
<file path=[Content_Types].xml><?xml version="1.0" encoding="utf-8"?>
<Types xmlns="http://schemas.openxmlformats.org/package/2006/content-types"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slideLayouts/slideLayout24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1" r:id="rId1"/>
    <p:sldMasterId id="2147483656" r:id="rId2"/>
    <p:sldMasterId id="2147483654" r:id="rId3"/>
  </p:sldMasterIdLst>
  <p:handoutMasterIdLst>
    <p:handoutMasterId r:id="rId52"/>
  </p:handoutMasterIdLst>
  <p:sldIdLst>
    <p:sldId id="284" r:id="rId4"/>
    <p:sldId id="283" r:id="rId5"/>
    <p:sldId id="318" r:id="rId6"/>
    <p:sldId id="273" r:id="rId7"/>
    <p:sldId id="274" r:id="rId8"/>
    <p:sldId id="277" r:id="rId9"/>
    <p:sldId id="282" r:id="rId10"/>
    <p:sldId id="309" r:id="rId11"/>
    <p:sldId id="279" r:id="rId12"/>
    <p:sldId id="280" r:id="rId13"/>
    <p:sldId id="315" r:id="rId14"/>
    <p:sldId id="281" r:id="rId15"/>
    <p:sldId id="321" r:id="rId16"/>
    <p:sldId id="312" r:id="rId17"/>
    <p:sldId id="285" r:id="rId18"/>
    <p:sldId id="322" r:id="rId19"/>
    <p:sldId id="286" r:id="rId20"/>
    <p:sldId id="287" r:id="rId21"/>
    <p:sldId id="288" r:id="rId22"/>
    <p:sldId id="289" r:id="rId23"/>
    <p:sldId id="290" r:id="rId24"/>
    <p:sldId id="291" r:id="rId25"/>
    <p:sldId id="295" r:id="rId26"/>
    <p:sldId id="278" r:id="rId27"/>
    <p:sldId id="293" r:id="rId28"/>
    <p:sldId id="292" r:id="rId29"/>
    <p:sldId id="294" r:id="rId30"/>
    <p:sldId id="306" r:id="rId31"/>
    <p:sldId id="297" r:id="rId32"/>
    <p:sldId id="298" r:id="rId33"/>
    <p:sldId id="299" r:id="rId34"/>
    <p:sldId id="300" r:id="rId35"/>
    <p:sldId id="307" r:id="rId36"/>
    <p:sldId id="308" r:id="rId37"/>
    <p:sldId id="310" r:id="rId38"/>
    <p:sldId id="311" r:id="rId39"/>
    <p:sldId id="313" r:id="rId40"/>
    <p:sldId id="314" r:id="rId41"/>
    <p:sldId id="316" r:id="rId42"/>
    <p:sldId id="317" r:id="rId43"/>
    <p:sldId id="319" r:id="rId44"/>
    <p:sldId id="272" r:id="rId45"/>
    <p:sldId id="320" r:id="rId46"/>
    <p:sldId id="275" r:id="rId47"/>
    <p:sldId id="276" r:id="rId48"/>
    <p:sldId id="257" r:id="rId49"/>
    <p:sldId id="258" r:id="rId50"/>
    <p:sldId id="259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84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 showGuides="1">
      <p:cViewPr varScale="1">
        <p:scale>
          <a:sx n="109" d="100"/>
          <a:sy n="109" d="100"/>
        </p:scale>
        <p:origin x="1608" y="108"/>
      </p:cViewPr>
      <p:guideLst>
        <p:guide orient="horz" pos="2184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 showGuides="1">
      <p:cViewPr varScale="1">
        <p:scale>
          <a:sx n="83" d="100"/>
          <a:sy n="83" d="100"/>
        </p:scale>
        <p:origin x="5040" y="96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handoutMaster" Target="handoutMasters/handout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</c:v>
                </c:pt>
                <c:pt idx="1">
                  <c:v>5</c:v>
                </c:pt>
                <c:pt idx="2">
                  <c:v>3</c:v>
                </c:pt>
                <c:pt idx="3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CD9-4E88-BBFA-8138F3A5F96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3</c:v>
                </c:pt>
                <c:pt idx="1">
                  <c:v>4</c:v>
                </c:pt>
                <c:pt idx="2">
                  <c:v>7</c:v>
                </c:pt>
                <c:pt idx="3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CD9-4E88-BBFA-8138F3A5F96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4"/>
            </a:solidFill>
          </c:spPr>
          <c:invertIfNegative val="0"/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3</c:v>
                </c:pt>
                <c:pt idx="2">
                  <c:v>3</c:v>
                </c:pt>
                <c:pt idx="3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8CD9-4E88-BBFA-8138F3A5F96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56404608"/>
        <c:axId val="56410496"/>
      </c:barChart>
      <c:catAx>
        <c:axId val="56404608"/>
        <c:scaling>
          <c:orientation val="minMax"/>
        </c:scaling>
        <c:delete val="0"/>
        <c:axPos val="l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defRPr>
            </a:pPr>
            <a:endParaRPr lang="en-US"/>
          </a:p>
        </c:txPr>
        <c:crossAx val="56410496"/>
        <c:crosses val="autoZero"/>
        <c:auto val="1"/>
        <c:lblAlgn val="ctr"/>
        <c:lblOffset val="100"/>
        <c:noMultiLvlLbl val="0"/>
      </c:catAx>
      <c:valAx>
        <c:axId val="56410496"/>
        <c:scaling>
          <c:orientation val="minMax"/>
        </c:scaling>
        <c:delete val="1"/>
        <c:axPos val="b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56404608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55E2E15F-629D-454B-86A1-A7525671795D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B186187-7FF9-4020-A5FE-F35CAF7569DC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3142BDD-4245-4C9B-A035-92E99291CB31}" type="datetimeFigureOut">
              <a:rPr lang="en-US" smtClean="0"/>
              <a:t>10/24/2019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06181AC-8107-4F6E-A784-BA3A5A52D65B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3BFA21F7-ECCA-40B0-BCF7-C33FA17FFA91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3E1B774-F498-4058-96FB-476B718CF4E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4283812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5486322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0F427D68-CA9C-4C85-BB53-D6EE499B4CE0}"/>
              </a:ext>
            </a:extLst>
          </p:cNvPr>
          <p:cNvSpPr/>
          <p:nvPr userDrawn="1"/>
        </p:nvSpPr>
        <p:spPr>
          <a:xfrm>
            <a:off x="4569021" y="0"/>
            <a:ext cx="5494734" cy="6838544"/>
          </a:xfrm>
          <a:custGeom>
            <a:avLst/>
            <a:gdLst>
              <a:gd name="connsiteX0" fmla="*/ 0 w 5494734"/>
              <a:gd name="connsiteY0" fmla="*/ 0 h 6838544"/>
              <a:gd name="connsiteX1" fmla="*/ 195688 w 5494734"/>
              <a:gd name="connsiteY1" fmla="*/ 0 h 6838544"/>
              <a:gd name="connsiteX2" fmla="*/ 397074 w 5494734"/>
              <a:gd name="connsiteY2" fmla="*/ 73733 h 6838544"/>
              <a:gd name="connsiteX3" fmla="*/ 2100327 w 5494734"/>
              <a:gd name="connsiteY3" fmla="*/ 979507 h 6838544"/>
              <a:gd name="connsiteX4" fmla="*/ 5481730 w 5494734"/>
              <a:gd name="connsiteY4" fmla="*/ 6661842 h 6838544"/>
              <a:gd name="connsiteX5" fmla="*/ 5494734 w 5494734"/>
              <a:gd name="connsiteY5" fmla="*/ 6838544 h 6838544"/>
              <a:gd name="connsiteX6" fmla="*/ 5409006 w 5494734"/>
              <a:gd name="connsiteY6" fmla="*/ 6838544 h 6838544"/>
              <a:gd name="connsiteX7" fmla="*/ 5398866 w 5494734"/>
              <a:gd name="connsiteY7" fmla="*/ 6700754 h 6838544"/>
              <a:gd name="connsiteX8" fmla="*/ 2017463 w 5494734"/>
              <a:gd name="connsiteY8" fmla="*/ 1018419 h 6838544"/>
              <a:gd name="connsiteX9" fmla="*/ 58805 w 5494734"/>
              <a:gd name="connsiteY9" fmla="*/ 19134 h 6838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494734" h="6838544">
                <a:moveTo>
                  <a:pt x="0" y="0"/>
                </a:moveTo>
                <a:lnTo>
                  <a:pt x="195688" y="0"/>
                </a:lnTo>
                <a:lnTo>
                  <a:pt x="397074" y="73733"/>
                </a:lnTo>
                <a:cubicBezTo>
                  <a:pt x="990133" y="302385"/>
                  <a:pt x="1562361" y="604259"/>
                  <a:pt x="2100327" y="979507"/>
                </a:cubicBezTo>
                <a:cubicBezTo>
                  <a:pt x="4032610" y="2327340"/>
                  <a:pt x="5229207" y="4416964"/>
                  <a:pt x="5481730" y="6661842"/>
                </a:cubicBezTo>
                <a:lnTo>
                  <a:pt x="5494734" y="6838544"/>
                </a:lnTo>
                <a:lnTo>
                  <a:pt x="5409006" y="6838544"/>
                </a:lnTo>
                <a:lnTo>
                  <a:pt x="5398866" y="6700754"/>
                </a:lnTo>
                <a:cubicBezTo>
                  <a:pt x="5146343" y="4455876"/>
                  <a:pt x="3949746" y="2366252"/>
                  <a:pt x="2017463" y="1018419"/>
                </a:cubicBezTo>
                <a:cubicBezTo>
                  <a:pt x="1402645" y="589564"/>
                  <a:pt x="743076" y="256545"/>
                  <a:pt x="58805" y="19134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2D755CD6-ADCF-4B8D-B844-ABDD1567CE93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0" y="0"/>
            <a:ext cx="9873887" cy="6858000"/>
          </a:xfrm>
          <a:custGeom>
            <a:avLst/>
            <a:gdLst>
              <a:gd name="connsiteX0" fmla="*/ 0 w 9873887"/>
              <a:gd name="connsiteY0" fmla="*/ 0 h 6858000"/>
              <a:gd name="connsiteX1" fmla="*/ 4345371 w 9873887"/>
              <a:gd name="connsiteY1" fmla="*/ 0 h 6858000"/>
              <a:gd name="connsiteX2" fmla="*/ 4580886 w 9873887"/>
              <a:gd name="connsiteY2" fmla="*/ 76632 h 6858000"/>
              <a:gd name="connsiteX3" fmla="*/ 6517567 w 9873887"/>
              <a:gd name="connsiteY3" fmla="*/ 1064705 h 6858000"/>
              <a:gd name="connsiteX4" fmla="*/ 9861029 w 9873887"/>
              <a:gd name="connsiteY4" fmla="*/ 6683280 h 6858000"/>
              <a:gd name="connsiteX5" fmla="*/ 9873887 w 9873887"/>
              <a:gd name="connsiteY5" fmla="*/ 6858000 h 6858000"/>
              <a:gd name="connsiteX6" fmla="*/ 0 w 9873887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873887" h="6858000">
                <a:moveTo>
                  <a:pt x="0" y="0"/>
                </a:moveTo>
                <a:lnTo>
                  <a:pt x="4345371" y="0"/>
                </a:lnTo>
                <a:lnTo>
                  <a:pt x="4580886" y="76632"/>
                </a:lnTo>
                <a:cubicBezTo>
                  <a:pt x="5257479" y="311379"/>
                  <a:pt x="5909648" y="640662"/>
                  <a:pt x="6517567" y="1064705"/>
                </a:cubicBezTo>
                <a:cubicBezTo>
                  <a:pt x="8428169" y="2397414"/>
                  <a:pt x="9611339" y="4463591"/>
                  <a:pt x="9861029" y="6683280"/>
                </a:cubicBezTo>
                <a:lnTo>
                  <a:pt x="9873887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19442453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>
            <a:extLst>
              <a:ext uri="{FF2B5EF4-FFF2-40B4-BE49-F238E27FC236}">
                <a16:creationId xmlns:a16="http://schemas.microsoft.com/office/drawing/2014/main" id="{857F3233-410E-4BE2-80B8-54927C5A8F92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1" y="0"/>
            <a:ext cx="12192000" cy="372569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3053730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>
            <a:extLst>
              <a:ext uri="{FF2B5EF4-FFF2-40B4-BE49-F238E27FC236}">
                <a16:creationId xmlns:a16="http://schemas.microsoft.com/office/drawing/2014/main" id="{857F3233-410E-4BE2-80B8-54927C5A8F92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4785360" y="1245143"/>
            <a:ext cx="7406640" cy="219456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4522AC21-D0BD-4144-B0B1-516744450EA8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4785360" y="3439703"/>
            <a:ext cx="7406640" cy="219456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422132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>
            <a:extLst>
              <a:ext uri="{FF2B5EF4-FFF2-40B4-BE49-F238E27FC236}">
                <a16:creationId xmlns:a16="http://schemas.microsoft.com/office/drawing/2014/main" id="{857F3233-410E-4BE2-80B8-54927C5A8F92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5043487" y="3869996"/>
            <a:ext cx="2105025" cy="223213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F7815FBB-41C7-4305-A4F5-D49431B1E416}"/>
              </a:ext>
            </a:extLst>
          </p:cNvPr>
          <p:cNvSpPr/>
          <p:nvPr userDrawn="1"/>
        </p:nvSpPr>
        <p:spPr>
          <a:xfrm>
            <a:off x="11080433" y="4475833"/>
            <a:ext cx="935662" cy="2382167"/>
          </a:xfrm>
          <a:custGeom>
            <a:avLst/>
            <a:gdLst>
              <a:gd name="connsiteX0" fmla="*/ 479172 w 935662"/>
              <a:gd name="connsiteY0" fmla="*/ 1200107 h 2382167"/>
              <a:gd name="connsiteX1" fmla="*/ 483528 w 935662"/>
              <a:gd name="connsiteY1" fmla="*/ 1206953 h 2382167"/>
              <a:gd name="connsiteX2" fmla="*/ 505621 w 935662"/>
              <a:gd name="connsiteY2" fmla="*/ 1267938 h 2382167"/>
              <a:gd name="connsiteX3" fmla="*/ 488506 w 935662"/>
              <a:gd name="connsiteY3" fmla="*/ 1337946 h 2382167"/>
              <a:gd name="connsiteX4" fmla="*/ 459258 w 935662"/>
              <a:gd name="connsiteY4" fmla="*/ 1367817 h 2382167"/>
              <a:gd name="connsiteX5" fmla="*/ 426586 w 935662"/>
              <a:gd name="connsiteY5" fmla="*/ 1407956 h 2382167"/>
              <a:gd name="connsiteX6" fmla="*/ 411339 w 935662"/>
              <a:gd name="connsiteY6" fmla="*/ 1343547 h 2382167"/>
              <a:gd name="connsiteX7" fmla="*/ 410718 w 935662"/>
              <a:gd name="connsiteY7" fmla="*/ 1320523 h 2382167"/>
              <a:gd name="connsiteX8" fmla="*/ 441521 w 935662"/>
              <a:gd name="connsiteY8" fmla="*/ 1251136 h 2382167"/>
              <a:gd name="connsiteX9" fmla="*/ 479172 w 935662"/>
              <a:gd name="connsiteY9" fmla="*/ 1200107 h 2382167"/>
              <a:gd name="connsiteX10" fmla="*/ 0 w 935662"/>
              <a:gd name="connsiteY10" fmla="*/ 1198862 h 2382167"/>
              <a:gd name="connsiteX11" fmla="*/ 42006 w 935662"/>
              <a:gd name="connsiteY11" fmla="*/ 1234334 h 2382167"/>
              <a:gd name="connsiteX12" fmla="*/ 252032 w 935662"/>
              <a:gd name="connsiteY12" fmla="*/ 1450894 h 2382167"/>
              <a:gd name="connsiteX13" fmla="*/ 439968 w 935662"/>
              <a:gd name="connsiteY13" fmla="*/ 1844810 h 2382167"/>
              <a:gd name="connsiteX14" fmla="*/ 444325 w 935662"/>
              <a:gd name="connsiteY14" fmla="*/ 1865036 h 2382167"/>
              <a:gd name="connsiteX15" fmla="*/ 444012 w 935662"/>
              <a:gd name="connsiteY15" fmla="*/ 1865347 h 2382167"/>
              <a:gd name="connsiteX16" fmla="*/ 395473 w 935662"/>
              <a:gd name="connsiteY16" fmla="*/ 1757687 h 2382167"/>
              <a:gd name="connsiteX17" fmla="*/ 251722 w 935662"/>
              <a:gd name="connsiteY17" fmla="*/ 1529304 h 2382167"/>
              <a:gd name="connsiteX18" fmla="*/ 4356 w 935662"/>
              <a:gd name="connsiteY18" fmla="*/ 1207575 h 2382167"/>
              <a:gd name="connsiteX19" fmla="*/ 0 w 935662"/>
              <a:gd name="connsiteY19" fmla="*/ 1198862 h 2382167"/>
              <a:gd name="connsiteX20" fmla="*/ 440901 w 935662"/>
              <a:gd name="connsiteY20" fmla="*/ 1077825 h 2382167"/>
              <a:gd name="connsiteX21" fmla="*/ 471394 w 935662"/>
              <a:gd name="connsiteY21" fmla="*/ 1163081 h 2382167"/>
              <a:gd name="connsiteX22" fmla="*/ 455836 w 935662"/>
              <a:gd name="connsiteY22" fmla="*/ 1213797 h 2382167"/>
              <a:gd name="connsiteX23" fmla="*/ 431256 w 935662"/>
              <a:gd name="connsiteY23" fmla="*/ 1240868 h 2382167"/>
              <a:gd name="connsiteX24" fmla="*/ 392671 w 935662"/>
              <a:gd name="connsiteY24" fmla="*/ 1288785 h 2382167"/>
              <a:gd name="connsiteX25" fmla="*/ 376180 w 935662"/>
              <a:gd name="connsiteY25" fmla="*/ 1183616 h 2382167"/>
              <a:gd name="connsiteX26" fmla="*/ 401073 w 935662"/>
              <a:gd name="connsiteY26" fmla="*/ 1135388 h 2382167"/>
              <a:gd name="connsiteX27" fmla="*/ 440901 w 935662"/>
              <a:gd name="connsiteY27" fmla="*/ 1077825 h 2382167"/>
              <a:gd name="connsiteX28" fmla="*/ 925984 w 935662"/>
              <a:gd name="connsiteY28" fmla="*/ 976078 h 2382167"/>
              <a:gd name="connsiteX29" fmla="*/ 930028 w 935662"/>
              <a:gd name="connsiteY29" fmla="*/ 1017460 h 2382167"/>
              <a:gd name="connsiteX30" fmla="*/ 929406 w 935662"/>
              <a:gd name="connsiteY30" fmla="*/ 1089648 h 2382167"/>
              <a:gd name="connsiteX31" fmla="*/ 883978 w 935662"/>
              <a:gd name="connsiteY31" fmla="*/ 1159347 h 2382167"/>
              <a:gd name="connsiteX32" fmla="*/ 862197 w 935662"/>
              <a:gd name="connsiteY32" fmla="*/ 1171792 h 2382167"/>
              <a:gd name="connsiteX33" fmla="*/ 768230 w 935662"/>
              <a:gd name="connsiteY33" fmla="*/ 1232777 h 2382167"/>
              <a:gd name="connsiteX34" fmla="*/ 774453 w 935662"/>
              <a:gd name="connsiteY34" fmla="*/ 1139744 h 2382167"/>
              <a:gd name="connsiteX35" fmla="*/ 777253 w 935662"/>
              <a:gd name="connsiteY35" fmla="*/ 1128542 h 2382167"/>
              <a:gd name="connsiteX36" fmla="*/ 869977 w 935662"/>
              <a:gd name="connsiteY36" fmla="*/ 1020884 h 2382167"/>
              <a:gd name="connsiteX37" fmla="*/ 916650 w 935662"/>
              <a:gd name="connsiteY37" fmla="*/ 986036 h 2382167"/>
              <a:gd name="connsiteX38" fmla="*/ 925984 w 935662"/>
              <a:gd name="connsiteY38" fmla="*/ 976078 h 2382167"/>
              <a:gd name="connsiteX39" fmla="*/ 602076 w 935662"/>
              <a:gd name="connsiteY39" fmla="*/ 975456 h 2382167"/>
              <a:gd name="connsiteX40" fmla="*/ 611099 w 935662"/>
              <a:gd name="connsiteY40" fmla="*/ 985725 h 2382167"/>
              <a:gd name="connsiteX41" fmla="*/ 653415 w 935662"/>
              <a:gd name="connsiteY41" fmla="*/ 1020573 h 2382167"/>
              <a:gd name="connsiteX42" fmla="*/ 748316 w 935662"/>
              <a:gd name="connsiteY42" fmla="*/ 1149701 h 2382167"/>
              <a:gd name="connsiteX43" fmla="*/ 750183 w 935662"/>
              <a:gd name="connsiteY43" fmla="*/ 1237756 h 2382167"/>
              <a:gd name="connsiteX44" fmla="*/ 666172 w 935662"/>
              <a:gd name="connsiteY44" fmla="*/ 1177704 h 2382167"/>
              <a:gd name="connsiteX45" fmla="*/ 661505 w 935662"/>
              <a:gd name="connsiteY45" fmla="*/ 1175214 h 2382167"/>
              <a:gd name="connsiteX46" fmla="*/ 593674 w 935662"/>
              <a:gd name="connsiteY46" fmla="*/ 1052621 h 2382167"/>
              <a:gd name="connsiteX47" fmla="*/ 602076 w 935662"/>
              <a:gd name="connsiteY47" fmla="*/ 975456 h 2382167"/>
              <a:gd name="connsiteX48" fmla="*/ 406363 w 935662"/>
              <a:gd name="connsiteY48" fmla="*/ 966743 h 2382167"/>
              <a:gd name="connsiteX49" fmla="*/ 436234 w 935662"/>
              <a:gd name="connsiteY49" fmla="*/ 1046709 h 2382167"/>
              <a:gd name="connsiteX50" fmla="*/ 416632 w 935662"/>
              <a:gd name="connsiteY50" fmla="*/ 1104271 h 2382167"/>
              <a:gd name="connsiteX51" fmla="*/ 381471 w 935662"/>
              <a:gd name="connsiteY51" fmla="*/ 1142855 h 2382167"/>
              <a:gd name="connsiteX52" fmla="*/ 358757 w 935662"/>
              <a:gd name="connsiteY52" fmla="*/ 1174903 h 2382167"/>
              <a:gd name="connsiteX53" fmla="*/ 341955 w 935662"/>
              <a:gd name="connsiteY53" fmla="*/ 1111428 h 2382167"/>
              <a:gd name="connsiteX54" fmla="*/ 340399 w 935662"/>
              <a:gd name="connsiteY54" fmla="*/ 1089647 h 2382167"/>
              <a:gd name="connsiteX55" fmla="*/ 370271 w 935662"/>
              <a:gd name="connsiteY55" fmla="*/ 1016838 h 2382167"/>
              <a:gd name="connsiteX56" fmla="*/ 406363 w 935662"/>
              <a:gd name="connsiteY56" fmla="*/ 966743 h 2382167"/>
              <a:gd name="connsiteX57" fmla="*/ 371203 w 935662"/>
              <a:gd name="connsiteY57" fmla="*/ 848818 h 2382167"/>
              <a:gd name="connsiteX58" fmla="*/ 394850 w 935662"/>
              <a:gd name="connsiteY58" fmla="*/ 909803 h 2382167"/>
              <a:gd name="connsiteX59" fmla="*/ 376492 w 935662"/>
              <a:gd name="connsiteY59" fmla="*/ 994748 h 2382167"/>
              <a:gd name="connsiteX60" fmla="*/ 319863 w 935662"/>
              <a:gd name="connsiteY60" fmla="*/ 1059778 h 2382167"/>
              <a:gd name="connsiteX61" fmla="*/ 306483 w 935662"/>
              <a:gd name="connsiteY61" fmla="*/ 1004704 h 2382167"/>
              <a:gd name="connsiteX62" fmla="*/ 304303 w 935662"/>
              <a:gd name="connsiteY62" fmla="*/ 985101 h 2382167"/>
              <a:gd name="connsiteX63" fmla="*/ 339776 w 935662"/>
              <a:gd name="connsiteY63" fmla="*/ 895802 h 2382167"/>
              <a:gd name="connsiteX64" fmla="*/ 365291 w 935662"/>
              <a:gd name="connsiteY64" fmla="*/ 860642 h 2382167"/>
              <a:gd name="connsiteX65" fmla="*/ 371203 w 935662"/>
              <a:gd name="connsiteY65" fmla="*/ 848818 h 2382167"/>
              <a:gd name="connsiteX66" fmla="*/ 925670 w 935662"/>
              <a:gd name="connsiteY66" fmla="*/ 804322 h 2382167"/>
              <a:gd name="connsiteX67" fmla="*/ 930027 w 935662"/>
              <a:gd name="connsiteY67" fmla="*/ 838549 h 2382167"/>
              <a:gd name="connsiteX68" fmla="*/ 931582 w 935662"/>
              <a:gd name="connsiteY68" fmla="*/ 913848 h 2382167"/>
              <a:gd name="connsiteX69" fmla="*/ 888021 w 935662"/>
              <a:gd name="connsiteY69" fmla="*/ 985722 h 2382167"/>
              <a:gd name="connsiteX70" fmla="*/ 871843 w 935662"/>
              <a:gd name="connsiteY70" fmla="*/ 995680 h 2382167"/>
              <a:gd name="connsiteX71" fmla="*/ 774141 w 935662"/>
              <a:gd name="connsiteY71" fmla="*/ 1062576 h 2382167"/>
              <a:gd name="connsiteX72" fmla="*/ 795610 w 935662"/>
              <a:gd name="connsiteY72" fmla="*/ 912603 h 2382167"/>
              <a:gd name="connsiteX73" fmla="*/ 852240 w 935662"/>
              <a:gd name="connsiteY73" fmla="*/ 857528 h 2382167"/>
              <a:gd name="connsiteX74" fmla="*/ 925670 w 935662"/>
              <a:gd name="connsiteY74" fmla="*/ 804322 h 2382167"/>
              <a:gd name="connsiteX75" fmla="*/ 334798 w 935662"/>
              <a:gd name="connsiteY75" fmla="*/ 734625 h 2382167"/>
              <a:gd name="connsiteX76" fmla="*/ 360625 w 935662"/>
              <a:gd name="connsiteY76" fmla="*/ 804323 h 2382167"/>
              <a:gd name="connsiteX77" fmla="*/ 343511 w 935662"/>
              <a:gd name="connsiteY77" fmla="*/ 877131 h 2382167"/>
              <a:gd name="connsiteX78" fmla="*/ 303060 w 935662"/>
              <a:gd name="connsiteY78" fmla="*/ 922248 h 2382167"/>
              <a:gd name="connsiteX79" fmla="*/ 286257 w 935662"/>
              <a:gd name="connsiteY79" fmla="*/ 947452 h 2382167"/>
              <a:gd name="connsiteX80" fmla="*/ 268521 w 935662"/>
              <a:gd name="connsiteY80" fmla="*/ 877755 h 2382167"/>
              <a:gd name="connsiteX81" fmla="*/ 307416 w 935662"/>
              <a:gd name="connsiteY81" fmla="*/ 778497 h 2382167"/>
              <a:gd name="connsiteX82" fmla="*/ 328886 w 935662"/>
              <a:gd name="connsiteY82" fmla="*/ 748005 h 2382167"/>
              <a:gd name="connsiteX83" fmla="*/ 334798 w 935662"/>
              <a:gd name="connsiteY83" fmla="*/ 734625 h 2382167"/>
              <a:gd name="connsiteX84" fmla="*/ 350355 w 935662"/>
              <a:gd name="connsiteY84" fmla="*/ 650927 h 2382167"/>
              <a:gd name="connsiteX85" fmla="*/ 403872 w 935662"/>
              <a:gd name="connsiteY85" fmla="*/ 737116 h 2382167"/>
              <a:gd name="connsiteX86" fmla="*/ 607677 w 935662"/>
              <a:gd name="connsiteY86" fmla="*/ 1171793 h 2382167"/>
              <a:gd name="connsiteX87" fmla="*/ 667105 w 935662"/>
              <a:gd name="connsiteY87" fmla="*/ 1614562 h 2382167"/>
              <a:gd name="connsiteX88" fmla="*/ 660261 w 935662"/>
              <a:gd name="connsiteY88" fmla="*/ 1715062 h 2382167"/>
              <a:gd name="connsiteX89" fmla="*/ 658082 w 935662"/>
              <a:gd name="connsiteY89" fmla="*/ 1725330 h 2382167"/>
              <a:gd name="connsiteX90" fmla="*/ 650925 w 935662"/>
              <a:gd name="connsiteY90" fmla="*/ 1643498 h 2382167"/>
              <a:gd name="connsiteX91" fmla="*/ 576250 w 935662"/>
              <a:gd name="connsiteY91" fmla="*/ 1287231 h 2382167"/>
              <a:gd name="connsiteX92" fmla="*/ 355333 w 935662"/>
              <a:gd name="connsiteY92" fmla="*/ 671151 h 2382167"/>
              <a:gd name="connsiteX93" fmla="*/ 350355 w 935662"/>
              <a:gd name="connsiteY93" fmla="*/ 650927 h 2382167"/>
              <a:gd name="connsiteX94" fmla="*/ 605500 w 935662"/>
              <a:gd name="connsiteY94" fmla="*/ 643770 h 2382167"/>
              <a:gd name="connsiteX95" fmla="*/ 614523 w 935662"/>
              <a:gd name="connsiteY95" fmla="*/ 653728 h 2382167"/>
              <a:gd name="connsiteX96" fmla="*/ 663684 w 935662"/>
              <a:gd name="connsiteY96" fmla="*/ 690132 h 2382167"/>
              <a:gd name="connsiteX97" fmla="*/ 704444 w 935662"/>
              <a:gd name="connsiteY97" fmla="*/ 713468 h 2382167"/>
              <a:gd name="connsiteX98" fmla="*/ 742405 w 935662"/>
              <a:gd name="connsiteY98" fmla="*/ 771030 h 2382167"/>
              <a:gd name="connsiteX99" fmla="*/ 757653 w 935662"/>
              <a:gd name="connsiteY99" fmla="*/ 892069 h 2382167"/>
              <a:gd name="connsiteX100" fmla="*/ 756718 w 935662"/>
              <a:gd name="connsiteY100" fmla="*/ 900469 h 2382167"/>
              <a:gd name="connsiteX101" fmla="*/ 751117 w 935662"/>
              <a:gd name="connsiteY101" fmla="*/ 895802 h 2382167"/>
              <a:gd name="connsiteX102" fmla="*/ 688887 w 935662"/>
              <a:gd name="connsiteY102" fmla="*/ 851930 h 2382167"/>
              <a:gd name="connsiteX103" fmla="*/ 666795 w 935662"/>
              <a:gd name="connsiteY103" fmla="*/ 840106 h 2382167"/>
              <a:gd name="connsiteX104" fmla="*/ 596787 w 935662"/>
              <a:gd name="connsiteY104" fmla="*/ 713157 h 2382167"/>
              <a:gd name="connsiteX105" fmla="*/ 603010 w 935662"/>
              <a:gd name="connsiteY105" fmla="*/ 644392 h 2382167"/>
              <a:gd name="connsiteX106" fmla="*/ 605500 w 935662"/>
              <a:gd name="connsiteY106" fmla="*/ 643770 h 2382167"/>
              <a:gd name="connsiteX107" fmla="*/ 926604 w 935662"/>
              <a:gd name="connsiteY107" fmla="*/ 634746 h 2382167"/>
              <a:gd name="connsiteX108" fmla="*/ 929094 w 935662"/>
              <a:gd name="connsiteY108" fmla="*/ 643148 h 2382167"/>
              <a:gd name="connsiteX109" fmla="*/ 935628 w 935662"/>
              <a:gd name="connsiteY109" fmla="*/ 729647 h 2382167"/>
              <a:gd name="connsiteX110" fmla="*/ 882732 w 935662"/>
              <a:gd name="connsiteY110" fmla="*/ 823303 h 2382167"/>
              <a:gd name="connsiteX111" fmla="*/ 857218 w 935662"/>
              <a:gd name="connsiteY111" fmla="*/ 837615 h 2382167"/>
              <a:gd name="connsiteX112" fmla="*/ 776942 w 935662"/>
              <a:gd name="connsiteY112" fmla="*/ 894245 h 2382167"/>
              <a:gd name="connsiteX113" fmla="*/ 790321 w 935662"/>
              <a:gd name="connsiteY113" fmla="*/ 765430 h 2382167"/>
              <a:gd name="connsiteX114" fmla="*/ 852862 w 935662"/>
              <a:gd name="connsiteY114" fmla="*/ 690753 h 2382167"/>
              <a:gd name="connsiteX115" fmla="*/ 926604 w 935662"/>
              <a:gd name="connsiteY115" fmla="*/ 634746 h 2382167"/>
              <a:gd name="connsiteX116" fmla="*/ 299016 w 935662"/>
              <a:gd name="connsiteY116" fmla="*/ 626345 h 2382167"/>
              <a:gd name="connsiteX117" fmla="*/ 324220 w 935662"/>
              <a:gd name="connsiteY117" fmla="*/ 723736 h 2382167"/>
              <a:gd name="connsiteX118" fmla="*/ 296839 w 935662"/>
              <a:gd name="connsiteY118" fmla="*/ 775387 h 2382167"/>
              <a:gd name="connsiteX119" fmla="*/ 252964 w 935662"/>
              <a:gd name="connsiteY119" fmla="*/ 842907 h 2382167"/>
              <a:gd name="connsiteX120" fmla="*/ 275368 w 935662"/>
              <a:gd name="connsiteY120" fmla="*/ 660572 h 2382167"/>
              <a:gd name="connsiteX121" fmla="*/ 299016 w 935662"/>
              <a:gd name="connsiteY121" fmla="*/ 626345 h 2382167"/>
              <a:gd name="connsiteX122" fmla="*/ 148729 w 935662"/>
              <a:gd name="connsiteY122" fmla="*/ 563493 h 2382167"/>
              <a:gd name="connsiteX123" fmla="*/ 204425 w 935662"/>
              <a:gd name="connsiteY123" fmla="*/ 606431 h 2382167"/>
              <a:gd name="connsiteX124" fmla="*/ 229318 w 935662"/>
              <a:gd name="connsiteY124" fmla="*/ 699155 h 2382167"/>
              <a:gd name="connsiteX125" fmla="*/ 216871 w 935662"/>
              <a:gd name="connsiteY125" fmla="*/ 742405 h 2382167"/>
              <a:gd name="connsiteX126" fmla="*/ 216560 w 935662"/>
              <a:gd name="connsiteY126" fmla="*/ 763251 h 2382167"/>
              <a:gd name="connsiteX127" fmla="*/ 434367 w 935662"/>
              <a:gd name="connsiteY127" fmla="*/ 1467695 h 2382167"/>
              <a:gd name="connsiteX128" fmla="*/ 493485 w 935662"/>
              <a:gd name="connsiteY128" fmla="*/ 1757065 h 2382167"/>
              <a:gd name="connsiteX129" fmla="*/ 504375 w 935662"/>
              <a:gd name="connsiteY129" fmla="*/ 2087817 h 2382167"/>
              <a:gd name="connsiteX130" fmla="*/ 503754 w 935662"/>
              <a:gd name="connsiteY130" fmla="*/ 2141335 h 2382167"/>
              <a:gd name="connsiteX131" fmla="*/ 489751 w 935662"/>
              <a:gd name="connsiteY131" fmla="*/ 2257395 h 2382167"/>
              <a:gd name="connsiteX132" fmla="*/ 488195 w 935662"/>
              <a:gd name="connsiteY132" fmla="*/ 2262372 h 2382167"/>
              <a:gd name="connsiteX133" fmla="*/ 482283 w 935662"/>
              <a:gd name="connsiteY133" fmla="*/ 2269529 h 2382167"/>
              <a:gd name="connsiteX134" fmla="*/ 453036 w 935662"/>
              <a:gd name="connsiteY134" fmla="*/ 1891794 h 2382167"/>
              <a:gd name="connsiteX135" fmla="*/ 472017 w 935662"/>
              <a:gd name="connsiteY135" fmla="*/ 1951223 h 2382167"/>
              <a:gd name="connsiteX136" fmla="*/ 487573 w 935662"/>
              <a:gd name="connsiteY136" fmla="*/ 2012207 h 2382167"/>
              <a:gd name="connsiteX137" fmla="*/ 499398 w 935662"/>
              <a:gd name="connsiteY137" fmla="*/ 2074750 h 2382167"/>
              <a:gd name="connsiteX138" fmla="*/ 502509 w 935662"/>
              <a:gd name="connsiteY138" fmla="*/ 2074750 h 2382167"/>
              <a:gd name="connsiteX139" fmla="*/ 502509 w 935662"/>
              <a:gd name="connsiteY139" fmla="*/ 1982026 h 2382167"/>
              <a:gd name="connsiteX140" fmla="*/ 433122 w 935662"/>
              <a:gd name="connsiteY140" fmla="*/ 1478897 h 2382167"/>
              <a:gd name="connsiteX141" fmla="*/ 419121 w 935662"/>
              <a:gd name="connsiteY141" fmla="*/ 1427247 h 2382167"/>
              <a:gd name="connsiteX142" fmla="*/ 408542 w 935662"/>
              <a:gd name="connsiteY142" fmla="*/ 1414799 h 2382167"/>
              <a:gd name="connsiteX143" fmla="*/ 342577 w 935662"/>
              <a:gd name="connsiteY143" fmla="*/ 1394886 h 2382167"/>
              <a:gd name="connsiteX144" fmla="*/ 267900 w 935662"/>
              <a:gd name="connsiteY144" fmla="*/ 1323633 h 2382167"/>
              <a:gd name="connsiteX145" fmla="*/ 256699 w 935662"/>
              <a:gd name="connsiteY145" fmla="*/ 1269493 h 2382167"/>
              <a:gd name="connsiteX146" fmla="*/ 268523 w 935662"/>
              <a:gd name="connsiteY146" fmla="*/ 1276650 h 2382167"/>
              <a:gd name="connsiteX147" fmla="*/ 306484 w 935662"/>
              <a:gd name="connsiteY147" fmla="*/ 1290029 h 2382167"/>
              <a:gd name="connsiteX148" fmla="*/ 392051 w 935662"/>
              <a:gd name="connsiteY148" fmla="*/ 1350703 h 2382167"/>
              <a:gd name="connsiteX149" fmla="*/ 402006 w 935662"/>
              <a:gd name="connsiteY149" fmla="*/ 1367194 h 2382167"/>
              <a:gd name="connsiteX150" fmla="*/ 401385 w 935662"/>
              <a:gd name="connsiteY150" fmla="*/ 1361282 h 2382167"/>
              <a:gd name="connsiteX151" fmla="*/ 387694 w 935662"/>
              <a:gd name="connsiteY151" fmla="*/ 1311809 h 2382167"/>
              <a:gd name="connsiteX152" fmla="*/ 371825 w 935662"/>
              <a:gd name="connsiteY152" fmla="*/ 1294386 h 2382167"/>
              <a:gd name="connsiteX153" fmla="*/ 307105 w 935662"/>
              <a:gd name="connsiteY153" fmla="*/ 1277582 h 2382167"/>
              <a:gd name="connsiteX154" fmla="*/ 233985 w 935662"/>
              <a:gd name="connsiteY154" fmla="*/ 1212552 h 2382167"/>
              <a:gd name="connsiteX155" fmla="*/ 220917 w 935662"/>
              <a:gd name="connsiteY155" fmla="*/ 1157790 h 2382167"/>
              <a:gd name="connsiteX156" fmla="*/ 223717 w 935662"/>
              <a:gd name="connsiteY156" fmla="*/ 1155924 h 2382167"/>
              <a:gd name="connsiteX157" fmla="*/ 286570 w 935662"/>
              <a:gd name="connsiteY157" fmla="*/ 1177082 h 2382167"/>
              <a:gd name="connsiteX158" fmla="*/ 345689 w 935662"/>
              <a:gd name="connsiteY158" fmla="*/ 1214420 h 2382167"/>
              <a:gd name="connsiteX159" fmla="*/ 371514 w 935662"/>
              <a:gd name="connsiteY159" fmla="*/ 1257047 h 2382167"/>
              <a:gd name="connsiteX160" fmla="*/ 348489 w 935662"/>
              <a:gd name="connsiteY160" fmla="*/ 1182683 h 2382167"/>
              <a:gd name="connsiteX161" fmla="*/ 341643 w 935662"/>
              <a:gd name="connsiteY161" fmla="*/ 1181125 h 2382167"/>
              <a:gd name="connsiteX162" fmla="*/ 262922 w 935662"/>
              <a:gd name="connsiteY162" fmla="*/ 1159967 h 2382167"/>
              <a:gd name="connsiteX163" fmla="*/ 200069 w 935662"/>
              <a:gd name="connsiteY163" fmla="*/ 1103960 h 2382167"/>
              <a:gd name="connsiteX164" fmla="*/ 185757 w 935662"/>
              <a:gd name="connsiteY164" fmla="*/ 1040486 h 2382167"/>
              <a:gd name="connsiteX165" fmla="*/ 252654 w 935662"/>
              <a:gd name="connsiteY165" fmla="*/ 1061644 h 2382167"/>
              <a:gd name="connsiteX166" fmla="*/ 308350 w 935662"/>
              <a:gd name="connsiteY166" fmla="*/ 1097427 h 2382167"/>
              <a:gd name="connsiteX167" fmla="*/ 335731 w 935662"/>
              <a:gd name="connsiteY167" fmla="*/ 1142544 h 2382167"/>
              <a:gd name="connsiteX168" fmla="*/ 333865 w 935662"/>
              <a:gd name="connsiteY168" fmla="*/ 1134142 h 2382167"/>
              <a:gd name="connsiteX169" fmla="*/ 320174 w 935662"/>
              <a:gd name="connsiteY169" fmla="*/ 1089025 h 2382167"/>
              <a:gd name="connsiteX170" fmla="*/ 294970 w 935662"/>
              <a:gd name="connsiteY170" fmla="*/ 1062889 h 2382167"/>
              <a:gd name="connsiteX171" fmla="*/ 229940 w 935662"/>
              <a:gd name="connsiteY171" fmla="*/ 1047021 h 2382167"/>
              <a:gd name="connsiteX172" fmla="*/ 163975 w 935662"/>
              <a:gd name="connsiteY172" fmla="*/ 987591 h 2382167"/>
              <a:gd name="connsiteX173" fmla="*/ 151219 w 935662"/>
              <a:gd name="connsiteY173" fmla="*/ 933450 h 2382167"/>
              <a:gd name="connsiteX174" fmla="*/ 151219 w 935662"/>
              <a:gd name="connsiteY174" fmla="*/ 924738 h 2382167"/>
              <a:gd name="connsiteX175" fmla="*/ 210961 w 935662"/>
              <a:gd name="connsiteY175" fmla="*/ 947141 h 2382167"/>
              <a:gd name="connsiteX176" fmla="*/ 278479 w 935662"/>
              <a:gd name="connsiteY176" fmla="*/ 991325 h 2382167"/>
              <a:gd name="connsiteX177" fmla="*/ 298392 w 935662"/>
              <a:gd name="connsiteY177" fmla="*/ 1021818 h 2382167"/>
              <a:gd name="connsiteX178" fmla="*/ 278479 w 935662"/>
              <a:gd name="connsiteY178" fmla="*/ 960520 h 2382167"/>
              <a:gd name="connsiteX179" fmla="*/ 272256 w 935662"/>
              <a:gd name="connsiteY179" fmla="*/ 955853 h 2382167"/>
              <a:gd name="connsiteX180" fmla="*/ 201937 w 935662"/>
              <a:gd name="connsiteY180" fmla="*/ 935940 h 2382167"/>
              <a:gd name="connsiteX181" fmla="*/ 125083 w 935662"/>
              <a:gd name="connsiteY181" fmla="*/ 865619 h 2382167"/>
              <a:gd name="connsiteX182" fmla="*/ 115436 w 935662"/>
              <a:gd name="connsiteY182" fmla="*/ 822682 h 2382167"/>
              <a:gd name="connsiteX183" fmla="*/ 114191 w 935662"/>
              <a:gd name="connsiteY183" fmla="*/ 810547 h 2382167"/>
              <a:gd name="connsiteX184" fmla="*/ 169266 w 935662"/>
              <a:gd name="connsiteY184" fmla="*/ 832950 h 2382167"/>
              <a:gd name="connsiteX185" fmla="*/ 242698 w 935662"/>
              <a:gd name="connsiteY185" fmla="*/ 878688 h 2382167"/>
              <a:gd name="connsiteX186" fmla="*/ 261677 w 935662"/>
              <a:gd name="connsiteY186" fmla="*/ 909181 h 2382167"/>
              <a:gd name="connsiteX187" fmla="*/ 243009 w 935662"/>
              <a:gd name="connsiteY187" fmla="*/ 854108 h 2382167"/>
              <a:gd name="connsiteX188" fmla="*/ 233675 w 935662"/>
              <a:gd name="connsiteY188" fmla="*/ 846951 h 2382167"/>
              <a:gd name="connsiteX189" fmla="*/ 174867 w 935662"/>
              <a:gd name="connsiteY189" fmla="*/ 823614 h 2382167"/>
              <a:gd name="connsiteX190" fmla="*/ 88055 w 935662"/>
              <a:gd name="connsiteY190" fmla="*/ 747694 h 2382167"/>
              <a:gd name="connsiteX191" fmla="*/ 77476 w 935662"/>
              <a:gd name="connsiteY191" fmla="*/ 702266 h 2382167"/>
              <a:gd name="connsiteX192" fmla="*/ 134106 w 935662"/>
              <a:gd name="connsiteY192" fmla="*/ 720313 h 2382167"/>
              <a:gd name="connsiteX193" fmla="*/ 219982 w 935662"/>
              <a:gd name="connsiteY193" fmla="*/ 795611 h 2382167"/>
              <a:gd name="connsiteX194" fmla="*/ 226829 w 935662"/>
              <a:gd name="connsiteY194" fmla="*/ 804946 h 2382167"/>
              <a:gd name="connsiteX195" fmla="*/ 207848 w 935662"/>
              <a:gd name="connsiteY195" fmla="*/ 750805 h 2382167"/>
              <a:gd name="connsiteX196" fmla="*/ 202248 w 935662"/>
              <a:gd name="connsiteY196" fmla="*/ 744893 h 2382167"/>
              <a:gd name="connsiteX197" fmla="*/ 191046 w 935662"/>
              <a:gd name="connsiteY197" fmla="*/ 737115 h 2382167"/>
              <a:gd name="connsiteX198" fmla="*/ 138773 w 935662"/>
              <a:gd name="connsiteY198" fmla="*/ 610166 h 2382167"/>
              <a:gd name="connsiteX199" fmla="*/ 148729 w 935662"/>
              <a:gd name="connsiteY199" fmla="*/ 563493 h 2382167"/>
              <a:gd name="connsiteX200" fmla="*/ 605187 w 935662"/>
              <a:gd name="connsiteY200" fmla="*/ 473881 h 2382167"/>
              <a:gd name="connsiteX201" fmla="*/ 612965 w 935662"/>
              <a:gd name="connsiteY201" fmla="*/ 485081 h 2382167"/>
              <a:gd name="connsiteX202" fmla="*/ 660261 w 935662"/>
              <a:gd name="connsiteY202" fmla="*/ 522109 h 2382167"/>
              <a:gd name="connsiteX203" fmla="*/ 751117 w 935662"/>
              <a:gd name="connsiteY203" fmla="*/ 632878 h 2382167"/>
              <a:gd name="connsiteX204" fmla="*/ 758585 w 935662"/>
              <a:gd name="connsiteY204" fmla="*/ 726536 h 2382167"/>
              <a:gd name="connsiteX205" fmla="*/ 758274 w 935662"/>
              <a:gd name="connsiteY205" fmla="*/ 735247 h 2382167"/>
              <a:gd name="connsiteX206" fmla="*/ 750806 w 935662"/>
              <a:gd name="connsiteY206" fmla="*/ 729024 h 2382167"/>
              <a:gd name="connsiteX207" fmla="*/ 687953 w 935662"/>
              <a:gd name="connsiteY207" fmla="*/ 685463 h 2382167"/>
              <a:gd name="connsiteX208" fmla="*/ 649372 w 935662"/>
              <a:gd name="connsiteY208" fmla="*/ 663994 h 2382167"/>
              <a:gd name="connsiteX209" fmla="*/ 598342 w 935662"/>
              <a:gd name="connsiteY209" fmla="*/ 584339 h 2382167"/>
              <a:gd name="connsiteX210" fmla="*/ 605187 w 935662"/>
              <a:gd name="connsiteY210" fmla="*/ 473881 h 2382167"/>
              <a:gd name="connsiteX211" fmla="*/ 927539 w 935662"/>
              <a:gd name="connsiteY211" fmla="*/ 469837 h 2382167"/>
              <a:gd name="connsiteX212" fmla="*/ 932829 w 935662"/>
              <a:gd name="connsiteY212" fmla="*/ 584030 h 2382167"/>
              <a:gd name="connsiteX213" fmla="*/ 890824 w 935662"/>
              <a:gd name="connsiteY213" fmla="*/ 650305 h 2382167"/>
              <a:gd name="connsiteX214" fmla="*/ 847573 w 935662"/>
              <a:gd name="connsiteY214" fmla="*/ 675820 h 2382167"/>
              <a:gd name="connsiteX215" fmla="*/ 780988 w 935662"/>
              <a:gd name="connsiteY215" fmla="*/ 722803 h 2382167"/>
              <a:gd name="connsiteX216" fmla="*/ 776942 w 935662"/>
              <a:gd name="connsiteY216" fmla="*/ 725914 h 2382167"/>
              <a:gd name="connsiteX217" fmla="*/ 773520 w 935662"/>
              <a:gd name="connsiteY217" fmla="*/ 725291 h 2382167"/>
              <a:gd name="connsiteX218" fmla="*/ 776942 w 935662"/>
              <a:gd name="connsiteY218" fmla="*/ 655594 h 2382167"/>
              <a:gd name="connsiteX219" fmla="*/ 789077 w 935662"/>
              <a:gd name="connsiteY219" fmla="*/ 599276 h 2382167"/>
              <a:gd name="connsiteX220" fmla="*/ 850374 w 935662"/>
              <a:gd name="connsiteY220" fmla="*/ 524911 h 2382167"/>
              <a:gd name="connsiteX221" fmla="*/ 924738 w 935662"/>
              <a:gd name="connsiteY221" fmla="*/ 470458 h 2382167"/>
              <a:gd name="connsiteX222" fmla="*/ 927539 w 935662"/>
              <a:gd name="connsiteY222" fmla="*/ 469837 h 2382167"/>
              <a:gd name="connsiteX223" fmla="*/ 606743 w 935662"/>
              <a:gd name="connsiteY223" fmla="*/ 311149 h 2382167"/>
              <a:gd name="connsiteX224" fmla="*/ 659328 w 935662"/>
              <a:gd name="connsiteY224" fmla="*/ 357200 h 2382167"/>
              <a:gd name="connsiteX225" fmla="*/ 671773 w 935662"/>
              <a:gd name="connsiteY225" fmla="*/ 362799 h 2382167"/>
              <a:gd name="connsiteX226" fmla="*/ 746761 w 935662"/>
              <a:gd name="connsiteY226" fmla="*/ 451167 h 2382167"/>
              <a:gd name="connsiteX227" fmla="*/ 759206 w 935662"/>
              <a:gd name="connsiteY227" fmla="*/ 556957 h 2382167"/>
              <a:gd name="connsiteX228" fmla="*/ 757961 w 935662"/>
              <a:gd name="connsiteY228" fmla="*/ 570337 h 2382167"/>
              <a:gd name="connsiteX229" fmla="*/ 751428 w 935662"/>
              <a:gd name="connsiteY229" fmla="*/ 565047 h 2382167"/>
              <a:gd name="connsiteX230" fmla="*/ 689820 w 935662"/>
              <a:gd name="connsiteY230" fmla="*/ 521798 h 2382167"/>
              <a:gd name="connsiteX231" fmla="*/ 651236 w 935662"/>
              <a:gd name="connsiteY231" fmla="*/ 500640 h 2382167"/>
              <a:gd name="connsiteX232" fmla="*/ 598654 w 935662"/>
              <a:gd name="connsiteY232" fmla="*/ 416629 h 2382167"/>
              <a:gd name="connsiteX233" fmla="*/ 604877 w 935662"/>
              <a:gd name="connsiteY233" fmla="*/ 314260 h 2382167"/>
              <a:gd name="connsiteX234" fmla="*/ 606743 w 935662"/>
              <a:gd name="connsiteY234" fmla="*/ 311149 h 2382167"/>
              <a:gd name="connsiteX235" fmla="*/ 930029 w 935662"/>
              <a:gd name="connsiteY235" fmla="*/ 304927 h 2382167"/>
              <a:gd name="connsiteX236" fmla="*/ 933140 w 935662"/>
              <a:gd name="connsiteY236" fmla="*/ 414140 h 2382167"/>
              <a:gd name="connsiteX237" fmla="*/ 894557 w 935662"/>
              <a:gd name="connsiteY237" fmla="*/ 484149 h 2382167"/>
              <a:gd name="connsiteX238" fmla="*/ 874333 w 935662"/>
              <a:gd name="connsiteY238" fmla="*/ 497216 h 2382167"/>
              <a:gd name="connsiteX239" fmla="*/ 776010 w 935662"/>
              <a:gd name="connsiteY239" fmla="*/ 563805 h 2382167"/>
              <a:gd name="connsiteX240" fmla="*/ 774141 w 935662"/>
              <a:gd name="connsiteY240" fmla="*/ 546379 h 2382167"/>
              <a:gd name="connsiteX241" fmla="*/ 791256 w 935662"/>
              <a:gd name="connsiteY241" fmla="*/ 427830 h 2382167"/>
              <a:gd name="connsiteX242" fmla="*/ 850685 w 935662"/>
              <a:gd name="connsiteY242" fmla="*/ 360933 h 2382167"/>
              <a:gd name="connsiteX243" fmla="*/ 924117 w 935662"/>
              <a:gd name="connsiteY243" fmla="*/ 307104 h 2382167"/>
              <a:gd name="connsiteX244" fmla="*/ 930029 w 935662"/>
              <a:gd name="connsiteY244" fmla="*/ 304927 h 2382167"/>
              <a:gd name="connsiteX245" fmla="*/ 602386 w 935662"/>
              <a:gd name="connsiteY245" fmla="*/ 148730 h 2382167"/>
              <a:gd name="connsiteX246" fmla="*/ 663062 w 935662"/>
              <a:gd name="connsiteY246" fmla="*/ 196337 h 2382167"/>
              <a:gd name="connsiteX247" fmla="*/ 750495 w 935662"/>
              <a:gd name="connsiteY247" fmla="*/ 343199 h 2382167"/>
              <a:gd name="connsiteX248" fmla="*/ 755473 w 935662"/>
              <a:gd name="connsiteY248" fmla="*/ 414762 h 2382167"/>
              <a:gd name="connsiteX249" fmla="*/ 751116 w 935662"/>
              <a:gd name="connsiteY249" fmla="*/ 415697 h 2382167"/>
              <a:gd name="connsiteX250" fmla="*/ 667418 w 935662"/>
              <a:gd name="connsiteY250" fmla="*/ 346621 h 2382167"/>
              <a:gd name="connsiteX251" fmla="*/ 596163 w 935662"/>
              <a:gd name="connsiteY251" fmla="*/ 229317 h 2382167"/>
              <a:gd name="connsiteX252" fmla="*/ 602386 w 935662"/>
              <a:gd name="connsiteY252" fmla="*/ 148730 h 2382167"/>
              <a:gd name="connsiteX253" fmla="*/ 925671 w 935662"/>
              <a:gd name="connsiteY253" fmla="*/ 140018 h 2382167"/>
              <a:gd name="connsiteX254" fmla="*/ 927539 w 935662"/>
              <a:gd name="connsiteY254" fmla="*/ 159309 h 2382167"/>
              <a:gd name="connsiteX255" fmla="*/ 931272 w 935662"/>
              <a:gd name="connsiteY255" fmla="*/ 221850 h 2382167"/>
              <a:gd name="connsiteX256" fmla="*/ 857840 w 935662"/>
              <a:gd name="connsiteY256" fmla="*/ 341020 h 2382167"/>
              <a:gd name="connsiteX257" fmla="*/ 794055 w 935662"/>
              <a:gd name="connsiteY257" fmla="*/ 385827 h 2382167"/>
              <a:gd name="connsiteX258" fmla="*/ 774452 w 935662"/>
              <a:gd name="connsiteY258" fmla="*/ 410718 h 2382167"/>
              <a:gd name="connsiteX259" fmla="*/ 801212 w 935662"/>
              <a:gd name="connsiteY259" fmla="*/ 259188 h 2382167"/>
              <a:gd name="connsiteX260" fmla="*/ 865308 w 935662"/>
              <a:gd name="connsiteY260" fmla="*/ 188868 h 2382167"/>
              <a:gd name="connsiteX261" fmla="*/ 925671 w 935662"/>
              <a:gd name="connsiteY261" fmla="*/ 140018 h 2382167"/>
              <a:gd name="connsiteX262" fmla="*/ 754851 w 935662"/>
              <a:gd name="connsiteY262" fmla="*/ 0 h 2382167"/>
              <a:gd name="connsiteX263" fmla="*/ 766053 w 935662"/>
              <a:gd name="connsiteY263" fmla="*/ 12135 h 2382167"/>
              <a:gd name="connsiteX264" fmla="*/ 820816 w 935662"/>
              <a:gd name="connsiteY264" fmla="*/ 107657 h 2382167"/>
              <a:gd name="connsiteX265" fmla="*/ 816459 w 935662"/>
              <a:gd name="connsiteY265" fmla="*/ 188557 h 2382167"/>
              <a:gd name="connsiteX266" fmla="*/ 765430 w 935662"/>
              <a:gd name="connsiteY266" fmla="*/ 271323 h 2382167"/>
              <a:gd name="connsiteX267" fmla="*/ 760763 w 935662"/>
              <a:gd name="connsiteY267" fmla="*/ 284080 h 2382167"/>
              <a:gd name="connsiteX268" fmla="*/ 764808 w 935662"/>
              <a:gd name="connsiteY268" fmla="*/ 971101 h 2382167"/>
              <a:gd name="connsiteX269" fmla="*/ 749873 w 935662"/>
              <a:gd name="connsiteY269" fmla="*/ 1387110 h 2382167"/>
              <a:gd name="connsiteX270" fmla="*/ 653105 w 935662"/>
              <a:gd name="connsiteY270" fmla="*/ 1961492 h 2382167"/>
              <a:gd name="connsiteX271" fmla="*/ 637235 w 935662"/>
              <a:gd name="connsiteY271" fmla="*/ 2047059 h 2382167"/>
              <a:gd name="connsiteX272" fmla="*/ 577806 w 935662"/>
              <a:gd name="connsiteY272" fmla="*/ 2214147 h 2382167"/>
              <a:gd name="connsiteX273" fmla="*/ 498773 w 935662"/>
              <a:gd name="connsiteY273" fmla="*/ 2372212 h 2382167"/>
              <a:gd name="connsiteX274" fmla="*/ 492239 w 935662"/>
              <a:gd name="connsiteY274" fmla="*/ 2382167 h 2382167"/>
              <a:gd name="connsiteX275" fmla="*/ 659639 w 935662"/>
              <a:gd name="connsiteY275" fmla="*/ 1748665 h 2382167"/>
              <a:gd name="connsiteX276" fmla="*/ 659328 w 935662"/>
              <a:gd name="connsiteY276" fmla="*/ 1840455 h 2382167"/>
              <a:gd name="connsiteX277" fmla="*/ 655906 w 935662"/>
              <a:gd name="connsiteY277" fmla="*/ 1932866 h 2382167"/>
              <a:gd name="connsiteX278" fmla="*/ 661816 w 935662"/>
              <a:gd name="connsiteY278" fmla="*/ 1912331 h 2382167"/>
              <a:gd name="connsiteX279" fmla="*/ 739915 w 935662"/>
              <a:gd name="connsiteY279" fmla="*/ 1458673 h 2382167"/>
              <a:gd name="connsiteX280" fmla="*/ 758586 w 935662"/>
              <a:gd name="connsiteY280" fmla="*/ 1076270 h 2382167"/>
              <a:gd name="connsiteX281" fmla="*/ 758586 w 935662"/>
              <a:gd name="connsiteY281" fmla="*/ 1058534 h 2382167"/>
              <a:gd name="connsiteX282" fmla="*/ 755785 w 935662"/>
              <a:gd name="connsiteY282" fmla="*/ 1067869 h 2382167"/>
              <a:gd name="connsiteX283" fmla="*/ 731826 w 935662"/>
              <a:gd name="connsiteY283" fmla="*/ 1047955 h 2382167"/>
              <a:gd name="connsiteX284" fmla="*/ 669907 w 935662"/>
              <a:gd name="connsiteY284" fmla="*/ 1010617 h 2382167"/>
              <a:gd name="connsiteX285" fmla="*/ 596164 w 935662"/>
              <a:gd name="connsiteY285" fmla="*/ 877445 h 2382167"/>
              <a:gd name="connsiteX286" fmla="*/ 602387 w 935662"/>
              <a:gd name="connsiteY286" fmla="*/ 810236 h 2382167"/>
              <a:gd name="connsiteX287" fmla="*/ 607365 w 935662"/>
              <a:gd name="connsiteY287" fmla="*/ 814281 h 2382167"/>
              <a:gd name="connsiteX288" fmla="*/ 671152 w 935662"/>
              <a:gd name="connsiteY288" fmla="*/ 861886 h 2382167"/>
              <a:gd name="connsiteX289" fmla="*/ 736493 w 935662"/>
              <a:gd name="connsiteY289" fmla="*/ 925050 h 2382167"/>
              <a:gd name="connsiteX290" fmla="*/ 752050 w 935662"/>
              <a:gd name="connsiteY290" fmla="*/ 981369 h 2382167"/>
              <a:gd name="connsiteX291" fmla="*/ 758896 w 935662"/>
              <a:gd name="connsiteY291" fmla="*/ 1026174 h 2382167"/>
              <a:gd name="connsiteX292" fmla="*/ 759829 w 935662"/>
              <a:gd name="connsiteY292" fmla="*/ 1017774 h 2382167"/>
              <a:gd name="connsiteX293" fmla="*/ 760141 w 935662"/>
              <a:gd name="connsiteY293" fmla="*/ 544824 h 2382167"/>
              <a:gd name="connsiteX294" fmla="*/ 756096 w 935662"/>
              <a:gd name="connsiteY294" fmla="*/ 283769 h 2382167"/>
              <a:gd name="connsiteX295" fmla="*/ 746762 w 935662"/>
              <a:gd name="connsiteY295" fmla="*/ 257009 h 2382167"/>
              <a:gd name="connsiteX296" fmla="*/ 709734 w 935662"/>
              <a:gd name="connsiteY296" fmla="*/ 197580 h 2382167"/>
              <a:gd name="connsiteX297" fmla="*/ 702889 w 935662"/>
              <a:gd name="connsiteY297" fmla="*/ 104858 h 2382167"/>
              <a:gd name="connsiteX298" fmla="*/ 752361 w 935662"/>
              <a:gd name="connsiteY298" fmla="*/ 4667 h 2382167"/>
              <a:gd name="connsiteX299" fmla="*/ 754851 w 935662"/>
              <a:gd name="connsiteY299" fmla="*/ 0 h 2382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</a:cxnLst>
            <a:rect l="l" t="t" r="r" b="b"/>
            <a:pathLst>
              <a:path w="935662" h="2382167">
                <a:moveTo>
                  <a:pt x="479172" y="1200107"/>
                </a:moveTo>
                <a:cubicBezTo>
                  <a:pt x="481040" y="1203219"/>
                  <a:pt x="482906" y="1204774"/>
                  <a:pt x="483528" y="1206953"/>
                </a:cubicBezTo>
                <a:cubicBezTo>
                  <a:pt x="490996" y="1227177"/>
                  <a:pt x="499709" y="1247091"/>
                  <a:pt x="505621" y="1267938"/>
                </a:cubicBezTo>
                <a:cubicBezTo>
                  <a:pt x="513089" y="1294074"/>
                  <a:pt x="507176" y="1317722"/>
                  <a:pt x="488506" y="1337946"/>
                </a:cubicBezTo>
                <a:cubicBezTo>
                  <a:pt x="478861" y="1348214"/>
                  <a:pt x="468281" y="1357549"/>
                  <a:pt x="459258" y="1367817"/>
                </a:cubicBezTo>
                <a:cubicBezTo>
                  <a:pt x="447434" y="1380886"/>
                  <a:pt x="437478" y="1394266"/>
                  <a:pt x="426586" y="1407956"/>
                </a:cubicBezTo>
                <a:cubicBezTo>
                  <a:pt x="417875" y="1387419"/>
                  <a:pt x="413518" y="1365951"/>
                  <a:pt x="411339" y="1343547"/>
                </a:cubicBezTo>
                <a:cubicBezTo>
                  <a:pt x="410718" y="1335769"/>
                  <a:pt x="411028" y="1328301"/>
                  <a:pt x="410718" y="1320523"/>
                </a:cubicBezTo>
                <a:cubicBezTo>
                  <a:pt x="409473" y="1292208"/>
                  <a:pt x="420052" y="1269183"/>
                  <a:pt x="441521" y="1251136"/>
                </a:cubicBezTo>
                <a:cubicBezTo>
                  <a:pt x="458013" y="1237446"/>
                  <a:pt x="471393" y="1221887"/>
                  <a:pt x="479172" y="1200107"/>
                </a:cubicBezTo>
                <a:close/>
                <a:moveTo>
                  <a:pt x="0" y="1198862"/>
                </a:moveTo>
                <a:cubicBezTo>
                  <a:pt x="14001" y="1210686"/>
                  <a:pt x="28004" y="1222198"/>
                  <a:pt x="42006" y="1234334"/>
                </a:cubicBezTo>
                <a:cubicBezTo>
                  <a:pt x="117926" y="1300608"/>
                  <a:pt x="187936" y="1372795"/>
                  <a:pt x="252032" y="1450894"/>
                </a:cubicBezTo>
                <a:cubicBezTo>
                  <a:pt x="347244" y="1566953"/>
                  <a:pt x="410719" y="1697637"/>
                  <a:pt x="439968" y="1844810"/>
                </a:cubicBezTo>
                <a:cubicBezTo>
                  <a:pt x="441213" y="1851656"/>
                  <a:pt x="443080" y="1858190"/>
                  <a:pt x="444325" y="1865036"/>
                </a:cubicBezTo>
                <a:cubicBezTo>
                  <a:pt x="444325" y="1865036"/>
                  <a:pt x="444325" y="1865347"/>
                  <a:pt x="444012" y="1865347"/>
                </a:cubicBezTo>
                <a:cubicBezTo>
                  <a:pt x="427834" y="1829564"/>
                  <a:pt x="412275" y="1793159"/>
                  <a:pt x="395473" y="1757687"/>
                </a:cubicBezTo>
                <a:cubicBezTo>
                  <a:pt x="357202" y="1675545"/>
                  <a:pt x="305862" y="1601180"/>
                  <a:pt x="251722" y="1529304"/>
                </a:cubicBezTo>
                <a:cubicBezTo>
                  <a:pt x="170511" y="1421334"/>
                  <a:pt x="87123" y="1314921"/>
                  <a:pt x="4356" y="1207575"/>
                </a:cubicBezTo>
                <a:cubicBezTo>
                  <a:pt x="2490" y="1205085"/>
                  <a:pt x="622" y="1202908"/>
                  <a:pt x="0" y="1198862"/>
                </a:cubicBezTo>
                <a:close/>
                <a:moveTo>
                  <a:pt x="440901" y="1077825"/>
                </a:moveTo>
                <a:cubicBezTo>
                  <a:pt x="454591" y="1107385"/>
                  <a:pt x="467971" y="1133521"/>
                  <a:pt x="471394" y="1163081"/>
                </a:cubicBezTo>
                <a:cubicBezTo>
                  <a:pt x="473573" y="1182060"/>
                  <a:pt x="467971" y="1199173"/>
                  <a:pt x="455836" y="1213797"/>
                </a:cubicBezTo>
                <a:cubicBezTo>
                  <a:pt x="448058" y="1223132"/>
                  <a:pt x="439034" y="1231533"/>
                  <a:pt x="431256" y="1240868"/>
                </a:cubicBezTo>
                <a:cubicBezTo>
                  <a:pt x="418497" y="1256424"/>
                  <a:pt x="406051" y="1272294"/>
                  <a:pt x="392671" y="1288785"/>
                </a:cubicBezTo>
                <a:cubicBezTo>
                  <a:pt x="379291" y="1255181"/>
                  <a:pt x="372758" y="1220020"/>
                  <a:pt x="376180" y="1183616"/>
                </a:cubicBezTo>
                <a:cubicBezTo>
                  <a:pt x="378046" y="1164324"/>
                  <a:pt x="387070" y="1148146"/>
                  <a:pt x="401073" y="1135388"/>
                </a:cubicBezTo>
                <a:cubicBezTo>
                  <a:pt x="417876" y="1119831"/>
                  <a:pt x="433744" y="1103961"/>
                  <a:pt x="440901" y="1077825"/>
                </a:cubicBezTo>
                <a:close/>
                <a:moveTo>
                  <a:pt x="925984" y="976078"/>
                </a:moveTo>
                <a:cubicBezTo>
                  <a:pt x="927540" y="991324"/>
                  <a:pt x="929717" y="1004393"/>
                  <a:pt x="930028" y="1017460"/>
                </a:cubicBezTo>
                <a:cubicBezTo>
                  <a:pt x="930651" y="1041419"/>
                  <a:pt x="931583" y="1065689"/>
                  <a:pt x="929406" y="1089648"/>
                </a:cubicBezTo>
                <a:cubicBezTo>
                  <a:pt x="926606" y="1119829"/>
                  <a:pt x="909804" y="1142856"/>
                  <a:pt x="883978" y="1159347"/>
                </a:cubicBezTo>
                <a:cubicBezTo>
                  <a:pt x="876821" y="1163701"/>
                  <a:pt x="869665" y="1168057"/>
                  <a:pt x="862197" y="1171792"/>
                </a:cubicBezTo>
                <a:cubicBezTo>
                  <a:pt x="829216" y="1187660"/>
                  <a:pt x="796856" y="1204774"/>
                  <a:pt x="768230" y="1232777"/>
                </a:cubicBezTo>
                <a:cubicBezTo>
                  <a:pt x="765429" y="1199484"/>
                  <a:pt x="768230" y="1169613"/>
                  <a:pt x="774453" y="1139744"/>
                </a:cubicBezTo>
                <a:cubicBezTo>
                  <a:pt x="775387" y="1136009"/>
                  <a:pt x="776319" y="1132277"/>
                  <a:pt x="777253" y="1128542"/>
                </a:cubicBezTo>
                <a:cubicBezTo>
                  <a:pt x="787522" y="1074712"/>
                  <a:pt x="818325" y="1038619"/>
                  <a:pt x="869977" y="1020884"/>
                </a:cubicBezTo>
                <a:cubicBezTo>
                  <a:pt x="888956" y="1014349"/>
                  <a:pt x="903270" y="1000348"/>
                  <a:pt x="916650" y="986036"/>
                </a:cubicBezTo>
                <a:cubicBezTo>
                  <a:pt x="919138" y="983235"/>
                  <a:pt x="921628" y="980435"/>
                  <a:pt x="925984" y="976078"/>
                </a:cubicBezTo>
                <a:close/>
                <a:moveTo>
                  <a:pt x="602076" y="975456"/>
                </a:moveTo>
                <a:cubicBezTo>
                  <a:pt x="606432" y="980745"/>
                  <a:pt x="608609" y="983545"/>
                  <a:pt x="611099" y="985725"/>
                </a:cubicBezTo>
                <a:cubicBezTo>
                  <a:pt x="625100" y="997859"/>
                  <a:pt x="637235" y="1014040"/>
                  <a:pt x="653415" y="1020573"/>
                </a:cubicBezTo>
                <a:cubicBezTo>
                  <a:pt x="712844" y="1044221"/>
                  <a:pt x="740849" y="1088715"/>
                  <a:pt x="748316" y="1149701"/>
                </a:cubicBezTo>
                <a:cubicBezTo>
                  <a:pt x="752049" y="1178326"/>
                  <a:pt x="755473" y="1206951"/>
                  <a:pt x="750183" y="1237756"/>
                </a:cubicBezTo>
                <a:cubicBezTo>
                  <a:pt x="724979" y="1211620"/>
                  <a:pt x="696353" y="1193574"/>
                  <a:pt x="666172" y="1177704"/>
                </a:cubicBezTo>
                <a:cubicBezTo>
                  <a:pt x="664616" y="1176770"/>
                  <a:pt x="663060" y="1175838"/>
                  <a:pt x="661505" y="1175214"/>
                </a:cubicBezTo>
                <a:cubicBezTo>
                  <a:pt x="609854" y="1150323"/>
                  <a:pt x="588075" y="1108939"/>
                  <a:pt x="593674" y="1052621"/>
                </a:cubicBezTo>
                <a:cubicBezTo>
                  <a:pt x="596164" y="1028041"/>
                  <a:pt x="598964" y="1003461"/>
                  <a:pt x="602076" y="975456"/>
                </a:cubicBezTo>
                <a:close/>
                <a:moveTo>
                  <a:pt x="406363" y="966743"/>
                </a:moveTo>
                <a:cubicBezTo>
                  <a:pt x="419432" y="992569"/>
                  <a:pt x="432501" y="1017772"/>
                  <a:pt x="436234" y="1046709"/>
                </a:cubicBezTo>
                <a:cubicBezTo>
                  <a:pt x="439035" y="1068801"/>
                  <a:pt x="431257" y="1088091"/>
                  <a:pt x="416632" y="1104271"/>
                </a:cubicBezTo>
                <a:cubicBezTo>
                  <a:pt x="405120" y="1117340"/>
                  <a:pt x="392672" y="1129475"/>
                  <a:pt x="381471" y="1142855"/>
                </a:cubicBezTo>
                <a:cubicBezTo>
                  <a:pt x="373382" y="1152811"/>
                  <a:pt x="366536" y="1163702"/>
                  <a:pt x="358757" y="1174903"/>
                </a:cubicBezTo>
                <a:cubicBezTo>
                  <a:pt x="349423" y="1154679"/>
                  <a:pt x="344755" y="1133208"/>
                  <a:pt x="341955" y="1111428"/>
                </a:cubicBezTo>
                <a:cubicBezTo>
                  <a:pt x="341021" y="1104271"/>
                  <a:pt x="340710" y="1096804"/>
                  <a:pt x="340399" y="1089647"/>
                </a:cubicBezTo>
                <a:cubicBezTo>
                  <a:pt x="338533" y="1060399"/>
                  <a:pt x="348178" y="1035819"/>
                  <a:pt x="370271" y="1016838"/>
                </a:cubicBezTo>
                <a:cubicBezTo>
                  <a:pt x="386139" y="1003148"/>
                  <a:pt x="398584" y="987280"/>
                  <a:pt x="406363" y="966743"/>
                </a:cubicBezTo>
                <a:close/>
                <a:moveTo>
                  <a:pt x="371203" y="848818"/>
                </a:moveTo>
                <a:cubicBezTo>
                  <a:pt x="379604" y="870287"/>
                  <a:pt x="387695" y="889890"/>
                  <a:pt x="394850" y="909803"/>
                </a:cubicBezTo>
                <a:cubicBezTo>
                  <a:pt x="406364" y="941853"/>
                  <a:pt x="399519" y="969544"/>
                  <a:pt x="376492" y="994748"/>
                </a:cubicBezTo>
                <a:cubicBezTo>
                  <a:pt x="357513" y="1015283"/>
                  <a:pt x="339465" y="1037064"/>
                  <a:pt x="319863" y="1059778"/>
                </a:cubicBezTo>
                <a:cubicBezTo>
                  <a:pt x="315506" y="1042042"/>
                  <a:pt x="310839" y="1023374"/>
                  <a:pt x="306483" y="1004704"/>
                </a:cubicBezTo>
                <a:cubicBezTo>
                  <a:pt x="304927" y="998170"/>
                  <a:pt x="304927" y="991637"/>
                  <a:pt x="304303" y="985101"/>
                </a:cubicBezTo>
                <a:cubicBezTo>
                  <a:pt x="299949" y="949008"/>
                  <a:pt x="312395" y="920071"/>
                  <a:pt x="339776" y="895802"/>
                </a:cubicBezTo>
                <a:cubicBezTo>
                  <a:pt x="350356" y="886467"/>
                  <a:pt x="357200" y="872777"/>
                  <a:pt x="365291" y="860642"/>
                </a:cubicBezTo>
                <a:cubicBezTo>
                  <a:pt x="367469" y="857531"/>
                  <a:pt x="368714" y="853796"/>
                  <a:pt x="371203" y="848818"/>
                </a:cubicBezTo>
                <a:close/>
                <a:moveTo>
                  <a:pt x="925670" y="804322"/>
                </a:moveTo>
                <a:cubicBezTo>
                  <a:pt x="927226" y="815835"/>
                  <a:pt x="929405" y="827036"/>
                  <a:pt x="930027" y="838549"/>
                </a:cubicBezTo>
                <a:cubicBezTo>
                  <a:pt x="931271" y="863751"/>
                  <a:pt x="933138" y="888955"/>
                  <a:pt x="931582" y="913848"/>
                </a:cubicBezTo>
                <a:cubicBezTo>
                  <a:pt x="929716" y="944651"/>
                  <a:pt x="913535" y="968299"/>
                  <a:pt x="888021" y="985722"/>
                </a:cubicBezTo>
                <a:cubicBezTo>
                  <a:pt x="882732" y="989146"/>
                  <a:pt x="877442" y="992568"/>
                  <a:pt x="871843" y="995680"/>
                </a:cubicBezTo>
                <a:cubicBezTo>
                  <a:pt x="837926" y="1014348"/>
                  <a:pt x="803389" y="1031773"/>
                  <a:pt x="774141" y="1062576"/>
                </a:cubicBezTo>
                <a:cubicBezTo>
                  <a:pt x="769474" y="1008747"/>
                  <a:pt x="776008" y="959586"/>
                  <a:pt x="795610" y="912603"/>
                </a:cubicBezTo>
                <a:cubicBezTo>
                  <a:pt x="806500" y="886465"/>
                  <a:pt x="827037" y="868731"/>
                  <a:pt x="852240" y="857528"/>
                </a:cubicBezTo>
                <a:cubicBezTo>
                  <a:pt x="880243" y="845083"/>
                  <a:pt x="905446" y="829837"/>
                  <a:pt x="925670" y="804322"/>
                </a:cubicBezTo>
                <a:close/>
                <a:moveTo>
                  <a:pt x="334798" y="734625"/>
                </a:moveTo>
                <a:cubicBezTo>
                  <a:pt x="344134" y="759518"/>
                  <a:pt x="353158" y="781609"/>
                  <a:pt x="360625" y="804323"/>
                </a:cubicBezTo>
                <a:cubicBezTo>
                  <a:pt x="369336" y="831704"/>
                  <a:pt x="362181" y="855973"/>
                  <a:pt x="343511" y="877131"/>
                </a:cubicBezTo>
                <a:cubicBezTo>
                  <a:pt x="330130" y="892067"/>
                  <a:pt x="316129" y="907002"/>
                  <a:pt x="303060" y="922248"/>
                </a:cubicBezTo>
                <a:cubicBezTo>
                  <a:pt x="296837" y="929716"/>
                  <a:pt x="292170" y="938429"/>
                  <a:pt x="286257" y="947452"/>
                </a:cubicBezTo>
                <a:cubicBezTo>
                  <a:pt x="275678" y="924738"/>
                  <a:pt x="271634" y="901403"/>
                  <a:pt x="268521" y="877755"/>
                </a:cubicBezTo>
                <a:cubicBezTo>
                  <a:pt x="262922" y="837305"/>
                  <a:pt x="275367" y="804633"/>
                  <a:pt x="307416" y="778497"/>
                </a:cubicBezTo>
                <a:cubicBezTo>
                  <a:pt x="316750" y="771030"/>
                  <a:pt x="322041" y="758584"/>
                  <a:pt x="328886" y="748005"/>
                </a:cubicBezTo>
                <a:cubicBezTo>
                  <a:pt x="331065" y="744894"/>
                  <a:pt x="332310" y="740848"/>
                  <a:pt x="334798" y="734625"/>
                </a:cubicBezTo>
                <a:close/>
                <a:moveTo>
                  <a:pt x="350355" y="650927"/>
                </a:moveTo>
                <a:cubicBezTo>
                  <a:pt x="368402" y="679553"/>
                  <a:pt x="386759" y="708179"/>
                  <a:pt x="403872" y="737116"/>
                </a:cubicBezTo>
                <a:cubicBezTo>
                  <a:pt x="486327" y="875267"/>
                  <a:pt x="556337" y="1019019"/>
                  <a:pt x="607677" y="1171793"/>
                </a:cubicBezTo>
                <a:cubicBezTo>
                  <a:pt x="656216" y="1315546"/>
                  <a:pt x="677995" y="1462719"/>
                  <a:pt x="667105" y="1614562"/>
                </a:cubicBezTo>
                <a:cubicBezTo>
                  <a:pt x="664616" y="1648165"/>
                  <a:pt x="662749" y="1681458"/>
                  <a:pt x="660261" y="1715062"/>
                </a:cubicBezTo>
                <a:cubicBezTo>
                  <a:pt x="659949" y="1717241"/>
                  <a:pt x="659016" y="1720042"/>
                  <a:pt x="658082" y="1725330"/>
                </a:cubicBezTo>
                <a:cubicBezTo>
                  <a:pt x="655592" y="1696083"/>
                  <a:pt x="653104" y="1669634"/>
                  <a:pt x="650925" y="1643498"/>
                </a:cubicBezTo>
                <a:cubicBezTo>
                  <a:pt x="640346" y="1521838"/>
                  <a:pt x="612965" y="1403601"/>
                  <a:pt x="576250" y="1287231"/>
                </a:cubicBezTo>
                <a:cubicBezTo>
                  <a:pt x="510907" y="1078760"/>
                  <a:pt x="434366" y="874644"/>
                  <a:pt x="355333" y="671151"/>
                </a:cubicBezTo>
                <a:cubicBezTo>
                  <a:pt x="352845" y="664929"/>
                  <a:pt x="350666" y="658395"/>
                  <a:pt x="350355" y="650927"/>
                </a:cubicBezTo>
                <a:close/>
                <a:moveTo>
                  <a:pt x="605500" y="643770"/>
                </a:moveTo>
                <a:cubicBezTo>
                  <a:pt x="608611" y="647192"/>
                  <a:pt x="611412" y="650304"/>
                  <a:pt x="614523" y="653728"/>
                </a:cubicBezTo>
                <a:cubicBezTo>
                  <a:pt x="628213" y="669285"/>
                  <a:pt x="644392" y="681730"/>
                  <a:pt x="663684" y="690132"/>
                </a:cubicBezTo>
                <a:cubicBezTo>
                  <a:pt x="677998" y="696355"/>
                  <a:pt x="691688" y="704444"/>
                  <a:pt x="704444" y="713468"/>
                </a:cubicBezTo>
                <a:cubicBezTo>
                  <a:pt x="724047" y="727469"/>
                  <a:pt x="735560" y="748005"/>
                  <a:pt x="742405" y="771030"/>
                </a:cubicBezTo>
                <a:cubicBezTo>
                  <a:pt x="754541" y="810548"/>
                  <a:pt x="760764" y="850685"/>
                  <a:pt x="757653" y="892069"/>
                </a:cubicBezTo>
                <a:cubicBezTo>
                  <a:pt x="757340" y="894246"/>
                  <a:pt x="757029" y="896736"/>
                  <a:pt x="756718" y="900469"/>
                </a:cubicBezTo>
                <a:cubicBezTo>
                  <a:pt x="754229" y="898292"/>
                  <a:pt x="752673" y="897047"/>
                  <a:pt x="751117" y="895802"/>
                </a:cubicBezTo>
                <a:cubicBezTo>
                  <a:pt x="730270" y="881177"/>
                  <a:pt x="709735" y="866242"/>
                  <a:pt x="688887" y="851930"/>
                </a:cubicBezTo>
                <a:cubicBezTo>
                  <a:pt x="682041" y="847263"/>
                  <a:pt x="674263" y="843841"/>
                  <a:pt x="666795" y="840106"/>
                </a:cubicBezTo>
                <a:cubicBezTo>
                  <a:pt x="612033" y="814902"/>
                  <a:pt x="591496" y="771343"/>
                  <a:pt x="596787" y="713157"/>
                </a:cubicBezTo>
                <a:cubicBezTo>
                  <a:pt x="598964" y="690132"/>
                  <a:pt x="600832" y="667418"/>
                  <a:pt x="603010" y="644392"/>
                </a:cubicBezTo>
                <a:cubicBezTo>
                  <a:pt x="603631" y="644081"/>
                  <a:pt x="604565" y="644081"/>
                  <a:pt x="605500" y="643770"/>
                </a:cubicBezTo>
                <a:close/>
                <a:moveTo>
                  <a:pt x="926604" y="634746"/>
                </a:moveTo>
                <a:cubicBezTo>
                  <a:pt x="927849" y="638792"/>
                  <a:pt x="928782" y="640969"/>
                  <a:pt x="929094" y="643148"/>
                </a:cubicBezTo>
                <a:cubicBezTo>
                  <a:pt x="931271" y="672085"/>
                  <a:pt x="934694" y="700711"/>
                  <a:pt x="935628" y="729647"/>
                </a:cubicBezTo>
                <a:cubicBezTo>
                  <a:pt x="936562" y="770718"/>
                  <a:pt x="918515" y="802145"/>
                  <a:pt x="882732" y="823303"/>
                </a:cubicBezTo>
                <a:cubicBezTo>
                  <a:pt x="874331" y="828281"/>
                  <a:pt x="865931" y="832948"/>
                  <a:pt x="857218" y="837615"/>
                </a:cubicBezTo>
                <a:cubicBezTo>
                  <a:pt x="828592" y="852550"/>
                  <a:pt x="801522" y="869665"/>
                  <a:pt x="776942" y="894245"/>
                </a:cubicBezTo>
                <a:cubicBezTo>
                  <a:pt x="772896" y="848507"/>
                  <a:pt x="778185" y="806812"/>
                  <a:pt x="790321" y="765430"/>
                </a:cubicBezTo>
                <a:cubicBezTo>
                  <a:pt x="800277" y="731203"/>
                  <a:pt x="820814" y="705688"/>
                  <a:pt x="852862" y="690753"/>
                </a:cubicBezTo>
                <a:cubicBezTo>
                  <a:pt x="881177" y="677684"/>
                  <a:pt x="907623" y="663061"/>
                  <a:pt x="926604" y="634746"/>
                </a:cubicBezTo>
                <a:close/>
                <a:moveTo>
                  <a:pt x="299016" y="626345"/>
                </a:moveTo>
                <a:cubicBezTo>
                  <a:pt x="311462" y="657772"/>
                  <a:pt x="329198" y="687643"/>
                  <a:pt x="324220" y="723736"/>
                </a:cubicBezTo>
                <a:cubicBezTo>
                  <a:pt x="321109" y="744271"/>
                  <a:pt x="311772" y="761696"/>
                  <a:pt x="296839" y="775387"/>
                </a:cubicBezTo>
                <a:cubicBezTo>
                  <a:pt x="276302" y="793744"/>
                  <a:pt x="260745" y="814591"/>
                  <a:pt x="252964" y="842907"/>
                </a:cubicBezTo>
                <a:cubicBezTo>
                  <a:pt x="226206" y="777875"/>
                  <a:pt x="227762" y="709111"/>
                  <a:pt x="275368" y="660572"/>
                </a:cubicBezTo>
                <a:cubicBezTo>
                  <a:pt x="284702" y="651238"/>
                  <a:pt x="290614" y="638480"/>
                  <a:pt x="299016" y="626345"/>
                </a:cubicBezTo>
                <a:close/>
                <a:moveTo>
                  <a:pt x="148729" y="563493"/>
                </a:moveTo>
                <a:cubicBezTo>
                  <a:pt x="170511" y="575628"/>
                  <a:pt x="188558" y="589318"/>
                  <a:pt x="204425" y="606431"/>
                </a:cubicBezTo>
                <a:cubicBezTo>
                  <a:pt x="229318" y="633190"/>
                  <a:pt x="238342" y="663683"/>
                  <a:pt x="229318" y="699155"/>
                </a:cubicBezTo>
                <a:cubicBezTo>
                  <a:pt x="225584" y="713779"/>
                  <a:pt x="221851" y="728402"/>
                  <a:pt x="216871" y="742405"/>
                </a:cubicBezTo>
                <a:cubicBezTo>
                  <a:pt x="214383" y="749873"/>
                  <a:pt x="214072" y="755783"/>
                  <a:pt x="216560" y="763251"/>
                </a:cubicBezTo>
                <a:cubicBezTo>
                  <a:pt x="296215" y="995992"/>
                  <a:pt x="372136" y="1229666"/>
                  <a:pt x="434367" y="1467695"/>
                </a:cubicBezTo>
                <a:cubicBezTo>
                  <a:pt x="459258" y="1562908"/>
                  <a:pt x="481661" y="1659052"/>
                  <a:pt x="493485" y="1757065"/>
                </a:cubicBezTo>
                <a:cubicBezTo>
                  <a:pt x="506555" y="1866901"/>
                  <a:pt x="509353" y="1977359"/>
                  <a:pt x="504375" y="2087817"/>
                </a:cubicBezTo>
                <a:cubicBezTo>
                  <a:pt x="503441" y="2105553"/>
                  <a:pt x="503441" y="2123599"/>
                  <a:pt x="503754" y="2141335"/>
                </a:cubicBezTo>
                <a:cubicBezTo>
                  <a:pt x="504686" y="2180851"/>
                  <a:pt x="500642" y="2219435"/>
                  <a:pt x="489751" y="2257395"/>
                </a:cubicBezTo>
                <a:cubicBezTo>
                  <a:pt x="489129" y="2258950"/>
                  <a:pt x="489129" y="2260817"/>
                  <a:pt x="488195" y="2262372"/>
                </a:cubicBezTo>
                <a:cubicBezTo>
                  <a:pt x="486639" y="2264862"/>
                  <a:pt x="485084" y="2267352"/>
                  <a:pt x="482283" y="2269529"/>
                </a:cubicBezTo>
                <a:cubicBezTo>
                  <a:pt x="485394" y="2142580"/>
                  <a:pt x="475128" y="2016875"/>
                  <a:pt x="453036" y="1891794"/>
                </a:cubicBezTo>
                <a:cubicBezTo>
                  <a:pt x="459258" y="1911707"/>
                  <a:pt x="466105" y="1931310"/>
                  <a:pt x="472017" y="1951223"/>
                </a:cubicBezTo>
                <a:cubicBezTo>
                  <a:pt x="477929" y="1971447"/>
                  <a:pt x="483217" y="1991673"/>
                  <a:pt x="487573" y="2012207"/>
                </a:cubicBezTo>
                <a:cubicBezTo>
                  <a:pt x="492241" y="2032744"/>
                  <a:pt x="495663" y="2053902"/>
                  <a:pt x="499398" y="2074750"/>
                </a:cubicBezTo>
                <a:cubicBezTo>
                  <a:pt x="500330" y="2074750"/>
                  <a:pt x="501575" y="2074750"/>
                  <a:pt x="502509" y="2074750"/>
                </a:cubicBezTo>
                <a:cubicBezTo>
                  <a:pt x="502509" y="2043945"/>
                  <a:pt x="502509" y="2012831"/>
                  <a:pt x="502509" y="1982026"/>
                </a:cubicBezTo>
                <a:cubicBezTo>
                  <a:pt x="503441" y="1810894"/>
                  <a:pt x="477929" y="1643495"/>
                  <a:pt x="433122" y="1478897"/>
                </a:cubicBezTo>
                <a:cubicBezTo>
                  <a:pt x="428455" y="1461785"/>
                  <a:pt x="424410" y="1444359"/>
                  <a:pt x="419121" y="1427247"/>
                </a:cubicBezTo>
                <a:cubicBezTo>
                  <a:pt x="417565" y="1422267"/>
                  <a:pt x="413209" y="1416355"/>
                  <a:pt x="408542" y="1414799"/>
                </a:cubicBezTo>
                <a:cubicBezTo>
                  <a:pt x="386760" y="1407332"/>
                  <a:pt x="364980" y="1398932"/>
                  <a:pt x="342577" y="1394886"/>
                </a:cubicBezTo>
                <a:cubicBezTo>
                  <a:pt x="301193" y="1387418"/>
                  <a:pt x="276302" y="1364705"/>
                  <a:pt x="267900" y="1323633"/>
                </a:cubicBezTo>
                <a:cubicBezTo>
                  <a:pt x="264478" y="1306208"/>
                  <a:pt x="260745" y="1288784"/>
                  <a:pt x="256699" y="1269493"/>
                </a:cubicBezTo>
                <a:cubicBezTo>
                  <a:pt x="261988" y="1272604"/>
                  <a:pt x="265099" y="1275094"/>
                  <a:pt x="268523" y="1276650"/>
                </a:cubicBezTo>
                <a:cubicBezTo>
                  <a:pt x="280969" y="1281628"/>
                  <a:pt x="293415" y="1288784"/>
                  <a:pt x="306484" y="1290029"/>
                </a:cubicBezTo>
                <a:cubicBezTo>
                  <a:pt x="346934" y="1294073"/>
                  <a:pt x="374625" y="1314610"/>
                  <a:pt x="392051" y="1350703"/>
                </a:cubicBezTo>
                <a:cubicBezTo>
                  <a:pt x="394849" y="1356305"/>
                  <a:pt x="397650" y="1361904"/>
                  <a:pt x="402006" y="1367194"/>
                </a:cubicBezTo>
                <a:cubicBezTo>
                  <a:pt x="401696" y="1365328"/>
                  <a:pt x="401696" y="1363149"/>
                  <a:pt x="401385" y="1361282"/>
                </a:cubicBezTo>
                <a:cubicBezTo>
                  <a:pt x="396718" y="1344791"/>
                  <a:pt x="391427" y="1328611"/>
                  <a:pt x="387694" y="1311809"/>
                </a:cubicBezTo>
                <a:cubicBezTo>
                  <a:pt x="385515" y="1302475"/>
                  <a:pt x="380848" y="1296874"/>
                  <a:pt x="371825" y="1294386"/>
                </a:cubicBezTo>
                <a:cubicBezTo>
                  <a:pt x="350356" y="1288474"/>
                  <a:pt x="328887" y="1281317"/>
                  <a:pt x="307105" y="1277582"/>
                </a:cubicBezTo>
                <a:cubicBezTo>
                  <a:pt x="268211" y="1271048"/>
                  <a:pt x="243320" y="1250824"/>
                  <a:pt x="233985" y="1212552"/>
                </a:cubicBezTo>
                <a:cubicBezTo>
                  <a:pt x="229629" y="1194194"/>
                  <a:pt x="225273" y="1176148"/>
                  <a:pt x="220917" y="1157790"/>
                </a:cubicBezTo>
                <a:cubicBezTo>
                  <a:pt x="221851" y="1156856"/>
                  <a:pt x="222783" y="1156545"/>
                  <a:pt x="223717" y="1155924"/>
                </a:cubicBezTo>
                <a:cubicBezTo>
                  <a:pt x="242386" y="1169925"/>
                  <a:pt x="263856" y="1174281"/>
                  <a:pt x="286570" y="1177082"/>
                </a:cubicBezTo>
                <a:cubicBezTo>
                  <a:pt x="311772" y="1180193"/>
                  <a:pt x="331998" y="1192949"/>
                  <a:pt x="345689" y="1214420"/>
                </a:cubicBezTo>
                <a:cubicBezTo>
                  <a:pt x="354089" y="1227487"/>
                  <a:pt x="361869" y="1241178"/>
                  <a:pt x="371514" y="1257047"/>
                </a:cubicBezTo>
                <a:cubicBezTo>
                  <a:pt x="363425" y="1230599"/>
                  <a:pt x="356268" y="1206640"/>
                  <a:pt x="348489" y="1182683"/>
                </a:cubicBezTo>
                <a:cubicBezTo>
                  <a:pt x="348179" y="1181438"/>
                  <a:pt x="344133" y="1181749"/>
                  <a:pt x="341643" y="1181125"/>
                </a:cubicBezTo>
                <a:cubicBezTo>
                  <a:pt x="315507" y="1173970"/>
                  <a:pt x="289371" y="1165879"/>
                  <a:pt x="262922" y="1159967"/>
                </a:cubicBezTo>
                <a:cubicBezTo>
                  <a:pt x="230874" y="1153123"/>
                  <a:pt x="209092" y="1135387"/>
                  <a:pt x="200069" y="1103960"/>
                </a:cubicBezTo>
                <a:cubicBezTo>
                  <a:pt x="194157" y="1083426"/>
                  <a:pt x="189490" y="1062268"/>
                  <a:pt x="185757" y="1040486"/>
                </a:cubicBezTo>
                <a:cubicBezTo>
                  <a:pt x="206292" y="1055111"/>
                  <a:pt x="229318" y="1058222"/>
                  <a:pt x="252654" y="1061644"/>
                </a:cubicBezTo>
                <a:cubicBezTo>
                  <a:pt x="276302" y="1065068"/>
                  <a:pt x="295281" y="1077203"/>
                  <a:pt x="308350" y="1097427"/>
                </a:cubicBezTo>
                <a:cubicBezTo>
                  <a:pt x="317684" y="1111739"/>
                  <a:pt x="326086" y="1126674"/>
                  <a:pt x="335731" y="1142544"/>
                </a:cubicBezTo>
                <a:cubicBezTo>
                  <a:pt x="334799" y="1138809"/>
                  <a:pt x="334486" y="1136632"/>
                  <a:pt x="333865" y="1134142"/>
                </a:cubicBezTo>
                <a:cubicBezTo>
                  <a:pt x="329198" y="1119207"/>
                  <a:pt x="323286" y="1104273"/>
                  <a:pt x="320174" y="1089025"/>
                </a:cubicBezTo>
                <a:cubicBezTo>
                  <a:pt x="317063" y="1074090"/>
                  <a:pt x="308972" y="1066311"/>
                  <a:pt x="294970" y="1062889"/>
                </a:cubicBezTo>
                <a:cubicBezTo>
                  <a:pt x="273191" y="1057600"/>
                  <a:pt x="251722" y="1051065"/>
                  <a:pt x="229940" y="1047021"/>
                </a:cubicBezTo>
                <a:cubicBezTo>
                  <a:pt x="195402" y="1040486"/>
                  <a:pt x="173311" y="1021194"/>
                  <a:pt x="163975" y="987591"/>
                </a:cubicBezTo>
                <a:cubicBezTo>
                  <a:pt x="158998" y="969855"/>
                  <a:pt x="155265" y="951497"/>
                  <a:pt x="151219" y="933450"/>
                </a:cubicBezTo>
                <a:cubicBezTo>
                  <a:pt x="150596" y="931273"/>
                  <a:pt x="151219" y="928783"/>
                  <a:pt x="151219" y="924738"/>
                </a:cubicBezTo>
                <a:cubicBezTo>
                  <a:pt x="169266" y="940296"/>
                  <a:pt x="189490" y="944963"/>
                  <a:pt x="210961" y="947141"/>
                </a:cubicBezTo>
                <a:cubicBezTo>
                  <a:pt x="240830" y="950252"/>
                  <a:pt x="263233" y="965498"/>
                  <a:pt x="278479" y="991325"/>
                </a:cubicBezTo>
                <a:cubicBezTo>
                  <a:pt x="284702" y="1001592"/>
                  <a:pt x="290614" y="1012171"/>
                  <a:pt x="298392" y="1021818"/>
                </a:cubicBezTo>
                <a:cubicBezTo>
                  <a:pt x="291859" y="1001281"/>
                  <a:pt x="285325" y="980746"/>
                  <a:pt x="278479" y="960520"/>
                </a:cubicBezTo>
                <a:cubicBezTo>
                  <a:pt x="277858" y="958654"/>
                  <a:pt x="274746" y="956787"/>
                  <a:pt x="272256" y="955853"/>
                </a:cubicBezTo>
                <a:cubicBezTo>
                  <a:pt x="248921" y="949009"/>
                  <a:pt x="225894" y="939673"/>
                  <a:pt x="201937" y="935940"/>
                </a:cubicBezTo>
                <a:cubicBezTo>
                  <a:pt x="159932" y="929094"/>
                  <a:pt x="134106" y="907003"/>
                  <a:pt x="125083" y="865619"/>
                </a:cubicBezTo>
                <a:cubicBezTo>
                  <a:pt x="121972" y="851307"/>
                  <a:pt x="118548" y="836994"/>
                  <a:pt x="115436" y="822682"/>
                </a:cubicBezTo>
                <a:cubicBezTo>
                  <a:pt x="114815" y="819570"/>
                  <a:pt x="114815" y="816146"/>
                  <a:pt x="114191" y="810547"/>
                </a:cubicBezTo>
                <a:cubicBezTo>
                  <a:pt x="131306" y="825482"/>
                  <a:pt x="149040" y="831394"/>
                  <a:pt x="169266" y="832950"/>
                </a:cubicBezTo>
                <a:cubicBezTo>
                  <a:pt x="201314" y="835751"/>
                  <a:pt x="226207" y="850373"/>
                  <a:pt x="242698" y="878688"/>
                </a:cubicBezTo>
                <a:cubicBezTo>
                  <a:pt x="248608" y="888957"/>
                  <a:pt x="254520" y="899225"/>
                  <a:pt x="261677" y="909181"/>
                </a:cubicBezTo>
                <a:cubicBezTo>
                  <a:pt x="255455" y="890823"/>
                  <a:pt x="249853" y="872155"/>
                  <a:pt x="243009" y="854108"/>
                </a:cubicBezTo>
                <a:cubicBezTo>
                  <a:pt x="241764" y="850997"/>
                  <a:pt x="236786" y="849441"/>
                  <a:pt x="233675" y="846951"/>
                </a:cubicBezTo>
                <a:cubicBezTo>
                  <a:pt x="215939" y="834193"/>
                  <a:pt x="196647" y="826104"/>
                  <a:pt x="174867" y="823614"/>
                </a:cubicBezTo>
                <a:cubicBezTo>
                  <a:pt x="128816" y="818325"/>
                  <a:pt x="99568" y="793122"/>
                  <a:pt x="88055" y="747694"/>
                </a:cubicBezTo>
                <a:cubicBezTo>
                  <a:pt x="84322" y="732137"/>
                  <a:pt x="80898" y="716578"/>
                  <a:pt x="77476" y="702266"/>
                </a:cubicBezTo>
                <a:cubicBezTo>
                  <a:pt x="96457" y="708489"/>
                  <a:pt x="115125" y="714401"/>
                  <a:pt x="134106" y="720313"/>
                </a:cubicBezTo>
                <a:cubicBezTo>
                  <a:pt x="173933" y="732759"/>
                  <a:pt x="201003" y="759518"/>
                  <a:pt x="219982" y="795611"/>
                </a:cubicBezTo>
                <a:cubicBezTo>
                  <a:pt x="221851" y="799034"/>
                  <a:pt x="223406" y="802145"/>
                  <a:pt x="226829" y="804946"/>
                </a:cubicBezTo>
                <a:cubicBezTo>
                  <a:pt x="220606" y="786899"/>
                  <a:pt x="214383" y="768852"/>
                  <a:pt x="207848" y="750805"/>
                </a:cubicBezTo>
                <a:cubicBezTo>
                  <a:pt x="206915" y="748628"/>
                  <a:pt x="204425" y="746762"/>
                  <a:pt x="202248" y="744893"/>
                </a:cubicBezTo>
                <a:cubicBezTo>
                  <a:pt x="198513" y="742093"/>
                  <a:pt x="194780" y="739605"/>
                  <a:pt x="191046" y="737115"/>
                </a:cubicBezTo>
                <a:cubicBezTo>
                  <a:pt x="145618" y="706312"/>
                  <a:pt x="127571" y="664306"/>
                  <a:pt x="138773" y="610166"/>
                </a:cubicBezTo>
                <a:cubicBezTo>
                  <a:pt x="141885" y="594920"/>
                  <a:pt x="145307" y="579674"/>
                  <a:pt x="148729" y="563493"/>
                </a:cubicBezTo>
                <a:close/>
                <a:moveTo>
                  <a:pt x="605187" y="473881"/>
                </a:moveTo>
                <a:cubicBezTo>
                  <a:pt x="608922" y="479171"/>
                  <a:pt x="610477" y="482283"/>
                  <a:pt x="612965" y="485081"/>
                </a:cubicBezTo>
                <a:cubicBezTo>
                  <a:pt x="626345" y="500329"/>
                  <a:pt x="640659" y="514952"/>
                  <a:pt x="660261" y="522109"/>
                </a:cubicBezTo>
                <a:cubicBezTo>
                  <a:pt x="712535" y="541090"/>
                  <a:pt x="741161" y="578740"/>
                  <a:pt x="751117" y="632878"/>
                </a:cubicBezTo>
                <a:cubicBezTo>
                  <a:pt x="757029" y="663994"/>
                  <a:pt x="760451" y="695110"/>
                  <a:pt x="758585" y="726536"/>
                </a:cubicBezTo>
                <a:cubicBezTo>
                  <a:pt x="758896" y="729335"/>
                  <a:pt x="758585" y="731514"/>
                  <a:pt x="758274" y="735247"/>
                </a:cubicBezTo>
                <a:cubicBezTo>
                  <a:pt x="754852" y="732447"/>
                  <a:pt x="752984" y="730580"/>
                  <a:pt x="750806" y="729024"/>
                </a:cubicBezTo>
                <a:cubicBezTo>
                  <a:pt x="729959" y="714400"/>
                  <a:pt x="709422" y="699466"/>
                  <a:pt x="687953" y="685463"/>
                </a:cubicBezTo>
                <a:cubicBezTo>
                  <a:pt x="675818" y="677374"/>
                  <a:pt x="662128" y="671462"/>
                  <a:pt x="649372" y="663994"/>
                </a:cubicBezTo>
                <a:cubicBezTo>
                  <a:pt x="619190" y="645947"/>
                  <a:pt x="601454" y="619811"/>
                  <a:pt x="598342" y="584339"/>
                </a:cubicBezTo>
                <a:cubicBezTo>
                  <a:pt x="594920" y="548245"/>
                  <a:pt x="600209" y="512775"/>
                  <a:pt x="605187" y="473881"/>
                </a:cubicBezTo>
                <a:close/>
                <a:moveTo>
                  <a:pt x="927539" y="469837"/>
                </a:moveTo>
                <a:cubicBezTo>
                  <a:pt x="931584" y="507797"/>
                  <a:pt x="938429" y="545757"/>
                  <a:pt x="932829" y="584030"/>
                </a:cubicBezTo>
                <a:cubicBezTo>
                  <a:pt x="928784" y="612032"/>
                  <a:pt x="914783" y="634746"/>
                  <a:pt x="890824" y="650305"/>
                </a:cubicBezTo>
                <a:cubicBezTo>
                  <a:pt x="876823" y="659639"/>
                  <a:pt x="861264" y="666484"/>
                  <a:pt x="847573" y="675820"/>
                </a:cubicBezTo>
                <a:cubicBezTo>
                  <a:pt x="824860" y="690753"/>
                  <a:pt x="803080" y="706933"/>
                  <a:pt x="780988" y="722803"/>
                </a:cubicBezTo>
                <a:cubicBezTo>
                  <a:pt x="779743" y="723735"/>
                  <a:pt x="778498" y="724980"/>
                  <a:pt x="776942" y="725914"/>
                </a:cubicBezTo>
                <a:cubicBezTo>
                  <a:pt x="775697" y="725604"/>
                  <a:pt x="774765" y="725604"/>
                  <a:pt x="773520" y="725291"/>
                </a:cubicBezTo>
                <a:cubicBezTo>
                  <a:pt x="774454" y="701956"/>
                  <a:pt x="774454" y="678618"/>
                  <a:pt x="776942" y="655594"/>
                </a:cubicBezTo>
                <a:cubicBezTo>
                  <a:pt x="779121" y="636615"/>
                  <a:pt x="784099" y="617944"/>
                  <a:pt x="789077" y="599276"/>
                </a:cubicBezTo>
                <a:cubicBezTo>
                  <a:pt x="798100" y="565049"/>
                  <a:pt x="818637" y="539534"/>
                  <a:pt x="850374" y="524911"/>
                </a:cubicBezTo>
                <a:cubicBezTo>
                  <a:pt x="879000" y="511842"/>
                  <a:pt x="905447" y="496285"/>
                  <a:pt x="924738" y="470458"/>
                </a:cubicBezTo>
                <a:cubicBezTo>
                  <a:pt x="925049" y="470148"/>
                  <a:pt x="925983" y="470148"/>
                  <a:pt x="927539" y="469837"/>
                </a:cubicBezTo>
                <a:close/>
                <a:moveTo>
                  <a:pt x="606743" y="311149"/>
                </a:moveTo>
                <a:cubicBezTo>
                  <a:pt x="620744" y="331373"/>
                  <a:pt x="637235" y="347553"/>
                  <a:pt x="659328" y="357200"/>
                </a:cubicBezTo>
                <a:cubicBezTo>
                  <a:pt x="663371" y="359066"/>
                  <a:pt x="667728" y="360933"/>
                  <a:pt x="671773" y="362799"/>
                </a:cubicBezTo>
                <a:cubicBezTo>
                  <a:pt x="711289" y="379914"/>
                  <a:pt x="736182" y="408850"/>
                  <a:pt x="746761" y="451167"/>
                </a:cubicBezTo>
                <a:cubicBezTo>
                  <a:pt x="755471" y="486015"/>
                  <a:pt x="761073" y="520864"/>
                  <a:pt x="759206" y="556957"/>
                </a:cubicBezTo>
                <a:cubicBezTo>
                  <a:pt x="758895" y="561003"/>
                  <a:pt x="758585" y="565047"/>
                  <a:pt x="757961" y="570337"/>
                </a:cubicBezTo>
                <a:cubicBezTo>
                  <a:pt x="755161" y="567848"/>
                  <a:pt x="753294" y="566292"/>
                  <a:pt x="751428" y="565047"/>
                </a:cubicBezTo>
                <a:cubicBezTo>
                  <a:pt x="730891" y="550424"/>
                  <a:pt x="710667" y="535799"/>
                  <a:pt x="689820" y="521798"/>
                </a:cubicBezTo>
                <a:cubicBezTo>
                  <a:pt x="677685" y="513707"/>
                  <a:pt x="663995" y="507795"/>
                  <a:pt x="651236" y="500640"/>
                </a:cubicBezTo>
                <a:cubicBezTo>
                  <a:pt x="618878" y="481970"/>
                  <a:pt x="598965" y="454278"/>
                  <a:pt x="598654" y="416629"/>
                </a:cubicBezTo>
                <a:cubicBezTo>
                  <a:pt x="598341" y="382402"/>
                  <a:pt x="602697" y="348487"/>
                  <a:pt x="604877" y="314260"/>
                </a:cubicBezTo>
                <a:cubicBezTo>
                  <a:pt x="605187" y="313326"/>
                  <a:pt x="606120" y="312394"/>
                  <a:pt x="606743" y="311149"/>
                </a:cubicBezTo>
                <a:close/>
                <a:moveTo>
                  <a:pt x="930029" y="304927"/>
                </a:moveTo>
                <a:cubicBezTo>
                  <a:pt x="931272" y="342265"/>
                  <a:pt x="934072" y="378359"/>
                  <a:pt x="933140" y="414140"/>
                </a:cubicBezTo>
                <a:cubicBezTo>
                  <a:pt x="932517" y="443078"/>
                  <a:pt x="918205" y="466724"/>
                  <a:pt x="894557" y="484149"/>
                </a:cubicBezTo>
                <a:cubicBezTo>
                  <a:pt x="888023" y="488816"/>
                  <a:pt x="881488" y="493484"/>
                  <a:pt x="874333" y="497216"/>
                </a:cubicBezTo>
                <a:cubicBezTo>
                  <a:pt x="840106" y="515887"/>
                  <a:pt x="804946" y="533310"/>
                  <a:pt x="776010" y="563805"/>
                </a:cubicBezTo>
                <a:cubicBezTo>
                  <a:pt x="775076" y="556336"/>
                  <a:pt x="774452" y="551357"/>
                  <a:pt x="774141" y="546379"/>
                </a:cubicBezTo>
                <a:cubicBezTo>
                  <a:pt x="772586" y="505929"/>
                  <a:pt x="778809" y="466413"/>
                  <a:pt x="791256" y="427830"/>
                </a:cubicBezTo>
                <a:cubicBezTo>
                  <a:pt x="801522" y="396716"/>
                  <a:pt x="821748" y="374313"/>
                  <a:pt x="850685" y="360933"/>
                </a:cubicBezTo>
                <a:cubicBezTo>
                  <a:pt x="879000" y="347865"/>
                  <a:pt x="905136" y="332618"/>
                  <a:pt x="924117" y="307104"/>
                </a:cubicBezTo>
                <a:cubicBezTo>
                  <a:pt x="924738" y="306793"/>
                  <a:pt x="925983" y="306482"/>
                  <a:pt x="930029" y="304927"/>
                </a:cubicBezTo>
                <a:close/>
                <a:moveTo>
                  <a:pt x="602386" y="148730"/>
                </a:moveTo>
                <a:cubicBezTo>
                  <a:pt x="619500" y="169577"/>
                  <a:pt x="641280" y="182644"/>
                  <a:pt x="663062" y="196337"/>
                </a:cubicBezTo>
                <a:cubicBezTo>
                  <a:pt x="716578" y="230562"/>
                  <a:pt x="742093" y="282212"/>
                  <a:pt x="750495" y="343199"/>
                </a:cubicBezTo>
                <a:cubicBezTo>
                  <a:pt x="753606" y="366847"/>
                  <a:pt x="753917" y="390804"/>
                  <a:pt x="755473" y="414762"/>
                </a:cubicBezTo>
                <a:cubicBezTo>
                  <a:pt x="754228" y="415075"/>
                  <a:pt x="752672" y="415386"/>
                  <a:pt x="751116" y="415697"/>
                </a:cubicBezTo>
                <a:cubicBezTo>
                  <a:pt x="730580" y="383649"/>
                  <a:pt x="701022" y="363423"/>
                  <a:pt x="667418" y="346621"/>
                </a:cubicBezTo>
                <a:cubicBezTo>
                  <a:pt x="619500" y="322975"/>
                  <a:pt x="595542" y="282836"/>
                  <a:pt x="596163" y="229317"/>
                </a:cubicBezTo>
                <a:cubicBezTo>
                  <a:pt x="596476" y="202559"/>
                  <a:pt x="599275" y="175800"/>
                  <a:pt x="602386" y="148730"/>
                </a:cubicBezTo>
                <a:close/>
                <a:moveTo>
                  <a:pt x="925671" y="140018"/>
                </a:moveTo>
                <a:cubicBezTo>
                  <a:pt x="926605" y="148107"/>
                  <a:pt x="927227" y="153708"/>
                  <a:pt x="927539" y="159309"/>
                </a:cubicBezTo>
                <a:cubicBezTo>
                  <a:pt x="928783" y="180157"/>
                  <a:pt x="930962" y="201002"/>
                  <a:pt x="931272" y="221850"/>
                </a:cubicBezTo>
                <a:cubicBezTo>
                  <a:pt x="932207" y="276924"/>
                  <a:pt x="907003" y="316751"/>
                  <a:pt x="857840" y="341020"/>
                </a:cubicBezTo>
                <a:cubicBezTo>
                  <a:pt x="834194" y="352844"/>
                  <a:pt x="811791" y="365603"/>
                  <a:pt x="794055" y="385827"/>
                </a:cubicBezTo>
                <a:cubicBezTo>
                  <a:pt x="788454" y="393294"/>
                  <a:pt x="782544" y="401073"/>
                  <a:pt x="774452" y="410718"/>
                </a:cubicBezTo>
                <a:cubicBezTo>
                  <a:pt x="772275" y="356267"/>
                  <a:pt x="777253" y="306172"/>
                  <a:pt x="801212" y="259188"/>
                </a:cubicBezTo>
                <a:cubicBezTo>
                  <a:pt x="816147" y="229941"/>
                  <a:pt x="837306" y="205982"/>
                  <a:pt x="865308" y="188868"/>
                </a:cubicBezTo>
                <a:cubicBezTo>
                  <a:pt x="886779" y="175801"/>
                  <a:pt x="907624" y="162110"/>
                  <a:pt x="925671" y="140018"/>
                </a:cubicBezTo>
                <a:close/>
                <a:moveTo>
                  <a:pt x="754851" y="0"/>
                </a:moveTo>
                <a:cubicBezTo>
                  <a:pt x="759518" y="4978"/>
                  <a:pt x="762940" y="8402"/>
                  <a:pt x="766053" y="12135"/>
                </a:cubicBezTo>
                <a:cubicBezTo>
                  <a:pt x="790945" y="40139"/>
                  <a:pt x="809613" y="71564"/>
                  <a:pt x="820816" y="107657"/>
                </a:cubicBezTo>
                <a:cubicBezTo>
                  <a:pt x="829528" y="135351"/>
                  <a:pt x="827973" y="161797"/>
                  <a:pt x="816459" y="188557"/>
                </a:cubicBezTo>
                <a:cubicBezTo>
                  <a:pt x="803390" y="218738"/>
                  <a:pt x="785656" y="245498"/>
                  <a:pt x="765430" y="271323"/>
                </a:cubicBezTo>
                <a:cubicBezTo>
                  <a:pt x="762629" y="274745"/>
                  <a:pt x="760452" y="279723"/>
                  <a:pt x="760763" y="284080"/>
                </a:cubicBezTo>
                <a:cubicBezTo>
                  <a:pt x="766053" y="513087"/>
                  <a:pt x="769786" y="742094"/>
                  <a:pt x="764808" y="971101"/>
                </a:cubicBezTo>
                <a:cubicBezTo>
                  <a:pt x="762008" y="1109874"/>
                  <a:pt x="756717" y="1248647"/>
                  <a:pt x="749873" y="1387110"/>
                </a:cubicBezTo>
                <a:cubicBezTo>
                  <a:pt x="740226" y="1582200"/>
                  <a:pt x="708801" y="1773869"/>
                  <a:pt x="653105" y="1961492"/>
                </a:cubicBezTo>
                <a:cubicBezTo>
                  <a:pt x="645014" y="1989185"/>
                  <a:pt x="643147" y="2018433"/>
                  <a:pt x="637235" y="2047059"/>
                </a:cubicBezTo>
                <a:cubicBezTo>
                  <a:pt x="625101" y="2105555"/>
                  <a:pt x="609854" y="2163739"/>
                  <a:pt x="577806" y="2214147"/>
                </a:cubicBezTo>
                <a:cubicBezTo>
                  <a:pt x="546069" y="2264553"/>
                  <a:pt x="523976" y="2319004"/>
                  <a:pt x="498773" y="2372212"/>
                </a:cubicBezTo>
                <a:cubicBezTo>
                  <a:pt x="497217" y="2375634"/>
                  <a:pt x="495040" y="2379367"/>
                  <a:pt x="492239" y="2382167"/>
                </a:cubicBezTo>
                <a:cubicBezTo>
                  <a:pt x="582163" y="2179609"/>
                  <a:pt x="630702" y="1966782"/>
                  <a:pt x="659639" y="1748665"/>
                </a:cubicBezTo>
                <a:cubicBezTo>
                  <a:pt x="659639" y="1779159"/>
                  <a:pt x="660260" y="1809962"/>
                  <a:pt x="659328" y="1840455"/>
                </a:cubicBezTo>
                <a:cubicBezTo>
                  <a:pt x="658705" y="1871260"/>
                  <a:pt x="656527" y="1901752"/>
                  <a:pt x="655906" y="1932866"/>
                </a:cubicBezTo>
                <a:cubicBezTo>
                  <a:pt x="657772" y="1926022"/>
                  <a:pt x="659949" y="1919176"/>
                  <a:pt x="661816" y="1912331"/>
                </a:cubicBezTo>
                <a:cubicBezTo>
                  <a:pt x="702889" y="1763601"/>
                  <a:pt x="730581" y="1612693"/>
                  <a:pt x="739915" y="1458673"/>
                </a:cubicBezTo>
                <a:cubicBezTo>
                  <a:pt x="747694" y="1331414"/>
                  <a:pt x="752674" y="1203841"/>
                  <a:pt x="758586" y="1076270"/>
                </a:cubicBezTo>
                <a:cubicBezTo>
                  <a:pt x="758896" y="1071291"/>
                  <a:pt x="758586" y="1066624"/>
                  <a:pt x="758586" y="1058534"/>
                </a:cubicBezTo>
                <a:cubicBezTo>
                  <a:pt x="757341" y="1063202"/>
                  <a:pt x="756717" y="1065068"/>
                  <a:pt x="755785" y="1067869"/>
                </a:cubicBezTo>
                <a:cubicBezTo>
                  <a:pt x="747694" y="1061022"/>
                  <a:pt x="740226" y="1053244"/>
                  <a:pt x="731826" y="1047955"/>
                </a:cubicBezTo>
                <a:cubicBezTo>
                  <a:pt x="711600" y="1034886"/>
                  <a:pt x="691687" y="1020574"/>
                  <a:pt x="669907" y="1010617"/>
                </a:cubicBezTo>
                <a:cubicBezTo>
                  <a:pt x="612032" y="983857"/>
                  <a:pt x="589630" y="939364"/>
                  <a:pt x="596164" y="877445"/>
                </a:cubicBezTo>
                <a:cubicBezTo>
                  <a:pt x="598654" y="855663"/>
                  <a:pt x="600209" y="833884"/>
                  <a:pt x="602387" y="810236"/>
                </a:cubicBezTo>
                <a:cubicBezTo>
                  <a:pt x="605187" y="812415"/>
                  <a:pt x="606432" y="813347"/>
                  <a:pt x="607365" y="814281"/>
                </a:cubicBezTo>
                <a:cubicBezTo>
                  <a:pt x="624479" y="835750"/>
                  <a:pt x="645637" y="851307"/>
                  <a:pt x="671152" y="861886"/>
                </a:cubicBezTo>
                <a:cubicBezTo>
                  <a:pt x="701021" y="874021"/>
                  <a:pt x="724980" y="893936"/>
                  <a:pt x="736493" y="925050"/>
                </a:cubicBezTo>
                <a:cubicBezTo>
                  <a:pt x="743338" y="943408"/>
                  <a:pt x="748007" y="962389"/>
                  <a:pt x="752050" y="981369"/>
                </a:cubicBezTo>
                <a:cubicBezTo>
                  <a:pt x="755162" y="995992"/>
                  <a:pt x="756096" y="1010928"/>
                  <a:pt x="758896" y="1026174"/>
                </a:cubicBezTo>
                <a:cubicBezTo>
                  <a:pt x="759207" y="1023373"/>
                  <a:pt x="759829" y="1020574"/>
                  <a:pt x="759829" y="1017774"/>
                </a:cubicBezTo>
                <a:cubicBezTo>
                  <a:pt x="760141" y="860020"/>
                  <a:pt x="760763" y="702268"/>
                  <a:pt x="760141" y="544824"/>
                </a:cubicBezTo>
                <a:cubicBezTo>
                  <a:pt x="759829" y="457701"/>
                  <a:pt x="757341" y="370891"/>
                  <a:pt x="756096" y="283769"/>
                </a:cubicBezTo>
                <a:cubicBezTo>
                  <a:pt x="756096" y="273500"/>
                  <a:pt x="752674" y="265722"/>
                  <a:pt x="746762" y="257009"/>
                </a:cubicBezTo>
                <a:cubicBezTo>
                  <a:pt x="733382" y="238030"/>
                  <a:pt x="720313" y="218428"/>
                  <a:pt x="709734" y="197580"/>
                </a:cubicBezTo>
                <a:cubicBezTo>
                  <a:pt x="694487" y="168020"/>
                  <a:pt x="692932" y="136596"/>
                  <a:pt x="702889" y="104858"/>
                </a:cubicBezTo>
                <a:cubicBezTo>
                  <a:pt x="713779" y="68765"/>
                  <a:pt x="731515" y="35783"/>
                  <a:pt x="752361" y="4667"/>
                </a:cubicBezTo>
                <a:cubicBezTo>
                  <a:pt x="752984" y="3422"/>
                  <a:pt x="753606" y="2177"/>
                  <a:pt x="754851" y="0"/>
                </a:cubicBezTo>
                <a:close/>
              </a:path>
            </a:pathLst>
          </a:custGeom>
          <a:solidFill>
            <a:schemeClr val="accent2"/>
          </a:solidFill>
          <a:ln w="1646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2B98C1FD-EEA5-4DC5-B669-7E93CE69731E}"/>
              </a:ext>
            </a:extLst>
          </p:cNvPr>
          <p:cNvCxnSpPr>
            <a:cxnSpLocks/>
          </p:cNvCxnSpPr>
          <p:nvPr userDrawn="1"/>
        </p:nvCxnSpPr>
        <p:spPr>
          <a:xfrm>
            <a:off x="0" y="6730423"/>
            <a:ext cx="11658239" cy="0"/>
          </a:xfrm>
          <a:prstGeom prst="line">
            <a:avLst/>
          </a:prstGeom>
          <a:ln w="2222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Text Placeholder 9">
            <a:extLst>
              <a:ext uri="{FF2B5EF4-FFF2-40B4-BE49-F238E27FC236}">
                <a16:creationId xmlns:a16="http://schemas.microsoft.com/office/drawing/2014/main" id="{E11D7284-0C10-4CBD-8BFF-B8CDBFA248E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5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id="{F477D216-CDD6-41E4-9899-16DEE8ACAF66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2771774" y="3869996"/>
            <a:ext cx="2105025" cy="223213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>
            <a:extLst>
              <a:ext uri="{FF2B5EF4-FFF2-40B4-BE49-F238E27FC236}">
                <a16:creationId xmlns:a16="http://schemas.microsoft.com/office/drawing/2014/main" id="{06D4BF99-141B-40C6-95E5-8DCF27BF1791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7315199" y="1501549"/>
            <a:ext cx="2105025" cy="223213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id="{DF01C12B-3542-494E-B196-A13A0794C439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5043487" y="1501549"/>
            <a:ext cx="2105025" cy="223213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154647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D9888D31-20D4-4261-812C-1F09979416F4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4253102" y="104750"/>
            <a:ext cx="7586906" cy="6325714"/>
          </a:xfrm>
          <a:custGeom>
            <a:avLst/>
            <a:gdLst>
              <a:gd name="connsiteX0" fmla="*/ 7320413 w 7586906"/>
              <a:gd name="connsiteY0" fmla="*/ 3760437 h 6325714"/>
              <a:gd name="connsiteX1" fmla="*/ 7318253 w 7586906"/>
              <a:gd name="connsiteY1" fmla="*/ 3766264 h 6325714"/>
              <a:gd name="connsiteX2" fmla="*/ 7321102 w 7586906"/>
              <a:gd name="connsiteY2" fmla="*/ 3765647 h 6325714"/>
              <a:gd name="connsiteX3" fmla="*/ 7320413 w 7586906"/>
              <a:gd name="connsiteY3" fmla="*/ 3760437 h 6325714"/>
              <a:gd name="connsiteX4" fmla="*/ 7445403 w 7586906"/>
              <a:gd name="connsiteY4" fmla="*/ 3428271 h 6325714"/>
              <a:gd name="connsiteX5" fmla="*/ 7438767 w 7586906"/>
              <a:gd name="connsiteY5" fmla="*/ 3433426 h 6325714"/>
              <a:gd name="connsiteX6" fmla="*/ 7438872 w 7586906"/>
              <a:gd name="connsiteY6" fmla="*/ 3433083 h 6325714"/>
              <a:gd name="connsiteX7" fmla="*/ 7444388 w 7586906"/>
              <a:gd name="connsiteY7" fmla="*/ 3428938 h 6325714"/>
              <a:gd name="connsiteX8" fmla="*/ 7445403 w 7586906"/>
              <a:gd name="connsiteY8" fmla="*/ 3428271 h 6325714"/>
              <a:gd name="connsiteX9" fmla="*/ 7083083 w 7586906"/>
              <a:gd name="connsiteY9" fmla="*/ 3403159 h 6325714"/>
              <a:gd name="connsiteX10" fmla="*/ 7078476 w 7586906"/>
              <a:gd name="connsiteY10" fmla="*/ 3403309 h 6325714"/>
              <a:gd name="connsiteX11" fmla="*/ 7080901 w 7586906"/>
              <a:gd name="connsiteY11" fmla="*/ 3405323 h 6325714"/>
              <a:gd name="connsiteX12" fmla="*/ 7083083 w 7586906"/>
              <a:gd name="connsiteY12" fmla="*/ 3403159 h 6325714"/>
              <a:gd name="connsiteX13" fmla="*/ 7272181 w 7586906"/>
              <a:gd name="connsiteY13" fmla="*/ 3052385 h 6325714"/>
              <a:gd name="connsiteX14" fmla="*/ 7270689 w 7586906"/>
              <a:gd name="connsiteY14" fmla="*/ 3053029 h 6325714"/>
              <a:gd name="connsiteX15" fmla="*/ 7270689 w 7586906"/>
              <a:gd name="connsiteY15" fmla="*/ 3053029 h 6325714"/>
              <a:gd name="connsiteX16" fmla="*/ 6580020 w 7586906"/>
              <a:gd name="connsiteY16" fmla="*/ 1466528 h 6325714"/>
              <a:gd name="connsiteX17" fmla="*/ 6578494 w 7586906"/>
              <a:gd name="connsiteY17" fmla="*/ 1468410 h 6325714"/>
              <a:gd name="connsiteX18" fmla="*/ 6579022 w 7586906"/>
              <a:gd name="connsiteY18" fmla="*/ 1467611 h 6325714"/>
              <a:gd name="connsiteX19" fmla="*/ 5998520 w 7586906"/>
              <a:gd name="connsiteY19" fmla="*/ 1134603 h 6325714"/>
              <a:gd name="connsiteX20" fmla="*/ 6001602 w 7586906"/>
              <a:gd name="connsiteY20" fmla="*/ 1136334 h 6325714"/>
              <a:gd name="connsiteX21" fmla="*/ 5998520 w 7586906"/>
              <a:gd name="connsiteY21" fmla="*/ 1134603 h 6325714"/>
              <a:gd name="connsiteX22" fmla="*/ 5277369 w 7586906"/>
              <a:gd name="connsiteY22" fmla="*/ 373923 h 6325714"/>
              <a:gd name="connsiteX23" fmla="*/ 5273651 w 7586906"/>
              <a:gd name="connsiteY23" fmla="*/ 376137 h 6325714"/>
              <a:gd name="connsiteX24" fmla="*/ 5273439 w 7586906"/>
              <a:gd name="connsiteY24" fmla="*/ 377452 h 6325714"/>
              <a:gd name="connsiteX25" fmla="*/ 5275854 w 7586906"/>
              <a:gd name="connsiteY25" fmla="*/ 377634 h 6325714"/>
              <a:gd name="connsiteX26" fmla="*/ 5277369 w 7586906"/>
              <a:gd name="connsiteY26" fmla="*/ 373923 h 6325714"/>
              <a:gd name="connsiteX27" fmla="*/ 5498520 w 7586906"/>
              <a:gd name="connsiteY27" fmla="*/ 63185 h 6325714"/>
              <a:gd name="connsiteX28" fmla="*/ 5497874 w 7586906"/>
              <a:gd name="connsiteY28" fmla="*/ 65299 h 6325714"/>
              <a:gd name="connsiteX29" fmla="*/ 5497972 w 7586906"/>
              <a:gd name="connsiteY29" fmla="*/ 64691 h 6325714"/>
              <a:gd name="connsiteX30" fmla="*/ 5820454 w 7586906"/>
              <a:gd name="connsiteY30" fmla="*/ 49252 h 6325714"/>
              <a:gd name="connsiteX31" fmla="*/ 5818179 w 7586906"/>
              <a:gd name="connsiteY31" fmla="*/ 49620 h 6325714"/>
              <a:gd name="connsiteX32" fmla="*/ 5820189 w 7586906"/>
              <a:gd name="connsiteY32" fmla="*/ 49281 h 6325714"/>
              <a:gd name="connsiteX33" fmla="*/ 5807083 w 7586906"/>
              <a:gd name="connsiteY33" fmla="*/ 168 h 6325714"/>
              <a:gd name="connsiteX34" fmla="*/ 5810223 w 7586906"/>
              <a:gd name="connsiteY34" fmla="*/ 2257 h 6325714"/>
              <a:gd name="connsiteX35" fmla="*/ 5857115 w 7586906"/>
              <a:gd name="connsiteY35" fmla="*/ 27941 h 6325714"/>
              <a:gd name="connsiteX36" fmla="*/ 5841226 w 7586906"/>
              <a:gd name="connsiteY36" fmla="*/ 45729 h 6325714"/>
              <a:gd name="connsiteX37" fmla="*/ 5820189 w 7586906"/>
              <a:gd name="connsiteY37" fmla="*/ 49281 h 6325714"/>
              <a:gd name="connsiteX38" fmla="*/ 5816643 w 7586906"/>
              <a:gd name="connsiteY38" fmla="*/ 49671 h 6325714"/>
              <a:gd name="connsiteX39" fmla="*/ 5766099 w 7586906"/>
              <a:gd name="connsiteY39" fmla="*/ 75130 h 6325714"/>
              <a:gd name="connsiteX40" fmla="*/ 5765007 w 7586906"/>
              <a:gd name="connsiteY40" fmla="*/ 76212 h 6325714"/>
              <a:gd name="connsiteX41" fmla="*/ 5729366 w 7586906"/>
              <a:gd name="connsiteY41" fmla="*/ 98307 h 6325714"/>
              <a:gd name="connsiteX42" fmla="*/ 5733804 w 7586906"/>
              <a:gd name="connsiteY42" fmla="*/ 106797 h 6325714"/>
              <a:gd name="connsiteX43" fmla="*/ 5688821 w 7586906"/>
              <a:gd name="connsiteY43" fmla="*/ 145158 h 6325714"/>
              <a:gd name="connsiteX44" fmla="*/ 5719687 w 7586906"/>
              <a:gd name="connsiteY44" fmla="*/ 169794 h 6325714"/>
              <a:gd name="connsiteX45" fmla="*/ 5721880 w 7586906"/>
              <a:gd name="connsiteY45" fmla="*/ 169461 h 6325714"/>
              <a:gd name="connsiteX46" fmla="*/ 5781990 w 7586906"/>
              <a:gd name="connsiteY46" fmla="*/ 166193 h 6325714"/>
              <a:gd name="connsiteX47" fmla="*/ 5782869 w 7586906"/>
              <a:gd name="connsiteY47" fmla="*/ 166426 h 6325714"/>
              <a:gd name="connsiteX48" fmla="*/ 5786428 w 7586906"/>
              <a:gd name="connsiteY48" fmla="*/ 174683 h 6325714"/>
              <a:gd name="connsiteX49" fmla="*/ 5785994 w 7586906"/>
              <a:gd name="connsiteY49" fmla="*/ 175482 h 6325714"/>
              <a:gd name="connsiteX50" fmla="*/ 5793737 w 7586906"/>
              <a:gd name="connsiteY50" fmla="*/ 186220 h 6325714"/>
              <a:gd name="connsiteX51" fmla="*/ 5760787 w 7586906"/>
              <a:gd name="connsiteY51" fmla="*/ 218169 h 6325714"/>
              <a:gd name="connsiteX52" fmla="*/ 5643419 w 7586906"/>
              <a:gd name="connsiteY52" fmla="*/ 299972 h 6325714"/>
              <a:gd name="connsiteX53" fmla="*/ 5642985 w 7586906"/>
              <a:gd name="connsiteY53" fmla="*/ 300771 h 6325714"/>
              <a:gd name="connsiteX54" fmla="*/ 5643419 w 7586906"/>
              <a:gd name="connsiteY54" fmla="*/ 299972 h 6325714"/>
              <a:gd name="connsiteX55" fmla="*/ 5641904 w 7586906"/>
              <a:gd name="connsiteY55" fmla="*/ 303685 h 6325714"/>
              <a:gd name="connsiteX56" fmla="*/ 5572463 w 7586906"/>
              <a:gd name="connsiteY56" fmla="*/ 325050 h 6325714"/>
              <a:gd name="connsiteX57" fmla="*/ 5533061 w 7586906"/>
              <a:gd name="connsiteY57" fmla="*/ 342035 h 6325714"/>
              <a:gd name="connsiteX58" fmla="*/ 5533284 w 7586906"/>
              <a:gd name="connsiteY58" fmla="*/ 342551 h 6325714"/>
              <a:gd name="connsiteX59" fmla="*/ 5527458 w 7586906"/>
              <a:gd name="connsiteY59" fmla="*/ 359749 h 6325714"/>
              <a:gd name="connsiteX60" fmla="*/ 5526813 w 7586906"/>
              <a:gd name="connsiteY60" fmla="*/ 361863 h 6325714"/>
              <a:gd name="connsiteX61" fmla="*/ 5615002 w 7586906"/>
              <a:gd name="connsiteY61" fmla="*/ 356894 h 6325714"/>
              <a:gd name="connsiteX62" fmla="*/ 5628825 w 7586906"/>
              <a:gd name="connsiteY62" fmla="*/ 356443 h 6325714"/>
              <a:gd name="connsiteX63" fmla="*/ 5663949 w 7586906"/>
              <a:gd name="connsiteY63" fmla="*/ 358438 h 6325714"/>
              <a:gd name="connsiteX64" fmla="*/ 5730531 w 7586906"/>
              <a:gd name="connsiteY64" fmla="*/ 373797 h 6325714"/>
              <a:gd name="connsiteX65" fmla="*/ 5728996 w 7586906"/>
              <a:gd name="connsiteY65" fmla="*/ 373847 h 6325714"/>
              <a:gd name="connsiteX66" fmla="*/ 5730531 w 7586906"/>
              <a:gd name="connsiteY66" fmla="*/ 373797 h 6325714"/>
              <a:gd name="connsiteX67" fmla="*/ 5734259 w 7586906"/>
              <a:gd name="connsiteY67" fmla="*/ 373414 h 6325714"/>
              <a:gd name="connsiteX68" fmla="*/ 5831549 w 7586906"/>
              <a:gd name="connsiteY68" fmla="*/ 385942 h 6325714"/>
              <a:gd name="connsiteX69" fmla="*/ 5801150 w 7586906"/>
              <a:gd name="connsiteY69" fmla="*/ 403941 h 6325714"/>
              <a:gd name="connsiteX70" fmla="*/ 5900673 w 7586906"/>
              <a:gd name="connsiteY70" fmla="*/ 385519 h 6325714"/>
              <a:gd name="connsiteX71" fmla="*/ 5900895 w 7586906"/>
              <a:gd name="connsiteY71" fmla="*/ 386035 h 6325714"/>
              <a:gd name="connsiteX72" fmla="*/ 5900673 w 7586906"/>
              <a:gd name="connsiteY72" fmla="*/ 385519 h 6325714"/>
              <a:gd name="connsiteX73" fmla="*/ 5901753 w 7586906"/>
              <a:gd name="connsiteY73" fmla="*/ 382606 h 6325714"/>
              <a:gd name="connsiteX74" fmla="*/ 5962753 w 7586906"/>
              <a:gd name="connsiteY74" fmla="*/ 381401 h 6325714"/>
              <a:gd name="connsiteX75" fmla="*/ 5984955 w 7586906"/>
              <a:gd name="connsiteY75" fmla="*/ 387743 h 6325714"/>
              <a:gd name="connsiteX76" fmla="*/ 6125056 w 7586906"/>
              <a:gd name="connsiteY76" fmla="*/ 365904 h 6325714"/>
              <a:gd name="connsiteX77" fmla="*/ 6067595 w 7586906"/>
              <a:gd name="connsiteY77" fmla="*/ 409643 h 6325714"/>
              <a:gd name="connsiteX78" fmla="*/ 5960501 w 7586906"/>
              <a:gd name="connsiteY78" fmla="*/ 484570 h 6325714"/>
              <a:gd name="connsiteX79" fmla="*/ 5907893 w 7586906"/>
              <a:gd name="connsiteY79" fmla="*/ 570278 h 6325714"/>
              <a:gd name="connsiteX80" fmla="*/ 5916304 w 7586906"/>
              <a:gd name="connsiteY80" fmla="*/ 582563 h 6325714"/>
              <a:gd name="connsiteX81" fmla="*/ 5983755 w 7586906"/>
              <a:gd name="connsiteY81" fmla="*/ 596325 h 6325714"/>
              <a:gd name="connsiteX82" fmla="*/ 5947649 w 7586906"/>
              <a:gd name="connsiteY82" fmla="*/ 651666 h 6325714"/>
              <a:gd name="connsiteX83" fmla="*/ 5893851 w 7586906"/>
              <a:gd name="connsiteY83" fmla="*/ 646094 h 6325714"/>
              <a:gd name="connsiteX84" fmla="*/ 5842649 w 7586906"/>
              <a:gd name="connsiteY84" fmla="*/ 633896 h 6325714"/>
              <a:gd name="connsiteX85" fmla="*/ 5840477 w 7586906"/>
              <a:gd name="connsiteY85" fmla="*/ 637892 h 6325714"/>
              <a:gd name="connsiteX86" fmla="*/ 5733309 w 7586906"/>
              <a:gd name="connsiteY86" fmla="*/ 699998 h 6325714"/>
              <a:gd name="connsiteX87" fmla="*/ 5809370 w 7586906"/>
              <a:gd name="connsiteY87" fmla="*/ 684958 h 6325714"/>
              <a:gd name="connsiteX88" fmla="*/ 5730747 w 7586906"/>
              <a:gd name="connsiteY88" fmla="*/ 750059 h 6325714"/>
              <a:gd name="connsiteX89" fmla="*/ 5874714 w 7586906"/>
              <a:gd name="connsiteY89" fmla="*/ 713704 h 6325714"/>
              <a:gd name="connsiteX90" fmla="*/ 5877542 w 7586906"/>
              <a:gd name="connsiteY90" fmla="*/ 709425 h 6325714"/>
              <a:gd name="connsiteX91" fmla="*/ 5966504 w 7586906"/>
              <a:gd name="connsiteY91" fmla="*/ 686376 h 6325714"/>
              <a:gd name="connsiteX92" fmla="*/ 5970699 w 7586906"/>
              <a:gd name="connsiteY92" fmla="*/ 690687 h 6325714"/>
              <a:gd name="connsiteX93" fmla="*/ 5970296 w 7586906"/>
              <a:gd name="connsiteY93" fmla="*/ 696980 h 6325714"/>
              <a:gd name="connsiteX94" fmla="*/ 5971175 w 7586906"/>
              <a:gd name="connsiteY94" fmla="*/ 697213 h 6325714"/>
              <a:gd name="connsiteX95" fmla="*/ 5980656 w 7586906"/>
              <a:gd name="connsiteY95" fmla="*/ 704754 h 6325714"/>
              <a:gd name="connsiteX96" fmla="*/ 5992476 w 7586906"/>
              <a:gd name="connsiteY96" fmla="*/ 699659 h 6325714"/>
              <a:gd name="connsiteX97" fmla="*/ 6037174 w 7586906"/>
              <a:gd name="connsiteY97" fmla="*/ 687734 h 6325714"/>
              <a:gd name="connsiteX98" fmla="*/ 6021108 w 7586906"/>
              <a:gd name="connsiteY98" fmla="*/ 717302 h 6325714"/>
              <a:gd name="connsiteX99" fmla="*/ 6021330 w 7586906"/>
              <a:gd name="connsiteY99" fmla="*/ 717818 h 6325714"/>
              <a:gd name="connsiteX100" fmla="*/ 6027750 w 7586906"/>
              <a:gd name="connsiteY100" fmla="*/ 727291 h 6325714"/>
              <a:gd name="connsiteX101" fmla="*/ 6087838 w 7586906"/>
              <a:gd name="connsiteY101" fmla="*/ 720360 h 6325714"/>
              <a:gd name="connsiteX102" fmla="*/ 6059962 w 7586906"/>
              <a:gd name="connsiteY102" fmla="*/ 756855 h 6325714"/>
              <a:gd name="connsiteX103" fmla="*/ 6086685 w 7586906"/>
              <a:gd name="connsiteY103" fmla="*/ 748395 h 6325714"/>
              <a:gd name="connsiteX104" fmla="*/ 6085023 w 7586906"/>
              <a:gd name="connsiteY104" fmla="*/ 764411 h 6325714"/>
              <a:gd name="connsiteX105" fmla="*/ 6063988 w 7586906"/>
              <a:gd name="connsiteY105" fmla="*/ 807747 h 6325714"/>
              <a:gd name="connsiteX106" fmla="*/ 6135980 w 7586906"/>
              <a:gd name="connsiteY106" fmla="*/ 734489 h 6325714"/>
              <a:gd name="connsiteX107" fmla="*/ 6152611 w 7586906"/>
              <a:gd name="connsiteY107" fmla="*/ 764039 h 6325714"/>
              <a:gd name="connsiteX108" fmla="*/ 6193244 w 7586906"/>
              <a:gd name="connsiteY108" fmla="*/ 807719 h 6325714"/>
              <a:gd name="connsiteX109" fmla="*/ 6313210 w 7586906"/>
              <a:gd name="connsiteY109" fmla="*/ 795172 h 6325714"/>
              <a:gd name="connsiteX110" fmla="*/ 6286795 w 7586906"/>
              <a:gd name="connsiteY110" fmla="*/ 856738 h 6325714"/>
              <a:gd name="connsiteX111" fmla="*/ 6185431 w 7586906"/>
              <a:gd name="connsiteY111" fmla="*/ 879951 h 6325714"/>
              <a:gd name="connsiteX112" fmla="*/ 6163755 w 7586906"/>
              <a:gd name="connsiteY112" fmla="*/ 906543 h 6325714"/>
              <a:gd name="connsiteX113" fmla="*/ 6163585 w 7586906"/>
              <a:gd name="connsiteY113" fmla="*/ 905566 h 6325714"/>
              <a:gd name="connsiteX114" fmla="*/ 6163537 w 7586906"/>
              <a:gd name="connsiteY114" fmla="*/ 906811 h 6325714"/>
              <a:gd name="connsiteX115" fmla="*/ 6163755 w 7586906"/>
              <a:gd name="connsiteY115" fmla="*/ 906543 h 6325714"/>
              <a:gd name="connsiteX116" fmla="*/ 6163982 w 7586906"/>
              <a:gd name="connsiteY116" fmla="*/ 907843 h 6325714"/>
              <a:gd name="connsiteX117" fmla="*/ 6177646 w 7586906"/>
              <a:gd name="connsiteY117" fmla="*/ 917863 h 6325714"/>
              <a:gd name="connsiteX118" fmla="*/ 6242830 w 7586906"/>
              <a:gd name="connsiteY118" fmla="*/ 919139 h 6325714"/>
              <a:gd name="connsiteX119" fmla="*/ 6209488 w 7586906"/>
              <a:gd name="connsiteY119" fmla="*/ 959214 h 6325714"/>
              <a:gd name="connsiteX120" fmla="*/ 6325733 w 7586906"/>
              <a:gd name="connsiteY120" fmla="*/ 910941 h 6325714"/>
              <a:gd name="connsiteX121" fmla="*/ 6326623 w 7586906"/>
              <a:gd name="connsiteY121" fmla="*/ 913005 h 6325714"/>
              <a:gd name="connsiteX122" fmla="*/ 6302719 w 7586906"/>
              <a:gd name="connsiteY122" fmla="*/ 953296 h 6325714"/>
              <a:gd name="connsiteX123" fmla="*/ 6209076 w 7586906"/>
              <a:gd name="connsiteY123" fmla="*/ 1001616 h 6325714"/>
              <a:gd name="connsiteX124" fmla="*/ 6169684 w 7586906"/>
              <a:gd name="connsiteY124" fmla="*/ 1020432 h 6325714"/>
              <a:gd name="connsiteX125" fmla="*/ 6169250 w 7586906"/>
              <a:gd name="connsiteY125" fmla="*/ 1021231 h 6325714"/>
              <a:gd name="connsiteX126" fmla="*/ 6145440 w 7586906"/>
              <a:gd name="connsiteY126" fmla="*/ 1040063 h 6325714"/>
              <a:gd name="connsiteX127" fmla="*/ 6106453 w 7586906"/>
              <a:gd name="connsiteY127" fmla="*/ 1090526 h 6325714"/>
              <a:gd name="connsiteX128" fmla="*/ 6125530 w 7586906"/>
              <a:gd name="connsiteY128" fmla="*/ 1125752 h 6325714"/>
              <a:gd name="connsiteX129" fmla="*/ 6125753 w 7586906"/>
              <a:gd name="connsiteY129" fmla="*/ 1126268 h 6325714"/>
              <a:gd name="connsiteX130" fmla="*/ 6128210 w 7586906"/>
              <a:gd name="connsiteY130" fmla="*/ 1133776 h 6325714"/>
              <a:gd name="connsiteX131" fmla="*/ 6170609 w 7586906"/>
              <a:gd name="connsiteY131" fmla="*/ 1103872 h 6325714"/>
              <a:gd name="connsiteX132" fmla="*/ 6194992 w 7586906"/>
              <a:gd name="connsiteY132" fmla="*/ 1108048 h 6325714"/>
              <a:gd name="connsiteX133" fmla="*/ 6191138 w 7586906"/>
              <a:gd name="connsiteY133" fmla="*/ 1124397 h 6325714"/>
              <a:gd name="connsiteX134" fmla="*/ 6193078 w 7586906"/>
              <a:gd name="connsiteY134" fmla="*/ 1193936 h 6325714"/>
              <a:gd name="connsiteX135" fmla="*/ 6196659 w 7586906"/>
              <a:gd name="connsiteY135" fmla="*/ 1205856 h 6325714"/>
              <a:gd name="connsiteX136" fmla="*/ 6212643 w 7586906"/>
              <a:gd name="connsiteY136" fmla="*/ 1199578 h 6325714"/>
              <a:gd name="connsiteX137" fmla="*/ 6220664 w 7586906"/>
              <a:gd name="connsiteY137" fmla="*/ 1295869 h 6325714"/>
              <a:gd name="connsiteX138" fmla="*/ 6229796 w 7586906"/>
              <a:gd name="connsiteY138" fmla="*/ 1318859 h 6325714"/>
              <a:gd name="connsiteX139" fmla="*/ 6299840 w 7586906"/>
              <a:gd name="connsiteY139" fmla="*/ 1288054 h 6325714"/>
              <a:gd name="connsiteX140" fmla="*/ 6294959 w 7586906"/>
              <a:gd name="connsiteY140" fmla="*/ 1316472 h 6325714"/>
              <a:gd name="connsiteX141" fmla="*/ 6309418 w 7586906"/>
              <a:gd name="connsiteY141" fmla="*/ 1350017 h 6325714"/>
              <a:gd name="connsiteX142" fmla="*/ 6365366 w 7586906"/>
              <a:gd name="connsiteY142" fmla="*/ 1347931 h 6325714"/>
              <a:gd name="connsiteX143" fmla="*/ 6374581 w 7586906"/>
              <a:gd name="connsiteY143" fmla="*/ 1347631 h 6325714"/>
              <a:gd name="connsiteX144" fmla="*/ 6407490 w 7586906"/>
              <a:gd name="connsiteY144" fmla="*/ 1346295 h 6325714"/>
              <a:gd name="connsiteX145" fmla="*/ 6469518 w 7586906"/>
              <a:gd name="connsiteY145" fmla="*/ 1370963 h 6325714"/>
              <a:gd name="connsiteX146" fmla="*/ 6507757 w 7586906"/>
              <a:gd name="connsiteY146" fmla="*/ 1380181 h 6325714"/>
              <a:gd name="connsiteX147" fmla="*/ 6442001 w 7586906"/>
              <a:gd name="connsiteY147" fmla="*/ 1393839 h 6325714"/>
              <a:gd name="connsiteX148" fmla="*/ 6393458 w 7586906"/>
              <a:gd name="connsiteY148" fmla="*/ 1423942 h 6325714"/>
              <a:gd name="connsiteX149" fmla="*/ 6325268 w 7586906"/>
              <a:gd name="connsiteY149" fmla="*/ 1471696 h 6325714"/>
              <a:gd name="connsiteX150" fmla="*/ 6296872 w 7586906"/>
              <a:gd name="connsiteY150" fmla="*/ 1494339 h 6325714"/>
              <a:gd name="connsiteX151" fmla="*/ 6323512 w 7586906"/>
              <a:gd name="connsiteY151" fmla="*/ 1509170 h 6325714"/>
              <a:gd name="connsiteX152" fmla="*/ 6368040 w 7586906"/>
              <a:gd name="connsiteY152" fmla="*/ 1505886 h 6325714"/>
              <a:gd name="connsiteX153" fmla="*/ 6446473 w 7586906"/>
              <a:gd name="connsiteY153" fmla="*/ 1445763 h 6325714"/>
              <a:gd name="connsiteX154" fmla="*/ 6589285 w 7586906"/>
              <a:gd name="connsiteY154" fmla="*/ 1399503 h 6325714"/>
              <a:gd name="connsiteX155" fmla="*/ 6609114 w 7586906"/>
              <a:gd name="connsiteY155" fmla="*/ 1412986 h 6325714"/>
              <a:gd name="connsiteX156" fmla="*/ 6758486 w 7586906"/>
              <a:gd name="connsiteY156" fmla="*/ 1475885 h 6325714"/>
              <a:gd name="connsiteX157" fmla="*/ 6691576 w 7586906"/>
              <a:gd name="connsiteY157" fmla="*/ 1479636 h 6325714"/>
              <a:gd name="connsiteX158" fmla="*/ 6581322 w 7586906"/>
              <a:gd name="connsiteY158" fmla="*/ 1464131 h 6325714"/>
              <a:gd name="connsiteX159" fmla="*/ 6579022 w 7586906"/>
              <a:gd name="connsiteY159" fmla="*/ 1467611 h 6325714"/>
              <a:gd name="connsiteX160" fmla="*/ 6565163 w 7586906"/>
              <a:gd name="connsiteY160" fmla="*/ 1482646 h 6325714"/>
              <a:gd name="connsiteX161" fmla="*/ 6543531 w 7586906"/>
              <a:gd name="connsiteY161" fmla="*/ 1493883 h 6325714"/>
              <a:gd name="connsiteX162" fmla="*/ 6538404 w 7586906"/>
              <a:gd name="connsiteY162" fmla="*/ 1480183 h 6325714"/>
              <a:gd name="connsiteX163" fmla="*/ 6543531 w 7586906"/>
              <a:gd name="connsiteY163" fmla="*/ 1493883 h 6325714"/>
              <a:gd name="connsiteX164" fmla="*/ 6477289 w 7586906"/>
              <a:gd name="connsiteY164" fmla="*/ 1537125 h 6325714"/>
              <a:gd name="connsiteX165" fmla="*/ 6545861 w 7586906"/>
              <a:gd name="connsiteY165" fmla="*/ 1517357 h 6325714"/>
              <a:gd name="connsiteX166" fmla="*/ 6624032 w 7586906"/>
              <a:gd name="connsiteY166" fmla="*/ 1525275 h 6325714"/>
              <a:gd name="connsiteX167" fmla="*/ 6622284 w 7586906"/>
              <a:gd name="connsiteY167" fmla="*/ 1526640 h 6325714"/>
              <a:gd name="connsiteX168" fmla="*/ 6573530 w 7586906"/>
              <a:gd name="connsiteY168" fmla="*/ 1558059 h 6325714"/>
              <a:gd name="connsiteX169" fmla="*/ 6601992 w 7586906"/>
              <a:gd name="connsiteY169" fmla="*/ 1584344 h 6325714"/>
              <a:gd name="connsiteX170" fmla="*/ 6629870 w 7586906"/>
              <a:gd name="connsiteY170" fmla="*/ 1585790 h 6325714"/>
              <a:gd name="connsiteX171" fmla="*/ 6591793 w 7586906"/>
              <a:gd name="connsiteY171" fmla="*/ 1604039 h 6325714"/>
              <a:gd name="connsiteX172" fmla="*/ 6524386 w 7586906"/>
              <a:gd name="connsiteY172" fmla="*/ 1635543 h 6325714"/>
              <a:gd name="connsiteX173" fmla="*/ 6468853 w 7586906"/>
              <a:gd name="connsiteY173" fmla="*/ 1671108 h 6325714"/>
              <a:gd name="connsiteX174" fmla="*/ 6443168 w 7586906"/>
              <a:gd name="connsiteY174" fmla="*/ 1707270 h 6325714"/>
              <a:gd name="connsiteX175" fmla="*/ 6421456 w 7586906"/>
              <a:gd name="connsiteY175" fmla="*/ 1747228 h 6325714"/>
              <a:gd name="connsiteX176" fmla="*/ 6418693 w 7586906"/>
              <a:gd name="connsiteY176" fmla="*/ 1800434 h 6325714"/>
              <a:gd name="connsiteX177" fmla="*/ 6378667 w 7586906"/>
              <a:gd name="connsiteY177" fmla="*/ 1823196 h 6325714"/>
              <a:gd name="connsiteX178" fmla="*/ 6385509 w 7586906"/>
              <a:gd name="connsiteY178" fmla="*/ 1830038 h 6325714"/>
              <a:gd name="connsiteX179" fmla="*/ 6618472 w 7586906"/>
              <a:gd name="connsiteY179" fmla="*/ 1814068 h 6325714"/>
              <a:gd name="connsiteX180" fmla="*/ 6683401 w 7586906"/>
              <a:gd name="connsiteY180" fmla="*/ 1809334 h 6325714"/>
              <a:gd name="connsiteX181" fmla="*/ 6665745 w 7586906"/>
              <a:gd name="connsiteY181" fmla="*/ 1829796 h 6325714"/>
              <a:gd name="connsiteX182" fmla="*/ 6665967 w 7586906"/>
              <a:gd name="connsiteY182" fmla="*/ 1830312 h 6325714"/>
              <a:gd name="connsiteX183" fmla="*/ 6690404 w 7586906"/>
              <a:gd name="connsiteY183" fmla="*/ 1843645 h 6325714"/>
              <a:gd name="connsiteX184" fmla="*/ 6692427 w 7586906"/>
              <a:gd name="connsiteY184" fmla="*/ 1842794 h 6325714"/>
              <a:gd name="connsiteX185" fmla="*/ 6721551 w 7586906"/>
              <a:gd name="connsiteY185" fmla="*/ 1830543 h 6325714"/>
              <a:gd name="connsiteX186" fmla="*/ 6802544 w 7586906"/>
              <a:gd name="connsiteY186" fmla="*/ 1843651 h 6325714"/>
              <a:gd name="connsiteX187" fmla="*/ 6829893 w 7586906"/>
              <a:gd name="connsiteY187" fmla="*/ 1867355 h 6325714"/>
              <a:gd name="connsiteX188" fmla="*/ 6836301 w 7586906"/>
              <a:gd name="connsiteY188" fmla="*/ 1874996 h 6325714"/>
              <a:gd name="connsiteX189" fmla="*/ 6855028 w 7586906"/>
              <a:gd name="connsiteY189" fmla="*/ 1887730 h 6325714"/>
              <a:gd name="connsiteX190" fmla="*/ 6807036 w 7586906"/>
              <a:gd name="connsiteY190" fmla="*/ 1899238 h 6325714"/>
              <a:gd name="connsiteX191" fmla="*/ 6796148 w 7586906"/>
              <a:gd name="connsiteY191" fmla="*/ 1913723 h 6325714"/>
              <a:gd name="connsiteX192" fmla="*/ 6796943 w 7586906"/>
              <a:gd name="connsiteY192" fmla="*/ 1937246 h 6325714"/>
              <a:gd name="connsiteX193" fmla="*/ 6740593 w 7586906"/>
              <a:gd name="connsiteY193" fmla="*/ 1945626 h 6325714"/>
              <a:gd name="connsiteX194" fmla="*/ 6692760 w 7586906"/>
              <a:gd name="connsiteY194" fmla="*/ 1946662 h 6325714"/>
              <a:gd name="connsiteX195" fmla="*/ 6650446 w 7586906"/>
              <a:gd name="connsiteY195" fmla="*/ 1991216 h 6325714"/>
              <a:gd name="connsiteX196" fmla="*/ 6642483 w 7586906"/>
              <a:gd name="connsiteY196" fmla="*/ 2055844 h 6325714"/>
              <a:gd name="connsiteX197" fmla="*/ 6642737 w 7586906"/>
              <a:gd name="connsiteY197" fmla="*/ 2061855 h 6325714"/>
              <a:gd name="connsiteX198" fmla="*/ 6647578 w 7586906"/>
              <a:gd name="connsiteY198" fmla="*/ 2064051 h 6325714"/>
              <a:gd name="connsiteX199" fmla="*/ 6751930 w 7586906"/>
              <a:gd name="connsiteY199" fmla="*/ 2008055 h 6325714"/>
              <a:gd name="connsiteX200" fmla="*/ 6749938 w 7586906"/>
              <a:gd name="connsiteY200" fmla="*/ 2005241 h 6325714"/>
              <a:gd name="connsiteX201" fmla="*/ 6816327 w 7586906"/>
              <a:gd name="connsiteY201" fmla="*/ 1949697 h 6325714"/>
              <a:gd name="connsiteX202" fmla="*/ 6870664 w 7586906"/>
              <a:gd name="connsiteY202" fmla="*/ 1934843 h 6325714"/>
              <a:gd name="connsiteX203" fmla="*/ 6893871 w 7586906"/>
              <a:gd name="connsiteY203" fmla="*/ 1925451 h 6325714"/>
              <a:gd name="connsiteX204" fmla="*/ 6895407 w 7586906"/>
              <a:gd name="connsiteY204" fmla="*/ 1925401 h 6325714"/>
              <a:gd name="connsiteX205" fmla="*/ 6911210 w 7586906"/>
              <a:gd name="connsiteY205" fmla="*/ 1925932 h 6325714"/>
              <a:gd name="connsiteX206" fmla="*/ 6911465 w 7586906"/>
              <a:gd name="connsiteY206" fmla="*/ 1931942 h 6325714"/>
              <a:gd name="connsiteX207" fmla="*/ 6916305 w 7586906"/>
              <a:gd name="connsiteY207" fmla="*/ 1934139 h 6325714"/>
              <a:gd name="connsiteX208" fmla="*/ 6959415 w 7586906"/>
              <a:gd name="connsiteY208" fmla="*/ 1913109 h 6325714"/>
              <a:gd name="connsiteX209" fmla="*/ 6938381 w 7586906"/>
              <a:gd name="connsiteY209" fmla="*/ 1956446 h 6325714"/>
              <a:gd name="connsiteX210" fmla="*/ 6940382 w 7586906"/>
              <a:gd name="connsiteY210" fmla="*/ 1961090 h 6325714"/>
              <a:gd name="connsiteX211" fmla="*/ 6951420 w 7586906"/>
              <a:gd name="connsiteY211" fmla="*/ 1972244 h 6325714"/>
              <a:gd name="connsiteX212" fmla="*/ 6947216 w 7586906"/>
              <a:gd name="connsiteY212" fmla="*/ 2004042 h 6325714"/>
              <a:gd name="connsiteX213" fmla="*/ 6955775 w 7586906"/>
              <a:gd name="connsiteY213" fmla="*/ 2004024 h 6325714"/>
              <a:gd name="connsiteX214" fmla="*/ 6973293 w 7586906"/>
              <a:gd name="connsiteY214" fmla="*/ 1997697 h 6325714"/>
              <a:gd name="connsiteX215" fmla="*/ 7012537 w 7586906"/>
              <a:gd name="connsiteY215" fmla="*/ 1991183 h 6325714"/>
              <a:gd name="connsiteX216" fmla="*/ 6972436 w 7586906"/>
              <a:gd name="connsiteY216" fmla="*/ 2001126 h 6325714"/>
              <a:gd name="connsiteX217" fmla="*/ 6800676 w 7586906"/>
              <a:gd name="connsiteY217" fmla="*/ 2050686 h 6325714"/>
              <a:gd name="connsiteX218" fmla="*/ 6752133 w 7586906"/>
              <a:gd name="connsiteY218" fmla="*/ 2080789 h 6325714"/>
              <a:gd name="connsiteX219" fmla="*/ 6683943 w 7586906"/>
              <a:gd name="connsiteY219" fmla="*/ 2128543 h 6325714"/>
              <a:gd name="connsiteX220" fmla="*/ 6655547 w 7586906"/>
              <a:gd name="connsiteY220" fmla="*/ 2151186 h 6325714"/>
              <a:gd name="connsiteX221" fmla="*/ 6682187 w 7586906"/>
              <a:gd name="connsiteY221" fmla="*/ 2166017 h 6325714"/>
              <a:gd name="connsiteX222" fmla="*/ 6726715 w 7586906"/>
              <a:gd name="connsiteY222" fmla="*/ 2162733 h 6325714"/>
              <a:gd name="connsiteX223" fmla="*/ 6805148 w 7586906"/>
              <a:gd name="connsiteY223" fmla="*/ 2102610 h 6325714"/>
              <a:gd name="connsiteX224" fmla="*/ 7076048 w 7586906"/>
              <a:gd name="connsiteY224" fmla="*/ 2006643 h 6325714"/>
              <a:gd name="connsiteX225" fmla="*/ 7065043 w 7586906"/>
              <a:gd name="connsiteY225" fmla="*/ 2000984 h 6325714"/>
              <a:gd name="connsiteX226" fmla="*/ 7198461 w 7586906"/>
              <a:gd name="connsiteY226" fmla="*/ 1999773 h 6325714"/>
              <a:gd name="connsiteX227" fmla="*/ 7128238 w 7586906"/>
              <a:gd name="connsiteY227" fmla="*/ 2075329 h 6325714"/>
              <a:gd name="connsiteX228" fmla="*/ 7035010 w 7586906"/>
              <a:gd name="connsiteY228" fmla="*/ 2157128 h 6325714"/>
              <a:gd name="connsiteX229" fmla="*/ 7009885 w 7586906"/>
              <a:gd name="connsiteY229" fmla="*/ 2176526 h 6325714"/>
              <a:gd name="connsiteX230" fmla="*/ 6893191 w 7586906"/>
              <a:gd name="connsiteY230" fmla="*/ 2411639 h 6325714"/>
              <a:gd name="connsiteX231" fmla="*/ 7030696 w 7586906"/>
              <a:gd name="connsiteY231" fmla="*/ 2358486 h 6325714"/>
              <a:gd name="connsiteX232" fmla="*/ 7115201 w 7586906"/>
              <a:gd name="connsiteY232" fmla="*/ 2399166 h 6325714"/>
              <a:gd name="connsiteX233" fmla="*/ 7173556 w 7586906"/>
              <a:gd name="connsiteY233" fmla="*/ 2471314 h 6325714"/>
              <a:gd name="connsiteX234" fmla="*/ 7158188 w 7586906"/>
              <a:gd name="connsiteY234" fmla="*/ 2507924 h 6325714"/>
              <a:gd name="connsiteX235" fmla="*/ 7031161 w 7586906"/>
              <a:gd name="connsiteY235" fmla="*/ 2588994 h 6325714"/>
              <a:gd name="connsiteX236" fmla="*/ 7149854 w 7586906"/>
              <a:gd name="connsiteY236" fmla="*/ 2546397 h 6325714"/>
              <a:gd name="connsiteX237" fmla="*/ 7200707 w 7586906"/>
              <a:gd name="connsiteY237" fmla="*/ 2536105 h 6325714"/>
              <a:gd name="connsiteX238" fmla="*/ 7196926 w 7586906"/>
              <a:gd name="connsiteY238" fmla="*/ 2565273 h 6325714"/>
              <a:gd name="connsiteX239" fmla="*/ 7197370 w 7586906"/>
              <a:gd name="connsiteY239" fmla="*/ 2566304 h 6325714"/>
              <a:gd name="connsiteX240" fmla="*/ 7212434 w 7586906"/>
              <a:gd name="connsiteY240" fmla="*/ 2590410 h 6325714"/>
              <a:gd name="connsiteX241" fmla="*/ 7173581 w 7586906"/>
              <a:gd name="connsiteY241" fmla="*/ 2588798 h 6325714"/>
              <a:gd name="connsiteX242" fmla="*/ 7040763 w 7586906"/>
              <a:gd name="connsiteY242" fmla="*/ 2730501 h 6325714"/>
              <a:gd name="connsiteX243" fmla="*/ 7042075 w 7586906"/>
              <a:gd name="connsiteY243" fmla="*/ 2729935 h 6325714"/>
              <a:gd name="connsiteX244" fmla="*/ 7084094 w 7586906"/>
              <a:gd name="connsiteY244" fmla="*/ 2709987 h 6325714"/>
              <a:gd name="connsiteX245" fmla="*/ 7085842 w 7586906"/>
              <a:gd name="connsiteY245" fmla="*/ 2708621 h 6325714"/>
              <a:gd name="connsiteX246" fmla="*/ 7111983 w 7586906"/>
              <a:gd name="connsiteY246" fmla="*/ 2713264 h 6325714"/>
              <a:gd name="connsiteX247" fmla="*/ 7079455 w 7586906"/>
              <a:gd name="connsiteY247" fmla="*/ 2742584 h 6325714"/>
              <a:gd name="connsiteX248" fmla="*/ 7031232 w 7586906"/>
              <a:gd name="connsiteY248" fmla="*/ 2789685 h 6325714"/>
              <a:gd name="connsiteX249" fmla="*/ 7031020 w 7586906"/>
              <a:gd name="connsiteY249" fmla="*/ 2791001 h 6325714"/>
              <a:gd name="connsiteX250" fmla="*/ 7014604 w 7586906"/>
              <a:gd name="connsiteY250" fmla="*/ 2836018 h 6325714"/>
              <a:gd name="connsiteX251" fmla="*/ 7233710 w 7586906"/>
              <a:gd name="connsiteY251" fmla="*/ 2777065 h 6325714"/>
              <a:gd name="connsiteX252" fmla="*/ 7239896 w 7586906"/>
              <a:gd name="connsiteY252" fmla="*/ 2784189 h 6325714"/>
              <a:gd name="connsiteX253" fmla="*/ 7377041 w 7586906"/>
              <a:gd name="connsiteY253" fmla="*/ 2744655 h 6325714"/>
              <a:gd name="connsiteX254" fmla="*/ 7378133 w 7586906"/>
              <a:gd name="connsiteY254" fmla="*/ 2743572 h 6325714"/>
              <a:gd name="connsiteX255" fmla="*/ 7413288 w 7586906"/>
              <a:gd name="connsiteY255" fmla="*/ 2751061 h 6325714"/>
              <a:gd name="connsiteX256" fmla="*/ 7394763 w 7586906"/>
              <a:gd name="connsiteY256" fmla="*/ 2773121 h 6325714"/>
              <a:gd name="connsiteX257" fmla="*/ 7301871 w 7586906"/>
              <a:gd name="connsiteY257" fmla="*/ 2799699 h 6325714"/>
              <a:gd name="connsiteX258" fmla="*/ 7257195 w 7586906"/>
              <a:gd name="connsiteY258" fmla="*/ 2815286 h 6325714"/>
              <a:gd name="connsiteX259" fmla="*/ 7131471 w 7586906"/>
              <a:gd name="connsiteY259" fmla="*/ 2931900 h 6325714"/>
              <a:gd name="connsiteX260" fmla="*/ 7122372 w 7586906"/>
              <a:gd name="connsiteY260" fmla="*/ 2952345 h 6325714"/>
              <a:gd name="connsiteX261" fmla="*/ 7219361 w 7586906"/>
              <a:gd name="connsiteY261" fmla="*/ 3041687 h 6325714"/>
              <a:gd name="connsiteX262" fmla="*/ 7270689 w 7586906"/>
              <a:gd name="connsiteY262" fmla="*/ 3053029 h 6325714"/>
              <a:gd name="connsiteX263" fmla="*/ 7263500 w 7586906"/>
              <a:gd name="connsiteY263" fmla="*/ 3056127 h 6325714"/>
              <a:gd name="connsiteX264" fmla="*/ 7263808 w 7586906"/>
              <a:gd name="connsiteY264" fmla="*/ 3055995 h 6325714"/>
              <a:gd name="connsiteX265" fmla="*/ 7270689 w 7586906"/>
              <a:gd name="connsiteY265" fmla="*/ 3053029 h 6325714"/>
              <a:gd name="connsiteX266" fmla="*/ 7273505 w 7586906"/>
              <a:gd name="connsiteY266" fmla="*/ 3053651 h 6325714"/>
              <a:gd name="connsiteX267" fmla="*/ 7440528 w 7586906"/>
              <a:gd name="connsiteY267" fmla="*/ 2944325 h 6325714"/>
              <a:gd name="connsiteX268" fmla="*/ 7421594 w 7586906"/>
              <a:gd name="connsiteY268" fmla="*/ 2994396 h 6325714"/>
              <a:gd name="connsiteX269" fmla="*/ 7425536 w 7586906"/>
              <a:gd name="connsiteY269" fmla="*/ 3008894 h 6325714"/>
              <a:gd name="connsiteX270" fmla="*/ 7422213 w 7586906"/>
              <a:gd name="connsiteY270" fmla="*/ 3009581 h 6325714"/>
              <a:gd name="connsiteX271" fmla="*/ 7425543 w 7586906"/>
              <a:gd name="connsiteY271" fmla="*/ 3008920 h 6325714"/>
              <a:gd name="connsiteX272" fmla="*/ 7425536 w 7586906"/>
              <a:gd name="connsiteY272" fmla="*/ 3008894 h 6325714"/>
              <a:gd name="connsiteX273" fmla="*/ 7428391 w 7586906"/>
              <a:gd name="connsiteY273" fmla="*/ 3008304 h 6325714"/>
              <a:gd name="connsiteX274" fmla="*/ 7455552 w 7586906"/>
              <a:gd name="connsiteY274" fmla="*/ 3036986 h 6325714"/>
              <a:gd name="connsiteX275" fmla="*/ 7312828 w 7586906"/>
              <a:gd name="connsiteY275" fmla="*/ 3173780 h 6325714"/>
              <a:gd name="connsiteX276" fmla="*/ 7262952 w 7586906"/>
              <a:gd name="connsiteY276" fmla="*/ 3238727 h 6325714"/>
              <a:gd name="connsiteX277" fmla="*/ 7306623 w 7586906"/>
              <a:gd name="connsiteY277" fmla="*/ 3238874 h 6325714"/>
              <a:gd name="connsiteX278" fmla="*/ 7374562 w 7586906"/>
              <a:gd name="connsiteY278" fmla="*/ 3260992 h 6325714"/>
              <a:gd name="connsiteX279" fmla="*/ 7376554 w 7586906"/>
              <a:gd name="connsiteY279" fmla="*/ 3263806 h 6325714"/>
              <a:gd name="connsiteX280" fmla="*/ 7444112 w 7586906"/>
              <a:gd name="connsiteY280" fmla="*/ 3333820 h 6325714"/>
              <a:gd name="connsiteX281" fmla="*/ 7444335 w 7586906"/>
              <a:gd name="connsiteY281" fmla="*/ 3334337 h 6325714"/>
              <a:gd name="connsiteX282" fmla="*/ 7444992 w 7586906"/>
              <a:gd name="connsiteY282" fmla="*/ 3334053 h 6325714"/>
              <a:gd name="connsiteX283" fmla="*/ 7445648 w 7586906"/>
              <a:gd name="connsiteY283" fmla="*/ 3333771 h 6325714"/>
              <a:gd name="connsiteX284" fmla="*/ 7470392 w 7586906"/>
              <a:gd name="connsiteY284" fmla="*/ 3324329 h 6325714"/>
              <a:gd name="connsiteX285" fmla="*/ 7472361 w 7586906"/>
              <a:gd name="connsiteY285" fmla="*/ 3323479 h 6325714"/>
              <a:gd name="connsiteX286" fmla="*/ 7473018 w 7586906"/>
              <a:gd name="connsiteY286" fmla="*/ 3323197 h 6325714"/>
              <a:gd name="connsiteX287" fmla="*/ 7474213 w 7586906"/>
              <a:gd name="connsiteY287" fmla="*/ 3322681 h 6325714"/>
              <a:gd name="connsiteX288" fmla="*/ 7476958 w 7586906"/>
              <a:gd name="connsiteY288" fmla="*/ 3321498 h 6325714"/>
              <a:gd name="connsiteX289" fmla="*/ 7517220 w 7586906"/>
              <a:gd name="connsiteY289" fmla="*/ 3339025 h 6325714"/>
              <a:gd name="connsiteX290" fmla="*/ 7477182 w 7586906"/>
              <a:gd name="connsiteY290" fmla="*/ 3359955 h 6325714"/>
              <a:gd name="connsiteX291" fmla="*/ 7213867 w 7586906"/>
              <a:gd name="connsiteY291" fmla="*/ 3477131 h 6325714"/>
              <a:gd name="connsiteX292" fmla="*/ 7318961 w 7586906"/>
              <a:gd name="connsiteY292" fmla="*/ 3473442 h 6325714"/>
              <a:gd name="connsiteX293" fmla="*/ 7441997 w 7586906"/>
              <a:gd name="connsiteY293" fmla="*/ 3422854 h 6325714"/>
              <a:gd name="connsiteX294" fmla="*/ 7438872 w 7586906"/>
              <a:gd name="connsiteY294" fmla="*/ 3433083 h 6325714"/>
              <a:gd name="connsiteX295" fmla="*/ 7432211 w 7586906"/>
              <a:gd name="connsiteY295" fmla="*/ 3438088 h 6325714"/>
              <a:gd name="connsiteX296" fmla="*/ 7291639 w 7586906"/>
              <a:gd name="connsiteY296" fmla="*/ 3605164 h 6325714"/>
              <a:gd name="connsiteX297" fmla="*/ 7308111 w 7586906"/>
              <a:gd name="connsiteY297" fmla="*/ 3645183 h 6325714"/>
              <a:gd name="connsiteX298" fmla="*/ 7393041 w 7586906"/>
              <a:gd name="connsiteY298" fmla="*/ 3683233 h 6325714"/>
              <a:gd name="connsiteX299" fmla="*/ 7321505 w 7586906"/>
              <a:gd name="connsiteY299" fmla="*/ 3759354 h 6325714"/>
              <a:gd name="connsiteX300" fmla="*/ 7354891 w 7586906"/>
              <a:gd name="connsiteY300" fmla="*/ 3764546 h 6325714"/>
              <a:gd name="connsiteX301" fmla="*/ 7424555 w 7586906"/>
              <a:gd name="connsiteY301" fmla="*/ 3743696 h 6325714"/>
              <a:gd name="connsiteX302" fmla="*/ 7516165 w 7586906"/>
              <a:gd name="connsiteY302" fmla="*/ 3723178 h 6325714"/>
              <a:gd name="connsiteX303" fmla="*/ 7506814 w 7586906"/>
              <a:gd name="connsiteY303" fmla="*/ 3775552 h 6325714"/>
              <a:gd name="connsiteX304" fmla="*/ 7508784 w 7586906"/>
              <a:gd name="connsiteY304" fmla="*/ 3774703 h 6325714"/>
              <a:gd name="connsiteX305" fmla="*/ 7533429 w 7586906"/>
              <a:gd name="connsiteY305" fmla="*/ 3767293 h 6325714"/>
              <a:gd name="connsiteX306" fmla="*/ 7561363 w 7586906"/>
              <a:gd name="connsiteY306" fmla="*/ 3759382 h 6325714"/>
              <a:gd name="connsiteX307" fmla="*/ 7561363 w 7586906"/>
              <a:gd name="connsiteY307" fmla="*/ 3759382 h 6325714"/>
              <a:gd name="connsiteX308" fmla="*/ 7560484 w 7586906"/>
              <a:gd name="connsiteY308" fmla="*/ 3759149 h 6325714"/>
              <a:gd name="connsiteX309" fmla="*/ 7564880 w 7586906"/>
              <a:gd name="connsiteY309" fmla="*/ 3760315 h 6325714"/>
              <a:gd name="connsiteX310" fmla="*/ 7557669 w 7586906"/>
              <a:gd name="connsiteY310" fmla="*/ 3803200 h 6325714"/>
              <a:gd name="connsiteX311" fmla="*/ 7486829 w 7586906"/>
              <a:gd name="connsiteY311" fmla="*/ 3810482 h 6325714"/>
              <a:gd name="connsiteX312" fmla="*/ 7472158 w 7586906"/>
              <a:gd name="connsiteY312" fmla="*/ 3816194 h 6325714"/>
              <a:gd name="connsiteX313" fmla="*/ 7325915 w 7586906"/>
              <a:gd name="connsiteY313" fmla="*/ 3876173 h 6325714"/>
              <a:gd name="connsiteX314" fmla="*/ 7278803 w 7586906"/>
              <a:gd name="connsiteY314" fmla="*/ 3887914 h 6325714"/>
              <a:gd name="connsiteX315" fmla="*/ 7249908 w 7586906"/>
              <a:gd name="connsiteY315" fmla="*/ 3900370 h 6325714"/>
              <a:gd name="connsiteX316" fmla="*/ 7228777 w 7586906"/>
              <a:gd name="connsiteY316" fmla="*/ 3927225 h 6325714"/>
              <a:gd name="connsiteX317" fmla="*/ 6952402 w 7586906"/>
              <a:gd name="connsiteY317" fmla="*/ 4062881 h 6325714"/>
              <a:gd name="connsiteX318" fmla="*/ 6946714 w 7586906"/>
              <a:gd name="connsiteY318" fmla="*/ 4065945 h 6325714"/>
              <a:gd name="connsiteX319" fmla="*/ 6946714 w 7586906"/>
              <a:gd name="connsiteY319" fmla="*/ 4065945 h 6325714"/>
              <a:gd name="connsiteX320" fmla="*/ 6943654 w 7586906"/>
              <a:gd name="connsiteY320" fmla="*/ 4067876 h 6325714"/>
              <a:gd name="connsiteX321" fmla="*/ 6819940 w 7586906"/>
              <a:gd name="connsiteY321" fmla="*/ 4115084 h 6325714"/>
              <a:gd name="connsiteX322" fmla="*/ 6819283 w 7586906"/>
              <a:gd name="connsiteY322" fmla="*/ 4115367 h 6325714"/>
              <a:gd name="connsiteX323" fmla="*/ 6817969 w 7586906"/>
              <a:gd name="connsiteY323" fmla="*/ 4115933 h 6325714"/>
              <a:gd name="connsiteX324" fmla="*/ 6799247 w 7586906"/>
              <a:gd name="connsiteY324" fmla="*/ 4122856 h 6325714"/>
              <a:gd name="connsiteX325" fmla="*/ 6777244 w 7586906"/>
              <a:gd name="connsiteY325" fmla="*/ 4131652 h 6325714"/>
              <a:gd name="connsiteX326" fmla="*/ 6780193 w 7586906"/>
              <a:gd name="connsiteY326" fmla="*/ 4129349 h 6325714"/>
              <a:gd name="connsiteX327" fmla="*/ 6777244 w 7586906"/>
              <a:gd name="connsiteY327" fmla="*/ 4131652 h 6325714"/>
              <a:gd name="connsiteX328" fmla="*/ 6777244 w 7586906"/>
              <a:gd name="connsiteY328" fmla="*/ 4131652 h 6325714"/>
              <a:gd name="connsiteX329" fmla="*/ 6773748 w 7586906"/>
              <a:gd name="connsiteY329" fmla="*/ 4134383 h 6325714"/>
              <a:gd name="connsiteX330" fmla="*/ 6678634 w 7586906"/>
              <a:gd name="connsiteY330" fmla="*/ 4193742 h 6325714"/>
              <a:gd name="connsiteX331" fmla="*/ 6230276 w 7586906"/>
              <a:gd name="connsiteY331" fmla="*/ 4378443 h 6325714"/>
              <a:gd name="connsiteX332" fmla="*/ 6227649 w 7586906"/>
              <a:gd name="connsiteY332" fmla="*/ 4379575 h 6325714"/>
              <a:gd name="connsiteX333" fmla="*/ 6226335 w 7586906"/>
              <a:gd name="connsiteY333" fmla="*/ 4380141 h 6325714"/>
              <a:gd name="connsiteX334" fmla="*/ 6225679 w 7586906"/>
              <a:gd name="connsiteY334" fmla="*/ 4380424 h 6325714"/>
              <a:gd name="connsiteX335" fmla="*/ 6222396 w 7586906"/>
              <a:gd name="connsiteY335" fmla="*/ 4381839 h 6325714"/>
              <a:gd name="connsiteX336" fmla="*/ 6081808 w 7586906"/>
              <a:gd name="connsiteY336" fmla="*/ 4433261 h 6325714"/>
              <a:gd name="connsiteX337" fmla="*/ 6131167 w 7586906"/>
              <a:gd name="connsiteY337" fmla="*/ 4430343 h 6325714"/>
              <a:gd name="connsiteX338" fmla="*/ 6315659 w 7586906"/>
              <a:gd name="connsiteY338" fmla="*/ 4365494 h 6325714"/>
              <a:gd name="connsiteX339" fmla="*/ 6313765 w 7586906"/>
              <a:gd name="connsiteY339" fmla="*/ 4367085 h 6325714"/>
              <a:gd name="connsiteX340" fmla="*/ 6315786 w 7586906"/>
              <a:gd name="connsiteY340" fmla="*/ 4365449 h 6325714"/>
              <a:gd name="connsiteX341" fmla="*/ 6315659 w 7586906"/>
              <a:gd name="connsiteY341" fmla="*/ 4365494 h 6325714"/>
              <a:gd name="connsiteX342" fmla="*/ 6318624 w 7586906"/>
              <a:gd name="connsiteY342" fmla="*/ 4363002 h 6325714"/>
              <a:gd name="connsiteX343" fmla="*/ 6367423 w 7586906"/>
              <a:gd name="connsiteY343" fmla="*/ 4376848 h 6325714"/>
              <a:gd name="connsiteX344" fmla="*/ 6331390 w 7586906"/>
              <a:gd name="connsiteY344" fmla="*/ 4407068 h 6325714"/>
              <a:gd name="connsiteX345" fmla="*/ 6195388 w 7586906"/>
              <a:gd name="connsiteY345" fmla="*/ 4454677 h 6325714"/>
              <a:gd name="connsiteX346" fmla="*/ 6239367 w 7586906"/>
              <a:gd name="connsiteY346" fmla="*/ 4469989 h 6325714"/>
              <a:gd name="connsiteX347" fmla="*/ 5733634 w 7586906"/>
              <a:gd name="connsiteY347" fmla="*/ 4675138 h 6325714"/>
              <a:gd name="connsiteX348" fmla="*/ 5731452 w 7586906"/>
              <a:gd name="connsiteY348" fmla="*/ 4677303 h 6325714"/>
              <a:gd name="connsiteX349" fmla="*/ 5656704 w 7586906"/>
              <a:gd name="connsiteY349" fmla="*/ 4691777 h 6325714"/>
              <a:gd name="connsiteX350" fmla="*/ 5655825 w 7586906"/>
              <a:gd name="connsiteY350" fmla="*/ 4691544 h 6325714"/>
              <a:gd name="connsiteX351" fmla="*/ 5656704 w 7586906"/>
              <a:gd name="connsiteY351" fmla="*/ 4691777 h 6325714"/>
              <a:gd name="connsiteX352" fmla="*/ 5653633 w 7586906"/>
              <a:gd name="connsiteY352" fmla="*/ 4691877 h 6325714"/>
              <a:gd name="connsiteX353" fmla="*/ 5601276 w 7586906"/>
              <a:gd name="connsiteY353" fmla="*/ 4707714 h 6325714"/>
              <a:gd name="connsiteX354" fmla="*/ 5648674 w 7586906"/>
              <a:gd name="connsiteY354" fmla="*/ 4669536 h 6325714"/>
              <a:gd name="connsiteX355" fmla="*/ 5643558 w 7586906"/>
              <a:gd name="connsiteY355" fmla="*/ 4657666 h 6325714"/>
              <a:gd name="connsiteX356" fmla="*/ 5617491 w 7586906"/>
              <a:gd name="connsiteY356" fmla="*/ 4665843 h 6325714"/>
              <a:gd name="connsiteX357" fmla="*/ 5436475 w 7586906"/>
              <a:gd name="connsiteY357" fmla="*/ 4746319 h 6325714"/>
              <a:gd name="connsiteX358" fmla="*/ 5383970 w 7586906"/>
              <a:gd name="connsiteY358" fmla="*/ 4774458 h 6325714"/>
              <a:gd name="connsiteX359" fmla="*/ 5356665 w 7586906"/>
              <a:gd name="connsiteY359" fmla="*/ 4796020 h 6325714"/>
              <a:gd name="connsiteX360" fmla="*/ 5223515 w 7586906"/>
              <a:gd name="connsiteY360" fmla="*/ 4880954 h 6325714"/>
              <a:gd name="connsiteX361" fmla="*/ 5031186 w 7586906"/>
              <a:gd name="connsiteY361" fmla="*/ 4940604 h 6325714"/>
              <a:gd name="connsiteX362" fmla="*/ 4971753 w 7586906"/>
              <a:gd name="connsiteY362" fmla="*/ 4947253 h 6325714"/>
              <a:gd name="connsiteX363" fmla="*/ 4660593 w 7586906"/>
              <a:gd name="connsiteY363" fmla="*/ 5063633 h 6325714"/>
              <a:gd name="connsiteX364" fmla="*/ 4408515 w 7586906"/>
              <a:gd name="connsiteY364" fmla="*/ 5150875 h 6325714"/>
              <a:gd name="connsiteX365" fmla="*/ 4335442 w 7586906"/>
              <a:gd name="connsiteY365" fmla="*/ 5189105 h 6325714"/>
              <a:gd name="connsiteX366" fmla="*/ 4180959 w 7586906"/>
              <a:gd name="connsiteY366" fmla="*/ 5266100 h 6325714"/>
              <a:gd name="connsiteX367" fmla="*/ 4110596 w 7586906"/>
              <a:gd name="connsiteY367" fmla="*/ 5279907 h 6325714"/>
              <a:gd name="connsiteX368" fmla="*/ 3362911 w 7586906"/>
              <a:gd name="connsiteY368" fmla="*/ 5615666 h 6325714"/>
              <a:gd name="connsiteX369" fmla="*/ 3321668 w 7586906"/>
              <a:gd name="connsiteY369" fmla="*/ 5655474 h 6325714"/>
              <a:gd name="connsiteX370" fmla="*/ 3275097 w 7586906"/>
              <a:gd name="connsiteY370" fmla="*/ 5722669 h 6325714"/>
              <a:gd name="connsiteX371" fmla="*/ 3287254 w 7586906"/>
              <a:gd name="connsiteY371" fmla="*/ 5662353 h 6325714"/>
              <a:gd name="connsiteX372" fmla="*/ 3162671 w 7586906"/>
              <a:gd name="connsiteY372" fmla="*/ 5711159 h 6325714"/>
              <a:gd name="connsiteX373" fmla="*/ 3131076 w 7586906"/>
              <a:gd name="connsiteY373" fmla="*/ 5749869 h 6325714"/>
              <a:gd name="connsiteX374" fmla="*/ 3040822 w 7586906"/>
              <a:gd name="connsiteY374" fmla="*/ 5777147 h 6325714"/>
              <a:gd name="connsiteX375" fmla="*/ 2854415 w 7586906"/>
              <a:gd name="connsiteY375" fmla="*/ 5874022 h 6325714"/>
              <a:gd name="connsiteX376" fmla="*/ 2724325 w 7586906"/>
              <a:gd name="connsiteY376" fmla="*/ 5919083 h 6325714"/>
              <a:gd name="connsiteX377" fmla="*/ 2699043 w 7586906"/>
              <a:gd name="connsiteY377" fmla="*/ 5948952 h 6325714"/>
              <a:gd name="connsiteX378" fmla="*/ 2294410 w 7586906"/>
              <a:gd name="connsiteY378" fmla="*/ 6142955 h 6325714"/>
              <a:gd name="connsiteX379" fmla="*/ 2151611 w 7586906"/>
              <a:gd name="connsiteY379" fmla="*/ 6228988 h 6325714"/>
              <a:gd name="connsiteX380" fmla="*/ 1979343 w 7586906"/>
              <a:gd name="connsiteY380" fmla="*/ 6304469 h 6325714"/>
              <a:gd name="connsiteX381" fmla="*/ 1872809 w 7586906"/>
              <a:gd name="connsiteY381" fmla="*/ 6324689 h 6325714"/>
              <a:gd name="connsiteX382" fmla="*/ 1861929 w 7586906"/>
              <a:gd name="connsiteY382" fmla="*/ 6303064 h 6325714"/>
              <a:gd name="connsiteX383" fmla="*/ 1689761 w 7586906"/>
              <a:gd name="connsiteY383" fmla="*/ 6169213 h 6325714"/>
              <a:gd name="connsiteX384" fmla="*/ 1478896 w 7586906"/>
              <a:gd name="connsiteY384" fmla="*/ 5985339 h 6325714"/>
              <a:gd name="connsiteX385" fmla="*/ 1401301 w 7586906"/>
              <a:gd name="connsiteY385" fmla="*/ 5812556 h 6325714"/>
              <a:gd name="connsiteX386" fmla="*/ 1366727 w 7586906"/>
              <a:gd name="connsiteY386" fmla="*/ 5754025 h 6325714"/>
              <a:gd name="connsiteX387" fmla="*/ 1322162 w 7586906"/>
              <a:gd name="connsiteY387" fmla="*/ 5675933 h 6325714"/>
              <a:gd name="connsiteX388" fmla="*/ 1255441 w 7586906"/>
              <a:gd name="connsiteY388" fmla="*/ 5636766 h 6325714"/>
              <a:gd name="connsiteX389" fmla="*/ 1174527 w 7586906"/>
              <a:gd name="connsiteY389" fmla="*/ 5609837 h 6325714"/>
              <a:gd name="connsiteX390" fmla="*/ 1143757 w 7586906"/>
              <a:gd name="connsiteY390" fmla="*/ 5601682 h 6325714"/>
              <a:gd name="connsiteX391" fmla="*/ 1091312 w 7586906"/>
              <a:gd name="connsiteY391" fmla="*/ 5526988 h 6325714"/>
              <a:gd name="connsiteX392" fmla="*/ 1106598 w 7586906"/>
              <a:gd name="connsiteY392" fmla="*/ 5287855 h 6325714"/>
              <a:gd name="connsiteX393" fmla="*/ 1045625 w 7586906"/>
              <a:gd name="connsiteY393" fmla="*/ 5180731 h 6325714"/>
              <a:gd name="connsiteX394" fmla="*/ 1008224 w 7586906"/>
              <a:gd name="connsiteY394" fmla="*/ 5164419 h 6325714"/>
              <a:gd name="connsiteX395" fmla="*/ 927775 w 7586906"/>
              <a:gd name="connsiteY395" fmla="*/ 5104244 h 6325714"/>
              <a:gd name="connsiteX396" fmla="*/ 901630 w 7586906"/>
              <a:gd name="connsiteY396" fmla="*/ 5023720 h 6325714"/>
              <a:gd name="connsiteX397" fmla="*/ 913978 w 7586906"/>
              <a:gd name="connsiteY397" fmla="*/ 4958425 h 6325714"/>
              <a:gd name="connsiteX398" fmla="*/ 921243 w 7586906"/>
              <a:gd name="connsiteY398" fmla="*/ 4924696 h 6325714"/>
              <a:gd name="connsiteX399" fmla="*/ 871587 w 7586906"/>
              <a:gd name="connsiteY399" fmla="*/ 4914278 h 6325714"/>
              <a:gd name="connsiteX400" fmla="*/ 777263 w 7586906"/>
              <a:gd name="connsiteY400" fmla="*/ 4883339 h 6325714"/>
              <a:gd name="connsiteX401" fmla="*/ 734202 w 7586906"/>
              <a:gd name="connsiteY401" fmla="*/ 4799703 h 6325714"/>
              <a:gd name="connsiteX402" fmla="*/ 759915 w 7586906"/>
              <a:gd name="connsiteY402" fmla="*/ 4655213 h 6325714"/>
              <a:gd name="connsiteX403" fmla="*/ 753071 w 7586906"/>
              <a:gd name="connsiteY403" fmla="*/ 4648371 h 6325714"/>
              <a:gd name="connsiteX404" fmla="*/ 752192 w 7586906"/>
              <a:gd name="connsiteY404" fmla="*/ 4648138 h 6325714"/>
              <a:gd name="connsiteX405" fmla="*/ 728540 w 7586906"/>
              <a:gd name="connsiteY405" fmla="*/ 4656497 h 6325714"/>
              <a:gd name="connsiteX406" fmla="*/ 725034 w 7586906"/>
              <a:gd name="connsiteY406" fmla="*/ 4657397 h 6325714"/>
              <a:gd name="connsiteX407" fmla="*/ 672232 w 7586906"/>
              <a:gd name="connsiteY407" fmla="*/ 4634262 h 6325714"/>
              <a:gd name="connsiteX408" fmla="*/ 776085 w 7586906"/>
              <a:gd name="connsiteY408" fmla="*/ 4568077 h 6325714"/>
              <a:gd name="connsiteX409" fmla="*/ 837073 w 7586906"/>
              <a:gd name="connsiteY409" fmla="*/ 4527099 h 6325714"/>
              <a:gd name="connsiteX410" fmla="*/ 849921 w 7586906"/>
              <a:gd name="connsiteY410" fmla="*/ 4509935 h 6325714"/>
              <a:gd name="connsiteX411" fmla="*/ 851943 w 7586906"/>
              <a:gd name="connsiteY411" fmla="*/ 4518242 h 6325714"/>
              <a:gd name="connsiteX412" fmla="*/ 850556 w 7586906"/>
              <a:gd name="connsiteY412" fmla="*/ 4505989 h 6325714"/>
              <a:gd name="connsiteX413" fmla="*/ 849921 w 7586906"/>
              <a:gd name="connsiteY413" fmla="*/ 4509935 h 6325714"/>
              <a:gd name="connsiteX414" fmla="*/ 845906 w 7586906"/>
              <a:gd name="connsiteY414" fmla="*/ 4498814 h 6325714"/>
              <a:gd name="connsiteX415" fmla="*/ 836849 w 7586906"/>
              <a:gd name="connsiteY415" fmla="*/ 4488643 h 6325714"/>
              <a:gd name="connsiteX416" fmla="*/ 821681 w 7586906"/>
              <a:gd name="connsiteY416" fmla="*/ 4484166 h 6325714"/>
              <a:gd name="connsiteX417" fmla="*/ 796406 w 7586906"/>
              <a:gd name="connsiteY417" fmla="*/ 4439984 h 6325714"/>
              <a:gd name="connsiteX418" fmla="*/ 811436 w 7586906"/>
              <a:gd name="connsiteY418" fmla="*/ 4420655 h 6325714"/>
              <a:gd name="connsiteX419" fmla="*/ 765465 w 7586906"/>
              <a:gd name="connsiteY419" fmla="*/ 4402530 h 6325714"/>
              <a:gd name="connsiteX420" fmla="*/ 758092 w 7586906"/>
              <a:gd name="connsiteY420" fmla="*/ 4380006 h 6325714"/>
              <a:gd name="connsiteX421" fmla="*/ 761746 w 7586906"/>
              <a:gd name="connsiteY421" fmla="*/ 4366803 h 6325714"/>
              <a:gd name="connsiteX422" fmla="*/ 682188 w 7586906"/>
              <a:gd name="connsiteY422" fmla="*/ 4346633 h 6325714"/>
              <a:gd name="connsiteX423" fmla="*/ 631770 w 7586906"/>
              <a:gd name="connsiteY423" fmla="*/ 4356126 h 6325714"/>
              <a:gd name="connsiteX424" fmla="*/ 615788 w 7586906"/>
              <a:gd name="connsiteY424" fmla="*/ 4400346 h 6325714"/>
              <a:gd name="connsiteX425" fmla="*/ 580463 w 7586906"/>
              <a:gd name="connsiteY425" fmla="*/ 4401497 h 6325714"/>
              <a:gd name="connsiteX426" fmla="*/ 579138 w 7586906"/>
              <a:gd name="connsiteY426" fmla="*/ 4362291 h 6325714"/>
              <a:gd name="connsiteX427" fmla="*/ 593543 w 7586906"/>
              <a:gd name="connsiteY427" fmla="*/ 4348739 h 6325714"/>
              <a:gd name="connsiteX428" fmla="*/ 654518 w 7586906"/>
              <a:gd name="connsiteY428" fmla="*/ 4267990 h 6325714"/>
              <a:gd name="connsiteX429" fmla="*/ 684070 w 7586906"/>
              <a:gd name="connsiteY429" fmla="*/ 4255252 h 6325714"/>
              <a:gd name="connsiteX430" fmla="*/ 718577 w 7586906"/>
              <a:gd name="connsiteY430" fmla="*/ 4226914 h 6325714"/>
              <a:gd name="connsiteX431" fmla="*/ 745502 w 7586906"/>
              <a:gd name="connsiteY431" fmla="*/ 4215308 h 6325714"/>
              <a:gd name="connsiteX432" fmla="*/ 568794 w 7586906"/>
              <a:gd name="connsiteY432" fmla="*/ 3942663 h 6325714"/>
              <a:gd name="connsiteX433" fmla="*/ 559673 w 7586906"/>
              <a:gd name="connsiteY433" fmla="*/ 3921504 h 6325714"/>
              <a:gd name="connsiteX434" fmla="*/ 464755 w 7586906"/>
              <a:gd name="connsiteY434" fmla="*/ 3863894 h 6325714"/>
              <a:gd name="connsiteX435" fmla="*/ 521554 w 7586906"/>
              <a:gd name="connsiteY435" fmla="*/ 3706615 h 6325714"/>
              <a:gd name="connsiteX436" fmla="*/ 468595 w 7586906"/>
              <a:gd name="connsiteY436" fmla="*/ 3731892 h 6325714"/>
              <a:gd name="connsiteX437" fmla="*/ 468861 w 7586906"/>
              <a:gd name="connsiteY437" fmla="*/ 3739733 h 6325714"/>
              <a:gd name="connsiteX438" fmla="*/ 434139 w 7586906"/>
              <a:gd name="connsiteY438" fmla="*/ 3731446 h 6325714"/>
              <a:gd name="connsiteX439" fmla="*/ 495645 w 7586906"/>
              <a:gd name="connsiteY439" fmla="*/ 3666380 h 6325714"/>
              <a:gd name="connsiteX440" fmla="*/ 513046 w 7586906"/>
              <a:gd name="connsiteY440" fmla="*/ 3639908 h 6325714"/>
              <a:gd name="connsiteX441" fmla="*/ 488494 w 7586906"/>
              <a:gd name="connsiteY441" fmla="*/ 3644372 h 6325714"/>
              <a:gd name="connsiteX442" fmla="*/ 387582 w 7586906"/>
              <a:gd name="connsiteY442" fmla="*/ 3612599 h 6325714"/>
              <a:gd name="connsiteX443" fmla="*/ 401362 w 7586906"/>
              <a:gd name="connsiteY443" fmla="*/ 3604825 h 6325714"/>
              <a:gd name="connsiteX444" fmla="*/ 401351 w 7586906"/>
              <a:gd name="connsiteY444" fmla="*/ 3602993 h 6325714"/>
              <a:gd name="connsiteX445" fmla="*/ 416019 w 7586906"/>
              <a:gd name="connsiteY445" fmla="*/ 3559340 h 6325714"/>
              <a:gd name="connsiteX446" fmla="*/ 412514 w 7586906"/>
              <a:gd name="connsiteY446" fmla="*/ 3560239 h 6325714"/>
              <a:gd name="connsiteX447" fmla="*/ 412080 w 7586906"/>
              <a:gd name="connsiteY447" fmla="*/ 3561038 h 6325714"/>
              <a:gd name="connsiteX448" fmla="*/ 412291 w 7586906"/>
              <a:gd name="connsiteY448" fmla="*/ 3559723 h 6325714"/>
              <a:gd name="connsiteX449" fmla="*/ 411857 w 7586906"/>
              <a:gd name="connsiteY449" fmla="*/ 3560522 h 6325714"/>
              <a:gd name="connsiteX450" fmla="*/ 410342 w 7586906"/>
              <a:gd name="connsiteY450" fmla="*/ 3564235 h 6325714"/>
              <a:gd name="connsiteX451" fmla="*/ 332533 w 7586906"/>
              <a:gd name="connsiteY451" fmla="*/ 3580641 h 6325714"/>
              <a:gd name="connsiteX452" fmla="*/ 328275 w 7586906"/>
              <a:gd name="connsiteY452" fmla="*/ 3565342 h 6325714"/>
              <a:gd name="connsiteX453" fmla="*/ 322936 w 7586906"/>
              <a:gd name="connsiteY453" fmla="*/ 3552957 h 6325714"/>
              <a:gd name="connsiteX454" fmla="*/ 332998 w 7586906"/>
              <a:gd name="connsiteY454" fmla="*/ 3547395 h 6325714"/>
              <a:gd name="connsiteX455" fmla="*/ 332119 w 7586906"/>
              <a:gd name="connsiteY455" fmla="*/ 3547162 h 6325714"/>
              <a:gd name="connsiteX456" fmla="*/ 328983 w 7586906"/>
              <a:gd name="connsiteY456" fmla="*/ 3536274 h 6325714"/>
              <a:gd name="connsiteX457" fmla="*/ 283055 w 7586906"/>
              <a:gd name="connsiteY457" fmla="*/ 3525474 h 6325714"/>
              <a:gd name="connsiteX458" fmla="*/ 307786 w 7586906"/>
              <a:gd name="connsiteY458" fmla="*/ 3476260 h 6325714"/>
              <a:gd name="connsiteX459" fmla="*/ 318249 w 7586906"/>
              <a:gd name="connsiteY459" fmla="*/ 3426466 h 6325714"/>
              <a:gd name="connsiteX460" fmla="*/ 316936 w 7586906"/>
              <a:gd name="connsiteY460" fmla="*/ 3427032 h 6325714"/>
              <a:gd name="connsiteX461" fmla="*/ 269504 w 7586906"/>
              <a:gd name="connsiteY461" fmla="*/ 3421775 h 6325714"/>
              <a:gd name="connsiteX462" fmla="*/ 253743 w 7586906"/>
              <a:gd name="connsiteY462" fmla="*/ 3428569 h 6325714"/>
              <a:gd name="connsiteX463" fmla="*/ 295548 w 7586906"/>
              <a:gd name="connsiteY463" fmla="*/ 3371995 h 6325714"/>
              <a:gd name="connsiteX464" fmla="*/ 342088 w 7586906"/>
              <a:gd name="connsiteY464" fmla="*/ 3337246 h 6325714"/>
              <a:gd name="connsiteX465" fmla="*/ 343625 w 7586906"/>
              <a:gd name="connsiteY465" fmla="*/ 3337196 h 6325714"/>
              <a:gd name="connsiteX466" fmla="*/ 380908 w 7586906"/>
              <a:gd name="connsiteY466" fmla="*/ 3333364 h 6325714"/>
              <a:gd name="connsiteX467" fmla="*/ 346048 w 7586906"/>
              <a:gd name="connsiteY467" fmla="*/ 3301270 h 6325714"/>
              <a:gd name="connsiteX468" fmla="*/ 276045 w 7586906"/>
              <a:gd name="connsiteY468" fmla="*/ 3301459 h 6325714"/>
              <a:gd name="connsiteX469" fmla="*/ 261407 w 7586906"/>
              <a:gd name="connsiteY469" fmla="*/ 3312665 h 6325714"/>
              <a:gd name="connsiteX470" fmla="*/ 236622 w 7586906"/>
              <a:gd name="connsiteY470" fmla="*/ 3314782 h 6325714"/>
              <a:gd name="connsiteX471" fmla="*/ 244533 w 7586906"/>
              <a:gd name="connsiteY471" fmla="*/ 3278938 h 6325714"/>
              <a:gd name="connsiteX472" fmla="*/ 304791 w 7586906"/>
              <a:gd name="connsiteY472" fmla="*/ 3263366 h 6325714"/>
              <a:gd name="connsiteX473" fmla="*/ 305448 w 7586906"/>
              <a:gd name="connsiteY473" fmla="*/ 3263083 h 6325714"/>
              <a:gd name="connsiteX474" fmla="*/ 306104 w 7586906"/>
              <a:gd name="connsiteY474" fmla="*/ 3262800 h 6325714"/>
              <a:gd name="connsiteX475" fmla="*/ 332827 w 7586906"/>
              <a:gd name="connsiteY475" fmla="*/ 3254340 h 6325714"/>
              <a:gd name="connsiteX476" fmla="*/ 334648 w 7586906"/>
              <a:gd name="connsiteY476" fmla="*/ 3227854 h 6325714"/>
              <a:gd name="connsiteX477" fmla="*/ 307879 w 7586906"/>
              <a:gd name="connsiteY477" fmla="*/ 3153106 h 6325714"/>
              <a:gd name="connsiteX478" fmla="*/ 312274 w 7586906"/>
              <a:gd name="connsiteY478" fmla="*/ 3154271 h 6325714"/>
              <a:gd name="connsiteX479" fmla="*/ 302604 w 7586906"/>
              <a:gd name="connsiteY479" fmla="*/ 3151708 h 6325714"/>
              <a:gd name="connsiteX480" fmla="*/ 301736 w 7586906"/>
              <a:gd name="connsiteY480" fmla="*/ 3153307 h 6325714"/>
              <a:gd name="connsiteX481" fmla="*/ 231839 w 7586906"/>
              <a:gd name="connsiteY481" fmla="*/ 3171808 h 6325714"/>
              <a:gd name="connsiteX482" fmla="*/ 185731 w 7586906"/>
              <a:gd name="connsiteY482" fmla="*/ 3167817 h 6325714"/>
              <a:gd name="connsiteX483" fmla="*/ 203822 w 7586906"/>
              <a:gd name="connsiteY483" fmla="*/ 3146556 h 6325714"/>
              <a:gd name="connsiteX484" fmla="*/ 202943 w 7586906"/>
              <a:gd name="connsiteY484" fmla="*/ 3146323 h 6325714"/>
              <a:gd name="connsiteX485" fmla="*/ 203822 w 7586906"/>
              <a:gd name="connsiteY485" fmla="*/ 3146556 h 6325714"/>
              <a:gd name="connsiteX486" fmla="*/ 200528 w 7586906"/>
              <a:gd name="connsiteY486" fmla="*/ 3146140 h 6325714"/>
              <a:gd name="connsiteX487" fmla="*/ 132028 w 7586906"/>
              <a:gd name="connsiteY487" fmla="*/ 3102845 h 6325714"/>
              <a:gd name="connsiteX488" fmla="*/ 144282 w 7586906"/>
              <a:gd name="connsiteY488" fmla="*/ 3096951 h 6325714"/>
              <a:gd name="connsiteX489" fmla="*/ 154291 w 7586906"/>
              <a:gd name="connsiteY489" fmla="*/ 3082233 h 6325714"/>
              <a:gd name="connsiteX490" fmla="*/ 140115 w 7586906"/>
              <a:gd name="connsiteY490" fmla="*/ 2984311 h 6325714"/>
              <a:gd name="connsiteX491" fmla="*/ 134935 w 7586906"/>
              <a:gd name="connsiteY491" fmla="*/ 2999394 h 6325714"/>
              <a:gd name="connsiteX492" fmla="*/ 105098 w 7586906"/>
              <a:gd name="connsiteY492" fmla="*/ 3000629 h 6325714"/>
              <a:gd name="connsiteX493" fmla="*/ 91814 w 7586906"/>
              <a:gd name="connsiteY493" fmla="*/ 2980653 h 6325714"/>
              <a:gd name="connsiteX494" fmla="*/ 85173 w 7586906"/>
              <a:gd name="connsiteY494" fmla="*/ 2970665 h 6325714"/>
              <a:gd name="connsiteX495" fmla="*/ 62537 w 7586906"/>
              <a:gd name="connsiteY495" fmla="*/ 2965122 h 6325714"/>
              <a:gd name="connsiteX496" fmla="*/ 73637 w 7586906"/>
              <a:gd name="connsiteY496" fmla="*/ 2949323 h 6325714"/>
              <a:gd name="connsiteX497" fmla="*/ 91069 w 7586906"/>
              <a:gd name="connsiteY497" fmla="*/ 2890404 h 6325714"/>
              <a:gd name="connsiteX498" fmla="*/ 31737 w 7586906"/>
              <a:gd name="connsiteY498" fmla="*/ 2725660 h 6325714"/>
              <a:gd name="connsiteX499" fmla="*/ 30994 w 7586906"/>
              <a:gd name="connsiteY499" fmla="*/ 2711294 h 6325714"/>
              <a:gd name="connsiteX500" fmla="*/ 0 w 7586906"/>
              <a:gd name="connsiteY500" fmla="*/ 2664682 h 6325714"/>
              <a:gd name="connsiteX501" fmla="*/ 4142 w 7586906"/>
              <a:gd name="connsiteY501" fmla="*/ 2659837 h 6325714"/>
              <a:gd name="connsiteX502" fmla="*/ 113033 w 7586906"/>
              <a:gd name="connsiteY502" fmla="*/ 2516822 h 6325714"/>
              <a:gd name="connsiteX503" fmla="*/ 136767 w 7586906"/>
              <a:gd name="connsiteY503" fmla="*/ 2409289 h 6325714"/>
              <a:gd name="connsiteX504" fmla="*/ 131280 w 7586906"/>
              <a:gd name="connsiteY504" fmla="*/ 2409207 h 6325714"/>
              <a:gd name="connsiteX505" fmla="*/ 130623 w 7586906"/>
              <a:gd name="connsiteY505" fmla="*/ 2409490 h 6325714"/>
              <a:gd name="connsiteX506" fmla="*/ 129320 w 7586906"/>
              <a:gd name="connsiteY506" fmla="*/ 2411887 h 6325714"/>
              <a:gd name="connsiteX507" fmla="*/ 108858 w 7586906"/>
              <a:gd name="connsiteY507" fmla="*/ 2478231 h 6325714"/>
              <a:gd name="connsiteX508" fmla="*/ 59766 w 7586906"/>
              <a:gd name="connsiteY508" fmla="*/ 2526931 h 6325714"/>
              <a:gd name="connsiteX509" fmla="*/ 20288 w 7586906"/>
              <a:gd name="connsiteY509" fmla="*/ 2493157 h 6325714"/>
              <a:gd name="connsiteX510" fmla="*/ 114797 w 7586906"/>
              <a:gd name="connsiteY510" fmla="*/ 2367356 h 6325714"/>
              <a:gd name="connsiteX511" fmla="*/ 116978 w 7586906"/>
              <a:gd name="connsiteY511" fmla="*/ 2365191 h 6325714"/>
              <a:gd name="connsiteX512" fmla="*/ 161558 w 7586906"/>
              <a:gd name="connsiteY512" fmla="*/ 2295182 h 6325714"/>
              <a:gd name="connsiteX513" fmla="*/ 168635 w 7586906"/>
              <a:gd name="connsiteY513" fmla="*/ 2342313 h 6325714"/>
              <a:gd name="connsiteX514" fmla="*/ 186801 w 7586906"/>
              <a:gd name="connsiteY514" fmla="*/ 2333870 h 6325714"/>
              <a:gd name="connsiteX515" fmla="*/ 210643 w 7586906"/>
              <a:gd name="connsiteY515" fmla="*/ 2320533 h 6325714"/>
              <a:gd name="connsiteX516" fmla="*/ 210643 w 7586906"/>
              <a:gd name="connsiteY516" fmla="*/ 2320533 h 6325714"/>
              <a:gd name="connsiteX517" fmla="*/ 219169 w 7586906"/>
              <a:gd name="connsiteY517" fmla="*/ 2315021 h 6325714"/>
              <a:gd name="connsiteX518" fmla="*/ 534766 w 7586906"/>
              <a:gd name="connsiteY518" fmla="*/ 2169189 h 6325714"/>
              <a:gd name="connsiteX519" fmla="*/ 752780 w 7586906"/>
              <a:gd name="connsiteY519" fmla="*/ 2073377 h 6325714"/>
              <a:gd name="connsiteX520" fmla="*/ 843713 w 7586906"/>
              <a:gd name="connsiteY520" fmla="*/ 2049479 h 6325714"/>
              <a:gd name="connsiteX521" fmla="*/ 849041 w 7586906"/>
              <a:gd name="connsiteY521" fmla="*/ 2060033 h 6325714"/>
              <a:gd name="connsiteX522" fmla="*/ 887574 w 7586906"/>
              <a:gd name="connsiteY522" fmla="*/ 2044647 h 6325714"/>
              <a:gd name="connsiteX523" fmla="*/ 965606 w 7586906"/>
              <a:gd name="connsiteY523" fmla="*/ 2028758 h 6325714"/>
              <a:gd name="connsiteX524" fmla="*/ 1393520 w 7586906"/>
              <a:gd name="connsiteY524" fmla="*/ 1838183 h 6325714"/>
              <a:gd name="connsiteX525" fmla="*/ 1444318 w 7586906"/>
              <a:gd name="connsiteY525" fmla="*/ 1818733 h 6325714"/>
              <a:gd name="connsiteX526" fmla="*/ 1457230 w 7586906"/>
              <a:gd name="connsiteY526" fmla="*/ 1812555 h 6325714"/>
              <a:gd name="connsiteX527" fmla="*/ 1519649 w 7586906"/>
              <a:gd name="connsiteY527" fmla="*/ 1791157 h 6325714"/>
              <a:gd name="connsiteX528" fmla="*/ 2055653 w 7586906"/>
              <a:gd name="connsiteY528" fmla="*/ 1546034 h 6325714"/>
              <a:gd name="connsiteX529" fmla="*/ 2617789 w 7586906"/>
              <a:gd name="connsiteY529" fmla="*/ 1303721 h 6325714"/>
              <a:gd name="connsiteX530" fmla="*/ 2694378 w 7586906"/>
              <a:gd name="connsiteY530" fmla="*/ 1266423 h 6325714"/>
              <a:gd name="connsiteX531" fmla="*/ 2716674 w 7586906"/>
              <a:gd name="connsiteY531" fmla="*/ 1251304 h 6325714"/>
              <a:gd name="connsiteX532" fmla="*/ 2749710 w 7586906"/>
              <a:gd name="connsiteY532" fmla="*/ 1234004 h 6325714"/>
              <a:gd name="connsiteX533" fmla="*/ 2815169 w 7586906"/>
              <a:gd name="connsiteY533" fmla="*/ 1207011 h 6325714"/>
              <a:gd name="connsiteX534" fmla="*/ 2824151 w 7586906"/>
              <a:gd name="connsiteY534" fmla="*/ 1204363 h 6325714"/>
              <a:gd name="connsiteX535" fmla="*/ 3022380 w 7586906"/>
              <a:gd name="connsiteY535" fmla="*/ 1140334 h 6325714"/>
              <a:gd name="connsiteX536" fmla="*/ 3085614 w 7586906"/>
              <a:gd name="connsiteY536" fmla="*/ 1108182 h 6325714"/>
              <a:gd name="connsiteX537" fmla="*/ 3101353 w 7586906"/>
              <a:gd name="connsiteY537" fmla="*/ 1097725 h 6325714"/>
              <a:gd name="connsiteX538" fmla="*/ 3171197 w 7586906"/>
              <a:gd name="connsiteY538" fmla="*/ 1070066 h 6325714"/>
              <a:gd name="connsiteX539" fmla="*/ 3612139 w 7586906"/>
              <a:gd name="connsiteY539" fmla="*/ 893457 h 6325714"/>
              <a:gd name="connsiteX540" fmla="*/ 4119332 w 7586906"/>
              <a:gd name="connsiteY540" fmla="*/ 637499 h 6325714"/>
              <a:gd name="connsiteX541" fmla="*/ 4290626 w 7586906"/>
              <a:gd name="connsiteY541" fmla="*/ 583244 h 6325714"/>
              <a:gd name="connsiteX542" fmla="*/ 4467712 w 7586906"/>
              <a:gd name="connsiteY542" fmla="*/ 506298 h 6325714"/>
              <a:gd name="connsiteX543" fmla="*/ 4621455 w 7586906"/>
              <a:gd name="connsiteY543" fmla="*/ 452876 h 6325714"/>
              <a:gd name="connsiteX544" fmla="*/ 4758727 w 7586906"/>
              <a:gd name="connsiteY544" fmla="*/ 397376 h 6325714"/>
              <a:gd name="connsiteX545" fmla="*/ 4795586 w 7586906"/>
              <a:gd name="connsiteY545" fmla="*/ 358234 h 6325714"/>
              <a:gd name="connsiteX546" fmla="*/ 4796020 w 7586906"/>
              <a:gd name="connsiteY546" fmla="*/ 357434 h 6325714"/>
              <a:gd name="connsiteX547" fmla="*/ 4937825 w 7586906"/>
              <a:gd name="connsiteY547" fmla="*/ 288966 h 6325714"/>
              <a:gd name="connsiteX548" fmla="*/ 4943534 w 7586906"/>
              <a:gd name="connsiteY548" fmla="*/ 289563 h 6325714"/>
              <a:gd name="connsiteX549" fmla="*/ 5146612 w 7586906"/>
              <a:gd name="connsiteY549" fmla="*/ 191622 h 6325714"/>
              <a:gd name="connsiteX550" fmla="*/ 5104139 w 7586906"/>
              <a:gd name="connsiteY550" fmla="*/ 208707 h 6325714"/>
              <a:gd name="connsiteX551" fmla="*/ 5265856 w 7586906"/>
              <a:gd name="connsiteY551" fmla="*/ 130429 h 6325714"/>
              <a:gd name="connsiteX552" fmla="*/ 5285198 w 7586906"/>
              <a:gd name="connsiteY552" fmla="*/ 135556 h 6325714"/>
              <a:gd name="connsiteX553" fmla="*/ 5300080 w 7586906"/>
              <a:gd name="connsiteY553" fmla="*/ 128529 h 6325714"/>
              <a:gd name="connsiteX554" fmla="*/ 5375230 w 7586906"/>
              <a:gd name="connsiteY554" fmla="*/ 107762 h 6325714"/>
              <a:gd name="connsiteX555" fmla="*/ 5375474 w 7586906"/>
              <a:gd name="connsiteY555" fmla="*/ 111940 h 6325714"/>
              <a:gd name="connsiteX556" fmla="*/ 5498086 w 7586906"/>
              <a:gd name="connsiteY556" fmla="*/ 63983 h 6325714"/>
              <a:gd name="connsiteX557" fmla="*/ 5497972 w 7586906"/>
              <a:gd name="connsiteY557" fmla="*/ 64691 h 6325714"/>
              <a:gd name="connsiteX558" fmla="*/ 5497629 w 7586906"/>
              <a:gd name="connsiteY558" fmla="*/ 65634 h 6325714"/>
              <a:gd name="connsiteX559" fmla="*/ 5497874 w 7586906"/>
              <a:gd name="connsiteY559" fmla="*/ 65299 h 6325714"/>
              <a:gd name="connsiteX560" fmla="*/ 5500469 w 7586906"/>
              <a:gd name="connsiteY560" fmla="*/ 58672 h 6325714"/>
              <a:gd name="connsiteX561" fmla="*/ 5620995 w 7586906"/>
              <a:gd name="connsiteY561" fmla="*/ 29361 h 6325714"/>
              <a:gd name="connsiteX562" fmla="*/ 5654550 w 7586906"/>
              <a:gd name="connsiteY562" fmla="*/ 25912 h 6325714"/>
              <a:gd name="connsiteX563" fmla="*/ 5702469 w 7586906"/>
              <a:gd name="connsiteY563" fmla="*/ 1585 h 6325714"/>
              <a:gd name="connsiteX564" fmla="*/ 5659880 w 7586906"/>
              <a:gd name="connsiteY564" fmla="*/ 36466 h 6325714"/>
              <a:gd name="connsiteX565" fmla="*/ 5512832 w 7586906"/>
              <a:gd name="connsiteY565" fmla="*/ 109031 h 6325714"/>
              <a:gd name="connsiteX566" fmla="*/ 5513054 w 7586906"/>
              <a:gd name="connsiteY566" fmla="*/ 109547 h 6325714"/>
              <a:gd name="connsiteX567" fmla="*/ 5520162 w 7586906"/>
              <a:gd name="connsiteY567" fmla="*/ 124230 h 6325714"/>
              <a:gd name="connsiteX568" fmla="*/ 5521920 w 7586906"/>
              <a:gd name="connsiteY568" fmla="*/ 124696 h 6325714"/>
              <a:gd name="connsiteX569" fmla="*/ 5577104 w 7586906"/>
              <a:gd name="connsiteY569" fmla="*/ 104580 h 6325714"/>
              <a:gd name="connsiteX570" fmla="*/ 5648836 w 7586906"/>
              <a:gd name="connsiteY570" fmla="*/ 137304 h 6325714"/>
              <a:gd name="connsiteX571" fmla="*/ 5649183 w 7586906"/>
              <a:gd name="connsiteY571" fmla="*/ 136665 h 6325714"/>
              <a:gd name="connsiteX572" fmla="*/ 5649691 w 7586906"/>
              <a:gd name="connsiteY572" fmla="*/ 138159 h 6325714"/>
              <a:gd name="connsiteX573" fmla="*/ 5649270 w 7586906"/>
              <a:gd name="connsiteY573" fmla="*/ 136504 h 6325714"/>
              <a:gd name="connsiteX574" fmla="*/ 5649183 w 7586906"/>
              <a:gd name="connsiteY574" fmla="*/ 136665 h 6325714"/>
              <a:gd name="connsiteX575" fmla="*/ 5648602 w 7586906"/>
              <a:gd name="connsiteY575" fmla="*/ 134956 h 6325714"/>
              <a:gd name="connsiteX576" fmla="*/ 5643358 w 7586906"/>
              <a:gd name="connsiteY576" fmla="*/ 101112 h 6325714"/>
              <a:gd name="connsiteX577" fmla="*/ 5686954 w 7586906"/>
              <a:gd name="connsiteY577" fmla="*/ 50498 h 6325714"/>
              <a:gd name="connsiteX578" fmla="*/ 5687388 w 7586906"/>
              <a:gd name="connsiteY578" fmla="*/ 49699 h 6325714"/>
              <a:gd name="connsiteX579" fmla="*/ 5711230 w 7586906"/>
              <a:gd name="connsiteY579" fmla="*/ 36362 h 6325714"/>
              <a:gd name="connsiteX580" fmla="*/ 5711452 w 7586906"/>
              <a:gd name="connsiteY580" fmla="*/ 36878 h 6325714"/>
              <a:gd name="connsiteX581" fmla="*/ 5711441 w 7586906"/>
              <a:gd name="connsiteY581" fmla="*/ 35047 h 6325714"/>
              <a:gd name="connsiteX582" fmla="*/ 5711219 w 7586906"/>
              <a:gd name="connsiteY582" fmla="*/ 34530 h 6325714"/>
              <a:gd name="connsiteX583" fmla="*/ 5711208 w 7586906"/>
              <a:gd name="connsiteY583" fmla="*/ 32699 h 6325714"/>
              <a:gd name="connsiteX584" fmla="*/ 5781529 w 7586906"/>
              <a:gd name="connsiteY584" fmla="*/ 11566 h 6325714"/>
              <a:gd name="connsiteX585" fmla="*/ 5782185 w 7586906"/>
              <a:gd name="connsiteY585" fmla="*/ 11283 h 6325714"/>
              <a:gd name="connsiteX586" fmla="*/ 5782842 w 7586906"/>
              <a:gd name="connsiteY586" fmla="*/ 11000 h 6325714"/>
              <a:gd name="connsiteX587" fmla="*/ 5808241 w 7586906"/>
              <a:gd name="connsiteY587" fmla="*/ 1275 h 6325714"/>
              <a:gd name="connsiteX588" fmla="*/ 5807083 w 7586906"/>
              <a:gd name="connsiteY588" fmla="*/ 168 h 6325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</a:cxnLst>
            <a:rect l="l" t="t" r="r" b="b"/>
            <a:pathLst>
              <a:path w="7586906" h="6325714">
                <a:moveTo>
                  <a:pt x="7320413" y="3760437"/>
                </a:moveTo>
                <a:cubicBezTo>
                  <a:pt x="7319545" y="3762035"/>
                  <a:pt x="7318465" y="3764949"/>
                  <a:pt x="7318253" y="3766264"/>
                </a:cubicBezTo>
                <a:cubicBezTo>
                  <a:pt x="7318475" y="3766779"/>
                  <a:pt x="7321325" y="3766164"/>
                  <a:pt x="7321102" y="3765647"/>
                </a:cubicBezTo>
                <a:cubicBezTo>
                  <a:pt x="7320657" y="3764615"/>
                  <a:pt x="7319545" y="3762035"/>
                  <a:pt x="7320413" y="3760437"/>
                </a:cubicBezTo>
                <a:close/>
                <a:moveTo>
                  <a:pt x="7445403" y="3428271"/>
                </a:moveTo>
                <a:cubicBezTo>
                  <a:pt x="7443737" y="3429601"/>
                  <a:pt x="7438767" y="3433426"/>
                  <a:pt x="7438767" y="3433426"/>
                </a:cubicBezTo>
                <a:lnTo>
                  <a:pt x="7438872" y="3433083"/>
                </a:lnTo>
                <a:lnTo>
                  <a:pt x="7444388" y="3428938"/>
                </a:lnTo>
                <a:cubicBezTo>
                  <a:pt x="7446242" y="3427565"/>
                  <a:pt x="7446236" y="3427606"/>
                  <a:pt x="7445403" y="3428271"/>
                </a:cubicBezTo>
                <a:close/>
                <a:moveTo>
                  <a:pt x="7083083" y="3403159"/>
                </a:moveTo>
                <a:cubicBezTo>
                  <a:pt x="7082426" y="3403442"/>
                  <a:pt x="7079132" y="3403026"/>
                  <a:pt x="7078476" y="3403309"/>
                </a:cubicBezTo>
                <a:cubicBezTo>
                  <a:pt x="7078476" y="3403309"/>
                  <a:pt x="7080901" y="3405323"/>
                  <a:pt x="7080901" y="3405323"/>
                </a:cubicBezTo>
                <a:cubicBezTo>
                  <a:pt x="7080901" y="3405323"/>
                  <a:pt x="7083305" y="3403675"/>
                  <a:pt x="7083083" y="3403159"/>
                </a:cubicBezTo>
                <a:close/>
                <a:moveTo>
                  <a:pt x="7272181" y="3052385"/>
                </a:moveTo>
                <a:lnTo>
                  <a:pt x="7270689" y="3053029"/>
                </a:lnTo>
                <a:lnTo>
                  <a:pt x="7270689" y="3053029"/>
                </a:lnTo>
                <a:close/>
                <a:moveTo>
                  <a:pt x="6580020" y="1466528"/>
                </a:moveTo>
                <a:cubicBezTo>
                  <a:pt x="6579585" y="1467327"/>
                  <a:pt x="6578928" y="1467611"/>
                  <a:pt x="6578494" y="1468410"/>
                </a:cubicBezTo>
                <a:lnTo>
                  <a:pt x="6579022" y="1467611"/>
                </a:lnTo>
                <a:close/>
                <a:moveTo>
                  <a:pt x="5998520" y="1134603"/>
                </a:moveTo>
                <a:cubicBezTo>
                  <a:pt x="5998319" y="1137749"/>
                  <a:pt x="5998775" y="1140613"/>
                  <a:pt x="6001602" y="1136334"/>
                </a:cubicBezTo>
                <a:cubicBezTo>
                  <a:pt x="6000501" y="1135585"/>
                  <a:pt x="5999622" y="1135352"/>
                  <a:pt x="5998520" y="1134603"/>
                </a:cubicBezTo>
                <a:close/>
                <a:moveTo>
                  <a:pt x="5277369" y="373923"/>
                </a:moveTo>
                <a:cubicBezTo>
                  <a:pt x="5276712" y="374206"/>
                  <a:pt x="5274086" y="375338"/>
                  <a:pt x="5273651" y="376137"/>
                </a:cubicBezTo>
                <a:cubicBezTo>
                  <a:pt x="5272994" y="376420"/>
                  <a:pt x="5272783" y="377735"/>
                  <a:pt x="5273439" y="377452"/>
                </a:cubicBezTo>
                <a:cubicBezTo>
                  <a:pt x="5274096" y="377169"/>
                  <a:pt x="5275198" y="377917"/>
                  <a:pt x="5275854" y="377634"/>
                </a:cubicBezTo>
                <a:cubicBezTo>
                  <a:pt x="5275632" y="377119"/>
                  <a:pt x="5276935" y="374722"/>
                  <a:pt x="5277369" y="373923"/>
                </a:cubicBezTo>
                <a:close/>
                <a:moveTo>
                  <a:pt x="5498520" y="63185"/>
                </a:moveTo>
                <a:cubicBezTo>
                  <a:pt x="5498096" y="65815"/>
                  <a:pt x="5497440" y="66098"/>
                  <a:pt x="5497874" y="65299"/>
                </a:cubicBezTo>
                <a:lnTo>
                  <a:pt x="5497972" y="64691"/>
                </a:lnTo>
                <a:close/>
                <a:moveTo>
                  <a:pt x="5820454" y="49252"/>
                </a:moveTo>
                <a:cubicBezTo>
                  <a:pt x="5819824" y="49370"/>
                  <a:pt x="5818179" y="49620"/>
                  <a:pt x="5818179" y="49620"/>
                </a:cubicBezTo>
                <a:lnTo>
                  <a:pt x="5820189" y="49281"/>
                </a:lnTo>
                <a:close/>
                <a:moveTo>
                  <a:pt x="5807083" y="168"/>
                </a:moveTo>
                <a:cubicBezTo>
                  <a:pt x="5806862" y="-119"/>
                  <a:pt x="5807357" y="127"/>
                  <a:pt x="5810223" y="2257"/>
                </a:cubicBezTo>
                <a:cubicBezTo>
                  <a:pt x="5815953" y="6519"/>
                  <a:pt x="5850039" y="18752"/>
                  <a:pt x="5857115" y="27941"/>
                </a:cubicBezTo>
                <a:cubicBezTo>
                  <a:pt x="5850791" y="34950"/>
                  <a:pt x="5846605" y="41498"/>
                  <a:pt x="5841226" y="45729"/>
                </a:cubicBezTo>
                <a:lnTo>
                  <a:pt x="5820189" y="49281"/>
                </a:lnTo>
                <a:lnTo>
                  <a:pt x="5816643" y="49671"/>
                </a:lnTo>
                <a:cubicBezTo>
                  <a:pt x="5806337" y="51053"/>
                  <a:pt x="5772358" y="57133"/>
                  <a:pt x="5766099" y="75130"/>
                </a:cubicBezTo>
                <a:cubicBezTo>
                  <a:pt x="5766099" y="75130"/>
                  <a:pt x="5767613" y="71417"/>
                  <a:pt x="5765007" y="76212"/>
                </a:cubicBezTo>
                <a:cubicBezTo>
                  <a:pt x="5761312" y="82089"/>
                  <a:pt x="5741642" y="96075"/>
                  <a:pt x="5729366" y="98307"/>
                </a:cubicBezTo>
                <a:cubicBezTo>
                  <a:pt x="5730912" y="100088"/>
                  <a:pt x="5732692" y="104217"/>
                  <a:pt x="5733804" y="106797"/>
                </a:cubicBezTo>
                <a:cubicBezTo>
                  <a:pt x="5728012" y="129489"/>
                  <a:pt x="5704306" y="128692"/>
                  <a:pt x="5688821" y="145158"/>
                </a:cubicBezTo>
                <a:cubicBezTo>
                  <a:pt x="5689923" y="145907"/>
                  <a:pt x="5714190" y="167880"/>
                  <a:pt x="5719687" y="169794"/>
                </a:cubicBezTo>
                <a:cubicBezTo>
                  <a:pt x="5719687" y="169794"/>
                  <a:pt x="5713555" y="171826"/>
                  <a:pt x="5721880" y="169461"/>
                </a:cubicBezTo>
                <a:cubicBezTo>
                  <a:pt x="5733277" y="166996"/>
                  <a:pt x="5764852" y="162565"/>
                  <a:pt x="5781990" y="166193"/>
                </a:cubicBezTo>
                <a:cubicBezTo>
                  <a:pt x="5781990" y="166193"/>
                  <a:pt x="5781111" y="165960"/>
                  <a:pt x="5782869" y="166426"/>
                </a:cubicBezTo>
                <a:cubicBezTo>
                  <a:pt x="5783971" y="167174"/>
                  <a:pt x="5788822" y="171203"/>
                  <a:pt x="5786428" y="174683"/>
                </a:cubicBezTo>
                <a:cubicBezTo>
                  <a:pt x="5785772" y="174966"/>
                  <a:pt x="5785772" y="174966"/>
                  <a:pt x="5785994" y="175482"/>
                </a:cubicBezTo>
                <a:cubicBezTo>
                  <a:pt x="5785571" y="178113"/>
                  <a:pt x="5790655" y="184488"/>
                  <a:pt x="5793737" y="186220"/>
                </a:cubicBezTo>
                <a:cubicBezTo>
                  <a:pt x="5777554" y="195643"/>
                  <a:pt x="5765298" y="201538"/>
                  <a:pt x="5760787" y="218169"/>
                </a:cubicBezTo>
                <a:cubicBezTo>
                  <a:pt x="5728758" y="257678"/>
                  <a:pt x="5663128" y="255370"/>
                  <a:pt x="5643419" y="299972"/>
                </a:cubicBezTo>
                <a:cubicBezTo>
                  <a:pt x="5645367" y="295460"/>
                  <a:pt x="5642985" y="300771"/>
                  <a:pt x="5642985" y="300771"/>
                </a:cubicBezTo>
                <a:cubicBezTo>
                  <a:pt x="5642985" y="300771"/>
                  <a:pt x="5643419" y="299972"/>
                  <a:pt x="5643419" y="299972"/>
                </a:cubicBezTo>
                <a:cubicBezTo>
                  <a:pt x="5643207" y="301287"/>
                  <a:pt x="5642772" y="302087"/>
                  <a:pt x="5641904" y="303685"/>
                </a:cubicBezTo>
                <a:cubicBezTo>
                  <a:pt x="5636270" y="315905"/>
                  <a:pt x="5595120" y="334254"/>
                  <a:pt x="5572463" y="325050"/>
                </a:cubicBezTo>
                <a:cubicBezTo>
                  <a:pt x="5558895" y="331511"/>
                  <a:pt x="5546195" y="336373"/>
                  <a:pt x="5533061" y="342035"/>
                </a:cubicBezTo>
                <a:cubicBezTo>
                  <a:pt x="5533061" y="342035"/>
                  <a:pt x="5533284" y="342551"/>
                  <a:pt x="5533284" y="342551"/>
                </a:cubicBezTo>
                <a:cubicBezTo>
                  <a:pt x="5532649" y="346497"/>
                  <a:pt x="5529842" y="354437"/>
                  <a:pt x="5527458" y="359749"/>
                </a:cubicBezTo>
                <a:cubicBezTo>
                  <a:pt x="5527024" y="360548"/>
                  <a:pt x="5526590" y="361347"/>
                  <a:pt x="5526813" y="361863"/>
                </a:cubicBezTo>
                <a:cubicBezTo>
                  <a:pt x="5556428" y="360113"/>
                  <a:pt x="5585387" y="358644"/>
                  <a:pt x="5615002" y="356894"/>
                </a:cubicBezTo>
                <a:cubicBezTo>
                  <a:pt x="5619610" y="356744"/>
                  <a:pt x="5623995" y="356077"/>
                  <a:pt x="5628825" y="356443"/>
                </a:cubicBezTo>
                <a:cubicBezTo>
                  <a:pt x="5640021" y="357125"/>
                  <a:pt x="5652530" y="357241"/>
                  <a:pt x="5663949" y="358438"/>
                </a:cubicBezTo>
                <a:cubicBezTo>
                  <a:pt x="5701370" y="340471"/>
                  <a:pt x="5718497" y="342267"/>
                  <a:pt x="5730531" y="373797"/>
                </a:cubicBezTo>
                <a:cubicBezTo>
                  <a:pt x="5732724" y="373464"/>
                  <a:pt x="5730531" y="373797"/>
                  <a:pt x="5728996" y="373847"/>
                </a:cubicBezTo>
                <a:cubicBezTo>
                  <a:pt x="5726803" y="374182"/>
                  <a:pt x="5725267" y="374232"/>
                  <a:pt x="5730531" y="373797"/>
                </a:cubicBezTo>
                <a:cubicBezTo>
                  <a:pt x="5731410" y="374030"/>
                  <a:pt x="5732724" y="373464"/>
                  <a:pt x="5734259" y="373414"/>
                </a:cubicBezTo>
                <a:cubicBezTo>
                  <a:pt x="5757944" y="370549"/>
                  <a:pt x="5798703" y="398264"/>
                  <a:pt x="5831549" y="385942"/>
                </a:cubicBezTo>
                <a:cubicBezTo>
                  <a:pt x="5822366" y="391736"/>
                  <a:pt x="5810990" y="397864"/>
                  <a:pt x="5801150" y="403941"/>
                </a:cubicBezTo>
                <a:cubicBezTo>
                  <a:pt x="5834472" y="398144"/>
                  <a:pt x="5867128" y="390800"/>
                  <a:pt x="5900673" y="385519"/>
                </a:cubicBezTo>
                <a:cubicBezTo>
                  <a:pt x="5900037" y="389465"/>
                  <a:pt x="5900906" y="387866"/>
                  <a:pt x="5900895" y="386035"/>
                </a:cubicBezTo>
                <a:cubicBezTo>
                  <a:pt x="5900673" y="385519"/>
                  <a:pt x="5900673" y="385519"/>
                  <a:pt x="5900673" y="385519"/>
                </a:cubicBezTo>
                <a:cubicBezTo>
                  <a:pt x="5901107" y="384720"/>
                  <a:pt x="5901541" y="383920"/>
                  <a:pt x="5901753" y="382606"/>
                </a:cubicBezTo>
                <a:cubicBezTo>
                  <a:pt x="5906243" y="362311"/>
                  <a:pt x="5949904" y="360626"/>
                  <a:pt x="5962753" y="381401"/>
                </a:cubicBezTo>
                <a:cubicBezTo>
                  <a:pt x="5978091" y="377238"/>
                  <a:pt x="5985727" y="369662"/>
                  <a:pt x="5984955" y="387743"/>
                </a:cubicBezTo>
                <a:cubicBezTo>
                  <a:pt x="6033688" y="390602"/>
                  <a:pt x="6076745" y="360415"/>
                  <a:pt x="6125056" y="365904"/>
                </a:cubicBezTo>
                <a:cubicBezTo>
                  <a:pt x="6105387" y="379891"/>
                  <a:pt x="6086819" y="394625"/>
                  <a:pt x="6067595" y="409643"/>
                </a:cubicBezTo>
                <a:cubicBezTo>
                  <a:pt x="6036837" y="441261"/>
                  <a:pt x="5999648" y="461575"/>
                  <a:pt x="5960501" y="484570"/>
                </a:cubicBezTo>
                <a:cubicBezTo>
                  <a:pt x="5940748" y="521846"/>
                  <a:pt x="5897765" y="526911"/>
                  <a:pt x="5907893" y="570278"/>
                </a:cubicBezTo>
                <a:cubicBezTo>
                  <a:pt x="5910552" y="574639"/>
                  <a:pt x="5913645" y="578202"/>
                  <a:pt x="5916304" y="582563"/>
                </a:cubicBezTo>
                <a:cubicBezTo>
                  <a:pt x="5934757" y="623566"/>
                  <a:pt x="5952497" y="579813"/>
                  <a:pt x="5983755" y="596325"/>
                </a:cubicBezTo>
                <a:cubicBezTo>
                  <a:pt x="5981044" y="620748"/>
                  <a:pt x="5962647" y="626843"/>
                  <a:pt x="5947649" y="651666"/>
                </a:cubicBezTo>
                <a:cubicBezTo>
                  <a:pt x="5928521" y="683166"/>
                  <a:pt x="5902982" y="669084"/>
                  <a:pt x="5893851" y="646094"/>
                </a:cubicBezTo>
                <a:cubicBezTo>
                  <a:pt x="5886054" y="626200"/>
                  <a:pt x="5863991" y="605725"/>
                  <a:pt x="5842649" y="633896"/>
                </a:cubicBezTo>
                <a:cubicBezTo>
                  <a:pt x="5842215" y="634695"/>
                  <a:pt x="5841345" y="636294"/>
                  <a:pt x="5840477" y="637892"/>
                </a:cubicBezTo>
                <a:cubicBezTo>
                  <a:pt x="5830924" y="655472"/>
                  <a:pt x="5757977" y="677738"/>
                  <a:pt x="5733309" y="699998"/>
                </a:cubicBezTo>
                <a:cubicBezTo>
                  <a:pt x="5758305" y="696567"/>
                  <a:pt x="5784161" y="689705"/>
                  <a:pt x="5809370" y="684958"/>
                </a:cubicBezTo>
                <a:cubicBezTo>
                  <a:pt x="5787594" y="713927"/>
                  <a:pt x="5747683" y="718892"/>
                  <a:pt x="5730747" y="750059"/>
                </a:cubicBezTo>
                <a:cubicBezTo>
                  <a:pt x="5784746" y="752485"/>
                  <a:pt x="5822040" y="712543"/>
                  <a:pt x="5874714" y="713704"/>
                </a:cubicBezTo>
                <a:cubicBezTo>
                  <a:pt x="5875583" y="712105"/>
                  <a:pt x="5876674" y="711023"/>
                  <a:pt x="5877542" y="709425"/>
                </a:cubicBezTo>
                <a:cubicBezTo>
                  <a:pt x="5910251" y="711236"/>
                  <a:pt x="5934071" y="694236"/>
                  <a:pt x="5966504" y="686376"/>
                </a:cubicBezTo>
                <a:cubicBezTo>
                  <a:pt x="5967384" y="686609"/>
                  <a:pt x="5970688" y="688856"/>
                  <a:pt x="5970699" y="690687"/>
                </a:cubicBezTo>
                <a:cubicBezTo>
                  <a:pt x="5970710" y="692519"/>
                  <a:pt x="5968093" y="695482"/>
                  <a:pt x="5970296" y="696980"/>
                </a:cubicBezTo>
                <a:cubicBezTo>
                  <a:pt x="5970296" y="696980"/>
                  <a:pt x="5969417" y="696747"/>
                  <a:pt x="5971175" y="697213"/>
                </a:cubicBezTo>
                <a:cubicBezTo>
                  <a:pt x="5972934" y="697679"/>
                  <a:pt x="5978887" y="702457"/>
                  <a:pt x="5980656" y="704754"/>
                </a:cubicBezTo>
                <a:cubicBezTo>
                  <a:pt x="5984374" y="702539"/>
                  <a:pt x="5988536" y="701357"/>
                  <a:pt x="5992476" y="699659"/>
                </a:cubicBezTo>
                <a:cubicBezTo>
                  <a:pt x="6007803" y="693664"/>
                  <a:pt x="6024167" y="677430"/>
                  <a:pt x="6037174" y="687734"/>
                </a:cubicBezTo>
                <a:cubicBezTo>
                  <a:pt x="6050182" y="698039"/>
                  <a:pt x="6029390" y="707613"/>
                  <a:pt x="6021108" y="717302"/>
                </a:cubicBezTo>
                <a:cubicBezTo>
                  <a:pt x="6021108" y="717302"/>
                  <a:pt x="6020663" y="716270"/>
                  <a:pt x="6021330" y="717818"/>
                </a:cubicBezTo>
                <a:cubicBezTo>
                  <a:pt x="6021998" y="719366"/>
                  <a:pt x="6025324" y="725277"/>
                  <a:pt x="6027750" y="727291"/>
                </a:cubicBezTo>
                <a:cubicBezTo>
                  <a:pt x="6050119" y="724991"/>
                  <a:pt x="6065425" y="715335"/>
                  <a:pt x="6087838" y="720360"/>
                </a:cubicBezTo>
                <a:cubicBezTo>
                  <a:pt x="6085741" y="737175"/>
                  <a:pt x="6068657" y="742703"/>
                  <a:pt x="6059962" y="756855"/>
                </a:cubicBezTo>
                <a:cubicBezTo>
                  <a:pt x="6067185" y="753741"/>
                  <a:pt x="6080530" y="746764"/>
                  <a:pt x="6086685" y="748395"/>
                </a:cubicBezTo>
                <a:cubicBezTo>
                  <a:pt x="6104045" y="752539"/>
                  <a:pt x="6088274" y="757501"/>
                  <a:pt x="6085023" y="764411"/>
                </a:cubicBezTo>
                <a:cubicBezTo>
                  <a:pt x="6077651" y="779827"/>
                  <a:pt x="6071582" y="792847"/>
                  <a:pt x="6063988" y="807747"/>
                </a:cubicBezTo>
                <a:cubicBezTo>
                  <a:pt x="6109989" y="793426"/>
                  <a:pt x="6121491" y="771333"/>
                  <a:pt x="6135980" y="734489"/>
                </a:cubicBezTo>
                <a:cubicBezTo>
                  <a:pt x="6145238" y="741514"/>
                  <a:pt x="6156932" y="752384"/>
                  <a:pt x="6152611" y="764039"/>
                </a:cubicBezTo>
                <a:cubicBezTo>
                  <a:pt x="6144837" y="785748"/>
                  <a:pt x="6180543" y="812582"/>
                  <a:pt x="6193244" y="807719"/>
                </a:cubicBezTo>
                <a:cubicBezTo>
                  <a:pt x="6245791" y="786904"/>
                  <a:pt x="6265418" y="803533"/>
                  <a:pt x="6313210" y="795172"/>
                </a:cubicBezTo>
                <a:cubicBezTo>
                  <a:pt x="6315138" y="824938"/>
                  <a:pt x="6274560" y="828355"/>
                  <a:pt x="6286795" y="856738"/>
                </a:cubicBezTo>
                <a:cubicBezTo>
                  <a:pt x="6253049" y="855680"/>
                  <a:pt x="6212540" y="859258"/>
                  <a:pt x="6185431" y="879951"/>
                </a:cubicBezTo>
                <a:lnTo>
                  <a:pt x="6163755" y="906543"/>
                </a:lnTo>
                <a:lnTo>
                  <a:pt x="6163585" y="905566"/>
                </a:lnTo>
                <a:cubicBezTo>
                  <a:pt x="6163532" y="905895"/>
                  <a:pt x="6163537" y="906811"/>
                  <a:pt x="6163537" y="906811"/>
                </a:cubicBezTo>
                <a:lnTo>
                  <a:pt x="6163755" y="906543"/>
                </a:lnTo>
                <a:lnTo>
                  <a:pt x="6163982" y="907843"/>
                </a:lnTo>
                <a:cubicBezTo>
                  <a:pt x="6164893" y="913569"/>
                  <a:pt x="6159947" y="931001"/>
                  <a:pt x="6177646" y="917863"/>
                </a:cubicBezTo>
                <a:cubicBezTo>
                  <a:pt x="6204083" y="897900"/>
                  <a:pt x="6224070" y="900912"/>
                  <a:pt x="6242830" y="919139"/>
                </a:cubicBezTo>
                <a:cubicBezTo>
                  <a:pt x="6228192" y="930345"/>
                  <a:pt x="6220820" y="945762"/>
                  <a:pt x="6209488" y="959214"/>
                </a:cubicBezTo>
                <a:cubicBezTo>
                  <a:pt x="6252873" y="947856"/>
                  <a:pt x="6280749" y="911361"/>
                  <a:pt x="6325733" y="910941"/>
                </a:cubicBezTo>
                <a:cubicBezTo>
                  <a:pt x="6325956" y="911457"/>
                  <a:pt x="6326178" y="911973"/>
                  <a:pt x="6326623" y="913005"/>
                </a:cubicBezTo>
                <a:cubicBezTo>
                  <a:pt x="6330627" y="922294"/>
                  <a:pt x="6324612" y="944471"/>
                  <a:pt x="6302719" y="953296"/>
                </a:cubicBezTo>
                <a:cubicBezTo>
                  <a:pt x="6264419" y="971030"/>
                  <a:pt x="6254982" y="1008755"/>
                  <a:pt x="6209076" y="1001616"/>
                </a:cubicBezTo>
                <a:cubicBezTo>
                  <a:pt x="6195285" y="1007561"/>
                  <a:pt x="6181918" y="1010875"/>
                  <a:pt x="6169684" y="1020432"/>
                </a:cubicBezTo>
                <a:cubicBezTo>
                  <a:pt x="6169907" y="1020948"/>
                  <a:pt x="6169907" y="1020948"/>
                  <a:pt x="6169250" y="1021231"/>
                </a:cubicBezTo>
                <a:cubicBezTo>
                  <a:pt x="6165977" y="1024478"/>
                  <a:pt x="6151339" y="1035684"/>
                  <a:pt x="6145440" y="1040063"/>
                </a:cubicBezTo>
                <a:cubicBezTo>
                  <a:pt x="6138101" y="1060973"/>
                  <a:pt x="6127879" y="1077006"/>
                  <a:pt x="6106453" y="1090526"/>
                </a:cubicBezTo>
                <a:cubicBezTo>
                  <a:pt x="6112882" y="1101829"/>
                  <a:pt x="6118878" y="1113932"/>
                  <a:pt x="6125530" y="1125752"/>
                </a:cubicBezTo>
                <a:cubicBezTo>
                  <a:pt x="6125753" y="1126268"/>
                  <a:pt x="6125753" y="1126268"/>
                  <a:pt x="6125753" y="1126268"/>
                </a:cubicBezTo>
                <a:cubicBezTo>
                  <a:pt x="6125541" y="1127583"/>
                  <a:pt x="6127321" y="1131712"/>
                  <a:pt x="6128210" y="1133776"/>
                </a:cubicBezTo>
                <a:cubicBezTo>
                  <a:pt x="6143071" y="1123086"/>
                  <a:pt x="6153546" y="1113063"/>
                  <a:pt x="6170609" y="1103872"/>
                </a:cubicBezTo>
                <a:cubicBezTo>
                  <a:pt x="6180015" y="1098593"/>
                  <a:pt x="6190554" y="1099558"/>
                  <a:pt x="6194992" y="1108048"/>
                </a:cubicBezTo>
                <a:cubicBezTo>
                  <a:pt x="6197428" y="1111894"/>
                  <a:pt x="6194199" y="1122466"/>
                  <a:pt x="6191138" y="1124397"/>
                </a:cubicBezTo>
                <a:cubicBezTo>
                  <a:pt x="6133613" y="1157149"/>
                  <a:pt x="6178195" y="1163022"/>
                  <a:pt x="6193078" y="1193936"/>
                </a:cubicBezTo>
                <a:cubicBezTo>
                  <a:pt x="6194858" y="1198064"/>
                  <a:pt x="6196415" y="1201677"/>
                  <a:pt x="6196659" y="1205856"/>
                </a:cubicBezTo>
                <a:cubicBezTo>
                  <a:pt x="6202135" y="1204107"/>
                  <a:pt x="6207389" y="1201842"/>
                  <a:pt x="6212643" y="1199578"/>
                </a:cubicBezTo>
                <a:cubicBezTo>
                  <a:pt x="6174481" y="1241118"/>
                  <a:pt x="6193049" y="1264323"/>
                  <a:pt x="6220664" y="1295869"/>
                </a:cubicBezTo>
                <a:cubicBezTo>
                  <a:pt x="6223345" y="1303893"/>
                  <a:pt x="6226459" y="1311118"/>
                  <a:pt x="6229796" y="1318859"/>
                </a:cubicBezTo>
                <a:cubicBezTo>
                  <a:pt x="6271878" y="1309898"/>
                  <a:pt x="6247196" y="1254445"/>
                  <a:pt x="6299840" y="1288054"/>
                </a:cubicBezTo>
                <a:cubicBezTo>
                  <a:pt x="6302753" y="1298425"/>
                  <a:pt x="6303018" y="1306266"/>
                  <a:pt x="6294959" y="1316472"/>
                </a:cubicBezTo>
                <a:cubicBezTo>
                  <a:pt x="6299630" y="1327309"/>
                  <a:pt x="6304524" y="1338663"/>
                  <a:pt x="6309418" y="1350017"/>
                </a:cubicBezTo>
                <a:cubicBezTo>
                  <a:pt x="6327848" y="1349415"/>
                  <a:pt x="6346935" y="1348532"/>
                  <a:pt x="6365366" y="1347931"/>
                </a:cubicBezTo>
                <a:cubicBezTo>
                  <a:pt x="6368437" y="1347831"/>
                  <a:pt x="6371721" y="1346415"/>
                  <a:pt x="6374581" y="1347631"/>
                </a:cubicBezTo>
                <a:cubicBezTo>
                  <a:pt x="6385141" y="1352257"/>
                  <a:pt x="6394791" y="1351157"/>
                  <a:pt x="6407490" y="1346295"/>
                </a:cubicBezTo>
                <a:cubicBezTo>
                  <a:pt x="6435803" y="1346942"/>
                  <a:pt x="6456236" y="1350986"/>
                  <a:pt x="6469518" y="1370963"/>
                </a:cubicBezTo>
                <a:cubicBezTo>
                  <a:pt x="6480758" y="1378968"/>
                  <a:pt x="6491963" y="1381481"/>
                  <a:pt x="6507757" y="1380181"/>
                </a:cubicBezTo>
                <a:cubicBezTo>
                  <a:pt x="6486064" y="1385861"/>
                  <a:pt x="6464583" y="1390225"/>
                  <a:pt x="6442001" y="1393839"/>
                </a:cubicBezTo>
                <a:cubicBezTo>
                  <a:pt x="6420732" y="1396887"/>
                  <a:pt x="6403012" y="1406361"/>
                  <a:pt x="6393458" y="1423942"/>
                </a:cubicBezTo>
                <a:cubicBezTo>
                  <a:pt x="6377603" y="1452195"/>
                  <a:pt x="6365011" y="1475371"/>
                  <a:pt x="6325268" y="1471696"/>
                </a:cubicBezTo>
                <a:cubicBezTo>
                  <a:pt x="6314730" y="1470731"/>
                  <a:pt x="6298768" y="1480671"/>
                  <a:pt x="6296872" y="1494339"/>
                </a:cubicBezTo>
                <a:cubicBezTo>
                  <a:pt x="6300674" y="1506774"/>
                  <a:pt x="6327048" y="1475824"/>
                  <a:pt x="6323512" y="1509170"/>
                </a:cubicBezTo>
                <a:cubicBezTo>
                  <a:pt x="6343181" y="1495184"/>
                  <a:pt x="6359811" y="1524732"/>
                  <a:pt x="6368040" y="1505886"/>
                </a:cubicBezTo>
                <a:cubicBezTo>
                  <a:pt x="6382117" y="1473504"/>
                  <a:pt x="6417536" y="1450894"/>
                  <a:pt x="6446473" y="1445763"/>
                </a:cubicBezTo>
                <a:cubicBezTo>
                  <a:pt x="6499306" y="1436452"/>
                  <a:pt x="6544629" y="1418752"/>
                  <a:pt x="6589285" y="1399503"/>
                </a:cubicBezTo>
                <a:cubicBezTo>
                  <a:pt x="6596329" y="1403197"/>
                  <a:pt x="6602716" y="1407176"/>
                  <a:pt x="6609114" y="1412986"/>
                </a:cubicBezTo>
                <a:cubicBezTo>
                  <a:pt x="6662107" y="1431144"/>
                  <a:pt x="6715947" y="1444041"/>
                  <a:pt x="6758486" y="1475885"/>
                </a:cubicBezTo>
                <a:cubicBezTo>
                  <a:pt x="6735057" y="1484760"/>
                  <a:pt x="6714836" y="1479401"/>
                  <a:pt x="6691576" y="1479636"/>
                </a:cubicBezTo>
                <a:cubicBezTo>
                  <a:pt x="6649663" y="1479957"/>
                  <a:pt x="6625808" y="1453521"/>
                  <a:pt x="6581322" y="1464131"/>
                </a:cubicBezTo>
                <a:lnTo>
                  <a:pt x="6579022" y="1467611"/>
                </a:lnTo>
                <a:lnTo>
                  <a:pt x="6565163" y="1482646"/>
                </a:lnTo>
                <a:cubicBezTo>
                  <a:pt x="6558960" y="1486774"/>
                  <a:pt x="6551628" y="1490087"/>
                  <a:pt x="6543531" y="1493883"/>
                </a:cubicBezTo>
                <a:cubicBezTo>
                  <a:pt x="6541529" y="1489239"/>
                  <a:pt x="6539527" y="1484595"/>
                  <a:pt x="6538404" y="1480183"/>
                </a:cubicBezTo>
                <a:cubicBezTo>
                  <a:pt x="6533383" y="1484795"/>
                  <a:pt x="6540882" y="1491353"/>
                  <a:pt x="6543531" y="1493883"/>
                </a:cubicBezTo>
                <a:cubicBezTo>
                  <a:pt x="6521245" y="1510834"/>
                  <a:pt x="6493399" y="1514881"/>
                  <a:pt x="6477289" y="1537125"/>
                </a:cubicBezTo>
                <a:cubicBezTo>
                  <a:pt x="6501037" y="1545247"/>
                  <a:pt x="6527940" y="1529978"/>
                  <a:pt x="6545861" y="1517357"/>
                </a:cubicBezTo>
                <a:cubicBezTo>
                  <a:pt x="6587604" y="1487737"/>
                  <a:pt x="6592996" y="1509278"/>
                  <a:pt x="6624032" y="1525275"/>
                </a:cubicBezTo>
                <a:cubicBezTo>
                  <a:pt x="6623375" y="1525558"/>
                  <a:pt x="6622718" y="1525841"/>
                  <a:pt x="6622284" y="1526640"/>
                </a:cubicBezTo>
                <a:cubicBezTo>
                  <a:pt x="6615082" y="1533416"/>
                  <a:pt x="6590413" y="1555677"/>
                  <a:pt x="6573530" y="1558059"/>
                </a:cubicBezTo>
                <a:cubicBezTo>
                  <a:pt x="6557463" y="1587628"/>
                  <a:pt x="6576084" y="1582048"/>
                  <a:pt x="6601992" y="1584344"/>
                </a:cubicBezTo>
                <a:cubicBezTo>
                  <a:pt x="6610942" y="1576202"/>
                  <a:pt x="6631131" y="1576067"/>
                  <a:pt x="6629870" y="1585790"/>
                </a:cubicBezTo>
                <a:cubicBezTo>
                  <a:pt x="6627806" y="1608098"/>
                  <a:pt x="6609567" y="1603721"/>
                  <a:pt x="6591793" y="1604039"/>
                </a:cubicBezTo>
                <a:cubicBezTo>
                  <a:pt x="6569031" y="1614463"/>
                  <a:pt x="6547148" y="1625120"/>
                  <a:pt x="6524386" y="1635543"/>
                </a:cubicBezTo>
                <a:cubicBezTo>
                  <a:pt x="6516644" y="1662747"/>
                  <a:pt x="6493362" y="1659319"/>
                  <a:pt x="6468853" y="1671108"/>
                </a:cubicBezTo>
                <a:cubicBezTo>
                  <a:pt x="6460147" y="1683429"/>
                  <a:pt x="6452097" y="1695466"/>
                  <a:pt x="6443168" y="1707270"/>
                </a:cubicBezTo>
                <a:cubicBezTo>
                  <a:pt x="6422175" y="1719991"/>
                  <a:pt x="6414740" y="1724420"/>
                  <a:pt x="6421456" y="1747228"/>
                </a:cubicBezTo>
                <a:cubicBezTo>
                  <a:pt x="6426160" y="1763559"/>
                  <a:pt x="6447546" y="1780654"/>
                  <a:pt x="6418693" y="1800434"/>
                </a:cubicBezTo>
                <a:cubicBezTo>
                  <a:pt x="6407762" y="1807594"/>
                  <a:pt x="6390910" y="1815470"/>
                  <a:pt x="6378667" y="1823196"/>
                </a:cubicBezTo>
                <a:cubicBezTo>
                  <a:pt x="6379334" y="1824744"/>
                  <a:pt x="6383317" y="1830371"/>
                  <a:pt x="6385509" y="1830038"/>
                </a:cubicBezTo>
                <a:cubicBezTo>
                  <a:pt x="6465744" y="1815647"/>
                  <a:pt x="6539687" y="1813758"/>
                  <a:pt x="6618472" y="1814068"/>
                </a:cubicBezTo>
                <a:cubicBezTo>
                  <a:pt x="6641679" y="1804676"/>
                  <a:pt x="6665109" y="1795801"/>
                  <a:pt x="6683401" y="1809334"/>
                </a:cubicBezTo>
                <a:cubicBezTo>
                  <a:pt x="6693760" y="1817108"/>
                  <a:pt x="6674727" y="1827148"/>
                  <a:pt x="6665745" y="1829796"/>
                </a:cubicBezTo>
                <a:cubicBezTo>
                  <a:pt x="6665967" y="1830312"/>
                  <a:pt x="6665967" y="1830312"/>
                  <a:pt x="6665967" y="1830312"/>
                </a:cubicBezTo>
                <a:cubicBezTo>
                  <a:pt x="6673022" y="1835838"/>
                  <a:pt x="6681602" y="1839483"/>
                  <a:pt x="6690404" y="1843645"/>
                </a:cubicBezTo>
                <a:lnTo>
                  <a:pt x="6692427" y="1842794"/>
                </a:lnTo>
                <a:lnTo>
                  <a:pt x="6721551" y="1830543"/>
                </a:lnTo>
                <a:cubicBezTo>
                  <a:pt x="6749722" y="1824424"/>
                  <a:pt x="6770901" y="1836637"/>
                  <a:pt x="6802544" y="1843651"/>
                </a:cubicBezTo>
                <a:cubicBezTo>
                  <a:pt x="6820327" y="1845164"/>
                  <a:pt x="6826301" y="1853605"/>
                  <a:pt x="6829893" y="1867355"/>
                </a:cubicBezTo>
                <a:cubicBezTo>
                  <a:pt x="6833197" y="1869603"/>
                  <a:pt x="6834966" y="1871900"/>
                  <a:pt x="6836301" y="1874996"/>
                </a:cubicBezTo>
                <a:cubicBezTo>
                  <a:pt x="6842911" y="1879491"/>
                  <a:pt x="6848641" y="1883752"/>
                  <a:pt x="6855028" y="1887730"/>
                </a:cubicBezTo>
                <a:cubicBezTo>
                  <a:pt x="6838155" y="1891944"/>
                  <a:pt x="6820848" y="1896957"/>
                  <a:pt x="6807036" y="1899238"/>
                </a:cubicBezTo>
                <a:cubicBezTo>
                  <a:pt x="6793880" y="1901238"/>
                  <a:pt x="6789994" y="1912093"/>
                  <a:pt x="6796148" y="1913723"/>
                </a:cubicBezTo>
                <a:cubicBezTo>
                  <a:pt x="6820108" y="1920530"/>
                  <a:pt x="6814039" y="1933549"/>
                  <a:pt x="6796943" y="1937246"/>
                </a:cubicBezTo>
                <a:cubicBezTo>
                  <a:pt x="6772179" y="1943025"/>
                  <a:pt x="6754279" y="1959309"/>
                  <a:pt x="6740593" y="1945626"/>
                </a:cubicBezTo>
                <a:cubicBezTo>
                  <a:pt x="6717640" y="1923087"/>
                  <a:pt x="6717819" y="1916278"/>
                  <a:pt x="6692760" y="1946662"/>
                </a:cubicBezTo>
                <a:cubicBezTo>
                  <a:pt x="6679901" y="1961996"/>
                  <a:pt x="6670370" y="1983240"/>
                  <a:pt x="6650446" y="1991216"/>
                </a:cubicBezTo>
                <a:cubicBezTo>
                  <a:pt x="6576662" y="2020574"/>
                  <a:pt x="6595157" y="2030960"/>
                  <a:pt x="6642483" y="2055844"/>
                </a:cubicBezTo>
                <a:cubicBezTo>
                  <a:pt x="6642494" y="2057676"/>
                  <a:pt x="6642070" y="2060307"/>
                  <a:pt x="6642737" y="2061855"/>
                </a:cubicBezTo>
                <a:cubicBezTo>
                  <a:pt x="6643627" y="2063918"/>
                  <a:pt x="6646921" y="2064334"/>
                  <a:pt x="6647578" y="2064051"/>
                </a:cubicBezTo>
                <a:cubicBezTo>
                  <a:pt x="6677829" y="2058355"/>
                  <a:pt x="6762787" y="2026017"/>
                  <a:pt x="6751930" y="2008055"/>
                </a:cubicBezTo>
                <a:cubicBezTo>
                  <a:pt x="6750606" y="2006789"/>
                  <a:pt x="6750383" y="2006274"/>
                  <a:pt x="6749938" y="2005241"/>
                </a:cubicBezTo>
                <a:cubicBezTo>
                  <a:pt x="6770221" y="1983647"/>
                  <a:pt x="6792273" y="1964350"/>
                  <a:pt x="6816327" y="1949697"/>
                </a:cubicBezTo>
                <a:cubicBezTo>
                  <a:pt x="6833476" y="1955157"/>
                  <a:pt x="6850328" y="1947281"/>
                  <a:pt x="6870664" y="1934843"/>
                </a:cubicBezTo>
                <a:cubicBezTo>
                  <a:pt x="6878545" y="1931446"/>
                  <a:pt x="6885768" y="1928332"/>
                  <a:pt x="6893871" y="1925451"/>
                </a:cubicBezTo>
                <a:cubicBezTo>
                  <a:pt x="6894528" y="1925168"/>
                  <a:pt x="6894751" y="1925684"/>
                  <a:pt x="6895407" y="1925401"/>
                </a:cubicBezTo>
                <a:cubicBezTo>
                  <a:pt x="6900893" y="1925484"/>
                  <a:pt x="6905501" y="1925334"/>
                  <a:pt x="6911210" y="1925932"/>
                </a:cubicBezTo>
                <a:cubicBezTo>
                  <a:pt x="6911221" y="1927763"/>
                  <a:pt x="6910798" y="1930394"/>
                  <a:pt x="6911465" y="1931942"/>
                </a:cubicBezTo>
                <a:cubicBezTo>
                  <a:pt x="6912133" y="1933490"/>
                  <a:pt x="6914992" y="1934705"/>
                  <a:pt x="6916305" y="1934139"/>
                </a:cubicBezTo>
                <a:cubicBezTo>
                  <a:pt x="6930531" y="1927395"/>
                  <a:pt x="6945412" y="1920369"/>
                  <a:pt x="6959415" y="1913109"/>
                </a:cubicBezTo>
                <a:cubicBezTo>
                  <a:pt x="6952912" y="1926928"/>
                  <a:pt x="6940477" y="1939631"/>
                  <a:pt x="6938381" y="1956446"/>
                </a:cubicBezTo>
                <a:cubicBezTo>
                  <a:pt x="6938391" y="1958276"/>
                  <a:pt x="6939938" y="1960058"/>
                  <a:pt x="6940382" y="1961090"/>
                </a:cubicBezTo>
                <a:cubicBezTo>
                  <a:pt x="6943698" y="1965169"/>
                  <a:pt x="6948105" y="1968165"/>
                  <a:pt x="6951420" y="1972244"/>
                </a:cubicBezTo>
                <a:cubicBezTo>
                  <a:pt x="6947523" y="1981267"/>
                  <a:pt x="6936211" y="1998382"/>
                  <a:pt x="6947216" y="2004042"/>
                </a:cubicBezTo>
                <a:cubicBezTo>
                  <a:pt x="6950076" y="2005256"/>
                  <a:pt x="6951167" y="2004174"/>
                  <a:pt x="6955775" y="2004024"/>
                </a:cubicBezTo>
                <a:cubicBezTo>
                  <a:pt x="6960382" y="2003874"/>
                  <a:pt x="6967384" y="2000244"/>
                  <a:pt x="6973293" y="1997697"/>
                </a:cubicBezTo>
                <a:cubicBezTo>
                  <a:pt x="6989054" y="1990903"/>
                  <a:pt x="7002644" y="1988105"/>
                  <a:pt x="7012537" y="1991183"/>
                </a:cubicBezTo>
                <a:cubicBezTo>
                  <a:pt x="6999817" y="1992383"/>
                  <a:pt x="6987106" y="1995414"/>
                  <a:pt x="6972436" y="2001126"/>
                </a:cubicBezTo>
                <a:cubicBezTo>
                  <a:pt x="6915070" y="2023406"/>
                  <a:pt x="6860532" y="2041407"/>
                  <a:pt x="6800676" y="2050686"/>
                </a:cubicBezTo>
                <a:cubicBezTo>
                  <a:pt x="6779407" y="2053734"/>
                  <a:pt x="6761687" y="2063208"/>
                  <a:pt x="6752133" y="2080789"/>
                </a:cubicBezTo>
                <a:cubicBezTo>
                  <a:pt x="6736278" y="2109042"/>
                  <a:pt x="6723685" y="2132217"/>
                  <a:pt x="6683943" y="2128543"/>
                </a:cubicBezTo>
                <a:cubicBezTo>
                  <a:pt x="6673404" y="2127578"/>
                  <a:pt x="6657443" y="2137518"/>
                  <a:pt x="6655547" y="2151186"/>
                </a:cubicBezTo>
                <a:cubicBezTo>
                  <a:pt x="6659349" y="2163622"/>
                  <a:pt x="6685723" y="2132671"/>
                  <a:pt x="6682187" y="2166017"/>
                </a:cubicBezTo>
                <a:cubicBezTo>
                  <a:pt x="6701856" y="2152031"/>
                  <a:pt x="6718486" y="2181579"/>
                  <a:pt x="6726715" y="2162733"/>
                </a:cubicBezTo>
                <a:cubicBezTo>
                  <a:pt x="6740791" y="2130352"/>
                  <a:pt x="6776211" y="2107741"/>
                  <a:pt x="6805148" y="2102610"/>
                </a:cubicBezTo>
                <a:cubicBezTo>
                  <a:pt x="6906652" y="2085170"/>
                  <a:pt x="6981186" y="2034072"/>
                  <a:pt x="7076048" y="2006643"/>
                </a:cubicBezTo>
                <a:cubicBezTo>
                  <a:pt x="7072086" y="2004679"/>
                  <a:pt x="7068782" y="2002433"/>
                  <a:pt x="7065043" y="2000984"/>
                </a:cubicBezTo>
                <a:cubicBezTo>
                  <a:pt x="7109995" y="1995070"/>
                  <a:pt x="7152618" y="2003623"/>
                  <a:pt x="7198461" y="1999773"/>
                </a:cubicBezTo>
                <a:cubicBezTo>
                  <a:pt x="7178432" y="2027378"/>
                  <a:pt x="7140355" y="2045627"/>
                  <a:pt x="7128238" y="2075329"/>
                </a:cubicBezTo>
                <a:cubicBezTo>
                  <a:pt x="7110921" y="2116450"/>
                  <a:pt x="7073277" y="2133901"/>
                  <a:pt x="7035010" y="2157128"/>
                </a:cubicBezTo>
                <a:cubicBezTo>
                  <a:pt x="7025170" y="2163206"/>
                  <a:pt x="7010733" y="2171265"/>
                  <a:pt x="7009885" y="2176526"/>
                </a:cubicBezTo>
                <a:cubicBezTo>
                  <a:pt x="6997888" y="2264312"/>
                  <a:pt x="6944962" y="2333023"/>
                  <a:pt x="6893191" y="2411639"/>
                </a:cubicBezTo>
                <a:cubicBezTo>
                  <a:pt x="6938079" y="2394737"/>
                  <a:pt x="6983540" y="2362902"/>
                  <a:pt x="7030696" y="2358486"/>
                </a:cubicBezTo>
                <a:cubicBezTo>
                  <a:pt x="7077852" y="2354070"/>
                  <a:pt x="7104227" y="2361060"/>
                  <a:pt x="7115201" y="2399166"/>
                </a:cubicBezTo>
                <a:cubicBezTo>
                  <a:pt x="7124608" y="2431828"/>
                  <a:pt x="7131134" y="2459614"/>
                  <a:pt x="7173556" y="2471314"/>
                </a:cubicBezTo>
                <a:cubicBezTo>
                  <a:pt x="7202568" y="2479003"/>
                  <a:pt x="7171958" y="2498316"/>
                  <a:pt x="7158188" y="2507924"/>
                </a:cubicBezTo>
                <a:cubicBezTo>
                  <a:pt x="7114253" y="2537877"/>
                  <a:pt x="7067819" y="2552998"/>
                  <a:pt x="7031161" y="2588994"/>
                </a:cubicBezTo>
                <a:cubicBezTo>
                  <a:pt x="7076367" y="2589090"/>
                  <a:pt x="7109594" y="2566812"/>
                  <a:pt x="7149854" y="2546397"/>
                </a:cubicBezTo>
                <a:cubicBezTo>
                  <a:pt x="7167797" y="2537439"/>
                  <a:pt x="7182891" y="2529098"/>
                  <a:pt x="7200707" y="2536105"/>
                </a:cubicBezTo>
                <a:cubicBezTo>
                  <a:pt x="7199446" y="2545828"/>
                  <a:pt x="7200813" y="2554417"/>
                  <a:pt x="7196926" y="2565273"/>
                </a:cubicBezTo>
                <a:cubicBezTo>
                  <a:pt x="7196926" y="2565273"/>
                  <a:pt x="7197148" y="2565789"/>
                  <a:pt x="7197370" y="2566304"/>
                </a:cubicBezTo>
                <a:cubicBezTo>
                  <a:pt x="7198059" y="2571515"/>
                  <a:pt x="7225314" y="2578737"/>
                  <a:pt x="7212434" y="2590410"/>
                </a:cubicBezTo>
                <a:cubicBezTo>
                  <a:pt x="7201736" y="2599916"/>
                  <a:pt x="7186092" y="2588913"/>
                  <a:pt x="7173581" y="2588798"/>
                </a:cubicBezTo>
                <a:cubicBezTo>
                  <a:pt x="7128429" y="2635799"/>
                  <a:pt x="7083278" y="2682800"/>
                  <a:pt x="7040763" y="2730501"/>
                </a:cubicBezTo>
                <a:cubicBezTo>
                  <a:pt x="7042075" y="2729935"/>
                  <a:pt x="7036388" y="2732999"/>
                  <a:pt x="7042075" y="2729935"/>
                </a:cubicBezTo>
                <a:cubicBezTo>
                  <a:pt x="7050824" y="2724940"/>
                  <a:pt x="7070271" y="2710437"/>
                  <a:pt x="7084094" y="2709987"/>
                </a:cubicBezTo>
                <a:cubicBezTo>
                  <a:pt x="7083660" y="2710786"/>
                  <a:pt x="7083226" y="2711585"/>
                  <a:pt x="7085842" y="2708621"/>
                </a:cubicBezTo>
                <a:cubicBezTo>
                  <a:pt x="7092387" y="2702128"/>
                  <a:pt x="7112989" y="2697531"/>
                  <a:pt x="7111983" y="2713264"/>
                </a:cubicBezTo>
                <a:cubicBezTo>
                  <a:pt x="7110978" y="2728996"/>
                  <a:pt x="7093236" y="2734808"/>
                  <a:pt x="7079455" y="2742584"/>
                </a:cubicBezTo>
                <a:cubicBezTo>
                  <a:pt x="7056927" y="2755355"/>
                  <a:pt x="7049132" y="2773402"/>
                  <a:pt x="7031232" y="2789685"/>
                </a:cubicBezTo>
                <a:cubicBezTo>
                  <a:pt x="7031232" y="2789685"/>
                  <a:pt x="7030797" y="2790485"/>
                  <a:pt x="7031020" y="2791001"/>
                </a:cubicBezTo>
                <a:cubicBezTo>
                  <a:pt x="7031296" y="2800673"/>
                  <a:pt x="7020896" y="2823515"/>
                  <a:pt x="7014604" y="2836018"/>
                </a:cubicBezTo>
                <a:cubicBezTo>
                  <a:pt x="7083992" y="2805497"/>
                  <a:pt x="7160297" y="2794634"/>
                  <a:pt x="7233710" y="2777065"/>
                </a:cubicBezTo>
                <a:cubicBezTo>
                  <a:pt x="7235691" y="2778047"/>
                  <a:pt x="7238784" y="2781609"/>
                  <a:pt x="7239896" y="2784189"/>
                </a:cubicBezTo>
                <a:cubicBezTo>
                  <a:pt x="7285898" y="2769868"/>
                  <a:pt x="7329684" y="2752217"/>
                  <a:pt x="7377041" y="2744655"/>
                </a:cubicBezTo>
                <a:cubicBezTo>
                  <a:pt x="7377041" y="2744655"/>
                  <a:pt x="7377699" y="2744372"/>
                  <a:pt x="7378133" y="2743572"/>
                </a:cubicBezTo>
                <a:cubicBezTo>
                  <a:pt x="7384667" y="2735248"/>
                  <a:pt x="7409919" y="2737826"/>
                  <a:pt x="7413288" y="2751061"/>
                </a:cubicBezTo>
                <a:cubicBezTo>
                  <a:pt x="7415979" y="2760916"/>
                  <a:pt x="7408119" y="2767976"/>
                  <a:pt x="7394763" y="2773121"/>
                </a:cubicBezTo>
                <a:cubicBezTo>
                  <a:pt x="7363231" y="2784877"/>
                  <a:pt x="7336116" y="2801462"/>
                  <a:pt x="7301871" y="2799699"/>
                </a:cubicBezTo>
                <a:cubicBezTo>
                  <a:pt x="7286980" y="2804895"/>
                  <a:pt x="7272087" y="2810091"/>
                  <a:pt x="7257195" y="2815286"/>
                </a:cubicBezTo>
                <a:cubicBezTo>
                  <a:pt x="7209774" y="2849802"/>
                  <a:pt x="7180881" y="2900198"/>
                  <a:pt x="7131471" y="2931900"/>
                </a:cubicBezTo>
                <a:cubicBezTo>
                  <a:pt x="7120540" y="2939059"/>
                  <a:pt x="7119026" y="2942772"/>
                  <a:pt x="7122372" y="2952345"/>
                </a:cubicBezTo>
                <a:cubicBezTo>
                  <a:pt x="7139914" y="2997105"/>
                  <a:pt x="7171064" y="3025674"/>
                  <a:pt x="7219361" y="3041687"/>
                </a:cubicBezTo>
                <a:lnTo>
                  <a:pt x="7270689" y="3053029"/>
                </a:lnTo>
                <a:lnTo>
                  <a:pt x="7263500" y="3056127"/>
                </a:lnTo>
                <a:cubicBezTo>
                  <a:pt x="7262372" y="3056614"/>
                  <a:pt x="7262741" y="3056455"/>
                  <a:pt x="7263808" y="3055995"/>
                </a:cubicBezTo>
                <a:lnTo>
                  <a:pt x="7270689" y="3053029"/>
                </a:lnTo>
                <a:lnTo>
                  <a:pt x="7273505" y="3053651"/>
                </a:lnTo>
                <a:cubicBezTo>
                  <a:pt x="7309623" y="3038082"/>
                  <a:pt x="7411581" y="2985564"/>
                  <a:pt x="7440528" y="2944325"/>
                </a:cubicBezTo>
                <a:cubicBezTo>
                  <a:pt x="7438796" y="2957923"/>
                  <a:pt x="7423279" y="2978151"/>
                  <a:pt x="7421594" y="2994396"/>
                </a:cubicBezTo>
                <a:lnTo>
                  <a:pt x="7425536" y="3008894"/>
                </a:lnTo>
                <a:lnTo>
                  <a:pt x="7422213" y="3009581"/>
                </a:lnTo>
                <a:cubicBezTo>
                  <a:pt x="7419501" y="3010148"/>
                  <a:pt x="7425543" y="3008920"/>
                  <a:pt x="7425543" y="3008920"/>
                </a:cubicBezTo>
                <a:lnTo>
                  <a:pt x="7425536" y="3008894"/>
                </a:lnTo>
                <a:lnTo>
                  <a:pt x="7428391" y="3008304"/>
                </a:lnTo>
                <a:cubicBezTo>
                  <a:pt x="7444174" y="3005173"/>
                  <a:pt x="7478217" y="3010081"/>
                  <a:pt x="7455552" y="3036986"/>
                </a:cubicBezTo>
                <a:cubicBezTo>
                  <a:pt x="7415017" y="3085669"/>
                  <a:pt x="7374155" y="3153463"/>
                  <a:pt x="7312828" y="3173780"/>
                </a:cubicBezTo>
                <a:cubicBezTo>
                  <a:pt x="7271868" y="3187151"/>
                  <a:pt x="7263279" y="3219615"/>
                  <a:pt x="7262952" y="3238727"/>
                </a:cubicBezTo>
                <a:cubicBezTo>
                  <a:pt x="7262975" y="3280331"/>
                  <a:pt x="7283840" y="3245635"/>
                  <a:pt x="7306623" y="3238874"/>
                </a:cubicBezTo>
                <a:cubicBezTo>
                  <a:pt x="7339925" y="3229414"/>
                  <a:pt x="7367994" y="3225882"/>
                  <a:pt x="7374562" y="3260992"/>
                </a:cubicBezTo>
                <a:cubicBezTo>
                  <a:pt x="7375007" y="3262024"/>
                  <a:pt x="7376109" y="3262773"/>
                  <a:pt x="7376554" y="3263806"/>
                </a:cubicBezTo>
                <a:cubicBezTo>
                  <a:pt x="7385854" y="3278155"/>
                  <a:pt x="7443519" y="3307151"/>
                  <a:pt x="7444112" y="3333820"/>
                </a:cubicBezTo>
                <a:cubicBezTo>
                  <a:pt x="7444112" y="3333820"/>
                  <a:pt x="7444335" y="3334337"/>
                  <a:pt x="7444335" y="3334337"/>
                </a:cubicBezTo>
                <a:cubicBezTo>
                  <a:pt x="7444335" y="3334337"/>
                  <a:pt x="7444992" y="3334053"/>
                  <a:pt x="7444992" y="3334053"/>
                </a:cubicBezTo>
                <a:cubicBezTo>
                  <a:pt x="7444992" y="3334053"/>
                  <a:pt x="7445648" y="3333771"/>
                  <a:pt x="7445648" y="3333771"/>
                </a:cubicBezTo>
                <a:cubicBezTo>
                  <a:pt x="7450902" y="3331506"/>
                  <a:pt x="7461632" y="3327493"/>
                  <a:pt x="7470392" y="3324329"/>
                </a:cubicBezTo>
                <a:cubicBezTo>
                  <a:pt x="7470392" y="3324329"/>
                  <a:pt x="7471705" y="3323763"/>
                  <a:pt x="7472361" y="3323479"/>
                </a:cubicBezTo>
                <a:cubicBezTo>
                  <a:pt x="7472361" y="3323479"/>
                  <a:pt x="7473018" y="3323197"/>
                  <a:pt x="7473018" y="3323197"/>
                </a:cubicBezTo>
                <a:lnTo>
                  <a:pt x="7474213" y="3322681"/>
                </a:lnTo>
                <a:lnTo>
                  <a:pt x="7476958" y="3321498"/>
                </a:lnTo>
                <a:cubicBezTo>
                  <a:pt x="7498196" y="3312955"/>
                  <a:pt x="7532598" y="3304246"/>
                  <a:pt x="7517220" y="3339025"/>
                </a:cubicBezTo>
                <a:cubicBezTo>
                  <a:pt x="7504552" y="3349381"/>
                  <a:pt x="7490550" y="3356640"/>
                  <a:pt x="7477182" y="3359955"/>
                </a:cubicBezTo>
                <a:cubicBezTo>
                  <a:pt x="7376166" y="3385752"/>
                  <a:pt x="7306928" y="3441912"/>
                  <a:pt x="7213867" y="3477131"/>
                </a:cubicBezTo>
                <a:cubicBezTo>
                  <a:pt x="7249288" y="3492461"/>
                  <a:pt x="7279571" y="3492257"/>
                  <a:pt x="7318961" y="3473442"/>
                </a:cubicBezTo>
                <a:cubicBezTo>
                  <a:pt x="7360323" y="3453777"/>
                  <a:pt x="7399503" y="3436276"/>
                  <a:pt x="7441997" y="3422854"/>
                </a:cubicBezTo>
                <a:lnTo>
                  <a:pt x="7438872" y="3433083"/>
                </a:lnTo>
                <a:lnTo>
                  <a:pt x="7432211" y="3438088"/>
                </a:lnTo>
                <a:cubicBezTo>
                  <a:pt x="7400965" y="3461348"/>
                  <a:pt x="7315480" y="3553886"/>
                  <a:pt x="7291639" y="3605164"/>
                </a:cubicBezTo>
                <a:cubicBezTo>
                  <a:pt x="7280370" y="3629604"/>
                  <a:pt x="7269927" y="3645120"/>
                  <a:pt x="7308111" y="3645183"/>
                </a:cubicBezTo>
                <a:cubicBezTo>
                  <a:pt x="7346297" y="3645247"/>
                  <a:pt x="7366167" y="3666055"/>
                  <a:pt x="7393041" y="3683233"/>
                </a:cubicBezTo>
                <a:cubicBezTo>
                  <a:pt x="7336257" y="3692412"/>
                  <a:pt x="7312235" y="3712557"/>
                  <a:pt x="7321505" y="3759354"/>
                </a:cubicBezTo>
                <a:cubicBezTo>
                  <a:pt x="7332488" y="3761352"/>
                  <a:pt x="7344129" y="3763065"/>
                  <a:pt x="7354891" y="3764546"/>
                </a:cubicBezTo>
                <a:cubicBezTo>
                  <a:pt x="7376010" y="3735859"/>
                  <a:pt x="7388467" y="3726818"/>
                  <a:pt x="7424555" y="3743696"/>
                </a:cubicBezTo>
                <a:cubicBezTo>
                  <a:pt x="7456904" y="3759125"/>
                  <a:pt x="7486117" y="3763667"/>
                  <a:pt x="7516165" y="3723178"/>
                </a:cubicBezTo>
                <a:cubicBezTo>
                  <a:pt x="7513634" y="3740791"/>
                  <a:pt x="7511104" y="3758405"/>
                  <a:pt x="7506814" y="3775552"/>
                </a:cubicBezTo>
                <a:cubicBezTo>
                  <a:pt x="7507471" y="3775269"/>
                  <a:pt x="7508127" y="3774986"/>
                  <a:pt x="7508784" y="3774703"/>
                </a:cubicBezTo>
                <a:cubicBezTo>
                  <a:pt x="7513932" y="3773096"/>
                  <a:pt x="7523407" y="3770236"/>
                  <a:pt x="7533429" y="3767293"/>
                </a:cubicBezTo>
                <a:lnTo>
                  <a:pt x="7561363" y="3759382"/>
                </a:lnTo>
                <a:lnTo>
                  <a:pt x="7561363" y="3759382"/>
                </a:lnTo>
                <a:cubicBezTo>
                  <a:pt x="7561363" y="3759382"/>
                  <a:pt x="7560484" y="3759149"/>
                  <a:pt x="7560484" y="3759149"/>
                </a:cubicBezTo>
                <a:cubicBezTo>
                  <a:pt x="7558503" y="3758168"/>
                  <a:pt x="7556745" y="3757701"/>
                  <a:pt x="7564880" y="3760315"/>
                </a:cubicBezTo>
                <a:cubicBezTo>
                  <a:pt x="7586647" y="3767454"/>
                  <a:pt x="7603892" y="3789395"/>
                  <a:pt x="7557669" y="3803200"/>
                </a:cubicBezTo>
                <a:cubicBezTo>
                  <a:pt x="7531379" y="3810861"/>
                  <a:pt x="7511445" y="3817005"/>
                  <a:pt x="7486829" y="3810482"/>
                </a:cubicBezTo>
                <a:cubicBezTo>
                  <a:pt x="7482231" y="3812463"/>
                  <a:pt x="7476755" y="3814212"/>
                  <a:pt x="7472158" y="3816194"/>
                </a:cubicBezTo>
                <a:cubicBezTo>
                  <a:pt x="7428520" y="3859482"/>
                  <a:pt x="7387593" y="3878348"/>
                  <a:pt x="7325915" y="3876173"/>
                </a:cubicBezTo>
                <a:cubicBezTo>
                  <a:pt x="7311669" y="3879255"/>
                  <a:pt x="7292392" y="3885115"/>
                  <a:pt x="7278803" y="3887914"/>
                </a:cubicBezTo>
                <a:cubicBezTo>
                  <a:pt x="7270911" y="3889480"/>
                  <a:pt x="7252078" y="3896374"/>
                  <a:pt x="7249908" y="3900370"/>
                </a:cubicBezTo>
                <a:cubicBezTo>
                  <a:pt x="7246645" y="3905448"/>
                  <a:pt x="7235132" y="3925709"/>
                  <a:pt x="7228777" y="3927225"/>
                </a:cubicBezTo>
                <a:cubicBezTo>
                  <a:pt x="7179482" y="3941130"/>
                  <a:pt x="6982812" y="4046712"/>
                  <a:pt x="6952402" y="4062881"/>
                </a:cubicBezTo>
                <a:cubicBezTo>
                  <a:pt x="6949776" y="4064013"/>
                  <a:pt x="6948027" y="4065379"/>
                  <a:pt x="6946714" y="4065945"/>
                </a:cubicBezTo>
                <a:cubicBezTo>
                  <a:pt x="6958959" y="4058218"/>
                  <a:pt x="6929651" y="4075136"/>
                  <a:pt x="6946714" y="4065945"/>
                </a:cubicBezTo>
                <a:cubicBezTo>
                  <a:pt x="6946058" y="4066228"/>
                  <a:pt x="6944967" y="4067310"/>
                  <a:pt x="6943654" y="4067876"/>
                </a:cubicBezTo>
                <a:cubicBezTo>
                  <a:pt x="6911296" y="4088556"/>
                  <a:pt x="6862234" y="4104809"/>
                  <a:pt x="6819940" y="4115084"/>
                </a:cubicBezTo>
                <a:cubicBezTo>
                  <a:pt x="6819283" y="4115367"/>
                  <a:pt x="6819283" y="4115367"/>
                  <a:pt x="6819283" y="4115367"/>
                </a:cubicBezTo>
                <a:cubicBezTo>
                  <a:pt x="6818626" y="4115650"/>
                  <a:pt x="6818626" y="4115650"/>
                  <a:pt x="6817969" y="4115933"/>
                </a:cubicBezTo>
                <a:cubicBezTo>
                  <a:pt x="6813589" y="4117515"/>
                  <a:pt x="6806691" y="4120030"/>
                  <a:pt x="6799247" y="4122856"/>
                </a:cubicBezTo>
                <a:lnTo>
                  <a:pt x="6777244" y="4131652"/>
                </a:lnTo>
                <a:lnTo>
                  <a:pt x="6780193" y="4129349"/>
                </a:lnTo>
                <a:cubicBezTo>
                  <a:pt x="6783142" y="4127045"/>
                  <a:pt x="6777244" y="4131652"/>
                  <a:pt x="6777244" y="4131652"/>
                </a:cubicBezTo>
                <a:lnTo>
                  <a:pt x="6777244" y="4131652"/>
                </a:lnTo>
                <a:lnTo>
                  <a:pt x="6773748" y="4134383"/>
                </a:lnTo>
                <a:cubicBezTo>
                  <a:pt x="6757797" y="4146155"/>
                  <a:pt x="6713660" y="4179255"/>
                  <a:pt x="6678634" y="4193742"/>
                </a:cubicBezTo>
                <a:cubicBezTo>
                  <a:pt x="6531945" y="4252690"/>
                  <a:pt x="6381403" y="4327985"/>
                  <a:pt x="6230276" y="4378443"/>
                </a:cubicBezTo>
                <a:cubicBezTo>
                  <a:pt x="6228963" y="4379009"/>
                  <a:pt x="6228305" y="4379292"/>
                  <a:pt x="6227649" y="4379575"/>
                </a:cubicBezTo>
                <a:cubicBezTo>
                  <a:pt x="6226335" y="4380141"/>
                  <a:pt x="6226335" y="4380141"/>
                  <a:pt x="6226335" y="4380141"/>
                </a:cubicBezTo>
                <a:cubicBezTo>
                  <a:pt x="6225022" y="4380707"/>
                  <a:pt x="6225022" y="4380707"/>
                  <a:pt x="6225679" y="4380424"/>
                </a:cubicBezTo>
                <a:cubicBezTo>
                  <a:pt x="6224366" y="4380990"/>
                  <a:pt x="6223708" y="4381274"/>
                  <a:pt x="6222396" y="4381839"/>
                </a:cubicBezTo>
                <a:cubicBezTo>
                  <a:pt x="6192610" y="4392231"/>
                  <a:pt x="6120130" y="4419190"/>
                  <a:pt x="6081808" y="4433261"/>
                </a:cubicBezTo>
                <a:cubicBezTo>
                  <a:pt x="6095917" y="4444315"/>
                  <a:pt x="6112525" y="4432260"/>
                  <a:pt x="6131167" y="4430343"/>
                </a:cubicBezTo>
                <a:lnTo>
                  <a:pt x="6315659" y="4365494"/>
                </a:lnTo>
                <a:lnTo>
                  <a:pt x="6313765" y="4367085"/>
                </a:lnTo>
                <a:cubicBezTo>
                  <a:pt x="6314202" y="4366744"/>
                  <a:pt x="6315786" y="4365449"/>
                  <a:pt x="6315786" y="4365449"/>
                </a:cubicBezTo>
                <a:lnTo>
                  <a:pt x="6315659" y="4365494"/>
                </a:lnTo>
                <a:lnTo>
                  <a:pt x="6318624" y="4363002"/>
                </a:lnTo>
                <a:cubicBezTo>
                  <a:pt x="6330858" y="4353445"/>
                  <a:pt x="6366405" y="4352809"/>
                  <a:pt x="6367423" y="4376848"/>
                </a:cubicBezTo>
                <a:cubicBezTo>
                  <a:pt x="6367763" y="4397508"/>
                  <a:pt x="6348251" y="4401023"/>
                  <a:pt x="6331390" y="4407068"/>
                </a:cubicBezTo>
                <a:cubicBezTo>
                  <a:pt x="6285187" y="4424536"/>
                  <a:pt x="6241379" y="4438524"/>
                  <a:pt x="6195388" y="4454677"/>
                </a:cubicBezTo>
                <a:cubicBezTo>
                  <a:pt x="6200346" y="4477018"/>
                  <a:pt x="6226106" y="4453675"/>
                  <a:pt x="6239367" y="4469989"/>
                </a:cubicBezTo>
                <a:cubicBezTo>
                  <a:pt x="6084397" y="4538626"/>
                  <a:pt x="5826298" y="4534222"/>
                  <a:pt x="5733634" y="4675138"/>
                </a:cubicBezTo>
                <a:cubicBezTo>
                  <a:pt x="5733634" y="4675138"/>
                  <a:pt x="5739077" y="4667896"/>
                  <a:pt x="5731452" y="4677303"/>
                </a:cubicBezTo>
                <a:cubicBezTo>
                  <a:pt x="5722079" y="4688075"/>
                  <a:pt x="5678503" y="4704411"/>
                  <a:pt x="5656704" y="4691777"/>
                </a:cubicBezTo>
                <a:cubicBezTo>
                  <a:pt x="5659775" y="4691677"/>
                  <a:pt x="5655825" y="4691544"/>
                  <a:pt x="5655825" y="4691544"/>
                </a:cubicBezTo>
                <a:cubicBezTo>
                  <a:pt x="5656481" y="4691261"/>
                  <a:pt x="5656704" y="4691777"/>
                  <a:pt x="5656704" y="4691777"/>
                </a:cubicBezTo>
                <a:cubicBezTo>
                  <a:pt x="5655825" y="4691544"/>
                  <a:pt x="5655168" y="4691827"/>
                  <a:pt x="5653633" y="4691877"/>
                </a:cubicBezTo>
                <a:cubicBezTo>
                  <a:pt x="5642225" y="4692510"/>
                  <a:pt x="5612811" y="4729056"/>
                  <a:pt x="5601276" y="4707714"/>
                </a:cubicBezTo>
                <a:cubicBezTo>
                  <a:pt x="5589072" y="4684824"/>
                  <a:pt x="5626558" y="4677845"/>
                  <a:pt x="5648674" y="4669536"/>
                </a:cubicBezTo>
                <a:cubicBezTo>
                  <a:pt x="5646894" y="4665407"/>
                  <a:pt x="5645337" y="4661794"/>
                  <a:pt x="5643558" y="4657666"/>
                </a:cubicBezTo>
                <a:cubicBezTo>
                  <a:pt x="5635233" y="4660031"/>
                  <a:pt x="5626473" y="4663195"/>
                  <a:pt x="5617491" y="4665843"/>
                </a:cubicBezTo>
                <a:cubicBezTo>
                  <a:pt x="5547785" y="4679367"/>
                  <a:pt x="5490853" y="4700849"/>
                  <a:pt x="5436475" y="4746319"/>
                </a:cubicBezTo>
                <a:cubicBezTo>
                  <a:pt x="5419877" y="4760205"/>
                  <a:pt x="5404339" y="4767514"/>
                  <a:pt x="5383970" y="4774458"/>
                </a:cubicBezTo>
                <a:cubicBezTo>
                  <a:pt x="5374576" y="4781568"/>
                  <a:pt x="5365404" y="4789193"/>
                  <a:pt x="5356665" y="4796020"/>
                </a:cubicBezTo>
                <a:cubicBezTo>
                  <a:pt x="5308313" y="4821147"/>
                  <a:pt x="5268530" y="4848086"/>
                  <a:pt x="5223515" y="4880954"/>
                </a:cubicBezTo>
                <a:cubicBezTo>
                  <a:pt x="5163205" y="4925309"/>
                  <a:pt x="5104314" y="4949471"/>
                  <a:pt x="5031186" y="4940604"/>
                </a:cubicBezTo>
                <a:cubicBezTo>
                  <a:pt x="5011643" y="4938625"/>
                  <a:pt x="4991021" y="4939559"/>
                  <a:pt x="4971753" y="4947253"/>
                </a:cubicBezTo>
                <a:cubicBezTo>
                  <a:pt x="4867751" y="4987800"/>
                  <a:pt x="4761937" y="5018724"/>
                  <a:pt x="4660593" y="5063633"/>
                </a:cubicBezTo>
                <a:cubicBezTo>
                  <a:pt x="4538892" y="5117317"/>
                  <a:pt x="4529327" y="5095127"/>
                  <a:pt x="4408515" y="5150875"/>
                </a:cubicBezTo>
                <a:cubicBezTo>
                  <a:pt x="4383126" y="5162430"/>
                  <a:pt x="4358394" y="5173705"/>
                  <a:pt x="4335442" y="5189105"/>
                </a:cubicBezTo>
                <a:cubicBezTo>
                  <a:pt x="4284029" y="5216163"/>
                  <a:pt x="4231927" y="5238010"/>
                  <a:pt x="4180959" y="5266100"/>
                </a:cubicBezTo>
                <a:cubicBezTo>
                  <a:pt x="4158430" y="5278870"/>
                  <a:pt x="4134979" y="5284084"/>
                  <a:pt x="4110596" y="5279907"/>
                </a:cubicBezTo>
                <a:cubicBezTo>
                  <a:pt x="3893398" y="5364965"/>
                  <a:pt x="3575894" y="5522634"/>
                  <a:pt x="3362911" y="5615666"/>
                </a:cubicBezTo>
                <a:cubicBezTo>
                  <a:pt x="3342120" y="5625240"/>
                  <a:pt x="3335405" y="5640373"/>
                  <a:pt x="3321668" y="5655474"/>
                </a:cubicBezTo>
                <a:cubicBezTo>
                  <a:pt x="3318978" y="5683559"/>
                  <a:pt x="3298673" y="5701492"/>
                  <a:pt x="3275097" y="5722669"/>
                </a:cubicBezTo>
                <a:cubicBezTo>
                  <a:pt x="3278929" y="5702658"/>
                  <a:pt x="3283420" y="5682364"/>
                  <a:pt x="3287254" y="5662353"/>
                </a:cubicBezTo>
                <a:cubicBezTo>
                  <a:pt x="3245871" y="5678355"/>
                  <a:pt x="3203831" y="5694641"/>
                  <a:pt x="3162671" y="5711159"/>
                </a:cubicBezTo>
                <a:cubicBezTo>
                  <a:pt x="3152652" y="5724046"/>
                  <a:pt x="3141753" y="5736700"/>
                  <a:pt x="3131076" y="5749869"/>
                </a:cubicBezTo>
                <a:cubicBezTo>
                  <a:pt x="3104068" y="5784766"/>
                  <a:pt x="3078964" y="5769885"/>
                  <a:pt x="3040822" y="5777147"/>
                </a:cubicBezTo>
                <a:cubicBezTo>
                  <a:pt x="2996656" y="5842693"/>
                  <a:pt x="2929185" y="5863210"/>
                  <a:pt x="2854415" y="5874022"/>
                </a:cubicBezTo>
                <a:cubicBezTo>
                  <a:pt x="2800915" y="5881785"/>
                  <a:pt x="2771608" y="5898702"/>
                  <a:pt x="2724325" y="5919083"/>
                </a:cubicBezTo>
                <a:cubicBezTo>
                  <a:pt x="2720893" y="5932801"/>
                  <a:pt x="2715026" y="5942673"/>
                  <a:pt x="2699043" y="5948952"/>
                </a:cubicBezTo>
                <a:cubicBezTo>
                  <a:pt x="2519721" y="6018906"/>
                  <a:pt x="2473869" y="6058866"/>
                  <a:pt x="2294410" y="6142955"/>
                </a:cubicBezTo>
                <a:cubicBezTo>
                  <a:pt x="2267094" y="6162684"/>
                  <a:pt x="2198459" y="6209405"/>
                  <a:pt x="2151611" y="6228988"/>
                </a:cubicBezTo>
                <a:cubicBezTo>
                  <a:pt x="2100822" y="6250268"/>
                  <a:pt x="2033405" y="6279941"/>
                  <a:pt x="1979343" y="6304469"/>
                </a:cubicBezTo>
                <a:cubicBezTo>
                  <a:pt x="1944983" y="6320503"/>
                  <a:pt x="1908823" y="6328747"/>
                  <a:pt x="1872809" y="6324689"/>
                </a:cubicBezTo>
                <a:cubicBezTo>
                  <a:pt x="1868816" y="6317230"/>
                  <a:pt x="1865701" y="6310005"/>
                  <a:pt x="1861929" y="6303064"/>
                </a:cubicBezTo>
                <a:cubicBezTo>
                  <a:pt x="1777966" y="6279898"/>
                  <a:pt x="1737056" y="6226544"/>
                  <a:pt x="1689761" y="6169213"/>
                </a:cubicBezTo>
                <a:cubicBezTo>
                  <a:pt x="1630749" y="6097349"/>
                  <a:pt x="1541837" y="6053672"/>
                  <a:pt x="1478896" y="5985339"/>
                </a:cubicBezTo>
                <a:cubicBezTo>
                  <a:pt x="1436049" y="5938329"/>
                  <a:pt x="1444159" y="5861397"/>
                  <a:pt x="1401301" y="5812556"/>
                </a:cubicBezTo>
                <a:cubicBezTo>
                  <a:pt x="1364843" y="5807465"/>
                  <a:pt x="1364260" y="5782626"/>
                  <a:pt x="1366727" y="5754025"/>
                </a:cubicBezTo>
                <a:cubicBezTo>
                  <a:pt x="1370242" y="5717016"/>
                  <a:pt x="1369594" y="5681190"/>
                  <a:pt x="1322162" y="5675933"/>
                </a:cubicBezTo>
                <a:cubicBezTo>
                  <a:pt x="1290323" y="5672523"/>
                  <a:pt x="1274222" y="5658657"/>
                  <a:pt x="1255441" y="5636766"/>
                </a:cubicBezTo>
                <a:cubicBezTo>
                  <a:pt x="1235994" y="5613328"/>
                  <a:pt x="1218314" y="5592186"/>
                  <a:pt x="1174527" y="5609837"/>
                </a:cubicBezTo>
                <a:cubicBezTo>
                  <a:pt x="1163363" y="5614649"/>
                  <a:pt x="1146236" y="5612853"/>
                  <a:pt x="1143757" y="5601682"/>
                </a:cubicBezTo>
                <a:cubicBezTo>
                  <a:pt x="1136553" y="5570518"/>
                  <a:pt x="1098283" y="5555806"/>
                  <a:pt x="1091312" y="5526988"/>
                </a:cubicBezTo>
                <a:cubicBezTo>
                  <a:pt x="1072635" y="5447529"/>
                  <a:pt x="1105987" y="5371345"/>
                  <a:pt x="1106598" y="5287855"/>
                </a:cubicBezTo>
                <a:cubicBezTo>
                  <a:pt x="1107210" y="5242306"/>
                  <a:pt x="1091405" y="5203834"/>
                  <a:pt x="1045625" y="5180731"/>
                </a:cubicBezTo>
                <a:cubicBezTo>
                  <a:pt x="1035499" y="5175305"/>
                  <a:pt x="1022470" y="5161338"/>
                  <a:pt x="1008224" y="5164419"/>
                </a:cubicBezTo>
                <a:cubicBezTo>
                  <a:pt x="939397" y="5178176"/>
                  <a:pt x="931548" y="5149126"/>
                  <a:pt x="927775" y="5104244"/>
                </a:cubicBezTo>
                <a:cubicBezTo>
                  <a:pt x="924712" y="5068234"/>
                  <a:pt x="912774" y="5053186"/>
                  <a:pt x="901630" y="5023720"/>
                </a:cubicBezTo>
                <a:cubicBezTo>
                  <a:pt x="892265" y="4998383"/>
                  <a:pt x="880550" y="4983850"/>
                  <a:pt x="913978" y="4958425"/>
                </a:cubicBezTo>
                <a:cubicBezTo>
                  <a:pt x="926211" y="4948869"/>
                  <a:pt x="942173" y="4938928"/>
                  <a:pt x="921243" y="4924696"/>
                </a:cubicBezTo>
                <a:cubicBezTo>
                  <a:pt x="907801" y="4915191"/>
                  <a:pt x="896975" y="4902722"/>
                  <a:pt x="871587" y="4914278"/>
                </a:cubicBezTo>
                <a:cubicBezTo>
                  <a:pt x="814676" y="4939422"/>
                  <a:pt x="785675" y="4933565"/>
                  <a:pt x="777263" y="4883339"/>
                </a:cubicBezTo>
                <a:cubicBezTo>
                  <a:pt x="772251" y="4851841"/>
                  <a:pt x="753428" y="4822626"/>
                  <a:pt x="734202" y="4799703"/>
                </a:cubicBezTo>
                <a:cubicBezTo>
                  <a:pt x="690889" y="4747999"/>
                  <a:pt x="704265" y="4708575"/>
                  <a:pt x="759915" y="4655213"/>
                </a:cubicBezTo>
                <a:cubicBezTo>
                  <a:pt x="756832" y="4653482"/>
                  <a:pt x="753972" y="4652267"/>
                  <a:pt x="753071" y="4648371"/>
                </a:cubicBezTo>
                <a:cubicBezTo>
                  <a:pt x="753071" y="4648371"/>
                  <a:pt x="755052" y="4649353"/>
                  <a:pt x="752192" y="4648138"/>
                </a:cubicBezTo>
                <a:cubicBezTo>
                  <a:pt x="748453" y="4646690"/>
                  <a:pt x="736855" y="4652301"/>
                  <a:pt x="728540" y="4656497"/>
                </a:cubicBezTo>
                <a:cubicBezTo>
                  <a:pt x="727884" y="4656780"/>
                  <a:pt x="726571" y="4657346"/>
                  <a:pt x="725034" y="4657397"/>
                </a:cubicBezTo>
                <a:cubicBezTo>
                  <a:pt x="705969" y="4661944"/>
                  <a:pt x="655360" y="4676415"/>
                  <a:pt x="672232" y="4634262"/>
                </a:cubicBezTo>
                <a:cubicBezTo>
                  <a:pt x="700586" y="4604292"/>
                  <a:pt x="738463" y="4589189"/>
                  <a:pt x="776085" y="4568077"/>
                </a:cubicBezTo>
                <a:cubicBezTo>
                  <a:pt x="793529" y="4548929"/>
                  <a:pt x="815868" y="4541136"/>
                  <a:pt x="837073" y="4527099"/>
                </a:cubicBezTo>
                <a:cubicBezTo>
                  <a:pt x="844942" y="4521871"/>
                  <a:pt x="849084" y="4517027"/>
                  <a:pt x="849921" y="4509935"/>
                </a:cubicBezTo>
                <a:cubicBezTo>
                  <a:pt x="850377" y="4512798"/>
                  <a:pt x="851489" y="4515379"/>
                  <a:pt x="851943" y="4518242"/>
                </a:cubicBezTo>
                <a:cubicBezTo>
                  <a:pt x="853014" y="4513497"/>
                  <a:pt x="852113" y="4509602"/>
                  <a:pt x="850556" y="4505989"/>
                </a:cubicBezTo>
                <a:cubicBezTo>
                  <a:pt x="851001" y="4507021"/>
                  <a:pt x="849476" y="4508902"/>
                  <a:pt x="849921" y="4509935"/>
                </a:cubicBezTo>
                <a:cubicBezTo>
                  <a:pt x="850556" y="4505989"/>
                  <a:pt x="847463" y="4502426"/>
                  <a:pt x="845906" y="4498814"/>
                </a:cubicBezTo>
                <a:cubicBezTo>
                  <a:pt x="844349" y="4495202"/>
                  <a:pt x="840153" y="4490890"/>
                  <a:pt x="836849" y="4488643"/>
                </a:cubicBezTo>
                <a:cubicBezTo>
                  <a:pt x="833322" y="4485879"/>
                  <a:pt x="825410" y="4483783"/>
                  <a:pt x="821681" y="4484166"/>
                </a:cubicBezTo>
                <a:cubicBezTo>
                  <a:pt x="713959" y="4488988"/>
                  <a:pt x="764165" y="4480808"/>
                  <a:pt x="796406" y="4439984"/>
                </a:cubicBezTo>
                <a:cubicBezTo>
                  <a:pt x="809042" y="4424135"/>
                  <a:pt x="799213" y="4432043"/>
                  <a:pt x="811436" y="4420655"/>
                </a:cubicBezTo>
                <a:cubicBezTo>
                  <a:pt x="810418" y="4396615"/>
                  <a:pt x="794414" y="4399230"/>
                  <a:pt x="765465" y="4402530"/>
                </a:cubicBezTo>
                <a:cubicBezTo>
                  <a:pt x="736517" y="4405828"/>
                  <a:pt x="719336" y="4394876"/>
                  <a:pt x="758092" y="4380006"/>
                </a:cubicBezTo>
                <a:cubicBezTo>
                  <a:pt x="759384" y="4375777"/>
                  <a:pt x="760454" y="4371032"/>
                  <a:pt x="761746" y="4366803"/>
                </a:cubicBezTo>
                <a:cubicBezTo>
                  <a:pt x="729927" y="4367056"/>
                  <a:pt x="697473" y="4371255"/>
                  <a:pt x="682188" y="4346633"/>
                </a:cubicBezTo>
                <a:cubicBezTo>
                  <a:pt x="663948" y="4342256"/>
                  <a:pt x="649278" y="4347967"/>
                  <a:pt x="631770" y="4356126"/>
                </a:cubicBezTo>
                <a:cubicBezTo>
                  <a:pt x="637141" y="4374007"/>
                  <a:pt x="641166" y="4386958"/>
                  <a:pt x="615788" y="4400346"/>
                </a:cubicBezTo>
                <a:cubicBezTo>
                  <a:pt x="604413" y="4406473"/>
                  <a:pt x="590844" y="4412934"/>
                  <a:pt x="580463" y="4401497"/>
                </a:cubicBezTo>
                <a:cubicBezTo>
                  <a:pt x="570083" y="4390061"/>
                  <a:pt x="556185" y="4377693"/>
                  <a:pt x="579138" y="4362291"/>
                </a:cubicBezTo>
                <a:cubicBezTo>
                  <a:pt x="583289" y="4359278"/>
                  <a:pt x="593988" y="4349770"/>
                  <a:pt x="593543" y="4348739"/>
                </a:cubicBezTo>
                <a:cubicBezTo>
                  <a:pt x="552400" y="4293038"/>
                  <a:pt x="603094" y="4293217"/>
                  <a:pt x="654518" y="4267990"/>
                </a:cubicBezTo>
                <a:cubicBezTo>
                  <a:pt x="667430" y="4261813"/>
                  <a:pt x="672027" y="4259831"/>
                  <a:pt x="684070" y="4255252"/>
                </a:cubicBezTo>
                <a:cubicBezTo>
                  <a:pt x="695647" y="4245978"/>
                  <a:pt x="707223" y="4236704"/>
                  <a:pt x="718577" y="4226914"/>
                </a:cubicBezTo>
                <a:cubicBezTo>
                  <a:pt x="727772" y="4222951"/>
                  <a:pt x="736308" y="4219271"/>
                  <a:pt x="745502" y="4215308"/>
                </a:cubicBezTo>
                <a:cubicBezTo>
                  <a:pt x="680029" y="4126646"/>
                  <a:pt x="610859" y="4043863"/>
                  <a:pt x="568794" y="3942663"/>
                </a:cubicBezTo>
                <a:cubicBezTo>
                  <a:pt x="565679" y="3935439"/>
                  <a:pt x="559939" y="3929345"/>
                  <a:pt x="559673" y="3921504"/>
                </a:cubicBezTo>
                <a:cubicBezTo>
                  <a:pt x="555932" y="3844175"/>
                  <a:pt x="558547" y="3841211"/>
                  <a:pt x="464755" y="3863894"/>
                </a:cubicBezTo>
                <a:cubicBezTo>
                  <a:pt x="503499" y="3809252"/>
                  <a:pt x="555018" y="3762566"/>
                  <a:pt x="521554" y="3706615"/>
                </a:cubicBezTo>
                <a:cubicBezTo>
                  <a:pt x="501387" y="3710413"/>
                  <a:pt x="486749" y="3721618"/>
                  <a:pt x="468595" y="3731892"/>
                </a:cubicBezTo>
                <a:cubicBezTo>
                  <a:pt x="467504" y="3732974"/>
                  <a:pt x="467313" y="3737952"/>
                  <a:pt x="468861" y="3739733"/>
                </a:cubicBezTo>
                <a:cubicBezTo>
                  <a:pt x="444339" y="3749691"/>
                  <a:pt x="432996" y="3761312"/>
                  <a:pt x="434139" y="3731446"/>
                </a:cubicBezTo>
                <a:cubicBezTo>
                  <a:pt x="454199" y="3709335"/>
                  <a:pt x="475584" y="3688490"/>
                  <a:pt x="495645" y="3666380"/>
                </a:cubicBezTo>
                <a:cubicBezTo>
                  <a:pt x="501300" y="3657822"/>
                  <a:pt x="507391" y="3648465"/>
                  <a:pt x="513046" y="3639908"/>
                </a:cubicBezTo>
                <a:cubicBezTo>
                  <a:pt x="504276" y="3641241"/>
                  <a:pt x="497265" y="3643039"/>
                  <a:pt x="488494" y="3644372"/>
                </a:cubicBezTo>
                <a:cubicBezTo>
                  <a:pt x="439379" y="3651468"/>
                  <a:pt x="407771" y="3650406"/>
                  <a:pt x="387582" y="3612599"/>
                </a:cubicBezTo>
                <a:cubicBezTo>
                  <a:pt x="392613" y="3609819"/>
                  <a:pt x="399202" y="3610651"/>
                  <a:pt x="401362" y="3604825"/>
                </a:cubicBezTo>
                <a:cubicBezTo>
                  <a:pt x="401139" y="3604309"/>
                  <a:pt x="400917" y="3603792"/>
                  <a:pt x="401351" y="3602993"/>
                </a:cubicBezTo>
                <a:cubicBezTo>
                  <a:pt x="402611" y="3593270"/>
                  <a:pt x="438920" y="3572723"/>
                  <a:pt x="416019" y="3559340"/>
                </a:cubicBezTo>
                <a:cubicBezTo>
                  <a:pt x="415140" y="3559107"/>
                  <a:pt x="413827" y="3559673"/>
                  <a:pt x="412514" y="3560239"/>
                </a:cubicBezTo>
                <a:cubicBezTo>
                  <a:pt x="415543" y="3552815"/>
                  <a:pt x="410999" y="3563952"/>
                  <a:pt x="412080" y="3561038"/>
                </a:cubicBezTo>
                <a:cubicBezTo>
                  <a:pt x="411857" y="3560522"/>
                  <a:pt x="412291" y="3559723"/>
                  <a:pt x="412291" y="3559723"/>
                </a:cubicBezTo>
                <a:cubicBezTo>
                  <a:pt x="411635" y="3560006"/>
                  <a:pt x="411857" y="3560522"/>
                  <a:pt x="411857" y="3560522"/>
                </a:cubicBezTo>
                <a:cubicBezTo>
                  <a:pt x="411422" y="3561322"/>
                  <a:pt x="411210" y="3562637"/>
                  <a:pt x="410342" y="3564235"/>
                </a:cubicBezTo>
                <a:cubicBezTo>
                  <a:pt x="403850" y="3579886"/>
                  <a:pt x="355043" y="3602148"/>
                  <a:pt x="332533" y="3580641"/>
                </a:cubicBezTo>
                <a:cubicBezTo>
                  <a:pt x="330097" y="3576795"/>
                  <a:pt x="330054" y="3569471"/>
                  <a:pt x="328275" y="3565342"/>
                </a:cubicBezTo>
                <a:cubicBezTo>
                  <a:pt x="326272" y="3560697"/>
                  <a:pt x="324715" y="3557084"/>
                  <a:pt x="322936" y="3552957"/>
                </a:cubicBezTo>
                <a:cubicBezTo>
                  <a:pt x="326876" y="3551258"/>
                  <a:pt x="330159" y="3549843"/>
                  <a:pt x="332998" y="3547395"/>
                </a:cubicBezTo>
                <a:cubicBezTo>
                  <a:pt x="332342" y="3547678"/>
                  <a:pt x="332119" y="3547162"/>
                  <a:pt x="332119" y="3547162"/>
                </a:cubicBezTo>
                <a:cubicBezTo>
                  <a:pt x="330139" y="3546180"/>
                  <a:pt x="328782" y="3539421"/>
                  <a:pt x="328983" y="3536274"/>
                </a:cubicBezTo>
                <a:cubicBezTo>
                  <a:pt x="313381" y="3532597"/>
                  <a:pt x="298435" y="3528635"/>
                  <a:pt x="283055" y="3525474"/>
                </a:cubicBezTo>
                <a:cubicBezTo>
                  <a:pt x="306633" y="3504295"/>
                  <a:pt x="337127" y="3502778"/>
                  <a:pt x="307786" y="3476260"/>
                </a:cubicBezTo>
                <a:cubicBezTo>
                  <a:pt x="293888" y="3463892"/>
                  <a:pt x="306715" y="3443064"/>
                  <a:pt x="318249" y="3426466"/>
                </a:cubicBezTo>
                <a:cubicBezTo>
                  <a:pt x="317592" y="3426749"/>
                  <a:pt x="317592" y="3426749"/>
                  <a:pt x="316936" y="3427032"/>
                </a:cubicBezTo>
                <a:cubicBezTo>
                  <a:pt x="305104" y="3430296"/>
                  <a:pt x="279662" y="3432695"/>
                  <a:pt x="269504" y="3421775"/>
                </a:cubicBezTo>
                <a:cubicBezTo>
                  <a:pt x="263594" y="3424322"/>
                  <a:pt x="258997" y="3426304"/>
                  <a:pt x="253743" y="3428569"/>
                </a:cubicBezTo>
                <a:cubicBezTo>
                  <a:pt x="248086" y="3399185"/>
                  <a:pt x="283622" y="3396719"/>
                  <a:pt x="295548" y="3371995"/>
                </a:cubicBezTo>
                <a:cubicBezTo>
                  <a:pt x="310842" y="3360507"/>
                  <a:pt x="326137" y="3349018"/>
                  <a:pt x="342088" y="3337246"/>
                </a:cubicBezTo>
                <a:cubicBezTo>
                  <a:pt x="341431" y="3337529"/>
                  <a:pt x="340552" y="3337296"/>
                  <a:pt x="343625" y="3337196"/>
                </a:cubicBezTo>
                <a:cubicBezTo>
                  <a:pt x="351081" y="3336430"/>
                  <a:pt x="370603" y="3334747"/>
                  <a:pt x="380908" y="3333364"/>
                </a:cubicBezTo>
                <a:cubicBezTo>
                  <a:pt x="380558" y="3310873"/>
                  <a:pt x="376098" y="3298719"/>
                  <a:pt x="346048" y="3301270"/>
                </a:cubicBezTo>
                <a:cubicBezTo>
                  <a:pt x="323678" y="3303569"/>
                  <a:pt x="298871" y="3302023"/>
                  <a:pt x="276045" y="3301459"/>
                </a:cubicBezTo>
                <a:cubicBezTo>
                  <a:pt x="270580" y="3305039"/>
                  <a:pt x="266650" y="3308569"/>
                  <a:pt x="261407" y="3312665"/>
                </a:cubicBezTo>
                <a:cubicBezTo>
                  <a:pt x="254459" y="3325451"/>
                  <a:pt x="242363" y="3320874"/>
                  <a:pt x="236622" y="3314782"/>
                </a:cubicBezTo>
                <a:cubicBezTo>
                  <a:pt x="223815" y="3301331"/>
                  <a:pt x="234079" y="3292623"/>
                  <a:pt x="244533" y="3278938"/>
                </a:cubicBezTo>
                <a:cubicBezTo>
                  <a:pt x="262920" y="3271011"/>
                  <a:pt x="290660" y="3248651"/>
                  <a:pt x="304791" y="3263366"/>
                </a:cubicBezTo>
                <a:cubicBezTo>
                  <a:pt x="303477" y="3263933"/>
                  <a:pt x="306104" y="3262800"/>
                  <a:pt x="305448" y="3263083"/>
                </a:cubicBezTo>
                <a:cubicBezTo>
                  <a:pt x="305448" y="3263083"/>
                  <a:pt x="305448" y="3263083"/>
                  <a:pt x="306104" y="3262800"/>
                </a:cubicBezTo>
                <a:cubicBezTo>
                  <a:pt x="311358" y="3260536"/>
                  <a:pt x="325815" y="3256138"/>
                  <a:pt x="332827" y="3254340"/>
                </a:cubicBezTo>
                <a:cubicBezTo>
                  <a:pt x="333654" y="3245417"/>
                  <a:pt x="333822" y="3236777"/>
                  <a:pt x="334648" y="3227854"/>
                </a:cubicBezTo>
                <a:cubicBezTo>
                  <a:pt x="296368" y="3211308"/>
                  <a:pt x="340260" y="3174030"/>
                  <a:pt x="307879" y="3153106"/>
                </a:cubicBezTo>
                <a:cubicBezTo>
                  <a:pt x="308758" y="3153339"/>
                  <a:pt x="310517" y="3153806"/>
                  <a:pt x="312274" y="3154271"/>
                </a:cubicBezTo>
                <a:cubicBezTo>
                  <a:pt x="309415" y="3153056"/>
                  <a:pt x="305899" y="3152124"/>
                  <a:pt x="302604" y="3151708"/>
                </a:cubicBezTo>
                <a:cubicBezTo>
                  <a:pt x="302827" y="3152224"/>
                  <a:pt x="302170" y="3152508"/>
                  <a:pt x="301736" y="3153307"/>
                </a:cubicBezTo>
                <a:cubicBezTo>
                  <a:pt x="274409" y="3171205"/>
                  <a:pt x="261116" y="3187339"/>
                  <a:pt x="231839" y="3171808"/>
                </a:cubicBezTo>
                <a:cubicBezTo>
                  <a:pt x="208463" y="3189841"/>
                  <a:pt x="195953" y="3189725"/>
                  <a:pt x="185731" y="3167817"/>
                </a:cubicBezTo>
                <a:cubicBezTo>
                  <a:pt x="195794" y="3162257"/>
                  <a:pt x="200581" y="3155297"/>
                  <a:pt x="203822" y="3146556"/>
                </a:cubicBezTo>
                <a:cubicBezTo>
                  <a:pt x="210633" y="3147904"/>
                  <a:pt x="199649" y="3145907"/>
                  <a:pt x="202943" y="3146323"/>
                </a:cubicBezTo>
                <a:cubicBezTo>
                  <a:pt x="205580" y="3147022"/>
                  <a:pt x="204701" y="3146789"/>
                  <a:pt x="203822" y="3146556"/>
                </a:cubicBezTo>
                <a:cubicBezTo>
                  <a:pt x="203165" y="3146840"/>
                  <a:pt x="202064" y="3146090"/>
                  <a:pt x="200528" y="3146140"/>
                </a:cubicBezTo>
                <a:cubicBezTo>
                  <a:pt x="179661" y="3142896"/>
                  <a:pt x="140724" y="3126634"/>
                  <a:pt x="132028" y="3102845"/>
                </a:cubicBezTo>
                <a:cubicBezTo>
                  <a:pt x="135088" y="3100914"/>
                  <a:pt x="140564" y="3099166"/>
                  <a:pt x="144282" y="3096951"/>
                </a:cubicBezTo>
                <a:cubicBezTo>
                  <a:pt x="147766" y="3092389"/>
                  <a:pt x="149482" y="3085530"/>
                  <a:pt x="154291" y="3082233"/>
                </a:cubicBezTo>
                <a:cubicBezTo>
                  <a:pt x="241726" y="3023125"/>
                  <a:pt x="204231" y="3028272"/>
                  <a:pt x="140115" y="2984311"/>
                </a:cubicBezTo>
                <a:cubicBezTo>
                  <a:pt x="139035" y="2987224"/>
                  <a:pt x="136016" y="2996481"/>
                  <a:pt x="134935" y="2999394"/>
                </a:cubicBezTo>
                <a:cubicBezTo>
                  <a:pt x="123772" y="3004206"/>
                  <a:pt x="115436" y="3004741"/>
                  <a:pt x="105098" y="3000629"/>
                </a:cubicBezTo>
                <a:cubicBezTo>
                  <a:pt x="111823" y="2987326"/>
                  <a:pt x="106527" y="2982267"/>
                  <a:pt x="91814" y="2980653"/>
                </a:cubicBezTo>
                <a:cubicBezTo>
                  <a:pt x="89600" y="2977323"/>
                  <a:pt x="87387" y="2973994"/>
                  <a:pt x="85173" y="2970665"/>
                </a:cubicBezTo>
                <a:cubicBezTo>
                  <a:pt x="78584" y="2969833"/>
                  <a:pt x="66075" y="2969717"/>
                  <a:pt x="62537" y="2965122"/>
                </a:cubicBezTo>
                <a:cubicBezTo>
                  <a:pt x="56563" y="2956683"/>
                  <a:pt x="65767" y="2954551"/>
                  <a:pt x="73637" y="2949323"/>
                </a:cubicBezTo>
                <a:cubicBezTo>
                  <a:pt x="51118" y="2925985"/>
                  <a:pt x="84832" y="2912064"/>
                  <a:pt x="91069" y="2890404"/>
                </a:cubicBezTo>
                <a:cubicBezTo>
                  <a:pt x="110408" y="2819648"/>
                  <a:pt x="62117" y="2779880"/>
                  <a:pt x="31737" y="2725660"/>
                </a:cubicBezTo>
                <a:cubicBezTo>
                  <a:pt x="39384" y="2719916"/>
                  <a:pt x="37604" y="2715788"/>
                  <a:pt x="30994" y="2711294"/>
                </a:cubicBezTo>
                <a:cubicBezTo>
                  <a:pt x="20370" y="2695679"/>
                  <a:pt x="10624" y="2680297"/>
                  <a:pt x="0" y="2664682"/>
                </a:cubicBezTo>
                <a:cubicBezTo>
                  <a:pt x="1525" y="2662801"/>
                  <a:pt x="4153" y="2661668"/>
                  <a:pt x="4142" y="2659837"/>
                </a:cubicBezTo>
                <a:cubicBezTo>
                  <a:pt x="11627" y="2588683"/>
                  <a:pt x="32747" y="2559997"/>
                  <a:pt x="113033" y="2516822"/>
                </a:cubicBezTo>
                <a:cubicBezTo>
                  <a:pt x="141473" y="2501502"/>
                  <a:pt x="138674" y="2435394"/>
                  <a:pt x="136767" y="2409289"/>
                </a:cubicBezTo>
                <a:cubicBezTo>
                  <a:pt x="135664" y="2408541"/>
                  <a:pt x="133472" y="2408874"/>
                  <a:pt x="131280" y="2409207"/>
                </a:cubicBezTo>
                <a:cubicBezTo>
                  <a:pt x="133662" y="2403896"/>
                  <a:pt x="129320" y="2411887"/>
                  <a:pt x="130623" y="2409490"/>
                </a:cubicBezTo>
                <a:cubicBezTo>
                  <a:pt x="130189" y="2410289"/>
                  <a:pt x="129754" y="2411088"/>
                  <a:pt x="129320" y="2411887"/>
                </a:cubicBezTo>
                <a:cubicBezTo>
                  <a:pt x="121503" y="2426272"/>
                  <a:pt x="107216" y="2459968"/>
                  <a:pt x="108858" y="2478231"/>
                </a:cubicBezTo>
                <a:cubicBezTo>
                  <a:pt x="111868" y="2505084"/>
                  <a:pt x="91363" y="2526163"/>
                  <a:pt x="59766" y="2526931"/>
                </a:cubicBezTo>
                <a:cubicBezTo>
                  <a:pt x="35192" y="2527733"/>
                  <a:pt x="18043" y="2522274"/>
                  <a:pt x="20288" y="2493157"/>
                </a:cubicBezTo>
                <a:cubicBezTo>
                  <a:pt x="23528" y="2446475"/>
                  <a:pt x="82979" y="2405549"/>
                  <a:pt x="114797" y="2367356"/>
                </a:cubicBezTo>
                <a:cubicBezTo>
                  <a:pt x="114797" y="2367356"/>
                  <a:pt x="109787" y="2373798"/>
                  <a:pt x="116978" y="2365191"/>
                </a:cubicBezTo>
                <a:cubicBezTo>
                  <a:pt x="125038" y="2354985"/>
                  <a:pt x="154419" y="2312946"/>
                  <a:pt x="161558" y="2295182"/>
                </a:cubicBezTo>
                <a:cubicBezTo>
                  <a:pt x="168220" y="2308833"/>
                  <a:pt x="167226" y="2326396"/>
                  <a:pt x="168635" y="2342313"/>
                </a:cubicBezTo>
                <a:cubicBezTo>
                  <a:pt x="175203" y="2339481"/>
                  <a:pt x="179142" y="2337783"/>
                  <a:pt x="186801" y="2333870"/>
                </a:cubicBezTo>
                <a:cubicBezTo>
                  <a:pt x="194459" y="2329957"/>
                  <a:pt x="196862" y="2328309"/>
                  <a:pt x="210643" y="2320533"/>
                </a:cubicBezTo>
                <a:cubicBezTo>
                  <a:pt x="209986" y="2320816"/>
                  <a:pt x="186154" y="2335985"/>
                  <a:pt x="210643" y="2320533"/>
                </a:cubicBezTo>
                <a:cubicBezTo>
                  <a:pt x="213047" y="2318884"/>
                  <a:pt x="215452" y="2317236"/>
                  <a:pt x="219169" y="2315021"/>
                </a:cubicBezTo>
                <a:cubicBezTo>
                  <a:pt x="276450" y="2278090"/>
                  <a:pt x="437616" y="2180469"/>
                  <a:pt x="534766" y="2169189"/>
                </a:cubicBezTo>
                <a:cubicBezTo>
                  <a:pt x="610710" y="2134005"/>
                  <a:pt x="678784" y="2104050"/>
                  <a:pt x="752780" y="2073377"/>
                </a:cubicBezTo>
                <a:cubicBezTo>
                  <a:pt x="783200" y="2059041"/>
                  <a:pt x="811492" y="2056024"/>
                  <a:pt x="843713" y="2049479"/>
                </a:cubicBezTo>
                <a:cubicBezTo>
                  <a:pt x="845270" y="2053092"/>
                  <a:pt x="847483" y="2056421"/>
                  <a:pt x="849041" y="2060033"/>
                </a:cubicBezTo>
                <a:cubicBezTo>
                  <a:pt x="862174" y="2054372"/>
                  <a:pt x="872448" y="2047495"/>
                  <a:pt x="887574" y="2044647"/>
                </a:cubicBezTo>
                <a:cubicBezTo>
                  <a:pt x="896291" y="2034158"/>
                  <a:pt x="949007" y="2004703"/>
                  <a:pt x="965606" y="2028758"/>
                </a:cubicBezTo>
                <a:cubicBezTo>
                  <a:pt x="1103184" y="1950483"/>
                  <a:pt x="1250147" y="1901208"/>
                  <a:pt x="1393520" y="1838183"/>
                </a:cubicBezTo>
                <a:cubicBezTo>
                  <a:pt x="1411261" y="1832370"/>
                  <a:pt x="1426344" y="1822198"/>
                  <a:pt x="1444318" y="1818733"/>
                </a:cubicBezTo>
                <a:cubicBezTo>
                  <a:pt x="1448915" y="1816751"/>
                  <a:pt x="1452411" y="1814021"/>
                  <a:pt x="1457230" y="1812555"/>
                </a:cubicBezTo>
                <a:cubicBezTo>
                  <a:pt x="1478700" y="1806360"/>
                  <a:pt x="1498856" y="1800732"/>
                  <a:pt x="1519649" y="1791157"/>
                </a:cubicBezTo>
                <a:cubicBezTo>
                  <a:pt x="1696915" y="1707402"/>
                  <a:pt x="1877508" y="1629557"/>
                  <a:pt x="2055653" y="1546034"/>
                </a:cubicBezTo>
                <a:cubicBezTo>
                  <a:pt x="2256539" y="1448425"/>
                  <a:pt x="2416458" y="1400297"/>
                  <a:pt x="2617789" y="1303721"/>
                </a:cubicBezTo>
                <a:cubicBezTo>
                  <a:pt x="2644268" y="1291083"/>
                  <a:pt x="2669668" y="1281358"/>
                  <a:pt x="2694378" y="1266423"/>
                </a:cubicBezTo>
                <a:cubicBezTo>
                  <a:pt x="2702471" y="1261710"/>
                  <a:pt x="2708582" y="1256016"/>
                  <a:pt x="2716674" y="1251304"/>
                </a:cubicBezTo>
                <a:cubicBezTo>
                  <a:pt x="2728050" y="1245177"/>
                  <a:pt x="2738769" y="1239332"/>
                  <a:pt x="2749710" y="1234004"/>
                </a:cubicBezTo>
                <a:cubicBezTo>
                  <a:pt x="2769336" y="1212693"/>
                  <a:pt x="2786390" y="1201670"/>
                  <a:pt x="2815169" y="1207011"/>
                </a:cubicBezTo>
                <a:cubicBezTo>
                  <a:pt x="2817795" y="1205879"/>
                  <a:pt x="2821524" y="1205496"/>
                  <a:pt x="2824151" y="1204363"/>
                </a:cubicBezTo>
                <a:cubicBezTo>
                  <a:pt x="2889397" y="1178686"/>
                  <a:pt x="2956901" y="1163664"/>
                  <a:pt x="3022380" y="1140334"/>
                </a:cubicBezTo>
                <a:cubicBezTo>
                  <a:pt x="3042705" y="1126066"/>
                  <a:pt x="3061283" y="1113161"/>
                  <a:pt x="3085614" y="1108182"/>
                </a:cubicBezTo>
                <a:cubicBezTo>
                  <a:pt x="3090856" y="1104086"/>
                  <a:pt x="3095665" y="1100789"/>
                  <a:pt x="3101353" y="1097725"/>
                </a:cubicBezTo>
                <a:cubicBezTo>
                  <a:pt x="3124104" y="1085470"/>
                  <a:pt x="3145776" y="1076128"/>
                  <a:pt x="3171197" y="1070066"/>
                </a:cubicBezTo>
                <a:cubicBezTo>
                  <a:pt x="3327005" y="1032277"/>
                  <a:pt x="3467475" y="960712"/>
                  <a:pt x="3612139" y="893457"/>
                </a:cubicBezTo>
                <a:cubicBezTo>
                  <a:pt x="3779724" y="805308"/>
                  <a:pt x="3950413" y="722552"/>
                  <a:pt x="4119332" y="637499"/>
                </a:cubicBezTo>
                <a:cubicBezTo>
                  <a:pt x="4176508" y="620196"/>
                  <a:pt x="4233461" y="602378"/>
                  <a:pt x="4290626" y="583244"/>
                </a:cubicBezTo>
                <a:cubicBezTo>
                  <a:pt x="4331976" y="561748"/>
                  <a:pt x="4428798" y="531639"/>
                  <a:pt x="4467712" y="506298"/>
                </a:cubicBezTo>
                <a:cubicBezTo>
                  <a:pt x="4522982" y="500832"/>
                  <a:pt x="4570465" y="477304"/>
                  <a:pt x="4621455" y="452876"/>
                </a:cubicBezTo>
                <a:cubicBezTo>
                  <a:pt x="4667413" y="431230"/>
                  <a:pt x="4706974" y="403774"/>
                  <a:pt x="4758727" y="397376"/>
                </a:cubicBezTo>
                <a:cubicBezTo>
                  <a:pt x="4780875" y="394561"/>
                  <a:pt x="4787124" y="374733"/>
                  <a:pt x="4795586" y="358234"/>
                </a:cubicBezTo>
                <a:cubicBezTo>
                  <a:pt x="4795586" y="358234"/>
                  <a:pt x="4795385" y="361380"/>
                  <a:pt x="4796020" y="357434"/>
                </a:cubicBezTo>
                <a:lnTo>
                  <a:pt x="4937825" y="288966"/>
                </a:lnTo>
                <a:cubicBezTo>
                  <a:pt x="4939582" y="289431"/>
                  <a:pt x="4941776" y="289097"/>
                  <a:pt x="4943534" y="289563"/>
                </a:cubicBezTo>
                <a:cubicBezTo>
                  <a:pt x="5014870" y="254531"/>
                  <a:pt x="5088115" y="245600"/>
                  <a:pt x="5146612" y="191622"/>
                </a:cubicBezTo>
                <a:lnTo>
                  <a:pt x="5104139" y="208707"/>
                </a:lnTo>
                <a:lnTo>
                  <a:pt x="5265856" y="130429"/>
                </a:lnTo>
                <a:cubicBezTo>
                  <a:pt x="5268494" y="131129"/>
                  <a:pt x="5281681" y="134624"/>
                  <a:pt x="5285198" y="135556"/>
                </a:cubicBezTo>
                <a:cubicBezTo>
                  <a:pt x="5290451" y="133291"/>
                  <a:pt x="5294826" y="130794"/>
                  <a:pt x="5300080" y="128529"/>
                </a:cubicBezTo>
                <a:cubicBezTo>
                  <a:pt x="5324705" y="98944"/>
                  <a:pt x="5343739" y="88903"/>
                  <a:pt x="5375230" y="107762"/>
                </a:cubicBezTo>
                <a:cubicBezTo>
                  <a:pt x="5375018" y="109077"/>
                  <a:pt x="5375463" y="110109"/>
                  <a:pt x="5375474" y="111940"/>
                </a:cubicBezTo>
                <a:cubicBezTo>
                  <a:pt x="5417079" y="96454"/>
                  <a:pt x="5457148" y="81018"/>
                  <a:pt x="5498086" y="63983"/>
                </a:cubicBezTo>
                <a:lnTo>
                  <a:pt x="5497972" y="64691"/>
                </a:lnTo>
                <a:lnTo>
                  <a:pt x="5497629" y="65634"/>
                </a:lnTo>
                <a:cubicBezTo>
                  <a:pt x="5496955" y="67683"/>
                  <a:pt x="5496471" y="69269"/>
                  <a:pt x="5497874" y="65299"/>
                </a:cubicBezTo>
                <a:cubicBezTo>
                  <a:pt x="5498742" y="63701"/>
                  <a:pt x="5499389" y="61586"/>
                  <a:pt x="5500469" y="58672"/>
                </a:cubicBezTo>
                <a:cubicBezTo>
                  <a:pt x="5508020" y="36447"/>
                  <a:pt x="5586200" y="8255"/>
                  <a:pt x="5620995" y="29361"/>
                </a:cubicBezTo>
                <a:cubicBezTo>
                  <a:pt x="5634119" y="21868"/>
                  <a:pt x="5643545" y="20253"/>
                  <a:pt x="5654550" y="25912"/>
                </a:cubicBezTo>
                <a:cubicBezTo>
                  <a:pt x="5657156" y="21117"/>
                  <a:pt x="5691707" y="104"/>
                  <a:pt x="5702469" y="1585"/>
                </a:cubicBezTo>
                <a:cubicBezTo>
                  <a:pt x="5695553" y="19865"/>
                  <a:pt x="5678690" y="25910"/>
                  <a:pt x="5659880" y="36466"/>
                </a:cubicBezTo>
                <a:cubicBezTo>
                  <a:pt x="5612205" y="64971"/>
                  <a:pt x="5570993" y="110275"/>
                  <a:pt x="5512832" y="109031"/>
                </a:cubicBezTo>
                <a:cubicBezTo>
                  <a:pt x="5512609" y="108515"/>
                  <a:pt x="5512609" y="108515"/>
                  <a:pt x="5513054" y="109547"/>
                </a:cubicBezTo>
                <a:cubicBezTo>
                  <a:pt x="5515046" y="112361"/>
                  <a:pt x="5521667" y="118686"/>
                  <a:pt x="5520162" y="124230"/>
                </a:cubicBezTo>
                <a:cubicBezTo>
                  <a:pt x="5521041" y="124463"/>
                  <a:pt x="5521041" y="124463"/>
                  <a:pt x="5521920" y="124696"/>
                </a:cubicBezTo>
                <a:cubicBezTo>
                  <a:pt x="5536421" y="127625"/>
                  <a:pt x="5560041" y="113772"/>
                  <a:pt x="5577104" y="104580"/>
                </a:cubicBezTo>
                <a:cubicBezTo>
                  <a:pt x="5608384" y="124755"/>
                  <a:pt x="5592201" y="172120"/>
                  <a:pt x="5648836" y="137304"/>
                </a:cubicBezTo>
                <a:lnTo>
                  <a:pt x="5649183" y="136665"/>
                </a:lnTo>
                <a:lnTo>
                  <a:pt x="5649691" y="138159"/>
                </a:lnTo>
                <a:cubicBezTo>
                  <a:pt x="5649606" y="137736"/>
                  <a:pt x="5649270" y="136504"/>
                  <a:pt x="5649270" y="136504"/>
                </a:cubicBezTo>
                <a:lnTo>
                  <a:pt x="5649183" y="136665"/>
                </a:lnTo>
                <a:lnTo>
                  <a:pt x="5648602" y="134956"/>
                </a:lnTo>
                <a:cubicBezTo>
                  <a:pt x="5645700" y="126417"/>
                  <a:pt x="5616009" y="115348"/>
                  <a:pt x="5643358" y="101112"/>
                </a:cubicBezTo>
                <a:cubicBezTo>
                  <a:pt x="5674689" y="92502"/>
                  <a:pt x="5678979" y="75354"/>
                  <a:pt x="5686954" y="50498"/>
                </a:cubicBezTo>
                <a:cubicBezTo>
                  <a:pt x="5686954" y="50498"/>
                  <a:pt x="5687610" y="50215"/>
                  <a:pt x="5687388" y="49699"/>
                </a:cubicBezTo>
                <a:cubicBezTo>
                  <a:pt x="5689558" y="45703"/>
                  <a:pt x="5702672" y="36379"/>
                  <a:pt x="5711230" y="36362"/>
                </a:cubicBezTo>
                <a:cubicBezTo>
                  <a:pt x="5711230" y="36362"/>
                  <a:pt x="5711452" y="36878"/>
                  <a:pt x="5711452" y="36878"/>
                </a:cubicBezTo>
                <a:cubicBezTo>
                  <a:pt x="5711452" y="36878"/>
                  <a:pt x="5711230" y="36362"/>
                  <a:pt x="5711441" y="35047"/>
                </a:cubicBezTo>
                <a:cubicBezTo>
                  <a:pt x="5711219" y="34530"/>
                  <a:pt x="5711219" y="34530"/>
                  <a:pt x="5711219" y="34530"/>
                </a:cubicBezTo>
                <a:cubicBezTo>
                  <a:pt x="5710997" y="34014"/>
                  <a:pt x="5711431" y="33215"/>
                  <a:pt x="5711208" y="32699"/>
                </a:cubicBezTo>
                <a:cubicBezTo>
                  <a:pt x="5712405" y="11989"/>
                  <a:pt x="5757473" y="-11722"/>
                  <a:pt x="5781529" y="11566"/>
                </a:cubicBezTo>
                <a:cubicBezTo>
                  <a:pt x="5782185" y="11283"/>
                  <a:pt x="5782185" y="11283"/>
                  <a:pt x="5782185" y="11283"/>
                </a:cubicBezTo>
                <a:cubicBezTo>
                  <a:pt x="5782185" y="11283"/>
                  <a:pt x="5782842" y="11000"/>
                  <a:pt x="5782842" y="11000"/>
                </a:cubicBezTo>
                <a:cubicBezTo>
                  <a:pt x="5787216" y="8502"/>
                  <a:pt x="5800530" y="-3968"/>
                  <a:pt x="5808241" y="1275"/>
                </a:cubicBezTo>
                <a:cubicBezTo>
                  <a:pt x="5808241" y="1275"/>
                  <a:pt x="5807304" y="456"/>
                  <a:pt x="5807083" y="16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CAE419AE-55FB-4A23-92A6-4D0346297DD0}"/>
              </a:ext>
            </a:extLst>
          </p:cNvPr>
          <p:cNvSpPr/>
          <p:nvPr/>
        </p:nvSpPr>
        <p:spPr>
          <a:xfrm rot="20200871">
            <a:off x="11439867" y="1928198"/>
            <a:ext cx="14302" cy="5620"/>
          </a:xfrm>
          <a:custGeom>
            <a:avLst/>
            <a:gdLst>
              <a:gd name="connsiteX0" fmla="*/ 1652 w 14302"/>
              <a:gd name="connsiteY0" fmla="*/ 10677 h 5619"/>
              <a:gd name="connsiteX1" fmla="*/ 1652 w 14302"/>
              <a:gd name="connsiteY1" fmla="*/ 10677 h 5619"/>
              <a:gd name="connsiteX2" fmla="*/ 1652 w 14302"/>
              <a:gd name="connsiteY2" fmla="*/ 10677 h 5619"/>
              <a:gd name="connsiteX3" fmla="*/ 3797 w 14302"/>
              <a:gd name="connsiteY3" fmla="*/ 10677 h 5619"/>
              <a:gd name="connsiteX4" fmla="*/ 15238 w 14302"/>
              <a:gd name="connsiteY4" fmla="*/ 10116 h 5619"/>
              <a:gd name="connsiteX5" fmla="*/ 19529 w 14302"/>
              <a:gd name="connsiteY5" fmla="*/ 0 h 5619"/>
              <a:gd name="connsiteX6" fmla="*/ 1652 w 14302"/>
              <a:gd name="connsiteY6" fmla="*/ 562 h 5619"/>
              <a:gd name="connsiteX7" fmla="*/ 1652 w 14302"/>
              <a:gd name="connsiteY7" fmla="*/ 10677 h 5619"/>
              <a:gd name="connsiteX8" fmla="*/ 1652 w 14302"/>
              <a:gd name="connsiteY8" fmla="*/ 10677 h 5619"/>
              <a:gd name="connsiteX9" fmla="*/ 1652 w 14302"/>
              <a:gd name="connsiteY9" fmla="*/ 10677 h 5619"/>
              <a:gd name="connsiteX10" fmla="*/ 1652 w 14302"/>
              <a:gd name="connsiteY10" fmla="*/ 10677 h 5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4302" h="5619">
                <a:moveTo>
                  <a:pt x="1652" y="10677"/>
                </a:moveTo>
                <a:cubicBezTo>
                  <a:pt x="1652" y="10677"/>
                  <a:pt x="1652" y="10677"/>
                  <a:pt x="1652" y="10677"/>
                </a:cubicBezTo>
                <a:cubicBezTo>
                  <a:pt x="2367" y="10677"/>
                  <a:pt x="2367" y="10677"/>
                  <a:pt x="1652" y="10677"/>
                </a:cubicBezTo>
                <a:cubicBezTo>
                  <a:pt x="2367" y="10677"/>
                  <a:pt x="3082" y="10677"/>
                  <a:pt x="3797" y="10677"/>
                </a:cubicBezTo>
                <a:cubicBezTo>
                  <a:pt x="6657" y="10677"/>
                  <a:pt x="10948" y="10116"/>
                  <a:pt x="15238" y="10116"/>
                </a:cubicBezTo>
                <a:cubicBezTo>
                  <a:pt x="17384" y="7306"/>
                  <a:pt x="18814" y="3934"/>
                  <a:pt x="19529" y="0"/>
                </a:cubicBezTo>
                <a:cubicBezTo>
                  <a:pt x="15238" y="562"/>
                  <a:pt x="8803" y="1124"/>
                  <a:pt x="1652" y="562"/>
                </a:cubicBezTo>
                <a:cubicBezTo>
                  <a:pt x="2367" y="3372"/>
                  <a:pt x="2367" y="6744"/>
                  <a:pt x="1652" y="10677"/>
                </a:cubicBezTo>
                <a:cubicBezTo>
                  <a:pt x="1652" y="10677"/>
                  <a:pt x="936" y="10677"/>
                  <a:pt x="1652" y="10677"/>
                </a:cubicBezTo>
                <a:cubicBezTo>
                  <a:pt x="-1209" y="10677"/>
                  <a:pt x="221" y="10677"/>
                  <a:pt x="1652" y="10677"/>
                </a:cubicBezTo>
                <a:cubicBezTo>
                  <a:pt x="936" y="10677"/>
                  <a:pt x="1652" y="10677"/>
                  <a:pt x="1652" y="10677"/>
                </a:cubicBezTo>
                <a:close/>
              </a:path>
            </a:pathLst>
          </a:custGeom>
          <a:solidFill>
            <a:srgbClr val="2E2E2E"/>
          </a:solidFill>
          <a:ln w="714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FCA84799-6988-49EB-B6E3-D3585F3A9AAF}"/>
              </a:ext>
            </a:extLst>
          </p:cNvPr>
          <p:cNvSpPr/>
          <p:nvPr/>
        </p:nvSpPr>
        <p:spPr>
          <a:xfrm rot="20200871">
            <a:off x="11117362" y="1557773"/>
            <a:ext cx="7151" cy="5620"/>
          </a:xfrm>
          <a:custGeom>
            <a:avLst/>
            <a:gdLst>
              <a:gd name="connsiteX0" fmla="*/ 0 w 0"/>
              <a:gd name="connsiteY0" fmla="*/ 0 h 0"/>
              <a:gd name="connsiteX1" fmla="*/ 0 w 0"/>
              <a:gd name="connsiteY1" fmla="*/ 0 h 0"/>
              <a:gd name="connsiteX2" fmla="*/ 0 w 0"/>
              <a:gd name="connsiteY2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2E2E2E"/>
          </a:solidFill>
          <a:ln w="714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71CE3D8A-1B5C-4F24-8871-9EBD2A379B6C}"/>
              </a:ext>
            </a:extLst>
          </p:cNvPr>
          <p:cNvSpPr/>
          <p:nvPr/>
        </p:nvSpPr>
        <p:spPr>
          <a:xfrm rot="20200871">
            <a:off x="11242730" y="2035206"/>
            <a:ext cx="7151" cy="5620"/>
          </a:xfrm>
          <a:custGeom>
            <a:avLst/>
            <a:gdLst>
              <a:gd name="connsiteX0" fmla="*/ 206 w 0"/>
              <a:gd name="connsiteY0" fmla="*/ 3101 h 0"/>
              <a:gd name="connsiteX1" fmla="*/ 206 w 0"/>
              <a:gd name="connsiteY1" fmla="*/ 1415 h 0"/>
              <a:gd name="connsiteX2" fmla="*/ 206 w 0"/>
              <a:gd name="connsiteY2" fmla="*/ 3101 h 0"/>
              <a:gd name="connsiteX3" fmla="*/ 206 w 0"/>
              <a:gd name="connsiteY3" fmla="*/ 3101 h 0"/>
              <a:gd name="connsiteX4" fmla="*/ 206 w 0"/>
              <a:gd name="connsiteY4" fmla="*/ 3101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>
                <a:moveTo>
                  <a:pt x="206" y="3101"/>
                </a:moveTo>
                <a:cubicBezTo>
                  <a:pt x="206" y="2539"/>
                  <a:pt x="206" y="1977"/>
                  <a:pt x="206" y="1415"/>
                </a:cubicBezTo>
                <a:cubicBezTo>
                  <a:pt x="206" y="1977"/>
                  <a:pt x="206" y="2539"/>
                  <a:pt x="206" y="3101"/>
                </a:cubicBezTo>
                <a:cubicBezTo>
                  <a:pt x="206" y="2539"/>
                  <a:pt x="206" y="2539"/>
                  <a:pt x="206" y="3101"/>
                </a:cubicBezTo>
                <a:cubicBezTo>
                  <a:pt x="-509" y="-5329"/>
                  <a:pt x="922" y="6473"/>
                  <a:pt x="206" y="3101"/>
                </a:cubicBezTo>
                <a:close/>
              </a:path>
            </a:pathLst>
          </a:custGeom>
          <a:solidFill>
            <a:srgbClr val="2E2E2E"/>
          </a:solidFill>
          <a:ln w="714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AC7ABED8-D0C2-43E1-9839-59D8A79F466E}"/>
              </a:ext>
            </a:extLst>
          </p:cNvPr>
          <p:cNvSpPr/>
          <p:nvPr userDrawn="1"/>
        </p:nvSpPr>
        <p:spPr>
          <a:xfrm>
            <a:off x="11080433" y="4475833"/>
            <a:ext cx="935662" cy="2382167"/>
          </a:xfrm>
          <a:custGeom>
            <a:avLst/>
            <a:gdLst>
              <a:gd name="connsiteX0" fmla="*/ 479172 w 935662"/>
              <a:gd name="connsiteY0" fmla="*/ 1200107 h 2382167"/>
              <a:gd name="connsiteX1" fmla="*/ 483528 w 935662"/>
              <a:gd name="connsiteY1" fmla="*/ 1206953 h 2382167"/>
              <a:gd name="connsiteX2" fmla="*/ 505621 w 935662"/>
              <a:gd name="connsiteY2" fmla="*/ 1267938 h 2382167"/>
              <a:gd name="connsiteX3" fmla="*/ 488506 w 935662"/>
              <a:gd name="connsiteY3" fmla="*/ 1337946 h 2382167"/>
              <a:gd name="connsiteX4" fmla="*/ 459258 w 935662"/>
              <a:gd name="connsiteY4" fmla="*/ 1367817 h 2382167"/>
              <a:gd name="connsiteX5" fmla="*/ 426586 w 935662"/>
              <a:gd name="connsiteY5" fmla="*/ 1407956 h 2382167"/>
              <a:gd name="connsiteX6" fmla="*/ 411339 w 935662"/>
              <a:gd name="connsiteY6" fmla="*/ 1343547 h 2382167"/>
              <a:gd name="connsiteX7" fmla="*/ 410718 w 935662"/>
              <a:gd name="connsiteY7" fmla="*/ 1320523 h 2382167"/>
              <a:gd name="connsiteX8" fmla="*/ 441521 w 935662"/>
              <a:gd name="connsiteY8" fmla="*/ 1251136 h 2382167"/>
              <a:gd name="connsiteX9" fmla="*/ 479172 w 935662"/>
              <a:gd name="connsiteY9" fmla="*/ 1200107 h 2382167"/>
              <a:gd name="connsiteX10" fmla="*/ 0 w 935662"/>
              <a:gd name="connsiteY10" fmla="*/ 1198862 h 2382167"/>
              <a:gd name="connsiteX11" fmla="*/ 42006 w 935662"/>
              <a:gd name="connsiteY11" fmla="*/ 1234334 h 2382167"/>
              <a:gd name="connsiteX12" fmla="*/ 252032 w 935662"/>
              <a:gd name="connsiteY12" fmla="*/ 1450894 h 2382167"/>
              <a:gd name="connsiteX13" fmla="*/ 439968 w 935662"/>
              <a:gd name="connsiteY13" fmla="*/ 1844810 h 2382167"/>
              <a:gd name="connsiteX14" fmla="*/ 444325 w 935662"/>
              <a:gd name="connsiteY14" fmla="*/ 1865036 h 2382167"/>
              <a:gd name="connsiteX15" fmla="*/ 444012 w 935662"/>
              <a:gd name="connsiteY15" fmla="*/ 1865347 h 2382167"/>
              <a:gd name="connsiteX16" fmla="*/ 395473 w 935662"/>
              <a:gd name="connsiteY16" fmla="*/ 1757687 h 2382167"/>
              <a:gd name="connsiteX17" fmla="*/ 251722 w 935662"/>
              <a:gd name="connsiteY17" fmla="*/ 1529304 h 2382167"/>
              <a:gd name="connsiteX18" fmla="*/ 4356 w 935662"/>
              <a:gd name="connsiteY18" fmla="*/ 1207575 h 2382167"/>
              <a:gd name="connsiteX19" fmla="*/ 0 w 935662"/>
              <a:gd name="connsiteY19" fmla="*/ 1198862 h 2382167"/>
              <a:gd name="connsiteX20" fmla="*/ 440901 w 935662"/>
              <a:gd name="connsiteY20" fmla="*/ 1077825 h 2382167"/>
              <a:gd name="connsiteX21" fmla="*/ 471394 w 935662"/>
              <a:gd name="connsiteY21" fmla="*/ 1163081 h 2382167"/>
              <a:gd name="connsiteX22" fmla="*/ 455836 w 935662"/>
              <a:gd name="connsiteY22" fmla="*/ 1213797 h 2382167"/>
              <a:gd name="connsiteX23" fmla="*/ 431256 w 935662"/>
              <a:gd name="connsiteY23" fmla="*/ 1240868 h 2382167"/>
              <a:gd name="connsiteX24" fmla="*/ 392671 w 935662"/>
              <a:gd name="connsiteY24" fmla="*/ 1288785 h 2382167"/>
              <a:gd name="connsiteX25" fmla="*/ 376180 w 935662"/>
              <a:gd name="connsiteY25" fmla="*/ 1183616 h 2382167"/>
              <a:gd name="connsiteX26" fmla="*/ 401073 w 935662"/>
              <a:gd name="connsiteY26" fmla="*/ 1135388 h 2382167"/>
              <a:gd name="connsiteX27" fmla="*/ 440901 w 935662"/>
              <a:gd name="connsiteY27" fmla="*/ 1077825 h 2382167"/>
              <a:gd name="connsiteX28" fmla="*/ 925984 w 935662"/>
              <a:gd name="connsiteY28" fmla="*/ 976078 h 2382167"/>
              <a:gd name="connsiteX29" fmla="*/ 930028 w 935662"/>
              <a:gd name="connsiteY29" fmla="*/ 1017460 h 2382167"/>
              <a:gd name="connsiteX30" fmla="*/ 929406 w 935662"/>
              <a:gd name="connsiteY30" fmla="*/ 1089648 h 2382167"/>
              <a:gd name="connsiteX31" fmla="*/ 883978 w 935662"/>
              <a:gd name="connsiteY31" fmla="*/ 1159347 h 2382167"/>
              <a:gd name="connsiteX32" fmla="*/ 862197 w 935662"/>
              <a:gd name="connsiteY32" fmla="*/ 1171792 h 2382167"/>
              <a:gd name="connsiteX33" fmla="*/ 768230 w 935662"/>
              <a:gd name="connsiteY33" fmla="*/ 1232777 h 2382167"/>
              <a:gd name="connsiteX34" fmla="*/ 774453 w 935662"/>
              <a:gd name="connsiteY34" fmla="*/ 1139744 h 2382167"/>
              <a:gd name="connsiteX35" fmla="*/ 777253 w 935662"/>
              <a:gd name="connsiteY35" fmla="*/ 1128542 h 2382167"/>
              <a:gd name="connsiteX36" fmla="*/ 869977 w 935662"/>
              <a:gd name="connsiteY36" fmla="*/ 1020884 h 2382167"/>
              <a:gd name="connsiteX37" fmla="*/ 916650 w 935662"/>
              <a:gd name="connsiteY37" fmla="*/ 986036 h 2382167"/>
              <a:gd name="connsiteX38" fmla="*/ 925984 w 935662"/>
              <a:gd name="connsiteY38" fmla="*/ 976078 h 2382167"/>
              <a:gd name="connsiteX39" fmla="*/ 602076 w 935662"/>
              <a:gd name="connsiteY39" fmla="*/ 975456 h 2382167"/>
              <a:gd name="connsiteX40" fmla="*/ 611099 w 935662"/>
              <a:gd name="connsiteY40" fmla="*/ 985725 h 2382167"/>
              <a:gd name="connsiteX41" fmla="*/ 653415 w 935662"/>
              <a:gd name="connsiteY41" fmla="*/ 1020573 h 2382167"/>
              <a:gd name="connsiteX42" fmla="*/ 748316 w 935662"/>
              <a:gd name="connsiteY42" fmla="*/ 1149701 h 2382167"/>
              <a:gd name="connsiteX43" fmla="*/ 750183 w 935662"/>
              <a:gd name="connsiteY43" fmla="*/ 1237756 h 2382167"/>
              <a:gd name="connsiteX44" fmla="*/ 666172 w 935662"/>
              <a:gd name="connsiteY44" fmla="*/ 1177704 h 2382167"/>
              <a:gd name="connsiteX45" fmla="*/ 661505 w 935662"/>
              <a:gd name="connsiteY45" fmla="*/ 1175214 h 2382167"/>
              <a:gd name="connsiteX46" fmla="*/ 593674 w 935662"/>
              <a:gd name="connsiteY46" fmla="*/ 1052621 h 2382167"/>
              <a:gd name="connsiteX47" fmla="*/ 602076 w 935662"/>
              <a:gd name="connsiteY47" fmla="*/ 975456 h 2382167"/>
              <a:gd name="connsiteX48" fmla="*/ 406363 w 935662"/>
              <a:gd name="connsiteY48" fmla="*/ 966743 h 2382167"/>
              <a:gd name="connsiteX49" fmla="*/ 436234 w 935662"/>
              <a:gd name="connsiteY49" fmla="*/ 1046709 h 2382167"/>
              <a:gd name="connsiteX50" fmla="*/ 416632 w 935662"/>
              <a:gd name="connsiteY50" fmla="*/ 1104271 h 2382167"/>
              <a:gd name="connsiteX51" fmla="*/ 381471 w 935662"/>
              <a:gd name="connsiteY51" fmla="*/ 1142855 h 2382167"/>
              <a:gd name="connsiteX52" fmla="*/ 358757 w 935662"/>
              <a:gd name="connsiteY52" fmla="*/ 1174903 h 2382167"/>
              <a:gd name="connsiteX53" fmla="*/ 341955 w 935662"/>
              <a:gd name="connsiteY53" fmla="*/ 1111428 h 2382167"/>
              <a:gd name="connsiteX54" fmla="*/ 340399 w 935662"/>
              <a:gd name="connsiteY54" fmla="*/ 1089647 h 2382167"/>
              <a:gd name="connsiteX55" fmla="*/ 370271 w 935662"/>
              <a:gd name="connsiteY55" fmla="*/ 1016838 h 2382167"/>
              <a:gd name="connsiteX56" fmla="*/ 406363 w 935662"/>
              <a:gd name="connsiteY56" fmla="*/ 966743 h 2382167"/>
              <a:gd name="connsiteX57" fmla="*/ 371203 w 935662"/>
              <a:gd name="connsiteY57" fmla="*/ 848818 h 2382167"/>
              <a:gd name="connsiteX58" fmla="*/ 394850 w 935662"/>
              <a:gd name="connsiteY58" fmla="*/ 909803 h 2382167"/>
              <a:gd name="connsiteX59" fmla="*/ 376492 w 935662"/>
              <a:gd name="connsiteY59" fmla="*/ 994748 h 2382167"/>
              <a:gd name="connsiteX60" fmla="*/ 319863 w 935662"/>
              <a:gd name="connsiteY60" fmla="*/ 1059778 h 2382167"/>
              <a:gd name="connsiteX61" fmla="*/ 306483 w 935662"/>
              <a:gd name="connsiteY61" fmla="*/ 1004704 h 2382167"/>
              <a:gd name="connsiteX62" fmla="*/ 304303 w 935662"/>
              <a:gd name="connsiteY62" fmla="*/ 985101 h 2382167"/>
              <a:gd name="connsiteX63" fmla="*/ 339776 w 935662"/>
              <a:gd name="connsiteY63" fmla="*/ 895802 h 2382167"/>
              <a:gd name="connsiteX64" fmla="*/ 365291 w 935662"/>
              <a:gd name="connsiteY64" fmla="*/ 860642 h 2382167"/>
              <a:gd name="connsiteX65" fmla="*/ 371203 w 935662"/>
              <a:gd name="connsiteY65" fmla="*/ 848818 h 2382167"/>
              <a:gd name="connsiteX66" fmla="*/ 925670 w 935662"/>
              <a:gd name="connsiteY66" fmla="*/ 804322 h 2382167"/>
              <a:gd name="connsiteX67" fmla="*/ 930027 w 935662"/>
              <a:gd name="connsiteY67" fmla="*/ 838549 h 2382167"/>
              <a:gd name="connsiteX68" fmla="*/ 931582 w 935662"/>
              <a:gd name="connsiteY68" fmla="*/ 913848 h 2382167"/>
              <a:gd name="connsiteX69" fmla="*/ 888021 w 935662"/>
              <a:gd name="connsiteY69" fmla="*/ 985722 h 2382167"/>
              <a:gd name="connsiteX70" fmla="*/ 871843 w 935662"/>
              <a:gd name="connsiteY70" fmla="*/ 995680 h 2382167"/>
              <a:gd name="connsiteX71" fmla="*/ 774141 w 935662"/>
              <a:gd name="connsiteY71" fmla="*/ 1062576 h 2382167"/>
              <a:gd name="connsiteX72" fmla="*/ 795610 w 935662"/>
              <a:gd name="connsiteY72" fmla="*/ 912603 h 2382167"/>
              <a:gd name="connsiteX73" fmla="*/ 852240 w 935662"/>
              <a:gd name="connsiteY73" fmla="*/ 857528 h 2382167"/>
              <a:gd name="connsiteX74" fmla="*/ 925670 w 935662"/>
              <a:gd name="connsiteY74" fmla="*/ 804322 h 2382167"/>
              <a:gd name="connsiteX75" fmla="*/ 334798 w 935662"/>
              <a:gd name="connsiteY75" fmla="*/ 734625 h 2382167"/>
              <a:gd name="connsiteX76" fmla="*/ 360625 w 935662"/>
              <a:gd name="connsiteY76" fmla="*/ 804323 h 2382167"/>
              <a:gd name="connsiteX77" fmla="*/ 343511 w 935662"/>
              <a:gd name="connsiteY77" fmla="*/ 877131 h 2382167"/>
              <a:gd name="connsiteX78" fmla="*/ 303060 w 935662"/>
              <a:gd name="connsiteY78" fmla="*/ 922248 h 2382167"/>
              <a:gd name="connsiteX79" fmla="*/ 286257 w 935662"/>
              <a:gd name="connsiteY79" fmla="*/ 947452 h 2382167"/>
              <a:gd name="connsiteX80" fmla="*/ 268521 w 935662"/>
              <a:gd name="connsiteY80" fmla="*/ 877755 h 2382167"/>
              <a:gd name="connsiteX81" fmla="*/ 307416 w 935662"/>
              <a:gd name="connsiteY81" fmla="*/ 778497 h 2382167"/>
              <a:gd name="connsiteX82" fmla="*/ 328886 w 935662"/>
              <a:gd name="connsiteY82" fmla="*/ 748005 h 2382167"/>
              <a:gd name="connsiteX83" fmla="*/ 334798 w 935662"/>
              <a:gd name="connsiteY83" fmla="*/ 734625 h 2382167"/>
              <a:gd name="connsiteX84" fmla="*/ 350355 w 935662"/>
              <a:gd name="connsiteY84" fmla="*/ 650927 h 2382167"/>
              <a:gd name="connsiteX85" fmla="*/ 403872 w 935662"/>
              <a:gd name="connsiteY85" fmla="*/ 737116 h 2382167"/>
              <a:gd name="connsiteX86" fmla="*/ 607677 w 935662"/>
              <a:gd name="connsiteY86" fmla="*/ 1171793 h 2382167"/>
              <a:gd name="connsiteX87" fmla="*/ 667105 w 935662"/>
              <a:gd name="connsiteY87" fmla="*/ 1614562 h 2382167"/>
              <a:gd name="connsiteX88" fmla="*/ 660261 w 935662"/>
              <a:gd name="connsiteY88" fmla="*/ 1715062 h 2382167"/>
              <a:gd name="connsiteX89" fmla="*/ 658082 w 935662"/>
              <a:gd name="connsiteY89" fmla="*/ 1725330 h 2382167"/>
              <a:gd name="connsiteX90" fmla="*/ 650925 w 935662"/>
              <a:gd name="connsiteY90" fmla="*/ 1643498 h 2382167"/>
              <a:gd name="connsiteX91" fmla="*/ 576250 w 935662"/>
              <a:gd name="connsiteY91" fmla="*/ 1287231 h 2382167"/>
              <a:gd name="connsiteX92" fmla="*/ 355333 w 935662"/>
              <a:gd name="connsiteY92" fmla="*/ 671151 h 2382167"/>
              <a:gd name="connsiteX93" fmla="*/ 350355 w 935662"/>
              <a:gd name="connsiteY93" fmla="*/ 650927 h 2382167"/>
              <a:gd name="connsiteX94" fmla="*/ 605500 w 935662"/>
              <a:gd name="connsiteY94" fmla="*/ 643770 h 2382167"/>
              <a:gd name="connsiteX95" fmla="*/ 614523 w 935662"/>
              <a:gd name="connsiteY95" fmla="*/ 653728 h 2382167"/>
              <a:gd name="connsiteX96" fmla="*/ 663684 w 935662"/>
              <a:gd name="connsiteY96" fmla="*/ 690132 h 2382167"/>
              <a:gd name="connsiteX97" fmla="*/ 704444 w 935662"/>
              <a:gd name="connsiteY97" fmla="*/ 713468 h 2382167"/>
              <a:gd name="connsiteX98" fmla="*/ 742405 w 935662"/>
              <a:gd name="connsiteY98" fmla="*/ 771030 h 2382167"/>
              <a:gd name="connsiteX99" fmla="*/ 757653 w 935662"/>
              <a:gd name="connsiteY99" fmla="*/ 892069 h 2382167"/>
              <a:gd name="connsiteX100" fmla="*/ 756718 w 935662"/>
              <a:gd name="connsiteY100" fmla="*/ 900469 h 2382167"/>
              <a:gd name="connsiteX101" fmla="*/ 751117 w 935662"/>
              <a:gd name="connsiteY101" fmla="*/ 895802 h 2382167"/>
              <a:gd name="connsiteX102" fmla="*/ 688887 w 935662"/>
              <a:gd name="connsiteY102" fmla="*/ 851930 h 2382167"/>
              <a:gd name="connsiteX103" fmla="*/ 666795 w 935662"/>
              <a:gd name="connsiteY103" fmla="*/ 840106 h 2382167"/>
              <a:gd name="connsiteX104" fmla="*/ 596787 w 935662"/>
              <a:gd name="connsiteY104" fmla="*/ 713157 h 2382167"/>
              <a:gd name="connsiteX105" fmla="*/ 603010 w 935662"/>
              <a:gd name="connsiteY105" fmla="*/ 644392 h 2382167"/>
              <a:gd name="connsiteX106" fmla="*/ 605500 w 935662"/>
              <a:gd name="connsiteY106" fmla="*/ 643770 h 2382167"/>
              <a:gd name="connsiteX107" fmla="*/ 926604 w 935662"/>
              <a:gd name="connsiteY107" fmla="*/ 634746 h 2382167"/>
              <a:gd name="connsiteX108" fmla="*/ 929094 w 935662"/>
              <a:gd name="connsiteY108" fmla="*/ 643148 h 2382167"/>
              <a:gd name="connsiteX109" fmla="*/ 935628 w 935662"/>
              <a:gd name="connsiteY109" fmla="*/ 729647 h 2382167"/>
              <a:gd name="connsiteX110" fmla="*/ 882732 w 935662"/>
              <a:gd name="connsiteY110" fmla="*/ 823303 h 2382167"/>
              <a:gd name="connsiteX111" fmla="*/ 857218 w 935662"/>
              <a:gd name="connsiteY111" fmla="*/ 837615 h 2382167"/>
              <a:gd name="connsiteX112" fmla="*/ 776942 w 935662"/>
              <a:gd name="connsiteY112" fmla="*/ 894245 h 2382167"/>
              <a:gd name="connsiteX113" fmla="*/ 790321 w 935662"/>
              <a:gd name="connsiteY113" fmla="*/ 765430 h 2382167"/>
              <a:gd name="connsiteX114" fmla="*/ 852862 w 935662"/>
              <a:gd name="connsiteY114" fmla="*/ 690753 h 2382167"/>
              <a:gd name="connsiteX115" fmla="*/ 926604 w 935662"/>
              <a:gd name="connsiteY115" fmla="*/ 634746 h 2382167"/>
              <a:gd name="connsiteX116" fmla="*/ 299016 w 935662"/>
              <a:gd name="connsiteY116" fmla="*/ 626345 h 2382167"/>
              <a:gd name="connsiteX117" fmla="*/ 324220 w 935662"/>
              <a:gd name="connsiteY117" fmla="*/ 723736 h 2382167"/>
              <a:gd name="connsiteX118" fmla="*/ 296839 w 935662"/>
              <a:gd name="connsiteY118" fmla="*/ 775387 h 2382167"/>
              <a:gd name="connsiteX119" fmla="*/ 252964 w 935662"/>
              <a:gd name="connsiteY119" fmla="*/ 842907 h 2382167"/>
              <a:gd name="connsiteX120" fmla="*/ 275368 w 935662"/>
              <a:gd name="connsiteY120" fmla="*/ 660572 h 2382167"/>
              <a:gd name="connsiteX121" fmla="*/ 299016 w 935662"/>
              <a:gd name="connsiteY121" fmla="*/ 626345 h 2382167"/>
              <a:gd name="connsiteX122" fmla="*/ 148729 w 935662"/>
              <a:gd name="connsiteY122" fmla="*/ 563493 h 2382167"/>
              <a:gd name="connsiteX123" fmla="*/ 204425 w 935662"/>
              <a:gd name="connsiteY123" fmla="*/ 606431 h 2382167"/>
              <a:gd name="connsiteX124" fmla="*/ 229318 w 935662"/>
              <a:gd name="connsiteY124" fmla="*/ 699155 h 2382167"/>
              <a:gd name="connsiteX125" fmla="*/ 216871 w 935662"/>
              <a:gd name="connsiteY125" fmla="*/ 742405 h 2382167"/>
              <a:gd name="connsiteX126" fmla="*/ 216560 w 935662"/>
              <a:gd name="connsiteY126" fmla="*/ 763251 h 2382167"/>
              <a:gd name="connsiteX127" fmla="*/ 434367 w 935662"/>
              <a:gd name="connsiteY127" fmla="*/ 1467695 h 2382167"/>
              <a:gd name="connsiteX128" fmla="*/ 493485 w 935662"/>
              <a:gd name="connsiteY128" fmla="*/ 1757065 h 2382167"/>
              <a:gd name="connsiteX129" fmla="*/ 504375 w 935662"/>
              <a:gd name="connsiteY129" fmla="*/ 2087817 h 2382167"/>
              <a:gd name="connsiteX130" fmla="*/ 503754 w 935662"/>
              <a:gd name="connsiteY130" fmla="*/ 2141335 h 2382167"/>
              <a:gd name="connsiteX131" fmla="*/ 489751 w 935662"/>
              <a:gd name="connsiteY131" fmla="*/ 2257395 h 2382167"/>
              <a:gd name="connsiteX132" fmla="*/ 488195 w 935662"/>
              <a:gd name="connsiteY132" fmla="*/ 2262372 h 2382167"/>
              <a:gd name="connsiteX133" fmla="*/ 482283 w 935662"/>
              <a:gd name="connsiteY133" fmla="*/ 2269529 h 2382167"/>
              <a:gd name="connsiteX134" fmla="*/ 453036 w 935662"/>
              <a:gd name="connsiteY134" fmla="*/ 1891794 h 2382167"/>
              <a:gd name="connsiteX135" fmla="*/ 472017 w 935662"/>
              <a:gd name="connsiteY135" fmla="*/ 1951223 h 2382167"/>
              <a:gd name="connsiteX136" fmla="*/ 487573 w 935662"/>
              <a:gd name="connsiteY136" fmla="*/ 2012207 h 2382167"/>
              <a:gd name="connsiteX137" fmla="*/ 499398 w 935662"/>
              <a:gd name="connsiteY137" fmla="*/ 2074750 h 2382167"/>
              <a:gd name="connsiteX138" fmla="*/ 502509 w 935662"/>
              <a:gd name="connsiteY138" fmla="*/ 2074750 h 2382167"/>
              <a:gd name="connsiteX139" fmla="*/ 502509 w 935662"/>
              <a:gd name="connsiteY139" fmla="*/ 1982026 h 2382167"/>
              <a:gd name="connsiteX140" fmla="*/ 433122 w 935662"/>
              <a:gd name="connsiteY140" fmla="*/ 1478897 h 2382167"/>
              <a:gd name="connsiteX141" fmla="*/ 419121 w 935662"/>
              <a:gd name="connsiteY141" fmla="*/ 1427247 h 2382167"/>
              <a:gd name="connsiteX142" fmla="*/ 408542 w 935662"/>
              <a:gd name="connsiteY142" fmla="*/ 1414799 h 2382167"/>
              <a:gd name="connsiteX143" fmla="*/ 342577 w 935662"/>
              <a:gd name="connsiteY143" fmla="*/ 1394886 h 2382167"/>
              <a:gd name="connsiteX144" fmla="*/ 267900 w 935662"/>
              <a:gd name="connsiteY144" fmla="*/ 1323633 h 2382167"/>
              <a:gd name="connsiteX145" fmla="*/ 256699 w 935662"/>
              <a:gd name="connsiteY145" fmla="*/ 1269493 h 2382167"/>
              <a:gd name="connsiteX146" fmla="*/ 268523 w 935662"/>
              <a:gd name="connsiteY146" fmla="*/ 1276650 h 2382167"/>
              <a:gd name="connsiteX147" fmla="*/ 306484 w 935662"/>
              <a:gd name="connsiteY147" fmla="*/ 1290029 h 2382167"/>
              <a:gd name="connsiteX148" fmla="*/ 392051 w 935662"/>
              <a:gd name="connsiteY148" fmla="*/ 1350703 h 2382167"/>
              <a:gd name="connsiteX149" fmla="*/ 402006 w 935662"/>
              <a:gd name="connsiteY149" fmla="*/ 1367194 h 2382167"/>
              <a:gd name="connsiteX150" fmla="*/ 401385 w 935662"/>
              <a:gd name="connsiteY150" fmla="*/ 1361282 h 2382167"/>
              <a:gd name="connsiteX151" fmla="*/ 387694 w 935662"/>
              <a:gd name="connsiteY151" fmla="*/ 1311809 h 2382167"/>
              <a:gd name="connsiteX152" fmla="*/ 371825 w 935662"/>
              <a:gd name="connsiteY152" fmla="*/ 1294386 h 2382167"/>
              <a:gd name="connsiteX153" fmla="*/ 307105 w 935662"/>
              <a:gd name="connsiteY153" fmla="*/ 1277582 h 2382167"/>
              <a:gd name="connsiteX154" fmla="*/ 233985 w 935662"/>
              <a:gd name="connsiteY154" fmla="*/ 1212552 h 2382167"/>
              <a:gd name="connsiteX155" fmla="*/ 220917 w 935662"/>
              <a:gd name="connsiteY155" fmla="*/ 1157790 h 2382167"/>
              <a:gd name="connsiteX156" fmla="*/ 223717 w 935662"/>
              <a:gd name="connsiteY156" fmla="*/ 1155924 h 2382167"/>
              <a:gd name="connsiteX157" fmla="*/ 286570 w 935662"/>
              <a:gd name="connsiteY157" fmla="*/ 1177082 h 2382167"/>
              <a:gd name="connsiteX158" fmla="*/ 345689 w 935662"/>
              <a:gd name="connsiteY158" fmla="*/ 1214420 h 2382167"/>
              <a:gd name="connsiteX159" fmla="*/ 371514 w 935662"/>
              <a:gd name="connsiteY159" fmla="*/ 1257047 h 2382167"/>
              <a:gd name="connsiteX160" fmla="*/ 348489 w 935662"/>
              <a:gd name="connsiteY160" fmla="*/ 1182683 h 2382167"/>
              <a:gd name="connsiteX161" fmla="*/ 341643 w 935662"/>
              <a:gd name="connsiteY161" fmla="*/ 1181125 h 2382167"/>
              <a:gd name="connsiteX162" fmla="*/ 262922 w 935662"/>
              <a:gd name="connsiteY162" fmla="*/ 1159967 h 2382167"/>
              <a:gd name="connsiteX163" fmla="*/ 200069 w 935662"/>
              <a:gd name="connsiteY163" fmla="*/ 1103960 h 2382167"/>
              <a:gd name="connsiteX164" fmla="*/ 185757 w 935662"/>
              <a:gd name="connsiteY164" fmla="*/ 1040486 h 2382167"/>
              <a:gd name="connsiteX165" fmla="*/ 252654 w 935662"/>
              <a:gd name="connsiteY165" fmla="*/ 1061644 h 2382167"/>
              <a:gd name="connsiteX166" fmla="*/ 308350 w 935662"/>
              <a:gd name="connsiteY166" fmla="*/ 1097427 h 2382167"/>
              <a:gd name="connsiteX167" fmla="*/ 335731 w 935662"/>
              <a:gd name="connsiteY167" fmla="*/ 1142544 h 2382167"/>
              <a:gd name="connsiteX168" fmla="*/ 333865 w 935662"/>
              <a:gd name="connsiteY168" fmla="*/ 1134142 h 2382167"/>
              <a:gd name="connsiteX169" fmla="*/ 320174 w 935662"/>
              <a:gd name="connsiteY169" fmla="*/ 1089025 h 2382167"/>
              <a:gd name="connsiteX170" fmla="*/ 294970 w 935662"/>
              <a:gd name="connsiteY170" fmla="*/ 1062889 h 2382167"/>
              <a:gd name="connsiteX171" fmla="*/ 229940 w 935662"/>
              <a:gd name="connsiteY171" fmla="*/ 1047021 h 2382167"/>
              <a:gd name="connsiteX172" fmla="*/ 163975 w 935662"/>
              <a:gd name="connsiteY172" fmla="*/ 987591 h 2382167"/>
              <a:gd name="connsiteX173" fmla="*/ 151219 w 935662"/>
              <a:gd name="connsiteY173" fmla="*/ 933450 h 2382167"/>
              <a:gd name="connsiteX174" fmla="*/ 151219 w 935662"/>
              <a:gd name="connsiteY174" fmla="*/ 924738 h 2382167"/>
              <a:gd name="connsiteX175" fmla="*/ 210961 w 935662"/>
              <a:gd name="connsiteY175" fmla="*/ 947141 h 2382167"/>
              <a:gd name="connsiteX176" fmla="*/ 278479 w 935662"/>
              <a:gd name="connsiteY176" fmla="*/ 991325 h 2382167"/>
              <a:gd name="connsiteX177" fmla="*/ 298392 w 935662"/>
              <a:gd name="connsiteY177" fmla="*/ 1021818 h 2382167"/>
              <a:gd name="connsiteX178" fmla="*/ 278479 w 935662"/>
              <a:gd name="connsiteY178" fmla="*/ 960520 h 2382167"/>
              <a:gd name="connsiteX179" fmla="*/ 272256 w 935662"/>
              <a:gd name="connsiteY179" fmla="*/ 955853 h 2382167"/>
              <a:gd name="connsiteX180" fmla="*/ 201937 w 935662"/>
              <a:gd name="connsiteY180" fmla="*/ 935940 h 2382167"/>
              <a:gd name="connsiteX181" fmla="*/ 125083 w 935662"/>
              <a:gd name="connsiteY181" fmla="*/ 865619 h 2382167"/>
              <a:gd name="connsiteX182" fmla="*/ 115436 w 935662"/>
              <a:gd name="connsiteY182" fmla="*/ 822682 h 2382167"/>
              <a:gd name="connsiteX183" fmla="*/ 114191 w 935662"/>
              <a:gd name="connsiteY183" fmla="*/ 810547 h 2382167"/>
              <a:gd name="connsiteX184" fmla="*/ 169266 w 935662"/>
              <a:gd name="connsiteY184" fmla="*/ 832950 h 2382167"/>
              <a:gd name="connsiteX185" fmla="*/ 242698 w 935662"/>
              <a:gd name="connsiteY185" fmla="*/ 878688 h 2382167"/>
              <a:gd name="connsiteX186" fmla="*/ 261677 w 935662"/>
              <a:gd name="connsiteY186" fmla="*/ 909181 h 2382167"/>
              <a:gd name="connsiteX187" fmla="*/ 243009 w 935662"/>
              <a:gd name="connsiteY187" fmla="*/ 854108 h 2382167"/>
              <a:gd name="connsiteX188" fmla="*/ 233675 w 935662"/>
              <a:gd name="connsiteY188" fmla="*/ 846951 h 2382167"/>
              <a:gd name="connsiteX189" fmla="*/ 174867 w 935662"/>
              <a:gd name="connsiteY189" fmla="*/ 823614 h 2382167"/>
              <a:gd name="connsiteX190" fmla="*/ 88055 w 935662"/>
              <a:gd name="connsiteY190" fmla="*/ 747694 h 2382167"/>
              <a:gd name="connsiteX191" fmla="*/ 77476 w 935662"/>
              <a:gd name="connsiteY191" fmla="*/ 702266 h 2382167"/>
              <a:gd name="connsiteX192" fmla="*/ 134106 w 935662"/>
              <a:gd name="connsiteY192" fmla="*/ 720313 h 2382167"/>
              <a:gd name="connsiteX193" fmla="*/ 219982 w 935662"/>
              <a:gd name="connsiteY193" fmla="*/ 795611 h 2382167"/>
              <a:gd name="connsiteX194" fmla="*/ 226829 w 935662"/>
              <a:gd name="connsiteY194" fmla="*/ 804946 h 2382167"/>
              <a:gd name="connsiteX195" fmla="*/ 207848 w 935662"/>
              <a:gd name="connsiteY195" fmla="*/ 750805 h 2382167"/>
              <a:gd name="connsiteX196" fmla="*/ 202248 w 935662"/>
              <a:gd name="connsiteY196" fmla="*/ 744893 h 2382167"/>
              <a:gd name="connsiteX197" fmla="*/ 191046 w 935662"/>
              <a:gd name="connsiteY197" fmla="*/ 737115 h 2382167"/>
              <a:gd name="connsiteX198" fmla="*/ 138773 w 935662"/>
              <a:gd name="connsiteY198" fmla="*/ 610166 h 2382167"/>
              <a:gd name="connsiteX199" fmla="*/ 148729 w 935662"/>
              <a:gd name="connsiteY199" fmla="*/ 563493 h 2382167"/>
              <a:gd name="connsiteX200" fmla="*/ 605187 w 935662"/>
              <a:gd name="connsiteY200" fmla="*/ 473881 h 2382167"/>
              <a:gd name="connsiteX201" fmla="*/ 612965 w 935662"/>
              <a:gd name="connsiteY201" fmla="*/ 485081 h 2382167"/>
              <a:gd name="connsiteX202" fmla="*/ 660261 w 935662"/>
              <a:gd name="connsiteY202" fmla="*/ 522109 h 2382167"/>
              <a:gd name="connsiteX203" fmla="*/ 751117 w 935662"/>
              <a:gd name="connsiteY203" fmla="*/ 632878 h 2382167"/>
              <a:gd name="connsiteX204" fmla="*/ 758585 w 935662"/>
              <a:gd name="connsiteY204" fmla="*/ 726536 h 2382167"/>
              <a:gd name="connsiteX205" fmla="*/ 758274 w 935662"/>
              <a:gd name="connsiteY205" fmla="*/ 735247 h 2382167"/>
              <a:gd name="connsiteX206" fmla="*/ 750806 w 935662"/>
              <a:gd name="connsiteY206" fmla="*/ 729024 h 2382167"/>
              <a:gd name="connsiteX207" fmla="*/ 687953 w 935662"/>
              <a:gd name="connsiteY207" fmla="*/ 685463 h 2382167"/>
              <a:gd name="connsiteX208" fmla="*/ 649372 w 935662"/>
              <a:gd name="connsiteY208" fmla="*/ 663994 h 2382167"/>
              <a:gd name="connsiteX209" fmla="*/ 598342 w 935662"/>
              <a:gd name="connsiteY209" fmla="*/ 584339 h 2382167"/>
              <a:gd name="connsiteX210" fmla="*/ 605187 w 935662"/>
              <a:gd name="connsiteY210" fmla="*/ 473881 h 2382167"/>
              <a:gd name="connsiteX211" fmla="*/ 927539 w 935662"/>
              <a:gd name="connsiteY211" fmla="*/ 469837 h 2382167"/>
              <a:gd name="connsiteX212" fmla="*/ 932829 w 935662"/>
              <a:gd name="connsiteY212" fmla="*/ 584030 h 2382167"/>
              <a:gd name="connsiteX213" fmla="*/ 890824 w 935662"/>
              <a:gd name="connsiteY213" fmla="*/ 650305 h 2382167"/>
              <a:gd name="connsiteX214" fmla="*/ 847573 w 935662"/>
              <a:gd name="connsiteY214" fmla="*/ 675820 h 2382167"/>
              <a:gd name="connsiteX215" fmla="*/ 780988 w 935662"/>
              <a:gd name="connsiteY215" fmla="*/ 722803 h 2382167"/>
              <a:gd name="connsiteX216" fmla="*/ 776942 w 935662"/>
              <a:gd name="connsiteY216" fmla="*/ 725914 h 2382167"/>
              <a:gd name="connsiteX217" fmla="*/ 773520 w 935662"/>
              <a:gd name="connsiteY217" fmla="*/ 725291 h 2382167"/>
              <a:gd name="connsiteX218" fmla="*/ 776942 w 935662"/>
              <a:gd name="connsiteY218" fmla="*/ 655594 h 2382167"/>
              <a:gd name="connsiteX219" fmla="*/ 789077 w 935662"/>
              <a:gd name="connsiteY219" fmla="*/ 599276 h 2382167"/>
              <a:gd name="connsiteX220" fmla="*/ 850374 w 935662"/>
              <a:gd name="connsiteY220" fmla="*/ 524911 h 2382167"/>
              <a:gd name="connsiteX221" fmla="*/ 924738 w 935662"/>
              <a:gd name="connsiteY221" fmla="*/ 470458 h 2382167"/>
              <a:gd name="connsiteX222" fmla="*/ 927539 w 935662"/>
              <a:gd name="connsiteY222" fmla="*/ 469837 h 2382167"/>
              <a:gd name="connsiteX223" fmla="*/ 606743 w 935662"/>
              <a:gd name="connsiteY223" fmla="*/ 311149 h 2382167"/>
              <a:gd name="connsiteX224" fmla="*/ 659328 w 935662"/>
              <a:gd name="connsiteY224" fmla="*/ 357200 h 2382167"/>
              <a:gd name="connsiteX225" fmla="*/ 671773 w 935662"/>
              <a:gd name="connsiteY225" fmla="*/ 362799 h 2382167"/>
              <a:gd name="connsiteX226" fmla="*/ 746761 w 935662"/>
              <a:gd name="connsiteY226" fmla="*/ 451167 h 2382167"/>
              <a:gd name="connsiteX227" fmla="*/ 759206 w 935662"/>
              <a:gd name="connsiteY227" fmla="*/ 556957 h 2382167"/>
              <a:gd name="connsiteX228" fmla="*/ 757961 w 935662"/>
              <a:gd name="connsiteY228" fmla="*/ 570337 h 2382167"/>
              <a:gd name="connsiteX229" fmla="*/ 751428 w 935662"/>
              <a:gd name="connsiteY229" fmla="*/ 565047 h 2382167"/>
              <a:gd name="connsiteX230" fmla="*/ 689820 w 935662"/>
              <a:gd name="connsiteY230" fmla="*/ 521798 h 2382167"/>
              <a:gd name="connsiteX231" fmla="*/ 651236 w 935662"/>
              <a:gd name="connsiteY231" fmla="*/ 500640 h 2382167"/>
              <a:gd name="connsiteX232" fmla="*/ 598654 w 935662"/>
              <a:gd name="connsiteY232" fmla="*/ 416629 h 2382167"/>
              <a:gd name="connsiteX233" fmla="*/ 604877 w 935662"/>
              <a:gd name="connsiteY233" fmla="*/ 314260 h 2382167"/>
              <a:gd name="connsiteX234" fmla="*/ 606743 w 935662"/>
              <a:gd name="connsiteY234" fmla="*/ 311149 h 2382167"/>
              <a:gd name="connsiteX235" fmla="*/ 930029 w 935662"/>
              <a:gd name="connsiteY235" fmla="*/ 304927 h 2382167"/>
              <a:gd name="connsiteX236" fmla="*/ 933140 w 935662"/>
              <a:gd name="connsiteY236" fmla="*/ 414140 h 2382167"/>
              <a:gd name="connsiteX237" fmla="*/ 894557 w 935662"/>
              <a:gd name="connsiteY237" fmla="*/ 484149 h 2382167"/>
              <a:gd name="connsiteX238" fmla="*/ 874333 w 935662"/>
              <a:gd name="connsiteY238" fmla="*/ 497216 h 2382167"/>
              <a:gd name="connsiteX239" fmla="*/ 776010 w 935662"/>
              <a:gd name="connsiteY239" fmla="*/ 563805 h 2382167"/>
              <a:gd name="connsiteX240" fmla="*/ 774141 w 935662"/>
              <a:gd name="connsiteY240" fmla="*/ 546379 h 2382167"/>
              <a:gd name="connsiteX241" fmla="*/ 791256 w 935662"/>
              <a:gd name="connsiteY241" fmla="*/ 427830 h 2382167"/>
              <a:gd name="connsiteX242" fmla="*/ 850685 w 935662"/>
              <a:gd name="connsiteY242" fmla="*/ 360933 h 2382167"/>
              <a:gd name="connsiteX243" fmla="*/ 924117 w 935662"/>
              <a:gd name="connsiteY243" fmla="*/ 307104 h 2382167"/>
              <a:gd name="connsiteX244" fmla="*/ 930029 w 935662"/>
              <a:gd name="connsiteY244" fmla="*/ 304927 h 2382167"/>
              <a:gd name="connsiteX245" fmla="*/ 602386 w 935662"/>
              <a:gd name="connsiteY245" fmla="*/ 148730 h 2382167"/>
              <a:gd name="connsiteX246" fmla="*/ 663062 w 935662"/>
              <a:gd name="connsiteY246" fmla="*/ 196337 h 2382167"/>
              <a:gd name="connsiteX247" fmla="*/ 750495 w 935662"/>
              <a:gd name="connsiteY247" fmla="*/ 343199 h 2382167"/>
              <a:gd name="connsiteX248" fmla="*/ 755473 w 935662"/>
              <a:gd name="connsiteY248" fmla="*/ 414762 h 2382167"/>
              <a:gd name="connsiteX249" fmla="*/ 751116 w 935662"/>
              <a:gd name="connsiteY249" fmla="*/ 415697 h 2382167"/>
              <a:gd name="connsiteX250" fmla="*/ 667418 w 935662"/>
              <a:gd name="connsiteY250" fmla="*/ 346621 h 2382167"/>
              <a:gd name="connsiteX251" fmla="*/ 596163 w 935662"/>
              <a:gd name="connsiteY251" fmla="*/ 229317 h 2382167"/>
              <a:gd name="connsiteX252" fmla="*/ 602386 w 935662"/>
              <a:gd name="connsiteY252" fmla="*/ 148730 h 2382167"/>
              <a:gd name="connsiteX253" fmla="*/ 925671 w 935662"/>
              <a:gd name="connsiteY253" fmla="*/ 140018 h 2382167"/>
              <a:gd name="connsiteX254" fmla="*/ 927539 w 935662"/>
              <a:gd name="connsiteY254" fmla="*/ 159309 h 2382167"/>
              <a:gd name="connsiteX255" fmla="*/ 931272 w 935662"/>
              <a:gd name="connsiteY255" fmla="*/ 221850 h 2382167"/>
              <a:gd name="connsiteX256" fmla="*/ 857840 w 935662"/>
              <a:gd name="connsiteY256" fmla="*/ 341020 h 2382167"/>
              <a:gd name="connsiteX257" fmla="*/ 794055 w 935662"/>
              <a:gd name="connsiteY257" fmla="*/ 385827 h 2382167"/>
              <a:gd name="connsiteX258" fmla="*/ 774452 w 935662"/>
              <a:gd name="connsiteY258" fmla="*/ 410718 h 2382167"/>
              <a:gd name="connsiteX259" fmla="*/ 801212 w 935662"/>
              <a:gd name="connsiteY259" fmla="*/ 259188 h 2382167"/>
              <a:gd name="connsiteX260" fmla="*/ 865308 w 935662"/>
              <a:gd name="connsiteY260" fmla="*/ 188868 h 2382167"/>
              <a:gd name="connsiteX261" fmla="*/ 925671 w 935662"/>
              <a:gd name="connsiteY261" fmla="*/ 140018 h 2382167"/>
              <a:gd name="connsiteX262" fmla="*/ 754851 w 935662"/>
              <a:gd name="connsiteY262" fmla="*/ 0 h 2382167"/>
              <a:gd name="connsiteX263" fmla="*/ 766053 w 935662"/>
              <a:gd name="connsiteY263" fmla="*/ 12135 h 2382167"/>
              <a:gd name="connsiteX264" fmla="*/ 820816 w 935662"/>
              <a:gd name="connsiteY264" fmla="*/ 107657 h 2382167"/>
              <a:gd name="connsiteX265" fmla="*/ 816459 w 935662"/>
              <a:gd name="connsiteY265" fmla="*/ 188557 h 2382167"/>
              <a:gd name="connsiteX266" fmla="*/ 765430 w 935662"/>
              <a:gd name="connsiteY266" fmla="*/ 271323 h 2382167"/>
              <a:gd name="connsiteX267" fmla="*/ 760763 w 935662"/>
              <a:gd name="connsiteY267" fmla="*/ 284080 h 2382167"/>
              <a:gd name="connsiteX268" fmla="*/ 764808 w 935662"/>
              <a:gd name="connsiteY268" fmla="*/ 971101 h 2382167"/>
              <a:gd name="connsiteX269" fmla="*/ 749873 w 935662"/>
              <a:gd name="connsiteY269" fmla="*/ 1387110 h 2382167"/>
              <a:gd name="connsiteX270" fmla="*/ 653105 w 935662"/>
              <a:gd name="connsiteY270" fmla="*/ 1961492 h 2382167"/>
              <a:gd name="connsiteX271" fmla="*/ 637235 w 935662"/>
              <a:gd name="connsiteY271" fmla="*/ 2047059 h 2382167"/>
              <a:gd name="connsiteX272" fmla="*/ 577806 w 935662"/>
              <a:gd name="connsiteY272" fmla="*/ 2214147 h 2382167"/>
              <a:gd name="connsiteX273" fmla="*/ 498773 w 935662"/>
              <a:gd name="connsiteY273" fmla="*/ 2372212 h 2382167"/>
              <a:gd name="connsiteX274" fmla="*/ 492239 w 935662"/>
              <a:gd name="connsiteY274" fmla="*/ 2382167 h 2382167"/>
              <a:gd name="connsiteX275" fmla="*/ 659639 w 935662"/>
              <a:gd name="connsiteY275" fmla="*/ 1748665 h 2382167"/>
              <a:gd name="connsiteX276" fmla="*/ 659328 w 935662"/>
              <a:gd name="connsiteY276" fmla="*/ 1840455 h 2382167"/>
              <a:gd name="connsiteX277" fmla="*/ 655906 w 935662"/>
              <a:gd name="connsiteY277" fmla="*/ 1932866 h 2382167"/>
              <a:gd name="connsiteX278" fmla="*/ 661816 w 935662"/>
              <a:gd name="connsiteY278" fmla="*/ 1912331 h 2382167"/>
              <a:gd name="connsiteX279" fmla="*/ 739915 w 935662"/>
              <a:gd name="connsiteY279" fmla="*/ 1458673 h 2382167"/>
              <a:gd name="connsiteX280" fmla="*/ 758586 w 935662"/>
              <a:gd name="connsiteY280" fmla="*/ 1076270 h 2382167"/>
              <a:gd name="connsiteX281" fmla="*/ 758586 w 935662"/>
              <a:gd name="connsiteY281" fmla="*/ 1058534 h 2382167"/>
              <a:gd name="connsiteX282" fmla="*/ 755785 w 935662"/>
              <a:gd name="connsiteY282" fmla="*/ 1067869 h 2382167"/>
              <a:gd name="connsiteX283" fmla="*/ 731826 w 935662"/>
              <a:gd name="connsiteY283" fmla="*/ 1047955 h 2382167"/>
              <a:gd name="connsiteX284" fmla="*/ 669907 w 935662"/>
              <a:gd name="connsiteY284" fmla="*/ 1010617 h 2382167"/>
              <a:gd name="connsiteX285" fmla="*/ 596164 w 935662"/>
              <a:gd name="connsiteY285" fmla="*/ 877445 h 2382167"/>
              <a:gd name="connsiteX286" fmla="*/ 602387 w 935662"/>
              <a:gd name="connsiteY286" fmla="*/ 810236 h 2382167"/>
              <a:gd name="connsiteX287" fmla="*/ 607365 w 935662"/>
              <a:gd name="connsiteY287" fmla="*/ 814281 h 2382167"/>
              <a:gd name="connsiteX288" fmla="*/ 671152 w 935662"/>
              <a:gd name="connsiteY288" fmla="*/ 861886 h 2382167"/>
              <a:gd name="connsiteX289" fmla="*/ 736493 w 935662"/>
              <a:gd name="connsiteY289" fmla="*/ 925050 h 2382167"/>
              <a:gd name="connsiteX290" fmla="*/ 752050 w 935662"/>
              <a:gd name="connsiteY290" fmla="*/ 981369 h 2382167"/>
              <a:gd name="connsiteX291" fmla="*/ 758896 w 935662"/>
              <a:gd name="connsiteY291" fmla="*/ 1026174 h 2382167"/>
              <a:gd name="connsiteX292" fmla="*/ 759829 w 935662"/>
              <a:gd name="connsiteY292" fmla="*/ 1017774 h 2382167"/>
              <a:gd name="connsiteX293" fmla="*/ 760141 w 935662"/>
              <a:gd name="connsiteY293" fmla="*/ 544824 h 2382167"/>
              <a:gd name="connsiteX294" fmla="*/ 756096 w 935662"/>
              <a:gd name="connsiteY294" fmla="*/ 283769 h 2382167"/>
              <a:gd name="connsiteX295" fmla="*/ 746762 w 935662"/>
              <a:gd name="connsiteY295" fmla="*/ 257009 h 2382167"/>
              <a:gd name="connsiteX296" fmla="*/ 709734 w 935662"/>
              <a:gd name="connsiteY296" fmla="*/ 197580 h 2382167"/>
              <a:gd name="connsiteX297" fmla="*/ 702889 w 935662"/>
              <a:gd name="connsiteY297" fmla="*/ 104858 h 2382167"/>
              <a:gd name="connsiteX298" fmla="*/ 752361 w 935662"/>
              <a:gd name="connsiteY298" fmla="*/ 4667 h 2382167"/>
              <a:gd name="connsiteX299" fmla="*/ 754851 w 935662"/>
              <a:gd name="connsiteY299" fmla="*/ 0 h 2382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</a:cxnLst>
            <a:rect l="l" t="t" r="r" b="b"/>
            <a:pathLst>
              <a:path w="935662" h="2382167">
                <a:moveTo>
                  <a:pt x="479172" y="1200107"/>
                </a:moveTo>
                <a:cubicBezTo>
                  <a:pt x="481040" y="1203219"/>
                  <a:pt x="482906" y="1204774"/>
                  <a:pt x="483528" y="1206953"/>
                </a:cubicBezTo>
                <a:cubicBezTo>
                  <a:pt x="490996" y="1227177"/>
                  <a:pt x="499709" y="1247091"/>
                  <a:pt x="505621" y="1267938"/>
                </a:cubicBezTo>
                <a:cubicBezTo>
                  <a:pt x="513089" y="1294074"/>
                  <a:pt x="507176" y="1317722"/>
                  <a:pt x="488506" y="1337946"/>
                </a:cubicBezTo>
                <a:cubicBezTo>
                  <a:pt x="478861" y="1348214"/>
                  <a:pt x="468281" y="1357549"/>
                  <a:pt x="459258" y="1367817"/>
                </a:cubicBezTo>
                <a:cubicBezTo>
                  <a:pt x="447434" y="1380886"/>
                  <a:pt x="437478" y="1394266"/>
                  <a:pt x="426586" y="1407956"/>
                </a:cubicBezTo>
                <a:cubicBezTo>
                  <a:pt x="417875" y="1387419"/>
                  <a:pt x="413518" y="1365951"/>
                  <a:pt x="411339" y="1343547"/>
                </a:cubicBezTo>
                <a:cubicBezTo>
                  <a:pt x="410718" y="1335769"/>
                  <a:pt x="411028" y="1328301"/>
                  <a:pt x="410718" y="1320523"/>
                </a:cubicBezTo>
                <a:cubicBezTo>
                  <a:pt x="409473" y="1292208"/>
                  <a:pt x="420052" y="1269183"/>
                  <a:pt x="441521" y="1251136"/>
                </a:cubicBezTo>
                <a:cubicBezTo>
                  <a:pt x="458013" y="1237446"/>
                  <a:pt x="471393" y="1221887"/>
                  <a:pt x="479172" y="1200107"/>
                </a:cubicBezTo>
                <a:close/>
                <a:moveTo>
                  <a:pt x="0" y="1198862"/>
                </a:moveTo>
                <a:cubicBezTo>
                  <a:pt x="14001" y="1210686"/>
                  <a:pt x="28004" y="1222198"/>
                  <a:pt x="42006" y="1234334"/>
                </a:cubicBezTo>
                <a:cubicBezTo>
                  <a:pt x="117926" y="1300608"/>
                  <a:pt x="187936" y="1372795"/>
                  <a:pt x="252032" y="1450894"/>
                </a:cubicBezTo>
                <a:cubicBezTo>
                  <a:pt x="347244" y="1566953"/>
                  <a:pt x="410719" y="1697637"/>
                  <a:pt x="439968" y="1844810"/>
                </a:cubicBezTo>
                <a:cubicBezTo>
                  <a:pt x="441213" y="1851656"/>
                  <a:pt x="443080" y="1858190"/>
                  <a:pt x="444325" y="1865036"/>
                </a:cubicBezTo>
                <a:cubicBezTo>
                  <a:pt x="444325" y="1865036"/>
                  <a:pt x="444325" y="1865347"/>
                  <a:pt x="444012" y="1865347"/>
                </a:cubicBezTo>
                <a:cubicBezTo>
                  <a:pt x="427834" y="1829564"/>
                  <a:pt x="412275" y="1793159"/>
                  <a:pt x="395473" y="1757687"/>
                </a:cubicBezTo>
                <a:cubicBezTo>
                  <a:pt x="357202" y="1675545"/>
                  <a:pt x="305862" y="1601180"/>
                  <a:pt x="251722" y="1529304"/>
                </a:cubicBezTo>
                <a:cubicBezTo>
                  <a:pt x="170511" y="1421334"/>
                  <a:pt x="87123" y="1314921"/>
                  <a:pt x="4356" y="1207575"/>
                </a:cubicBezTo>
                <a:cubicBezTo>
                  <a:pt x="2490" y="1205085"/>
                  <a:pt x="622" y="1202908"/>
                  <a:pt x="0" y="1198862"/>
                </a:cubicBezTo>
                <a:close/>
                <a:moveTo>
                  <a:pt x="440901" y="1077825"/>
                </a:moveTo>
                <a:cubicBezTo>
                  <a:pt x="454591" y="1107385"/>
                  <a:pt x="467971" y="1133521"/>
                  <a:pt x="471394" y="1163081"/>
                </a:cubicBezTo>
                <a:cubicBezTo>
                  <a:pt x="473573" y="1182060"/>
                  <a:pt x="467971" y="1199173"/>
                  <a:pt x="455836" y="1213797"/>
                </a:cubicBezTo>
                <a:cubicBezTo>
                  <a:pt x="448058" y="1223132"/>
                  <a:pt x="439034" y="1231533"/>
                  <a:pt x="431256" y="1240868"/>
                </a:cubicBezTo>
                <a:cubicBezTo>
                  <a:pt x="418497" y="1256424"/>
                  <a:pt x="406051" y="1272294"/>
                  <a:pt x="392671" y="1288785"/>
                </a:cubicBezTo>
                <a:cubicBezTo>
                  <a:pt x="379291" y="1255181"/>
                  <a:pt x="372758" y="1220020"/>
                  <a:pt x="376180" y="1183616"/>
                </a:cubicBezTo>
                <a:cubicBezTo>
                  <a:pt x="378046" y="1164324"/>
                  <a:pt x="387070" y="1148146"/>
                  <a:pt x="401073" y="1135388"/>
                </a:cubicBezTo>
                <a:cubicBezTo>
                  <a:pt x="417876" y="1119831"/>
                  <a:pt x="433744" y="1103961"/>
                  <a:pt x="440901" y="1077825"/>
                </a:cubicBezTo>
                <a:close/>
                <a:moveTo>
                  <a:pt x="925984" y="976078"/>
                </a:moveTo>
                <a:cubicBezTo>
                  <a:pt x="927540" y="991324"/>
                  <a:pt x="929717" y="1004393"/>
                  <a:pt x="930028" y="1017460"/>
                </a:cubicBezTo>
                <a:cubicBezTo>
                  <a:pt x="930651" y="1041419"/>
                  <a:pt x="931583" y="1065689"/>
                  <a:pt x="929406" y="1089648"/>
                </a:cubicBezTo>
                <a:cubicBezTo>
                  <a:pt x="926606" y="1119829"/>
                  <a:pt x="909804" y="1142856"/>
                  <a:pt x="883978" y="1159347"/>
                </a:cubicBezTo>
                <a:cubicBezTo>
                  <a:pt x="876821" y="1163701"/>
                  <a:pt x="869665" y="1168057"/>
                  <a:pt x="862197" y="1171792"/>
                </a:cubicBezTo>
                <a:cubicBezTo>
                  <a:pt x="829216" y="1187660"/>
                  <a:pt x="796856" y="1204774"/>
                  <a:pt x="768230" y="1232777"/>
                </a:cubicBezTo>
                <a:cubicBezTo>
                  <a:pt x="765429" y="1199484"/>
                  <a:pt x="768230" y="1169613"/>
                  <a:pt x="774453" y="1139744"/>
                </a:cubicBezTo>
                <a:cubicBezTo>
                  <a:pt x="775387" y="1136009"/>
                  <a:pt x="776319" y="1132277"/>
                  <a:pt x="777253" y="1128542"/>
                </a:cubicBezTo>
                <a:cubicBezTo>
                  <a:pt x="787522" y="1074712"/>
                  <a:pt x="818325" y="1038619"/>
                  <a:pt x="869977" y="1020884"/>
                </a:cubicBezTo>
                <a:cubicBezTo>
                  <a:pt x="888956" y="1014349"/>
                  <a:pt x="903270" y="1000348"/>
                  <a:pt x="916650" y="986036"/>
                </a:cubicBezTo>
                <a:cubicBezTo>
                  <a:pt x="919138" y="983235"/>
                  <a:pt x="921628" y="980435"/>
                  <a:pt x="925984" y="976078"/>
                </a:cubicBezTo>
                <a:close/>
                <a:moveTo>
                  <a:pt x="602076" y="975456"/>
                </a:moveTo>
                <a:cubicBezTo>
                  <a:pt x="606432" y="980745"/>
                  <a:pt x="608609" y="983545"/>
                  <a:pt x="611099" y="985725"/>
                </a:cubicBezTo>
                <a:cubicBezTo>
                  <a:pt x="625100" y="997859"/>
                  <a:pt x="637235" y="1014040"/>
                  <a:pt x="653415" y="1020573"/>
                </a:cubicBezTo>
                <a:cubicBezTo>
                  <a:pt x="712844" y="1044221"/>
                  <a:pt x="740849" y="1088715"/>
                  <a:pt x="748316" y="1149701"/>
                </a:cubicBezTo>
                <a:cubicBezTo>
                  <a:pt x="752049" y="1178326"/>
                  <a:pt x="755473" y="1206951"/>
                  <a:pt x="750183" y="1237756"/>
                </a:cubicBezTo>
                <a:cubicBezTo>
                  <a:pt x="724979" y="1211620"/>
                  <a:pt x="696353" y="1193574"/>
                  <a:pt x="666172" y="1177704"/>
                </a:cubicBezTo>
                <a:cubicBezTo>
                  <a:pt x="664616" y="1176770"/>
                  <a:pt x="663060" y="1175838"/>
                  <a:pt x="661505" y="1175214"/>
                </a:cubicBezTo>
                <a:cubicBezTo>
                  <a:pt x="609854" y="1150323"/>
                  <a:pt x="588075" y="1108939"/>
                  <a:pt x="593674" y="1052621"/>
                </a:cubicBezTo>
                <a:cubicBezTo>
                  <a:pt x="596164" y="1028041"/>
                  <a:pt x="598964" y="1003461"/>
                  <a:pt x="602076" y="975456"/>
                </a:cubicBezTo>
                <a:close/>
                <a:moveTo>
                  <a:pt x="406363" y="966743"/>
                </a:moveTo>
                <a:cubicBezTo>
                  <a:pt x="419432" y="992569"/>
                  <a:pt x="432501" y="1017772"/>
                  <a:pt x="436234" y="1046709"/>
                </a:cubicBezTo>
                <a:cubicBezTo>
                  <a:pt x="439035" y="1068801"/>
                  <a:pt x="431257" y="1088091"/>
                  <a:pt x="416632" y="1104271"/>
                </a:cubicBezTo>
                <a:cubicBezTo>
                  <a:pt x="405120" y="1117340"/>
                  <a:pt x="392672" y="1129475"/>
                  <a:pt x="381471" y="1142855"/>
                </a:cubicBezTo>
                <a:cubicBezTo>
                  <a:pt x="373382" y="1152811"/>
                  <a:pt x="366536" y="1163702"/>
                  <a:pt x="358757" y="1174903"/>
                </a:cubicBezTo>
                <a:cubicBezTo>
                  <a:pt x="349423" y="1154679"/>
                  <a:pt x="344755" y="1133208"/>
                  <a:pt x="341955" y="1111428"/>
                </a:cubicBezTo>
                <a:cubicBezTo>
                  <a:pt x="341021" y="1104271"/>
                  <a:pt x="340710" y="1096804"/>
                  <a:pt x="340399" y="1089647"/>
                </a:cubicBezTo>
                <a:cubicBezTo>
                  <a:pt x="338533" y="1060399"/>
                  <a:pt x="348178" y="1035819"/>
                  <a:pt x="370271" y="1016838"/>
                </a:cubicBezTo>
                <a:cubicBezTo>
                  <a:pt x="386139" y="1003148"/>
                  <a:pt x="398584" y="987280"/>
                  <a:pt x="406363" y="966743"/>
                </a:cubicBezTo>
                <a:close/>
                <a:moveTo>
                  <a:pt x="371203" y="848818"/>
                </a:moveTo>
                <a:cubicBezTo>
                  <a:pt x="379604" y="870287"/>
                  <a:pt x="387695" y="889890"/>
                  <a:pt x="394850" y="909803"/>
                </a:cubicBezTo>
                <a:cubicBezTo>
                  <a:pt x="406364" y="941853"/>
                  <a:pt x="399519" y="969544"/>
                  <a:pt x="376492" y="994748"/>
                </a:cubicBezTo>
                <a:cubicBezTo>
                  <a:pt x="357513" y="1015283"/>
                  <a:pt x="339465" y="1037064"/>
                  <a:pt x="319863" y="1059778"/>
                </a:cubicBezTo>
                <a:cubicBezTo>
                  <a:pt x="315506" y="1042042"/>
                  <a:pt x="310839" y="1023374"/>
                  <a:pt x="306483" y="1004704"/>
                </a:cubicBezTo>
                <a:cubicBezTo>
                  <a:pt x="304927" y="998170"/>
                  <a:pt x="304927" y="991637"/>
                  <a:pt x="304303" y="985101"/>
                </a:cubicBezTo>
                <a:cubicBezTo>
                  <a:pt x="299949" y="949008"/>
                  <a:pt x="312395" y="920071"/>
                  <a:pt x="339776" y="895802"/>
                </a:cubicBezTo>
                <a:cubicBezTo>
                  <a:pt x="350356" y="886467"/>
                  <a:pt x="357200" y="872777"/>
                  <a:pt x="365291" y="860642"/>
                </a:cubicBezTo>
                <a:cubicBezTo>
                  <a:pt x="367469" y="857531"/>
                  <a:pt x="368714" y="853796"/>
                  <a:pt x="371203" y="848818"/>
                </a:cubicBezTo>
                <a:close/>
                <a:moveTo>
                  <a:pt x="925670" y="804322"/>
                </a:moveTo>
                <a:cubicBezTo>
                  <a:pt x="927226" y="815835"/>
                  <a:pt x="929405" y="827036"/>
                  <a:pt x="930027" y="838549"/>
                </a:cubicBezTo>
                <a:cubicBezTo>
                  <a:pt x="931271" y="863751"/>
                  <a:pt x="933138" y="888955"/>
                  <a:pt x="931582" y="913848"/>
                </a:cubicBezTo>
                <a:cubicBezTo>
                  <a:pt x="929716" y="944651"/>
                  <a:pt x="913535" y="968299"/>
                  <a:pt x="888021" y="985722"/>
                </a:cubicBezTo>
                <a:cubicBezTo>
                  <a:pt x="882732" y="989146"/>
                  <a:pt x="877442" y="992568"/>
                  <a:pt x="871843" y="995680"/>
                </a:cubicBezTo>
                <a:cubicBezTo>
                  <a:pt x="837926" y="1014348"/>
                  <a:pt x="803389" y="1031773"/>
                  <a:pt x="774141" y="1062576"/>
                </a:cubicBezTo>
                <a:cubicBezTo>
                  <a:pt x="769474" y="1008747"/>
                  <a:pt x="776008" y="959586"/>
                  <a:pt x="795610" y="912603"/>
                </a:cubicBezTo>
                <a:cubicBezTo>
                  <a:pt x="806500" y="886465"/>
                  <a:pt x="827037" y="868731"/>
                  <a:pt x="852240" y="857528"/>
                </a:cubicBezTo>
                <a:cubicBezTo>
                  <a:pt x="880243" y="845083"/>
                  <a:pt x="905446" y="829837"/>
                  <a:pt x="925670" y="804322"/>
                </a:cubicBezTo>
                <a:close/>
                <a:moveTo>
                  <a:pt x="334798" y="734625"/>
                </a:moveTo>
                <a:cubicBezTo>
                  <a:pt x="344134" y="759518"/>
                  <a:pt x="353158" y="781609"/>
                  <a:pt x="360625" y="804323"/>
                </a:cubicBezTo>
                <a:cubicBezTo>
                  <a:pt x="369336" y="831704"/>
                  <a:pt x="362181" y="855973"/>
                  <a:pt x="343511" y="877131"/>
                </a:cubicBezTo>
                <a:cubicBezTo>
                  <a:pt x="330130" y="892067"/>
                  <a:pt x="316129" y="907002"/>
                  <a:pt x="303060" y="922248"/>
                </a:cubicBezTo>
                <a:cubicBezTo>
                  <a:pt x="296837" y="929716"/>
                  <a:pt x="292170" y="938429"/>
                  <a:pt x="286257" y="947452"/>
                </a:cubicBezTo>
                <a:cubicBezTo>
                  <a:pt x="275678" y="924738"/>
                  <a:pt x="271634" y="901403"/>
                  <a:pt x="268521" y="877755"/>
                </a:cubicBezTo>
                <a:cubicBezTo>
                  <a:pt x="262922" y="837305"/>
                  <a:pt x="275367" y="804633"/>
                  <a:pt x="307416" y="778497"/>
                </a:cubicBezTo>
                <a:cubicBezTo>
                  <a:pt x="316750" y="771030"/>
                  <a:pt x="322041" y="758584"/>
                  <a:pt x="328886" y="748005"/>
                </a:cubicBezTo>
                <a:cubicBezTo>
                  <a:pt x="331065" y="744894"/>
                  <a:pt x="332310" y="740848"/>
                  <a:pt x="334798" y="734625"/>
                </a:cubicBezTo>
                <a:close/>
                <a:moveTo>
                  <a:pt x="350355" y="650927"/>
                </a:moveTo>
                <a:cubicBezTo>
                  <a:pt x="368402" y="679553"/>
                  <a:pt x="386759" y="708179"/>
                  <a:pt x="403872" y="737116"/>
                </a:cubicBezTo>
                <a:cubicBezTo>
                  <a:pt x="486327" y="875267"/>
                  <a:pt x="556337" y="1019019"/>
                  <a:pt x="607677" y="1171793"/>
                </a:cubicBezTo>
                <a:cubicBezTo>
                  <a:pt x="656216" y="1315546"/>
                  <a:pt x="677995" y="1462719"/>
                  <a:pt x="667105" y="1614562"/>
                </a:cubicBezTo>
                <a:cubicBezTo>
                  <a:pt x="664616" y="1648165"/>
                  <a:pt x="662749" y="1681458"/>
                  <a:pt x="660261" y="1715062"/>
                </a:cubicBezTo>
                <a:cubicBezTo>
                  <a:pt x="659949" y="1717241"/>
                  <a:pt x="659016" y="1720042"/>
                  <a:pt x="658082" y="1725330"/>
                </a:cubicBezTo>
                <a:cubicBezTo>
                  <a:pt x="655592" y="1696083"/>
                  <a:pt x="653104" y="1669634"/>
                  <a:pt x="650925" y="1643498"/>
                </a:cubicBezTo>
                <a:cubicBezTo>
                  <a:pt x="640346" y="1521838"/>
                  <a:pt x="612965" y="1403601"/>
                  <a:pt x="576250" y="1287231"/>
                </a:cubicBezTo>
                <a:cubicBezTo>
                  <a:pt x="510907" y="1078760"/>
                  <a:pt x="434366" y="874644"/>
                  <a:pt x="355333" y="671151"/>
                </a:cubicBezTo>
                <a:cubicBezTo>
                  <a:pt x="352845" y="664929"/>
                  <a:pt x="350666" y="658395"/>
                  <a:pt x="350355" y="650927"/>
                </a:cubicBezTo>
                <a:close/>
                <a:moveTo>
                  <a:pt x="605500" y="643770"/>
                </a:moveTo>
                <a:cubicBezTo>
                  <a:pt x="608611" y="647192"/>
                  <a:pt x="611412" y="650304"/>
                  <a:pt x="614523" y="653728"/>
                </a:cubicBezTo>
                <a:cubicBezTo>
                  <a:pt x="628213" y="669285"/>
                  <a:pt x="644392" y="681730"/>
                  <a:pt x="663684" y="690132"/>
                </a:cubicBezTo>
                <a:cubicBezTo>
                  <a:pt x="677998" y="696355"/>
                  <a:pt x="691688" y="704444"/>
                  <a:pt x="704444" y="713468"/>
                </a:cubicBezTo>
                <a:cubicBezTo>
                  <a:pt x="724047" y="727469"/>
                  <a:pt x="735560" y="748005"/>
                  <a:pt x="742405" y="771030"/>
                </a:cubicBezTo>
                <a:cubicBezTo>
                  <a:pt x="754541" y="810548"/>
                  <a:pt x="760764" y="850685"/>
                  <a:pt x="757653" y="892069"/>
                </a:cubicBezTo>
                <a:cubicBezTo>
                  <a:pt x="757340" y="894246"/>
                  <a:pt x="757029" y="896736"/>
                  <a:pt x="756718" y="900469"/>
                </a:cubicBezTo>
                <a:cubicBezTo>
                  <a:pt x="754229" y="898292"/>
                  <a:pt x="752673" y="897047"/>
                  <a:pt x="751117" y="895802"/>
                </a:cubicBezTo>
                <a:cubicBezTo>
                  <a:pt x="730270" y="881177"/>
                  <a:pt x="709735" y="866242"/>
                  <a:pt x="688887" y="851930"/>
                </a:cubicBezTo>
                <a:cubicBezTo>
                  <a:pt x="682041" y="847263"/>
                  <a:pt x="674263" y="843841"/>
                  <a:pt x="666795" y="840106"/>
                </a:cubicBezTo>
                <a:cubicBezTo>
                  <a:pt x="612033" y="814902"/>
                  <a:pt x="591496" y="771343"/>
                  <a:pt x="596787" y="713157"/>
                </a:cubicBezTo>
                <a:cubicBezTo>
                  <a:pt x="598964" y="690132"/>
                  <a:pt x="600832" y="667418"/>
                  <a:pt x="603010" y="644392"/>
                </a:cubicBezTo>
                <a:cubicBezTo>
                  <a:pt x="603631" y="644081"/>
                  <a:pt x="604565" y="644081"/>
                  <a:pt x="605500" y="643770"/>
                </a:cubicBezTo>
                <a:close/>
                <a:moveTo>
                  <a:pt x="926604" y="634746"/>
                </a:moveTo>
                <a:cubicBezTo>
                  <a:pt x="927849" y="638792"/>
                  <a:pt x="928782" y="640969"/>
                  <a:pt x="929094" y="643148"/>
                </a:cubicBezTo>
                <a:cubicBezTo>
                  <a:pt x="931271" y="672085"/>
                  <a:pt x="934694" y="700711"/>
                  <a:pt x="935628" y="729647"/>
                </a:cubicBezTo>
                <a:cubicBezTo>
                  <a:pt x="936562" y="770718"/>
                  <a:pt x="918515" y="802145"/>
                  <a:pt x="882732" y="823303"/>
                </a:cubicBezTo>
                <a:cubicBezTo>
                  <a:pt x="874331" y="828281"/>
                  <a:pt x="865931" y="832948"/>
                  <a:pt x="857218" y="837615"/>
                </a:cubicBezTo>
                <a:cubicBezTo>
                  <a:pt x="828592" y="852550"/>
                  <a:pt x="801522" y="869665"/>
                  <a:pt x="776942" y="894245"/>
                </a:cubicBezTo>
                <a:cubicBezTo>
                  <a:pt x="772896" y="848507"/>
                  <a:pt x="778185" y="806812"/>
                  <a:pt x="790321" y="765430"/>
                </a:cubicBezTo>
                <a:cubicBezTo>
                  <a:pt x="800277" y="731203"/>
                  <a:pt x="820814" y="705688"/>
                  <a:pt x="852862" y="690753"/>
                </a:cubicBezTo>
                <a:cubicBezTo>
                  <a:pt x="881177" y="677684"/>
                  <a:pt x="907623" y="663061"/>
                  <a:pt x="926604" y="634746"/>
                </a:cubicBezTo>
                <a:close/>
                <a:moveTo>
                  <a:pt x="299016" y="626345"/>
                </a:moveTo>
                <a:cubicBezTo>
                  <a:pt x="311462" y="657772"/>
                  <a:pt x="329198" y="687643"/>
                  <a:pt x="324220" y="723736"/>
                </a:cubicBezTo>
                <a:cubicBezTo>
                  <a:pt x="321109" y="744271"/>
                  <a:pt x="311772" y="761696"/>
                  <a:pt x="296839" y="775387"/>
                </a:cubicBezTo>
                <a:cubicBezTo>
                  <a:pt x="276302" y="793744"/>
                  <a:pt x="260745" y="814591"/>
                  <a:pt x="252964" y="842907"/>
                </a:cubicBezTo>
                <a:cubicBezTo>
                  <a:pt x="226206" y="777875"/>
                  <a:pt x="227762" y="709111"/>
                  <a:pt x="275368" y="660572"/>
                </a:cubicBezTo>
                <a:cubicBezTo>
                  <a:pt x="284702" y="651238"/>
                  <a:pt x="290614" y="638480"/>
                  <a:pt x="299016" y="626345"/>
                </a:cubicBezTo>
                <a:close/>
                <a:moveTo>
                  <a:pt x="148729" y="563493"/>
                </a:moveTo>
                <a:cubicBezTo>
                  <a:pt x="170511" y="575628"/>
                  <a:pt x="188558" y="589318"/>
                  <a:pt x="204425" y="606431"/>
                </a:cubicBezTo>
                <a:cubicBezTo>
                  <a:pt x="229318" y="633190"/>
                  <a:pt x="238342" y="663683"/>
                  <a:pt x="229318" y="699155"/>
                </a:cubicBezTo>
                <a:cubicBezTo>
                  <a:pt x="225584" y="713779"/>
                  <a:pt x="221851" y="728402"/>
                  <a:pt x="216871" y="742405"/>
                </a:cubicBezTo>
                <a:cubicBezTo>
                  <a:pt x="214383" y="749873"/>
                  <a:pt x="214072" y="755783"/>
                  <a:pt x="216560" y="763251"/>
                </a:cubicBezTo>
                <a:cubicBezTo>
                  <a:pt x="296215" y="995992"/>
                  <a:pt x="372136" y="1229666"/>
                  <a:pt x="434367" y="1467695"/>
                </a:cubicBezTo>
                <a:cubicBezTo>
                  <a:pt x="459258" y="1562908"/>
                  <a:pt x="481661" y="1659052"/>
                  <a:pt x="493485" y="1757065"/>
                </a:cubicBezTo>
                <a:cubicBezTo>
                  <a:pt x="506555" y="1866901"/>
                  <a:pt x="509353" y="1977359"/>
                  <a:pt x="504375" y="2087817"/>
                </a:cubicBezTo>
                <a:cubicBezTo>
                  <a:pt x="503441" y="2105553"/>
                  <a:pt x="503441" y="2123599"/>
                  <a:pt x="503754" y="2141335"/>
                </a:cubicBezTo>
                <a:cubicBezTo>
                  <a:pt x="504686" y="2180851"/>
                  <a:pt x="500642" y="2219435"/>
                  <a:pt x="489751" y="2257395"/>
                </a:cubicBezTo>
                <a:cubicBezTo>
                  <a:pt x="489129" y="2258950"/>
                  <a:pt x="489129" y="2260817"/>
                  <a:pt x="488195" y="2262372"/>
                </a:cubicBezTo>
                <a:cubicBezTo>
                  <a:pt x="486639" y="2264862"/>
                  <a:pt x="485084" y="2267352"/>
                  <a:pt x="482283" y="2269529"/>
                </a:cubicBezTo>
                <a:cubicBezTo>
                  <a:pt x="485394" y="2142580"/>
                  <a:pt x="475128" y="2016875"/>
                  <a:pt x="453036" y="1891794"/>
                </a:cubicBezTo>
                <a:cubicBezTo>
                  <a:pt x="459258" y="1911707"/>
                  <a:pt x="466105" y="1931310"/>
                  <a:pt x="472017" y="1951223"/>
                </a:cubicBezTo>
                <a:cubicBezTo>
                  <a:pt x="477929" y="1971447"/>
                  <a:pt x="483217" y="1991673"/>
                  <a:pt x="487573" y="2012207"/>
                </a:cubicBezTo>
                <a:cubicBezTo>
                  <a:pt x="492241" y="2032744"/>
                  <a:pt x="495663" y="2053902"/>
                  <a:pt x="499398" y="2074750"/>
                </a:cubicBezTo>
                <a:cubicBezTo>
                  <a:pt x="500330" y="2074750"/>
                  <a:pt x="501575" y="2074750"/>
                  <a:pt x="502509" y="2074750"/>
                </a:cubicBezTo>
                <a:cubicBezTo>
                  <a:pt x="502509" y="2043945"/>
                  <a:pt x="502509" y="2012831"/>
                  <a:pt x="502509" y="1982026"/>
                </a:cubicBezTo>
                <a:cubicBezTo>
                  <a:pt x="503441" y="1810894"/>
                  <a:pt x="477929" y="1643495"/>
                  <a:pt x="433122" y="1478897"/>
                </a:cubicBezTo>
                <a:cubicBezTo>
                  <a:pt x="428455" y="1461785"/>
                  <a:pt x="424410" y="1444359"/>
                  <a:pt x="419121" y="1427247"/>
                </a:cubicBezTo>
                <a:cubicBezTo>
                  <a:pt x="417565" y="1422267"/>
                  <a:pt x="413209" y="1416355"/>
                  <a:pt x="408542" y="1414799"/>
                </a:cubicBezTo>
                <a:cubicBezTo>
                  <a:pt x="386760" y="1407332"/>
                  <a:pt x="364980" y="1398932"/>
                  <a:pt x="342577" y="1394886"/>
                </a:cubicBezTo>
                <a:cubicBezTo>
                  <a:pt x="301193" y="1387418"/>
                  <a:pt x="276302" y="1364705"/>
                  <a:pt x="267900" y="1323633"/>
                </a:cubicBezTo>
                <a:cubicBezTo>
                  <a:pt x="264478" y="1306208"/>
                  <a:pt x="260745" y="1288784"/>
                  <a:pt x="256699" y="1269493"/>
                </a:cubicBezTo>
                <a:cubicBezTo>
                  <a:pt x="261988" y="1272604"/>
                  <a:pt x="265099" y="1275094"/>
                  <a:pt x="268523" y="1276650"/>
                </a:cubicBezTo>
                <a:cubicBezTo>
                  <a:pt x="280969" y="1281628"/>
                  <a:pt x="293415" y="1288784"/>
                  <a:pt x="306484" y="1290029"/>
                </a:cubicBezTo>
                <a:cubicBezTo>
                  <a:pt x="346934" y="1294073"/>
                  <a:pt x="374625" y="1314610"/>
                  <a:pt x="392051" y="1350703"/>
                </a:cubicBezTo>
                <a:cubicBezTo>
                  <a:pt x="394849" y="1356305"/>
                  <a:pt x="397650" y="1361904"/>
                  <a:pt x="402006" y="1367194"/>
                </a:cubicBezTo>
                <a:cubicBezTo>
                  <a:pt x="401696" y="1365328"/>
                  <a:pt x="401696" y="1363149"/>
                  <a:pt x="401385" y="1361282"/>
                </a:cubicBezTo>
                <a:cubicBezTo>
                  <a:pt x="396718" y="1344791"/>
                  <a:pt x="391427" y="1328611"/>
                  <a:pt x="387694" y="1311809"/>
                </a:cubicBezTo>
                <a:cubicBezTo>
                  <a:pt x="385515" y="1302475"/>
                  <a:pt x="380848" y="1296874"/>
                  <a:pt x="371825" y="1294386"/>
                </a:cubicBezTo>
                <a:cubicBezTo>
                  <a:pt x="350356" y="1288474"/>
                  <a:pt x="328887" y="1281317"/>
                  <a:pt x="307105" y="1277582"/>
                </a:cubicBezTo>
                <a:cubicBezTo>
                  <a:pt x="268211" y="1271048"/>
                  <a:pt x="243320" y="1250824"/>
                  <a:pt x="233985" y="1212552"/>
                </a:cubicBezTo>
                <a:cubicBezTo>
                  <a:pt x="229629" y="1194194"/>
                  <a:pt x="225273" y="1176148"/>
                  <a:pt x="220917" y="1157790"/>
                </a:cubicBezTo>
                <a:cubicBezTo>
                  <a:pt x="221851" y="1156856"/>
                  <a:pt x="222783" y="1156545"/>
                  <a:pt x="223717" y="1155924"/>
                </a:cubicBezTo>
                <a:cubicBezTo>
                  <a:pt x="242386" y="1169925"/>
                  <a:pt x="263856" y="1174281"/>
                  <a:pt x="286570" y="1177082"/>
                </a:cubicBezTo>
                <a:cubicBezTo>
                  <a:pt x="311772" y="1180193"/>
                  <a:pt x="331998" y="1192949"/>
                  <a:pt x="345689" y="1214420"/>
                </a:cubicBezTo>
                <a:cubicBezTo>
                  <a:pt x="354089" y="1227487"/>
                  <a:pt x="361869" y="1241178"/>
                  <a:pt x="371514" y="1257047"/>
                </a:cubicBezTo>
                <a:cubicBezTo>
                  <a:pt x="363425" y="1230599"/>
                  <a:pt x="356268" y="1206640"/>
                  <a:pt x="348489" y="1182683"/>
                </a:cubicBezTo>
                <a:cubicBezTo>
                  <a:pt x="348179" y="1181438"/>
                  <a:pt x="344133" y="1181749"/>
                  <a:pt x="341643" y="1181125"/>
                </a:cubicBezTo>
                <a:cubicBezTo>
                  <a:pt x="315507" y="1173970"/>
                  <a:pt x="289371" y="1165879"/>
                  <a:pt x="262922" y="1159967"/>
                </a:cubicBezTo>
                <a:cubicBezTo>
                  <a:pt x="230874" y="1153123"/>
                  <a:pt x="209092" y="1135387"/>
                  <a:pt x="200069" y="1103960"/>
                </a:cubicBezTo>
                <a:cubicBezTo>
                  <a:pt x="194157" y="1083426"/>
                  <a:pt x="189490" y="1062268"/>
                  <a:pt x="185757" y="1040486"/>
                </a:cubicBezTo>
                <a:cubicBezTo>
                  <a:pt x="206292" y="1055111"/>
                  <a:pt x="229318" y="1058222"/>
                  <a:pt x="252654" y="1061644"/>
                </a:cubicBezTo>
                <a:cubicBezTo>
                  <a:pt x="276302" y="1065068"/>
                  <a:pt x="295281" y="1077203"/>
                  <a:pt x="308350" y="1097427"/>
                </a:cubicBezTo>
                <a:cubicBezTo>
                  <a:pt x="317684" y="1111739"/>
                  <a:pt x="326086" y="1126674"/>
                  <a:pt x="335731" y="1142544"/>
                </a:cubicBezTo>
                <a:cubicBezTo>
                  <a:pt x="334799" y="1138809"/>
                  <a:pt x="334486" y="1136632"/>
                  <a:pt x="333865" y="1134142"/>
                </a:cubicBezTo>
                <a:cubicBezTo>
                  <a:pt x="329198" y="1119207"/>
                  <a:pt x="323286" y="1104273"/>
                  <a:pt x="320174" y="1089025"/>
                </a:cubicBezTo>
                <a:cubicBezTo>
                  <a:pt x="317063" y="1074090"/>
                  <a:pt x="308972" y="1066311"/>
                  <a:pt x="294970" y="1062889"/>
                </a:cubicBezTo>
                <a:cubicBezTo>
                  <a:pt x="273191" y="1057600"/>
                  <a:pt x="251722" y="1051065"/>
                  <a:pt x="229940" y="1047021"/>
                </a:cubicBezTo>
                <a:cubicBezTo>
                  <a:pt x="195402" y="1040486"/>
                  <a:pt x="173311" y="1021194"/>
                  <a:pt x="163975" y="987591"/>
                </a:cubicBezTo>
                <a:cubicBezTo>
                  <a:pt x="158998" y="969855"/>
                  <a:pt x="155265" y="951497"/>
                  <a:pt x="151219" y="933450"/>
                </a:cubicBezTo>
                <a:cubicBezTo>
                  <a:pt x="150596" y="931273"/>
                  <a:pt x="151219" y="928783"/>
                  <a:pt x="151219" y="924738"/>
                </a:cubicBezTo>
                <a:cubicBezTo>
                  <a:pt x="169266" y="940296"/>
                  <a:pt x="189490" y="944963"/>
                  <a:pt x="210961" y="947141"/>
                </a:cubicBezTo>
                <a:cubicBezTo>
                  <a:pt x="240830" y="950252"/>
                  <a:pt x="263233" y="965498"/>
                  <a:pt x="278479" y="991325"/>
                </a:cubicBezTo>
                <a:cubicBezTo>
                  <a:pt x="284702" y="1001592"/>
                  <a:pt x="290614" y="1012171"/>
                  <a:pt x="298392" y="1021818"/>
                </a:cubicBezTo>
                <a:cubicBezTo>
                  <a:pt x="291859" y="1001281"/>
                  <a:pt x="285325" y="980746"/>
                  <a:pt x="278479" y="960520"/>
                </a:cubicBezTo>
                <a:cubicBezTo>
                  <a:pt x="277858" y="958654"/>
                  <a:pt x="274746" y="956787"/>
                  <a:pt x="272256" y="955853"/>
                </a:cubicBezTo>
                <a:cubicBezTo>
                  <a:pt x="248921" y="949009"/>
                  <a:pt x="225894" y="939673"/>
                  <a:pt x="201937" y="935940"/>
                </a:cubicBezTo>
                <a:cubicBezTo>
                  <a:pt x="159932" y="929094"/>
                  <a:pt x="134106" y="907003"/>
                  <a:pt x="125083" y="865619"/>
                </a:cubicBezTo>
                <a:cubicBezTo>
                  <a:pt x="121972" y="851307"/>
                  <a:pt x="118548" y="836994"/>
                  <a:pt x="115436" y="822682"/>
                </a:cubicBezTo>
                <a:cubicBezTo>
                  <a:pt x="114815" y="819570"/>
                  <a:pt x="114815" y="816146"/>
                  <a:pt x="114191" y="810547"/>
                </a:cubicBezTo>
                <a:cubicBezTo>
                  <a:pt x="131306" y="825482"/>
                  <a:pt x="149040" y="831394"/>
                  <a:pt x="169266" y="832950"/>
                </a:cubicBezTo>
                <a:cubicBezTo>
                  <a:pt x="201314" y="835751"/>
                  <a:pt x="226207" y="850373"/>
                  <a:pt x="242698" y="878688"/>
                </a:cubicBezTo>
                <a:cubicBezTo>
                  <a:pt x="248608" y="888957"/>
                  <a:pt x="254520" y="899225"/>
                  <a:pt x="261677" y="909181"/>
                </a:cubicBezTo>
                <a:cubicBezTo>
                  <a:pt x="255455" y="890823"/>
                  <a:pt x="249853" y="872155"/>
                  <a:pt x="243009" y="854108"/>
                </a:cubicBezTo>
                <a:cubicBezTo>
                  <a:pt x="241764" y="850997"/>
                  <a:pt x="236786" y="849441"/>
                  <a:pt x="233675" y="846951"/>
                </a:cubicBezTo>
                <a:cubicBezTo>
                  <a:pt x="215939" y="834193"/>
                  <a:pt x="196647" y="826104"/>
                  <a:pt x="174867" y="823614"/>
                </a:cubicBezTo>
                <a:cubicBezTo>
                  <a:pt x="128816" y="818325"/>
                  <a:pt x="99568" y="793122"/>
                  <a:pt x="88055" y="747694"/>
                </a:cubicBezTo>
                <a:cubicBezTo>
                  <a:pt x="84322" y="732137"/>
                  <a:pt x="80898" y="716578"/>
                  <a:pt x="77476" y="702266"/>
                </a:cubicBezTo>
                <a:cubicBezTo>
                  <a:pt x="96457" y="708489"/>
                  <a:pt x="115125" y="714401"/>
                  <a:pt x="134106" y="720313"/>
                </a:cubicBezTo>
                <a:cubicBezTo>
                  <a:pt x="173933" y="732759"/>
                  <a:pt x="201003" y="759518"/>
                  <a:pt x="219982" y="795611"/>
                </a:cubicBezTo>
                <a:cubicBezTo>
                  <a:pt x="221851" y="799034"/>
                  <a:pt x="223406" y="802145"/>
                  <a:pt x="226829" y="804946"/>
                </a:cubicBezTo>
                <a:cubicBezTo>
                  <a:pt x="220606" y="786899"/>
                  <a:pt x="214383" y="768852"/>
                  <a:pt x="207848" y="750805"/>
                </a:cubicBezTo>
                <a:cubicBezTo>
                  <a:pt x="206915" y="748628"/>
                  <a:pt x="204425" y="746762"/>
                  <a:pt x="202248" y="744893"/>
                </a:cubicBezTo>
                <a:cubicBezTo>
                  <a:pt x="198513" y="742093"/>
                  <a:pt x="194780" y="739605"/>
                  <a:pt x="191046" y="737115"/>
                </a:cubicBezTo>
                <a:cubicBezTo>
                  <a:pt x="145618" y="706312"/>
                  <a:pt x="127571" y="664306"/>
                  <a:pt x="138773" y="610166"/>
                </a:cubicBezTo>
                <a:cubicBezTo>
                  <a:pt x="141885" y="594920"/>
                  <a:pt x="145307" y="579674"/>
                  <a:pt x="148729" y="563493"/>
                </a:cubicBezTo>
                <a:close/>
                <a:moveTo>
                  <a:pt x="605187" y="473881"/>
                </a:moveTo>
                <a:cubicBezTo>
                  <a:pt x="608922" y="479171"/>
                  <a:pt x="610477" y="482283"/>
                  <a:pt x="612965" y="485081"/>
                </a:cubicBezTo>
                <a:cubicBezTo>
                  <a:pt x="626345" y="500329"/>
                  <a:pt x="640659" y="514952"/>
                  <a:pt x="660261" y="522109"/>
                </a:cubicBezTo>
                <a:cubicBezTo>
                  <a:pt x="712535" y="541090"/>
                  <a:pt x="741161" y="578740"/>
                  <a:pt x="751117" y="632878"/>
                </a:cubicBezTo>
                <a:cubicBezTo>
                  <a:pt x="757029" y="663994"/>
                  <a:pt x="760451" y="695110"/>
                  <a:pt x="758585" y="726536"/>
                </a:cubicBezTo>
                <a:cubicBezTo>
                  <a:pt x="758896" y="729335"/>
                  <a:pt x="758585" y="731514"/>
                  <a:pt x="758274" y="735247"/>
                </a:cubicBezTo>
                <a:cubicBezTo>
                  <a:pt x="754852" y="732447"/>
                  <a:pt x="752984" y="730580"/>
                  <a:pt x="750806" y="729024"/>
                </a:cubicBezTo>
                <a:cubicBezTo>
                  <a:pt x="729959" y="714400"/>
                  <a:pt x="709422" y="699466"/>
                  <a:pt x="687953" y="685463"/>
                </a:cubicBezTo>
                <a:cubicBezTo>
                  <a:pt x="675818" y="677374"/>
                  <a:pt x="662128" y="671462"/>
                  <a:pt x="649372" y="663994"/>
                </a:cubicBezTo>
                <a:cubicBezTo>
                  <a:pt x="619190" y="645947"/>
                  <a:pt x="601454" y="619811"/>
                  <a:pt x="598342" y="584339"/>
                </a:cubicBezTo>
                <a:cubicBezTo>
                  <a:pt x="594920" y="548245"/>
                  <a:pt x="600209" y="512775"/>
                  <a:pt x="605187" y="473881"/>
                </a:cubicBezTo>
                <a:close/>
                <a:moveTo>
                  <a:pt x="927539" y="469837"/>
                </a:moveTo>
                <a:cubicBezTo>
                  <a:pt x="931584" y="507797"/>
                  <a:pt x="938429" y="545757"/>
                  <a:pt x="932829" y="584030"/>
                </a:cubicBezTo>
                <a:cubicBezTo>
                  <a:pt x="928784" y="612032"/>
                  <a:pt x="914783" y="634746"/>
                  <a:pt x="890824" y="650305"/>
                </a:cubicBezTo>
                <a:cubicBezTo>
                  <a:pt x="876823" y="659639"/>
                  <a:pt x="861264" y="666484"/>
                  <a:pt x="847573" y="675820"/>
                </a:cubicBezTo>
                <a:cubicBezTo>
                  <a:pt x="824860" y="690753"/>
                  <a:pt x="803080" y="706933"/>
                  <a:pt x="780988" y="722803"/>
                </a:cubicBezTo>
                <a:cubicBezTo>
                  <a:pt x="779743" y="723735"/>
                  <a:pt x="778498" y="724980"/>
                  <a:pt x="776942" y="725914"/>
                </a:cubicBezTo>
                <a:cubicBezTo>
                  <a:pt x="775697" y="725604"/>
                  <a:pt x="774765" y="725604"/>
                  <a:pt x="773520" y="725291"/>
                </a:cubicBezTo>
                <a:cubicBezTo>
                  <a:pt x="774454" y="701956"/>
                  <a:pt x="774454" y="678618"/>
                  <a:pt x="776942" y="655594"/>
                </a:cubicBezTo>
                <a:cubicBezTo>
                  <a:pt x="779121" y="636615"/>
                  <a:pt x="784099" y="617944"/>
                  <a:pt x="789077" y="599276"/>
                </a:cubicBezTo>
                <a:cubicBezTo>
                  <a:pt x="798100" y="565049"/>
                  <a:pt x="818637" y="539534"/>
                  <a:pt x="850374" y="524911"/>
                </a:cubicBezTo>
                <a:cubicBezTo>
                  <a:pt x="879000" y="511842"/>
                  <a:pt x="905447" y="496285"/>
                  <a:pt x="924738" y="470458"/>
                </a:cubicBezTo>
                <a:cubicBezTo>
                  <a:pt x="925049" y="470148"/>
                  <a:pt x="925983" y="470148"/>
                  <a:pt x="927539" y="469837"/>
                </a:cubicBezTo>
                <a:close/>
                <a:moveTo>
                  <a:pt x="606743" y="311149"/>
                </a:moveTo>
                <a:cubicBezTo>
                  <a:pt x="620744" y="331373"/>
                  <a:pt x="637235" y="347553"/>
                  <a:pt x="659328" y="357200"/>
                </a:cubicBezTo>
                <a:cubicBezTo>
                  <a:pt x="663371" y="359066"/>
                  <a:pt x="667728" y="360933"/>
                  <a:pt x="671773" y="362799"/>
                </a:cubicBezTo>
                <a:cubicBezTo>
                  <a:pt x="711289" y="379914"/>
                  <a:pt x="736182" y="408850"/>
                  <a:pt x="746761" y="451167"/>
                </a:cubicBezTo>
                <a:cubicBezTo>
                  <a:pt x="755471" y="486015"/>
                  <a:pt x="761073" y="520864"/>
                  <a:pt x="759206" y="556957"/>
                </a:cubicBezTo>
                <a:cubicBezTo>
                  <a:pt x="758895" y="561003"/>
                  <a:pt x="758585" y="565047"/>
                  <a:pt x="757961" y="570337"/>
                </a:cubicBezTo>
                <a:cubicBezTo>
                  <a:pt x="755161" y="567848"/>
                  <a:pt x="753294" y="566292"/>
                  <a:pt x="751428" y="565047"/>
                </a:cubicBezTo>
                <a:cubicBezTo>
                  <a:pt x="730891" y="550424"/>
                  <a:pt x="710667" y="535799"/>
                  <a:pt x="689820" y="521798"/>
                </a:cubicBezTo>
                <a:cubicBezTo>
                  <a:pt x="677685" y="513707"/>
                  <a:pt x="663995" y="507795"/>
                  <a:pt x="651236" y="500640"/>
                </a:cubicBezTo>
                <a:cubicBezTo>
                  <a:pt x="618878" y="481970"/>
                  <a:pt x="598965" y="454278"/>
                  <a:pt x="598654" y="416629"/>
                </a:cubicBezTo>
                <a:cubicBezTo>
                  <a:pt x="598341" y="382402"/>
                  <a:pt x="602697" y="348487"/>
                  <a:pt x="604877" y="314260"/>
                </a:cubicBezTo>
                <a:cubicBezTo>
                  <a:pt x="605187" y="313326"/>
                  <a:pt x="606120" y="312394"/>
                  <a:pt x="606743" y="311149"/>
                </a:cubicBezTo>
                <a:close/>
                <a:moveTo>
                  <a:pt x="930029" y="304927"/>
                </a:moveTo>
                <a:cubicBezTo>
                  <a:pt x="931272" y="342265"/>
                  <a:pt x="934072" y="378359"/>
                  <a:pt x="933140" y="414140"/>
                </a:cubicBezTo>
                <a:cubicBezTo>
                  <a:pt x="932517" y="443078"/>
                  <a:pt x="918205" y="466724"/>
                  <a:pt x="894557" y="484149"/>
                </a:cubicBezTo>
                <a:cubicBezTo>
                  <a:pt x="888023" y="488816"/>
                  <a:pt x="881488" y="493484"/>
                  <a:pt x="874333" y="497216"/>
                </a:cubicBezTo>
                <a:cubicBezTo>
                  <a:pt x="840106" y="515887"/>
                  <a:pt x="804946" y="533310"/>
                  <a:pt x="776010" y="563805"/>
                </a:cubicBezTo>
                <a:cubicBezTo>
                  <a:pt x="775076" y="556336"/>
                  <a:pt x="774452" y="551357"/>
                  <a:pt x="774141" y="546379"/>
                </a:cubicBezTo>
                <a:cubicBezTo>
                  <a:pt x="772586" y="505929"/>
                  <a:pt x="778809" y="466413"/>
                  <a:pt x="791256" y="427830"/>
                </a:cubicBezTo>
                <a:cubicBezTo>
                  <a:pt x="801522" y="396716"/>
                  <a:pt x="821748" y="374313"/>
                  <a:pt x="850685" y="360933"/>
                </a:cubicBezTo>
                <a:cubicBezTo>
                  <a:pt x="879000" y="347865"/>
                  <a:pt x="905136" y="332618"/>
                  <a:pt x="924117" y="307104"/>
                </a:cubicBezTo>
                <a:cubicBezTo>
                  <a:pt x="924738" y="306793"/>
                  <a:pt x="925983" y="306482"/>
                  <a:pt x="930029" y="304927"/>
                </a:cubicBezTo>
                <a:close/>
                <a:moveTo>
                  <a:pt x="602386" y="148730"/>
                </a:moveTo>
                <a:cubicBezTo>
                  <a:pt x="619500" y="169577"/>
                  <a:pt x="641280" y="182644"/>
                  <a:pt x="663062" y="196337"/>
                </a:cubicBezTo>
                <a:cubicBezTo>
                  <a:pt x="716578" y="230562"/>
                  <a:pt x="742093" y="282212"/>
                  <a:pt x="750495" y="343199"/>
                </a:cubicBezTo>
                <a:cubicBezTo>
                  <a:pt x="753606" y="366847"/>
                  <a:pt x="753917" y="390804"/>
                  <a:pt x="755473" y="414762"/>
                </a:cubicBezTo>
                <a:cubicBezTo>
                  <a:pt x="754228" y="415075"/>
                  <a:pt x="752672" y="415386"/>
                  <a:pt x="751116" y="415697"/>
                </a:cubicBezTo>
                <a:cubicBezTo>
                  <a:pt x="730580" y="383649"/>
                  <a:pt x="701022" y="363423"/>
                  <a:pt x="667418" y="346621"/>
                </a:cubicBezTo>
                <a:cubicBezTo>
                  <a:pt x="619500" y="322975"/>
                  <a:pt x="595542" y="282836"/>
                  <a:pt x="596163" y="229317"/>
                </a:cubicBezTo>
                <a:cubicBezTo>
                  <a:pt x="596476" y="202559"/>
                  <a:pt x="599275" y="175800"/>
                  <a:pt x="602386" y="148730"/>
                </a:cubicBezTo>
                <a:close/>
                <a:moveTo>
                  <a:pt x="925671" y="140018"/>
                </a:moveTo>
                <a:cubicBezTo>
                  <a:pt x="926605" y="148107"/>
                  <a:pt x="927227" y="153708"/>
                  <a:pt x="927539" y="159309"/>
                </a:cubicBezTo>
                <a:cubicBezTo>
                  <a:pt x="928783" y="180157"/>
                  <a:pt x="930962" y="201002"/>
                  <a:pt x="931272" y="221850"/>
                </a:cubicBezTo>
                <a:cubicBezTo>
                  <a:pt x="932207" y="276924"/>
                  <a:pt x="907003" y="316751"/>
                  <a:pt x="857840" y="341020"/>
                </a:cubicBezTo>
                <a:cubicBezTo>
                  <a:pt x="834194" y="352844"/>
                  <a:pt x="811791" y="365603"/>
                  <a:pt x="794055" y="385827"/>
                </a:cubicBezTo>
                <a:cubicBezTo>
                  <a:pt x="788454" y="393294"/>
                  <a:pt x="782544" y="401073"/>
                  <a:pt x="774452" y="410718"/>
                </a:cubicBezTo>
                <a:cubicBezTo>
                  <a:pt x="772275" y="356267"/>
                  <a:pt x="777253" y="306172"/>
                  <a:pt x="801212" y="259188"/>
                </a:cubicBezTo>
                <a:cubicBezTo>
                  <a:pt x="816147" y="229941"/>
                  <a:pt x="837306" y="205982"/>
                  <a:pt x="865308" y="188868"/>
                </a:cubicBezTo>
                <a:cubicBezTo>
                  <a:pt x="886779" y="175801"/>
                  <a:pt x="907624" y="162110"/>
                  <a:pt x="925671" y="140018"/>
                </a:cubicBezTo>
                <a:close/>
                <a:moveTo>
                  <a:pt x="754851" y="0"/>
                </a:moveTo>
                <a:cubicBezTo>
                  <a:pt x="759518" y="4978"/>
                  <a:pt x="762940" y="8402"/>
                  <a:pt x="766053" y="12135"/>
                </a:cubicBezTo>
                <a:cubicBezTo>
                  <a:pt x="790945" y="40139"/>
                  <a:pt x="809613" y="71564"/>
                  <a:pt x="820816" y="107657"/>
                </a:cubicBezTo>
                <a:cubicBezTo>
                  <a:pt x="829528" y="135351"/>
                  <a:pt x="827973" y="161797"/>
                  <a:pt x="816459" y="188557"/>
                </a:cubicBezTo>
                <a:cubicBezTo>
                  <a:pt x="803390" y="218738"/>
                  <a:pt x="785656" y="245498"/>
                  <a:pt x="765430" y="271323"/>
                </a:cubicBezTo>
                <a:cubicBezTo>
                  <a:pt x="762629" y="274745"/>
                  <a:pt x="760452" y="279723"/>
                  <a:pt x="760763" y="284080"/>
                </a:cubicBezTo>
                <a:cubicBezTo>
                  <a:pt x="766053" y="513087"/>
                  <a:pt x="769786" y="742094"/>
                  <a:pt x="764808" y="971101"/>
                </a:cubicBezTo>
                <a:cubicBezTo>
                  <a:pt x="762008" y="1109874"/>
                  <a:pt x="756717" y="1248647"/>
                  <a:pt x="749873" y="1387110"/>
                </a:cubicBezTo>
                <a:cubicBezTo>
                  <a:pt x="740226" y="1582200"/>
                  <a:pt x="708801" y="1773869"/>
                  <a:pt x="653105" y="1961492"/>
                </a:cubicBezTo>
                <a:cubicBezTo>
                  <a:pt x="645014" y="1989185"/>
                  <a:pt x="643147" y="2018433"/>
                  <a:pt x="637235" y="2047059"/>
                </a:cubicBezTo>
                <a:cubicBezTo>
                  <a:pt x="625101" y="2105555"/>
                  <a:pt x="609854" y="2163739"/>
                  <a:pt x="577806" y="2214147"/>
                </a:cubicBezTo>
                <a:cubicBezTo>
                  <a:pt x="546069" y="2264553"/>
                  <a:pt x="523976" y="2319004"/>
                  <a:pt x="498773" y="2372212"/>
                </a:cubicBezTo>
                <a:cubicBezTo>
                  <a:pt x="497217" y="2375634"/>
                  <a:pt x="495040" y="2379367"/>
                  <a:pt x="492239" y="2382167"/>
                </a:cubicBezTo>
                <a:cubicBezTo>
                  <a:pt x="582163" y="2179609"/>
                  <a:pt x="630702" y="1966782"/>
                  <a:pt x="659639" y="1748665"/>
                </a:cubicBezTo>
                <a:cubicBezTo>
                  <a:pt x="659639" y="1779159"/>
                  <a:pt x="660260" y="1809962"/>
                  <a:pt x="659328" y="1840455"/>
                </a:cubicBezTo>
                <a:cubicBezTo>
                  <a:pt x="658705" y="1871260"/>
                  <a:pt x="656527" y="1901752"/>
                  <a:pt x="655906" y="1932866"/>
                </a:cubicBezTo>
                <a:cubicBezTo>
                  <a:pt x="657772" y="1926022"/>
                  <a:pt x="659949" y="1919176"/>
                  <a:pt x="661816" y="1912331"/>
                </a:cubicBezTo>
                <a:cubicBezTo>
                  <a:pt x="702889" y="1763601"/>
                  <a:pt x="730581" y="1612693"/>
                  <a:pt x="739915" y="1458673"/>
                </a:cubicBezTo>
                <a:cubicBezTo>
                  <a:pt x="747694" y="1331414"/>
                  <a:pt x="752674" y="1203841"/>
                  <a:pt x="758586" y="1076270"/>
                </a:cubicBezTo>
                <a:cubicBezTo>
                  <a:pt x="758896" y="1071291"/>
                  <a:pt x="758586" y="1066624"/>
                  <a:pt x="758586" y="1058534"/>
                </a:cubicBezTo>
                <a:cubicBezTo>
                  <a:pt x="757341" y="1063202"/>
                  <a:pt x="756717" y="1065068"/>
                  <a:pt x="755785" y="1067869"/>
                </a:cubicBezTo>
                <a:cubicBezTo>
                  <a:pt x="747694" y="1061022"/>
                  <a:pt x="740226" y="1053244"/>
                  <a:pt x="731826" y="1047955"/>
                </a:cubicBezTo>
                <a:cubicBezTo>
                  <a:pt x="711600" y="1034886"/>
                  <a:pt x="691687" y="1020574"/>
                  <a:pt x="669907" y="1010617"/>
                </a:cubicBezTo>
                <a:cubicBezTo>
                  <a:pt x="612032" y="983857"/>
                  <a:pt x="589630" y="939364"/>
                  <a:pt x="596164" y="877445"/>
                </a:cubicBezTo>
                <a:cubicBezTo>
                  <a:pt x="598654" y="855663"/>
                  <a:pt x="600209" y="833884"/>
                  <a:pt x="602387" y="810236"/>
                </a:cubicBezTo>
                <a:cubicBezTo>
                  <a:pt x="605187" y="812415"/>
                  <a:pt x="606432" y="813347"/>
                  <a:pt x="607365" y="814281"/>
                </a:cubicBezTo>
                <a:cubicBezTo>
                  <a:pt x="624479" y="835750"/>
                  <a:pt x="645637" y="851307"/>
                  <a:pt x="671152" y="861886"/>
                </a:cubicBezTo>
                <a:cubicBezTo>
                  <a:pt x="701021" y="874021"/>
                  <a:pt x="724980" y="893936"/>
                  <a:pt x="736493" y="925050"/>
                </a:cubicBezTo>
                <a:cubicBezTo>
                  <a:pt x="743338" y="943408"/>
                  <a:pt x="748007" y="962389"/>
                  <a:pt x="752050" y="981369"/>
                </a:cubicBezTo>
                <a:cubicBezTo>
                  <a:pt x="755162" y="995992"/>
                  <a:pt x="756096" y="1010928"/>
                  <a:pt x="758896" y="1026174"/>
                </a:cubicBezTo>
                <a:cubicBezTo>
                  <a:pt x="759207" y="1023373"/>
                  <a:pt x="759829" y="1020574"/>
                  <a:pt x="759829" y="1017774"/>
                </a:cubicBezTo>
                <a:cubicBezTo>
                  <a:pt x="760141" y="860020"/>
                  <a:pt x="760763" y="702268"/>
                  <a:pt x="760141" y="544824"/>
                </a:cubicBezTo>
                <a:cubicBezTo>
                  <a:pt x="759829" y="457701"/>
                  <a:pt x="757341" y="370891"/>
                  <a:pt x="756096" y="283769"/>
                </a:cubicBezTo>
                <a:cubicBezTo>
                  <a:pt x="756096" y="273500"/>
                  <a:pt x="752674" y="265722"/>
                  <a:pt x="746762" y="257009"/>
                </a:cubicBezTo>
                <a:cubicBezTo>
                  <a:pt x="733382" y="238030"/>
                  <a:pt x="720313" y="218428"/>
                  <a:pt x="709734" y="197580"/>
                </a:cubicBezTo>
                <a:cubicBezTo>
                  <a:pt x="694487" y="168020"/>
                  <a:pt x="692932" y="136596"/>
                  <a:pt x="702889" y="104858"/>
                </a:cubicBezTo>
                <a:cubicBezTo>
                  <a:pt x="713779" y="68765"/>
                  <a:pt x="731515" y="35783"/>
                  <a:pt x="752361" y="4667"/>
                </a:cubicBezTo>
                <a:cubicBezTo>
                  <a:pt x="752984" y="3422"/>
                  <a:pt x="753606" y="2177"/>
                  <a:pt x="754851" y="0"/>
                </a:cubicBezTo>
                <a:close/>
              </a:path>
            </a:pathLst>
          </a:custGeom>
          <a:solidFill>
            <a:schemeClr val="accent2"/>
          </a:solidFill>
          <a:ln w="1646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7AA31B67-CEC7-4F0C-8333-BC68B754A55E}"/>
              </a:ext>
            </a:extLst>
          </p:cNvPr>
          <p:cNvCxnSpPr>
            <a:cxnSpLocks/>
          </p:cNvCxnSpPr>
          <p:nvPr userDrawn="1"/>
        </p:nvCxnSpPr>
        <p:spPr>
          <a:xfrm>
            <a:off x="0" y="6730423"/>
            <a:ext cx="11658239" cy="0"/>
          </a:xfrm>
          <a:prstGeom prst="line">
            <a:avLst/>
          </a:prstGeom>
          <a:ln w="2222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7340535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27F6C76-4896-44F3-8F21-E414DEA29247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4611757" y="1162879"/>
            <a:ext cx="6957391" cy="4532244"/>
          </a:xfrm>
          <a:prstGeom prst="rect">
            <a:avLst/>
          </a:prstGeom>
          <a:solidFill>
            <a:schemeClr val="bg1">
              <a:lumMod val="95000"/>
            </a:schemeClr>
          </a:solidFill>
          <a:ln w="508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909027E4-0A48-4082-B747-AF6AEEE011AD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 rot="20585984">
            <a:off x="2623726" y="3877631"/>
            <a:ext cx="2253284" cy="2389344"/>
          </a:xfrm>
          <a:prstGeom prst="rect">
            <a:avLst/>
          </a:prstGeom>
          <a:solidFill>
            <a:schemeClr val="bg1">
              <a:lumMod val="95000"/>
            </a:schemeClr>
          </a:solidFill>
          <a:ln w="508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4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2483AAD0-6658-4488-BD32-66C851CCFBB1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 rot="1034171">
            <a:off x="10052759" y="93552"/>
            <a:ext cx="2253284" cy="2389344"/>
          </a:xfrm>
          <a:prstGeom prst="rect">
            <a:avLst/>
          </a:prstGeom>
          <a:solidFill>
            <a:schemeClr val="bg1">
              <a:lumMod val="95000"/>
            </a:schemeClr>
          </a:solidFill>
          <a:ln w="508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4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2447869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F3A4C3A1-9F52-4432-B149-7E51168649A8}"/>
              </a:ext>
            </a:extLst>
          </p:cNvPr>
          <p:cNvSpPr/>
          <p:nvPr userDrawn="1"/>
        </p:nvSpPr>
        <p:spPr>
          <a:xfrm>
            <a:off x="0" y="0"/>
            <a:ext cx="8100391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27F6C76-4896-44F3-8F21-E414DEA29247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4611757" y="1162879"/>
            <a:ext cx="6957391" cy="453224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909027E4-0A48-4082-B747-AF6AEEE011AD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 rot="20585984">
            <a:off x="3080925" y="3887570"/>
            <a:ext cx="2253284" cy="2389344"/>
          </a:xfrm>
          <a:prstGeom prst="rect">
            <a:avLst/>
          </a:prstGeom>
          <a:solidFill>
            <a:schemeClr val="bg1">
              <a:lumMod val="95000"/>
            </a:schemeClr>
          </a:solidFill>
          <a:ln w="508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4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2483AAD0-6658-4488-BD32-66C851CCFBB1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 rot="1034171">
            <a:off x="878941" y="3883311"/>
            <a:ext cx="2253284" cy="2389344"/>
          </a:xfrm>
          <a:prstGeom prst="rect">
            <a:avLst/>
          </a:prstGeom>
          <a:solidFill>
            <a:schemeClr val="bg1">
              <a:lumMod val="95000"/>
            </a:schemeClr>
          </a:solidFill>
          <a:ln w="508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buNone/>
              <a:defRPr sz="14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0873840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>
            <a:extLst>
              <a:ext uri="{FF2B5EF4-FFF2-40B4-BE49-F238E27FC236}">
                <a16:creationId xmlns:a16="http://schemas.microsoft.com/office/drawing/2014/main" id="{857F3233-410E-4BE2-80B8-54927C5A8F92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0" y="0"/>
            <a:ext cx="12192000" cy="461175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71D6D76B-805B-4558-8007-4EF5CE5ABF86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633707" y="4928985"/>
            <a:ext cx="1533023" cy="1533023"/>
          </a:xfrm>
          <a:prstGeom prst="ellipse">
            <a:avLst/>
          </a:pr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16B74A48-2D82-4A65-88CD-A93660E4711B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4464783" y="4928985"/>
            <a:ext cx="1533023" cy="1533023"/>
          </a:xfrm>
          <a:prstGeom prst="ellipse">
            <a:avLst/>
          </a:pr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id="{08C278FC-CD2F-4A6D-820B-A320CE2BA9E9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8295859" y="4928985"/>
            <a:ext cx="1533023" cy="1533023"/>
          </a:xfrm>
          <a:prstGeom prst="ellipse">
            <a:avLst/>
          </a:prstGeom>
          <a:solidFill>
            <a:schemeClr val="bg1">
              <a:lumMod val="95000"/>
            </a:schemeClr>
          </a:solidFill>
          <a:ln w="50800">
            <a:noFill/>
          </a:ln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7074881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>
            <a:extLst>
              <a:ext uri="{FF2B5EF4-FFF2-40B4-BE49-F238E27FC236}">
                <a16:creationId xmlns:a16="http://schemas.microsoft.com/office/drawing/2014/main" id="{857F3233-410E-4BE2-80B8-54927C5A8F92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600075" y="0"/>
            <a:ext cx="2552699" cy="370522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76B55AB-35EA-4733-989A-F2DF60FA020B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600075" y="4610101"/>
            <a:ext cx="2552699" cy="22479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2FC571E0-4A2E-4B70-9758-0D2115D01CE2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3538537" y="3152775"/>
            <a:ext cx="2552699" cy="370522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Picture Placeholder 2">
            <a:extLst>
              <a:ext uri="{FF2B5EF4-FFF2-40B4-BE49-F238E27FC236}">
                <a16:creationId xmlns:a16="http://schemas.microsoft.com/office/drawing/2014/main" id="{79D65CC2-65E9-4ACE-BB27-B844F37A9EDB}"/>
              </a:ext>
            </a:extLst>
          </p:cNvPr>
          <p:cNvSpPr>
            <a:spLocks noGrp="1"/>
          </p:cNvSpPr>
          <p:nvPr>
            <p:ph type="pic" idx="16" hasCustomPrompt="1"/>
          </p:nvPr>
        </p:nvSpPr>
        <p:spPr>
          <a:xfrm>
            <a:off x="6477000" y="542925"/>
            <a:ext cx="5114925" cy="370522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9371858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673075AB-CEA8-4AC9-9B8C-4238097011F2}"/>
              </a:ext>
            </a:extLst>
          </p:cNvPr>
          <p:cNvSpPr/>
          <p:nvPr userDrawn="1"/>
        </p:nvSpPr>
        <p:spPr>
          <a:xfrm>
            <a:off x="0" y="2447925"/>
            <a:ext cx="12192000" cy="19621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D79E90BF-510F-4CD9-A4FA-D0929A13B6AF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4503325" y="1336039"/>
            <a:ext cx="3094821" cy="4185922"/>
          </a:xfrm>
          <a:custGeom>
            <a:avLst/>
            <a:gdLst>
              <a:gd name="connsiteX0" fmla="*/ 2098012 w 3094821"/>
              <a:gd name="connsiteY0" fmla="*/ 2192304 h 4185922"/>
              <a:gd name="connsiteX1" fmla="*/ 3094821 w 3094821"/>
              <a:gd name="connsiteY1" fmla="*/ 3189113 h 4185922"/>
              <a:gd name="connsiteX2" fmla="*/ 2098012 w 3094821"/>
              <a:gd name="connsiteY2" fmla="*/ 4185922 h 4185922"/>
              <a:gd name="connsiteX3" fmla="*/ 1101203 w 3094821"/>
              <a:gd name="connsiteY3" fmla="*/ 3189113 h 4185922"/>
              <a:gd name="connsiteX4" fmla="*/ 996809 w 3094821"/>
              <a:gd name="connsiteY4" fmla="*/ 1091101 h 4185922"/>
              <a:gd name="connsiteX5" fmla="*/ 1993617 w 3094821"/>
              <a:gd name="connsiteY5" fmla="*/ 2087909 h 4185922"/>
              <a:gd name="connsiteX6" fmla="*/ 996809 w 3094821"/>
              <a:gd name="connsiteY6" fmla="*/ 3084718 h 4185922"/>
              <a:gd name="connsiteX7" fmla="*/ 0 w 3094821"/>
              <a:gd name="connsiteY7" fmla="*/ 2087909 h 4185922"/>
              <a:gd name="connsiteX8" fmla="*/ 2087910 w 3094821"/>
              <a:gd name="connsiteY8" fmla="*/ 0 h 4185922"/>
              <a:gd name="connsiteX9" fmla="*/ 3084718 w 3094821"/>
              <a:gd name="connsiteY9" fmla="*/ 996808 h 4185922"/>
              <a:gd name="connsiteX10" fmla="*/ 2087910 w 3094821"/>
              <a:gd name="connsiteY10" fmla="*/ 1993616 h 4185922"/>
              <a:gd name="connsiteX11" fmla="*/ 1091101 w 3094821"/>
              <a:gd name="connsiteY11" fmla="*/ 996808 h 4185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094821" h="4185922">
                <a:moveTo>
                  <a:pt x="2098012" y="2192304"/>
                </a:moveTo>
                <a:lnTo>
                  <a:pt x="3094821" y="3189113"/>
                </a:lnTo>
                <a:lnTo>
                  <a:pt x="2098012" y="4185922"/>
                </a:lnTo>
                <a:lnTo>
                  <a:pt x="1101203" y="3189113"/>
                </a:lnTo>
                <a:close/>
                <a:moveTo>
                  <a:pt x="996809" y="1091101"/>
                </a:moveTo>
                <a:lnTo>
                  <a:pt x="1993617" y="2087909"/>
                </a:lnTo>
                <a:lnTo>
                  <a:pt x="996809" y="3084718"/>
                </a:lnTo>
                <a:lnTo>
                  <a:pt x="0" y="2087909"/>
                </a:lnTo>
                <a:close/>
                <a:moveTo>
                  <a:pt x="2087910" y="0"/>
                </a:moveTo>
                <a:lnTo>
                  <a:pt x="3084718" y="996808"/>
                </a:lnTo>
                <a:lnTo>
                  <a:pt x="2087910" y="1993616"/>
                </a:lnTo>
                <a:lnTo>
                  <a:pt x="1091101" y="99680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F696DB36-3325-4ABD-A030-3CC56F701C29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6696706" y="849422"/>
            <a:ext cx="5159157" cy="5159157"/>
          </a:xfrm>
          <a:custGeom>
            <a:avLst/>
            <a:gdLst>
              <a:gd name="connsiteX0" fmla="*/ 2579578 w 5159157"/>
              <a:gd name="connsiteY0" fmla="*/ 0 h 5159157"/>
              <a:gd name="connsiteX1" fmla="*/ 5159157 w 5159157"/>
              <a:gd name="connsiteY1" fmla="*/ 2579579 h 5159157"/>
              <a:gd name="connsiteX2" fmla="*/ 2579578 w 5159157"/>
              <a:gd name="connsiteY2" fmla="*/ 5159157 h 5159157"/>
              <a:gd name="connsiteX3" fmla="*/ 0 w 5159157"/>
              <a:gd name="connsiteY3" fmla="*/ 2579579 h 5159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59157" h="5159157">
                <a:moveTo>
                  <a:pt x="2579578" y="0"/>
                </a:moveTo>
                <a:lnTo>
                  <a:pt x="5159157" y="2579579"/>
                </a:lnTo>
                <a:lnTo>
                  <a:pt x="2579578" y="5159157"/>
                </a:lnTo>
                <a:lnTo>
                  <a:pt x="0" y="257957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98999218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gradFill flip="none" rotWithShape="1">
          <a:gsLst>
            <a:gs pos="0">
              <a:schemeClr val="accent1">
                <a:lumMod val="20000"/>
                <a:lumOff val="80000"/>
              </a:schemeClr>
            </a:gs>
            <a:gs pos="50000">
              <a:schemeClr val="accent1">
                <a:lumMod val="95000"/>
                <a:lumOff val="5000"/>
              </a:schemeClr>
            </a:gs>
            <a:gs pos="100000">
              <a:schemeClr val="accent1">
                <a:lumMod val="60000"/>
              </a:schemeClr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065979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9">
            <a:extLst>
              <a:ext uri="{FF2B5EF4-FFF2-40B4-BE49-F238E27FC236}">
                <a16:creationId xmlns:a16="http://schemas.microsoft.com/office/drawing/2014/main" id="{7541ADEF-1E4E-43DD-92A6-4DD1BEE0C3FA}"/>
              </a:ext>
            </a:extLst>
          </p:cNvPr>
          <p:cNvSpPr/>
          <p:nvPr userDrawn="1"/>
        </p:nvSpPr>
        <p:spPr>
          <a:xfrm>
            <a:off x="1414" y="5702527"/>
            <a:ext cx="12190587" cy="208800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latin typeface="+mn-lt"/>
            </a:endParaRPr>
          </a:p>
        </p:txBody>
      </p:sp>
      <p:sp>
        <p:nvSpPr>
          <p:cNvPr id="4" name="Rectangle 10">
            <a:extLst>
              <a:ext uri="{FF2B5EF4-FFF2-40B4-BE49-F238E27FC236}">
                <a16:creationId xmlns:a16="http://schemas.microsoft.com/office/drawing/2014/main" id="{14A1CBB5-2E4E-44A7-B8C0-564929AD29FE}"/>
              </a:ext>
            </a:extLst>
          </p:cNvPr>
          <p:cNvSpPr/>
          <p:nvPr userDrawn="1"/>
        </p:nvSpPr>
        <p:spPr>
          <a:xfrm>
            <a:off x="1414" y="6035177"/>
            <a:ext cx="12190587" cy="208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latin typeface="+mn-lt"/>
            </a:endParaRPr>
          </a:p>
        </p:txBody>
      </p:sp>
      <p:sp>
        <p:nvSpPr>
          <p:cNvPr id="5" name="Rectangle 11">
            <a:extLst>
              <a:ext uri="{FF2B5EF4-FFF2-40B4-BE49-F238E27FC236}">
                <a16:creationId xmlns:a16="http://schemas.microsoft.com/office/drawing/2014/main" id="{E40BFC12-919E-46D9-8671-36DE4F33B855}"/>
              </a:ext>
            </a:extLst>
          </p:cNvPr>
          <p:cNvSpPr/>
          <p:nvPr userDrawn="1"/>
        </p:nvSpPr>
        <p:spPr>
          <a:xfrm>
            <a:off x="1414" y="5369877"/>
            <a:ext cx="12190587" cy="208800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latin typeface="+mn-lt"/>
            </a:endParaRPr>
          </a:p>
        </p:txBody>
      </p:sp>
      <p:sp>
        <p:nvSpPr>
          <p:cNvPr id="6" name="Rectangle 12">
            <a:extLst>
              <a:ext uri="{FF2B5EF4-FFF2-40B4-BE49-F238E27FC236}">
                <a16:creationId xmlns:a16="http://schemas.microsoft.com/office/drawing/2014/main" id="{625C9658-DF2A-4CB3-953E-8206CF365BD7}"/>
              </a:ext>
            </a:extLst>
          </p:cNvPr>
          <p:cNvSpPr/>
          <p:nvPr userDrawn="1"/>
        </p:nvSpPr>
        <p:spPr>
          <a:xfrm>
            <a:off x="1414" y="5037227"/>
            <a:ext cx="12190587" cy="208800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800">
              <a:latin typeface="+mn-lt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50F51F95-9F39-4F8B-A958-25CA10F420E1}"/>
              </a:ext>
            </a:extLst>
          </p:cNvPr>
          <p:cNvGrpSpPr/>
          <p:nvPr userDrawn="1"/>
        </p:nvGrpSpPr>
        <p:grpSpPr>
          <a:xfrm>
            <a:off x="6979778" y="1071223"/>
            <a:ext cx="4467224" cy="5464388"/>
            <a:chOff x="6446339" y="1280897"/>
            <a:chExt cx="4320717" cy="5285178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5BC7AA1-EC2F-4EED-9B06-3FAD3EAB6196}"/>
                </a:ext>
              </a:extLst>
            </p:cNvPr>
            <p:cNvSpPr/>
            <p:nvPr/>
          </p:nvSpPr>
          <p:spPr>
            <a:xfrm>
              <a:off x="7360122" y="5629227"/>
              <a:ext cx="2033648" cy="936848"/>
            </a:xfrm>
            <a:custGeom>
              <a:avLst/>
              <a:gdLst>
                <a:gd name="connsiteX0" fmla="*/ 448273 w 847725"/>
                <a:gd name="connsiteY0" fmla="*/ 7144 h 390525"/>
                <a:gd name="connsiteX1" fmla="*/ 464466 w 847725"/>
                <a:gd name="connsiteY1" fmla="*/ 184309 h 390525"/>
                <a:gd name="connsiteX2" fmla="*/ 452083 w 847725"/>
                <a:gd name="connsiteY2" fmla="*/ 224314 h 390525"/>
                <a:gd name="connsiteX3" fmla="*/ 352071 w 847725"/>
                <a:gd name="connsiteY3" fmla="*/ 269081 h 390525"/>
                <a:gd name="connsiteX4" fmla="*/ 30126 w 847725"/>
                <a:gd name="connsiteY4" fmla="*/ 283369 h 390525"/>
                <a:gd name="connsiteX5" fmla="*/ 7266 w 847725"/>
                <a:gd name="connsiteY5" fmla="*/ 285274 h 390525"/>
                <a:gd name="connsiteX6" fmla="*/ 12981 w 847725"/>
                <a:gd name="connsiteY6" fmla="*/ 292894 h 390525"/>
                <a:gd name="connsiteX7" fmla="*/ 439701 w 847725"/>
                <a:gd name="connsiteY7" fmla="*/ 384334 h 390525"/>
                <a:gd name="connsiteX8" fmla="*/ 455893 w 847725"/>
                <a:gd name="connsiteY8" fmla="*/ 385286 h 390525"/>
                <a:gd name="connsiteX9" fmla="*/ 829273 w 847725"/>
                <a:gd name="connsiteY9" fmla="*/ 321469 h 390525"/>
                <a:gd name="connsiteX10" fmla="*/ 797841 w 847725"/>
                <a:gd name="connsiteY10" fmla="*/ 52864 h 390525"/>
                <a:gd name="connsiteX11" fmla="*/ 448273 w 847725"/>
                <a:gd name="connsiteY11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7725" h="390525">
                  <a:moveTo>
                    <a:pt x="448273" y="7144"/>
                  </a:moveTo>
                  <a:cubicBezTo>
                    <a:pt x="460656" y="89059"/>
                    <a:pt x="469228" y="136684"/>
                    <a:pt x="464466" y="184309"/>
                  </a:cubicBezTo>
                  <a:cubicBezTo>
                    <a:pt x="463513" y="196691"/>
                    <a:pt x="460656" y="208121"/>
                    <a:pt x="452083" y="224314"/>
                  </a:cubicBezTo>
                  <a:cubicBezTo>
                    <a:pt x="433033" y="261461"/>
                    <a:pt x="379693" y="268129"/>
                    <a:pt x="352071" y="269081"/>
                  </a:cubicBezTo>
                  <a:cubicBezTo>
                    <a:pt x="256821" y="270986"/>
                    <a:pt x="63463" y="282416"/>
                    <a:pt x="30126" y="283369"/>
                  </a:cubicBezTo>
                  <a:cubicBezTo>
                    <a:pt x="26316" y="283369"/>
                    <a:pt x="5361" y="283369"/>
                    <a:pt x="7266" y="285274"/>
                  </a:cubicBezTo>
                  <a:cubicBezTo>
                    <a:pt x="8218" y="286226"/>
                    <a:pt x="12981" y="292894"/>
                    <a:pt x="12981" y="292894"/>
                  </a:cubicBezTo>
                  <a:cubicBezTo>
                    <a:pt x="24411" y="308134"/>
                    <a:pt x="381598" y="373856"/>
                    <a:pt x="439701" y="384334"/>
                  </a:cubicBezTo>
                  <a:cubicBezTo>
                    <a:pt x="445416" y="385286"/>
                    <a:pt x="450178" y="385286"/>
                    <a:pt x="455893" y="385286"/>
                  </a:cubicBezTo>
                  <a:cubicBezTo>
                    <a:pt x="508281" y="381476"/>
                    <a:pt x="794983" y="355759"/>
                    <a:pt x="829273" y="321469"/>
                  </a:cubicBezTo>
                  <a:cubicBezTo>
                    <a:pt x="870231" y="279559"/>
                    <a:pt x="827368" y="142399"/>
                    <a:pt x="797841" y="52864"/>
                  </a:cubicBezTo>
                  <a:cubicBezTo>
                    <a:pt x="810223" y="42386"/>
                    <a:pt x="634963" y="21431"/>
                    <a:pt x="448273" y="7144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867AA5A2-602C-49AE-BF5C-D3DD14BAD373}"/>
                </a:ext>
              </a:extLst>
            </p:cNvPr>
            <p:cNvSpPr/>
            <p:nvPr/>
          </p:nvSpPr>
          <p:spPr>
            <a:xfrm>
              <a:off x="7358820" y="5629227"/>
              <a:ext cx="1987948" cy="913998"/>
            </a:xfrm>
            <a:custGeom>
              <a:avLst/>
              <a:gdLst>
                <a:gd name="connsiteX0" fmla="*/ 436434 w 828675"/>
                <a:gd name="connsiteY0" fmla="*/ 7144 h 381000"/>
                <a:gd name="connsiteX1" fmla="*/ 452626 w 828675"/>
                <a:gd name="connsiteY1" fmla="*/ 178594 h 381000"/>
                <a:gd name="connsiteX2" fmla="*/ 440244 w 828675"/>
                <a:gd name="connsiteY2" fmla="*/ 217646 h 381000"/>
                <a:gd name="connsiteX3" fmla="*/ 342136 w 828675"/>
                <a:gd name="connsiteY3" fmla="*/ 260509 h 381000"/>
                <a:gd name="connsiteX4" fmla="*/ 11619 w 828675"/>
                <a:gd name="connsiteY4" fmla="*/ 281464 h 381000"/>
                <a:gd name="connsiteX5" fmla="*/ 428814 w 828675"/>
                <a:gd name="connsiteY5" fmla="*/ 372904 h 381000"/>
                <a:gd name="connsiteX6" fmla="*/ 444054 w 828675"/>
                <a:gd name="connsiteY6" fmla="*/ 373856 h 381000"/>
                <a:gd name="connsiteX7" fmla="*/ 813624 w 828675"/>
                <a:gd name="connsiteY7" fmla="*/ 311944 h 381000"/>
                <a:gd name="connsiteX8" fmla="*/ 782191 w 828675"/>
                <a:gd name="connsiteY8" fmla="*/ 52864 h 381000"/>
                <a:gd name="connsiteX9" fmla="*/ 436434 w 828675"/>
                <a:gd name="connsiteY9" fmla="*/ 7144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75" h="381000">
                  <a:moveTo>
                    <a:pt x="436434" y="7144"/>
                  </a:moveTo>
                  <a:cubicBezTo>
                    <a:pt x="448816" y="86201"/>
                    <a:pt x="457389" y="131921"/>
                    <a:pt x="452626" y="178594"/>
                  </a:cubicBezTo>
                  <a:cubicBezTo>
                    <a:pt x="451674" y="190976"/>
                    <a:pt x="448816" y="201454"/>
                    <a:pt x="440244" y="217646"/>
                  </a:cubicBezTo>
                  <a:cubicBezTo>
                    <a:pt x="421194" y="252889"/>
                    <a:pt x="367854" y="260509"/>
                    <a:pt x="342136" y="260509"/>
                  </a:cubicBezTo>
                  <a:cubicBezTo>
                    <a:pt x="269746" y="262414"/>
                    <a:pt x="43051" y="274796"/>
                    <a:pt x="11619" y="281464"/>
                  </a:cubicBezTo>
                  <a:cubicBezTo>
                    <a:pt x="-39816" y="292894"/>
                    <a:pt x="367854" y="362426"/>
                    <a:pt x="428814" y="372904"/>
                  </a:cubicBezTo>
                  <a:cubicBezTo>
                    <a:pt x="433576" y="373856"/>
                    <a:pt x="439291" y="373856"/>
                    <a:pt x="444054" y="373856"/>
                  </a:cubicBezTo>
                  <a:cubicBezTo>
                    <a:pt x="494536" y="370046"/>
                    <a:pt x="779334" y="346234"/>
                    <a:pt x="813624" y="311944"/>
                  </a:cubicBezTo>
                  <a:cubicBezTo>
                    <a:pt x="853629" y="271939"/>
                    <a:pt x="811719" y="139541"/>
                    <a:pt x="782191" y="52864"/>
                  </a:cubicBezTo>
                  <a:cubicBezTo>
                    <a:pt x="793621" y="41434"/>
                    <a:pt x="620266" y="20479"/>
                    <a:pt x="436434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FFBCCC8-A8AF-4EE9-BF70-AA0143034A37}"/>
                </a:ext>
              </a:extLst>
            </p:cNvPr>
            <p:cNvSpPr/>
            <p:nvPr/>
          </p:nvSpPr>
          <p:spPr>
            <a:xfrm>
              <a:off x="6448412" y="1280897"/>
              <a:ext cx="4318644" cy="4592842"/>
            </a:xfrm>
            <a:custGeom>
              <a:avLst/>
              <a:gdLst>
                <a:gd name="connsiteX0" fmla="*/ 1610322 w 1800225"/>
                <a:gd name="connsiteY0" fmla="*/ 1912136 h 1914525"/>
                <a:gd name="connsiteX1" fmla="*/ 53937 w 1800225"/>
                <a:gd name="connsiteY1" fmla="*/ 1736876 h 1914525"/>
                <a:gd name="connsiteX2" fmla="*/ 7264 w 1800225"/>
                <a:gd name="connsiteY2" fmla="*/ 1681631 h 1914525"/>
                <a:gd name="connsiteX3" fmla="*/ 66319 w 1800225"/>
                <a:gd name="connsiteY3" fmla="*/ 529106 h 1914525"/>
                <a:gd name="connsiteX4" fmla="*/ 107277 w 1800225"/>
                <a:gd name="connsiteY4" fmla="*/ 432903 h 1914525"/>
                <a:gd name="connsiteX5" fmla="*/ 1729384 w 1800225"/>
                <a:gd name="connsiteY5" fmla="*/ 9041 h 1914525"/>
                <a:gd name="connsiteX6" fmla="*/ 1797012 w 1800225"/>
                <a:gd name="connsiteY6" fmla="*/ 63333 h 1914525"/>
                <a:gd name="connsiteX7" fmla="*/ 1691284 w 1800225"/>
                <a:gd name="connsiteY7" fmla="*/ 1844508 h 1914525"/>
                <a:gd name="connsiteX8" fmla="*/ 1610322 w 1800225"/>
                <a:gd name="connsiteY8" fmla="*/ 1912136 h 191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0225" h="1914525">
                  <a:moveTo>
                    <a:pt x="1610322" y="1912136"/>
                  </a:moveTo>
                  <a:lnTo>
                    <a:pt x="53937" y="1736876"/>
                  </a:lnTo>
                  <a:cubicBezTo>
                    <a:pt x="26314" y="1734018"/>
                    <a:pt x="5359" y="1709253"/>
                    <a:pt x="7264" y="1681631"/>
                  </a:cubicBezTo>
                  <a:lnTo>
                    <a:pt x="66319" y="529106"/>
                  </a:lnTo>
                  <a:cubicBezTo>
                    <a:pt x="68224" y="458621"/>
                    <a:pt x="84417" y="438618"/>
                    <a:pt x="107277" y="432903"/>
                  </a:cubicBezTo>
                  <a:lnTo>
                    <a:pt x="1729384" y="9041"/>
                  </a:lnTo>
                  <a:cubicBezTo>
                    <a:pt x="1764627" y="-484"/>
                    <a:pt x="1798917" y="27138"/>
                    <a:pt x="1797012" y="63333"/>
                  </a:cubicBezTo>
                  <a:lnTo>
                    <a:pt x="1691284" y="1844508"/>
                  </a:lnTo>
                  <a:cubicBezTo>
                    <a:pt x="1687474" y="1885466"/>
                    <a:pt x="1651279" y="1915946"/>
                    <a:pt x="1610322" y="191213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8C69B09D-4297-49EC-976D-6841A2696FF1}"/>
                </a:ext>
              </a:extLst>
            </p:cNvPr>
            <p:cNvSpPr/>
            <p:nvPr/>
          </p:nvSpPr>
          <p:spPr>
            <a:xfrm>
              <a:off x="6464696" y="1280897"/>
              <a:ext cx="4250094" cy="3998744"/>
            </a:xfrm>
            <a:custGeom>
              <a:avLst/>
              <a:gdLst>
                <a:gd name="connsiteX0" fmla="*/ 1678781 w 1771650"/>
                <a:gd name="connsiteY0" fmla="*/ 1664486 h 1666875"/>
                <a:gd name="connsiteX1" fmla="*/ 7144 w 1771650"/>
                <a:gd name="connsiteY1" fmla="*/ 1552091 h 1666875"/>
                <a:gd name="connsiteX2" fmla="*/ 58579 w 1771650"/>
                <a:gd name="connsiteY2" fmla="*/ 482433 h 1666875"/>
                <a:gd name="connsiteX3" fmla="*/ 98584 w 1771650"/>
                <a:gd name="connsiteY3" fmla="*/ 432903 h 1666875"/>
                <a:gd name="connsiteX4" fmla="*/ 1705451 w 1771650"/>
                <a:gd name="connsiteY4" fmla="*/ 9041 h 1666875"/>
                <a:gd name="connsiteX5" fmla="*/ 1772126 w 1771650"/>
                <a:gd name="connsiteY5" fmla="*/ 63333 h 1666875"/>
                <a:gd name="connsiteX6" fmla="*/ 1678781 w 1771650"/>
                <a:gd name="connsiteY6" fmla="*/ 1664486 h 166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650" h="1666875">
                  <a:moveTo>
                    <a:pt x="1678781" y="1664486"/>
                  </a:moveTo>
                  <a:lnTo>
                    <a:pt x="7144" y="1552091"/>
                  </a:lnTo>
                  <a:lnTo>
                    <a:pt x="58579" y="482433"/>
                  </a:lnTo>
                  <a:cubicBezTo>
                    <a:pt x="59531" y="459573"/>
                    <a:pt x="75724" y="439571"/>
                    <a:pt x="98584" y="432903"/>
                  </a:cubicBezTo>
                  <a:lnTo>
                    <a:pt x="1705451" y="9041"/>
                  </a:lnTo>
                  <a:cubicBezTo>
                    <a:pt x="1740694" y="-484"/>
                    <a:pt x="1774984" y="27138"/>
                    <a:pt x="1772126" y="63333"/>
                  </a:cubicBezTo>
                  <a:lnTo>
                    <a:pt x="1678781" y="1664486"/>
                  </a:ln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9036A40-5C02-4306-AC84-CB85976F52E7}"/>
                </a:ext>
              </a:extLst>
            </p:cNvPr>
            <p:cNvSpPr/>
            <p:nvPr/>
          </p:nvSpPr>
          <p:spPr>
            <a:xfrm>
              <a:off x="6572092" y="1577928"/>
              <a:ext cx="3907345" cy="3404644"/>
            </a:xfrm>
            <a:custGeom>
              <a:avLst/>
              <a:gdLst>
                <a:gd name="connsiteX0" fmla="*/ 1539716 w 1628775"/>
                <a:gd name="connsiteY0" fmla="*/ 1416844 h 1419225"/>
                <a:gd name="connsiteX1" fmla="*/ 7144 w 1628775"/>
                <a:gd name="connsiteY1" fmla="*/ 1357789 h 1419225"/>
                <a:gd name="connsiteX2" fmla="*/ 57626 w 1628775"/>
                <a:gd name="connsiteY2" fmla="*/ 363379 h 1419225"/>
                <a:gd name="connsiteX3" fmla="*/ 1628299 w 1628775"/>
                <a:gd name="connsiteY3" fmla="*/ 7144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8775" h="1419225">
                  <a:moveTo>
                    <a:pt x="1539716" y="1416844"/>
                  </a:moveTo>
                  <a:lnTo>
                    <a:pt x="7144" y="1357789"/>
                  </a:lnTo>
                  <a:lnTo>
                    <a:pt x="57626" y="363379"/>
                  </a:lnTo>
                  <a:lnTo>
                    <a:pt x="1628299" y="7144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97C1FE51-50C6-4AC7-A369-B51BD0699335}"/>
                </a:ext>
              </a:extLst>
            </p:cNvPr>
            <p:cNvSpPr/>
            <p:nvPr/>
          </p:nvSpPr>
          <p:spPr>
            <a:xfrm>
              <a:off x="6446339" y="4996281"/>
              <a:ext cx="4044444" cy="868298"/>
            </a:xfrm>
            <a:custGeom>
              <a:avLst/>
              <a:gdLst>
                <a:gd name="connsiteX0" fmla="*/ 13844 w 1685925"/>
                <a:gd name="connsiteY0" fmla="*/ 7144 h 361950"/>
                <a:gd name="connsiteX1" fmla="*/ 7176 w 1685925"/>
                <a:gd name="connsiteY1" fmla="*/ 133826 h 361950"/>
                <a:gd name="connsiteX2" fmla="*/ 53849 w 1685925"/>
                <a:gd name="connsiteY2" fmla="*/ 189071 h 361950"/>
                <a:gd name="connsiteX3" fmla="*/ 1597851 w 1685925"/>
                <a:gd name="connsiteY3" fmla="*/ 363379 h 361950"/>
                <a:gd name="connsiteX4" fmla="*/ 1675956 w 1685925"/>
                <a:gd name="connsiteY4" fmla="*/ 296704 h 361950"/>
                <a:gd name="connsiteX5" fmla="*/ 1686434 w 1685925"/>
                <a:gd name="connsiteY5" fmla="*/ 111919 h 361950"/>
                <a:gd name="connsiteX6" fmla="*/ 13844 w 1685925"/>
                <a:gd name="connsiteY6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5925" h="361950">
                  <a:moveTo>
                    <a:pt x="13844" y="7144"/>
                  </a:moveTo>
                  <a:lnTo>
                    <a:pt x="7176" y="133826"/>
                  </a:lnTo>
                  <a:cubicBezTo>
                    <a:pt x="6224" y="161449"/>
                    <a:pt x="26226" y="186214"/>
                    <a:pt x="53849" y="189071"/>
                  </a:cubicBezTo>
                  <a:lnTo>
                    <a:pt x="1597851" y="363379"/>
                  </a:lnTo>
                  <a:cubicBezTo>
                    <a:pt x="1637856" y="368141"/>
                    <a:pt x="1674051" y="337661"/>
                    <a:pt x="1675956" y="296704"/>
                  </a:cubicBezTo>
                  <a:lnTo>
                    <a:pt x="1686434" y="111919"/>
                  </a:lnTo>
                  <a:lnTo>
                    <a:pt x="13844" y="7144"/>
                  </a:ln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54BD12E-1FB9-42BE-87F4-23BF81D7633E}"/>
                </a:ext>
              </a:extLst>
            </p:cNvPr>
            <p:cNvSpPr/>
            <p:nvPr/>
          </p:nvSpPr>
          <p:spPr>
            <a:xfrm>
              <a:off x="7715310" y="1593115"/>
              <a:ext cx="2775473" cy="3394037"/>
            </a:xfrm>
            <a:custGeom>
              <a:avLst/>
              <a:gdLst>
                <a:gd name="connsiteX0" fmla="*/ 1425389 w 2775473"/>
                <a:gd name="connsiteY0" fmla="*/ 306593 h 3394037"/>
                <a:gd name="connsiteX1" fmla="*/ 2775473 w 2775473"/>
                <a:gd name="connsiteY1" fmla="*/ 0 h 3394037"/>
                <a:gd name="connsiteX2" fmla="*/ 2565699 w 2775473"/>
                <a:gd name="connsiteY2" fmla="*/ 3394037 h 3394037"/>
                <a:gd name="connsiteX3" fmla="*/ 0 w 2775473"/>
                <a:gd name="connsiteY3" fmla="*/ 3281082 h 3394037"/>
                <a:gd name="connsiteX4" fmla="*/ 1425389 w 2775473"/>
                <a:gd name="connsiteY4" fmla="*/ 306593 h 3394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5473" h="3394037">
                  <a:moveTo>
                    <a:pt x="1425389" y="306593"/>
                  </a:moveTo>
                  <a:lnTo>
                    <a:pt x="2775473" y="0"/>
                  </a:lnTo>
                  <a:lnTo>
                    <a:pt x="2565699" y="3394037"/>
                  </a:lnTo>
                  <a:lnTo>
                    <a:pt x="0" y="3281082"/>
                  </a:lnTo>
                  <a:lnTo>
                    <a:pt x="1425389" y="306593"/>
                  </a:lnTo>
                  <a:close/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</p:grpSp>
      <p:sp>
        <p:nvSpPr>
          <p:cNvPr id="7" name="그림 개체 틀 2">
            <a:extLst>
              <a:ext uri="{FF2B5EF4-FFF2-40B4-BE49-F238E27FC236}">
                <a16:creationId xmlns:a16="http://schemas.microsoft.com/office/drawing/2014/main" id="{E5A0E3E3-F902-41E1-91A1-E9AEFE7BA94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7109795" y="1300119"/>
            <a:ext cx="4095290" cy="3612469"/>
          </a:xfrm>
          <a:custGeom>
            <a:avLst/>
            <a:gdLst>
              <a:gd name="connsiteX0" fmla="*/ 0 w 4495800"/>
              <a:gd name="connsiteY0" fmla="*/ 0 h 2593057"/>
              <a:gd name="connsiteX1" fmla="*/ 4495800 w 4495800"/>
              <a:gd name="connsiteY1" fmla="*/ 0 h 2593057"/>
              <a:gd name="connsiteX2" fmla="*/ 4495800 w 4495800"/>
              <a:gd name="connsiteY2" fmla="*/ 2593057 h 2593057"/>
              <a:gd name="connsiteX3" fmla="*/ 0 w 4495800"/>
              <a:gd name="connsiteY3" fmla="*/ 2593057 h 2593057"/>
              <a:gd name="connsiteX4" fmla="*/ 0 w 4495800"/>
              <a:gd name="connsiteY4" fmla="*/ 0 h 2593057"/>
              <a:gd name="connsiteX0" fmla="*/ 0 w 4495800"/>
              <a:gd name="connsiteY0" fmla="*/ 656948 h 3250005"/>
              <a:gd name="connsiteX1" fmla="*/ 2951085 w 4495800"/>
              <a:gd name="connsiteY1" fmla="*/ 0 h 3250005"/>
              <a:gd name="connsiteX2" fmla="*/ 4495800 w 4495800"/>
              <a:gd name="connsiteY2" fmla="*/ 3250005 h 3250005"/>
              <a:gd name="connsiteX3" fmla="*/ 0 w 4495800"/>
              <a:gd name="connsiteY3" fmla="*/ 3250005 h 3250005"/>
              <a:gd name="connsiteX4" fmla="*/ 0 w 4495800"/>
              <a:gd name="connsiteY4" fmla="*/ 656948 h 3250005"/>
              <a:gd name="connsiteX0" fmla="*/ 106532 w 4602332"/>
              <a:gd name="connsiteY0" fmla="*/ 656948 h 3250005"/>
              <a:gd name="connsiteX1" fmla="*/ 3057617 w 4602332"/>
              <a:gd name="connsiteY1" fmla="*/ 0 h 3250005"/>
              <a:gd name="connsiteX2" fmla="*/ 4602332 w 4602332"/>
              <a:gd name="connsiteY2" fmla="*/ 3250005 h 3250005"/>
              <a:gd name="connsiteX3" fmla="*/ 0 w 4602332"/>
              <a:gd name="connsiteY3" fmla="*/ 2584180 h 3250005"/>
              <a:gd name="connsiteX4" fmla="*/ 106532 w 4602332"/>
              <a:gd name="connsiteY4" fmla="*/ 656948 h 3250005"/>
              <a:gd name="connsiteX0" fmla="*/ 106532 w 3057617"/>
              <a:gd name="connsiteY0" fmla="*/ 656948 h 2584180"/>
              <a:gd name="connsiteX1" fmla="*/ 3057617 w 3057617"/>
              <a:gd name="connsiteY1" fmla="*/ 0 h 2584180"/>
              <a:gd name="connsiteX2" fmla="*/ 2196483 w 3057617"/>
              <a:gd name="connsiteY2" fmla="*/ 2122541 h 2584180"/>
              <a:gd name="connsiteX3" fmla="*/ 0 w 3057617"/>
              <a:gd name="connsiteY3" fmla="*/ 2584180 h 2584180"/>
              <a:gd name="connsiteX4" fmla="*/ 106532 w 3057617"/>
              <a:gd name="connsiteY4" fmla="*/ 656948 h 2584180"/>
              <a:gd name="connsiteX0" fmla="*/ 106532 w 3057617"/>
              <a:gd name="connsiteY0" fmla="*/ 656948 h 2681834"/>
              <a:gd name="connsiteX1" fmla="*/ 3057617 w 3057617"/>
              <a:gd name="connsiteY1" fmla="*/ 0 h 2681834"/>
              <a:gd name="connsiteX2" fmla="*/ 2897819 w 3057617"/>
              <a:gd name="connsiteY2" fmla="*/ 2681834 h 2681834"/>
              <a:gd name="connsiteX3" fmla="*/ 0 w 3057617"/>
              <a:gd name="connsiteY3" fmla="*/ 2584180 h 2681834"/>
              <a:gd name="connsiteX4" fmla="*/ 106532 w 3057617"/>
              <a:gd name="connsiteY4" fmla="*/ 656948 h 2681834"/>
              <a:gd name="connsiteX0" fmla="*/ 0 w 2951085"/>
              <a:gd name="connsiteY0" fmla="*/ 656948 h 2681834"/>
              <a:gd name="connsiteX1" fmla="*/ 2951085 w 2951085"/>
              <a:gd name="connsiteY1" fmla="*/ 0 h 2681834"/>
              <a:gd name="connsiteX2" fmla="*/ 2791287 w 2951085"/>
              <a:gd name="connsiteY2" fmla="*/ 2681834 h 2681834"/>
              <a:gd name="connsiteX3" fmla="*/ 594804 w 2951085"/>
              <a:gd name="connsiteY3" fmla="*/ 2335605 h 2681834"/>
              <a:gd name="connsiteX4" fmla="*/ 0 w 2951085"/>
              <a:gd name="connsiteY4" fmla="*/ 656948 h 2681834"/>
              <a:gd name="connsiteX0" fmla="*/ 115409 w 3066494"/>
              <a:gd name="connsiteY0" fmla="*/ 656948 h 2681834"/>
              <a:gd name="connsiteX1" fmla="*/ 3066494 w 3066494"/>
              <a:gd name="connsiteY1" fmla="*/ 0 h 2681834"/>
              <a:gd name="connsiteX2" fmla="*/ 2906696 w 3066494"/>
              <a:gd name="connsiteY2" fmla="*/ 2681834 h 2681834"/>
              <a:gd name="connsiteX3" fmla="*/ 0 w 3066494"/>
              <a:gd name="connsiteY3" fmla="*/ 2557547 h 2681834"/>
              <a:gd name="connsiteX4" fmla="*/ 115409 w 3066494"/>
              <a:gd name="connsiteY4" fmla="*/ 656948 h 2681834"/>
              <a:gd name="connsiteX0" fmla="*/ 115409 w 2906696"/>
              <a:gd name="connsiteY0" fmla="*/ 292964 h 2317850"/>
              <a:gd name="connsiteX1" fmla="*/ 2853430 w 2906696"/>
              <a:gd name="connsiteY1" fmla="*/ 0 h 2317850"/>
              <a:gd name="connsiteX2" fmla="*/ 2906696 w 2906696"/>
              <a:gd name="connsiteY2" fmla="*/ 2317850 h 2317850"/>
              <a:gd name="connsiteX3" fmla="*/ 0 w 2906696"/>
              <a:gd name="connsiteY3" fmla="*/ 2193563 h 2317850"/>
              <a:gd name="connsiteX4" fmla="*/ 115409 w 2906696"/>
              <a:gd name="connsiteY4" fmla="*/ 292964 h 2317850"/>
              <a:gd name="connsiteX0" fmla="*/ 115409 w 3057617"/>
              <a:gd name="connsiteY0" fmla="*/ 648071 h 2672957"/>
              <a:gd name="connsiteX1" fmla="*/ 3057617 w 3057617"/>
              <a:gd name="connsiteY1" fmla="*/ 0 h 2672957"/>
              <a:gd name="connsiteX2" fmla="*/ 2906696 w 3057617"/>
              <a:gd name="connsiteY2" fmla="*/ 2672957 h 2672957"/>
              <a:gd name="connsiteX3" fmla="*/ 0 w 3057617"/>
              <a:gd name="connsiteY3" fmla="*/ 2548670 h 2672957"/>
              <a:gd name="connsiteX4" fmla="*/ 115409 w 3057617"/>
              <a:gd name="connsiteY4" fmla="*/ 648071 h 2672957"/>
              <a:gd name="connsiteX0" fmla="*/ 115409 w 2971257"/>
              <a:gd name="connsiteY0" fmla="*/ 510911 h 2535797"/>
              <a:gd name="connsiteX1" fmla="*/ 2971257 w 2971257"/>
              <a:gd name="connsiteY1" fmla="*/ 0 h 2535797"/>
              <a:gd name="connsiteX2" fmla="*/ 2906696 w 2971257"/>
              <a:gd name="connsiteY2" fmla="*/ 2535797 h 2535797"/>
              <a:gd name="connsiteX3" fmla="*/ 0 w 2971257"/>
              <a:gd name="connsiteY3" fmla="*/ 2411510 h 2535797"/>
              <a:gd name="connsiteX4" fmla="*/ 115409 w 2971257"/>
              <a:gd name="connsiteY4" fmla="*/ 510911 h 2535797"/>
              <a:gd name="connsiteX0" fmla="*/ 115409 w 3077937"/>
              <a:gd name="connsiteY0" fmla="*/ 668391 h 2693277"/>
              <a:gd name="connsiteX1" fmla="*/ 3077937 w 3077937"/>
              <a:gd name="connsiteY1" fmla="*/ 0 h 2693277"/>
              <a:gd name="connsiteX2" fmla="*/ 2906696 w 3077937"/>
              <a:gd name="connsiteY2" fmla="*/ 2693277 h 2693277"/>
              <a:gd name="connsiteX3" fmla="*/ 0 w 3077937"/>
              <a:gd name="connsiteY3" fmla="*/ 2568990 h 2693277"/>
              <a:gd name="connsiteX4" fmla="*/ 115409 w 3077937"/>
              <a:gd name="connsiteY4" fmla="*/ 668391 h 2693277"/>
              <a:gd name="connsiteX0" fmla="*/ 115409 w 3077937"/>
              <a:gd name="connsiteY0" fmla="*/ 668391 h 2568990"/>
              <a:gd name="connsiteX1" fmla="*/ 3077937 w 3077937"/>
              <a:gd name="connsiteY1" fmla="*/ 0 h 2568990"/>
              <a:gd name="connsiteX2" fmla="*/ 2769536 w 3077937"/>
              <a:gd name="connsiteY2" fmla="*/ 2535797 h 2568990"/>
              <a:gd name="connsiteX3" fmla="*/ 0 w 3077937"/>
              <a:gd name="connsiteY3" fmla="*/ 2568990 h 2568990"/>
              <a:gd name="connsiteX4" fmla="*/ 115409 w 3077937"/>
              <a:gd name="connsiteY4" fmla="*/ 668391 h 2568990"/>
              <a:gd name="connsiteX0" fmla="*/ 115409 w 3077937"/>
              <a:gd name="connsiteY0" fmla="*/ 668391 h 2693277"/>
              <a:gd name="connsiteX1" fmla="*/ 3077937 w 3077937"/>
              <a:gd name="connsiteY1" fmla="*/ 0 h 2693277"/>
              <a:gd name="connsiteX2" fmla="*/ 2916856 w 3077937"/>
              <a:gd name="connsiteY2" fmla="*/ 2693277 h 2693277"/>
              <a:gd name="connsiteX3" fmla="*/ 0 w 3077937"/>
              <a:gd name="connsiteY3" fmla="*/ 2568990 h 2693277"/>
              <a:gd name="connsiteX4" fmla="*/ 115409 w 3077937"/>
              <a:gd name="connsiteY4" fmla="*/ 668391 h 2693277"/>
              <a:gd name="connsiteX0" fmla="*/ 0 w 2962528"/>
              <a:gd name="connsiteY0" fmla="*/ 668391 h 2693277"/>
              <a:gd name="connsiteX1" fmla="*/ 2962528 w 2962528"/>
              <a:gd name="connsiteY1" fmla="*/ 0 h 2693277"/>
              <a:gd name="connsiteX2" fmla="*/ 2801447 w 2962528"/>
              <a:gd name="connsiteY2" fmla="*/ 2693277 h 2693277"/>
              <a:gd name="connsiteX3" fmla="*/ 331631 w 2962528"/>
              <a:gd name="connsiteY3" fmla="*/ 2289590 h 2693277"/>
              <a:gd name="connsiteX4" fmla="*/ 0 w 2962528"/>
              <a:gd name="connsiteY4" fmla="*/ 668391 h 2693277"/>
              <a:gd name="connsiteX0" fmla="*/ 120489 w 3083017"/>
              <a:gd name="connsiteY0" fmla="*/ 668391 h 2693277"/>
              <a:gd name="connsiteX1" fmla="*/ 3083017 w 3083017"/>
              <a:gd name="connsiteY1" fmla="*/ 0 h 2693277"/>
              <a:gd name="connsiteX2" fmla="*/ 2921936 w 3083017"/>
              <a:gd name="connsiteY2" fmla="*/ 2693277 h 2693277"/>
              <a:gd name="connsiteX3" fmla="*/ 0 w 3083017"/>
              <a:gd name="connsiteY3" fmla="*/ 2574070 h 2693277"/>
              <a:gd name="connsiteX4" fmla="*/ 120489 w 3083017"/>
              <a:gd name="connsiteY4" fmla="*/ 668391 h 2693277"/>
              <a:gd name="connsiteX0" fmla="*/ 262729 w 3083017"/>
              <a:gd name="connsiteY0" fmla="*/ 841111 h 2693277"/>
              <a:gd name="connsiteX1" fmla="*/ 3083017 w 3083017"/>
              <a:gd name="connsiteY1" fmla="*/ 0 h 2693277"/>
              <a:gd name="connsiteX2" fmla="*/ 2921936 w 3083017"/>
              <a:gd name="connsiteY2" fmla="*/ 2693277 h 2693277"/>
              <a:gd name="connsiteX3" fmla="*/ 0 w 3083017"/>
              <a:gd name="connsiteY3" fmla="*/ 2574070 h 2693277"/>
              <a:gd name="connsiteX4" fmla="*/ 262729 w 3083017"/>
              <a:gd name="connsiteY4" fmla="*/ 841111 h 2693277"/>
              <a:gd name="connsiteX0" fmla="*/ 105249 w 3083017"/>
              <a:gd name="connsiteY0" fmla="*/ 709031 h 2693277"/>
              <a:gd name="connsiteX1" fmla="*/ 3083017 w 3083017"/>
              <a:gd name="connsiteY1" fmla="*/ 0 h 2693277"/>
              <a:gd name="connsiteX2" fmla="*/ 2921936 w 3083017"/>
              <a:gd name="connsiteY2" fmla="*/ 2693277 h 2693277"/>
              <a:gd name="connsiteX3" fmla="*/ 0 w 3083017"/>
              <a:gd name="connsiteY3" fmla="*/ 2574070 h 2693277"/>
              <a:gd name="connsiteX4" fmla="*/ 105249 w 3083017"/>
              <a:gd name="connsiteY4" fmla="*/ 709031 h 2693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83017" h="2693277">
                <a:moveTo>
                  <a:pt x="105249" y="709031"/>
                </a:moveTo>
                <a:lnTo>
                  <a:pt x="3083017" y="0"/>
                </a:lnTo>
                <a:lnTo>
                  <a:pt x="2921936" y="2693277"/>
                </a:lnTo>
                <a:lnTo>
                  <a:pt x="0" y="2574070"/>
                </a:lnTo>
                <a:lnTo>
                  <a:pt x="105249" y="70903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16" name="Text Placeholder 9">
            <a:extLst>
              <a:ext uri="{FF2B5EF4-FFF2-40B4-BE49-F238E27FC236}">
                <a16:creationId xmlns:a16="http://schemas.microsoft.com/office/drawing/2014/main" id="{A2F9B86F-A669-4115-8D16-1F5499333BD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5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6AED60C-28D9-44EA-86A3-AEEFD1480FDE}"/>
              </a:ext>
            </a:extLst>
          </p:cNvPr>
          <p:cNvSpPr/>
          <p:nvPr userDrawn="1"/>
        </p:nvSpPr>
        <p:spPr>
          <a:xfrm rot="5083725">
            <a:off x="1174532" y="-970122"/>
            <a:ext cx="748525" cy="3046461"/>
          </a:xfrm>
          <a:custGeom>
            <a:avLst/>
            <a:gdLst>
              <a:gd name="connsiteX0" fmla="*/ 534053 w 748525"/>
              <a:gd name="connsiteY0" fmla="*/ 1515419 h 3046461"/>
              <a:gd name="connsiteX1" fmla="*/ 542359 w 748525"/>
              <a:gd name="connsiteY1" fmla="*/ 1457574 h 3046461"/>
              <a:gd name="connsiteX2" fmla="*/ 545941 w 748525"/>
              <a:gd name="connsiteY2" fmla="*/ 1443247 h 3046461"/>
              <a:gd name="connsiteX3" fmla="*/ 664522 w 748525"/>
              <a:gd name="connsiteY3" fmla="*/ 1305569 h 3046461"/>
              <a:gd name="connsiteX4" fmla="*/ 724210 w 748525"/>
              <a:gd name="connsiteY4" fmla="*/ 1261002 h 3046461"/>
              <a:gd name="connsiteX5" fmla="*/ 736147 w 748525"/>
              <a:gd name="connsiteY5" fmla="*/ 1248268 h 3046461"/>
              <a:gd name="connsiteX6" fmla="*/ 741318 w 748525"/>
              <a:gd name="connsiteY6" fmla="*/ 1301190 h 3046461"/>
              <a:gd name="connsiteX7" fmla="*/ 740523 w 748525"/>
              <a:gd name="connsiteY7" fmla="*/ 1393507 h 3046461"/>
              <a:gd name="connsiteX8" fmla="*/ 682428 w 748525"/>
              <a:gd name="connsiteY8" fmla="*/ 1482642 h 3046461"/>
              <a:gd name="connsiteX9" fmla="*/ 654572 w 748525"/>
              <a:gd name="connsiteY9" fmla="*/ 1498559 h 3046461"/>
              <a:gd name="connsiteX10" fmla="*/ 534401 w 748525"/>
              <a:gd name="connsiteY10" fmla="*/ 1576549 h 3046461"/>
              <a:gd name="connsiteX11" fmla="*/ 534053 w 748525"/>
              <a:gd name="connsiteY11" fmla="*/ 1515419 h 3046461"/>
              <a:gd name="connsiteX12" fmla="*/ 544051 w 748525"/>
              <a:gd name="connsiteY12" fmla="*/ 1259708 h 3046461"/>
              <a:gd name="connsiteX13" fmla="*/ 569418 w 748525"/>
              <a:gd name="connsiteY13" fmla="*/ 1167094 h 3046461"/>
              <a:gd name="connsiteX14" fmla="*/ 641840 w 748525"/>
              <a:gd name="connsiteY14" fmla="*/ 1096661 h 3046461"/>
              <a:gd name="connsiteX15" fmla="*/ 735747 w 748525"/>
              <a:gd name="connsiteY15" fmla="*/ 1028618 h 3046461"/>
              <a:gd name="connsiteX16" fmla="*/ 741318 w 748525"/>
              <a:gd name="connsiteY16" fmla="*/ 1072390 h 3046461"/>
              <a:gd name="connsiteX17" fmla="*/ 743308 w 748525"/>
              <a:gd name="connsiteY17" fmla="*/ 1168686 h 3046461"/>
              <a:gd name="connsiteX18" fmla="*/ 687599 w 748525"/>
              <a:gd name="connsiteY18" fmla="*/ 1260603 h 3046461"/>
              <a:gd name="connsiteX19" fmla="*/ 666909 w 748525"/>
              <a:gd name="connsiteY19" fmla="*/ 1273337 h 3046461"/>
              <a:gd name="connsiteX20" fmla="*/ 541963 w 748525"/>
              <a:gd name="connsiteY20" fmla="*/ 1358889 h 3046461"/>
              <a:gd name="connsiteX21" fmla="*/ 544051 w 748525"/>
              <a:gd name="connsiteY21" fmla="*/ 1259708 h 3046461"/>
              <a:gd name="connsiteX22" fmla="*/ 546339 w 748525"/>
              <a:gd name="connsiteY22" fmla="*/ 1059159 h 3046461"/>
              <a:gd name="connsiteX23" fmla="*/ 562655 w 748525"/>
              <a:gd name="connsiteY23" fmla="*/ 978880 h 3046461"/>
              <a:gd name="connsiteX24" fmla="*/ 642635 w 748525"/>
              <a:gd name="connsiteY24" fmla="*/ 883378 h 3046461"/>
              <a:gd name="connsiteX25" fmla="*/ 736942 w 748525"/>
              <a:gd name="connsiteY25" fmla="*/ 811754 h 3046461"/>
              <a:gd name="connsiteX26" fmla="*/ 740126 w 748525"/>
              <a:gd name="connsiteY26" fmla="*/ 822498 h 3046461"/>
              <a:gd name="connsiteX27" fmla="*/ 748481 w 748525"/>
              <a:gd name="connsiteY27" fmla="*/ 933119 h 3046461"/>
              <a:gd name="connsiteX28" fmla="*/ 680836 w 748525"/>
              <a:gd name="connsiteY28" fmla="*/ 1052892 h 3046461"/>
              <a:gd name="connsiteX29" fmla="*/ 648206 w 748525"/>
              <a:gd name="connsiteY29" fmla="*/ 1071195 h 3046461"/>
              <a:gd name="connsiteX30" fmla="*/ 545544 w 748525"/>
              <a:gd name="connsiteY30" fmla="*/ 1143617 h 3046461"/>
              <a:gd name="connsiteX31" fmla="*/ 546339 w 748525"/>
              <a:gd name="connsiteY31" fmla="*/ 1059159 h 3046461"/>
              <a:gd name="connsiteX32" fmla="*/ 545544 w 748525"/>
              <a:gd name="connsiteY32" fmla="*/ 838414 h 3046461"/>
              <a:gd name="connsiteX33" fmla="*/ 561063 w 748525"/>
              <a:gd name="connsiteY33" fmla="*/ 766392 h 3046461"/>
              <a:gd name="connsiteX34" fmla="*/ 639453 w 748525"/>
              <a:gd name="connsiteY34" fmla="*/ 671290 h 3046461"/>
              <a:gd name="connsiteX35" fmla="*/ 734555 w 748525"/>
              <a:gd name="connsiteY35" fmla="*/ 601652 h 3046461"/>
              <a:gd name="connsiteX36" fmla="*/ 738136 w 748525"/>
              <a:gd name="connsiteY36" fmla="*/ 600857 h 3046461"/>
              <a:gd name="connsiteX37" fmla="*/ 744902 w 748525"/>
              <a:gd name="connsiteY37" fmla="*/ 746894 h 3046461"/>
              <a:gd name="connsiteX38" fmla="*/ 691183 w 748525"/>
              <a:gd name="connsiteY38" fmla="*/ 831651 h 3046461"/>
              <a:gd name="connsiteX39" fmla="*/ 635872 w 748525"/>
              <a:gd name="connsiteY39" fmla="*/ 864280 h 3046461"/>
              <a:gd name="connsiteX40" fmla="*/ 550718 w 748525"/>
              <a:gd name="connsiteY40" fmla="*/ 924365 h 3046461"/>
              <a:gd name="connsiteX41" fmla="*/ 545544 w 748525"/>
              <a:gd name="connsiteY41" fmla="*/ 928344 h 3046461"/>
              <a:gd name="connsiteX42" fmla="*/ 541168 w 748525"/>
              <a:gd name="connsiteY42" fmla="*/ 927547 h 3046461"/>
              <a:gd name="connsiteX43" fmla="*/ 545544 w 748525"/>
              <a:gd name="connsiteY43" fmla="*/ 838414 h 3046461"/>
              <a:gd name="connsiteX44" fmla="*/ 546191 w 748525"/>
              <a:gd name="connsiteY44" fmla="*/ 622045 h 3046461"/>
              <a:gd name="connsiteX45" fmla="*/ 563850 w 748525"/>
              <a:gd name="connsiteY45" fmla="*/ 547136 h 3046461"/>
              <a:gd name="connsiteX46" fmla="*/ 639851 w 748525"/>
              <a:gd name="connsiteY46" fmla="*/ 461585 h 3046461"/>
              <a:gd name="connsiteX47" fmla="*/ 733760 w 748525"/>
              <a:gd name="connsiteY47" fmla="*/ 392744 h 3046461"/>
              <a:gd name="connsiteX48" fmla="*/ 741321 w 748525"/>
              <a:gd name="connsiteY48" fmla="*/ 389960 h 3046461"/>
              <a:gd name="connsiteX49" fmla="*/ 745300 w 748525"/>
              <a:gd name="connsiteY49" fmla="*/ 529628 h 3046461"/>
              <a:gd name="connsiteX50" fmla="*/ 695957 w 748525"/>
              <a:gd name="connsiteY50" fmla="*/ 619161 h 3046461"/>
              <a:gd name="connsiteX51" fmla="*/ 670093 w 748525"/>
              <a:gd name="connsiteY51" fmla="*/ 635872 h 3046461"/>
              <a:gd name="connsiteX52" fmla="*/ 544352 w 748525"/>
              <a:gd name="connsiteY52" fmla="*/ 721028 h 3046461"/>
              <a:gd name="connsiteX53" fmla="*/ 541963 w 748525"/>
              <a:gd name="connsiteY53" fmla="*/ 698744 h 3046461"/>
              <a:gd name="connsiteX54" fmla="*/ 546191 w 748525"/>
              <a:gd name="connsiteY54" fmla="*/ 622045 h 3046461"/>
              <a:gd name="connsiteX55" fmla="*/ 546936 w 748525"/>
              <a:gd name="connsiteY55" fmla="*/ 424777 h 3046461"/>
              <a:gd name="connsiteX56" fmla="*/ 576581 w 748525"/>
              <a:gd name="connsiteY56" fmla="*/ 331466 h 3046461"/>
              <a:gd name="connsiteX57" fmla="*/ 658551 w 748525"/>
              <a:gd name="connsiteY57" fmla="*/ 241535 h 3046461"/>
              <a:gd name="connsiteX58" fmla="*/ 735748 w 748525"/>
              <a:gd name="connsiteY58" fmla="*/ 179063 h 3046461"/>
              <a:gd name="connsiteX59" fmla="*/ 738137 w 748525"/>
              <a:gd name="connsiteY59" fmla="*/ 203735 h 3046461"/>
              <a:gd name="connsiteX60" fmla="*/ 742911 w 748525"/>
              <a:gd name="connsiteY60" fmla="*/ 283715 h 3046461"/>
              <a:gd name="connsiteX61" fmla="*/ 649001 w 748525"/>
              <a:gd name="connsiteY61" fmla="*/ 436118 h 3046461"/>
              <a:gd name="connsiteX62" fmla="*/ 567429 w 748525"/>
              <a:gd name="connsiteY62" fmla="*/ 493419 h 3046461"/>
              <a:gd name="connsiteX63" fmla="*/ 542360 w 748525"/>
              <a:gd name="connsiteY63" fmla="*/ 525251 h 3046461"/>
              <a:gd name="connsiteX64" fmla="*/ 546936 w 748525"/>
              <a:gd name="connsiteY64" fmla="*/ 424777 h 3046461"/>
              <a:gd name="connsiteX65" fmla="*/ 311170 w 748525"/>
              <a:gd name="connsiteY65" fmla="*/ 1346156 h 3046461"/>
              <a:gd name="connsiteX66" fmla="*/ 321915 w 748525"/>
              <a:gd name="connsiteY66" fmla="*/ 1247473 h 3046461"/>
              <a:gd name="connsiteX67" fmla="*/ 333454 w 748525"/>
              <a:gd name="connsiteY67" fmla="*/ 1260604 h 3046461"/>
              <a:gd name="connsiteX68" fmla="*/ 387571 w 748525"/>
              <a:gd name="connsiteY68" fmla="*/ 1305171 h 3046461"/>
              <a:gd name="connsiteX69" fmla="*/ 508936 w 748525"/>
              <a:gd name="connsiteY69" fmla="*/ 1470308 h 3046461"/>
              <a:gd name="connsiteX70" fmla="*/ 511323 w 748525"/>
              <a:gd name="connsiteY70" fmla="*/ 1582918 h 3046461"/>
              <a:gd name="connsiteX71" fmla="*/ 403884 w 748525"/>
              <a:gd name="connsiteY71" fmla="*/ 1506119 h 3046461"/>
              <a:gd name="connsiteX72" fmla="*/ 397916 w 748525"/>
              <a:gd name="connsiteY72" fmla="*/ 1502935 h 3046461"/>
              <a:gd name="connsiteX73" fmla="*/ 311170 w 748525"/>
              <a:gd name="connsiteY73" fmla="*/ 1346156 h 3046461"/>
              <a:gd name="connsiteX74" fmla="*/ 314354 w 748525"/>
              <a:gd name="connsiteY74" fmla="*/ 1122130 h 3046461"/>
              <a:gd name="connsiteX75" fmla="*/ 322312 w 748525"/>
              <a:gd name="connsiteY75" fmla="*/ 1036179 h 3046461"/>
              <a:gd name="connsiteX76" fmla="*/ 328678 w 748525"/>
              <a:gd name="connsiteY76" fmla="*/ 1041352 h 3046461"/>
              <a:gd name="connsiteX77" fmla="*/ 410254 w 748525"/>
              <a:gd name="connsiteY77" fmla="*/ 1102233 h 3046461"/>
              <a:gd name="connsiteX78" fmla="*/ 493816 w 748525"/>
              <a:gd name="connsiteY78" fmla="*/ 1183010 h 3046461"/>
              <a:gd name="connsiteX79" fmla="*/ 513711 w 748525"/>
              <a:gd name="connsiteY79" fmla="*/ 1255035 h 3046461"/>
              <a:gd name="connsiteX80" fmla="*/ 522466 w 748525"/>
              <a:gd name="connsiteY80" fmla="*/ 1312334 h 3046461"/>
              <a:gd name="connsiteX81" fmla="*/ 523659 w 748525"/>
              <a:gd name="connsiteY81" fmla="*/ 1301591 h 3046461"/>
              <a:gd name="connsiteX82" fmla="*/ 524059 w 748525"/>
              <a:gd name="connsiteY82" fmla="*/ 696754 h 3046461"/>
              <a:gd name="connsiteX83" fmla="*/ 518885 w 748525"/>
              <a:gd name="connsiteY83" fmla="*/ 362901 h 3046461"/>
              <a:gd name="connsiteX84" fmla="*/ 506948 w 748525"/>
              <a:gd name="connsiteY84" fmla="*/ 328680 h 3046461"/>
              <a:gd name="connsiteX85" fmla="*/ 459594 w 748525"/>
              <a:gd name="connsiteY85" fmla="*/ 252678 h 3046461"/>
              <a:gd name="connsiteX86" fmla="*/ 450841 w 748525"/>
              <a:gd name="connsiteY86" fmla="*/ 134100 h 3046461"/>
              <a:gd name="connsiteX87" fmla="*/ 514109 w 748525"/>
              <a:gd name="connsiteY87" fmla="*/ 5969 h 3046461"/>
              <a:gd name="connsiteX88" fmla="*/ 517293 w 748525"/>
              <a:gd name="connsiteY88" fmla="*/ 0 h 3046461"/>
              <a:gd name="connsiteX89" fmla="*/ 531619 w 748525"/>
              <a:gd name="connsiteY89" fmla="*/ 15519 h 3046461"/>
              <a:gd name="connsiteX90" fmla="*/ 601652 w 748525"/>
              <a:gd name="connsiteY90" fmla="*/ 137679 h 3046461"/>
              <a:gd name="connsiteX91" fmla="*/ 596081 w 748525"/>
              <a:gd name="connsiteY91" fmla="*/ 241138 h 3046461"/>
              <a:gd name="connsiteX92" fmla="*/ 530822 w 748525"/>
              <a:gd name="connsiteY92" fmla="*/ 346985 h 3046461"/>
              <a:gd name="connsiteX93" fmla="*/ 524853 w 748525"/>
              <a:gd name="connsiteY93" fmla="*/ 363298 h 3046461"/>
              <a:gd name="connsiteX94" fmla="*/ 530027 w 748525"/>
              <a:gd name="connsiteY94" fmla="*/ 1241903 h 3046461"/>
              <a:gd name="connsiteX95" fmla="*/ 510927 w 748525"/>
              <a:gd name="connsiteY95" fmla="*/ 1773920 h 3046461"/>
              <a:gd name="connsiteX96" fmla="*/ 387174 w 748525"/>
              <a:gd name="connsiteY96" fmla="*/ 2508475 h 3046461"/>
              <a:gd name="connsiteX97" fmla="*/ 366879 w 748525"/>
              <a:gd name="connsiteY97" fmla="*/ 2617903 h 3046461"/>
              <a:gd name="connsiteX98" fmla="*/ 290878 w 748525"/>
              <a:gd name="connsiteY98" fmla="*/ 2831586 h 3046461"/>
              <a:gd name="connsiteX99" fmla="*/ 189805 w 748525"/>
              <a:gd name="connsiteY99" fmla="*/ 3033729 h 3046461"/>
              <a:gd name="connsiteX100" fmla="*/ 181449 w 748525"/>
              <a:gd name="connsiteY100" fmla="*/ 3046461 h 3046461"/>
              <a:gd name="connsiteX101" fmla="*/ 395530 w 748525"/>
              <a:gd name="connsiteY101" fmla="*/ 2236299 h 3046461"/>
              <a:gd name="connsiteX102" fmla="*/ 395132 w 748525"/>
              <a:gd name="connsiteY102" fmla="*/ 2353685 h 3046461"/>
              <a:gd name="connsiteX103" fmla="*/ 390756 w 748525"/>
              <a:gd name="connsiteY103" fmla="*/ 2471866 h 3046461"/>
              <a:gd name="connsiteX104" fmla="*/ 398314 w 748525"/>
              <a:gd name="connsiteY104" fmla="*/ 2445605 h 3046461"/>
              <a:gd name="connsiteX105" fmla="*/ 498192 w 748525"/>
              <a:gd name="connsiteY105" fmla="*/ 1865441 h 3046461"/>
              <a:gd name="connsiteX106" fmla="*/ 522069 w 748525"/>
              <a:gd name="connsiteY106" fmla="*/ 1376400 h 3046461"/>
              <a:gd name="connsiteX107" fmla="*/ 522069 w 748525"/>
              <a:gd name="connsiteY107" fmla="*/ 1353718 h 3046461"/>
              <a:gd name="connsiteX108" fmla="*/ 518487 w 748525"/>
              <a:gd name="connsiteY108" fmla="*/ 1365656 h 3046461"/>
              <a:gd name="connsiteX109" fmla="*/ 487847 w 748525"/>
              <a:gd name="connsiteY109" fmla="*/ 1340189 h 3046461"/>
              <a:gd name="connsiteX110" fmla="*/ 408662 w 748525"/>
              <a:gd name="connsiteY110" fmla="*/ 1292438 h 3046461"/>
              <a:gd name="connsiteX111" fmla="*/ 314354 w 748525"/>
              <a:gd name="connsiteY111" fmla="*/ 1122130 h 3046461"/>
              <a:gd name="connsiteX112" fmla="*/ 323109 w 748525"/>
              <a:gd name="connsiteY112" fmla="*/ 824087 h 3046461"/>
              <a:gd name="connsiteX113" fmla="*/ 326293 w 748525"/>
              <a:gd name="connsiteY113" fmla="*/ 823292 h 3046461"/>
              <a:gd name="connsiteX114" fmla="*/ 337833 w 748525"/>
              <a:gd name="connsiteY114" fmla="*/ 836026 h 3046461"/>
              <a:gd name="connsiteX115" fmla="*/ 400702 w 748525"/>
              <a:gd name="connsiteY115" fmla="*/ 882582 h 3046461"/>
              <a:gd name="connsiteX116" fmla="*/ 452830 w 748525"/>
              <a:gd name="connsiteY116" fmla="*/ 912425 h 3046461"/>
              <a:gd name="connsiteX117" fmla="*/ 501375 w 748525"/>
              <a:gd name="connsiteY117" fmla="*/ 986040 h 3046461"/>
              <a:gd name="connsiteX118" fmla="*/ 520875 w 748525"/>
              <a:gd name="connsiteY118" fmla="*/ 1140831 h 3046461"/>
              <a:gd name="connsiteX119" fmla="*/ 519681 w 748525"/>
              <a:gd name="connsiteY119" fmla="*/ 1151574 h 3046461"/>
              <a:gd name="connsiteX120" fmla="*/ 512518 w 748525"/>
              <a:gd name="connsiteY120" fmla="*/ 1145605 h 3046461"/>
              <a:gd name="connsiteX121" fmla="*/ 432935 w 748525"/>
              <a:gd name="connsiteY121" fmla="*/ 1089499 h 3046461"/>
              <a:gd name="connsiteX122" fmla="*/ 404681 w 748525"/>
              <a:gd name="connsiteY122" fmla="*/ 1074378 h 3046461"/>
              <a:gd name="connsiteX123" fmla="*/ 315151 w 748525"/>
              <a:gd name="connsiteY123" fmla="*/ 912028 h 3046461"/>
              <a:gd name="connsiteX124" fmla="*/ 323109 w 748525"/>
              <a:gd name="connsiteY124" fmla="*/ 824087 h 3046461"/>
              <a:gd name="connsiteX125" fmla="*/ 317488 w 748525"/>
              <a:gd name="connsiteY125" fmla="*/ 678001 h 3046461"/>
              <a:gd name="connsiteX126" fmla="*/ 325893 w 748525"/>
              <a:gd name="connsiteY126" fmla="*/ 606028 h 3046461"/>
              <a:gd name="connsiteX127" fmla="*/ 335841 w 748525"/>
              <a:gd name="connsiteY127" fmla="*/ 620352 h 3046461"/>
              <a:gd name="connsiteX128" fmla="*/ 396326 w 748525"/>
              <a:gd name="connsiteY128" fmla="*/ 667705 h 3046461"/>
              <a:gd name="connsiteX129" fmla="*/ 512518 w 748525"/>
              <a:gd name="connsiteY129" fmla="*/ 809363 h 3046461"/>
              <a:gd name="connsiteX130" fmla="*/ 522068 w 748525"/>
              <a:gd name="connsiteY130" fmla="*/ 929139 h 3046461"/>
              <a:gd name="connsiteX131" fmla="*/ 521670 w 748525"/>
              <a:gd name="connsiteY131" fmla="*/ 940279 h 3046461"/>
              <a:gd name="connsiteX132" fmla="*/ 512120 w 748525"/>
              <a:gd name="connsiteY132" fmla="*/ 932321 h 3046461"/>
              <a:gd name="connsiteX133" fmla="*/ 431740 w 748525"/>
              <a:gd name="connsiteY133" fmla="*/ 876612 h 3046461"/>
              <a:gd name="connsiteX134" fmla="*/ 382399 w 748525"/>
              <a:gd name="connsiteY134" fmla="*/ 849156 h 3046461"/>
              <a:gd name="connsiteX135" fmla="*/ 317140 w 748525"/>
              <a:gd name="connsiteY135" fmla="*/ 747288 h 3046461"/>
              <a:gd name="connsiteX136" fmla="*/ 317488 w 748525"/>
              <a:gd name="connsiteY136" fmla="*/ 678001 h 3046461"/>
              <a:gd name="connsiteX137" fmla="*/ 325495 w 748525"/>
              <a:gd name="connsiteY137" fmla="*/ 401897 h 3046461"/>
              <a:gd name="connsiteX138" fmla="*/ 327882 w 748525"/>
              <a:gd name="connsiteY138" fmla="*/ 397918 h 3046461"/>
              <a:gd name="connsiteX139" fmla="*/ 395131 w 748525"/>
              <a:gd name="connsiteY139" fmla="*/ 456811 h 3046461"/>
              <a:gd name="connsiteX140" fmla="*/ 411047 w 748525"/>
              <a:gd name="connsiteY140" fmla="*/ 463972 h 3046461"/>
              <a:gd name="connsiteX141" fmla="*/ 506945 w 748525"/>
              <a:gd name="connsiteY141" fmla="*/ 576981 h 3046461"/>
              <a:gd name="connsiteX142" fmla="*/ 522861 w 748525"/>
              <a:gd name="connsiteY142" fmla="*/ 712273 h 3046461"/>
              <a:gd name="connsiteX143" fmla="*/ 521269 w 748525"/>
              <a:gd name="connsiteY143" fmla="*/ 729384 h 3046461"/>
              <a:gd name="connsiteX144" fmla="*/ 512914 w 748525"/>
              <a:gd name="connsiteY144" fmla="*/ 722618 h 3046461"/>
              <a:gd name="connsiteX145" fmla="*/ 434126 w 748525"/>
              <a:gd name="connsiteY145" fmla="*/ 667309 h 3046461"/>
              <a:gd name="connsiteX146" fmla="*/ 384783 w 748525"/>
              <a:gd name="connsiteY146" fmla="*/ 640251 h 3046461"/>
              <a:gd name="connsiteX147" fmla="*/ 317537 w 748525"/>
              <a:gd name="connsiteY147" fmla="*/ 532812 h 3046461"/>
              <a:gd name="connsiteX148" fmla="*/ 325495 w 748525"/>
              <a:gd name="connsiteY148" fmla="*/ 401897 h 3046461"/>
              <a:gd name="connsiteX149" fmla="*/ 322312 w 748525"/>
              <a:gd name="connsiteY149" fmla="*/ 190207 h 3046461"/>
              <a:gd name="connsiteX150" fmla="*/ 399907 w 748525"/>
              <a:gd name="connsiteY150" fmla="*/ 251089 h 3046461"/>
              <a:gd name="connsiteX151" fmla="*/ 511722 w 748525"/>
              <a:gd name="connsiteY151" fmla="*/ 438905 h 3046461"/>
              <a:gd name="connsiteX152" fmla="*/ 518088 w 748525"/>
              <a:gd name="connsiteY152" fmla="*/ 530425 h 3046461"/>
              <a:gd name="connsiteX153" fmla="*/ 512517 w 748525"/>
              <a:gd name="connsiteY153" fmla="*/ 531620 h 3046461"/>
              <a:gd name="connsiteX154" fmla="*/ 405479 w 748525"/>
              <a:gd name="connsiteY154" fmla="*/ 443282 h 3046461"/>
              <a:gd name="connsiteX155" fmla="*/ 314354 w 748525"/>
              <a:gd name="connsiteY155" fmla="*/ 293266 h 3046461"/>
              <a:gd name="connsiteX156" fmla="*/ 322312 w 748525"/>
              <a:gd name="connsiteY156" fmla="*/ 190207 h 3046461"/>
              <a:gd name="connsiteX157" fmla="*/ 0 w 748525"/>
              <a:gd name="connsiteY157" fmla="*/ 832444 h 3046461"/>
              <a:gd name="connsiteX158" fmla="*/ 68440 w 748525"/>
              <a:gd name="connsiteY158" fmla="*/ 942667 h 3046461"/>
              <a:gd name="connsiteX159" fmla="*/ 329078 w 748525"/>
              <a:gd name="connsiteY159" fmla="*/ 1498559 h 3046461"/>
              <a:gd name="connsiteX160" fmla="*/ 405080 w 748525"/>
              <a:gd name="connsiteY160" fmla="*/ 2064798 h 3046461"/>
              <a:gd name="connsiteX161" fmla="*/ 396327 w 748525"/>
              <a:gd name="connsiteY161" fmla="*/ 2193324 h 3046461"/>
              <a:gd name="connsiteX162" fmla="*/ 393540 w 748525"/>
              <a:gd name="connsiteY162" fmla="*/ 2206456 h 3046461"/>
              <a:gd name="connsiteX163" fmla="*/ 384387 w 748525"/>
              <a:gd name="connsiteY163" fmla="*/ 2101804 h 3046461"/>
              <a:gd name="connsiteX164" fmla="*/ 288888 w 748525"/>
              <a:gd name="connsiteY164" fmla="*/ 1646188 h 3046461"/>
              <a:gd name="connsiteX165" fmla="*/ 6366 w 748525"/>
              <a:gd name="connsiteY165" fmla="*/ 858308 h 3046461"/>
              <a:gd name="connsiteX166" fmla="*/ 0 w 748525"/>
              <a:gd name="connsiteY166" fmla="*/ 832444 h 3046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</a:cxnLst>
            <a:rect l="l" t="t" r="r" b="b"/>
            <a:pathLst>
              <a:path w="748525" h="3046461">
                <a:moveTo>
                  <a:pt x="534053" y="1515419"/>
                </a:moveTo>
                <a:cubicBezTo>
                  <a:pt x="535495" y="1495772"/>
                  <a:pt x="538380" y="1476673"/>
                  <a:pt x="542359" y="1457574"/>
                </a:cubicBezTo>
                <a:cubicBezTo>
                  <a:pt x="543554" y="1452797"/>
                  <a:pt x="544746" y="1448024"/>
                  <a:pt x="545941" y="1443247"/>
                </a:cubicBezTo>
                <a:cubicBezTo>
                  <a:pt x="559073" y="1374407"/>
                  <a:pt x="598466" y="1328248"/>
                  <a:pt x="664522" y="1305569"/>
                </a:cubicBezTo>
                <a:cubicBezTo>
                  <a:pt x="688794" y="1297211"/>
                  <a:pt x="707099" y="1279305"/>
                  <a:pt x="724210" y="1261002"/>
                </a:cubicBezTo>
                <a:cubicBezTo>
                  <a:pt x="727392" y="1257421"/>
                  <a:pt x="730576" y="1253839"/>
                  <a:pt x="736147" y="1248268"/>
                </a:cubicBezTo>
                <a:cubicBezTo>
                  <a:pt x="738136" y="1267766"/>
                  <a:pt x="740921" y="1284479"/>
                  <a:pt x="741318" y="1301190"/>
                </a:cubicBezTo>
                <a:cubicBezTo>
                  <a:pt x="742116" y="1331830"/>
                  <a:pt x="743308" y="1362867"/>
                  <a:pt x="740523" y="1393507"/>
                </a:cubicBezTo>
                <a:cubicBezTo>
                  <a:pt x="736942" y="1432105"/>
                  <a:pt x="715455" y="1461553"/>
                  <a:pt x="682428" y="1482642"/>
                </a:cubicBezTo>
                <a:cubicBezTo>
                  <a:pt x="673275" y="1488211"/>
                  <a:pt x="664122" y="1493782"/>
                  <a:pt x="654572" y="1498559"/>
                </a:cubicBezTo>
                <a:cubicBezTo>
                  <a:pt x="612395" y="1518851"/>
                  <a:pt x="571010" y="1540738"/>
                  <a:pt x="534401" y="1576549"/>
                </a:cubicBezTo>
                <a:cubicBezTo>
                  <a:pt x="532610" y="1555261"/>
                  <a:pt x="532610" y="1535066"/>
                  <a:pt x="534053" y="1515419"/>
                </a:cubicBezTo>
                <a:close/>
                <a:moveTo>
                  <a:pt x="544051" y="1259708"/>
                </a:moveTo>
                <a:cubicBezTo>
                  <a:pt x="548528" y="1227875"/>
                  <a:pt x="556884" y="1197136"/>
                  <a:pt x="569418" y="1167094"/>
                </a:cubicBezTo>
                <a:cubicBezTo>
                  <a:pt x="583345" y="1133667"/>
                  <a:pt x="609608" y="1110988"/>
                  <a:pt x="641840" y="1096661"/>
                </a:cubicBezTo>
                <a:cubicBezTo>
                  <a:pt x="677651" y="1080745"/>
                  <a:pt x="709883" y="1061247"/>
                  <a:pt x="735747" y="1028618"/>
                </a:cubicBezTo>
                <a:cubicBezTo>
                  <a:pt x="737736" y="1043342"/>
                  <a:pt x="740523" y="1057666"/>
                  <a:pt x="741318" y="1072390"/>
                </a:cubicBezTo>
                <a:cubicBezTo>
                  <a:pt x="742910" y="1104619"/>
                  <a:pt x="745297" y="1136851"/>
                  <a:pt x="743308" y="1168686"/>
                </a:cubicBezTo>
                <a:cubicBezTo>
                  <a:pt x="740921" y="1208079"/>
                  <a:pt x="720228" y="1238321"/>
                  <a:pt x="687599" y="1260603"/>
                </a:cubicBezTo>
                <a:cubicBezTo>
                  <a:pt x="680836" y="1264982"/>
                  <a:pt x="674070" y="1269358"/>
                  <a:pt x="666909" y="1273337"/>
                </a:cubicBezTo>
                <a:cubicBezTo>
                  <a:pt x="623535" y="1297212"/>
                  <a:pt x="579366" y="1319496"/>
                  <a:pt x="541963" y="1358889"/>
                </a:cubicBezTo>
                <a:cubicBezTo>
                  <a:pt x="538978" y="1324469"/>
                  <a:pt x="539575" y="1291541"/>
                  <a:pt x="544051" y="1259708"/>
                </a:cubicBezTo>
                <a:close/>
                <a:moveTo>
                  <a:pt x="546339" y="1059159"/>
                </a:moveTo>
                <a:cubicBezTo>
                  <a:pt x="549323" y="1031902"/>
                  <a:pt x="554895" y="1005341"/>
                  <a:pt x="562655" y="978880"/>
                </a:cubicBezTo>
                <a:cubicBezTo>
                  <a:pt x="575387" y="935108"/>
                  <a:pt x="601650" y="902479"/>
                  <a:pt x="642635" y="883378"/>
                </a:cubicBezTo>
                <a:cubicBezTo>
                  <a:pt x="678846" y="866665"/>
                  <a:pt x="712668" y="847965"/>
                  <a:pt x="736942" y="811754"/>
                </a:cubicBezTo>
                <a:cubicBezTo>
                  <a:pt x="738534" y="816927"/>
                  <a:pt x="739726" y="819712"/>
                  <a:pt x="740126" y="822498"/>
                </a:cubicBezTo>
                <a:cubicBezTo>
                  <a:pt x="742910" y="859504"/>
                  <a:pt x="747287" y="896113"/>
                  <a:pt x="748481" y="933119"/>
                </a:cubicBezTo>
                <a:cubicBezTo>
                  <a:pt x="749676" y="985643"/>
                  <a:pt x="726597" y="1025833"/>
                  <a:pt x="680836" y="1052892"/>
                </a:cubicBezTo>
                <a:cubicBezTo>
                  <a:pt x="670091" y="1059258"/>
                  <a:pt x="659348" y="1065226"/>
                  <a:pt x="648206" y="1071195"/>
                </a:cubicBezTo>
                <a:cubicBezTo>
                  <a:pt x="611598" y="1090295"/>
                  <a:pt x="576979" y="1112182"/>
                  <a:pt x="545544" y="1143617"/>
                </a:cubicBezTo>
                <a:cubicBezTo>
                  <a:pt x="542957" y="1114370"/>
                  <a:pt x="543355" y="1086416"/>
                  <a:pt x="546339" y="1059159"/>
                </a:cubicBezTo>
                <a:close/>
                <a:moveTo>
                  <a:pt x="545544" y="838414"/>
                </a:moveTo>
                <a:cubicBezTo>
                  <a:pt x="548331" y="814142"/>
                  <a:pt x="554697" y="790266"/>
                  <a:pt x="561063" y="766392"/>
                </a:cubicBezTo>
                <a:cubicBezTo>
                  <a:pt x="572602" y="722620"/>
                  <a:pt x="598866" y="689990"/>
                  <a:pt x="639453" y="671290"/>
                </a:cubicBezTo>
                <a:cubicBezTo>
                  <a:pt x="676062" y="654577"/>
                  <a:pt x="709883" y="634682"/>
                  <a:pt x="734555" y="601652"/>
                </a:cubicBezTo>
                <a:cubicBezTo>
                  <a:pt x="734952" y="601255"/>
                  <a:pt x="736147" y="601255"/>
                  <a:pt x="738136" y="600857"/>
                </a:cubicBezTo>
                <a:cubicBezTo>
                  <a:pt x="743310" y="649403"/>
                  <a:pt x="752063" y="697948"/>
                  <a:pt x="744902" y="746894"/>
                </a:cubicBezTo>
                <a:cubicBezTo>
                  <a:pt x="739728" y="782705"/>
                  <a:pt x="721823" y="811753"/>
                  <a:pt x="691183" y="831651"/>
                </a:cubicBezTo>
                <a:cubicBezTo>
                  <a:pt x="673277" y="843587"/>
                  <a:pt x="653380" y="852340"/>
                  <a:pt x="635872" y="864280"/>
                </a:cubicBezTo>
                <a:cubicBezTo>
                  <a:pt x="606824" y="883378"/>
                  <a:pt x="578971" y="904070"/>
                  <a:pt x="550718" y="924365"/>
                </a:cubicBezTo>
                <a:cubicBezTo>
                  <a:pt x="549126" y="925557"/>
                  <a:pt x="547534" y="927149"/>
                  <a:pt x="545544" y="928344"/>
                </a:cubicBezTo>
                <a:cubicBezTo>
                  <a:pt x="543952" y="927947"/>
                  <a:pt x="542760" y="927947"/>
                  <a:pt x="541168" y="927547"/>
                </a:cubicBezTo>
                <a:cubicBezTo>
                  <a:pt x="542362" y="897704"/>
                  <a:pt x="542362" y="867859"/>
                  <a:pt x="545544" y="838414"/>
                </a:cubicBezTo>
                <a:close/>
                <a:moveTo>
                  <a:pt x="546191" y="622045"/>
                </a:moveTo>
                <a:cubicBezTo>
                  <a:pt x="549921" y="596777"/>
                  <a:pt x="555890" y="571807"/>
                  <a:pt x="563850" y="547136"/>
                </a:cubicBezTo>
                <a:cubicBezTo>
                  <a:pt x="576979" y="507346"/>
                  <a:pt x="602845" y="478695"/>
                  <a:pt x="639851" y="461585"/>
                </a:cubicBezTo>
                <a:cubicBezTo>
                  <a:pt x="676062" y="444871"/>
                  <a:pt x="709486" y="425374"/>
                  <a:pt x="733760" y="392744"/>
                </a:cubicBezTo>
                <a:cubicBezTo>
                  <a:pt x="734555" y="392347"/>
                  <a:pt x="736147" y="391949"/>
                  <a:pt x="741321" y="389960"/>
                </a:cubicBezTo>
                <a:cubicBezTo>
                  <a:pt x="742910" y="437710"/>
                  <a:pt x="746492" y="483869"/>
                  <a:pt x="745300" y="529628"/>
                </a:cubicBezTo>
                <a:cubicBezTo>
                  <a:pt x="744502" y="566636"/>
                  <a:pt x="726199" y="596876"/>
                  <a:pt x="695957" y="619161"/>
                </a:cubicBezTo>
                <a:cubicBezTo>
                  <a:pt x="687601" y="625129"/>
                  <a:pt x="679244" y="631098"/>
                  <a:pt x="670093" y="635872"/>
                </a:cubicBezTo>
                <a:cubicBezTo>
                  <a:pt x="626322" y="659748"/>
                  <a:pt x="581358" y="682030"/>
                  <a:pt x="544352" y="721028"/>
                </a:cubicBezTo>
                <a:cubicBezTo>
                  <a:pt x="543157" y="711478"/>
                  <a:pt x="542360" y="705110"/>
                  <a:pt x="541963" y="698744"/>
                </a:cubicBezTo>
                <a:cubicBezTo>
                  <a:pt x="540968" y="672879"/>
                  <a:pt x="542460" y="647313"/>
                  <a:pt x="546191" y="622045"/>
                </a:cubicBezTo>
                <a:close/>
                <a:moveTo>
                  <a:pt x="546936" y="424777"/>
                </a:moveTo>
                <a:cubicBezTo>
                  <a:pt x="552010" y="392546"/>
                  <a:pt x="561261" y="361508"/>
                  <a:pt x="576581" y="331466"/>
                </a:cubicBezTo>
                <a:cubicBezTo>
                  <a:pt x="595682" y="294062"/>
                  <a:pt x="622740" y="263423"/>
                  <a:pt x="658551" y="241535"/>
                </a:cubicBezTo>
                <a:cubicBezTo>
                  <a:pt x="686010" y="224824"/>
                  <a:pt x="712668" y="207316"/>
                  <a:pt x="735748" y="179063"/>
                </a:cubicBezTo>
                <a:cubicBezTo>
                  <a:pt x="736942" y="189408"/>
                  <a:pt x="737737" y="196571"/>
                  <a:pt x="738137" y="203735"/>
                </a:cubicBezTo>
                <a:cubicBezTo>
                  <a:pt x="739727" y="230396"/>
                  <a:pt x="742513" y="257054"/>
                  <a:pt x="742911" y="283715"/>
                </a:cubicBezTo>
                <a:cubicBezTo>
                  <a:pt x="744106" y="354148"/>
                  <a:pt x="711873" y="405081"/>
                  <a:pt x="649001" y="436118"/>
                </a:cubicBezTo>
                <a:cubicBezTo>
                  <a:pt x="618761" y="451239"/>
                  <a:pt x="590111" y="467555"/>
                  <a:pt x="567429" y="493419"/>
                </a:cubicBezTo>
                <a:cubicBezTo>
                  <a:pt x="560265" y="502969"/>
                  <a:pt x="552707" y="512917"/>
                  <a:pt x="542360" y="525251"/>
                </a:cubicBezTo>
                <a:cubicBezTo>
                  <a:pt x="540968" y="490434"/>
                  <a:pt x="541863" y="457008"/>
                  <a:pt x="546936" y="424777"/>
                </a:cubicBezTo>
                <a:close/>
                <a:moveTo>
                  <a:pt x="311170" y="1346156"/>
                </a:moveTo>
                <a:cubicBezTo>
                  <a:pt x="314354" y="1314721"/>
                  <a:pt x="317936" y="1283286"/>
                  <a:pt x="321915" y="1247473"/>
                </a:cubicBezTo>
                <a:cubicBezTo>
                  <a:pt x="327486" y="1254236"/>
                  <a:pt x="330270" y="1257818"/>
                  <a:pt x="333454" y="1260604"/>
                </a:cubicBezTo>
                <a:cubicBezTo>
                  <a:pt x="351360" y="1276123"/>
                  <a:pt x="366879" y="1296816"/>
                  <a:pt x="387571" y="1305171"/>
                </a:cubicBezTo>
                <a:cubicBezTo>
                  <a:pt x="463572" y="1335414"/>
                  <a:pt x="499386" y="1392315"/>
                  <a:pt x="508936" y="1470308"/>
                </a:cubicBezTo>
                <a:cubicBezTo>
                  <a:pt x="513709" y="1506914"/>
                  <a:pt x="518088" y="1543523"/>
                  <a:pt x="511323" y="1582918"/>
                </a:cubicBezTo>
                <a:cubicBezTo>
                  <a:pt x="479091" y="1549494"/>
                  <a:pt x="442482" y="1526414"/>
                  <a:pt x="403884" y="1506119"/>
                </a:cubicBezTo>
                <a:cubicBezTo>
                  <a:pt x="401895" y="1504925"/>
                  <a:pt x="399905" y="1503733"/>
                  <a:pt x="397916" y="1502935"/>
                </a:cubicBezTo>
                <a:cubicBezTo>
                  <a:pt x="331862" y="1471103"/>
                  <a:pt x="304009" y="1418179"/>
                  <a:pt x="311170" y="1346156"/>
                </a:cubicBezTo>
                <a:close/>
                <a:moveTo>
                  <a:pt x="314354" y="1122130"/>
                </a:moveTo>
                <a:cubicBezTo>
                  <a:pt x="317539" y="1094274"/>
                  <a:pt x="319528" y="1066421"/>
                  <a:pt x="322312" y="1036179"/>
                </a:cubicBezTo>
                <a:cubicBezTo>
                  <a:pt x="325894" y="1038965"/>
                  <a:pt x="327486" y="1040158"/>
                  <a:pt x="328678" y="1041352"/>
                </a:cubicBezTo>
                <a:cubicBezTo>
                  <a:pt x="350566" y="1068808"/>
                  <a:pt x="377624" y="1088703"/>
                  <a:pt x="410254" y="1102233"/>
                </a:cubicBezTo>
                <a:cubicBezTo>
                  <a:pt x="448452" y="1117751"/>
                  <a:pt x="479092" y="1143220"/>
                  <a:pt x="493816" y="1183010"/>
                </a:cubicBezTo>
                <a:cubicBezTo>
                  <a:pt x="502569" y="1206487"/>
                  <a:pt x="508540" y="1230761"/>
                  <a:pt x="513711" y="1255035"/>
                </a:cubicBezTo>
                <a:cubicBezTo>
                  <a:pt x="517690" y="1273736"/>
                  <a:pt x="518885" y="1292836"/>
                  <a:pt x="522466" y="1312334"/>
                </a:cubicBezTo>
                <a:cubicBezTo>
                  <a:pt x="522864" y="1308752"/>
                  <a:pt x="523659" y="1305173"/>
                  <a:pt x="523659" y="1301591"/>
                </a:cubicBezTo>
                <a:cubicBezTo>
                  <a:pt x="524059" y="1099846"/>
                  <a:pt x="524853" y="898102"/>
                  <a:pt x="524059" y="696754"/>
                </a:cubicBezTo>
                <a:cubicBezTo>
                  <a:pt x="523659" y="585337"/>
                  <a:pt x="520477" y="474319"/>
                  <a:pt x="518885" y="362901"/>
                </a:cubicBezTo>
                <a:cubicBezTo>
                  <a:pt x="518885" y="349769"/>
                  <a:pt x="514508" y="339822"/>
                  <a:pt x="506948" y="328680"/>
                </a:cubicBezTo>
                <a:cubicBezTo>
                  <a:pt x="489837" y="304408"/>
                  <a:pt x="473123" y="279339"/>
                  <a:pt x="459594" y="252678"/>
                </a:cubicBezTo>
                <a:cubicBezTo>
                  <a:pt x="440096" y="214875"/>
                  <a:pt x="438107" y="174687"/>
                  <a:pt x="450841" y="134100"/>
                </a:cubicBezTo>
                <a:cubicBezTo>
                  <a:pt x="464768" y="87941"/>
                  <a:pt x="487450" y="45761"/>
                  <a:pt x="514109" y="5969"/>
                </a:cubicBezTo>
                <a:cubicBezTo>
                  <a:pt x="514906" y="4376"/>
                  <a:pt x="515701" y="2784"/>
                  <a:pt x="517293" y="0"/>
                </a:cubicBezTo>
                <a:cubicBezTo>
                  <a:pt x="523261" y="6366"/>
                  <a:pt x="527638" y="10745"/>
                  <a:pt x="531619" y="15519"/>
                </a:cubicBezTo>
                <a:cubicBezTo>
                  <a:pt x="563452" y="51332"/>
                  <a:pt x="587326" y="91520"/>
                  <a:pt x="601652" y="137679"/>
                </a:cubicBezTo>
                <a:cubicBezTo>
                  <a:pt x="612795" y="173095"/>
                  <a:pt x="610805" y="206917"/>
                  <a:pt x="596081" y="241138"/>
                </a:cubicBezTo>
                <a:cubicBezTo>
                  <a:pt x="579368" y="279736"/>
                  <a:pt x="556688" y="313958"/>
                  <a:pt x="530822" y="346985"/>
                </a:cubicBezTo>
                <a:cubicBezTo>
                  <a:pt x="527240" y="351362"/>
                  <a:pt x="524456" y="357727"/>
                  <a:pt x="524853" y="363298"/>
                </a:cubicBezTo>
                <a:cubicBezTo>
                  <a:pt x="531619" y="656167"/>
                  <a:pt x="536393" y="949035"/>
                  <a:pt x="530027" y="1241903"/>
                </a:cubicBezTo>
                <a:cubicBezTo>
                  <a:pt x="526445" y="1419375"/>
                  <a:pt x="519680" y="1596846"/>
                  <a:pt x="510927" y="1773920"/>
                </a:cubicBezTo>
                <a:cubicBezTo>
                  <a:pt x="498590" y="2023414"/>
                  <a:pt x="458402" y="2268531"/>
                  <a:pt x="387174" y="2508475"/>
                </a:cubicBezTo>
                <a:cubicBezTo>
                  <a:pt x="376827" y="2543891"/>
                  <a:pt x="374440" y="2581295"/>
                  <a:pt x="366879" y="2617903"/>
                </a:cubicBezTo>
                <a:cubicBezTo>
                  <a:pt x="351360" y="2692713"/>
                  <a:pt x="331863" y="2767122"/>
                  <a:pt x="290878" y="2831586"/>
                </a:cubicBezTo>
                <a:cubicBezTo>
                  <a:pt x="250290" y="2896048"/>
                  <a:pt x="222037" y="2965683"/>
                  <a:pt x="189805" y="3033729"/>
                </a:cubicBezTo>
                <a:cubicBezTo>
                  <a:pt x="187815" y="3038105"/>
                  <a:pt x="185031" y="3042879"/>
                  <a:pt x="181449" y="3046461"/>
                </a:cubicBezTo>
                <a:cubicBezTo>
                  <a:pt x="296449" y="2787417"/>
                  <a:pt x="358524" y="2515241"/>
                  <a:pt x="395530" y="2236299"/>
                </a:cubicBezTo>
                <a:cubicBezTo>
                  <a:pt x="395530" y="2275297"/>
                  <a:pt x="396325" y="2314690"/>
                  <a:pt x="395132" y="2353685"/>
                </a:cubicBezTo>
                <a:cubicBezTo>
                  <a:pt x="394335" y="2393081"/>
                  <a:pt x="391551" y="2432076"/>
                  <a:pt x="390756" y="2471866"/>
                </a:cubicBezTo>
                <a:cubicBezTo>
                  <a:pt x="393143" y="2463114"/>
                  <a:pt x="395927" y="2454358"/>
                  <a:pt x="398314" y="2445605"/>
                </a:cubicBezTo>
                <a:cubicBezTo>
                  <a:pt x="450841" y="2255400"/>
                  <a:pt x="486255" y="2062409"/>
                  <a:pt x="498192" y="1865441"/>
                </a:cubicBezTo>
                <a:cubicBezTo>
                  <a:pt x="508140" y="1702693"/>
                  <a:pt x="514508" y="1539545"/>
                  <a:pt x="522069" y="1376400"/>
                </a:cubicBezTo>
                <a:cubicBezTo>
                  <a:pt x="522466" y="1370032"/>
                  <a:pt x="522069" y="1364063"/>
                  <a:pt x="522069" y="1353718"/>
                </a:cubicBezTo>
                <a:cubicBezTo>
                  <a:pt x="520477" y="1359687"/>
                  <a:pt x="519680" y="1362074"/>
                  <a:pt x="518487" y="1365656"/>
                </a:cubicBezTo>
                <a:cubicBezTo>
                  <a:pt x="508140" y="1356900"/>
                  <a:pt x="498590" y="1346953"/>
                  <a:pt x="487847" y="1340189"/>
                </a:cubicBezTo>
                <a:cubicBezTo>
                  <a:pt x="461981" y="1323476"/>
                  <a:pt x="436515" y="1305173"/>
                  <a:pt x="408662" y="1292438"/>
                </a:cubicBezTo>
                <a:cubicBezTo>
                  <a:pt x="334647" y="1258217"/>
                  <a:pt x="305999" y="1201316"/>
                  <a:pt x="314354" y="1122130"/>
                </a:cubicBezTo>
                <a:close/>
                <a:moveTo>
                  <a:pt x="323109" y="824087"/>
                </a:moveTo>
                <a:cubicBezTo>
                  <a:pt x="323904" y="823690"/>
                  <a:pt x="325098" y="823690"/>
                  <a:pt x="326293" y="823292"/>
                </a:cubicBezTo>
                <a:cubicBezTo>
                  <a:pt x="330272" y="827668"/>
                  <a:pt x="333854" y="831648"/>
                  <a:pt x="337833" y="836026"/>
                </a:cubicBezTo>
                <a:cubicBezTo>
                  <a:pt x="355341" y="855922"/>
                  <a:pt x="376031" y="871838"/>
                  <a:pt x="400702" y="882582"/>
                </a:cubicBezTo>
                <a:cubicBezTo>
                  <a:pt x="419008" y="890541"/>
                  <a:pt x="436516" y="900885"/>
                  <a:pt x="452830" y="912425"/>
                </a:cubicBezTo>
                <a:cubicBezTo>
                  <a:pt x="477899" y="930331"/>
                  <a:pt x="492622" y="956594"/>
                  <a:pt x="501375" y="986040"/>
                </a:cubicBezTo>
                <a:cubicBezTo>
                  <a:pt x="516896" y="1036577"/>
                  <a:pt x="524855" y="1087907"/>
                  <a:pt x="520875" y="1140831"/>
                </a:cubicBezTo>
                <a:cubicBezTo>
                  <a:pt x="520476" y="1143616"/>
                  <a:pt x="520078" y="1146800"/>
                  <a:pt x="519681" y="1151574"/>
                </a:cubicBezTo>
                <a:cubicBezTo>
                  <a:pt x="516497" y="1148789"/>
                  <a:pt x="514507" y="1147197"/>
                  <a:pt x="512518" y="1145605"/>
                </a:cubicBezTo>
                <a:cubicBezTo>
                  <a:pt x="485857" y="1126902"/>
                  <a:pt x="459595" y="1107802"/>
                  <a:pt x="432935" y="1089499"/>
                </a:cubicBezTo>
                <a:cubicBezTo>
                  <a:pt x="424179" y="1083530"/>
                  <a:pt x="414232" y="1079154"/>
                  <a:pt x="404681" y="1074378"/>
                </a:cubicBezTo>
                <a:cubicBezTo>
                  <a:pt x="334649" y="1042146"/>
                  <a:pt x="308385" y="986439"/>
                  <a:pt x="315151" y="912028"/>
                </a:cubicBezTo>
                <a:cubicBezTo>
                  <a:pt x="317935" y="882583"/>
                  <a:pt x="320325" y="853534"/>
                  <a:pt x="323109" y="824087"/>
                </a:cubicBezTo>
                <a:close/>
                <a:moveTo>
                  <a:pt x="317488" y="678001"/>
                </a:moveTo>
                <a:cubicBezTo>
                  <a:pt x="319428" y="654673"/>
                  <a:pt x="322710" y="630898"/>
                  <a:pt x="325893" y="606028"/>
                </a:cubicBezTo>
                <a:cubicBezTo>
                  <a:pt x="330670" y="612793"/>
                  <a:pt x="332659" y="616773"/>
                  <a:pt x="335841" y="620352"/>
                </a:cubicBezTo>
                <a:cubicBezTo>
                  <a:pt x="352952" y="639852"/>
                  <a:pt x="371257" y="658552"/>
                  <a:pt x="396326" y="667705"/>
                </a:cubicBezTo>
                <a:cubicBezTo>
                  <a:pt x="463177" y="691979"/>
                  <a:pt x="499786" y="740127"/>
                  <a:pt x="512518" y="809363"/>
                </a:cubicBezTo>
                <a:cubicBezTo>
                  <a:pt x="520078" y="849156"/>
                  <a:pt x="524455" y="888949"/>
                  <a:pt x="522068" y="929139"/>
                </a:cubicBezTo>
                <a:cubicBezTo>
                  <a:pt x="522465" y="932718"/>
                  <a:pt x="522068" y="935505"/>
                  <a:pt x="521670" y="940279"/>
                </a:cubicBezTo>
                <a:cubicBezTo>
                  <a:pt x="517294" y="936697"/>
                  <a:pt x="514905" y="934310"/>
                  <a:pt x="512120" y="932321"/>
                </a:cubicBezTo>
                <a:cubicBezTo>
                  <a:pt x="485459" y="913618"/>
                  <a:pt x="459196" y="894520"/>
                  <a:pt x="431740" y="876612"/>
                </a:cubicBezTo>
                <a:cubicBezTo>
                  <a:pt x="416221" y="866267"/>
                  <a:pt x="398713" y="858706"/>
                  <a:pt x="382399" y="849156"/>
                </a:cubicBezTo>
                <a:cubicBezTo>
                  <a:pt x="343801" y="826076"/>
                  <a:pt x="321119" y="792652"/>
                  <a:pt x="317140" y="747288"/>
                </a:cubicBezTo>
                <a:cubicBezTo>
                  <a:pt x="314952" y="724209"/>
                  <a:pt x="315549" y="701329"/>
                  <a:pt x="317488" y="678001"/>
                </a:cubicBezTo>
                <a:close/>
                <a:moveTo>
                  <a:pt x="325495" y="401897"/>
                </a:moveTo>
                <a:cubicBezTo>
                  <a:pt x="325893" y="400702"/>
                  <a:pt x="327085" y="399510"/>
                  <a:pt x="327882" y="397918"/>
                </a:cubicBezTo>
                <a:cubicBezTo>
                  <a:pt x="345788" y="423782"/>
                  <a:pt x="366878" y="444474"/>
                  <a:pt x="395131" y="456811"/>
                </a:cubicBezTo>
                <a:cubicBezTo>
                  <a:pt x="400302" y="459198"/>
                  <a:pt x="405873" y="461585"/>
                  <a:pt x="411047" y="463972"/>
                </a:cubicBezTo>
                <a:cubicBezTo>
                  <a:pt x="461582" y="485859"/>
                  <a:pt x="493416" y="522865"/>
                  <a:pt x="506945" y="576981"/>
                </a:cubicBezTo>
                <a:cubicBezTo>
                  <a:pt x="518085" y="621548"/>
                  <a:pt x="525248" y="666114"/>
                  <a:pt x="522861" y="712273"/>
                </a:cubicBezTo>
                <a:cubicBezTo>
                  <a:pt x="522464" y="717447"/>
                  <a:pt x="522066" y="722618"/>
                  <a:pt x="521269" y="729384"/>
                </a:cubicBezTo>
                <a:cubicBezTo>
                  <a:pt x="517688" y="726199"/>
                  <a:pt x="515301" y="724210"/>
                  <a:pt x="512914" y="722618"/>
                </a:cubicBezTo>
                <a:cubicBezTo>
                  <a:pt x="486650" y="703917"/>
                  <a:pt x="460787" y="685214"/>
                  <a:pt x="434126" y="667309"/>
                </a:cubicBezTo>
                <a:cubicBezTo>
                  <a:pt x="418607" y="656961"/>
                  <a:pt x="401099" y="649401"/>
                  <a:pt x="384783" y="640251"/>
                </a:cubicBezTo>
                <a:cubicBezTo>
                  <a:pt x="343401" y="616374"/>
                  <a:pt x="317935" y="580960"/>
                  <a:pt x="317537" y="532812"/>
                </a:cubicBezTo>
                <a:cubicBezTo>
                  <a:pt x="317137" y="489040"/>
                  <a:pt x="322709" y="445669"/>
                  <a:pt x="325495" y="401897"/>
                </a:cubicBezTo>
                <a:close/>
                <a:moveTo>
                  <a:pt x="322312" y="190207"/>
                </a:moveTo>
                <a:cubicBezTo>
                  <a:pt x="344199" y="216868"/>
                  <a:pt x="372052" y="233578"/>
                  <a:pt x="399907" y="251089"/>
                </a:cubicBezTo>
                <a:cubicBezTo>
                  <a:pt x="468348" y="294858"/>
                  <a:pt x="500977" y="360912"/>
                  <a:pt x="511722" y="438905"/>
                </a:cubicBezTo>
                <a:cubicBezTo>
                  <a:pt x="515701" y="469148"/>
                  <a:pt x="516099" y="499785"/>
                  <a:pt x="518088" y="530425"/>
                </a:cubicBezTo>
                <a:cubicBezTo>
                  <a:pt x="516496" y="530825"/>
                  <a:pt x="514506" y="531222"/>
                  <a:pt x="512517" y="531620"/>
                </a:cubicBezTo>
                <a:cubicBezTo>
                  <a:pt x="486254" y="490635"/>
                  <a:pt x="448453" y="464769"/>
                  <a:pt x="405479" y="443282"/>
                </a:cubicBezTo>
                <a:cubicBezTo>
                  <a:pt x="344199" y="413041"/>
                  <a:pt x="313559" y="361709"/>
                  <a:pt x="314354" y="293266"/>
                </a:cubicBezTo>
                <a:cubicBezTo>
                  <a:pt x="314754" y="259047"/>
                  <a:pt x="318333" y="224825"/>
                  <a:pt x="322312" y="190207"/>
                </a:cubicBezTo>
                <a:close/>
                <a:moveTo>
                  <a:pt x="0" y="832444"/>
                </a:moveTo>
                <a:cubicBezTo>
                  <a:pt x="23079" y="869053"/>
                  <a:pt x="46556" y="905661"/>
                  <a:pt x="68440" y="942667"/>
                </a:cubicBezTo>
                <a:cubicBezTo>
                  <a:pt x="173889" y="1119344"/>
                  <a:pt x="263422" y="1303182"/>
                  <a:pt x="329078" y="1498559"/>
                </a:cubicBezTo>
                <a:cubicBezTo>
                  <a:pt x="391153" y="1682399"/>
                  <a:pt x="419006" y="1870613"/>
                  <a:pt x="405080" y="2064798"/>
                </a:cubicBezTo>
                <a:cubicBezTo>
                  <a:pt x="401895" y="2107773"/>
                  <a:pt x="399509" y="2150350"/>
                  <a:pt x="396327" y="2193324"/>
                </a:cubicBezTo>
                <a:cubicBezTo>
                  <a:pt x="395927" y="2196111"/>
                  <a:pt x="394735" y="2199693"/>
                  <a:pt x="393540" y="2206456"/>
                </a:cubicBezTo>
                <a:cubicBezTo>
                  <a:pt x="390356" y="2169053"/>
                  <a:pt x="387174" y="2135229"/>
                  <a:pt x="384387" y="2101804"/>
                </a:cubicBezTo>
                <a:cubicBezTo>
                  <a:pt x="370858" y="1946218"/>
                  <a:pt x="335842" y="1795009"/>
                  <a:pt x="288888" y="1646188"/>
                </a:cubicBezTo>
                <a:cubicBezTo>
                  <a:pt x="205324" y="1379583"/>
                  <a:pt x="107438" y="1118547"/>
                  <a:pt x="6366" y="858308"/>
                </a:cubicBezTo>
                <a:cubicBezTo>
                  <a:pt x="3184" y="850350"/>
                  <a:pt x="397" y="841994"/>
                  <a:pt x="0" y="832444"/>
                </a:cubicBezTo>
                <a:close/>
              </a:path>
            </a:pathLst>
          </a:custGeom>
          <a:solidFill>
            <a:schemeClr val="accent2"/>
          </a:solidFill>
          <a:ln w="1646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0434AA33-57BF-4036-9F19-66BBCDC4E1D4}"/>
              </a:ext>
            </a:extLst>
          </p:cNvPr>
          <p:cNvSpPr/>
          <p:nvPr userDrawn="1"/>
        </p:nvSpPr>
        <p:spPr>
          <a:xfrm rot="16516275" flipH="1">
            <a:off x="10266540" y="-970122"/>
            <a:ext cx="748525" cy="3046461"/>
          </a:xfrm>
          <a:custGeom>
            <a:avLst/>
            <a:gdLst>
              <a:gd name="connsiteX0" fmla="*/ 534053 w 748525"/>
              <a:gd name="connsiteY0" fmla="*/ 1515420 h 3046461"/>
              <a:gd name="connsiteX1" fmla="*/ 534401 w 748525"/>
              <a:gd name="connsiteY1" fmla="*/ 1576550 h 3046461"/>
              <a:gd name="connsiteX2" fmla="*/ 654572 w 748525"/>
              <a:gd name="connsiteY2" fmla="*/ 1498559 h 3046461"/>
              <a:gd name="connsiteX3" fmla="*/ 682428 w 748525"/>
              <a:gd name="connsiteY3" fmla="*/ 1482643 h 3046461"/>
              <a:gd name="connsiteX4" fmla="*/ 740523 w 748525"/>
              <a:gd name="connsiteY4" fmla="*/ 1393507 h 3046461"/>
              <a:gd name="connsiteX5" fmla="*/ 741318 w 748525"/>
              <a:gd name="connsiteY5" fmla="*/ 1301190 h 3046461"/>
              <a:gd name="connsiteX6" fmla="*/ 736147 w 748525"/>
              <a:gd name="connsiteY6" fmla="*/ 1248268 h 3046461"/>
              <a:gd name="connsiteX7" fmla="*/ 724210 w 748525"/>
              <a:gd name="connsiteY7" fmla="*/ 1261002 h 3046461"/>
              <a:gd name="connsiteX8" fmla="*/ 664522 w 748525"/>
              <a:gd name="connsiteY8" fmla="*/ 1305569 h 3046461"/>
              <a:gd name="connsiteX9" fmla="*/ 545941 w 748525"/>
              <a:gd name="connsiteY9" fmla="*/ 1443247 h 3046461"/>
              <a:gd name="connsiteX10" fmla="*/ 542359 w 748525"/>
              <a:gd name="connsiteY10" fmla="*/ 1457574 h 3046461"/>
              <a:gd name="connsiteX11" fmla="*/ 534053 w 748525"/>
              <a:gd name="connsiteY11" fmla="*/ 1515420 h 3046461"/>
              <a:gd name="connsiteX12" fmla="*/ 544051 w 748525"/>
              <a:gd name="connsiteY12" fmla="*/ 1259708 h 3046461"/>
              <a:gd name="connsiteX13" fmla="*/ 541963 w 748525"/>
              <a:gd name="connsiteY13" fmla="*/ 1358889 h 3046461"/>
              <a:gd name="connsiteX14" fmla="*/ 666909 w 748525"/>
              <a:gd name="connsiteY14" fmla="*/ 1273338 h 3046461"/>
              <a:gd name="connsiteX15" fmla="*/ 687599 w 748525"/>
              <a:gd name="connsiteY15" fmla="*/ 1260603 h 3046461"/>
              <a:gd name="connsiteX16" fmla="*/ 743308 w 748525"/>
              <a:gd name="connsiteY16" fmla="*/ 1168686 h 3046461"/>
              <a:gd name="connsiteX17" fmla="*/ 741318 w 748525"/>
              <a:gd name="connsiteY17" fmla="*/ 1072390 h 3046461"/>
              <a:gd name="connsiteX18" fmla="*/ 735747 w 748525"/>
              <a:gd name="connsiteY18" fmla="*/ 1028618 h 3046461"/>
              <a:gd name="connsiteX19" fmla="*/ 641840 w 748525"/>
              <a:gd name="connsiteY19" fmla="*/ 1096662 h 3046461"/>
              <a:gd name="connsiteX20" fmla="*/ 569418 w 748525"/>
              <a:gd name="connsiteY20" fmla="*/ 1167094 h 3046461"/>
              <a:gd name="connsiteX21" fmla="*/ 544051 w 748525"/>
              <a:gd name="connsiteY21" fmla="*/ 1259708 h 3046461"/>
              <a:gd name="connsiteX22" fmla="*/ 546339 w 748525"/>
              <a:gd name="connsiteY22" fmla="*/ 1059159 h 3046461"/>
              <a:gd name="connsiteX23" fmla="*/ 545544 w 748525"/>
              <a:gd name="connsiteY23" fmla="*/ 1143616 h 3046461"/>
              <a:gd name="connsiteX24" fmla="*/ 648206 w 748525"/>
              <a:gd name="connsiteY24" fmla="*/ 1071195 h 3046461"/>
              <a:gd name="connsiteX25" fmla="*/ 680836 w 748525"/>
              <a:gd name="connsiteY25" fmla="*/ 1052892 h 3046461"/>
              <a:gd name="connsiteX26" fmla="*/ 748481 w 748525"/>
              <a:gd name="connsiteY26" fmla="*/ 933118 h 3046461"/>
              <a:gd name="connsiteX27" fmla="*/ 740126 w 748525"/>
              <a:gd name="connsiteY27" fmla="*/ 822499 h 3046461"/>
              <a:gd name="connsiteX28" fmla="*/ 736942 w 748525"/>
              <a:gd name="connsiteY28" fmla="*/ 811754 h 3046461"/>
              <a:gd name="connsiteX29" fmla="*/ 642635 w 748525"/>
              <a:gd name="connsiteY29" fmla="*/ 883379 h 3046461"/>
              <a:gd name="connsiteX30" fmla="*/ 562655 w 748525"/>
              <a:gd name="connsiteY30" fmla="*/ 978880 h 3046461"/>
              <a:gd name="connsiteX31" fmla="*/ 546339 w 748525"/>
              <a:gd name="connsiteY31" fmla="*/ 1059159 h 3046461"/>
              <a:gd name="connsiteX32" fmla="*/ 545544 w 748525"/>
              <a:gd name="connsiteY32" fmla="*/ 838414 h 3046461"/>
              <a:gd name="connsiteX33" fmla="*/ 541168 w 748525"/>
              <a:gd name="connsiteY33" fmla="*/ 927547 h 3046461"/>
              <a:gd name="connsiteX34" fmla="*/ 545544 w 748525"/>
              <a:gd name="connsiteY34" fmla="*/ 928344 h 3046461"/>
              <a:gd name="connsiteX35" fmla="*/ 550718 w 748525"/>
              <a:gd name="connsiteY35" fmla="*/ 924365 h 3046461"/>
              <a:gd name="connsiteX36" fmla="*/ 635872 w 748525"/>
              <a:gd name="connsiteY36" fmla="*/ 864279 h 3046461"/>
              <a:gd name="connsiteX37" fmla="*/ 691183 w 748525"/>
              <a:gd name="connsiteY37" fmla="*/ 831650 h 3046461"/>
              <a:gd name="connsiteX38" fmla="*/ 744902 w 748525"/>
              <a:gd name="connsiteY38" fmla="*/ 746894 h 3046461"/>
              <a:gd name="connsiteX39" fmla="*/ 738136 w 748525"/>
              <a:gd name="connsiteY39" fmla="*/ 600858 h 3046461"/>
              <a:gd name="connsiteX40" fmla="*/ 734555 w 748525"/>
              <a:gd name="connsiteY40" fmla="*/ 601652 h 3046461"/>
              <a:gd name="connsiteX41" fmla="*/ 639453 w 748525"/>
              <a:gd name="connsiteY41" fmla="*/ 671290 h 3046461"/>
              <a:gd name="connsiteX42" fmla="*/ 561063 w 748525"/>
              <a:gd name="connsiteY42" fmla="*/ 766392 h 3046461"/>
              <a:gd name="connsiteX43" fmla="*/ 545544 w 748525"/>
              <a:gd name="connsiteY43" fmla="*/ 838414 h 3046461"/>
              <a:gd name="connsiteX44" fmla="*/ 546191 w 748525"/>
              <a:gd name="connsiteY44" fmla="*/ 622044 h 3046461"/>
              <a:gd name="connsiteX45" fmla="*/ 541963 w 748525"/>
              <a:gd name="connsiteY45" fmla="*/ 698743 h 3046461"/>
              <a:gd name="connsiteX46" fmla="*/ 544352 w 748525"/>
              <a:gd name="connsiteY46" fmla="*/ 721027 h 3046461"/>
              <a:gd name="connsiteX47" fmla="*/ 670093 w 748525"/>
              <a:gd name="connsiteY47" fmla="*/ 635871 h 3046461"/>
              <a:gd name="connsiteX48" fmla="*/ 695957 w 748525"/>
              <a:gd name="connsiteY48" fmla="*/ 619160 h 3046461"/>
              <a:gd name="connsiteX49" fmla="*/ 745300 w 748525"/>
              <a:gd name="connsiteY49" fmla="*/ 529626 h 3046461"/>
              <a:gd name="connsiteX50" fmla="*/ 741321 w 748525"/>
              <a:gd name="connsiteY50" fmla="*/ 389959 h 3046461"/>
              <a:gd name="connsiteX51" fmla="*/ 733760 w 748525"/>
              <a:gd name="connsiteY51" fmla="*/ 392743 h 3046461"/>
              <a:gd name="connsiteX52" fmla="*/ 639851 w 748525"/>
              <a:gd name="connsiteY52" fmla="*/ 461584 h 3046461"/>
              <a:gd name="connsiteX53" fmla="*/ 563850 w 748525"/>
              <a:gd name="connsiteY53" fmla="*/ 547136 h 3046461"/>
              <a:gd name="connsiteX54" fmla="*/ 546191 w 748525"/>
              <a:gd name="connsiteY54" fmla="*/ 622044 h 3046461"/>
              <a:gd name="connsiteX55" fmla="*/ 546936 w 748525"/>
              <a:gd name="connsiteY55" fmla="*/ 424777 h 3046461"/>
              <a:gd name="connsiteX56" fmla="*/ 542360 w 748525"/>
              <a:gd name="connsiteY56" fmla="*/ 525252 h 3046461"/>
              <a:gd name="connsiteX57" fmla="*/ 567429 w 748525"/>
              <a:gd name="connsiteY57" fmla="*/ 493419 h 3046461"/>
              <a:gd name="connsiteX58" fmla="*/ 649001 w 748525"/>
              <a:gd name="connsiteY58" fmla="*/ 436118 h 3046461"/>
              <a:gd name="connsiteX59" fmla="*/ 742911 w 748525"/>
              <a:gd name="connsiteY59" fmla="*/ 283715 h 3046461"/>
              <a:gd name="connsiteX60" fmla="*/ 738137 w 748525"/>
              <a:gd name="connsiteY60" fmla="*/ 203734 h 3046461"/>
              <a:gd name="connsiteX61" fmla="*/ 735748 w 748525"/>
              <a:gd name="connsiteY61" fmla="*/ 179063 h 3046461"/>
              <a:gd name="connsiteX62" fmla="*/ 658551 w 748525"/>
              <a:gd name="connsiteY62" fmla="*/ 241535 h 3046461"/>
              <a:gd name="connsiteX63" fmla="*/ 576581 w 748525"/>
              <a:gd name="connsiteY63" fmla="*/ 331466 h 3046461"/>
              <a:gd name="connsiteX64" fmla="*/ 546936 w 748525"/>
              <a:gd name="connsiteY64" fmla="*/ 424777 h 3046461"/>
              <a:gd name="connsiteX65" fmla="*/ 311170 w 748525"/>
              <a:gd name="connsiteY65" fmla="*/ 1346156 h 3046461"/>
              <a:gd name="connsiteX66" fmla="*/ 397916 w 748525"/>
              <a:gd name="connsiteY66" fmla="*/ 1502935 h 3046461"/>
              <a:gd name="connsiteX67" fmla="*/ 403884 w 748525"/>
              <a:gd name="connsiteY67" fmla="*/ 1506120 h 3046461"/>
              <a:gd name="connsiteX68" fmla="*/ 511323 w 748525"/>
              <a:gd name="connsiteY68" fmla="*/ 1582918 h 3046461"/>
              <a:gd name="connsiteX69" fmla="*/ 508936 w 748525"/>
              <a:gd name="connsiteY69" fmla="*/ 1470309 h 3046461"/>
              <a:gd name="connsiteX70" fmla="*/ 387571 w 748525"/>
              <a:gd name="connsiteY70" fmla="*/ 1305171 h 3046461"/>
              <a:gd name="connsiteX71" fmla="*/ 333454 w 748525"/>
              <a:gd name="connsiteY71" fmla="*/ 1260604 h 3046461"/>
              <a:gd name="connsiteX72" fmla="*/ 321915 w 748525"/>
              <a:gd name="connsiteY72" fmla="*/ 1247473 h 3046461"/>
              <a:gd name="connsiteX73" fmla="*/ 311170 w 748525"/>
              <a:gd name="connsiteY73" fmla="*/ 1346156 h 3046461"/>
              <a:gd name="connsiteX74" fmla="*/ 314355 w 748525"/>
              <a:gd name="connsiteY74" fmla="*/ 1122130 h 3046461"/>
              <a:gd name="connsiteX75" fmla="*/ 408662 w 748525"/>
              <a:gd name="connsiteY75" fmla="*/ 1292438 h 3046461"/>
              <a:gd name="connsiteX76" fmla="*/ 487847 w 748525"/>
              <a:gd name="connsiteY76" fmla="*/ 1340189 h 3046461"/>
              <a:gd name="connsiteX77" fmla="*/ 518487 w 748525"/>
              <a:gd name="connsiteY77" fmla="*/ 1365656 h 3046461"/>
              <a:gd name="connsiteX78" fmla="*/ 522069 w 748525"/>
              <a:gd name="connsiteY78" fmla="*/ 1353718 h 3046461"/>
              <a:gd name="connsiteX79" fmla="*/ 522069 w 748525"/>
              <a:gd name="connsiteY79" fmla="*/ 1376400 h 3046461"/>
              <a:gd name="connsiteX80" fmla="*/ 498192 w 748525"/>
              <a:gd name="connsiteY80" fmla="*/ 1865441 h 3046461"/>
              <a:gd name="connsiteX81" fmla="*/ 398314 w 748525"/>
              <a:gd name="connsiteY81" fmla="*/ 2445606 h 3046461"/>
              <a:gd name="connsiteX82" fmla="*/ 390756 w 748525"/>
              <a:gd name="connsiteY82" fmla="*/ 2471867 h 3046461"/>
              <a:gd name="connsiteX83" fmla="*/ 395132 w 748525"/>
              <a:gd name="connsiteY83" fmla="*/ 2353686 h 3046461"/>
              <a:gd name="connsiteX84" fmla="*/ 395530 w 748525"/>
              <a:gd name="connsiteY84" fmla="*/ 2236299 h 3046461"/>
              <a:gd name="connsiteX85" fmla="*/ 181449 w 748525"/>
              <a:gd name="connsiteY85" fmla="*/ 3046461 h 3046461"/>
              <a:gd name="connsiteX86" fmla="*/ 189805 w 748525"/>
              <a:gd name="connsiteY86" fmla="*/ 3033730 h 3046461"/>
              <a:gd name="connsiteX87" fmla="*/ 290877 w 748525"/>
              <a:gd name="connsiteY87" fmla="*/ 2831586 h 3046461"/>
              <a:gd name="connsiteX88" fmla="*/ 366879 w 748525"/>
              <a:gd name="connsiteY88" fmla="*/ 2617904 h 3046461"/>
              <a:gd name="connsiteX89" fmla="*/ 387174 w 748525"/>
              <a:gd name="connsiteY89" fmla="*/ 2508476 h 3046461"/>
              <a:gd name="connsiteX90" fmla="*/ 510927 w 748525"/>
              <a:gd name="connsiteY90" fmla="*/ 1773921 h 3046461"/>
              <a:gd name="connsiteX91" fmla="*/ 530027 w 748525"/>
              <a:gd name="connsiteY91" fmla="*/ 1241903 h 3046461"/>
              <a:gd name="connsiteX92" fmla="*/ 524853 w 748525"/>
              <a:gd name="connsiteY92" fmla="*/ 363298 h 3046461"/>
              <a:gd name="connsiteX93" fmla="*/ 530822 w 748525"/>
              <a:gd name="connsiteY93" fmla="*/ 346985 h 3046461"/>
              <a:gd name="connsiteX94" fmla="*/ 596081 w 748525"/>
              <a:gd name="connsiteY94" fmla="*/ 241139 h 3046461"/>
              <a:gd name="connsiteX95" fmla="*/ 601652 w 748525"/>
              <a:gd name="connsiteY95" fmla="*/ 137679 h 3046461"/>
              <a:gd name="connsiteX96" fmla="*/ 531619 w 748525"/>
              <a:gd name="connsiteY96" fmla="*/ 15518 h 3046461"/>
              <a:gd name="connsiteX97" fmla="*/ 517293 w 748525"/>
              <a:gd name="connsiteY97" fmla="*/ 0 h 3046461"/>
              <a:gd name="connsiteX98" fmla="*/ 514109 w 748525"/>
              <a:gd name="connsiteY98" fmla="*/ 5968 h 3046461"/>
              <a:gd name="connsiteX99" fmla="*/ 450841 w 748525"/>
              <a:gd name="connsiteY99" fmla="*/ 134100 h 3046461"/>
              <a:gd name="connsiteX100" fmla="*/ 459594 w 748525"/>
              <a:gd name="connsiteY100" fmla="*/ 252678 h 3046461"/>
              <a:gd name="connsiteX101" fmla="*/ 506948 w 748525"/>
              <a:gd name="connsiteY101" fmla="*/ 328679 h 3046461"/>
              <a:gd name="connsiteX102" fmla="*/ 518885 w 748525"/>
              <a:gd name="connsiteY102" fmla="*/ 362901 h 3046461"/>
              <a:gd name="connsiteX103" fmla="*/ 524058 w 748525"/>
              <a:gd name="connsiteY103" fmla="*/ 696755 h 3046461"/>
              <a:gd name="connsiteX104" fmla="*/ 523659 w 748525"/>
              <a:gd name="connsiteY104" fmla="*/ 1301591 h 3046461"/>
              <a:gd name="connsiteX105" fmla="*/ 522466 w 748525"/>
              <a:gd name="connsiteY105" fmla="*/ 1312334 h 3046461"/>
              <a:gd name="connsiteX106" fmla="*/ 513711 w 748525"/>
              <a:gd name="connsiteY106" fmla="*/ 1255035 h 3046461"/>
              <a:gd name="connsiteX107" fmla="*/ 493816 w 748525"/>
              <a:gd name="connsiteY107" fmla="*/ 1183011 h 3046461"/>
              <a:gd name="connsiteX108" fmla="*/ 410254 w 748525"/>
              <a:gd name="connsiteY108" fmla="*/ 1102233 h 3046461"/>
              <a:gd name="connsiteX109" fmla="*/ 328678 w 748525"/>
              <a:gd name="connsiteY109" fmla="*/ 1041352 h 3046461"/>
              <a:gd name="connsiteX110" fmla="*/ 322313 w 748525"/>
              <a:gd name="connsiteY110" fmla="*/ 1036178 h 3046461"/>
              <a:gd name="connsiteX111" fmla="*/ 314355 w 748525"/>
              <a:gd name="connsiteY111" fmla="*/ 1122130 h 3046461"/>
              <a:gd name="connsiteX112" fmla="*/ 323109 w 748525"/>
              <a:gd name="connsiteY112" fmla="*/ 824087 h 3046461"/>
              <a:gd name="connsiteX113" fmla="*/ 315151 w 748525"/>
              <a:gd name="connsiteY113" fmla="*/ 912028 h 3046461"/>
              <a:gd name="connsiteX114" fmla="*/ 404681 w 748525"/>
              <a:gd name="connsiteY114" fmla="*/ 1074377 h 3046461"/>
              <a:gd name="connsiteX115" fmla="*/ 432935 w 748525"/>
              <a:gd name="connsiteY115" fmla="*/ 1089499 h 3046461"/>
              <a:gd name="connsiteX116" fmla="*/ 512518 w 748525"/>
              <a:gd name="connsiteY116" fmla="*/ 1145605 h 3046461"/>
              <a:gd name="connsiteX117" fmla="*/ 519681 w 748525"/>
              <a:gd name="connsiteY117" fmla="*/ 1151574 h 3046461"/>
              <a:gd name="connsiteX118" fmla="*/ 520875 w 748525"/>
              <a:gd name="connsiteY118" fmla="*/ 1140831 h 3046461"/>
              <a:gd name="connsiteX119" fmla="*/ 501375 w 748525"/>
              <a:gd name="connsiteY119" fmla="*/ 986039 h 3046461"/>
              <a:gd name="connsiteX120" fmla="*/ 452830 w 748525"/>
              <a:gd name="connsiteY120" fmla="*/ 912425 h 3046461"/>
              <a:gd name="connsiteX121" fmla="*/ 400702 w 748525"/>
              <a:gd name="connsiteY121" fmla="*/ 882583 h 3046461"/>
              <a:gd name="connsiteX122" fmla="*/ 337833 w 748525"/>
              <a:gd name="connsiteY122" fmla="*/ 836026 h 3046461"/>
              <a:gd name="connsiteX123" fmla="*/ 326293 w 748525"/>
              <a:gd name="connsiteY123" fmla="*/ 823292 h 3046461"/>
              <a:gd name="connsiteX124" fmla="*/ 323109 w 748525"/>
              <a:gd name="connsiteY124" fmla="*/ 824087 h 3046461"/>
              <a:gd name="connsiteX125" fmla="*/ 317488 w 748525"/>
              <a:gd name="connsiteY125" fmla="*/ 678001 h 3046461"/>
              <a:gd name="connsiteX126" fmla="*/ 317140 w 748525"/>
              <a:gd name="connsiteY126" fmla="*/ 747289 h 3046461"/>
              <a:gd name="connsiteX127" fmla="*/ 382399 w 748525"/>
              <a:gd name="connsiteY127" fmla="*/ 849156 h 3046461"/>
              <a:gd name="connsiteX128" fmla="*/ 431740 w 748525"/>
              <a:gd name="connsiteY128" fmla="*/ 876612 h 3046461"/>
              <a:gd name="connsiteX129" fmla="*/ 512120 w 748525"/>
              <a:gd name="connsiteY129" fmla="*/ 932321 h 3046461"/>
              <a:gd name="connsiteX130" fmla="*/ 521670 w 748525"/>
              <a:gd name="connsiteY130" fmla="*/ 940279 h 3046461"/>
              <a:gd name="connsiteX131" fmla="*/ 522068 w 748525"/>
              <a:gd name="connsiteY131" fmla="*/ 929139 h 3046461"/>
              <a:gd name="connsiteX132" fmla="*/ 512518 w 748525"/>
              <a:gd name="connsiteY132" fmla="*/ 809364 h 3046461"/>
              <a:gd name="connsiteX133" fmla="*/ 396326 w 748525"/>
              <a:gd name="connsiteY133" fmla="*/ 667705 h 3046461"/>
              <a:gd name="connsiteX134" fmla="*/ 335841 w 748525"/>
              <a:gd name="connsiteY134" fmla="*/ 620352 h 3046461"/>
              <a:gd name="connsiteX135" fmla="*/ 325893 w 748525"/>
              <a:gd name="connsiteY135" fmla="*/ 606027 h 3046461"/>
              <a:gd name="connsiteX136" fmla="*/ 317488 w 748525"/>
              <a:gd name="connsiteY136" fmla="*/ 678001 h 3046461"/>
              <a:gd name="connsiteX137" fmla="*/ 325496 w 748525"/>
              <a:gd name="connsiteY137" fmla="*/ 401896 h 3046461"/>
              <a:gd name="connsiteX138" fmla="*/ 317537 w 748525"/>
              <a:gd name="connsiteY138" fmla="*/ 532812 h 3046461"/>
              <a:gd name="connsiteX139" fmla="*/ 384783 w 748525"/>
              <a:gd name="connsiteY139" fmla="*/ 640250 h 3046461"/>
              <a:gd name="connsiteX140" fmla="*/ 434126 w 748525"/>
              <a:gd name="connsiteY140" fmla="*/ 667309 h 3046461"/>
              <a:gd name="connsiteX141" fmla="*/ 512914 w 748525"/>
              <a:gd name="connsiteY141" fmla="*/ 722618 h 3046461"/>
              <a:gd name="connsiteX142" fmla="*/ 521269 w 748525"/>
              <a:gd name="connsiteY142" fmla="*/ 729383 h 3046461"/>
              <a:gd name="connsiteX143" fmla="*/ 522861 w 748525"/>
              <a:gd name="connsiteY143" fmla="*/ 712273 h 3046461"/>
              <a:gd name="connsiteX144" fmla="*/ 506945 w 748525"/>
              <a:gd name="connsiteY144" fmla="*/ 576981 h 3046461"/>
              <a:gd name="connsiteX145" fmla="*/ 411047 w 748525"/>
              <a:gd name="connsiteY145" fmla="*/ 463972 h 3046461"/>
              <a:gd name="connsiteX146" fmla="*/ 395131 w 748525"/>
              <a:gd name="connsiteY146" fmla="*/ 456811 h 3046461"/>
              <a:gd name="connsiteX147" fmla="*/ 327882 w 748525"/>
              <a:gd name="connsiteY147" fmla="*/ 397918 h 3046461"/>
              <a:gd name="connsiteX148" fmla="*/ 325496 w 748525"/>
              <a:gd name="connsiteY148" fmla="*/ 401896 h 3046461"/>
              <a:gd name="connsiteX149" fmla="*/ 322312 w 748525"/>
              <a:gd name="connsiteY149" fmla="*/ 190206 h 3046461"/>
              <a:gd name="connsiteX150" fmla="*/ 314354 w 748525"/>
              <a:gd name="connsiteY150" fmla="*/ 293265 h 3046461"/>
              <a:gd name="connsiteX151" fmla="*/ 405479 w 748525"/>
              <a:gd name="connsiteY151" fmla="*/ 443281 h 3046461"/>
              <a:gd name="connsiteX152" fmla="*/ 512517 w 748525"/>
              <a:gd name="connsiteY152" fmla="*/ 531619 h 3046461"/>
              <a:gd name="connsiteX153" fmla="*/ 518088 w 748525"/>
              <a:gd name="connsiteY153" fmla="*/ 530424 h 3046461"/>
              <a:gd name="connsiteX154" fmla="*/ 511722 w 748525"/>
              <a:gd name="connsiteY154" fmla="*/ 438904 h 3046461"/>
              <a:gd name="connsiteX155" fmla="*/ 399908 w 748525"/>
              <a:gd name="connsiteY155" fmla="*/ 251088 h 3046461"/>
              <a:gd name="connsiteX156" fmla="*/ 322312 w 748525"/>
              <a:gd name="connsiteY156" fmla="*/ 190206 h 3046461"/>
              <a:gd name="connsiteX157" fmla="*/ 0 w 748525"/>
              <a:gd name="connsiteY157" fmla="*/ 832445 h 3046461"/>
              <a:gd name="connsiteX158" fmla="*/ 6365 w 748525"/>
              <a:gd name="connsiteY158" fmla="*/ 858309 h 3046461"/>
              <a:gd name="connsiteX159" fmla="*/ 288888 w 748525"/>
              <a:gd name="connsiteY159" fmla="*/ 1646190 h 3046461"/>
              <a:gd name="connsiteX160" fmla="*/ 384387 w 748525"/>
              <a:gd name="connsiteY160" fmla="*/ 2101806 h 3046461"/>
              <a:gd name="connsiteX161" fmla="*/ 393540 w 748525"/>
              <a:gd name="connsiteY161" fmla="*/ 2206457 h 3046461"/>
              <a:gd name="connsiteX162" fmla="*/ 396327 w 748525"/>
              <a:gd name="connsiteY162" fmla="*/ 2193326 h 3046461"/>
              <a:gd name="connsiteX163" fmla="*/ 405080 w 748525"/>
              <a:gd name="connsiteY163" fmla="*/ 2064800 h 3046461"/>
              <a:gd name="connsiteX164" fmla="*/ 329078 w 748525"/>
              <a:gd name="connsiteY164" fmla="*/ 1498561 h 3046461"/>
              <a:gd name="connsiteX165" fmla="*/ 68440 w 748525"/>
              <a:gd name="connsiteY165" fmla="*/ 942669 h 3046461"/>
              <a:gd name="connsiteX166" fmla="*/ 0 w 748525"/>
              <a:gd name="connsiteY166" fmla="*/ 832445 h 3046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</a:cxnLst>
            <a:rect l="l" t="t" r="r" b="b"/>
            <a:pathLst>
              <a:path w="748525" h="3046461">
                <a:moveTo>
                  <a:pt x="534053" y="1515420"/>
                </a:moveTo>
                <a:cubicBezTo>
                  <a:pt x="532610" y="1535067"/>
                  <a:pt x="532610" y="1555261"/>
                  <a:pt x="534401" y="1576550"/>
                </a:cubicBezTo>
                <a:cubicBezTo>
                  <a:pt x="571010" y="1540738"/>
                  <a:pt x="612395" y="1518851"/>
                  <a:pt x="654572" y="1498559"/>
                </a:cubicBezTo>
                <a:cubicBezTo>
                  <a:pt x="664122" y="1493782"/>
                  <a:pt x="673275" y="1488211"/>
                  <a:pt x="682428" y="1482643"/>
                </a:cubicBezTo>
                <a:cubicBezTo>
                  <a:pt x="715455" y="1461553"/>
                  <a:pt x="736942" y="1432105"/>
                  <a:pt x="740523" y="1393507"/>
                </a:cubicBezTo>
                <a:cubicBezTo>
                  <a:pt x="743308" y="1362867"/>
                  <a:pt x="742116" y="1331830"/>
                  <a:pt x="741318" y="1301190"/>
                </a:cubicBezTo>
                <a:cubicBezTo>
                  <a:pt x="740921" y="1284479"/>
                  <a:pt x="738136" y="1267766"/>
                  <a:pt x="736147" y="1248268"/>
                </a:cubicBezTo>
                <a:cubicBezTo>
                  <a:pt x="730576" y="1253839"/>
                  <a:pt x="727392" y="1257420"/>
                  <a:pt x="724210" y="1261002"/>
                </a:cubicBezTo>
                <a:cubicBezTo>
                  <a:pt x="707099" y="1279305"/>
                  <a:pt x="688794" y="1297210"/>
                  <a:pt x="664522" y="1305569"/>
                </a:cubicBezTo>
                <a:cubicBezTo>
                  <a:pt x="598466" y="1328248"/>
                  <a:pt x="559073" y="1374406"/>
                  <a:pt x="545941" y="1443247"/>
                </a:cubicBezTo>
                <a:cubicBezTo>
                  <a:pt x="544746" y="1448023"/>
                  <a:pt x="543554" y="1452797"/>
                  <a:pt x="542359" y="1457574"/>
                </a:cubicBezTo>
                <a:cubicBezTo>
                  <a:pt x="538380" y="1476673"/>
                  <a:pt x="535495" y="1495772"/>
                  <a:pt x="534053" y="1515420"/>
                </a:cubicBezTo>
                <a:close/>
                <a:moveTo>
                  <a:pt x="544051" y="1259708"/>
                </a:moveTo>
                <a:cubicBezTo>
                  <a:pt x="539575" y="1291542"/>
                  <a:pt x="538978" y="1324469"/>
                  <a:pt x="541963" y="1358889"/>
                </a:cubicBezTo>
                <a:cubicBezTo>
                  <a:pt x="579366" y="1319496"/>
                  <a:pt x="623535" y="1297212"/>
                  <a:pt x="666909" y="1273338"/>
                </a:cubicBezTo>
                <a:cubicBezTo>
                  <a:pt x="674070" y="1269359"/>
                  <a:pt x="680836" y="1264982"/>
                  <a:pt x="687599" y="1260603"/>
                </a:cubicBezTo>
                <a:cubicBezTo>
                  <a:pt x="720228" y="1238321"/>
                  <a:pt x="740921" y="1208078"/>
                  <a:pt x="743308" y="1168686"/>
                </a:cubicBezTo>
                <a:cubicBezTo>
                  <a:pt x="745297" y="1136851"/>
                  <a:pt x="742910" y="1104620"/>
                  <a:pt x="741318" y="1072390"/>
                </a:cubicBezTo>
                <a:cubicBezTo>
                  <a:pt x="740523" y="1057666"/>
                  <a:pt x="737736" y="1043342"/>
                  <a:pt x="735747" y="1028618"/>
                </a:cubicBezTo>
                <a:cubicBezTo>
                  <a:pt x="709883" y="1061247"/>
                  <a:pt x="677651" y="1080745"/>
                  <a:pt x="641840" y="1096662"/>
                </a:cubicBezTo>
                <a:cubicBezTo>
                  <a:pt x="609608" y="1110988"/>
                  <a:pt x="583345" y="1133667"/>
                  <a:pt x="569418" y="1167094"/>
                </a:cubicBezTo>
                <a:cubicBezTo>
                  <a:pt x="556884" y="1197136"/>
                  <a:pt x="548528" y="1227875"/>
                  <a:pt x="544051" y="1259708"/>
                </a:cubicBezTo>
                <a:close/>
                <a:moveTo>
                  <a:pt x="546339" y="1059159"/>
                </a:moveTo>
                <a:cubicBezTo>
                  <a:pt x="543355" y="1086416"/>
                  <a:pt x="542958" y="1114370"/>
                  <a:pt x="545544" y="1143616"/>
                </a:cubicBezTo>
                <a:cubicBezTo>
                  <a:pt x="576979" y="1112182"/>
                  <a:pt x="611598" y="1090295"/>
                  <a:pt x="648206" y="1071195"/>
                </a:cubicBezTo>
                <a:cubicBezTo>
                  <a:pt x="659348" y="1065226"/>
                  <a:pt x="670091" y="1059258"/>
                  <a:pt x="680836" y="1052892"/>
                </a:cubicBezTo>
                <a:cubicBezTo>
                  <a:pt x="726597" y="1025834"/>
                  <a:pt x="749676" y="985643"/>
                  <a:pt x="748481" y="933118"/>
                </a:cubicBezTo>
                <a:cubicBezTo>
                  <a:pt x="747287" y="896113"/>
                  <a:pt x="742910" y="859504"/>
                  <a:pt x="740126" y="822499"/>
                </a:cubicBezTo>
                <a:cubicBezTo>
                  <a:pt x="739726" y="819711"/>
                  <a:pt x="738534" y="816927"/>
                  <a:pt x="736942" y="811754"/>
                </a:cubicBezTo>
                <a:cubicBezTo>
                  <a:pt x="712668" y="847965"/>
                  <a:pt x="678846" y="866665"/>
                  <a:pt x="642635" y="883379"/>
                </a:cubicBezTo>
                <a:cubicBezTo>
                  <a:pt x="601650" y="902479"/>
                  <a:pt x="575387" y="935108"/>
                  <a:pt x="562655" y="978880"/>
                </a:cubicBezTo>
                <a:cubicBezTo>
                  <a:pt x="554895" y="1005341"/>
                  <a:pt x="549323" y="1031902"/>
                  <a:pt x="546339" y="1059159"/>
                </a:cubicBezTo>
                <a:close/>
                <a:moveTo>
                  <a:pt x="545544" y="838414"/>
                </a:moveTo>
                <a:cubicBezTo>
                  <a:pt x="542362" y="867859"/>
                  <a:pt x="542362" y="897704"/>
                  <a:pt x="541168" y="927547"/>
                </a:cubicBezTo>
                <a:cubicBezTo>
                  <a:pt x="542760" y="927946"/>
                  <a:pt x="543952" y="927947"/>
                  <a:pt x="545544" y="928344"/>
                </a:cubicBezTo>
                <a:cubicBezTo>
                  <a:pt x="547534" y="927150"/>
                  <a:pt x="549126" y="925557"/>
                  <a:pt x="550718" y="924365"/>
                </a:cubicBezTo>
                <a:cubicBezTo>
                  <a:pt x="578971" y="904070"/>
                  <a:pt x="606824" y="883378"/>
                  <a:pt x="635872" y="864279"/>
                </a:cubicBezTo>
                <a:cubicBezTo>
                  <a:pt x="653380" y="852340"/>
                  <a:pt x="673277" y="843587"/>
                  <a:pt x="691183" y="831650"/>
                </a:cubicBezTo>
                <a:cubicBezTo>
                  <a:pt x="721823" y="811753"/>
                  <a:pt x="739728" y="782705"/>
                  <a:pt x="744902" y="746894"/>
                </a:cubicBezTo>
                <a:cubicBezTo>
                  <a:pt x="752063" y="697949"/>
                  <a:pt x="743310" y="649403"/>
                  <a:pt x="738136" y="600858"/>
                </a:cubicBezTo>
                <a:cubicBezTo>
                  <a:pt x="736147" y="601255"/>
                  <a:pt x="734952" y="601255"/>
                  <a:pt x="734555" y="601652"/>
                </a:cubicBezTo>
                <a:cubicBezTo>
                  <a:pt x="709883" y="634681"/>
                  <a:pt x="676062" y="654577"/>
                  <a:pt x="639453" y="671290"/>
                </a:cubicBezTo>
                <a:cubicBezTo>
                  <a:pt x="598866" y="689991"/>
                  <a:pt x="572602" y="722620"/>
                  <a:pt x="561063" y="766392"/>
                </a:cubicBezTo>
                <a:cubicBezTo>
                  <a:pt x="554697" y="790266"/>
                  <a:pt x="548331" y="814142"/>
                  <a:pt x="545544" y="838414"/>
                </a:cubicBezTo>
                <a:close/>
                <a:moveTo>
                  <a:pt x="546191" y="622044"/>
                </a:moveTo>
                <a:cubicBezTo>
                  <a:pt x="542460" y="647312"/>
                  <a:pt x="540968" y="672878"/>
                  <a:pt x="541963" y="698743"/>
                </a:cubicBezTo>
                <a:cubicBezTo>
                  <a:pt x="542360" y="705108"/>
                  <a:pt x="543158" y="711477"/>
                  <a:pt x="544352" y="721027"/>
                </a:cubicBezTo>
                <a:cubicBezTo>
                  <a:pt x="581358" y="682030"/>
                  <a:pt x="626322" y="659747"/>
                  <a:pt x="670093" y="635871"/>
                </a:cubicBezTo>
                <a:cubicBezTo>
                  <a:pt x="679244" y="631097"/>
                  <a:pt x="687602" y="625129"/>
                  <a:pt x="695957" y="619160"/>
                </a:cubicBezTo>
                <a:cubicBezTo>
                  <a:pt x="726199" y="596875"/>
                  <a:pt x="744502" y="566635"/>
                  <a:pt x="745300" y="529626"/>
                </a:cubicBezTo>
                <a:cubicBezTo>
                  <a:pt x="746492" y="483868"/>
                  <a:pt x="742910" y="437709"/>
                  <a:pt x="741321" y="389959"/>
                </a:cubicBezTo>
                <a:cubicBezTo>
                  <a:pt x="736147" y="391948"/>
                  <a:pt x="734555" y="392346"/>
                  <a:pt x="733760" y="392743"/>
                </a:cubicBezTo>
                <a:cubicBezTo>
                  <a:pt x="709486" y="425372"/>
                  <a:pt x="676062" y="444870"/>
                  <a:pt x="639851" y="461584"/>
                </a:cubicBezTo>
                <a:cubicBezTo>
                  <a:pt x="602845" y="478695"/>
                  <a:pt x="576979" y="507344"/>
                  <a:pt x="563850" y="547136"/>
                </a:cubicBezTo>
                <a:cubicBezTo>
                  <a:pt x="555891" y="571807"/>
                  <a:pt x="549922" y="596776"/>
                  <a:pt x="546191" y="622044"/>
                </a:cubicBezTo>
                <a:close/>
                <a:moveTo>
                  <a:pt x="546936" y="424777"/>
                </a:moveTo>
                <a:cubicBezTo>
                  <a:pt x="541863" y="457008"/>
                  <a:pt x="540968" y="490434"/>
                  <a:pt x="542360" y="525252"/>
                </a:cubicBezTo>
                <a:cubicBezTo>
                  <a:pt x="552707" y="512917"/>
                  <a:pt x="560265" y="502969"/>
                  <a:pt x="567429" y="493419"/>
                </a:cubicBezTo>
                <a:cubicBezTo>
                  <a:pt x="590111" y="467556"/>
                  <a:pt x="618761" y="451239"/>
                  <a:pt x="649001" y="436118"/>
                </a:cubicBezTo>
                <a:cubicBezTo>
                  <a:pt x="711873" y="405081"/>
                  <a:pt x="744106" y="354148"/>
                  <a:pt x="742911" y="283715"/>
                </a:cubicBezTo>
                <a:cubicBezTo>
                  <a:pt x="742513" y="257054"/>
                  <a:pt x="739727" y="230396"/>
                  <a:pt x="738137" y="203734"/>
                </a:cubicBezTo>
                <a:cubicBezTo>
                  <a:pt x="737737" y="196571"/>
                  <a:pt x="736942" y="189408"/>
                  <a:pt x="735748" y="179063"/>
                </a:cubicBezTo>
                <a:cubicBezTo>
                  <a:pt x="712668" y="207317"/>
                  <a:pt x="686010" y="224824"/>
                  <a:pt x="658551" y="241535"/>
                </a:cubicBezTo>
                <a:cubicBezTo>
                  <a:pt x="622740" y="263423"/>
                  <a:pt x="595682" y="294063"/>
                  <a:pt x="576581" y="331466"/>
                </a:cubicBezTo>
                <a:cubicBezTo>
                  <a:pt x="561261" y="361509"/>
                  <a:pt x="552010" y="392546"/>
                  <a:pt x="546936" y="424777"/>
                </a:cubicBezTo>
                <a:close/>
                <a:moveTo>
                  <a:pt x="311170" y="1346156"/>
                </a:moveTo>
                <a:cubicBezTo>
                  <a:pt x="304009" y="1418178"/>
                  <a:pt x="331862" y="1471103"/>
                  <a:pt x="397916" y="1502935"/>
                </a:cubicBezTo>
                <a:cubicBezTo>
                  <a:pt x="399905" y="1503732"/>
                  <a:pt x="401895" y="1504925"/>
                  <a:pt x="403884" y="1506120"/>
                </a:cubicBezTo>
                <a:cubicBezTo>
                  <a:pt x="442482" y="1526415"/>
                  <a:pt x="479091" y="1549494"/>
                  <a:pt x="511323" y="1582918"/>
                </a:cubicBezTo>
                <a:cubicBezTo>
                  <a:pt x="518088" y="1543523"/>
                  <a:pt x="513709" y="1506914"/>
                  <a:pt x="508936" y="1470309"/>
                </a:cubicBezTo>
                <a:cubicBezTo>
                  <a:pt x="499386" y="1392314"/>
                  <a:pt x="463572" y="1335414"/>
                  <a:pt x="387571" y="1305171"/>
                </a:cubicBezTo>
                <a:cubicBezTo>
                  <a:pt x="366879" y="1296815"/>
                  <a:pt x="351360" y="1276123"/>
                  <a:pt x="333454" y="1260604"/>
                </a:cubicBezTo>
                <a:cubicBezTo>
                  <a:pt x="330270" y="1257818"/>
                  <a:pt x="327486" y="1254236"/>
                  <a:pt x="321915" y="1247473"/>
                </a:cubicBezTo>
                <a:cubicBezTo>
                  <a:pt x="317936" y="1283286"/>
                  <a:pt x="314354" y="1314721"/>
                  <a:pt x="311170" y="1346156"/>
                </a:cubicBezTo>
                <a:close/>
                <a:moveTo>
                  <a:pt x="314355" y="1122130"/>
                </a:moveTo>
                <a:cubicBezTo>
                  <a:pt x="305999" y="1201316"/>
                  <a:pt x="334647" y="1258217"/>
                  <a:pt x="408662" y="1292438"/>
                </a:cubicBezTo>
                <a:cubicBezTo>
                  <a:pt x="436515" y="1305173"/>
                  <a:pt x="461981" y="1323476"/>
                  <a:pt x="487847" y="1340189"/>
                </a:cubicBezTo>
                <a:cubicBezTo>
                  <a:pt x="498590" y="1346953"/>
                  <a:pt x="508140" y="1356900"/>
                  <a:pt x="518487" y="1365656"/>
                </a:cubicBezTo>
                <a:cubicBezTo>
                  <a:pt x="519680" y="1362074"/>
                  <a:pt x="520477" y="1359687"/>
                  <a:pt x="522069" y="1353718"/>
                </a:cubicBezTo>
                <a:cubicBezTo>
                  <a:pt x="522069" y="1364063"/>
                  <a:pt x="522466" y="1370032"/>
                  <a:pt x="522069" y="1376400"/>
                </a:cubicBezTo>
                <a:cubicBezTo>
                  <a:pt x="514508" y="1539545"/>
                  <a:pt x="508140" y="1702692"/>
                  <a:pt x="498192" y="1865441"/>
                </a:cubicBezTo>
                <a:cubicBezTo>
                  <a:pt x="486255" y="2062410"/>
                  <a:pt x="450841" y="2255400"/>
                  <a:pt x="398314" y="2445606"/>
                </a:cubicBezTo>
                <a:cubicBezTo>
                  <a:pt x="395927" y="2454359"/>
                  <a:pt x="393143" y="2463114"/>
                  <a:pt x="390756" y="2471867"/>
                </a:cubicBezTo>
                <a:cubicBezTo>
                  <a:pt x="391551" y="2432077"/>
                  <a:pt x="394335" y="2393082"/>
                  <a:pt x="395132" y="2353686"/>
                </a:cubicBezTo>
                <a:cubicBezTo>
                  <a:pt x="396324" y="2314691"/>
                  <a:pt x="395530" y="2275297"/>
                  <a:pt x="395530" y="2236299"/>
                </a:cubicBezTo>
                <a:cubicBezTo>
                  <a:pt x="358524" y="2515241"/>
                  <a:pt x="296449" y="2787417"/>
                  <a:pt x="181449" y="3046461"/>
                </a:cubicBezTo>
                <a:cubicBezTo>
                  <a:pt x="185031" y="3042880"/>
                  <a:pt x="187815" y="3038105"/>
                  <a:pt x="189805" y="3033730"/>
                </a:cubicBezTo>
                <a:cubicBezTo>
                  <a:pt x="222037" y="2965683"/>
                  <a:pt x="250290" y="2896048"/>
                  <a:pt x="290877" y="2831586"/>
                </a:cubicBezTo>
                <a:cubicBezTo>
                  <a:pt x="331863" y="2767122"/>
                  <a:pt x="351360" y="2692713"/>
                  <a:pt x="366879" y="2617904"/>
                </a:cubicBezTo>
                <a:cubicBezTo>
                  <a:pt x="374440" y="2581295"/>
                  <a:pt x="376827" y="2543892"/>
                  <a:pt x="387174" y="2508476"/>
                </a:cubicBezTo>
                <a:cubicBezTo>
                  <a:pt x="458402" y="2268532"/>
                  <a:pt x="498590" y="2023414"/>
                  <a:pt x="510927" y="1773921"/>
                </a:cubicBezTo>
                <a:cubicBezTo>
                  <a:pt x="519680" y="1596846"/>
                  <a:pt x="526445" y="1419375"/>
                  <a:pt x="530027" y="1241903"/>
                </a:cubicBezTo>
                <a:cubicBezTo>
                  <a:pt x="536393" y="949035"/>
                  <a:pt x="531619" y="656167"/>
                  <a:pt x="524853" y="363298"/>
                </a:cubicBezTo>
                <a:cubicBezTo>
                  <a:pt x="524456" y="357727"/>
                  <a:pt x="527240" y="351361"/>
                  <a:pt x="530822" y="346985"/>
                </a:cubicBezTo>
                <a:cubicBezTo>
                  <a:pt x="556688" y="313958"/>
                  <a:pt x="579368" y="279736"/>
                  <a:pt x="596081" y="241139"/>
                </a:cubicBezTo>
                <a:cubicBezTo>
                  <a:pt x="610805" y="206917"/>
                  <a:pt x="612795" y="173095"/>
                  <a:pt x="601652" y="137679"/>
                </a:cubicBezTo>
                <a:cubicBezTo>
                  <a:pt x="587326" y="91520"/>
                  <a:pt x="563452" y="51332"/>
                  <a:pt x="531619" y="15518"/>
                </a:cubicBezTo>
                <a:cubicBezTo>
                  <a:pt x="527638" y="10745"/>
                  <a:pt x="523261" y="6366"/>
                  <a:pt x="517293" y="0"/>
                </a:cubicBezTo>
                <a:cubicBezTo>
                  <a:pt x="515701" y="2784"/>
                  <a:pt x="514906" y="4377"/>
                  <a:pt x="514109" y="5968"/>
                </a:cubicBezTo>
                <a:cubicBezTo>
                  <a:pt x="487450" y="45761"/>
                  <a:pt x="464768" y="87941"/>
                  <a:pt x="450841" y="134100"/>
                </a:cubicBezTo>
                <a:cubicBezTo>
                  <a:pt x="438107" y="174687"/>
                  <a:pt x="440096" y="214875"/>
                  <a:pt x="459594" y="252678"/>
                </a:cubicBezTo>
                <a:cubicBezTo>
                  <a:pt x="473123" y="279339"/>
                  <a:pt x="489837" y="304408"/>
                  <a:pt x="506948" y="328679"/>
                </a:cubicBezTo>
                <a:cubicBezTo>
                  <a:pt x="514508" y="339822"/>
                  <a:pt x="518885" y="349769"/>
                  <a:pt x="518885" y="362901"/>
                </a:cubicBezTo>
                <a:cubicBezTo>
                  <a:pt x="520477" y="474319"/>
                  <a:pt x="523659" y="585337"/>
                  <a:pt x="524058" y="696755"/>
                </a:cubicBezTo>
                <a:cubicBezTo>
                  <a:pt x="524853" y="898102"/>
                  <a:pt x="524059" y="1099845"/>
                  <a:pt x="523659" y="1301591"/>
                </a:cubicBezTo>
                <a:cubicBezTo>
                  <a:pt x="523659" y="1305173"/>
                  <a:pt x="522864" y="1308752"/>
                  <a:pt x="522466" y="1312334"/>
                </a:cubicBezTo>
                <a:cubicBezTo>
                  <a:pt x="518885" y="1292836"/>
                  <a:pt x="517690" y="1273736"/>
                  <a:pt x="513711" y="1255035"/>
                </a:cubicBezTo>
                <a:cubicBezTo>
                  <a:pt x="508540" y="1230761"/>
                  <a:pt x="502569" y="1206487"/>
                  <a:pt x="493816" y="1183011"/>
                </a:cubicBezTo>
                <a:cubicBezTo>
                  <a:pt x="479092" y="1143220"/>
                  <a:pt x="448452" y="1117751"/>
                  <a:pt x="410254" y="1102233"/>
                </a:cubicBezTo>
                <a:cubicBezTo>
                  <a:pt x="377624" y="1088703"/>
                  <a:pt x="350566" y="1068808"/>
                  <a:pt x="328678" y="1041352"/>
                </a:cubicBezTo>
                <a:cubicBezTo>
                  <a:pt x="327486" y="1040158"/>
                  <a:pt x="325894" y="1038965"/>
                  <a:pt x="322313" y="1036178"/>
                </a:cubicBezTo>
                <a:cubicBezTo>
                  <a:pt x="319528" y="1066422"/>
                  <a:pt x="317539" y="1094275"/>
                  <a:pt x="314355" y="1122130"/>
                </a:cubicBezTo>
                <a:close/>
                <a:moveTo>
                  <a:pt x="323109" y="824087"/>
                </a:moveTo>
                <a:cubicBezTo>
                  <a:pt x="320325" y="853534"/>
                  <a:pt x="317935" y="882583"/>
                  <a:pt x="315151" y="912028"/>
                </a:cubicBezTo>
                <a:cubicBezTo>
                  <a:pt x="308385" y="986440"/>
                  <a:pt x="334648" y="1042146"/>
                  <a:pt x="404681" y="1074377"/>
                </a:cubicBezTo>
                <a:cubicBezTo>
                  <a:pt x="414232" y="1079154"/>
                  <a:pt x="424179" y="1083530"/>
                  <a:pt x="432935" y="1089499"/>
                </a:cubicBezTo>
                <a:cubicBezTo>
                  <a:pt x="459596" y="1107802"/>
                  <a:pt x="485857" y="1126902"/>
                  <a:pt x="512518" y="1145605"/>
                </a:cubicBezTo>
                <a:cubicBezTo>
                  <a:pt x="514507" y="1147197"/>
                  <a:pt x="516497" y="1148790"/>
                  <a:pt x="519681" y="1151574"/>
                </a:cubicBezTo>
                <a:cubicBezTo>
                  <a:pt x="520078" y="1146799"/>
                  <a:pt x="520476" y="1143615"/>
                  <a:pt x="520875" y="1140831"/>
                </a:cubicBezTo>
                <a:cubicBezTo>
                  <a:pt x="524855" y="1087907"/>
                  <a:pt x="516896" y="1036577"/>
                  <a:pt x="501375" y="986039"/>
                </a:cubicBezTo>
                <a:cubicBezTo>
                  <a:pt x="492622" y="956594"/>
                  <a:pt x="477899" y="930331"/>
                  <a:pt x="452830" y="912425"/>
                </a:cubicBezTo>
                <a:cubicBezTo>
                  <a:pt x="436516" y="900885"/>
                  <a:pt x="419008" y="890540"/>
                  <a:pt x="400702" y="882583"/>
                </a:cubicBezTo>
                <a:cubicBezTo>
                  <a:pt x="376031" y="871838"/>
                  <a:pt x="355341" y="855922"/>
                  <a:pt x="337833" y="836026"/>
                </a:cubicBezTo>
                <a:cubicBezTo>
                  <a:pt x="333854" y="831648"/>
                  <a:pt x="330272" y="827669"/>
                  <a:pt x="326293" y="823292"/>
                </a:cubicBezTo>
                <a:cubicBezTo>
                  <a:pt x="325098" y="823690"/>
                  <a:pt x="323904" y="823689"/>
                  <a:pt x="323109" y="824087"/>
                </a:cubicBezTo>
                <a:close/>
                <a:moveTo>
                  <a:pt x="317488" y="678001"/>
                </a:moveTo>
                <a:cubicBezTo>
                  <a:pt x="315549" y="701329"/>
                  <a:pt x="314952" y="724209"/>
                  <a:pt x="317140" y="747289"/>
                </a:cubicBezTo>
                <a:cubicBezTo>
                  <a:pt x="321119" y="792652"/>
                  <a:pt x="343801" y="826076"/>
                  <a:pt x="382399" y="849156"/>
                </a:cubicBezTo>
                <a:cubicBezTo>
                  <a:pt x="398713" y="858706"/>
                  <a:pt x="416221" y="866266"/>
                  <a:pt x="431740" y="876612"/>
                </a:cubicBezTo>
                <a:cubicBezTo>
                  <a:pt x="459196" y="894520"/>
                  <a:pt x="485459" y="913618"/>
                  <a:pt x="512120" y="932321"/>
                </a:cubicBezTo>
                <a:cubicBezTo>
                  <a:pt x="514905" y="934310"/>
                  <a:pt x="517294" y="936697"/>
                  <a:pt x="521670" y="940279"/>
                </a:cubicBezTo>
                <a:cubicBezTo>
                  <a:pt x="522068" y="935504"/>
                  <a:pt x="522465" y="932718"/>
                  <a:pt x="522068" y="929139"/>
                </a:cubicBezTo>
                <a:cubicBezTo>
                  <a:pt x="524455" y="888949"/>
                  <a:pt x="520078" y="849155"/>
                  <a:pt x="512518" y="809364"/>
                </a:cubicBezTo>
                <a:cubicBezTo>
                  <a:pt x="499786" y="740127"/>
                  <a:pt x="463177" y="691979"/>
                  <a:pt x="396326" y="667705"/>
                </a:cubicBezTo>
                <a:cubicBezTo>
                  <a:pt x="371257" y="658552"/>
                  <a:pt x="352952" y="639852"/>
                  <a:pt x="335841" y="620352"/>
                </a:cubicBezTo>
                <a:cubicBezTo>
                  <a:pt x="332659" y="616772"/>
                  <a:pt x="330670" y="612794"/>
                  <a:pt x="325893" y="606027"/>
                </a:cubicBezTo>
                <a:cubicBezTo>
                  <a:pt x="322710" y="630898"/>
                  <a:pt x="319428" y="654673"/>
                  <a:pt x="317488" y="678001"/>
                </a:cubicBezTo>
                <a:close/>
                <a:moveTo>
                  <a:pt x="325496" y="401896"/>
                </a:moveTo>
                <a:cubicBezTo>
                  <a:pt x="322709" y="445669"/>
                  <a:pt x="317138" y="489040"/>
                  <a:pt x="317537" y="532812"/>
                </a:cubicBezTo>
                <a:cubicBezTo>
                  <a:pt x="317935" y="580960"/>
                  <a:pt x="343401" y="616375"/>
                  <a:pt x="384783" y="640250"/>
                </a:cubicBezTo>
                <a:cubicBezTo>
                  <a:pt x="401099" y="649401"/>
                  <a:pt x="418607" y="656961"/>
                  <a:pt x="434126" y="667309"/>
                </a:cubicBezTo>
                <a:cubicBezTo>
                  <a:pt x="460787" y="685215"/>
                  <a:pt x="486650" y="703917"/>
                  <a:pt x="512914" y="722618"/>
                </a:cubicBezTo>
                <a:cubicBezTo>
                  <a:pt x="515301" y="724210"/>
                  <a:pt x="517688" y="726200"/>
                  <a:pt x="521269" y="729383"/>
                </a:cubicBezTo>
                <a:cubicBezTo>
                  <a:pt x="522066" y="722618"/>
                  <a:pt x="522464" y="717447"/>
                  <a:pt x="522861" y="712273"/>
                </a:cubicBezTo>
                <a:cubicBezTo>
                  <a:pt x="525248" y="666114"/>
                  <a:pt x="518085" y="621548"/>
                  <a:pt x="506945" y="576981"/>
                </a:cubicBezTo>
                <a:cubicBezTo>
                  <a:pt x="493416" y="522864"/>
                  <a:pt x="461582" y="485859"/>
                  <a:pt x="411047" y="463972"/>
                </a:cubicBezTo>
                <a:cubicBezTo>
                  <a:pt x="405873" y="461584"/>
                  <a:pt x="400302" y="459197"/>
                  <a:pt x="395131" y="456811"/>
                </a:cubicBezTo>
                <a:cubicBezTo>
                  <a:pt x="366878" y="444474"/>
                  <a:pt x="345788" y="423781"/>
                  <a:pt x="327882" y="397918"/>
                </a:cubicBezTo>
                <a:cubicBezTo>
                  <a:pt x="327085" y="399510"/>
                  <a:pt x="325893" y="400702"/>
                  <a:pt x="325496" y="401896"/>
                </a:cubicBezTo>
                <a:close/>
                <a:moveTo>
                  <a:pt x="322312" y="190206"/>
                </a:moveTo>
                <a:cubicBezTo>
                  <a:pt x="318333" y="224825"/>
                  <a:pt x="314754" y="259046"/>
                  <a:pt x="314354" y="293265"/>
                </a:cubicBezTo>
                <a:cubicBezTo>
                  <a:pt x="313559" y="361708"/>
                  <a:pt x="344199" y="413041"/>
                  <a:pt x="405479" y="443281"/>
                </a:cubicBezTo>
                <a:cubicBezTo>
                  <a:pt x="448453" y="464768"/>
                  <a:pt x="486254" y="490634"/>
                  <a:pt x="512517" y="531619"/>
                </a:cubicBezTo>
                <a:cubicBezTo>
                  <a:pt x="514507" y="531221"/>
                  <a:pt x="516496" y="530824"/>
                  <a:pt x="518088" y="530424"/>
                </a:cubicBezTo>
                <a:cubicBezTo>
                  <a:pt x="516099" y="499784"/>
                  <a:pt x="515701" y="469146"/>
                  <a:pt x="511722" y="438904"/>
                </a:cubicBezTo>
                <a:cubicBezTo>
                  <a:pt x="500977" y="360911"/>
                  <a:pt x="468348" y="294857"/>
                  <a:pt x="399908" y="251088"/>
                </a:cubicBezTo>
                <a:cubicBezTo>
                  <a:pt x="372052" y="233578"/>
                  <a:pt x="344199" y="216866"/>
                  <a:pt x="322312" y="190206"/>
                </a:cubicBezTo>
                <a:close/>
                <a:moveTo>
                  <a:pt x="0" y="832445"/>
                </a:moveTo>
                <a:cubicBezTo>
                  <a:pt x="397" y="841996"/>
                  <a:pt x="3184" y="850351"/>
                  <a:pt x="6365" y="858309"/>
                </a:cubicBezTo>
                <a:cubicBezTo>
                  <a:pt x="107438" y="1118548"/>
                  <a:pt x="205324" y="1379584"/>
                  <a:pt x="288888" y="1646190"/>
                </a:cubicBezTo>
                <a:cubicBezTo>
                  <a:pt x="335842" y="1795011"/>
                  <a:pt x="370858" y="1946219"/>
                  <a:pt x="384387" y="2101806"/>
                </a:cubicBezTo>
                <a:cubicBezTo>
                  <a:pt x="387174" y="2135230"/>
                  <a:pt x="390356" y="2169055"/>
                  <a:pt x="393540" y="2206457"/>
                </a:cubicBezTo>
                <a:cubicBezTo>
                  <a:pt x="394734" y="2199695"/>
                  <a:pt x="395927" y="2196113"/>
                  <a:pt x="396327" y="2193326"/>
                </a:cubicBezTo>
                <a:cubicBezTo>
                  <a:pt x="399508" y="2150351"/>
                  <a:pt x="401895" y="2107775"/>
                  <a:pt x="405080" y="2064800"/>
                </a:cubicBezTo>
                <a:cubicBezTo>
                  <a:pt x="419006" y="1870615"/>
                  <a:pt x="391153" y="1682401"/>
                  <a:pt x="329078" y="1498561"/>
                </a:cubicBezTo>
                <a:cubicBezTo>
                  <a:pt x="263422" y="1303183"/>
                  <a:pt x="173889" y="1119345"/>
                  <a:pt x="68440" y="942669"/>
                </a:cubicBezTo>
                <a:cubicBezTo>
                  <a:pt x="46556" y="905662"/>
                  <a:pt x="23079" y="869054"/>
                  <a:pt x="0" y="832445"/>
                </a:cubicBezTo>
                <a:close/>
              </a:path>
            </a:pathLst>
          </a:custGeom>
          <a:solidFill>
            <a:schemeClr val="accent2"/>
          </a:solidFill>
          <a:ln w="1646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597AD22A-5BC6-4F59-A5E8-7F45F0C6D9D9}"/>
              </a:ext>
            </a:extLst>
          </p:cNvPr>
          <p:cNvSpPr/>
          <p:nvPr userDrawn="1"/>
        </p:nvSpPr>
        <p:spPr>
          <a:xfrm>
            <a:off x="0" y="0"/>
            <a:ext cx="12192000" cy="457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828152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>
            <a:extLst>
              <a:ext uri="{FF2B5EF4-FFF2-40B4-BE49-F238E27FC236}">
                <a16:creationId xmlns:a16="http://schemas.microsoft.com/office/drawing/2014/main" id="{857F3233-410E-4BE2-80B8-54927C5A8F92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-1" y="0"/>
            <a:ext cx="4873752" cy="45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221B050F-659C-49E6-827C-CE267AD2ABB7}"/>
              </a:ext>
            </a:extLst>
          </p:cNvPr>
          <p:cNvSpPr>
            <a:spLocks noGrp="1"/>
          </p:cNvSpPr>
          <p:nvPr>
            <p:ph type="pic" idx="14" hasCustomPrompt="1"/>
          </p:nvPr>
        </p:nvSpPr>
        <p:spPr>
          <a:xfrm>
            <a:off x="4873751" y="4572000"/>
            <a:ext cx="4873752" cy="2286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B9FBB55E-2C4E-4C43-8FDF-D407E218E2C1}"/>
              </a:ext>
            </a:extLst>
          </p:cNvPr>
          <p:cNvSpPr>
            <a:spLocks noGrp="1"/>
          </p:cNvSpPr>
          <p:nvPr>
            <p:ph type="pic" idx="15" hasCustomPrompt="1"/>
          </p:nvPr>
        </p:nvSpPr>
        <p:spPr>
          <a:xfrm>
            <a:off x="9747502" y="0"/>
            <a:ext cx="2444497" cy="4572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B1DCB6B-F758-4B94-9F05-83BA5FD4E426}"/>
              </a:ext>
            </a:extLst>
          </p:cNvPr>
          <p:cNvSpPr/>
          <p:nvPr userDrawn="1"/>
        </p:nvSpPr>
        <p:spPr>
          <a:xfrm>
            <a:off x="4873751" y="0"/>
            <a:ext cx="4873750" cy="228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D3877557-40A8-449E-B3F7-AE88A87C5EF2}"/>
              </a:ext>
            </a:extLst>
          </p:cNvPr>
          <p:cNvSpPr/>
          <p:nvPr userDrawn="1"/>
        </p:nvSpPr>
        <p:spPr>
          <a:xfrm>
            <a:off x="4881376" y="2286000"/>
            <a:ext cx="4873750" cy="2286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079A068-620F-4E35-B7AA-286046CA4630}"/>
              </a:ext>
            </a:extLst>
          </p:cNvPr>
          <p:cNvSpPr/>
          <p:nvPr userDrawn="1"/>
        </p:nvSpPr>
        <p:spPr>
          <a:xfrm>
            <a:off x="-7627" y="4572000"/>
            <a:ext cx="4893951" cy="2286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4A3118BF-38FE-4934-B67F-548B29435A9D}"/>
              </a:ext>
            </a:extLst>
          </p:cNvPr>
          <p:cNvSpPr/>
          <p:nvPr userDrawn="1"/>
        </p:nvSpPr>
        <p:spPr>
          <a:xfrm>
            <a:off x="9747501" y="4572000"/>
            <a:ext cx="2444498" cy="2286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4403250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132242875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2017392106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582494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5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29AD3058-E671-4F59-BB74-F17A14AC18EA}"/>
              </a:ext>
            </a:extLst>
          </p:cNvPr>
          <p:cNvSpPr/>
          <p:nvPr/>
        </p:nvSpPr>
        <p:spPr>
          <a:xfrm rot="5083725">
            <a:off x="1174532" y="-970122"/>
            <a:ext cx="748525" cy="3046461"/>
          </a:xfrm>
          <a:custGeom>
            <a:avLst/>
            <a:gdLst>
              <a:gd name="connsiteX0" fmla="*/ 534053 w 748525"/>
              <a:gd name="connsiteY0" fmla="*/ 1515419 h 3046461"/>
              <a:gd name="connsiteX1" fmla="*/ 542359 w 748525"/>
              <a:gd name="connsiteY1" fmla="*/ 1457574 h 3046461"/>
              <a:gd name="connsiteX2" fmla="*/ 545941 w 748525"/>
              <a:gd name="connsiteY2" fmla="*/ 1443247 h 3046461"/>
              <a:gd name="connsiteX3" fmla="*/ 664522 w 748525"/>
              <a:gd name="connsiteY3" fmla="*/ 1305569 h 3046461"/>
              <a:gd name="connsiteX4" fmla="*/ 724210 w 748525"/>
              <a:gd name="connsiteY4" fmla="*/ 1261002 h 3046461"/>
              <a:gd name="connsiteX5" fmla="*/ 736147 w 748525"/>
              <a:gd name="connsiteY5" fmla="*/ 1248268 h 3046461"/>
              <a:gd name="connsiteX6" fmla="*/ 741318 w 748525"/>
              <a:gd name="connsiteY6" fmla="*/ 1301190 h 3046461"/>
              <a:gd name="connsiteX7" fmla="*/ 740523 w 748525"/>
              <a:gd name="connsiteY7" fmla="*/ 1393507 h 3046461"/>
              <a:gd name="connsiteX8" fmla="*/ 682428 w 748525"/>
              <a:gd name="connsiteY8" fmla="*/ 1482642 h 3046461"/>
              <a:gd name="connsiteX9" fmla="*/ 654572 w 748525"/>
              <a:gd name="connsiteY9" fmla="*/ 1498559 h 3046461"/>
              <a:gd name="connsiteX10" fmla="*/ 534401 w 748525"/>
              <a:gd name="connsiteY10" fmla="*/ 1576549 h 3046461"/>
              <a:gd name="connsiteX11" fmla="*/ 534053 w 748525"/>
              <a:gd name="connsiteY11" fmla="*/ 1515419 h 3046461"/>
              <a:gd name="connsiteX12" fmla="*/ 544051 w 748525"/>
              <a:gd name="connsiteY12" fmla="*/ 1259708 h 3046461"/>
              <a:gd name="connsiteX13" fmla="*/ 569418 w 748525"/>
              <a:gd name="connsiteY13" fmla="*/ 1167094 h 3046461"/>
              <a:gd name="connsiteX14" fmla="*/ 641840 w 748525"/>
              <a:gd name="connsiteY14" fmla="*/ 1096661 h 3046461"/>
              <a:gd name="connsiteX15" fmla="*/ 735747 w 748525"/>
              <a:gd name="connsiteY15" fmla="*/ 1028618 h 3046461"/>
              <a:gd name="connsiteX16" fmla="*/ 741318 w 748525"/>
              <a:gd name="connsiteY16" fmla="*/ 1072390 h 3046461"/>
              <a:gd name="connsiteX17" fmla="*/ 743308 w 748525"/>
              <a:gd name="connsiteY17" fmla="*/ 1168686 h 3046461"/>
              <a:gd name="connsiteX18" fmla="*/ 687599 w 748525"/>
              <a:gd name="connsiteY18" fmla="*/ 1260603 h 3046461"/>
              <a:gd name="connsiteX19" fmla="*/ 666909 w 748525"/>
              <a:gd name="connsiteY19" fmla="*/ 1273337 h 3046461"/>
              <a:gd name="connsiteX20" fmla="*/ 541963 w 748525"/>
              <a:gd name="connsiteY20" fmla="*/ 1358889 h 3046461"/>
              <a:gd name="connsiteX21" fmla="*/ 544051 w 748525"/>
              <a:gd name="connsiteY21" fmla="*/ 1259708 h 3046461"/>
              <a:gd name="connsiteX22" fmla="*/ 546339 w 748525"/>
              <a:gd name="connsiteY22" fmla="*/ 1059159 h 3046461"/>
              <a:gd name="connsiteX23" fmla="*/ 562655 w 748525"/>
              <a:gd name="connsiteY23" fmla="*/ 978880 h 3046461"/>
              <a:gd name="connsiteX24" fmla="*/ 642635 w 748525"/>
              <a:gd name="connsiteY24" fmla="*/ 883378 h 3046461"/>
              <a:gd name="connsiteX25" fmla="*/ 736942 w 748525"/>
              <a:gd name="connsiteY25" fmla="*/ 811754 h 3046461"/>
              <a:gd name="connsiteX26" fmla="*/ 740126 w 748525"/>
              <a:gd name="connsiteY26" fmla="*/ 822498 h 3046461"/>
              <a:gd name="connsiteX27" fmla="*/ 748481 w 748525"/>
              <a:gd name="connsiteY27" fmla="*/ 933119 h 3046461"/>
              <a:gd name="connsiteX28" fmla="*/ 680836 w 748525"/>
              <a:gd name="connsiteY28" fmla="*/ 1052892 h 3046461"/>
              <a:gd name="connsiteX29" fmla="*/ 648206 w 748525"/>
              <a:gd name="connsiteY29" fmla="*/ 1071195 h 3046461"/>
              <a:gd name="connsiteX30" fmla="*/ 545544 w 748525"/>
              <a:gd name="connsiteY30" fmla="*/ 1143617 h 3046461"/>
              <a:gd name="connsiteX31" fmla="*/ 546339 w 748525"/>
              <a:gd name="connsiteY31" fmla="*/ 1059159 h 3046461"/>
              <a:gd name="connsiteX32" fmla="*/ 545544 w 748525"/>
              <a:gd name="connsiteY32" fmla="*/ 838414 h 3046461"/>
              <a:gd name="connsiteX33" fmla="*/ 561063 w 748525"/>
              <a:gd name="connsiteY33" fmla="*/ 766392 h 3046461"/>
              <a:gd name="connsiteX34" fmla="*/ 639453 w 748525"/>
              <a:gd name="connsiteY34" fmla="*/ 671290 h 3046461"/>
              <a:gd name="connsiteX35" fmla="*/ 734555 w 748525"/>
              <a:gd name="connsiteY35" fmla="*/ 601652 h 3046461"/>
              <a:gd name="connsiteX36" fmla="*/ 738136 w 748525"/>
              <a:gd name="connsiteY36" fmla="*/ 600857 h 3046461"/>
              <a:gd name="connsiteX37" fmla="*/ 744902 w 748525"/>
              <a:gd name="connsiteY37" fmla="*/ 746894 h 3046461"/>
              <a:gd name="connsiteX38" fmla="*/ 691183 w 748525"/>
              <a:gd name="connsiteY38" fmla="*/ 831651 h 3046461"/>
              <a:gd name="connsiteX39" fmla="*/ 635872 w 748525"/>
              <a:gd name="connsiteY39" fmla="*/ 864280 h 3046461"/>
              <a:gd name="connsiteX40" fmla="*/ 550718 w 748525"/>
              <a:gd name="connsiteY40" fmla="*/ 924365 h 3046461"/>
              <a:gd name="connsiteX41" fmla="*/ 545544 w 748525"/>
              <a:gd name="connsiteY41" fmla="*/ 928344 h 3046461"/>
              <a:gd name="connsiteX42" fmla="*/ 541168 w 748525"/>
              <a:gd name="connsiteY42" fmla="*/ 927547 h 3046461"/>
              <a:gd name="connsiteX43" fmla="*/ 545544 w 748525"/>
              <a:gd name="connsiteY43" fmla="*/ 838414 h 3046461"/>
              <a:gd name="connsiteX44" fmla="*/ 546191 w 748525"/>
              <a:gd name="connsiteY44" fmla="*/ 622045 h 3046461"/>
              <a:gd name="connsiteX45" fmla="*/ 563850 w 748525"/>
              <a:gd name="connsiteY45" fmla="*/ 547136 h 3046461"/>
              <a:gd name="connsiteX46" fmla="*/ 639851 w 748525"/>
              <a:gd name="connsiteY46" fmla="*/ 461585 h 3046461"/>
              <a:gd name="connsiteX47" fmla="*/ 733760 w 748525"/>
              <a:gd name="connsiteY47" fmla="*/ 392744 h 3046461"/>
              <a:gd name="connsiteX48" fmla="*/ 741321 w 748525"/>
              <a:gd name="connsiteY48" fmla="*/ 389960 h 3046461"/>
              <a:gd name="connsiteX49" fmla="*/ 745300 w 748525"/>
              <a:gd name="connsiteY49" fmla="*/ 529628 h 3046461"/>
              <a:gd name="connsiteX50" fmla="*/ 695957 w 748525"/>
              <a:gd name="connsiteY50" fmla="*/ 619161 h 3046461"/>
              <a:gd name="connsiteX51" fmla="*/ 670093 w 748525"/>
              <a:gd name="connsiteY51" fmla="*/ 635872 h 3046461"/>
              <a:gd name="connsiteX52" fmla="*/ 544352 w 748525"/>
              <a:gd name="connsiteY52" fmla="*/ 721028 h 3046461"/>
              <a:gd name="connsiteX53" fmla="*/ 541963 w 748525"/>
              <a:gd name="connsiteY53" fmla="*/ 698744 h 3046461"/>
              <a:gd name="connsiteX54" fmla="*/ 546191 w 748525"/>
              <a:gd name="connsiteY54" fmla="*/ 622045 h 3046461"/>
              <a:gd name="connsiteX55" fmla="*/ 546936 w 748525"/>
              <a:gd name="connsiteY55" fmla="*/ 424777 h 3046461"/>
              <a:gd name="connsiteX56" fmla="*/ 576581 w 748525"/>
              <a:gd name="connsiteY56" fmla="*/ 331466 h 3046461"/>
              <a:gd name="connsiteX57" fmla="*/ 658551 w 748525"/>
              <a:gd name="connsiteY57" fmla="*/ 241535 h 3046461"/>
              <a:gd name="connsiteX58" fmla="*/ 735748 w 748525"/>
              <a:gd name="connsiteY58" fmla="*/ 179063 h 3046461"/>
              <a:gd name="connsiteX59" fmla="*/ 738137 w 748525"/>
              <a:gd name="connsiteY59" fmla="*/ 203735 h 3046461"/>
              <a:gd name="connsiteX60" fmla="*/ 742911 w 748525"/>
              <a:gd name="connsiteY60" fmla="*/ 283715 h 3046461"/>
              <a:gd name="connsiteX61" fmla="*/ 649001 w 748525"/>
              <a:gd name="connsiteY61" fmla="*/ 436118 h 3046461"/>
              <a:gd name="connsiteX62" fmla="*/ 567429 w 748525"/>
              <a:gd name="connsiteY62" fmla="*/ 493419 h 3046461"/>
              <a:gd name="connsiteX63" fmla="*/ 542360 w 748525"/>
              <a:gd name="connsiteY63" fmla="*/ 525251 h 3046461"/>
              <a:gd name="connsiteX64" fmla="*/ 546936 w 748525"/>
              <a:gd name="connsiteY64" fmla="*/ 424777 h 3046461"/>
              <a:gd name="connsiteX65" fmla="*/ 311170 w 748525"/>
              <a:gd name="connsiteY65" fmla="*/ 1346156 h 3046461"/>
              <a:gd name="connsiteX66" fmla="*/ 321915 w 748525"/>
              <a:gd name="connsiteY66" fmla="*/ 1247473 h 3046461"/>
              <a:gd name="connsiteX67" fmla="*/ 333454 w 748525"/>
              <a:gd name="connsiteY67" fmla="*/ 1260604 h 3046461"/>
              <a:gd name="connsiteX68" fmla="*/ 387571 w 748525"/>
              <a:gd name="connsiteY68" fmla="*/ 1305171 h 3046461"/>
              <a:gd name="connsiteX69" fmla="*/ 508936 w 748525"/>
              <a:gd name="connsiteY69" fmla="*/ 1470308 h 3046461"/>
              <a:gd name="connsiteX70" fmla="*/ 511323 w 748525"/>
              <a:gd name="connsiteY70" fmla="*/ 1582918 h 3046461"/>
              <a:gd name="connsiteX71" fmla="*/ 403884 w 748525"/>
              <a:gd name="connsiteY71" fmla="*/ 1506119 h 3046461"/>
              <a:gd name="connsiteX72" fmla="*/ 397916 w 748525"/>
              <a:gd name="connsiteY72" fmla="*/ 1502935 h 3046461"/>
              <a:gd name="connsiteX73" fmla="*/ 311170 w 748525"/>
              <a:gd name="connsiteY73" fmla="*/ 1346156 h 3046461"/>
              <a:gd name="connsiteX74" fmla="*/ 314354 w 748525"/>
              <a:gd name="connsiteY74" fmla="*/ 1122130 h 3046461"/>
              <a:gd name="connsiteX75" fmla="*/ 322312 w 748525"/>
              <a:gd name="connsiteY75" fmla="*/ 1036179 h 3046461"/>
              <a:gd name="connsiteX76" fmla="*/ 328678 w 748525"/>
              <a:gd name="connsiteY76" fmla="*/ 1041352 h 3046461"/>
              <a:gd name="connsiteX77" fmla="*/ 410254 w 748525"/>
              <a:gd name="connsiteY77" fmla="*/ 1102233 h 3046461"/>
              <a:gd name="connsiteX78" fmla="*/ 493816 w 748525"/>
              <a:gd name="connsiteY78" fmla="*/ 1183010 h 3046461"/>
              <a:gd name="connsiteX79" fmla="*/ 513711 w 748525"/>
              <a:gd name="connsiteY79" fmla="*/ 1255035 h 3046461"/>
              <a:gd name="connsiteX80" fmla="*/ 522466 w 748525"/>
              <a:gd name="connsiteY80" fmla="*/ 1312334 h 3046461"/>
              <a:gd name="connsiteX81" fmla="*/ 523659 w 748525"/>
              <a:gd name="connsiteY81" fmla="*/ 1301591 h 3046461"/>
              <a:gd name="connsiteX82" fmla="*/ 524059 w 748525"/>
              <a:gd name="connsiteY82" fmla="*/ 696754 h 3046461"/>
              <a:gd name="connsiteX83" fmla="*/ 518885 w 748525"/>
              <a:gd name="connsiteY83" fmla="*/ 362901 h 3046461"/>
              <a:gd name="connsiteX84" fmla="*/ 506948 w 748525"/>
              <a:gd name="connsiteY84" fmla="*/ 328680 h 3046461"/>
              <a:gd name="connsiteX85" fmla="*/ 459594 w 748525"/>
              <a:gd name="connsiteY85" fmla="*/ 252678 h 3046461"/>
              <a:gd name="connsiteX86" fmla="*/ 450841 w 748525"/>
              <a:gd name="connsiteY86" fmla="*/ 134100 h 3046461"/>
              <a:gd name="connsiteX87" fmla="*/ 514109 w 748525"/>
              <a:gd name="connsiteY87" fmla="*/ 5969 h 3046461"/>
              <a:gd name="connsiteX88" fmla="*/ 517293 w 748525"/>
              <a:gd name="connsiteY88" fmla="*/ 0 h 3046461"/>
              <a:gd name="connsiteX89" fmla="*/ 531619 w 748525"/>
              <a:gd name="connsiteY89" fmla="*/ 15519 h 3046461"/>
              <a:gd name="connsiteX90" fmla="*/ 601652 w 748525"/>
              <a:gd name="connsiteY90" fmla="*/ 137679 h 3046461"/>
              <a:gd name="connsiteX91" fmla="*/ 596081 w 748525"/>
              <a:gd name="connsiteY91" fmla="*/ 241138 h 3046461"/>
              <a:gd name="connsiteX92" fmla="*/ 530822 w 748525"/>
              <a:gd name="connsiteY92" fmla="*/ 346985 h 3046461"/>
              <a:gd name="connsiteX93" fmla="*/ 524853 w 748525"/>
              <a:gd name="connsiteY93" fmla="*/ 363298 h 3046461"/>
              <a:gd name="connsiteX94" fmla="*/ 530027 w 748525"/>
              <a:gd name="connsiteY94" fmla="*/ 1241903 h 3046461"/>
              <a:gd name="connsiteX95" fmla="*/ 510927 w 748525"/>
              <a:gd name="connsiteY95" fmla="*/ 1773920 h 3046461"/>
              <a:gd name="connsiteX96" fmla="*/ 387174 w 748525"/>
              <a:gd name="connsiteY96" fmla="*/ 2508475 h 3046461"/>
              <a:gd name="connsiteX97" fmla="*/ 366879 w 748525"/>
              <a:gd name="connsiteY97" fmla="*/ 2617903 h 3046461"/>
              <a:gd name="connsiteX98" fmla="*/ 290878 w 748525"/>
              <a:gd name="connsiteY98" fmla="*/ 2831586 h 3046461"/>
              <a:gd name="connsiteX99" fmla="*/ 189805 w 748525"/>
              <a:gd name="connsiteY99" fmla="*/ 3033729 h 3046461"/>
              <a:gd name="connsiteX100" fmla="*/ 181449 w 748525"/>
              <a:gd name="connsiteY100" fmla="*/ 3046461 h 3046461"/>
              <a:gd name="connsiteX101" fmla="*/ 395530 w 748525"/>
              <a:gd name="connsiteY101" fmla="*/ 2236299 h 3046461"/>
              <a:gd name="connsiteX102" fmla="*/ 395132 w 748525"/>
              <a:gd name="connsiteY102" fmla="*/ 2353685 h 3046461"/>
              <a:gd name="connsiteX103" fmla="*/ 390756 w 748525"/>
              <a:gd name="connsiteY103" fmla="*/ 2471866 h 3046461"/>
              <a:gd name="connsiteX104" fmla="*/ 398314 w 748525"/>
              <a:gd name="connsiteY104" fmla="*/ 2445605 h 3046461"/>
              <a:gd name="connsiteX105" fmla="*/ 498192 w 748525"/>
              <a:gd name="connsiteY105" fmla="*/ 1865441 h 3046461"/>
              <a:gd name="connsiteX106" fmla="*/ 522069 w 748525"/>
              <a:gd name="connsiteY106" fmla="*/ 1376400 h 3046461"/>
              <a:gd name="connsiteX107" fmla="*/ 522069 w 748525"/>
              <a:gd name="connsiteY107" fmla="*/ 1353718 h 3046461"/>
              <a:gd name="connsiteX108" fmla="*/ 518487 w 748525"/>
              <a:gd name="connsiteY108" fmla="*/ 1365656 h 3046461"/>
              <a:gd name="connsiteX109" fmla="*/ 487847 w 748525"/>
              <a:gd name="connsiteY109" fmla="*/ 1340189 h 3046461"/>
              <a:gd name="connsiteX110" fmla="*/ 408662 w 748525"/>
              <a:gd name="connsiteY110" fmla="*/ 1292438 h 3046461"/>
              <a:gd name="connsiteX111" fmla="*/ 314354 w 748525"/>
              <a:gd name="connsiteY111" fmla="*/ 1122130 h 3046461"/>
              <a:gd name="connsiteX112" fmla="*/ 323109 w 748525"/>
              <a:gd name="connsiteY112" fmla="*/ 824087 h 3046461"/>
              <a:gd name="connsiteX113" fmla="*/ 326293 w 748525"/>
              <a:gd name="connsiteY113" fmla="*/ 823292 h 3046461"/>
              <a:gd name="connsiteX114" fmla="*/ 337833 w 748525"/>
              <a:gd name="connsiteY114" fmla="*/ 836026 h 3046461"/>
              <a:gd name="connsiteX115" fmla="*/ 400702 w 748525"/>
              <a:gd name="connsiteY115" fmla="*/ 882582 h 3046461"/>
              <a:gd name="connsiteX116" fmla="*/ 452830 w 748525"/>
              <a:gd name="connsiteY116" fmla="*/ 912425 h 3046461"/>
              <a:gd name="connsiteX117" fmla="*/ 501375 w 748525"/>
              <a:gd name="connsiteY117" fmla="*/ 986040 h 3046461"/>
              <a:gd name="connsiteX118" fmla="*/ 520875 w 748525"/>
              <a:gd name="connsiteY118" fmla="*/ 1140831 h 3046461"/>
              <a:gd name="connsiteX119" fmla="*/ 519681 w 748525"/>
              <a:gd name="connsiteY119" fmla="*/ 1151574 h 3046461"/>
              <a:gd name="connsiteX120" fmla="*/ 512518 w 748525"/>
              <a:gd name="connsiteY120" fmla="*/ 1145605 h 3046461"/>
              <a:gd name="connsiteX121" fmla="*/ 432935 w 748525"/>
              <a:gd name="connsiteY121" fmla="*/ 1089499 h 3046461"/>
              <a:gd name="connsiteX122" fmla="*/ 404681 w 748525"/>
              <a:gd name="connsiteY122" fmla="*/ 1074378 h 3046461"/>
              <a:gd name="connsiteX123" fmla="*/ 315151 w 748525"/>
              <a:gd name="connsiteY123" fmla="*/ 912028 h 3046461"/>
              <a:gd name="connsiteX124" fmla="*/ 323109 w 748525"/>
              <a:gd name="connsiteY124" fmla="*/ 824087 h 3046461"/>
              <a:gd name="connsiteX125" fmla="*/ 317488 w 748525"/>
              <a:gd name="connsiteY125" fmla="*/ 678001 h 3046461"/>
              <a:gd name="connsiteX126" fmla="*/ 325893 w 748525"/>
              <a:gd name="connsiteY126" fmla="*/ 606028 h 3046461"/>
              <a:gd name="connsiteX127" fmla="*/ 335841 w 748525"/>
              <a:gd name="connsiteY127" fmla="*/ 620352 h 3046461"/>
              <a:gd name="connsiteX128" fmla="*/ 396326 w 748525"/>
              <a:gd name="connsiteY128" fmla="*/ 667705 h 3046461"/>
              <a:gd name="connsiteX129" fmla="*/ 512518 w 748525"/>
              <a:gd name="connsiteY129" fmla="*/ 809363 h 3046461"/>
              <a:gd name="connsiteX130" fmla="*/ 522068 w 748525"/>
              <a:gd name="connsiteY130" fmla="*/ 929139 h 3046461"/>
              <a:gd name="connsiteX131" fmla="*/ 521670 w 748525"/>
              <a:gd name="connsiteY131" fmla="*/ 940279 h 3046461"/>
              <a:gd name="connsiteX132" fmla="*/ 512120 w 748525"/>
              <a:gd name="connsiteY132" fmla="*/ 932321 h 3046461"/>
              <a:gd name="connsiteX133" fmla="*/ 431740 w 748525"/>
              <a:gd name="connsiteY133" fmla="*/ 876612 h 3046461"/>
              <a:gd name="connsiteX134" fmla="*/ 382399 w 748525"/>
              <a:gd name="connsiteY134" fmla="*/ 849156 h 3046461"/>
              <a:gd name="connsiteX135" fmla="*/ 317140 w 748525"/>
              <a:gd name="connsiteY135" fmla="*/ 747288 h 3046461"/>
              <a:gd name="connsiteX136" fmla="*/ 317488 w 748525"/>
              <a:gd name="connsiteY136" fmla="*/ 678001 h 3046461"/>
              <a:gd name="connsiteX137" fmla="*/ 325495 w 748525"/>
              <a:gd name="connsiteY137" fmla="*/ 401897 h 3046461"/>
              <a:gd name="connsiteX138" fmla="*/ 327882 w 748525"/>
              <a:gd name="connsiteY138" fmla="*/ 397918 h 3046461"/>
              <a:gd name="connsiteX139" fmla="*/ 395131 w 748525"/>
              <a:gd name="connsiteY139" fmla="*/ 456811 h 3046461"/>
              <a:gd name="connsiteX140" fmla="*/ 411047 w 748525"/>
              <a:gd name="connsiteY140" fmla="*/ 463972 h 3046461"/>
              <a:gd name="connsiteX141" fmla="*/ 506945 w 748525"/>
              <a:gd name="connsiteY141" fmla="*/ 576981 h 3046461"/>
              <a:gd name="connsiteX142" fmla="*/ 522861 w 748525"/>
              <a:gd name="connsiteY142" fmla="*/ 712273 h 3046461"/>
              <a:gd name="connsiteX143" fmla="*/ 521269 w 748525"/>
              <a:gd name="connsiteY143" fmla="*/ 729384 h 3046461"/>
              <a:gd name="connsiteX144" fmla="*/ 512914 w 748525"/>
              <a:gd name="connsiteY144" fmla="*/ 722618 h 3046461"/>
              <a:gd name="connsiteX145" fmla="*/ 434126 w 748525"/>
              <a:gd name="connsiteY145" fmla="*/ 667309 h 3046461"/>
              <a:gd name="connsiteX146" fmla="*/ 384783 w 748525"/>
              <a:gd name="connsiteY146" fmla="*/ 640251 h 3046461"/>
              <a:gd name="connsiteX147" fmla="*/ 317537 w 748525"/>
              <a:gd name="connsiteY147" fmla="*/ 532812 h 3046461"/>
              <a:gd name="connsiteX148" fmla="*/ 325495 w 748525"/>
              <a:gd name="connsiteY148" fmla="*/ 401897 h 3046461"/>
              <a:gd name="connsiteX149" fmla="*/ 322312 w 748525"/>
              <a:gd name="connsiteY149" fmla="*/ 190207 h 3046461"/>
              <a:gd name="connsiteX150" fmla="*/ 399907 w 748525"/>
              <a:gd name="connsiteY150" fmla="*/ 251089 h 3046461"/>
              <a:gd name="connsiteX151" fmla="*/ 511722 w 748525"/>
              <a:gd name="connsiteY151" fmla="*/ 438905 h 3046461"/>
              <a:gd name="connsiteX152" fmla="*/ 518088 w 748525"/>
              <a:gd name="connsiteY152" fmla="*/ 530425 h 3046461"/>
              <a:gd name="connsiteX153" fmla="*/ 512517 w 748525"/>
              <a:gd name="connsiteY153" fmla="*/ 531620 h 3046461"/>
              <a:gd name="connsiteX154" fmla="*/ 405479 w 748525"/>
              <a:gd name="connsiteY154" fmla="*/ 443282 h 3046461"/>
              <a:gd name="connsiteX155" fmla="*/ 314354 w 748525"/>
              <a:gd name="connsiteY155" fmla="*/ 293266 h 3046461"/>
              <a:gd name="connsiteX156" fmla="*/ 322312 w 748525"/>
              <a:gd name="connsiteY156" fmla="*/ 190207 h 3046461"/>
              <a:gd name="connsiteX157" fmla="*/ 0 w 748525"/>
              <a:gd name="connsiteY157" fmla="*/ 832444 h 3046461"/>
              <a:gd name="connsiteX158" fmla="*/ 68440 w 748525"/>
              <a:gd name="connsiteY158" fmla="*/ 942667 h 3046461"/>
              <a:gd name="connsiteX159" fmla="*/ 329078 w 748525"/>
              <a:gd name="connsiteY159" fmla="*/ 1498559 h 3046461"/>
              <a:gd name="connsiteX160" fmla="*/ 405080 w 748525"/>
              <a:gd name="connsiteY160" fmla="*/ 2064798 h 3046461"/>
              <a:gd name="connsiteX161" fmla="*/ 396327 w 748525"/>
              <a:gd name="connsiteY161" fmla="*/ 2193324 h 3046461"/>
              <a:gd name="connsiteX162" fmla="*/ 393540 w 748525"/>
              <a:gd name="connsiteY162" fmla="*/ 2206456 h 3046461"/>
              <a:gd name="connsiteX163" fmla="*/ 384387 w 748525"/>
              <a:gd name="connsiteY163" fmla="*/ 2101804 h 3046461"/>
              <a:gd name="connsiteX164" fmla="*/ 288888 w 748525"/>
              <a:gd name="connsiteY164" fmla="*/ 1646188 h 3046461"/>
              <a:gd name="connsiteX165" fmla="*/ 6366 w 748525"/>
              <a:gd name="connsiteY165" fmla="*/ 858308 h 3046461"/>
              <a:gd name="connsiteX166" fmla="*/ 0 w 748525"/>
              <a:gd name="connsiteY166" fmla="*/ 832444 h 3046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</a:cxnLst>
            <a:rect l="l" t="t" r="r" b="b"/>
            <a:pathLst>
              <a:path w="748525" h="3046461">
                <a:moveTo>
                  <a:pt x="534053" y="1515419"/>
                </a:moveTo>
                <a:cubicBezTo>
                  <a:pt x="535495" y="1495772"/>
                  <a:pt x="538380" y="1476673"/>
                  <a:pt x="542359" y="1457574"/>
                </a:cubicBezTo>
                <a:cubicBezTo>
                  <a:pt x="543554" y="1452797"/>
                  <a:pt x="544746" y="1448024"/>
                  <a:pt x="545941" y="1443247"/>
                </a:cubicBezTo>
                <a:cubicBezTo>
                  <a:pt x="559073" y="1374407"/>
                  <a:pt x="598466" y="1328248"/>
                  <a:pt x="664522" y="1305569"/>
                </a:cubicBezTo>
                <a:cubicBezTo>
                  <a:pt x="688794" y="1297211"/>
                  <a:pt x="707099" y="1279305"/>
                  <a:pt x="724210" y="1261002"/>
                </a:cubicBezTo>
                <a:cubicBezTo>
                  <a:pt x="727392" y="1257421"/>
                  <a:pt x="730576" y="1253839"/>
                  <a:pt x="736147" y="1248268"/>
                </a:cubicBezTo>
                <a:cubicBezTo>
                  <a:pt x="738136" y="1267766"/>
                  <a:pt x="740921" y="1284479"/>
                  <a:pt x="741318" y="1301190"/>
                </a:cubicBezTo>
                <a:cubicBezTo>
                  <a:pt x="742116" y="1331830"/>
                  <a:pt x="743308" y="1362867"/>
                  <a:pt x="740523" y="1393507"/>
                </a:cubicBezTo>
                <a:cubicBezTo>
                  <a:pt x="736942" y="1432105"/>
                  <a:pt x="715455" y="1461553"/>
                  <a:pt x="682428" y="1482642"/>
                </a:cubicBezTo>
                <a:cubicBezTo>
                  <a:pt x="673275" y="1488211"/>
                  <a:pt x="664122" y="1493782"/>
                  <a:pt x="654572" y="1498559"/>
                </a:cubicBezTo>
                <a:cubicBezTo>
                  <a:pt x="612395" y="1518851"/>
                  <a:pt x="571010" y="1540738"/>
                  <a:pt x="534401" y="1576549"/>
                </a:cubicBezTo>
                <a:cubicBezTo>
                  <a:pt x="532610" y="1555261"/>
                  <a:pt x="532610" y="1535066"/>
                  <a:pt x="534053" y="1515419"/>
                </a:cubicBezTo>
                <a:close/>
                <a:moveTo>
                  <a:pt x="544051" y="1259708"/>
                </a:moveTo>
                <a:cubicBezTo>
                  <a:pt x="548528" y="1227875"/>
                  <a:pt x="556884" y="1197136"/>
                  <a:pt x="569418" y="1167094"/>
                </a:cubicBezTo>
                <a:cubicBezTo>
                  <a:pt x="583345" y="1133667"/>
                  <a:pt x="609608" y="1110988"/>
                  <a:pt x="641840" y="1096661"/>
                </a:cubicBezTo>
                <a:cubicBezTo>
                  <a:pt x="677651" y="1080745"/>
                  <a:pt x="709883" y="1061247"/>
                  <a:pt x="735747" y="1028618"/>
                </a:cubicBezTo>
                <a:cubicBezTo>
                  <a:pt x="737736" y="1043342"/>
                  <a:pt x="740523" y="1057666"/>
                  <a:pt x="741318" y="1072390"/>
                </a:cubicBezTo>
                <a:cubicBezTo>
                  <a:pt x="742910" y="1104619"/>
                  <a:pt x="745297" y="1136851"/>
                  <a:pt x="743308" y="1168686"/>
                </a:cubicBezTo>
                <a:cubicBezTo>
                  <a:pt x="740921" y="1208079"/>
                  <a:pt x="720228" y="1238321"/>
                  <a:pt x="687599" y="1260603"/>
                </a:cubicBezTo>
                <a:cubicBezTo>
                  <a:pt x="680836" y="1264982"/>
                  <a:pt x="674070" y="1269358"/>
                  <a:pt x="666909" y="1273337"/>
                </a:cubicBezTo>
                <a:cubicBezTo>
                  <a:pt x="623535" y="1297212"/>
                  <a:pt x="579366" y="1319496"/>
                  <a:pt x="541963" y="1358889"/>
                </a:cubicBezTo>
                <a:cubicBezTo>
                  <a:pt x="538978" y="1324469"/>
                  <a:pt x="539575" y="1291541"/>
                  <a:pt x="544051" y="1259708"/>
                </a:cubicBezTo>
                <a:close/>
                <a:moveTo>
                  <a:pt x="546339" y="1059159"/>
                </a:moveTo>
                <a:cubicBezTo>
                  <a:pt x="549323" y="1031902"/>
                  <a:pt x="554895" y="1005341"/>
                  <a:pt x="562655" y="978880"/>
                </a:cubicBezTo>
                <a:cubicBezTo>
                  <a:pt x="575387" y="935108"/>
                  <a:pt x="601650" y="902479"/>
                  <a:pt x="642635" y="883378"/>
                </a:cubicBezTo>
                <a:cubicBezTo>
                  <a:pt x="678846" y="866665"/>
                  <a:pt x="712668" y="847965"/>
                  <a:pt x="736942" y="811754"/>
                </a:cubicBezTo>
                <a:cubicBezTo>
                  <a:pt x="738534" y="816927"/>
                  <a:pt x="739726" y="819712"/>
                  <a:pt x="740126" y="822498"/>
                </a:cubicBezTo>
                <a:cubicBezTo>
                  <a:pt x="742910" y="859504"/>
                  <a:pt x="747287" y="896113"/>
                  <a:pt x="748481" y="933119"/>
                </a:cubicBezTo>
                <a:cubicBezTo>
                  <a:pt x="749676" y="985643"/>
                  <a:pt x="726597" y="1025833"/>
                  <a:pt x="680836" y="1052892"/>
                </a:cubicBezTo>
                <a:cubicBezTo>
                  <a:pt x="670091" y="1059258"/>
                  <a:pt x="659348" y="1065226"/>
                  <a:pt x="648206" y="1071195"/>
                </a:cubicBezTo>
                <a:cubicBezTo>
                  <a:pt x="611598" y="1090295"/>
                  <a:pt x="576979" y="1112182"/>
                  <a:pt x="545544" y="1143617"/>
                </a:cubicBezTo>
                <a:cubicBezTo>
                  <a:pt x="542957" y="1114370"/>
                  <a:pt x="543355" y="1086416"/>
                  <a:pt x="546339" y="1059159"/>
                </a:cubicBezTo>
                <a:close/>
                <a:moveTo>
                  <a:pt x="545544" y="838414"/>
                </a:moveTo>
                <a:cubicBezTo>
                  <a:pt x="548331" y="814142"/>
                  <a:pt x="554697" y="790266"/>
                  <a:pt x="561063" y="766392"/>
                </a:cubicBezTo>
                <a:cubicBezTo>
                  <a:pt x="572602" y="722620"/>
                  <a:pt x="598866" y="689990"/>
                  <a:pt x="639453" y="671290"/>
                </a:cubicBezTo>
                <a:cubicBezTo>
                  <a:pt x="676062" y="654577"/>
                  <a:pt x="709883" y="634682"/>
                  <a:pt x="734555" y="601652"/>
                </a:cubicBezTo>
                <a:cubicBezTo>
                  <a:pt x="734952" y="601255"/>
                  <a:pt x="736147" y="601255"/>
                  <a:pt x="738136" y="600857"/>
                </a:cubicBezTo>
                <a:cubicBezTo>
                  <a:pt x="743310" y="649403"/>
                  <a:pt x="752063" y="697948"/>
                  <a:pt x="744902" y="746894"/>
                </a:cubicBezTo>
                <a:cubicBezTo>
                  <a:pt x="739728" y="782705"/>
                  <a:pt x="721823" y="811753"/>
                  <a:pt x="691183" y="831651"/>
                </a:cubicBezTo>
                <a:cubicBezTo>
                  <a:pt x="673277" y="843587"/>
                  <a:pt x="653380" y="852340"/>
                  <a:pt x="635872" y="864280"/>
                </a:cubicBezTo>
                <a:cubicBezTo>
                  <a:pt x="606824" y="883378"/>
                  <a:pt x="578971" y="904070"/>
                  <a:pt x="550718" y="924365"/>
                </a:cubicBezTo>
                <a:cubicBezTo>
                  <a:pt x="549126" y="925557"/>
                  <a:pt x="547534" y="927149"/>
                  <a:pt x="545544" y="928344"/>
                </a:cubicBezTo>
                <a:cubicBezTo>
                  <a:pt x="543952" y="927947"/>
                  <a:pt x="542760" y="927947"/>
                  <a:pt x="541168" y="927547"/>
                </a:cubicBezTo>
                <a:cubicBezTo>
                  <a:pt x="542362" y="897704"/>
                  <a:pt x="542362" y="867859"/>
                  <a:pt x="545544" y="838414"/>
                </a:cubicBezTo>
                <a:close/>
                <a:moveTo>
                  <a:pt x="546191" y="622045"/>
                </a:moveTo>
                <a:cubicBezTo>
                  <a:pt x="549921" y="596777"/>
                  <a:pt x="555890" y="571807"/>
                  <a:pt x="563850" y="547136"/>
                </a:cubicBezTo>
                <a:cubicBezTo>
                  <a:pt x="576979" y="507346"/>
                  <a:pt x="602845" y="478695"/>
                  <a:pt x="639851" y="461585"/>
                </a:cubicBezTo>
                <a:cubicBezTo>
                  <a:pt x="676062" y="444871"/>
                  <a:pt x="709486" y="425374"/>
                  <a:pt x="733760" y="392744"/>
                </a:cubicBezTo>
                <a:cubicBezTo>
                  <a:pt x="734555" y="392347"/>
                  <a:pt x="736147" y="391949"/>
                  <a:pt x="741321" y="389960"/>
                </a:cubicBezTo>
                <a:cubicBezTo>
                  <a:pt x="742910" y="437710"/>
                  <a:pt x="746492" y="483869"/>
                  <a:pt x="745300" y="529628"/>
                </a:cubicBezTo>
                <a:cubicBezTo>
                  <a:pt x="744502" y="566636"/>
                  <a:pt x="726199" y="596876"/>
                  <a:pt x="695957" y="619161"/>
                </a:cubicBezTo>
                <a:cubicBezTo>
                  <a:pt x="687601" y="625129"/>
                  <a:pt x="679244" y="631098"/>
                  <a:pt x="670093" y="635872"/>
                </a:cubicBezTo>
                <a:cubicBezTo>
                  <a:pt x="626322" y="659748"/>
                  <a:pt x="581358" y="682030"/>
                  <a:pt x="544352" y="721028"/>
                </a:cubicBezTo>
                <a:cubicBezTo>
                  <a:pt x="543157" y="711478"/>
                  <a:pt x="542360" y="705110"/>
                  <a:pt x="541963" y="698744"/>
                </a:cubicBezTo>
                <a:cubicBezTo>
                  <a:pt x="540968" y="672879"/>
                  <a:pt x="542460" y="647313"/>
                  <a:pt x="546191" y="622045"/>
                </a:cubicBezTo>
                <a:close/>
                <a:moveTo>
                  <a:pt x="546936" y="424777"/>
                </a:moveTo>
                <a:cubicBezTo>
                  <a:pt x="552010" y="392546"/>
                  <a:pt x="561261" y="361508"/>
                  <a:pt x="576581" y="331466"/>
                </a:cubicBezTo>
                <a:cubicBezTo>
                  <a:pt x="595682" y="294062"/>
                  <a:pt x="622740" y="263423"/>
                  <a:pt x="658551" y="241535"/>
                </a:cubicBezTo>
                <a:cubicBezTo>
                  <a:pt x="686010" y="224824"/>
                  <a:pt x="712668" y="207316"/>
                  <a:pt x="735748" y="179063"/>
                </a:cubicBezTo>
                <a:cubicBezTo>
                  <a:pt x="736942" y="189408"/>
                  <a:pt x="737737" y="196571"/>
                  <a:pt x="738137" y="203735"/>
                </a:cubicBezTo>
                <a:cubicBezTo>
                  <a:pt x="739727" y="230396"/>
                  <a:pt x="742513" y="257054"/>
                  <a:pt x="742911" y="283715"/>
                </a:cubicBezTo>
                <a:cubicBezTo>
                  <a:pt x="744106" y="354148"/>
                  <a:pt x="711873" y="405081"/>
                  <a:pt x="649001" y="436118"/>
                </a:cubicBezTo>
                <a:cubicBezTo>
                  <a:pt x="618761" y="451239"/>
                  <a:pt x="590111" y="467555"/>
                  <a:pt x="567429" y="493419"/>
                </a:cubicBezTo>
                <a:cubicBezTo>
                  <a:pt x="560265" y="502969"/>
                  <a:pt x="552707" y="512917"/>
                  <a:pt x="542360" y="525251"/>
                </a:cubicBezTo>
                <a:cubicBezTo>
                  <a:pt x="540968" y="490434"/>
                  <a:pt x="541863" y="457008"/>
                  <a:pt x="546936" y="424777"/>
                </a:cubicBezTo>
                <a:close/>
                <a:moveTo>
                  <a:pt x="311170" y="1346156"/>
                </a:moveTo>
                <a:cubicBezTo>
                  <a:pt x="314354" y="1314721"/>
                  <a:pt x="317936" y="1283286"/>
                  <a:pt x="321915" y="1247473"/>
                </a:cubicBezTo>
                <a:cubicBezTo>
                  <a:pt x="327486" y="1254236"/>
                  <a:pt x="330270" y="1257818"/>
                  <a:pt x="333454" y="1260604"/>
                </a:cubicBezTo>
                <a:cubicBezTo>
                  <a:pt x="351360" y="1276123"/>
                  <a:pt x="366879" y="1296816"/>
                  <a:pt x="387571" y="1305171"/>
                </a:cubicBezTo>
                <a:cubicBezTo>
                  <a:pt x="463572" y="1335414"/>
                  <a:pt x="499386" y="1392315"/>
                  <a:pt x="508936" y="1470308"/>
                </a:cubicBezTo>
                <a:cubicBezTo>
                  <a:pt x="513709" y="1506914"/>
                  <a:pt x="518088" y="1543523"/>
                  <a:pt x="511323" y="1582918"/>
                </a:cubicBezTo>
                <a:cubicBezTo>
                  <a:pt x="479091" y="1549494"/>
                  <a:pt x="442482" y="1526414"/>
                  <a:pt x="403884" y="1506119"/>
                </a:cubicBezTo>
                <a:cubicBezTo>
                  <a:pt x="401895" y="1504925"/>
                  <a:pt x="399905" y="1503733"/>
                  <a:pt x="397916" y="1502935"/>
                </a:cubicBezTo>
                <a:cubicBezTo>
                  <a:pt x="331862" y="1471103"/>
                  <a:pt x="304009" y="1418179"/>
                  <a:pt x="311170" y="1346156"/>
                </a:cubicBezTo>
                <a:close/>
                <a:moveTo>
                  <a:pt x="314354" y="1122130"/>
                </a:moveTo>
                <a:cubicBezTo>
                  <a:pt x="317539" y="1094274"/>
                  <a:pt x="319528" y="1066421"/>
                  <a:pt x="322312" y="1036179"/>
                </a:cubicBezTo>
                <a:cubicBezTo>
                  <a:pt x="325894" y="1038965"/>
                  <a:pt x="327486" y="1040158"/>
                  <a:pt x="328678" y="1041352"/>
                </a:cubicBezTo>
                <a:cubicBezTo>
                  <a:pt x="350566" y="1068808"/>
                  <a:pt x="377624" y="1088703"/>
                  <a:pt x="410254" y="1102233"/>
                </a:cubicBezTo>
                <a:cubicBezTo>
                  <a:pt x="448452" y="1117751"/>
                  <a:pt x="479092" y="1143220"/>
                  <a:pt x="493816" y="1183010"/>
                </a:cubicBezTo>
                <a:cubicBezTo>
                  <a:pt x="502569" y="1206487"/>
                  <a:pt x="508540" y="1230761"/>
                  <a:pt x="513711" y="1255035"/>
                </a:cubicBezTo>
                <a:cubicBezTo>
                  <a:pt x="517690" y="1273736"/>
                  <a:pt x="518885" y="1292836"/>
                  <a:pt x="522466" y="1312334"/>
                </a:cubicBezTo>
                <a:cubicBezTo>
                  <a:pt x="522864" y="1308752"/>
                  <a:pt x="523659" y="1305173"/>
                  <a:pt x="523659" y="1301591"/>
                </a:cubicBezTo>
                <a:cubicBezTo>
                  <a:pt x="524059" y="1099846"/>
                  <a:pt x="524853" y="898102"/>
                  <a:pt x="524059" y="696754"/>
                </a:cubicBezTo>
                <a:cubicBezTo>
                  <a:pt x="523659" y="585337"/>
                  <a:pt x="520477" y="474319"/>
                  <a:pt x="518885" y="362901"/>
                </a:cubicBezTo>
                <a:cubicBezTo>
                  <a:pt x="518885" y="349769"/>
                  <a:pt x="514508" y="339822"/>
                  <a:pt x="506948" y="328680"/>
                </a:cubicBezTo>
                <a:cubicBezTo>
                  <a:pt x="489837" y="304408"/>
                  <a:pt x="473123" y="279339"/>
                  <a:pt x="459594" y="252678"/>
                </a:cubicBezTo>
                <a:cubicBezTo>
                  <a:pt x="440096" y="214875"/>
                  <a:pt x="438107" y="174687"/>
                  <a:pt x="450841" y="134100"/>
                </a:cubicBezTo>
                <a:cubicBezTo>
                  <a:pt x="464768" y="87941"/>
                  <a:pt x="487450" y="45761"/>
                  <a:pt x="514109" y="5969"/>
                </a:cubicBezTo>
                <a:cubicBezTo>
                  <a:pt x="514906" y="4376"/>
                  <a:pt x="515701" y="2784"/>
                  <a:pt x="517293" y="0"/>
                </a:cubicBezTo>
                <a:cubicBezTo>
                  <a:pt x="523261" y="6366"/>
                  <a:pt x="527638" y="10745"/>
                  <a:pt x="531619" y="15519"/>
                </a:cubicBezTo>
                <a:cubicBezTo>
                  <a:pt x="563452" y="51332"/>
                  <a:pt x="587326" y="91520"/>
                  <a:pt x="601652" y="137679"/>
                </a:cubicBezTo>
                <a:cubicBezTo>
                  <a:pt x="612795" y="173095"/>
                  <a:pt x="610805" y="206917"/>
                  <a:pt x="596081" y="241138"/>
                </a:cubicBezTo>
                <a:cubicBezTo>
                  <a:pt x="579368" y="279736"/>
                  <a:pt x="556688" y="313958"/>
                  <a:pt x="530822" y="346985"/>
                </a:cubicBezTo>
                <a:cubicBezTo>
                  <a:pt x="527240" y="351362"/>
                  <a:pt x="524456" y="357727"/>
                  <a:pt x="524853" y="363298"/>
                </a:cubicBezTo>
                <a:cubicBezTo>
                  <a:pt x="531619" y="656167"/>
                  <a:pt x="536393" y="949035"/>
                  <a:pt x="530027" y="1241903"/>
                </a:cubicBezTo>
                <a:cubicBezTo>
                  <a:pt x="526445" y="1419375"/>
                  <a:pt x="519680" y="1596846"/>
                  <a:pt x="510927" y="1773920"/>
                </a:cubicBezTo>
                <a:cubicBezTo>
                  <a:pt x="498590" y="2023414"/>
                  <a:pt x="458402" y="2268531"/>
                  <a:pt x="387174" y="2508475"/>
                </a:cubicBezTo>
                <a:cubicBezTo>
                  <a:pt x="376827" y="2543891"/>
                  <a:pt x="374440" y="2581295"/>
                  <a:pt x="366879" y="2617903"/>
                </a:cubicBezTo>
                <a:cubicBezTo>
                  <a:pt x="351360" y="2692713"/>
                  <a:pt x="331863" y="2767122"/>
                  <a:pt x="290878" y="2831586"/>
                </a:cubicBezTo>
                <a:cubicBezTo>
                  <a:pt x="250290" y="2896048"/>
                  <a:pt x="222037" y="2965683"/>
                  <a:pt x="189805" y="3033729"/>
                </a:cubicBezTo>
                <a:cubicBezTo>
                  <a:pt x="187815" y="3038105"/>
                  <a:pt x="185031" y="3042879"/>
                  <a:pt x="181449" y="3046461"/>
                </a:cubicBezTo>
                <a:cubicBezTo>
                  <a:pt x="296449" y="2787417"/>
                  <a:pt x="358524" y="2515241"/>
                  <a:pt x="395530" y="2236299"/>
                </a:cubicBezTo>
                <a:cubicBezTo>
                  <a:pt x="395530" y="2275297"/>
                  <a:pt x="396325" y="2314690"/>
                  <a:pt x="395132" y="2353685"/>
                </a:cubicBezTo>
                <a:cubicBezTo>
                  <a:pt x="394335" y="2393081"/>
                  <a:pt x="391551" y="2432076"/>
                  <a:pt x="390756" y="2471866"/>
                </a:cubicBezTo>
                <a:cubicBezTo>
                  <a:pt x="393143" y="2463114"/>
                  <a:pt x="395927" y="2454358"/>
                  <a:pt x="398314" y="2445605"/>
                </a:cubicBezTo>
                <a:cubicBezTo>
                  <a:pt x="450841" y="2255400"/>
                  <a:pt x="486255" y="2062409"/>
                  <a:pt x="498192" y="1865441"/>
                </a:cubicBezTo>
                <a:cubicBezTo>
                  <a:pt x="508140" y="1702693"/>
                  <a:pt x="514508" y="1539545"/>
                  <a:pt x="522069" y="1376400"/>
                </a:cubicBezTo>
                <a:cubicBezTo>
                  <a:pt x="522466" y="1370032"/>
                  <a:pt x="522069" y="1364063"/>
                  <a:pt x="522069" y="1353718"/>
                </a:cubicBezTo>
                <a:cubicBezTo>
                  <a:pt x="520477" y="1359687"/>
                  <a:pt x="519680" y="1362074"/>
                  <a:pt x="518487" y="1365656"/>
                </a:cubicBezTo>
                <a:cubicBezTo>
                  <a:pt x="508140" y="1356900"/>
                  <a:pt x="498590" y="1346953"/>
                  <a:pt x="487847" y="1340189"/>
                </a:cubicBezTo>
                <a:cubicBezTo>
                  <a:pt x="461981" y="1323476"/>
                  <a:pt x="436515" y="1305173"/>
                  <a:pt x="408662" y="1292438"/>
                </a:cubicBezTo>
                <a:cubicBezTo>
                  <a:pt x="334647" y="1258217"/>
                  <a:pt x="305999" y="1201316"/>
                  <a:pt x="314354" y="1122130"/>
                </a:cubicBezTo>
                <a:close/>
                <a:moveTo>
                  <a:pt x="323109" y="824087"/>
                </a:moveTo>
                <a:cubicBezTo>
                  <a:pt x="323904" y="823690"/>
                  <a:pt x="325098" y="823690"/>
                  <a:pt x="326293" y="823292"/>
                </a:cubicBezTo>
                <a:cubicBezTo>
                  <a:pt x="330272" y="827668"/>
                  <a:pt x="333854" y="831648"/>
                  <a:pt x="337833" y="836026"/>
                </a:cubicBezTo>
                <a:cubicBezTo>
                  <a:pt x="355341" y="855922"/>
                  <a:pt x="376031" y="871838"/>
                  <a:pt x="400702" y="882582"/>
                </a:cubicBezTo>
                <a:cubicBezTo>
                  <a:pt x="419008" y="890541"/>
                  <a:pt x="436516" y="900885"/>
                  <a:pt x="452830" y="912425"/>
                </a:cubicBezTo>
                <a:cubicBezTo>
                  <a:pt x="477899" y="930331"/>
                  <a:pt x="492622" y="956594"/>
                  <a:pt x="501375" y="986040"/>
                </a:cubicBezTo>
                <a:cubicBezTo>
                  <a:pt x="516896" y="1036577"/>
                  <a:pt x="524855" y="1087907"/>
                  <a:pt x="520875" y="1140831"/>
                </a:cubicBezTo>
                <a:cubicBezTo>
                  <a:pt x="520476" y="1143616"/>
                  <a:pt x="520078" y="1146800"/>
                  <a:pt x="519681" y="1151574"/>
                </a:cubicBezTo>
                <a:cubicBezTo>
                  <a:pt x="516497" y="1148789"/>
                  <a:pt x="514507" y="1147197"/>
                  <a:pt x="512518" y="1145605"/>
                </a:cubicBezTo>
                <a:cubicBezTo>
                  <a:pt x="485857" y="1126902"/>
                  <a:pt x="459595" y="1107802"/>
                  <a:pt x="432935" y="1089499"/>
                </a:cubicBezTo>
                <a:cubicBezTo>
                  <a:pt x="424179" y="1083530"/>
                  <a:pt x="414232" y="1079154"/>
                  <a:pt x="404681" y="1074378"/>
                </a:cubicBezTo>
                <a:cubicBezTo>
                  <a:pt x="334649" y="1042146"/>
                  <a:pt x="308385" y="986439"/>
                  <a:pt x="315151" y="912028"/>
                </a:cubicBezTo>
                <a:cubicBezTo>
                  <a:pt x="317935" y="882583"/>
                  <a:pt x="320325" y="853534"/>
                  <a:pt x="323109" y="824087"/>
                </a:cubicBezTo>
                <a:close/>
                <a:moveTo>
                  <a:pt x="317488" y="678001"/>
                </a:moveTo>
                <a:cubicBezTo>
                  <a:pt x="319428" y="654673"/>
                  <a:pt x="322710" y="630898"/>
                  <a:pt x="325893" y="606028"/>
                </a:cubicBezTo>
                <a:cubicBezTo>
                  <a:pt x="330670" y="612793"/>
                  <a:pt x="332659" y="616773"/>
                  <a:pt x="335841" y="620352"/>
                </a:cubicBezTo>
                <a:cubicBezTo>
                  <a:pt x="352952" y="639852"/>
                  <a:pt x="371257" y="658552"/>
                  <a:pt x="396326" y="667705"/>
                </a:cubicBezTo>
                <a:cubicBezTo>
                  <a:pt x="463177" y="691979"/>
                  <a:pt x="499786" y="740127"/>
                  <a:pt x="512518" y="809363"/>
                </a:cubicBezTo>
                <a:cubicBezTo>
                  <a:pt x="520078" y="849156"/>
                  <a:pt x="524455" y="888949"/>
                  <a:pt x="522068" y="929139"/>
                </a:cubicBezTo>
                <a:cubicBezTo>
                  <a:pt x="522465" y="932718"/>
                  <a:pt x="522068" y="935505"/>
                  <a:pt x="521670" y="940279"/>
                </a:cubicBezTo>
                <a:cubicBezTo>
                  <a:pt x="517294" y="936697"/>
                  <a:pt x="514905" y="934310"/>
                  <a:pt x="512120" y="932321"/>
                </a:cubicBezTo>
                <a:cubicBezTo>
                  <a:pt x="485459" y="913618"/>
                  <a:pt x="459196" y="894520"/>
                  <a:pt x="431740" y="876612"/>
                </a:cubicBezTo>
                <a:cubicBezTo>
                  <a:pt x="416221" y="866267"/>
                  <a:pt x="398713" y="858706"/>
                  <a:pt x="382399" y="849156"/>
                </a:cubicBezTo>
                <a:cubicBezTo>
                  <a:pt x="343801" y="826076"/>
                  <a:pt x="321119" y="792652"/>
                  <a:pt x="317140" y="747288"/>
                </a:cubicBezTo>
                <a:cubicBezTo>
                  <a:pt x="314952" y="724209"/>
                  <a:pt x="315549" y="701329"/>
                  <a:pt x="317488" y="678001"/>
                </a:cubicBezTo>
                <a:close/>
                <a:moveTo>
                  <a:pt x="325495" y="401897"/>
                </a:moveTo>
                <a:cubicBezTo>
                  <a:pt x="325893" y="400702"/>
                  <a:pt x="327085" y="399510"/>
                  <a:pt x="327882" y="397918"/>
                </a:cubicBezTo>
                <a:cubicBezTo>
                  <a:pt x="345788" y="423782"/>
                  <a:pt x="366878" y="444474"/>
                  <a:pt x="395131" y="456811"/>
                </a:cubicBezTo>
                <a:cubicBezTo>
                  <a:pt x="400302" y="459198"/>
                  <a:pt x="405873" y="461585"/>
                  <a:pt x="411047" y="463972"/>
                </a:cubicBezTo>
                <a:cubicBezTo>
                  <a:pt x="461582" y="485859"/>
                  <a:pt x="493416" y="522865"/>
                  <a:pt x="506945" y="576981"/>
                </a:cubicBezTo>
                <a:cubicBezTo>
                  <a:pt x="518085" y="621548"/>
                  <a:pt x="525248" y="666114"/>
                  <a:pt x="522861" y="712273"/>
                </a:cubicBezTo>
                <a:cubicBezTo>
                  <a:pt x="522464" y="717447"/>
                  <a:pt x="522066" y="722618"/>
                  <a:pt x="521269" y="729384"/>
                </a:cubicBezTo>
                <a:cubicBezTo>
                  <a:pt x="517688" y="726199"/>
                  <a:pt x="515301" y="724210"/>
                  <a:pt x="512914" y="722618"/>
                </a:cubicBezTo>
                <a:cubicBezTo>
                  <a:pt x="486650" y="703917"/>
                  <a:pt x="460787" y="685214"/>
                  <a:pt x="434126" y="667309"/>
                </a:cubicBezTo>
                <a:cubicBezTo>
                  <a:pt x="418607" y="656961"/>
                  <a:pt x="401099" y="649401"/>
                  <a:pt x="384783" y="640251"/>
                </a:cubicBezTo>
                <a:cubicBezTo>
                  <a:pt x="343401" y="616374"/>
                  <a:pt x="317935" y="580960"/>
                  <a:pt x="317537" y="532812"/>
                </a:cubicBezTo>
                <a:cubicBezTo>
                  <a:pt x="317137" y="489040"/>
                  <a:pt x="322709" y="445669"/>
                  <a:pt x="325495" y="401897"/>
                </a:cubicBezTo>
                <a:close/>
                <a:moveTo>
                  <a:pt x="322312" y="190207"/>
                </a:moveTo>
                <a:cubicBezTo>
                  <a:pt x="344199" y="216868"/>
                  <a:pt x="372052" y="233578"/>
                  <a:pt x="399907" y="251089"/>
                </a:cubicBezTo>
                <a:cubicBezTo>
                  <a:pt x="468348" y="294858"/>
                  <a:pt x="500977" y="360912"/>
                  <a:pt x="511722" y="438905"/>
                </a:cubicBezTo>
                <a:cubicBezTo>
                  <a:pt x="515701" y="469148"/>
                  <a:pt x="516099" y="499785"/>
                  <a:pt x="518088" y="530425"/>
                </a:cubicBezTo>
                <a:cubicBezTo>
                  <a:pt x="516496" y="530825"/>
                  <a:pt x="514506" y="531222"/>
                  <a:pt x="512517" y="531620"/>
                </a:cubicBezTo>
                <a:cubicBezTo>
                  <a:pt x="486254" y="490635"/>
                  <a:pt x="448453" y="464769"/>
                  <a:pt x="405479" y="443282"/>
                </a:cubicBezTo>
                <a:cubicBezTo>
                  <a:pt x="344199" y="413041"/>
                  <a:pt x="313559" y="361709"/>
                  <a:pt x="314354" y="293266"/>
                </a:cubicBezTo>
                <a:cubicBezTo>
                  <a:pt x="314754" y="259047"/>
                  <a:pt x="318333" y="224825"/>
                  <a:pt x="322312" y="190207"/>
                </a:cubicBezTo>
                <a:close/>
                <a:moveTo>
                  <a:pt x="0" y="832444"/>
                </a:moveTo>
                <a:cubicBezTo>
                  <a:pt x="23079" y="869053"/>
                  <a:pt x="46556" y="905661"/>
                  <a:pt x="68440" y="942667"/>
                </a:cubicBezTo>
                <a:cubicBezTo>
                  <a:pt x="173889" y="1119344"/>
                  <a:pt x="263422" y="1303182"/>
                  <a:pt x="329078" y="1498559"/>
                </a:cubicBezTo>
                <a:cubicBezTo>
                  <a:pt x="391153" y="1682399"/>
                  <a:pt x="419006" y="1870613"/>
                  <a:pt x="405080" y="2064798"/>
                </a:cubicBezTo>
                <a:cubicBezTo>
                  <a:pt x="401895" y="2107773"/>
                  <a:pt x="399509" y="2150350"/>
                  <a:pt x="396327" y="2193324"/>
                </a:cubicBezTo>
                <a:cubicBezTo>
                  <a:pt x="395927" y="2196111"/>
                  <a:pt x="394735" y="2199693"/>
                  <a:pt x="393540" y="2206456"/>
                </a:cubicBezTo>
                <a:cubicBezTo>
                  <a:pt x="390356" y="2169053"/>
                  <a:pt x="387174" y="2135229"/>
                  <a:pt x="384387" y="2101804"/>
                </a:cubicBezTo>
                <a:cubicBezTo>
                  <a:pt x="370858" y="1946218"/>
                  <a:pt x="335842" y="1795009"/>
                  <a:pt x="288888" y="1646188"/>
                </a:cubicBezTo>
                <a:cubicBezTo>
                  <a:pt x="205324" y="1379583"/>
                  <a:pt x="107438" y="1118547"/>
                  <a:pt x="6366" y="858308"/>
                </a:cubicBezTo>
                <a:cubicBezTo>
                  <a:pt x="3184" y="850350"/>
                  <a:pt x="397" y="841994"/>
                  <a:pt x="0" y="832444"/>
                </a:cubicBezTo>
                <a:close/>
              </a:path>
            </a:pathLst>
          </a:custGeom>
          <a:solidFill>
            <a:schemeClr val="accent2"/>
          </a:solidFill>
          <a:ln w="1646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A8FD47FC-D4AB-4391-98C3-7E42AC4F76A7}"/>
              </a:ext>
            </a:extLst>
          </p:cNvPr>
          <p:cNvSpPr/>
          <p:nvPr userDrawn="1"/>
        </p:nvSpPr>
        <p:spPr>
          <a:xfrm rot="16516275" flipH="1">
            <a:off x="10266540" y="-970122"/>
            <a:ext cx="748525" cy="3046461"/>
          </a:xfrm>
          <a:custGeom>
            <a:avLst/>
            <a:gdLst>
              <a:gd name="connsiteX0" fmla="*/ 534053 w 748525"/>
              <a:gd name="connsiteY0" fmla="*/ 1515420 h 3046461"/>
              <a:gd name="connsiteX1" fmla="*/ 534401 w 748525"/>
              <a:gd name="connsiteY1" fmla="*/ 1576550 h 3046461"/>
              <a:gd name="connsiteX2" fmla="*/ 654572 w 748525"/>
              <a:gd name="connsiteY2" fmla="*/ 1498559 h 3046461"/>
              <a:gd name="connsiteX3" fmla="*/ 682428 w 748525"/>
              <a:gd name="connsiteY3" fmla="*/ 1482643 h 3046461"/>
              <a:gd name="connsiteX4" fmla="*/ 740523 w 748525"/>
              <a:gd name="connsiteY4" fmla="*/ 1393507 h 3046461"/>
              <a:gd name="connsiteX5" fmla="*/ 741318 w 748525"/>
              <a:gd name="connsiteY5" fmla="*/ 1301190 h 3046461"/>
              <a:gd name="connsiteX6" fmla="*/ 736147 w 748525"/>
              <a:gd name="connsiteY6" fmla="*/ 1248268 h 3046461"/>
              <a:gd name="connsiteX7" fmla="*/ 724210 w 748525"/>
              <a:gd name="connsiteY7" fmla="*/ 1261002 h 3046461"/>
              <a:gd name="connsiteX8" fmla="*/ 664522 w 748525"/>
              <a:gd name="connsiteY8" fmla="*/ 1305569 h 3046461"/>
              <a:gd name="connsiteX9" fmla="*/ 545941 w 748525"/>
              <a:gd name="connsiteY9" fmla="*/ 1443247 h 3046461"/>
              <a:gd name="connsiteX10" fmla="*/ 542359 w 748525"/>
              <a:gd name="connsiteY10" fmla="*/ 1457574 h 3046461"/>
              <a:gd name="connsiteX11" fmla="*/ 534053 w 748525"/>
              <a:gd name="connsiteY11" fmla="*/ 1515420 h 3046461"/>
              <a:gd name="connsiteX12" fmla="*/ 544051 w 748525"/>
              <a:gd name="connsiteY12" fmla="*/ 1259708 h 3046461"/>
              <a:gd name="connsiteX13" fmla="*/ 541963 w 748525"/>
              <a:gd name="connsiteY13" fmla="*/ 1358889 h 3046461"/>
              <a:gd name="connsiteX14" fmla="*/ 666909 w 748525"/>
              <a:gd name="connsiteY14" fmla="*/ 1273338 h 3046461"/>
              <a:gd name="connsiteX15" fmla="*/ 687599 w 748525"/>
              <a:gd name="connsiteY15" fmla="*/ 1260603 h 3046461"/>
              <a:gd name="connsiteX16" fmla="*/ 743308 w 748525"/>
              <a:gd name="connsiteY16" fmla="*/ 1168686 h 3046461"/>
              <a:gd name="connsiteX17" fmla="*/ 741318 w 748525"/>
              <a:gd name="connsiteY17" fmla="*/ 1072390 h 3046461"/>
              <a:gd name="connsiteX18" fmla="*/ 735747 w 748525"/>
              <a:gd name="connsiteY18" fmla="*/ 1028618 h 3046461"/>
              <a:gd name="connsiteX19" fmla="*/ 641840 w 748525"/>
              <a:gd name="connsiteY19" fmla="*/ 1096662 h 3046461"/>
              <a:gd name="connsiteX20" fmla="*/ 569418 w 748525"/>
              <a:gd name="connsiteY20" fmla="*/ 1167094 h 3046461"/>
              <a:gd name="connsiteX21" fmla="*/ 544051 w 748525"/>
              <a:gd name="connsiteY21" fmla="*/ 1259708 h 3046461"/>
              <a:gd name="connsiteX22" fmla="*/ 546339 w 748525"/>
              <a:gd name="connsiteY22" fmla="*/ 1059159 h 3046461"/>
              <a:gd name="connsiteX23" fmla="*/ 545544 w 748525"/>
              <a:gd name="connsiteY23" fmla="*/ 1143616 h 3046461"/>
              <a:gd name="connsiteX24" fmla="*/ 648206 w 748525"/>
              <a:gd name="connsiteY24" fmla="*/ 1071195 h 3046461"/>
              <a:gd name="connsiteX25" fmla="*/ 680836 w 748525"/>
              <a:gd name="connsiteY25" fmla="*/ 1052892 h 3046461"/>
              <a:gd name="connsiteX26" fmla="*/ 748481 w 748525"/>
              <a:gd name="connsiteY26" fmla="*/ 933118 h 3046461"/>
              <a:gd name="connsiteX27" fmla="*/ 740126 w 748525"/>
              <a:gd name="connsiteY27" fmla="*/ 822499 h 3046461"/>
              <a:gd name="connsiteX28" fmla="*/ 736942 w 748525"/>
              <a:gd name="connsiteY28" fmla="*/ 811754 h 3046461"/>
              <a:gd name="connsiteX29" fmla="*/ 642635 w 748525"/>
              <a:gd name="connsiteY29" fmla="*/ 883379 h 3046461"/>
              <a:gd name="connsiteX30" fmla="*/ 562655 w 748525"/>
              <a:gd name="connsiteY30" fmla="*/ 978880 h 3046461"/>
              <a:gd name="connsiteX31" fmla="*/ 546339 w 748525"/>
              <a:gd name="connsiteY31" fmla="*/ 1059159 h 3046461"/>
              <a:gd name="connsiteX32" fmla="*/ 545544 w 748525"/>
              <a:gd name="connsiteY32" fmla="*/ 838414 h 3046461"/>
              <a:gd name="connsiteX33" fmla="*/ 541168 w 748525"/>
              <a:gd name="connsiteY33" fmla="*/ 927547 h 3046461"/>
              <a:gd name="connsiteX34" fmla="*/ 545544 w 748525"/>
              <a:gd name="connsiteY34" fmla="*/ 928344 h 3046461"/>
              <a:gd name="connsiteX35" fmla="*/ 550718 w 748525"/>
              <a:gd name="connsiteY35" fmla="*/ 924365 h 3046461"/>
              <a:gd name="connsiteX36" fmla="*/ 635872 w 748525"/>
              <a:gd name="connsiteY36" fmla="*/ 864279 h 3046461"/>
              <a:gd name="connsiteX37" fmla="*/ 691183 w 748525"/>
              <a:gd name="connsiteY37" fmla="*/ 831650 h 3046461"/>
              <a:gd name="connsiteX38" fmla="*/ 744902 w 748525"/>
              <a:gd name="connsiteY38" fmla="*/ 746894 h 3046461"/>
              <a:gd name="connsiteX39" fmla="*/ 738136 w 748525"/>
              <a:gd name="connsiteY39" fmla="*/ 600858 h 3046461"/>
              <a:gd name="connsiteX40" fmla="*/ 734555 w 748525"/>
              <a:gd name="connsiteY40" fmla="*/ 601652 h 3046461"/>
              <a:gd name="connsiteX41" fmla="*/ 639453 w 748525"/>
              <a:gd name="connsiteY41" fmla="*/ 671290 h 3046461"/>
              <a:gd name="connsiteX42" fmla="*/ 561063 w 748525"/>
              <a:gd name="connsiteY42" fmla="*/ 766392 h 3046461"/>
              <a:gd name="connsiteX43" fmla="*/ 545544 w 748525"/>
              <a:gd name="connsiteY43" fmla="*/ 838414 h 3046461"/>
              <a:gd name="connsiteX44" fmla="*/ 546191 w 748525"/>
              <a:gd name="connsiteY44" fmla="*/ 622044 h 3046461"/>
              <a:gd name="connsiteX45" fmla="*/ 541963 w 748525"/>
              <a:gd name="connsiteY45" fmla="*/ 698743 h 3046461"/>
              <a:gd name="connsiteX46" fmla="*/ 544352 w 748525"/>
              <a:gd name="connsiteY46" fmla="*/ 721027 h 3046461"/>
              <a:gd name="connsiteX47" fmla="*/ 670093 w 748525"/>
              <a:gd name="connsiteY47" fmla="*/ 635871 h 3046461"/>
              <a:gd name="connsiteX48" fmla="*/ 695957 w 748525"/>
              <a:gd name="connsiteY48" fmla="*/ 619160 h 3046461"/>
              <a:gd name="connsiteX49" fmla="*/ 745300 w 748525"/>
              <a:gd name="connsiteY49" fmla="*/ 529626 h 3046461"/>
              <a:gd name="connsiteX50" fmla="*/ 741321 w 748525"/>
              <a:gd name="connsiteY50" fmla="*/ 389959 h 3046461"/>
              <a:gd name="connsiteX51" fmla="*/ 733760 w 748525"/>
              <a:gd name="connsiteY51" fmla="*/ 392743 h 3046461"/>
              <a:gd name="connsiteX52" fmla="*/ 639851 w 748525"/>
              <a:gd name="connsiteY52" fmla="*/ 461584 h 3046461"/>
              <a:gd name="connsiteX53" fmla="*/ 563850 w 748525"/>
              <a:gd name="connsiteY53" fmla="*/ 547136 h 3046461"/>
              <a:gd name="connsiteX54" fmla="*/ 546191 w 748525"/>
              <a:gd name="connsiteY54" fmla="*/ 622044 h 3046461"/>
              <a:gd name="connsiteX55" fmla="*/ 546936 w 748525"/>
              <a:gd name="connsiteY55" fmla="*/ 424777 h 3046461"/>
              <a:gd name="connsiteX56" fmla="*/ 542360 w 748525"/>
              <a:gd name="connsiteY56" fmla="*/ 525252 h 3046461"/>
              <a:gd name="connsiteX57" fmla="*/ 567429 w 748525"/>
              <a:gd name="connsiteY57" fmla="*/ 493419 h 3046461"/>
              <a:gd name="connsiteX58" fmla="*/ 649001 w 748525"/>
              <a:gd name="connsiteY58" fmla="*/ 436118 h 3046461"/>
              <a:gd name="connsiteX59" fmla="*/ 742911 w 748525"/>
              <a:gd name="connsiteY59" fmla="*/ 283715 h 3046461"/>
              <a:gd name="connsiteX60" fmla="*/ 738137 w 748525"/>
              <a:gd name="connsiteY60" fmla="*/ 203734 h 3046461"/>
              <a:gd name="connsiteX61" fmla="*/ 735748 w 748525"/>
              <a:gd name="connsiteY61" fmla="*/ 179063 h 3046461"/>
              <a:gd name="connsiteX62" fmla="*/ 658551 w 748525"/>
              <a:gd name="connsiteY62" fmla="*/ 241535 h 3046461"/>
              <a:gd name="connsiteX63" fmla="*/ 576581 w 748525"/>
              <a:gd name="connsiteY63" fmla="*/ 331466 h 3046461"/>
              <a:gd name="connsiteX64" fmla="*/ 546936 w 748525"/>
              <a:gd name="connsiteY64" fmla="*/ 424777 h 3046461"/>
              <a:gd name="connsiteX65" fmla="*/ 311170 w 748525"/>
              <a:gd name="connsiteY65" fmla="*/ 1346156 h 3046461"/>
              <a:gd name="connsiteX66" fmla="*/ 397916 w 748525"/>
              <a:gd name="connsiteY66" fmla="*/ 1502935 h 3046461"/>
              <a:gd name="connsiteX67" fmla="*/ 403884 w 748525"/>
              <a:gd name="connsiteY67" fmla="*/ 1506120 h 3046461"/>
              <a:gd name="connsiteX68" fmla="*/ 511323 w 748525"/>
              <a:gd name="connsiteY68" fmla="*/ 1582918 h 3046461"/>
              <a:gd name="connsiteX69" fmla="*/ 508936 w 748525"/>
              <a:gd name="connsiteY69" fmla="*/ 1470309 h 3046461"/>
              <a:gd name="connsiteX70" fmla="*/ 387571 w 748525"/>
              <a:gd name="connsiteY70" fmla="*/ 1305171 h 3046461"/>
              <a:gd name="connsiteX71" fmla="*/ 333454 w 748525"/>
              <a:gd name="connsiteY71" fmla="*/ 1260604 h 3046461"/>
              <a:gd name="connsiteX72" fmla="*/ 321915 w 748525"/>
              <a:gd name="connsiteY72" fmla="*/ 1247473 h 3046461"/>
              <a:gd name="connsiteX73" fmla="*/ 311170 w 748525"/>
              <a:gd name="connsiteY73" fmla="*/ 1346156 h 3046461"/>
              <a:gd name="connsiteX74" fmla="*/ 314355 w 748525"/>
              <a:gd name="connsiteY74" fmla="*/ 1122130 h 3046461"/>
              <a:gd name="connsiteX75" fmla="*/ 408662 w 748525"/>
              <a:gd name="connsiteY75" fmla="*/ 1292438 h 3046461"/>
              <a:gd name="connsiteX76" fmla="*/ 487847 w 748525"/>
              <a:gd name="connsiteY76" fmla="*/ 1340189 h 3046461"/>
              <a:gd name="connsiteX77" fmla="*/ 518487 w 748525"/>
              <a:gd name="connsiteY77" fmla="*/ 1365656 h 3046461"/>
              <a:gd name="connsiteX78" fmla="*/ 522069 w 748525"/>
              <a:gd name="connsiteY78" fmla="*/ 1353718 h 3046461"/>
              <a:gd name="connsiteX79" fmla="*/ 522069 w 748525"/>
              <a:gd name="connsiteY79" fmla="*/ 1376400 h 3046461"/>
              <a:gd name="connsiteX80" fmla="*/ 498192 w 748525"/>
              <a:gd name="connsiteY80" fmla="*/ 1865441 h 3046461"/>
              <a:gd name="connsiteX81" fmla="*/ 398314 w 748525"/>
              <a:gd name="connsiteY81" fmla="*/ 2445606 h 3046461"/>
              <a:gd name="connsiteX82" fmla="*/ 390756 w 748525"/>
              <a:gd name="connsiteY82" fmla="*/ 2471867 h 3046461"/>
              <a:gd name="connsiteX83" fmla="*/ 395132 w 748525"/>
              <a:gd name="connsiteY83" fmla="*/ 2353686 h 3046461"/>
              <a:gd name="connsiteX84" fmla="*/ 395530 w 748525"/>
              <a:gd name="connsiteY84" fmla="*/ 2236299 h 3046461"/>
              <a:gd name="connsiteX85" fmla="*/ 181449 w 748525"/>
              <a:gd name="connsiteY85" fmla="*/ 3046461 h 3046461"/>
              <a:gd name="connsiteX86" fmla="*/ 189805 w 748525"/>
              <a:gd name="connsiteY86" fmla="*/ 3033730 h 3046461"/>
              <a:gd name="connsiteX87" fmla="*/ 290877 w 748525"/>
              <a:gd name="connsiteY87" fmla="*/ 2831586 h 3046461"/>
              <a:gd name="connsiteX88" fmla="*/ 366879 w 748525"/>
              <a:gd name="connsiteY88" fmla="*/ 2617904 h 3046461"/>
              <a:gd name="connsiteX89" fmla="*/ 387174 w 748525"/>
              <a:gd name="connsiteY89" fmla="*/ 2508476 h 3046461"/>
              <a:gd name="connsiteX90" fmla="*/ 510927 w 748525"/>
              <a:gd name="connsiteY90" fmla="*/ 1773921 h 3046461"/>
              <a:gd name="connsiteX91" fmla="*/ 530027 w 748525"/>
              <a:gd name="connsiteY91" fmla="*/ 1241903 h 3046461"/>
              <a:gd name="connsiteX92" fmla="*/ 524853 w 748525"/>
              <a:gd name="connsiteY92" fmla="*/ 363298 h 3046461"/>
              <a:gd name="connsiteX93" fmla="*/ 530822 w 748525"/>
              <a:gd name="connsiteY93" fmla="*/ 346985 h 3046461"/>
              <a:gd name="connsiteX94" fmla="*/ 596081 w 748525"/>
              <a:gd name="connsiteY94" fmla="*/ 241139 h 3046461"/>
              <a:gd name="connsiteX95" fmla="*/ 601652 w 748525"/>
              <a:gd name="connsiteY95" fmla="*/ 137679 h 3046461"/>
              <a:gd name="connsiteX96" fmla="*/ 531619 w 748525"/>
              <a:gd name="connsiteY96" fmla="*/ 15518 h 3046461"/>
              <a:gd name="connsiteX97" fmla="*/ 517293 w 748525"/>
              <a:gd name="connsiteY97" fmla="*/ 0 h 3046461"/>
              <a:gd name="connsiteX98" fmla="*/ 514109 w 748525"/>
              <a:gd name="connsiteY98" fmla="*/ 5968 h 3046461"/>
              <a:gd name="connsiteX99" fmla="*/ 450841 w 748525"/>
              <a:gd name="connsiteY99" fmla="*/ 134100 h 3046461"/>
              <a:gd name="connsiteX100" fmla="*/ 459594 w 748525"/>
              <a:gd name="connsiteY100" fmla="*/ 252678 h 3046461"/>
              <a:gd name="connsiteX101" fmla="*/ 506948 w 748525"/>
              <a:gd name="connsiteY101" fmla="*/ 328679 h 3046461"/>
              <a:gd name="connsiteX102" fmla="*/ 518885 w 748525"/>
              <a:gd name="connsiteY102" fmla="*/ 362901 h 3046461"/>
              <a:gd name="connsiteX103" fmla="*/ 524058 w 748525"/>
              <a:gd name="connsiteY103" fmla="*/ 696755 h 3046461"/>
              <a:gd name="connsiteX104" fmla="*/ 523659 w 748525"/>
              <a:gd name="connsiteY104" fmla="*/ 1301591 h 3046461"/>
              <a:gd name="connsiteX105" fmla="*/ 522466 w 748525"/>
              <a:gd name="connsiteY105" fmla="*/ 1312334 h 3046461"/>
              <a:gd name="connsiteX106" fmla="*/ 513711 w 748525"/>
              <a:gd name="connsiteY106" fmla="*/ 1255035 h 3046461"/>
              <a:gd name="connsiteX107" fmla="*/ 493816 w 748525"/>
              <a:gd name="connsiteY107" fmla="*/ 1183011 h 3046461"/>
              <a:gd name="connsiteX108" fmla="*/ 410254 w 748525"/>
              <a:gd name="connsiteY108" fmla="*/ 1102233 h 3046461"/>
              <a:gd name="connsiteX109" fmla="*/ 328678 w 748525"/>
              <a:gd name="connsiteY109" fmla="*/ 1041352 h 3046461"/>
              <a:gd name="connsiteX110" fmla="*/ 322313 w 748525"/>
              <a:gd name="connsiteY110" fmla="*/ 1036178 h 3046461"/>
              <a:gd name="connsiteX111" fmla="*/ 314355 w 748525"/>
              <a:gd name="connsiteY111" fmla="*/ 1122130 h 3046461"/>
              <a:gd name="connsiteX112" fmla="*/ 323109 w 748525"/>
              <a:gd name="connsiteY112" fmla="*/ 824087 h 3046461"/>
              <a:gd name="connsiteX113" fmla="*/ 315151 w 748525"/>
              <a:gd name="connsiteY113" fmla="*/ 912028 h 3046461"/>
              <a:gd name="connsiteX114" fmla="*/ 404681 w 748525"/>
              <a:gd name="connsiteY114" fmla="*/ 1074377 h 3046461"/>
              <a:gd name="connsiteX115" fmla="*/ 432935 w 748525"/>
              <a:gd name="connsiteY115" fmla="*/ 1089499 h 3046461"/>
              <a:gd name="connsiteX116" fmla="*/ 512518 w 748525"/>
              <a:gd name="connsiteY116" fmla="*/ 1145605 h 3046461"/>
              <a:gd name="connsiteX117" fmla="*/ 519681 w 748525"/>
              <a:gd name="connsiteY117" fmla="*/ 1151574 h 3046461"/>
              <a:gd name="connsiteX118" fmla="*/ 520875 w 748525"/>
              <a:gd name="connsiteY118" fmla="*/ 1140831 h 3046461"/>
              <a:gd name="connsiteX119" fmla="*/ 501375 w 748525"/>
              <a:gd name="connsiteY119" fmla="*/ 986039 h 3046461"/>
              <a:gd name="connsiteX120" fmla="*/ 452830 w 748525"/>
              <a:gd name="connsiteY120" fmla="*/ 912425 h 3046461"/>
              <a:gd name="connsiteX121" fmla="*/ 400702 w 748525"/>
              <a:gd name="connsiteY121" fmla="*/ 882583 h 3046461"/>
              <a:gd name="connsiteX122" fmla="*/ 337833 w 748525"/>
              <a:gd name="connsiteY122" fmla="*/ 836026 h 3046461"/>
              <a:gd name="connsiteX123" fmla="*/ 326293 w 748525"/>
              <a:gd name="connsiteY123" fmla="*/ 823292 h 3046461"/>
              <a:gd name="connsiteX124" fmla="*/ 323109 w 748525"/>
              <a:gd name="connsiteY124" fmla="*/ 824087 h 3046461"/>
              <a:gd name="connsiteX125" fmla="*/ 317488 w 748525"/>
              <a:gd name="connsiteY125" fmla="*/ 678001 h 3046461"/>
              <a:gd name="connsiteX126" fmla="*/ 317140 w 748525"/>
              <a:gd name="connsiteY126" fmla="*/ 747289 h 3046461"/>
              <a:gd name="connsiteX127" fmla="*/ 382399 w 748525"/>
              <a:gd name="connsiteY127" fmla="*/ 849156 h 3046461"/>
              <a:gd name="connsiteX128" fmla="*/ 431740 w 748525"/>
              <a:gd name="connsiteY128" fmla="*/ 876612 h 3046461"/>
              <a:gd name="connsiteX129" fmla="*/ 512120 w 748525"/>
              <a:gd name="connsiteY129" fmla="*/ 932321 h 3046461"/>
              <a:gd name="connsiteX130" fmla="*/ 521670 w 748525"/>
              <a:gd name="connsiteY130" fmla="*/ 940279 h 3046461"/>
              <a:gd name="connsiteX131" fmla="*/ 522068 w 748525"/>
              <a:gd name="connsiteY131" fmla="*/ 929139 h 3046461"/>
              <a:gd name="connsiteX132" fmla="*/ 512518 w 748525"/>
              <a:gd name="connsiteY132" fmla="*/ 809364 h 3046461"/>
              <a:gd name="connsiteX133" fmla="*/ 396326 w 748525"/>
              <a:gd name="connsiteY133" fmla="*/ 667705 h 3046461"/>
              <a:gd name="connsiteX134" fmla="*/ 335841 w 748525"/>
              <a:gd name="connsiteY134" fmla="*/ 620352 h 3046461"/>
              <a:gd name="connsiteX135" fmla="*/ 325893 w 748525"/>
              <a:gd name="connsiteY135" fmla="*/ 606027 h 3046461"/>
              <a:gd name="connsiteX136" fmla="*/ 317488 w 748525"/>
              <a:gd name="connsiteY136" fmla="*/ 678001 h 3046461"/>
              <a:gd name="connsiteX137" fmla="*/ 325496 w 748525"/>
              <a:gd name="connsiteY137" fmla="*/ 401896 h 3046461"/>
              <a:gd name="connsiteX138" fmla="*/ 317537 w 748525"/>
              <a:gd name="connsiteY138" fmla="*/ 532812 h 3046461"/>
              <a:gd name="connsiteX139" fmla="*/ 384783 w 748525"/>
              <a:gd name="connsiteY139" fmla="*/ 640250 h 3046461"/>
              <a:gd name="connsiteX140" fmla="*/ 434126 w 748525"/>
              <a:gd name="connsiteY140" fmla="*/ 667309 h 3046461"/>
              <a:gd name="connsiteX141" fmla="*/ 512914 w 748525"/>
              <a:gd name="connsiteY141" fmla="*/ 722618 h 3046461"/>
              <a:gd name="connsiteX142" fmla="*/ 521269 w 748525"/>
              <a:gd name="connsiteY142" fmla="*/ 729383 h 3046461"/>
              <a:gd name="connsiteX143" fmla="*/ 522861 w 748525"/>
              <a:gd name="connsiteY143" fmla="*/ 712273 h 3046461"/>
              <a:gd name="connsiteX144" fmla="*/ 506945 w 748525"/>
              <a:gd name="connsiteY144" fmla="*/ 576981 h 3046461"/>
              <a:gd name="connsiteX145" fmla="*/ 411047 w 748525"/>
              <a:gd name="connsiteY145" fmla="*/ 463972 h 3046461"/>
              <a:gd name="connsiteX146" fmla="*/ 395131 w 748525"/>
              <a:gd name="connsiteY146" fmla="*/ 456811 h 3046461"/>
              <a:gd name="connsiteX147" fmla="*/ 327882 w 748525"/>
              <a:gd name="connsiteY147" fmla="*/ 397918 h 3046461"/>
              <a:gd name="connsiteX148" fmla="*/ 325496 w 748525"/>
              <a:gd name="connsiteY148" fmla="*/ 401896 h 3046461"/>
              <a:gd name="connsiteX149" fmla="*/ 322312 w 748525"/>
              <a:gd name="connsiteY149" fmla="*/ 190206 h 3046461"/>
              <a:gd name="connsiteX150" fmla="*/ 314354 w 748525"/>
              <a:gd name="connsiteY150" fmla="*/ 293265 h 3046461"/>
              <a:gd name="connsiteX151" fmla="*/ 405479 w 748525"/>
              <a:gd name="connsiteY151" fmla="*/ 443281 h 3046461"/>
              <a:gd name="connsiteX152" fmla="*/ 512517 w 748525"/>
              <a:gd name="connsiteY152" fmla="*/ 531619 h 3046461"/>
              <a:gd name="connsiteX153" fmla="*/ 518088 w 748525"/>
              <a:gd name="connsiteY153" fmla="*/ 530424 h 3046461"/>
              <a:gd name="connsiteX154" fmla="*/ 511722 w 748525"/>
              <a:gd name="connsiteY154" fmla="*/ 438904 h 3046461"/>
              <a:gd name="connsiteX155" fmla="*/ 399908 w 748525"/>
              <a:gd name="connsiteY155" fmla="*/ 251088 h 3046461"/>
              <a:gd name="connsiteX156" fmla="*/ 322312 w 748525"/>
              <a:gd name="connsiteY156" fmla="*/ 190206 h 3046461"/>
              <a:gd name="connsiteX157" fmla="*/ 0 w 748525"/>
              <a:gd name="connsiteY157" fmla="*/ 832445 h 3046461"/>
              <a:gd name="connsiteX158" fmla="*/ 6365 w 748525"/>
              <a:gd name="connsiteY158" fmla="*/ 858309 h 3046461"/>
              <a:gd name="connsiteX159" fmla="*/ 288888 w 748525"/>
              <a:gd name="connsiteY159" fmla="*/ 1646190 h 3046461"/>
              <a:gd name="connsiteX160" fmla="*/ 384387 w 748525"/>
              <a:gd name="connsiteY160" fmla="*/ 2101806 h 3046461"/>
              <a:gd name="connsiteX161" fmla="*/ 393540 w 748525"/>
              <a:gd name="connsiteY161" fmla="*/ 2206457 h 3046461"/>
              <a:gd name="connsiteX162" fmla="*/ 396327 w 748525"/>
              <a:gd name="connsiteY162" fmla="*/ 2193326 h 3046461"/>
              <a:gd name="connsiteX163" fmla="*/ 405080 w 748525"/>
              <a:gd name="connsiteY163" fmla="*/ 2064800 h 3046461"/>
              <a:gd name="connsiteX164" fmla="*/ 329078 w 748525"/>
              <a:gd name="connsiteY164" fmla="*/ 1498561 h 3046461"/>
              <a:gd name="connsiteX165" fmla="*/ 68440 w 748525"/>
              <a:gd name="connsiteY165" fmla="*/ 942669 h 3046461"/>
              <a:gd name="connsiteX166" fmla="*/ 0 w 748525"/>
              <a:gd name="connsiteY166" fmla="*/ 832445 h 3046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</a:cxnLst>
            <a:rect l="l" t="t" r="r" b="b"/>
            <a:pathLst>
              <a:path w="748525" h="3046461">
                <a:moveTo>
                  <a:pt x="534053" y="1515420"/>
                </a:moveTo>
                <a:cubicBezTo>
                  <a:pt x="532610" y="1535067"/>
                  <a:pt x="532610" y="1555261"/>
                  <a:pt x="534401" y="1576550"/>
                </a:cubicBezTo>
                <a:cubicBezTo>
                  <a:pt x="571010" y="1540738"/>
                  <a:pt x="612395" y="1518851"/>
                  <a:pt x="654572" y="1498559"/>
                </a:cubicBezTo>
                <a:cubicBezTo>
                  <a:pt x="664122" y="1493782"/>
                  <a:pt x="673275" y="1488211"/>
                  <a:pt x="682428" y="1482643"/>
                </a:cubicBezTo>
                <a:cubicBezTo>
                  <a:pt x="715455" y="1461553"/>
                  <a:pt x="736942" y="1432105"/>
                  <a:pt x="740523" y="1393507"/>
                </a:cubicBezTo>
                <a:cubicBezTo>
                  <a:pt x="743308" y="1362867"/>
                  <a:pt x="742116" y="1331830"/>
                  <a:pt x="741318" y="1301190"/>
                </a:cubicBezTo>
                <a:cubicBezTo>
                  <a:pt x="740921" y="1284479"/>
                  <a:pt x="738136" y="1267766"/>
                  <a:pt x="736147" y="1248268"/>
                </a:cubicBezTo>
                <a:cubicBezTo>
                  <a:pt x="730576" y="1253839"/>
                  <a:pt x="727392" y="1257420"/>
                  <a:pt x="724210" y="1261002"/>
                </a:cubicBezTo>
                <a:cubicBezTo>
                  <a:pt x="707099" y="1279305"/>
                  <a:pt x="688794" y="1297210"/>
                  <a:pt x="664522" y="1305569"/>
                </a:cubicBezTo>
                <a:cubicBezTo>
                  <a:pt x="598466" y="1328248"/>
                  <a:pt x="559073" y="1374406"/>
                  <a:pt x="545941" y="1443247"/>
                </a:cubicBezTo>
                <a:cubicBezTo>
                  <a:pt x="544746" y="1448023"/>
                  <a:pt x="543554" y="1452797"/>
                  <a:pt x="542359" y="1457574"/>
                </a:cubicBezTo>
                <a:cubicBezTo>
                  <a:pt x="538380" y="1476673"/>
                  <a:pt x="535495" y="1495772"/>
                  <a:pt x="534053" y="1515420"/>
                </a:cubicBezTo>
                <a:close/>
                <a:moveTo>
                  <a:pt x="544051" y="1259708"/>
                </a:moveTo>
                <a:cubicBezTo>
                  <a:pt x="539575" y="1291542"/>
                  <a:pt x="538978" y="1324469"/>
                  <a:pt x="541963" y="1358889"/>
                </a:cubicBezTo>
                <a:cubicBezTo>
                  <a:pt x="579366" y="1319496"/>
                  <a:pt x="623535" y="1297212"/>
                  <a:pt x="666909" y="1273338"/>
                </a:cubicBezTo>
                <a:cubicBezTo>
                  <a:pt x="674070" y="1269359"/>
                  <a:pt x="680836" y="1264982"/>
                  <a:pt x="687599" y="1260603"/>
                </a:cubicBezTo>
                <a:cubicBezTo>
                  <a:pt x="720228" y="1238321"/>
                  <a:pt x="740921" y="1208078"/>
                  <a:pt x="743308" y="1168686"/>
                </a:cubicBezTo>
                <a:cubicBezTo>
                  <a:pt x="745297" y="1136851"/>
                  <a:pt x="742910" y="1104620"/>
                  <a:pt x="741318" y="1072390"/>
                </a:cubicBezTo>
                <a:cubicBezTo>
                  <a:pt x="740523" y="1057666"/>
                  <a:pt x="737736" y="1043342"/>
                  <a:pt x="735747" y="1028618"/>
                </a:cubicBezTo>
                <a:cubicBezTo>
                  <a:pt x="709883" y="1061247"/>
                  <a:pt x="677651" y="1080745"/>
                  <a:pt x="641840" y="1096662"/>
                </a:cubicBezTo>
                <a:cubicBezTo>
                  <a:pt x="609608" y="1110988"/>
                  <a:pt x="583345" y="1133667"/>
                  <a:pt x="569418" y="1167094"/>
                </a:cubicBezTo>
                <a:cubicBezTo>
                  <a:pt x="556884" y="1197136"/>
                  <a:pt x="548528" y="1227875"/>
                  <a:pt x="544051" y="1259708"/>
                </a:cubicBezTo>
                <a:close/>
                <a:moveTo>
                  <a:pt x="546339" y="1059159"/>
                </a:moveTo>
                <a:cubicBezTo>
                  <a:pt x="543355" y="1086416"/>
                  <a:pt x="542958" y="1114370"/>
                  <a:pt x="545544" y="1143616"/>
                </a:cubicBezTo>
                <a:cubicBezTo>
                  <a:pt x="576979" y="1112182"/>
                  <a:pt x="611598" y="1090295"/>
                  <a:pt x="648206" y="1071195"/>
                </a:cubicBezTo>
                <a:cubicBezTo>
                  <a:pt x="659348" y="1065226"/>
                  <a:pt x="670091" y="1059258"/>
                  <a:pt x="680836" y="1052892"/>
                </a:cubicBezTo>
                <a:cubicBezTo>
                  <a:pt x="726597" y="1025834"/>
                  <a:pt x="749676" y="985643"/>
                  <a:pt x="748481" y="933118"/>
                </a:cubicBezTo>
                <a:cubicBezTo>
                  <a:pt x="747287" y="896113"/>
                  <a:pt x="742910" y="859504"/>
                  <a:pt x="740126" y="822499"/>
                </a:cubicBezTo>
                <a:cubicBezTo>
                  <a:pt x="739726" y="819711"/>
                  <a:pt x="738534" y="816927"/>
                  <a:pt x="736942" y="811754"/>
                </a:cubicBezTo>
                <a:cubicBezTo>
                  <a:pt x="712668" y="847965"/>
                  <a:pt x="678846" y="866665"/>
                  <a:pt x="642635" y="883379"/>
                </a:cubicBezTo>
                <a:cubicBezTo>
                  <a:pt x="601650" y="902479"/>
                  <a:pt x="575387" y="935108"/>
                  <a:pt x="562655" y="978880"/>
                </a:cubicBezTo>
                <a:cubicBezTo>
                  <a:pt x="554895" y="1005341"/>
                  <a:pt x="549323" y="1031902"/>
                  <a:pt x="546339" y="1059159"/>
                </a:cubicBezTo>
                <a:close/>
                <a:moveTo>
                  <a:pt x="545544" y="838414"/>
                </a:moveTo>
                <a:cubicBezTo>
                  <a:pt x="542362" y="867859"/>
                  <a:pt x="542362" y="897704"/>
                  <a:pt x="541168" y="927547"/>
                </a:cubicBezTo>
                <a:cubicBezTo>
                  <a:pt x="542760" y="927946"/>
                  <a:pt x="543952" y="927947"/>
                  <a:pt x="545544" y="928344"/>
                </a:cubicBezTo>
                <a:cubicBezTo>
                  <a:pt x="547534" y="927150"/>
                  <a:pt x="549126" y="925557"/>
                  <a:pt x="550718" y="924365"/>
                </a:cubicBezTo>
                <a:cubicBezTo>
                  <a:pt x="578971" y="904070"/>
                  <a:pt x="606824" y="883378"/>
                  <a:pt x="635872" y="864279"/>
                </a:cubicBezTo>
                <a:cubicBezTo>
                  <a:pt x="653380" y="852340"/>
                  <a:pt x="673277" y="843587"/>
                  <a:pt x="691183" y="831650"/>
                </a:cubicBezTo>
                <a:cubicBezTo>
                  <a:pt x="721823" y="811753"/>
                  <a:pt x="739728" y="782705"/>
                  <a:pt x="744902" y="746894"/>
                </a:cubicBezTo>
                <a:cubicBezTo>
                  <a:pt x="752063" y="697949"/>
                  <a:pt x="743310" y="649403"/>
                  <a:pt x="738136" y="600858"/>
                </a:cubicBezTo>
                <a:cubicBezTo>
                  <a:pt x="736147" y="601255"/>
                  <a:pt x="734952" y="601255"/>
                  <a:pt x="734555" y="601652"/>
                </a:cubicBezTo>
                <a:cubicBezTo>
                  <a:pt x="709883" y="634681"/>
                  <a:pt x="676062" y="654577"/>
                  <a:pt x="639453" y="671290"/>
                </a:cubicBezTo>
                <a:cubicBezTo>
                  <a:pt x="598866" y="689991"/>
                  <a:pt x="572602" y="722620"/>
                  <a:pt x="561063" y="766392"/>
                </a:cubicBezTo>
                <a:cubicBezTo>
                  <a:pt x="554697" y="790266"/>
                  <a:pt x="548331" y="814142"/>
                  <a:pt x="545544" y="838414"/>
                </a:cubicBezTo>
                <a:close/>
                <a:moveTo>
                  <a:pt x="546191" y="622044"/>
                </a:moveTo>
                <a:cubicBezTo>
                  <a:pt x="542460" y="647312"/>
                  <a:pt x="540968" y="672878"/>
                  <a:pt x="541963" y="698743"/>
                </a:cubicBezTo>
                <a:cubicBezTo>
                  <a:pt x="542360" y="705108"/>
                  <a:pt x="543158" y="711477"/>
                  <a:pt x="544352" y="721027"/>
                </a:cubicBezTo>
                <a:cubicBezTo>
                  <a:pt x="581358" y="682030"/>
                  <a:pt x="626322" y="659747"/>
                  <a:pt x="670093" y="635871"/>
                </a:cubicBezTo>
                <a:cubicBezTo>
                  <a:pt x="679244" y="631097"/>
                  <a:pt x="687602" y="625129"/>
                  <a:pt x="695957" y="619160"/>
                </a:cubicBezTo>
                <a:cubicBezTo>
                  <a:pt x="726199" y="596875"/>
                  <a:pt x="744502" y="566635"/>
                  <a:pt x="745300" y="529626"/>
                </a:cubicBezTo>
                <a:cubicBezTo>
                  <a:pt x="746492" y="483868"/>
                  <a:pt x="742910" y="437709"/>
                  <a:pt x="741321" y="389959"/>
                </a:cubicBezTo>
                <a:cubicBezTo>
                  <a:pt x="736147" y="391948"/>
                  <a:pt x="734555" y="392346"/>
                  <a:pt x="733760" y="392743"/>
                </a:cubicBezTo>
                <a:cubicBezTo>
                  <a:pt x="709486" y="425372"/>
                  <a:pt x="676062" y="444870"/>
                  <a:pt x="639851" y="461584"/>
                </a:cubicBezTo>
                <a:cubicBezTo>
                  <a:pt x="602845" y="478695"/>
                  <a:pt x="576979" y="507344"/>
                  <a:pt x="563850" y="547136"/>
                </a:cubicBezTo>
                <a:cubicBezTo>
                  <a:pt x="555891" y="571807"/>
                  <a:pt x="549922" y="596776"/>
                  <a:pt x="546191" y="622044"/>
                </a:cubicBezTo>
                <a:close/>
                <a:moveTo>
                  <a:pt x="546936" y="424777"/>
                </a:moveTo>
                <a:cubicBezTo>
                  <a:pt x="541863" y="457008"/>
                  <a:pt x="540968" y="490434"/>
                  <a:pt x="542360" y="525252"/>
                </a:cubicBezTo>
                <a:cubicBezTo>
                  <a:pt x="552707" y="512917"/>
                  <a:pt x="560265" y="502969"/>
                  <a:pt x="567429" y="493419"/>
                </a:cubicBezTo>
                <a:cubicBezTo>
                  <a:pt x="590111" y="467556"/>
                  <a:pt x="618761" y="451239"/>
                  <a:pt x="649001" y="436118"/>
                </a:cubicBezTo>
                <a:cubicBezTo>
                  <a:pt x="711873" y="405081"/>
                  <a:pt x="744106" y="354148"/>
                  <a:pt x="742911" y="283715"/>
                </a:cubicBezTo>
                <a:cubicBezTo>
                  <a:pt x="742513" y="257054"/>
                  <a:pt x="739727" y="230396"/>
                  <a:pt x="738137" y="203734"/>
                </a:cubicBezTo>
                <a:cubicBezTo>
                  <a:pt x="737737" y="196571"/>
                  <a:pt x="736942" y="189408"/>
                  <a:pt x="735748" y="179063"/>
                </a:cubicBezTo>
                <a:cubicBezTo>
                  <a:pt x="712668" y="207317"/>
                  <a:pt x="686010" y="224824"/>
                  <a:pt x="658551" y="241535"/>
                </a:cubicBezTo>
                <a:cubicBezTo>
                  <a:pt x="622740" y="263423"/>
                  <a:pt x="595682" y="294063"/>
                  <a:pt x="576581" y="331466"/>
                </a:cubicBezTo>
                <a:cubicBezTo>
                  <a:pt x="561261" y="361509"/>
                  <a:pt x="552010" y="392546"/>
                  <a:pt x="546936" y="424777"/>
                </a:cubicBezTo>
                <a:close/>
                <a:moveTo>
                  <a:pt x="311170" y="1346156"/>
                </a:moveTo>
                <a:cubicBezTo>
                  <a:pt x="304009" y="1418178"/>
                  <a:pt x="331862" y="1471103"/>
                  <a:pt x="397916" y="1502935"/>
                </a:cubicBezTo>
                <a:cubicBezTo>
                  <a:pt x="399905" y="1503732"/>
                  <a:pt x="401895" y="1504925"/>
                  <a:pt x="403884" y="1506120"/>
                </a:cubicBezTo>
                <a:cubicBezTo>
                  <a:pt x="442482" y="1526415"/>
                  <a:pt x="479091" y="1549494"/>
                  <a:pt x="511323" y="1582918"/>
                </a:cubicBezTo>
                <a:cubicBezTo>
                  <a:pt x="518088" y="1543523"/>
                  <a:pt x="513709" y="1506914"/>
                  <a:pt x="508936" y="1470309"/>
                </a:cubicBezTo>
                <a:cubicBezTo>
                  <a:pt x="499386" y="1392314"/>
                  <a:pt x="463572" y="1335414"/>
                  <a:pt x="387571" y="1305171"/>
                </a:cubicBezTo>
                <a:cubicBezTo>
                  <a:pt x="366879" y="1296815"/>
                  <a:pt x="351360" y="1276123"/>
                  <a:pt x="333454" y="1260604"/>
                </a:cubicBezTo>
                <a:cubicBezTo>
                  <a:pt x="330270" y="1257818"/>
                  <a:pt x="327486" y="1254236"/>
                  <a:pt x="321915" y="1247473"/>
                </a:cubicBezTo>
                <a:cubicBezTo>
                  <a:pt x="317936" y="1283286"/>
                  <a:pt x="314354" y="1314721"/>
                  <a:pt x="311170" y="1346156"/>
                </a:cubicBezTo>
                <a:close/>
                <a:moveTo>
                  <a:pt x="314355" y="1122130"/>
                </a:moveTo>
                <a:cubicBezTo>
                  <a:pt x="305999" y="1201316"/>
                  <a:pt x="334647" y="1258217"/>
                  <a:pt x="408662" y="1292438"/>
                </a:cubicBezTo>
                <a:cubicBezTo>
                  <a:pt x="436515" y="1305173"/>
                  <a:pt x="461981" y="1323476"/>
                  <a:pt x="487847" y="1340189"/>
                </a:cubicBezTo>
                <a:cubicBezTo>
                  <a:pt x="498590" y="1346953"/>
                  <a:pt x="508140" y="1356900"/>
                  <a:pt x="518487" y="1365656"/>
                </a:cubicBezTo>
                <a:cubicBezTo>
                  <a:pt x="519680" y="1362074"/>
                  <a:pt x="520477" y="1359687"/>
                  <a:pt x="522069" y="1353718"/>
                </a:cubicBezTo>
                <a:cubicBezTo>
                  <a:pt x="522069" y="1364063"/>
                  <a:pt x="522466" y="1370032"/>
                  <a:pt x="522069" y="1376400"/>
                </a:cubicBezTo>
                <a:cubicBezTo>
                  <a:pt x="514508" y="1539545"/>
                  <a:pt x="508140" y="1702692"/>
                  <a:pt x="498192" y="1865441"/>
                </a:cubicBezTo>
                <a:cubicBezTo>
                  <a:pt x="486255" y="2062410"/>
                  <a:pt x="450841" y="2255400"/>
                  <a:pt x="398314" y="2445606"/>
                </a:cubicBezTo>
                <a:cubicBezTo>
                  <a:pt x="395927" y="2454359"/>
                  <a:pt x="393143" y="2463114"/>
                  <a:pt x="390756" y="2471867"/>
                </a:cubicBezTo>
                <a:cubicBezTo>
                  <a:pt x="391551" y="2432077"/>
                  <a:pt x="394335" y="2393082"/>
                  <a:pt x="395132" y="2353686"/>
                </a:cubicBezTo>
                <a:cubicBezTo>
                  <a:pt x="396324" y="2314691"/>
                  <a:pt x="395530" y="2275297"/>
                  <a:pt x="395530" y="2236299"/>
                </a:cubicBezTo>
                <a:cubicBezTo>
                  <a:pt x="358524" y="2515241"/>
                  <a:pt x="296449" y="2787417"/>
                  <a:pt x="181449" y="3046461"/>
                </a:cubicBezTo>
                <a:cubicBezTo>
                  <a:pt x="185031" y="3042880"/>
                  <a:pt x="187815" y="3038105"/>
                  <a:pt x="189805" y="3033730"/>
                </a:cubicBezTo>
                <a:cubicBezTo>
                  <a:pt x="222037" y="2965683"/>
                  <a:pt x="250290" y="2896048"/>
                  <a:pt x="290877" y="2831586"/>
                </a:cubicBezTo>
                <a:cubicBezTo>
                  <a:pt x="331863" y="2767122"/>
                  <a:pt x="351360" y="2692713"/>
                  <a:pt x="366879" y="2617904"/>
                </a:cubicBezTo>
                <a:cubicBezTo>
                  <a:pt x="374440" y="2581295"/>
                  <a:pt x="376827" y="2543892"/>
                  <a:pt x="387174" y="2508476"/>
                </a:cubicBezTo>
                <a:cubicBezTo>
                  <a:pt x="458402" y="2268532"/>
                  <a:pt x="498590" y="2023414"/>
                  <a:pt x="510927" y="1773921"/>
                </a:cubicBezTo>
                <a:cubicBezTo>
                  <a:pt x="519680" y="1596846"/>
                  <a:pt x="526445" y="1419375"/>
                  <a:pt x="530027" y="1241903"/>
                </a:cubicBezTo>
                <a:cubicBezTo>
                  <a:pt x="536393" y="949035"/>
                  <a:pt x="531619" y="656167"/>
                  <a:pt x="524853" y="363298"/>
                </a:cubicBezTo>
                <a:cubicBezTo>
                  <a:pt x="524456" y="357727"/>
                  <a:pt x="527240" y="351361"/>
                  <a:pt x="530822" y="346985"/>
                </a:cubicBezTo>
                <a:cubicBezTo>
                  <a:pt x="556688" y="313958"/>
                  <a:pt x="579368" y="279736"/>
                  <a:pt x="596081" y="241139"/>
                </a:cubicBezTo>
                <a:cubicBezTo>
                  <a:pt x="610805" y="206917"/>
                  <a:pt x="612795" y="173095"/>
                  <a:pt x="601652" y="137679"/>
                </a:cubicBezTo>
                <a:cubicBezTo>
                  <a:pt x="587326" y="91520"/>
                  <a:pt x="563452" y="51332"/>
                  <a:pt x="531619" y="15518"/>
                </a:cubicBezTo>
                <a:cubicBezTo>
                  <a:pt x="527638" y="10745"/>
                  <a:pt x="523261" y="6366"/>
                  <a:pt x="517293" y="0"/>
                </a:cubicBezTo>
                <a:cubicBezTo>
                  <a:pt x="515701" y="2784"/>
                  <a:pt x="514906" y="4377"/>
                  <a:pt x="514109" y="5968"/>
                </a:cubicBezTo>
                <a:cubicBezTo>
                  <a:pt x="487450" y="45761"/>
                  <a:pt x="464768" y="87941"/>
                  <a:pt x="450841" y="134100"/>
                </a:cubicBezTo>
                <a:cubicBezTo>
                  <a:pt x="438107" y="174687"/>
                  <a:pt x="440096" y="214875"/>
                  <a:pt x="459594" y="252678"/>
                </a:cubicBezTo>
                <a:cubicBezTo>
                  <a:pt x="473123" y="279339"/>
                  <a:pt x="489837" y="304408"/>
                  <a:pt x="506948" y="328679"/>
                </a:cubicBezTo>
                <a:cubicBezTo>
                  <a:pt x="514508" y="339822"/>
                  <a:pt x="518885" y="349769"/>
                  <a:pt x="518885" y="362901"/>
                </a:cubicBezTo>
                <a:cubicBezTo>
                  <a:pt x="520477" y="474319"/>
                  <a:pt x="523659" y="585337"/>
                  <a:pt x="524058" y="696755"/>
                </a:cubicBezTo>
                <a:cubicBezTo>
                  <a:pt x="524853" y="898102"/>
                  <a:pt x="524059" y="1099845"/>
                  <a:pt x="523659" y="1301591"/>
                </a:cubicBezTo>
                <a:cubicBezTo>
                  <a:pt x="523659" y="1305173"/>
                  <a:pt x="522864" y="1308752"/>
                  <a:pt x="522466" y="1312334"/>
                </a:cubicBezTo>
                <a:cubicBezTo>
                  <a:pt x="518885" y="1292836"/>
                  <a:pt x="517690" y="1273736"/>
                  <a:pt x="513711" y="1255035"/>
                </a:cubicBezTo>
                <a:cubicBezTo>
                  <a:pt x="508540" y="1230761"/>
                  <a:pt x="502569" y="1206487"/>
                  <a:pt x="493816" y="1183011"/>
                </a:cubicBezTo>
                <a:cubicBezTo>
                  <a:pt x="479092" y="1143220"/>
                  <a:pt x="448452" y="1117751"/>
                  <a:pt x="410254" y="1102233"/>
                </a:cubicBezTo>
                <a:cubicBezTo>
                  <a:pt x="377624" y="1088703"/>
                  <a:pt x="350566" y="1068808"/>
                  <a:pt x="328678" y="1041352"/>
                </a:cubicBezTo>
                <a:cubicBezTo>
                  <a:pt x="327486" y="1040158"/>
                  <a:pt x="325894" y="1038965"/>
                  <a:pt x="322313" y="1036178"/>
                </a:cubicBezTo>
                <a:cubicBezTo>
                  <a:pt x="319528" y="1066422"/>
                  <a:pt x="317539" y="1094275"/>
                  <a:pt x="314355" y="1122130"/>
                </a:cubicBezTo>
                <a:close/>
                <a:moveTo>
                  <a:pt x="323109" y="824087"/>
                </a:moveTo>
                <a:cubicBezTo>
                  <a:pt x="320325" y="853534"/>
                  <a:pt x="317935" y="882583"/>
                  <a:pt x="315151" y="912028"/>
                </a:cubicBezTo>
                <a:cubicBezTo>
                  <a:pt x="308385" y="986440"/>
                  <a:pt x="334648" y="1042146"/>
                  <a:pt x="404681" y="1074377"/>
                </a:cubicBezTo>
                <a:cubicBezTo>
                  <a:pt x="414232" y="1079154"/>
                  <a:pt x="424179" y="1083530"/>
                  <a:pt x="432935" y="1089499"/>
                </a:cubicBezTo>
                <a:cubicBezTo>
                  <a:pt x="459596" y="1107802"/>
                  <a:pt x="485857" y="1126902"/>
                  <a:pt x="512518" y="1145605"/>
                </a:cubicBezTo>
                <a:cubicBezTo>
                  <a:pt x="514507" y="1147197"/>
                  <a:pt x="516497" y="1148790"/>
                  <a:pt x="519681" y="1151574"/>
                </a:cubicBezTo>
                <a:cubicBezTo>
                  <a:pt x="520078" y="1146799"/>
                  <a:pt x="520476" y="1143615"/>
                  <a:pt x="520875" y="1140831"/>
                </a:cubicBezTo>
                <a:cubicBezTo>
                  <a:pt x="524855" y="1087907"/>
                  <a:pt x="516896" y="1036577"/>
                  <a:pt x="501375" y="986039"/>
                </a:cubicBezTo>
                <a:cubicBezTo>
                  <a:pt x="492622" y="956594"/>
                  <a:pt x="477899" y="930331"/>
                  <a:pt x="452830" y="912425"/>
                </a:cubicBezTo>
                <a:cubicBezTo>
                  <a:pt x="436516" y="900885"/>
                  <a:pt x="419008" y="890540"/>
                  <a:pt x="400702" y="882583"/>
                </a:cubicBezTo>
                <a:cubicBezTo>
                  <a:pt x="376031" y="871838"/>
                  <a:pt x="355341" y="855922"/>
                  <a:pt x="337833" y="836026"/>
                </a:cubicBezTo>
                <a:cubicBezTo>
                  <a:pt x="333854" y="831648"/>
                  <a:pt x="330272" y="827669"/>
                  <a:pt x="326293" y="823292"/>
                </a:cubicBezTo>
                <a:cubicBezTo>
                  <a:pt x="325098" y="823690"/>
                  <a:pt x="323904" y="823689"/>
                  <a:pt x="323109" y="824087"/>
                </a:cubicBezTo>
                <a:close/>
                <a:moveTo>
                  <a:pt x="317488" y="678001"/>
                </a:moveTo>
                <a:cubicBezTo>
                  <a:pt x="315549" y="701329"/>
                  <a:pt x="314952" y="724209"/>
                  <a:pt x="317140" y="747289"/>
                </a:cubicBezTo>
                <a:cubicBezTo>
                  <a:pt x="321119" y="792652"/>
                  <a:pt x="343801" y="826076"/>
                  <a:pt x="382399" y="849156"/>
                </a:cubicBezTo>
                <a:cubicBezTo>
                  <a:pt x="398713" y="858706"/>
                  <a:pt x="416221" y="866266"/>
                  <a:pt x="431740" y="876612"/>
                </a:cubicBezTo>
                <a:cubicBezTo>
                  <a:pt x="459196" y="894520"/>
                  <a:pt x="485459" y="913618"/>
                  <a:pt x="512120" y="932321"/>
                </a:cubicBezTo>
                <a:cubicBezTo>
                  <a:pt x="514905" y="934310"/>
                  <a:pt x="517294" y="936697"/>
                  <a:pt x="521670" y="940279"/>
                </a:cubicBezTo>
                <a:cubicBezTo>
                  <a:pt x="522068" y="935504"/>
                  <a:pt x="522465" y="932718"/>
                  <a:pt x="522068" y="929139"/>
                </a:cubicBezTo>
                <a:cubicBezTo>
                  <a:pt x="524455" y="888949"/>
                  <a:pt x="520078" y="849155"/>
                  <a:pt x="512518" y="809364"/>
                </a:cubicBezTo>
                <a:cubicBezTo>
                  <a:pt x="499786" y="740127"/>
                  <a:pt x="463177" y="691979"/>
                  <a:pt x="396326" y="667705"/>
                </a:cubicBezTo>
                <a:cubicBezTo>
                  <a:pt x="371257" y="658552"/>
                  <a:pt x="352952" y="639852"/>
                  <a:pt x="335841" y="620352"/>
                </a:cubicBezTo>
                <a:cubicBezTo>
                  <a:pt x="332659" y="616772"/>
                  <a:pt x="330670" y="612794"/>
                  <a:pt x="325893" y="606027"/>
                </a:cubicBezTo>
                <a:cubicBezTo>
                  <a:pt x="322710" y="630898"/>
                  <a:pt x="319428" y="654673"/>
                  <a:pt x="317488" y="678001"/>
                </a:cubicBezTo>
                <a:close/>
                <a:moveTo>
                  <a:pt x="325496" y="401896"/>
                </a:moveTo>
                <a:cubicBezTo>
                  <a:pt x="322709" y="445669"/>
                  <a:pt x="317138" y="489040"/>
                  <a:pt x="317537" y="532812"/>
                </a:cubicBezTo>
                <a:cubicBezTo>
                  <a:pt x="317935" y="580960"/>
                  <a:pt x="343401" y="616375"/>
                  <a:pt x="384783" y="640250"/>
                </a:cubicBezTo>
                <a:cubicBezTo>
                  <a:pt x="401099" y="649401"/>
                  <a:pt x="418607" y="656961"/>
                  <a:pt x="434126" y="667309"/>
                </a:cubicBezTo>
                <a:cubicBezTo>
                  <a:pt x="460787" y="685215"/>
                  <a:pt x="486650" y="703917"/>
                  <a:pt x="512914" y="722618"/>
                </a:cubicBezTo>
                <a:cubicBezTo>
                  <a:pt x="515301" y="724210"/>
                  <a:pt x="517688" y="726200"/>
                  <a:pt x="521269" y="729383"/>
                </a:cubicBezTo>
                <a:cubicBezTo>
                  <a:pt x="522066" y="722618"/>
                  <a:pt x="522464" y="717447"/>
                  <a:pt x="522861" y="712273"/>
                </a:cubicBezTo>
                <a:cubicBezTo>
                  <a:pt x="525248" y="666114"/>
                  <a:pt x="518085" y="621548"/>
                  <a:pt x="506945" y="576981"/>
                </a:cubicBezTo>
                <a:cubicBezTo>
                  <a:pt x="493416" y="522864"/>
                  <a:pt x="461582" y="485859"/>
                  <a:pt x="411047" y="463972"/>
                </a:cubicBezTo>
                <a:cubicBezTo>
                  <a:pt x="405873" y="461584"/>
                  <a:pt x="400302" y="459197"/>
                  <a:pt x="395131" y="456811"/>
                </a:cubicBezTo>
                <a:cubicBezTo>
                  <a:pt x="366878" y="444474"/>
                  <a:pt x="345788" y="423781"/>
                  <a:pt x="327882" y="397918"/>
                </a:cubicBezTo>
                <a:cubicBezTo>
                  <a:pt x="327085" y="399510"/>
                  <a:pt x="325893" y="400702"/>
                  <a:pt x="325496" y="401896"/>
                </a:cubicBezTo>
                <a:close/>
                <a:moveTo>
                  <a:pt x="322312" y="190206"/>
                </a:moveTo>
                <a:cubicBezTo>
                  <a:pt x="318333" y="224825"/>
                  <a:pt x="314754" y="259046"/>
                  <a:pt x="314354" y="293265"/>
                </a:cubicBezTo>
                <a:cubicBezTo>
                  <a:pt x="313559" y="361708"/>
                  <a:pt x="344199" y="413041"/>
                  <a:pt x="405479" y="443281"/>
                </a:cubicBezTo>
                <a:cubicBezTo>
                  <a:pt x="448453" y="464768"/>
                  <a:pt x="486254" y="490634"/>
                  <a:pt x="512517" y="531619"/>
                </a:cubicBezTo>
                <a:cubicBezTo>
                  <a:pt x="514507" y="531221"/>
                  <a:pt x="516496" y="530824"/>
                  <a:pt x="518088" y="530424"/>
                </a:cubicBezTo>
                <a:cubicBezTo>
                  <a:pt x="516099" y="499784"/>
                  <a:pt x="515701" y="469146"/>
                  <a:pt x="511722" y="438904"/>
                </a:cubicBezTo>
                <a:cubicBezTo>
                  <a:pt x="500977" y="360911"/>
                  <a:pt x="468348" y="294857"/>
                  <a:pt x="399908" y="251088"/>
                </a:cubicBezTo>
                <a:cubicBezTo>
                  <a:pt x="372052" y="233578"/>
                  <a:pt x="344199" y="216866"/>
                  <a:pt x="322312" y="190206"/>
                </a:cubicBezTo>
                <a:close/>
                <a:moveTo>
                  <a:pt x="0" y="832445"/>
                </a:moveTo>
                <a:cubicBezTo>
                  <a:pt x="397" y="841996"/>
                  <a:pt x="3184" y="850351"/>
                  <a:pt x="6365" y="858309"/>
                </a:cubicBezTo>
                <a:cubicBezTo>
                  <a:pt x="107438" y="1118548"/>
                  <a:pt x="205324" y="1379584"/>
                  <a:pt x="288888" y="1646190"/>
                </a:cubicBezTo>
                <a:cubicBezTo>
                  <a:pt x="335842" y="1795011"/>
                  <a:pt x="370858" y="1946219"/>
                  <a:pt x="384387" y="2101806"/>
                </a:cubicBezTo>
                <a:cubicBezTo>
                  <a:pt x="387174" y="2135230"/>
                  <a:pt x="390356" y="2169055"/>
                  <a:pt x="393540" y="2206457"/>
                </a:cubicBezTo>
                <a:cubicBezTo>
                  <a:pt x="394734" y="2199695"/>
                  <a:pt x="395927" y="2196113"/>
                  <a:pt x="396327" y="2193326"/>
                </a:cubicBezTo>
                <a:cubicBezTo>
                  <a:pt x="399508" y="2150351"/>
                  <a:pt x="401895" y="2107775"/>
                  <a:pt x="405080" y="2064800"/>
                </a:cubicBezTo>
                <a:cubicBezTo>
                  <a:pt x="419006" y="1870615"/>
                  <a:pt x="391153" y="1682401"/>
                  <a:pt x="329078" y="1498561"/>
                </a:cubicBezTo>
                <a:cubicBezTo>
                  <a:pt x="263422" y="1303183"/>
                  <a:pt x="173889" y="1119345"/>
                  <a:pt x="68440" y="942669"/>
                </a:cubicBezTo>
                <a:cubicBezTo>
                  <a:pt x="46556" y="905662"/>
                  <a:pt x="23079" y="869054"/>
                  <a:pt x="0" y="832445"/>
                </a:cubicBezTo>
                <a:close/>
              </a:path>
            </a:pathLst>
          </a:custGeom>
          <a:solidFill>
            <a:schemeClr val="accent2"/>
          </a:solidFill>
          <a:ln w="1646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59346EED-5025-4DA2-BDDC-EE2B23172C7D}"/>
              </a:ext>
            </a:extLst>
          </p:cNvPr>
          <p:cNvSpPr/>
          <p:nvPr userDrawn="1"/>
        </p:nvSpPr>
        <p:spPr>
          <a:xfrm>
            <a:off x="0" y="6730423"/>
            <a:ext cx="12192000" cy="12756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Rectangle 46">
            <a:extLst>
              <a:ext uri="{FF2B5EF4-FFF2-40B4-BE49-F238E27FC236}">
                <a16:creationId xmlns:a16="http://schemas.microsoft.com/office/drawing/2014/main" id="{1DD211F8-4DF3-4D97-B34D-3ACBC6707F61}"/>
              </a:ext>
            </a:extLst>
          </p:cNvPr>
          <p:cNvSpPr/>
          <p:nvPr userDrawn="1"/>
        </p:nvSpPr>
        <p:spPr>
          <a:xfrm>
            <a:off x="0" y="0"/>
            <a:ext cx="12192000" cy="457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40229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5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73EBCB34-CFB6-441C-B7A5-E48CF6F694F9}"/>
              </a:ext>
            </a:extLst>
          </p:cNvPr>
          <p:cNvSpPr/>
          <p:nvPr/>
        </p:nvSpPr>
        <p:spPr>
          <a:xfrm>
            <a:off x="11080433" y="4475833"/>
            <a:ext cx="935662" cy="2382167"/>
          </a:xfrm>
          <a:custGeom>
            <a:avLst/>
            <a:gdLst>
              <a:gd name="connsiteX0" fmla="*/ 479172 w 935662"/>
              <a:gd name="connsiteY0" fmla="*/ 1200107 h 2382167"/>
              <a:gd name="connsiteX1" fmla="*/ 483528 w 935662"/>
              <a:gd name="connsiteY1" fmla="*/ 1206953 h 2382167"/>
              <a:gd name="connsiteX2" fmla="*/ 505621 w 935662"/>
              <a:gd name="connsiteY2" fmla="*/ 1267938 h 2382167"/>
              <a:gd name="connsiteX3" fmla="*/ 488506 w 935662"/>
              <a:gd name="connsiteY3" fmla="*/ 1337946 h 2382167"/>
              <a:gd name="connsiteX4" fmla="*/ 459258 w 935662"/>
              <a:gd name="connsiteY4" fmla="*/ 1367817 h 2382167"/>
              <a:gd name="connsiteX5" fmla="*/ 426586 w 935662"/>
              <a:gd name="connsiteY5" fmla="*/ 1407956 h 2382167"/>
              <a:gd name="connsiteX6" fmla="*/ 411339 w 935662"/>
              <a:gd name="connsiteY6" fmla="*/ 1343547 h 2382167"/>
              <a:gd name="connsiteX7" fmla="*/ 410718 w 935662"/>
              <a:gd name="connsiteY7" fmla="*/ 1320523 h 2382167"/>
              <a:gd name="connsiteX8" fmla="*/ 441521 w 935662"/>
              <a:gd name="connsiteY8" fmla="*/ 1251136 h 2382167"/>
              <a:gd name="connsiteX9" fmla="*/ 479172 w 935662"/>
              <a:gd name="connsiteY9" fmla="*/ 1200107 h 2382167"/>
              <a:gd name="connsiteX10" fmla="*/ 0 w 935662"/>
              <a:gd name="connsiteY10" fmla="*/ 1198862 h 2382167"/>
              <a:gd name="connsiteX11" fmla="*/ 42006 w 935662"/>
              <a:gd name="connsiteY11" fmla="*/ 1234334 h 2382167"/>
              <a:gd name="connsiteX12" fmla="*/ 252032 w 935662"/>
              <a:gd name="connsiteY12" fmla="*/ 1450894 h 2382167"/>
              <a:gd name="connsiteX13" fmla="*/ 439968 w 935662"/>
              <a:gd name="connsiteY13" fmla="*/ 1844810 h 2382167"/>
              <a:gd name="connsiteX14" fmla="*/ 444325 w 935662"/>
              <a:gd name="connsiteY14" fmla="*/ 1865036 h 2382167"/>
              <a:gd name="connsiteX15" fmla="*/ 444012 w 935662"/>
              <a:gd name="connsiteY15" fmla="*/ 1865347 h 2382167"/>
              <a:gd name="connsiteX16" fmla="*/ 395473 w 935662"/>
              <a:gd name="connsiteY16" fmla="*/ 1757687 h 2382167"/>
              <a:gd name="connsiteX17" fmla="*/ 251722 w 935662"/>
              <a:gd name="connsiteY17" fmla="*/ 1529304 h 2382167"/>
              <a:gd name="connsiteX18" fmla="*/ 4356 w 935662"/>
              <a:gd name="connsiteY18" fmla="*/ 1207575 h 2382167"/>
              <a:gd name="connsiteX19" fmla="*/ 0 w 935662"/>
              <a:gd name="connsiteY19" fmla="*/ 1198862 h 2382167"/>
              <a:gd name="connsiteX20" fmla="*/ 440901 w 935662"/>
              <a:gd name="connsiteY20" fmla="*/ 1077825 h 2382167"/>
              <a:gd name="connsiteX21" fmla="*/ 471394 w 935662"/>
              <a:gd name="connsiteY21" fmla="*/ 1163081 h 2382167"/>
              <a:gd name="connsiteX22" fmla="*/ 455836 w 935662"/>
              <a:gd name="connsiteY22" fmla="*/ 1213797 h 2382167"/>
              <a:gd name="connsiteX23" fmla="*/ 431256 w 935662"/>
              <a:gd name="connsiteY23" fmla="*/ 1240868 h 2382167"/>
              <a:gd name="connsiteX24" fmla="*/ 392671 w 935662"/>
              <a:gd name="connsiteY24" fmla="*/ 1288785 h 2382167"/>
              <a:gd name="connsiteX25" fmla="*/ 376180 w 935662"/>
              <a:gd name="connsiteY25" fmla="*/ 1183616 h 2382167"/>
              <a:gd name="connsiteX26" fmla="*/ 401073 w 935662"/>
              <a:gd name="connsiteY26" fmla="*/ 1135388 h 2382167"/>
              <a:gd name="connsiteX27" fmla="*/ 440901 w 935662"/>
              <a:gd name="connsiteY27" fmla="*/ 1077825 h 2382167"/>
              <a:gd name="connsiteX28" fmla="*/ 925984 w 935662"/>
              <a:gd name="connsiteY28" fmla="*/ 976078 h 2382167"/>
              <a:gd name="connsiteX29" fmla="*/ 930028 w 935662"/>
              <a:gd name="connsiteY29" fmla="*/ 1017460 h 2382167"/>
              <a:gd name="connsiteX30" fmla="*/ 929406 w 935662"/>
              <a:gd name="connsiteY30" fmla="*/ 1089648 h 2382167"/>
              <a:gd name="connsiteX31" fmla="*/ 883978 w 935662"/>
              <a:gd name="connsiteY31" fmla="*/ 1159347 h 2382167"/>
              <a:gd name="connsiteX32" fmla="*/ 862197 w 935662"/>
              <a:gd name="connsiteY32" fmla="*/ 1171792 h 2382167"/>
              <a:gd name="connsiteX33" fmla="*/ 768230 w 935662"/>
              <a:gd name="connsiteY33" fmla="*/ 1232777 h 2382167"/>
              <a:gd name="connsiteX34" fmla="*/ 774453 w 935662"/>
              <a:gd name="connsiteY34" fmla="*/ 1139744 h 2382167"/>
              <a:gd name="connsiteX35" fmla="*/ 777253 w 935662"/>
              <a:gd name="connsiteY35" fmla="*/ 1128542 h 2382167"/>
              <a:gd name="connsiteX36" fmla="*/ 869977 w 935662"/>
              <a:gd name="connsiteY36" fmla="*/ 1020884 h 2382167"/>
              <a:gd name="connsiteX37" fmla="*/ 916650 w 935662"/>
              <a:gd name="connsiteY37" fmla="*/ 986036 h 2382167"/>
              <a:gd name="connsiteX38" fmla="*/ 925984 w 935662"/>
              <a:gd name="connsiteY38" fmla="*/ 976078 h 2382167"/>
              <a:gd name="connsiteX39" fmla="*/ 602076 w 935662"/>
              <a:gd name="connsiteY39" fmla="*/ 975456 h 2382167"/>
              <a:gd name="connsiteX40" fmla="*/ 611099 w 935662"/>
              <a:gd name="connsiteY40" fmla="*/ 985725 h 2382167"/>
              <a:gd name="connsiteX41" fmla="*/ 653415 w 935662"/>
              <a:gd name="connsiteY41" fmla="*/ 1020573 h 2382167"/>
              <a:gd name="connsiteX42" fmla="*/ 748316 w 935662"/>
              <a:gd name="connsiteY42" fmla="*/ 1149701 h 2382167"/>
              <a:gd name="connsiteX43" fmla="*/ 750183 w 935662"/>
              <a:gd name="connsiteY43" fmla="*/ 1237756 h 2382167"/>
              <a:gd name="connsiteX44" fmla="*/ 666172 w 935662"/>
              <a:gd name="connsiteY44" fmla="*/ 1177704 h 2382167"/>
              <a:gd name="connsiteX45" fmla="*/ 661505 w 935662"/>
              <a:gd name="connsiteY45" fmla="*/ 1175214 h 2382167"/>
              <a:gd name="connsiteX46" fmla="*/ 593674 w 935662"/>
              <a:gd name="connsiteY46" fmla="*/ 1052621 h 2382167"/>
              <a:gd name="connsiteX47" fmla="*/ 602076 w 935662"/>
              <a:gd name="connsiteY47" fmla="*/ 975456 h 2382167"/>
              <a:gd name="connsiteX48" fmla="*/ 406363 w 935662"/>
              <a:gd name="connsiteY48" fmla="*/ 966743 h 2382167"/>
              <a:gd name="connsiteX49" fmla="*/ 436234 w 935662"/>
              <a:gd name="connsiteY49" fmla="*/ 1046709 h 2382167"/>
              <a:gd name="connsiteX50" fmla="*/ 416632 w 935662"/>
              <a:gd name="connsiteY50" fmla="*/ 1104271 h 2382167"/>
              <a:gd name="connsiteX51" fmla="*/ 381471 w 935662"/>
              <a:gd name="connsiteY51" fmla="*/ 1142855 h 2382167"/>
              <a:gd name="connsiteX52" fmla="*/ 358757 w 935662"/>
              <a:gd name="connsiteY52" fmla="*/ 1174903 h 2382167"/>
              <a:gd name="connsiteX53" fmla="*/ 341955 w 935662"/>
              <a:gd name="connsiteY53" fmla="*/ 1111428 h 2382167"/>
              <a:gd name="connsiteX54" fmla="*/ 340399 w 935662"/>
              <a:gd name="connsiteY54" fmla="*/ 1089647 h 2382167"/>
              <a:gd name="connsiteX55" fmla="*/ 370271 w 935662"/>
              <a:gd name="connsiteY55" fmla="*/ 1016838 h 2382167"/>
              <a:gd name="connsiteX56" fmla="*/ 406363 w 935662"/>
              <a:gd name="connsiteY56" fmla="*/ 966743 h 2382167"/>
              <a:gd name="connsiteX57" fmla="*/ 371203 w 935662"/>
              <a:gd name="connsiteY57" fmla="*/ 848818 h 2382167"/>
              <a:gd name="connsiteX58" fmla="*/ 394850 w 935662"/>
              <a:gd name="connsiteY58" fmla="*/ 909803 h 2382167"/>
              <a:gd name="connsiteX59" fmla="*/ 376492 w 935662"/>
              <a:gd name="connsiteY59" fmla="*/ 994748 h 2382167"/>
              <a:gd name="connsiteX60" fmla="*/ 319863 w 935662"/>
              <a:gd name="connsiteY60" fmla="*/ 1059778 h 2382167"/>
              <a:gd name="connsiteX61" fmla="*/ 306483 w 935662"/>
              <a:gd name="connsiteY61" fmla="*/ 1004704 h 2382167"/>
              <a:gd name="connsiteX62" fmla="*/ 304303 w 935662"/>
              <a:gd name="connsiteY62" fmla="*/ 985101 h 2382167"/>
              <a:gd name="connsiteX63" fmla="*/ 339776 w 935662"/>
              <a:gd name="connsiteY63" fmla="*/ 895802 h 2382167"/>
              <a:gd name="connsiteX64" fmla="*/ 365291 w 935662"/>
              <a:gd name="connsiteY64" fmla="*/ 860642 h 2382167"/>
              <a:gd name="connsiteX65" fmla="*/ 371203 w 935662"/>
              <a:gd name="connsiteY65" fmla="*/ 848818 h 2382167"/>
              <a:gd name="connsiteX66" fmla="*/ 925670 w 935662"/>
              <a:gd name="connsiteY66" fmla="*/ 804322 h 2382167"/>
              <a:gd name="connsiteX67" fmla="*/ 930027 w 935662"/>
              <a:gd name="connsiteY67" fmla="*/ 838549 h 2382167"/>
              <a:gd name="connsiteX68" fmla="*/ 931582 w 935662"/>
              <a:gd name="connsiteY68" fmla="*/ 913848 h 2382167"/>
              <a:gd name="connsiteX69" fmla="*/ 888021 w 935662"/>
              <a:gd name="connsiteY69" fmla="*/ 985722 h 2382167"/>
              <a:gd name="connsiteX70" fmla="*/ 871843 w 935662"/>
              <a:gd name="connsiteY70" fmla="*/ 995680 h 2382167"/>
              <a:gd name="connsiteX71" fmla="*/ 774141 w 935662"/>
              <a:gd name="connsiteY71" fmla="*/ 1062576 h 2382167"/>
              <a:gd name="connsiteX72" fmla="*/ 795610 w 935662"/>
              <a:gd name="connsiteY72" fmla="*/ 912603 h 2382167"/>
              <a:gd name="connsiteX73" fmla="*/ 852240 w 935662"/>
              <a:gd name="connsiteY73" fmla="*/ 857528 h 2382167"/>
              <a:gd name="connsiteX74" fmla="*/ 925670 w 935662"/>
              <a:gd name="connsiteY74" fmla="*/ 804322 h 2382167"/>
              <a:gd name="connsiteX75" fmla="*/ 334798 w 935662"/>
              <a:gd name="connsiteY75" fmla="*/ 734625 h 2382167"/>
              <a:gd name="connsiteX76" fmla="*/ 360625 w 935662"/>
              <a:gd name="connsiteY76" fmla="*/ 804323 h 2382167"/>
              <a:gd name="connsiteX77" fmla="*/ 343511 w 935662"/>
              <a:gd name="connsiteY77" fmla="*/ 877131 h 2382167"/>
              <a:gd name="connsiteX78" fmla="*/ 303060 w 935662"/>
              <a:gd name="connsiteY78" fmla="*/ 922248 h 2382167"/>
              <a:gd name="connsiteX79" fmla="*/ 286257 w 935662"/>
              <a:gd name="connsiteY79" fmla="*/ 947452 h 2382167"/>
              <a:gd name="connsiteX80" fmla="*/ 268521 w 935662"/>
              <a:gd name="connsiteY80" fmla="*/ 877755 h 2382167"/>
              <a:gd name="connsiteX81" fmla="*/ 307416 w 935662"/>
              <a:gd name="connsiteY81" fmla="*/ 778497 h 2382167"/>
              <a:gd name="connsiteX82" fmla="*/ 328886 w 935662"/>
              <a:gd name="connsiteY82" fmla="*/ 748005 h 2382167"/>
              <a:gd name="connsiteX83" fmla="*/ 334798 w 935662"/>
              <a:gd name="connsiteY83" fmla="*/ 734625 h 2382167"/>
              <a:gd name="connsiteX84" fmla="*/ 350355 w 935662"/>
              <a:gd name="connsiteY84" fmla="*/ 650927 h 2382167"/>
              <a:gd name="connsiteX85" fmla="*/ 403872 w 935662"/>
              <a:gd name="connsiteY85" fmla="*/ 737116 h 2382167"/>
              <a:gd name="connsiteX86" fmla="*/ 607677 w 935662"/>
              <a:gd name="connsiteY86" fmla="*/ 1171793 h 2382167"/>
              <a:gd name="connsiteX87" fmla="*/ 667105 w 935662"/>
              <a:gd name="connsiteY87" fmla="*/ 1614562 h 2382167"/>
              <a:gd name="connsiteX88" fmla="*/ 660261 w 935662"/>
              <a:gd name="connsiteY88" fmla="*/ 1715062 h 2382167"/>
              <a:gd name="connsiteX89" fmla="*/ 658082 w 935662"/>
              <a:gd name="connsiteY89" fmla="*/ 1725330 h 2382167"/>
              <a:gd name="connsiteX90" fmla="*/ 650925 w 935662"/>
              <a:gd name="connsiteY90" fmla="*/ 1643498 h 2382167"/>
              <a:gd name="connsiteX91" fmla="*/ 576250 w 935662"/>
              <a:gd name="connsiteY91" fmla="*/ 1287231 h 2382167"/>
              <a:gd name="connsiteX92" fmla="*/ 355333 w 935662"/>
              <a:gd name="connsiteY92" fmla="*/ 671151 h 2382167"/>
              <a:gd name="connsiteX93" fmla="*/ 350355 w 935662"/>
              <a:gd name="connsiteY93" fmla="*/ 650927 h 2382167"/>
              <a:gd name="connsiteX94" fmla="*/ 605500 w 935662"/>
              <a:gd name="connsiteY94" fmla="*/ 643770 h 2382167"/>
              <a:gd name="connsiteX95" fmla="*/ 614523 w 935662"/>
              <a:gd name="connsiteY95" fmla="*/ 653728 h 2382167"/>
              <a:gd name="connsiteX96" fmla="*/ 663684 w 935662"/>
              <a:gd name="connsiteY96" fmla="*/ 690132 h 2382167"/>
              <a:gd name="connsiteX97" fmla="*/ 704444 w 935662"/>
              <a:gd name="connsiteY97" fmla="*/ 713468 h 2382167"/>
              <a:gd name="connsiteX98" fmla="*/ 742405 w 935662"/>
              <a:gd name="connsiteY98" fmla="*/ 771030 h 2382167"/>
              <a:gd name="connsiteX99" fmla="*/ 757653 w 935662"/>
              <a:gd name="connsiteY99" fmla="*/ 892069 h 2382167"/>
              <a:gd name="connsiteX100" fmla="*/ 756718 w 935662"/>
              <a:gd name="connsiteY100" fmla="*/ 900469 h 2382167"/>
              <a:gd name="connsiteX101" fmla="*/ 751117 w 935662"/>
              <a:gd name="connsiteY101" fmla="*/ 895802 h 2382167"/>
              <a:gd name="connsiteX102" fmla="*/ 688887 w 935662"/>
              <a:gd name="connsiteY102" fmla="*/ 851930 h 2382167"/>
              <a:gd name="connsiteX103" fmla="*/ 666795 w 935662"/>
              <a:gd name="connsiteY103" fmla="*/ 840106 h 2382167"/>
              <a:gd name="connsiteX104" fmla="*/ 596787 w 935662"/>
              <a:gd name="connsiteY104" fmla="*/ 713157 h 2382167"/>
              <a:gd name="connsiteX105" fmla="*/ 603010 w 935662"/>
              <a:gd name="connsiteY105" fmla="*/ 644392 h 2382167"/>
              <a:gd name="connsiteX106" fmla="*/ 605500 w 935662"/>
              <a:gd name="connsiteY106" fmla="*/ 643770 h 2382167"/>
              <a:gd name="connsiteX107" fmla="*/ 926604 w 935662"/>
              <a:gd name="connsiteY107" fmla="*/ 634746 h 2382167"/>
              <a:gd name="connsiteX108" fmla="*/ 929094 w 935662"/>
              <a:gd name="connsiteY108" fmla="*/ 643148 h 2382167"/>
              <a:gd name="connsiteX109" fmla="*/ 935628 w 935662"/>
              <a:gd name="connsiteY109" fmla="*/ 729647 h 2382167"/>
              <a:gd name="connsiteX110" fmla="*/ 882732 w 935662"/>
              <a:gd name="connsiteY110" fmla="*/ 823303 h 2382167"/>
              <a:gd name="connsiteX111" fmla="*/ 857218 w 935662"/>
              <a:gd name="connsiteY111" fmla="*/ 837615 h 2382167"/>
              <a:gd name="connsiteX112" fmla="*/ 776942 w 935662"/>
              <a:gd name="connsiteY112" fmla="*/ 894245 h 2382167"/>
              <a:gd name="connsiteX113" fmla="*/ 790321 w 935662"/>
              <a:gd name="connsiteY113" fmla="*/ 765430 h 2382167"/>
              <a:gd name="connsiteX114" fmla="*/ 852862 w 935662"/>
              <a:gd name="connsiteY114" fmla="*/ 690753 h 2382167"/>
              <a:gd name="connsiteX115" fmla="*/ 926604 w 935662"/>
              <a:gd name="connsiteY115" fmla="*/ 634746 h 2382167"/>
              <a:gd name="connsiteX116" fmla="*/ 299016 w 935662"/>
              <a:gd name="connsiteY116" fmla="*/ 626345 h 2382167"/>
              <a:gd name="connsiteX117" fmla="*/ 324220 w 935662"/>
              <a:gd name="connsiteY117" fmla="*/ 723736 h 2382167"/>
              <a:gd name="connsiteX118" fmla="*/ 296839 w 935662"/>
              <a:gd name="connsiteY118" fmla="*/ 775387 h 2382167"/>
              <a:gd name="connsiteX119" fmla="*/ 252964 w 935662"/>
              <a:gd name="connsiteY119" fmla="*/ 842907 h 2382167"/>
              <a:gd name="connsiteX120" fmla="*/ 275368 w 935662"/>
              <a:gd name="connsiteY120" fmla="*/ 660572 h 2382167"/>
              <a:gd name="connsiteX121" fmla="*/ 299016 w 935662"/>
              <a:gd name="connsiteY121" fmla="*/ 626345 h 2382167"/>
              <a:gd name="connsiteX122" fmla="*/ 148729 w 935662"/>
              <a:gd name="connsiteY122" fmla="*/ 563493 h 2382167"/>
              <a:gd name="connsiteX123" fmla="*/ 204425 w 935662"/>
              <a:gd name="connsiteY123" fmla="*/ 606431 h 2382167"/>
              <a:gd name="connsiteX124" fmla="*/ 229318 w 935662"/>
              <a:gd name="connsiteY124" fmla="*/ 699155 h 2382167"/>
              <a:gd name="connsiteX125" fmla="*/ 216871 w 935662"/>
              <a:gd name="connsiteY125" fmla="*/ 742405 h 2382167"/>
              <a:gd name="connsiteX126" fmla="*/ 216560 w 935662"/>
              <a:gd name="connsiteY126" fmla="*/ 763251 h 2382167"/>
              <a:gd name="connsiteX127" fmla="*/ 434367 w 935662"/>
              <a:gd name="connsiteY127" fmla="*/ 1467695 h 2382167"/>
              <a:gd name="connsiteX128" fmla="*/ 493485 w 935662"/>
              <a:gd name="connsiteY128" fmla="*/ 1757065 h 2382167"/>
              <a:gd name="connsiteX129" fmla="*/ 504375 w 935662"/>
              <a:gd name="connsiteY129" fmla="*/ 2087817 h 2382167"/>
              <a:gd name="connsiteX130" fmla="*/ 503754 w 935662"/>
              <a:gd name="connsiteY130" fmla="*/ 2141335 h 2382167"/>
              <a:gd name="connsiteX131" fmla="*/ 489751 w 935662"/>
              <a:gd name="connsiteY131" fmla="*/ 2257395 h 2382167"/>
              <a:gd name="connsiteX132" fmla="*/ 488195 w 935662"/>
              <a:gd name="connsiteY132" fmla="*/ 2262372 h 2382167"/>
              <a:gd name="connsiteX133" fmla="*/ 482283 w 935662"/>
              <a:gd name="connsiteY133" fmla="*/ 2269529 h 2382167"/>
              <a:gd name="connsiteX134" fmla="*/ 453036 w 935662"/>
              <a:gd name="connsiteY134" fmla="*/ 1891794 h 2382167"/>
              <a:gd name="connsiteX135" fmla="*/ 472017 w 935662"/>
              <a:gd name="connsiteY135" fmla="*/ 1951223 h 2382167"/>
              <a:gd name="connsiteX136" fmla="*/ 487573 w 935662"/>
              <a:gd name="connsiteY136" fmla="*/ 2012207 h 2382167"/>
              <a:gd name="connsiteX137" fmla="*/ 499398 w 935662"/>
              <a:gd name="connsiteY137" fmla="*/ 2074750 h 2382167"/>
              <a:gd name="connsiteX138" fmla="*/ 502509 w 935662"/>
              <a:gd name="connsiteY138" fmla="*/ 2074750 h 2382167"/>
              <a:gd name="connsiteX139" fmla="*/ 502509 w 935662"/>
              <a:gd name="connsiteY139" fmla="*/ 1982026 h 2382167"/>
              <a:gd name="connsiteX140" fmla="*/ 433122 w 935662"/>
              <a:gd name="connsiteY140" fmla="*/ 1478897 h 2382167"/>
              <a:gd name="connsiteX141" fmla="*/ 419121 w 935662"/>
              <a:gd name="connsiteY141" fmla="*/ 1427247 h 2382167"/>
              <a:gd name="connsiteX142" fmla="*/ 408542 w 935662"/>
              <a:gd name="connsiteY142" fmla="*/ 1414799 h 2382167"/>
              <a:gd name="connsiteX143" fmla="*/ 342577 w 935662"/>
              <a:gd name="connsiteY143" fmla="*/ 1394886 h 2382167"/>
              <a:gd name="connsiteX144" fmla="*/ 267900 w 935662"/>
              <a:gd name="connsiteY144" fmla="*/ 1323633 h 2382167"/>
              <a:gd name="connsiteX145" fmla="*/ 256699 w 935662"/>
              <a:gd name="connsiteY145" fmla="*/ 1269493 h 2382167"/>
              <a:gd name="connsiteX146" fmla="*/ 268523 w 935662"/>
              <a:gd name="connsiteY146" fmla="*/ 1276650 h 2382167"/>
              <a:gd name="connsiteX147" fmla="*/ 306484 w 935662"/>
              <a:gd name="connsiteY147" fmla="*/ 1290029 h 2382167"/>
              <a:gd name="connsiteX148" fmla="*/ 392051 w 935662"/>
              <a:gd name="connsiteY148" fmla="*/ 1350703 h 2382167"/>
              <a:gd name="connsiteX149" fmla="*/ 402006 w 935662"/>
              <a:gd name="connsiteY149" fmla="*/ 1367194 h 2382167"/>
              <a:gd name="connsiteX150" fmla="*/ 401385 w 935662"/>
              <a:gd name="connsiteY150" fmla="*/ 1361282 h 2382167"/>
              <a:gd name="connsiteX151" fmla="*/ 387694 w 935662"/>
              <a:gd name="connsiteY151" fmla="*/ 1311809 h 2382167"/>
              <a:gd name="connsiteX152" fmla="*/ 371825 w 935662"/>
              <a:gd name="connsiteY152" fmla="*/ 1294386 h 2382167"/>
              <a:gd name="connsiteX153" fmla="*/ 307105 w 935662"/>
              <a:gd name="connsiteY153" fmla="*/ 1277582 h 2382167"/>
              <a:gd name="connsiteX154" fmla="*/ 233985 w 935662"/>
              <a:gd name="connsiteY154" fmla="*/ 1212552 h 2382167"/>
              <a:gd name="connsiteX155" fmla="*/ 220917 w 935662"/>
              <a:gd name="connsiteY155" fmla="*/ 1157790 h 2382167"/>
              <a:gd name="connsiteX156" fmla="*/ 223717 w 935662"/>
              <a:gd name="connsiteY156" fmla="*/ 1155924 h 2382167"/>
              <a:gd name="connsiteX157" fmla="*/ 286570 w 935662"/>
              <a:gd name="connsiteY157" fmla="*/ 1177082 h 2382167"/>
              <a:gd name="connsiteX158" fmla="*/ 345689 w 935662"/>
              <a:gd name="connsiteY158" fmla="*/ 1214420 h 2382167"/>
              <a:gd name="connsiteX159" fmla="*/ 371514 w 935662"/>
              <a:gd name="connsiteY159" fmla="*/ 1257047 h 2382167"/>
              <a:gd name="connsiteX160" fmla="*/ 348489 w 935662"/>
              <a:gd name="connsiteY160" fmla="*/ 1182683 h 2382167"/>
              <a:gd name="connsiteX161" fmla="*/ 341643 w 935662"/>
              <a:gd name="connsiteY161" fmla="*/ 1181125 h 2382167"/>
              <a:gd name="connsiteX162" fmla="*/ 262922 w 935662"/>
              <a:gd name="connsiteY162" fmla="*/ 1159967 h 2382167"/>
              <a:gd name="connsiteX163" fmla="*/ 200069 w 935662"/>
              <a:gd name="connsiteY163" fmla="*/ 1103960 h 2382167"/>
              <a:gd name="connsiteX164" fmla="*/ 185757 w 935662"/>
              <a:gd name="connsiteY164" fmla="*/ 1040486 h 2382167"/>
              <a:gd name="connsiteX165" fmla="*/ 252654 w 935662"/>
              <a:gd name="connsiteY165" fmla="*/ 1061644 h 2382167"/>
              <a:gd name="connsiteX166" fmla="*/ 308350 w 935662"/>
              <a:gd name="connsiteY166" fmla="*/ 1097427 h 2382167"/>
              <a:gd name="connsiteX167" fmla="*/ 335731 w 935662"/>
              <a:gd name="connsiteY167" fmla="*/ 1142544 h 2382167"/>
              <a:gd name="connsiteX168" fmla="*/ 333865 w 935662"/>
              <a:gd name="connsiteY168" fmla="*/ 1134142 h 2382167"/>
              <a:gd name="connsiteX169" fmla="*/ 320174 w 935662"/>
              <a:gd name="connsiteY169" fmla="*/ 1089025 h 2382167"/>
              <a:gd name="connsiteX170" fmla="*/ 294970 w 935662"/>
              <a:gd name="connsiteY170" fmla="*/ 1062889 h 2382167"/>
              <a:gd name="connsiteX171" fmla="*/ 229940 w 935662"/>
              <a:gd name="connsiteY171" fmla="*/ 1047021 h 2382167"/>
              <a:gd name="connsiteX172" fmla="*/ 163975 w 935662"/>
              <a:gd name="connsiteY172" fmla="*/ 987591 h 2382167"/>
              <a:gd name="connsiteX173" fmla="*/ 151219 w 935662"/>
              <a:gd name="connsiteY173" fmla="*/ 933450 h 2382167"/>
              <a:gd name="connsiteX174" fmla="*/ 151219 w 935662"/>
              <a:gd name="connsiteY174" fmla="*/ 924738 h 2382167"/>
              <a:gd name="connsiteX175" fmla="*/ 210961 w 935662"/>
              <a:gd name="connsiteY175" fmla="*/ 947141 h 2382167"/>
              <a:gd name="connsiteX176" fmla="*/ 278479 w 935662"/>
              <a:gd name="connsiteY176" fmla="*/ 991325 h 2382167"/>
              <a:gd name="connsiteX177" fmla="*/ 298392 w 935662"/>
              <a:gd name="connsiteY177" fmla="*/ 1021818 h 2382167"/>
              <a:gd name="connsiteX178" fmla="*/ 278479 w 935662"/>
              <a:gd name="connsiteY178" fmla="*/ 960520 h 2382167"/>
              <a:gd name="connsiteX179" fmla="*/ 272256 w 935662"/>
              <a:gd name="connsiteY179" fmla="*/ 955853 h 2382167"/>
              <a:gd name="connsiteX180" fmla="*/ 201937 w 935662"/>
              <a:gd name="connsiteY180" fmla="*/ 935940 h 2382167"/>
              <a:gd name="connsiteX181" fmla="*/ 125083 w 935662"/>
              <a:gd name="connsiteY181" fmla="*/ 865619 h 2382167"/>
              <a:gd name="connsiteX182" fmla="*/ 115436 w 935662"/>
              <a:gd name="connsiteY182" fmla="*/ 822682 h 2382167"/>
              <a:gd name="connsiteX183" fmla="*/ 114191 w 935662"/>
              <a:gd name="connsiteY183" fmla="*/ 810547 h 2382167"/>
              <a:gd name="connsiteX184" fmla="*/ 169266 w 935662"/>
              <a:gd name="connsiteY184" fmla="*/ 832950 h 2382167"/>
              <a:gd name="connsiteX185" fmla="*/ 242698 w 935662"/>
              <a:gd name="connsiteY185" fmla="*/ 878688 h 2382167"/>
              <a:gd name="connsiteX186" fmla="*/ 261677 w 935662"/>
              <a:gd name="connsiteY186" fmla="*/ 909181 h 2382167"/>
              <a:gd name="connsiteX187" fmla="*/ 243009 w 935662"/>
              <a:gd name="connsiteY187" fmla="*/ 854108 h 2382167"/>
              <a:gd name="connsiteX188" fmla="*/ 233675 w 935662"/>
              <a:gd name="connsiteY188" fmla="*/ 846951 h 2382167"/>
              <a:gd name="connsiteX189" fmla="*/ 174867 w 935662"/>
              <a:gd name="connsiteY189" fmla="*/ 823614 h 2382167"/>
              <a:gd name="connsiteX190" fmla="*/ 88055 w 935662"/>
              <a:gd name="connsiteY190" fmla="*/ 747694 h 2382167"/>
              <a:gd name="connsiteX191" fmla="*/ 77476 w 935662"/>
              <a:gd name="connsiteY191" fmla="*/ 702266 h 2382167"/>
              <a:gd name="connsiteX192" fmla="*/ 134106 w 935662"/>
              <a:gd name="connsiteY192" fmla="*/ 720313 h 2382167"/>
              <a:gd name="connsiteX193" fmla="*/ 219982 w 935662"/>
              <a:gd name="connsiteY193" fmla="*/ 795611 h 2382167"/>
              <a:gd name="connsiteX194" fmla="*/ 226829 w 935662"/>
              <a:gd name="connsiteY194" fmla="*/ 804946 h 2382167"/>
              <a:gd name="connsiteX195" fmla="*/ 207848 w 935662"/>
              <a:gd name="connsiteY195" fmla="*/ 750805 h 2382167"/>
              <a:gd name="connsiteX196" fmla="*/ 202248 w 935662"/>
              <a:gd name="connsiteY196" fmla="*/ 744893 h 2382167"/>
              <a:gd name="connsiteX197" fmla="*/ 191046 w 935662"/>
              <a:gd name="connsiteY197" fmla="*/ 737115 h 2382167"/>
              <a:gd name="connsiteX198" fmla="*/ 138773 w 935662"/>
              <a:gd name="connsiteY198" fmla="*/ 610166 h 2382167"/>
              <a:gd name="connsiteX199" fmla="*/ 148729 w 935662"/>
              <a:gd name="connsiteY199" fmla="*/ 563493 h 2382167"/>
              <a:gd name="connsiteX200" fmla="*/ 605187 w 935662"/>
              <a:gd name="connsiteY200" fmla="*/ 473881 h 2382167"/>
              <a:gd name="connsiteX201" fmla="*/ 612965 w 935662"/>
              <a:gd name="connsiteY201" fmla="*/ 485081 h 2382167"/>
              <a:gd name="connsiteX202" fmla="*/ 660261 w 935662"/>
              <a:gd name="connsiteY202" fmla="*/ 522109 h 2382167"/>
              <a:gd name="connsiteX203" fmla="*/ 751117 w 935662"/>
              <a:gd name="connsiteY203" fmla="*/ 632878 h 2382167"/>
              <a:gd name="connsiteX204" fmla="*/ 758585 w 935662"/>
              <a:gd name="connsiteY204" fmla="*/ 726536 h 2382167"/>
              <a:gd name="connsiteX205" fmla="*/ 758274 w 935662"/>
              <a:gd name="connsiteY205" fmla="*/ 735247 h 2382167"/>
              <a:gd name="connsiteX206" fmla="*/ 750806 w 935662"/>
              <a:gd name="connsiteY206" fmla="*/ 729024 h 2382167"/>
              <a:gd name="connsiteX207" fmla="*/ 687953 w 935662"/>
              <a:gd name="connsiteY207" fmla="*/ 685463 h 2382167"/>
              <a:gd name="connsiteX208" fmla="*/ 649372 w 935662"/>
              <a:gd name="connsiteY208" fmla="*/ 663994 h 2382167"/>
              <a:gd name="connsiteX209" fmla="*/ 598342 w 935662"/>
              <a:gd name="connsiteY209" fmla="*/ 584339 h 2382167"/>
              <a:gd name="connsiteX210" fmla="*/ 605187 w 935662"/>
              <a:gd name="connsiteY210" fmla="*/ 473881 h 2382167"/>
              <a:gd name="connsiteX211" fmla="*/ 927539 w 935662"/>
              <a:gd name="connsiteY211" fmla="*/ 469837 h 2382167"/>
              <a:gd name="connsiteX212" fmla="*/ 932829 w 935662"/>
              <a:gd name="connsiteY212" fmla="*/ 584030 h 2382167"/>
              <a:gd name="connsiteX213" fmla="*/ 890824 w 935662"/>
              <a:gd name="connsiteY213" fmla="*/ 650305 h 2382167"/>
              <a:gd name="connsiteX214" fmla="*/ 847573 w 935662"/>
              <a:gd name="connsiteY214" fmla="*/ 675820 h 2382167"/>
              <a:gd name="connsiteX215" fmla="*/ 780988 w 935662"/>
              <a:gd name="connsiteY215" fmla="*/ 722803 h 2382167"/>
              <a:gd name="connsiteX216" fmla="*/ 776942 w 935662"/>
              <a:gd name="connsiteY216" fmla="*/ 725914 h 2382167"/>
              <a:gd name="connsiteX217" fmla="*/ 773520 w 935662"/>
              <a:gd name="connsiteY217" fmla="*/ 725291 h 2382167"/>
              <a:gd name="connsiteX218" fmla="*/ 776942 w 935662"/>
              <a:gd name="connsiteY218" fmla="*/ 655594 h 2382167"/>
              <a:gd name="connsiteX219" fmla="*/ 789077 w 935662"/>
              <a:gd name="connsiteY219" fmla="*/ 599276 h 2382167"/>
              <a:gd name="connsiteX220" fmla="*/ 850374 w 935662"/>
              <a:gd name="connsiteY220" fmla="*/ 524911 h 2382167"/>
              <a:gd name="connsiteX221" fmla="*/ 924738 w 935662"/>
              <a:gd name="connsiteY221" fmla="*/ 470458 h 2382167"/>
              <a:gd name="connsiteX222" fmla="*/ 927539 w 935662"/>
              <a:gd name="connsiteY222" fmla="*/ 469837 h 2382167"/>
              <a:gd name="connsiteX223" fmla="*/ 606743 w 935662"/>
              <a:gd name="connsiteY223" fmla="*/ 311149 h 2382167"/>
              <a:gd name="connsiteX224" fmla="*/ 659328 w 935662"/>
              <a:gd name="connsiteY224" fmla="*/ 357200 h 2382167"/>
              <a:gd name="connsiteX225" fmla="*/ 671773 w 935662"/>
              <a:gd name="connsiteY225" fmla="*/ 362799 h 2382167"/>
              <a:gd name="connsiteX226" fmla="*/ 746761 w 935662"/>
              <a:gd name="connsiteY226" fmla="*/ 451167 h 2382167"/>
              <a:gd name="connsiteX227" fmla="*/ 759206 w 935662"/>
              <a:gd name="connsiteY227" fmla="*/ 556957 h 2382167"/>
              <a:gd name="connsiteX228" fmla="*/ 757961 w 935662"/>
              <a:gd name="connsiteY228" fmla="*/ 570337 h 2382167"/>
              <a:gd name="connsiteX229" fmla="*/ 751428 w 935662"/>
              <a:gd name="connsiteY229" fmla="*/ 565047 h 2382167"/>
              <a:gd name="connsiteX230" fmla="*/ 689820 w 935662"/>
              <a:gd name="connsiteY230" fmla="*/ 521798 h 2382167"/>
              <a:gd name="connsiteX231" fmla="*/ 651236 w 935662"/>
              <a:gd name="connsiteY231" fmla="*/ 500640 h 2382167"/>
              <a:gd name="connsiteX232" fmla="*/ 598654 w 935662"/>
              <a:gd name="connsiteY232" fmla="*/ 416629 h 2382167"/>
              <a:gd name="connsiteX233" fmla="*/ 604877 w 935662"/>
              <a:gd name="connsiteY233" fmla="*/ 314260 h 2382167"/>
              <a:gd name="connsiteX234" fmla="*/ 606743 w 935662"/>
              <a:gd name="connsiteY234" fmla="*/ 311149 h 2382167"/>
              <a:gd name="connsiteX235" fmla="*/ 930029 w 935662"/>
              <a:gd name="connsiteY235" fmla="*/ 304927 h 2382167"/>
              <a:gd name="connsiteX236" fmla="*/ 933140 w 935662"/>
              <a:gd name="connsiteY236" fmla="*/ 414140 h 2382167"/>
              <a:gd name="connsiteX237" fmla="*/ 894557 w 935662"/>
              <a:gd name="connsiteY237" fmla="*/ 484149 h 2382167"/>
              <a:gd name="connsiteX238" fmla="*/ 874333 w 935662"/>
              <a:gd name="connsiteY238" fmla="*/ 497216 h 2382167"/>
              <a:gd name="connsiteX239" fmla="*/ 776010 w 935662"/>
              <a:gd name="connsiteY239" fmla="*/ 563805 h 2382167"/>
              <a:gd name="connsiteX240" fmla="*/ 774141 w 935662"/>
              <a:gd name="connsiteY240" fmla="*/ 546379 h 2382167"/>
              <a:gd name="connsiteX241" fmla="*/ 791256 w 935662"/>
              <a:gd name="connsiteY241" fmla="*/ 427830 h 2382167"/>
              <a:gd name="connsiteX242" fmla="*/ 850685 w 935662"/>
              <a:gd name="connsiteY242" fmla="*/ 360933 h 2382167"/>
              <a:gd name="connsiteX243" fmla="*/ 924117 w 935662"/>
              <a:gd name="connsiteY243" fmla="*/ 307104 h 2382167"/>
              <a:gd name="connsiteX244" fmla="*/ 930029 w 935662"/>
              <a:gd name="connsiteY244" fmla="*/ 304927 h 2382167"/>
              <a:gd name="connsiteX245" fmla="*/ 602386 w 935662"/>
              <a:gd name="connsiteY245" fmla="*/ 148730 h 2382167"/>
              <a:gd name="connsiteX246" fmla="*/ 663062 w 935662"/>
              <a:gd name="connsiteY246" fmla="*/ 196337 h 2382167"/>
              <a:gd name="connsiteX247" fmla="*/ 750495 w 935662"/>
              <a:gd name="connsiteY247" fmla="*/ 343199 h 2382167"/>
              <a:gd name="connsiteX248" fmla="*/ 755473 w 935662"/>
              <a:gd name="connsiteY248" fmla="*/ 414762 h 2382167"/>
              <a:gd name="connsiteX249" fmla="*/ 751116 w 935662"/>
              <a:gd name="connsiteY249" fmla="*/ 415697 h 2382167"/>
              <a:gd name="connsiteX250" fmla="*/ 667418 w 935662"/>
              <a:gd name="connsiteY250" fmla="*/ 346621 h 2382167"/>
              <a:gd name="connsiteX251" fmla="*/ 596163 w 935662"/>
              <a:gd name="connsiteY251" fmla="*/ 229317 h 2382167"/>
              <a:gd name="connsiteX252" fmla="*/ 602386 w 935662"/>
              <a:gd name="connsiteY252" fmla="*/ 148730 h 2382167"/>
              <a:gd name="connsiteX253" fmla="*/ 925671 w 935662"/>
              <a:gd name="connsiteY253" fmla="*/ 140018 h 2382167"/>
              <a:gd name="connsiteX254" fmla="*/ 927539 w 935662"/>
              <a:gd name="connsiteY254" fmla="*/ 159309 h 2382167"/>
              <a:gd name="connsiteX255" fmla="*/ 931272 w 935662"/>
              <a:gd name="connsiteY255" fmla="*/ 221850 h 2382167"/>
              <a:gd name="connsiteX256" fmla="*/ 857840 w 935662"/>
              <a:gd name="connsiteY256" fmla="*/ 341020 h 2382167"/>
              <a:gd name="connsiteX257" fmla="*/ 794055 w 935662"/>
              <a:gd name="connsiteY257" fmla="*/ 385827 h 2382167"/>
              <a:gd name="connsiteX258" fmla="*/ 774452 w 935662"/>
              <a:gd name="connsiteY258" fmla="*/ 410718 h 2382167"/>
              <a:gd name="connsiteX259" fmla="*/ 801212 w 935662"/>
              <a:gd name="connsiteY259" fmla="*/ 259188 h 2382167"/>
              <a:gd name="connsiteX260" fmla="*/ 865308 w 935662"/>
              <a:gd name="connsiteY260" fmla="*/ 188868 h 2382167"/>
              <a:gd name="connsiteX261" fmla="*/ 925671 w 935662"/>
              <a:gd name="connsiteY261" fmla="*/ 140018 h 2382167"/>
              <a:gd name="connsiteX262" fmla="*/ 754851 w 935662"/>
              <a:gd name="connsiteY262" fmla="*/ 0 h 2382167"/>
              <a:gd name="connsiteX263" fmla="*/ 766053 w 935662"/>
              <a:gd name="connsiteY263" fmla="*/ 12135 h 2382167"/>
              <a:gd name="connsiteX264" fmla="*/ 820816 w 935662"/>
              <a:gd name="connsiteY264" fmla="*/ 107657 h 2382167"/>
              <a:gd name="connsiteX265" fmla="*/ 816459 w 935662"/>
              <a:gd name="connsiteY265" fmla="*/ 188557 h 2382167"/>
              <a:gd name="connsiteX266" fmla="*/ 765430 w 935662"/>
              <a:gd name="connsiteY266" fmla="*/ 271323 h 2382167"/>
              <a:gd name="connsiteX267" fmla="*/ 760763 w 935662"/>
              <a:gd name="connsiteY267" fmla="*/ 284080 h 2382167"/>
              <a:gd name="connsiteX268" fmla="*/ 764808 w 935662"/>
              <a:gd name="connsiteY268" fmla="*/ 971101 h 2382167"/>
              <a:gd name="connsiteX269" fmla="*/ 749873 w 935662"/>
              <a:gd name="connsiteY269" fmla="*/ 1387110 h 2382167"/>
              <a:gd name="connsiteX270" fmla="*/ 653105 w 935662"/>
              <a:gd name="connsiteY270" fmla="*/ 1961492 h 2382167"/>
              <a:gd name="connsiteX271" fmla="*/ 637235 w 935662"/>
              <a:gd name="connsiteY271" fmla="*/ 2047059 h 2382167"/>
              <a:gd name="connsiteX272" fmla="*/ 577806 w 935662"/>
              <a:gd name="connsiteY272" fmla="*/ 2214147 h 2382167"/>
              <a:gd name="connsiteX273" fmla="*/ 498773 w 935662"/>
              <a:gd name="connsiteY273" fmla="*/ 2372212 h 2382167"/>
              <a:gd name="connsiteX274" fmla="*/ 492239 w 935662"/>
              <a:gd name="connsiteY274" fmla="*/ 2382167 h 2382167"/>
              <a:gd name="connsiteX275" fmla="*/ 659639 w 935662"/>
              <a:gd name="connsiteY275" fmla="*/ 1748665 h 2382167"/>
              <a:gd name="connsiteX276" fmla="*/ 659328 w 935662"/>
              <a:gd name="connsiteY276" fmla="*/ 1840455 h 2382167"/>
              <a:gd name="connsiteX277" fmla="*/ 655906 w 935662"/>
              <a:gd name="connsiteY277" fmla="*/ 1932866 h 2382167"/>
              <a:gd name="connsiteX278" fmla="*/ 661816 w 935662"/>
              <a:gd name="connsiteY278" fmla="*/ 1912331 h 2382167"/>
              <a:gd name="connsiteX279" fmla="*/ 739915 w 935662"/>
              <a:gd name="connsiteY279" fmla="*/ 1458673 h 2382167"/>
              <a:gd name="connsiteX280" fmla="*/ 758586 w 935662"/>
              <a:gd name="connsiteY280" fmla="*/ 1076270 h 2382167"/>
              <a:gd name="connsiteX281" fmla="*/ 758586 w 935662"/>
              <a:gd name="connsiteY281" fmla="*/ 1058534 h 2382167"/>
              <a:gd name="connsiteX282" fmla="*/ 755785 w 935662"/>
              <a:gd name="connsiteY282" fmla="*/ 1067869 h 2382167"/>
              <a:gd name="connsiteX283" fmla="*/ 731826 w 935662"/>
              <a:gd name="connsiteY283" fmla="*/ 1047955 h 2382167"/>
              <a:gd name="connsiteX284" fmla="*/ 669907 w 935662"/>
              <a:gd name="connsiteY284" fmla="*/ 1010617 h 2382167"/>
              <a:gd name="connsiteX285" fmla="*/ 596164 w 935662"/>
              <a:gd name="connsiteY285" fmla="*/ 877445 h 2382167"/>
              <a:gd name="connsiteX286" fmla="*/ 602387 w 935662"/>
              <a:gd name="connsiteY286" fmla="*/ 810236 h 2382167"/>
              <a:gd name="connsiteX287" fmla="*/ 607365 w 935662"/>
              <a:gd name="connsiteY287" fmla="*/ 814281 h 2382167"/>
              <a:gd name="connsiteX288" fmla="*/ 671152 w 935662"/>
              <a:gd name="connsiteY288" fmla="*/ 861886 h 2382167"/>
              <a:gd name="connsiteX289" fmla="*/ 736493 w 935662"/>
              <a:gd name="connsiteY289" fmla="*/ 925050 h 2382167"/>
              <a:gd name="connsiteX290" fmla="*/ 752050 w 935662"/>
              <a:gd name="connsiteY290" fmla="*/ 981369 h 2382167"/>
              <a:gd name="connsiteX291" fmla="*/ 758896 w 935662"/>
              <a:gd name="connsiteY291" fmla="*/ 1026174 h 2382167"/>
              <a:gd name="connsiteX292" fmla="*/ 759829 w 935662"/>
              <a:gd name="connsiteY292" fmla="*/ 1017774 h 2382167"/>
              <a:gd name="connsiteX293" fmla="*/ 760141 w 935662"/>
              <a:gd name="connsiteY293" fmla="*/ 544824 h 2382167"/>
              <a:gd name="connsiteX294" fmla="*/ 756096 w 935662"/>
              <a:gd name="connsiteY294" fmla="*/ 283769 h 2382167"/>
              <a:gd name="connsiteX295" fmla="*/ 746762 w 935662"/>
              <a:gd name="connsiteY295" fmla="*/ 257009 h 2382167"/>
              <a:gd name="connsiteX296" fmla="*/ 709734 w 935662"/>
              <a:gd name="connsiteY296" fmla="*/ 197580 h 2382167"/>
              <a:gd name="connsiteX297" fmla="*/ 702889 w 935662"/>
              <a:gd name="connsiteY297" fmla="*/ 104858 h 2382167"/>
              <a:gd name="connsiteX298" fmla="*/ 752361 w 935662"/>
              <a:gd name="connsiteY298" fmla="*/ 4667 h 2382167"/>
              <a:gd name="connsiteX299" fmla="*/ 754851 w 935662"/>
              <a:gd name="connsiteY299" fmla="*/ 0 h 2382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</a:cxnLst>
            <a:rect l="l" t="t" r="r" b="b"/>
            <a:pathLst>
              <a:path w="935662" h="2382167">
                <a:moveTo>
                  <a:pt x="479172" y="1200107"/>
                </a:moveTo>
                <a:cubicBezTo>
                  <a:pt x="481040" y="1203219"/>
                  <a:pt x="482906" y="1204774"/>
                  <a:pt x="483528" y="1206953"/>
                </a:cubicBezTo>
                <a:cubicBezTo>
                  <a:pt x="490996" y="1227177"/>
                  <a:pt x="499709" y="1247091"/>
                  <a:pt x="505621" y="1267938"/>
                </a:cubicBezTo>
                <a:cubicBezTo>
                  <a:pt x="513089" y="1294074"/>
                  <a:pt x="507176" y="1317722"/>
                  <a:pt x="488506" y="1337946"/>
                </a:cubicBezTo>
                <a:cubicBezTo>
                  <a:pt x="478861" y="1348214"/>
                  <a:pt x="468281" y="1357549"/>
                  <a:pt x="459258" y="1367817"/>
                </a:cubicBezTo>
                <a:cubicBezTo>
                  <a:pt x="447434" y="1380886"/>
                  <a:pt x="437478" y="1394266"/>
                  <a:pt x="426586" y="1407956"/>
                </a:cubicBezTo>
                <a:cubicBezTo>
                  <a:pt x="417875" y="1387419"/>
                  <a:pt x="413518" y="1365951"/>
                  <a:pt x="411339" y="1343547"/>
                </a:cubicBezTo>
                <a:cubicBezTo>
                  <a:pt x="410718" y="1335769"/>
                  <a:pt x="411028" y="1328301"/>
                  <a:pt x="410718" y="1320523"/>
                </a:cubicBezTo>
                <a:cubicBezTo>
                  <a:pt x="409473" y="1292208"/>
                  <a:pt x="420052" y="1269183"/>
                  <a:pt x="441521" y="1251136"/>
                </a:cubicBezTo>
                <a:cubicBezTo>
                  <a:pt x="458013" y="1237446"/>
                  <a:pt x="471393" y="1221887"/>
                  <a:pt x="479172" y="1200107"/>
                </a:cubicBezTo>
                <a:close/>
                <a:moveTo>
                  <a:pt x="0" y="1198862"/>
                </a:moveTo>
                <a:cubicBezTo>
                  <a:pt x="14001" y="1210686"/>
                  <a:pt x="28004" y="1222198"/>
                  <a:pt x="42006" y="1234334"/>
                </a:cubicBezTo>
                <a:cubicBezTo>
                  <a:pt x="117926" y="1300608"/>
                  <a:pt x="187936" y="1372795"/>
                  <a:pt x="252032" y="1450894"/>
                </a:cubicBezTo>
                <a:cubicBezTo>
                  <a:pt x="347244" y="1566953"/>
                  <a:pt x="410719" y="1697637"/>
                  <a:pt x="439968" y="1844810"/>
                </a:cubicBezTo>
                <a:cubicBezTo>
                  <a:pt x="441213" y="1851656"/>
                  <a:pt x="443080" y="1858190"/>
                  <a:pt x="444325" y="1865036"/>
                </a:cubicBezTo>
                <a:cubicBezTo>
                  <a:pt x="444325" y="1865036"/>
                  <a:pt x="444325" y="1865347"/>
                  <a:pt x="444012" y="1865347"/>
                </a:cubicBezTo>
                <a:cubicBezTo>
                  <a:pt x="427834" y="1829564"/>
                  <a:pt x="412275" y="1793159"/>
                  <a:pt x="395473" y="1757687"/>
                </a:cubicBezTo>
                <a:cubicBezTo>
                  <a:pt x="357202" y="1675545"/>
                  <a:pt x="305862" y="1601180"/>
                  <a:pt x="251722" y="1529304"/>
                </a:cubicBezTo>
                <a:cubicBezTo>
                  <a:pt x="170511" y="1421334"/>
                  <a:pt x="87123" y="1314921"/>
                  <a:pt x="4356" y="1207575"/>
                </a:cubicBezTo>
                <a:cubicBezTo>
                  <a:pt x="2490" y="1205085"/>
                  <a:pt x="622" y="1202908"/>
                  <a:pt x="0" y="1198862"/>
                </a:cubicBezTo>
                <a:close/>
                <a:moveTo>
                  <a:pt x="440901" y="1077825"/>
                </a:moveTo>
                <a:cubicBezTo>
                  <a:pt x="454591" y="1107385"/>
                  <a:pt x="467971" y="1133521"/>
                  <a:pt x="471394" y="1163081"/>
                </a:cubicBezTo>
                <a:cubicBezTo>
                  <a:pt x="473573" y="1182060"/>
                  <a:pt x="467971" y="1199173"/>
                  <a:pt x="455836" y="1213797"/>
                </a:cubicBezTo>
                <a:cubicBezTo>
                  <a:pt x="448058" y="1223132"/>
                  <a:pt x="439034" y="1231533"/>
                  <a:pt x="431256" y="1240868"/>
                </a:cubicBezTo>
                <a:cubicBezTo>
                  <a:pt x="418497" y="1256424"/>
                  <a:pt x="406051" y="1272294"/>
                  <a:pt x="392671" y="1288785"/>
                </a:cubicBezTo>
                <a:cubicBezTo>
                  <a:pt x="379291" y="1255181"/>
                  <a:pt x="372758" y="1220020"/>
                  <a:pt x="376180" y="1183616"/>
                </a:cubicBezTo>
                <a:cubicBezTo>
                  <a:pt x="378046" y="1164324"/>
                  <a:pt x="387070" y="1148146"/>
                  <a:pt x="401073" y="1135388"/>
                </a:cubicBezTo>
                <a:cubicBezTo>
                  <a:pt x="417876" y="1119831"/>
                  <a:pt x="433744" y="1103961"/>
                  <a:pt x="440901" y="1077825"/>
                </a:cubicBezTo>
                <a:close/>
                <a:moveTo>
                  <a:pt x="925984" y="976078"/>
                </a:moveTo>
                <a:cubicBezTo>
                  <a:pt x="927540" y="991324"/>
                  <a:pt x="929717" y="1004393"/>
                  <a:pt x="930028" y="1017460"/>
                </a:cubicBezTo>
                <a:cubicBezTo>
                  <a:pt x="930651" y="1041419"/>
                  <a:pt x="931583" y="1065689"/>
                  <a:pt x="929406" y="1089648"/>
                </a:cubicBezTo>
                <a:cubicBezTo>
                  <a:pt x="926606" y="1119829"/>
                  <a:pt x="909804" y="1142856"/>
                  <a:pt x="883978" y="1159347"/>
                </a:cubicBezTo>
                <a:cubicBezTo>
                  <a:pt x="876821" y="1163701"/>
                  <a:pt x="869665" y="1168057"/>
                  <a:pt x="862197" y="1171792"/>
                </a:cubicBezTo>
                <a:cubicBezTo>
                  <a:pt x="829216" y="1187660"/>
                  <a:pt x="796856" y="1204774"/>
                  <a:pt x="768230" y="1232777"/>
                </a:cubicBezTo>
                <a:cubicBezTo>
                  <a:pt x="765429" y="1199484"/>
                  <a:pt x="768230" y="1169613"/>
                  <a:pt x="774453" y="1139744"/>
                </a:cubicBezTo>
                <a:cubicBezTo>
                  <a:pt x="775387" y="1136009"/>
                  <a:pt x="776319" y="1132277"/>
                  <a:pt x="777253" y="1128542"/>
                </a:cubicBezTo>
                <a:cubicBezTo>
                  <a:pt x="787522" y="1074712"/>
                  <a:pt x="818325" y="1038619"/>
                  <a:pt x="869977" y="1020884"/>
                </a:cubicBezTo>
                <a:cubicBezTo>
                  <a:pt x="888956" y="1014349"/>
                  <a:pt x="903270" y="1000348"/>
                  <a:pt x="916650" y="986036"/>
                </a:cubicBezTo>
                <a:cubicBezTo>
                  <a:pt x="919138" y="983235"/>
                  <a:pt x="921628" y="980435"/>
                  <a:pt x="925984" y="976078"/>
                </a:cubicBezTo>
                <a:close/>
                <a:moveTo>
                  <a:pt x="602076" y="975456"/>
                </a:moveTo>
                <a:cubicBezTo>
                  <a:pt x="606432" y="980745"/>
                  <a:pt x="608609" y="983545"/>
                  <a:pt x="611099" y="985725"/>
                </a:cubicBezTo>
                <a:cubicBezTo>
                  <a:pt x="625100" y="997859"/>
                  <a:pt x="637235" y="1014040"/>
                  <a:pt x="653415" y="1020573"/>
                </a:cubicBezTo>
                <a:cubicBezTo>
                  <a:pt x="712844" y="1044221"/>
                  <a:pt x="740849" y="1088715"/>
                  <a:pt x="748316" y="1149701"/>
                </a:cubicBezTo>
                <a:cubicBezTo>
                  <a:pt x="752049" y="1178326"/>
                  <a:pt x="755473" y="1206951"/>
                  <a:pt x="750183" y="1237756"/>
                </a:cubicBezTo>
                <a:cubicBezTo>
                  <a:pt x="724979" y="1211620"/>
                  <a:pt x="696353" y="1193574"/>
                  <a:pt x="666172" y="1177704"/>
                </a:cubicBezTo>
                <a:cubicBezTo>
                  <a:pt x="664616" y="1176770"/>
                  <a:pt x="663060" y="1175838"/>
                  <a:pt x="661505" y="1175214"/>
                </a:cubicBezTo>
                <a:cubicBezTo>
                  <a:pt x="609854" y="1150323"/>
                  <a:pt x="588075" y="1108939"/>
                  <a:pt x="593674" y="1052621"/>
                </a:cubicBezTo>
                <a:cubicBezTo>
                  <a:pt x="596164" y="1028041"/>
                  <a:pt x="598964" y="1003461"/>
                  <a:pt x="602076" y="975456"/>
                </a:cubicBezTo>
                <a:close/>
                <a:moveTo>
                  <a:pt x="406363" y="966743"/>
                </a:moveTo>
                <a:cubicBezTo>
                  <a:pt x="419432" y="992569"/>
                  <a:pt x="432501" y="1017772"/>
                  <a:pt x="436234" y="1046709"/>
                </a:cubicBezTo>
                <a:cubicBezTo>
                  <a:pt x="439035" y="1068801"/>
                  <a:pt x="431257" y="1088091"/>
                  <a:pt x="416632" y="1104271"/>
                </a:cubicBezTo>
                <a:cubicBezTo>
                  <a:pt x="405120" y="1117340"/>
                  <a:pt x="392672" y="1129475"/>
                  <a:pt x="381471" y="1142855"/>
                </a:cubicBezTo>
                <a:cubicBezTo>
                  <a:pt x="373382" y="1152811"/>
                  <a:pt x="366536" y="1163702"/>
                  <a:pt x="358757" y="1174903"/>
                </a:cubicBezTo>
                <a:cubicBezTo>
                  <a:pt x="349423" y="1154679"/>
                  <a:pt x="344755" y="1133208"/>
                  <a:pt x="341955" y="1111428"/>
                </a:cubicBezTo>
                <a:cubicBezTo>
                  <a:pt x="341021" y="1104271"/>
                  <a:pt x="340710" y="1096804"/>
                  <a:pt x="340399" y="1089647"/>
                </a:cubicBezTo>
                <a:cubicBezTo>
                  <a:pt x="338533" y="1060399"/>
                  <a:pt x="348178" y="1035819"/>
                  <a:pt x="370271" y="1016838"/>
                </a:cubicBezTo>
                <a:cubicBezTo>
                  <a:pt x="386139" y="1003148"/>
                  <a:pt x="398584" y="987280"/>
                  <a:pt x="406363" y="966743"/>
                </a:cubicBezTo>
                <a:close/>
                <a:moveTo>
                  <a:pt x="371203" y="848818"/>
                </a:moveTo>
                <a:cubicBezTo>
                  <a:pt x="379604" y="870287"/>
                  <a:pt x="387695" y="889890"/>
                  <a:pt x="394850" y="909803"/>
                </a:cubicBezTo>
                <a:cubicBezTo>
                  <a:pt x="406364" y="941853"/>
                  <a:pt x="399519" y="969544"/>
                  <a:pt x="376492" y="994748"/>
                </a:cubicBezTo>
                <a:cubicBezTo>
                  <a:pt x="357513" y="1015283"/>
                  <a:pt x="339465" y="1037064"/>
                  <a:pt x="319863" y="1059778"/>
                </a:cubicBezTo>
                <a:cubicBezTo>
                  <a:pt x="315506" y="1042042"/>
                  <a:pt x="310839" y="1023374"/>
                  <a:pt x="306483" y="1004704"/>
                </a:cubicBezTo>
                <a:cubicBezTo>
                  <a:pt x="304927" y="998170"/>
                  <a:pt x="304927" y="991637"/>
                  <a:pt x="304303" y="985101"/>
                </a:cubicBezTo>
                <a:cubicBezTo>
                  <a:pt x="299949" y="949008"/>
                  <a:pt x="312395" y="920071"/>
                  <a:pt x="339776" y="895802"/>
                </a:cubicBezTo>
                <a:cubicBezTo>
                  <a:pt x="350356" y="886467"/>
                  <a:pt x="357200" y="872777"/>
                  <a:pt x="365291" y="860642"/>
                </a:cubicBezTo>
                <a:cubicBezTo>
                  <a:pt x="367469" y="857531"/>
                  <a:pt x="368714" y="853796"/>
                  <a:pt x="371203" y="848818"/>
                </a:cubicBezTo>
                <a:close/>
                <a:moveTo>
                  <a:pt x="925670" y="804322"/>
                </a:moveTo>
                <a:cubicBezTo>
                  <a:pt x="927226" y="815835"/>
                  <a:pt x="929405" y="827036"/>
                  <a:pt x="930027" y="838549"/>
                </a:cubicBezTo>
                <a:cubicBezTo>
                  <a:pt x="931271" y="863751"/>
                  <a:pt x="933138" y="888955"/>
                  <a:pt x="931582" y="913848"/>
                </a:cubicBezTo>
                <a:cubicBezTo>
                  <a:pt x="929716" y="944651"/>
                  <a:pt x="913535" y="968299"/>
                  <a:pt x="888021" y="985722"/>
                </a:cubicBezTo>
                <a:cubicBezTo>
                  <a:pt x="882732" y="989146"/>
                  <a:pt x="877442" y="992568"/>
                  <a:pt x="871843" y="995680"/>
                </a:cubicBezTo>
                <a:cubicBezTo>
                  <a:pt x="837926" y="1014348"/>
                  <a:pt x="803389" y="1031773"/>
                  <a:pt x="774141" y="1062576"/>
                </a:cubicBezTo>
                <a:cubicBezTo>
                  <a:pt x="769474" y="1008747"/>
                  <a:pt x="776008" y="959586"/>
                  <a:pt x="795610" y="912603"/>
                </a:cubicBezTo>
                <a:cubicBezTo>
                  <a:pt x="806500" y="886465"/>
                  <a:pt x="827037" y="868731"/>
                  <a:pt x="852240" y="857528"/>
                </a:cubicBezTo>
                <a:cubicBezTo>
                  <a:pt x="880243" y="845083"/>
                  <a:pt x="905446" y="829837"/>
                  <a:pt x="925670" y="804322"/>
                </a:cubicBezTo>
                <a:close/>
                <a:moveTo>
                  <a:pt x="334798" y="734625"/>
                </a:moveTo>
                <a:cubicBezTo>
                  <a:pt x="344134" y="759518"/>
                  <a:pt x="353158" y="781609"/>
                  <a:pt x="360625" y="804323"/>
                </a:cubicBezTo>
                <a:cubicBezTo>
                  <a:pt x="369336" y="831704"/>
                  <a:pt x="362181" y="855973"/>
                  <a:pt x="343511" y="877131"/>
                </a:cubicBezTo>
                <a:cubicBezTo>
                  <a:pt x="330130" y="892067"/>
                  <a:pt x="316129" y="907002"/>
                  <a:pt x="303060" y="922248"/>
                </a:cubicBezTo>
                <a:cubicBezTo>
                  <a:pt x="296837" y="929716"/>
                  <a:pt x="292170" y="938429"/>
                  <a:pt x="286257" y="947452"/>
                </a:cubicBezTo>
                <a:cubicBezTo>
                  <a:pt x="275678" y="924738"/>
                  <a:pt x="271634" y="901403"/>
                  <a:pt x="268521" y="877755"/>
                </a:cubicBezTo>
                <a:cubicBezTo>
                  <a:pt x="262922" y="837305"/>
                  <a:pt x="275367" y="804633"/>
                  <a:pt x="307416" y="778497"/>
                </a:cubicBezTo>
                <a:cubicBezTo>
                  <a:pt x="316750" y="771030"/>
                  <a:pt x="322041" y="758584"/>
                  <a:pt x="328886" y="748005"/>
                </a:cubicBezTo>
                <a:cubicBezTo>
                  <a:pt x="331065" y="744894"/>
                  <a:pt x="332310" y="740848"/>
                  <a:pt x="334798" y="734625"/>
                </a:cubicBezTo>
                <a:close/>
                <a:moveTo>
                  <a:pt x="350355" y="650927"/>
                </a:moveTo>
                <a:cubicBezTo>
                  <a:pt x="368402" y="679553"/>
                  <a:pt x="386759" y="708179"/>
                  <a:pt x="403872" y="737116"/>
                </a:cubicBezTo>
                <a:cubicBezTo>
                  <a:pt x="486327" y="875267"/>
                  <a:pt x="556337" y="1019019"/>
                  <a:pt x="607677" y="1171793"/>
                </a:cubicBezTo>
                <a:cubicBezTo>
                  <a:pt x="656216" y="1315546"/>
                  <a:pt x="677995" y="1462719"/>
                  <a:pt x="667105" y="1614562"/>
                </a:cubicBezTo>
                <a:cubicBezTo>
                  <a:pt x="664616" y="1648165"/>
                  <a:pt x="662749" y="1681458"/>
                  <a:pt x="660261" y="1715062"/>
                </a:cubicBezTo>
                <a:cubicBezTo>
                  <a:pt x="659949" y="1717241"/>
                  <a:pt x="659016" y="1720042"/>
                  <a:pt x="658082" y="1725330"/>
                </a:cubicBezTo>
                <a:cubicBezTo>
                  <a:pt x="655592" y="1696083"/>
                  <a:pt x="653104" y="1669634"/>
                  <a:pt x="650925" y="1643498"/>
                </a:cubicBezTo>
                <a:cubicBezTo>
                  <a:pt x="640346" y="1521838"/>
                  <a:pt x="612965" y="1403601"/>
                  <a:pt x="576250" y="1287231"/>
                </a:cubicBezTo>
                <a:cubicBezTo>
                  <a:pt x="510907" y="1078760"/>
                  <a:pt x="434366" y="874644"/>
                  <a:pt x="355333" y="671151"/>
                </a:cubicBezTo>
                <a:cubicBezTo>
                  <a:pt x="352845" y="664929"/>
                  <a:pt x="350666" y="658395"/>
                  <a:pt x="350355" y="650927"/>
                </a:cubicBezTo>
                <a:close/>
                <a:moveTo>
                  <a:pt x="605500" y="643770"/>
                </a:moveTo>
                <a:cubicBezTo>
                  <a:pt x="608611" y="647192"/>
                  <a:pt x="611412" y="650304"/>
                  <a:pt x="614523" y="653728"/>
                </a:cubicBezTo>
                <a:cubicBezTo>
                  <a:pt x="628213" y="669285"/>
                  <a:pt x="644392" y="681730"/>
                  <a:pt x="663684" y="690132"/>
                </a:cubicBezTo>
                <a:cubicBezTo>
                  <a:pt x="677998" y="696355"/>
                  <a:pt x="691688" y="704444"/>
                  <a:pt x="704444" y="713468"/>
                </a:cubicBezTo>
                <a:cubicBezTo>
                  <a:pt x="724047" y="727469"/>
                  <a:pt x="735560" y="748005"/>
                  <a:pt x="742405" y="771030"/>
                </a:cubicBezTo>
                <a:cubicBezTo>
                  <a:pt x="754541" y="810548"/>
                  <a:pt x="760764" y="850685"/>
                  <a:pt x="757653" y="892069"/>
                </a:cubicBezTo>
                <a:cubicBezTo>
                  <a:pt x="757340" y="894246"/>
                  <a:pt x="757029" y="896736"/>
                  <a:pt x="756718" y="900469"/>
                </a:cubicBezTo>
                <a:cubicBezTo>
                  <a:pt x="754229" y="898292"/>
                  <a:pt x="752673" y="897047"/>
                  <a:pt x="751117" y="895802"/>
                </a:cubicBezTo>
                <a:cubicBezTo>
                  <a:pt x="730270" y="881177"/>
                  <a:pt x="709735" y="866242"/>
                  <a:pt x="688887" y="851930"/>
                </a:cubicBezTo>
                <a:cubicBezTo>
                  <a:pt x="682041" y="847263"/>
                  <a:pt x="674263" y="843841"/>
                  <a:pt x="666795" y="840106"/>
                </a:cubicBezTo>
                <a:cubicBezTo>
                  <a:pt x="612033" y="814902"/>
                  <a:pt x="591496" y="771343"/>
                  <a:pt x="596787" y="713157"/>
                </a:cubicBezTo>
                <a:cubicBezTo>
                  <a:pt x="598964" y="690132"/>
                  <a:pt x="600832" y="667418"/>
                  <a:pt x="603010" y="644392"/>
                </a:cubicBezTo>
                <a:cubicBezTo>
                  <a:pt x="603631" y="644081"/>
                  <a:pt x="604565" y="644081"/>
                  <a:pt x="605500" y="643770"/>
                </a:cubicBezTo>
                <a:close/>
                <a:moveTo>
                  <a:pt x="926604" y="634746"/>
                </a:moveTo>
                <a:cubicBezTo>
                  <a:pt x="927849" y="638792"/>
                  <a:pt x="928782" y="640969"/>
                  <a:pt x="929094" y="643148"/>
                </a:cubicBezTo>
                <a:cubicBezTo>
                  <a:pt x="931271" y="672085"/>
                  <a:pt x="934694" y="700711"/>
                  <a:pt x="935628" y="729647"/>
                </a:cubicBezTo>
                <a:cubicBezTo>
                  <a:pt x="936562" y="770718"/>
                  <a:pt x="918515" y="802145"/>
                  <a:pt x="882732" y="823303"/>
                </a:cubicBezTo>
                <a:cubicBezTo>
                  <a:pt x="874331" y="828281"/>
                  <a:pt x="865931" y="832948"/>
                  <a:pt x="857218" y="837615"/>
                </a:cubicBezTo>
                <a:cubicBezTo>
                  <a:pt x="828592" y="852550"/>
                  <a:pt x="801522" y="869665"/>
                  <a:pt x="776942" y="894245"/>
                </a:cubicBezTo>
                <a:cubicBezTo>
                  <a:pt x="772896" y="848507"/>
                  <a:pt x="778185" y="806812"/>
                  <a:pt x="790321" y="765430"/>
                </a:cubicBezTo>
                <a:cubicBezTo>
                  <a:pt x="800277" y="731203"/>
                  <a:pt x="820814" y="705688"/>
                  <a:pt x="852862" y="690753"/>
                </a:cubicBezTo>
                <a:cubicBezTo>
                  <a:pt x="881177" y="677684"/>
                  <a:pt x="907623" y="663061"/>
                  <a:pt x="926604" y="634746"/>
                </a:cubicBezTo>
                <a:close/>
                <a:moveTo>
                  <a:pt x="299016" y="626345"/>
                </a:moveTo>
                <a:cubicBezTo>
                  <a:pt x="311462" y="657772"/>
                  <a:pt x="329198" y="687643"/>
                  <a:pt x="324220" y="723736"/>
                </a:cubicBezTo>
                <a:cubicBezTo>
                  <a:pt x="321109" y="744271"/>
                  <a:pt x="311772" y="761696"/>
                  <a:pt x="296839" y="775387"/>
                </a:cubicBezTo>
                <a:cubicBezTo>
                  <a:pt x="276302" y="793744"/>
                  <a:pt x="260745" y="814591"/>
                  <a:pt x="252964" y="842907"/>
                </a:cubicBezTo>
                <a:cubicBezTo>
                  <a:pt x="226206" y="777875"/>
                  <a:pt x="227762" y="709111"/>
                  <a:pt x="275368" y="660572"/>
                </a:cubicBezTo>
                <a:cubicBezTo>
                  <a:pt x="284702" y="651238"/>
                  <a:pt x="290614" y="638480"/>
                  <a:pt x="299016" y="626345"/>
                </a:cubicBezTo>
                <a:close/>
                <a:moveTo>
                  <a:pt x="148729" y="563493"/>
                </a:moveTo>
                <a:cubicBezTo>
                  <a:pt x="170511" y="575628"/>
                  <a:pt x="188558" y="589318"/>
                  <a:pt x="204425" y="606431"/>
                </a:cubicBezTo>
                <a:cubicBezTo>
                  <a:pt x="229318" y="633190"/>
                  <a:pt x="238342" y="663683"/>
                  <a:pt x="229318" y="699155"/>
                </a:cubicBezTo>
                <a:cubicBezTo>
                  <a:pt x="225584" y="713779"/>
                  <a:pt x="221851" y="728402"/>
                  <a:pt x="216871" y="742405"/>
                </a:cubicBezTo>
                <a:cubicBezTo>
                  <a:pt x="214383" y="749873"/>
                  <a:pt x="214072" y="755783"/>
                  <a:pt x="216560" y="763251"/>
                </a:cubicBezTo>
                <a:cubicBezTo>
                  <a:pt x="296215" y="995992"/>
                  <a:pt x="372136" y="1229666"/>
                  <a:pt x="434367" y="1467695"/>
                </a:cubicBezTo>
                <a:cubicBezTo>
                  <a:pt x="459258" y="1562908"/>
                  <a:pt x="481661" y="1659052"/>
                  <a:pt x="493485" y="1757065"/>
                </a:cubicBezTo>
                <a:cubicBezTo>
                  <a:pt x="506555" y="1866901"/>
                  <a:pt x="509353" y="1977359"/>
                  <a:pt x="504375" y="2087817"/>
                </a:cubicBezTo>
                <a:cubicBezTo>
                  <a:pt x="503441" y="2105553"/>
                  <a:pt x="503441" y="2123599"/>
                  <a:pt x="503754" y="2141335"/>
                </a:cubicBezTo>
                <a:cubicBezTo>
                  <a:pt x="504686" y="2180851"/>
                  <a:pt x="500642" y="2219435"/>
                  <a:pt x="489751" y="2257395"/>
                </a:cubicBezTo>
                <a:cubicBezTo>
                  <a:pt x="489129" y="2258950"/>
                  <a:pt x="489129" y="2260817"/>
                  <a:pt x="488195" y="2262372"/>
                </a:cubicBezTo>
                <a:cubicBezTo>
                  <a:pt x="486639" y="2264862"/>
                  <a:pt x="485084" y="2267352"/>
                  <a:pt x="482283" y="2269529"/>
                </a:cubicBezTo>
                <a:cubicBezTo>
                  <a:pt x="485394" y="2142580"/>
                  <a:pt x="475128" y="2016875"/>
                  <a:pt x="453036" y="1891794"/>
                </a:cubicBezTo>
                <a:cubicBezTo>
                  <a:pt x="459258" y="1911707"/>
                  <a:pt x="466105" y="1931310"/>
                  <a:pt x="472017" y="1951223"/>
                </a:cubicBezTo>
                <a:cubicBezTo>
                  <a:pt x="477929" y="1971447"/>
                  <a:pt x="483217" y="1991673"/>
                  <a:pt x="487573" y="2012207"/>
                </a:cubicBezTo>
                <a:cubicBezTo>
                  <a:pt x="492241" y="2032744"/>
                  <a:pt x="495663" y="2053902"/>
                  <a:pt x="499398" y="2074750"/>
                </a:cubicBezTo>
                <a:cubicBezTo>
                  <a:pt x="500330" y="2074750"/>
                  <a:pt x="501575" y="2074750"/>
                  <a:pt x="502509" y="2074750"/>
                </a:cubicBezTo>
                <a:cubicBezTo>
                  <a:pt x="502509" y="2043945"/>
                  <a:pt x="502509" y="2012831"/>
                  <a:pt x="502509" y="1982026"/>
                </a:cubicBezTo>
                <a:cubicBezTo>
                  <a:pt x="503441" y="1810894"/>
                  <a:pt x="477929" y="1643495"/>
                  <a:pt x="433122" y="1478897"/>
                </a:cubicBezTo>
                <a:cubicBezTo>
                  <a:pt x="428455" y="1461785"/>
                  <a:pt x="424410" y="1444359"/>
                  <a:pt x="419121" y="1427247"/>
                </a:cubicBezTo>
                <a:cubicBezTo>
                  <a:pt x="417565" y="1422267"/>
                  <a:pt x="413209" y="1416355"/>
                  <a:pt x="408542" y="1414799"/>
                </a:cubicBezTo>
                <a:cubicBezTo>
                  <a:pt x="386760" y="1407332"/>
                  <a:pt x="364980" y="1398932"/>
                  <a:pt x="342577" y="1394886"/>
                </a:cubicBezTo>
                <a:cubicBezTo>
                  <a:pt x="301193" y="1387418"/>
                  <a:pt x="276302" y="1364705"/>
                  <a:pt x="267900" y="1323633"/>
                </a:cubicBezTo>
                <a:cubicBezTo>
                  <a:pt x="264478" y="1306208"/>
                  <a:pt x="260745" y="1288784"/>
                  <a:pt x="256699" y="1269493"/>
                </a:cubicBezTo>
                <a:cubicBezTo>
                  <a:pt x="261988" y="1272604"/>
                  <a:pt x="265099" y="1275094"/>
                  <a:pt x="268523" y="1276650"/>
                </a:cubicBezTo>
                <a:cubicBezTo>
                  <a:pt x="280969" y="1281628"/>
                  <a:pt x="293415" y="1288784"/>
                  <a:pt x="306484" y="1290029"/>
                </a:cubicBezTo>
                <a:cubicBezTo>
                  <a:pt x="346934" y="1294073"/>
                  <a:pt x="374625" y="1314610"/>
                  <a:pt x="392051" y="1350703"/>
                </a:cubicBezTo>
                <a:cubicBezTo>
                  <a:pt x="394849" y="1356305"/>
                  <a:pt x="397650" y="1361904"/>
                  <a:pt x="402006" y="1367194"/>
                </a:cubicBezTo>
                <a:cubicBezTo>
                  <a:pt x="401696" y="1365328"/>
                  <a:pt x="401696" y="1363149"/>
                  <a:pt x="401385" y="1361282"/>
                </a:cubicBezTo>
                <a:cubicBezTo>
                  <a:pt x="396718" y="1344791"/>
                  <a:pt x="391427" y="1328611"/>
                  <a:pt x="387694" y="1311809"/>
                </a:cubicBezTo>
                <a:cubicBezTo>
                  <a:pt x="385515" y="1302475"/>
                  <a:pt x="380848" y="1296874"/>
                  <a:pt x="371825" y="1294386"/>
                </a:cubicBezTo>
                <a:cubicBezTo>
                  <a:pt x="350356" y="1288474"/>
                  <a:pt x="328887" y="1281317"/>
                  <a:pt x="307105" y="1277582"/>
                </a:cubicBezTo>
                <a:cubicBezTo>
                  <a:pt x="268211" y="1271048"/>
                  <a:pt x="243320" y="1250824"/>
                  <a:pt x="233985" y="1212552"/>
                </a:cubicBezTo>
                <a:cubicBezTo>
                  <a:pt x="229629" y="1194194"/>
                  <a:pt x="225273" y="1176148"/>
                  <a:pt x="220917" y="1157790"/>
                </a:cubicBezTo>
                <a:cubicBezTo>
                  <a:pt x="221851" y="1156856"/>
                  <a:pt x="222783" y="1156545"/>
                  <a:pt x="223717" y="1155924"/>
                </a:cubicBezTo>
                <a:cubicBezTo>
                  <a:pt x="242386" y="1169925"/>
                  <a:pt x="263856" y="1174281"/>
                  <a:pt x="286570" y="1177082"/>
                </a:cubicBezTo>
                <a:cubicBezTo>
                  <a:pt x="311772" y="1180193"/>
                  <a:pt x="331998" y="1192949"/>
                  <a:pt x="345689" y="1214420"/>
                </a:cubicBezTo>
                <a:cubicBezTo>
                  <a:pt x="354089" y="1227487"/>
                  <a:pt x="361869" y="1241178"/>
                  <a:pt x="371514" y="1257047"/>
                </a:cubicBezTo>
                <a:cubicBezTo>
                  <a:pt x="363425" y="1230599"/>
                  <a:pt x="356268" y="1206640"/>
                  <a:pt x="348489" y="1182683"/>
                </a:cubicBezTo>
                <a:cubicBezTo>
                  <a:pt x="348179" y="1181438"/>
                  <a:pt x="344133" y="1181749"/>
                  <a:pt x="341643" y="1181125"/>
                </a:cubicBezTo>
                <a:cubicBezTo>
                  <a:pt x="315507" y="1173970"/>
                  <a:pt x="289371" y="1165879"/>
                  <a:pt x="262922" y="1159967"/>
                </a:cubicBezTo>
                <a:cubicBezTo>
                  <a:pt x="230874" y="1153123"/>
                  <a:pt x="209092" y="1135387"/>
                  <a:pt x="200069" y="1103960"/>
                </a:cubicBezTo>
                <a:cubicBezTo>
                  <a:pt x="194157" y="1083426"/>
                  <a:pt x="189490" y="1062268"/>
                  <a:pt x="185757" y="1040486"/>
                </a:cubicBezTo>
                <a:cubicBezTo>
                  <a:pt x="206292" y="1055111"/>
                  <a:pt x="229318" y="1058222"/>
                  <a:pt x="252654" y="1061644"/>
                </a:cubicBezTo>
                <a:cubicBezTo>
                  <a:pt x="276302" y="1065068"/>
                  <a:pt x="295281" y="1077203"/>
                  <a:pt x="308350" y="1097427"/>
                </a:cubicBezTo>
                <a:cubicBezTo>
                  <a:pt x="317684" y="1111739"/>
                  <a:pt x="326086" y="1126674"/>
                  <a:pt x="335731" y="1142544"/>
                </a:cubicBezTo>
                <a:cubicBezTo>
                  <a:pt x="334799" y="1138809"/>
                  <a:pt x="334486" y="1136632"/>
                  <a:pt x="333865" y="1134142"/>
                </a:cubicBezTo>
                <a:cubicBezTo>
                  <a:pt x="329198" y="1119207"/>
                  <a:pt x="323286" y="1104273"/>
                  <a:pt x="320174" y="1089025"/>
                </a:cubicBezTo>
                <a:cubicBezTo>
                  <a:pt x="317063" y="1074090"/>
                  <a:pt x="308972" y="1066311"/>
                  <a:pt x="294970" y="1062889"/>
                </a:cubicBezTo>
                <a:cubicBezTo>
                  <a:pt x="273191" y="1057600"/>
                  <a:pt x="251722" y="1051065"/>
                  <a:pt x="229940" y="1047021"/>
                </a:cubicBezTo>
                <a:cubicBezTo>
                  <a:pt x="195402" y="1040486"/>
                  <a:pt x="173311" y="1021194"/>
                  <a:pt x="163975" y="987591"/>
                </a:cubicBezTo>
                <a:cubicBezTo>
                  <a:pt x="158998" y="969855"/>
                  <a:pt x="155265" y="951497"/>
                  <a:pt x="151219" y="933450"/>
                </a:cubicBezTo>
                <a:cubicBezTo>
                  <a:pt x="150596" y="931273"/>
                  <a:pt x="151219" y="928783"/>
                  <a:pt x="151219" y="924738"/>
                </a:cubicBezTo>
                <a:cubicBezTo>
                  <a:pt x="169266" y="940296"/>
                  <a:pt x="189490" y="944963"/>
                  <a:pt x="210961" y="947141"/>
                </a:cubicBezTo>
                <a:cubicBezTo>
                  <a:pt x="240830" y="950252"/>
                  <a:pt x="263233" y="965498"/>
                  <a:pt x="278479" y="991325"/>
                </a:cubicBezTo>
                <a:cubicBezTo>
                  <a:pt x="284702" y="1001592"/>
                  <a:pt x="290614" y="1012171"/>
                  <a:pt x="298392" y="1021818"/>
                </a:cubicBezTo>
                <a:cubicBezTo>
                  <a:pt x="291859" y="1001281"/>
                  <a:pt x="285325" y="980746"/>
                  <a:pt x="278479" y="960520"/>
                </a:cubicBezTo>
                <a:cubicBezTo>
                  <a:pt x="277858" y="958654"/>
                  <a:pt x="274746" y="956787"/>
                  <a:pt x="272256" y="955853"/>
                </a:cubicBezTo>
                <a:cubicBezTo>
                  <a:pt x="248921" y="949009"/>
                  <a:pt x="225894" y="939673"/>
                  <a:pt x="201937" y="935940"/>
                </a:cubicBezTo>
                <a:cubicBezTo>
                  <a:pt x="159932" y="929094"/>
                  <a:pt x="134106" y="907003"/>
                  <a:pt x="125083" y="865619"/>
                </a:cubicBezTo>
                <a:cubicBezTo>
                  <a:pt x="121972" y="851307"/>
                  <a:pt x="118548" y="836994"/>
                  <a:pt x="115436" y="822682"/>
                </a:cubicBezTo>
                <a:cubicBezTo>
                  <a:pt x="114815" y="819570"/>
                  <a:pt x="114815" y="816146"/>
                  <a:pt x="114191" y="810547"/>
                </a:cubicBezTo>
                <a:cubicBezTo>
                  <a:pt x="131306" y="825482"/>
                  <a:pt x="149040" y="831394"/>
                  <a:pt x="169266" y="832950"/>
                </a:cubicBezTo>
                <a:cubicBezTo>
                  <a:pt x="201314" y="835751"/>
                  <a:pt x="226207" y="850373"/>
                  <a:pt x="242698" y="878688"/>
                </a:cubicBezTo>
                <a:cubicBezTo>
                  <a:pt x="248608" y="888957"/>
                  <a:pt x="254520" y="899225"/>
                  <a:pt x="261677" y="909181"/>
                </a:cubicBezTo>
                <a:cubicBezTo>
                  <a:pt x="255455" y="890823"/>
                  <a:pt x="249853" y="872155"/>
                  <a:pt x="243009" y="854108"/>
                </a:cubicBezTo>
                <a:cubicBezTo>
                  <a:pt x="241764" y="850997"/>
                  <a:pt x="236786" y="849441"/>
                  <a:pt x="233675" y="846951"/>
                </a:cubicBezTo>
                <a:cubicBezTo>
                  <a:pt x="215939" y="834193"/>
                  <a:pt x="196647" y="826104"/>
                  <a:pt x="174867" y="823614"/>
                </a:cubicBezTo>
                <a:cubicBezTo>
                  <a:pt x="128816" y="818325"/>
                  <a:pt x="99568" y="793122"/>
                  <a:pt x="88055" y="747694"/>
                </a:cubicBezTo>
                <a:cubicBezTo>
                  <a:pt x="84322" y="732137"/>
                  <a:pt x="80898" y="716578"/>
                  <a:pt x="77476" y="702266"/>
                </a:cubicBezTo>
                <a:cubicBezTo>
                  <a:pt x="96457" y="708489"/>
                  <a:pt x="115125" y="714401"/>
                  <a:pt x="134106" y="720313"/>
                </a:cubicBezTo>
                <a:cubicBezTo>
                  <a:pt x="173933" y="732759"/>
                  <a:pt x="201003" y="759518"/>
                  <a:pt x="219982" y="795611"/>
                </a:cubicBezTo>
                <a:cubicBezTo>
                  <a:pt x="221851" y="799034"/>
                  <a:pt x="223406" y="802145"/>
                  <a:pt x="226829" y="804946"/>
                </a:cubicBezTo>
                <a:cubicBezTo>
                  <a:pt x="220606" y="786899"/>
                  <a:pt x="214383" y="768852"/>
                  <a:pt x="207848" y="750805"/>
                </a:cubicBezTo>
                <a:cubicBezTo>
                  <a:pt x="206915" y="748628"/>
                  <a:pt x="204425" y="746762"/>
                  <a:pt x="202248" y="744893"/>
                </a:cubicBezTo>
                <a:cubicBezTo>
                  <a:pt x="198513" y="742093"/>
                  <a:pt x="194780" y="739605"/>
                  <a:pt x="191046" y="737115"/>
                </a:cubicBezTo>
                <a:cubicBezTo>
                  <a:pt x="145618" y="706312"/>
                  <a:pt x="127571" y="664306"/>
                  <a:pt x="138773" y="610166"/>
                </a:cubicBezTo>
                <a:cubicBezTo>
                  <a:pt x="141885" y="594920"/>
                  <a:pt x="145307" y="579674"/>
                  <a:pt x="148729" y="563493"/>
                </a:cubicBezTo>
                <a:close/>
                <a:moveTo>
                  <a:pt x="605187" y="473881"/>
                </a:moveTo>
                <a:cubicBezTo>
                  <a:pt x="608922" y="479171"/>
                  <a:pt x="610477" y="482283"/>
                  <a:pt x="612965" y="485081"/>
                </a:cubicBezTo>
                <a:cubicBezTo>
                  <a:pt x="626345" y="500329"/>
                  <a:pt x="640659" y="514952"/>
                  <a:pt x="660261" y="522109"/>
                </a:cubicBezTo>
                <a:cubicBezTo>
                  <a:pt x="712535" y="541090"/>
                  <a:pt x="741161" y="578740"/>
                  <a:pt x="751117" y="632878"/>
                </a:cubicBezTo>
                <a:cubicBezTo>
                  <a:pt x="757029" y="663994"/>
                  <a:pt x="760451" y="695110"/>
                  <a:pt x="758585" y="726536"/>
                </a:cubicBezTo>
                <a:cubicBezTo>
                  <a:pt x="758896" y="729335"/>
                  <a:pt x="758585" y="731514"/>
                  <a:pt x="758274" y="735247"/>
                </a:cubicBezTo>
                <a:cubicBezTo>
                  <a:pt x="754852" y="732447"/>
                  <a:pt x="752984" y="730580"/>
                  <a:pt x="750806" y="729024"/>
                </a:cubicBezTo>
                <a:cubicBezTo>
                  <a:pt x="729959" y="714400"/>
                  <a:pt x="709422" y="699466"/>
                  <a:pt x="687953" y="685463"/>
                </a:cubicBezTo>
                <a:cubicBezTo>
                  <a:pt x="675818" y="677374"/>
                  <a:pt x="662128" y="671462"/>
                  <a:pt x="649372" y="663994"/>
                </a:cubicBezTo>
                <a:cubicBezTo>
                  <a:pt x="619190" y="645947"/>
                  <a:pt x="601454" y="619811"/>
                  <a:pt x="598342" y="584339"/>
                </a:cubicBezTo>
                <a:cubicBezTo>
                  <a:pt x="594920" y="548245"/>
                  <a:pt x="600209" y="512775"/>
                  <a:pt x="605187" y="473881"/>
                </a:cubicBezTo>
                <a:close/>
                <a:moveTo>
                  <a:pt x="927539" y="469837"/>
                </a:moveTo>
                <a:cubicBezTo>
                  <a:pt x="931584" y="507797"/>
                  <a:pt x="938429" y="545757"/>
                  <a:pt x="932829" y="584030"/>
                </a:cubicBezTo>
                <a:cubicBezTo>
                  <a:pt x="928784" y="612032"/>
                  <a:pt x="914783" y="634746"/>
                  <a:pt x="890824" y="650305"/>
                </a:cubicBezTo>
                <a:cubicBezTo>
                  <a:pt x="876823" y="659639"/>
                  <a:pt x="861264" y="666484"/>
                  <a:pt x="847573" y="675820"/>
                </a:cubicBezTo>
                <a:cubicBezTo>
                  <a:pt x="824860" y="690753"/>
                  <a:pt x="803080" y="706933"/>
                  <a:pt x="780988" y="722803"/>
                </a:cubicBezTo>
                <a:cubicBezTo>
                  <a:pt x="779743" y="723735"/>
                  <a:pt x="778498" y="724980"/>
                  <a:pt x="776942" y="725914"/>
                </a:cubicBezTo>
                <a:cubicBezTo>
                  <a:pt x="775697" y="725604"/>
                  <a:pt x="774765" y="725604"/>
                  <a:pt x="773520" y="725291"/>
                </a:cubicBezTo>
                <a:cubicBezTo>
                  <a:pt x="774454" y="701956"/>
                  <a:pt x="774454" y="678618"/>
                  <a:pt x="776942" y="655594"/>
                </a:cubicBezTo>
                <a:cubicBezTo>
                  <a:pt x="779121" y="636615"/>
                  <a:pt x="784099" y="617944"/>
                  <a:pt x="789077" y="599276"/>
                </a:cubicBezTo>
                <a:cubicBezTo>
                  <a:pt x="798100" y="565049"/>
                  <a:pt x="818637" y="539534"/>
                  <a:pt x="850374" y="524911"/>
                </a:cubicBezTo>
                <a:cubicBezTo>
                  <a:pt x="879000" y="511842"/>
                  <a:pt x="905447" y="496285"/>
                  <a:pt x="924738" y="470458"/>
                </a:cubicBezTo>
                <a:cubicBezTo>
                  <a:pt x="925049" y="470148"/>
                  <a:pt x="925983" y="470148"/>
                  <a:pt x="927539" y="469837"/>
                </a:cubicBezTo>
                <a:close/>
                <a:moveTo>
                  <a:pt x="606743" y="311149"/>
                </a:moveTo>
                <a:cubicBezTo>
                  <a:pt x="620744" y="331373"/>
                  <a:pt x="637235" y="347553"/>
                  <a:pt x="659328" y="357200"/>
                </a:cubicBezTo>
                <a:cubicBezTo>
                  <a:pt x="663371" y="359066"/>
                  <a:pt x="667728" y="360933"/>
                  <a:pt x="671773" y="362799"/>
                </a:cubicBezTo>
                <a:cubicBezTo>
                  <a:pt x="711289" y="379914"/>
                  <a:pt x="736182" y="408850"/>
                  <a:pt x="746761" y="451167"/>
                </a:cubicBezTo>
                <a:cubicBezTo>
                  <a:pt x="755471" y="486015"/>
                  <a:pt x="761073" y="520864"/>
                  <a:pt x="759206" y="556957"/>
                </a:cubicBezTo>
                <a:cubicBezTo>
                  <a:pt x="758895" y="561003"/>
                  <a:pt x="758585" y="565047"/>
                  <a:pt x="757961" y="570337"/>
                </a:cubicBezTo>
                <a:cubicBezTo>
                  <a:pt x="755161" y="567848"/>
                  <a:pt x="753294" y="566292"/>
                  <a:pt x="751428" y="565047"/>
                </a:cubicBezTo>
                <a:cubicBezTo>
                  <a:pt x="730891" y="550424"/>
                  <a:pt x="710667" y="535799"/>
                  <a:pt x="689820" y="521798"/>
                </a:cubicBezTo>
                <a:cubicBezTo>
                  <a:pt x="677685" y="513707"/>
                  <a:pt x="663995" y="507795"/>
                  <a:pt x="651236" y="500640"/>
                </a:cubicBezTo>
                <a:cubicBezTo>
                  <a:pt x="618878" y="481970"/>
                  <a:pt x="598965" y="454278"/>
                  <a:pt x="598654" y="416629"/>
                </a:cubicBezTo>
                <a:cubicBezTo>
                  <a:pt x="598341" y="382402"/>
                  <a:pt x="602697" y="348487"/>
                  <a:pt x="604877" y="314260"/>
                </a:cubicBezTo>
                <a:cubicBezTo>
                  <a:pt x="605187" y="313326"/>
                  <a:pt x="606120" y="312394"/>
                  <a:pt x="606743" y="311149"/>
                </a:cubicBezTo>
                <a:close/>
                <a:moveTo>
                  <a:pt x="930029" y="304927"/>
                </a:moveTo>
                <a:cubicBezTo>
                  <a:pt x="931272" y="342265"/>
                  <a:pt x="934072" y="378359"/>
                  <a:pt x="933140" y="414140"/>
                </a:cubicBezTo>
                <a:cubicBezTo>
                  <a:pt x="932517" y="443078"/>
                  <a:pt x="918205" y="466724"/>
                  <a:pt x="894557" y="484149"/>
                </a:cubicBezTo>
                <a:cubicBezTo>
                  <a:pt x="888023" y="488816"/>
                  <a:pt x="881488" y="493484"/>
                  <a:pt x="874333" y="497216"/>
                </a:cubicBezTo>
                <a:cubicBezTo>
                  <a:pt x="840106" y="515887"/>
                  <a:pt x="804946" y="533310"/>
                  <a:pt x="776010" y="563805"/>
                </a:cubicBezTo>
                <a:cubicBezTo>
                  <a:pt x="775076" y="556336"/>
                  <a:pt x="774452" y="551357"/>
                  <a:pt x="774141" y="546379"/>
                </a:cubicBezTo>
                <a:cubicBezTo>
                  <a:pt x="772586" y="505929"/>
                  <a:pt x="778809" y="466413"/>
                  <a:pt x="791256" y="427830"/>
                </a:cubicBezTo>
                <a:cubicBezTo>
                  <a:pt x="801522" y="396716"/>
                  <a:pt x="821748" y="374313"/>
                  <a:pt x="850685" y="360933"/>
                </a:cubicBezTo>
                <a:cubicBezTo>
                  <a:pt x="879000" y="347865"/>
                  <a:pt x="905136" y="332618"/>
                  <a:pt x="924117" y="307104"/>
                </a:cubicBezTo>
                <a:cubicBezTo>
                  <a:pt x="924738" y="306793"/>
                  <a:pt x="925983" y="306482"/>
                  <a:pt x="930029" y="304927"/>
                </a:cubicBezTo>
                <a:close/>
                <a:moveTo>
                  <a:pt x="602386" y="148730"/>
                </a:moveTo>
                <a:cubicBezTo>
                  <a:pt x="619500" y="169577"/>
                  <a:pt x="641280" y="182644"/>
                  <a:pt x="663062" y="196337"/>
                </a:cubicBezTo>
                <a:cubicBezTo>
                  <a:pt x="716578" y="230562"/>
                  <a:pt x="742093" y="282212"/>
                  <a:pt x="750495" y="343199"/>
                </a:cubicBezTo>
                <a:cubicBezTo>
                  <a:pt x="753606" y="366847"/>
                  <a:pt x="753917" y="390804"/>
                  <a:pt x="755473" y="414762"/>
                </a:cubicBezTo>
                <a:cubicBezTo>
                  <a:pt x="754228" y="415075"/>
                  <a:pt x="752672" y="415386"/>
                  <a:pt x="751116" y="415697"/>
                </a:cubicBezTo>
                <a:cubicBezTo>
                  <a:pt x="730580" y="383649"/>
                  <a:pt x="701022" y="363423"/>
                  <a:pt x="667418" y="346621"/>
                </a:cubicBezTo>
                <a:cubicBezTo>
                  <a:pt x="619500" y="322975"/>
                  <a:pt x="595542" y="282836"/>
                  <a:pt x="596163" y="229317"/>
                </a:cubicBezTo>
                <a:cubicBezTo>
                  <a:pt x="596476" y="202559"/>
                  <a:pt x="599275" y="175800"/>
                  <a:pt x="602386" y="148730"/>
                </a:cubicBezTo>
                <a:close/>
                <a:moveTo>
                  <a:pt x="925671" y="140018"/>
                </a:moveTo>
                <a:cubicBezTo>
                  <a:pt x="926605" y="148107"/>
                  <a:pt x="927227" y="153708"/>
                  <a:pt x="927539" y="159309"/>
                </a:cubicBezTo>
                <a:cubicBezTo>
                  <a:pt x="928783" y="180157"/>
                  <a:pt x="930962" y="201002"/>
                  <a:pt x="931272" y="221850"/>
                </a:cubicBezTo>
                <a:cubicBezTo>
                  <a:pt x="932207" y="276924"/>
                  <a:pt x="907003" y="316751"/>
                  <a:pt x="857840" y="341020"/>
                </a:cubicBezTo>
                <a:cubicBezTo>
                  <a:pt x="834194" y="352844"/>
                  <a:pt x="811791" y="365603"/>
                  <a:pt x="794055" y="385827"/>
                </a:cubicBezTo>
                <a:cubicBezTo>
                  <a:pt x="788454" y="393294"/>
                  <a:pt x="782544" y="401073"/>
                  <a:pt x="774452" y="410718"/>
                </a:cubicBezTo>
                <a:cubicBezTo>
                  <a:pt x="772275" y="356267"/>
                  <a:pt x="777253" y="306172"/>
                  <a:pt x="801212" y="259188"/>
                </a:cubicBezTo>
                <a:cubicBezTo>
                  <a:pt x="816147" y="229941"/>
                  <a:pt x="837306" y="205982"/>
                  <a:pt x="865308" y="188868"/>
                </a:cubicBezTo>
                <a:cubicBezTo>
                  <a:pt x="886779" y="175801"/>
                  <a:pt x="907624" y="162110"/>
                  <a:pt x="925671" y="140018"/>
                </a:cubicBezTo>
                <a:close/>
                <a:moveTo>
                  <a:pt x="754851" y="0"/>
                </a:moveTo>
                <a:cubicBezTo>
                  <a:pt x="759518" y="4978"/>
                  <a:pt x="762940" y="8402"/>
                  <a:pt x="766053" y="12135"/>
                </a:cubicBezTo>
                <a:cubicBezTo>
                  <a:pt x="790945" y="40139"/>
                  <a:pt x="809613" y="71564"/>
                  <a:pt x="820816" y="107657"/>
                </a:cubicBezTo>
                <a:cubicBezTo>
                  <a:pt x="829528" y="135351"/>
                  <a:pt x="827973" y="161797"/>
                  <a:pt x="816459" y="188557"/>
                </a:cubicBezTo>
                <a:cubicBezTo>
                  <a:pt x="803390" y="218738"/>
                  <a:pt x="785656" y="245498"/>
                  <a:pt x="765430" y="271323"/>
                </a:cubicBezTo>
                <a:cubicBezTo>
                  <a:pt x="762629" y="274745"/>
                  <a:pt x="760452" y="279723"/>
                  <a:pt x="760763" y="284080"/>
                </a:cubicBezTo>
                <a:cubicBezTo>
                  <a:pt x="766053" y="513087"/>
                  <a:pt x="769786" y="742094"/>
                  <a:pt x="764808" y="971101"/>
                </a:cubicBezTo>
                <a:cubicBezTo>
                  <a:pt x="762008" y="1109874"/>
                  <a:pt x="756717" y="1248647"/>
                  <a:pt x="749873" y="1387110"/>
                </a:cubicBezTo>
                <a:cubicBezTo>
                  <a:pt x="740226" y="1582200"/>
                  <a:pt x="708801" y="1773869"/>
                  <a:pt x="653105" y="1961492"/>
                </a:cubicBezTo>
                <a:cubicBezTo>
                  <a:pt x="645014" y="1989185"/>
                  <a:pt x="643147" y="2018433"/>
                  <a:pt x="637235" y="2047059"/>
                </a:cubicBezTo>
                <a:cubicBezTo>
                  <a:pt x="625101" y="2105555"/>
                  <a:pt x="609854" y="2163739"/>
                  <a:pt x="577806" y="2214147"/>
                </a:cubicBezTo>
                <a:cubicBezTo>
                  <a:pt x="546069" y="2264553"/>
                  <a:pt x="523976" y="2319004"/>
                  <a:pt x="498773" y="2372212"/>
                </a:cubicBezTo>
                <a:cubicBezTo>
                  <a:pt x="497217" y="2375634"/>
                  <a:pt x="495040" y="2379367"/>
                  <a:pt x="492239" y="2382167"/>
                </a:cubicBezTo>
                <a:cubicBezTo>
                  <a:pt x="582163" y="2179609"/>
                  <a:pt x="630702" y="1966782"/>
                  <a:pt x="659639" y="1748665"/>
                </a:cubicBezTo>
                <a:cubicBezTo>
                  <a:pt x="659639" y="1779159"/>
                  <a:pt x="660260" y="1809962"/>
                  <a:pt x="659328" y="1840455"/>
                </a:cubicBezTo>
                <a:cubicBezTo>
                  <a:pt x="658705" y="1871260"/>
                  <a:pt x="656527" y="1901752"/>
                  <a:pt x="655906" y="1932866"/>
                </a:cubicBezTo>
                <a:cubicBezTo>
                  <a:pt x="657772" y="1926022"/>
                  <a:pt x="659949" y="1919176"/>
                  <a:pt x="661816" y="1912331"/>
                </a:cubicBezTo>
                <a:cubicBezTo>
                  <a:pt x="702889" y="1763601"/>
                  <a:pt x="730581" y="1612693"/>
                  <a:pt x="739915" y="1458673"/>
                </a:cubicBezTo>
                <a:cubicBezTo>
                  <a:pt x="747694" y="1331414"/>
                  <a:pt x="752674" y="1203841"/>
                  <a:pt x="758586" y="1076270"/>
                </a:cubicBezTo>
                <a:cubicBezTo>
                  <a:pt x="758896" y="1071291"/>
                  <a:pt x="758586" y="1066624"/>
                  <a:pt x="758586" y="1058534"/>
                </a:cubicBezTo>
                <a:cubicBezTo>
                  <a:pt x="757341" y="1063202"/>
                  <a:pt x="756717" y="1065068"/>
                  <a:pt x="755785" y="1067869"/>
                </a:cubicBezTo>
                <a:cubicBezTo>
                  <a:pt x="747694" y="1061022"/>
                  <a:pt x="740226" y="1053244"/>
                  <a:pt x="731826" y="1047955"/>
                </a:cubicBezTo>
                <a:cubicBezTo>
                  <a:pt x="711600" y="1034886"/>
                  <a:pt x="691687" y="1020574"/>
                  <a:pt x="669907" y="1010617"/>
                </a:cubicBezTo>
                <a:cubicBezTo>
                  <a:pt x="612032" y="983857"/>
                  <a:pt x="589630" y="939364"/>
                  <a:pt x="596164" y="877445"/>
                </a:cubicBezTo>
                <a:cubicBezTo>
                  <a:pt x="598654" y="855663"/>
                  <a:pt x="600209" y="833884"/>
                  <a:pt x="602387" y="810236"/>
                </a:cubicBezTo>
                <a:cubicBezTo>
                  <a:pt x="605187" y="812415"/>
                  <a:pt x="606432" y="813347"/>
                  <a:pt x="607365" y="814281"/>
                </a:cubicBezTo>
                <a:cubicBezTo>
                  <a:pt x="624479" y="835750"/>
                  <a:pt x="645637" y="851307"/>
                  <a:pt x="671152" y="861886"/>
                </a:cubicBezTo>
                <a:cubicBezTo>
                  <a:pt x="701021" y="874021"/>
                  <a:pt x="724980" y="893936"/>
                  <a:pt x="736493" y="925050"/>
                </a:cubicBezTo>
                <a:cubicBezTo>
                  <a:pt x="743338" y="943408"/>
                  <a:pt x="748007" y="962389"/>
                  <a:pt x="752050" y="981369"/>
                </a:cubicBezTo>
                <a:cubicBezTo>
                  <a:pt x="755162" y="995992"/>
                  <a:pt x="756096" y="1010928"/>
                  <a:pt x="758896" y="1026174"/>
                </a:cubicBezTo>
                <a:cubicBezTo>
                  <a:pt x="759207" y="1023373"/>
                  <a:pt x="759829" y="1020574"/>
                  <a:pt x="759829" y="1017774"/>
                </a:cubicBezTo>
                <a:cubicBezTo>
                  <a:pt x="760141" y="860020"/>
                  <a:pt x="760763" y="702268"/>
                  <a:pt x="760141" y="544824"/>
                </a:cubicBezTo>
                <a:cubicBezTo>
                  <a:pt x="759829" y="457701"/>
                  <a:pt x="757341" y="370891"/>
                  <a:pt x="756096" y="283769"/>
                </a:cubicBezTo>
                <a:cubicBezTo>
                  <a:pt x="756096" y="273500"/>
                  <a:pt x="752674" y="265722"/>
                  <a:pt x="746762" y="257009"/>
                </a:cubicBezTo>
                <a:cubicBezTo>
                  <a:pt x="733382" y="238030"/>
                  <a:pt x="720313" y="218428"/>
                  <a:pt x="709734" y="197580"/>
                </a:cubicBezTo>
                <a:cubicBezTo>
                  <a:pt x="694487" y="168020"/>
                  <a:pt x="692932" y="136596"/>
                  <a:pt x="702889" y="104858"/>
                </a:cubicBezTo>
                <a:cubicBezTo>
                  <a:pt x="713779" y="68765"/>
                  <a:pt x="731515" y="35783"/>
                  <a:pt x="752361" y="4667"/>
                </a:cubicBezTo>
                <a:cubicBezTo>
                  <a:pt x="752984" y="3422"/>
                  <a:pt x="753606" y="2177"/>
                  <a:pt x="754851" y="0"/>
                </a:cubicBezTo>
                <a:close/>
              </a:path>
            </a:pathLst>
          </a:custGeom>
          <a:solidFill>
            <a:schemeClr val="accent2"/>
          </a:solidFill>
          <a:ln w="1646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CF598B8A-589E-4088-B987-0E2A5B7E74A1}"/>
              </a:ext>
            </a:extLst>
          </p:cNvPr>
          <p:cNvCxnSpPr>
            <a:cxnSpLocks/>
          </p:cNvCxnSpPr>
          <p:nvPr userDrawn="1"/>
        </p:nvCxnSpPr>
        <p:spPr>
          <a:xfrm>
            <a:off x="0" y="6730423"/>
            <a:ext cx="11658239" cy="0"/>
          </a:xfrm>
          <a:prstGeom prst="line">
            <a:avLst/>
          </a:prstGeom>
          <a:ln w="2222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5" name="Group 44">
            <a:extLst>
              <a:ext uri="{FF2B5EF4-FFF2-40B4-BE49-F238E27FC236}">
                <a16:creationId xmlns:a16="http://schemas.microsoft.com/office/drawing/2014/main" id="{2F40ED96-A09B-4DB7-9DBF-D3537BDF62BA}"/>
              </a:ext>
            </a:extLst>
          </p:cNvPr>
          <p:cNvGrpSpPr/>
          <p:nvPr userDrawn="1"/>
        </p:nvGrpSpPr>
        <p:grpSpPr>
          <a:xfrm>
            <a:off x="8500955" y="133520"/>
            <a:ext cx="617170" cy="431438"/>
            <a:chOff x="3755403" y="3352246"/>
            <a:chExt cx="1133941" cy="792691"/>
          </a:xfrm>
          <a:solidFill>
            <a:schemeClr val="accent2"/>
          </a:solidFill>
        </p:grpSpPr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055F8D2-1FD6-4DE6-B296-A760F82E539E}"/>
                </a:ext>
              </a:extLst>
            </p:cNvPr>
            <p:cNvSpPr/>
            <p:nvPr/>
          </p:nvSpPr>
          <p:spPr>
            <a:xfrm rot="679691">
              <a:off x="4208199" y="3352246"/>
              <a:ext cx="681145" cy="792691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B31179E-D24C-46EC-82C0-F7080B710C83}"/>
                </a:ext>
              </a:extLst>
            </p:cNvPr>
            <p:cNvSpPr/>
            <p:nvPr/>
          </p:nvSpPr>
          <p:spPr>
            <a:xfrm rot="19811027">
              <a:off x="3755403" y="3367093"/>
              <a:ext cx="386957" cy="62372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658FA4F1-BDC0-4DF3-86B5-6FEB33A8B0E7}"/>
              </a:ext>
            </a:extLst>
          </p:cNvPr>
          <p:cNvGrpSpPr/>
          <p:nvPr userDrawn="1"/>
        </p:nvGrpSpPr>
        <p:grpSpPr>
          <a:xfrm rot="15300000">
            <a:off x="2953220" y="436169"/>
            <a:ext cx="617170" cy="431438"/>
            <a:chOff x="3755403" y="3352246"/>
            <a:chExt cx="1133941" cy="792691"/>
          </a:xfrm>
          <a:solidFill>
            <a:schemeClr val="accent2"/>
          </a:solidFill>
        </p:grpSpPr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33E8886-80B0-4B17-AF6D-0B99B2A5B6B3}"/>
                </a:ext>
              </a:extLst>
            </p:cNvPr>
            <p:cNvSpPr/>
            <p:nvPr/>
          </p:nvSpPr>
          <p:spPr>
            <a:xfrm rot="679691">
              <a:off x="4208199" y="3352246"/>
              <a:ext cx="681145" cy="792691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9B9B54A-FB41-4BA2-A1A1-3100F578F1DA}"/>
                </a:ext>
              </a:extLst>
            </p:cNvPr>
            <p:cNvSpPr/>
            <p:nvPr/>
          </p:nvSpPr>
          <p:spPr>
            <a:xfrm rot="19811027">
              <a:off x="3755403" y="3367093"/>
              <a:ext cx="386957" cy="62372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71011922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8825160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766F5963-EFFD-4A39-BEF2-C1DD848D3FC7}"/>
              </a:ext>
            </a:extLst>
          </p:cNvPr>
          <p:cNvSpPr/>
          <p:nvPr userDrawn="1"/>
        </p:nvSpPr>
        <p:spPr>
          <a:xfrm>
            <a:off x="2538919" y="0"/>
            <a:ext cx="9653081" cy="6858000"/>
          </a:xfrm>
          <a:prstGeom prst="rect">
            <a:avLst/>
          </a:prstGeom>
          <a:gradFill flip="none" rotWithShape="1">
            <a:gsLst>
              <a:gs pos="29581">
                <a:srgbClr val="FBFDF7">
                  <a:alpha val="70000"/>
                </a:srgbClr>
              </a:gs>
              <a:gs pos="0">
                <a:schemeClr val="accent1">
                  <a:lumMod val="5000"/>
                  <a:lumOff val="95000"/>
                  <a:alpha val="0"/>
                </a:schemeClr>
              </a:gs>
              <a:gs pos="100000">
                <a:schemeClr val="bg1">
                  <a:alpha val="70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0532377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766F5963-EFFD-4A39-BEF2-C1DD848D3FC7}"/>
              </a:ext>
            </a:extLst>
          </p:cNvPr>
          <p:cNvSpPr/>
          <p:nvPr userDrawn="1"/>
        </p:nvSpPr>
        <p:spPr>
          <a:xfrm>
            <a:off x="2538919" y="0"/>
            <a:ext cx="9653081" cy="6858000"/>
          </a:xfrm>
          <a:prstGeom prst="rect">
            <a:avLst/>
          </a:prstGeom>
          <a:gradFill flip="none" rotWithShape="1">
            <a:gsLst>
              <a:gs pos="29581">
                <a:srgbClr val="FBFDF7">
                  <a:alpha val="70000"/>
                </a:srgbClr>
              </a:gs>
              <a:gs pos="0">
                <a:schemeClr val="accent1">
                  <a:lumMod val="5000"/>
                  <a:lumOff val="95000"/>
                  <a:alpha val="0"/>
                </a:schemeClr>
              </a:gs>
              <a:gs pos="100000">
                <a:schemeClr val="bg1">
                  <a:alpha val="70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87736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ntents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758914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>
            <a:extLst>
              <a:ext uri="{FF2B5EF4-FFF2-40B4-BE49-F238E27FC236}">
                <a16:creationId xmlns:a16="http://schemas.microsoft.com/office/drawing/2014/main" id="{857F3233-410E-4BE2-80B8-54927C5A8F92}"/>
              </a:ext>
            </a:extLst>
          </p:cNvPr>
          <p:cNvSpPr>
            <a:spLocks noGrp="1"/>
          </p:cNvSpPr>
          <p:nvPr>
            <p:ph type="pic" idx="13" hasCustomPrompt="1"/>
          </p:nvPr>
        </p:nvSpPr>
        <p:spPr>
          <a:xfrm>
            <a:off x="6096000" y="535022"/>
            <a:ext cx="5450732" cy="578795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8254368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21" Type="http://schemas.openxmlformats.org/officeDocument/2006/relationships/slideLayout" Target="../slideLayouts/slideLayout23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slideLayout" Target="../slideLayouts/slideLayout2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Relationship Id="rId22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916987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868165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7" r:id="rId1"/>
    <p:sldLayoutId id="2147483672" r:id="rId2"/>
    <p:sldLayoutId id="2147483661" r:id="rId3"/>
    <p:sldLayoutId id="2147483658" r:id="rId4"/>
    <p:sldLayoutId id="2147483671" r:id="rId5"/>
    <p:sldLayoutId id="2147483670" r:id="rId6"/>
    <p:sldLayoutId id="2147483662" r:id="rId7"/>
    <p:sldLayoutId id="2147483663" r:id="rId8"/>
    <p:sldLayoutId id="2147483664" r:id="rId9"/>
    <p:sldLayoutId id="2147483665" r:id="rId10"/>
    <p:sldLayoutId id="2147483666" r:id="rId11"/>
    <p:sldLayoutId id="2147483667" r:id="rId12"/>
    <p:sldLayoutId id="2147483673" r:id="rId13"/>
    <p:sldLayoutId id="2147483674" r:id="rId14"/>
    <p:sldLayoutId id="2147483668" r:id="rId15"/>
    <p:sldLayoutId id="2147483669" r:id="rId16"/>
    <p:sldLayoutId id="2147483675" r:id="rId17"/>
    <p:sldLayoutId id="2147483676" r:id="rId18"/>
    <p:sldLayoutId id="2147483677" r:id="rId19"/>
    <p:sldLayoutId id="2147483660" r:id="rId20"/>
    <p:sldLayoutId id="2147483659" r:id="rId2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525535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hyperlink" Target="http://www.free-powerpoint-templates-design.com/" TargetMode="External"/><Relationship Id="rId1" Type="http://schemas.openxmlformats.org/officeDocument/2006/relationships/slideLayout" Target="../slideLayouts/slideLayout1.xml"/><Relationship Id="rId6" Type="http://schemas.microsoft.com/office/2007/relationships/hdphoto" Target="../media/hdphoto1.wdp"/><Relationship Id="rId5" Type="http://schemas.openxmlformats.org/officeDocument/2006/relationships/image" Target="../media/image6.png"/><Relationship Id="rId4" Type="http://schemas.openxmlformats.org/officeDocument/2006/relationships/image" Target="../media/image5.sv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svg"/><Relationship Id="rId7" Type="http://schemas.openxmlformats.org/officeDocument/2006/relationships/image" Target="../media/image10.sv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0.svg"/><Relationship Id="rId4" Type="http://schemas.openxmlformats.org/officeDocument/2006/relationships/image" Target="../media/image9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Title 69">
            <a:extLst>
              <a:ext uri="{FF2B5EF4-FFF2-40B4-BE49-F238E27FC236}">
                <a16:creationId xmlns:a16="http://schemas.microsoft.com/office/drawing/2014/main" id="{23B82FF4-953D-4866-866F-F59F8CADC59A}"/>
              </a:ext>
            </a:extLst>
          </p:cNvPr>
          <p:cNvSpPr txBox="1">
            <a:spLocks/>
          </p:cNvSpPr>
          <p:nvPr/>
        </p:nvSpPr>
        <p:spPr>
          <a:xfrm>
            <a:off x="-148" y="5191313"/>
            <a:ext cx="12192000" cy="751121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dirty="0">
                <a:solidFill>
                  <a:schemeClr val="accent5"/>
                </a:solidFill>
              </a:rPr>
              <a:t>Free PPT Templates</a:t>
            </a:r>
          </a:p>
        </p:txBody>
      </p:sp>
      <p:sp>
        <p:nvSpPr>
          <p:cNvPr id="129" name="Text Placeholder 70">
            <a:extLst>
              <a:ext uri="{FF2B5EF4-FFF2-40B4-BE49-F238E27FC236}">
                <a16:creationId xmlns:a16="http://schemas.microsoft.com/office/drawing/2014/main" id="{C58FD5B1-FF5C-48C0-8F31-2FEABA0312DA}"/>
              </a:ext>
            </a:extLst>
          </p:cNvPr>
          <p:cNvSpPr txBox="1">
            <a:spLocks/>
          </p:cNvSpPr>
          <p:nvPr/>
        </p:nvSpPr>
        <p:spPr>
          <a:xfrm>
            <a:off x="-148" y="5907341"/>
            <a:ext cx="12192000" cy="323072"/>
          </a:xfrm>
          <a:prstGeom prst="rect">
            <a:avLst/>
          </a:prstGeom>
        </p:spPr>
        <p:txBody>
          <a:bodyPr anchor="ctr"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altLang="ko-KR" sz="1800" dirty="0">
                <a:solidFill>
                  <a:schemeClr val="accent5"/>
                </a:solidFill>
              </a:rPr>
              <a:t>Insert the Sub Tittle of Your Presentation</a:t>
            </a:r>
            <a:endParaRPr lang="ko-KR" altLang="en-US" sz="1800" dirty="0">
              <a:solidFill>
                <a:schemeClr val="accent5"/>
              </a:solidFill>
            </a:endParaRPr>
          </a:p>
        </p:txBody>
      </p:sp>
      <p:sp>
        <p:nvSpPr>
          <p:cNvPr id="130" name="TextBox 129">
            <a:hlinkClick r:id="rId2"/>
            <a:extLst>
              <a:ext uri="{FF2B5EF4-FFF2-40B4-BE49-F238E27FC236}">
                <a16:creationId xmlns:a16="http://schemas.microsoft.com/office/drawing/2014/main" id="{7C35B8E3-2E3E-410C-89DE-4B3F61F44FEE}"/>
              </a:ext>
            </a:extLst>
          </p:cNvPr>
          <p:cNvSpPr txBox="1"/>
          <p:nvPr/>
        </p:nvSpPr>
        <p:spPr>
          <a:xfrm>
            <a:off x="0" y="69573"/>
            <a:ext cx="1219185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dirty="0">
                <a:cs typeface="Arial" pitchFamily="34" charset="0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http://www.free-powerpoint-templates-design.com</a:t>
            </a:r>
            <a:endParaRPr lang="ko-KR" altLang="en-US" sz="1000" dirty="0">
              <a:cs typeface="Arial" pitchFamily="34" charset="0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8691200E-C0FA-4E13-90E7-D221D17FEB98}"/>
              </a:ext>
            </a:extLst>
          </p:cNvPr>
          <p:cNvSpPr>
            <a:spLocks/>
          </p:cNvSpPr>
          <p:nvPr/>
        </p:nvSpPr>
        <p:spPr bwMode="auto">
          <a:xfrm>
            <a:off x="4041257" y="825675"/>
            <a:ext cx="4109486" cy="4117162"/>
          </a:xfrm>
          <a:custGeom>
            <a:avLst/>
            <a:gdLst>
              <a:gd name="connsiteX0" fmla="*/ 1654787 w 5281368"/>
              <a:gd name="connsiteY0" fmla="*/ 4911621 h 5291231"/>
              <a:gd name="connsiteX1" fmla="*/ 1553230 w 5281368"/>
              <a:gd name="connsiteY1" fmla="*/ 4895365 h 5291231"/>
              <a:gd name="connsiteX2" fmla="*/ 1417297 w 5281368"/>
              <a:gd name="connsiteY2" fmla="*/ 4906924 h 5291231"/>
              <a:gd name="connsiteX3" fmla="*/ 1493739 w 5281368"/>
              <a:gd name="connsiteY3" fmla="*/ 4931467 h 5291231"/>
              <a:gd name="connsiteX4" fmla="*/ 1592509 w 5281368"/>
              <a:gd name="connsiteY4" fmla="*/ 4953472 h 5291231"/>
              <a:gd name="connsiteX5" fmla="*/ 1711638 w 5281368"/>
              <a:gd name="connsiteY5" fmla="*/ 4963212 h 5291231"/>
              <a:gd name="connsiteX6" fmla="*/ 1676756 w 5281368"/>
              <a:gd name="connsiteY6" fmla="*/ 4942117 h 5291231"/>
              <a:gd name="connsiteX7" fmla="*/ 1629327 w 5281368"/>
              <a:gd name="connsiteY7" fmla="*/ 4946892 h 5291231"/>
              <a:gd name="connsiteX8" fmla="*/ 1654787 w 5281368"/>
              <a:gd name="connsiteY8" fmla="*/ 4911621 h 5291231"/>
              <a:gd name="connsiteX9" fmla="*/ 706566 w 5281368"/>
              <a:gd name="connsiteY9" fmla="*/ 3951131 h 5291231"/>
              <a:gd name="connsiteX10" fmla="*/ 705819 w 5281368"/>
              <a:gd name="connsiteY10" fmla="*/ 3952148 h 5291231"/>
              <a:gd name="connsiteX11" fmla="*/ 702502 w 5281368"/>
              <a:gd name="connsiteY11" fmla="*/ 3948149 h 5291231"/>
              <a:gd name="connsiteX12" fmla="*/ 706566 w 5281368"/>
              <a:gd name="connsiteY12" fmla="*/ 3951131 h 5291231"/>
              <a:gd name="connsiteX13" fmla="*/ 804823 w 5281368"/>
              <a:gd name="connsiteY13" fmla="*/ 4032646 h 5291231"/>
              <a:gd name="connsiteX14" fmla="*/ 806235 w 5281368"/>
              <a:gd name="connsiteY14" fmla="*/ 4036797 h 5291231"/>
              <a:gd name="connsiteX15" fmla="*/ 804576 w 5281368"/>
              <a:gd name="connsiteY15" fmla="*/ 4034798 h 5291231"/>
              <a:gd name="connsiteX16" fmla="*/ 767008 w 5281368"/>
              <a:gd name="connsiteY16" fmla="*/ 3945440 h 5291231"/>
              <a:gd name="connsiteX17" fmla="*/ 764024 w 5281368"/>
              <a:gd name="connsiteY17" fmla="*/ 3949506 h 5291231"/>
              <a:gd name="connsiteX18" fmla="*/ 767008 w 5281368"/>
              <a:gd name="connsiteY18" fmla="*/ 3945440 h 5291231"/>
              <a:gd name="connsiteX19" fmla="*/ 632603 w 5281368"/>
              <a:gd name="connsiteY19" fmla="*/ 3701082 h 5291231"/>
              <a:gd name="connsiteX20" fmla="*/ 636565 w 5281368"/>
              <a:gd name="connsiteY20" fmla="*/ 3705796 h 5291231"/>
              <a:gd name="connsiteX21" fmla="*/ 632875 w 5281368"/>
              <a:gd name="connsiteY21" fmla="*/ 3702305 h 5291231"/>
              <a:gd name="connsiteX22" fmla="*/ 643612 w 5281368"/>
              <a:gd name="connsiteY22" fmla="*/ 3704711 h 5291231"/>
              <a:gd name="connsiteX23" fmla="*/ 644691 w 5281368"/>
              <a:gd name="connsiteY23" fmla="*/ 3711759 h 5291231"/>
              <a:gd name="connsiteX24" fmla="*/ 641985 w 5281368"/>
              <a:gd name="connsiteY24" fmla="*/ 3705864 h 5291231"/>
              <a:gd name="connsiteX25" fmla="*/ 641026 w 5281368"/>
              <a:gd name="connsiteY25" fmla="*/ 3702813 h 5291231"/>
              <a:gd name="connsiteX26" fmla="*/ 563003 w 5281368"/>
              <a:gd name="connsiteY26" fmla="*/ 3507900 h 5291231"/>
              <a:gd name="connsiteX27" fmla="*/ 564025 w 5281368"/>
              <a:gd name="connsiteY27" fmla="*/ 3514880 h 5291231"/>
              <a:gd name="connsiteX28" fmla="*/ 562423 w 5281368"/>
              <a:gd name="connsiteY28" fmla="*/ 3512950 h 5291231"/>
              <a:gd name="connsiteX29" fmla="*/ 563003 w 5281368"/>
              <a:gd name="connsiteY29" fmla="*/ 3507900 h 5291231"/>
              <a:gd name="connsiteX30" fmla="*/ 408049 w 5281368"/>
              <a:gd name="connsiteY30" fmla="*/ 2730959 h 5291231"/>
              <a:gd name="connsiteX31" fmla="*/ 406571 w 5281368"/>
              <a:gd name="connsiteY31" fmla="*/ 2886292 h 5291231"/>
              <a:gd name="connsiteX32" fmla="*/ 437347 w 5281368"/>
              <a:gd name="connsiteY32" fmla="*/ 3040270 h 5291231"/>
              <a:gd name="connsiteX33" fmla="*/ 433283 w 5281368"/>
              <a:gd name="connsiteY33" fmla="*/ 3037289 h 5291231"/>
              <a:gd name="connsiteX34" fmla="*/ 428142 w 5281368"/>
              <a:gd name="connsiteY34" fmla="*/ 3027259 h 5291231"/>
              <a:gd name="connsiteX35" fmla="*/ 429221 w 5281368"/>
              <a:gd name="connsiteY35" fmla="*/ 3034307 h 5291231"/>
              <a:gd name="connsiteX36" fmla="*/ 427314 w 5281368"/>
              <a:gd name="connsiteY36" fmla="*/ 3045421 h 5291231"/>
              <a:gd name="connsiteX37" fmla="*/ 424079 w 5281368"/>
              <a:gd name="connsiteY37" fmla="*/ 3024276 h 5291231"/>
              <a:gd name="connsiteX38" fmla="*/ 434539 w 5281368"/>
              <a:gd name="connsiteY38" fmla="*/ 3163344 h 5291231"/>
              <a:gd name="connsiteX39" fmla="*/ 482645 w 5281368"/>
              <a:gd name="connsiteY39" fmla="*/ 3336300 h 5291231"/>
              <a:gd name="connsiteX40" fmla="*/ 515075 w 5281368"/>
              <a:gd name="connsiteY40" fmla="*/ 3453953 h 5291231"/>
              <a:gd name="connsiteX41" fmla="*/ 560521 w 5281368"/>
              <a:gd name="connsiteY41" fmla="*/ 3562389 h 5291231"/>
              <a:gd name="connsiteX42" fmla="*/ 595684 w 5281368"/>
              <a:gd name="connsiteY42" fmla="*/ 3650764 h 5291231"/>
              <a:gd name="connsiteX43" fmla="*/ 596762 w 5281368"/>
              <a:gd name="connsiteY43" fmla="*/ 3657813 h 5291231"/>
              <a:gd name="connsiteX44" fmla="*/ 601903 w 5281368"/>
              <a:gd name="connsiteY44" fmla="*/ 3667843 h 5291231"/>
              <a:gd name="connsiteX45" fmla="*/ 702828 w 5281368"/>
              <a:gd name="connsiteY45" fmla="*/ 3879564 h 5291231"/>
              <a:gd name="connsiteX46" fmla="*/ 681685 w 5281368"/>
              <a:gd name="connsiteY46" fmla="*/ 3882817 h 5291231"/>
              <a:gd name="connsiteX47" fmla="*/ 687078 w 5281368"/>
              <a:gd name="connsiteY47" fmla="*/ 3918058 h 5291231"/>
              <a:gd name="connsiteX48" fmla="*/ 681937 w 5281368"/>
              <a:gd name="connsiteY48" fmla="*/ 3908028 h 5291231"/>
              <a:gd name="connsiteX49" fmla="*/ 676795 w 5281368"/>
              <a:gd name="connsiteY49" fmla="*/ 3897998 h 5291231"/>
              <a:gd name="connsiteX50" fmla="*/ 677874 w 5281368"/>
              <a:gd name="connsiteY50" fmla="*/ 3905046 h 5291231"/>
              <a:gd name="connsiteX51" fmla="*/ 683015 w 5281368"/>
              <a:gd name="connsiteY51" fmla="*/ 3915077 h 5291231"/>
              <a:gd name="connsiteX52" fmla="*/ 684094 w 5281368"/>
              <a:gd name="connsiteY52" fmla="*/ 3922125 h 5291231"/>
              <a:gd name="connsiteX53" fmla="*/ 695455 w 5281368"/>
              <a:gd name="connsiteY53" fmla="*/ 3949234 h 5291231"/>
              <a:gd name="connsiteX54" fmla="*/ 699518 w 5281368"/>
              <a:gd name="connsiteY54" fmla="*/ 3952216 h 5291231"/>
              <a:gd name="connsiteX55" fmla="*/ 703582 w 5281368"/>
              <a:gd name="connsiteY55" fmla="*/ 3955198 h 5291231"/>
              <a:gd name="connsiteX56" fmla="*/ 703954 w 5281368"/>
              <a:gd name="connsiteY56" fmla="*/ 3954690 h 5291231"/>
              <a:gd name="connsiteX57" fmla="*/ 705819 w 5281368"/>
              <a:gd name="connsiteY57" fmla="*/ 3952148 h 5291231"/>
              <a:gd name="connsiteX58" fmla="*/ 709137 w 5281368"/>
              <a:gd name="connsiteY58" fmla="*/ 3956147 h 5291231"/>
              <a:gd name="connsiteX59" fmla="*/ 715770 w 5281368"/>
              <a:gd name="connsiteY59" fmla="*/ 3964144 h 5291231"/>
              <a:gd name="connsiteX60" fmla="*/ 718504 w 5281368"/>
              <a:gd name="connsiteY60" fmla="*/ 3934867 h 5291231"/>
              <a:gd name="connsiteX61" fmla="*/ 745038 w 5281368"/>
              <a:gd name="connsiteY61" fmla="*/ 3966855 h 5291231"/>
              <a:gd name="connsiteX62" fmla="*/ 752086 w 5281368"/>
              <a:gd name="connsiteY62" fmla="*/ 3965771 h 5291231"/>
              <a:gd name="connsiteX63" fmla="*/ 749101 w 5281368"/>
              <a:gd name="connsiteY63" fmla="*/ 3969838 h 5291231"/>
              <a:gd name="connsiteX64" fmla="*/ 753164 w 5281368"/>
              <a:gd name="connsiteY64" fmla="*/ 3972819 h 5291231"/>
              <a:gd name="connsiteX65" fmla="*/ 757227 w 5281368"/>
              <a:gd name="connsiteY65" fmla="*/ 3975801 h 5291231"/>
              <a:gd name="connsiteX66" fmla="*/ 761290 w 5281368"/>
              <a:gd name="connsiteY66" fmla="*/ 3978784 h 5291231"/>
              <a:gd name="connsiteX67" fmla="*/ 804328 w 5281368"/>
              <a:gd name="connsiteY67" fmla="*/ 4047912 h 5291231"/>
              <a:gd name="connsiteX68" fmla="*/ 807313 w 5281368"/>
              <a:gd name="connsiteY68" fmla="*/ 4043845 h 5291231"/>
              <a:gd name="connsiteX69" fmla="*/ 808392 w 5281368"/>
              <a:gd name="connsiteY69" fmla="*/ 4050894 h 5291231"/>
              <a:gd name="connsiteX70" fmla="*/ 814611 w 5281368"/>
              <a:gd name="connsiteY70" fmla="*/ 4067972 h 5291231"/>
              <a:gd name="connsiteX71" fmla="*/ 821659 w 5281368"/>
              <a:gd name="connsiteY71" fmla="*/ 4066888 h 5291231"/>
              <a:gd name="connsiteX72" fmla="*/ 855744 w 5281368"/>
              <a:gd name="connsiteY72" fmla="*/ 4148215 h 5291231"/>
              <a:gd name="connsiteX73" fmla="*/ 926144 w 5281368"/>
              <a:gd name="connsiteY73" fmla="*/ 4231169 h 5291231"/>
              <a:gd name="connsiteX74" fmla="*/ 855492 w 5281368"/>
              <a:gd name="connsiteY74" fmla="*/ 4123004 h 5291231"/>
              <a:gd name="connsiteX75" fmla="*/ 817345 w 5281368"/>
              <a:gd name="connsiteY75" fmla="*/ 4038695 h 5291231"/>
              <a:gd name="connsiteX76" fmla="*/ 813282 w 5281368"/>
              <a:gd name="connsiteY76" fmla="*/ 4035713 h 5291231"/>
              <a:gd name="connsiteX77" fmla="*/ 812203 w 5281368"/>
              <a:gd name="connsiteY77" fmla="*/ 4028665 h 5291231"/>
              <a:gd name="connsiteX78" fmla="*/ 805155 w 5281368"/>
              <a:gd name="connsiteY78" fmla="*/ 4029749 h 5291231"/>
              <a:gd name="connsiteX79" fmla="*/ 804823 w 5281368"/>
              <a:gd name="connsiteY79" fmla="*/ 4032646 h 5291231"/>
              <a:gd name="connsiteX80" fmla="*/ 793120 w 5281368"/>
              <a:gd name="connsiteY80" fmla="*/ 3998235 h 5291231"/>
              <a:gd name="connsiteX81" fmla="*/ 767008 w 5281368"/>
              <a:gd name="connsiteY81" fmla="*/ 3945440 h 5291231"/>
              <a:gd name="connsiteX82" fmla="*/ 761866 w 5281368"/>
              <a:gd name="connsiteY82" fmla="*/ 3935410 h 5291231"/>
              <a:gd name="connsiteX83" fmla="*/ 760788 w 5281368"/>
              <a:gd name="connsiteY83" fmla="*/ 3928361 h 5291231"/>
              <a:gd name="connsiteX84" fmla="*/ 749678 w 5281368"/>
              <a:gd name="connsiteY84" fmla="*/ 3926464 h 5291231"/>
              <a:gd name="connsiteX85" fmla="*/ 741301 w 5281368"/>
              <a:gd name="connsiteY85" fmla="*/ 3895288 h 5291231"/>
              <a:gd name="connsiteX86" fmla="*/ 638470 w 5281368"/>
              <a:gd name="connsiteY86" fmla="*/ 3694681 h 5291231"/>
              <a:gd name="connsiteX87" fmla="*/ 641026 w 5281368"/>
              <a:gd name="connsiteY87" fmla="*/ 3702813 h 5291231"/>
              <a:gd name="connsiteX88" fmla="*/ 639549 w 5281368"/>
              <a:gd name="connsiteY88" fmla="*/ 3701729 h 5291231"/>
              <a:gd name="connsiteX89" fmla="*/ 634408 w 5281368"/>
              <a:gd name="connsiteY89" fmla="*/ 3691699 h 5291231"/>
              <a:gd name="connsiteX90" fmla="*/ 631423 w 5281368"/>
              <a:gd name="connsiteY90" fmla="*/ 3695765 h 5291231"/>
              <a:gd name="connsiteX91" fmla="*/ 632603 w 5281368"/>
              <a:gd name="connsiteY91" fmla="*/ 3701082 h 5291231"/>
              <a:gd name="connsiteX92" fmla="*/ 621131 w 5281368"/>
              <a:gd name="connsiteY92" fmla="*/ 3687429 h 5291231"/>
              <a:gd name="connsiteX93" fmla="*/ 604889 w 5281368"/>
              <a:gd name="connsiteY93" fmla="*/ 3663777 h 5291231"/>
              <a:gd name="connsiteX94" fmla="*/ 608951 w 5281368"/>
              <a:gd name="connsiteY94" fmla="*/ 3666759 h 5291231"/>
              <a:gd name="connsiteX95" fmla="*/ 603809 w 5281368"/>
              <a:gd name="connsiteY95" fmla="*/ 3656728 h 5291231"/>
              <a:gd name="connsiteX96" fmla="*/ 602731 w 5281368"/>
              <a:gd name="connsiteY96" fmla="*/ 3649680 h 5291231"/>
              <a:gd name="connsiteX97" fmla="*/ 573010 w 5281368"/>
              <a:gd name="connsiteY97" fmla="*/ 3576248 h 5291231"/>
              <a:gd name="connsiteX98" fmla="*/ 564025 w 5281368"/>
              <a:gd name="connsiteY98" fmla="*/ 3514880 h 5291231"/>
              <a:gd name="connsiteX99" fmla="*/ 564081 w 5281368"/>
              <a:gd name="connsiteY99" fmla="*/ 3514948 h 5291231"/>
              <a:gd name="connsiteX100" fmla="*/ 571128 w 5281368"/>
              <a:gd name="connsiteY100" fmla="*/ 3513864 h 5291231"/>
              <a:gd name="connsiteX101" fmla="*/ 567066 w 5281368"/>
              <a:gd name="connsiteY101" fmla="*/ 3510883 h 5291231"/>
              <a:gd name="connsiteX102" fmla="*/ 563003 w 5281368"/>
              <a:gd name="connsiteY102" fmla="*/ 3507900 h 5291231"/>
              <a:gd name="connsiteX103" fmla="*/ 561925 w 5281368"/>
              <a:gd name="connsiteY103" fmla="*/ 3500852 h 5291231"/>
              <a:gd name="connsiteX104" fmla="*/ 556532 w 5281368"/>
              <a:gd name="connsiteY104" fmla="*/ 3465610 h 5291231"/>
              <a:gd name="connsiteX105" fmla="*/ 554626 w 5281368"/>
              <a:gd name="connsiteY105" fmla="*/ 3476725 h 5291231"/>
              <a:gd name="connsiteX106" fmla="*/ 550562 w 5281368"/>
              <a:gd name="connsiteY106" fmla="*/ 3473743 h 5291231"/>
              <a:gd name="connsiteX107" fmla="*/ 546499 w 5281368"/>
              <a:gd name="connsiteY107" fmla="*/ 3470761 h 5291231"/>
              <a:gd name="connsiteX108" fmla="*/ 547579 w 5281368"/>
              <a:gd name="connsiteY108" fmla="*/ 3477809 h 5291231"/>
              <a:gd name="connsiteX109" fmla="*/ 531075 w 5281368"/>
              <a:gd name="connsiteY109" fmla="*/ 3440669 h 5291231"/>
              <a:gd name="connsiteX110" fmla="*/ 535138 w 5281368"/>
              <a:gd name="connsiteY110" fmla="*/ 3443652 h 5291231"/>
              <a:gd name="connsiteX111" fmla="*/ 536216 w 5281368"/>
              <a:gd name="connsiteY111" fmla="*/ 3450700 h 5291231"/>
              <a:gd name="connsiteX112" fmla="*/ 540280 w 5281368"/>
              <a:gd name="connsiteY112" fmla="*/ 3453682 h 5291231"/>
              <a:gd name="connsiteX113" fmla="*/ 538123 w 5281368"/>
              <a:gd name="connsiteY113" fmla="*/ 3439585 h 5291231"/>
              <a:gd name="connsiteX114" fmla="*/ 537044 w 5281368"/>
              <a:gd name="connsiteY114" fmla="*/ 3432537 h 5291231"/>
              <a:gd name="connsiteX115" fmla="*/ 535463 w 5281368"/>
              <a:gd name="connsiteY115" fmla="*/ 3375066 h 5291231"/>
              <a:gd name="connsiteX116" fmla="*/ 507599 w 5281368"/>
              <a:gd name="connsiteY116" fmla="*/ 3310818 h 5291231"/>
              <a:gd name="connsiteX117" fmla="*/ 510584 w 5281368"/>
              <a:gd name="connsiteY117" fmla="*/ 3306752 h 5291231"/>
              <a:gd name="connsiteX118" fmla="*/ 505441 w 5281368"/>
              <a:gd name="connsiteY118" fmla="*/ 3296721 h 5291231"/>
              <a:gd name="connsiteX119" fmla="*/ 508426 w 5281368"/>
              <a:gd name="connsiteY119" fmla="*/ 3292655 h 5291231"/>
              <a:gd name="connsiteX120" fmla="*/ 504363 w 5281368"/>
              <a:gd name="connsiteY120" fmla="*/ 3289673 h 5291231"/>
              <a:gd name="connsiteX121" fmla="*/ 494908 w 5281368"/>
              <a:gd name="connsiteY121" fmla="*/ 3251449 h 5291231"/>
              <a:gd name="connsiteX122" fmla="*/ 490017 w 5281368"/>
              <a:gd name="connsiteY122" fmla="*/ 3266630 h 5291231"/>
              <a:gd name="connsiteX123" fmla="*/ 485954 w 5281368"/>
              <a:gd name="connsiteY123" fmla="*/ 3263648 h 5291231"/>
              <a:gd name="connsiteX124" fmla="*/ 487033 w 5281368"/>
              <a:gd name="connsiteY124" fmla="*/ 3270697 h 5291231"/>
              <a:gd name="connsiteX125" fmla="*/ 484048 w 5281368"/>
              <a:gd name="connsiteY125" fmla="*/ 3274763 h 5291231"/>
              <a:gd name="connsiteX126" fmla="*/ 472435 w 5281368"/>
              <a:gd name="connsiteY126" fmla="*/ 3222443 h 5291231"/>
              <a:gd name="connsiteX127" fmla="*/ 486531 w 5281368"/>
              <a:gd name="connsiteY127" fmla="*/ 3220275 h 5291231"/>
              <a:gd name="connsiteX128" fmla="*/ 485777 w 5281368"/>
              <a:gd name="connsiteY128" fmla="*/ 3144641 h 5291231"/>
              <a:gd name="connsiteX129" fmla="*/ 463054 w 5281368"/>
              <a:gd name="connsiteY129" fmla="*/ 3090423 h 5291231"/>
              <a:gd name="connsiteX130" fmla="*/ 459316 w 5281368"/>
              <a:gd name="connsiteY130" fmla="*/ 3018855 h 5291231"/>
              <a:gd name="connsiteX131" fmla="*/ 443891 w 5281368"/>
              <a:gd name="connsiteY131" fmla="*/ 2988764 h 5291231"/>
              <a:gd name="connsiteX132" fmla="*/ 408049 w 5281368"/>
              <a:gd name="connsiteY132" fmla="*/ 2730959 h 5291231"/>
              <a:gd name="connsiteX133" fmla="*/ 3399718 w 5281368"/>
              <a:gd name="connsiteY133" fmla="*/ 4881102 h 5291231"/>
              <a:gd name="connsiteX134" fmla="*/ 3383906 w 5281368"/>
              <a:gd name="connsiteY134" fmla="*/ 4886958 h 5291231"/>
              <a:gd name="connsiteX135" fmla="*/ 3393834 w 5281368"/>
              <a:gd name="connsiteY135" fmla="*/ 4877631 h 5291231"/>
              <a:gd name="connsiteX136" fmla="*/ 3521084 w 5281368"/>
              <a:gd name="connsiteY136" fmla="*/ 4838814 h 5291231"/>
              <a:gd name="connsiteX137" fmla="*/ 3080720 w 5281368"/>
              <a:gd name="connsiteY137" fmla="*/ 4822008 h 5291231"/>
              <a:gd name="connsiteX138" fmla="*/ 3128837 w 5281368"/>
              <a:gd name="connsiteY138" fmla="*/ 4860509 h 5291231"/>
              <a:gd name="connsiteX139" fmla="*/ 2828698 w 5281368"/>
              <a:gd name="connsiteY139" fmla="*/ 4913522 h 5291231"/>
              <a:gd name="connsiteX140" fmla="*/ 2706090 w 5281368"/>
              <a:gd name="connsiteY140" fmla="*/ 4931755 h 5291231"/>
              <a:gd name="connsiteX141" fmla="*/ 2664031 w 5281368"/>
              <a:gd name="connsiteY141" fmla="*/ 4934264 h 5291231"/>
              <a:gd name="connsiteX142" fmla="*/ 2449063 w 5281368"/>
              <a:gd name="connsiteY142" fmla="*/ 4908006 h 5291231"/>
              <a:gd name="connsiteX143" fmla="*/ 2396406 w 5281368"/>
              <a:gd name="connsiteY143" fmla="*/ 4904062 h 5291231"/>
              <a:gd name="connsiteX144" fmla="*/ 2009360 w 5281368"/>
              <a:gd name="connsiteY144" fmla="*/ 4829273 h 5291231"/>
              <a:gd name="connsiteX145" fmla="*/ 1903945 w 5281368"/>
              <a:gd name="connsiteY145" fmla="*/ 4785794 h 5291231"/>
              <a:gd name="connsiteX146" fmla="*/ 1842852 w 5281368"/>
              <a:gd name="connsiteY146" fmla="*/ 4776547 h 5291231"/>
              <a:gd name="connsiteX147" fmla="*/ 1846475 w 5281368"/>
              <a:gd name="connsiteY147" fmla="*/ 4777342 h 5291231"/>
              <a:gd name="connsiteX148" fmla="*/ 1840254 w 5281368"/>
              <a:gd name="connsiteY148" fmla="*/ 4778096 h 5291231"/>
              <a:gd name="connsiteX149" fmla="*/ 1825170 w 5281368"/>
              <a:gd name="connsiteY149" fmla="*/ 4787089 h 5291231"/>
              <a:gd name="connsiteX150" fmla="*/ 1827949 w 5281368"/>
              <a:gd name="connsiteY150" fmla="*/ 4791584 h 5291231"/>
              <a:gd name="connsiteX151" fmla="*/ 1847782 w 5281368"/>
              <a:gd name="connsiteY151" fmla="*/ 4803576 h 5291231"/>
              <a:gd name="connsiteX152" fmla="*/ 1896551 w 5281368"/>
              <a:gd name="connsiteY152" fmla="*/ 4817010 h 5291231"/>
              <a:gd name="connsiteX153" fmla="*/ 1890480 w 5281368"/>
              <a:gd name="connsiteY153" fmla="*/ 4817315 h 5291231"/>
              <a:gd name="connsiteX154" fmla="*/ 1697597 w 5281368"/>
              <a:gd name="connsiteY154" fmla="*/ 4768865 h 5291231"/>
              <a:gd name="connsiteX155" fmla="*/ 1717544 w 5281368"/>
              <a:gd name="connsiteY155" fmla="*/ 4769947 h 5291231"/>
              <a:gd name="connsiteX156" fmla="*/ 1787124 w 5281368"/>
              <a:gd name="connsiteY156" fmla="*/ 4770507 h 5291231"/>
              <a:gd name="connsiteX157" fmla="*/ 1718634 w 5281368"/>
              <a:gd name="connsiteY157" fmla="*/ 4750000 h 5291231"/>
              <a:gd name="connsiteX158" fmla="*/ 1719726 w 5281368"/>
              <a:gd name="connsiteY158" fmla="*/ 4730053 h 5291231"/>
              <a:gd name="connsiteX159" fmla="*/ 1671386 w 5281368"/>
              <a:gd name="connsiteY159" fmla="*/ 4718486 h 5291231"/>
              <a:gd name="connsiteX160" fmla="*/ 1624951 w 5281368"/>
              <a:gd name="connsiteY160" fmla="*/ 4707256 h 5291231"/>
              <a:gd name="connsiteX161" fmla="*/ 1528673 w 5281368"/>
              <a:gd name="connsiteY161" fmla="*/ 4704413 h 5291231"/>
              <a:gd name="connsiteX162" fmla="*/ 1587339 w 5281368"/>
              <a:gd name="connsiteY162" fmla="*/ 4749090 h 5291231"/>
              <a:gd name="connsiteX163" fmla="*/ 1748061 w 5281368"/>
              <a:gd name="connsiteY163" fmla="*/ 4847093 h 5291231"/>
              <a:gd name="connsiteX164" fmla="*/ 2010746 w 5281368"/>
              <a:gd name="connsiteY164" fmla="*/ 4945376 h 5291231"/>
              <a:gd name="connsiteX165" fmla="*/ 2269452 w 5281368"/>
              <a:gd name="connsiteY165" fmla="*/ 5011197 h 5291231"/>
              <a:gd name="connsiteX166" fmla="*/ 2335060 w 5281368"/>
              <a:gd name="connsiteY166" fmla="*/ 4973030 h 5291231"/>
              <a:gd name="connsiteX167" fmla="*/ 2403499 w 5281368"/>
              <a:gd name="connsiteY167" fmla="*/ 4991730 h 5291231"/>
              <a:gd name="connsiteX168" fmla="*/ 2407549 w 5281368"/>
              <a:gd name="connsiteY168" fmla="*/ 4992135 h 5291231"/>
              <a:gd name="connsiteX169" fmla="*/ 2404492 w 5281368"/>
              <a:gd name="connsiteY169" fmla="*/ 4996148 h 5291231"/>
              <a:gd name="connsiteX170" fmla="*/ 2409289 w 5281368"/>
              <a:gd name="connsiteY170" fmla="*/ 4995343 h 5291231"/>
              <a:gd name="connsiteX171" fmla="*/ 2402088 w 5281368"/>
              <a:gd name="connsiteY171" fmla="*/ 4999306 h 5291231"/>
              <a:gd name="connsiteX172" fmla="*/ 2388133 w 5281368"/>
              <a:gd name="connsiteY172" fmla="*/ 5017631 h 5291231"/>
              <a:gd name="connsiteX173" fmla="*/ 2393715 w 5281368"/>
              <a:gd name="connsiteY173" fmla="*/ 5021742 h 5291231"/>
              <a:gd name="connsiteX174" fmla="*/ 2423718 w 5281368"/>
              <a:gd name="connsiteY174" fmla="*/ 5026627 h 5291231"/>
              <a:gd name="connsiteX175" fmla="*/ 2897797 w 5281368"/>
              <a:gd name="connsiteY175" fmla="*/ 4951980 h 5291231"/>
              <a:gd name="connsiteX176" fmla="*/ 3352618 w 5281368"/>
              <a:gd name="connsiteY176" fmla="*/ 4901400 h 5291231"/>
              <a:gd name="connsiteX177" fmla="*/ 3364647 w 5281368"/>
              <a:gd name="connsiteY177" fmla="*/ 4911026 h 5291231"/>
              <a:gd name="connsiteX178" fmla="*/ 3374276 w 5281368"/>
              <a:gd name="connsiteY178" fmla="*/ 4898992 h 5291231"/>
              <a:gd name="connsiteX179" fmla="*/ 3417592 w 5281368"/>
              <a:gd name="connsiteY179" fmla="*/ 4894175 h 5291231"/>
              <a:gd name="connsiteX180" fmla="*/ 3405564 w 5281368"/>
              <a:gd name="connsiteY180" fmla="*/ 4884550 h 5291231"/>
              <a:gd name="connsiteX181" fmla="*/ 3399718 w 5281368"/>
              <a:gd name="connsiteY181" fmla="*/ 4881102 h 5291231"/>
              <a:gd name="connsiteX182" fmla="*/ 3421584 w 5281368"/>
              <a:gd name="connsiteY182" fmla="*/ 4873004 h 5291231"/>
              <a:gd name="connsiteX183" fmla="*/ 3521084 w 5281368"/>
              <a:gd name="connsiteY183" fmla="*/ 4838814 h 5291231"/>
              <a:gd name="connsiteX184" fmla="*/ 3949421 w 5281368"/>
              <a:gd name="connsiteY184" fmla="*/ 430710 h 5291231"/>
              <a:gd name="connsiteX185" fmla="*/ 3797637 w 5281368"/>
              <a:gd name="connsiteY185" fmla="*/ 340572 h 5291231"/>
              <a:gd name="connsiteX186" fmla="*/ 3790066 w 5281368"/>
              <a:gd name="connsiteY186" fmla="*/ 339743 h 5291231"/>
              <a:gd name="connsiteX187" fmla="*/ 3841497 w 5281368"/>
              <a:gd name="connsiteY187" fmla="*/ 378090 h 5291231"/>
              <a:gd name="connsiteX188" fmla="*/ 3898244 w 5281368"/>
              <a:gd name="connsiteY188" fmla="*/ 409898 h 5291231"/>
              <a:gd name="connsiteX189" fmla="*/ 3955847 w 5281368"/>
              <a:gd name="connsiteY189" fmla="*/ 436642 h 5291231"/>
              <a:gd name="connsiteX190" fmla="*/ 4420781 w 5281368"/>
              <a:gd name="connsiteY190" fmla="*/ 698159 h 5291231"/>
              <a:gd name="connsiteX191" fmla="*/ 4452205 w 5281368"/>
              <a:gd name="connsiteY191" fmla="*/ 724845 h 5291231"/>
              <a:gd name="connsiteX192" fmla="*/ 4528097 w 5281368"/>
              <a:gd name="connsiteY192" fmla="*/ 800751 h 5291231"/>
              <a:gd name="connsiteX193" fmla="*/ 4509124 w 5281368"/>
              <a:gd name="connsiteY193" fmla="*/ 791262 h 5291231"/>
              <a:gd name="connsiteX194" fmla="*/ 4513867 w 5281368"/>
              <a:gd name="connsiteY194" fmla="*/ 796007 h 5291231"/>
              <a:gd name="connsiteX195" fmla="*/ 4518610 w 5281368"/>
              <a:gd name="connsiteY195" fmla="*/ 805495 h 5291231"/>
              <a:gd name="connsiteX196" fmla="*/ 4513867 w 5281368"/>
              <a:gd name="connsiteY196" fmla="*/ 800751 h 5291231"/>
              <a:gd name="connsiteX197" fmla="*/ 4509124 w 5281368"/>
              <a:gd name="connsiteY197" fmla="*/ 800751 h 5291231"/>
              <a:gd name="connsiteX198" fmla="*/ 4532840 w 5281368"/>
              <a:gd name="connsiteY198" fmla="*/ 833960 h 5291231"/>
              <a:gd name="connsiteX199" fmla="*/ 4485408 w 5281368"/>
              <a:gd name="connsiteY199" fmla="*/ 800751 h 5291231"/>
              <a:gd name="connsiteX200" fmla="*/ 4490151 w 5281368"/>
              <a:gd name="connsiteY200" fmla="*/ 805495 h 5291231"/>
              <a:gd name="connsiteX201" fmla="*/ 4499637 w 5281368"/>
              <a:gd name="connsiteY201" fmla="*/ 814983 h 5291231"/>
              <a:gd name="connsiteX202" fmla="*/ 4499285 w 5281368"/>
              <a:gd name="connsiteY202" fmla="*/ 814983 h 5291231"/>
              <a:gd name="connsiteX203" fmla="*/ 4598469 w 5281368"/>
              <a:gd name="connsiteY203" fmla="*/ 907950 h 5291231"/>
              <a:gd name="connsiteX204" fmla="*/ 4848151 w 5281368"/>
              <a:gd name="connsiteY204" fmla="*/ 1191539 h 5291231"/>
              <a:gd name="connsiteX205" fmla="*/ 5102178 w 5281368"/>
              <a:gd name="connsiteY205" fmla="*/ 1486841 h 5291231"/>
              <a:gd name="connsiteX206" fmla="*/ 5201678 w 5281368"/>
              <a:gd name="connsiteY206" fmla="*/ 1652894 h 5291231"/>
              <a:gd name="connsiteX207" fmla="*/ 5203719 w 5281368"/>
              <a:gd name="connsiteY207" fmla="*/ 1675815 h 5291231"/>
              <a:gd name="connsiteX208" fmla="*/ 5182593 w 5281368"/>
              <a:gd name="connsiteY208" fmla="*/ 1673297 h 5291231"/>
              <a:gd name="connsiteX209" fmla="*/ 5161283 w 5281368"/>
              <a:gd name="connsiteY209" fmla="*/ 1662544 h 5291231"/>
              <a:gd name="connsiteX210" fmla="*/ 5090752 w 5281368"/>
              <a:gd name="connsiteY210" fmla="*/ 1605569 h 5291231"/>
              <a:gd name="connsiteX211" fmla="*/ 5116039 w 5281368"/>
              <a:gd name="connsiteY211" fmla="*/ 1724656 h 5291231"/>
              <a:gd name="connsiteX212" fmla="*/ 5124305 w 5281368"/>
              <a:gd name="connsiteY212" fmla="*/ 1756382 h 5291231"/>
              <a:gd name="connsiteX213" fmla="*/ 5139976 w 5281368"/>
              <a:gd name="connsiteY213" fmla="*/ 1788120 h 5291231"/>
              <a:gd name="connsiteX214" fmla="*/ 5163692 w 5281368"/>
              <a:gd name="connsiteY214" fmla="*/ 1839712 h 5291231"/>
              <a:gd name="connsiteX215" fmla="*/ 5187408 w 5281368"/>
              <a:gd name="connsiteY215" fmla="*/ 1929850 h 5291231"/>
              <a:gd name="connsiteX216" fmla="*/ 5158948 w 5281368"/>
              <a:gd name="connsiteY216" fmla="*/ 1882409 h 5291231"/>
              <a:gd name="connsiteX217" fmla="*/ 5148869 w 5281368"/>
              <a:gd name="connsiteY217" fmla="*/ 1848607 h 5291231"/>
              <a:gd name="connsiteX218" fmla="*/ 5147842 w 5281368"/>
              <a:gd name="connsiteY218" fmla="*/ 1846866 h 5291231"/>
              <a:gd name="connsiteX219" fmla="*/ 5206063 w 5281368"/>
              <a:gd name="connsiteY219" fmla="*/ 2078796 h 5291231"/>
              <a:gd name="connsiteX220" fmla="*/ 5244682 w 5281368"/>
              <a:gd name="connsiteY220" fmla="*/ 2172715 h 5291231"/>
              <a:gd name="connsiteX221" fmla="*/ 5275424 w 5281368"/>
              <a:gd name="connsiteY221" fmla="*/ 2233783 h 5291231"/>
              <a:gd name="connsiteX222" fmla="*/ 5281021 w 5281368"/>
              <a:gd name="connsiteY222" fmla="*/ 2265737 h 5291231"/>
              <a:gd name="connsiteX223" fmla="*/ 5279799 w 5281368"/>
              <a:gd name="connsiteY223" fmla="*/ 2282898 h 5291231"/>
              <a:gd name="connsiteX224" fmla="*/ 5258467 w 5281368"/>
              <a:gd name="connsiteY224" fmla="*/ 2284248 h 5291231"/>
              <a:gd name="connsiteX225" fmla="*/ 5230242 w 5281368"/>
              <a:gd name="connsiteY225" fmla="*/ 2257609 h 5291231"/>
              <a:gd name="connsiteX226" fmla="*/ 5226698 w 5281368"/>
              <a:gd name="connsiteY226" fmla="*/ 2242524 h 5291231"/>
              <a:gd name="connsiteX227" fmla="*/ 5196118 w 5281368"/>
              <a:gd name="connsiteY227" fmla="*/ 2146238 h 5291231"/>
              <a:gd name="connsiteX228" fmla="*/ 5144133 w 5281368"/>
              <a:gd name="connsiteY228" fmla="*/ 2038108 h 5291231"/>
              <a:gd name="connsiteX229" fmla="*/ 5143364 w 5281368"/>
              <a:gd name="connsiteY229" fmla="*/ 2078880 h 5291231"/>
              <a:gd name="connsiteX230" fmla="*/ 5170974 w 5281368"/>
              <a:gd name="connsiteY230" fmla="*/ 2117125 h 5291231"/>
              <a:gd name="connsiteX231" fmla="*/ 5127629 w 5281368"/>
              <a:gd name="connsiteY231" fmla="*/ 2112185 h 5291231"/>
              <a:gd name="connsiteX232" fmla="*/ 5164260 w 5281368"/>
              <a:gd name="connsiteY232" fmla="*/ 2208481 h 5291231"/>
              <a:gd name="connsiteX233" fmla="*/ 5189944 w 5281368"/>
              <a:gd name="connsiteY233" fmla="*/ 2268349 h 5291231"/>
              <a:gd name="connsiteX234" fmla="*/ 5190623 w 5281368"/>
              <a:gd name="connsiteY234" fmla="*/ 2331545 h 5291231"/>
              <a:gd name="connsiteX235" fmla="*/ 5226018 w 5281368"/>
              <a:gd name="connsiteY235" fmla="*/ 2562164 h 5291231"/>
              <a:gd name="connsiteX236" fmla="*/ 5241696 w 5281368"/>
              <a:gd name="connsiteY236" fmla="*/ 2614673 h 5291231"/>
              <a:gd name="connsiteX237" fmla="*/ 5260386 w 5281368"/>
              <a:gd name="connsiteY237" fmla="*/ 2756572 h 5291231"/>
              <a:gd name="connsiteX238" fmla="*/ 5209371 w 5281368"/>
              <a:gd name="connsiteY238" fmla="*/ 3042193 h 5291231"/>
              <a:gd name="connsiteX239" fmla="*/ 5193345 w 5281368"/>
              <a:gd name="connsiteY239" fmla="*/ 3072224 h 5291231"/>
              <a:gd name="connsiteX240" fmla="*/ 5176194 w 5281368"/>
              <a:gd name="connsiteY240" fmla="*/ 3120506 h 5291231"/>
              <a:gd name="connsiteX241" fmla="*/ 5074852 w 5281368"/>
              <a:gd name="connsiteY241" fmla="*/ 3421611 h 5291231"/>
              <a:gd name="connsiteX242" fmla="*/ 5062338 w 5281368"/>
              <a:gd name="connsiteY242" fmla="*/ 3429326 h 5291231"/>
              <a:gd name="connsiteX243" fmla="*/ 5039460 w 5281368"/>
              <a:gd name="connsiteY243" fmla="*/ 3462718 h 5291231"/>
              <a:gd name="connsiteX244" fmla="*/ 5016279 w 5281368"/>
              <a:gd name="connsiteY244" fmla="*/ 3498885 h 5291231"/>
              <a:gd name="connsiteX245" fmla="*/ 4994062 w 5281368"/>
              <a:gd name="connsiteY245" fmla="*/ 3496464 h 5291231"/>
              <a:gd name="connsiteX246" fmla="*/ 4960604 w 5281368"/>
              <a:gd name="connsiteY246" fmla="*/ 3509895 h 5291231"/>
              <a:gd name="connsiteX247" fmla="*/ 4960906 w 5281368"/>
              <a:gd name="connsiteY247" fmla="*/ 3562674 h 5291231"/>
              <a:gd name="connsiteX248" fmla="*/ 4962103 w 5281368"/>
              <a:gd name="connsiteY248" fmla="*/ 3613171 h 5291231"/>
              <a:gd name="connsiteX249" fmla="*/ 4967214 w 5281368"/>
              <a:gd name="connsiteY249" fmla="*/ 3639668 h 5291231"/>
              <a:gd name="connsiteX250" fmla="*/ 4976745 w 5281368"/>
              <a:gd name="connsiteY250" fmla="*/ 3635519 h 5291231"/>
              <a:gd name="connsiteX251" fmla="*/ 4996597 w 5281368"/>
              <a:gd name="connsiteY251" fmla="*/ 3629901 h 5291231"/>
              <a:gd name="connsiteX252" fmla="*/ 5017593 w 5281368"/>
              <a:gd name="connsiteY252" fmla="*/ 3649483 h 5291231"/>
              <a:gd name="connsiteX253" fmla="*/ 5006158 w 5281368"/>
              <a:gd name="connsiteY253" fmla="*/ 3718708 h 5291231"/>
              <a:gd name="connsiteX254" fmla="*/ 4958022 w 5281368"/>
              <a:gd name="connsiteY254" fmla="*/ 3839056 h 5291231"/>
              <a:gd name="connsiteX255" fmla="*/ 4963900 w 5281368"/>
              <a:gd name="connsiteY255" fmla="*/ 3880336 h 5291231"/>
              <a:gd name="connsiteX256" fmla="*/ 5004380 w 5281368"/>
              <a:gd name="connsiteY256" fmla="*/ 3877831 h 5291231"/>
              <a:gd name="connsiteX257" fmla="*/ 5073196 w 5281368"/>
              <a:gd name="connsiteY257" fmla="*/ 3841448 h 5291231"/>
              <a:gd name="connsiteX258" fmla="*/ 4988612 w 5281368"/>
              <a:gd name="connsiteY258" fmla="*/ 3929290 h 5291231"/>
              <a:gd name="connsiteX259" fmla="*/ 4813284 w 5281368"/>
              <a:gd name="connsiteY259" fmla="*/ 4109924 h 5291231"/>
              <a:gd name="connsiteX260" fmla="*/ 4815423 w 5281368"/>
              <a:gd name="connsiteY260" fmla="*/ 4133936 h 5291231"/>
              <a:gd name="connsiteX261" fmla="*/ 4790133 w 5281368"/>
              <a:gd name="connsiteY261" fmla="*/ 4239049 h 5291231"/>
              <a:gd name="connsiteX262" fmla="*/ 4495415 w 5281368"/>
              <a:gd name="connsiteY262" fmla="*/ 4444068 h 5291231"/>
              <a:gd name="connsiteX263" fmla="*/ 4223174 w 5281368"/>
              <a:gd name="connsiteY263" fmla="*/ 4672937 h 5291231"/>
              <a:gd name="connsiteX264" fmla="*/ 4205592 w 5281368"/>
              <a:gd name="connsiteY264" fmla="*/ 4685505 h 5291231"/>
              <a:gd name="connsiteX265" fmla="*/ 4122500 w 5281368"/>
              <a:gd name="connsiteY265" fmla="*/ 4771564 h 5291231"/>
              <a:gd name="connsiteX266" fmla="*/ 3757077 w 5281368"/>
              <a:gd name="connsiteY266" fmla="*/ 4960880 h 5291231"/>
              <a:gd name="connsiteX267" fmla="*/ 3632964 w 5281368"/>
              <a:gd name="connsiteY267" fmla="*/ 5018690 h 5291231"/>
              <a:gd name="connsiteX268" fmla="*/ 2993102 w 5281368"/>
              <a:gd name="connsiteY268" fmla="*/ 5226950 h 5291231"/>
              <a:gd name="connsiteX269" fmla="*/ 2858021 w 5281368"/>
              <a:gd name="connsiteY269" fmla="*/ 5260436 h 5291231"/>
              <a:gd name="connsiteX270" fmla="*/ 2771656 w 5281368"/>
              <a:gd name="connsiteY270" fmla="*/ 5291231 h 5291231"/>
              <a:gd name="connsiteX271" fmla="*/ 2496128 w 5281368"/>
              <a:gd name="connsiteY271" fmla="*/ 5254718 h 5291231"/>
              <a:gd name="connsiteX272" fmla="*/ 2292752 w 5281368"/>
              <a:gd name="connsiteY272" fmla="*/ 5256333 h 5291231"/>
              <a:gd name="connsiteX273" fmla="*/ 2166404 w 5281368"/>
              <a:gd name="connsiteY273" fmla="*/ 5233484 h 5291231"/>
              <a:gd name="connsiteX274" fmla="*/ 1976139 w 5281368"/>
              <a:gd name="connsiteY274" fmla="*/ 5172325 h 5291231"/>
              <a:gd name="connsiteX275" fmla="*/ 1448492 w 5281368"/>
              <a:gd name="connsiteY275" fmla="*/ 4991603 h 5291231"/>
              <a:gd name="connsiteX276" fmla="*/ 1368288 w 5281368"/>
              <a:gd name="connsiteY276" fmla="*/ 4961894 h 5291231"/>
              <a:gd name="connsiteX277" fmla="*/ 1287911 w 5281368"/>
              <a:gd name="connsiteY277" fmla="*/ 4917899 h 5291231"/>
              <a:gd name="connsiteX278" fmla="*/ 1271789 w 5281368"/>
              <a:gd name="connsiteY278" fmla="*/ 4891282 h 5291231"/>
              <a:gd name="connsiteX279" fmla="*/ 1313481 w 5281368"/>
              <a:gd name="connsiteY279" fmla="*/ 4877667 h 5291231"/>
              <a:gd name="connsiteX280" fmla="*/ 1317349 w 5281368"/>
              <a:gd name="connsiteY280" fmla="*/ 4877873 h 5291231"/>
              <a:gd name="connsiteX281" fmla="*/ 1358596 w 5281368"/>
              <a:gd name="connsiteY281" fmla="*/ 4890150 h 5291231"/>
              <a:gd name="connsiteX282" fmla="*/ 1380803 w 5281368"/>
              <a:gd name="connsiteY282" fmla="*/ 4898624 h 5291231"/>
              <a:gd name="connsiteX283" fmla="*/ 1406209 w 5281368"/>
              <a:gd name="connsiteY283" fmla="*/ 4893610 h 5291231"/>
              <a:gd name="connsiteX284" fmla="*/ 1395642 w 5281368"/>
              <a:gd name="connsiteY284" fmla="*/ 4867599 h 5291231"/>
              <a:gd name="connsiteX285" fmla="*/ 1386326 w 5281368"/>
              <a:gd name="connsiteY285" fmla="*/ 4861828 h 5291231"/>
              <a:gd name="connsiteX286" fmla="*/ 1378600 w 5281368"/>
              <a:gd name="connsiteY286" fmla="*/ 4855366 h 5291231"/>
              <a:gd name="connsiteX287" fmla="*/ 1365158 w 5281368"/>
              <a:gd name="connsiteY287" fmla="*/ 4827960 h 5291231"/>
              <a:gd name="connsiteX288" fmla="*/ 1291114 w 5281368"/>
              <a:gd name="connsiteY288" fmla="*/ 4793302 h 5291231"/>
              <a:gd name="connsiteX289" fmla="*/ 1249856 w 5281368"/>
              <a:gd name="connsiteY289" fmla="*/ 4787076 h 5291231"/>
              <a:gd name="connsiteX290" fmla="*/ 1062338 w 5281368"/>
              <a:gd name="connsiteY290" fmla="*/ 4633263 h 5291231"/>
              <a:gd name="connsiteX291" fmla="*/ 829533 w 5281368"/>
              <a:gd name="connsiteY291" fmla="*/ 4397126 h 5291231"/>
              <a:gd name="connsiteX292" fmla="*/ 642256 w 5281368"/>
              <a:gd name="connsiteY292" fmla="*/ 4165735 h 5291231"/>
              <a:gd name="connsiteX293" fmla="*/ 538671 w 5281368"/>
              <a:gd name="connsiteY293" fmla="*/ 4009395 h 5291231"/>
              <a:gd name="connsiteX294" fmla="*/ 481237 w 5281368"/>
              <a:gd name="connsiteY294" fmla="*/ 3951256 h 5291231"/>
              <a:gd name="connsiteX295" fmla="*/ 462965 w 5281368"/>
              <a:gd name="connsiteY295" fmla="*/ 3906679 h 5291231"/>
              <a:gd name="connsiteX296" fmla="*/ 470396 w 5281368"/>
              <a:gd name="connsiteY296" fmla="*/ 4020978 h 5291231"/>
              <a:gd name="connsiteX297" fmla="*/ 650153 w 5281368"/>
              <a:gd name="connsiteY297" fmla="*/ 4242038 h 5291231"/>
              <a:gd name="connsiteX298" fmla="*/ 703760 w 5281368"/>
              <a:gd name="connsiteY298" fmla="*/ 4331322 h 5291231"/>
              <a:gd name="connsiteX299" fmla="*/ 687206 w 5281368"/>
              <a:gd name="connsiteY299" fmla="*/ 4324546 h 5291231"/>
              <a:gd name="connsiteX300" fmla="*/ 671439 w 5281368"/>
              <a:gd name="connsiteY300" fmla="*/ 4320450 h 5291231"/>
              <a:gd name="connsiteX301" fmla="*/ 558776 w 5281368"/>
              <a:gd name="connsiteY301" fmla="*/ 4191872 h 5291231"/>
              <a:gd name="connsiteX302" fmla="*/ 649350 w 5281368"/>
              <a:gd name="connsiteY302" fmla="*/ 4356521 h 5291231"/>
              <a:gd name="connsiteX303" fmla="*/ 699446 w 5281368"/>
              <a:gd name="connsiteY303" fmla="*/ 4412564 h 5291231"/>
              <a:gd name="connsiteX304" fmla="*/ 712153 w 5281368"/>
              <a:gd name="connsiteY304" fmla="*/ 4462587 h 5291231"/>
              <a:gd name="connsiteX305" fmla="*/ 625391 w 5281368"/>
              <a:gd name="connsiteY305" fmla="*/ 4383957 h 5291231"/>
              <a:gd name="connsiteX306" fmla="*/ 456085 w 5281368"/>
              <a:gd name="connsiteY306" fmla="*/ 4144364 h 5291231"/>
              <a:gd name="connsiteX307" fmla="*/ 356005 w 5281368"/>
              <a:gd name="connsiteY307" fmla="*/ 3860651 h 5291231"/>
              <a:gd name="connsiteX308" fmla="*/ 303708 w 5281368"/>
              <a:gd name="connsiteY308" fmla="*/ 3705794 h 5291231"/>
              <a:gd name="connsiteX309" fmla="*/ 275141 w 5281368"/>
              <a:gd name="connsiteY309" fmla="*/ 3539473 h 5291231"/>
              <a:gd name="connsiteX310" fmla="*/ 286759 w 5281368"/>
              <a:gd name="connsiteY310" fmla="*/ 3478482 h 5291231"/>
              <a:gd name="connsiteX311" fmla="*/ 291010 w 5281368"/>
              <a:gd name="connsiteY311" fmla="*/ 3377994 h 5291231"/>
              <a:gd name="connsiteX312" fmla="*/ 292837 w 5281368"/>
              <a:gd name="connsiteY312" fmla="*/ 3355279 h 5291231"/>
              <a:gd name="connsiteX313" fmla="*/ 286224 w 5281368"/>
              <a:gd name="connsiteY313" fmla="*/ 3336616 h 5291231"/>
              <a:gd name="connsiteX314" fmla="*/ 273386 w 5281368"/>
              <a:gd name="connsiteY314" fmla="*/ 3359212 h 5291231"/>
              <a:gd name="connsiteX315" fmla="*/ 271580 w 5281368"/>
              <a:gd name="connsiteY315" fmla="*/ 3369823 h 5291231"/>
              <a:gd name="connsiteX316" fmla="*/ 268587 w 5281368"/>
              <a:gd name="connsiteY316" fmla="*/ 3379441 h 5291231"/>
              <a:gd name="connsiteX317" fmla="*/ 254948 w 5281368"/>
              <a:gd name="connsiteY317" fmla="*/ 3405409 h 5291231"/>
              <a:gd name="connsiteX318" fmla="*/ 246203 w 5281368"/>
              <a:gd name="connsiteY318" fmla="*/ 3467793 h 5291231"/>
              <a:gd name="connsiteX319" fmla="*/ 199136 w 5281368"/>
              <a:gd name="connsiteY319" fmla="*/ 3328422 h 5291231"/>
              <a:gd name="connsiteX320" fmla="*/ 195636 w 5281368"/>
              <a:gd name="connsiteY320" fmla="*/ 3289130 h 5291231"/>
              <a:gd name="connsiteX321" fmla="*/ 191292 w 5281368"/>
              <a:gd name="connsiteY321" fmla="*/ 3277416 h 5291231"/>
              <a:gd name="connsiteX322" fmla="*/ 224352 w 5281368"/>
              <a:gd name="connsiteY322" fmla="*/ 3154560 h 5291231"/>
              <a:gd name="connsiteX323" fmla="*/ 235054 w 5281368"/>
              <a:gd name="connsiteY323" fmla="*/ 3052396 h 5291231"/>
              <a:gd name="connsiteX324" fmla="*/ 214047 w 5281368"/>
              <a:gd name="connsiteY324" fmla="*/ 3038867 h 5291231"/>
              <a:gd name="connsiteX325" fmla="*/ 142718 w 5281368"/>
              <a:gd name="connsiteY325" fmla="*/ 3256990 h 5291231"/>
              <a:gd name="connsiteX326" fmla="*/ 107388 w 5281368"/>
              <a:gd name="connsiteY326" fmla="*/ 3045617 h 5291231"/>
              <a:gd name="connsiteX327" fmla="*/ 65445 w 5281368"/>
              <a:gd name="connsiteY327" fmla="*/ 2815581 h 5291231"/>
              <a:gd name="connsiteX328" fmla="*/ 75319 w 5281368"/>
              <a:gd name="connsiteY328" fmla="*/ 2568277 h 5291231"/>
              <a:gd name="connsiteX329" fmla="*/ 61324 w 5281368"/>
              <a:gd name="connsiteY329" fmla="*/ 2571724 h 5291231"/>
              <a:gd name="connsiteX330" fmla="*/ 63324 w 5281368"/>
              <a:gd name="connsiteY330" fmla="*/ 2563296 h 5291231"/>
              <a:gd name="connsiteX331" fmla="*/ 73226 w 5281368"/>
              <a:gd name="connsiteY331" fmla="*/ 2464504 h 5291231"/>
              <a:gd name="connsiteX332" fmla="*/ 76144 w 5281368"/>
              <a:gd name="connsiteY332" fmla="*/ 2441692 h 5291231"/>
              <a:gd name="connsiteX333" fmla="*/ 72903 w 5281368"/>
              <a:gd name="connsiteY333" fmla="*/ 2423829 h 5291231"/>
              <a:gd name="connsiteX334" fmla="*/ 61750 w 5281368"/>
              <a:gd name="connsiteY334" fmla="*/ 2446825 h 5291231"/>
              <a:gd name="connsiteX335" fmla="*/ 59945 w 5281368"/>
              <a:gd name="connsiteY335" fmla="*/ 2457437 h 5291231"/>
              <a:gd name="connsiteX336" fmla="*/ 57546 w 5281368"/>
              <a:gd name="connsiteY336" fmla="*/ 2467551 h 5291231"/>
              <a:gd name="connsiteX337" fmla="*/ 45593 w 5281368"/>
              <a:gd name="connsiteY337" fmla="*/ 2493918 h 5291231"/>
              <a:gd name="connsiteX338" fmla="*/ 33445 w 5281368"/>
              <a:gd name="connsiteY338" fmla="*/ 2573658 h 5291231"/>
              <a:gd name="connsiteX339" fmla="*/ 31995 w 5281368"/>
              <a:gd name="connsiteY339" fmla="*/ 2606790 h 5291231"/>
              <a:gd name="connsiteX340" fmla="*/ 15905 w 5281368"/>
              <a:gd name="connsiteY340" fmla="*/ 2617574 h 5291231"/>
              <a:gd name="connsiteX341" fmla="*/ 9453 w 5281368"/>
              <a:gd name="connsiteY341" fmla="*/ 2619249 h 5291231"/>
              <a:gd name="connsiteX342" fmla="*/ 81429 w 5281368"/>
              <a:gd name="connsiteY342" fmla="*/ 2099639 h 5291231"/>
              <a:gd name="connsiteX343" fmla="*/ 113244 w 5281368"/>
              <a:gd name="connsiteY343" fmla="*/ 2061601 h 5291231"/>
              <a:gd name="connsiteX344" fmla="*/ 163706 w 5281368"/>
              <a:gd name="connsiteY344" fmla="*/ 1862387 h 5291231"/>
              <a:gd name="connsiteX345" fmla="*/ 271700 w 5281368"/>
              <a:gd name="connsiteY345" fmla="*/ 1666850 h 5291231"/>
              <a:gd name="connsiteX346" fmla="*/ 344118 w 5281368"/>
              <a:gd name="connsiteY346" fmla="*/ 1504185 h 5291231"/>
              <a:gd name="connsiteX347" fmla="*/ 381424 w 5281368"/>
              <a:gd name="connsiteY347" fmla="*/ 1447506 h 5291231"/>
              <a:gd name="connsiteX348" fmla="*/ 411393 w 5281368"/>
              <a:gd name="connsiteY348" fmla="*/ 1333176 h 5291231"/>
              <a:gd name="connsiteX349" fmla="*/ 519809 w 5281368"/>
              <a:gd name="connsiteY349" fmla="*/ 1123849 h 5291231"/>
              <a:gd name="connsiteX350" fmla="*/ 641611 w 5281368"/>
              <a:gd name="connsiteY350" fmla="*/ 1027741 h 5291231"/>
              <a:gd name="connsiteX351" fmla="*/ 636434 w 5281368"/>
              <a:gd name="connsiteY351" fmla="*/ 1037554 h 5291231"/>
              <a:gd name="connsiteX352" fmla="*/ 617055 w 5281368"/>
              <a:gd name="connsiteY352" fmla="*/ 1110237 h 5291231"/>
              <a:gd name="connsiteX353" fmla="*/ 635416 w 5281368"/>
              <a:gd name="connsiteY353" fmla="*/ 1106401 h 5291231"/>
              <a:gd name="connsiteX354" fmla="*/ 698299 w 5281368"/>
              <a:gd name="connsiteY354" fmla="*/ 1058996 h 5291231"/>
              <a:gd name="connsiteX355" fmla="*/ 724562 w 5281368"/>
              <a:gd name="connsiteY355" fmla="*/ 964798 h 5291231"/>
              <a:gd name="connsiteX356" fmla="*/ 730841 w 5281368"/>
              <a:gd name="connsiteY356" fmla="*/ 948836 h 5291231"/>
              <a:gd name="connsiteX357" fmla="*/ 731338 w 5281368"/>
              <a:gd name="connsiteY357" fmla="*/ 948243 h 5291231"/>
              <a:gd name="connsiteX358" fmla="*/ 728183 w 5281368"/>
              <a:gd name="connsiteY358" fmla="*/ 937522 h 5291231"/>
              <a:gd name="connsiteX359" fmla="*/ 740319 w 5281368"/>
              <a:gd name="connsiteY359" fmla="*/ 919390 h 5291231"/>
              <a:gd name="connsiteX360" fmla="*/ 1096595 w 5281368"/>
              <a:gd name="connsiteY360" fmla="*/ 577974 h 5291231"/>
              <a:gd name="connsiteX361" fmla="*/ 1185186 w 5281368"/>
              <a:gd name="connsiteY361" fmla="*/ 522778 h 5291231"/>
              <a:gd name="connsiteX362" fmla="*/ 1255872 w 5281368"/>
              <a:gd name="connsiteY362" fmla="*/ 495030 h 5291231"/>
              <a:gd name="connsiteX363" fmla="*/ 1254890 w 5281368"/>
              <a:gd name="connsiteY363" fmla="*/ 434611 h 5291231"/>
              <a:gd name="connsiteX364" fmla="*/ 1268378 w 5281368"/>
              <a:gd name="connsiteY364" fmla="*/ 382255 h 5291231"/>
              <a:gd name="connsiteX365" fmla="*/ 1604292 w 5281368"/>
              <a:gd name="connsiteY365" fmla="*/ 108660 h 5291231"/>
              <a:gd name="connsiteX366" fmla="*/ 1696101 w 5281368"/>
              <a:gd name="connsiteY366" fmla="*/ 138985 h 5291231"/>
              <a:gd name="connsiteX367" fmla="*/ 1659565 w 5281368"/>
              <a:gd name="connsiteY367" fmla="*/ 154891 h 5291231"/>
              <a:gd name="connsiteX368" fmla="*/ 1636275 w 5281368"/>
              <a:gd name="connsiteY368" fmla="*/ 196020 h 5291231"/>
              <a:gd name="connsiteX369" fmla="*/ 1622164 w 5281368"/>
              <a:gd name="connsiteY369" fmla="*/ 154923 h 5291231"/>
              <a:gd name="connsiteX370" fmla="*/ 1550105 w 5281368"/>
              <a:gd name="connsiteY370" fmla="*/ 228997 h 5291231"/>
              <a:gd name="connsiteX371" fmla="*/ 1481437 w 5281368"/>
              <a:gd name="connsiteY371" fmla="*/ 347325 h 5291231"/>
              <a:gd name="connsiteX372" fmla="*/ 1545315 w 5281368"/>
              <a:gd name="connsiteY372" fmla="*/ 298730 h 5291231"/>
              <a:gd name="connsiteX373" fmla="*/ 1619546 w 5281368"/>
              <a:gd name="connsiteY373" fmla="*/ 230513 h 5291231"/>
              <a:gd name="connsiteX374" fmla="*/ 1695107 w 5281368"/>
              <a:gd name="connsiteY374" fmla="*/ 140174 h 5291231"/>
              <a:gd name="connsiteX375" fmla="*/ 1696835 w 5281368"/>
              <a:gd name="connsiteY375" fmla="*/ 171923 h 5291231"/>
              <a:gd name="connsiteX376" fmla="*/ 1707412 w 5281368"/>
              <a:gd name="connsiteY376" fmla="*/ 247438 h 5291231"/>
              <a:gd name="connsiteX377" fmla="*/ 2034709 w 5281368"/>
              <a:gd name="connsiteY377" fmla="*/ 74720 h 5291231"/>
              <a:gd name="connsiteX378" fmla="*/ 2218808 w 5281368"/>
              <a:gd name="connsiteY378" fmla="*/ 35769 h 5291231"/>
              <a:gd name="connsiteX379" fmla="*/ 2570956 w 5281368"/>
              <a:gd name="connsiteY379" fmla="*/ 0 h 5291231"/>
              <a:gd name="connsiteX380" fmla="*/ 2563996 w 5281368"/>
              <a:gd name="connsiteY380" fmla="*/ 8322 h 5291231"/>
              <a:gd name="connsiteX381" fmla="*/ 2570403 w 5281368"/>
              <a:gd name="connsiteY381" fmla="*/ 30852 h 5291231"/>
              <a:gd name="connsiteX382" fmla="*/ 2638332 w 5281368"/>
              <a:gd name="connsiteY382" fmla="*/ 46254 h 5291231"/>
              <a:gd name="connsiteX383" fmla="*/ 2770795 w 5281368"/>
              <a:gd name="connsiteY383" fmla="*/ 88360 h 5291231"/>
              <a:gd name="connsiteX384" fmla="*/ 2784583 w 5281368"/>
              <a:gd name="connsiteY384" fmla="*/ 88781 h 5291231"/>
              <a:gd name="connsiteX385" fmla="*/ 2771281 w 5281368"/>
              <a:gd name="connsiteY385" fmla="*/ 93817 h 5291231"/>
              <a:gd name="connsiteX386" fmla="*/ 2847724 w 5281368"/>
              <a:gd name="connsiteY386" fmla="*/ 118360 h 5291231"/>
              <a:gd name="connsiteX387" fmla="*/ 2946494 w 5281368"/>
              <a:gd name="connsiteY387" fmla="*/ 140365 h 5291231"/>
              <a:gd name="connsiteX388" fmla="*/ 3065623 w 5281368"/>
              <a:gd name="connsiteY388" fmla="*/ 150106 h 5291231"/>
              <a:gd name="connsiteX389" fmla="*/ 3030740 w 5281368"/>
              <a:gd name="connsiteY389" fmla="*/ 129011 h 5291231"/>
              <a:gd name="connsiteX390" fmla="*/ 2983312 w 5281368"/>
              <a:gd name="connsiteY390" fmla="*/ 133786 h 5291231"/>
              <a:gd name="connsiteX391" fmla="*/ 3008772 w 5281368"/>
              <a:gd name="connsiteY391" fmla="*/ 98514 h 5291231"/>
              <a:gd name="connsiteX392" fmla="*/ 2907214 w 5281368"/>
              <a:gd name="connsiteY392" fmla="*/ 82258 h 5291231"/>
              <a:gd name="connsiteX393" fmla="*/ 2833515 w 5281368"/>
              <a:gd name="connsiteY393" fmla="*/ 76172 h 5291231"/>
              <a:gd name="connsiteX394" fmla="*/ 2818765 w 5281368"/>
              <a:gd name="connsiteY394" fmla="*/ 58784 h 5291231"/>
              <a:gd name="connsiteX395" fmla="*/ 2806575 w 5281368"/>
              <a:gd name="connsiteY395" fmla="*/ 51619 h 5291231"/>
              <a:gd name="connsiteX396" fmla="*/ 2796472 w 5281368"/>
              <a:gd name="connsiteY396" fmla="*/ 43169 h 5291231"/>
              <a:gd name="connsiteX397" fmla="*/ 2776881 w 5281368"/>
              <a:gd name="connsiteY397" fmla="*/ 14661 h 5291231"/>
              <a:gd name="connsiteX398" fmla="*/ 3035227 w 5281368"/>
              <a:gd name="connsiteY398" fmla="*/ 62055 h 5291231"/>
              <a:gd name="connsiteX399" fmla="*/ 3280454 w 5281368"/>
              <a:gd name="connsiteY399" fmla="*/ 122718 h 5291231"/>
              <a:gd name="connsiteX400" fmla="*/ 3434390 w 5281368"/>
              <a:gd name="connsiteY400" fmla="*/ 140360 h 5291231"/>
              <a:gd name="connsiteX401" fmla="*/ 3452224 w 5281368"/>
              <a:gd name="connsiteY401" fmla="*/ 149164 h 5291231"/>
              <a:gd name="connsiteX402" fmla="*/ 3494069 w 5281368"/>
              <a:gd name="connsiteY402" fmla="*/ 160295 h 5291231"/>
              <a:gd name="connsiteX403" fmla="*/ 3618135 w 5281368"/>
              <a:gd name="connsiteY403" fmla="*/ 215668 h 5291231"/>
              <a:gd name="connsiteX404" fmla="*/ 3641063 w 5281368"/>
              <a:gd name="connsiteY404" fmla="*/ 224298 h 5291231"/>
              <a:gd name="connsiteX405" fmla="*/ 3651219 w 5281368"/>
              <a:gd name="connsiteY405" fmla="*/ 226713 h 5291231"/>
              <a:gd name="connsiteX406" fmla="*/ 3664826 w 5281368"/>
              <a:gd name="connsiteY406" fmla="*/ 226713 h 5291231"/>
              <a:gd name="connsiteX407" fmla="*/ 3669569 w 5281368"/>
              <a:gd name="connsiteY407" fmla="*/ 226713 h 5291231"/>
              <a:gd name="connsiteX408" fmla="*/ 3522529 w 5281368"/>
              <a:gd name="connsiteY408" fmla="*/ 146063 h 5291231"/>
              <a:gd name="connsiteX409" fmla="*/ 3446637 w 5281368"/>
              <a:gd name="connsiteY409" fmla="*/ 108110 h 5291231"/>
              <a:gd name="connsiteX410" fmla="*/ 3550988 w 5281368"/>
              <a:gd name="connsiteY410" fmla="*/ 141319 h 5291231"/>
              <a:gd name="connsiteX411" fmla="*/ 3541502 w 5281368"/>
              <a:gd name="connsiteY411" fmla="*/ 146063 h 5291231"/>
              <a:gd name="connsiteX412" fmla="*/ 3588934 w 5281368"/>
              <a:gd name="connsiteY412" fmla="*/ 155551 h 5291231"/>
              <a:gd name="connsiteX413" fmla="*/ 3598421 w 5281368"/>
              <a:gd name="connsiteY413" fmla="*/ 174528 h 5291231"/>
              <a:gd name="connsiteX414" fmla="*/ 3693286 w 5281368"/>
              <a:gd name="connsiteY414" fmla="*/ 217225 h 5291231"/>
              <a:gd name="connsiteX415" fmla="*/ 3717002 w 5281368"/>
              <a:gd name="connsiteY415" fmla="*/ 226713 h 5291231"/>
              <a:gd name="connsiteX416" fmla="*/ 3930448 w 5281368"/>
              <a:gd name="connsiteY416" fmla="*/ 354804 h 5291231"/>
              <a:gd name="connsiteX417" fmla="*/ 3992110 w 5281368"/>
              <a:gd name="connsiteY417" fmla="*/ 397501 h 5291231"/>
              <a:gd name="connsiteX418" fmla="*/ 4034799 w 5281368"/>
              <a:gd name="connsiteY418" fmla="*/ 416477 h 5291231"/>
              <a:gd name="connsiteX419" fmla="*/ 4034800 w 5281368"/>
              <a:gd name="connsiteY419" fmla="*/ 430710 h 5291231"/>
              <a:gd name="connsiteX420" fmla="*/ 3887759 w 5281368"/>
              <a:gd name="connsiteY420" fmla="*/ 340572 h 5291231"/>
              <a:gd name="connsiteX421" fmla="*/ 3878272 w 5281368"/>
              <a:gd name="connsiteY421" fmla="*/ 340572 h 5291231"/>
              <a:gd name="connsiteX422" fmla="*/ 3887758 w 5281368"/>
              <a:gd name="connsiteY422" fmla="*/ 345316 h 5291231"/>
              <a:gd name="connsiteX423" fmla="*/ 3897245 w 5281368"/>
              <a:gd name="connsiteY423" fmla="*/ 354804 h 5291231"/>
              <a:gd name="connsiteX424" fmla="*/ 3887759 w 5281368"/>
              <a:gd name="connsiteY424" fmla="*/ 350060 h 5291231"/>
              <a:gd name="connsiteX425" fmla="*/ 3883015 w 5281368"/>
              <a:gd name="connsiteY425" fmla="*/ 350060 h 5291231"/>
              <a:gd name="connsiteX426" fmla="*/ 4039543 w 5281368"/>
              <a:gd name="connsiteY426" fmla="*/ 459175 h 5291231"/>
              <a:gd name="connsiteX427" fmla="*/ 4196070 w 5281368"/>
              <a:gd name="connsiteY427" fmla="*/ 573033 h 5291231"/>
              <a:gd name="connsiteX428" fmla="*/ 4229273 w 5281368"/>
              <a:gd name="connsiteY428" fmla="*/ 592010 h 5291231"/>
              <a:gd name="connsiteX429" fmla="*/ 4343110 w 5281368"/>
              <a:gd name="connsiteY429" fmla="*/ 686892 h 5291231"/>
              <a:gd name="connsiteX430" fmla="*/ 4362083 w 5281368"/>
              <a:gd name="connsiteY430" fmla="*/ 677404 h 5291231"/>
              <a:gd name="connsiteX431" fmla="*/ 4390543 w 5281368"/>
              <a:gd name="connsiteY431" fmla="*/ 691636 h 5291231"/>
              <a:gd name="connsiteX432" fmla="*/ 4385800 w 5281368"/>
              <a:gd name="connsiteY432" fmla="*/ 686892 h 5291231"/>
              <a:gd name="connsiteX433" fmla="*/ 4385799 w 5281368"/>
              <a:gd name="connsiteY433" fmla="*/ 682148 h 5291231"/>
              <a:gd name="connsiteX434" fmla="*/ 4395286 w 5281368"/>
              <a:gd name="connsiteY434" fmla="*/ 691636 h 5291231"/>
              <a:gd name="connsiteX435" fmla="*/ 4400029 w 5281368"/>
              <a:gd name="connsiteY435" fmla="*/ 696380 h 5291231"/>
              <a:gd name="connsiteX436" fmla="*/ 4420781 w 5281368"/>
              <a:gd name="connsiteY436" fmla="*/ 698159 h 5291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</a:cxnLst>
            <a:rect l="l" t="t" r="r" b="b"/>
            <a:pathLst>
              <a:path w="5281368" h="5291231">
                <a:moveTo>
                  <a:pt x="1654787" y="4911621"/>
                </a:moveTo>
                <a:cubicBezTo>
                  <a:pt x="1620564" y="4910269"/>
                  <a:pt x="1586146" y="4906734"/>
                  <a:pt x="1553230" y="4895365"/>
                </a:cubicBezTo>
                <a:cubicBezTo>
                  <a:pt x="1507325" y="4880203"/>
                  <a:pt x="1461873" y="4888651"/>
                  <a:pt x="1417297" y="4906924"/>
                </a:cubicBezTo>
                <a:cubicBezTo>
                  <a:pt x="1445468" y="4908264"/>
                  <a:pt x="1467362" y="4925566"/>
                  <a:pt x="1493739" y="4931467"/>
                </a:cubicBezTo>
                <a:cubicBezTo>
                  <a:pt x="1526267" y="4938471"/>
                  <a:pt x="1559885" y="4945377"/>
                  <a:pt x="1592509" y="4953472"/>
                </a:cubicBezTo>
                <a:cubicBezTo>
                  <a:pt x="1630190" y="4962767"/>
                  <a:pt x="1670552" y="4971273"/>
                  <a:pt x="1711638" y="4963212"/>
                </a:cubicBezTo>
                <a:cubicBezTo>
                  <a:pt x="1699946" y="4955453"/>
                  <a:pt x="1683218" y="4934391"/>
                  <a:pt x="1676756" y="4942117"/>
                </a:cubicBezTo>
                <a:cubicBezTo>
                  <a:pt x="1659260" y="4961827"/>
                  <a:pt x="1645201" y="4946028"/>
                  <a:pt x="1629327" y="4946892"/>
                </a:cubicBezTo>
                <a:cubicBezTo>
                  <a:pt x="1648681" y="4941868"/>
                  <a:pt x="1642370" y="4920428"/>
                  <a:pt x="1654787" y="4911621"/>
                </a:cubicBezTo>
                <a:close/>
                <a:moveTo>
                  <a:pt x="706566" y="3951131"/>
                </a:moveTo>
                <a:lnTo>
                  <a:pt x="705819" y="3952148"/>
                </a:lnTo>
                <a:lnTo>
                  <a:pt x="702502" y="3948149"/>
                </a:lnTo>
                <a:cubicBezTo>
                  <a:pt x="702502" y="3948149"/>
                  <a:pt x="702502" y="3948149"/>
                  <a:pt x="706566" y="3951131"/>
                </a:cubicBezTo>
                <a:close/>
                <a:moveTo>
                  <a:pt x="804823" y="4032646"/>
                </a:moveTo>
                <a:lnTo>
                  <a:pt x="806235" y="4036797"/>
                </a:lnTo>
                <a:cubicBezTo>
                  <a:pt x="806235" y="4036797"/>
                  <a:pt x="805218" y="4036051"/>
                  <a:pt x="804576" y="4034798"/>
                </a:cubicBezTo>
                <a:close/>
                <a:moveTo>
                  <a:pt x="767008" y="3945440"/>
                </a:moveTo>
                <a:cubicBezTo>
                  <a:pt x="764024" y="3949506"/>
                  <a:pt x="764024" y="3949506"/>
                  <a:pt x="764024" y="3949506"/>
                </a:cubicBezTo>
                <a:cubicBezTo>
                  <a:pt x="764024" y="3949506"/>
                  <a:pt x="767008" y="3945440"/>
                  <a:pt x="767008" y="3945440"/>
                </a:cubicBezTo>
                <a:close/>
                <a:moveTo>
                  <a:pt x="632603" y="3701082"/>
                </a:moveTo>
                <a:lnTo>
                  <a:pt x="636565" y="3705796"/>
                </a:lnTo>
                <a:cubicBezTo>
                  <a:pt x="634533" y="3704305"/>
                  <a:pt x="633518" y="3703559"/>
                  <a:pt x="632875" y="3702305"/>
                </a:cubicBezTo>
                <a:close/>
                <a:moveTo>
                  <a:pt x="643612" y="3704711"/>
                </a:moveTo>
                <a:cubicBezTo>
                  <a:pt x="643612" y="3704711"/>
                  <a:pt x="640628" y="3708778"/>
                  <a:pt x="644691" y="3711759"/>
                </a:cubicBezTo>
                <a:cubicBezTo>
                  <a:pt x="642660" y="3710269"/>
                  <a:pt x="642390" y="3708506"/>
                  <a:pt x="641985" y="3705864"/>
                </a:cubicBezTo>
                <a:lnTo>
                  <a:pt x="641026" y="3702813"/>
                </a:lnTo>
                <a:close/>
                <a:moveTo>
                  <a:pt x="563003" y="3507900"/>
                </a:moveTo>
                <a:lnTo>
                  <a:pt x="564025" y="3514880"/>
                </a:lnTo>
                <a:lnTo>
                  <a:pt x="562423" y="3512950"/>
                </a:lnTo>
                <a:cubicBezTo>
                  <a:pt x="561780" y="3511695"/>
                  <a:pt x="561511" y="3509934"/>
                  <a:pt x="563003" y="3507900"/>
                </a:cubicBezTo>
                <a:close/>
                <a:moveTo>
                  <a:pt x="408049" y="2730959"/>
                </a:moveTo>
                <a:cubicBezTo>
                  <a:pt x="405567" y="2785448"/>
                  <a:pt x="415274" y="2848882"/>
                  <a:pt x="406571" y="2886292"/>
                </a:cubicBezTo>
                <a:cubicBezTo>
                  <a:pt x="421169" y="2934546"/>
                  <a:pt x="429797" y="2990933"/>
                  <a:pt x="437347" y="3040270"/>
                </a:cubicBezTo>
                <a:cubicBezTo>
                  <a:pt x="433283" y="3037289"/>
                  <a:pt x="433283" y="3037289"/>
                  <a:pt x="433283" y="3037289"/>
                </a:cubicBezTo>
                <a:cubicBezTo>
                  <a:pt x="432205" y="3030240"/>
                  <a:pt x="432205" y="3030240"/>
                  <a:pt x="428142" y="3027259"/>
                </a:cubicBezTo>
                <a:cubicBezTo>
                  <a:pt x="428142" y="3027259"/>
                  <a:pt x="425158" y="3031324"/>
                  <a:pt x="429221" y="3034307"/>
                </a:cubicBezTo>
                <a:cubicBezTo>
                  <a:pt x="427314" y="3045421"/>
                  <a:pt x="427314" y="3045421"/>
                  <a:pt x="427314" y="3045421"/>
                </a:cubicBezTo>
                <a:cubicBezTo>
                  <a:pt x="426236" y="3038373"/>
                  <a:pt x="425158" y="3031324"/>
                  <a:pt x="424079" y="3024276"/>
                </a:cubicBezTo>
                <a:cubicBezTo>
                  <a:pt x="415377" y="3061687"/>
                  <a:pt x="422926" y="3111024"/>
                  <a:pt x="434539" y="3163344"/>
                </a:cubicBezTo>
                <a:cubicBezTo>
                  <a:pt x="450214" y="3218647"/>
                  <a:pt x="466969" y="3280998"/>
                  <a:pt x="482645" y="3336300"/>
                </a:cubicBezTo>
                <a:cubicBezTo>
                  <a:pt x="486959" y="3364493"/>
                  <a:pt x="497493" y="3409766"/>
                  <a:pt x="515075" y="3453953"/>
                </a:cubicBezTo>
                <a:cubicBezTo>
                  <a:pt x="525608" y="3499225"/>
                  <a:pt x="546175" y="3539346"/>
                  <a:pt x="560521" y="3562389"/>
                </a:cubicBezTo>
                <a:cubicBezTo>
                  <a:pt x="568898" y="3593564"/>
                  <a:pt x="581338" y="3627721"/>
                  <a:pt x="595684" y="3650764"/>
                </a:cubicBezTo>
                <a:cubicBezTo>
                  <a:pt x="595684" y="3650764"/>
                  <a:pt x="592699" y="3654830"/>
                  <a:pt x="596762" y="3657813"/>
                </a:cubicBezTo>
                <a:cubicBezTo>
                  <a:pt x="597841" y="3664860"/>
                  <a:pt x="597841" y="3664860"/>
                  <a:pt x="601903" y="3667843"/>
                </a:cubicBezTo>
                <a:cubicBezTo>
                  <a:pt x="628941" y="3750254"/>
                  <a:pt x="662774" y="3806370"/>
                  <a:pt x="702828" y="3879564"/>
                </a:cubicBezTo>
                <a:cubicBezTo>
                  <a:pt x="697937" y="3894744"/>
                  <a:pt x="688733" y="3881733"/>
                  <a:pt x="681685" y="3882817"/>
                </a:cubicBezTo>
                <a:cubicBezTo>
                  <a:pt x="679779" y="3893931"/>
                  <a:pt x="684921" y="3903961"/>
                  <a:pt x="687078" y="3918058"/>
                </a:cubicBezTo>
                <a:cubicBezTo>
                  <a:pt x="686000" y="3911011"/>
                  <a:pt x="681937" y="3908028"/>
                  <a:pt x="681937" y="3908028"/>
                </a:cubicBezTo>
                <a:cubicBezTo>
                  <a:pt x="680858" y="3900980"/>
                  <a:pt x="680858" y="3900980"/>
                  <a:pt x="676795" y="3897998"/>
                </a:cubicBezTo>
                <a:cubicBezTo>
                  <a:pt x="673811" y="3902065"/>
                  <a:pt x="677874" y="3905046"/>
                  <a:pt x="677874" y="3905046"/>
                </a:cubicBezTo>
                <a:cubicBezTo>
                  <a:pt x="678952" y="3912095"/>
                  <a:pt x="683015" y="3915077"/>
                  <a:pt x="683015" y="3915077"/>
                </a:cubicBezTo>
                <a:cubicBezTo>
                  <a:pt x="683015" y="3915077"/>
                  <a:pt x="684094" y="3922125"/>
                  <a:pt x="684094" y="3922125"/>
                </a:cubicBezTo>
                <a:cubicBezTo>
                  <a:pt x="689235" y="3932155"/>
                  <a:pt x="694377" y="3942185"/>
                  <a:pt x="695455" y="3949234"/>
                </a:cubicBezTo>
                <a:cubicBezTo>
                  <a:pt x="695455" y="3949234"/>
                  <a:pt x="695455" y="3949234"/>
                  <a:pt x="699518" y="3952216"/>
                </a:cubicBezTo>
                <a:cubicBezTo>
                  <a:pt x="699518" y="3952216"/>
                  <a:pt x="703582" y="3955198"/>
                  <a:pt x="703582" y="3955198"/>
                </a:cubicBezTo>
                <a:cubicBezTo>
                  <a:pt x="703582" y="3955198"/>
                  <a:pt x="703582" y="3955198"/>
                  <a:pt x="703954" y="3954690"/>
                </a:cubicBezTo>
                <a:lnTo>
                  <a:pt x="705819" y="3952148"/>
                </a:lnTo>
                <a:lnTo>
                  <a:pt x="709137" y="3956147"/>
                </a:lnTo>
                <a:cubicBezTo>
                  <a:pt x="711168" y="3957638"/>
                  <a:pt x="713200" y="3959129"/>
                  <a:pt x="715770" y="3964144"/>
                </a:cubicBezTo>
                <a:cubicBezTo>
                  <a:pt x="730944" y="3969024"/>
                  <a:pt x="712534" y="3942999"/>
                  <a:pt x="718504" y="3934867"/>
                </a:cubicBezTo>
                <a:cubicBezTo>
                  <a:pt x="732850" y="3957909"/>
                  <a:pt x="739897" y="3956825"/>
                  <a:pt x="745038" y="3966855"/>
                </a:cubicBezTo>
                <a:cubicBezTo>
                  <a:pt x="752086" y="3965771"/>
                  <a:pt x="752086" y="3965771"/>
                  <a:pt x="752086" y="3965771"/>
                </a:cubicBezTo>
                <a:cubicBezTo>
                  <a:pt x="752086" y="3965771"/>
                  <a:pt x="752086" y="3965771"/>
                  <a:pt x="749101" y="3969838"/>
                </a:cubicBezTo>
                <a:cubicBezTo>
                  <a:pt x="749101" y="3969838"/>
                  <a:pt x="753164" y="3972819"/>
                  <a:pt x="753164" y="3972819"/>
                </a:cubicBezTo>
                <a:cubicBezTo>
                  <a:pt x="754243" y="3979868"/>
                  <a:pt x="754243" y="3979868"/>
                  <a:pt x="757227" y="3975801"/>
                </a:cubicBezTo>
                <a:cubicBezTo>
                  <a:pt x="761290" y="3978784"/>
                  <a:pt x="761290" y="3978784"/>
                  <a:pt x="761290" y="3978784"/>
                </a:cubicBezTo>
                <a:cubicBezTo>
                  <a:pt x="777793" y="4015923"/>
                  <a:pt x="790233" y="4050080"/>
                  <a:pt x="804328" y="4047912"/>
                </a:cubicBezTo>
                <a:cubicBezTo>
                  <a:pt x="807313" y="4043845"/>
                  <a:pt x="807313" y="4043845"/>
                  <a:pt x="807313" y="4043845"/>
                </a:cubicBezTo>
                <a:cubicBezTo>
                  <a:pt x="804328" y="4047912"/>
                  <a:pt x="808392" y="4050894"/>
                  <a:pt x="808392" y="4050894"/>
                </a:cubicBezTo>
                <a:cubicBezTo>
                  <a:pt x="805407" y="4054960"/>
                  <a:pt x="813533" y="4060925"/>
                  <a:pt x="814611" y="4067972"/>
                </a:cubicBezTo>
                <a:cubicBezTo>
                  <a:pt x="818674" y="4070955"/>
                  <a:pt x="818674" y="4070955"/>
                  <a:pt x="821659" y="4066888"/>
                </a:cubicBezTo>
                <a:cubicBezTo>
                  <a:pt x="816769" y="4082069"/>
                  <a:pt x="832193" y="4112160"/>
                  <a:pt x="855744" y="4148215"/>
                </a:cubicBezTo>
                <a:cubicBezTo>
                  <a:pt x="879293" y="4184270"/>
                  <a:pt x="908813" y="4212193"/>
                  <a:pt x="926144" y="4231169"/>
                </a:cubicBezTo>
                <a:cubicBezTo>
                  <a:pt x="913704" y="4197012"/>
                  <a:pt x="877965" y="4152011"/>
                  <a:pt x="855492" y="4123004"/>
                </a:cubicBezTo>
                <a:cubicBezTo>
                  <a:pt x="868509" y="4113787"/>
                  <a:pt x="837659" y="4053605"/>
                  <a:pt x="817345" y="4038695"/>
                </a:cubicBezTo>
                <a:cubicBezTo>
                  <a:pt x="817345" y="4038695"/>
                  <a:pt x="817345" y="4038695"/>
                  <a:pt x="813282" y="4035713"/>
                </a:cubicBezTo>
                <a:cubicBezTo>
                  <a:pt x="813282" y="4035713"/>
                  <a:pt x="812203" y="4028665"/>
                  <a:pt x="812203" y="4028665"/>
                </a:cubicBezTo>
                <a:cubicBezTo>
                  <a:pt x="808140" y="4025683"/>
                  <a:pt x="805155" y="4029749"/>
                  <a:pt x="805155" y="4029749"/>
                </a:cubicBezTo>
                <a:lnTo>
                  <a:pt x="804823" y="4032646"/>
                </a:lnTo>
                <a:lnTo>
                  <a:pt x="793120" y="3998235"/>
                </a:lnTo>
                <a:cubicBezTo>
                  <a:pt x="788320" y="3984545"/>
                  <a:pt x="781354" y="3968483"/>
                  <a:pt x="767008" y="3945440"/>
                </a:cubicBezTo>
                <a:cubicBezTo>
                  <a:pt x="762945" y="3942457"/>
                  <a:pt x="765930" y="3938391"/>
                  <a:pt x="761866" y="3935410"/>
                </a:cubicBezTo>
                <a:cubicBezTo>
                  <a:pt x="757803" y="3932427"/>
                  <a:pt x="760788" y="3928361"/>
                  <a:pt x="760788" y="3928361"/>
                </a:cubicBezTo>
                <a:cubicBezTo>
                  <a:pt x="752662" y="3922397"/>
                  <a:pt x="752662" y="3922397"/>
                  <a:pt x="749678" y="3926464"/>
                </a:cubicBezTo>
                <a:cubicBezTo>
                  <a:pt x="748599" y="3919415"/>
                  <a:pt x="738316" y="3899354"/>
                  <a:pt x="741301" y="3895288"/>
                </a:cubicBezTo>
                <a:cubicBezTo>
                  <a:pt x="703404" y="3836190"/>
                  <a:pt x="679351" y="3749713"/>
                  <a:pt x="638470" y="3694681"/>
                </a:cubicBezTo>
                <a:lnTo>
                  <a:pt x="641026" y="3702813"/>
                </a:lnTo>
                <a:lnTo>
                  <a:pt x="639549" y="3701729"/>
                </a:lnTo>
                <a:cubicBezTo>
                  <a:pt x="638470" y="3694681"/>
                  <a:pt x="638470" y="3694681"/>
                  <a:pt x="634408" y="3691699"/>
                </a:cubicBezTo>
                <a:cubicBezTo>
                  <a:pt x="634408" y="3691699"/>
                  <a:pt x="631423" y="3695765"/>
                  <a:pt x="631423" y="3695765"/>
                </a:cubicBezTo>
                <a:lnTo>
                  <a:pt x="632603" y="3701082"/>
                </a:lnTo>
                <a:lnTo>
                  <a:pt x="621131" y="3687429"/>
                </a:lnTo>
                <a:cubicBezTo>
                  <a:pt x="615378" y="3679297"/>
                  <a:pt x="609490" y="3670283"/>
                  <a:pt x="604889" y="3663777"/>
                </a:cubicBezTo>
                <a:cubicBezTo>
                  <a:pt x="608951" y="3666759"/>
                  <a:pt x="608951" y="3666759"/>
                  <a:pt x="608951" y="3666759"/>
                </a:cubicBezTo>
                <a:cubicBezTo>
                  <a:pt x="608951" y="3666759"/>
                  <a:pt x="607873" y="3659710"/>
                  <a:pt x="603809" y="3656728"/>
                </a:cubicBezTo>
                <a:cubicBezTo>
                  <a:pt x="606794" y="3652662"/>
                  <a:pt x="602731" y="3649680"/>
                  <a:pt x="602731" y="3649680"/>
                </a:cubicBezTo>
                <a:cubicBezTo>
                  <a:pt x="589877" y="3624604"/>
                  <a:pt x="579801" y="3600002"/>
                  <a:pt x="573010" y="3576248"/>
                </a:cubicBezTo>
                <a:lnTo>
                  <a:pt x="564025" y="3514880"/>
                </a:lnTo>
                <a:lnTo>
                  <a:pt x="564081" y="3514948"/>
                </a:lnTo>
                <a:cubicBezTo>
                  <a:pt x="568144" y="3517930"/>
                  <a:pt x="568144" y="3517930"/>
                  <a:pt x="571128" y="3513864"/>
                </a:cubicBezTo>
                <a:cubicBezTo>
                  <a:pt x="571128" y="3513864"/>
                  <a:pt x="567066" y="3510883"/>
                  <a:pt x="567066" y="3510883"/>
                </a:cubicBezTo>
                <a:cubicBezTo>
                  <a:pt x="567066" y="3510883"/>
                  <a:pt x="567066" y="3510883"/>
                  <a:pt x="563003" y="3507900"/>
                </a:cubicBezTo>
                <a:cubicBezTo>
                  <a:pt x="565987" y="3503834"/>
                  <a:pt x="561925" y="3500852"/>
                  <a:pt x="561925" y="3500852"/>
                </a:cubicBezTo>
                <a:cubicBezTo>
                  <a:pt x="568972" y="3499767"/>
                  <a:pt x="562751" y="3482689"/>
                  <a:pt x="556532" y="3465610"/>
                </a:cubicBezTo>
                <a:cubicBezTo>
                  <a:pt x="549484" y="3466695"/>
                  <a:pt x="554626" y="3476725"/>
                  <a:pt x="554626" y="3476725"/>
                </a:cubicBezTo>
                <a:cubicBezTo>
                  <a:pt x="550562" y="3473743"/>
                  <a:pt x="550562" y="3473743"/>
                  <a:pt x="550562" y="3473743"/>
                </a:cubicBezTo>
                <a:cubicBezTo>
                  <a:pt x="546499" y="3470761"/>
                  <a:pt x="546499" y="3470761"/>
                  <a:pt x="546499" y="3470761"/>
                </a:cubicBezTo>
                <a:cubicBezTo>
                  <a:pt x="546499" y="3470761"/>
                  <a:pt x="547579" y="3477809"/>
                  <a:pt x="547579" y="3477809"/>
                </a:cubicBezTo>
                <a:cubicBezTo>
                  <a:pt x="541358" y="3460730"/>
                  <a:pt x="538374" y="3464797"/>
                  <a:pt x="531075" y="3440669"/>
                </a:cubicBezTo>
                <a:cubicBezTo>
                  <a:pt x="535138" y="3443652"/>
                  <a:pt x="535138" y="3443652"/>
                  <a:pt x="535138" y="3443652"/>
                </a:cubicBezTo>
                <a:cubicBezTo>
                  <a:pt x="535138" y="3443652"/>
                  <a:pt x="535138" y="3443652"/>
                  <a:pt x="536216" y="3450700"/>
                </a:cubicBezTo>
                <a:cubicBezTo>
                  <a:pt x="540280" y="3453682"/>
                  <a:pt x="540280" y="3453682"/>
                  <a:pt x="540280" y="3453682"/>
                </a:cubicBezTo>
                <a:cubicBezTo>
                  <a:pt x="543264" y="3449615"/>
                  <a:pt x="542186" y="3442568"/>
                  <a:pt x="538123" y="3439585"/>
                </a:cubicBezTo>
                <a:cubicBezTo>
                  <a:pt x="538123" y="3439585"/>
                  <a:pt x="541108" y="3435519"/>
                  <a:pt x="537044" y="3432537"/>
                </a:cubicBezTo>
                <a:cubicBezTo>
                  <a:pt x="543013" y="3424405"/>
                  <a:pt x="539777" y="3403260"/>
                  <a:pt x="535463" y="3375066"/>
                </a:cubicBezTo>
                <a:cubicBezTo>
                  <a:pt x="528164" y="3350939"/>
                  <a:pt x="516803" y="3323831"/>
                  <a:pt x="507599" y="3310818"/>
                </a:cubicBezTo>
                <a:cubicBezTo>
                  <a:pt x="507599" y="3310818"/>
                  <a:pt x="507599" y="3310818"/>
                  <a:pt x="510584" y="3306752"/>
                </a:cubicBezTo>
                <a:cubicBezTo>
                  <a:pt x="510584" y="3306752"/>
                  <a:pt x="509504" y="3299704"/>
                  <a:pt x="505441" y="3296721"/>
                </a:cubicBezTo>
                <a:cubicBezTo>
                  <a:pt x="508426" y="3292655"/>
                  <a:pt x="508426" y="3292655"/>
                  <a:pt x="508426" y="3292655"/>
                </a:cubicBezTo>
                <a:cubicBezTo>
                  <a:pt x="504363" y="3289673"/>
                  <a:pt x="504363" y="3289673"/>
                  <a:pt x="504363" y="3289673"/>
                </a:cubicBezTo>
                <a:cubicBezTo>
                  <a:pt x="498143" y="3272595"/>
                  <a:pt x="505190" y="3271511"/>
                  <a:pt x="494908" y="3251449"/>
                </a:cubicBezTo>
                <a:cubicBezTo>
                  <a:pt x="486781" y="3245485"/>
                  <a:pt x="493002" y="3262565"/>
                  <a:pt x="490017" y="3266630"/>
                </a:cubicBezTo>
                <a:cubicBezTo>
                  <a:pt x="490017" y="3266630"/>
                  <a:pt x="485954" y="3263648"/>
                  <a:pt x="485954" y="3263648"/>
                </a:cubicBezTo>
                <a:cubicBezTo>
                  <a:pt x="481892" y="3260666"/>
                  <a:pt x="482970" y="3267715"/>
                  <a:pt x="487033" y="3270697"/>
                </a:cubicBezTo>
                <a:cubicBezTo>
                  <a:pt x="484048" y="3274763"/>
                  <a:pt x="484048" y="3274763"/>
                  <a:pt x="484048" y="3274763"/>
                </a:cubicBezTo>
                <a:cubicBezTo>
                  <a:pt x="477829" y="3257684"/>
                  <a:pt x="474593" y="3236539"/>
                  <a:pt x="472435" y="3222443"/>
                </a:cubicBezTo>
                <a:cubicBezTo>
                  <a:pt x="486531" y="3220275"/>
                  <a:pt x="486531" y="3220275"/>
                  <a:pt x="486531" y="3220275"/>
                </a:cubicBezTo>
                <a:cubicBezTo>
                  <a:pt x="486280" y="3195063"/>
                  <a:pt x="486028" y="3169852"/>
                  <a:pt x="485777" y="3144641"/>
                </a:cubicBezTo>
                <a:cubicBezTo>
                  <a:pt x="478478" y="3120514"/>
                  <a:pt x="467368" y="3118616"/>
                  <a:pt x="463054" y="3090423"/>
                </a:cubicBezTo>
                <a:cubicBezTo>
                  <a:pt x="463881" y="3072259"/>
                  <a:pt x="464709" y="3054097"/>
                  <a:pt x="459316" y="3018855"/>
                </a:cubicBezTo>
                <a:cubicBezTo>
                  <a:pt x="453097" y="3001776"/>
                  <a:pt x="444143" y="3013976"/>
                  <a:pt x="443891" y="2988764"/>
                </a:cubicBezTo>
                <a:cubicBezTo>
                  <a:pt x="437997" y="2903101"/>
                  <a:pt x="409881" y="2813641"/>
                  <a:pt x="408049" y="2730959"/>
                </a:cubicBezTo>
                <a:close/>
                <a:moveTo>
                  <a:pt x="3399718" y="4881102"/>
                </a:moveTo>
                <a:lnTo>
                  <a:pt x="3383906" y="4886958"/>
                </a:lnTo>
                <a:cubicBezTo>
                  <a:pt x="3388720" y="4880941"/>
                  <a:pt x="3391127" y="4877933"/>
                  <a:pt x="3393834" y="4877631"/>
                </a:cubicBezTo>
                <a:close/>
                <a:moveTo>
                  <a:pt x="3521084" y="4838814"/>
                </a:moveTo>
                <a:cubicBezTo>
                  <a:pt x="3335790" y="4848457"/>
                  <a:pt x="3282874" y="4766638"/>
                  <a:pt x="3080720" y="4822008"/>
                </a:cubicBezTo>
                <a:cubicBezTo>
                  <a:pt x="3061463" y="4846075"/>
                  <a:pt x="3116809" y="4850884"/>
                  <a:pt x="3128837" y="4860509"/>
                </a:cubicBezTo>
                <a:cubicBezTo>
                  <a:pt x="3020395" y="4877365"/>
                  <a:pt x="2924848" y="4896983"/>
                  <a:pt x="2828698" y="4913522"/>
                </a:cubicBezTo>
                <a:lnTo>
                  <a:pt x="2706090" y="4931755"/>
                </a:lnTo>
                <a:lnTo>
                  <a:pt x="2664031" y="4934264"/>
                </a:lnTo>
                <a:cubicBezTo>
                  <a:pt x="2588179" y="4936452"/>
                  <a:pt x="2568121" y="4921763"/>
                  <a:pt x="2449063" y="4908006"/>
                </a:cubicBezTo>
                <a:cubicBezTo>
                  <a:pt x="2428595" y="4919551"/>
                  <a:pt x="2390636" y="4893831"/>
                  <a:pt x="2396406" y="4904062"/>
                </a:cubicBezTo>
                <a:cubicBezTo>
                  <a:pt x="2175463" y="4906907"/>
                  <a:pt x="2168769" y="4885932"/>
                  <a:pt x="2009360" y="4829273"/>
                </a:cubicBezTo>
                <a:lnTo>
                  <a:pt x="1903945" y="4785794"/>
                </a:lnTo>
                <a:lnTo>
                  <a:pt x="1842852" y="4776547"/>
                </a:lnTo>
                <a:lnTo>
                  <a:pt x="1846475" y="4777342"/>
                </a:lnTo>
                <a:lnTo>
                  <a:pt x="1840254" y="4778096"/>
                </a:lnTo>
                <a:lnTo>
                  <a:pt x="1825170" y="4787089"/>
                </a:lnTo>
                <a:cubicBezTo>
                  <a:pt x="1826096" y="4788587"/>
                  <a:pt x="1827023" y="4790086"/>
                  <a:pt x="1827949" y="4791584"/>
                </a:cubicBezTo>
                <a:cubicBezTo>
                  <a:pt x="1831892" y="4794838"/>
                  <a:pt x="1838337" y="4798789"/>
                  <a:pt x="1847782" y="4803576"/>
                </a:cubicBezTo>
                <a:lnTo>
                  <a:pt x="1896551" y="4817010"/>
                </a:lnTo>
                <a:lnTo>
                  <a:pt x="1890480" y="4817315"/>
                </a:lnTo>
                <a:cubicBezTo>
                  <a:pt x="1839444" y="4815952"/>
                  <a:pt x="1748732" y="4794147"/>
                  <a:pt x="1697597" y="4768865"/>
                </a:cubicBezTo>
                <a:cubicBezTo>
                  <a:pt x="1704246" y="4769226"/>
                  <a:pt x="1702623" y="4769673"/>
                  <a:pt x="1717544" y="4769947"/>
                </a:cubicBezTo>
                <a:cubicBezTo>
                  <a:pt x="1732465" y="4770221"/>
                  <a:pt x="1786034" y="4790454"/>
                  <a:pt x="1787124" y="4770507"/>
                </a:cubicBezTo>
                <a:cubicBezTo>
                  <a:pt x="1787124" y="4770507"/>
                  <a:pt x="1728064" y="4760515"/>
                  <a:pt x="1718634" y="4750000"/>
                </a:cubicBezTo>
                <a:cubicBezTo>
                  <a:pt x="1718999" y="4743352"/>
                  <a:pt x="1727601" y="4735306"/>
                  <a:pt x="1719726" y="4730053"/>
                </a:cubicBezTo>
                <a:cubicBezTo>
                  <a:pt x="1711852" y="4724801"/>
                  <a:pt x="1687182" y="4722285"/>
                  <a:pt x="1671386" y="4718486"/>
                </a:cubicBezTo>
                <a:cubicBezTo>
                  <a:pt x="1655590" y="4714687"/>
                  <a:pt x="1648737" y="4709602"/>
                  <a:pt x="1624951" y="4707256"/>
                </a:cubicBezTo>
                <a:cubicBezTo>
                  <a:pt x="1601166" y="4704910"/>
                  <a:pt x="1528673" y="4704413"/>
                  <a:pt x="1528673" y="4704413"/>
                </a:cubicBezTo>
                <a:cubicBezTo>
                  <a:pt x="1538101" y="4714928"/>
                  <a:pt x="1577911" y="4738575"/>
                  <a:pt x="1587339" y="4749090"/>
                </a:cubicBezTo>
                <a:cubicBezTo>
                  <a:pt x="1615625" y="4780635"/>
                  <a:pt x="1837279" y="4861940"/>
                  <a:pt x="1748061" y="4847093"/>
                </a:cubicBezTo>
                <a:cubicBezTo>
                  <a:pt x="1905458" y="4895650"/>
                  <a:pt x="1891063" y="4938879"/>
                  <a:pt x="2010746" y="4945376"/>
                </a:cubicBezTo>
                <a:cubicBezTo>
                  <a:pt x="2099691" y="4965209"/>
                  <a:pt x="2177395" y="4996821"/>
                  <a:pt x="2269452" y="5011197"/>
                </a:cubicBezTo>
                <a:lnTo>
                  <a:pt x="2335060" y="4973030"/>
                </a:lnTo>
                <a:lnTo>
                  <a:pt x="2403499" y="4991730"/>
                </a:lnTo>
                <a:lnTo>
                  <a:pt x="2407549" y="4992135"/>
                </a:lnTo>
                <a:lnTo>
                  <a:pt x="2404492" y="4996148"/>
                </a:lnTo>
                <a:lnTo>
                  <a:pt x="2409289" y="4995343"/>
                </a:lnTo>
                <a:lnTo>
                  <a:pt x="2402088" y="4999306"/>
                </a:lnTo>
                <a:lnTo>
                  <a:pt x="2388133" y="5017631"/>
                </a:lnTo>
                <a:lnTo>
                  <a:pt x="2393715" y="5021742"/>
                </a:lnTo>
                <a:cubicBezTo>
                  <a:pt x="2400106" y="5023772"/>
                  <a:pt x="2409882" y="5025425"/>
                  <a:pt x="2423718" y="5026627"/>
                </a:cubicBezTo>
                <a:cubicBezTo>
                  <a:pt x="2563296" y="5000142"/>
                  <a:pt x="2806336" y="5016966"/>
                  <a:pt x="2897797" y="4951980"/>
                </a:cubicBezTo>
                <a:cubicBezTo>
                  <a:pt x="3032546" y="4980846"/>
                  <a:pt x="3193782" y="4951953"/>
                  <a:pt x="3352618" y="4901400"/>
                </a:cubicBezTo>
                <a:cubicBezTo>
                  <a:pt x="3364647" y="4911026"/>
                  <a:pt x="3364647" y="4911026"/>
                  <a:pt x="3364647" y="4911026"/>
                </a:cubicBezTo>
                <a:cubicBezTo>
                  <a:pt x="3364647" y="4911026"/>
                  <a:pt x="3374276" y="4898992"/>
                  <a:pt x="3374276" y="4898992"/>
                </a:cubicBezTo>
                <a:cubicBezTo>
                  <a:pt x="3386306" y="4908617"/>
                  <a:pt x="3417592" y="4894175"/>
                  <a:pt x="3417592" y="4894175"/>
                </a:cubicBezTo>
                <a:cubicBezTo>
                  <a:pt x="3439251" y="4891767"/>
                  <a:pt x="3427222" y="4882140"/>
                  <a:pt x="3405564" y="4884550"/>
                </a:cubicBezTo>
                <a:lnTo>
                  <a:pt x="3399718" y="4881102"/>
                </a:lnTo>
                <a:lnTo>
                  <a:pt x="3421584" y="4873004"/>
                </a:lnTo>
                <a:cubicBezTo>
                  <a:pt x="3464225" y="4863637"/>
                  <a:pt x="3515661" y="4864083"/>
                  <a:pt x="3521084" y="4838814"/>
                </a:cubicBezTo>
                <a:close/>
                <a:moveTo>
                  <a:pt x="3949421" y="430710"/>
                </a:moveTo>
                <a:cubicBezTo>
                  <a:pt x="3887759" y="402245"/>
                  <a:pt x="3854556" y="373780"/>
                  <a:pt x="3797637" y="340572"/>
                </a:cubicBezTo>
                <a:lnTo>
                  <a:pt x="3790066" y="339743"/>
                </a:lnTo>
                <a:lnTo>
                  <a:pt x="3841497" y="378090"/>
                </a:lnTo>
                <a:cubicBezTo>
                  <a:pt x="3859395" y="389526"/>
                  <a:pt x="3878176" y="399868"/>
                  <a:pt x="3898244" y="409898"/>
                </a:cubicBezTo>
                <a:lnTo>
                  <a:pt x="3955847" y="436642"/>
                </a:lnTo>
                <a:close/>
                <a:moveTo>
                  <a:pt x="4420781" y="698159"/>
                </a:moveTo>
                <a:cubicBezTo>
                  <a:pt x="4429674" y="703496"/>
                  <a:pt x="4440347" y="712985"/>
                  <a:pt x="4452205" y="724845"/>
                </a:cubicBezTo>
                <a:cubicBezTo>
                  <a:pt x="4475921" y="748566"/>
                  <a:pt x="4504380" y="777030"/>
                  <a:pt x="4528097" y="800751"/>
                </a:cubicBezTo>
                <a:cubicBezTo>
                  <a:pt x="4532840" y="814983"/>
                  <a:pt x="4509124" y="786518"/>
                  <a:pt x="4509124" y="791262"/>
                </a:cubicBezTo>
                <a:cubicBezTo>
                  <a:pt x="4509124" y="791262"/>
                  <a:pt x="4513867" y="796007"/>
                  <a:pt x="4513867" y="796007"/>
                </a:cubicBezTo>
                <a:cubicBezTo>
                  <a:pt x="4518610" y="800751"/>
                  <a:pt x="4523353" y="800751"/>
                  <a:pt x="4518610" y="805495"/>
                </a:cubicBezTo>
                <a:cubicBezTo>
                  <a:pt x="4518610" y="805495"/>
                  <a:pt x="4518610" y="805495"/>
                  <a:pt x="4513867" y="800751"/>
                </a:cubicBezTo>
                <a:cubicBezTo>
                  <a:pt x="4513867" y="800751"/>
                  <a:pt x="4513867" y="800751"/>
                  <a:pt x="4509124" y="800751"/>
                </a:cubicBezTo>
                <a:cubicBezTo>
                  <a:pt x="4523354" y="814983"/>
                  <a:pt x="4537583" y="829215"/>
                  <a:pt x="4532840" y="833960"/>
                </a:cubicBezTo>
                <a:cubicBezTo>
                  <a:pt x="4518610" y="829215"/>
                  <a:pt x="4494894" y="805495"/>
                  <a:pt x="4485408" y="800751"/>
                </a:cubicBezTo>
                <a:cubicBezTo>
                  <a:pt x="4485408" y="800751"/>
                  <a:pt x="4485408" y="800751"/>
                  <a:pt x="4490151" y="805495"/>
                </a:cubicBezTo>
                <a:cubicBezTo>
                  <a:pt x="4494894" y="810239"/>
                  <a:pt x="4494894" y="810239"/>
                  <a:pt x="4499637" y="814983"/>
                </a:cubicBezTo>
                <a:lnTo>
                  <a:pt x="4499285" y="814983"/>
                </a:lnTo>
                <a:lnTo>
                  <a:pt x="4598469" y="907950"/>
                </a:lnTo>
                <a:cubicBezTo>
                  <a:pt x="4690471" y="996015"/>
                  <a:pt x="4764589" y="1099422"/>
                  <a:pt x="4848151" y="1191539"/>
                </a:cubicBezTo>
                <a:cubicBezTo>
                  <a:pt x="4936663" y="1289814"/>
                  <a:pt x="5020712" y="1387387"/>
                  <a:pt x="5102178" y="1486841"/>
                </a:cubicBezTo>
                <a:cubicBezTo>
                  <a:pt x="5146028" y="1540690"/>
                  <a:pt x="5175701" y="1589753"/>
                  <a:pt x="5201678" y="1652894"/>
                </a:cubicBezTo>
                <a:cubicBezTo>
                  <a:pt x="5200769" y="1661226"/>
                  <a:pt x="5210679" y="1667494"/>
                  <a:pt x="5203719" y="1675815"/>
                </a:cubicBezTo>
                <a:cubicBezTo>
                  <a:pt x="5196760" y="1684135"/>
                  <a:pt x="5189725" y="1679261"/>
                  <a:pt x="5182593" y="1673297"/>
                </a:cubicBezTo>
                <a:cubicBezTo>
                  <a:pt x="5175461" y="1667331"/>
                  <a:pt x="5170209" y="1663949"/>
                  <a:pt x="5161283" y="1662544"/>
                </a:cubicBezTo>
                <a:cubicBezTo>
                  <a:pt x="5137607" y="1643751"/>
                  <a:pt x="5114428" y="1624364"/>
                  <a:pt x="5090752" y="1605569"/>
                </a:cubicBezTo>
                <a:cubicBezTo>
                  <a:pt x="5097748" y="1645513"/>
                  <a:pt x="5106437" y="1685168"/>
                  <a:pt x="5116039" y="1724656"/>
                </a:cubicBezTo>
                <a:lnTo>
                  <a:pt x="5124305" y="1756382"/>
                </a:lnTo>
                <a:lnTo>
                  <a:pt x="5139976" y="1788120"/>
                </a:lnTo>
                <a:cubicBezTo>
                  <a:pt x="5148276" y="1805317"/>
                  <a:pt x="5156577" y="1823108"/>
                  <a:pt x="5163692" y="1839712"/>
                </a:cubicBezTo>
                <a:cubicBezTo>
                  <a:pt x="5177921" y="1872921"/>
                  <a:pt x="5187408" y="1910874"/>
                  <a:pt x="5187408" y="1929850"/>
                </a:cubicBezTo>
                <a:cubicBezTo>
                  <a:pt x="5177921" y="1925106"/>
                  <a:pt x="5168435" y="1906129"/>
                  <a:pt x="5158948" y="1882409"/>
                </a:cubicBezTo>
                <a:cubicBezTo>
                  <a:pt x="5156577" y="1870548"/>
                  <a:pt x="5153019" y="1858688"/>
                  <a:pt x="5148869" y="1848607"/>
                </a:cubicBezTo>
                <a:lnTo>
                  <a:pt x="5147842" y="1846866"/>
                </a:lnTo>
                <a:lnTo>
                  <a:pt x="5206063" y="2078796"/>
                </a:lnTo>
                <a:cubicBezTo>
                  <a:pt x="5213734" y="2115516"/>
                  <a:pt x="5244056" y="2134817"/>
                  <a:pt x="5244682" y="2172715"/>
                </a:cubicBezTo>
                <a:cubicBezTo>
                  <a:pt x="5254763" y="2193269"/>
                  <a:pt x="5265936" y="2213725"/>
                  <a:pt x="5275424" y="2233783"/>
                </a:cubicBezTo>
                <a:cubicBezTo>
                  <a:pt x="5280264" y="2244903"/>
                  <a:pt x="5282231" y="2254628"/>
                  <a:pt x="5281021" y="2265737"/>
                </a:cubicBezTo>
                <a:cubicBezTo>
                  <a:pt x="5280415" y="2271291"/>
                  <a:pt x="5280404" y="2277343"/>
                  <a:pt x="5279799" y="2282898"/>
                </a:cubicBezTo>
                <a:cubicBezTo>
                  <a:pt x="5273834" y="2290030"/>
                  <a:pt x="5262920" y="2291002"/>
                  <a:pt x="5258467" y="2284248"/>
                </a:cubicBezTo>
                <a:cubicBezTo>
                  <a:pt x="5251541" y="2274413"/>
                  <a:pt x="5241739" y="2263186"/>
                  <a:pt x="5230242" y="2257609"/>
                </a:cubicBezTo>
                <a:cubicBezTo>
                  <a:pt x="5229259" y="2252746"/>
                  <a:pt x="5228275" y="2247884"/>
                  <a:pt x="5226698" y="2242524"/>
                </a:cubicBezTo>
                <a:cubicBezTo>
                  <a:pt x="5216141" y="2210460"/>
                  <a:pt x="5205585" y="2178398"/>
                  <a:pt x="5196118" y="2146238"/>
                </a:cubicBezTo>
                <a:cubicBezTo>
                  <a:pt x="5183984" y="2108816"/>
                  <a:pt x="5171656" y="2069209"/>
                  <a:pt x="5144133" y="2038108"/>
                </a:cubicBezTo>
                <a:cubicBezTo>
                  <a:pt x="5143214" y="2052491"/>
                  <a:pt x="5133249" y="2076481"/>
                  <a:pt x="5143364" y="2078880"/>
                </a:cubicBezTo>
                <a:cubicBezTo>
                  <a:pt x="5168553" y="2083787"/>
                  <a:pt x="5162069" y="2103616"/>
                  <a:pt x="5170974" y="2117125"/>
                </a:cubicBezTo>
                <a:cubicBezTo>
                  <a:pt x="5157011" y="2102417"/>
                  <a:pt x="5141407" y="2118659"/>
                  <a:pt x="5127629" y="2112185"/>
                </a:cubicBezTo>
                <a:cubicBezTo>
                  <a:pt x="5143546" y="2142670"/>
                  <a:pt x="5157875" y="2173847"/>
                  <a:pt x="5164260" y="2208481"/>
                </a:cubicBezTo>
                <a:cubicBezTo>
                  <a:pt x="5168484" y="2231208"/>
                  <a:pt x="5177377" y="2250767"/>
                  <a:pt x="5189944" y="2268349"/>
                </a:cubicBezTo>
                <a:cubicBezTo>
                  <a:pt x="5178305" y="2285888"/>
                  <a:pt x="5188776" y="2310808"/>
                  <a:pt x="5190623" y="2331545"/>
                </a:cubicBezTo>
                <a:cubicBezTo>
                  <a:pt x="5211218" y="2408368"/>
                  <a:pt x="5224475" y="2483094"/>
                  <a:pt x="5226018" y="2562164"/>
                </a:cubicBezTo>
                <a:cubicBezTo>
                  <a:pt x="5226579" y="2580817"/>
                  <a:pt x="5230414" y="2599176"/>
                  <a:pt x="5241696" y="2614673"/>
                </a:cubicBezTo>
                <a:cubicBezTo>
                  <a:pt x="5262939" y="2661736"/>
                  <a:pt x="5263057" y="2706279"/>
                  <a:pt x="5260386" y="2756572"/>
                </a:cubicBezTo>
                <a:cubicBezTo>
                  <a:pt x="5238684" y="2852564"/>
                  <a:pt x="5209850" y="2942591"/>
                  <a:pt x="5209371" y="3042193"/>
                </a:cubicBezTo>
                <a:cubicBezTo>
                  <a:pt x="5206572" y="3053994"/>
                  <a:pt x="5197927" y="3061914"/>
                  <a:pt x="5193345" y="3072224"/>
                </a:cubicBezTo>
                <a:cubicBezTo>
                  <a:pt x="5186472" y="3087687"/>
                  <a:pt x="5184158" y="3104945"/>
                  <a:pt x="5176194" y="3120506"/>
                </a:cubicBezTo>
                <a:cubicBezTo>
                  <a:pt x="5165372" y="3233680"/>
                  <a:pt x="5144070" y="3327986"/>
                  <a:pt x="5074852" y="3421611"/>
                </a:cubicBezTo>
                <a:cubicBezTo>
                  <a:pt x="5071373" y="3425770"/>
                  <a:pt x="5074928" y="3434805"/>
                  <a:pt x="5062338" y="3429326"/>
                </a:cubicBezTo>
                <a:cubicBezTo>
                  <a:pt x="5034188" y="3415882"/>
                  <a:pt x="5035550" y="3431162"/>
                  <a:pt x="5039460" y="3462718"/>
                </a:cubicBezTo>
                <a:cubicBezTo>
                  <a:pt x="5041319" y="3477403"/>
                  <a:pt x="5034640" y="3495049"/>
                  <a:pt x="5016279" y="3498885"/>
                </a:cubicBezTo>
                <a:cubicBezTo>
                  <a:pt x="5007451" y="3498571"/>
                  <a:pt x="5004080" y="3497772"/>
                  <a:pt x="4994062" y="3496464"/>
                </a:cubicBezTo>
                <a:cubicBezTo>
                  <a:pt x="4976210" y="3493654"/>
                  <a:pt x="4964420" y="3484803"/>
                  <a:pt x="4960604" y="3509895"/>
                </a:cubicBezTo>
                <a:cubicBezTo>
                  <a:pt x="4964938" y="3527660"/>
                  <a:pt x="4958162" y="3544216"/>
                  <a:pt x="4960906" y="3562674"/>
                </a:cubicBezTo>
                <a:cubicBezTo>
                  <a:pt x="4962958" y="3579542"/>
                  <a:pt x="4962234" y="3596108"/>
                  <a:pt x="4962103" y="3613171"/>
                </a:cubicBezTo>
                <a:cubicBezTo>
                  <a:pt x="4965658" y="3622205"/>
                  <a:pt x="4968025" y="3630246"/>
                  <a:pt x="4967214" y="3639668"/>
                </a:cubicBezTo>
                <a:cubicBezTo>
                  <a:pt x="4974843" y="3645039"/>
                  <a:pt x="4971386" y="3637097"/>
                  <a:pt x="4976745" y="3635519"/>
                </a:cubicBezTo>
                <a:cubicBezTo>
                  <a:pt x="4982408" y="3631165"/>
                  <a:pt x="4990048" y="3630484"/>
                  <a:pt x="4996597" y="3629901"/>
                </a:cubicBezTo>
                <a:cubicBezTo>
                  <a:pt x="5013466" y="3627848"/>
                  <a:pt x="5008581" y="3640934"/>
                  <a:pt x="5017593" y="3649483"/>
                </a:cubicBezTo>
                <a:cubicBezTo>
                  <a:pt x="5026573" y="3676185"/>
                  <a:pt x="5025740" y="3697711"/>
                  <a:pt x="5006158" y="3718708"/>
                </a:cubicBezTo>
                <a:cubicBezTo>
                  <a:pt x="4981486" y="3756659"/>
                  <a:pt x="4970105" y="3795626"/>
                  <a:pt x="4958022" y="3839056"/>
                </a:cubicBezTo>
                <a:cubicBezTo>
                  <a:pt x="4953429" y="3855417"/>
                  <a:pt x="4949139" y="3869000"/>
                  <a:pt x="4963900" y="3880336"/>
                </a:cubicBezTo>
                <a:cubicBezTo>
                  <a:pt x="4978661" y="3891674"/>
                  <a:pt x="4990581" y="3883461"/>
                  <a:pt x="5004380" y="3877831"/>
                </a:cubicBezTo>
                <a:cubicBezTo>
                  <a:pt x="5029397" y="3868452"/>
                  <a:pt x="5050654" y="3853908"/>
                  <a:pt x="5073196" y="3841448"/>
                </a:cubicBezTo>
                <a:cubicBezTo>
                  <a:pt x="5058833" y="3883982"/>
                  <a:pt x="5026047" y="3911105"/>
                  <a:pt x="4988612" y="3929290"/>
                </a:cubicBezTo>
                <a:cubicBezTo>
                  <a:pt x="4898162" y="3969800"/>
                  <a:pt x="4862337" y="4030748"/>
                  <a:pt x="4813284" y="4109924"/>
                </a:cubicBezTo>
                <a:cubicBezTo>
                  <a:pt x="4808410" y="4116959"/>
                  <a:pt x="4810668" y="4129959"/>
                  <a:pt x="4815423" y="4133936"/>
                </a:cubicBezTo>
                <a:cubicBezTo>
                  <a:pt x="4867422" y="4180459"/>
                  <a:pt x="4829166" y="4214120"/>
                  <a:pt x="4790133" y="4239049"/>
                </a:cubicBezTo>
                <a:cubicBezTo>
                  <a:pt x="4683461" y="4307405"/>
                  <a:pt x="4600985" y="4381859"/>
                  <a:pt x="4495415" y="4444068"/>
                </a:cubicBezTo>
                <a:cubicBezTo>
                  <a:pt x="4389846" y="4506277"/>
                  <a:pt x="4297461" y="4574461"/>
                  <a:pt x="4223174" y="4672937"/>
                </a:cubicBezTo>
                <a:cubicBezTo>
                  <a:pt x="4218700" y="4678286"/>
                  <a:pt x="4210757" y="4681744"/>
                  <a:pt x="4205592" y="4685505"/>
                </a:cubicBezTo>
                <a:cubicBezTo>
                  <a:pt x="4164884" y="4703982"/>
                  <a:pt x="4152218" y="4740864"/>
                  <a:pt x="4122500" y="4771564"/>
                </a:cubicBezTo>
                <a:cubicBezTo>
                  <a:pt x="4005896" y="4845757"/>
                  <a:pt x="3880303" y="4899298"/>
                  <a:pt x="3757077" y="4960880"/>
                </a:cubicBezTo>
                <a:cubicBezTo>
                  <a:pt x="3715472" y="4981637"/>
                  <a:pt x="3675260" y="4999521"/>
                  <a:pt x="3632964" y="5018690"/>
                </a:cubicBezTo>
                <a:cubicBezTo>
                  <a:pt x="3424561" y="5112061"/>
                  <a:pt x="3221041" y="5192345"/>
                  <a:pt x="2993102" y="5226950"/>
                </a:cubicBezTo>
                <a:cubicBezTo>
                  <a:pt x="2948644" y="5234212"/>
                  <a:pt x="2902685" y="5249306"/>
                  <a:pt x="2858021" y="5260436"/>
                </a:cubicBezTo>
                <a:cubicBezTo>
                  <a:pt x="2828444" y="5268020"/>
                  <a:pt x="2798272" y="5275109"/>
                  <a:pt x="2771656" y="5291231"/>
                </a:cubicBezTo>
                <a:cubicBezTo>
                  <a:pt x="2680418" y="5273506"/>
                  <a:pt x="2588370" y="5265203"/>
                  <a:pt x="2496128" y="5254718"/>
                </a:cubicBezTo>
                <a:cubicBezTo>
                  <a:pt x="2427789" y="5247054"/>
                  <a:pt x="2361318" y="5248025"/>
                  <a:pt x="2292752" y="5256333"/>
                </a:cubicBezTo>
                <a:cubicBezTo>
                  <a:pt x="2246512" y="5262101"/>
                  <a:pt x="2208430" y="5254493"/>
                  <a:pt x="2166404" y="5233484"/>
                </a:cubicBezTo>
                <a:cubicBezTo>
                  <a:pt x="2106539" y="5203613"/>
                  <a:pt x="2040285" y="5194663"/>
                  <a:pt x="1976139" y="5172325"/>
                </a:cubicBezTo>
                <a:cubicBezTo>
                  <a:pt x="1801250" y="5110895"/>
                  <a:pt x="1620386" y="5062650"/>
                  <a:pt x="1448492" y="4991603"/>
                </a:cubicBezTo>
                <a:cubicBezTo>
                  <a:pt x="1424815" y="4972810"/>
                  <a:pt x="1397443" y="4968098"/>
                  <a:pt x="1368288" y="4961894"/>
                </a:cubicBezTo>
                <a:cubicBezTo>
                  <a:pt x="1341727" y="4947758"/>
                  <a:pt x="1315068" y="4932532"/>
                  <a:pt x="1287911" y="4917899"/>
                </a:cubicBezTo>
                <a:cubicBezTo>
                  <a:pt x="1275517" y="4914602"/>
                  <a:pt x="1266213" y="4902780"/>
                  <a:pt x="1271789" y="4891282"/>
                </a:cubicBezTo>
                <a:cubicBezTo>
                  <a:pt x="1281050" y="4871755"/>
                  <a:pt x="1299670" y="4889349"/>
                  <a:pt x="1313481" y="4877667"/>
                </a:cubicBezTo>
                <a:cubicBezTo>
                  <a:pt x="1314572" y="4877571"/>
                  <a:pt x="1316257" y="4877970"/>
                  <a:pt x="1317349" y="4877873"/>
                </a:cubicBezTo>
                <a:cubicBezTo>
                  <a:pt x="1331430" y="4881569"/>
                  <a:pt x="1344916" y="4884768"/>
                  <a:pt x="1358596" y="4890150"/>
                </a:cubicBezTo>
                <a:cubicBezTo>
                  <a:pt x="1367826" y="4888778"/>
                  <a:pt x="1375260" y="4891966"/>
                  <a:pt x="1380803" y="4898624"/>
                </a:cubicBezTo>
                <a:cubicBezTo>
                  <a:pt x="1390129" y="4898342"/>
                  <a:pt x="1400633" y="4905108"/>
                  <a:pt x="1406209" y="4893610"/>
                </a:cubicBezTo>
                <a:cubicBezTo>
                  <a:pt x="1412283" y="4881518"/>
                  <a:pt x="1402374" y="4875250"/>
                  <a:pt x="1395642" y="4867599"/>
                </a:cubicBezTo>
                <a:cubicBezTo>
                  <a:pt x="1393167" y="4864519"/>
                  <a:pt x="1389699" y="4862628"/>
                  <a:pt x="1386326" y="4861828"/>
                </a:cubicBezTo>
                <a:cubicBezTo>
                  <a:pt x="1383949" y="4859839"/>
                  <a:pt x="1380978" y="4857354"/>
                  <a:pt x="1378600" y="4855366"/>
                </a:cubicBezTo>
                <a:cubicBezTo>
                  <a:pt x="1373954" y="4846429"/>
                  <a:pt x="1359776" y="4841640"/>
                  <a:pt x="1365158" y="4827960"/>
                </a:cubicBezTo>
                <a:cubicBezTo>
                  <a:pt x="1343762" y="4810064"/>
                  <a:pt x="1317190" y="4801980"/>
                  <a:pt x="1291114" y="4793302"/>
                </a:cubicBezTo>
                <a:cubicBezTo>
                  <a:pt x="1276936" y="4788514"/>
                  <a:pt x="1262261" y="4784320"/>
                  <a:pt x="1249856" y="4787076"/>
                </a:cubicBezTo>
                <a:cubicBezTo>
                  <a:pt x="1185559" y="4738348"/>
                  <a:pt x="1123252" y="4687243"/>
                  <a:pt x="1062338" y="4633263"/>
                </a:cubicBezTo>
                <a:cubicBezTo>
                  <a:pt x="978743" y="4559302"/>
                  <a:pt x="905575" y="4478910"/>
                  <a:pt x="829533" y="4397126"/>
                </a:cubicBezTo>
                <a:cubicBezTo>
                  <a:pt x="765670" y="4328557"/>
                  <a:pt x="688634" y="4247962"/>
                  <a:pt x="642256" y="4165735"/>
                </a:cubicBezTo>
                <a:cubicBezTo>
                  <a:pt x="607646" y="4104461"/>
                  <a:pt x="585202" y="4062456"/>
                  <a:pt x="538671" y="4009395"/>
                </a:cubicBezTo>
                <a:cubicBezTo>
                  <a:pt x="520852" y="3988431"/>
                  <a:pt x="504805" y="3975009"/>
                  <a:pt x="481237" y="3951256"/>
                </a:cubicBezTo>
                <a:cubicBezTo>
                  <a:pt x="458167" y="3926908"/>
                  <a:pt x="484255" y="3873979"/>
                  <a:pt x="462965" y="3906679"/>
                </a:cubicBezTo>
                <a:cubicBezTo>
                  <a:pt x="441081" y="3938881"/>
                  <a:pt x="451897" y="3992373"/>
                  <a:pt x="470396" y="4020978"/>
                </a:cubicBezTo>
                <a:cubicBezTo>
                  <a:pt x="526683" y="4109473"/>
                  <a:pt x="569918" y="4174928"/>
                  <a:pt x="650153" y="4242038"/>
                </a:cubicBezTo>
                <a:cubicBezTo>
                  <a:pt x="669874" y="4253482"/>
                  <a:pt x="686341" y="4308671"/>
                  <a:pt x="703760" y="4331322"/>
                </a:cubicBezTo>
                <a:cubicBezTo>
                  <a:pt x="698303" y="4331808"/>
                  <a:pt x="692554" y="4329019"/>
                  <a:pt x="687206" y="4324546"/>
                </a:cubicBezTo>
                <a:cubicBezTo>
                  <a:pt x="682645" y="4322752"/>
                  <a:pt x="676399" y="4320558"/>
                  <a:pt x="671439" y="4320450"/>
                </a:cubicBezTo>
                <a:cubicBezTo>
                  <a:pt x="634135" y="4321572"/>
                  <a:pt x="589000" y="4210081"/>
                  <a:pt x="558776" y="4191872"/>
                </a:cubicBezTo>
                <a:cubicBezTo>
                  <a:pt x="582030" y="4224455"/>
                  <a:pt x="626592" y="4323344"/>
                  <a:pt x="649350" y="4356521"/>
                </a:cubicBezTo>
                <a:cubicBezTo>
                  <a:pt x="669957" y="4371737"/>
                  <a:pt x="687084" y="4391113"/>
                  <a:pt x="699446" y="4412564"/>
                </a:cubicBezTo>
                <a:cubicBezTo>
                  <a:pt x="709237" y="4429844"/>
                  <a:pt x="726969" y="4443665"/>
                  <a:pt x="712153" y="4462587"/>
                </a:cubicBezTo>
                <a:cubicBezTo>
                  <a:pt x="701216" y="4475662"/>
                  <a:pt x="641352" y="4390236"/>
                  <a:pt x="625391" y="4383957"/>
                </a:cubicBezTo>
                <a:cubicBezTo>
                  <a:pt x="570571" y="4361338"/>
                  <a:pt x="474087" y="4173564"/>
                  <a:pt x="456085" y="4144364"/>
                </a:cubicBezTo>
                <a:cubicBezTo>
                  <a:pt x="430270" y="4101559"/>
                  <a:pt x="379540" y="3902559"/>
                  <a:pt x="356005" y="3860651"/>
                </a:cubicBezTo>
                <a:cubicBezTo>
                  <a:pt x="295094" y="3751116"/>
                  <a:pt x="333551" y="3824697"/>
                  <a:pt x="303708" y="3705794"/>
                </a:cubicBezTo>
                <a:cubicBezTo>
                  <a:pt x="308031" y="3674057"/>
                  <a:pt x="275324" y="3547707"/>
                  <a:pt x="275141" y="3539473"/>
                </a:cubicBezTo>
                <a:cubicBezTo>
                  <a:pt x="276827" y="3539872"/>
                  <a:pt x="281863" y="3497620"/>
                  <a:pt x="286759" y="3478482"/>
                </a:cubicBezTo>
                <a:cubicBezTo>
                  <a:pt x="290791" y="3443469"/>
                  <a:pt x="288566" y="3412314"/>
                  <a:pt x="291010" y="3377994"/>
                </a:cubicBezTo>
                <a:cubicBezTo>
                  <a:pt x="288740" y="3371045"/>
                  <a:pt x="289746" y="3363805"/>
                  <a:pt x="292837" y="3355279"/>
                </a:cubicBezTo>
                <a:cubicBezTo>
                  <a:pt x="291065" y="3347736"/>
                  <a:pt x="293270" y="3335438"/>
                  <a:pt x="286224" y="3336616"/>
                </a:cubicBezTo>
                <a:cubicBezTo>
                  <a:pt x="279178" y="3337794"/>
                  <a:pt x="276973" y="3350092"/>
                  <a:pt x="273386" y="3359212"/>
                </a:cubicBezTo>
                <a:cubicBezTo>
                  <a:pt x="272585" y="3362583"/>
                  <a:pt x="271786" y="3365955"/>
                  <a:pt x="271580" y="3369823"/>
                </a:cubicBezTo>
                <a:cubicBezTo>
                  <a:pt x="270186" y="3372698"/>
                  <a:pt x="269386" y="3376070"/>
                  <a:pt x="268587" y="3379441"/>
                </a:cubicBezTo>
                <a:cubicBezTo>
                  <a:pt x="263907" y="3388659"/>
                  <a:pt x="263485" y="3402447"/>
                  <a:pt x="254948" y="3405409"/>
                </a:cubicBezTo>
                <a:cubicBezTo>
                  <a:pt x="249155" y="3426826"/>
                  <a:pt x="247134" y="3447358"/>
                  <a:pt x="246203" y="3467793"/>
                </a:cubicBezTo>
                <a:cubicBezTo>
                  <a:pt x="224658" y="3423508"/>
                  <a:pt x="206882" y="3378336"/>
                  <a:pt x="199136" y="3328422"/>
                </a:cubicBezTo>
                <a:cubicBezTo>
                  <a:pt x="196974" y="3316514"/>
                  <a:pt x="198391" y="3301536"/>
                  <a:pt x="195636" y="3289130"/>
                </a:cubicBezTo>
                <a:cubicBezTo>
                  <a:pt x="194749" y="3285359"/>
                  <a:pt x="193270" y="3281090"/>
                  <a:pt x="191292" y="3277416"/>
                </a:cubicBezTo>
                <a:cubicBezTo>
                  <a:pt x="179222" y="3259239"/>
                  <a:pt x="240703" y="3165204"/>
                  <a:pt x="224352" y="3154560"/>
                </a:cubicBezTo>
                <a:cubicBezTo>
                  <a:pt x="215631" y="3149286"/>
                  <a:pt x="242781" y="3058859"/>
                  <a:pt x="235054" y="3052396"/>
                </a:cubicBezTo>
                <a:cubicBezTo>
                  <a:pt x="221287" y="3039872"/>
                  <a:pt x="209400" y="3029930"/>
                  <a:pt x="214047" y="3038867"/>
                </a:cubicBezTo>
                <a:cubicBezTo>
                  <a:pt x="217406" y="3101273"/>
                  <a:pt x="199972" y="3195785"/>
                  <a:pt x="142718" y="3256990"/>
                </a:cubicBezTo>
                <a:cubicBezTo>
                  <a:pt x="109423" y="3290759"/>
                  <a:pt x="99896" y="3128241"/>
                  <a:pt x="107388" y="3045617"/>
                </a:cubicBezTo>
                <a:cubicBezTo>
                  <a:pt x="116782" y="2953471"/>
                  <a:pt x="34772" y="2934374"/>
                  <a:pt x="65445" y="2815581"/>
                </a:cubicBezTo>
                <a:cubicBezTo>
                  <a:pt x="81332" y="2753109"/>
                  <a:pt x="78959" y="2640010"/>
                  <a:pt x="75319" y="2568277"/>
                </a:cubicBezTo>
                <a:cubicBezTo>
                  <a:pt x="71095" y="2545552"/>
                  <a:pt x="70423" y="2587415"/>
                  <a:pt x="61324" y="2571724"/>
                </a:cubicBezTo>
                <a:cubicBezTo>
                  <a:pt x="61628" y="2568947"/>
                  <a:pt x="62524" y="2566667"/>
                  <a:pt x="63324" y="2563296"/>
                </a:cubicBezTo>
                <a:cubicBezTo>
                  <a:pt x="69042" y="2528682"/>
                  <a:pt x="69594" y="2497831"/>
                  <a:pt x="73226" y="2464504"/>
                </a:cubicBezTo>
                <a:cubicBezTo>
                  <a:pt x="72048" y="2457458"/>
                  <a:pt x="73053" y="2450218"/>
                  <a:pt x="76144" y="2441692"/>
                </a:cubicBezTo>
                <a:cubicBezTo>
                  <a:pt x="76058" y="2434549"/>
                  <a:pt x="78263" y="2422251"/>
                  <a:pt x="72903" y="2423829"/>
                </a:cubicBezTo>
                <a:cubicBezTo>
                  <a:pt x="67543" y="2425406"/>
                  <a:pt x="64743" y="2437207"/>
                  <a:pt x="61750" y="2446825"/>
                </a:cubicBezTo>
                <a:cubicBezTo>
                  <a:pt x="60950" y="2450196"/>
                  <a:pt x="60151" y="2453568"/>
                  <a:pt x="59945" y="2457437"/>
                </a:cubicBezTo>
                <a:cubicBezTo>
                  <a:pt x="59145" y="2460808"/>
                  <a:pt x="58346" y="2464180"/>
                  <a:pt x="57546" y="2467551"/>
                </a:cubicBezTo>
                <a:cubicBezTo>
                  <a:pt x="53958" y="2476671"/>
                  <a:pt x="52445" y="2490558"/>
                  <a:pt x="45593" y="2493918"/>
                </a:cubicBezTo>
                <a:cubicBezTo>
                  <a:pt x="38201" y="2522079"/>
                  <a:pt x="36071" y="2547571"/>
                  <a:pt x="33445" y="2573658"/>
                </a:cubicBezTo>
                <a:cubicBezTo>
                  <a:pt x="32331" y="2585859"/>
                  <a:pt x="31217" y="2598059"/>
                  <a:pt x="31995" y="2606790"/>
                </a:cubicBezTo>
                <a:cubicBezTo>
                  <a:pt x="28613" y="2612042"/>
                  <a:pt x="23446" y="2615802"/>
                  <a:pt x="15905" y="2617574"/>
                </a:cubicBezTo>
                <a:cubicBezTo>
                  <a:pt x="13127" y="2617272"/>
                  <a:pt x="11441" y="2616872"/>
                  <a:pt x="9453" y="2619249"/>
                </a:cubicBezTo>
                <a:cubicBezTo>
                  <a:pt x="-26868" y="2625235"/>
                  <a:pt x="51062" y="2104544"/>
                  <a:pt x="81429" y="2099639"/>
                </a:cubicBezTo>
                <a:cubicBezTo>
                  <a:pt x="103161" y="2096603"/>
                  <a:pt x="110823" y="2083819"/>
                  <a:pt x="113244" y="2061601"/>
                </a:cubicBezTo>
                <a:cubicBezTo>
                  <a:pt x="118789" y="2012703"/>
                  <a:pt x="127632" y="1895853"/>
                  <a:pt x="163706" y="1862387"/>
                </a:cubicBezTo>
                <a:cubicBezTo>
                  <a:pt x="223131" y="1807040"/>
                  <a:pt x="251121" y="1744591"/>
                  <a:pt x="271700" y="1666850"/>
                </a:cubicBezTo>
                <a:cubicBezTo>
                  <a:pt x="287478" y="1609339"/>
                  <a:pt x="318127" y="1558204"/>
                  <a:pt x="344118" y="1504185"/>
                </a:cubicBezTo>
                <a:cubicBezTo>
                  <a:pt x="352591" y="1481978"/>
                  <a:pt x="372951" y="1469713"/>
                  <a:pt x="381424" y="1447506"/>
                </a:cubicBezTo>
                <a:cubicBezTo>
                  <a:pt x="375352" y="1404043"/>
                  <a:pt x="393367" y="1371635"/>
                  <a:pt x="411393" y="1333176"/>
                </a:cubicBezTo>
                <a:cubicBezTo>
                  <a:pt x="415330" y="1241517"/>
                  <a:pt x="449069" y="1181857"/>
                  <a:pt x="519809" y="1123849"/>
                </a:cubicBezTo>
                <a:cubicBezTo>
                  <a:pt x="561836" y="1089303"/>
                  <a:pt x="603258" y="1060311"/>
                  <a:pt x="641611" y="1027741"/>
                </a:cubicBezTo>
                <a:cubicBezTo>
                  <a:pt x="640811" y="1031113"/>
                  <a:pt x="638920" y="1034582"/>
                  <a:pt x="636434" y="1037554"/>
                </a:cubicBezTo>
                <a:cubicBezTo>
                  <a:pt x="619629" y="1058852"/>
                  <a:pt x="621465" y="1085642"/>
                  <a:pt x="617055" y="1110237"/>
                </a:cubicBezTo>
                <a:cubicBezTo>
                  <a:pt x="623009" y="1109156"/>
                  <a:pt x="628964" y="1108076"/>
                  <a:pt x="635416" y="1106401"/>
                </a:cubicBezTo>
                <a:cubicBezTo>
                  <a:pt x="663405" y="1099507"/>
                  <a:pt x="689924" y="1082294"/>
                  <a:pt x="698299" y="1058996"/>
                </a:cubicBezTo>
                <a:cubicBezTo>
                  <a:pt x="709366" y="1028857"/>
                  <a:pt x="715775" y="995833"/>
                  <a:pt x="724562" y="964798"/>
                </a:cubicBezTo>
                <a:cubicBezTo>
                  <a:pt x="725665" y="958649"/>
                  <a:pt x="726864" y="953591"/>
                  <a:pt x="730841" y="948836"/>
                </a:cubicBezTo>
                <a:lnTo>
                  <a:pt x="731338" y="948243"/>
                </a:lnTo>
                <a:cubicBezTo>
                  <a:pt x="733035" y="942591"/>
                  <a:pt x="730561" y="939511"/>
                  <a:pt x="728183" y="937522"/>
                </a:cubicBezTo>
                <a:cubicBezTo>
                  <a:pt x="732063" y="931676"/>
                  <a:pt x="736440" y="925236"/>
                  <a:pt x="740319" y="919390"/>
                </a:cubicBezTo>
                <a:cubicBezTo>
                  <a:pt x="832146" y="776997"/>
                  <a:pt x="939511" y="654673"/>
                  <a:pt x="1096595" y="577974"/>
                </a:cubicBezTo>
                <a:cubicBezTo>
                  <a:pt x="1134028" y="559789"/>
                  <a:pt x="1142922" y="523793"/>
                  <a:pt x="1185186" y="522778"/>
                </a:cubicBezTo>
                <a:cubicBezTo>
                  <a:pt x="1218988" y="537919"/>
                  <a:pt x="1239542" y="527837"/>
                  <a:pt x="1255872" y="495030"/>
                </a:cubicBezTo>
                <a:cubicBezTo>
                  <a:pt x="1265727" y="476000"/>
                  <a:pt x="1257138" y="453663"/>
                  <a:pt x="1254890" y="434611"/>
                </a:cubicBezTo>
                <a:cubicBezTo>
                  <a:pt x="1252643" y="415560"/>
                  <a:pt x="1256847" y="394833"/>
                  <a:pt x="1268378" y="382255"/>
                </a:cubicBezTo>
                <a:cubicBezTo>
                  <a:pt x="1351288" y="287962"/>
                  <a:pt x="1498128" y="170371"/>
                  <a:pt x="1604292" y="108660"/>
                </a:cubicBezTo>
                <a:cubicBezTo>
                  <a:pt x="1665964" y="72364"/>
                  <a:pt x="1690040" y="89470"/>
                  <a:pt x="1696101" y="138985"/>
                </a:cubicBezTo>
                <a:cubicBezTo>
                  <a:pt x="1682204" y="143524"/>
                  <a:pt x="1657598" y="145166"/>
                  <a:pt x="1659565" y="154891"/>
                </a:cubicBezTo>
                <a:cubicBezTo>
                  <a:pt x="1665670" y="180200"/>
                  <a:pt x="1644435" y="182641"/>
                  <a:pt x="1636275" y="196020"/>
                </a:cubicBezTo>
                <a:cubicBezTo>
                  <a:pt x="1643452" y="177779"/>
                  <a:pt x="1622433" y="170299"/>
                  <a:pt x="1622164" y="154923"/>
                </a:cubicBezTo>
                <a:cubicBezTo>
                  <a:pt x="1600982" y="182662"/>
                  <a:pt x="1578515" y="208315"/>
                  <a:pt x="1550105" y="228997"/>
                </a:cubicBezTo>
                <a:cubicBezTo>
                  <a:pt x="1510866" y="257796"/>
                  <a:pt x="1491445" y="299129"/>
                  <a:pt x="1481437" y="347325"/>
                </a:cubicBezTo>
                <a:cubicBezTo>
                  <a:pt x="1498144" y="324934"/>
                  <a:pt x="1525539" y="317544"/>
                  <a:pt x="1545315" y="298730"/>
                </a:cubicBezTo>
                <a:cubicBezTo>
                  <a:pt x="1569663" y="275660"/>
                  <a:pt x="1594604" y="253087"/>
                  <a:pt x="1619546" y="230513"/>
                </a:cubicBezTo>
                <a:cubicBezTo>
                  <a:pt x="1648065" y="204870"/>
                  <a:pt x="1678075" y="177445"/>
                  <a:pt x="1695107" y="140174"/>
                </a:cubicBezTo>
                <a:cubicBezTo>
                  <a:pt x="1695983" y="149997"/>
                  <a:pt x="1696360" y="160415"/>
                  <a:pt x="1696835" y="171923"/>
                </a:cubicBezTo>
                <a:cubicBezTo>
                  <a:pt x="1697169" y="206547"/>
                  <a:pt x="1671664" y="266024"/>
                  <a:pt x="1707412" y="247438"/>
                </a:cubicBezTo>
                <a:cubicBezTo>
                  <a:pt x="1818428" y="190795"/>
                  <a:pt x="1924288" y="131860"/>
                  <a:pt x="2034709" y="74720"/>
                </a:cubicBezTo>
                <a:cubicBezTo>
                  <a:pt x="2093595" y="44173"/>
                  <a:pt x="2151744" y="36241"/>
                  <a:pt x="2218808" y="35769"/>
                </a:cubicBezTo>
                <a:cubicBezTo>
                  <a:pt x="2336370" y="34098"/>
                  <a:pt x="2454258" y="17546"/>
                  <a:pt x="2570956" y="0"/>
                </a:cubicBezTo>
                <a:cubicBezTo>
                  <a:pt x="2568470" y="2972"/>
                  <a:pt x="2566482" y="5350"/>
                  <a:pt x="2563996" y="8322"/>
                </a:cubicBezTo>
                <a:cubicBezTo>
                  <a:pt x="2551871" y="20402"/>
                  <a:pt x="2547992" y="26248"/>
                  <a:pt x="2570403" y="30852"/>
                </a:cubicBezTo>
                <a:cubicBezTo>
                  <a:pt x="2592816" y="35457"/>
                  <a:pt x="2618622" y="28757"/>
                  <a:pt x="2638332" y="46254"/>
                </a:cubicBezTo>
                <a:cubicBezTo>
                  <a:pt x="2680855" y="66668"/>
                  <a:pt x="2726976" y="71911"/>
                  <a:pt x="2770795" y="88360"/>
                </a:cubicBezTo>
                <a:cubicBezTo>
                  <a:pt x="2775657" y="87376"/>
                  <a:pt x="2780618" y="87484"/>
                  <a:pt x="2784583" y="88781"/>
                </a:cubicBezTo>
                <a:cubicBezTo>
                  <a:pt x="2780315" y="90262"/>
                  <a:pt x="2775550" y="92337"/>
                  <a:pt x="2771281" y="93817"/>
                </a:cubicBezTo>
                <a:cubicBezTo>
                  <a:pt x="2799453" y="95158"/>
                  <a:pt x="2821346" y="112459"/>
                  <a:pt x="2847724" y="118360"/>
                </a:cubicBezTo>
                <a:cubicBezTo>
                  <a:pt x="2880252" y="125364"/>
                  <a:pt x="2913870" y="132270"/>
                  <a:pt x="2946494" y="140365"/>
                </a:cubicBezTo>
                <a:cubicBezTo>
                  <a:pt x="2984175" y="149660"/>
                  <a:pt x="3024537" y="158166"/>
                  <a:pt x="3065623" y="150106"/>
                </a:cubicBezTo>
                <a:cubicBezTo>
                  <a:pt x="3053930" y="142347"/>
                  <a:pt x="3037203" y="121284"/>
                  <a:pt x="3030740" y="129011"/>
                </a:cubicBezTo>
                <a:cubicBezTo>
                  <a:pt x="3013244" y="148721"/>
                  <a:pt x="2999186" y="132921"/>
                  <a:pt x="2983312" y="133786"/>
                </a:cubicBezTo>
                <a:cubicBezTo>
                  <a:pt x="3002665" y="128762"/>
                  <a:pt x="2996355" y="107321"/>
                  <a:pt x="3008772" y="98514"/>
                </a:cubicBezTo>
                <a:cubicBezTo>
                  <a:pt x="2974548" y="97162"/>
                  <a:pt x="2940130" y="93628"/>
                  <a:pt x="2907214" y="82258"/>
                </a:cubicBezTo>
                <a:cubicBezTo>
                  <a:pt x="2882825" y="73980"/>
                  <a:pt x="2857927" y="72347"/>
                  <a:pt x="2833515" y="76172"/>
                </a:cubicBezTo>
                <a:cubicBezTo>
                  <a:pt x="2829658" y="69916"/>
                  <a:pt x="2824211" y="64350"/>
                  <a:pt x="2818765" y="58784"/>
                </a:cubicBezTo>
                <a:cubicBezTo>
                  <a:pt x="2815696" y="55207"/>
                  <a:pt x="2811633" y="52819"/>
                  <a:pt x="2806575" y="51619"/>
                </a:cubicBezTo>
                <a:cubicBezTo>
                  <a:pt x="2803009" y="48637"/>
                  <a:pt x="2800038" y="46151"/>
                  <a:pt x="2796472" y="43169"/>
                </a:cubicBezTo>
                <a:cubicBezTo>
                  <a:pt x="2790636" y="33237"/>
                  <a:pt x="2777453" y="27261"/>
                  <a:pt x="2776881" y="14661"/>
                </a:cubicBezTo>
                <a:cubicBezTo>
                  <a:pt x="2862965" y="30095"/>
                  <a:pt x="2950442" y="42655"/>
                  <a:pt x="3035227" y="62055"/>
                </a:cubicBezTo>
                <a:cubicBezTo>
                  <a:pt x="3117733" y="80558"/>
                  <a:pt x="3204918" y="89843"/>
                  <a:pt x="3280454" y="122718"/>
                </a:cubicBezTo>
                <a:cubicBezTo>
                  <a:pt x="3335371" y="146429"/>
                  <a:pt x="3382056" y="114768"/>
                  <a:pt x="3434390" y="140360"/>
                </a:cubicBezTo>
                <a:lnTo>
                  <a:pt x="3452224" y="149164"/>
                </a:lnTo>
                <a:lnTo>
                  <a:pt x="3494069" y="160295"/>
                </a:lnTo>
                <a:cubicBezTo>
                  <a:pt x="3526086" y="178086"/>
                  <a:pt x="3574112" y="198545"/>
                  <a:pt x="3618135" y="215668"/>
                </a:cubicBezTo>
                <a:lnTo>
                  <a:pt x="3641063" y="224298"/>
                </a:lnTo>
                <a:lnTo>
                  <a:pt x="3651219" y="226713"/>
                </a:lnTo>
                <a:lnTo>
                  <a:pt x="3664826" y="226713"/>
                </a:lnTo>
                <a:cubicBezTo>
                  <a:pt x="3664826" y="226713"/>
                  <a:pt x="3664826" y="226713"/>
                  <a:pt x="3669569" y="226713"/>
                </a:cubicBezTo>
                <a:cubicBezTo>
                  <a:pt x="3617394" y="198248"/>
                  <a:pt x="3560475" y="179272"/>
                  <a:pt x="3522529" y="146063"/>
                </a:cubicBezTo>
                <a:cubicBezTo>
                  <a:pt x="3489326" y="136575"/>
                  <a:pt x="3441894" y="122342"/>
                  <a:pt x="3446637" y="108110"/>
                </a:cubicBezTo>
                <a:cubicBezTo>
                  <a:pt x="3484583" y="117598"/>
                  <a:pt x="3508299" y="122342"/>
                  <a:pt x="3550988" y="141319"/>
                </a:cubicBezTo>
                <a:cubicBezTo>
                  <a:pt x="3550988" y="141319"/>
                  <a:pt x="3550988" y="146063"/>
                  <a:pt x="3541502" y="146063"/>
                </a:cubicBezTo>
                <a:cubicBezTo>
                  <a:pt x="3541502" y="146063"/>
                  <a:pt x="3579448" y="160295"/>
                  <a:pt x="3588934" y="155551"/>
                </a:cubicBezTo>
                <a:cubicBezTo>
                  <a:pt x="3598421" y="165039"/>
                  <a:pt x="3603164" y="169783"/>
                  <a:pt x="3598421" y="174528"/>
                </a:cubicBezTo>
                <a:cubicBezTo>
                  <a:pt x="3617394" y="174528"/>
                  <a:pt x="3664826" y="207737"/>
                  <a:pt x="3693286" y="217225"/>
                </a:cubicBezTo>
                <a:cubicBezTo>
                  <a:pt x="3702772" y="221969"/>
                  <a:pt x="3707515" y="221969"/>
                  <a:pt x="3717002" y="226713"/>
                </a:cubicBezTo>
                <a:cubicBezTo>
                  <a:pt x="3792894" y="259922"/>
                  <a:pt x="3864043" y="312107"/>
                  <a:pt x="3930448" y="354804"/>
                </a:cubicBezTo>
                <a:cubicBezTo>
                  <a:pt x="3954164" y="369036"/>
                  <a:pt x="4001597" y="388013"/>
                  <a:pt x="3992110" y="397501"/>
                </a:cubicBezTo>
                <a:cubicBezTo>
                  <a:pt x="4011083" y="406989"/>
                  <a:pt x="4025313" y="416478"/>
                  <a:pt x="4034799" y="416477"/>
                </a:cubicBezTo>
                <a:cubicBezTo>
                  <a:pt x="4049029" y="430710"/>
                  <a:pt x="4039542" y="430710"/>
                  <a:pt x="4034800" y="430710"/>
                </a:cubicBezTo>
                <a:cubicBezTo>
                  <a:pt x="3982624" y="406989"/>
                  <a:pt x="3925705" y="364292"/>
                  <a:pt x="3887759" y="340572"/>
                </a:cubicBezTo>
                <a:cubicBezTo>
                  <a:pt x="3883016" y="335828"/>
                  <a:pt x="3878272" y="335827"/>
                  <a:pt x="3878272" y="340572"/>
                </a:cubicBezTo>
                <a:cubicBezTo>
                  <a:pt x="3883015" y="340572"/>
                  <a:pt x="3883015" y="340572"/>
                  <a:pt x="3887758" y="345316"/>
                </a:cubicBezTo>
                <a:cubicBezTo>
                  <a:pt x="3892502" y="345316"/>
                  <a:pt x="3897245" y="350060"/>
                  <a:pt x="3897245" y="354804"/>
                </a:cubicBezTo>
                <a:cubicBezTo>
                  <a:pt x="3897245" y="354804"/>
                  <a:pt x="3892502" y="354804"/>
                  <a:pt x="3887759" y="350060"/>
                </a:cubicBezTo>
                <a:cubicBezTo>
                  <a:pt x="3887759" y="350060"/>
                  <a:pt x="3887759" y="350060"/>
                  <a:pt x="3883015" y="350060"/>
                </a:cubicBezTo>
                <a:cubicBezTo>
                  <a:pt x="3930448" y="388013"/>
                  <a:pt x="3982624" y="421222"/>
                  <a:pt x="4039543" y="459175"/>
                </a:cubicBezTo>
                <a:cubicBezTo>
                  <a:pt x="4091718" y="492383"/>
                  <a:pt x="4143894" y="530336"/>
                  <a:pt x="4196070" y="573033"/>
                </a:cubicBezTo>
                <a:cubicBezTo>
                  <a:pt x="4210300" y="577778"/>
                  <a:pt x="4219786" y="582521"/>
                  <a:pt x="4229273" y="592010"/>
                </a:cubicBezTo>
                <a:cubicBezTo>
                  <a:pt x="4276705" y="629963"/>
                  <a:pt x="4305164" y="648939"/>
                  <a:pt x="4343110" y="686892"/>
                </a:cubicBezTo>
                <a:cubicBezTo>
                  <a:pt x="4347854" y="686892"/>
                  <a:pt x="4357340" y="682148"/>
                  <a:pt x="4362083" y="677404"/>
                </a:cubicBezTo>
                <a:cubicBezTo>
                  <a:pt x="4376313" y="686892"/>
                  <a:pt x="4385799" y="691636"/>
                  <a:pt x="4390543" y="691636"/>
                </a:cubicBezTo>
                <a:cubicBezTo>
                  <a:pt x="4390543" y="691636"/>
                  <a:pt x="4385800" y="686892"/>
                  <a:pt x="4385800" y="686892"/>
                </a:cubicBezTo>
                <a:cubicBezTo>
                  <a:pt x="4385799" y="682148"/>
                  <a:pt x="4385799" y="682148"/>
                  <a:pt x="4385799" y="682148"/>
                </a:cubicBezTo>
                <a:cubicBezTo>
                  <a:pt x="4390543" y="682148"/>
                  <a:pt x="4395286" y="686892"/>
                  <a:pt x="4395286" y="691636"/>
                </a:cubicBezTo>
                <a:cubicBezTo>
                  <a:pt x="4395286" y="691636"/>
                  <a:pt x="4400029" y="691636"/>
                  <a:pt x="4400029" y="696380"/>
                </a:cubicBezTo>
                <a:cubicBezTo>
                  <a:pt x="4404772" y="691636"/>
                  <a:pt x="4411887" y="692822"/>
                  <a:pt x="4420781" y="69815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 dirty="0"/>
          </a:p>
        </p:txBody>
      </p: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AF06EB58-6E6E-4350-96F5-D6EBD3995229}"/>
              </a:ext>
            </a:extLst>
          </p:cNvPr>
          <p:cNvGrpSpPr/>
          <p:nvPr/>
        </p:nvGrpSpPr>
        <p:grpSpPr>
          <a:xfrm>
            <a:off x="4636086" y="903499"/>
            <a:ext cx="2919828" cy="3406382"/>
            <a:chOff x="4171485" y="482825"/>
            <a:chExt cx="3752461" cy="4377766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A89DCEB-10F4-418D-9890-446C6C76D034}"/>
                </a:ext>
              </a:extLst>
            </p:cNvPr>
            <p:cNvGrpSpPr/>
            <p:nvPr/>
          </p:nvGrpSpPr>
          <p:grpSpPr>
            <a:xfrm rot="21199518">
              <a:off x="4285167" y="1589418"/>
              <a:ext cx="1678098" cy="2381807"/>
              <a:chOff x="9785838" y="2102760"/>
              <a:chExt cx="1758462" cy="2495868"/>
            </a:xfrm>
          </p:grpSpPr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BB23BAF7-F705-495B-9E4D-0F7CE9817818}"/>
                  </a:ext>
                </a:extLst>
              </p:cNvPr>
              <p:cNvSpPr/>
              <p:nvPr/>
            </p:nvSpPr>
            <p:spPr>
              <a:xfrm>
                <a:off x="9785838" y="2102760"/>
                <a:ext cx="1758462" cy="2495868"/>
              </a:xfrm>
              <a:custGeom>
                <a:avLst/>
                <a:gdLst>
                  <a:gd name="connsiteX0" fmla="*/ 876893 w 1739824"/>
                  <a:gd name="connsiteY0" fmla="*/ 0 h 2469414"/>
                  <a:gd name="connsiteX1" fmla="*/ 876893 w 1739824"/>
                  <a:gd name="connsiteY1" fmla="*/ 135 h 2469414"/>
                  <a:gd name="connsiteX2" fmla="*/ 878497 w 1739824"/>
                  <a:gd name="connsiteY2" fmla="*/ 0 h 2469414"/>
                  <a:gd name="connsiteX3" fmla="*/ 1739824 w 1739824"/>
                  <a:gd name="connsiteY3" fmla="*/ 1266050 h 2469414"/>
                  <a:gd name="connsiteX4" fmla="*/ 1059303 w 1739824"/>
                  <a:gd name="connsiteY4" fmla="*/ 2442478 h 2469414"/>
                  <a:gd name="connsiteX5" fmla="*/ 876893 w 1739824"/>
                  <a:gd name="connsiteY5" fmla="*/ 2467499 h 2469414"/>
                  <a:gd name="connsiteX6" fmla="*/ 876893 w 1739824"/>
                  <a:gd name="connsiteY6" fmla="*/ 2468107 h 2469414"/>
                  <a:gd name="connsiteX7" fmla="*/ 871705 w 1739824"/>
                  <a:gd name="connsiteY7" fmla="*/ 2468525 h 2469414"/>
                  <a:gd name="connsiteX8" fmla="*/ 870566 w 1739824"/>
                  <a:gd name="connsiteY8" fmla="*/ 2468367 h 2469414"/>
                  <a:gd name="connsiteX9" fmla="*/ 862930 w 1739824"/>
                  <a:gd name="connsiteY9" fmla="*/ 2469414 h 2469414"/>
                  <a:gd name="connsiteX10" fmla="*/ 862930 w 1739824"/>
                  <a:gd name="connsiteY10" fmla="*/ 2467306 h 2469414"/>
                  <a:gd name="connsiteX11" fmla="*/ 683573 w 1739824"/>
                  <a:gd name="connsiteY11" fmla="*/ 2442379 h 2469414"/>
                  <a:gd name="connsiteX12" fmla="*/ 0 w 1739824"/>
                  <a:gd name="connsiteY12" fmla="*/ 1285496 h 2469414"/>
                  <a:gd name="connsiteX13" fmla="*/ 795017 w 1739824"/>
                  <a:gd name="connsiteY13" fmla="*/ 9985 h 2469414"/>
                  <a:gd name="connsiteX14" fmla="*/ 862930 w 1739824"/>
                  <a:gd name="connsiteY14" fmla="*/ 1703 h 2469414"/>
                  <a:gd name="connsiteX15" fmla="*/ 862930 w 1739824"/>
                  <a:gd name="connsiteY15" fmla="*/ 1308 h 2469414"/>
                  <a:gd name="connsiteX16" fmla="*/ 873344 w 1739824"/>
                  <a:gd name="connsiteY16" fmla="*/ 433 h 246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39824" h="2469414">
                    <a:moveTo>
                      <a:pt x="876893" y="0"/>
                    </a:moveTo>
                    <a:lnTo>
                      <a:pt x="876893" y="135"/>
                    </a:lnTo>
                    <a:lnTo>
                      <a:pt x="878497" y="0"/>
                    </a:lnTo>
                    <a:cubicBezTo>
                      <a:pt x="1300512" y="3459"/>
                      <a:pt x="1722527" y="785229"/>
                      <a:pt x="1739824" y="1266050"/>
                    </a:cubicBezTo>
                    <a:cubicBezTo>
                      <a:pt x="1733789" y="1914774"/>
                      <a:pt x="1490881" y="2334521"/>
                      <a:pt x="1059303" y="2442478"/>
                    </a:cubicBezTo>
                    <a:lnTo>
                      <a:pt x="876893" y="2467499"/>
                    </a:lnTo>
                    <a:lnTo>
                      <a:pt x="876893" y="2468107"/>
                    </a:lnTo>
                    <a:lnTo>
                      <a:pt x="871705" y="2468525"/>
                    </a:lnTo>
                    <a:lnTo>
                      <a:pt x="870566" y="2468367"/>
                    </a:lnTo>
                    <a:lnTo>
                      <a:pt x="862930" y="2469414"/>
                    </a:lnTo>
                    <a:lnTo>
                      <a:pt x="862930" y="2467306"/>
                    </a:lnTo>
                    <a:lnTo>
                      <a:pt x="683573" y="2442379"/>
                    </a:lnTo>
                    <a:cubicBezTo>
                      <a:pt x="266354" y="2338807"/>
                      <a:pt x="6053" y="1939276"/>
                      <a:pt x="0" y="1285496"/>
                    </a:cubicBezTo>
                    <a:cubicBezTo>
                      <a:pt x="6409" y="846423"/>
                      <a:pt x="386956" y="104480"/>
                      <a:pt x="795017" y="9985"/>
                    </a:cubicBezTo>
                    <a:lnTo>
                      <a:pt x="862930" y="1703"/>
                    </a:lnTo>
                    <a:lnTo>
                      <a:pt x="862930" y="1308"/>
                    </a:lnTo>
                    <a:lnTo>
                      <a:pt x="873344" y="433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 dirty="0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055D2A68-8116-48B0-8B2D-F7CAEB50A76C}"/>
                  </a:ext>
                </a:extLst>
              </p:cNvPr>
              <p:cNvSpPr/>
              <p:nvPr/>
            </p:nvSpPr>
            <p:spPr>
              <a:xfrm>
                <a:off x="9841768" y="2182144"/>
                <a:ext cx="1646602" cy="2337102"/>
              </a:xfrm>
              <a:custGeom>
                <a:avLst/>
                <a:gdLst>
                  <a:gd name="connsiteX0" fmla="*/ 876893 w 1739824"/>
                  <a:gd name="connsiteY0" fmla="*/ 0 h 2469414"/>
                  <a:gd name="connsiteX1" fmla="*/ 876893 w 1739824"/>
                  <a:gd name="connsiteY1" fmla="*/ 135 h 2469414"/>
                  <a:gd name="connsiteX2" fmla="*/ 878497 w 1739824"/>
                  <a:gd name="connsiteY2" fmla="*/ 0 h 2469414"/>
                  <a:gd name="connsiteX3" fmla="*/ 1739824 w 1739824"/>
                  <a:gd name="connsiteY3" fmla="*/ 1266050 h 2469414"/>
                  <a:gd name="connsiteX4" fmla="*/ 1059303 w 1739824"/>
                  <a:gd name="connsiteY4" fmla="*/ 2442478 h 2469414"/>
                  <a:gd name="connsiteX5" fmla="*/ 876893 w 1739824"/>
                  <a:gd name="connsiteY5" fmla="*/ 2467499 h 2469414"/>
                  <a:gd name="connsiteX6" fmla="*/ 876893 w 1739824"/>
                  <a:gd name="connsiteY6" fmla="*/ 2468107 h 2469414"/>
                  <a:gd name="connsiteX7" fmla="*/ 871705 w 1739824"/>
                  <a:gd name="connsiteY7" fmla="*/ 2468525 h 2469414"/>
                  <a:gd name="connsiteX8" fmla="*/ 870566 w 1739824"/>
                  <a:gd name="connsiteY8" fmla="*/ 2468367 h 2469414"/>
                  <a:gd name="connsiteX9" fmla="*/ 862930 w 1739824"/>
                  <a:gd name="connsiteY9" fmla="*/ 2469414 h 2469414"/>
                  <a:gd name="connsiteX10" fmla="*/ 862930 w 1739824"/>
                  <a:gd name="connsiteY10" fmla="*/ 2467306 h 2469414"/>
                  <a:gd name="connsiteX11" fmla="*/ 683573 w 1739824"/>
                  <a:gd name="connsiteY11" fmla="*/ 2442379 h 2469414"/>
                  <a:gd name="connsiteX12" fmla="*/ 0 w 1739824"/>
                  <a:gd name="connsiteY12" fmla="*/ 1285496 h 2469414"/>
                  <a:gd name="connsiteX13" fmla="*/ 795017 w 1739824"/>
                  <a:gd name="connsiteY13" fmla="*/ 9985 h 2469414"/>
                  <a:gd name="connsiteX14" fmla="*/ 862930 w 1739824"/>
                  <a:gd name="connsiteY14" fmla="*/ 1703 h 2469414"/>
                  <a:gd name="connsiteX15" fmla="*/ 862930 w 1739824"/>
                  <a:gd name="connsiteY15" fmla="*/ 1308 h 2469414"/>
                  <a:gd name="connsiteX16" fmla="*/ 873344 w 1739824"/>
                  <a:gd name="connsiteY16" fmla="*/ 433 h 246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39824" h="2469414">
                    <a:moveTo>
                      <a:pt x="876893" y="0"/>
                    </a:moveTo>
                    <a:lnTo>
                      <a:pt x="876893" y="135"/>
                    </a:lnTo>
                    <a:lnTo>
                      <a:pt x="878497" y="0"/>
                    </a:lnTo>
                    <a:cubicBezTo>
                      <a:pt x="1300512" y="3459"/>
                      <a:pt x="1722527" y="785229"/>
                      <a:pt x="1739824" y="1266050"/>
                    </a:cubicBezTo>
                    <a:cubicBezTo>
                      <a:pt x="1733789" y="1914774"/>
                      <a:pt x="1490881" y="2334521"/>
                      <a:pt x="1059303" y="2442478"/>
                    </a:cubicBezTo>
                    <a:lnTo>
                      <a:pt x="876893" y="2467499"/>
                    </a:lnTo>
                    <a:lnTo>
                      <a:pt x="876893" y="2468107"/>
                    </a:lnTo>
                    <a:lnTo>
                      <a:pt x="871705" y="2468525"/>
                    </a:lnTo>
                    <a:lnTo>
                      <a:pt x="870566" y="2468367"/>
                    </a:lnTo>
                    <a:lnTo>
                      <a:pt x="862930" y="2469414"/>
                    </a:lnTo>
                    <a:lnTo>
                      <a:pt x="862930" y="2467306"/>
                    </a:lnTo>
                    <a:lnTo>
                      <a:pt x="683573" y="2442379"/>
                    </a:lnTo>
                    <a:cubicBezTo>
                      <a:pt x="266354" y="2338807"/>
                      <a:pt x="6053" y="1939276"/>
                      <a:pt x="0" y="1285496"/>
                    </a:cubicBezTo>
                    <a:cubicBezTo>
                      <a:pt x="6409" y="846423"/>
                      <a:pt x="386956" y="104480"/>
                      <a:pt x="795017" y="9985"/>
                    </a:cubicBezTo>
                    <a:lnTo>
                      <a:pt x="862930" y="1703"/>
                    </a:lnTo>
                    <a:lnTo>
                      <a:pt x="862930" y="1308"/>
                    </a:lnTo>
                    <a:lnTo>
                      <a:pt x="873344" y="43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7A3DCE9A-B13D-4F60-B1AE-530446797B0C}"/>
                  </a:ext>
                </a:extLst>
              </p:cNvPr>
              <p:cNvSpPr/>
              <p:nvPr/>
            </p:nvSpPr>
            <p:spPr>
              <a:xfrm>
                <a:off x="9895455" y="2258344"/>
                <a:ext cx="1539229" cy="2184702"/>
              </a:xfrm>
              <a:custGeom>
                <a:avLst/>
                <a:gdLst>
                  <a:gd name="connsiteX0" fmla="*/ 876893 w 1739824"/>
                  <a:gd name="connsiteY0" fmla="*/ 0 h 2469414"/>
                  <a:gd name="connsiteX1" fmla="*/ 876893 w 1739824"/>
                  <a:gd name="connsiteY1" fmla="*/ 135 h 2469414"/>
                  <a:gd name="connsiteX2" fmla="*/ 878497 w 1739824"/>
                  <a:gd name="connsiteY2" fmla="*/ 0 h 2469414"/>
                  <a:gd name="connsiteX3" fmla="*/ 1739824 w 1739824"/>
                  <a:gd name="connsiteY3" fmla="*/ 1266050 h 2469414"/>
                  <a:gd name="connsiteX4" fmla="*/ 1059303 w 1739824"/>
                  <a:gd name="connsiteY4" fmla="*/ 2442478 h 2469414"/>
                  <a:gd name="connsiteX5" fmla="*/ 876893 w 1739824"/>
                  <a:gd name="connsiteY5" fmla="*/ 2467499 h 2469414"/>
                  <a:gd name="connsiteX6" fmla="*/ 876893 w 1739824"/>
                  <a:gd name="connsiteY6" fmla="*/ 2468107 h 2469414"/>
                  <a:gd name="connsiteX7" fmla="*/ 871705 w 1739824"/>
                  <a:gd name="connsiteY7" fmla="*/ 2468525 h 2469414"/>
                  <a:gd name="connsiteX8" fmla="*/ 870566 w 1739824"/>
                  <a:gd name="connsiteY8" fmla="*/ 2468367 h 2469414"/>
                  <a:gd name="connsiteX9" fmla="*/ 862930 w 1739824"/>
                  <a:gd name="connsiteY9" fmla="*/ 2469414 h 2469414"/>
                  <a:gd name="connsiteX10" fmla="*/ 862930 w 1739824"/>
                  <a:gd name="connsiteY10" fmla="*/ 2467306 h 2469414"/>
                  <a:gd name="connsiteX11" fmla="*/ 683573 w 1739824"/>
                  <a:gd name="connsiteY11" fmla="*/ 2442379 h 2469414"/>
                  <a:gd name="connsiteX12" fmla="*/ 0 w 1739824"/>
                  <a:gd name="connsiteY12" fmla="*/ 1285496 h 2469414"/>
                  <a:gd name="connsiteX13" fmla="*/ 795017 w 1739824"/>
                  <a:gd name="connsiteY13" fmla="*/ 9985 h 2469414"/>
                  <a:gd name="connsiteX14" fmla="*/ 862930 w 1739824"/>
                  <a:gd name="connsiteY14" fmla="*/ 1703 h 2469414"/>
                  <a:gd name="connsiteX15" fmla="*/ 862930 w 1739824"/>
                  <a:gd name="connsiteY15" fmla="*/ 1308 h 2469414"/>
                  <a:gd name="connsiteX16" fmla="*/ 873344 w 1739824"/>
                  <a:gd name="connsiteY16" fmla="*/ 433 h 246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739824" h="2469414">
                    <a:moveTo>
                      <a:pt x="876893" y="0"/>
                    </a:moveTo>
                    <a:lnTo>
                      <a:pt x="876893" y="135"/>
                    </a:lnTo>
                    <a:lnTo>
                      <a:pt x="878497" y="0"/>
                    </a:lnTo>
                    <a:cubicBezTo>
                      <a:pt x="1300512" y="3459"/>
                      <a:pt x="1722527" y="785229"/>
                      <a:pt x="1739824" y="1266050"/>
                    </a:cubicBezTo>
                    <a:cubicBezTo>
                      <a:pt x="1733789" y="1914774"/>
                      <a:pt x="1490881" y="2334521"/>
                      <a:pt x="1059303" y="2442478"/>
                    </a:cubicBezTo>
                    <a:lnTo>
                      <a:pt x="876893" y="2467499"/>
                    </a:lnTo>
                    <a:lnTo>
                      <a:pt x="876893" y="2468107"/>
                    </a:lnTo>
                    <a:lnTo>
                      <a:pt x="871705" y="2468525"/>
                    </a:lnTo>
                    <a:lnTo>
                      <a:pt x="870566" y="2468367"/>
                    </a:lnTo>
                    <a:lnTo>
                      <a:pt x="862930" y="2469414"/>
                    </a:lnTo>
                    <a:lnTo>
                      <a:pt x="862930" y="2467306"/>
                    </a:lnTo>
                    <a:lnTo>
                      <a:pt x="683573" y="2442379"/>
                    </a:lnTo>
                    <a:cubicBezTo>
                      <a:pt x="266354" y="2338807"/>
                      <a:pt x="6053" y="1939276"/>
                      <a:pt x="0" y="1285496"/>
                    </a:cubicBezTo>
                    <a:cubicBezTo>
                      <a:pt x="6409" y="846423"/>
                      <a:pt x="386956" y="104480"/>
                      <a:pt x="795017" y="9985"/>
                    </a:cubicBezTo>
                    <a:lnTo>
                      <a:pt x="862930" y="1703"/>
                    </a:lnTo>
                    <a:lnTo>
                      <a:pt x="862930" y="1308"/>
                    </a:lnTo>
                    <a:lnTo>
                      <a:pt x="873344" y="433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E0FBD65F-6F3A-4C8C-9BEC-7F6E2DFBEF4B}"/>
                  </a:ext>
                </a:extLst>
              </p:cNvPr>
              <p:cNvSpPr/>
              <p:nvPr/>
            </p:nvSpPr>
            <p:spPr>
              <a:xfrm>
                <a:off x="10647543" y="2182144"/>
                <a:ext cx="844579" cy="2331993"/>
              </a:xfrm>
              <a:custGeom>
                <a:avLst/>
                <a:gdLst>
                  <a:gd name="connsiteX0" fmla="*/ 27885 w 844579"/>
                  <a:gd name="connsiteY0" fmla="*/ 0 h 2331993"/>
                  <a:gd name="connsiteX1" fmla="*/ 27885 w 844579"/>
                  <a:gd name="connsiteY1" fmla="*/ 128 h 2331993"/>
                  <a:gd name="connsiteX2" fmla="*/ 29403 w 844579"/>
                  <a:gd name="connsiteY2" fmla="*/ 0 h 2331993"/>
                  <a:gd name="connsiteX3" fmla="*/ 844579 w 844579"/>
                  <a:gd name="connsiteY3" fmla="*/ 1198215 h 2331993"/>
                  <a:gd name="connsiteX4" fmla="*/ 200521 w 844579"/>
                  <a:gd name="connsiteY4" fmla="*/ 2311609 h 2331993"/>
                  <a:gd name="connsiteX5" fmla="*/ 51918 w 844579"/>
                  <a:gd name="connsiteY5" fmla="*/ 2331993 h 2331993"/>
                  <a:gd name="connsiteX6" fmla="*/ 146692 w 844579"/>
                  <a:gd name="connsiteY6" fmla="*/ 2236295 h 2331993"/>
                  <a:gd name="connsiteX7" fmla="*/ 484503 w 844579"/>
                  <a:gd name="connsiteY7" fmla="*/ 1416877 h 2331993"/>
                  <a:gd name="connsiteX8" fmla="*/ 24704 w 844579"/>
                  <a:gd name="connsiteY8" fmla="*/ 22450 h 2331993"/>
                  <a:gd name="connsiteX9" fmla="*/ 0 w 844579"/>
                  <a:gd name="connsiteY9" fmla="*/ 3401 h 2331993"/>
                  <a:gd name="connsiteX10" fmla="*/ 14670 w 844579"/>
                  <a:gd name="connsiteY10" fmla="*/ 1612 h 2331993"/>
                  <a:gd name="connsiteX11" fmla="*/ 14670 w 844579"/>
                  <a:gd name="connsiteY11" fmla="*/ 1238 h 2331993"/>
                  <a:gd name="connsiteX12" fmla="*/ 24526 w 844579"/>
                  <a:gd name="connsiteY12" fmla="*/ 410 h 2331993"/>
                  <a:gd name="connsiteX0" fmla="*/ 27885 w 844579"/>
                  <a:gd name="connsiteY0" fmla="*/ 0 h 2331993"/>
                  <a:gd name="connsiteX1" fmla="*/ 27885 w 844579"/>
                  <a:gd name="connsiteY1" fmla="*/ 128 h 2331993"/>
                  <a:gd name="connsiteX2" fmla="*/ 29403 w 844579"/>
                  <a:gd name="connsiteY2" fmla="*/ 0 h 2331993"/>
                  <a:gd name="connsiteX3" fmla="*/ 844579 w 844579"/>
                  <a:gd name="connsiteY3" fmla="*/ 1198215 h 2331993"/>
                  <a:gd name="connsiteX4" fmla="*/ 200521 w 844579"/>
                  <a:gd name="connsiteY4" fmla="*/ 2311609 h 2331993"/>
                  <a:gd name="connsiteX5" fmla="*/ 51918 w 844579"/>
                  <a:gd name="connsiteY5" fmla="*/ 2331993 h 2331993"/>
                  <a:gd name="connsiteX6" fmla="*/ 146692 w 844579"/>
                  <a:gd name="connsiteY6" fmla="*/ 2236295 h 2331993"/>
                  <a:gd name="connsiteX7" fmla="*/ 458126 w 844579"/>
                  <a:gd name="connsiteY7" fmla="*/ 1328954 h 2331993"/>
                  <a:gd name="connsiteX8" fmla="*/ 24704 w 844579"/>
                  <a:gd name="connsiteY8" fmla="*/ 22450 h 2331993"/>
                  <a:gd name="connsiteX9" fmla="*/ 0 w 844579"/>
                  <a:gd name="connsiteY9" fmla="*/ 3401 h 2331993"/>
                  <a:gd name="connsiteX10" fmla="*/ 14670 w 844579"/>
                  <a:gd name="connsiteY10" fmla="*/ 1612 h 2331993"/>
                  <a:gd name="connsiteX11" fmla="*/ 14670 w 844579"/>
                  <a:gd name="connsiteY11" fmla="*/ 1238 h 2331993"/>
                  <a:gd name="connsiteX12" fmla="*/ 24526 w 844579"/>
                  <a:gd name="connsiteY12" fmla="*/ 410 h 2331993"/>
                  <a:gd name="connsiteX13" fmla="*/ 27885 w 844579"/>
                  <a:gd name="connsiteY13" fmla="*/ 0 h 2331993"/>
                  <a:gd name="connsiteX0" fmla="*/ 27885 w 844579"/>
                  <a:gd name="connsiteY0" fmla="*/ 0 h 2331993"/>
                  <a:gd name="connsiteX1" fmla="*/ 27885 w 844579"/>
                  <a:gd name="connsiteY1" fmla="*/ 128 h 2331993"/>
                  <a:gd name="connsiteX2" fmla="*/ 29403 w 844579"/>
                  <a:gd name="connsiteY2" fmla="*/ 0 h 2331993"/>
                  <a:gd name="connsiteX3" fmla="*/ 844579 w 844579"/>
                  <a:gd name="connsiteY3" fmla="*/ 1198215 h 2331993"/>
                  <a:gd name="connsiteX4" fmla="*/ 200521 w 844579"/>
                  <a:gd name="connsiteY4" fmla="*/ 2311609 h 2331993"/>
                  <a:gd name="connsiteX5" fmla="*/ 51918 w 844579"/>
                  <a:gd name="connsiteY5" fmla="*/ 2331993 h 2331993"/>
                  <a:gd name="connsiteX6" fmla="*/ 146692 w 844579"/>
                  <a:gd name="connsiteY6" fmla="*/ 2236295 h 2331993"/>
                  <a:gd name="connsiteX7" fmla="*/ 458126 w 844579"/>
                  <a:gd name="connsiteY7" fmla="*/ 1328954 h 2331993"/>
                  <a:gd name="connsiteX8" fmla="*/ 24704 w 844579"/>
                  <a:gd name="connsiteY8" fmla="*/ 22450 h 2331993"/>
                  <a:gd name="connsiteX9" fmla="*/ 0 w 844579"/>
                  <a:gd name="connsiteY9" fmla="*/ 3401 h 2331993"/>
                  <a:gd name="connsiteX10" fmla="*/ 14670 w 844579"/>
                  <a:gd name="connsiteY10" fmla="*/ 1612 h 2331993"/>
                  <a:gd name="connsiteX11" fmla="*/ 14670 w 844579"/>
                  <a:gd name="connsiteY11" fmla="*/ 1238 h 2331993"/>
                  <a:gd name="connsiteX12" fmla="*/ 24526 w 844579"/>
                  <a:gd name="connsiteY12" fmla="*/ 410 h 2331993"/>
                  <a:gd name="connsiteX13" fmla="*/ 27885 w 844579"/>
                  <a:gd name="connsiteY13" fmla="*/ 0 h 2331993"/>
                  <a:gd name="connsiteX0" fmla="*/ 27885 w 844579"/>
                  <a:gd name="connsiteY0" fmla="*/ 0 h 2331993"/>
                  <a:gd name="connsiteX1" fmla="*/ 27885 w 844579"/>
                  <a:gd name="connsiteY1" fmla="*/ 128 h 2331993"/>
                  <a:gd name="connsiteX2" fmla="*/ 29403 w 844579"/>
                  <a:gd name="connsiteY2" fmla="*/ 0 h 2331993"/>
                  <a:gd name="connsiteX3" fmla="*/ 844579 w 844579"/>
                  <a:gd name="connsiteY3" fmla="*/ 1198215 h 2331993"/>
                  <a:gd name="connsiteX4" fmla="*/ 200521 w 844579"/>
                  <a:gd name="connsiteY4" fmla="*/ 2311609 h 2331993"/>
                  <a:gd name="connsiteX5" fmla="*/ 51918 w 844579"/>
                  <a:gd name="connsiteY5" fmla="*/ 2331993 h 2331993"/>
                  <a:gd name="connsiteX6" fmla="*/ 146692 w 844579"/>
                  <a:gd name="connsiteY6" fmla="*/ 2236295 h 2331993"/>
                  <a:gd name="connsiteX7" fmla="*/ 458126 w 844579"/>
                  <a:gd name="connsiteY7" fmla="*/ 1328954 h 2331993"/>
                  <a:gd name="connsiteX8" fmla="*/ 24704 w 844579"/>
                  <a:gd name="connsiteY8" fmla="*/ 22450 h 2331993"/>
                  <a:gd name="connsiteX9" fmla="*/ 0 w 844579"/>
                  <a:gd name="connsiteY9" fmla="*/ 3401 h 2331993"/>
                  <a:gd name="connsiteX10" fmla="*/ 14670 w 844579"/>
                  <a:gd name="connsiteY10" fmla="*/ 1612 h 2331993"/>
                  <a:gd name="connsiteX11" fmla="*/ 14670 w 844579"/>
                  <a:gd name="connsiteY11" fmla="*/ 1238 h 2331993"/>
                  <a:gd name="connsiteX12" fmla="*/ 24526 w 844579"/>
                  <a:gd name="connsiteY12" fmla="*/ 410 h 2331993"/>
                  <a:gd name="connsiteX13" fmla="*/ 27885 w 844579"/>
                  <a:gd name="connsiteY13" fmla="*/ 0 h 2331993"/>
                  <a:gd name="connsiteX0" fmla="*/ 27885 w 844579"/>
                  <a:gd name="connsiteY0" fmla="*/ 0 h 2331993"/>
                  <a:gd name="connsiteX1" fmla="*/ 27885 w 844579"/>
                  <a:gd name="connsiteY1" fmla="*/ 128 h 2331993"/>
                  <a:gd name="connsiteX2" fmla="*/ 29403 w 844579"/>
                  <a:gd name="connsiteY2" fmla="*/ 0 h 2331993"/>
                  <a:gd name="connsiteX3" fmla="*/ 844579 w 844579"/>
                  <a:gd name="connsiteY3" fmla="*/ 1198215 h 2331993"/>
                  <a:gd name="connsiteX4" fmla="*/ 200521 w 844579"/>
                  <a:gd name="connsiteY4" fmla="*/ 2311609 h 2331993"/>
                  <a:gd name="connsiteX5" fmla="*/ 51918 w 844579"/>
                  <a:gd name="connsiteY5" fmla="*/ 2331993 h 2331993"/>
                  <a:gd name="connsiteX6" fmla="*/ 146692 w 844579"/>
                  <a:gd name="connsiteY6" fmla="*/ 2236295 h 2331993"/>
                  <a:gd name="connsiteX7" fmla="*/ 405372 w 844579"/>
                  <a:gd name="connsiteY7" fmla="*/ 1241031 h 2331993"/>
                  <a:gd name="connsiteX8" fmla="*/ 24704 w 844579"/>
                  <a:gd name="connsiteY8" fmla="*/ 22450 h 2331993"/>
                  <a:gd name="connsiteX9" fmla="*/ 0 w 844579"/>
                  <a:gd name="connsiteY9" fmla="*/ 3401 h 2331993"/>
                  <a:gd name="connsiteX10" fmla="*/ 14670 w 844579"/>
                  <a:gd name="connsiteY10" fmla="*/ 1612 h 2331993"/>
                  <a:gd name="connsiteX11" fmla="*/ 14670 w 844579"/>
                  <a:gd name="connsiteY11" fmla="*/ 1238 h 2331993"/>
                  <a:gd name="connsiteX12" fmla="*/ 24526 w 844579"/>
                  <a:gd name="connsiteY12" fmla="*/ 410 h 2331993"/>
                  <a:gd name="connsiteX13" fmla="*/ 27885 w 844579"/>
                  <a:gd name="connsiteY13" fmla="*/ 0 h 2331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44579" h="2331993">
                    <a:moveTo>
                      <a:pt x="27885" y="0"/>
                    </a:moveTo>
                    <a:lnTo>
                      <a:pt x="27885" y="128"/>
                    </a:lnTo>
                    <a:lnTo>
                      <a:pt x="29403" y="0"/>
                    </a:lnTo>
                    <a:cubicBezTo>
                      <a:pt x="428806" y="3274"/>
                      <a:pt x="828209" y="743156"/>
                      <a:pt x="844579" y="1198215"/>
                    </a:cubicBezTo>
                    <a:cubicBezTo>
                      <a:pt x="838867" y="1812180"/>
                      <a:pt x="608975" y="2209437"/>
                      <a:pt x="200521" y="2311609"/>
                    </a:cubicBezTo>
                    <a:lnTo>
                      <a:pt x="51918" y="2331993"/>
                    </a:lnTo>
                    <a:lnTo>
                      <a:pt x="146692" y="2236295"/>
                    </a:lnTo>
                    <a:cubicBezTo>
                      <a:pt x="307152" y="2042249"/>
                      <a:pt x="369790" y="1633872"/>
                      <a:pt x="405372" y="1241031"/>
                    </a:cubicBezTo>
                    <a:cubicBezTo>
                      <a:pt x="408189" y="808841"/>
                      <a:pt x="343780" y="307701"/>
                      <a:pt x="24704" y="22450"/>
                    </a:cubicBezTo>
                    <a:lnTo>
                      <a:pt x="0" y="3401"/>
                    </a:lnTo>
                    <a:lnTo>
                      <a:pt x="14670" y="1612"/>
                    </a:lnTo>
                    <a:lnTo>
                      <a:pt x="14670" y="1238"/>
                    </a:lnTo>
                    <a:lnTo>
                      <a:pt x="24526" y="410"/>
                    </a:lnTo>
                    <a:lnTo>
                      <a:pt x="27885" y="0"/>
                    </a:lnTo>
                    <a:close/>
                  </a:path>
                </a:pathLst>
              </a:custGeom>
              <a:solidFill>
                <a:schemeClr val="bg1">
                  <a:lumMod val="75000"/>
                  <a:alpha val="7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120" name="Graphic 118">
              <a:extLst>
                <a:ext uri="{FF2B5EF4-FFF2-40B4-BE49-F238E27FC236}">
                  <a16:creationId xmlns:a16="http://schemas.microsoft.com/office/drawing/2014/main" id="{1ECA0070-640D-4750-89A2-8DE955B5E82C}"/>
                </a:ext>
              </a:extLst>
            </p:cNvPr>
            <p:cNvGrpSpPr/>
            <p:nvPr/>
          </p:nvGrpSpPr>
          <p:grpSpPr>
            <a:xfrm>
              <a:off x="4171485" y="3483384"/>
              <a:ext cx="3752461" cy="821790"/>
              <a:chOff x="1852598" y="2507163"/>
              <a:chExt cx="8362901" cy="1831474"/>
            </a:xfrm>
            <a:solidFill>
              <a:schemeClr val="accent2">
                <a:lumMod val="60000"/>
                <a:lumOff val="40000"/>
              </a:schemeClr>
            </a:solidFill>
          </p:grpSpPr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D6F75D8A-597B-4E19-AF66-432342AE1E73}"/>
                  </a:ext>
                </a:extLst>
              </p:cNvPr>
              <p:cNvSpPr/>
              <p:nvPr/>
            </p:nvSpPr>
            <p:spPr>
              <a:xfrm>
                <a:off x="1852598" y="2700337"/>
                <a:ext cx="5987280" cy="1638300"/>
              </a:xfrm>
              <a:custGeom>
                <a:avLst/>
                <a:gdLst>
                  <a:gd name="connsiteX0" fmla="*/ 13349 w 5962650"/>
                  <a:gd name="connsiteY0" fmla="*/ 0 h 1638300"/>
                  <a:gd name="connsiteX1" fmla="*/ 134317 w 5962650"/>
                  <a:gd name="connsiteY1" fmla="*/ 342900 h 1638300"/>
                  <a:gd name="connsiteX2" fmla="*/ 664859 w 5962650"/>
                  <a:gd name="connsiteY2" fmla="*/ 829628 h 1638300"/>
                  <a:gd name="connsiteX3" fmla="*/ 966802 w 5962650"/>
                  <a:gd name="connsiteY3" fmla="*/ 868680 h 1638300"/>
                  <a:gd name="connsiteX4" fmla="*/ 1019189 w 5962650"/>
                  <a:gd name="connsiteY4" fmla="*/ 849630 h 1638300"/>
                  <a:gd name="connsiteX5" fmla="*/ 1548779 w 5962650"/>
                  <a:gd name="connsiteY5" fmla="*/ 518160 h 1638300"/>
                  <a:gd name="connsiteX6" fmla="*/ 1596404 w 5962650"/>
                  <a:gd name="connsiteY6" fmla="*/ 473392 h 1638300"/>
                  <a:gd name="connsiteX7" fmla="*/ 1650697 w 5962650"/>
                  <a:gd name="connsiteY7" fmla="*/ 528638 h 1638300"/>
                  <a:gd name="connsiteX8" fmla="*/ 1957402 w 5962650"/>
                  <a:gd name="connsiteY8" fmla="*/ 846773 h 1638300"/>
                  <a:gd name="connsiteX9" fmla="*/ 2722259 w 5962650"/>
                  <a:gd name="connsiteY9" fmla="*/ 791528 h 1638300"/>
                  <a:gd name="connsiteX10" fmla="*/ 2787029 w 5962650"/>
                  <a:gd name="connsiteY10" fmla="*/ 757238 h 1638300"/>
                  <a:gd name="connsiteX11" fmla="*/ 2818462 w 5962650"/>
                  <a:gd name="connsiteY11" fmla="*/ 796290 h 1638300"/>
                  <a:gd name="connsiteX12" fmla="*/ 3440444 w 5962650"/>
                  <a:gd name="connsiteY12" fmla="*/ 1247775 h 1638300"/>
                  <a:gd name="connsiteX13" fmla="*/ 3876689 w 5962650"/>
                  <a:gd name="connsiteY13" fmla="*/ 1165860 h 1638300"/>
                  <a:gd name="connsiteX14" fmla="*/ 4048139 w 5962650"/>
                  <a:gd name="connsiteY14" fmla="*/ 1184910 h 1638300"/>
                  <a:gd name="connsiteX15" fmla="*/ 4528199 w 5962650"/>
                  <a:gd name="connsiteY15" fmla="*/ 1368743 h 1638300"/>
                  <a:gd name="connsiteX16" fmla="*/ 5215904 w 5962650"/>
                  <a:gd name="connsiteY16" fmla="*/ 1106805 h 1638300"/>
                  <a:gd name="connsiteX17" fmla="*/ 5391164 w 5962650"/>
                  <a:gd name="connsiteY17" fmla="*/ 848678 h 1638300"/>
                  <a:gd name="connsiteX18" fmla="*/ 5420692 w 5962650"/>
                  <a:gd name="connsiteY18" fmla="*/ 806768 h 1638300"/>
                  <a:gd name="connsiteX19" fmla="*/ 5472127 w 5962650"/>
                  <a:gd name="connsiteY19" fmla="*/ 808673 h 1638300"/>
                  <a:gd name="connsiteX20" fmla="*/ 5911229 w 5962650"/>
                  <a:gd name="connsiteY20" fmla="*/ 592455 h 1638300"/>
                  <a:gd name="connsiteX21" fmla="*/ 5945520 w 5962650"/>
                  <a:gd name="connsiteY21" fmla="*/ 550545 h 1638300"/>
                  <a:gd name="connsiteX22" fmla="*/ 5909325 w 5962650"/>
                  <a:gd name="connsiteY22" fmla="*/ 884873 h 1638300"/>
                  <a:gd name="connsiteX23" fmla="*/ 5619764 w 5962650"/>
                  <a:gd name="connsiteY23" fmla="*/ 1086803 h 1638300"/>
                  <a:gd name="connsiteX24" fmla="*/ 5455934 w 5962650"/>
                  <a:gd name="connsiteY24" fmla="*/ 1081088 h 1638300"/>
                  <a:gd name="connsiteX25" fmla="*/ 5406404 w 5962650"/>
                  <a:gd name="connsiteY25" fmla="*/ 1106805 h 1638300"/>
                  <a:gd name="connsiteX26" fmla="*/ 5062552 w 5962650"/>
                  <a:gd name="connsiteY26" fmla="*/ 1508760 h 1638300"/>
                  <a:gd name="connsiteX27" fmla="*/ 4482479 w 5962650"/>
                  <a:gd name="connsiteY27" fmla="*/ 1640205 h 1638300"/>
                  <a:gd name="connsiteX28" fmla="*/ 3989084 w 5962650"/>
                  <a:gd name="connsiteY28" fmla="*/ 1418273 h 1638300"/>
                  <a:gd name="connsiteX29" fmla="*/ 3931934 w 5962650"/>
                  <a:gd name="connsiteY29" fmla="*/ 1416368 h 1638300"/>
                  <a:gd name="connsiteX30" fmla="*/ 3176602 w 5962650"/>
                  <a:gd name="connsiteY30" fmla="*/ 1446848 h 1638300"/>
                  <a:gd name="connsiteX31" fmla="*/ 2802269 w 5962650"/>
                  <a:gd name="connsiteY31" fmla="*/ 1051560 h 1638300"/>
                  <a:gd name="connsiteX32" fmla="*/ 2754644 w 5962650"/>
                  <a:gd name="connsiteY32" fmla="*/ 1042988 h 1638300"/>
                  <a:gd name="connsiteX33" fmla="*/ 2224102 w 5962650"/>
                  <a:gd name="connsiteY33" fmla="*/ 1218248 h 1638300"/>
                  <a:gd name="connsiteX34" fmla="*/ 1882154 w 5962650"/>
                  <a:gd name="connsiteY34" fmla="*/ 1074420 h 1638300"/>
                  <a:gd name="connsiteX35" fmla="*/ 1614502 w 5962650"/>
                  <a:gd name="connsiteY35" fmla="*/ 758190 h 1638300"/>
                  <a:gd name="connsiteX36" fmla="*/ 1601167 w 5962650"/>
                  <a:gd name="connsiteY36" fmla="*/ 737235 h 1638300"/>
                  <a:gd name="connsiteX37" fmla="*/ 1345897 w 5962650"/>
                  <a:gd name="connsiteY37" fmla="*/ 987743 h 1638300"/>
                  <a:gd name="connsiteX38" fmla="*/ 456262 w 5962650"/>
                  <a:gd name="connsiteY38" fmla="*/ 982028 h 1638300"/>
                  <a:gd name="connsiteX39" fmla="*/ 15254 w 5962650"/>
                  <a:gd name="connsiteY39" fmla="*/ 254318 h 1638300"/>
                  <a:gd name="connsiteX40" fmla="*/ 13349 w 5962650"/>
                  <a:gd name="connsiteY40" fmla="*/ 0 h 1638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5962650" h="1638300">
                    <a:moveTo>
                      <a:pt x="13349" y="0"/>
                    </a:moveTo>
                    <a:cubicBezTo>
                      <a:pt x="41924" y="118110"/>
                      <a:pt x="76214" y="235268"/>
                      <a:pt x="134317" y="342900"/>
                    </a:cubicBezTo>
                    <a:cubicBezTo>
                      <a:pt x="256237" y="565785"/>
                      <a:pt x="421972" y="740093"/>
                      <a:pt x="664859" y="829628"/>
                    </a:cubicBezTo>
                    <a:cubicBezTo>
                      <a:pt x="762014" y="864870"/>
                      <a:pt x="862027" y="886778"/>
                      <a:pt x="966802" y="868680"/>
                    </a:cubicBezTo>
                    <a:cubicBezTo>
                      <a:pt x="980137" y="851535"/>
                      <a:pt x="1001092" y="853440"/>
                      <a:pt x="1019189" y="849630"/>
                    </a:cubicBezTo>
                    <a:cubicBezTo>
                      <a:pt x="1237312" y="806768"/>
                      <a:pt x="1408762" y="687705"/>
                      <a:pt x="1548779" y="518160"/>
                    </a:cubicBezTo>
                    <a:cubicBezTo>
                      <a:pt x="1563067" y="501015"/>
                      <a:pt x="1572592" y="480060"/>
                      <a:pt x="1596404" y="473392"/>
                    </a:cubicBezTo>
                    <a:cubicBezTo>
                      <a:pt x="1627837" y="478155"/>
                      <a:pt x="1637362" y="505778"/>
                      <a:pt x="1650697" y="528638"/>
                    </a:cubicBezTo>
                    <a:cubicBezTo>
                      <a:pt x="1727849" y="658178"/>
                      <a:pt x="1826909" y="767715"/>
                      <a:pt x="1957402" y="846773"/>
                    </a:cubicBezTo>
                    <a:cubicBezTo>
                      <a:pt x="2206957" y="998220"/>
                      <a:pt x="2497469" y="978218"/>
                      <a:pt x="2722259" y="791528"/>
                    </a:cubicBezTo>
                    <a:cubicBezTo>
                      <a:pt x="2741309" y="775335"/>
                      <a:pt x="2758454" y="755333"/>
                      <a:pt x="2787029" y="757238"/>
                    </a:cubicBezTo>
                    <a:cubicBezTo>
                      <a:pt x="2806079" y="762953"/>
                      <a:pt x="2810842" y="781050"/>
                      <a:pt x="2818462" y="796290"/>
                    </a:cubicBezTo>
                    <a:cubicBezTo>
                      <a:pt x="2947049" y="1055370"/>
                      <a:pt x="3151837" y="1210628"/>
                      <a:pt x="3440444" y="1247775"/>
                    </a:cubicBezTo>
                    <a:cubicBezTo>
                      <a:pt x="3593797" y="1267778"/>
                      <a:pt x="3742387" y="1243965"/>
                      <a:pt x="3876689" y="1165860"/>
                    </a:cubicBezTo>
                    <a:cubicBezTo>
                      <a:pt x="3944317" y="1125855"/>
                      <a:pt x="3988132" y="1136333"/>
                      <a:pt x="4048139" y="1184910"/>
                    </a:cubicBezTo>
                    <a:cubicBezTo>
                      <a:pt x="4186252" y="1297305"/>
                      <a:pt x="4348177" y="1358265"/>
                      <a:pt x="4528199" y="1368743"/>
                    </a:cubicBezTo>
                    <a:cubicBezTo>
                      <a:pt x="4797757" y="1384935"/>
                      <a:pt x="5026357" y="1295400"/>
                      <a:pt x="5215904" y="1106805"/>
                    </a:cubicBezTo>
                    <a:cubicBezTo>
                      <a:pt x="5290200" y="1032510"/>
                      <a:pt x="5349254" y="945833"/>
                      <a:pt x="5391164" y="848678"/>
                    </a:cubicBezTo>
                    <a:cubicBezTo>
                      <a:pt x="5397832" y="832485"/>
                      <a:pt x="5404500" y="816293"/>
                      <a:pt x="5420692" y="806768"/>
                    </a:cubicBezTo>
                    <a:cubicBezTo>
                      <a:pt x="5437837" y="801053"/>
                      <a:pt x="5454982" y="805815"/>
                      <a:pt x="5472127" y="808673"/>
                    </a:cubicBezTo>
                    <a:cubicBezTo>
                      <a:pt x="5656912" y="841058"/>
                      <a:pt x="5826457" y="757238"/>
                      <a:pt x="5911229" y="592455"/>
                    </a:cubicBezTo>
                    <a:cubicBezTo>
                      <a:pt x="5919802" y="576263"/>
                      <a:pt x="5922659" y="555308"/>
                      <a:pt x="5945520" y="550545"/>
                    </a:cubicBezTo>
                    <a:cubicBezTo>
                      <a:pt x="5982667" y="667703"/>
                      <a:pt x="5969332" y="779145"/>
                      <a:pt x="5909325" y="884873"/>
                    </a:cubicBezTo>
                    <a:cubicBezTo>
                      <a:pt x="5845507" y="997268"/>
                      <a:pt x="5747400" y="1062038"/>
                      <a:pt x="5619764" y="1086803"/>
                    </a:cubicBezTo>
                    <a:cubicBezTo>
                      <a:pt x="5563567" y="1097280"/>
                      <a:pt x="5509275" y="1097280"/>
                      <a:pt x="5455934" y="1081088"/>
                    </a:cubicBezTo>
                    <a:cubicBezTo>
                      <a:pt x="5427359" y="1072515"/>
                      <a:pt x="5417834" y="1082040"/>
                      <a:pt x="5406404" y="1106805"/>
                    </a:cubicBezTo>
                    <a:cubicBezTo>
                      <a:pt x="5333062" y="1275398"/>
                      <a:pt x="5217809" y="1410653"/>
                      <a:pt x="5062552" y="1508760"/>
                    </a:cubicBezTo>
                    <a:cubicBezTo>
                      <a:pt x="4885387" y="1620203"/>
                      <a:pt x="4692982" y="1664970"/>
                      <a:pt x="4482479" y="1640205"/>
                    </a:cubicBezTo>
                    <a:cubicBezTo>
                      <a:pt x="4292932" y="1617345"/>
                      <a:pt x="4130054" y="1543050"/>
                      <a:pt x="3989084" y="1418273"/>
                    </a:cubicBezTo>
                    <a:cubicBezTo>
                      <a:pt x="3967177" y="1399223"/>
                      <a:pt x="3953842" y="1403985"/>
                      <a:pt x="3931934" y="1416368"/>
                    </a:cubicBezTo>
                    <a:cubicBezTo>
                      <a:pt x="3686189" y="1556385"/>
                      <a:pt x="3430919" y="1567815"/>
                      <a:pt x="3176602" y="1446848"/>
                    </a:cubicBezTo>
                    <a:cubicBezTo>
                      <a:pt x="3004199" y="1364933"/>
                      <a:pt x="2878469" y="1229678"/>
                      <a:pt x="2802269" y="1051560"/>
                    </a:cubicBezTo>
                    <a:cubicBezTo>
                      <a:pt x="2787029" y="1016318"/>
                      <a:pt x="2779409" y="1022985"/>
                      <a:pt x="2754644" y="1042988"/>
                    </a:cubicBezTo>
                    <a:cubicBezTo>
                      <a:pt x="2601292" y="1171575"/>
                      <a:pt x="2426984" y="1240155"/>
                      <a:pt x="2224102" y="1218248"/>
                    </a:cubicBezTo>
                    <a:cubicBezTo>
                      <a:pt x="2097419" y="1204913"/>
                      <a:pt x="1983119" y="1152525"/>
                      <a:pt x="1882154" y="1074420"/>
                    </a:cubicBezTo>
                    <a:cubicBezTo>
                      <a:pt x="1770712" y="987743"/>
                      <a:pt x="1681177" y="882968"/>
                      <a:pt x="1614502" y="758190"/>
                    </a:cubicBezTo>
                    <a:cubicBezTo>
                      <a:pt x="1610692" y="751523"/>
                      <a:pt x="1605929" y="745808"/>
                      <a:pt x="1601167" y="737235"/>
                    </a:cubicBezTo>
                    <a:cubicBezTo>
                      <a:pt x="1523062" y="831533"/>
                      <a:pt x="1443052" y="917258"/>
                      <a:pt x="1345897" y="987743"/>
                    </a:cubicBezTo>
                    <a:cubicBezTo>
                      <a:pt x="1078244" y="1183958"/>
                      <a:pt x="722009" y="1182053"/>
                      <a:pt x="456262" y="982028"/>
                    </a:cubicBezTo>
                    <a:cubicBezTo>
                      <a:pt x="213374" y="799148"/>
                      <a:pt x="69547" y="552450"/>
                      <a:pt x="15254" y="254318"/>
                    </a:cubicBezTo>
                    <a:cubicBezTo>
                      <a:pt x="967" y="171450"/>
                      <a:pt x="-9511" y="84773"/>
                      <a:pt x="13349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2ABCB493-2AEB-4151-B2B0-79D25B6DA87D}"/>
                  </a:ext>
                </a:extLst>
              </p:cNvPr>
              <p:cNvSpPr/>
              <p:nvPr/>
            </p:nvSpPr>
            <p:spPr>
              <a:xfrm>
                <a:off x="8453375" y="2570624"/>
                <a:ext cx="1762124" cy="762001"/>
              </a:xfrm>
              <a:custGeom>
                <a:avLst/>
                <a:gdLst>
                  <a:gd name="connsiteX0" fmla="*/ 325755 w 1762125"/>
                  <a:gd name="connsiteY0" fmla="*/ 208598 h 762000"/>
                  <a:gd name="connsiteX1" fmla="*/ 498157 w 1762125"/>
                  <a:gd name="connsiteY1" fmla="*/ 370523 h 762000"/>
                  <a:gd name="connsiteX2" fmla="*/ 932497 w 1762125"/>
                  <a:gd name="connsiteY2" fmla="*/ 506730 h 762000"/>
                  <a:gd name="connsiteX3" fmla="*/ 1416368 w 1762125"/>
                  <a:gd name="connsiteY3" fmla="*/ 414338 h 762000"/>
                  <a:gd name="connsiteX4" fmla="*/ 1741170 w 1762125"/>
                  <a:gd name="connsiteY4" fmla="*/ 30480 h 762000"/>
                  <a:gd name="connsiteX5" fmla="*/ 1754505 w 1762125"/>
                  <a:gd name="connsiteY5" fmla="*/ 0 h 762000"/>
                  <a:gd name="connsiteX6" fmla="*/ 1763077 w 1762125"/>
                  <a:gd name="connsiteY6" fmla="*/ 177165 h 762000"/>
                  <a:gd name="connsiteX7" fmla="*/ 1568768 w 1762125"/>
                  <a:gd name="connsiteY7" fmla="*/ 572453 h 762000"/>
                  <a:gd name="connsiteX8" fmla="*/ 1112520 w 1762125"/>
                  <a:gd name="connsiteY8" fmla="*/ 763905 h 762000"/>
                  <a:gd name="connsiteX9" fmla="*/ 668655 w 1762125"/>
                  <a:gd name="connsiteY9" fmla="*/ 717233 h 762000"/>
                  <a:gd name="connsiteX10" fmla="*/ 350520 w 1762125"/>
                  <a:gd name="connsiteY10" fmla="*/ 493395 h 762000"/>
                  <a:gd name="connsiteX11" fmla="*/ 299085 w 1762125"/>
                  <a:gd name="connsiteY11" fmla="*/ 486728 h 762000"/>
                  <a:gd name="connsiteX12" fmla="*/ 124777 w 1762125"/>
                  <a:gd name="connsiteY12" fmla="*/ 572453 h 762000"/>
                  <a:gd name="connsiteX13" fmla="*/ 103822 w 1762125"/>
                  <a:gd name="connsiteY13" fmla="*/ 543878 h 762000"/>
                  <a:gd name="connsiteX14" fmla="*/ 17145 w 1762125"/>
                  <a:gd name="connsiteY14" fmla="*/ 392430 h 762000"/>
                  <a:gd name="connsiteX15" fmla="*/ 0 w 1762125"/>
                  <a:gd name="connsiteY15" fmla="*/ 360045 h 762000"/>
                  <a:gd name="connsiteX16" fmla="*/ 143827 w 1762125"/>
                  <a:gd name="connsiteY16" fmla="*/ 306705 h 762000"/>
                  <a:gd name="connsiteX17" fmla="*/ 325755 w 1762125"/>
                  <a:gd name="connsiteY17" fmla="*/ 208598 h 76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762125" h="762000">
                    <a:moveTo>
                      <a:pt x="325755" y="208598"/>
                    </a:moveTo>
                    <a:cubicBezTo>
                      <a:pt x="380047" y="265748"/>
                      <a:pt x="429577" y="326708"/>
                      <a:pt x="498157" y="370523"/>
                    </a:cubicBezTo>
                    <a:cubicBezTo>
                      <a:pt x="630555" y="456248"/>
                      <a:pt x="775335" y="499110"/>
                      <a:pt x="932497" y="506730"/>
                    </a:cubicBezTo>
                    <a:cubicBezTo>
                      <a:pt x="1101090" y="514350"/>
                      <a:pt x="1263968" y="493395"/>
                      <a:pt x="1416368" y="414338"/>
                    </a:cubicBezTo>
                    <a:cubicBezTo>
                      <a:pt x="1577340" y="330518"/>
                      <a:pt x="1690688" y="206693"/>
                      <a:pt x="1741170" y="30480"/>
                    </a:cubicBezTo>
                    <a:cubicBezTo>
                      <a:pt x="1744027" y="20003"/>
                      <a:pt x="1749743" y="10478"/>
                      <a:pt x="1754505" y="0"/>
                    </a:cubicBezTo>
                    <a:cubicBezTo>
                      <a:pt x="1777365" y="58103"/>
                      <a:pt x="1768793" y="119063"/>
                      <a:pt x="1763077" y="177165"/>
                    </a:cubicBezTo>
                    <a:cubicBezTo>
                      <a:pt x="1747838" y="331470"/>
                      <a:pt x="1686877" y="467678"/>
                      <a:pt x="1568768" y="572453"/>
                    </a:cubicBezTo>
                    <a:cubicBezTo>
                      <a:pt x="1439227" y="686753"/>
                      <a:pt x="1283970" y="743903"/>
                      <a:pt x="1112520" y="763905"/>
                    </a:cubicBezTo>
                    <a:cubicBezTo>
                      <a:pt x="960120" y="782003"/>
                      <a:pt x="813435" y="762953"/>
                      <a:pt x="668655" y="717233"/>
                    </a:cubicBezTo>
                    <a:cubicBezTo>
                      <a:pt x="539115" y="675323"/>
                      <a:pt x="436245" y="596265"/>
                      <a:pt x="350520" y="493395"/>
                    </a:cubicBezTo>
                    <a:cubicBezTo>
                      <a:pt x="330518" y="469583"/>
                      <a:pt x="322897" y="471488"/>
                      <a:pt x="299085" y="486728"/>
                    </a:cubicBezTo>
                    <a:cubicBezTo>
                      <a:pt x="244793" y="521970"/>
                      <a:pt x="187643" y="552450"/>
                      <a:pt x="124777" y="572453"/>
                    </a:cubicBezTo>
                    <a:cubicBezTo>
                      <a:pt x="110490" y="567690"/>
                      <a:pt x="105727" y="556260"/>
                      <a:pt x="103822" y="543878"/>
                    </a:cubicBezTo>
                    <a:cubicBezTo>
                      <a:pt x="91440" y="483870"/>
                      <a:pt x="62865" y="433388"/>
                      <a:pt x="17145" y="392430"/>
                    </a:cubicBezTo>
                    <a:cubicBezTo>
                      <a:pt x="7620" y="383858"/>
                      <a:pt x="0" y="374333"/>
                      <a:pt x="0" y="360045"/>
                    </a:cubicBezTo>
                    <a:cubicBezTo>
                      <a:pt x="43815" y="332423"/>
                      <a:pt x="97155" y="326708"/>
                      <a:pt x="143827" y="306705"/>
                    </a:cubicBezTo>
                    <a:cubicBezTo>
                      <a:pt x="206693" y="279083"/>
                      <a:pt x="267652" y="246698"/>
                      <a:pt x="325755" y="208598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EAE41DB4-2EBC-4414-A090-475493DE9238}"/>
                  </a:ext>
                </a:extLst>
              </p:cNvPr>
              <p:cNvSpPr/>
              <p:nvPr/>
            </p:nvSpPr>
            <p:spPr>
              <a:xfrm>
                <a:off x="8097750" y="3245414"/>
                <a:ext cx="828674" cy="542924"/>
              </a:xfrm>
              <a:custGeom>
                <a:avLst/>
                <a:gdLst>
                  <a:gd name="connsiteX0" fmla="*/ 23700 w 828675"/>
                  <a:gd name="connsiteY0" fmla="*/ 17145 h 542925"/>
                  <a:gd name="connsiteX1" fmla="*/ 356122 w 828675"/>
                  <a:gd name="connsiteY1" fmla="*/ 283845 h 542925"/>
                  <a:gd name="connsiteX2" fmla="*/ 435180 w 828675"/>
                  <a:gd name="connsiteY2" fmla="*/ 270510 h 542925"/>
                  <a:gd name="connsiteX3" fmla="*/ 779032 w 828675"/>
                  <a:gd name="connsiteY3" fmla="*/ 40005 h 542925"/>
                  <a:gd name="connsiteX4" fmla="*/ 812370 w 828675"/>
                  <a:gd name="connsiteY4" fmla="*/ 0 h 542925"/>
                  <a:gd name="connsiteX5" fmla="*/ 824752 w 828675"/>
                  <a:gd name="connsiteY5" fmla="*/ 201930 h 542925"/>
                  <a:gd name="connsiteX6" fmla="*/ 505664 w 828675"/>
                  <a:gd name="connsiteY6" fmla="*/ 541973 h 542925"/>
                  <a:gd name="connsiteX7" fmla="*/ 35130 w 828675"/>
                  <a:gd name="connsiteY7" fmla="*/ 300038 h 542925"/>
                  <a:gd name="connsiteX8" fmla="*/ 23700 w 828675"/>
                  <a:gd name="connsiteY8" fmla="*/ 17145 h 542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8675" h="542925">
                    <a:moveTo>
                      <a:pt x="23700" y="17145"/>
                    </a:moveTo>
                    <a:cubicBezTo>
                      <a:pt x="90375" y="161925"/>
                      <a:pt x="194197" y="259080"/>
                      <a:pt x="356122" y="283845"/>
                    </a:cubicBezTo>
                    <a:cubicBezTo>
                      <a:pt x="381839" y="276225"/>
                      <a:pt x="408510" y="272415"/>
                      <a:pt x="435180" y="270510"/>
                    </a:cubicBezTo>
                    <a:cubicBezTo>
                      <a:pt x="594247" y="260033"/>
                      <a:pt x="708547" y="182880"/>
                      <a:pt x="779032" y="40005"/>
                    </a:cubicBezTo>
                    <a:cubicBezTo>
                      <a:pt x="786652" y="23813"/>
                      <a:pt x="786652" y="953"/>
                      <a:pt x="812370" y="0"/>
                    </a:cubicBezTo>
                    <a:cubicBezTo>
                      <a:pt x="817132" y="66675"/>
                      <a:pt x="837135" y="131445"/>
                      <a:pt x="824752" y="201930"/>
                    </a:cubicBezTo>
                    <a:cubicBezTo>
                      <a:pt x="797130" y="360998"/>
                      <a:pt x="661875" y="511492"/>
                      <a:pt x="505664" y="541973"/>
                    </a:cubicBezTo>
                    <a:cubicBezTo>
                      <a:pt x="304687" y="581025"/>
                      <a:pt x="118950" y="487680"/>
                      <a:pt x="35130" y="300038"/>
                    </a:cubicBezTo>
                    <a:cubicBezTo>
                      <a:pt x="-4875" y="208598"/>
                      <a:pt x="-13448" y="112395"/>
                      <a:pt x="23700" y="1714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7EA45F33-B32B-4E4A-AB3F-20601F7C9682}"/>
                  </a:ext>
                </a:extLst>
              </p:cNvPr>
              <p:cNvSpPr/>
              <p:nvPr/>
            </p:nvSpPr>
            <p:spPr>
              <a:xfrm>
                <a:off x="7476743" y="2507163"/>
                <a:ext cx="828674" cy="542924"/>
              </a:xfrm>
              <a:custGeom>
                <a:avLst/>
                <a:gdLst>
                  <a:gd name="connsiteX0" fmla="*/ 23700 w 828675"/>
                  <a:gd name="connsiteY0" fmla="*/ 17145 h 542925"/>
                  <a:gd name="connsiteX1" fmla="*/ 356122 w 828675"/>
                  <a:gd name="connsiteY1" fmla="*/ 283845 h 542925"/>
                  <a:gd name="connsiteX2" fmla="*/ 435180 w 828675"/>
                  <a:gd name="connsiteY2" fmla="*/ 270510 h 542925"/>
                  <a:gd name="connsiteX3" fmla="*/ 779032 w 828675"/>
                  <a:gd name="connsiteY3" fmla="*/ 40005 h 542925"/>
                  <a:gd name="connsiteX4" fmla="*/ 812370 w 828675"/>
                  <a:gd name="connsiteY4" fmla="*/ 0 h 542925"/>
                  <a:gd name="connsiteX5" fmla="*/ 824752 w 828675"/>
                  <a:gd name="connsiteY5" fmla="*/ 201930 h 542925"/>
                  <a:gd name="connsiteX6" fmla="*/ 505664 w 828675"/>
                  <a:gd name="connsiteY6" fmla="*/ 541973 h 542925"/>
                  <a:gd name="connsiteX7" fmla="*/ 35130 w 828675"/>
                  <a:gd name="connsiteY7" fmla="*/ 300038 h 542925"/>
                  <a:gd name="connsiteX8" fmla="*/ 23700 w 828675"/>
                  <a:gd name="connsiteY8" fmla="*/ 17145 h 542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8675" h="542925">
                    <a:moveTo>
                      <a:pt x="23700" y="17145"/>
                    </a:moveTo>
                    <a:cubicBezTo>
                      <a:pt x="90375" y="161925"/>
                      <a:pt x="194197" y="259080"/>
                      <a:pt x="356122" y="283845"/>
                    </a:cubicBezTo>
                    <a:cubicBezTo>
                      <a:pt x="381839" y="276225"/>
                      <a:pt x="408510" y="272415"/>
                      <a:pt x="435180" y="270510"/>
                    </a:cubicBezTo>
                    <a:cubicBezTo>
                      <a:pt x="594247" y="260033"/>
                      <a:pt x="708547" y="182880"/>
                      <a:pt x="779032" y="40005"/>
                    </a:cubicBezTo>
                    <a:cubicBezTo>
                      <a:pt x="786652" y="23813"/>
                      <a:pt x="786652" y="953"/>
                      <a:pt x="812370" y="0"/>
                    </a:cubicBezTo>
                    <a:cubicBezTo>
                      <a:pt x="817132" y="66675"/>
                      <a:pt x="837135" y="131445"/>
                      <a:pt x="824752" y="201930"/>
                    </a:cubicBezTo>
                    <a:cubicBezTo>
                      <a:pt x="797130" y="360998"/>
                      <a:pt x="661875" y="511492"/>
                      <a:pt x="505664" y="541973"/>
                    </a:cubicBezTo>
                    <a:cubicBezTo>
                      <a:pt x="304687" y="581025"/>
                      <a:pt x="118950" y="487680"/>
                      <a:pt x="35130" y="300038"/>
                    </a:cubicBezTo>
                    <a:cubicBezTo>
                      <a:pt x="-4875" y="208598"/>
                      <a:pt x="-13448" y="112395"/>
                      <a:pt x="23700" y="1714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24B4245D-2FC3-4FA0-84F3-EBBC6556FFBB}"/>
                  </a:ext>
                </a:extLst>
              </p:cNvPr>
              <p:cNvSpPr/>
              <p:nvPr/>
            </p:nvSpPr>
            <p:spPr>
              <a:xfrm>
                <a:off x="6895782" y="2537733"/>
                <a:ext cx="1762124" cy="762000"/>
              </a:xfrm>
              <a:custGeom>
                <a:avLst/>
                <a:gdLst>
                  <a:gd name="connsiteX0" fmla="*/ 325755 w 1762125"/>
                  <a:gd name="connsiteY0" fmla="*/ 208598 h 762000"/>
                  <a:gd name="connsiteX1" fmla="*/ 498157 w 1762125"/>
                  <a:gd name="connsiteY1" fmla="*/ 370523 h 762000"/>
                  <a:gd name="connsiteX2" fmla="*/ 932497 w 1762125"/>
                  <a:gd name="connsiteY2" fmla="*/ 506730 h 762000"/>
                  <a:gd name="connsiteX3" fmla="*/ 1416368 w 1762125"/>
                  <a:gd name="connsiteY3" fmla="*/ 414338 h 762000"/>
                  <a:gd name="connsiteX4" fmla="*/ 1741170 w 1762125"/>
                  <a:gd name="connsiteY4" fmla="*/ 30480 h 762000"/>
                  <a:gd name="connsiteX5" fmla="*/ 1754505 w 1762125"/>
                  <a:gd name="connsiteY5" fmla="*/ 0 h 762000"/>
                  <a:gd name="connsiteX6" fmla="*/ 1763077 w 1762125"/>
                  <a:gd name="connsiteY6" fmla="*/ 177165 h 762000"/>
                  <a:gd name="connsiteX7" fmla="*/ 1568768 w 1762125"/>
                  <a:gd name="connsiteY7" fmla="*/ 572453 h 762000"/>
                  <a:gd name="connsiteX8" fmla="*/ 1112520 w 1762125"/>
                  <a:gd name="connsiteY8" fmla="*/ 763905 h 762000"/>
                  <a:gd name="connsiteX9" fmla="*/ 668655 w 1762125"/>
                  <a:gd name="connsiteY9" fmla="*/ 717233 h 762000"/>
                  <a:gd name="connsiteX10" fmla="*/ 350520 w 1762125"/>
                  <a:gd name="connsiteY10" fmla="*/ 493395 h 762000"/>
                  <a:gd name="connsiteX11" fmla="*/ 299085 w 1762125"/>
                  <a:gd name="connsiteY11" fmla="*/ 486728 h 762000"/>
                  <a:gd name="connsiteX12" fmla="*/ 124777 w 1762125"/>
                  <a:gd name="connsiteY12" fmla="*/ 572453 h 762000"/>
                  <a:gd name="connsiteX13" fmla="*/ 103822 w 1762125"/>
                  <a:gd name="connsiteY13" fmla="*/ 543878 h 762000"/>
                  <a:gd name="connsiteX14" fmla="*/ 17145 w 1762125"/>
                  <a:gd name="connsiteY14" fmla="*/ 392430 h 762000"/>
                  <a:gd name="connsiteX15" fmla="*/ 0 w 1762125"/>
                  <a:gd name="connsiteY15" fmla="*/ 360045 h 762000"/>
                  <a:gd name="connsiteX16" fmla="*/ 143827 w 1762125"/>
                  <a:gd name="connsiteY16" fmla="*/ 306705 h 762000"/>
                  <a:gd name="connsiteX17" fmla="*/ 325755 w 1762125"/>
                  <a:gd name="connsiteY17" fmla="*/ 208598 h 76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762125" h="762000">
                    <a:moveTo>
                      <a:pt x="325755" y="208598"/>
                    </a:moveTo>
                    <a:cubicBezTo>
                      <a:pt x="380047" y="265748"/>
                      <a:pt x="429577" y="326708"/>
                      <a:pt x="498157" y="370523"/>
                    </a:cubicBezTo>
                    <a:cubicBezTo>
                      <a:pt x="630555" y="456248"/>
                      <a:pt x="775335" y="499110"/>
                      <a:pt x="932497" y="506730"/>
                    </a:cubicBezTo>
                    <a:cubicBezTo>
                      <a:pt x="1101090" y="514350"/>
                      <a:pt x="1263968" y="493395"/>
                      <a:pt x="1416368" y="414338"/>
                    </a:cubicBezTo>
                    <a:cubicBezTo>
                      <a:pt x="1577340" y="330518"/>
                      <a:pt x="1690688" y="206693"/>
                      <a:pt x="1741170" y="30480"/>
                    </a:cubicBezTo>
                    <a:cubicBezTo>
                      <a:pt x="1744027" y="20003"/>
                      <a:pt x="1749743" y="10478"/>
                      <a:pt x="1754505" y="0"/>
                    </a:cubicBezTo>
                    <a:cubicBezTo>
                      <a:pt x="1777365" y="58103"/>
                      <a:pt x="1768793" y="119063"/>
                      <a:pt x="1763077" y="177165"/>
                    </a:cubicBezTo>
                    <a:cubicBezTo>
                      <a:pt x="1747838" y="331470"/>
                      <a:pt x="1686877" y="467678"/>
                      <a:pt x="1568768" y="572453"/>
                    </a:cubicBezTo>
                    <a:cubicBezTo>
                      <a:pt x="1439227" y="686753"/>
                      <a:pt x="1283970" y="743903"/>
                      <a:pt x="1112520" y="763905"/>
                    </a:cubicBezTo>
                    <a:cubicBezTo>
                      <a:pt x="960120" y="782003"/>
                      <a:pt x="813435" y="762953"/>
                      <a:pt x="668655" y="717233"/>
                    </a:cubicBezTo>
                    <a:cubicBezTo>
                      <a:pt x="539115" y="675323"/>
                      <a:pt x="436245" y="596265"/>
                      <a:pt x="350520" y="493395"/>
                    </a:cubicBezTo>
                    <a:cubicBezTo>
                      <a:pt x="330518" y="469583"/>
                      <a:pt x="322897" y="471488"/>
                      <a:pt x="299085" y="486728"/>
                    </a:cubicBezTo>
                    <a:cubicBezTo>
                      <a:pt x="244793" y="521970"/>
                      <a:pt x="187643" y="552450"/>
                      <a:pt x="124777" y="572453"/>
                    </a:cubicBezTo>
                    <a:cubicBezTo>
                      <a:pt x="110490" y="567690"/>
                      <a:pt x="105727" y="556260"/>
                      <a:pt x="103822" y="543878"/>
                    </a:cubicBezTo>
                    <a:cubicBezTo>
                      <a:pt x="91440" y="483870"/>
                      <a:pt x="62865" y="433388"/>
                      <a:pt x="17145" y="392430"/>
                    </a:cubicBezTo>
                    <a:cubicBezTo>
                      <a:pt x="7620" y="383858"/>
                      <a:pt x="0" y="374333"/>
                      <a:pt x="0" y="360045"/>
                    </a:cubicBezTo>
                    <a:cubicBezTo>
                      <a:pt x="43815" y="332423"/>
                      <a:pt x="97155" y="326708"/>
                      <a:pt x="143827" y="306705"/>
                    </a:cubicBezTo>
                    <a:cubicBezTo>
                      <a:pt x="206693" y="279083"/>
                      <a:pt x="267652" y="246698"/>
                      <a:pt x="325755" y="208598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8" name="Graphic 243">
              <a:extLst>
                <a:ext uri="{FF2B5EF4-FFF2-40B4-BE49-F238E27FC236}">
                  <a16:creationId xmlns:a16="http://schemas.microsoft.com/office/drawing/2014/main" id="{8DE1A6A4-38AA-4E3D-AD76-C00BA2C2F4C4}"/>
                </a:ext>
              </a:extLst>
            </p:cNvPr>
            <p:cNvGrpSpPr/>
            <p:nvPr/>
          </p:nvGrpSpPr>
          <p:grpSpPr>
            <a:xfrm rot="256380">
              <a:off x="5747660" y="482825"/>
              <a:ext cx="1493209" cy="3063344"/>
              <a:chOff x="4524375" y="204787"/>
              <a:chExt cx="3143250" cy="6448425"/>
            </a:xfrm>
          </p:grpSpPr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636C7683-DB8B-423D-966B-D874A0A878FC}"/>
                  </a:ext>
                </a:extLst>
              </p:cNvPr>
              <p:cNvSpPr/>
              <p:nvPr/>
            </p:nvSpPr>
            <p:spPr>
              <a:xfrm>
                <a:off x="4524778" y="205949"/>
                <a:ext cx="3133725" cy="6448425"/>
              </a:xfrm>
              <a:custGeom>
                <a:avLst/>
                <a:gdLst>
                  <a:gd name="connsiteX0" fmla="*/ 2928535 w 3133725"/>
                  <a:gd name="connsiteY0" fmla="*/ 3516420 h 6448425"/>
                  <a:gd name="connsiteX1" fmla="*/ 2404660 w 3133725"/>
                  <a:gd name="connsiteY1" fmla="*/ 1677143 h 6448425"/>
                  <a:gd name="connsiteX2" fmla="*/ 2117005 w 3133725"/>
                  <a:gd name="connsiteY2" fmla="*/ 927525 h 6448425"/>
                  <a:gd name="connsiteX3" fmla="*/ 1599797 w 3133725"/>
                  <a:gd name="connsiteY3" fmla="*/ 717023 h 6448425"/>
                  <a:gd name="connsiteX4" fmla="*/ 1599797 w 3133725"/>
                  <a:gd name="connsiteY4" fmla="*/ 716070 h 6448425"/>
                  <a:gd name="connsiteX5" fmla="*/ 1609322 w 3133725"/>
                  <a:gd name="connsiteY5" fmla="*/ 619868 h 6448425"/>
                  <a:gd name="connsiteX6" fmla="*/ 1648375 w 3133725"/>
                  <a:gd name="connsiteY6" fmla="*/ 260775 h 6448425"/>
                  <a:gd name="connsiteX7" fmla="*/ 1672187 w 3133725"/>
                  <a:gd name="connsiteY7" fmla="*/ 194100 h 6448425"/>
                  <a:gd name="connsiteX8" fmla="*/ 1716002 w 3133725"/>
                  <a:gd name="connsiteY8" fmla="*/ 106470 h 6448425"/>
                  <a:gd name="connsiteX9" fmla="*/ 1643612 w 3133725"/>
                  <a:gd name="connsiteY9" fmla="*/ 24555 h 6448425"/>
                  <a:gd name="connsiteX10" fmla="*/ 1636944 w 3133725"/>
                  <a:gd name="connsiteY10" fmla="*/ 17888 h 6448425"/>
                  <a:gd name="connsiteX11" fmla="*/ 1584557 w 3133725"/>
                  <a:gd name="connsiteY11" fmla="*/ 17888 h 6448425"/>
                  <a:gd name="connsiteX12" fmla="*/ 1481687 w 3133725"/>
                  <a:gd name="connsiteY12" fmla="*/ 209340 h 6448425"/>
                  <a:gd name="connsiteX13" fmla="*/ 1422632 w 3133725"/>
                  <a:gd name="connsiteY13" fmla="*/ 717975 h 6448425"/>
                  <a:gd name="connsiteX14" fmla="*/ 1026392 w 3133725"/>
                  <a:gd name="connsiteY14" fmla="*/ 850373 h 6448425"/>
                  <a:gd name="connsiteX15" fmla="*/ 629199 w 3133725"/>
                  <a:gd name="connsiteY15" fmla="*/ 1905743 h 6448425"/>
                  <a:gd name="connsiteX16" fmla="*/ 250104 w 3133725"/>
                  <a:gd name="connsiteY16" fmla="*/ 3321158 h 6448425"/>
                  <a:gd name="connsiteX17" fmla="*/ 7217 w 3133725"/>
                  <a:gd name="connsiteY17" fmla="*/ 4624178 h 6448425"/>
                  <a:gd name="connsiteX18" fmla="*/ 217719 w 3133725"/>
                  <a:gd name="connsiteY18" fmla="*/ 5632876 h 6448425"/>
                  <a:gd name="connsiteX19" fmla="*/ 1156884 w 3133725"/>
                  <a:gd name="connsiteY19" fmla="*/ 6406306 h 6448425"/>
                  <a:gd name="connsiteX20" fmla="*/ 2701840 w 3133725"/>
                  <a:gd name="connsiteY20" fmla="*/ 5842426 h 6448425"/>
                  <a:gd name="connsiteX21" fmla="*/ 2928535 w 3133725"/>
                  <a:gd name="connsiteY21" fmla="*/ 3516420 h 6448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133725" h="6448425">
                    <a:moveTo>
                      <a:pt x="2928535" y="3516420"/>
                    </a:moveTo>
                    <a:cubicBezTo>
                      <a:pt x="2649452" y="2908725"/>
                      <a:pt x="2404660" y="2315318"/>
                      <a:pt x="2404660" y="1677143"/>
                    </a:cubicBezTo>
                    <a:cubicBezTo>
                      <a:pt x="2404660" y="1408538"/>
                      <a:pt x="2317982" y="1152315"/>
                      <a:pt x="2117005" y="927525"/>
                    </a:cubicBezTo>
                    <a:cubicBezTo>
                      <a:pt x="2006514" y="803700"/>
                      <a:pt x="1807442" y="732263"/>
                      <a:pt x="1599797" y="717023"/>
                    </a:cubicBezTo>
                    <a:cubicBezTo>
                      <a:pt x="1599797" y="717023"/>
                      <a:pt x="1599797" y="716070"/>
                      <a:pt x="1599797" y="716070"/>
                    </a:cubicBezTo>
                    <a:cubicBezTo>
                      <a:pt x="1603607" y="683685"/>
                      <a:pt x="1608369" y="652253"/>
                      <a:pt x="1609322" y="619868"/>
                    </a:cubicBezTo>
                    <a:cubicBezTo>
                      <a:pt x="1614084" y="498900"/>
                      <a:pt x="1639802" y="380790"/>
                      <a:pt x="1648375" y="260775"/>
                    </a:cubicBezTo>
                    <a:cubicBezTo>
                      <a:pt x="1655994" y="238868"/>
                      <a:pt x="1665519" y="216960"/>
                      <a:pt x="1672187" y="194100"/>
                    </a:cubicBezTo>
                    <a:cubicBezTo>
                      <a:pt x="1680759" y="160763"/>
                      <a:pt x="1729337" y="139808"/>
                      <a:pt x="1716002" y="106470"/>
                    </a:cubicBezTo>
                    <a:cubicBezTo>
                      <a:pt x="1703619" y="75038"/>
                      <a:pt x="1668377" y="51225"/>
                      <a:pt x="1643612" y="24555"/>
                    </a:cubicBezTo>
                    <a:cubicBezTo>
                      <a:pt x="1641707" y="22650"/>
                      <a:pt x="1638850" y="19793"/>
                      <a:pt x="1636944" y="17888"/>
                    </a:cubicBezTo>
                    <a:cubicBezTo>
                      <a:pt x="1618847" y="-7830"/>
                      <a:pt x="1603607" y="-4020"/>
                      <a:pt x="1584557" y="17888"/>
                    </a:cubicBezTo>
                    <a:cubicBezTo>
                      <a:pt x="1535027" y="75038"/>
                      <a:pt x="1503594" y="139808"/>
                      <a:pt x="1481687" y="209340"/>
                    </a:cubicBezTo>
                    <a:cubicBezTo>
                      <a:pt x="1429300" y="375075"/>
                      <a:pt x="1419775" y="545573"/>
                      <a:pt x="1422632" y="717975"/>
                    </a:cubicBezTo>
                    <a:cubicBezTo>
                      <a:pt x="1271184" y="730358"/>
                      <a:pt x="1127357" y="774173"/>
                      <a:pt x="1026392" y="850373"/>
                    </a:cubicBezTo>
                    <a:cubicBezTo>
                      <a:pt x="647297" y="1138028"/>
                      <a:pt x="625389" y="1493310"/>
                      <a:pt x="629199" y="1905743"/>
                    </a:cubicBezTo>
                    <a:cubicBezTo>
                      <a:pt x="633962" y="2393423"/>
                      <a:pt x="489182" y="2868720"/>
                      <a:pt x="250104" y="3321158"/>
                    </a:cubicBezTo>
                    <a:cubicBezTo>
                      <a:pt x="32934" y="3731685"/>
                      <a:pt x="-16596" y="4157453"/>
                      <a:pt x="7217" y="4624178"/>
                    </a:cubicBezTo>
                    <a:cubicBezTo>
                      <a:pt x="-24216" y="4957553"/>
                      <a:pt x="47222" y="5302358"/>
                      <a:pt x="217719" y="5632876"/>
                    </a:cubicBezTo>
                    <a:cubicBezTo>
                      <a:pt x="400599" y="5984348"/>
                      <a:pt x="657774" y="6293911"/>
                      <a:pt x="1156884" y="6406306"/>
                    </a:cubicBezTo>
                    <a:cubicBezTo>
                      <a:pt x="1798869" y="6551086"/>
                      <a:pt x="2383705" y="6336773"/>
                      <a:pt x="2701840" y="5842426"/>
                    </a:cubicBezTo>
                    <a:cubicBezTo>
                      <a:pt x="3186662" y="5088998"/>
                      <a:pt x="3280960" y="4283183"/>
                      <a:pt x="2928535" y="3516420"/>
                    </a:cubicBezTo>
                    <a:close/>
                  </a:path>
                </a:pathLst>
              </a:custGeom>
              <a:solidFill>
                <a:srgbClr val="AAD0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80A54879-1461-4D90-A02F-00AEC585E18A}"/>
                  </a:ext>
                </a:extLst>
              </p:cNvPr>
              <p:cNvSpPr/>
              <p:nvPr/>
            </p:nvSpPr>
            <p:spPr>
              <a:xfrm>
                <a:off x="4657513" y="1036991"/>
                <a:ext cx="2886075" cy="5495925"/>
              </a:xfrm>
              <a:custGeom>
                <a:avLst/>
                <a:gdLst>
                  <a:gd name="connsiteX0" fmla="*/ 6879 w 2886075"/>
                  <a:gd name="connsiteY0" fmla="*/ 3746464 h 5495925"/>
                  <a:gd name="connsiteX1" fmla="*/ 230717 w 2886075"/>
                  <a:gd name="connsiteY1" fmla="*/ 2497736 h 5495925"/>
                  <a:gd name="connsiteX2" fmla="*/ 580284 w 2886075"/>
                  <a:gd name="connsiteY2" fmla="*/ 1141376 h 5495925"/>
                  <a:gd name="connsiteX3" fmla="*/ 946044 w 2886075"/>
                  <a:gd name="connsiteY3" fmla="*/ 130773 h 5495925"/>
                  <a:gd name="connsiteX4" fmla="*/ 1951884 w 2886075"/>
                  <a:gd name="connsiteY4" fmla="*/ 205069 h 5495925"/>
                  <a:gd name="connsiteX5" fmla="*/ 2216679 w 2886075"/>
                  <a:gd name="connsiteY5" fmla="*/ 923254 h 5495925"/>
                  <a:gd name="connsiteX6" fmla="*/ 2699597 w 2886075"/>
                  <a:gd name="connsiteY6" fmla="*/ 2685379 h 5495925"/>
                  <a:gd name="connsiteX7" fmla="*/ 2490047 w 2886075"/>
                  <a:gd name="connsiteY7" fmla="*/ 4914229 h 5495925"/>
                  <a:gd name="connsiteX8" fmla="*/ 1066059 w 2886075"/>
                  <a:gd name="connsiteY8" fmla="*/ 5454296 h 5495925"/>
                  <a:gd name="connsiteX9" fmla="*/ 200237 w 2886075"/>
                  <a:gd name="connsiteY9" fmla="*/ 4713251 h 5495925"/>
                  <a:gd name="connsiteX10" fmla="*/ 6879 w 2886075"/>
                  <a:gd name="connsiteY10" fmla="*/ 3746464 h 5495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86075" h="5495925">
                    <a:moveTo>
                      <a:pt x="6879" y="3746464"/>
                    </a:moveTo>
                    <a:cubicBezTo>
                      <a:pt x="-15028" y="3298789"/>
                      <a:pt x="30692" y="2891119"/>
                      <a:pt x="230717" y="2497736"/>
                    </a:cubicBezTo>
                    <a:cubicBezTo>
                      <a:pt x="450744" y="2063396"/>
                      <a:pt x="584094" y="1609053"/>
                      <a:pt x="580284" y="1141376"/>
                    </a:cubicBezTo>
                    <a:cubicBezTo>
                      <a:pt x="576474" y="747041"/>
                      <a:pt x="596477" y="406046"/>
                      <a:pt x="946044" y="130773"/>
                    </a:cubicBezTo>
                    <a:cubicBezTo>
                      <a:pt x="1200362" y="-70204"/>
                      <a:pt x="1746144" y="-34962"/>
                      <a:pt x="1951884" y="205069"/>
                    </a:cubicBezTo>
                    <a:cubicBezTo>
                      <a:pt x="2136670" y="420334"/>
                      <a:pt x="2216679" y="666079"/>
                      <a:pt x="2216679" y="923254"/>
                    </a:cubicBezTo>
                    <a:cubicBezTo>
                      <a:pt x="2216679" y="1534759"/>
                      <a:pt x="2442422" y="2103401"/>
                      <a:pt x="2699597" y="2685379"/>
                    </a:cubicBezTo>
                    <a:cubicBezTo>
                      <a:pt x="3024400" y="3420709"/>
                      <a:pt x="2936769" y="4192234"/>
                      <a:pt x="2490047" y="4914229"/>
                    </a:cubicBezTo>
                    <a:cubicBezTo>
                      <a:pt x="2196677" y="5387621"/>
                      <a:pt x="1657562" y="5592409"/>
                      <a:pt x="1066059" y="5454296"/>
                    </a:cubicBezTo>
                    <a:cubicBezTo>
                      <a:pt x="606002" y="5346664"/>
                      <a:pt x="368829" y="5050436"/>
                      <a:pt x="200237" y="4713251"/>
                    </a:cubicBezTo>
                    <a:cubicBezTo>
                      <a:pt x="43074" y="4396069"/>
                      <a:pt x="-22648" y="4065551"/>
                      <a:pt x="6879" y="3746464"/>
                    </a:cubicBezTo>
                    <a:close/>
                  </a:path>
                </a:pathLst>
              </a:custGeom>
              <a:solidFill>
                <a:srgbClr val="FEC85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6BF4B98B-5B08-4EDE-9B30-DE1F091F8011}"/>
                  </a:ext>
                </a:extLst>
              </p:cNvPr>
              <p:cNvSpPr/>
              <p:nvPr/>
            </p:nvSpPr>
            <p:spPr>
              <a:xfrm>
                <a:off x="4865702" y="1361357"/>
                <a:ext cx="2447925" cy="4953000"/>
              </a:xfrm>
              <a:custGeom>
                <a:avLst/>
                <a:gdLst>
                  <a:gd name="connsiteX0" fmla="*/ 5383 w 2447925"/>
                  <a:gd name="connsiteY0" fmla="*/ 3378283 h 4953000"/>
                  <a:gd name="connsiteX1" fmla="*/ 194930 w 2447925"/>
                  <a:gd name="connsiteY1" fmla="*/ 2252428 h 4953000"/>
                  <a:gd name="connsiteX2" fmla="*/ 491158 w 2447925"/>
                  <a:gd name="connsiteY2" fmla="*/ 1029418 h 4953000"/>
                  <a:gd name="connsiteX3" fmla="*/ 801673 w 2447925"/>
                  <a:gd name="connsiteY3" fmla="*/ 117875 h 4953000"/>
                  <a:gd name="connsiteX4" fmla="*/ 1653208 w 2447925"/>
                  <a:gd name="connsiteY4" fmla="*/ 184550 h 4953000"/>
                  <a:gd name="connsiteX5" fmla="*/ 1877998 w 2447925"/>
                  <a:gd name="connsiteY5" fmla="*/ 832250 h 4953000"/>
                  <a:gd name="connsiteX6" fmla="*/ 2286620 w 2447925"/>
                  <a:gd name="connsiteY6" fmla="*/ 2421973 h 4953000"/>
                  <a:gd name="connsiteX7" fmla="*/ 2109455 w 2447925"/>
                  <a:gd name="connsiteY7" fmla="*/ 4431748 h 4953000"/>
                  <a:gd name="connsiteX8" fmla="*/ 903590 w 2447925"/>
                  <a:gd name="connsiteY8" fmla="*/ 4918475 h 4953000"/>
                  <a:gd name="connsiteX9" fmla="*/ 170165 w 2447925"/>
                  <a:gd name="connsiteY9" fmla="*/ 4249820 h 4953000"/>
                  <a:gd name="connsiteX10" fmla="*/ 5383 w 2447925"/>
                  <a:gd name="connsiteY10" fmla="*/ 3378283 h 4953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47925" h="4953000">
                    <a:moveTo>
                      <a:pt x="5383" y="3378283"/>
                    </a:moveTo>
                    <a:cubicBezTo>
                      <a:pt x="-13667" y="2974423"/>
                      <a:pt x="25385" y="2606758"/>
                      <a:pt x="194930" y="2252428"/>
                    </a:cubicBezTo>
                    <a:cubicBezTo>
                      <a:pt x="381620" y="1860950"/>
                      <a:pt x="494015" y="1451375"/>
                      <a:pt x="491158" y="1029418"/>
                    </a:cubicBezTo>
                    <a:cubicBezTo>
                      <a:pt x="488300" y="673183"/>
                      <a:pt x="505445" y="366477"/>
                      <a:pt x="801673" y="117875"/>
                    </a:cubicBezTo>
                    <a:cubicBezTo>
                      <a:pt x="1016938" y="-63100"/>
                      <a:pt x="1478900" y="-31667"/>
                      <a:pt x="1653208" y="184550"/>
                    </a:cubicBezTo>
                    <a:cubicBezTo>
                      <a:pt x="1809418" y="378860"/>
                      <a:pt x="1877998" y="599840"/>
                      <a:pt x="1877998" y="832250"/>
                    </a:cubicBezTo>
                    <a:cubicBezTo>
                      <a:pt x="1877998" y="1383748"/>
                      <a:pt x="2069450" y="1896193"/>
                      <a:pt x="2286620" y="2421973"/>
                    </a:cubicBezTo>
                    <a:cubicBezTo>
                      <a:pt x="2561893" y="3084913"/>
                      <a:pt x="2487598" y="3781190"/>
                      <a:pt x="2109455" y="4431748"/>
                    </a:cubicBezTo>
                    <a:cubicBezTo>
                      <a:pt x="1860853" y="4858468"/>
                      <a:pt x="1404605" y="5044205"/>
                      <a:pt x="903590" y="4918475"/>
                    </a:cubicBezTo>
                    <a:cubicBezTo>
                      <a:pt x="514018" y="4821320"/>
                      <a:pt x="313040" y="4553668"/>
                      <a:pt x="170165" y="4249820"/>
                    </a:cubicBezTo>
                    <a:cubicBezTo>
                      <a:pt x="36815" y="3964070"/>
                      <a:pt x="-18430" y="3665938"/>
                      <a:pt x="5383" y="3378283"/>
                    </a:cubicBezTo>
                    <a:close/>
                  </a:path>
                </a:pathLst>
              </a:custGeom>
              <a:solidFill>
                <a:srgbClr val="F690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34EA8BD5-75C1-4BC0-87FF-A41110622C2A}"/>
                  </a:ext>
                </a:extLst>
              </p:cNvPr>
              <p:cNvSpPr/>
              <p:nvPr/>
            </p:nvSpPr>
            <p:spPr>
              <a:xfrm>
                <a:off x="5080761" y="1723948"/>
                <a:ext cx="1981200" cy="4324350"/>
              </a:xfrm>
              <a:custGeom>
                <a:avLst/>
                <a:gdLst>
                  <a:gd name="connsiteX0" fmla="*/ 4636 w 1981200"/>
                  <a:gd name="connsiteY0" fmla="*/ 2951874 h 4324350"/>
                  <a:gd name="connsiteX1" fmla="*/ 157989 w 1981200"/>
                  <a:gd name="connsiteY1" fmla="*/ 1967941 h 4324350"/>
                  <a:gd name="connsiteX2" fmla="*/ 398019 w 1981200"/>
                  <a:gd name="connsiteY2" fmla="*/ 899236 h 4324350"/>
                  <a:gd name="connsiteX3" fmla="*/ 649479 w 1981200"/>
                  <a:gd name="connsiteY3" fmla="*/ 102946 h 4324350"/>
                  <a:gd name="connsiteX4" fmla="*/ 1340042 w 1981200"/>
                  <a:gd name="connsiteY4" fmla="*/ 161049 h 4324350"/>
                  <a:gd name="connsiteX5" fmla="*/ 1521969 w 1981200"/>
                  <a:gd name="connsiteY5" fmla="*/ 726834 h 4324350"/>
                  <a:gd name="connsiteX6" fmla="*/ 1853439 w 1981200"/>
                  <a:gd name="connsiteY6" fmla="*/ 2115579 h 4324350"/>
                  <a:gd name="connsiteX7" fmla="*/ 1709611 w 1981200"/>
                  <a:gd name="connsiteY7" fmla="*/ 3871989 h 4324350"/>
                  <a:gd name="connsiteX8" fmla="*/ 732346 w 1981200"/>
                  <a:gd name="connsiteY8" fmla="*/ 4297757 h 4324350"/>
                  <a:gd name="connsiteX9" fmla="*/ 137986 w 1981200"/>
                  <a:gd name="connsiteY9" fmla="*/ 3713874 h 4324350"/>
                  <a:gd name="connsiteX10" fmla="*/ 4636 w 1981200"/>
                  <a:gd name="connsiteY10" fmla="*/ 2951874 h 4324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81200" h="4324350">
                    <a:moveTo>
                      <a:pt x="4636" y="2951874"/>
                    </a:moveTo>
                    <a:cubicBezTo>
                      <a:pt x="-10604" y="2599449"/>
                      <a:pt x="20829" y="2278457"/>
                      <a:pt x="157989" y="1967941"/>
                    </a:cubicBezTo>
                    <a:cubicBezTo>
                      <a:pt x="309436" y="1625994"/>
                      <a:pt x="400876" y="1267854"/>
                      <a:pt x="398019" y="899236"/>
                    </a:cubicBezTo>
                    <a:cubicBezTo>
                      <a:pt x="396114" y="588721"/>
                      <a:pt x="409449" y="320116"/>
                      <a:pt x="649479" y="102946"/>
                    </a:cubicBezTo>
                    <a:cubicBezTo>
                      <a:pt x="823786" y="-55169"/>
                      <a:pt x="1199072" y="-27546"/>
                      <a:pt x="1340042" y="161049"/>
                    </a:cubicBezTo>
                    <a:cubicBezTo>
                      <a:pt x="1466724" y="330594"/>
                      <a:pt x="1521969" y="523951"/>
                      <a:pt x="1521969" y="726834"/>
                    </a:cubicBezTo>
                    <a:cubicBezTo>
                      <a:pt x="1521969" y="1208799"/>
                      <a:pt x="1677227" y="1656474"/>
                      <a:pt x="1853439" y="2115579"/>
                    </a:cubicBezTo>
                    <a:cubicBezTo>
                      <a:pt x="2076324" y="2694699"/>
                      <a:pt x="2016317" y="3303346"/>
                      <a:pt x="1709611" y="3871989"/>
                    </a:cubicBezTo>
                    <a:cubicBezTo>
                      <a:pt x="1508634" y="4245369"/>
                      <a:pt x="1138111" y="4406341"/>
                      <a:pt x="732346" y="4297757"/>
                    </a:cubicBezTo>
                    <a:cubicBezTo>
                      <a:pt x="417069" y="4212984"/>
                      <a:pt x="253239" y="3979621"/>
                      <a:pt x="137986" y="3713874"/>
                    </a:cubicBezTo>
                    <a:cubicBezTo>
                      <a:pt x="29401" y="3464319"/>
                      <a:pt x="-15366" y="3203334"/>
                      <a:pt x="4636" y="2951874"/>
                    </a:cubicBezTo>
                    <a:close/>
                  </a:path>
                </a:pathLst>
              </a:custGeom>
              <a:solidFill>
                <a:srgbClr val="F06A3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A25022C8-F20C-467A-A16F-784968E7E122}"/>
                  </a:ext>
                </a:extLst>
              </p:cNvPr>
              <p:cNvSpPr/>
              <p:nvPr/>
            </p:nvSpPr>
            <p:spPr>
              <a:xfrm>
                <a:off x="5469544" y="2675696"/>
                <a:ext cx="1181100" cy="2686050"/>
              </a:xfrm>
              <a:custGeom>
                <a:avLst/>
                <a:gdLst>
                  <a:gd name="connsiteX0" fmla="*/ 2569 w 1181100"/>
                  <a:gd name="connsiteY0" fmla="*/ 1835343 h 2686050"/>
                  <a:gd name="connsiteX1" fmla="*/ 118774 w 1181100"/>
                  <a:gd name="connsiteY1" fmla="*/ 1223838 h 2686050"/>
                  <a:gd name="connsiteX2" fmla="*/ 241646 w 1181100"/>
                  <a:gd name="connsiteY2" fmla="*/ 558041 h 2686050"/>
                  <a:gd name="connsiteX3" fmla="*/ 460721 w 1181100"/>
                  <a:gd name="connsiteY3" fmla="*/ 64646 h 2686050"/>
                  <a:gd name="connsiteX4" fmla="*/ 816004 w 1181100"/>
                  <a:gd name="connsiteY4" fmla="*/ 98936 h 2686050"/>
                  <a:gd name="connsiteX5" fmla="*/ 927446 w 1181100"/>
                  <a:gd name="connsiteY5" fmla="*/ 451361 h 2686050"/>
                  <a:gd name="connsiteX6" fmla="*/ 1090324 w 1181100"/>
                  <a:gd name="connsiteY6" fmla="*/ 1321946 h 2686050"/>
                  <a:gd name="connsiteX7" fmla="*/ 1041746 w 1181100"/>
                  <a:gd name="connsiteY7" fmla="*/ 2407796 h 2686050"/>
                  <a:gd name="connsiteX8" fmla="*/ 445481 w 1181100"/>
                  <a:gd name="connsiteY8" fmla="*/ 2672591 h 2686050"/>
                  <a:gd name="connsiteX9" fmla="*/ 83531 w 1181100"/>
                  <a:gd name="connsiteY9" fmla="*/ 2308736 h 2686050"/>
                  <a:gd name="connsiteX10" fmla="*/ 2569 w 1181100"/>
                  <a:gd name="connsiteY10" fmla="*/ 1835343 h 268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81100" h="2686050">
                    <a:moveTo>
                      <a:pt x="2569" y="1835343"/>
                    </a:moveTo>
                    <a:cubicBezTo>
                      <a:pt x="-6956" y="1616268"/>
                      <a:pt x="35906" y="1417196"/>
                      <a:pt x="118774" y="1223838"/>
                    </a:cubicBezTo>
                    <a:cubicBezTo>
                      <a:pt x="211166" y="1011431"/>
                      <a:pt x="243551" y="787593"/>
                      <a:pt x="241646" y="558041"/>
                    </a:cubicBezTo>
                    <a:cubicBezTo>
                      <a:pt x="239741" y="364683"/>
                      <a:pt x="314036" y="199901"/>
                      <a:pt x="460721" y="64646"/>
                    </a:cubicBezTo>
                    <a:cubicBezTo>
                      <a:pt x="567401" y="-33462"/>
                      <a:pt x="729326" y="-18222"/>
                      <a:pt x="816004" y="98936"/>
                    </a:cubicBezTo>
                    <a:cubicBezTo>
                      <a:pt x="893156" y="204663"/>
                      <a:pt x="927446" y="324678"/>
                      <a:pt x="927446" y="451361"/>
                    </a:cubicBezTo>
                    <a:cubicBezTo>
                      <a:pt x="927446" y="751398"/>
                      <a:pt x="982691" y="1037148"/>
                      <a:pt x="1090324" y="1321946"/>
                    </a:cubicBezTo>
                    <a:cubicBezTo>
                      <a:pt x="1226531" y="1681991"/>
                      <a:pt x="1228436" y="2054418"/>
                      <a:pt x="1041746" y="2407796"/>
                    </a:cubicBezTo>
                    <a:cubicBezTo>
                      <a:pt x="918874" y="2640206"/>
                      <a:pt x="693131" y="2740218"/>
                      <a:pt x="445481" y="2672591"/>
                    </a:cubicBezTo>
                    <a:cubicBezTo>
                      <a:pt x="253076" y="2620203"/>
                      <a:pt x="154016" y="2474471"/>
                      <a:pt x="83531" y="2308736"/>
                    </a:cubicBezTo>
                    <a:cubicBezTo>
                      <a:pt x="17809" y="2153478"/>
                      <a:pt x="-8861" y="1991553"/>
                      <a:pt x="2569" y="1835343"/>
                    </a:cubicBezTo>
                    <a:close/>
                  </a:path>
                </a:pathLst>
              </a:custGeom>
              <a:solidFill>
                <a:srgbClr val="F7963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D80AB39A-1732-429E-B02B-5511370F17F7}"/>
                  </a:ext>
                </a:extLst>
              </p:cNvPr>
              <p:cNvSpPr/>
              <p:nvPr/>
            </p:nvSpPr>
            <p:spPr>
              <a:xfrm>
                <a:off x="5723959" y="3417914"/>
                <a:ext cx="657225" cy="1571625"/>
              </a:xfrm>
              <a:custGeom>
                <a:avLst/>
                <a:gdLst>
                  <a:gd name="connsiteX0" fmla="*/ 1519 w 657225"/>
                  <a:gd name="connsiteY0" fmla="*/ 1074075 h 1571625"/>
                  <a:gd name="connsiteX1" fmla="*/ 66289 w 657225"/>
                  <a:gd name="connsiteY1" fmla="*/ 715935 h 1571625"/>
                  <a:gd name="connsiteX2" fmla="*/ 134869 w 657225"/>
                  <a:gd name="connsiteY2" fmla="*/ 326363 h 1571625"/>
                  <a:gd name="connsiteX3" fmla="*/ 256789 w 657225"/>
                  <a:gd name="connsiteY3" fmla="*/ 37755 h 1571625"/>
                  <a:gd name="connsiteX4" fmla="*/ 453956 w 657225"/>
                  <a:gd name="connsiteY4" fmla="*/ 57758 h 1571625"/>
                  <a:gd name="connsiteX5" fmla="*/ 515869 w 657225"/>
                  <a:gd name="connsiteY5" fmla="*/ 263498 h 1571625"/>
                  <a:gd name="connsiteX6" fmla="*/ 606356 w 657225"/>
                  <a:gd name="connsiteY6" fmla="*/ 773085 h 1571625"/>
                  <a:gd name="connsiteX7" fmla="*/ 579686 w 657225"/>
                  <a:gd name="connsiteY7" fmla="*/ 1408403 h 1571625"/>
                  <a:gd name="connsiteX8" fmla="*/ 249169 w 657225"/>
                  <a:gd name="connsiteY8" fmla="*/ 1563660 h 1571625"/>
                  <a:gd name="connsiteX9" fmla="*/ 48191 w 657225"/>
                  <a:gd name="connsiteY9" fmla="*/ 1351253 h 1571625"/>
                  <a:gd name="connsiteX10" fmla="*/ 1519 w 657225"/>
                  <a:gd name="connsiteY10" fmla="*/ 1074075 h 157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57225" h="1571625">
                    <a:moveTo>
                      <a:pt x="1519" y="1074075"/>
                    </a:moveTo>
                    <a:cubicBezTo>
                      <a:pt x="-3244" y="945488"/>
                      <a:pt x="19616" y="829283"/>
                      <a:pt x="66289" y="715935"/>
                    </a:cubicBezTo>
                    <a:cubicBezTo>
                      <a:pt x="117724" y="591158"/>
                      <a:pt x="135821" y="460665"/>
                      <a:pt x="134869" y="326363"/>
                    </a:cubicBezTo>
                    <a:cubicBezTo>
                      <a:pt x="133916" y="213015"/>
                      <a:pt x="174874" y="116813"/>
                      <a:pt x="256789" y="37755"/>
                    </a:cubicBezTo>
                    <a:cubicBezTo>
                      <a:pt x="315844" y="-19395"/>
                      <a:pt x="406331" y="-10822"/>
                      <a:pt x="453956" y="57758"/>
                    </a:cubicBezTo>
                    <a:cubicBezTo>
                      <a:pt x="496819" y="119670"/>
                      <a:pt x="515869" y="190155"/>
                      <a:pt x="515869" y="263498"/>
                    </a:cubicBezTo>
                    <a:cubicBezTo>
                      <a:pt x="515869" y="438758"/>
                      <a:pt x="546349" y="606398"/>
                      <a:pt x="606356" y="773085"/>
                    </a:cubicBezTo>
                    <a:cubicBezTo>
                      <a:pt x="681604" y="983588"/>
                      <a:pt x="683509" y="1201710"/>
                      <a:pt x="579686" y="1408403"/>
                    </a:cubicBezTo>
                    <a:cubicBezTo>
                      <a:pt x="512059" y="1544610"/>
                      <a:pt x="386329" y="1602713"/>
                      <a:pt x="249169" y="1563660"/>
                    </a:cubicBezTo>
                    <a:cubicBezTo>
                      <a:pt x="142489" y="1533180"/>
                      <a:pt x="87244" y="1447455"/>
                      <a:pt x="48191" y="1351253"/>
                    </a:cubicBezTo>
                    <a:cubicBezTo>
                      <a:pt x="10091" y="1260766"/>
                      <a:pt x="-5149" y="1166468"/>
                      <a:pt x="1519" y="1074075"/>
                    </a:cubicBezTo>
                    <a:close/>
                  </a:path>
                </a:pathLst>
              </a:custGeom>
              <a:solidFill>
                <a:srgbClr val="FBB14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4609336B-14B5-4B61-B763-4CDAF2F2380A}"/>
                  </a:ext>
                </a:extLst>
              </p:cNvPr>
              <p:cNvSpPr/>
              <p:nvPr/>
            </p:nvSpPr>
            <p:spPr>
              <a:xfrm>
                <a:off x="5911182" y="4022547"/>
                <a:ext cx="304800" cy="200025"/>
              </a:xfrm>
              <a:custGeom>
                <a:avLst/>
                <a:gdLst>
                  <a:gd name="connsiteX0" fmla="*/ 218155 w 304800"/>
                  <a:gd name="connsiteY0" fmla="*/ 99872 h 200025"/>
                  <a:gd name="connsiteX1" fmla="*/ 296260 w 304800"/>
                  <a:gd name="connsiteY1" fmla="*/ 85585 h 200025"/>
                  <a:gd name="connsiteX2" fmla="*/ 284830 w 304800"/>
                  <a:gd name="connsiteY2" fmla="*/ 14147 h 200025"/>
                  <a:gd name="connsiteX3" fmla="*/ 205772 w 304800"/>
                  <a:gd name="connsiteY3" fmla="*/ 23672 h 200025"/>
                  <a:gd name="connsiteX4" fmla="*/ 181008 w 304800"/>
                  <a:gd name="connsiteY4" fmla="*/ 29387 h 200025"/>
                  <a:gd name="connsiteX5" fmla="*/ 91472 w 304800"/>
                  <a:gd name="connsiteY5" fmla="*/ 29387 h 200025"/>
                  <a:gd name="connsiteX6" fmla="*/ 83852 w 304800"/>
                  <a:gd name="connsiteY6" fmla="*/ 119875 h 200025"/>
                  <a:gd name="connsiteX7" fmla="*/ 51468 w 304800"/>
                  <a:gd name="connsiteY7" fmla="*/ 116065 h 200025"/>
                  <a:gd name="connsiteX8" fmla="*/ 33 w 304800"/>
                  <a:gd name="connsiteY8" fmla="*/ 162737 h 200025"/>
                  <a:gd name="connsiteX9" fmla="*/ 48610 w 304800"/>
                  <a:gd name="connsiteY9" fmla="*/ 209410 h 200025"/>
                  <a:gd name="connsiteX10" fmla="*/ 93377 w 304800"/>
                  <a:gd name="connsiteY10" fmla="*/ 154165 h 200025"/>
                  <a:gd name="connsiteX11" fmla="*/ 85758 w 304800"/>
                  <a:gd name="connsiteY11" fmla="*/ 121780 h 200025"/>
                  <a:gd name="connsiteX12" fmla="*/ 83852 w 304800"/>
                  <a:gd name="connsiteY12" fmla="*/ 118922 h 200025"/>
                  <a:gd name="connsiteX13" fmla="*/ 85758 w 304800"/>
                  <a:gd name="connsiteY13" fmla="*/ 120827 h 200025"/>
                  <a:gd name="connsiteX14" fmla="*/ 132430 w 304800"/>
                  <a:gd name="connsiteY14" fmla="*/ 141782 h 200025"/>
                  <a:gd name="connsiteX15" fmla="*/ 155290 w 304800"/>
                  <a:gd name="connsiteY15" fmla="*/ 161785 h 200025"/>
                  <a:gd name="connsiteX16" fmla="*/ 204820 w 304800"/>
                  <a:gd name="connsiteY16" fmla="*/ 207505 h 200025"/>
                  <a:gd name="connsiteX17" fmla="*/ 248635 w 304800"/>
                  <a:gd name="connsiteY17" fmla="*/ 170357 h 200025"/>
                  <a:gd name="connsiteX18" fmla="*/ 211488 w 304800"/>
                  <a:gd name="connsiteY18" fmla="*/ 114160 h 200025"/>
                  <a:gd name="connsiteX19" fmla="*/ 197200 w 304800"/>
                  <a:gd name="connsiteY19" fmla="*/ 101777 h 200025"/>
                  <a:gd name="connsiteX20" fmla="*/ 218155 w 304800"/>
                  <a:gd name="connsiteY20" fmla="*/ 99872 h 200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4800" h="200025">
                    <a:moveTo>
                      <a:pt x="218155" y="99872"/>
                    </a:moveTo>
                    <a:cubicBezTo>
                      <a:pt x="248635" y="119875"/>
                      <a:pt x="276258" y="114160"/>
                      <a:pt x="296260" y="85585"/>
                    </a:cubicBezTo>
                    <a:cubicBezTo>
                      <a:pt x="314358" y="59867"/>
                      <a:pt x="309595" y="33197"/>
                      <a:pt x="284830" y="14147"/>
                    </a:cubicBezTo>
                    <a:cubicBezTo>
                      <a:pt x="257208" y="-7760"/>
                      <a:pt x="228633" y="-3950"/>
                      <a:pt x="205772" y="23672"/>
                    </a:cubicBezTo>
                    <a:cubicBezTo>
                      <a:pt x="198152" y="33197"/>
                      <a:pt x="194343" y="39865"/>
                      <a:pt x="181008" y="29387"/>
                    </a:cubicBezTo>
                    <a:cubicBezTo>
                      <a:pt x="152433" y="4622"/>
                      <a:pt x="120047" y="2717"/>
                      <a:pt x="91472" y="29387"/>
                    </a:cubicBezTo>
                    <a:cubicBezTo>
                      <a:pt x="61945" y="56057"/>
                      <a:pt x="63850" y="87490"/>
                      <a:pt x="83852" y="119875"/>
                    </a:cubicBezTo>
                    <a:cubicBezTo>
                      <a:pt x="73375" y="118922"/>
                      <a:pt x="61945" y="116065"/>
                      <a:pt x="51468" y="116065"/>
                    </a:cubicBezTo>
                    <a:cubicBezTo>
                      <a:pt x="19083" y="114160"/>
                      <a:pt x="-920" y="129400"/>
                      <a:pt x="33" y="162737"/>
                    </a:cubicBezTo>
                    <a:cubicBezTo>
                      <a:pt x="33" y="193217"/>
                      <a:pt x="19083" y="211315"/>
                      <a:pt x="48610" y="209410"/>
                    </a:cubicBezTo>
                    <a:cubicBezTo>
                      <a:pt x="79090" y="207505"/>
                      <a:pt x="96235" y="186550"/>
                      <a:pt x="93377" y="154165"/>
                    </a:cubicBezTo>
                    <a:cubicBezTo>
                      <a:pt x="92425" y="143687"/>
                      <a:pt x="88615" y="133210"/>
                      <a:pt x="85758" y="121780"/>
                    </a:cubicBezTo>
                    <a:cubicBezTo>
                      <a:pt x="85758" y="121780"/>
                      <a:pt x="84805" y="119875"/>
                      <a:pt x="83852" y="118922"/>
                    </a:cubicBezTo>
                    <a:lnTo>
                      <a:pt x="85758" y="120827"/>
                    </a:lnTo>
                    <a:cubicBezTo>
                      <a:pt x="100045" y="131305"/>
                      <a:pt x="114333" y="141782"/>
                      <a:pt x="132430" y="141782"/>
                    </a:cubicBezTo>
                    <a:cubicBezTo>
                      <a:pt x="146718" y="141782"/>
                      <a:pt x="154338" y="143687"/>
                      <a:pt x="155290" y="161785"/>
                    </a:cubicBezTo>
                    <a:cubicBezTo>
                      <a:pt x="156243" y="191312"/>
                      <a:pt x="176245" y="208457"/>
                      <a:pt x="204820" y="207505"/>
                    </a:cubicBezTo>
                    <a:cubicBezTo>
                      <a:pt x="226727" y="207505"/>
                      <a:pt x="243872" y="193217"/>
                      <a:pt x="248635" y="170357"/>
                    </a:cubicBezTo>
                    <a:cubicBezTo>
                      <a:pt x="254350" y="140830"/>
                      <a:pt x="241968" y="121780"/>
                      <a:pt x="211488" y="114160"/>
                    </a:cubicBezTo>
                    <a:cubicBezTo>
                      <a:pt x="204820" y="112255"/>
                      <a:pt x="193390" y="114160"/>
                      <a:pt x="197200" y="101777"/>
                    </a:cubicBezTo>
                    <a:cubicBezTo>
                      <a:pt x="201963" y="85585"/>
                      <a:pt x="209583" y="94157"/>
                      <a:pt x="218155" y="99872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AAB20F49-4A64-483A-965C-8CDB0596181D}"/>
                  </a:ext>
                </a:extLst>
              </p:cNvPr>
              <p:cNvSpPr/>
              <p:nvPr/>
            </p:nvSpPr>
            <p:spPr>
              <a:xfrm>
                <a:off x="6007320" y="3727132"/>
                <a:ext cx="152400" cy="123825"/>
              </a:xfrm>
              <a:custGeom>
                <a:avLst/>
                <a:gdLst>
                  <a:gd name="connsiteX0" fmla="*/ 20100 w 152400"/>
                  <a:gd name="connsiteY0" fmla="*/ 70485 h 123825"/>
                  <a:gd name="connsiteX1" fmla="*/ 75345 w 152400"/>
                  <a:gd name="connsiteY1" fmla="*/ 113348 h 123825"/>
                  <a:gd name="connsiteX2" fmla="*/ 138210 w 152400"/>
                  <a:gd name="connsiteY2" fmla="*/ 111443 h 123825"/>
                  <a:gd name="connsiteX3" fmla="*/ 141067 w 152400"/>
                  <a:gd name="connsiteY3" fmla="*/ 47625 h 123825"/>
                  <a:gd name="connsiteX4" fmla="*/ 45817 w 152400"/>
                  <a:gd name="connsiteY4" fmla="*/ 0 h 123825"/>
                  <a:gd name="connsiteX5" fmla="*/ 2002 w 152400"/>
                  <a:gd name="connsiteY5" fmla="*/ 26670 h 123825"/>
                  <a:gd name="connsiteX6" fmla="*/ 20100 w 152400"/>
                  <a:gd name="connsiteY6" fmla="*/ 70485 h 123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2400" h="123825">
                    <a:moveTo>
                      <a:pt x="20100" y="70485"/>
                    </a:moveTo>
                    <a:cubicBezTo>
                      <a:pt x="46770" y="77153"/>
                      <a:pt x="59152" y="94298"/>
                      <a:pt x="75345" y="113348"/>
                    </a:cubicBezTo>
                    <a:cubicBezTo>
                      <a:pt x="93442" y="133350"/>
                      <a:pt x="119160" y="131445"/>
                      <a:pt x="138210" y="111443"/>
                    </a:cubicBezTo>
                    <a:cubicBezTo>
                      <a:pt x="157260" y="92393"/>
                      <a:pt x="160117" y="67628"/>
                      <a:pt x="141067" y="47625"/>
                    </a:cubicBezTo>
                    <a:cubicBezTo>
                      <a:pt x="113445" y="19050"/>
                      <a:pt x="63915" y="36195"/>
                      <a:pt x="45817" y="0"/>
                    </a:cubicBezTo>
                    <a:cubicBezTo>
                      <a:pt x="20100" y="0"/>
                      <a:pt x="7717" y="10478"/>
                      <a:pt x="2002" y="26670"/>
                    </a:cubicBezTo>
                    <a:cubicBezTo>
                      <a:pt x="-3713" y="46673"/>
                      <a:pt x="2955" y="66675"/>
                      <a:pt x="20100" y="70485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3E512E10-5847-4E5A-9609-A05AE4F92FC5}"/>
                  </a:ext>
                </a:extLst>
              </p:cNvPr>
              <p:cNvSpPr/>
              <p:nvPr/>
            </p:nvSpPr>
            <p:spPr>
              <a:xfrm>
                <a:off x="6026436" y="3469005"/>
                <a:ext cx="104775" cy="104775"/>
              </a:xfrm>
              <a:custGeom>
                <a:avLst/>
                <a:gdLst>
                  <a:gd name="connsiteX0" fmla="*/ 54324 w 104775"/>
                  <a:gd name="connsiteY0" fmla="*/ 113347 h 104775"/>
                  <a:gd name="connsiteX1" fmla="*/ 112426 w 104775"/>
                  <a:gd name="connsiteY1" fmla="*/ 57150 h 104775"/>
                  <a:gd name="connsiteX2" fmla="*/ 54324 w 104775"/>
                  <a:gd name="connsiteY2" fmla="*/ 0 h 104775"/>
                  <a:gd name="connsiteX3" fmla="*/ 31 w 104775"/>
                  <a:gd name="connsiteY3" fmla="*/ 58102 h 104775"/>
                  <a:gd name="connsiteX4" fmla="*/ 54324 w 104775"/>
                  <a:gd name="connsiteY4" fmla="*/ 113347 h 104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775" h="104775">
                    <a:moveTo>
                      <a:pt x="54324" y="113347"/>
                    </a:moveTo>
                    <a:cubicBezTo>
                      <a:pt x="88614" y="114300"/>
                      <a:pt x="112426" y="92392"/>
                      <a:pt x="112426" y="57150"/>
                    </a:cubicBezTo>
                    <a:cubicBezTo>
                      <a:pt x="112426" y="22860"/>
                      <a:pt x="91471" y="1905"/>
                      <a:pt x="54324" y="0"/>
                    </a:cubicBezTo>
                    <a:cubicBezTo>
                      <a:pt x="20034" y="3810"/>
                      <a:pt x="-921" y="21907"/>
                      <a:pt x="31" y="58102"/>
                    </a:cubicBezTo>
                    <a:cubicBezTo>
                      <a:pt x="984" y="92392"/>
                      <a:pt x="21939" y="112395"/>
                      <a:pt x="54324" y="113347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A8237C17-9AEB-4D39-B569-920E24EF883F}"/>
                  </a:ext>
                </a:extLst>
              </p:cNvPr>
              <p:cNvSpPr/>
              <p:nvPr/>
            </p:nvSpPr>
            <p:spPr>
              <a:xfrm>
                <a:off x="6016908" y="4546242"/>
                <a:ext cx="95250" cy="85725"/>
              </a:xfrm>
              <a:custGeom>
                <a:avLst/>
                <a:gdLst>
                  <a:gd name="connsiteX0" fmla="*/ 95284 w 95250"/>
                  <a:gd name="connsiteY0" fmla="*/ 44807 h 85725"/>
                  <a:gd name="connsiteX1" fmla="*/ 45754 w 95250"/>
                  <a:gd name="connsiteY1" fmla="*/ 40 h 85725"/>
                  <a:gd name="connsiteX2" fmla="*/ 34 w 95250"/>
                  <a:gd name="connsiteY2" fmla="*/ 44807 h 85725"/>
                  <a:gd name="connsiteX3" fmla="*/ 46707 w 95250"/>
                  <a:gd name="connsiteY3" fmla="*/ 93385 h 85725"/>
                  <a:gd name="connsiteX4" fmla="*/ 95284 w 95250"/>
                  <a:gd name="connsiteY4" fmla="*/ 4480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250" h="85725">
                    <a:moveTo>
                      <a:pt x="95284" y="44807"/>
                    </a:moveTo>
                    <a:cubicBezTo>
                      <a:pt x="91474" y="15280"/>
                      <a:pt x="75282" y="-913"/>
                      <a:pt x="45754" y="40"/>
                    </a:cubicBezTo>
                    <a:cubicBezTo>
                      <a:pt x="18132" y="992"/>
                      <a:pt x="987" y="17185"/>
                      <a:pt x="34" y="44807"/>
                    </a:cubicBezTo>
                    <a:cubicBezTo>
                      <a:pt x="-918" y="75287"/>
                      <a:pt x="18132" y="93385"/>
                      <a:pt x="46707" y="93385"/>
                    </a:cubicBezTo>
                    <a:cubicBezTo>
                      <a:pt x="76234" y="93385"/>
                      <a:pt x="93379" y="75287"/>
                      <a:pt x="95284" y="44807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D902F00E-6D8D-49BF-B73C-C9ADEF3DCF78}"/>
                  </a:ext>
                </a:extLst>
              </p:cNvPr>
              <p:cNvSpPr/>
              <p:nvPr/>
            </p:nvSpPr>
            <p:spPr>
              <a:xfrm>
                <a:off x="5910223" y="3651884"/>
                <a:ext cx="85725" cy="95250"/>
              </a:xfrm>
              <a:custGeom>
                <a:avLst/>
                <a:gdLst>
                  <a:gd name="connsiteX0" fmla="*/ 46712 w 85725"/>
                  <a:gd name="connsiteY0" fmla="*/ 96203 h 95250"/>
                  <a:gd name="connsiteX1" fmla="*/ 93385 w 85725"/>
                  <a:gd name="connsiteY1" fmla="*/ 47625 h 95250"/>
                  <a:gd name="connsiteX2" fmla="*/ 44807 w 85725"/>
                  <a:gd name="connsiteY2" fmla="*/ 0 h 95250"/>
                  <a:gd name="connsiteX3" fmla="*/ 40 w 85725"/>
                  <a:gd name="connsiteY3" fmla="*/ 44768 h 95250"/>
                  <a:gd name="connsiteX4" fmla="*/ 46712 w 85725"/>
                  <a:gd name="connsiteY4" fmla="*/ 96203 h 9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5" h="95250">
                    <a:moveTo>
                      <a:pt x="46712" y="96203"/>
                    </a:moveTo>
                    <a:cubicBezTo>
                      <a:pt x="74335" y="93345"/>
                      <a:pt x="93385" y="77153"/>
                      <a:pt x="93385" y="47625"/>
                    </a:cubicBezTo>
                    <a:cubicBezTo>
                      <a:pt x="93385" y="19050"/>
                      <a:pt x="75287" y="0"/>
                      <a:pt x="44807" y="0"/>
                    </a:cubicBezTo>
                    <a:cubicBezTo>
                      <a:pt x="17185" y="0"/>
                      <a:pt x="992" y="17145"/>
                      <a:pt x="40" y="44768"/>
                    </a:cubicBezTo>
                    <a:cubicBezTo>
                      <a:pt x="-913" y="76200"/>
                      <a:pt x="15280" y="92393"/>
                      <a:pt x="46712" y="96203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AFEE4A0B-F075-40DF-9D55-429B3FF75424}"/>
                  </a:ext>
                </a:extLst>
              </p:cNvPr>
              <p:cNvSpPr/>
              <p:nvPr/>
            </p:nvSpPr>
            <p:spPr>
              <a:xfrm>
                <a:off x="5909310" y="4593871"/>
                <a:ext cx="95250" cy="85725"/>
              </a:xfrm>
              <a:custGeom>
                <a:avLst/>
                <a:gdLst>
                  <a:gd name="connsiteX0" fmla="*/ 46673 w 95250"/>
                  <a:gd name="connsiteY0" fmla="*/ 94334 h 85725"/>
                  <a:gd name="connsiteX1" fmla="*/ 95250 w 95250"/>
                  <a:gd name="connsiteY1" fmla="*/ 45756 h 85725"/>
                  <a:gd name="connsiteX2" fmla="*/ 44768 w 95250"/>
                  <a:gd name="connsiteY2" fmla="*/ 36 h 85725"/>
                  <a:gd name="connsiteX3" fmla="*/ 0 w 95250"/>
                  <a:gd name="connsiteY3" fmla="*/ 44803 h 85725"/>
                  <a:gd name="connsiteX4" fmla="*/ 46673 w 95250"/>
                  <a:gd name="connsiteY4" fmla="*/ 94334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250" h="85725">
                    <a:moveTo>
                      <a:pt x="46673" y="94334"/>
                    </a:moveTo>
                    <a:cubicBezTo>
                      <a:pt x="76200" y="94334"/>
                      <a:pt x="91440" y="75284"/>
                      <a:pt x="95250" y="45756"/>
                    </a:cubicBezTo>
                    <a:cubicBezTo>
                      <a:pt x="90488" y="17181"/>
                      <a:pt x="75248" y="-916"/>
                      <a:pt x="44768" y="36"/>
                    </a:cubicBezTo>
                    <a:cubicBezTo>
                      <a:pt x="17145" y="988"/>
                      <a:pt x="953" y="17181"/>
                      <a:pt x="0" y="44803"/>
                    </a:cubicBezTo>
                    <a:cubicBezTo>
                      <a:pt x="0" y="75284"/>
                      <a:pt x="18098" y="93381"/>
                      <a:pt x="46673" y="94334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CD26FD47-4C20-433C-8BE5-EC25F3F01F5D}"/>
                  </a:ext>
                </a:extLst>
              </p:cNvPr>
              <p:cNvSpPr/>
              <p:nvPr/>
            </p:nvSpPr>
            <p:spPr>
              <a:xfrm>
                <a:off x="5910263" y="3778533"/>
                <a:ext cx="85725" cy="95250"/>
              </a:xfrm>
              <a:custGeom>
                <a:avLst/>
                <a:gdLst>
                  <a:gd name="connsiteX0" fmla="*/ 45720 w 85725"/>
                  <a:gd name="connsiteY0" fmla="*/ 95284 h 95250"/>
                  <a:gd name="connsiteX1" fmla="*/ 93345 w 85725"/>
                  <a:gd name="connsiteY1" fmla="*/ 46707 h 95250"/>
                  <a:gd name="connsiteX2" fmla="*/ 43815 w 85725"/>
                  <a:gd name="connsiteY2" fmla="*/ 34 h 95250"/>
                  <a:gd name="connsiteX3" fmla="*/ 0 w 85725"/>
                  <a:gd name="connsiteY3" fmla="*/ 45754 h 95250"/>
                  <a:gd name="connsiteX4" fmla="*/ 45720 w 85725"/>
                  <a:gd name="connsiteY4" fmla="*/ 95284 h 9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5" h="95250">
                    <a:moveTo>
                      <a:pt x="45720" y="95284"/>
                    </a:moveTo>
                    <a:cubicBezTo>
                      <a:pt x="75247" y="92426"/>
                      <a:pt x="94297" y="76234"/>
                      <a:pt x="93345" y="46707"/>
                    </a:cubicBezTo>
                    <a:cubicBezTo>
                      <a:pt x="92392" y="18132"/>
                      <a:pt x="73342" y="-918"/>
                      <a:pt x="43815" y="34"/>
                    </a:cubicBezTo>
                    <a:cubicBezTo>
                      <a:pt x="17145" y="986"/>
                      <a:pt x="0" y="17179"/>
                      <a:pt x="0" y="45754"/>
                    </a:cubicBezTo>
                    <a:cubicBezTo>
                      <a:pt x="0" y="77186"/>
                      <a:pt x="16192" y="92426"/>
                      <a:pt x="45720" y="95284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89CD2B2E-BA2D-4A3B-9AEE-B7862F86D8A5}"/>
                  </a:ext>
                </a:extLst>
              </p:cNvPr>
              <p:cNvSpPr/>
              <p:nvPr/>
            </p:nvSpPr>
            <p:spPr>
              <a:xfrm>
                <a:off x="5909967" y="3959508"/>
                <a:ext cx="85725" cy="85725"/>
              </a:xfrm>
              <a:custGeom>
                <a:avLst/>
                <a:gdLst>
                  <a:gd name="connsiteX0" fmla="*/ 46016 w 85725"/>
                  <a:gd name="connsiteY0" fmla="*/ 94332 h 85725"/>
                  <a:gd name="connsiteX1" fmla="*/ 94593 w 85725"/>
                  <a:gd name="connsiteY1" fmla="*/ 47659 h 85725"/>
                  <a:gd name="connsiteX2" fmla="*/ 44111 w 85725"/>
                  <a:gd name="connsiteY2" fmla="*/ 34 h 85725"/>
                  <a:gd name="connsiteX3" fmla="*/ 296 w 85725"/>
                  <a:gd name="connsiteY3" fmla="*/ 50517 h 85725"/>
                  <a:gd name="connsiteX4" fmla="*/ 46016 w 85725"/>
                  <a:gd name="connsiteY4" fmla="*/ 94332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5" h="85725">
                    <a:moveTo>
                      <a:pt x="46016" y="94332"/>
                    </a:moveTo>
                    <a:cubicBezTo>
                      <a:pt x="76496" y="94332"/>
                      <a:pt x="90783" y="75282"/>
                      <a:pt x="94593" y="47659"/>
                    </a:cubicBezTo>
                    <a:cubicBezTo>
                      <a:pt x="89831" y="18132"/>
                      <a:pt x="72686" y="-918"/>
                      <a:pt x="44111" y="34"/>
                    </a:cubicBezTo>
                    <a:cubicBezTo>
                      <a:pt x="15536" y="1939"/>
                      <a:pt x="-2562" y="20036"/>
                      <a:pt x="296" y="50517"/>
                    </a:cubicBezTo>
                    <a:cubicBezTo>
                      <a:pt x="2201" y="79092"/>
                      <a:pt x="18393" y="94332"/>
                      <a:pt x="46016" y="94332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A2D4E63C-B1A9-4907-AD73-A5EA7C0947E8}"/>
                  </a:ext>
                </a:extLst>
              </p:cNvPr>
              <p:cNvSpPr/>
              <p:nvPr/>
            </p:nvSpPr>
            <p:spPr>
              <a:xfrm>
                <a:off x="5910263" y="4448175"/>
                <a:ext cx="95250" cy="85725"/>
              </a:xfrm>
              <a:custGeom>
                <a:avLst/>
                <a:gdLst>
                  <a:gd name="connsiteX0" fmla="*/ 43815 w 95250"/>
                  <a:gd name="connsiteY0" fmla="*/ 94297 h 85725"/>
                  <a:gd name="connsiteX1" fmla="*/ 95250 w 95250"/>
                  <a:gd name="connsiteY1" fmla="*/ 48578 h 85725"/>
                  <a:gd name="connsiteX2" fmla="*/ 47625 w 95250"/>
                  <a:gd name="connsiteY2" fmla="*/ 0 h 85725"/>
                  <a:gd name="connsiteX3" fmla="*/ 0 w 95250"/>
                  <a:gd name="connsiteY3" fmla="*/ 47625 h 85725"/>
                  <a:gd name="connsiteX4" fmla="*/ 43815 w 95250"/>
                  <a:gd name="connsiteY4" fmla="*/ 9429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250" h="85725">
                    <a:moveTo>
                      <a:pt x="43815" y="94297"/>
                    </a:moveTo>
                    <a:cubicBezTo>
                      <a:pt x="73342" y="96203"/>
                      <a:pt x="89535" y="78105"/>
                      <a:pt x="95250" y="48578"/>
                    </a:cubicBezTo>
                    <a:cubicBezTo>
                      <a:pt x="92392" y="20003"/>
                      <a:pt x="77153" y="0"/>
                      <a:pt x="47625" y="0"/>
                    </a:cubicBezTo>
                    <a:cubicBezTo>
                      <a:pt x="19050" y="0"/>
                      <a:pt x="0" y="17145"/>
                      <a:pt x="0" y="47625"/>
                    </a:cubicBezTo>
                    <a:cubicBezTo>
                      <a:pt x="0" y="76200"/>
                      <a:pt x="16192" y="92393"/>
                      <a:pt x="43815" y="94297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6BC39AD9-D6B1-4AF7-9F06-D821392ECBDD}"/>
                  </a:ext>
                </a:extLst>
              </p:cNvPr>
              <p:cNvSpPr/>
              <p:nvPr/>
            </p:nvSpPr>
            <p:spPr>
              <a:xfrm>
                <a:off x="5998845" y="4745315"/>
                <a:ext cx="95250" cy="85725"/>
              </a:xfrm>
              <a:custGeom>
                <a:avLst/>
                <a:gdLst>
                  <a:gd name="connsiteX0" fmla="*/ 45720 w 95250"/>
                  <a:gd name="connsiteY0" fmla="*/ 40 h 85725"/>
                  <a:gd name="connsiteX1" fmla="*/ 0 w 95250"/>
                  <a:gd name="connsiteY1" fmla="*/ 43855 h 85725"/>
                  <a:gd name="connsiteX2" fmla="*/ 46672 w 95250"/>
                  <a:gd name="connsiteY2" fmla="*/ 93385 h 85725"/>
                  <a:gd name="connsiteX3" fmla="*/ 95250 w 95250"/>
                  <a:gd name="connsiteY3" fmla="*/ 45760 h 85725"/>
                  <a:gd name="connsiteX4" fmla="*/ 45720 w 95250"/>
                  <a:gd name="connsiteY4" fmla="*/ 40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250" h="85725">
                    <a:moveTo>
                      <a:pt x="45720" y="40"/>
                    </a:moveTo>
                    <a:cubicBezTo>
                      <a:pt x="18097" y="992"/>
                      <a:pt x="952" y="16232"/>
                      <a:pt x="0" y="43855"/>
                    </a:cubicBezTo>
                    <a:cubicBezTo>
                      <a:pt x="0" y="73382"/>
                      <a:pt x="17145" y="92432"/>
                      <a:pt x="46672" y="93385"/>
                    </a:cubicBezTo>
                    <a:cubicBezTo>
                      <a:pt x="75247" y="93385"/>
                      <a:pt x="92392" y="76240"/>
                      <a:pt x="95250" y="45760"/>
                    </a:cubicBezTo>
                    <a:cubicBezTo>
                      <a:pt x="92392" y="15280"/>
                      <a:pt x="76200" y="-913"/>
                      <a:pt x="45720" y="40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04D445A2-9F92-4AF3-BC19-A5D44F22C52F}"/>
                  </a:ext>
                </a:extLst>
              </p:cNvPr>
              <p:cNvSpPr/>
              <p:nvPr/>
            </p:nvSpPr>
            <p:spPr>
              <a:xfrm>
                <a:off x="5910223" y="4268961"/>
                <a:ext cx="85725" cy="85725"/>
              </a:xfrm>
              <a:custGeom>
                <a:avLst/>
                <a:gdLst>
                  <a:gd name="connsiteX0" fmla="*/ 42902 w 85725"/>
                  <a:gd name="connsiteY0" fmla="*/ 144 h 85725"/>
                  <a:gd name="connsiteX1" fmla="*/ 40 w 85725"/>
                  <a:gd name="connsiteY1" fmla="*/ 45864 h 85725"/>
                  <a:gd name="connsiteX2" fmla="*/ 47665 w 85725"/>
                  <a:gd name="connsiteY2" fmla="*/ 93489 h 85725"/>
                  <a:gd name="connsiteX3" fmla="*/ 94337 w 85725"/>
                  <a:gd name="connsiteY3" fmla="*/ 44911 h 85725"/>
                  <a:gd name="connsiteX4" fmla="*/ 42902 w 85725"/>
                  <a:gd name="connsiteY4" fmla="*/ 144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5" h="85725">
                    <a:moveTo>
                      <a:pt x="42902" y="144"/>
                    </a:moveTo>
                    <a:cubicBezTo>
                      <a:pt x="15280" y="2049"/>
                      <a:pt x="-913" y="18241"/>
                      <a:pt x="40" y="45864"/>
                    </a:cubicBezTo>
                    <a:cubicBezTo>
                      <a:pt x="40" y="76344"/>
                      <a:pt x="19090" y="93489"/>
                      <a:pt x="47665" y="93489"/>
                    </a:cubicBezTo>
                    <a:cubicBezTo>
                      <a:pt x="77192" y="93489"/>
                      <a:pt x="91480" y="72534"/>
                      <a:pt x="94337" y="44911"/>
                    </a:cubicBezTo>
                    <a:cubicBezTo>
                      <a:pt x="89575" y="15384"/>
                      <a:pt x="73382" y="-1761"/>
                      <a:pt x="42902" y="144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EFEFBEA6-8402-4BAC-9A27-65710FBCE68E}"/>
                  </a:ext>
                </a:extLst>
              </p:cNvPr>
              <p:cNvSpPr/>
              <p:nvPr/>
            </p:nvSpPr>
            <p:spPr>
              <a:xfrm>
                <a:off x="5910223" y="4792948"/>
                <a:ext cx="85725" cy="85725"/>
              </a:xfrm>
              <a:custGeom>
                <a:avLst/>
                <a:gdLst>
                  <a:gd name="connsiteX0" fmla="*/ 45760 w 85725"/>
                  <a:gd name="connsiteY0" fmla="*/ 31 h 85725"/>
                  <a:gd name="connsiteX1" fmla="*/ 40 w 85725"/>
                  <a:gd name="connsiteY1" fmla="*/ 48609 h 85725"/>
                  <a:gd name="connsiteX2" fmla="*/ 44807 w 85725"/>
                  <a:gd name="connsiteY2" fmla="*/ 93376 h 85725"/>
                  <a:gd name="connsiteX3" fmla="*/ 94337 w 85725"/>
                  <a:gd name="connsiteY3" fmla="*/ 46704 h 85725"/>
                  <a:gd name="connsiteX4" fmla="*/ 45760 w 85725"/>
                  <a:gd name="connsiteY4" fmla="*/ 3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5" h="85725">
                    <a:moveTo>
                      <a:pt x="45760" y="31"/>
                    </a:moveTo>
                    <a:cubicBezTo>
                      <a:pt x="15280" y="983"/>
                      <a:pt x="-913" y="18129"/>
                      <a:pt x="40" y="48609"/>
                    </a:cubicBezTo>
                    <a:cubicBezTo>
                      <a:pt x="992" y="77184"/>
                      <a:pt x="18137" y="92424"/>
                      <a:pt x="44807" y="93376"/>
                    </a:cubicBezTo>
                    <a:cubicBezTo>
                      <a:pt x="74335" y="94329"/>
                      <a:pt x="90527" y="76231"/>
                      <a:pt x="94337" y="46704"/>
                    </a:cubicBezTo>
                    <a:cubicBezTo>
                      <a:pt x="88622" y="20034"/>
                      <a:pt x="77192" y="-921"/>
                      <a:pt x="45760" y="31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E92D6E32-E830-4398-B141-551323E2758C}"/>
                  </a:ext>
                </a:extLst>
              </p:cNvPr>
              <p:cNvSpPr/>
              <p:nvPr/>
            </p:nvSpPr>
            <p:spPr>
              <a:xfrm>
                <a:off x="6068378" y="4320395"/>
                <a:ext cx="85725" cy="85725"/>
              </a:xfrm>
              <a:custGeom>
                <a:avLst/>
                <a:gdLst>
                  <a:gd name="connsiteX0" fmla="*/ 44767 w 85725"/>
                  <a:gd name="connsiteY0" fmla="*/ 86822 h 85725"/>
                  <a:gd name="connsiteX1" fmla="*/ 90488 w 85725"/>
                  <a:gd name="connsiteY1" fmla="*/ 42054 h 85725"/>
                  <a:gd name="connsiteX2" fmla="*/ 41910 w 85725"/>
                  <a:gd name="connsiteY2" fmla="*/ 144 h 85725"/>
                  <a:gd name="connsiteX3" fmla="*/ 0 w 85725"/>
                  <a:gd name="connsiteY3" fmla="*/ 43007 h 85725"/>
                  <a:gd name="connsiteX4" fmla="*/ 44767 w 85725"/>
                  <a:gd name="connsiteY4" fmla="*/ 86822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5" h="85725">
                    <a:moveTo>
                      <a:pt x="44767" y="86822"/>
                    </a:moveTo>
                    <a:cubicBezTo>
                      <a:pt x="74295" y="86822"/>
                      <a:pt x="86677" y="67772"/>
                      <a:pt x="90488" y="42054"/>
                    </a:cubicBezTo>
                    <a:cubicBezTo>
                      <a:pt x="84772" y="15384"/>
                      <a:pt x="70485" y="-1761"/>
                      <a:pt x="41910" y="144"/>
                    </a:cubicBezTo>
                    <a:cubicBezTo>
                      <a:pt x="15240" y="1097"/>
                      <a:pt x="0" y="19194"/>
                      <a:pt x="0" y="43007"/>
                    </a:cubicBezTo>
                    <a:cubicBezTo>
                      <a:pt x="0" y="68724"/>
                      <a:pt x="16192" y="86822"/>
                      <a:pt x="44767" y="86822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BBE491D4-E6AE-4C9B-821F-E5F4A059AE0B}"/>
                  </a:ext>
                </a:extLst>
              </p:cNvPr>
              <p:cNvSpPr/>
              <p:nvPr/>
            </p:nvSpPr>
            <p:spPr>
              <a:xfrm>
                <a:off x="6068378" y="4643437"/>
                <a:ext cx="85725" cy="85725"/>
              </a:xfrm>
              <a:custGeom>
                <a:avLst/>
                <a:gdLst>
                  <a:gd name="connsiteX0" fmla="*/ 45720 w 85725"/>
                  <a:gd name="connsiteY0" fmla="*/ 0 h 85725"/>
                  <a:gd name="connsiteX1" fmla="*/ 0 w 85725"/>
                  <a:gd name="connsiteY1" fmla="*/ 45720 h 85725"/>
                  <a:gd name="connsiteX2" fmla="*/ 40957 w 85725"/>
                  <a:gd name="connsiteY2" fmla="*/ 88582 h 85725"/>
                  <a:gd name="connsiteX3" fmla="*/ 88582 w 85725"/>
                  <a:gd name="connsiteY3" fmla="*/ 46672 h 85725"/>
                  <a:gd name="connsiteX4" fmla="*/ 45720 w 85725"/>
                  <a:gd name="connsiteY4" fmla="*/ 0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5" h="85725">
                    <a:moveTo>
                      <a:pt x="45720" y="0"/>
                    </a:moveTo>
                    <a:cubicBezTo>
                      <a:pt x="18097" y="2857"/>
                      <a:pt x="0" y="18097"/>
                      <a:pt x="0" y="45720"/>
                    </a:cubicBezTo>
                    <a:cubicBezTo>
                      <a:pt x="0" y="70485"/>
                      <a:pt x="14288" y="87630"/>
                      <a:pt x="40957" y="88582"/>
                    </a:cubicBezTo>
                    <a:cubicBezTo>
                      <a:pt x="69532" y="90488"/>
                      <a:pt x="86677" y="74295"/>
                      <a:pt x="88582" y="46672"/>
                    </a:cubicBezTo>
                    <a:cubicBezTo>
                      <a:pt x="90488" y="19050"/>
                      <a:pt x="72390" y="3810"/>
                      <a:pt x="45720" y="0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703B910F-BF4E-4867-B49D-64E449C9BBE6}"/>
                  </a:ext>
                </a:extLst>
              </p:cNvPr>
              <p:cNvSpPr/>
              <p:nvPr/>
            </p:nvSpPr>
            <p:spPr>
              <a:xfrm>
                <a:off x="6052007" y="3938587"/>
                <a:ext cx="85725" cy="85725"/>
              </a:xfrm>
              <a:custGeom>
                <a:avLst/>
                <a:gdLst>
                  <a:gd name="connsiteX0" fmla="*/ 178 w 85725"/>
                  <a:gd name="connsiteY0" fmla="*/ 40957 h 85725"/>
                  <a:gd name="connsiteX1" fmla="*/ 41136 w 85725"/>
                  <a:gd name="connsiteY1" fmla="*/ 87630 h 85725"/>
                  <a:gd name="connsiteX2" fmla="*/ 85903 w 85725"/>
                  <a:gd name="connsiteY2" fmla="*/ 48578 h 85725"/>
                  <a:gd name="connsiteX3" fmla="*/ 43993 w 85725"/>
                  <a:gd name="connsiteY3" fmla="*/ 0 h 85725"/>
                  <a:gd name="connsiteX4" fmla="*/ 178 w 85725"/>
                  <a:gd name="connsiteY4" fmla="*/ 4095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5" h="85725">
                    <a:moveTo>
                      <a:pt x="178" y="40957"/>
                    </a:moveTo>
                    <a:cubicBezTo>
                      <a:pt x="-1727" y="69532"/>
                      <a:pt x="11608" y="86678"/>
                      <a:pt x="41136" y="87630"/>
                    </a:cubicBezTo>
                    <a:cubicBezTo>
                      <a:pt x="67806" y="88582"/>
                      <a:pt x="83998" y="73343"/>
                      <a:pt x="85903" y="48578"/>
                    </a:cubicBezTo>
                    <a:cubicBezTo>
                      <a:pt x="88761" y="20955"/>
                      <a:pt x="70663" y="5715"/>
                      <a:pt x="43993" y="0"/>
                    </a:cubicBezTo>
                    <a:cubicBezTo>
                      <a:pt x="20181" y="2857"/>
                      <a:pt x="2083" y="14288"/>
                      <a:pt x="178" y="40957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09E6B7E8-D1AE-445E-B35F-E0CD909B113E}"/>
                  </a:ext>
                </a:extLst>
              </p:cNvPr>
              <p:cNvSpPr/>
              <p:nvPr/>
            </p:nvSpPr>
            <p:spPr>
              <a:xfrm>
                <a:off x="6159817" y="4228147"/>
                <a:ext cx="76200" cy="76200"/>
              </a:xfrm>
              <a:custGeom>
                <a:avLst/>
                <a:gdLst>
                  <a:gd name="connsiteX0" fmla="*/ 38100 w 76200"/>
                  <a:gd name="connsiteY0" fmla="*/ 0 h 76200"/>
                  <a:gd name="connsiteX1" fmla="*/ 0 w 76200"/>
                  <a:gd name="connsiteY1" fmla="*/ 39053 h 76200"/>
                  <a:gd name="connsiteX2" fmla="*/ 35242 w 76200"/>
                  <a:gd name="connsiteY2" fmla="*/ 76200 h 76200"/>
                  <a:gd name="connsiteX3" fmla="*/ 76200 w 76200"/>
                  <a:gd name="connsiteY3" fmla="*/ 40005 h 76200"/>
                  <a:gd name="connsiteX4" fmla="*/ 38100 w 76200"/>
                  <a:gd name="connsiteY4" fmla="*/ 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38100" y="0"/>
                    </a:moveTo>
                    <a:cubicBezTo>
                      <a:pt x="15240" y="2858"/>
                      <a:pt x="0" y="14288"/>
                      <a:pt x="0" y="39053"/>
                    </a:cubicBezTo>
                    <a:cubicBezTo>
                      <a:pt x="0" y="61913"/>
                      <a:pt x="14288" y="75247"/>
                      <a:pt x="35242" y="76200"/>
                    </a:cubicBezTo>
                    <a:cubicBezTo>
                      <a:pt x="59055" y="78105"/>
                      <a:pt x="75248" y="63818"/>
                      <a:pt x="76200" y="40005"/>
                    </a:cubicBezTo>
                    <a:cubicBezTo>
                      <a:pt x="76200" y="16193"/>
                      <a:pt x="60960" y="3810"/>
                      <a:pt x="38100" y="0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C6B9FA0C-F2DB-40C2-9537-735033FBB3AD}"/>
                  </a:ext>
                </a:extLst>
              </p:cNvPr>
              <p:cNvSpPr/>
              <p:nvPr/>
            </p:nvSpPr>
            <p:spPr>
              <a:xfrm>
                <a:off x="6009162" y="4228737"/>
                <a:ext cx="66675" cy="76200"/>
              </a:xfrm>
              <a:custGeom>
                <a:avLst/>
                <a:gdLst>
                  <a:gd name="connsiteX0" fmla="*/ 42070 w 66675"/>
                  <a:gd name="connsiteY0" fmla="*/ 362 h 76200"/>
                  <a:gd name="connsiteX1" fmla="*/ 160 w 66675"/>
                  <a:gd name="connsiteY1" fmla="*/ 34652 h 76200"/>
                  <a:gd name="connsiteX2" fmla="*/ 38260 w 66675"/>
                  <a:gd name="connsiteY2" fmla="*/ 76562 h 76200"/>
                  <a:gd name="connsiteX3" fmla="*/ 75408 w 66675"/>
                  <a:gd name="connsiteY3" fmla="*/ 38462 h 76200"/>
                  <a:gd name="connsiteX4" fmla="*/ 42070 w 66675"/>
                  <a:gd name="connsiteY4" fmla="*/ 362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75" h="76200">
                    <a:moveTo>
                      <a:pt x="42070" y="362"/>
                    </a:moveTo>
                    <a:cubicBezTo>
                      <a:pt x="18258" y="-2495"/>
                      <a:pt x="2065" y="11792"/>
                      <a:pt x="160" y="34652"/>
                    </a:cubicBezTo>
                    <a:cubicBezTo>
                      <a:pt x="-1745" y="58465"/>
                      <a:pt x="13495" y="71800"/>
                      <a:pt x="38260" y="76562"/>
                    </a:cubicBezTo>
                    <a:cubicBezTo>
                      <a:pt x="58263" y="72752"/>
                      <a:pt x="75408" y="63227"/>
                      <a:pt x="75408" y="38462"/>
                    </a:cubicBezTo>
                    <a:cubicBezTo>
                      <a:pt x="75408" y="16555"/>
                      <a:pt x="63025" y="2267"/>
                      <a:pt x="42070" y="362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31C4A8C6-1C7C-4C3A-B12C-81C59C911C7F}"/>
                  </a:ext>
                </a:extLst>
              </p:cNvPr>
              <p:cNvSpPr/>
              <p:nvPr/>
            </p:nvSpPr>
            <p:spPr>
              <a:xfrm>
                <a:off x="6008370" y="3860482"/>
                <a:ext cx="66675" cy="76200"/>
              </a:xfrm>
              <a:custGeom>
                <a:avLst/>
                <a:gdLst>
                  <a:gd name="connsiteX0" fmla="*/ 40005 w 66675"/>
                  <a:gd name="connsiteY0" fmla="*/ 0 h 76200"/>
                  <a:gd name="connsiteX1" fmla="*/ 0 w 66675"/>
                  <a:gd name="connsiteY1" fmla="*/ 37148 h 76200"/>
                  <a:gd name="connsiteX2" fmla="*/ 38100 w 66675"/>
                  <a:gd name="connsiteY2" fmla="*/ 76200 h 76200"/>
                  <a:gd name="connsiteX3" fmla="*/ 75247 w 66675"/>
                  <a:gd name="connsiteY3" fmla="*/ 40958 h 76200"/>
                  <a:gd name="connsiteX4" fmla="*/ 40005 w 66675"/>
                  <a:gd name="connsiteY4" fmla="*/ 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75" h="76200">
                    <a:moveTo>
                      <a:pt x="40005" y="0"/>
                    </a:moveTo>
                    <a:cubicBezTo>
                      <a:pt x="15240" y="953"/>
                      <a:pt x="0" y="13335"/>
                      <a:pt x="0" y="37148"/>
                    </a:cubicBezTo>
                    <a:cubicBezTo>
                      <a:pt x="0" y="60960"/>
                      <a:pt x="14288" y="76200"/>
                      <a:pt x="38100" y="76200"/>
                    </a:cubicBezTo>
                    <a:cubicBezTo>
                      <a:pt x="59055" y="76200"/>
                      <a:pt x="73342" y="62865"/>
                      <a:pt x="75247" y="40958"/>
                    </a:cubicBezTo>
                    <a:cubicBezTo>
                      <a:pt x="77152" y="17145"/>
                      <a:pt x="63817" y="3810"/>
                      <a:pt x="40005" y="0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28D8CD2E-13EC-479F-93D3-921E6BAF3748}"/>
                  </a:ext>
                </a:extLst>
              </p:cNvPr>
              <p:cNvSpPr/>
              <p:nvPr/>
            </p:nvSpPr>
            <p:spPr>
              <a:xfrm>
                <a:off x="6159817" y="3860437"/>
                <a:ext cx="76200" cy="76200"/>
              </a:xfrm>
              <a:custGeom>
                <a:avLst/>
                <a:gdLst>
                  <a:gd name="connsiteX0" fmla="*/ 0 w 76200"/>
                  <a:gd name="connsiteY0" fmla="*/ 38145 h 76200"/>
                  <a:gd name="connsiteX1" fmla="*/ 38100 w 76200"/>
                  <a:gd name="connsiteY1" fmla="*/ 76245 h 76200"/>
                  <a:gd name="connsiteX2" fmla="*/ 76200 w 76200"/>
                  <a:gd name="connsiteY2" fmla="*/ 36240 h 76200"/>
                  <a:gd name="connsiteX3" fmla="*/ 34290 w 76200"/>
                  <a:gd name="connsiteY3" fmla="*/ 45 h 76200"/>
                  <a:gd name="connsiteX4" fmla="*/ 0 w 76200"/>
                  <a:gd name="connsiteY4" fmla="*/ 38145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0" y="38145"/>
                    </a:moveTo>
                    <a:cubicBezTo>
                      <a:pt x="0" y="62910"/>
                      <a:pt x="14288" y="77197"/>
                      <a:pt x="38100" y="76245"/>
                    </a:cubicBezTo>
                    <a:cubicBezTo>
                      <a:pt x="61913" y="76245"/>
                      <a:pt x="74295" y="60053"/>
                      <a:pt x="76200" y="36240"/>
                    </a:cubicBezTo>
                    <a:cubicBezTo>
                      <a:pt x="71438" y="13380"/>
                      <a:pt x="59055" y="-907"/>
                      <a:pt x="34290" y="45"/>
                    </a:cubicBezTo>
                    <a:cubicBezTo>
                      <a:pt x="12383" y="2903"/>
                      <a:pt x="0" y="16237"/>
                      <a:pt x="0" y="38145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473835D1-0870-4039-B3C3-ACDFC8BAF6B1}"/>
                  </a:ext>
                </a:extLst>
              </p:cNvPr>
              <p:cNvSpPr/>
              <p:nvPr/>
            </p:nvSpPr>
            <p:spPr>
              <a:xfrm>
                <a:off x="6012138" y="4894849"/>
                <a:ext cx="66675" cy="66675"/>
              </a:xfrm>
              <a:custGeom>
                <a:avLst/>
                <a:gdLst>
                  <a:gd name="connsiteX0" fmla="*/ 36237 w 66675"/>
                  <a:gd name="connsiteY0" fmla="*/ 48 h 66675"/>
                  <a:gd name="connsiteX1" fmla="*/ 42 w 66675"/>
                  <a:gd name="connsiteY1" fmla="*/ 34338 h 66675"/>
                  <a:gd name="connsiteX2" fmla="*/ 38142 w 66675"/>
                  <a:gd name="connsiteY2" fmla="*/ 71485 h 66675"/>
                  <a:gd name="connsiteX3" fmla="*/ 70527 w 66675"/>
                  <a:gd name="connsiteY3" fmla="*/ 34338 h 66675"/>
                  <a:gd name="connsiteX4" fmla="*/ 36237 w 66675"/>
                  <a:gd name="connsiteY4" fmla="*/ 48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75" h="66675">
                    <a:moveTo>
                      <a:pt x="36237" y="48"/>
                    </a:moveTo>
                    <a:cubicBezTo>
                      <a:pt x="14330" y="-905"/>
                      <a:pt x="42" y="12431"/>
                      <a:pt x="42" y="34338"/>
                    </a:cubicBezTo>
                    <a:cubicBezTo>
                      <a:pt x="-910" y="56245"/>
                      <a:pt x="14330" y="67675"/>
                      <a:pt x="38142" y="71485"/>
                    </a:cubicBezTo>
                    <a:cubicBezTo>
                      <a:pt x="56240" y="66723"/>
                      <a:pt x="71480" y="56245"/>
                      <a:pt x="70527" y="34338"/>
                    </a:cubicBezTo>
                    <a:cubicBezTo>
                      <a:pt x="68622" y="14335"/>
                      <a:pt x="55287" y="1000"/>
                      <a:pt x="36237" y="48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33294A3C-04FF-4E00-987E-9461AE20F1AC}"/>
                  </a:ext>
                </a:extLst>
              </p:cNvPr>
              <p:cNvSpPr/>
              <p:nvPr/>
            </p:nvSpPr>
            <p:spPr>
              <a:xfrm>
                <a:off x="5945457" y="3526103"/>
                <a:ext cx="66675" cy="66675"/>
              </a:xfrm>
              <a:custGeom>
                <a:avLst/>
                <a:gdLst>
                  <a:gd name="connsiteX0" fmla="*/ 35290 w 66675"/>
                  <a:gd name="connsiteY0" fmla="*/ 69584 h 66675"/>
                  <a:gd name="connsiteX1" fmla="*/ 70533 w 66675"/>
                  <a:gd name="connsiteY1" fmla="*/ 33389 h 66675"/>
                  <a:gd name="connsiteX2" fmla="*/ 32433 w 66675"/>
                  <a:gd name="connsiteY2" fmla="*/ 51 h 66675"/>
                  <a:gd name="connsiteX3" fmla="*/ 48 w 66675"/>
                  <a:gd name="connsiteY3" fmla="*/ 33389 h 66675"/>
                  <a:gd name="connsiteX4" fmla="*/ 35290 w 66675"/>
                  <a:gd name="connsiteY4" fmla="*/ 69584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75" h="66675">
                    <a:moveTo>
                      <a:pt x="35290" y="69584"/>
                    </a:moveTo>
                    <a:cubicBezTo>
                      <a:pt x="58150" y="69584"/>
                      <a:pt x="68628" y="55296"/>
                      <a:pt x="70533" y="33389"/>
                    </a:cubicBezTo>
                    <a:cubicBezTo>
                      <a:pt x="66723" y="11481"/>
                      <a:pt x="55293" y="-901"/>
                      <a:pt x="32433" y="51"/>
                    </a:cubicBezTo>
                    <a:cubicBezTo>
                      <a:pt x="12430" y="1003"/>
                      <a:pt x="-905" y="14339"/>
                      <a:pt x="48" y="33389"/>
                    </a:cubicBezTo>
                    <a:cubicBezTo>
                      <a:pt x="48" y="55296"/>
                      <a:pt x="11478" y="70536"/>
                      <a:pt x="35290" y="69584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F088DAF8-36F4-4BBE-98EF-6673B8291635}"/>
                  </a:ext>
                </a:extLst>
              </p:cNvPr>
              <p:cNvSpPr/>
              <p:nvPr/>
            </p:nvSpPr>
            <p:spPr>
              <a:xfrm>
                <a:off x="6007557" y="4407664"/>
                <a:ext cx="180975" cy="133350"/>
              </a:xfrm>
              <a:custGeom>
                <a:avLst/>
                <a:gdLst>
                  <a:gd name="connsiteX0" fmla="*/ 114161 w 180975"/>
                  <a:gd name="connsiteY0" fmla="*/ 26223 h 133350"/>
                  <a:gd name="connsiteX1" fmla="*/ 75108 w 180975"/>
                  <a:gd name="connsiteY1" fmla="*/ 44320 h 133350"/>
                  <a:gd name="connsiteX2" fmla="*/ 42723 w 180975"/>
                  <a:gd name="connsiteY2" fmla="*/ 505 h 133350"/>
                  <a:gd name="connsiteX3" fmla="*/ 4623 w 180975"/>
                  <a:gd name="connsiteY3" fmla="*/ 22413 h 133350"/>
                  <a:gd name="connsiteX4" fmla="*/ 12243 w 180975"/>
                  <a:gd name="connsiteY4" fmla="*/ 65275 h 133350"/>
                  <a:gd name="connsiteX5" fmla="*/ 65583 w 180975"/>
                  <a:gd name="connsiteY5" fmla="*/ 62418 h 133350"/>
                  <a:gd name="connsiteX6" fmla="*/ 94158 w 180975"/>
                  <a:gd name="connsiteY6" fmla="*/ 121473 h 133350"/>
                  <a:gd name="connsiteX7" fmla="*/ 170358 w 180975"/>
                  <a:gd name="connsiteY7" fmla="*/ 118616 h 133350"/>
                  <a:gd name="connsiteX8" fmla="*/ 183693 w 180975"/>
                  <a:gd name="connsiteY8" fmla="*/ 57655 h 133350"/>
                  <a:gd name="connsiteX9" fmla="*/ 114161 w 180975"/>
                  <a:gd name="connsiteY9" fmla="*/ 26223 h 133350"/>
                  <a:gd name="connsiteX10" fmla="*/ 114161 w 180975"/>
                  <a:gd name="connsiteY10" fmla="*/ 26223 h 133350"/>
                  <a:gd name="connsiteX11" fmla="*/ 119876 w 180975"/>
                  <a:gd name="connsiteY11" fmla="*/ 29080 h 133350"/>
                  <a:gd name="connsiteX12" fmla="*/ 114161 w 180975"/>
                  <a:gd name="connsiteY12" fmla="*/ 26223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0975" h="133350">
                    <a:moveTo>
                      <a:pt x="114161" y="26223"/>
                    </a:moveTo>
                    <a:cubicBezTo>
                      <a:pt x="97016" y="24318"/>
                      <a:pt x="92253" y="48130"/>
                      <a:pt x="75108" y="44320"/>
                    </a:cubicBezTo>
                    <a:cubicBezTo>
                      <a:pt x="78918" y="18603"/>
                      <a:pt x="65583" y="5268"/>
                      <a:pt x="42723" y="505"/>
                    </a:cubicBezTo>
                    <a:cubicBezTo>
                      <a:pt x="25578" y="-2352"/>
                      <a:pt x="12243" y="7173"/>
                      <a:pt x="4623" y="22413"/>
                    </a:cubicBezTo>
                    <a:cubicBezTo>
                      <a:pt x="-3949" y="38605"/>
                      <a:pt x="-139" y="54798"/>
                      <a:pt x="12243" y="65275"/>
                    </a:cubicBezTo>
                    <a:cubicBezTo>
                      <a:pt x="29388" y="79563"/>
                      <a:pt x="49391" y="82420"/>
                      <a:pt x="65583" y="62418"/>
                    </a:cubicBezTo>
                    <a:cubicBezTo>
                      <a:pt x="82728" y="78610"/>
                      <a:pt x="72251" y="107185"/>
                      <a:pt x="94158" y="121473"/>
                    </a:cubicBezTo>
                    <a:cubicBezTo>
                      <a:pt x="120828" y="140523"/>
                      <a:pt x="146546" y="139570"/>
                      <a:pt x="170358" y="118616"/>
                    </a:cubicBezTo>
                    <a:cubicBezTo>
                      <a:pt x="188456" y="102423"/>
                      <a:pt x="195123" y="81468"/>
                      <a:pt x="183693" y="57655"/>
                    </a:cubicBezTo>
                    <a:cubicBezTo>
                      <a:pt x="170358" y="28128"/>
                      <a:pt x="146546" y="17650"/>
                      <a:pt x="114161" y="26223"/>
                    </a:cubicBezTo>
                    <a:close/>
                    <a:moveTo>
                      <a:pt x="114161" y="26223"/>
                    </a:moveTo>
                    <a:cubicBezTo>
                      <a:pt x="116066" y="27175"/>
                      <a:pt x="117971" y="28128"/>
                      <a:pt x="119876" y="29080"/>
                    </a:cubicBezTo>
                    <a:cubicBezTo>
                      <a:pt x="117971" y="29080"/>
                      <a:pt x="116066" y="28128"/>
                      <a:pt x="114161" y="26223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4298A9BD-406D-439A-A8E0-2DC6C4DB8CF0}"/>
                  </a:ext>
                </a:extLst>
              </p:cNvPr>
              <p:cNvSpPr/>
              <p:nvPr/>
            </p:nvSpPr>
            <p:spPr>
              <a:xfrm>
                <a:off x="6132130" y="3673737"/>
                <a:ext cx="47625" cy="47625"/>
              </a:xfrm>
              <a:custGeom>
                <a:avLst/>
                <a:gdLst>
                  <a:gd name="connsiteX0" fmla="*/ 65 w 47625"/>
                  <a:gd name="connsiteY0" fmla="*/ 27678 h 47625"/>
                  <a:gd name="connsiteX1" fmla="*/ 27688 w 47625"/>
                  <a:gd name="connsiteY1" fmla="*/ 53395 h 47625"/>
                  <a:gd name="connsiteX2" fmla="*/ 54358 w 47625"/>
                  <a:gd name="connsiteY2" fmla="*/ 25773 h 47625"/>
                  <a:gd name="connsiteX3" fmla="*/ 25783 w 47625"/>
                  <a:gd name="connsiteY3" fmla="*/ 55 h 47625"/>
                  <a:gd name="connsiteX4" fmla="*/ 65 w 47625"/>
                  <a:gd name="connsiteY4" fmla="*/ 27678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625" h="47625">
                    <a:moveTo>
                      <a:pt x="65" y="27678"/>
                    </a:moveTo>
                    <a:cubicBezTo>
                      <a:pt x="1018" y="43870"/>
                      <a:pt x="10543" y="54348"/>
                      <a:pt x="27688" y="53395"/>
                    </a:cubicBezTo>
                    <a:cubicBezTo>
                      <a:pt x="43880" y="52443"/>
                      <a:pt x="51500" y="41013"/>
                      <a:pt x="54358" y="25773"/>
                    </a:cubicBezTo>
                    <a:cubicBezTo>
                      <a:pt x="50548" y="10533"/>
                      <a:pt x="41975" y="-897"/>
                      <a:pt x="25783" y="55"/>
                    </a:cubicBezTo>
                    <a:cubicBezTo>
                      <a:pt x="8638" y="55"/>
                      <a:pt x="-887" y="10533"/>
                      <a:pt x="65" y="27678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336F838C-5390-4238-ACA2-60F400151430}"/>
                  </a:ext>
                </a:extLst>
              </p:cNvPr>
              <p:cNvSpPr/>
              <p:nvPr/>
            </p:nvSpPr>
            <p:spPr>
              <a:xfrm>
                <a:off x="6058793" y="3626107"/>
                <a:ext cx="47625" cy="47625"/>
              </a:xfrm>
              <a:custGeom>
                <a:avLst/>
                <a:gdLst>
                  <a:gd name="connsiteX0" fmla="*/ 60 w 47625"/>
                  <a:gd name="connsiteY0" fmla="*/ 24825 h 47625"/>
                  <a:gd name="connsiteX1" fmla="*/ 25777 w 47625"/>
                  <a:gd name="connsiteY1" fmla="*/ 52448 h 47625"/>
                  <a:gd name="connsiteX2" fmla="*/ 53400 w 47625"/>
                  <a:gd name="connsiteY2" fmla="*/ 24825 h 47625"/>
                  <a:gd name="connsiteX3" fmla="*/ 27682 w 47625"/>
                  <a:gd name="connsiteY3" fmla="*/ 60 h 47625"/>
                  <a:gd name="connsiteX4" fmla="*/ 60 w 47625"/>
                  <a:gd name="connsiteY4" fmla="*/ 24825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625" h="47625">
                    <a:moveTo>
                      <a:pt x="60" y="24825"/>
                    </a:moveTo>
                    <a:cubicBezTo>
                      <a:pt x="-893" y="41017"/>
                      <a:pt x="9585" y="51495"/>
                      <a:pt x="25777" y="52448"/>
                    </a:cubicBezTo>
                    <a:cubicBezTo>
                      <a:pt x="41970" y="53400"/>
                      <a:pt x="51495" y="42923"/>
                      <a:pt x="53400" y="24825"/>
                    </a:cubicBezTo>
                    <a:cubicBezTo>
                      <a:pt x="51495" y="11490"/>
                      <a:pt x="44827" y="60"/>
                      <a:pt x="27682" y="60"/>
                    </a:cubicBezTo>
                    <a:cubicBezTo>
                      <a:pt x="11490" y="-893"/>
                      <a:pt x="1012" y="9585"/>
                      <a:pt x="60" y="24825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C52EBCE-D23D-4D86-8079-B1FC3B73EB77}"/>
                </a:ext>
              </a:extLst>
            </p:cNvPr>
            <p:cNvSpPr/>
            <p:nvPr/>
          </p:nvSpPr>
          <p:spPr>
            <a:xfrm>
              <a:off x="4184350" y="3209893"/>
              <a:ext cx="781586" cy="764779"/>
            </a:xfrm>
            <a:custGeom>
              <a:avLst/>
              <a:gdLst>
                <a:gd name="connsiteX0" fmla="*/ 309455 w 308524"/>
                <a:gd name="connsiteY0" fmla="*/ 104725 h 301889"/>
                <a:gd name="connsiteX1" fmla="*/ 242110 w 308524"/>
                <a:gd name="connsiteY1" fmla="*/ 20793 h 301889"/>
                <a:gd name="connsiteX2" fmla="*/ 236138 w 308524"/>
                <a:gd name="connsiteY2" fmla="*/ 16812 h 301889"/>
                <a:gd name="connsiteX3" fmla="*/ 170784 w 308524"/>
                <a:gd name="connsiteY3" fmla="*/ 2215 h 301889"/>
                <a:gd name="connsiteX4" fmla="*/ 143913 w 308524"/>
                <a:gd name="connsiteY4" fmla="*/ 225 h 301889"/>
                <a:gd name="connsiteX5" fmla="*/ 74246 w 308524"/>
                <a:gd name="connsiteY5" fmla="*/ 11504 h 301889"/>
                <a:gd name="connsiteX6" fmla="*/ 14863 w 308524"/>
                <a:gd name="connsiteY6" fmla="*/ 58612 h 301889"/>
                <a:gd name="connsiteX7" fmla="*/ 598 w 308524"/>
                <a:gd name="connsiteY7" fmla="*/ 111028 h 301889"/>
                <a:gd name="connsiteX8" fmla="*/ 25811 w 308524"/>
                <a:gd name="connsiteY8" fmla="*/ 228467 h 301889"/>
                <a:gd name="connsiteX9" fmla="*/ 74577 w 308524"/>
                <a:gd name="connsiteY9" fmla="*/ 280551 h 301889"/>
                <a:gd name="connsiteX10" fmla="*/ 137609 w 308524"/>
                <a:gd name="connsiteY10" fmla="*/ 303774 h 301889"/>
                <a:gd name="connsiteX11" fmla="*/ 166803 w 308524"/>
                <a:gd name="connsiteY11" fmla="*/ 303774 h 301889"/>
                <a:gd name="connsiteX12" fmla="*/ 167135 w 308524"/>
                <a:gd name="connsiteY12" fmla="*/ 303442 h 301889"/>
                <a:gd name="connsiteX13" fmla="*/ 166803 w 308524"/>
                <a:gd name="connsiteY13" fmla="*/ 303774 h 301889"/>
                <a:gd name="connsiteX14" fmla="*/ 172443 w 308524"/>
                <a:gd name="connsiteY14" fmla="*/ 303774 h 301889"/>
                <a:gd name="connsiteX15" fmla="*/ 232157 w 308524"/>
                <a:gd name="connsiteY15" fmla="*/ 284201 h 301889"/>
                <a:gd name="connsiteX16" fmla="*/ 300166 w 308524"/>
                <a:gd name="connsiteY16" fmla="*/ 199937 h 301889"/>
                <a:gd name="connsiteX17" fmla="*/ 310781 w 308524"/>
                <a:gd name="connsiteY17" fmla="*/ 150506 h 301889"/>
                <a:gd name="connsiteX18" fmla="*/ 309455 w 308524"/>
                <a:gd name="connsiteY18" fmla="*/ 104725 h 301889"/>
                <a:gd name="connsiteX19" fmla="*/ 168462 w 308524"/>
                <a:gd name="connsiteY19" fmla="*/ 301783 h 301889"/>
                <a:gd name="connsiteX20" fmla="*/ 168462 w 308524"/>
                <a:gd name="connsiteY20" fmla="*/ 301783 h 301889"/>
                <a:gd name="connsiteX21" fmla="*/ 168462 w 308524"/>
                <a:gd name="connsiteY21" fmla="*/ 301783 h 30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8524" h="301889">
                  <a:moveTo>
                    <a:pt x="309455" y="104725"/>
                  </a:moveTo>
                  <a:cubicBezTo>
                    <a:pt x="301493" y="64916"/>
                    <a:pt x="278270" y="37712"/>
                    <a:pt x="242110" y="20793"/>
                  </a:cubicBezTo>
                  <a:cubicBezTo>
                    <a:pt x="240783" y="18803"/>
                    <a:pt x="238461" y="17476"/>
                    <a:pt x="236138" y="16812"/>
                  </a:cubicBezTo>
                  <a:cubicBezTo>
                    <a:pt x="215238" y="7855"/>
                    <a:pt x="193675" y="1552"/>
                    <a:pt x="170784" y="2215"/>
                  </a:cubicBezTo>
                  <a:cubicBezTo>
                    <a:pt x="161827" y="3874"/>
                    <a:pt x="148225" y="225"/>
                    <a:pt x="143913" y="225"/>
                  </a:cubicBezTo>
                  <a:cubicBezTo>
                    <a:pt x="120027" y="-1102"/>
                    <a:pt x="96805" y="3542"/>
                    <a:pt x="74246" y="11504"/>
                  </a:cubicBezTo>
                  <a:cubicBezTo>
                    <a:pt x="49033" y="20462"/>
                    <a:pt x="29460" y="36385"/>
                    <a:pt x="14863" y="58612"/>
                  </a:cubicBezTo>
                  <a:cubicBezTo>
                    <a:pt x="4247" y="74536"/>
                    <a:pt x="1593" y="92451"/>
                    <a:pt x="598" y="111028"/>
                  </a:cubicBezTo>
                  <a:cubicBezTo>
                    <a:pt x="-1724" y="152497"/>
                    <a:pt x="1925" y="192638"/>
                    <a:pt x="25811" y="228467"/>
                  </a:cubicBezTo>
                  <a:cubicBezTo>
                    <a:pt x="39412" y="248704"/>
                    <a:pt x="54673" y="266286"/>
                    <a:pt x="74577" y="280551"/>
                  </a:cubicBezTo>
                  <a:cubicBezTo>
                    <a:pt x="93819" y="293821"/>
                    <a:pt x="114387" y="302447"/>
                    <a:pt x="137609" y="303774"/>
                  </a:cubicBezTo>
                  <a:cubicBezTo>
                    <a:pt x="147230" y="303774"/>
                    <a:pt x="157183" y="303774"/>
                    <a:pt x="166803" y="303774"/>
                  </a:cubicBezTo>
                  <a:cubicBezTo>
                    <a:pt x="166803" y="303774"/>
                    <a:pt x="166803" y="303442"/>
                    <a:pt x="167135" y="303442"/>
                  </a:cubicBezTo>
                  <a:cubicBezTo>
                    <a:pt x="167135" y="303442"/>
                    <a:pt x="167135" y="303774"/>
                    <a:pt x="166803" y="303774"/>
                  </a:cubicBezTo>
                  <a:cubicBezTo>
                    <a:pt x="168794" y="303774"/>
                    <a:pt x="170452" y="303774"/>
                    <a:pt x="172443" y="303774"/>
                  </a:cubicBezTo>
                  <a:cubicBezTo>
                    <a:pt x="194006" y="302115"/>
                    <a:pt x="214243" y="296807"/>
                    <a:pt x="232157" y="284201"/>
                  </a:cubicBezTo>
                  <a:cubicBezTo>
                    <a:pt x="262678" y="262637"/>
                    <a:pt x="284905" y="234107"/>
                    <a:pt x="300166" y="199937"/>
                  </a:cubicBezTo>
                  <a:cubicBezTo>
                    <a:pt x="307132" y="184013"/>
                    <a:pt x="307796" y="167094"/>
                    <a:pt x="310781" y="150506"/>
                  </a:cubicBezTo>
                  <a:cubicBezTo>
                    <a:pt x="311445" y="136573"/>
                    <a:pt x="309786" y="106384"/>
                    <a:pt x="309455" y="104725"/>
                  </a:cubicBezTo>
                  <a:close/>
                  <a:moveTo>
                    <a:pt x="168462" y="301783"/>
                  </a:moveTo>
                  <a:cubicBezTo>
                    <a:pt x="168130" y="302115"/>
                    <a:pt x="168130" y="302115"/>
                    <a:pt x="168462" y="301783"/>
                  </a:cubicBezTo>
                  <a:cubicBezTo>
                    <a:pt x="168130" y="302115"/>
                    <a:pt x="168130" y="302115"/>
                    <a:pt x="168462" y="301783"/>
                  </a:cubicBezTo>
                  <a:close/>
                </a:path>
              </a:pathLst>
            </a:custGeom>
            <a:solidFill>
              <a:srgbClr val="EB6061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0EFBE13-764C-4B01-B8A8-CFDB5BDEC50F}"/>
                </a:ext>
              </a:extLst>
            </p:cNvPr>
            <p:cNvSpPr/>
            <p:nvPr/>
          </p:nvSpPr>
          <p:spPr>
            <a:xfrm>
              <a:off x="4608596" y="3261729"/>
              <a:ext cx="361378" cy="714354"/>
            </a:xfrm>
            <a:custGeom>
              <a:avLst/>
              <a:gdLst>
                <a:gd name="connsiteX0" fmla="*/ 73980 w 142651"/>
                <a:gd name="connsiteY0" fmla="*/ 0 h 281985"/>
                <a:gd name="connsiteX1" fmla="*/ 141988 w 142651"/>
                <a:gd name="connsiteY1" fmla="*/ 84264 h 281985"/>
                <a:gd name="connsiteX2" fmla="*/ 143978 w 142651"/>
                <a:gd name="connsiteY2" fmla="*/ 129713 h 281985"/>
                <a:gd name="connsiteX3" fmla="*/ 133362 w 142651"/>
                <a:gd name="connsiteY3" fmla="*/ 179143 h 281985"/>
                <a:gd name="connsiteX4" fmla="*/ 65354 w 142651"/>
                <a:gd name="connsiteY4" fmla="*/ 263407 h 281985"/>
                <a:gd name="connsiteX5" fmla="*/ 5640 w 142651"/>
                <a:gd name="connsiteY5" fmla="*/ 282980 h 281985"/>
                <a:gd name="connsiteX6" fmla="*/ 0 w 142651"/>
                <a:gd name="connsiteY6" fmla="*/ 282980 h 281985"/>
                <a:gd name="connsiteX7" fmla="*/ 72321 w 142651"/>
                <a:gd name="connsiteY7" fmla="*/ 182461 h 281985"/>
                <a:gd name="connsiteX8" fmla="*/ 85591 w 142651"/>
                <a:gd name="connsiteY8" fmla="*/ 69003 h 281985"/>
                <a:gd name="connsiteX9" fmla="*/ 73980 w 142651"/>
                <a:gd name="connsiteY9" fmla="*/ 0 h 28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651" h="281985">
                  <a:moveTo>
                    <a:pt x="73980" y="0"/>
                  </a:moveTo>
                  <a:cubicBezTo>
                    <a:pt x="110472" y="16919"/>
                    <a:pt x="134026" y="44454"/>
                    <a:pt x="141988" y="84264"/>
                  </a:cubicBezTo>
                  <a:cubicBezTo>
                    <a:pt x="142320" y="85923"/>
                    <a:pt x="143978" y="116112"/>
                    <a:pt x="143978" y="129713"/>
                  </a:cubicBezTo>
                  <a:cubicBezTo>
                    <a:pt x="140993" y="146300"/>
                    <a:pt x="140661" y="163220"/>
                    <a:pt x="133362" y="179143"/>
                  </a:cubicBezTo>
                  <a:cubicBezTo>
                    <a:pt x="118102" y="213313"/>
                    <a:pt x="95875" y="241844"/>
                    <a:pt x="65354" y="263407"/>
                  </a:cubicBezTo>
                  <a:cubicBezTo>
                    <a:pt x="47440" y="276014"/>
                    <a:pt x="27203" y="281322"/>
                    <a:pt x="5640" y="282980"/>
                  </a:cubicBezTo>
                  <a:cubicBezTo>
                    <a:pt x="3649" y="282980"/>
                    <a:pt x="1990" y="282980"/>
                    <a:pt x="0" y="282980"/>
                  </a:cubicBezTo>
                  <a:cubicBezTo>
                    <a:pt x="2986" y="276345"/>
                    <a:pt x="58719" y="220280"/>
                    <a:pt x="72321" y="182461"/>
                  </a:cubicBezTo>
                  <a:cubicBezTo>
                    <a:pt x="85259" y="145637"/>
                    <a:pt x="88908" y="107818"/>
                    <a:pt x="85591" y="69003"/>
                  </a:cubicBezTo>
                  <a:cubicBezTo>
                    <a:pt x="83600" y="45449"/>
                    <a:pt x="78624" y="22891"/>
                    <a:pt x="73980" y="0"/>
                  </a:cubicBezTo>
                  <a:close/>
                </a:path>
              </a:pathLst>
            </a:custGeom>
            <a:solidFill>
              <a:srgbClr val="CF504F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A2FC0B3-F162-4F52-818D-6F2EF678596E}"/>
                </a:ext>
              </a:extLst>
            </p:cNvPr>
            <p:cNvSpPr/>
            <p:nvPr/>
          </p:nvSpPr>
          <p:spPr>
            <a:xfrm>
              <a:off x="4386221" y="2860819"/>
              <a:ext cx="470631" cy="462229"/>
            </a:xfrm>
            <a:custGeom>
              <a:avLst/>
              <a:gdLst>
                <a:gd name="connsiteX0" fmla="*/ 176358 w 185778"/>
                <a:gd name="connsiteY0" fmla="*/ 32524 h 182460"/>
                <a:gd name="connsiteX1" fmla="*/ 105364 w 185778"/>
                <a:gd name="connsiteY1" fmla="*/ 76646 h 182460"/>
                <a:gd name="connsiteX2" fmla="*/ 95411 w 185778"/>
                <a:gd name="connsiteY2" fmla="*/ 90579 h 182460"/>
                <a:gd name="connsiteX3" fmla="*/ 93089 w 185778"/>
                <a:gd name="connsiteY3" fmla="*/ 78968 h 182460"/>
                <a:gd name="connsiteX4" fmla="*/ 11479 w 185778"/>
                <a:gd name="connsiteY4" fmla="*/ 1671 h 182460"/>
                <a:gd name="connsiteX5" fmla="*/ 532 w 185778"/>
                <a:gd name="connsiteY5" fmla="*/ 10297 h 182460"/>
                <a:gd name="connsiteX6" fmla="*/ 35697 w 185778"/>
                <a:gd name="connsiteY6" fmla="*/ 74656 h 182460"/>
                <a:gd name="connsiteX7" fmla="*/ 86454 w 185778"/>
                <a:gd name="connsiteY7" fmla="*/ 95887 h 182460"/>
                <a:gd name="connsiteX8" fmla="*/ 90435 w 185778"/>
                <a:gd name="connsiteY8" fmla="*/ 103186 h 182460"/>
                <a:gd name="connsiteX9" fmla="*/ 76502 w 185778"/>
                <a:gd name="connsiteY9" fmla="*/ 141669 h 182460"/>
                <a:gd name="connsiteX10" fmla="*/ 69867 w 185778"/>
                <a:gd name="connsiteY10" fmla="*/ 174511 h 182460"/>
                <a:gd name="connsiteX11" fmla="*/ 75838 w 185778"/>
                <a:gd name="connsiteY11" fmla="*/ 182805 h 182460"/>
                <a:gd name="connsiteX12" fmla="*/ 85127 w 185778"/>
                <a:gd name="connsiteY12" fmla="*/ 176834 h 182460"/>
                <a:gd name="connsiteX13" fmla="*/ 92757 w 185778"/>
                <a:gd name="connsiteY13" fmla="*/ 142664 h 182460"/>
                <a:gd name="connsiteX14" fmla="*/ 118302 w 185778"/>
                <a:gd name="connsiteY14" fmla="*/ 85935 h 182460"/>
                <a:gd name="connsiteX15" fmla="*/ 181334 w 185778"/>
                <a:gd name="connsiteY15" fmla="*/ 47784 h 182460"/>
                <a:gd name="connsiteX16" fmla="*/ 186642 w 185778"/>
                <a:gd name="connsiteY16" fmla="*/ 42476 h 182460"/>
                <a:gd name="connsiteX17" fmla="*/ 176358 w 185778"/>
                <a:gd name="connsiteY17" fmla="*/ 32524 h 182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5778" h="182460">
                  <a:moveTo>
                    <a:pt x="176358" y="32524"/>
                  </a:moveTo>
                  <a:cubicBezTo>
                    <a:pt x="146500" y="37168"/>
                    <a:pt x="122615" y="51765"/>
                    <a:pt x="105364" y="76646"/>
                  </a:cubicBezTo>
                  <a:cubicBezTo>
                    <a:pt x="102046" y="81291"/>
                    <a:pt x="100056" y="86930"/>
                    <a:pt x="95411" y="90579"/>
                  </a:cubicBezTo>
                  <a:cubicBezTo>
                    <a:pt x="94748" y="86598"/>
                    <a:pt x="94084" y="82618"/>
                    <a:pt x="93089" y="78968"/>
                  </a:cubicBezTo>
                  <a:cubicBezTo>
                    <a:pt x="80151" y="38163"/>
                    <a:pt x="54938" y="9965"/>
                    <a:pt x="11479" y="1671"/>
                  </a:cubicBezTo>
                  <a:cubicBezTo>
                    <a:pt x="-464" y="-1315"/>
                    <a:pt x="-795" y="-1315"/>
                    <a:pt x="532" y="10297"/>
                  </a:cubicBezTo>
                  <a:cubicBezTo>
                    <a:pt x="3849" y="36173"/>
                    <a:pt x="14797" y="58400"/>
                    <a:pt x="35697" y="74656"/>
                  </a:cubicBezTo>
                  <a:cubicBezTo>
                    <a:pt x="50625" y="86267"/>
                    <a:pt x="67876" y="92570"/>
                    <a:pt x="86454" y="95887"/>
                  </a:cubicBezTo>
                  <a:cubicBezTo>
                    <a:pt x="91762" y="96883"/>
                    <a:pt x="93089" y="97878"/>
                    <a:pt x="90435" y="103186"/>
                  </a:cubicBezTo>
                  <a:cubicBezTo>
                    <a:pt x="84464" y="115460"/>
                    <a:pt x="80151" y="128399"/>
                    <a:pt x="76502" y="141669"/>
                  </a:cubicBezTo>
                  <a:cubicBezTo>
                    <a:pt x="74179" y="152616"/>
                    <a:pt x="71857" y="163564"/>
                    <a:pt x="69867" y="174511"/>
                  </a:cubicBezTo>
                  <a:cubicBezTo>
                    <a:pt x="68871" y="179488"/>
                    <a:pt x="69535" y="182473"/>
                    <a:pt x="75838" y="182805"/>
                  </a:cubicBezTo>
                  <a:cubicBezTo>
                    <a:pt x="80814" y="182805"/>
                    <a:pt x="84132" y="183469"/>
                    <a:pt x="85127" y="176834"/>
                  </a:cubicBezTo>
                  <a:cubicBezTo>
                    <a:pt x="86454" y="165223"/>
                    <a:pt x="89108" y="153611"/>
                    <a:pt x="92757" y="142664"/>
                  </a:cubicBezTo>
                  <a:cubicBezTo>
                    <a:pt x="98065" y="122427"/>
                    <a:pt x="106027" y="102854"/>
                    <a:pt x="118302" y="85935"/>
                  </a:cubicBezTo>
                  <a:cubicBezTo>
                    <a:pt x="133894" y="64371"/>
                    <a:pt x="154131" y="50438"/>
                    <a:pt x="181334" y="47784"/>
                  </a:cubicBezTo>
                  <a:cubicBezTo>
                    <a:pt x="184983" y="47452"/>
                    <a:pt x="186310" y="46457"/>
                    <a:pt x="186642" y="42476"/>
                  </a:cubicBezTo>
                  <a:cubicBezTo>
                    <a:pt x="187305" y="33851"/>
                    <a:pt x="184319" y="31197"/>
                    <a:pt x="176358" y="32524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9C547E3B-CE08-49D3-AA81-D620621D2910}"/>
                </a:ext>
              </a:extLst>
            </p:cNvPr>
            <p:cNvGrpSpPr/>
            <p:nvPr/>
          </p:nvGrpSpPr>
          <p:grpSpPr>
            <a:xfrm>
              <a:off x="6571418" y="2046101"/>
              <a:ext cx="845584" cy="1676252"/>
              <a:chOff x="4513211" y="4124289"/>
              <a:chExt cx="227247" cy="450485"/>
            </a:xfrm>
          </p:grpSpPr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DD7EFA7D-7B2B-4BD8-9676-097529A2816A}"/>
                  </a:ext>
                </a:extLst>
              </p:cNvPr>
              <p:cNvSpPr/>
              <p:nvPr/>
            </p:nvSpPr>
            <p:spPr>
              <a:xfrm>
                <a:off x="4513211" y="4219805"/>
                <a:ext cx="225588" cy="354969"/>
              </a:xfrm>
              <a:custGeom>
                <a:avLst/>
                <a:gdLst>
                  <a:gd name="connsiteX0" fmla="*/ 211655 w 225588"/>
                  <a:gd name="connsiteY0" fmla="*/ 195758 h 354969"/>
                  <a:gd name="connsiteX1" fmla="*/ 184783 w 225588"/>
                  <a:gd name="connsiteY1" fmla="*/ 145332 h 354969"/>
                  <a:gd name="connsiteX2" fmla="*/ 140661 w 225588"/>
                  <a:gd name="connsiteY2" fmla="*/ 22586 h 354969"/>
                  <a:gd name="connsiteX3" fmla="*/ 117770 w 225588"/>
                  <a:gd name="connsiteY3" fmla="*/ 359 h 354969"/>
                  <a:gd name="connsiteX4" fmla="*/ 118434 w 225588"/>
                  <a:gd name="connsiteY4" fmla="*/ 10311 h 354969"/>
                  <a:gd name="connsiteX5" fmla="*/ 105164 w 225588"/>
                  <a:gd name="connsiteY5" fmla="*/ 27 h 354969"/>
                  <a:gd name="connsiteX6" fmla="*/ 83600 w 225588"/>
                  <a:gd name="connsiteY6" fmla="*/ 21259 h 354969"/>
                  <a:gd name="connsiteX7" fmla="*/ 57724 w 225588"/>
                  <a:gd name="connsiteY7" fmla="*/ 93580 h 354969"/>
                  <a:gd name="connsiteX8" fmla="*/ 21232 w 225588"/>
                  <a:gd name="connsiteY8" fmla="*/ 179171 h 354969"/>
                  <a:gd name="connsiteX9" fmla="*/ 0 w 225588"/>
                  <a:gd name="connsiteY9" fmla="*/ 239549 h 354969"/>
                  <a:gd name="connsiteX10" fmla="*/ 0 w 225588"/>
                  <a:gd name="connsiteY10" fmla="*/ 277036 h 354969"/>
                  <a:gd name="connsiteX11" fmla="*/ 42464 w 225588"/>
                  <a:gd name="connsiteY11" fmla="*/ 340732 h 354969"/>
                  <a:gd name="connsiteX12" fmla="*/ 120092 w 225588"/>
                  <a:gd name="connsiteY12" fmla="*/ 354001 h 354969"/>
                  <a:gd name="connsiteX13" fmla="*/ 120756 w 225588"/>
                  <a:gd name="connsiteY13" fmla="*/ 353670 h 354969"/>
                  <a:gd name="connsiteX14" fmla="*/ 210328 w 225588"/>
                  <a:gd name="connsiteY14" fmla="*/ 312533 h 354969"/>
                  <a:gd name="connsiteX15" fmla="*/ 211655 w 225588"/>
                  <a:gd name="connsiteY15" fmla="*/ 195758 h 35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5588" h="354969">
                    <a:moveTo>
                      <a:pt x="211655" y="195758"/>
                    </a:moveTo>
                    <a:cubicBezTo>
                      <a:pt x="201702" y="179502"/>
                      <a:pt x="191418" y="163579"/>
                      <a:pt x="184783" y="145332"/>
                    </a:cubicBezTo>
                    <a:cubicBezTo>
                      <a:pt x="169855" y="104528"/>
                      <a:pt x="155258" y="63391"/>
                      <a:pt x="140661" y="22586"/>
                    </a:cubicBezTo>
                    <a:cubicBezTo>
                      <a:pt x="136680" y="11307"/>
                      <a:pt x="131372" y="1686"/>
                      <a:pt x="117770" y="359"/>
                    </a:cubicBezTo>
                    <a:cubicBezTo>
                      <a:pt x="118102" y="3676"/>
                      <a:pt x="118102" y="6994"/>
                      <a:pt x="118434" y="10311"/>
                    </a:cubicBezTo>
                    <a:cubicBezTo>
                      <a:pt x="113126" y="7989"/>
                      <a:pt x="110140" y="2349"/>
                      <a:pt x="105164" y="27"/>
                    </a:cubicBezTo>
                    <a:cubicBezTo>
                      <a:pt x="90567" y="-636"/>
                      <a:pt x="87249" y="10975"/>
                      <a:pt x="83600" y="21259"/>
                    </a:cubicBezTo>
                    <a:cubicBezTo>
                      <a:pt x="74975" y="45145"/>
                      <a:pt x="66349" y="69362"/>
                      <a:pt x="57724" y="93580"/>
                    </a:cubicBezTo>
                    <a:cubicBezTo>
                      <a:pt x="47108" y="122774"/>
                      <a:pt x="38814" y="152963"/>
                      <a:pt x="21232" y="179171"/>
                    </a:cubicBezTo>
                    <a:cubicBezTo>
                      <a:pt x="8957" y="197748"/>
                      <a:pt x="663" y="217322"/>
                      <a:pt x="0" y="239549"/>
                    </a:cubicBezTo>
                    <a:cubicBezTo>
                      <a:pt x="0" y="252155"/>
                      <a:pt x="0" y="264430"/>
                      <a:pt x="0" y="277036"/>
                    </a:cubicBezTo>
                    <a:cubicBezTo>
                      <a:pt x="2654" y="305898"/>
                      <a:pt x="19573" y="325803"/>
                      <a:pt x="42464" y="340732"/>
                    </a:cubicBezTo>
                    <a:cubicBezTo>
                      <a:pt x="66349" y="356324"/>
                      <a:pt x="93221" y="355992"/>
                      <a:pt x="120092" y="354001"/>
                    </a:cubicBezTo>
                    <a:cubicBezTo>
                      <a:pt x="120424" y="354001"/>
                      <a:pt x="120424" y="353670"/>
                      <a:pt x="120756" y="353670"/>
                    </a:cubicBezTo>
                    <a:cubicBezTo>
                      <a:pt x="156253" y="352674"/>
                      <a:pt x="187769" y="341727"/>
                      <a:pt x="210328" y="312533"/>
                    </a:cubicBezTo>
                    <a:cubicBezTo>
                      <a:pt x="234545" y="280354"/>
                      <a:pt x="234877" y="233909"/>
                      <a:pt x="211655" y="195758"/>
                    </a:cubicBezTo>
                    <a:close/>
                  </a:path>
                </a:pathLst>
              </a:custGeom>
              <a:solidFill>
                <a:srgbClr val="D9E021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A26C4A37-89F7-42B9-9446-48D10DBDCDB5}"/>
                  </a:ext>
                </a:extLst>
              </p:cNvPr>
              <p:cNvSpPr/>
              <p:nvPr/>
            </p:nvSpPr>
            <p:spPr>
              <a:xfrm>
                <a:off x="4630981" y="4220164"/>
                <a:ext cx="109477" cy="351652"/>
              </a:xfrm>
              <a:custGeom>
                <a:avLst/>
                <a:gdLst>
                  <a:gd name="connsiteX0" fmla="*/ 663 w 109476"/>
                  <a:gd name="connsiteY0" fmla="*/ 12275 h 351651"/>
                  <a:gd name="connsiteX1" fmla="*/ 0 w 109476"/>
                  <a:gd name="connsiteY1" fmla="*/ 0 h 351651"/>
                  <a:gd name="connsiteX2" fmla="*/ 22891 w 109476"/>
                  <a:gd name="connsiteY2" fmla="*/ 22227 h 351651"/>
                  <a:gd name="connsiteX3" fmla="*/ 67013 w 109476"/>
                  <a:gd name="connsiteY3" fmla="*/ 144974 h 351651"/>
                  <a:gd name="connsiteX4" fmla="*/ 93884 w 109476"/>
                  <a:gd name="connsiteY4" fmla="*/ 195399 h 351651"/>
                  <a:gd name="connsiteX5" fmla="*/ 92557 w 109476"/>
                  <a:gd name="connsiteY5" fmla="*/ 311511 h 351651"/>
                  <a:gd name="connsiteX6" fmla="*/ 663 w 109476"/>
                  <a:gd name="connsiteY6" fmla="*/ 352979 h 351651"/>
                  <a:gd name="connsiteX7" fmla="*/ 25544 w 109476"/>
                  <a:gd name="connsiteY7" fmla="*/ 278004 h 351651"/>
                  <a:gd name="connsiteX8" fmla="*/ 27535 w 109476"/>
                  <a:gd name="connsiteY8" fmla="*/ 218953 h 351651"/>
                  <a:gd name="connsiteX9" fmla="*/ 11943 w 109476"/>
                  <a:gd name="connsiteY9" fmla="*/ 60378 h 351651"/>
                  <a:gd name="connsiteX10" fmla="*/ 4976 w 109476"/>
                  <a:gd name="connsiteY10" fmla="*/ 21564 h 351651"/>
                  <a:gd name="connsiteX11" fmla="*/ 663 w 109476"/>
                  <a:gd name="connsiteY11" fmla="*/ 12275 h 351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9476" h="351651">
                    <a:moveTo>
                      <a:pt x="663" y="12275"/>
                    </a:moveTo>
                    <a:cubicBezTo>
                      <a:pt x="332" y="8294"/>
                      <a:pt x="332" y="3981"/>
                      <a:pt x="0" y="0"/>
                    </a:cubicBezTo>
                    <a:cubicBezTo>
                      <a:pt x="13602" y="1327"/>
                      <a:pt x="18910" y="10948"/>
                      <a:pt x="22891" y="22227"/>
                    </a:cubicBezTo>
                    <a:cubicBezTo>
                      <a:pt x="37487" y="63364"/>
                      <a:pt x="52084" y="104169"/>
                      <a:pt x="67013" y="144974"/>
                    </a:cubicBezTo>
                    <a:cubicBezTo>
                      <a:pt x="73648" y="162888"/>
                      <a:pt x="83932" y="179143"/>
                      <a:pt x="93884" y="195399"/>
                    </a:cubicBezTo>
                    <a:cubicBezTo>
                      <a:pt x="117107" y="233550"/>
                      <a:pt x="116775" y="279995"/>
                      <a:pt x="92557" y="311511"/>
                    </a:cubicBezTo>
                    <a:cubicBezTo>
                      <a:pt x="69667" y="341700"/>
                      <a:pt x="37156" y="352316"/>
                      <a:pt x="663" y="352979"/>
                    </a:cubicBezTo>
                    <a:cubicBezTo>
                      <a:pt x="16587" y="330420"/>
                      <a:pt x="21564" y="304544"/>
                      <a:pt x="25544" y="278004"/>
                    </a:cubicBezTo>
                    <a:cubicBezTo>
                      <a:pt x="28199" y="258431"/>
                      <a:pt x="27535" y="238526"/>
                      <a:pt x="27535" y="218953"/>
                    </a:cubicBezTo>
                    <a:cubicBezTo>
                      <a:pt x="27867" y="165542"/>
                      <a:pt x="20568" y="112794"/>
                      <a:pt x="11943" y="60378"/>
                    </a:cubicBezTo>
                    <a:cubicBezTo>
                      <a:pt x="9952" y="47440"/>
                      <a:pt x="7298" y="34502"/>
                      <a:pt x="4976" y="21564"/>
                    </a:cubicBezTo>
                    <a:cubicBezTo>
                      <a:pt x="4313" y="17914"/>
                      <a:pt x="3981" y="14597"/>
                      <a:pt x="663" y="12275"/>
                    </a:cubicBezTo>
                    <a:close/>
                  </a:path>
                </a:pathLst>
              </a:custGeom>
              <a:solidFill>
                <a:srgbClr val="C2BB4A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4FF203EC-1302-4E63-BB1D-C3F78EA5F64B}"/>
                  </a:ext>
                </a:extLst>
              </p:cNvPr>
              <p:cNvSpPr/>
              <p:nvPr/>
            </p:nvSpPr>
            <p:spPr>
              <a:xfrm>
                <a:off x="4561893" y="4124289"/>
                <a:ext cx="109477" cy="109477"/>
              </a:xfrm>
              <a:custGeom>
                <a:avLst/>
                <a:gdLst>
                  <a:gd name="connsiteX0" fmla="*/ 63449 w 109476"/>
                  <a:gd name="connsiteY0" fmla="*/ 56397 h 109476"/>
                  <a:gd name="connsiteX1" fmla="*/ 111220 w 109476"/>
                  <a:gd name="connsiteY1" fmla="*/ 0 h 109476"/>
                  <a:gd name="connsiteX2" fmla="*/ 104917 w 109476"/>
                  <a:gd name="connsiteY2" fmla="*/ 0 h 109476"/>
                  <a:gd name="connsiteX3" fmla="*/ 104917 w 109476"/>
                  <a:gd name="connsiteY3" fmla="*/ 1659 h 109476"/>
                  <a:gd name="connsiteX4" fmla="*/ 94965 w 109476"/>
                  <a:gd name="connsiteY4" fmla="*/ 3649 h 109476"/>
                  <a:gd name="connsiteX5" fmla="*/ 52170 w 109476"/>
                  <a:gd name="connsiteY5" fmla="*/ 53743 h 109476"/>
                  <a:gd name="connsiteX6" fmla="*/ 7715 w 109476"/>
                  <a:gd name="connsiteY6" fmla="*/ 19905 h 109476"/>
                  <a:gd name="connsiteX7" fmla="*/ 85 w 109476"/>
                  <a:gd name="connsiteY7" fmla="*/ 23222 h 109476"/>
                  <a:gd name="connsiteX8" fmla="*/ 6388 w 109476"/>
                  <a:gd name="connsiteY8" fmla="*/ 29194 h 109476"/>
                  <a:gd name="connsiteX9" fmla="*/ 32265 w 109476"/>
                  <a:gd name="connsiteY9" fmla="*/ 42795 h 109476"/>
                  <a:gd name="connsiteX10" fmla="*/ 57146 w 109476"/>
                  <a:gd name="connsiteY10" fmla="*/ 97534 h 109476"/>
                  <a:gd name="connsiteX11" fmla="*/ 70084 w 109476"/>
                  <a:gd name="connsiteY11" fmla="*/ 108481 h 109476"/>
                  <a:gd name="connsiteX12" fmla="*/ 69420 w 109476"/>
                  <a:gd name="connsiteY12" fmla="*/ 96207 h 109476"/>
                  <a:gd name="connsiteX13" fmla="*/ 57477 w 109476"/>
                  <a:gd name="connsiteY13" fmla="*/ 67013 h 109476"/>
                  <a:gd name="connsiteX14" fmla="*/ 63449 w 109476"/>
                  <a:gd name="connsiteY14" fmla="*/ 56397 h 109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9476" h="109476">
                    <a:moveTo>
                      <a:pt x="63449" y="56397"/>
                    </a:moveTo>
                    <a:cubicBezTo>
                      <a:pt x="91979" y="52084"/>
                      <a:pt x="110889" y="29526"/>
                      <a:pt x="111220" y="0"/>
                    </a:cubicBezTo>
                    <a:cubicBezTo>
                      <a:pt x="109230" y="0"/>
                      <a:pt x="106908" y="0"/>
                      <a:pt x="104917" y="0"/>
                    </a:cubicBezTo>
                    <a:cubicBezTo>
                      <a:pt x="104917" y="663"/>
                      <a:pt x="104917" y="1327"/>
                      <a:pt x="104917" y="1659"/>
                    </a:cubicBezTo>
                    <a:cubicBezTo>
                      <a:pt x="101600" y="1659"/>
                      <a:pt x="98282" y="2322"/>
                      <a:pt x="94965" y="3649"/>
                    </a:cubicBezTo>
                    <a:cubicBezTo>
                      <a:pt x="72406" y="13270"/>
                      <a:pt x="58141" y="29857"/>
                      <a:pt x="52170" y="53743"/>
                    </a:cubicBezTo>
                    <a:cubicBezTo>
                      <a:pt x="41554" y="36824"/>
                      <a:pt x="28615" y="23222"/>
                      <a:pt x="7715" y="19905"/>
                    </a:cubicBezTo>
                    <a:cubicBezTo>
                      <a:pt x="4398" y="19241"/>
                      <a:pt x="417" y="17583"/>
                      <a:pt x="85" y="23222"/>
                    </a:cubicBezTo>
                    <a:cubicBezTo>
                      <a:pt x="-578" y="28199"/>
                      <a:pt x="2739" y="28862"/>
                      <a:pt x="6388" y="29194"/>
                    </a:cubicBezTo>
                    <a:cubicBezTo>
                      <a:pt x="17004" y="30189"/>
                      <a:pt x="25298" y="35497"/>
                      <a:pt x="32265" y="42795"/>
                    </a:cubicBezTo>
                    <a:cubicBezTo>
                      <a:pt x="46530" y="58056"/>
                      <a:pt x="53828" y="76965"/>
                      <a:pt x="57146" y="97534"/>
                    </a:cubicBezTo>
                    <a:cubicBezTo>
                      <a:pt x="60131" y="102842"/>
                      <a:pt x="58141" y="113789"/>
                      <a:pt x="70084" y="108481"/>
                    </a:cubicBezTo>
                    <a:cubicBezTo>
                      <a:pt x="74728" y="104169"/>
                      <a:pt x="73401" y="100188"/>
                      <a:pt x="69420" y="96207"/>
                    </a:cubicBezTo>
                    <a:cubicBezTo>
                      <a:pt x="67430" y="85591"/>
                      <a:pt x="61790" y="76634"/>
                      <a:pt x="57477" y="67013"/>
                    </a:cubicBezTo>
                    <a:cubicBezTo>
                      <a:pt x="54160" y="59051"/>
                      <a:pt x="56482" y="57392"/>
                      <a:pt x="63449" y="56397"/>
                    </a:cubicBezTo>
                    <a:close/>
                  </a:path>
                </a:pathLst>
              </a:custGeom>
              <a:solidFill>
                <a:srgbClr val="48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" name="Graphic 207">
              <a:extLst>
                <a:ext uri="{FF2B5EF4-FFF2-40B4-BE49-F238E27FC236}">
                  <a16:creationId xmlns:a16="http://schemas.microsoft.com/office/drawing/2014/main" id="{19541AE4-A324-4D07-B561-6B87B166B363}"/>
                </a:ext>
              </a:extLst>
            </p:cNvPr>
            <p:cNvGrpSpPr/>
            <p:nvPr/>
          </p:nvGrpSpPr>
          <p:grpSpPr>
            <a:xfrm>
              <a:off x="7254778" y="2585486"/>
              <a:ext cx="665893" cy="1167368"/>
              <a:chOff x="5324475" y="2076450"/>
              <a:chExt cx="1543050" cy="2705100"/>
            </a:xfrm>
          </p:grpSpPr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DC96CE1E-3DF8-4A1B-BA13-113B2017275E}"/>
                  </a:ext>
                </a:extLst>
              </p:cNvPr>
              <p:cNvSpPr/>
              <p:nvPr/>
            </p:nvSpPr>
            <p:spPr>
              <a:xfrm>
                <a:off x="5325153" y="2354448"/>
                <a:ext cx="1533525" cy="2419350"/>
              </a:xfrm>
              <a:custGeom>
                <a:avLst/>
                <a:gdLst>
                  <a:gd name="connsiteX0" fmla="*/ 102192 w 1533525"/>
                  <a:gd name="connsiteY0" fmla="*/ 2111824 h 2419350"/>
                  <a:gd name="connsiteX1" fmla="*/ 14562 w 1533525"/>
                  <a:gd name="connsiteY1" fmla="*/ 1887987 h 2419350"/>
                  <a:gd name="connsiteX2" fmla="*/ 120290 w 1533525"/>
                  <a:gd name="connsiteY2" fmla="*/ 1329822 h 2419350"/>
                  <a:gd name="connsiteX3" fmla="*/ 302217 w 1533525"/>
                  <a:gd name="connsiteY3" fmla="*/ 981207 h 2419350"/>
                  <a:gd name="connsiteX4" fmla="*/ 443187 w 1533525"/>
                  <a:gd name="connsiteY4" fmla="*/ 598302 h 2419350"/>
                  <a:gd name="connsiteX5" fmla="*/ 600350 w 1533525"/>
                  <a:gd name="connsiteY5" fmla="*/ 154437 h 2419350"/>
                  <a:gd name="connsiteX6" fmla="*/ 731795 w 1533525"/>
                  <a:gd name="connsiteY6" fmla="*/ 9657 h 2419350"/>
                  <a:gd name="connsiteX7" fmla="*/ 770847 w 1533525"/>
                  <a:gd name="connsiteY7" fmla="*/ 7752 h 2419350"/>
                  <a:gd name="connsiteX8" fmla="*/ 854668 w 1533525"/>
                  <a:gd name="connsiteY8" fmla="*/ 29659 h 2419350"/>
                  <a:gd name="connsiteX9" fmla="*/ 892768 w 1533525"/>
                  <a:gd name="connsiteY9" fmla="*/ 57282 h 2419350"/>
                  <a:gd name="connsiteX10" fmla="*/ 997543 w 1533525"/>
                  <a:gd name="connsiteY10" fmla="*/ 315409 h 2419350"/>
                  <a:gd name="connsiteX11" fmla="*/ 1264243 w 1533525"/>
                  <a:gd name="connsiteY11" fmla="*/ 1042167 h 2419350"/>
                  <a:gd name="connsiteX12" fmla="*/ 1404260 w 1533525"/>
                  <a:gd name="connsiteY12" fmla="*/ 1300294 h 2419350"/>
                  <a:gd name="connsiteX13" fmla="*/ 1531895 w 1533525"/>
                  <a:gd name="connsiteY13" fmla="*/ 1865127 h 2419350"/>
                  <a:gd name="connsiteX14" fmla="*/ 1529038 w 1533525"/>
                  <a:gd name="connsiteY14" fmla="*/ 1903227 h 2419350"/>
                  <a:gd name="connsiteX15" fmla="*/ 1420452 w 1533525"/>
                  <a:gd name="connsiteY15" fmla="*/ 2150877 h 2419350"/>
                  <a:gd name="connsiteX16" fmla="*/ 835618 w 1533525"/>
                  <a:gd name="connsiteY16" fmla="*/ 2423292 h 2419350"/>
                  <a:gd name="connsiteX17" fmla="*/ 389847 w 1533525"/>
                  <a:gd name="connsiteY17" fmla="*/ 2353759 h 2419350"/>
                  <a:gd name="connsiteX18" fmla="*/ 143150 w 1533525"/>
                  <a:gd name="connsiteY18" fmla="*/ 2179452 h 2419350"/>
                  <a:gd name="connsiteX19" fmla="*/ 102192 w 1533525"/>
                  <a:gd name="connsiteY19" fmla="*/ 2111824 h 2419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533525" h="2419350">
                    <a:moveTo>
                      <a:pt x="102192" y="2111824"/>
                    </a:moveTo>
                    <a:cubicBezTo>
                      <a:pt x="65997" y="2039434"/>
                      <a:pt x="29802" y="1968949"/>
                      <a:pt x="14562" y="1887987"/>
                    </a:cubicBezTo>
                    <a:cubicBezTo>
                      <a:pt x="-23538" y="1687009"/>
                      <a:pt x="13610" y="1502224"/>
                      <a:pt x="120290" y="1329822"/>
                    </a:cubicBezTo>
                    <a:cubicBezTo>
                      <a:pt x="188870" y="1218379"/>
                      <a:pt x="259355" y="1106937"/>
                      <a:pt x="302217" y="981207"/>
                    </a:cubicBezTo>
                    <a:cubicBezTo>
                      <a:pt x="356510" y="856429"/>
                      <a:pt x="396515" y="725937"/>
                      <a:pt x="443187" y="598302"/>
                    </a:cubicBezTo>
                    <a:cubicBezTo>
                      <a:pt x="497480" y="450664"/>
                      <a:pt x="550820" y="303027"/>
                      <a:pt x="600350" y="154437"/>
                    </a:cubicBezTo>
                    <a:cubicBezTo>
                      <a:pt x="623210" y="84904"/>
                      <a:pt x="661310" y="33469"/>
                      <a:pt x="731795" y="9657"/>
                    </a:cubicBezTo>
                    <a:cubicBezTo>
                      <a:pt x="744177" y="-821"/>
                      <a:pt x="757512" y="-4631"/>
                      <a:pt x="770847" y="7752"/>
                    </a:cubicBezTo>
                    <a:cubicBezTo>
                      <a:pt x="800375" y="8704"/>
                      <a:pt x="827997" y="16324"/>
                      <a:pt x="854668" y="29659"/>
                    </a:cubicBezTo>
                    <a:cubicBezTo>
                      <a:pt x="868955" y="36327"/>
                      <a:pt x="889910" y="34422"/>
                      <a:pt x="892768" y="57282"/>
                    </a:cubicBezTo>
                    <a:cubicBezTo>
                      <a:pt x="946107" y="136339"/>
                      <a:pt x="965157" y="228732"/>
                      <a:pt x="997543" y="315409"/>
                    </a:cubicBezTo>
                    <a:cubicBezTo>
                      <a:pt x="1088030" y="557344"/>
                      <a:pt x="1164230" y="804042"/>
                      <a:pt x="1264243" y="1042167"/>
                    </a:cubicBezTo>
                    <a:cubicBezTo>
                      <a:pt x="1302343" y="1132654"/>
                      <a:pt x="1350920" y="1218379"/>
                      <a:pt x="1404260" y="1300294"/>
                    </a:cubicBezTo>
                    <a:cubicBezTo>
                      <a:pt x="1518560" y="1472697"/>
                      <a:pt x="1563327" y="1660339"/>
                      <a:pt x="1531895" y="1865127"/>
                    </a:cubicBezTo>
                    <a:cubicBezTo>
                      <a:pt x="1529990" y="1877509"/>
                      <a:pt x="1529990" y="1890844"/>
                      <a:pt x="1529038" y="1903227"/>
                    </a:cubicBezTo>
                    <a:cubicBezTo>
                      <a:pt x="1528085" y="2001334"/>
                      <a:pt x="1478555" y="2080392"/>
                      <a:pt x="1420452" y="2150877"/>
                    </a:cubicBezTo>
                    <a:cubicBezTo>
                      <a:pt x="1269957" y="2333757"/>
                      <a:pt x="1067075" y="2411862"/>
                      <a:pt x="835618" y="2423292"/>
                    </a:cubicBezTo>
                    <a:cubicBezTo>
                      <a:pt x="682265" y="2431864"/>
                      <a:pt x="532722" y="2417577"/>
                      <a:pt x="389847" y="2353759"/>
                    </a:cubicBezTo>
                    <a:cubicBezTo>
                      <a:pt x="295550" y="2311849"/>
                      <a:pt x="212682" y="2255652"/>
                      <a:pt x="143150" y="2179452"/>
                    </a:cubicBezTo>
                    <a:cubicBezTo>
                      <a:pt x="125052" y="2160402"/>
                      <a:pt x="104097" y="2141352"/>
                      <a:pt x="102192" y="2111824"/>
                    </a:cubicBezTo>
                    <a:close/>
                  </a:path>
                </a:pathLst>
              </a:custGeom>
              <a:solidFill>
                <a:srgbClr val="DED65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43AFFAE7-AC61-4D3D-A3BB-60FB0677BCF6}"/>
                  </a:ext>
                </a:extLst>
              </p:cNvPr>
              <p:cNvSpPr/>
              <p:nvPr/>
            </p:nvSpPr>
            <p:spPr>
              <a:xfrm>
                <a:off x="6056948" y="2076114"/>
                <a:ext cx="266700" cy="285750"/>
              </a:xfrm>
              <a:custGeom>
                <a:avLst/>
                <a:gdLst>
                  <a:gd name="connsiteX0" fmla="*/ 39052 w 266700"/>
                  <a:gd name="connsiteY0" fmla="*/ 286086 h 285750"/>
                  <a:gd name="connsiteX1" fmla="*/ 0 w 266700"/>
                  <a:gd name="connsiteY1" fmla="*/ 287991 h 285750"/>
                  <a:gd name="connsiteX2" fmla="*/ 100013 w 266700"/>
                  <a:gd name="connsiteY2" fmla="*/ 80346 h 285750"/>
                  <a:gd name="connsiteX3" fmla="*/ 251460 w 266700"/>
                  <a:gd name="connsiteY3" fmla="*/ 336 h 285750"/>
                  <a:gd name="connsiteX4" fmla="*/ 275273 w 266700"/>
                  <a:gd name="connsiteY4" fmla="*/ 15576 h 285750"/>
                  <a:gd name="connsiteX5" fmla="*/ 257175 w 266700"/>
                  <a:gd name="connsiteY5" fmla="*/ 37483 h 285750"/>
                  <a:gd name="connsiteX6" fmla="*/ 66675 w 266700"/>
                  <a:gd name="connsiteY6" fmla="*/ 209886 h 285750"/>
                  <a:gd name="connsiteX7" fmla="*/ 39052 w 266700"/>
                  <a:gd name="connsiteY7" fmla="*/ 286086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6700" h="285750">
                    <a:moveTo>
                      <a:pt x="39052" y="286086"/>
                    </a:moveTo>
                    <a:cubicBezTo>
                      <a:pt x="25717" y="287038"/>
                      <a:pt x="13335" y="287991"/>
                      <a:pt x="0" y="287991"/>
                    </a:cubicBezTo>
                    <a:cubicBezTo>
                      <a:pt x="18098" y="211791"/>
                      <a:pt x="47625" y="140353"/>
                      <a:pt x="100013" y="80346"/>
                    </a:cubicBezTo>
                    <a:cubicBezTo>
                      <a:pt x="140017" y="34626"/>
                      <a:pt x="189548" y="6051"/>
                      <a:pt x="251460" y="336"/>
                    </a:cubicBezTo>
                    <a:cubicBezTo>
                      <a:pt x="262890" y="-617"/>
                      <a:pt x="274320" y="-617"/>
                      <a:pt x="275273" y="15576"/>
                    </a:cubicBezTo>
                    <a:cubicBezTo>
                      <a:pt x="276225" y="28911"/>
                      <a:pt x="270510" y="35578"/>
                      <a:pt x="257175" y="37483"/>
                    </a:cubicBezTo>
                    <a:cubicBezTo>
                      <a:pt x="153352" y="49866"/>
                      <a:pt x="104775" y="124161"/>
                      <a:pt x="66675" y="209886"/>
                    </a:cubicBezTo>
                    <a:cubicBezTo>
                      <a:pt x="54292" y="234651"/>
                      <a:pt x="47625" y="260368"/>
                      <a:pt x="39052" y="286086"/>
                    </a:cubicBezTo>
                    <a:close/>
                  </a:path>
                </a:pathLst>
              </a:custGeom>
              <a:solidFill>
                <a:srgbClr val="58B97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CB1FC542-31AC-4461-9A67-393526A16416}"/>
                  </a:ext>
                </a:extLst>
              </p:cNvPr>
              <p:cNvSpPr/>
              <p:nvPr/>
            </p:nvSpPr>
            <p:spPr>
              <a:xfrm>
                <a:off x="5408295" y="2486025"/>
                <a:ext cx="1381125" cy="2152650"/>
              </a:xfrm>
              <a:custGeom>
                <a:avLst/>
                <a:gdLst>
                  <a:gd name="connsiteX0" fmla="*/ 952 w 1381125"/>
                  <a:gd name="connsiteY0" fmla="*/ 1487805 h 2152650"/>
                  <a:gd name="connsiteX1" fmla="*/ 80010 w 1381125"/>
                  <a:gd name="connsiteY1" fmla="*/ 1226820 h 2152650"/>
                  <a:gd name="connsiteX2" fmla="*/ 394335 w 1381125"/>
                  <a:gd name="connsiteY2" fmla="*/ 525780 h 2152650"/>
                  <a:gd name="connsiteX3" fmla="*/ 540068 w 1381125"/>
                  <a:gd name="connsiteY3" fmla="*/ 118110 h 2152650"/>
                  <a:gd name="connsiteX4" fmla="*/ 687705 w 1381125"/>
                  <a:gd name="connsiteY4" fmla="*/ 0 h 2152650"/>
                  <a:gd name="connsiteX5" fmla="*/ 837248 w 1381125"/>
                  <a:gd name="connsiteY5" fmla="*/ 117157 h 2152650"/>
                  <a:gd name="connsiteX6" fmla="*/ 1085850 w 1381125"/>
                  <a:gd name="connsiteY6" fmla="*/ 816293 h 2152650"/>
                  <a:gd name="connsiteX7" fmla="*/ 1281113 w 1381125"/>
                  <a:gd name="connsiteY7" fmla="*/ 1201103 h 2152650"/>
                  <a:gd name="connsiteX8" fmla="*/ 1340168 w 1381125"/>
                  <a:gd name="connsiteY8" fmla="*/ 1776413 h 2152650"/>
                  <a:gd name="connsiteX9" fmla="*/ 902018 w 1381125"/>
                  <a:gd name="connsiteY9" fmla="*/ 2133600 h 2152650"/>
                  <a:gd name="connsiteX10" fmla="*/ 770573 w 1381125"/>
                  <a:gd name="connsiteY10" fmla="*/ 2152650 h 2152650"/>
                  <a:gd name="connsiteX11" fmla="*/ 600075 w 1381125"/>
                  <a:gd name="connsiteY11" fmla="*/ 2152650 h 2152650"/>
                  <a:gd name="connsiteX12" fmla="*/ 3810 w 1381125"/>
                  <a:gd name="connsiteY12" fmla="*/ 1666875 h 2152650"/>
                  <a:gd name="connsiteX13" fmla="*/ 0 w 1381125"/>
                  <a:gd name="connsiteY13" fmla="*/ 1619250 h 2152650"/>
                  <a:gd name="connsiteX14" fmla="*/ 952 w 1381125"/>
                  <a:gd name="connsiteY14" fmla="*/ 1487805 h 2152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381125" h="2152650">
                    <a:moveTo>
                      <a:pt x="952" y="1487805"/>
                    </a:moveTo>
                    <a:cubicBezTo>
                      <a:pt x="3810" y="1393508"/>
                      <a:pt x="29527" y="1303020"/>
                      <a:pt x="80010" y="1226820"/>
                    </a:cubicBezTo>
                    <a:cubicBezTo>
                      <a:pt x="223837" y="1009650"/>
                      <a:pt x="310515" y="768668"/>
                      <a:pt x="394335" y="525780"/>
                    </a:cubicBezTo>
                    <a:cubicBezTo>
                      <a:pt x="441960" y="389573"/>
                      <a:pt x="491490" y="254317"/>
                      <a:pt x="540068" y="118110"/>
                    </a:cubicBezTo>
                    <a:cubicBezTo>
                      <a:pt x="569595" y="36195"/>
                      <a:pt x="614363" y="0"/>
                      <a:pt x="687705" y="0"/>
                    </a:cubicBezTo>
                    <a:cubicBezTo>
                      <a:pt x="758190" y="0"/>
                      <a:pt x="809625" y="40005"/>
                      <a:pt x="837248" y="117157"/>
                    </a:cubicBezTo>
                    <a:cubicBezTo>
                      <a:pt x="920115" y="349567"/>
                      <a:pt x="1002983" y="582930"/>
                      <a:pt x="1085850" y="816293"/>
                    </a:cubicBezTo>
                    <a:cubicBezTo>
                      <a:pt x="1134428" y="953453"/>
                      <a:pt x="1207770" y="1077278"/>
                      <a:pt x="1281113" y="1201103"/>
                    </a:cubicBezTo>
                    <a:cubicBezTo>
                      <a:pt x="1388745" y="1382078"/>
                      <a:pt x="1416368" y="1576388"/>
                      <a:pt x="1340168" y="1776413"/>
                    </a:cubicBezTo>
                    <a:cubicBezTo>
                      <a:pt x="1263968" y="1977390"/>
                      <a:pt x="1102995" y="2082165"/>
                      <a:pt x="902018" y="2133600"/>
                    </a:cubicBezTo>
                    <a:cubicBezTo>
                      <a:pt x="859155" y="2144078"/>
                      <a:pt x="816293" y="2156460"/>
                      <a:pt x="770573" y="2152650"/>
                    </a:cubicBezTo>
                    <a:cubicBezTo>
                      <a:pt x="713423" y="2145983"/>
                      <a:pt x="657225" y="2145983"/>
                      <a:pt x="600075" y="2152650"/>
                    </a:cubicBezTo>
                    <a:cubicBezTo>
                      <a:pt x="337185" y="2138363"/>
                      <a:pt x="55245" y="1978343"/>
                      <a:pt x="3810" y="1666875"/>
                    </a:cubicBezTo>
                    <a:cubicBezTo>
                      <a:pt x="952" y="1651635"/>
                      <a:pt x="952" y="1635443"/>
                      <a:pt x="0" y="1619250"/>
                    </a:cubicBezTo>
                    <a:cubicBezTo>
                      <a:pt x="7620" y="1576388"/>
                      <a:pt x="6667" y="1531620"/>
                      <a:pt x="952" y="1487805"/>
                    </a:cubicBezTo>
                    <a:close/>
                  </a:path>
                </a:pathLst>
              </a:custGeom>
              <a:solidFill>
                <a:srgbClr val="FBF6D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2180895F-B219-4E41-9D20-334D36423F4D}"/>
                  </a:ext>
                </a:extLst>
              </p:cNvPr>
              <p:cNvSpPr/>
              <p:nvPr/>
            </p:nvSpPr>
            <p:spPr>
              <a:xfrm>
                <a:off x="5806763" y="3679442"/>
                <a:ext cx="581025" cy="581025"/>
              </a:xfrm>
              <a:custGeom>
                <a:avLst/>
                <a:gdLst>
                  <a:gd name="connsiteX0" fmla="*/ 1582 w 581025"/>
                  <a:gd name="connsiteY0" fmla="*/ 250573 h 581025"/>
                  <a:gd name="connsiteX1" fmla="*/ 296857 w 581025"/>
                  <a:gd name="connsiteY1" fmla="*/ 1018 h 581025"/>
                  <a:gd name="connsiteX2" fmla="*/ 484500 w 581025"/>
                  <a:gd name="connsiteY2" fmla="*/ 61025 h 581025"/>
                  <a:gd name="connsiteX3" fmla="*/ 573082 w 581025"/>
                  <a:gd name="connsiteY3" fmla="*/ 316295 h 581025"/>
                  <a:gd name="connsiteX4" fmla="*/ 329242 w 581025"/>
                  <a:gd name="connsiteY4" fmla="*/ 576328 h 581025"/>
                  <a:gd name="connsiteX5" fmla="*/ 21585 w 581025"/>
                  <a:gd name="connsiteY5" fmla="*/ 371540 h 581025"/>
                  <a:gd name="connsiteX6" fmla="*/ 1582 w 581025"/>
                  <a:gd name="connsiteY6" fmla="*/ 250573 h 581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1025" h="581025">
                    <a:moveTo>
                      <a:pt x="1582" y="250573"/>
                    </a:moveTo>
                    <a:cubicBezTo>
                      <a:pt x="-13658" y="60073"/>
                      <a:pt x="159697" y="-9460"/>
                      <a:pt x="296857" y="1018"/>
                    </a:cubicBezTo>
                    <a:cubicBezTo>
                      <a:pt x="363532" y="5780"/>
                      <a:pt x="429255" y="20068"/>
                      <a:pt x="484500" y="61025"/>
                    </a:cubicBezTo>
                    <a:cubicBezTo>
                      <a:pt x="572130" y="124843"/>
                      <a:pt x="599752" y="211520"/>
                      <a:pt x="573082" y="316295"/>
                    </a:cubicBezTo>
                    <a:cubicBezTo>
                      <a:pt x="539745" y="447740"/>
                      <a:pt x="463545" y="540133"/>
                      <a:pt x="329242" y="576328"/>
                    </a:cubicBezTo>
                    <a:cubicBezTo>
                      <a:pt x="217800" y="605855"/>
                      <a:pt x="73020" y="507748"/>
                      <a:pt x="21585" y="371540"/>
                    </a:cubicBezTo>
                    <a:cubicBezTo>
                      <a:pt x="6345" y="330583"/>
                      <a:pt x="-4133" y="289625"/>
                      <a:pt x="1582" y="250573"/>
                    </a:cubicBezTo>
                    <a:close/>
                  </a:path>
                </a:pathLst>
              </a:custGeom>
              <a:solidFill>
                <a:srgbClr val="FBF1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857A8E92-B743-44C7-93DA-21D7BF7B91FF}"/>
                  </a:ext>
                </a:extLst>
              </p:cNvPr>
              <p:cNvSpPr/>
              <p:nvPr/>
            </p:nvSpPr>
            <p:spPr>
              <a:xfrm>
                <a:off x="6118881" y="3877980"/>
                <a:ext cx="66675" cy="171450"/>
              </a:xfrm>
              <a:custGeom>
                <a:avLst/>
                <a:gdLst>
                  <a:gd name="connsiteX0" fmla="*/ 67607 w 66675"/>
                  <a:gd name="connsiteY0" fmla="*/ 160620 h 171450"/>
                  <a:gd name="connsiteX1" fmla="*/ 28554 w 66675"/>
                  <a:gd name="connsiteY1" fmla="*/ 151095 h 171450"/>
                  <a:gd name="connsiteX2" fmla="*/ 932 w 66675"/>
                  <a:gd name="connsiteY2" fmla="*/ 28222 h 171450"/>
                  <a:gd name="connsiteX3" fmla="*/ 20934 w 66675"/>
                  <a:gd name="connsiteY3" fmla="*/ 600 h 171450"/>
                  <a:gd name="connsiteX4" fmla="*/ 51414 w 66675"/>
                  <a:gd name="connsiteY4" fmla="*/ 17745 h 171450"/>
                  <a:gd name="connsiteX5" fmla="*/ 70464 w 66675"/>
                  <a:gd name="connsiteY5" fmla="*/ 75847 h 171450"/>
                  <a:gd name="connsiteX6" fmla="*/ 67607 w 66675"/>
                  <a:gd name="connsiteY6" fmla="*/ 160620 h 17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675" h="171450">
                    <a:moveTo>
                      <a:pt x="67607" y="160620"/>
                    </a:moveTo>
                    <a:cubicBezTo>
                      <a:pt x="48557" y="184432"/>
                      <a:pt x="37127" y="164430"/>
                      <a:pt x="28554" y="151095"/>
                    </a:cubicBezTo>
                    <a:cubicBezTo>
                      <a:pt x="4742" y="113947"/>
                      <a:pt x="-2878" y="72037"/>
                      <a:pt x="932" y="28222"/>
                    </a:cubicBezTo>
                    <a:cubicBezTo>
                      <a:pt x="1884" y="15840"/>
                      <a:pt x="2837" y="3457"/>
                      <a:pt x="20934" y="600"/>
                    </a:cubicBezTo>
                    <a:cubicBezTo>
                      <a:pt x="37127" y="-2258"/>
                      <a:pt x="44747" y="5362"/>
                      <a:pt x="51414" y="17745"/>
                    </a:cubicBezTo>
                    <a:cubicBezTo>
                      <a:pt x="60939" y="35842"/>
                      <a:pt x="71417" y="53940"/>
                      <a:pt x="70464" y="75847"/>
                    </a:cubicBezTo>
                    <a:cubicBezTo>
                      <a:pt x="66654" y="104422"/>
                      <a:pt x="71417" y="132997"/>
                      <a:pt x="67607" y="160620"/>
                    </a:cubicBezTo>
                    <a:close/>
                  </a:path>
                </a:pathLst>
              </a:custGeom>
              <a:solidFill>
                <a:srgbClr val="4E4D4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E8AD520D-70C4-4D71-86E1-523012C049A8}"/>
                  </a:ext>
                </a:extLst>
              </p:cNvPr>
              <p:cNvSpPr/>
              <p:nvPr/>
            </p:nvSpPr>
            <p:spPr>
              <a:xfrm>
                <a:off x="5961698" y="3878580"/>
                <a:ext cx="66675" cy="152400"/>
              </a:xfrm>
              <a:custGeom>
                <a:avLst/>
                <a:gdLst>
                  <a:gd name="connsiteX0" fmla="*/ 0 w 66675"/>
                  <a:gd name="connsiteY0" fmla="*/ 95250 h 152400"/>
                  <a:gd name="connsiteX1" fmla="*/ 56198 w 66675"/>
                  <a:gd name="connsiteY1" fmla="*/ 0 h 152400"/>
                  <a:gd name="connsiteX2" fmla="*/ 74295 w 66675"/>
                  <a:gd name="connsiteY2" fmla="*/ 75248 h 152400"/>
                  <a:gd name="connsiteX3" fmla="*/ 27623 w 66675"/>
                  <a:gd name="connsiteY3" fmla="*/ 160973 h 152400"/>
                  <a:gd name="connsiteX4" fmla="*/ 0 w 66675"/>
                  <a:gd name="connsiteY4" fmla="*/ 9525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75" h="152400">
                    <a:moveTo>
                      <a:pt x="0" y="95250"/>
                    </a:moveTo>
                    <a:cubicBezTo>
                      <a:pt x="7620" y="57150"/>
                      <a:pt x="18098" y="20955"/>
                      <a:pt x="56198" y="0"/>
                    </a:cubicBezTo>
                    <a:cubicBezTo>
                      <a:pt x="90488" y="18098"/>
                      <a:pt x="64770" y="51435"/>
                      <a:pt x="74295" y="75248"/>
                    </a:cubicBezTo>
                    <a:cubicBezTo>
                      <a:pt x="68580" y="108585"/>
                      <a:pt x="57150" y="140017"/>
                      <a:pt x="27623" y="160973"/>
                    </a:cubicBezTo>
                    <a:cubicBezTo>
                      <a:pt x="-16193" y="152400"/>
                      <a:pt x="14288" y="115253"/>
                      <a:pt x="0" y="95250"/>
                    </a:cubicBezTo>
                    <a:close/>
                  </a:path>
                </a:pathLst>
              </a:custGeom>
              <a:solidFill>
                <a:srgbClr val="4E4D4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A636F1AC-0803-4613-B9A9-E2230640B2F2}"/>
                  </a:ext>
                </a:extLst>
              </p:cNvPr>
              <p:cNvSpPr/>
              <p:nvPr/>
            </p:nvSpPr>
            <p:spPr>
              <a:xfrm>
                <a:off x="6017895" y="3878580"/>
                <a:ext cx="19050" cy="66675"/>
              </a:xfrm>
              <a:custGeom>
                <a:avLst/>
                <a:gdLst>
                  <a:gd name="connsiteX0" fmla="*/ 18097 w 19050"/>
                  <a:gd name="connsiteY0" fmla="*/ 75248 h 66675"/>
                  <a:gd name="connsiteX1" fmla="*/ 0 w 19050"/>
                  <a:gd name="connsiteY1" fmla="*/ 0 h 66675"/>
                  <a:gd name="connsiteX2" fmla="*/ 18097 w 19050"/>
                  <a:gd name="connsiteY2" fmla="*/ 75248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" h="66675">
                    <a:moveTo>
                      <a:pt x="18097" y="75248"/>
                    </a:moveTo>
                    <a:cubicBezTo>
                      <a:pt x="0" y="53340"/>
                      <a:pt x="18097" y="21908"/>
                      <a:pt x="0" y="0"/>
                    </a:cubicBezTo>
                    <a:cubicBezTo>
                      <a:pt x="46672" y="15240"/>
                      <a:pt x="20955" y="47625"/>
                      <a:pt x="18097" y="75248"/>
                    </a:cubicBezTo>
                    <a:close/>
                  </a:path>
                </a:pathLst>
              </a:custGeom>
              <a:solidFill>
                <a:srgbClr val="37384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5217D5E8-D91A-43CD-8CA7-0D3A5BE378E8}"/>
                  </a:ext>
                </a:extLst>
              </p:cNvPr>
              <p:cNvSpPr/>
              <p:nvPr/>
            </p:nvSpPr>
            <p:spPr>
              <a:xfrm>
                <a:off x="6178139" y="3953828"/>
                <a:ext cx="9525" cy="76200"/>
              </a:xfrm>
              <a:custGeom>
                <a:avLst/>
                <a:gdLst>
                  <a:gd name="connsiteX0" fmla="*/ 8348 w 9525"/>
                  <a:gd name="connsiteY0" fmla="*/ 84772 h 76200"/>
                  <a:gd name="connsiteX1" fmla="*/ 10253 w 9525"/>
                  <a:gd name="connsiteY1" fmla="*/ 0 h 76200"/>
                  <a:gd name="connsiteX2" fmla="*/ 8348 w 9525"/>
                  <a:gd name="connsiteY2" fmla="*/ 84772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25" h="76200">
                    <a:moveTo>
                      <a:pt x="8348" y="84772"/>
                    </a:moveTo>
                    <a:cubicBezTo>
                      <a:pt x="-1177" y="56197"/>
                      <a:pt x="-4987" y="27622"/>
                      <a:pt x="10253" y="0"/>
                    </a:cubicBezTo>
                    <a:cubicBezTo>
                      <a:pt x="19778" y="28575"/>
                      <a:pt x="22636" y="57150"/>
                      <a:pt x="8348" y="84772"/>
                    </a:cubicBezTo>
                    <a:close/>
                  </a:path>
                </a:pathLst>
              </a:custGeom>
              <a:solidFill>
                <a:srgbClr val="39394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F0851426-FF9D-4242-B18C-49CC99D7E312}"/>
                  </a:ext>
                </a:extLst>
              </p:cNvPr>
              <p:cNvSpPr/>
              <p:nvPr/>
            </p:nvSpPr>
            <p:spPr>
              <a:xfrm>
                <a:off x="5955795" y="3973830"/>
                <a:ext cx="28575" cy="66675"/>
              </a:xfrm>
              <a:custGeom>
                <a:avLst/>
                <a:gdLst>
                  <a:gd name="connsiteX0" fmla="*/ 5903 w 28575"/>
                  <a:gd name="connsiteY0" fmla="*/ 0 h 66675"/>
                  <a:gd name="connsiteX1" fmla="*/ 32573 w 28575"/>
                  <a:gd name="connsiteY1" fmla="*/ 65723 h 66675"/>
                  <a:gd name="connsiteX2" fmla="*/ 1140 w 28575"/>
                  <a:gd name="connsiteY2" fmla="*/ 51435 h 66675"/>
                  <a:gd name="connsiteX3" fmla="*/ 5903 w 28575"/>
                  <a:gd name="connsiteY3" fmla="*/ 0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75" h="66675">
                    <a:moveTo>
                      <a:pt x="5903" y="0"/>
                    </a:moveTo>
                    <a:cubicBezTo>
                      <a:pt x="21143" y="19050"/>
                      <a:pt x="5903" y="51435"/>
                      <a:pt x="32573" y="65723"/>
                    </a:cubicBezTo>
                    <a:cubicBezTo>
                      <a:pt x="11618" y="82867"/>
                      <a:pt x="4950" y="68580"/>
                      <a:pt x="1140" y="51435"/>
                    </a:cubicBezTo>
                    <a:cubicBezTo>
                      <a:pt x="-1717" y="33338"/>
                      <a:pt x="1140" y="16192"/>
                      <a:pt x="5903" y="0"/>
                    </a:cubicBezTo>
                    <a:close/>
                  </a:path>
                </a:pathLst>
              </a:custGeom>
              <a:solidFill>
                <a:srgbClr val="3F3F4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A1351820-D823-4AB2-91A9-3A65613931A1}"/>
                </a:ext>
              </a:extLst>
            </p:cNvPr>
            <p:cNvSpPr/>
            <p:nvPr/>
          </p:nvSpPr>
          <p:spPr>
            <a:xfrm>
              <a:off x="4836050" y="2836841"/>
              <a:ext cx="2202385" cy="1039097"/>
            </a:xfrm>
            <a:custGeom>
              <a:avLst/>
              <a:gdLst>
                <a:gd name="connsiteX0" fmla="*/ 0 w 1522173"/>
                <a:gd name="connsiteY0" fmla="*/ 0 h 718168"/>
                <a:gd name="connsiteX1" fmla="*/ 762231 w 1522173"/>
                <a:gd name="connsiteY1" fmla="*/ 720172 h 718168"/>
                <a:gd name="connsiteX2" fmla="*/ 1524463 w 1522173"/>
                <a:gd name="connsiteY2" fmla="*/ 0 h 718168"/>
                <a:gd name="connsiteX3" fmla="*/ 0 w 1522173"/>
                <a:gd name="connsiteY3" fmla="*/ 0 h 718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2173" h="718168">
                  <a:moveTo>
                    <a:pt x="0" y="0"/>
                  </a:moveTo>
                  <a:cubicBezTo>
                    <a:pt x="22604" y="401431"/>
                    <a:pt x="355079" y="720172"/>
                    <a:pt x="762231" y="720172"/>
                  </a:cubicBezTo>
                  <a:cubicBezTo>
                    <a:pt x="1169384" y="720172"/>
                    <a:pt x="1501859" y="401431"/>
                    <a:pt x="152446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7B877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430690A5-0889-46DA-A08F-A3ED830E5117}"/>
                </a:ext>
              </a:extLst>
            </p:cNvPr>
            <p:cNvSpPr/>
            <p:nvPr/>
          </p:nvSpPr>
          <p:spPr>
            <a:xfrm>
              <a:off x="4950722" y="2836841"/>
              <a:ext cx="1974694" cy="919042"/>
            </a:xfrm>
            <a:custGeom>
              <a:avLst/>
              <a:gdLst>
                <a:gd name="connsiteX0" fmla="*/ 0 w 1364806"/>
                <a:gd name="connsiteY0" fmla="*/ 0 h 635193"/>
                <a:gd name="connsiteX1" fmla="*/ 682975 w 1364806"/>
                <a:gd name="connsiteY1" fmla="*/ 636338 h 635193"/>
                <a:gd name="connsiteX2" fmla="*/ 1365951 w 1364806"/>
                <a:gd name="connsiteY2" fmla="*/ 0 h 635193"/>
                <a:gd name="connsiteX3" fmla="*/ 0 w 1364806"/>
                <a:gd name="connsiteY3" fmla="*/ 0 h 63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4806" h="635193">
                  <a:moveTo>
                    <a:pt x="0" y="0"/>
                  </a:moveTo>
                  <a:cubicBezTo>
                    <a:pt x="24893" y="355651"/>
                    <a:pt x="321030" y="636338"/>
                    <a:pt x="682975" y="636338"/>
                  </a:cubicBezTo>
                  <a:cubicBezTo>
                    <a:pt x="1044921" y="636338"/>
                    <a:pt x="1341058" y="355651"/>
                    <a:pt x="136595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EF6D3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F52AE9CB-6CE5-42AE-922C-F2A2E8D37A6A}"/>
                </a:ext>
              </a:extLst>
            </p:cNvPr>
            <p:cNvSpPr/>
            <p:nvPr/>
          </p:nvSpPr>
          <p:spPr>
            <a:xfrm>
              <a:off x="4988394" y="2836841"/>
              <a:ext cx="1896038" cy="877644"/>
            </a:xfrm>
            <a:custGeom>
              <a:avLst/>
              <a:gdLst>
                <a:gd name="connsiteX0" fmla="*/ 655794 w 1310442"/>
                <a:gd name="connsiteY0" fmla="*/ 609156 h 606580"/>
                <a:gd name="connsiteX1" fmla="*/ 1311873 w 1310442"/>
                <a:gd name="connsiteY1" fmla="*/ 0 h 606580"/>
                <a:gd name="connsiteX2" fmla="*/ 0 w 1310442"/>
                <a:gd name="connsiteY2" fmla="*/ 0 h 606580"/>
                <a:gd name="connsiteX3" fmla="*/ 655794 w 1310442"/>
                <a:gd name="connsiteY3" fmla="*/ 609156 h 60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10442" h="606580">
                  <a:moveTo>
                    <a:pt x="655794" y="609156"/>
                  </a:moveTo>
                  <a:cubicBezTo>
                    <a:pt x="1002575" y="609156"/>
                    <a:pt x="1286695" y="340773"/>
                    <a:pt x="1311873" y="0"/>
                  </a:cubicBezTo>
                  <a:cubicBezTo>
                    <a:pt x="874678" y="0"/>
                    <a:pt x="437196" y="0"/>
                    <a:pt x="0" y="0"/>
                  </a:cubicBezTo>
                  <a:cubicBezTo>
                    <a:pt x="24893" y="340773"/>
                    <a:pt x="309013" y="609156"/>
                    <a:pt x="655794" y="609156"/>
                  </a:cubicBezTo>
                  <a:close/>
                </a:path>
              </a:pathLst>
            </a:custGeom>
            <a:solidFill>
              <a:srgbClr val="EB6061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CF9509D2-7551-4497-9481-FAC493CAA3FE}"/>
                </a:ext>
              </a:extLst>
            </p:cNvPr>
            <p:cNvSpPr/>
            <p:nvPr/>
          </p:nvSpPr>
          <p:spPr>
            <a:xfrm>
              <a:off x="5618476" y="2837220"/>
              <a:ext cx="1266785" cy="877644"/>
            </a:xfrm>
            <a:custGeom>
              <a:avLst/>
              <a:gdLst>
                <a:gd name="connsiteX0" fmla="*/ 545922 w 875536"/>
                <a:gd name="connsiteY0" fmla="*/ 286 h 606580"/>
                <a:gd name="connsiteX1" fmla="*/ 0 w 875536"/>
                <a:gd name="connsiteY1" fmla="*/ 571388 h 606580"/>
                <a:gd name="connsiteX2" fmla="*/ 220601 w 875536"/>
                <a:gd name="connsiteY2" fmla="*/ 609156 h 606580"/>
                <a:gd name="connsiteX3" fmla="*/ 876681 w 875536"/>
                <a:gd name="connsiteY3" fmla="*/ 0 h 606580"/>
                <a:gd name="connsiteX4" fmla="*/ 545922 w 875536"/>
                <a:gd name="connsiteY4" fmla="*/ 286 h 60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5536" h="606580">
                  <a:moveTo>
                    <a:pt x="545922" y="286"/>
                  </a:moveTo>
                  <a:cubicBezTo>
                    <a:pt x="511588" y="291559"/>
                    <a:pt x="286981" y="524464"/>
                    <a:pt x="0" y="571388"/>
                  </a:cubicBezTo>
                  <a:cubicBezTo>
                    <a:pt x="68956" y="595994"/>
                    <a:pt x="143061" y="609156"/>
                    <a:pt x="220601" y="609156"/>
                  </a:cubicBezTo>
                  <a:cubicBezTo>
                    <a:pt x="567382" y="609156"/>
                    <a:pt x="851502" y="340773"/>
                    <a:pt x="876681" y="0"/>
                  </a:cubicBezTo>
                  <a:cubicBezTo>
                    <a:pt x="766237" y="286"/>
                    <a:pt x="656080" y="286"/>
                    <a:pt x="545922" y="286"/>
                  </a:cubicBezTo>
                  <a:close/>
                </a:path>
              </a:pathLst>
            </a:custGeom>
            <a:solidFill>
              <a:srgbClr val="D35D5F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21F20C27-AA3B-4C8C-A04A-B2B01C7CC139}"/>
                </a:ext>
              </a:extLst>
            </p:cNvPr>
            <p:cNvSpPr/>
            <p:nvPr/>
          </p:nvSpPr>
          <p:spPr>
            <a:xfrm>
              <a:off x="5477078" y="2923870"/>
              <a:ext cx="33119" cy="74517"/>
            </a:xfrm>
            <a:custGeom>
              <a:avLst/>
              <a:gdLst>
                <a:gd name="connsiteX0" fmla="*/ 23049 w 22889"/>
                <a:gd name="connsiteY0" fmla="*/ 25755 h 51502"/>
                <a:gd name="connsiteX1" fmla="*/ 11317 w 22889"/>
                <a:gd name="connsiteY1" fmla="*/ 52650 h 51502"/>
                <a:gd name="connsiteX2" fmla="*/ 159 w 22889"/>
                <a:gd name="connsiteY2" fmla="*/ 26041 h 51502"/>
                <a:gd name="connsiteX3" fmla="*/ 10745 w 22889"/>
                <a:gd name="connsiteY3" fmla="*/ 4 h 51502"/>
                <a:gd name="connsiteX4" fmla="*/ 23049 w 22889"/>
                <a:gd name="connsiteY4" fmla="*/ 25755 h 51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9" h="51502">
                  <a:moveTo>
                    <a:pt x="23049" y="25755"/>
                  </a:moveTo>
                  <a:cubicBezTo>
                    <a:pt x="20187" y="36341"/>
                    <a:pt x="23049" y="52650"/>
                    <a:pt x="11317" y="52650"/>
                  </a:cubicBezTo>
                  <a:cubicBezTo>
                    <a:pt x="-1272" y="52650"/>
                    <a:pt x="-127" y="36341"/>
                    <a:pt x="159" y="26041"/>
                  </a:cubicBezTo>
                  <a:cubicBezTo>
                    <a:pt x="159" y="16026"/>
                    <a:pt x="-700" y="4"/>
                    <a:pt x="10745" y="4"/>
                  </a:cubicBezTo>
                  <a:cubicBezTo>
                    <a:pt x="23621" y="-283"/>
                    <a:pt x="19615" y="16599"/>
                    <a:pt x="23049" y="25755"/>
                  </a:cubicBezTo>
                  <a:close/>
                </a:path>
              </a:pathLst>
            </a:custGeom>
            <a:solidFill>
              <a:srgbClr val="4E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BCF30070-D083-4FDD-9EE0-E4BC300B946E}"/>
                </a:ext>
              </a:extLst>
            </p:cNvPr>
            <p:cNvSpPr/>
            <p:nvPr/>
          </p:nvSpPr>
          <p:spPr>
            <a:xfrm>
              <a:off x="6375358" y="2921393"/>
              <a:ext cx="28979" cy="74517"/>
            </a:xfrm>
            <a:custGeom>
              <a:avLst/>
              <a:gdLst>
                <a:gd name="connsiteX0" fmla="*/ 22233 w 20028"/>
                <a:gd name="connsiteY0" fmla="*/ 32046 h 51502"/>
                <a:gd name="connsiteX1" fmla="*/ 11647 w 20028"/>
                <a:gd name="connsiteY1" fmla="*/ 54077 h 51502"/>
                <a:gd name="connsiteX2" fmla="*/ 202 w 20028"/>
                <a:gd name="connsiteY2" fmla="*/ 28612 h 51502"/>
                <a:gd name="connsiteX3" fmla="*/ 3921 w 20028"/>
                <a:gd name="connsiteY3" fmla="*/ 7725 h 51502"/>
                <a:gd name="connsiteX4" fmla="*/ 11360 w 20028"/>
                <a:gd name="connsiteY4" fmla="*/ 0 h 51502"/>
                <a:gd name="connsiteX5" fmla="*/ 19086 w 20028"/>
                <a:gd name="connsiteY5" fmla="*/ 7153 h 51502"/>
                <a:gd name="connsiteX6" fmla="*/ 22233 w 20028"/>
                <a:gd name="connsiteY6" fmla="*/ 32046 h 51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28" h="51502">
                  <a:moveTo>
                    <a:pt x="22233" y="32046"/>
                  </a:moveTo>
                  <a:cubicBezTo>
                    <a:pt x="21089" y="38340"/>
                    <a:pt x="23091" y="54077"/>
                    <a:pt x="11647" y="54077"/>
                  </a:cubicBezTo>
                  <a:cubicBezTo>
                    <a:pt x="-85" y="54363"/>
                    <a:pt x="1346" y="38627"/>
                    <a:pt x="202" y="28612"/>
                  </a:cubicBezTo>
                  <a:cubicBezTo>
                    <a:pt x="-657" y="21459"/>
                    <a:pt x="1346" y="14306"/>
                    <a:pt x="3921" y="7725"/>
                  </a:cubicBezTo>
                  <a:cubicBezTo>
                    <a:pt x="5352" y="4292"/>
                    <a:pt x="6783" y="286"/>
                    <a:pt x="11360" y="0"/>
                  </a:cubicBezTo>
                  <a:cubicBezTo>
                    <a:pt x="15938" y="0"/>
                    <a:pt x="17655" y="3720"/>
                    <a:pt x="19086" y="7153"/>
                  </a:cubicBezTo>
                  <a:cubicBezTo>
                    <a:pt x="21947" y="14020"/>
                    <a:pt x="22805" y="21173"/>
                    <a:pt x="22233" y="32046"/>
                  </a:cubicBezTo>
                  <a:close/>
                </a:path>
              </a:pathLst>
            </a:custGeom>
            <a:solidFill>
              <a:srgbClr val="4E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C9CD66D5-C779-49CC-8CCD-42890993E59D}"/>
                </a:ext>
              </a:extLst>
            </p:cNvPr>
            <p:cNvSpPr/>
            <p:nvPr/>
          </p:nvSpPr>
          <p:spPr>
            <a:xfrm>
              <a:off x="5956391" y="2947455"/>
              <a:ext cx="33119" cy="78656"/>
            </a:xfrm>
            <a:custGeom>
              <a:avLst/>
              <a:gdLst>
                <a:gd name="connsiteX0" fmla="*/ 23390 w 22889"/>
                <a:gd name="connsiteY0" fmla="*/ 27481 h 54363"/>
                <a:gd name="connsiteX1" fmla="*/ 20815 w 22889"/>
                <a:gd name="connsiteY1" fmla="*/ 40928 h 54363"/>
                <a:gd name="connsiteX2" fmla="*/ 11087 w 22889"/>
                <a:gd name="connsiteY2" fmla="*/ 54376 h 54363"/>
                <a:gd name="connsiteX3" fmla="*/ 1931 w 22889"/>
                <a:gd name="connsiteY3" fmla="*/ 41787 h 54363"/>
                <a:gd name="connsiteX4" fmla="*/ 3361 w 22889"/>
                <a:gd name="connsiteY4" fmla="*/ 8310 h 54363"/>
                <a:gd name="connsiteX5" fmla="*/ 11659 w 22889"/>
                <a:gd name="connsiteY5" fmla="*/ 13 h 54363"/>
                <a:gd name="connsiteX6" fmla="*/ 19670 w 22889"/>
                <a:gd name="connsiteY6" fmla="*/ 8883 h 54363"/>
                <a:gd name="connsiteX7" fmla="*/ 23390 w 22889"/>
                <a:gd name="connsiteY7" fmla="*/ 27481 h 5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89" h="54363">
                  <a:moveTo>
                    <a:pt x="23390" y="27481"/>
                  </a:moveTo>
                  <a:cubicBezTo>
                    <a:pt x="22532" y="32631"/>
                    <a:pt x="21959" y="36923"/>
                    <a:pt x="20815" y="40928"/>
                  </a:cubicBezTo>
                  <a:cubicBezTo>
                    <a:pt x="19384" y="46937"/>
                    <a:pt x="18812" y="54662"/>
                    <a:pt x="11087" y="54376"/>
                  </a:cubicBezTo>
                  <a:cubicBezTo>
                    <a:pt x="4506" y="54376"/>
                    <a:pt x="3361" y="46937"/>
                    <a:pt x="1931" y="41787"/>
                  </a:cubicBezTo>
                  <a:cubicBezTo>
                    <a:pt x="-1217" y="30628"/>
                    <a:pt x="-358" y="19469"/>
                    <a:pt x="3361" y="8310"/>
                  </a:cubicBezTo>
                  <a:cubicBezTo>
                    <a:pt x="4506" y="4305"/>
                    <a:pt x="6222" y="-273"/>
                    <a:pt x="11659" y="13"/>
                  </a:cubicBezTo>
                  <a:cubicBezTo>
                    <a:pt x="16809" y="299"/>
                    <a:pt x="18526" y="4877"/>
                    <a:pt x="19670" y="8883"/>
                  </a:cubicBezTo>
                  <a:cubicBezTo>
                    <a:pt x="21387" y="15177"/>
                    <a:pt x="22245" y="21758"/>
                    <a:pt x="23390" y="27481"/>
                  </a:cubicBezTo>
                  <a:close/>
                </a:path>
              </a:pathLst>
            </a:custGeom>
            <a:solidFill>
              <a:srgbClr val="4E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B120E44B-BD72-47F5-AE66-4AB60C028041}"/>
                </a:ext>
              </a:extLst>
            </p:cNvPr>
            <p:cNvSpPr/>
            <p:nvPr/>
          </p:nvSpPr>
          <p:spPr>
            <a:xfrm>
              <a:off x="5711959" y="3129189"/>
              <a:ext cx="33119" cy="78656"/>
            </a:xfrm>
            <a:custGeom>
              <a:avLst/>
              <a:gdLst>
                <a:gd name="connsiteX0" fmla="*/ 22943 w 22889"/>
                <a:gd name="connsiteY0" fmla="*/ 29486 h 54363"/>
                <a:gd name="connsiteX1" fmla="*/ 21226 w 22889"/>
                <a:gd name="connsiteY1" fmla="*/ 40073 h 54363"/>
                <a:gd name="connsiteX2" fmla="*/ 10926 w 22889"/>
                <a:gd name="connsiteY2" fmla="*/ 54665 h 54363"/>
                <a:gd name="connsiteX3" fmla="*/ 1198 w 22889"/>
                <a:gd name="connsiteY3" fmla="*/ 38928 h 54363"/>
                <a:gd name="connsiteX4" fmla="*/ 3773 w 22889"/>
                <a:gd name="connsiteY4" fmla="*/ 6882 h 54363"/>
                <a:gd name="connsiteX5" fmla="*/ 11784 w 22889"/>
                <a:gd name="connsiteY5" fmla="*/ 16 h 54363"/>
                <a:gd name="connsiteX6" fmla="*/ 18651 w 22889"/>
                <a:gd name="connsiteY6" fmla="*/ 6596 h 54363"/>
                <a:gd name="connsiteX7" fmla="*/ 22943 w 22889"/>
                <a:gd name="connsiteY7" fmla="*/ 29486 h 5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89" h="54363">
                  <a:moveTo>
                    <a:pt x="22943" y="29486"/>
                  </a:moveTo>
                  <a:cubicBezTo>
                    <a:pt x="22657" y="31775"/>
                    <a:pt x="22371" y="36067"/>
                    <a:pt x="21226" y="40073"/>
                  </a:cubicBezTo>
                  <a:cubicBezTo>
                    <a:pt x="19509" y="46081"/>
                    <a:pt x="19223" y="55237"/>
                    <a:pt x="10926" y="54665"/>
                  </a:cubicBezTo>
                  <a:cubicBezTo>
                    <a:pt x="3200" y="54093"/>
                    <a:pt x="2342" y="45223"/>
                    <a:pt x="1198" y="38928"/>
                  </a:cubicBezTo>
                  <a:cubicBezTo>
                    <a:pt x="-805" y="28056"/>
                    <a:pt x="-519" y="17183"/>
                    <a:pt x="3773" y="6882"/>
                  </a:cubicBezTo>
                  <a:cubicBezTo>
                    <a:pt x="5203" y="3449"/>
                    <a:pt x="6920" y="-271"/>
                    <a:pt x="11784" y="16"/>
                  </a:cubicBezTo>
                  <a:cubicBezTo>
                    <a:pt x="15504" y="302"/>
                    <a:pt x="17220" y="3449"/>
                    <a:pt x="18651" y="6596"/>
                  </a:cubicBezTo>
                  <a:cubicBezTo>
                    <a:pt x="21226" y="13463"/>
                    <a:pt x="22657" y="20330"/>
                    <a:pt x="22943" y="29486"/>
                  </a:cubicBezTo>
                  <a:close/>
                </a:path>
              </a:pathLst>
            </a:custGeom>
            <a:solidFill>
              <a:srgbClr val="4D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0BE0725C-A655-467C-93B4-3F5468D8D464}"/>
                </a:ext>
              </a:extLst>
            </p:cNvPr>
            <p:cNvSpPr/>
            <p:nvPr/>
          </p:nvSpPr>
          <p:spPr>
            <a:xfrm>
              <a:off x="6039029" y="3285673"/>
              <a:ext cx="33119" cy="78656"/>
            </a:xfrm>
            <a:custGeom>
              <a:avLst/>
              <a:gdLst>
                <a:gd name="connsiteX0" fmla="*/ 23213 w 22889"/>
                <a:gd name="connsiteY0" fmla="*/ 26625 h 54363"/>
                <a:gd name="connsiteX1" fmla="*/ 21211 w 22889"/>
                <a:gd name="connsiteY1" fmla="*/ 38928 h 54363"/>
                <a:gd name="connsiteX2" fmla="*/ 10624 w 22889"/>
                <a:gd name="connsiteY2" fmla="*/ 54951 h 54363"/>
                <a:gd name="connsiteX3" fmla="*/ 1182 w 22889"/>
                <a:gd name="connsiteY3" fmla="*/ 38928 h 54363"/>
                <a:gd name="connsiteX4" fmla="*/ 4043 w 22889"/>
                <a:gd name="connsiteY4" fmla="*/ 6882 h 54363"/>
                <a:gd name="connsiteX5" fmla="*/ 12055 w 22889"/>
                <a:gd name="connsiteY5" fmla="*/ 16 h 54363"/>
                <a:gd name="connsiteX6" fmla="*/ 18635 w 22889"/>
                <a:gd name="connsiteY6" fmla="*/ 6882 h 54363"/>
                <a:gd name="connsiteX7" fmla="*/ 23213 w 22889"/>
                <a:gd name="connsiteY7" fmla="*/ 26625 h 5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89" h="54363">
                  <a:moveTo>
                    <a:pt x="23213" y="26625"/>
                  </a:moveTo>
                  <a:cubicBezTo>
                    <a:pt x="22355" y="31489"/>
                    <a:pt x="22069" y="35209"/>
                    <a:pt x="21211" y="38928"/>
                  </a:cubicBezTo>
                  <a:cubicBezTo>
                    <a:pt x="19494" y="45509"/>
                    <a:pt x="19494" y="55237"/>
                    <a:pt x="10624" y="54951"/>
                  </a:cubicBezTo>
                  <a:cubicBezTo>
                    <a:pt x="3185" y="54665"/>
                    <a:pt x="2326" y="45509"/>
                    <a:pt x="1182" y="38928"/>
                  </a:cubicBezTo>
                  <a:cubicBezTo>
                    <a:pt x="-821" y="28056"/>
                    <a:pt x="-535" y="17183"/>
                    <a:pt x="4043" y="6882"/>
                  </a:cubicBezTo>
                  <a:cubicBezTo>
                    <a:pt x="5474" y="3449"/>
                    <a:pt x="7477" y="-271"/>
                    <a:pt x="12055" y="16"/>
                  </a:cubicBezTo>
                  <a:cubicBezTo>
                    <a:pt x="15774" y="302"/>
                    <a:pt x="17777" y="3735"/>
                    <a:pt x="18635" y="6882"/>
                  </a:cubicBezTo>
                  <a:cubicBezTo>
                    <a:pt x="20638" y="13749"/>
                    <a:pt x="21783" y="20616"/>
                    <a:pt x="23213" y="26625"/>
                  </a:cubicBezTo>
                  <a:close/>
                </a:path>
              </a:pathLst>
            </a:custGeom>
            <a:solidFill>
              <a:srgbClr val="4F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827CCDB6-BD3B-4AE9-8FF5-0545C005DF13}"/>
                </a:ext>
              </a:extLst>
            </p:cNvPr>
            <p:cNvSpPr/>
            <p:nvPr/>
          </p:nvSpPr>
          <p:spPr>
            <a:xfrm>
              <a:off x="5192215" y="2989670"/>
              <a:ext cx="28979" cy="74517"/>
            </a:xfrm>
            <a:custGeom>
              <a:avLst/>
              <a:gdLst>
                <a:gd name="connsiteX0" fmla="*/ 22220 w 20028"/>
                <a:gd name="connsiteY0" fmla="*/ 30636 h 51502"/>
                <a:gd name="connsiteX1" fmla="*/ 12206 w 20028"/>
                <a:gd name="connsiteY1" fmla="*/ 53240 h 51502"/>
                <a:gd name="connsiteX2" fmla="*/ 189 w 20028"/>
                <a:gd name="connsiteY2" fmla="*/ 26916 h 51502"/>
                <a:gd name="connsiteX3" fmla="*/ 1047 w 20028"/>
                <a:gd name="connsiteY3" fmla="*/ 18619 h 51502"/>
                <a:gd name="connsiteX4" fmla="*/ 12206 w 20028"/>
                <a:gd name="connsiteY4" fmla="*/ 21 h 51502"/>
                <a:gd name="connsiteX5" fmla="*/ 22220 w 20028"/>
                <a:gd name="connsiteY5" fmla="*/ 19763 h 51502"/>
                <a:gd name="connsiteX6" fmla="*/ 22220 w 20028"/>
                <a:gd name="connsiteY6" fmla="*/ 30636 h 51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28" h="51502">
                  <a:moveTo>
                    <a:pt x="22220" y="30636"/>
                  </a:moveTo>
                  <a:cubicBezTo>
                    <a:pt x="21648" y="36931"/>
                    <a:pt x="23079" y="52953"/>
                    <a:pt x="12206" y="53240"/>
                  </a:cubicBezTo>
                  <a:cubicBezTo>
                    <a:pt x="-956" y="53526"/>
                    <a:pt x="2478" y="36644"/>
                    <a:pt x="189" y="26916"/>
                  </a:cubicBezTo>
                  <a:cubicBezTo>
                    <a:pt x="-384" y="24341"/>
                    <a:pt x="475" y="21194"/>
                    <a:pt x="1047" y="18619"/>
                  </a:cubicBezTo>
                  <a:cubicBezTo>
                    <a:pt x="2764" y="10893"/>
                    <a:pt x="2478" y="-552"/>
                    <a:pt x="12206" y="21"/>
                  </a:cubicBezTo>
                  <a:cubicBezTo>
                    <a:pt x="21076" y="593"/>
                    <a:pt x="21362" y="11752"/>
                    <a:pt x="22220" y="19763"/>
                  </a:cubicBezTo>
                  <a:cubicBezTo>
                    <a:pt x="22506" y="21766"/>
                    <a:pt x="22220" y="24341"/>
                    <a:pt x="22220" y="30636"/>
                  </a:cubicBezTo>
                  <a:close/>
                </a:path>
              </a:pathLst>
            </a:custGeom>
            <a:solidFill>
              <a:srgbClr val="4C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E8D4C75C-DB47-4F18-B011-4859FFD057B8}"/>
                </a:ext>
              </a:extLst>
            </p:cNvPr>
            <p:cNvSpPr/>
            <p:nvPr/>
          </p:nvSpPr>
          <p:spPr>
            <a:xfrm>
              <a:off x="5392880" y="3245526"/>
              <a:ext cx="28979" cy="78656"/>
            </a:xfrm>
            <a:custGeom>
              <a:avLst/>
              <a:gdLst>
                <a:gd name="connsiteX0" fmla="*/ 21442 w 20028"/>
                <a:gd name="connsiteY0" fmla="*/ 25760 h 54363"/>
                <a:gd name="connsiteX1" fmla="*/ 20870 w 20028"/>
                <a:gd name="connsiteY1" fmla="*/ 36633 h 54363"/>
                <a:gd name="connsiteX2" fmla="*/ 10570 w 20028"/>
                <a:gd name="connsiteY2" fmla="*/ 54372 h 54363"/>
                <a:gd name="connsiteX3" fmla="*/ 842 w 20028"/>
                <a:gd name="connsiteY3" fmla="*/ 37491 h 54363"/>
                <a:gd name="connsiteX4" fmla="*/ 1986 w 20028"/>
                <a:gd name="connsiteY4" fmla="*/ 10596 h 54363"/>
                <a:gd name="connsiteX5" fmla="*/ 10284 w 20028"/>
                <a:gd name="connsiteY5" fmla="*/ 9 h 54363"/>
                <a:gd name="connsiteX6" fmla="*/ 19726 w 20028"/>
                <a:gd name="connsiteY6" fmla="*/ 11168 h 54363"/>
                <a:gd name="connsiteX7" fmla="*/ 21442 w 20028"/>
                <a:gd name="connsiteY7" fmla="*/ 25760 h 5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28" h="54363">
                  <a:moveTo>
                    <a:pt x="21442" y="25760"/>
                  </a:moveTo>
                  <a:cubicBezTo>
                    <a:pt x="21156" y="30910"/>
                    <a:pt x="21156" y="33772"/>
                    <a:pt x="20870" y="36633"/>
                  </a:cubicBezTo>
                  <a:cubicBezTo>
                    <a:pt x="19726" y="44072"/>
                    <a:pt x="19726" y="54372"/>
                    <a:pt x="10570" y="54372"/>
                  </a:cubicBezTo>
                  <a:cubicBezTo>
                    <a:pt x="2558" y="54372"/>
                    <a:pt x="1700" y="44358"/>
                    <a:pt x="842" y="37491"/>
                  </a:cubicBezTo>
                  <a:cubicBezTo>
                    <a:pt x="-303" y="28621"/>
                    <a:pt x="-589" y="19465"/>
                    <a:pt x="1986" y="10596"/>
                  </a:cubicBezTo>
                  <a:cubicBezTo>
                    <a:pt x="3417" y="6018"/>
                    <a:pt x="4847" y="295"/>
                    <a:pt x="10284" y="9"/>
                  </a:cubicBezTo>
                  <a:cubicBezTo>
                    <a:pt x="16578" y="-277"/>
                    <a:pt x="18295" y="6304"/>
                    <a:pt x="19726" y="11168"/>
                  </a:cubicBezTo>
                  <a:cubicBezTo>
                    <a:pt x="21156" y="16318"/>
                    <a:pt x="21156" y="22041"/>
                    <a:pt x="21442" y="25760"/>
                  </a:cubicBezTo>
                  <a:close/>
                </a:path>
              </a:pathLst>
            </a:custGeom>
            <a:solidFill>
              <a:srgbClr val="4C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FC51B801-C96C-4C7B-AC6D-4D3FAA499C9E}"/>
                </a:ext>
              </a:extLst>
            </p:cNvPr>
            <p:cNvSpPr/>
            <p:nvPr/>
          </p:nvSpPr>
          <p:spPr>
            <a:xfrm>
              <a:off x="6710189" y="3112627"/>
              <a:ext cx="28979" cy="78656"/>
            </a:xfrm>
            <a:custGeom>
              <a:avLst/>
              <a:gdLst>
                <a:gd name="connsiteX0" fmla="*/ 22574 w 20028"/>
                <a:gd name="connsiteY0" fmla="*/ 26626 h 54363"/>
                <a:gd name="connsiteX1" fmla="*/ 19141 w 20028"/>
                <a:gd name="connsiteY1" fmla="*/ 47513 h 54363"/>
                <a:gd name="connsiteX2" fmla="*/ 11416 w 20028"/>
                <a:gd name="connsiteY2" fmla="*/ 54666 h 54363"/>
                <a:gd name="connsiteX3" fmla="*/ 3690 w 20028"/>
                <a:gd name="connsiteY3" fmla="*/ 47227 h 54363"/>
                <a:gd name="connsiteX4" fmla="*/ 4263 w 20028"/>
                <a:gd name="connsiteY4" fmla="*/ 6884 h 54363"/>
                <a:gd name="connsiteX5" fmla="*/ 10843 w 20028"/>
                <a:gd name="connsiteY5" fmla="*/ 17 h 54363"/>
                <a:gd name="connsiteX6" fmla="*/ 18855 w 20028"/>
                <a:gd name="connsiteY6" fmla="*/ 6884 h 54363"/>
                <a:gd name="connsiteX7" fmla="*/ 22574 w 20028"/>
                <a:gd name="connsiteY7" fmla="*/ 26626 h 5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28" h="54363">
                  <a:moveTo>
                    <a:pt x="22574" y="26626"/>
                  </a:moveTo>
                  <a:cubicBezTo>
                    <a:pt x="23147" y="33779"/>
                    <a:pt x="21144" y="40932"/>
                    <a:pt x="19141" y="47513"/>
                  </a:cubicBezTo>
                  <a:cubicBezTo>
                    <a:pt x="17996" y="50947"/>
                    <a:pt x="15994" y="54952"/>
                    <a:pt x="11416" y="54666"/>
                  </a:cubicBezTo>
                  <a:cubicBezTo>
                    <a:pt x="6838" y="54666"/>
                    <a:pt x="5121" y="50660"/>
                    <a:pt x="3690" y="47227"/>
                  </a:cubicBezTo>
                  <a:cubicBezTo>
                    <a:pt x="-1460" y="33779"/>
                    <a:pt x="-1174" y="20045"/>
                    <a:pt x="4263" y="6884"/>
                  </a:cubicBezTo>
                  <a:cubicBezTo>
                    <a:pt x="5407" y="3736"/>
                    <a:pt x="6838" y="303"/>
                    <a:pt x="10843" y="17"/>
                  </a:cubicBezTo>
                  <a:cubicBezTo>
                    <a:pt x="15421" y="-269"/>
                    <a:pt x="17424" y="3164"/>
                    <a:pt x="18855" y="6884"/>
                  </a:cubicBezTo>
                  <a:cubicBezTo>
                    <a:pt x="21144" y="13464"/>
                    <a:pt x="23147" y="19759"/>
                    <a:pt x="22574" y="26626"/>
                  </a:cubicBezTo>
                  <a:close/>
                </a:path>
              </a:pathLst>
            </a:custGeom>
            <a:solidFill>
              <a:srgbClr val="4E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99D1CE3B-DB51-45ED-9350-5720B098999F}"/>
                </a:ext>
              </a:extLst>
            </p:cNvPr>
            <p:cNvSpPr/>
            <p:nvPr/>
          </p:nvSpPr>
          <p:spPr>
            <a:xfrm>
              <a:off x="6461757" y="3416534"/>
              <a:ext cx="28979" cy="74517"/>
            </a:xfrm>
            <a:custGeom>
              <a:avLst/>
              <a:gdLst>
                <a:gd name="connsiteX0" fmla="*/ 0 w 20028"/>
                <a:gd name="connsiteY0" fmla="*/ 25453 h 51502"/>
                <a:gd name="connsiteX1" fmla="*/ 10300 w 20028"/>
                <a:gd name="connsiteY1" fmla="*/ 274 h 51502"/>
                <a:gd name="connsiteX2" fmla="*/ 22031 w 20028"/>
                <a:gd name="connsiteY2" fmla="*/ 28887 h 51502"/>
                <a:gd name="connsiteX3" fmla="*/ 10586 w 20028"/>
                <a:gd name="connsiteY3" fmla="*/ 54065 h 51502"/>
                <a:gd name="connsiteX4" fmla="*/ 0 w 20028"/>
                <a:gd name="connsiteY4" fmla="*/ 25453 h 51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28" h="51502">
                  <a:moveTo>
                    <a:pt x="0" y="25453"/>
                  </a:moveTo>
                  <a:cubicBezTo>
                    <a:pt x="1144" y="17442"/>
                    <a:pt x="-1717" y="5138"/>
                    <a:pt x="10300" y="274"/>
                  </a:cubicBezTo>
                  <a:cubicBezTo>
                    <a:pt x="16595" y="-2301"/>
                    <a:pt x="24034" y="13722"/>
                    <a:pt x="22031" y="28887"/>
                  </a:cubicBezTo>
                  <a:cubicBezTo>
                    <a:pt x="20887" y="38042"/>
                    <a:pt x="23176" y="50346"/>
                    <a:pt x="10586" y="54065"/>
                  </a:cubicBezTo>
                  <a:cubicBezTo>
                    <a:pt x="5150" y="55782"/>
                    <a:pt x="0" y="42907"/>
                    <a:pt x="0" y="25453"/>
                  </a:cubicBezTo>
                  <a:close/>
                </a:path>
              </a:pathLst>
            </a:custGeom>
            <a:solidFill>
              <a:srgbClr val="4E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FE950208-ABFF-483A-874D-819ABFE1DD04}"/>
                </a:ext>
              </a:extLst>
            </p:cNvPr>
            <p:cNvSpPr/>
            <p:nvPr/>
          </p:nvSpPr>
          <p:spPr>
            <a:xfrm>
              <a:off x="6742024" y="2922164"/>
              <a:ext cx="28979" cy="78656"/>
            </a:xfrm>
            <a:custGeom>
              <a:avLst/>
              <a:gdLst>
                <a:gd name="connsiteX0" fmla="*/ 0 w 20028"/>
                <a:gd name="connsiteY0" fmla="*/ 27220 h 54363"/>
                <a:gd name="connsiteX1" fmla="*/ 2861 w 20028"/>
                <a:gd name="connsiteY1" fmla="*/ 10625 h 54363"/>
                <a:gd name="connsiteX2" fmla="*/ 12017 w 20028"/>
                <a:gd name="connsiteY2" fmla="*/ 38 h 54363"/>
                <a:gd name="connsiteX3" fmla="*/ 20029 w 20028"/>
                <a:gd name="connsiteY3" fmla="*/ 10625 h 54363"/>
                <a:gd name="connsiteX4" fmla="*/ 19170 w 20028"/>
                <a:gd name="connsiteY4" fmla="*/ 46676 h 54363"/>
                <a:gd name="connsiteX5" fmla="*/ 10873 w 20028"/>
                <a:gd name="connsiteY5" fmla="*/ 54974 h 54363"/>
                <a:gd name="connsiteX6" fmla="*/ 3434 w 20028"/>
                <a:gd name="connsiteY6" fmla="*/ 46962 h 54363"/>
                <a:gd name="connsiteX7" fmla="*/ 0 w 20028"/>
                <a:gd name="connsiteY7" fmla="*/ 27220 h 5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28" h="54363">
                  <a:moveTo>
                    <a:pt x="0" y="27220"/>
                  </a:moveTo>
                  <a:cubicBezTo>
                    <a:pt x="858" y="21783"/>
                    <a:pt x="1717" y="16061"/>
                    <a:pt x="2861" y="10625"/>
                  </a:cubicBezTo>
                  <a:cubicBezTo>
                    <a:pt x="4006" y="5474"/>
                    <a:pt x="5722" y="-534"/>
                    <a:pt x="12017" y="38"/>
                  </a:cubicBezTo>
                  <a:cubicBezTo>
                    <a:pt x="17454" y="324"/>
                    <a:pt x="18884" y="6047"/>
                    <a:pt x="20029" y="10625"/>
                  </a:cubicBezTo>
                  <a:cubicBezTo>
                    <a:pt x="23176" y="22642"/>
                    <a:pt x="23748" y="34945"/>
                    <a:pt x="19170" y="46676"/>
                  </a:cubicBezTo>
                  <a:cubicBezTo>
                    <a:pt x="17740" y="50682"/>
                    <a:pt x="16023" y="55546"/>
                    <a:pt x="10873" y="54974"/>
                  </a:cubicBezTo>
                  <a:cubicBezTo>
                    <a:pt x="6867" y="54687"/>
                    <a:pt x="4864" y="50682"/>
                    <a:pt x="3434" y="46962"/>
                  </a:cubicBezTo>
                  <a:cubicBezTo>
                    <a:pt x="1717" y="40667"/>
                    <a:pt x="0" y="34087"/>
                    <a:pt x="0" y="27220"/>
                  </a:cubicBezTo>
                  <a:close/>
                </a:path>
              </a:pathLst>
            </a:custGeom>
            <a:solidFill>
              <a:srgbClr val="4C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3F8CB41-4087-4C54-8026-69135948D25A}"/>
                </a:ext>
              </a:extLst>
            </p:cNvPr>
            <p:cNvSpPr/>
            <p:nvPr/>
          </p:nvSpPr>
          <p:spPr>
            <a:xfrm>
              <a:off x="6342671" y="3182550"/>
              <a:ext cx="28979" cy="74517"/>
            </a:xfrm>
            <a:custGeom>
              <a:avLst/>
              <a:gdLst>
                <a:gd name="connsiteX0" fmla="*/ 22506 w 20028"/>
                <a:gd name="connsiteY0" fmla="*/ 30374 h 51502"/>
                <a:gd name="connsiteX1" fmla="*/ 12492 w 20028"/>
                <a:gd name="connsiteY1" fmla="*/ 53263 h 51502"/>
                <a:gd name="connsiteX2" fmla="*/ 189 w 20028"/>
                <a:gd name="connsiteY2" fmla="*/ 26654 h 51502"/>
                <a:gd name="connsiteX3" fmla="*/ 1047 w 20028"/>
                <a:gd name="connsiteY3" fmla="*/ 18356 h 51502"/>
                <a:gd name="connsiteX4" fmla="*/ 12206 w 20028"/>
                <a:gd name="connsiteY4" fmla="*/ 45 h 51502"/>
                <a:gd name="connsiteX5" fmla="*/ 22220 w 20028"/>
                <a:gd name="connsiteY5" fmla="*/ 19787 h 51502"/>
                <a:gd name="connsiteX6" fmla="*/ 22506 w 20028"/>
                <a:gd name="connsiteY6" fmla="*/ 30374 h 51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28" h="51502">
                  <a:moveTo>
                    <a:pt x="22506" y="30374"/>
                  </a:moveTo>
                  <a:cubicBezTo>
                    <a:pt x="21934" y="36954"/>
                    <a:pt x="23365" y="52977"/>
                    <a:pt x="12492" y="53263"/>
                  </a:cubicBezTo>
                  <a:cubicBezTo>
                    <a:pt x="-384" y="53550"/>
                    <a:pt x="2764" y="36668"/>
                    <a:pt x="189" y="26654"/>
                  </a:cubicBezTo>
                  <a:cubicBezTo>
                    <a:pt x="-384" y="24079"/>
                    <a:pt x="475" y="20932"/>
                    <a:pt x="1047" y="18356"/>
                  </a:cubicBezTo>
                  <a:cubicBezTo>
                    <a:pt x="3050" y="10917"/>
                    <a:pt x="2192" y="-814"/>
                    <a:pt x="12206" y="45"/>
                  </a:cubicBezTo>
                  <a:cubicBezTo>
                    <a:pt x="20790" y="617"/>
                    <a:pt x="21362" y="11776"/>
                    <a:pt x="22220" y="19787"/>
                  </a:cubicBezTo>
                  <a:cubicBezTo>
                    <a:pt x="22506" y="21790"/>
                    <a:pt x="22506" y="24365"/>
                    <a:pt x="22506" y="30374"/>
                  </a:cubicBezTo>
                  <a:close/>
                </a:path>
              </a:pathLst>
            </a:custGeom>
            <a:solidFill>
              <a:srgbClr val="4D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AB928D24-5E02-4554-9F22-860DC514792A}"/>
                </a:ext>
              </a:extLst>
            </p:cNvPr>
            <p:cNvSpPr/>
            <p:nvPr/>
          </p:nvSpPr>
          <p:spPr>
            <a:xfrm>
              <a:off x="6055955" y="3534495"/>
              <a:ext cx="28979" cy="74517"/>
            </a:xfrm>
            <a:custGeom>
              <a:avLst/>
              <a:gdLst>
                <a:gd name="connsiteX0" fmla="*/ 69 w 20028"/>
                <a:gd name="connsiteY0" fmla="*/ 23466 h 51502"/>
                <a:gd name="connsiteX1" fmla="*/ 10369 w 20028"/>
                <a:gd name="connsiteY1" fmla="*/ 4 h 51502"/>
                <a:gd name="connsiteX2" fmla="*/ 21814 w 20028"/>
                <a:gd name="connsiteY2" fmla="*/ 25755 h 51502"/>
                <a:gd name="connsiteX3" fmla="*/ 18667 w 20028"/>
                <a:gd name="connsiteY3" fmla="*/ 45211 h 51502"/>
                <a:gd name="connsiteX4" fmla="*/ 10083 w 20028"/>
                <a:gd name="connsiteY4" fmla="*/ 53795 h 51502"/>
                <a:gd name="connsiteX5" fmla="*/ 2358 w 20028"/>
                <a:gd name="connsiteY5" fmla="*/ 44639 h 51502"/>
                <a:gd name="connsiteX6" fmla="*/ 69 w 20028"/>
                <a:gd name="connsiteY6" fmla="*/ 23466 h 51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28" h="51502">
                  <a:moveTo>
                    <a:pt x="69" y="23466"/>
                  </a:moveTo>
                  <a:cubicBezTo>
                    <a:pt x="641" y="16027"/>
                    <a:pt x="-1075" y="290"/>
                    <a:pt x="10369" y="4"/>
                  </a:cubicBezTo>
                  <a:cubicBezTo>
                    <a:pt x="22959" y="-282"/>
                    <a:pt x="20098" y="16027"/>
                    <a:pt x="21814" y="25755"/>
                  </a:cubicBezTo>
                  <a:cubicBezTo>
                    <a:pt x="22959" y="32049"/>
                    <a:pt x="20384" y="38916"/>
                    <a:pt x="18667" y="45211"/>
                  </a:cubicBezTo>
                  <a:cubicBezTo>
                    <a:pt x="17523" y="49217"/>
                    <a:pt x="14947" y="53795"/>
                    <a:pt x="10083" y="53795"/>
                  </a:cubicBezTo>
                  <a:cubicBezTo>
                    <a:pt x="5219" y="53509"/>
                    <a:pt x="3789" y="48645"/>
                    <a:pt x="2358" y="44639"/>
                  </a:cubicBezTo>
                  <a:cubicBezTo>
                    <a:pt x="355" y="38630"/>
                    <a:pt x="-217" y="32622"/>
                    <a:pt x="69" y="23466"/>
                  </a:cubicBezTo>
                  <a:close/>
                </a:path>
              </a:pathLst>
            </a:custGeom>
            <a:solidFill>
              <a:srgbClr val="4C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827A8CE2-DDB9-4F39-B41D-1FD5ED7E1C62}"/>
                </a:ext>
              </a:extLst>
            </p:cNvPr>
            <p:cNvSpPr/>
            <p:nvPr/>
          </p:nvSpPr>
          <p:spPr>
            <a:xfrm>
              <a:off x="5476839" y="3494738"/>
              <a:ext cx="33119" cy="78656"/>
            </a:xfrm>
            <a:custGeom>
              <a:avLst/>
              <a:gdLst>
                <a:gd name="connsiteX0" fmla="*/ 23213 w 22889"/>
                <a:gd name="connsiteY0" fmla="*/ 26625 h 54363"/>
                <a:gd name="connsiteX1" fmla="*/ 21211 w 22889"/>
                <a:gd name="connsiteY1" fmla="*/ 38928 h 54363"/>
                <a:gd name="connsiteX2" fmla="*/ 10624 w 22889"/>
                <a:gd name="connsiteY2" fmla="*/ 54951 h 54363"/>
                <a:gd name="connsiteX3" fmla="*/ 1182 w 22889"/>
                <a:gd name="connsiteY3" fmla="*/ 38928 h 54363"/>
                <a:gd name="connsiteX4" fmla="*/ 4043 w 22889"/>
                <a:gd name="connsiteY4" fmla="*/ 6882 h 54363"/>
                <a:gd name="connsiteX5" fmla="*/ 12055 w 22889"/>
                <a:gd name="connsiteY5" fmla="*/ 16 h 54363"/>
                <a:gd name="connsiteX6" fmla="*/ 18635 w 22889"/>
                <a:gd name="connsiteY6" fmla="*/ 6882 h 54363"/>
                <a:gd name="connsiteX7" fmla="*/ 23213 w 22889"/>
                <a:gd name="connsiteY7" fmla="*/ 26625 h 5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89" h="54363">
                  <a:moveTo>
                    <a:pt x="23213" y="26625"/>
                  </a:moveTo>
                  <a:cubicBezTo>
                    <a:pt x="22355" y="31489"/>
                    <a:pt x="22069" y="35209"/>
                    <a:pt x="21211" y="38928"/>
                  </a:cubicBezTo>
                  <a:cubicBezTo>
                    <a:pt x="19494" y="45509"/>
                    <a:pt x="19494" y="55237"/>
                    <a:pt x="10624" y="54951"/>
                  </a:cubicBezTo>
                  <a:cubicBezTo>
                    <a:pt x="3185" y="54665"/>
                    <a:pt x="2326" y="45509"/>
                    <a:pt x="1182" y="38928"/>
                  </a:cubicBezTo>
                  <a:cubicBezTo>
                    <a:pt x="-821" y="28056"/>
                    <a:pt x="-535" y="17183"/>
                    <a:pt x="4043" y="6882"/>
                  </a:cubicBezTo>
                  <a:cubicBezTo>
                    <a:pt x="5474" y="3449"/>
                    <a:pt x="7477" y="-271"/>
                    <a:pt x="12055" y="16"/>
                  </a:cubicBezTo>
                  <a:cubicBezTo>
                    <a:pt x="15774" y="302"/>
                    <a:pt x="17777" y="3735"/>
                    <a:pt x="18635" y="6882"/>
                  </a:cubicBezTo>
                  <a:cubicBezTo>
                    <a:pt x="20352" y="13749"/>
                    <a:pt x="21783" y="20616"/>
                    <a:pt x="23213" y="26625"/>
                  </a:cubicBezTo>
                  <a:close/>
                </a:path>
              </a:pathLst>
            </a:custGeom>
            <a:solidFill>
              <a:srgbClr val="4F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C8A688E5-6277-4495-956B-1CCDF1EC765D}"/>
                </a:ext>
              </a:extLst>
            </p:cNvPr>
            <p:cNvSpPr/>
            <p:nvPr/>
          </p:nvSpPr>
          <p:spPr>
            <a:xfrm>
              <a:off x="5711762" y="3403618"/>
              <a:ext cx="28979" cy="74517"/>
            </a:xfrm>
            <a:custGeom>
              <a:avLst/>
              <a:gdLst>
                <a:gd name="connsiteX0" fmla="*/ 22506 w 20028"/>
                <a:gd name="connsiteY0" fmla="*/ 30374 h 51502"/>
                <a:gd name="connsiteX1" fmla="*/ 12492 w 20028"/>
                <a:gd name="connsiteY1" fmla="*/ 53263 h 51502"/>
                <a:gd name="connsiteX2" fmla="*/ 189 w 20028"/>
                <a:gd name="connsiteY2" fmla="*/ 26654 h 51502"/>
                <a:gd name="connsiteX3" fmla="*/ 1047 w 20028"/>
                <a:gd name="connsiteY3" fmla="*/ 18356 h 51502"/>
                <a:gd name="connsiteX4" fmla="*/ 12206 w 20028"/>
                <a:gd name="connsiteY4" fmla="*/ 45 h 51502"/>
                <a:gd name="connsiteX5" fmla="*/ 22220 w 20028"/>
                <a:gd name="connsiteY5" fmla="*/ 19787 h 51502"/>
                <a:gd name="connsiteX6" fmla="*/ 22506 w 20028"/>
                <a:gd name="connsiteY6" fmla="*/ 30374 h 51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28" h="51502">
                  <a:moveTo>
                    <a:pt x="22506" y="30374"/>
                  </a:moveTo>
                  <a:cubicBezTo>
                    <a:pt x="21934" y="36954"/>
                    <a:pt x="23365" y="52977"/>
                    <a:pt x="12492" y="53263"/>
                  </a:cubicBezTo>
                  <a:cubicBezTo>
                    <a:pt x="-384" y="53550"/>
                    <a:pt x="2764" y="36668"/>
                    <a:pt x="189" y="26654"/>
                  </a:cubicBezTo>
                  <a:cubicBezTo>
                    <a:pt x="-384" y="24079"/>
                    <a:pt x="475" y="20932"/>
                    <a:pt x="1047" y="18356"/>
                  </a:cubicBezTo>
                  <a:cubicBezTo>
                    <a:pt x="3050" y="10917"/>
                    <a:pt x="2192" y="-814"/>
                    <a:pt x="12206" y="45"/>
                  </a:cubicBezTo>
                  <a:cubicBezTo>
                    <a:pt x="20790" y="617"/>
                    <a:pt x="21362" y="11776"/>
                    <a:pt x="22220" y="19787"/>
                  </a:cubicBezTo>
                  <a:cubicBezTo>
                    <a:pt x="22792" y="22076"/>
                    <a:pt x="22506" y="24365"/>
                    <a:pt x="22506" y="30374"/>
                  </a:cubicBezTo>
                  <a:close/>
                </a:path>
              </a:pathLst>
            </a:custGeom>
            <a:solidFill>
              <a:srgbClr val="4D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5CDEA1AB-9EC7-4C01-83C9-A36291329A07}"/>
                </a:ext>
              </a:extLst>
            </p:cNvPr>
            <p:cNvGrpSpPr/>
            <p:nvPr/>
          </p:nvGrpSpPr>
          <p:grpSpPr>
            <a:xfrm>
              <a:off x="6463812" y="2951412"/>
              <a:ext cx="898103" cy="1007791"/>
              <a:chOff x="6463812" y="2951406"/>
              <a:chExt cx="898103" cy="1007790"/>
            </a:xfrm>
          </p:grpSpPr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2F0FB1EC-D99A-4145-8A8A-A5AC8472D327}"/>
                  </a:ext>
                </a:extLst>
              </p:cNvPr>
              <p:cNvSpPr/>
              <p:nvPr/>
            </p:nvSpPr>
            <p:spPr>
              <a:xfrm>
                <a:off x="6773796" y="3381422"/>
                <a:ext cx="297113" cy="283400"/>
              </a:xfrm>
              <a:custGeom>
                <a:avLst/>
                <a:gdLst>
                  <a:gd name="connsiteX0" fmla="*/ 569039 w 619125"/>
                  <a:gd name="connsiteY0" fmla="*/ 109306 h 590550"/>
                  <a:gd name="connsiteX1" fmla="*/ 381397 w 619125"/>
                  <a:gd name="connsiteY1" fmla="*/ 74063 h 590550"/>
                  <a:gd name="connsiteX2" fmla="*/ 340439 w 619125"/>
                  <a:gd name="connsiteY2" fmla="*/ 61681 h 590550"/>
                  <a:gd name="connsiteX3" fmla="*/ 167084 w 619125"/>
                  <a:gd name="connsiteY3" fmla="*/ 12151 h 590550"/>
                  <a:gd name="connsiteX4" fmla="*/ 397 w 619125"/>
                  <a:gd name="connsiteY4" fmla="*/ 265516 h 590550"/>
                  <a:gd name="connsiteX5" fmla="*/ 294719 w 619125"/>
                  <a:gd name="connsiteY5" fmla="*/ 597938 h 590550"/>
                  <a:gd name="connsiteX6" fmla="*/ 620474 w 619125"/>
                  <a:gd name="connsiteY6" fmla="*/ 295996 h 590550"/>
                  <a:gd name="connsiteX7" fmla="*/ 569039 w 619125"/>
                  <a:gd name="connsiteY7" fmla="*/ 109306 h 590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19125" h="590550">
                    <a:moveTo>
                      <a:pt x="569039" y="109306"/>
                    </a:moveTo>
                    <a:cubicBezTo>
                      <a:pt x="478552" y="43583"/>
                      <a:pt x="451882" y="86446"/>
                      <a:pt x="381397" y="74063"/>
                    </a:cubicBezTo>
                    <a:lnTo>
                      <a:pt x="340439" y="61681"/>
                    </a:lnTo>
                    <a:cubicBezTo>
                      <a:pt x="274717" y="32153"/>
                      <a:pt x="285194" y="-24997"/>
                      <a:pt x="167084" y="12151"/>
                    </a:cubicBezTo>
                    <a:cubicBezTo>
                      <a:pt x="58499" y="59776"/>
                      <a:pt x="6112" y="155978"/>
                      <a:pt x="397" y="265516"/>
                    </a:cubicBezTo>
                    <a:cubicBezTo>
                      <a:pt x="-8176" y="440776"/>
                      <a:pt x="123269" y="589366"/>
                      <a:pt x="294719" y="597938"/>
                    </a:cubicBezTo>
                    <a:cubicBezTo>
                      <a:pt x="466169" y="606511"/>
                      <a:pt x="600472" y="481733"/>
                      <a:pt x="620474" y="295996"/>
                    </a:cubicBezTo>
                    <a:cubicBezTo>
                      <a:pt x="630952" y="195031"/>
                      <a:pt x="611902" y="147406"/>
                      <a:pt x="569039" y="109306"/>
                    </a:cubicBezTo>
                    <a:close/>
                  </a:path>
                </a:pathLst>
              </a:custGeom>
              <a:solidFill>
                <a:srgbClr val="EB6061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8E04FB20-731B-4881-BA35-7F1363C81254}"/>
                  </a:ext>
                </a:extLst>
              </p:cNvPr>
              <p:cNvSpPr/>
              <p:nvPr/>
            </p:nvSpPr>
            <p:spPr>
              <a:xfrm>
                <a:off x="6897617" y="3423659"/>
                <a:ext cx="173697" cy="246832"/>
              </a:xfrm>
              <a:custGeom>
                <a:avLst/>
                <a:gdLst>
                  <a:gd name="connsiteX0" fmla="*/ 343852 w 361950"/>
                  <a:gd name="connsiteY0" fmla="*/ 318135 h 514350"/>
                  <a:gd name="connsiteX1" fmla="*/ 103822 w 361950"/>
                  <a:gd name="connsiteY1" fmla="*/ 512445 h 514350"/>
                  <a:gd name="connsiteX2" fmla="*/ 0 w 361950"/>
                  <a:gd name="connsiteY2" fmla="*/ 509588 h 514350"/>
                  <a:gd name="connsiteX3" fmla="*/ 225742 w 361950"/>
                  <a:gd name="connsiteY3" fmla="*/ 265748 h 514350"/>
                  <a:gd name="connsiteX4" fmla="*/ 271463 w 361950"/>
                  <a:gd name="connsiteY4" fmla="*/ 99060 h 514350"/>
                  <a:gd name="connsiteX5" fmla="*/ 271463 w 361950"/>
                  <a:gd name="connsiteY5" fmla="*/ 0 h 514350"/>
                  <a:gd name="connsiteX6" fmla="*/ 316230 w 361950"/>
                  <a:gd name="connsiteY6" fmla="*/ 28575 h 514350"/>
                  <a:gd name="connsiteX7" fmla="*/ 343852 w 361950"/>
                  <a:gd name="connsiteY7" fmla="*/ 318135 h 514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1950" h="514350">
                    <a:moveTo>
                      <a:pt x="343852" y="318135"/>
                    </a:moveTo>
                    <a:cubicBezTo>
                      <a:pt x="298132" y="424815"/>
                      <a:pt x="220027" y="492443"/>
                      <a:pt x="103822" y="512445"/>
                    </a:cubicBezTo>
                    <a:cubicBezTo>
                      <a:pt x="69532" y="518160"/>
                      <a:pt x="34290" y="516255"/>
                      <a:pt x="0" y="509588"/>
                    </a:cubicBezTo>
                    <a:cubicBezTo>
                      <a:pt x="114300" y="462915"/>
                      <a:pt x="181927" y="381000"/>
                      <a:pt x="225742" y="265748"/>
                    </a:cubicBezTo>
                    <a:cubicBezTo>
                      <a:pt x="246697" y="209550"/>
                      <a:pt x="261938" y="161925"/>
                      <a:pt x="271463" y="99060"/>
                    </a:cubicBezTo>
                    <a:cubicBezTo>
                      <a:pt x="274320" y="78105"/>
                      <a:pt x="275272" y="60008"/>
                      <a:pt x="271463" y="0"/>
                    </a:cubicBezTo>
                    <a:cubicBezTo>
                      <a:pt x="281940" y="6668"/>
                      <a:pt x="305753" y="21908"/>
                      <a:pt x="316230" y="28575"/>
                    </a:cubicBezTo>
                    <a:cubicBezTo>
                      <a:pt x="360045" y="65723"/>
                      <a:pt x="389572" y="153352"/>
                      <a:pt x="343852" y="318135"/>
                    </a:cubicBezTo>
                    <a:close/>
                  </a:path>
                </a:pathLst>
              </a:custGeom>
              <a:solidFill>
                <a:srgbClr val="D35D5F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6F90FBA0-075A-4AAE-BF1F-FA4EB1E749F7}"/>
                  </a:ext>
                </a:extLst>
              </p:cNvPr>
              <p:cNvSpPr/>
              <p:nvPr/>
            </p:nvSpPr>
            <p:spPr>
              <a:xfrm>
                <a:off x="6463812" y="3566429"/>
                <a:ext cx="402245" cy="383961"/>
              </a:xfrm>
              <a:custGeom>
                <a:avLst/>
                <a:gdLst>
                  <a:gd name="connsiteX0" fmla="*/ 743709 w 838200"/>
                  <a:gd name="connsiteY0" fmla="*/ 89099 h 800100"/>
                  <a:gd name="connsiteX1" fmla="*/ 482724 w 838200"/>
                  <a:gd name="connsiteY1" fmla="*/ 74811 h 800100"/>
                  <a:gd name="connsiteX2" fmla="*/ 425574 w 838200"/>
                  <a:gd name="connsiteY2" fmla="*/ 65286 h 800100"/>
                  <a:gd name="connsiteX3" fmla="*/ 181734 w 838200"/>
                  <a:gd name="connsiteY3" fmla="*/ 29091 h 800100"/>
                  <a:gd name="connsiteX4" fmla="*/ 1711 w 838200"/>
                  <a:gd name="connsiteY4" fmla="*/ 402471 h 800100"/>
                  <a:gd name="connsiteX5" fmla="*/ 459864 w 838200"/>
                  <a:gd name="connsiteY5" fmla="*/ 800616 h 800100"/>
                  <a:gd name="connsiteX6" fmla="*/ 846579 w 838200"/>
                  <a:gd name="connsiteY6" fmla="*/ 332939 h 800100"/>
                  <a:gd name="connsiteX7" fmla="*/ 743709 w 838200"/>
                  <a:gd name="connsiteY7" fmla="*/ 89099 h 800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38200" h="800100">
                    <a:moveTo>
                      <a:pt x="743709" y="89099"/>
                    </a:moveTo>
                    <a:cubicBezTo>
                      <a:pt x="609406" y="16709"/>
                      <a:pt x="581784" y="78621"/>
                      <a:pt x="482724" y="74811"/>
                    </a:cubicBezTo>
                    <a:lnTo>
                      <a:pt x="425574" y="65286"/>
                    </a:lnTo>
                    <a:cubicBezTo>
                      <a:pt x="332229" y="36711"/>
                      <a:pt x="336039" y="-42346"/>
                      <a:pt x="181734" y="29091"/>
                    </a:cubicBezTo>
                    <a:cubicBezTo>
                      <a:pt x="43621" y="112911"/>
                      <a:pt x="-10671" y="252929"/>
                      <a:pt x="1711" y="402471"/>
                    </a:cubicBezTo>
                    <a:cubicBezTo>
                      <a:pt x="21714" y="641549"/>
                      <a:pt x="226501" y="819666"/>
                      <a:pt x="459864" y="800616"/>
                    </a:cubicBezTo>
                    <a:cubicBezTo>
                      <a:pt x="693226" y="781566"/>
                      <a:pt x="853246" y="589161"/>
                      <a:pt x="846579" y="332939"/>
                    </a:cubicBezTo>
                    <a:cubicBezTo>
                      <a:pt x="842769" y="193874"/>
                      <a:pt x="808479" y="132914"/>
                      <a:pt x="743709" y="89099"/>
                    </a:cubicBezTo>
                    <a:close/>
                  </a:path>
                </a:pathLst>
              </a:custGeom>
              <a:solidFill>
                <a:srgbClr val="EB6061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E6E83830-4D9B-4045-B2E8-510C5C5662FD}"/>
                  </a:ext>
                </a:extLst>
              </p:cNvPr>
              <p:cNvSpPr/>
              <p:nvPr/>
            </p:nvSpPr>
            <p:spPr>
              <a:xfrm>
                <a:off x="6659814" y="3596388"/>
                <a:ext cx="210265" cy="351964"/>
              </a:xfrm>
              <a:custGeom>
                <a:avLst/>
                <a:gdLst>
                  <a:gd name="connsiteX0" fmla="*/ 431482 w 438150"/>
                  <a:gd name="connsiteY0" fmla="*/ 417195 h 733425"/>
                  <a:gd name="connsiteX1" fmla="*/ 140970 w 438150"/>
                  <a:gd name="connsiteY1" fmla="*/ 722947 h 733425"/>
                  <a:gd name="connsiteX2" fmla="*/ 0 w 438150"/>
                  <a:gd name="connsiteY2" fmla="*/ 737235 h 733425"/>
                  <a:gd name="connsiteX3" fmla="*/ 261938 w 438150"/>
                  <a:gd name="connsiteY3" fmla="*/ 367665 h 733425"/>
                  <a:gd name="connsiteX4" fmla="*/ 293370 w 438150"/>
                  <a:gd name="connsiteY4" fmla="*/ 134302 h 733425"/>
                  <a:gd name="connsiteX5" fmla="*/ 275273 w 438150"/>
                  <a:gd name="connsiteY5" fmla="*/ 0 h 733425"/>
                  <a:gd name="connsiteX6" fmla="*/ 340995 w 438150"/>
                  <a:gd name="connsiteY6" fmla="*/ 30480 h 733425"/>
                  <a:gd name="connsiteX7" fmla="*/ 431482 w 438150"/>
                  <a:gd name="connsiteY7" fmla="*/ 417195 h 733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8150" h="733425">
                    <a:moveTo>
                      <a:pt x="431482" y="417195"/>
                    </a:moveTo>
                    <a:cubicBezTo>
                      <a:pt x="388620" y="569595"/>
                      <a:pt x="294323" y="675322"/>
                      <a:pt x="140970" y="722947"/>
                    </a:cubicBezTo>
                    <a:cubicBezTo>
                      <a:pt x="95250" y="737235"/>
                      <a:pt x="47625" y="740093"/>
                      <a:pt x="0" y="737235"/>
                    </a:cubicBezTo>
                    <a:cubicBezTo>
                      <a:pt x="145733" y="653415"/>
                      <a:pt x="222885" y="531495"/>
                      <a:pt x="261938" y="367665"/>
                    </a:cubicBezTo>
                    <a:cubicBezTo>
                      <a:pt x="280988" y="287655"/>
                      <a:pt x="292417" y="220980"/>
                      <a:pt x="293370" y="134302"/>
                    </a:cubicBezTo>
                    <a:cubicBezTo>
                      <a:pt x="294323" y="105727"/>
                      <a:pt x="292417" y="80010"/>
                      <a:pt x="275273" y="0"/>
                    </a:cubicBezTo>
                    <a:cubicBezTo>
                      <a:pt x="291465" y="6667"/>
                      <a:pt x="324803" y="23813"/>
                      <a:pt x="340995" y="30480"/>
                    </a:cubicBezTo>
                    <a:cubicBezTo>
                      <a:pt x="408623" y="71438"/>
                      <a:pt x="463867" y="185738"/>
                      <a:pt x="431482" y="417195"/>
                    </a:cubicBezTo>
                    <a:close/>
                  </a:path>
                </a:pathLst>
              </a:custGeom>
              <a:solidFill>
                <a:srgbClr val="D35D5F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8813AAC5-C3C8-462B-94B4-1792B251C4C9}"/>
                  </a:ext>
                </a:extLst>
              </p:cNvPr>
              <p:cNvSpPr/>
              <p:nvPr/>
            </p:nvSpPr>
            <p:spPr>
              <a:xfrm>
                <a:off x="6955369" y="3584377"/>
                <a:ext cx="402245" cy="374819"/>
              </a:xfrm>
              <a:custGeom>
                <a:avLst/>
                <a:gdLst>
                  <a:gd name="connsiteX0" fmla="*/ 677615 w 838200"/>
                  <a:gd name="connsiteY0" fmla="*/ 13598 h 781050"/>
                  <a:gd name="connsiteX1" fmla="*/ 420440 w 838200"/>
                  <a:gd name="connsiteY1" fmla="*/ 56461 h 781050"/>
                  <a:gd name="connsiteX2" fmla="*/ 362338 w 838200"/>
                  <a:gd name="connsiteY2" fmla="*/ 60271 h 781050"/>
                  <a:gd name="connsiteX3" fmla="*/ 116593 w 838200"/>
                  <a:gd name="connsiteY3" fmla="*/ 78368 h 781050"/>
                  <a:gd name="connsiteX4" fmla="*/ 21343 w 838200"/>
                  <a:gd name="connsiteY4" fmla="*/ 481276 h 781050"/>
                  <a:gd name="connsiteX5" fmla="*/ 554743 w 838200"/>
                  <a:gd name="connsiteY5" fmla="*/ 770836 h 781050"/>
                  <a:gd name="connsiteX6" fmla="*/ 830968 w 838200"/>
                  <a:gd name="connsiteY6" fmla="*/ 230768 h 781050"/>
                  <a:gd name="connsiteX7" fmla="*/ 677615 w 838200"/>
                  <a:gd name="connsiteY7" fmla="*/ 13598 h 781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38200" h="781050">
                    <a:moveTo>
                      <a:pt x="677615" y="13598"/>
                    </a:moveTo>
                    <a:cubicBezTo>
                      <a:pt x="530931" y="-28312"/>
                      <a:pt x="517595" y="38363"/>
                      <a:pt x="420440" y="56461"/>
                    </a:cubicBezTo>
                    <a:lnTo>
                      <a:pt x="362338" y="60271"/>
                    </a:lnTo>
                    <a:cubicBezTo>
                      <a:pt x="264231" y="52651"/>
                      <a:pt x="251848" y="-25454"/>
                      <a:pt x="116593" y="78368"/>
                    </a:cubicBezTo>
                    <a:cubicBezTo>
                      <a:pt x="-565" y="189811"/>
                      <a:pt x="-23425" y="338401"/>
                      <a:pt x="21343" y="481276"/>
                    </a:cubicBezTo>
                    <a:cubicBezTo>
                      <a:pt x="91828" y="709876"/>
                      <a:pt x="330906" y="839416"/>
                      <a:pt x="554743" y="770836"/>
                    </a:cubicBezTo>
                    <a:cubicBezTo>
                      <a:pt x="778581" y="702256"/>
                      <a:pt x="892881" y="479371"/>
                      <a:pt x="830968" y="230768"/>
                    </a:cubicBezTo>
                    <a:cubicBezTo>
                      <a:pt x="796678" y="94561"/>
                      <a:pt x="750006" y="42173"/>
                      <a:pt x="677615" y="13598"/>
                    </a:cubicBezTo>
                    <a:close/>
                  </a:path>
                </a:pathLst>
              </a:custGeom>
              <a:solidFill>
                <a:srgbClr val="EB6061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E8BCD1BA-1B80-4A4B-B7D2-59B3BF3ACF24}"/>
                  </a:ext>
                </a:extLst>
              </p:cNvPr>
              <p:cNvSpPr/>
              <p:nvPr/>
            </p:nvSpPr>
            <p:spPr>
              <a:xfrm>
                <a:off x="7197360" y="3584960"/>
                <a:ext cx="164555" cy="370248"/>
              </a:xfrm>
              <a:custGeom>
                <a:avLst/>
                <a:gdLst>
                  <a:gd name="connsiteX0" fmla="*/ 351472 w 342900"/>
                  <a:gd name="connsiteY0" fmla="*/ 373380 h 771525"/>
                  <a:gd name="connsiteX1" fmla="*/ 134303 w 342900"/>
                  <a:gd name="connsiteY1" fmla="*/ 735330 h 771525"/>
                  <a:gd name="connsiteX2" fmla="*/ 0 w 342900"/>
                  <a:gd name="connsiteY2" fmla="*/ 780097 h 771525"/>
                  <a:gd name="connsiteX3" fmla="*/ 175260 w 342900"/>
                  <a:gd name="connsiteY3" fmla="*/ 361950 h 771525"/>
                  <a:gd name="connsiteX4" fmla="*/ 155258 w 342900"/>
                  <a:gd name="connsiteY4" fmla="*/ 126682 h 771525"/>
                  <a:gd name="connsiteX5" fmla="*/ 108585 w 342900"/>
                  <a:gd name="connsiteY5" fmla="*/ 0 h 771525"/>
                  <a:gd name="connsiteX6" fmla="*/ 179070 w 342900"/>
                  <a:gd name="connsiteY6" fmla="*/ 15240 h 771525"/>
                  <a:gd name="connsiteX7" fmla="*/ 351472 w 342900"/>
                  <a:gd name="connsiteY7" fmla="*/ 373380 h 771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2900" h="771525">
                    <a:moveTo>
                      <a:pt x="351472" y="373380"/>
                    </a:moveTo>
                    <a:cubicBezTo>
                      <a:pt x="341947" y="531495"/>
                      <a:pt x="274320" y="655320"/>
                      <a:pt x="134303" y="735330"/>
                    </a:cubicBezTo>
                    <a:cubicBezTo>
                      <a:pt x="92392" y="759143"/>
                      <a:pt x="46672" y="772477"/>
                      <a:pt x="0" y="780097"/>
                    </a:cubicBezTo>
                    <a:cubicBezTo>
                      <a:pt x="124778" y="666750"/>
                      <a:pt x="173355" y="530543"/>
                      <a:pt x="175260" y="361950"/>
                    </a:cubicBezTo>
                    <a:cubicBezTo>
                      <a:pt x="176213" y="280035"/>
                      <a:pt x="172403" y="211455"/>
                      <a:pt x="155258" y="126682"/>
                    </a:cubicBezTo>
                    <a:cubicBezTo>
                      <a:pt x="149542" y="99060"/>
                      <a:pt x="141922" y="74295"/>
                      <a:pt x="108585" y="0"/>
                    </a:cubicBezTo>
                    <a:cubicBezTo>
                      <a:pt x="125730" y="3810"/>
                      <a:pt x="162878" y="12382"/>
                      <a:pt x="179070" y="15240"/>
                    </a:cubicBezTo>
                    <a:cubicBezTo>
                      <a:pt x="254317" y="40957"/>
                      <a:pt x="332422" y="140017"/>
                      <a:pt x="351472" y="373380"/>
                    </a:cubicBezTo>
                    <a:close/>
                  </a:path>
                </a:pathLst>
              </a:custGeom>
              <a:solidFill>
                <a:srgbClr val="D35D5F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DEA163EF-292A-4FE2-9C6E-F56E2832AEC0}"/>
                  </a:ext>
                </a:extLst>
              </p:cNvPr>
              <p:cNvSpPr/>
              <p:nvPr/>
            </p:nvSpPr>
            <p:spPr>
              <a:xfrm>
                <a:off x="6680318" y="2951406"/>
                <a:ext cx="479952" cy="690216"/>
              </a:xfrm>
              <a:custGeom>
                <a:avLst/>
                <a:gdLst>
                  <a:gd name="connsiteX0" fmla="*/ 954541 w 1000125"/>
                  <a:gd name="connsiteY0" fmla="*/ 1300200 h 1438275"/>
                  <a:gd name="connsiteX1" fmla="*/ 764994 w 1000125"/>
                  <a:gd name="connsiteY1" fmla="*/ 640118 h 1438275"/>
                  <a:gd name="connsiteX2" fmla="*/ 686889 w 1000125"/>
                  <a:gd name="connsiteY2" fmla="*/ 551535 h 1438275"/>
                  <a:gd name="connsiteX3" fmla="*/ 558301 w 1000125"/>
                  <a:gd name="connsiteY3" fmla="*/ 434378 h 1438275"/>
                  <a:gd name="connsiteX4" fmla="*/ 477339 w 1000125"/>
                  <a:gd name="connsiteY4" fmla="*/ 410565 h 1438275"/>
                  <a:gd name="connsiteX5" fmla="*/ 533536 w 1000125"/>
                  <a:gd name="connsiteY5" fmla="*/ 521055 h 1438275"/>
                  <a:gd name="connsiteX6" fmla="*/ 596401 w 1000125"/>
                  <a:gd name="connsiteY6" fmla="*/ 820140 h 1438275"/>
                  <a:gd name="connsiteX7" fmla="*/ 596401 w 1000125"/>
                  <a:gd name="connsiteY7" fmla="*/ 935393 h 1438275"/>
                  <a:gd name="connsiteX8" fmla="*/ 567826 w 1000125"/>
                  <a:gd name="connsiteY8" fmla="*/ 968730 h 1438275"/>
                  <a:gd name="connsiteX9" fmla="*/ 545919 w 1000125"/>
                  <a:gd name="connsiteY9" fmla="*/ 931583 h 1438275"/>
                  <a:gd name="connsiteX10" fmla="*/ 547824 w 1000125"/>
                  <a:gd name="connsiteY10" fmla="*/ 880148 h 1438275"/>
                  <a:gd name="connsiteX11" fmla="*/ 488769 w 1000125"/>
                  <a:gd name="connsiteY11" fmla="*/ 556298 h 1438275"/>
                  <a:gd name="connsiteX12" fmla="*/ 437334 w 1000125"/>
                  <a:gd name="connsiteY12" fmla="*/ 452475 h 1438275"/>
                  <a:gd name="connsiteX13" fmla="*/ 345894 w 1000125"/>
                  <a:gd name="connsiteY13" fmla="*/ 512483 h 1438275"/>
                  <a:gd name="connsiteX14" fmla="*/ 136344 w 1000125"/>
                  <a:gd name="connsiteY14" fmla="*/ 816330 h 1438275"/>
                  <a:gd name="connsiteX15" fmla="*/ 76336 w 1000125"/>
                  <a:gd name="connsiteY15" fmla="*/ 1021118 h 1438275"/>
                  <a:gd name="connsiteX16" fmla="*/ 58239 w 1000125"/>
                  <a:gd name="connsiteY16" fmla="*/ 1309725 h 1438275"/>
                  <a:gd name="connsiteX17" fmla="*/ 29664 w 1000125"/>
                  <a:gd name="connsiteY17" fmla="*/ 1443075 h 1438275"/>
                  <a:gd name="connsiteX18" fmla="*/ 1089 w 1000125"/>
                  <a:gd name="connsiteY18" fmla="*/ 1345920 h 1438275"/>
                  <a:gd name="connsiteX19" fmla="*/ 9661 w 1000125"/>
                  <a:gd name="connsiteY19" fmla="*/ 1103985 h 1438275"/>
                  <a:gd name="connsiteX20" fmla="*/ 43951 w 1000125"/>
                  <a:gd name="connsiteY20" fmla="*/ 905865 h 1438275"/>
                  <a:gd name="connsiteX21" fmla="*/ 303031 w 1000125"/>
                  <a:gd name="connsiteY21" fmla="*/ 471525 h 1438275"/>
                  <a:gd name="connsiteX22" fmla="*/ 419236 w 1000125"/>
                  <a:gd name="connsiteY22" fmla="*/ 368655 h 1438275"/>
                  <a:gd name="connsiteX23" fmla="*/ 458289 w 1000125"/>
                  <a:gd name="connsiteY23" fmla="*/ 334365 h 1438275"/>
                  <a:gd name="connsiteX24" fmla="*/ 475434 w 1000125"/>
                  <a:gd name="connsiteY24" fmla="*/ 36233 h 1438275"/>
                  <a:gd name="connsiteX25" fmla="*/ 510676 w 1000125"/>
                  <a:gd name="connsiteY25" fmla="*/ 38 h 1438275"/>
                  <a:gd name="connsiteX26" fmla="*/ 544014 w 1000125"/>
                  <a:gd name="connsiteY26" fmla="*/ 42900 h 1438275"/>
                  <a:gd name="connsiteX27" fmla="*/ 530679 w 1000125"/>
                  <a:gd name="connsiteY27" fmla="*/ 286740 h 1438275"/>
                  <a:gd name="connsiteX28" fmla="*/ 589734 w 1000125"/>
                  <a:gd name="connsiteY28" fmla="*/ 383895 h 1438275"/>
                  <a:gd name="connsiteX29" fmla="*/ 750706 w 1000125"/>
                  <a:gd name="connsiteY29" fmla="*/ 536295 h 1438275"/>
                  <a:gd name="connsiteX30" fmla="*/ 789759 w 1000125"/>
                  <a:gd name="connsiteY30" fmla="*/ 584873 h 1438275"/>
                  <a:gd name="connsiteX31" fmla="*/ 891676 w 1000125"/>
                  <a:gd name="connsiteY31" fmla="*/ 777278 h 1438275"/>
                  <a:gd name="connsiteX32" fmla="*/ 993594 w 1000125"/>
                  <a:gd name="connsiteY32" fmla="*/ 1185900 h 1438275"/>
                  <a:gd name="connsiteX33" fmla="*/ 1001214 w 1000125"/>
                  <a:gd name="connsiteY33" fmla="*/ 1403070 h 1438275"/>
                  <a:gd name="connsiteX34" fmla="*/ 972639 w 1000125"/>
                  <a:gd name="connsiteY34" fmla="*/ 1440218 h 1438275"/>
                  <a:gd name="connsiteX35" fmla="*/ 956446 w 1000125"/>
                  <a:gd name="connsiteY35" fmla="*/ 1394498 h 1438275"/>
                  <a:gd name="connsiteX36" fmla="*/ 954541 w 1000125"/>
                  <a:gd name="connsiteY36" fmla="*/ 1300200 h 1438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000125" h="1438275">
                    <a:moveTo>
                      <a:pt x="954541" y="1300200"/>
                    </a:moveTo>
                    <a:cubicBezTo>
                      <a:pt x="952636" y="1052550"/>
                      <a:pt x="903106" y="853478"/>
                      <a:pt x="764994" y="640118"/>
                    </a:cubicBezTo>
                    <a:cubicBezTo>
                      <a:pt x="733561" y="604875"/>
                      <a:pt x="709749" y="572490"/>
                      <a:pt x="686889" y="551535"/>
                    </a:cubicBezTo>
                    <a:cubicBezTo>
                      <a:pt x="644026" y="512483"/>
                      <a:pt x="606879" y="466763"/>
                      <a:pt x="558301" y="434378"/>
                    </a:cubicBezTo>
                    <a:cubicBezTo>
                      <a:pt x="526869" y="408660"/>
                      <a:pt x="506866" y="390563"/>
                      <a:pt x="477339" y="410565"/>
                    </a:cubicBezTo>
                    <a:cubicBezTo>
                      <a:pt x="501151" y="444855"/>
                      <a:pt x="513534" y="484860"/>
                      <a:pt x="533536" y="521055"/>
                    </a:cubicBezTo>
                    <a:cubicBezTo>
                      <a:pt x="573541" y="616305"/>
                      <a:pt x="590686" y="714413"/>
                      <a:pt x="596401" y="820140"/>
                    </a:cubicBezTo>
                    <a:cubicBezTo>
                      <a:pt x="598306" y="871575"/>
                      <a:pt x="604021" y="897293"/>
                      <a:pt x="596401" y="935393"/>
                    </a:cubicBezTo>
                    <a:cubicBezTo>
                      <a:pt x="593544" y="952538"/>
                      <a:pt x="592591" y="973493"/>
                      <a:pt x="567826" y="968730"/>
                    </a:cubicBezTo>
                    <a:cubicBezTo>
                      <a:pt x="549729" y="965873"/>
                      <a:pt x="545919" y="947775"/>
                      <a:pt x="545919" y="931583"/>
                    </a:cubicBezTo>
                    <a:cubicBezTo>
                      <a:pt x="545919" y="914438"/>
                      <a:pt x="545919" y="897293"/>
                      <a:pt x="547824" y="880148"/>
                    </a:cubicBezTo>
                    <a:cubicBezTo>
                      <a:pt x="542109" y="769658"/>
                      <a:pt x="527821" y="661073"/>
                      <a:pt x="488769" y="556298"/>
                    </a:cubicBezTo>
                    <a:cubicBezTo>
                      <a:pt x="474481" y="520103"/>
                      <a:pt x="456384" y="485813"/>
                      <a:pt x="437334" y="452475"/>
                    </a:cubicBezTo>
                    <a:cubicBezTo>
                      <a:pt x="421141" y="431520"/>
                      <a:pt x="359229" y="500100"/>
                      <a:pt x="345894" y="512483"/>
                    </a:cubicBezTo>
                    <a:cubicBezTo>
                      <a:pt x="263026" y="600113"/>
                      <a:pt x="189684" y="705840"/>
                      <a:pt x="136344" y="816330"/>
                    </a:cubicBezTo>
                    <a:cubicBezTo>
                      <a:pt x="107769" y="883005"/>
                      <a:pt x="89671" y="949680"/>
                      <a:pt x="76336" y="1021118"/>
                    </a:cubicBezTo>
                    <a:cubicBezTo>
                      <a:pt x="61096" y="1095413"/>
                      <a:pt x="62049" y="1269720"/>
                      <a:pt x="58239" y="1309725"/>
                    </a:cubicBezTo>
                    <a:cubicBezTo>
                      <a:pt x="51571" y="1352588"/>
                      <a:pt x="66811" y="1437360"/>
                      <a:pt x="29664" y="1443075"/>
                    </a:cubicBezTo>
                    <a:cubicBezTo>
                      <a:pt x="-6531" y="1444028"/>
                      <a:pt x="136" y="1383068"/>
                      <a:pt x="1089" y="1345920"/>
                    </a:cubicBezTo>
                    <a:cubicBezTo>
                      <a:pt x="2041" y="1313535"/>
                      <a:pt x="-2721" y="1153515"/>
                      <a:pt x="9661" y="1103985"/>
                    </a:cubicBezTo>
                    <a:cubicBezTo>
                      <a:pt x="15376" y="1044930"/>
                      <a:pt x="26806" y="962063"/>
                      <a:pt x="43951" y="905865"/>
                    </a:cubicBezTo>
                    <a:cubicBezTo>
                      <a:pt x="99196" y="742035"/>
                      <a:pt x="186826" y="599160"/>
                      <a:pt x="303031" y="471525"/>
                    </a:cubicBezTo>
                    <a:cubicBezTo>
                      <a:pt x="336369" y="435330"/>
                      <a:pt x="368754" y="406755"/>
                      <a:pt x="419236" y="368655"/>
                    </a:cubicBezTo>
                    <a:cubicBezTo>
                      <a:pt x="433524" y="358178"/>
                      <a:pt x="448764" y="350558"/>
                      <a:pt x="458289" y="334365"/>
                    </a:cubicBezTo>
                    <a:cubicBezTo>
                      <a:pt x="457336" y="284835"/>
                      <a:pt x="472576" y="50520"/>
                      <a:pt x="475434" y="36233"/>
                    </a:cubicBezTo>
                    <a:cubicBezTo>
                      <a:pt x="478291" y="16230"/>
                      <a:pt x="486864" y="-915"/>
                      <a:pt x="510676" y="38"/>
                    </a:cubicBezTo>
                    <a:cubicBezTo>
                      <a:pt x="536394" y="990"/>
                      <a:pt x="544966" y="19088"/>
                      <a:pt x="544014" y="42900"/>
                    </a:cubicBezTo>
                    <a:cubicBezTo>
                      <a:pt x="541156" y="108623"/>
                      <a:pt x="530679" y="271500"/>
                      <a:pt x="530679" y="286740"/>
                    </a:cubicBezTo>
                    <a:cubicBezTo>
                      <a:pt x="523059" y="335318"/>
                      <a:pt x="554491" y="361035"/>
                      <a:pt x="589734" y="383895"/>
                    </a:cubicBezTo>
                    <a:cubicBezTo>
                      <a:pt x="650694" y="426758"/>
                      <a:pt x="704034" y="478193"/>
                      <a:pt x="750706" y="536295"/>
                    </a:cubicBezTo>
                    <a:cubicBezTo>
                      <a:pt x="760231" y="548678"/>
                      <a:pt x="776424" y="562965"/>
                      <a:pt x="789759" y="584873"/>
                    </a:cubicBezTo>
                    <a:cubicBezTo>
                      <a:pt x="827859" y="652500"/>
                      <a:pt x="859291" y="706793"/>
                      <a:pt x="891676" y="777278"/>
                    </a:cubicBezTo>
                    <a:cubicBezTo>
                      <a:pt x="951684" y="906818"/>
                      <a:pt x="982164" y="1043978"/>
                      <a:pt x="993594" y="1185900"/>
                    </a:cubicBezTo>
                    <a:cubicBezTo>
                      <a:pt x="994546" y="1200188"/>
                      <a:pt x="1001214" y="1371638"/>
                      <a:pt x="1001214" y="1403070"/>
                    </a:cubicBezTo>
                    <a:cubicBezTo>
                      <a:pt x="1001214" y="1418310"/>
                      <a:pt x="994546" y="1449743"/>
                      <a:pt x="972639" y="1440218"/>
                    </a:cubicBezTo>
                    <a:cubicBezTo>
                      <a:pt x="948826" y="1436408"/>
                      <a:pt x="953589" y="1413548"/>
                      <a:pt x="956446" y="1394498"/>
                    </a:cubicBezTo>
                    <a:cubicBezTo>
                      <a:pt x="954541" y="1360208"/>
                      <a:pt x="954541" y="1331633"/>
                      <a:pt x="954541" y="1300200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4A596FE0-DA5A-4717-A369-D2FF7E450A9B}"/>
                </a:ext>
              </a:extLst>
            </p:cNvPr>
            <p:cNvSpPr/>
            <p:nvPr/>
          </p:nvSpPr>
          <p:spPr>
            <a:xfrm>
              <a:off x="5111734" y="3685358"/>
              <a:ext cx="12802" cy="34137"/>
            </a:xfrm>
            <a:custGeom>
              <a:avLst/>
              <a:gdLst>
                <a:gd name="connsiteX0" fmla="*/ 4287 w 18855"/>
                <a:gd name="connsiteY0" fmla="*/ 0 h 50281"/>
                <a:gd name="connsiteX1" fmla="*/ 21886 w 18855"/>
                <a:gd name="connsiteY1" fmla="*/ 49652 h 50281"/>
                <a:gd name="connsiteX2" fmla="*/ 1145 w 18855"/>
                <a:gd name="connsiteY2" fmla="*/ 38968 h 50281"/>
                <a:gd name="connsiteX3" fmla="*/ 4287 w 18855"/>
                <a:gd name="connsiteY3" fmla="*/ 0 h 50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855" h="50281">
                  <a:moveTo>
                    <a:pt x="4287" y="0"/>
                  </a:moveTo>
                  <a:cubicBezTo>
                    <a:pt x="16229" y="14456"/>
                    <a:pt x="1145" y="38339"/>
                    <a:pt x="21886" y="49652"/>
                  </a:cubicBezTo>
                  <a:cubicBezTo>
                    <a:pt x="8058" y="59709"/>
                    <a:pt x="4287" y="49652"/>
                    <a:pt x="1145" y="38968"/>
                  </a:cubicBezTo>
                  <a:cubicBezTo>
                    <a:pt x="-1369" y="25769"/>
                    <a:pt x="516" y="12570"/>
                    <a:pt x="4287" y="0"/>
                  </a:cubicBezTo>
                  <a:close/>
                </a:path>
              </a:pathLst>
            </a:custGeom>
            <a:solidFill>
              <a:srgbClr val="434248"/>
            </a:solidFill>
            <a:ln w="62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F8C41A79-E27B-472C-A288-B4310237E147}"/>
                </a:ext>
              </a:extLst>
            </p:cNvPr>
            <p:cNvGrpSpPr/>
            <p:nvPr/>
          </p:nvGrpSpPr>
          <p:grpSpPr>
            <a:xfrm>
              <a:off x="4818670" y="3159649"/>
              <a:ext cx="721117" cy="877968"/>
              <a:chOff x="4818669" y="3159645"/>
              <a:chExt cx="721116" cy="877967"/>
            </a:xfrm>
          </p:grpSpPr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6FD64C66-391B-4207-AA0E-0CD23D951816}"/>
                  </a:ext>
                </a:extLst>
              </p:cNvPr>
              <p:cNvSpPr/>
              <p:nvPr/>
            </p:nvSpPr>
            <p:spPr>
              <a:xfrm>
                <a:off x="4818669" y="3320763"/>
                <a:ext cx="721116" cy="716849"/>
              </a:xfrm>
              <a:custGeom>
                <a:avLst/>
                <a:gdLst>
                  <a:gd name="connsiteX0" fmla="*/ 1041225 w 1062187"/>
                  <a:gd name="connsiteY0" fmla="*/ 305109 h 1055901"/>
                  <a:gd name="connsiteX1" fmla="*/ 862728 w 1062187"/>
                  <a:gd name="connsiteY1" fmla="*/ 914766 h 1055901"/>
                  <a:gd name="connsiteX2" fmla="*/ 469278 w 1062187"/>
                  <a:gd name="connsiteY2" fmla="*/ 1054296 h 1055901"/>
                  <a:gd name="connsiteX3" fmla="*/ 288895 w 1062187"/>
                  <a:gd name="connsiteY3" fmla="*/ 983903 h 1055901"/>
                  <a:gd name="connsiteX4" fmla="*/ 7950 w 1062187"/>
                  <a:gd name="connsiteY4" fmla="*/ 353504 h 1055901"/>
                  <a:gd name="connsiteX5" fmla="*/ 301465 w 1062187"/>
                  <a:gd name="connsiteY5" fmla="*/ 32963 h 1055901"/>
                  <a:gd name="connsiteX6" fmla="*/ 402656 w 1062187"/>
                  <a:gd name="connsiteY6" fmla="*/ 7822 h 1055901"/>
                  <a:gd name="connsiteX7" fmla="*/ 596238 w 1062187"/>
                  <a:gd name="connsiteY7" fmla="*/ 7822 h 1055901"/>
                  <a:gd name="connsiteX8" fmla="*/ 860213 w 1062187"/>
                  <a:gd name="connsiteY8" fmla="*/ 97071 h 1055901"/>
                  <a:gd name="connsiteX9" fmla="*/ 1041225 w 1062187"/>
                  <a:gd name="connsiteY9" fmla="*/ 305109 h 105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62187" h="1055901">
                    <a:moveTo>
                      <a:pt x="1041225" y="305109"/>
                    </a:moveTo>
                    <a:cubicBezTo>
                      <a:pt x="1131103" y="611195"/>
                      <a:pt x="923693" y="846887"/>
                      <a:pt x="862728" y="914766"/>
                    </a:cubicBezTo>
                    <a:cubicBezTo>
                      <a:pt x="752109" y="1018471"/>
                      <a:pt x="624521" y="1076923"/>
                      <a:pt x="469278" y="1054296"/>
                    </a:cubicBezTo>
                    <a:cubicBezTo>
                      <a:pt x="403913" y="1044869"/>
                      <a:pt x="344204" y="1019100"/>
                      <a:pt x="288895" y="983903"/>
                    </a:cubicBezTo>
                    <a:cubicBezTo>
                      <a:pt x="87142" y="854429"/>
                      <a:pt x="-32904" y="585426"/>
                      <a:pt x="7950" y="353504"/>
                    </a:cubicBezTo>
                    <a:cubicBezTo>
                      <a:pt x="37490" y="184434"/>
                      <a:pt x="141195" y="82615"/>
                      <a:pt x="301465" y="32963"/>
                    </a:cubicBezTo>
                    <a:cubicBezTo>
                      <a:pt x="315293" y="28563"/>
                      <a:pt x="381915" y="10336"/>
                      <a:pt x="402656" y="7822"/>
                    </a:cubicBezTo>
                    <a:cubicBezTo>
                      <a:pt x="477449" y="-4120"/>
                      <a:pt x="545957" y="-977"/>
                      <a:pt x="596238" y="7822"/>
                    </a:cubicBezTo>
                    <a:cubicBezTo>
                      <a:pt x="623893" y="12222"/>
                      <a:pt x="803647" y="63131"/>
                      <a:pt x="860213" y="97071"/>
                    </a:cubicBezTo>
                    <a:cubicBezTo>
                      <a:pt x="943177" y="147352"/>
                      <a:pt x="1004771" y="215231"/>
                      <a:pt x="1041225" y="305109"/>
                    </a:cubicBezTo>
                    <a:close/>
                  </a:path>
                </a:pathLst>
              </a:custGeom>
              <a:solidFill>
                <a:srgbClr val="EB6061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A47F0B96-2347-4F77-972F-35DA5F28CCE2}"/>
                  </a:ext>
                </a:extLst>
              </p:cNvPr>
              <p:cNvSpPr/>
              <p:nvPr/>
            </p:nvSpPr>
            <p:spPr>
              <a:xfrm>
                <a:off x="4839820" y="3339429"/>
                <a:ext cx="682713" cy="678446"/>
              </a:xfrm>
              <a:custGeom>
                <a:avLst/>
                <a:gdLst>
                  <a:gd name="connsiteX0" fmla="*/ 986815 w 1005620"/>
                  <a:gd name="connsiteY0" fmla="*/ 289556 h 999335"/>
                  <a:gd name="connsiteX1" fmla="*/ 817745 w 1005620"/>
                  <a:gd name="connsiteY1" fmla="*/ 867159 h 999335"/>
                  <a:gd name="connsiteX2" fmla="*/ 445037 w 1005620"/>
                  <a:gd name="connsiteY2" fmla="*/ 999776 h 999335"/>
                  <a:gd name="connsiteX3" fmla="*/ 274081 w 1005620"/>
                  <a:gd name="connsiteY3" fmla="*/ 933153 h 999335"/>
                  <a:gd name="connsiteX4" fmla="*/ 7591 w 1005620"/>
                  <a:gd name="connsiteY4" fmla="*/ 334809 h 999335"/>
                  <a:gd name="connsiteX5" fmla="*/ 286023 w 1005620"/>
                  <a:gd name="connsiteY5" fmla="*/ 31237 h 999335"/>
                  <a:gd name="connsiteX6" fmla="*/ 381557 w 1005620"/>
                  <a:gd name="connsiteY6" fmla="*/ 7353 h 999335"/>
                  <a:gd name="connsiteX7" fmla="*/ 565083 w 1005620"/>
                  <a:gd name="connsiteY7" fmla="*/ 7353 h 999335"/>
                  <a:gd name="connsiteX8" fmla="*/ 815231 w 1005620"/>
                  <a:gd name="connsiteY8" fmla="*/ 92203 h 999335"/>
                  <a:gd name="connsiteX9" fmla="*/ 986815 w 1005620"/>
                  <a:gd name="connsiteY9" fmla="*/ 289556 h 999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5620" h="999335">
                    <a:moveTo>
                      <a:pt x="986815" y="289556"/>
                    </a:moveTo>
                    <a:cubicBezTo>
                      <a:pt x="1071664" y="579300"/>
                      <a:pt x="875568" y="802422"/>
                      <a:pt x="817745" y="867159"/>
                    </a:cubicBezTo>
                    <a:cubicBezTo>
                      <a:pt x="712783" y="965836"/>
                      <a:pt x="592109" y="1021145"/>
                      <a:pt x="445037" y="999776"/>
                    </a:cubicBezTo>
                    <a:cubicBezTo>
                      <a:pt x="382814" y="990976"/>
                      <a:pt x="326876" y="966464"/>
                      <a:pt x="274081" y="933153"/>
                    </a:cubicBezTo>
                    <a:cubicBezTo>
                      <a:pt x="83013" y="809965"/>
                      <a:pt x="-31376" y="554788"/>
                      <a:pt x="7591" y="334809"/>
                    </a:cubicBezTo>
                    <a:cubicBezTo>
                      <a:pt x="35875" y="175166"/>
                      <a:pt x="133923" y="78375"/>
                      <a:pt x="286023" y="31237"/>
                    </a:cubicBezTo>
                    <a:cubicBezTo>
                      <a:pt x="299222" y="27466"/>
                      <a:pt x="362073" y="9867"/>
                      <a:pt x="381557" y="7353"/>
                    </a:cubicBezTo>
                    <a:cubicBezTo>
                      <a:pt x="452579" y="-3960"/>
                      <a:pt x="517316" y="-817"/>
                      <a:pt x="565083" y="7353"/>
                    </a:cubicBezTo>
                    <a:cubicBezTo>
                      <a:pt x="591480" y="11124"/>
                      <a:pt x="761179" y="59520"/>
                      <a:pt x="815231" y="92203"/>
                    </a:cubicBezTo>
                    <a:cubicBezTo>
                      <a:pt x="893795" y="139970"/>
                      <a:pt x="952247" y="204078"/>
                      <a:pt x="986815" y="289556"/>
                    </a:cubicBezTo>
                    <a:close/>
                  </a:path>
                </a:pathLst>
              </a:custGeom>
              <a:solidFill>
                <a:srgbClr val="FBF6D5"/>
              </a:solidFill>
              <a:ln w="62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1C995698-F70E-4B60-8193-87DA4B801969}"/>
                  </a:ext>
                </a:extLst>
              </p:cNvPr>
              <p:cNvSpPr/>
              <p:nvPr/>
            </p:nvSpPr>
            <p:spPr>
              <a:xfrm>
                <a:off x="5066429" y="3569526"/>
                <a:ext cx="230416" cy="226149"/>
              </a:xfrm>
              <a:custGeom>
                <a:avLst/>
                <a:gdLst>
                  <a:gd name="connsiteX0" fmla="*/ 157757 w 339397"/>
                  <a:gd name="connsiteY0" fmla="*/ 279 h 333111"/>
                  <a:gd name="connsiteX1" fmla="*/ 277803 w 339397"/>
                  <a:gd name="connsiteY1" fmla="*/ 27934 h 333111"/>
                  <a:gd name="connsiteX2" fmla="*/ 335627 w 339397"/>
                  <a:gd name="connsiteY2" fmla="*/ 188833 h 333111"/>
                  <a:gd name="connsiteX3" fmla="*/ 159643 w 339397"/>
                  <a:gd name="connsiteY3" fmla="*/ 334648 h 333111"/>
                  <a:gd name="connsiteX4" fmla="*/ 55310 w 339397"/>
                  <a:gd name="connsiteY4" fmla="*/ 278082 h 333111"/>
                  <a:gd name="connsiteX5" fmla="*/ 2515 w 339397"/>
                  <a:gd name="connsiteY5" fmla="*/ 107755 h 333111"/>
                  <a:gd name="connsiteX6" fmla="*/ 130103 w 339397"/>
                  <a:gd name="connsiteY6" fmla="*/ 279 h 333111"/>
                  <a:gd name="connsiteX7" fmla="*/ 157757 w 339397"/>
                  <a:gd name="connsiteY7" fmla="*/ 279 h 333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9397" h="333111">
                    <a:moveTo>
                      <a:pt x="157757" y="279"/>
                    </a:moveTo>
                    <a:cubicBezTo>
                      <a:pt x="202382" y="-978"/>
                      <a:pt x="242607" y="4050"/>
                      <a:pt x="277803" y="27934"/>
                    </a:cubicBezTo>
                    <a:cubicBezTo>
                      <a:pt x="334370" y="65645"/>
                      <a:pt x="353853" y="122839"/>
                      <a:pt x="335627" y="188833"/>
                    </a:cubicBezTo>
                    <a:cubicBezTo>
                      <a:pt x="315514" y="263626"/>
                      <a:pt x="243235" y="343448"/>
                      <a:pt x="159643" y="334648"/>
                    </a:cubicBezTo>
                    <a:cubicBezTo>
                      <a:pt x="115647" y="329620"/>
                      <a:pt x="83593" y="308251"/>
                      <a:pt x="55310" y="278082"/>
                    </a:cubicBezTo>
                    <a:cubicBezTo>
                      <a:pt x="10057" y="230315"/>
                      <a:pt x="-6913" y="172492"/>
                      <a:pt x="2515" y="107755"/>
                    </a:cubicBezTo>
                    <a:cubicBezTo>
                      <a:pt x="11314" y="46161"/>
                      <a:pt x="64737" y="2793"/>
                      <a:pt x="130103" y="279"/>
                    </a:cubicBezTo>
                    <a:cubicBezTo>
                      <a:pt x="140159" y="-349"/>
                      <a:pt x="150844" y="279"/>
                      <a:pt x="157757" y="279"/>
                    </a:cubicBezTo>
                    <a:close/>
                  </a:path>
                </a:pathLst>
              </a:custGeom>
              <a:solidFill>
                <a:srgbClr val="FBF1AB"/>
              </a:solidFill>
              <a:ln w="62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A39EB82F-97AD-4EF5-9188-132809B7075F}"/>
                  </a:ext>
                </a:extLst>
              </p:cNvPr>
              <p:cNvSpPr/>
              <p:nvPr/>
            </p:nvSpPr>
            <p:spPr>
              <a:xfrm>
                <a:off x="5193678" y="3633691"/>
                <a:ext cx="38403" cy="85339"/>
              </a:xfrm>
              <a:custGeom>
                <a:avLst/>
                <a:gdLst>
                  <a:gd name="connsiteX0" fmla="*/ 58943 w 56566"/>
                  <a:gd name="connsiteY0" fmla="*/ 92435 h 125702"/>
                  <a:gd name="connsiteX1" fmla="*/ 54543 w 56566"/>
                  <a:gd name="connsiteY1" fmla="*/ 115690 h 125702"/>
                  <a:gd name="connsiteX2" fmla="*/ 25632 w 56566"/>
                  <a:gd name="connsiteY2" fmla="*/ 121975 h 125702"/>
                  <a:gd name="connsiteX3" fmla="*/ 2377 w 56566"/>
                  <a:gd name="connsiteY3" fmla="*/ 15128 h 125702"/>
                  <a:gd name="connsiteX4" fmla="*/ 16204 w 56566"/>
                  <a:gd name="connsiteY4" fmla="*/ 44 h 125702"/>
                  <a:gd name="connsiteX5" fmla="*/ 33803 w 56566"/>
                  <a:gd name="connsiteY5" fmla="*/ 11357 h 125702"/>
                  <a:gd name="connsiteX6" fmla="*/ 58943 w 56566"/>
                  <a:gd name="connsiteY6" fmla="*/ 92435 h 125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566" h="125702">
                    <a:moveTo>
                      <a:pt x="58943" y="92435"/>
                    </a:moveTo>
                    <a:cubicBezTo>
                      <a:pt x="57686" y="99977"/>
                      <a:pt x="57058" y="108148"/>
                      <a:pt x="54543" y="115690"/>
                    </a:cubicBezTo>
                    <a:cubicBezTo>
                      <a:pt x="48887" y="133917"/>
                      <a:pt x="37574" y="137688"/>
                      <a:pt x="25632" y="121975"/>
                    </a:cubicBezTo>
                    <a:cubicBezTo>
                      <a:pt x="1748" y="89921"/>
                      <a:pt x="-3908" y="53467"/>
                      <a:pt x="2377" y="15128"/>
                    </a:cubicBezTo>
                    <a:cubicBezTo>
                      <a:pt x="3634" y="7586"/>
                      <a:pt x="7405" y="672"/>
                      <a:pt x="16204" y="44"/>
                    </a:cubicBezTo>
                    <a:cubicBezTo>
                      <a:pt x="24375" y="-585"/>
                      <a:pt x="29403" y="5700"/>
                      <a:pt x="33803" y="11357"/>
                    </a:cubicBezTo>
                    <a:cubicBezTo>
                      <a:pt x="50772" y="35869"/>
                      <a:pt x="55801" y="63523"/>
                      <a:pt x="58943" y="92435"/>
                    </a:cubicBezTo>
                    <a:close/>
                  </a:path>
                </a:pathLst>
              </a:custGeom>
              <a:solidFill>
                <a:srgbClr val="4D4C4E"/>
              </a:solidFill>
              <a:ln w="62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1B87AE10-9754-4D2C-A015-F6D8A1316590}"/>
                  </a:ext>
                </a:extLst>
              </p:cNvPr>
              <p:cNvSpPr/>
              <p:nvPr/>
            </p:nvSpPr>
            <p:spPr>
              <a:xfrm>
                <a:off x="5114646" y="3635052"/>
                <a:ext cx="38403" cy="81072"/>
              </a:xfrm>
              <a:custGeom>
                <a:avLst/>
                <a:gdLst>
                  <a:gd name="connsiteX0" fmla="*/ 0 w 56566"/>
                  <a:gd name="connsiteY0" fmla="*/ 74090 h 119417"/>
                  <a:gd name="connsiteX1" fmla="*/ 27655 w 56566"/>
                  <a:gd name="connsiteY1" fmla="*/ 12495 h 119417"/>
                  <a:gd name="connsiteX2" fmla="*/ 50910 w 56566"/>
                  <a:gd name="connsiteY2" fmla="*/ 1182 h 119417"/>
                  <a:gd name="connsiteX3" fmla="*/ 60966 w 56566"/>
                  <a:gd name="connsiteY3" fmla="*/ 22552 h 119417"/>
                  <a:gd name="connsiteX4" fmla="*/ 17598 w 56566"/>
                  <a:gd name="connsiteY4" fmla="*/ 124371 h 119417"/>
                  <a:gd name="connsiteX5" fmla="*/ 0 w 56566"/>
                  <a:gd name="connsiteY5" fmla="*/ 101116 h 119417"/>
                  <a:gd name="connsiteX6" fmla="*/ 0 w 56566"/>
                  <a:gd name="connsiteY6" fmla="*/ 74090 h 119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566" h="119417">
                    <a:moveTo>
                      <a:pt x="0" y="74090"/>
                    </a:moveTo>
                    <a:cubicBezTo>
                      <a:pt x="2514" y="50835"/>
                      <a:pt x="13199" y="30722"/>
                      <a:pt x="27655" y="12495"/>
                    </a:cubicBezTo>
                    <a:cubicBezTo>
                      <a:pt x="33311" y="5582"/>
                      <a:pt x="40225" y="-3217"/>
                      <a:pt x="50910" y="1182"/>
                    </a:cubicBezTo>
                    <a:cubicBezTo>
                      <a:pt x="59080" y="4325"/>
                      <a:pt x="61594" y="13752"/>
                      <a:pt x="60966" y="22552"/>
                    </a:cubicBezTo>
                    <a:cubicBezTo>
                      <a:pt x="59080" y="61519"/>
                      <a:pt x="51538" y="98602"/>
                      <a:pt x="17598" y="124371"/>
                    </a:cubicBezTo>
                    <a:cubicBezTo>
                      <a:pt x="2514" y="123114"/>
                      <a:pt x="1257" y="111801"/>
                      <a:pt x="0" y="101116"/>
                    </a:cubicBezTo>
                    <a:cubicBezTo>
                      <a:pt x="0" y="91688"/>
                      <a:pt x="5028" y="82889"/>
                      <a:pt x="0" y="74090"/>
                    </a:cubicBezTo>
                    <a:close/>
                  </a:path>
                </a:pathLst>
              </a:custGeom>
              <a:solidFill>
                <a:srgbClr val="4E4D4E"/>
              </a:solidFill>
              <a:ln w="62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2A3A6EE1-A8DF-4085-8697-21C25D74A27C}"/>
                  </a:ext>
                </a:extLst>
              </p:cNvPr>
              <p:cNvSpPr/>
              <p:nvPr/>
            </p:nvSpPr>
            <p:spPr>
              <a:xfrm>
                <a:off x="5191025" y="3159645"/>
                <a:ext cx="179212" cy="170678"/>
              </a:xfrm>
              <a:custGeom>
                <a:avLst/>
                <a:gdLst>
                  <a:gd name="connsiteX0" fmla="*/ 0 w 263975"/>
                  <a:gd name="connsiteY0" fmla="*/ 240116 h 251405"/>
                  <a:gd name="connsiteX1" fmla="*/ 66622 w 263975"/>
                  <a:gd name="connsiteY1" fmla="*/ 110014 h 251405"/>
                  <a:gd name="connsiteX2" fmla="*/ 233178 w 263975"/>
                  <a:gd name="connsiteY2" fmla="*/ 3167 h 251405"/>
                  <a:gd name="connsiteX3" fmla="*/ 263975 w 263975"/>
                  <a:gd name="connsiteY3" fmla="*/ 15737 h 251405"/>
                  <a:gd name="connsiteX4" fmla="*/ 238835 w 263975"/>
                  <a:gd name="connsiteY4" fmla="*/ 40878 h 251405"/>
                  <a:gd name="connsiteX5" fmla="*/ 96791 w 263975"/>
                  <a:gd name="connsiteY5" fmla="*/ 134526 h 251405"/>
                  <a:gd name="connsiteX6" fmla="*/ 44624 w 263975"/>
                  <a:gd name="connsiteY6" fmla="*/ 240745 h 251405"/>
                  <a:gd name="connsiteX7" fmla="*/ 0 w 263975"/>
                  <a:gd name="connsiteY7" fmla="*/ 240116 h 251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3975" h="251405">
                    <a:moveTo>
                      <a:pt x="0" y="240116"/>
                    </a:moveTo>
                    <a:cubicBezTo>
                      <a:pt x="20112" y="195492"/>
                      <a:pt x="37082" y="149610"/>
                      <a:pt x="66622" y="110014"/>
                    </a:cubicBezTo>
                    <a:cubicBezTo>
                      <a:pt x="108733" y="53448"/>
                      <a:pt x="160899" y="12595"/>
                      <a:pt x="233178" y="3167"/>
                    </a:cubicBezTo>
                    <a:cubicBezTo>
                      <a:pt x="243863" y="1910"/>
                      <a:pt x="260833" y="-8146"/>
                      <a:pt x="263975" y="15737"/>
                    </a:cubicBezTo>
                    <a:cubicBezTo>
                      <a:pt x="267118" y="37107"/>
                      <a:pt x="255176" y="38364"/>
                      <a:pt x="238835" y="40878"/>
                    </a:cubicBezTo>
                    <a:cubicBezTo>
                      <a:pt x="177241" y="49677"/>
                      <a:pt x="131359" y="84245"/>
                      <a:pt x="96791" y="134526"/>
                    </a:cubicBezTo>
                    <a:cubicBezTo>
                      <a:pt x="74165" y="167209"/>
                      <a:pt x="54681" y="201777"/>
                      <a:pt x="44624" y="240745"/>
                    </a:cubicBezTo>
                    <a:cubicBezTo>
                      <a:pt x="29540" y="250801"/>
                      <a:pt x="15084" y="264628"/>
                      <a:pt x="0" y="240116"/>
                    </a:cubicBezTo>
                    <a:close/>
                  </a:path>
                </a:pathLst>
              </a:custGeom>
              <a:solidFill>
                <a:srgbClr val="59B97A"/>
              </a:solidFill>
              <a:ln w="62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8" name="Graphic 220">
              <a:extLst>
                <a:ext uri="{FF2B5EF4-FFF2-40B4-BE49-F238E27FC236}">
                  <a16:creationId xmlns:a16="http://schemas.microsoft.com/office/drawing/2014/main" id="{8C03698F-2EF8-43C3-AD70-7A04D0A65773}"/>
                </a:ext>
              </a:extLst>
            </p:cNvPr>
            <p:cNvGrpSpPr/>
            <p:nvPr/>
          </p:nvGrpSpPr>
          <p:grpSpPr>
            <a:xfrm>
              <a:off x="5416813" y="3285868"/>
              <a:ext cx="685654" cy="859270"/>
              <a:chOff x="5262560" y="2386404"/>
              <a:chExt cx="1657349" cy="2077009"/>
            </a:xfrm>
          </p:grpSpPr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A446ECED-8BD9-44ED-962A-6E898182979D}"/>
                  </a:ext>
                </a:extLst>
              </p:cNvPr>
              <p:cNvSpPr/>
              <p:nvPr/>
            </p:nvSpPr>
            <p:spPr>
              <a:xfrm>
                <a:off x="5262560" y="2797492"/>
                <a:ext cx="1657349" cy="1657350"/>
              </a:xfrm>
              <a:custGeom>
                <a:avLst/>
                <a:gdLst>
                  <a:gd name="connsiteX0" fmla="*/ 1663065 w 1657350"/>
                  <a:gd name="connsiteY0" fmla="*/ 831533 h 1657350"/>
                  <a:gd name="connsiteX1" fmla="*/ 831533 w 1657350"/>
                  <a:gd name="connsiteY1" fmla="*/ 1663065 h 1657350"/>
                  <a:gd name="connsiteX2" fmla="*/ 0 w 1657350"/>
                  <a:gd name="connsiteY2" fmla="*/ 831533 h 1657350"/>
                  <a:gd name="connsiteX3" fmla="*/ 831533 w 1657350"/>
                  <a:gd name="connsiteY3" fmla="*/ 0 h 1657350"/>
                  <a:gd name="connsiteX4" fmla="*/ 1663065 w 1657350"/>
                  <a:gd name="connsiteY4" fmla="*/ 831533 h 1657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7350" h="1657350">
                    <a:moveTo>
                      <a:pt x="1663065" y="831533"/>
                    </a:moveTo>
                    <a:cubicBezTo>
                      <a:pt x="1663065" y="1290775"/>
                      <a:pt x="1290775" y="1663065"/>
                      <a:pt x="831533" y="1663065"/>
                    </a:cubicBezTo>
                    <a:cubicBezTo>
                      <a:pt x="372290" y="1663065"/>
                      <a:pt x="0" y="1290775"/>
                      <a:pt x="0" y="831533"/>
                    </a:cubicBezTo>
                    <a:cubicBezTo>
                      <a:pt x="0" y="372290"/>
                      <a:pt x="372290" y="0"/>
                      <a:pt x="831533" y="0"/>
                    </a:cubicBezTo>
                    <a:cubicBezTo>
                      <a:pt x="1290775" y="0"/>
                      <a:pt x="1663065" y="372290"/>
                      <a:pt x="1663065" y="831533"/>
                    </a:cubicBezTo>
                    <a:close/>
                  </a:path>
                </a:pathLst>
              </a:custGeom>
              <a:solidFill>
                <a:srgbClr val="FAA93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6603ACD8-473C-4537-8226-CD47941F1CE6}"/>
                  </a:ext>
                </a:extLst>
              </p:cNvPr>
              <p:cNvSpPr/>
              <p:nvPr/>
            </p:nvSpPr>
            <p:spPr>
              <a:xfrm>
                <a:off x="5660704" y="3044189"/>
                <a:ext cx="1257300" cy="1419224"/>
              </a:xfrm>
              <a:custGeom>
                <a:avLst/>
                <a:gdLst>
                  <a:gd name="connsiteX0" fmla="*/ 1014413 w 1257300"/>
                  <a:gd name="connsiteY0" fmla="*/ 0 h 1419225"/>
                  <a:gd name="connsiteX1" fmla="*/ 773430 w 1257300"/>
                  <a:gd name="connsiteY1" fmla="*/ 974407 h 1419225"/>
                  <a:gd name="connsiteX2" fmla="*/ 0 w 1257300"/>
                  <a:gd name="connsiteY2" fmla="*/ 1303973 h 1419225"/>
                  <a:gd name="connsiteX3" fmla="*/ 433388 w 1257300"/>
                  <a:gd name="connsiteY3" fmla="*/ 1425893 h 1419225"/>
                  <a:gd name="connsiteX4" fmla="*/ 1264920 w 1257300"/>
                  <a:gd name="connsiteY4" fmla="*/ 594360 h 1419225"/>
                  <a:gd name="connsiteX5" fmla="*/ 1014413 w 1257300"/>
                  <a:gd name="connsiteY5" fmla="*/ 0 h 1419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57300" h="1419225">
                    <a:moveTo>
                      <a:pt x="1014413" y="0"/>
                    </a:moveTo>
                    <a:cubicBezTo>
                      <a:pt x="1141095" y="285750"/>
                      <a:pt x="1054418" y="679132"/>
                      <a:pt x="773430" y="974407"/>
                    </a:cubicBezTo>
                    <a:cubicBezTo>
                      <a:pt x="549593" y="1209675"/>
                      <a:pt x="256222" y="1323975"/>
                      <a:pt x="0" y="1303973"/>
                    </a:cubicBezTo>
                    <a:cubicBezTo>
                      <a:pt x="125730" y="1381125"/>
                      <a:pt x="274320" y="1425893"/>
                      <a:pt x="433388" y="1425893"/>
                    </a:cubicBezTo>
                    <a:cubicBezTo>
                      <a:pt x="892493" y="1425893"/>
                      <a:pt x="1264920" y="1053465"/>
                      <a:pt x="1264920" y="594360"/>
                    </a:cubicBezTo>
                    <a:cubicBezTo>
                      <a:pt x="1263968" y="360998"/>
                      <a:pt x="1168718" y="150495"/>
                      <a:pt x="1014413" y="0"/>
                    </a:cubicBezTo>
                    <a:close/>
                  </a:path>
                </a:pathLst>
              </a:custGeom>
              <a:solidFill>
                <a:srgbClr val="F7931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08AFDFAF-2924-4298-8415-677652193F87}"/>
                  </a:ext>
                </a:extLst>
              </p:cNvPr>
              <p:cNvSpPr/>
              <p:nvPr/>
            </p:nvSpPr>
            <p:spPr>
              <a:xfrm>
                <a:off x="6091968" y="2386404"/>
                <a:ext cx="733424" cy="495300"/>
              </a:xfrm>
              <a:custGeom>
                <a:avLst/>
                <a:gdLst>
                  <a:gd name="connsiteX0" fmla="*/ 2128 w 733425"/>
                  <a:gd name="connsiteY0" fmla="*/ 437759 h 495300"/>
                  <a:gd name="connsiteX1" fmla="*/ 99282 w 733425"/>
                  <a:gd name="connsiteY1" fmla="*/ 138674 h 495300"/>
                  <a:gd name="connsiteX2" fmla="*/ 268828 w 733425"/>
                  <a:gd name="connsiteY2" fmla="*/ 8181 h 495300"/>
                  <a:gd name="connsiteX3" fmla="*/ 305975 w 733425"/>
                  <a:gd name="connsiteY3" fmla="*/ 15801 h 495300"/>
                  <a:gd name="connsiteX4" fmla="*/ 286925 w 733425"/>
                  <a:gd name="connsiteY4" fmla="*/ 65331 h 495300"/>
                  <a:gd name="connsiteX5" fmla="*/ 89757 w 733425"/>
                  <a:gd name="connsiteY5" fmla="*/ 313934 h 495300"/>
                  <a:gd name="connsiteX6" fmla="*/ 347885 w 733425"/>
                  <a:gd name="connsiteY6" fmla="*/ 180584 h 495300"/>
                  <a:gd name="connsiteX7" fmla="*/ 420275 w 733425"/>
                  <a:gd name="connsiteY7" fmla="*/ 179631 h 495300"/>
                  <a:gd name="connsiteX8" fmla="*/ 732695 w 733425"/>
                  <a:gd name="connsiteY8" fmla="*/ 294884 h 495300"/>
                  <a:gd name="connsiteX9" fmla="*/ 735553 w 733425"/>
                  <a:gd name="connsiteY9" fmla="*/ 297741 h 495300"/>
                  <a:gd name="connsiteX10" fmla="*/ 732695 w 733425"/>
                  <a:gd name="connsiteY10" fmla="*/ 301551 h 495300"/>
                  <a:gd name="connsiteX11" fmla="*/ 109760 w 733425"/>
                  <a:gd name="connsiteY11" fmla="*/ 336794 h 495300"/>
                  <a:gd name="connsiteX12" fmla="*/ 78328 w 733425"/>
                  <a:gd name="connsiteY12" fmla="*/ 340604 h 495300"/>
                  <a:gd name="connsiteX13" fmla="*/ 63087 w 733425"/>
                  <a:gd name="connsiteY13" fmla="*/ 444426 h 495300"/>
                  <a:gd name="connsiteX14" fmla="*/ 59278 w 733425"/>
                  <a:gd name="connsiteY14" fmla="*/ 477764 h 495300"/>
                  <a:gd name="connsiteX15" fmla="*/ 25940 w 733425"/>
                  <a:gd name="connsiteY15" fmla="*/ 500624 h 495300"/>
                  <a:gd name="connsiteX16" fmla="*/ 222 w 733425"/>
                  <a:gd name="connsiteY16" fmla="*/ 475859 h 495300"/>
                  <a:gd name="connsiteX17" fmla="*/ 2128 w 733425"/>
                  <a:gd name="connsiteY17" fmla="*/ 437759 h 49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33425" h="495300">
                    <a:moveTo>
                      <a:pt x="2128" y="437759"/>
                    </a:moveTo>
                    <a:cubicBezTo>
                      <a:pt x="18320" y="332984"/>
                      <a:pt x="39275" y="229161"/>
                      <a:pt x="99282" y="138674"/>
                    </a:cubicBezTo>
                    <a:cubicBezTo>
                      <a:pt x="141193" y="75809"/>
                      <a:pt x="195485" y="30089"/>
                      <a:pt x="268828" y="8181"/>
                    </a:cubicBezTo>
                    <a:cubicBezTo>
                      <a:pt x="281210" y="4371"/>
                      <a:pt x="300260" y="-11821"/>
                      <a:pt x="305975" y="15801"/>
                    </a:cubicBezTo>
                    <a:cubicBezTo>
                      <a:pt x="309785" y="34851"/>
                      <a:pt x="315500" y="52949"/>
                      <a:pt x="286925" y="65331"/>
                    </a:cubicBezTo>
                    <a:cubicBezTo>
                      <a:pt x="177387" y="111051"/>
                      <a:pt x="125953" y="176774"/>
                      <a:pt x="89757" y="313934"/>
                    </a:cubicBezTo>
                    <a:cubicBezTo>
                      <a:pt x="170720" y="247259"/>
                      <a:pt x="254540" y="203444"/>
                      <a:pt x="347885" y="180584"/>
                    </a:cubicBezTo>
                    <a:cubicBezTo>
                      <a:pt x="371697" y="170106"/>
                      <a:pt x="396462" y="171059"/>
                      <a:pt x="420275" y="179631"/>
                    </a:cubicBezTo>
                    <a:cubicBezTo>
                      <a:pt x="528860" y="207254"/>
                      <a:pt x="626015" y="264404"/>
                      <a:pt x="732695" y="294884"/>
                    </a:cubicBezTo>
                    <a:cubicBezTo>
                      <a:pt x="733648" y="294884"/>
                      <a:pt x="735553" y="296789"/>
                      <a:pt x="735553" y="297741"/>
                    </a:cubicBezTo>
                    <a:cubicBezTo>
                      <a:pt x="735553" y="298694"/>
                      <a:pt x="733648" y="300599"/>
                      <a:pt x="732695" y="301551"/>
                    </a:cubicBezTo>
                    <a:cubicBezTo>
                      <a:pt x="526955" y="356796"/>
                      <a:pt x="320262" y="372036"/>
                      <a:pt x="109760" y="336794"/>
                    </a:cubicBezTo>
                    <a:cubicBezTo>
                      <a:pt x="98330" y="334889"/>
                      <a:pt x="87853" y="331079"/>
                      <a:pt x="78328" y="340604"/>
                    </a:cubicBezTo>
                    <a:cubicBezTo>
                      <a:pt x="73565" y="374894"/>
                      <a:pt x="67850" y="410136"/>
                      <a:pt x="63087" y="444426"/>
                    </a:cubicBezTo>
                    <a:cubicBezTo>
                      <a:pt x="62135" y="455856"/>
                      <a:pt x="59278" y="466334"/>
                      <a:pt x="59278" y="477764"/>
                    </a:cubicBezTo>
                    <a:cubicBezTo>
                      <a:pt x="59278" y="501576"/>
                      <a:pt x="42132" y="500624"/>
                      <a:pt x="25940" y="500624"/>
                    </a:cubicBezTo>
                    <a:cubicBezTo>
                      <a:pt x="8795" y="500624"/>
                      <a:pt x="-1682" y="495861"/>
                      <a:pt x="222" y="475859"/>
                    </a:cubicBezTo>
                    <a:cubicBezTo>
                      <a:pt x="3080" y="463476"/>
                      <a:pt x="2128" y="451094"/>
                      <a:pt x="2128" y="437759"/>
                    </a:cubicBezTo>
                    <a:close/>
                  </a:path>
                </a:pathLst>
              </a:custGeom>
              <a:solidFill>
                <a:srgbClr val="57B87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pic>
          <p:nvPicPr>
            <p:cNvPr id="47" name="Graphic 46">
              <a:extLst>
                <a:ext uri="{FF2B5EF4-FFF2-40B4-BE49-F238E27FC236}">
                  <a16:creationId xmlns:a16="http://schemas.microsoft.com/office/drawing/2014/main" id="{57904523-D79F-4060-A432-C45CEBF8B1B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816264" y="3770877"/>
              <a:ext cx="856351" cy="437384"/>
            </a:xfrm>
            <a:prstGeom prst="rect">
              <a:avLst/>
            </a:prstGeom>
          </p:spPr>
        </p:pic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E4C5110F-AFF8-4D6A-B36B-DFD7F58E506F}"/>
                </a:ext>
              </a:extLst>
            </p:cNvPr>
            <p:cNvSpPr/>
            <p:nvPr/>
          </p:nvSpPr>
          <p:spPr>
            <a:xfrm>
              <a:off x="4402050" y="4419855"/>
              <a:ext cx="3387900" cy="440736"/>
            </a:xfrm>
            <a:custGeom>
              <a:avLst/>
              <a:gdLst/>
              <a:ahLst/>
              <a:cxnLst/>
              <a:rect l="l" t="t" r="r" b="b"/>
              <a:pathLst>
                <a:path w="3387900" h="440736">
                  <a:moveTo>
                    <a:pt x="729202" y="359885"/>
                  </a:moveTo>
                  <a:cubicBezTo>
                    <a:pt x="725093" y="359885"/>
                    <a:pt x="723039" y="362268"/>
                    <a:pt x="723039" y="367034"/>
                  </a:cubicBezTo>
                  <a:cubicBezTo>
                    <a:pt x="723039" y="376729"/>
                    <a:pt x="728298" y="384576"/>
                    <a:pt x="738815" y="390574"/>
                  </a:cubicBezTo>
                  <a:cubicBezTo>
                    <a:pt x="749332" y="396572"/>
                    <a:pt x="762972" y="399571"/>
                    <a:pt x="779733" y="399571"/>
                  </a:cubicBezTo>
                  <a:cubicBezTo>
                    <a:pt x="795838" y="399571"/>
                    <a:pt x="808450" y="397435"/>
                    <a:pt x="817571" y="393163"/>
                  </a:cubicBezTo>
                  <a:cubicBezTo>
                    <a:pt x="826691" y="388890"/>
                    <a:pt x="831251" y="382892"/>
                    <a:pt x="831251" y="375168"/>
                  </a:cubicBezTo>
                  <a:cubicBezTo>
                    <a:pt x="831251" y="371060"/>
                    <a:pt x="829526" y="367568"/>
                    <a:pt x="826075" y="364692"/>
                  </a:cubicBezTo>
                  <a:cubicBezTo>
                    <a:pt x="822624" y="361816"/>
                    <a:pt x="818351" y="360378"/>
                    <a:pt x="813257" y="360378"/>
                  </a:cubicBezTo>
                  <a:cubicBezTo>
                    <a:pt x="810628" y="360378"/>
                    <a:pt x="806848" y="360707"/>
                    <a:pt x="801918" y="361364"/>
                  </a:cubicBezTo>
                  <a:cubicBezTo>
                    <a:pt x="792716" y="362843"/>
                    <a:pt x="782445" y="363583"/>
                    <a:pt x="771106" y="363583"/>
                  </a:cubicBezTo>
                  <a:cubicBezTo>
                    <a:pt x="762725" y="363583"/>
                    <a:pt x="754673" y="363172"/>
                    <a:pt x="746949" y="362350"/>
                  </a:cubicBezTo>
                  <a:cubicBezTo>
                    <a:pt x="741198" y="361857"/>
                    <a:pt x="736514" y="361200"/>
                    <a:pt x="732899" y="360378"/>
                  </a:cubicBezTo>
                  <a:cubicBezTo>
                    <a:pt x="731256" y="360050"/>
                    <a:pt x="730023" y="359885"/>
                    <a:pt x="729202" y="359885"/>
                  </a:cubicBezTo>
                  <a:close/>
                  <a:moveTo>
                    <a:pt x="1074269" y="240335"/>
                  </a:moveTo>
                  <a:cubicBezTo>
                    <a:pt x="1067038" y="240335"/>
                    <a:pt x="1060753" y="243293"/>
                    <a:pt x="1055412" y="249209"/>
                  </a:cubicBezTo>
                  <a:cubicBezTo>
                    <a:pt x="1050071" y="255124"/>
                    <a:pt x="1047401" y="262191"/>
                    <a:pt x="1047401" y="270407"/>
                  </a:cubicBezTo>
                  <a:cubicBezTo>
                    <a:pt x="1047401" y="278295"/>
                    <a:pt x="1049290" y="284663"/>
                    <a:pt x="1053070" y="289511"/>
                  </a:cubicBezTo>
                  <a:cubicBezTo>
                    <a:pt x="1056850" y="294359"/>
                    <a:pt x="1061862" y="296782"/>
                    <a:pt x="1068106" y="296782"/>
                  </a:cubicBezTo>
                  <a:cubicBezTo>
                    <a:pt x="1081253" y="296782"/>
                    <a:pt x="1087826" y="285690"/>
                    <a:pt x="1087826" y="263505"/>
                  </a:cubicBezTo>
                  <a:cubicBezTo>
                    <a:pt x="1087826" y="254467"/>
                    <a:pt x="1086881" y="248387"/>
                    <a:pt x="1084991" y="245265"/>
                  </a:cubicBezTo>
                  <a:cubicBezTo>
                    <a:pt x="1083102" y="242142"/>
                    <a:pt x="1079528" y="240499"/>
                    <a:pt x="1074269" y="240335"/>
                  </a:cubicBezTo>
                  <a:close/>
                  <a:moveTo>
                    <a:pt x="2902171" y="154554"/>
                  </a:moveTo>
                  <a:cubicBezTo>
                    <a:pt x="2894940" y="154554"/>
                    <a:pt x="2889148" y="157224"/>
                    <a:pt x="2884793" y="162565"/>
                  </a:cubicBezTo>
                  <a:cubicBezTo>
                    <a:pt x="2880438" y="167906"/>
                    <a:pt x="2878261" y="175013"/>
                    <a:pt x="2878261" y="183887"/>
                  </a:cubicBezTo>
                  <a:cubicBezTo>
                    <a:pt x="2878261" y="193747"/>
                    <a:pt x="2880110" y="207181"/>
                    <a:pt x="2883807" y="224189"/>
                  </a:cubicBezTo>
                  <a:cubicBezTo>
                    <a:pt x="2887504" y="241197"/>
                    <a:pt x="2891900" y="256275"/>
                    <a:pt x="2896995" y="269421"/>
                  </a:cubicBezTo>
                  <a:cubicBezTo>
                    <a:pt x="2902089" y="282896"/>
                    <a:pt x="2910388" y="289634"/>
                    <a:pt x="2921891" y="289634"/>
                  </a:cubicBezTo>
                  <a:cubicBezTo>
                    <a:pt x="2936516" y="289634"/>
                    <a:pt x="2943829" y="280349"/>
                    <a:pt x="2943829" y="261780"/>
                  </a:cubicBezTo>
                  <a:cubicBezTo>
                    <a:pt x="2943829" y="247976"/>
                    <a:pt x="2941980" y="232282"/>
                    <a:pt x="2938283" y="214699"/>
                  </a:cubicBezTo>
                  <a:cubicBezTo>
                    <a:pt x="2934585" y="197116"/>
                    <a:pt x="2930107" y="182819"/>
                    <a:pt x="2924849" y="171809"/>
                  </a:cubicBezTo>
                  <a:cubicBezTo>
                    <a:pt x="2919426" y="160634"/>
                    <a:pt x="2911867" y="154882"/>
                    <a:pt x="2902171" y="154554"/>
                  </a:cubicBezTo>
                  <a:close/>
                  <a:moveTo>
                    <a:pt x="2597371" y="154554"/>
                  </a:moveTo>
                  <a:cubicBezTo>
                    <a:pt x="2590140" y="154554"/>
                    <a:pt x="2584348" y="157224"/>
                    <a:pt x="2579993" y="162565"/>
                  </a:cubicBezTo>
                  <a:cubicBezTo>
                    <a:pt x="2575638" y="167906"/>
                    <a:pt x="2573461" y="175013"/>
                    <a:pt x="2573461" y="183887"/>
                  </a:cubicBezTo>
                  <a:cubicBezTo>
                    <a:pt x="2573461" y="193747"/>
                    <a:pt x="2575310" y="207181"/>
                    <a:pt x="2579007" y="224189"/>
                  </a:cubicBezTo>
                  <a:cubicBezTo>
                    <a:pt x="2582704" y="241197"/>
                    <a:pt x="2587100" y="256275"/>
                    <a:pt x="2592195" y="269421"/>
                  </a:cubicBezTo>
                  <a:cubicBezTo>
                    <a:pt x="2597289" y="282896"/>
                    <a:pt x="2605588" y="289634"/>
                    <a:pt x="2617091" y="289634"/>
                  </a:cubicBezTo>
                  <a:cubicBezTo>
                    <a:pt x="2631716" y="289634"/>
                    <a:pt x="2639029" y="280349"/>
                    <a:pt x="2639029" y="261780"/>
                  </a:cubicBezTo>
                  <a:cubicBezTo>
                    <a:pt x="2639029" y="247976"/>
                    <a:pt x="2637180" y="232282"/>
                    <a:pt x="2633483" y="214699"/>
                  </a:cubicBezTo>
                  <a:cubicBezTo>
                    <a:pt x="2629785" y="197116"/>
                    <a:pt x="2625307" y="182819"/>
                    <a:pt x="2620049" y="171809"/>
                  </a:cubicBezTo>
                  <a:cubicBezTo>
                    <a:pt x="2614626" y="160634"/>
                    <a:pt x="2607067" y="154882"/>
                    <a:pt x="2597371" y="154554"/>
                  </a:cubicBezTo>
                  <a:close/>
                  <a:moveTo>
                    <a:pt x="3228416" y="150610"/>
                  </a:moveTo>
                  <a:cubicBezTo>
                    <a:pt x="3217735" y="150610"/>
                    <a:pt x="3209272" y="156279"/>
                    <a:pt x="3203027" y="167618"/>
                  </a:cubicBezTo>
                  <a:cubicBezTo>
                    <a:pt x="3194646" y="182737"/>
                    <a:pt x="3190456" y="202621"/>
                    <a:pt x="3190456" y="227270"/>
                  </a:cubicBezTo>
                  <a:cubicBezTo>
                    <a:pt x="3190456" y="249619"/>
                    <a:pt x="3194482" y="266463"/>
                    <a:pt x="3202534" y="277802"/>
                  </a:cubicBezTo>
                  <a:cubicBezTo>
                    <a:pt x="3208286" y="286019"/>
                    <a:pt x="3216091" y="290127"/>
                    <a:pt x="3225951" y="290127"/>
                  </a:cubicBezTo>
                  <a:cubicBezTo>
                    <a:pt x="3236633" y="290127"/>
                    <a:pt x="3244398" y="283923"/>
                    <a:pt x="3249245" y="271516"/>
                  </a:cubicBezTo>
                  <a:cubicBezTo>
                    <a:pt x="3254093" y="259109"/>
                    <a:pt x="3256517" y="239102"/>
                    <a:pt x="3256517" y="211495"/>
                  </a:cubicBezTo>
                  <a:cubicBezTo>
                    <a:pt x="3256517" y="186188"/>
                    <a:pt x="3253641" y="169344"/>
                    <a:pt x="3247889" y="160963"/>
                  </a:cubicBezTo>
                  <a:cubicBezTo>
                    <a:pt x="3243453" y="154390"/>
                    <a:pt x="3236961" y="150939"/>
                    <a:pt x="3228416" y="150610"/>
                  </a:cubicBezTo>
                  <a:close/>
                  <a:moveTo>
                    <a:pt x="782938" y="135574"/>
                  </a:moveTo>
                  <a:cubicBezTo>
                    <a:pt x="774721" y="135574"/>
                    <a:pt x="768107" y="138696"/>
                    <a:pt x="763095" y="144940"/>
                  </a:cubicBezTo>
                  <a:cubicBezTo>
                    <a:pt x="758083" y="151185"/>
                    <a:pt x="755577" y="159484"/>
                    <a:pt x="755577" y="169837"/>
                  </a:cubicBezTo>
                  <a:cubicBezTo>
                    <a:pt x="755577" y="187584"/>
                    <a:pt x="758288" y="201799"/>
                    <a:pt x="763711" y="212481"/>
                  </a:cubicBezTo>
                  <a:cubicBezTo>
                    <a:pt x="769134" y="223162"/>
                    <a:pt x="776282" y="228503"/>
                    <a:pt x="785156" y="228503"/>
                  </a:cubicBezTo>
                  <a:cubicBezTo>
                    <a:pt x="793866" y="228503"/>
                    <a:pt x="800768" y="225175"/>
                    <a:pt x="805862" y="218520"/>
                  </a:cubicBezTo>
                  <a:cubicBezTo>
                    <a:pt x="810956" y="211864"/>
                    <a:pt x="813503" y="202949"/>
                    <a:pt x="813503" y="191775"/>
                  </a:cubicBezTo>
                  <a:cubicBezTo>
                    <a:pt x="813503" y="174191"/>
                    <a:pt x="810833" y="160511"/>
                    <a:pt x="805492" y="150733"/>
                  </a:cubicBezTo>
                  <a:cubicBezTo>
                    <a:pt x="800151" y="140955"/>
                    <a:pt x="792633" y="135902"/>
                    <a:pt x="782938" y="135574"/>
                  </a:cubicBezTo>
                  <a:close/>
                  <a:moveTo>
                    <a:pt x="1702179" y="99585"/>
                  </a:moveTo>
                  <a:cubicBezTo>
                    <a:pt x="1711218" y="99585"/>
                    <a:pt x="1715737" y="104679"/>
                    <a:pt x="1715737" y="114868"/>
                  </a:cubicBezTo>
                  <a:lnTo>
                    <a:pt x="1715737" y="258082"/>
                  </a:lnTo>
                  <a:cubicBezTo>
                    <a:pt x="1715737" y="269421"/>
                    <a:pt x="1716764" y="277720"/>
                    <a:pt x="1718818" y="282979"/>
                  </a:cubicBezTo>
                  <a:cubicBezTo>
                    <a:pt x="1720872" y="288237"/>
                    <a:pt x="1725021" y="293085"/>
                    <a:pt x="1731266" y="297522"/>
                  </a:cubicBezTo>
                  <a:cubicBezTo>
                    <a:pt x="1736360" y="301137"/>
                    <a:pt x="1739770" y="304218"/>
                    <a:pt x="1741496" y="306765"/>
                  </a:cubicBezTo>
                  <a:cubicBezTo>
                    <a:pt x="1743221" y="309313"/>
                    <a:pt x="1744084" y="312558"/>
                    <a:pt x="1744084" y="316502"/>
                  </a:cubicBezTo>
                  <a:cubicBezTo>
                    <a:pt x="1744084" y="337701"/>
                    <a:pt x="1717216" y="348300"/>
                    <a:pt x="1663479" y="348300"/>
                  </a:cubicBezTo>
                  <a:cubicBezTo>
                    <a:pt x="1634557" y="348300"/>
                    <a:pt x="1611633" y="346000"/>
                    <a:pt x="1594707" y="341398"/>
                  </a:cubicBezTo>
                  <a:cubicBezTo>
                    <a:pt x="1588955" y="339755"/>
                    <a:pt x="1584313" y="336879"/>
                    <a:pt x="1580780" y="332771"/>
                  </a:cubicBezTo>
                  <a:cubicBezTo>
                    <a:pt x="1577247" y="328663"/>
                    <a:pt x="1575480" y="323979"/>
                    <a:pt x="1575480" y="318721"/>
                  </a:cubicBezTo>
                  <a:cubicBezTo>
                    <a:pt x="1575480" y="314284"/>
                    <a:pt x="1576384" y="310833"/>
                    <a:pt x="1578192" y="308368"/>
                  </a:cubicBezTo>
                  <a:cubicBezTo>
                    <a:pt x="1579999" y="305903"/>
                    <a:pt x="1584601" y="301959"/>
                    <a:pt x="1591995" y="296536"/>
                  </a:cubicBezTo>
                  <a:cubicBezTo>
                    <a:pt x="1597090" y="292756"/>
                    <a:pt x="1600705" y="286594"/>
                    <a:pt x="1602841" y="278049"/>
                  </a:cubicBezTo>
                  <a:cubicBezTo>
                    <a:pt x="1604978" y="269503"/>
                    <a:pt x="1606046" y="256768"/>
                    <a:pt x="1606046" y="239842"/>
                  </a:cubicBezTo>
                  <a:cubicBezTo>
                    <a:pt x="1606046" y="234419"/>
                    <a:pt x="1605676" y="224271"/>
                    <a:pt x="1604936" y="209399"/>
                  </a:cubicBezTo>
                  <a:cubicBezTo>
                    <a:pt x="1604197" y="194527"/>
                    <a:pt x="1603663" y="185859"/>
                    <a:pt x="1603334" y="183394"/>
                  </a:cubicBezTo>
                  <a:cubicBezTo>
                    <a:pt x="1602348" y="176656"/>
                    <a:pt x="1597747" y="171480"/>
                    <a:pt x="1589530" y="167865"/>
                  </a:cubicBezTo>
                  <a:cubicBezTo>
                    <a:pt x="1579342" y="163428"/>
                    <a:pt x="1574248" y="156854"/>
                    <a:pt x="1574248" y="148145"/>
                  </a:cubicBezTo>
                  <a:cubicBezTo>
                    <a:pt x="1574248" y="137792"/>
                    <a:pt x="1580903" y="130069"/>
                    <a:pt x="1594214" y="124974"/>
                  </a:cubicBezTo>
                  <a:cubicBezTo>
                    <a:pt x="1612619" y="117908"/>
                    <a:pt x="1632339" y="111910"/>
                    <a:pt x="1653373" y="106980"/>
                  </a:cubicBezTo>
                  <a:cubicBezTo>
                    <a:pt x="1674407" y="102050"/>
                    <a:pt x="1690676" y="99585"/>
                    <a:pt x="1702179" y="99585"/>
                  </a:cubicBezTo>
                  <a:close/>
                  <a:moveTo>
                    <a:pt x="1452209" y="99339"/>
                  </a:moveTo>
                  <a:cubicBezTo>
                    <a:pt x="1472914" y="99339"/>
                    <a:pt x="1490662" y="104761"/>
                    <a:pt x="1505452" y="115607"/>
                  </a:cubicBezTo>
                  <a:cubicBezTo>
                    <a:pt x="1515805" y="123331"/>
                    <a:pt x="1523035" y="132410"/>
                    <a:pt x="1527144" y="142845"/>
                  </a:cubicBezTo>
                  <a:cubicBezTo>
                    <a:pt x="1531252" y="153280"/>
                    <a:pt x="1533799" y="168604"/>
                    <a:pt x="1534785" y="188817"/>
                  </a:cubicBezTo>
                  <a:lnTo>
                    <a:pt x="1538236" y="275584"/>
                  </a:lnTo>
                  <a:cubicBezTo>
                    <a:pt x="1538565" y="282157"/>
                    <a:pt x="1539592" y="287005"/>
                    <a:pt x="1541317" y="290127"/>
                  </a:cubicBezTo>
                  <a:cubicBezTo>
                    <a:pt x="1543043" y="293249"/>
                    <a:pt x="1548096" y="299247"/>
                    <a:pt x="1556477" y="308121"/>
                  </a:cubicBezTo>
                  <a:cubicBezTo>
                    <a:pt x="1558942" y="310751"/>
                    <a:pt x="1560174" y="314448"/>
                    <a:pt x="1560174" y="319214"/>
                  </a:cubicBezTo>
                  <a:cubicBezTo>
                    <a:pt x="1560174" y="330059"/>
                    <a:pt x="1553683" y="337619"/>
                    <a:pt x="1540701" y="341891"/>
                  </a:cubicBezTo>
                  <a:cubicBezTo>
                    <a:pt x="1527719" y="346164"/>
                    <a:pt x="1504548" y="348300"/>
                    <a:pt x="1471189" y="348300"/>
                  </a:cubicBezTo>
                  <a:cubicBezTo>
                    <a:pt x="1448511" y="348300"/>
                    <a:pt x="1432489" y="346328"/>
                    <a:pt x="1423122" y="342384"/>
                  </a:cubicBezTo>
                  <a:cubicBezTo>
                    <a:pt x="1413427" y="338276"/>
                    <a:pt x="1408579" y="331621"/>
                    <a:pt x="1408579" y="322418"/>
                  </a:cubicBezTo>
                  <a:cubicBezTo>
                    <a:pt x="1408579" y="319131"/>
                    <a:pt x="1409072" y="316708"/>
                    <a:pt x="1410058" y="315146"/>
                  </a:cubicBezTo>
                  <a:cubicBezTo>
                    <a:pt x="1411044" y="313585"/>
                    <a:pt x="1414330" y="309765"/>
                    <a:pt x="1419918" y="303684"/>
                  </a:cubicBezTo>
                  <a:cubicBezTo>
                    <a:pt x="1426491" y="296782"/>
                    <a:pt x="1429778" y="273776"/>
                    <a:pt x="1429778" y="234665"/>
                  </a:cubicBezTo>
                  <a:cubicBezTo>
                    <a:pt x="1429778" y="211988"/>
                    <a:pt x="1427148" y="195226"/>
                    <a:pt x="1421890" y="184380"/>
                  </a:cubicBezTo>
                  <a:cubicBezTo>
                    <a:pt x="1417617" y="175670"/>
                    <a:pt x="1409729" y="171316"/>
                    <a:pt x="1398226" y="171316"/>
                  </a:cubicBezTo>
                  <a:cubicBezTo>
                    <a:pt x="1387216" y="171316"/>
                    <a:pt x="1379657" y="174849"/>
                    <a:pt x="1375548" y="181915"/>
                  </a:cubicBezTo>
                  <a:cubicBezTo>
                    <a:pt x="1371440" y="188981"/>
                    <a:pt x="1369386" y="201799"/>
                    <a:pt x="1369386" y="220368"/>
                  </a:cubicBezTo>
                  <a:lnTo>
                    <a:pt x="1369386" y="269175"/>
                  </a:lnTo>
                  <a:cubicBezTo>
                    <a:pt x="1369386" y="278870"/>
                    <a:pt x="1370002" y="285526"/>
                    <a:pt x="1371234" y="289141"/>
                  </a:cubicBezTo>
                  <a:cubicBezTo>
                    <a:pt x="1372467" y="292756"/>
                    <a:pt x="1376534" y="299740"/>
                    <a:pt x="1383436" y="310093"/>
                  </a:cubicBezTo>
                  <a:cubicBezTo>
                    <a:pt x="1385244" y="313051"/>
                    <a:pt x="1386148" y="316420"/>
                    <a:pt x="1386148" y="320200"/>
                  </a:cubicBezTo>
                  <a:cubicBezTo>
                    <a:pt x="1386148" y="329895"/>
                    <a:pt x="1379410" y="337044"/>
                    <a:pt x="1365935" y="341645"/>
                  </a:cubicBezTo>
                  <a:cubicBezTo>
                    <a:pt x="1352460" y="346246"/>
                    <a:pt x="1331425" y="348547"/>
                    <a:pt x="1302832" y="348547"/>
                  </a:cubicBezTo>
                  <a:cubicBezTo>
                    <a:pt x="1257148" y="348547"/>
                    <a:pt x="1234306" y="339098"/>
                    <a:pt x="1234306" y="320200"/>
                  </a:cubicBezTo>
                  <a:cubicBezTo>
                    <a:pt x="1234306" y="316256"/>
                    <a:pt x="1235004" y="313257"/>
                    <a:pt x="1236401" y="311202"/>
                  </a:cubicBezTo>
                  <a:cubicBezTo>
                    <a:pt x="1237798" y="309148"/>
                    <a:pt x="1241125" y="306231"/>
                    <a:pt x="1246384" y="302452"/>
                  </a:cubicBezTo>
                  <a:cubicBezTo>
                    <a:pt x="1250657" y="299330"/>
                    <a:pt x="1253368" y="295755"/>
                    <a:pt x="1254518" y="291729"/>
                  </a:cubicBezTo>
                  <a:cubicBezTo>
                    <a:pt x="1255669" y="287703"/>
                    <a:pt x="1256737" y="277802"/>
                    <a:pt x="1257723" y="262026"/>
                  </a:cubicBezTo>
                  <a:cubicBezTo>
                    <a:pt x="1258873" y="243293"/>
                    <a:pt x="1259448" y="223655"/>
                    <a:pt x="1259448" y="203114"/>
                  </a:cubicBezTo>
                  <a:cubicBezTo>
                    <a:pt x="1259448" y="191775"/>
                    <a:pt x="1258586" y="184339"/>
                    <a:pt x="1256860" y="180806"/>
                  </a:cubicBezTo>
                  <a:cubicBezTo>
                    <a:pt x="1255135" y="177273"/>
                    <a:pt x="1250164" y="172959"/>
                    <a:pt x="1241947" y="167865"/>
                  </a:cubicBezTo>
                  <a:cubicBezTo>
                    <a:pt x="1234881" y="163428"/>
                    <a:pt x="1231348" y="158005"/>
                    <a:pt x="1231348" y="151596"/>
                  </a:cubicBezTo>
                  <a:cubicBezTo>
                    <a:pt x="1231348" y="145023"/>
                    <a:pt x="1234223" y="139641"/>
                    <a:pt x="1239975" y="135450"/>
                  </a:cubicBezTo>
                  <a:cubicBezTo>
                    <a:pt x="1245727" y="131260"/>
                    <a:pt x="1257558" y="125960"/>
                    <a:pt x="1275471" y="119551"/>
                  </a:cubicBezTo>
                  <a:cubicBezTo>
                    <a:pt x="1291246" y="113964"/>
                    <a:pt x="1306447" y="109239"/>
                    <a:pt x="1321072" y="105378"/>
                  </a:cubicBezTo>
                  <a:cubicBezTo>
                    <a:pt x="1335698" y="101516"/>
                    <a:pt x="1345722" y="99585"/>
                    <a:pt x="1351145" y="99585"/>
                  </a:cubicBezTo>
                  <a:cubicBezTo>
                    <a:pt x="1356075" y="99585"/>
                    <a:pt x="1360224" y="101393"/>
                    <a:pt x="1363593" y="105008"/>
                  </a:cubicBezTo>
                  <a:cubicBezTo>
                    <a:pt x="1366962" y="108623"/>
                    <a:pt x="1368646" y="112896"/>
                    <a:pt x="1368646" y="117826"/>
                  </a:cubicBezTo>
                  <a:cubicBezTo>
                    <a:pt x="1368646" y="118319"/>
                    <a:pt x="1368564" y="120373"/>
                    <a:pt x="1368400" y="123988"/>
                  </a:cubicBezTo>
                  <a:cubicBezTo>
                    <a:pt x="1368235" y="125303"/>
                    <a:pt x="1368153" y="126453"/>
                    <a:pt x="1368153" y="127439"/>
                  </a:cubicBezTo>
                  <a:cubicBezTo>
                    <a:pt x="1368153" y="135327"/>
                    <a:pt x="1371440" y="139271"/>
                    <a:pt x="1378013" y="139271"/>
                  </a:cubicBezTo>
                  <a:cubicBezTo>
                    <a:pt x="1381957" y="139271"/>
                    <a:pt x="1386148" y="136149"/>
                    <a:pt x="1390584" y="129904"/>
                  </a:cubicBezTo>
                  <a:cubicBezTo>
                    <a:pt x="1404717" y="109527"/>
                    <a:pt x="1425258" y="99339"/>
                    <a:pt x="1452209" y="99339"/>
                  </a:cubicBezTo>
                  <a:close/>
                  <a:moveTo>
                    <a:pt x="503174" y="99339"/>
                  </a:moveTo>
                  <a:cubicBezTo>
                    <a:pt x="511883" y="99339"/>
                    <a:pt x="517183" y="100571"/>
                    <a:pt x="519073" y="103036"/>
                  </a:cubicBezTo>
                  <a:cubicBezTo>
                    <a:pt x="520962" y="105501"/>
                    <a:pt x="522647" y="113389"/>
                    <a:pt x="524126" y="126700"/>
                  </a:cubicBezTo>
                  <a:cubicBezTo>
                    <a:pt x="524947" y="133930"/>
                    <a:pt x="527495" y="137546"/>
                    <a:pt x="531767" y="137546"/>
                  </a:cubicBezTo>
                  <a:cubicBezTo>
                    <a:pt x="535054" y="137546"/>
                    <a:pt x="538176" y="135163"/>
                    <a:pt x="541134" y="130397"/>
                  </a:cubicBezTo>
                  <a:cubicBezTo>
                    <a:pt x="554281" y="109856"/>
                    <a:pt x="571453" y="99585"/>
                    <a:pt x="592652" y="99585"/>
                  </a:cubicBezTo>
                  <a:cubicBezTo>
                    <a:pt x="607606" y="99585"/>
                    <a:pt x="619849" y="104433"/>
                    <a:pt x="629380" y="114128"/>
                  </a:cubicBezTo>
                  <a:cubicBezTo>
                    <a:pt x="633981" y="118894"/>
                    <a:pt x="637761" y="125015"/>
                    <a:pt x="640719" y="132492"/>
                  </a:cubicBezTo>
                  <a:cubicBezTo>
                    <a:pt x="643677" y="139969"/>
                    <a:pt x="645156" y="147159"/>
                    <a:pt x="645156" y="154061"/>
                  </a:cubicBezTo>
                  <a:cubicBezTo>
                    <a:pt x="645156" y="161784"/>
                    <a:pt x="643348" y="169713"/>
                    <a:pt x="639733" y="177848"/>
                  </a:cubicBezTo>
                  <a:cubicBezTo>
                    <a:pt x="636117" y="185982"/>
                    <a:pt x="631434" y="192679"/>
                    <a:pt x="625682" y="197937"/>
                  </a:cubicBezTo>
                  <a:cubicBezTo>
                    <a:pt x="615165" y="207961"/>
                    <a:pt x="602265" y="212974"/>
                    <a:pt x="586982" y="212974"/>
                  </a:cubicBezTo>
                  <a:cubicBezTo>
                    <a:pt x="578601" y="212974"/>
                    <a:pt x="571576" y="211495"/>
                    <a:pt x="565907" y="208537"/>
                  </a:cubicBezTo>
                  <a:cubicBezTo>
                    <a:pt x="560238" y="205579"/>
                    <a:pt x="552802" y="199581"/>
                    <a:pt x="543599" y="190542"/>
                  </a:cubicBezTo>
                  <a:cubicBezTo>
                    <a:pt x="540148" y="187091"/>
                    <a:pt x="536944" y="185366"/>
                    <a:pt x="533986" y="185366"/>
                  </a:cubicBezTo>
                  <a:cubicBezTo>
                    <a:pt x="529384" y="185366"/>
                    <a:pt x="526385" y="187954"/>
                    <a:pt x="524988" y="193131"/>
                  </a:cubicBezTo>
                  <a:cubicBezTo>
                    <a:pt x="523592" y="198307"/>
                    <a:pt x="522893" y="209194"/>
                    <a:pt x="522893" y="225791"/>
                  </a:cubicBezTo>
                  <a:cubicBezTo>
                    <a:pt x="522893" y="250605"/>
                    <a:pt x="523797" y="267531"/>
                    <a:pt x="525605" y="276570"/>
                  </a:cubicBezTo>
                  <a:cubicBezTo>
                    <a:pt x="526755" y="281500"/>
                    <a:pt x="528357" y="284909"/>
                    <a:pt x="530411" y="286799"/>
                  </a:cubicBezTo>
                  <a:cubicBezTo>
                    <a:pt x="532466" y="288689"/>
                    <a:pt x="536861" y="290620"/>
                    <a:pt x="543599" y="292592"/>
                  </a:cubicBezTo>
                  <a:cubicBezTo>
                    <a:pt x="558389" y="297029"/>
                    <a:pt x="565784" y="304752"/>
                    <a:pt x="565784" y="315763"/>
                  </a:cubicBezTo>
                  <a:cubicBezTo>
                    <a:pt x="565784" y="322500"/>
                    <a:pt x="563401" y="328375"/>
                    <a:pt x="558635" y="333387"/>
                  </a:cubicBezTo>
                  <a:cubicBezTo>
                    <a:pt x="553870" y="338399"/>
                    <a:pt x="547543" y="341727"/>
                    <a:pt x="539655" y="343370"/>
                  </a:cubicBezTo>
                  <a:cubicBezTo>
                    <a:pt x="523879" y="346657"/>
                    <a:pt x="500709" y="348300"/>
                    <a:pt x="470143" y="348300"/>
                  </a:cubicBezTo>
                  <a:cubicBezTo>
                    <a:pt x="441056" y="348300"/>
                    <a:pt x="418954" y="345753"/>
                    <a:pt x="403835" y="340659"/>
                  </a:cubicBezTo>
                  <a:cubicBezTo>
                    <a:pt x="390360" y="336057"/>
                    <a:pt x="383623" y="328087"/>
                    <a:pt x="383623" y="316749"/>
                  </a:cubicBezTo>
                  <a:cubicBezTo>
                    <a:pt x="383623" y="308203"/>
                    <a:pt x="388553" y="300562"/>
                    <a:pt x="398412" y="293824"/>
                  </a:cubicBezTo>
                  <a:cubicBezTo>
                    <a:pt x="403178" y="290702"/>
                    <a:pt x="406465" y="287867"/>
                    <a:pt x="408272" y="285320"/>
                  </a:cubicBezTo>
                  <a:cubicBezTo>
                    <a:pt x="410080" y="282773"/>
                    <a:pt x="411312" y="279281"/>
                    <a:pt x="411970" y="274844"/>
                  </a:cubicBezTo>
                  <a:cubicBezTo>
                    <a:pt x="414599" y="259890"/>
                    <a:pt x="415914" y="232200"/>
                    <a:pt x="415914" y="191775"/>
                  </a:cubicBezTo>
                  <a:cubicBezTo>
                    <a:pt x="415914" y="184380"/>
                    <a:pt x="415092" y="179080"/>
                    <a:pt x="413449" y="175876"/>
                  </a:cubicBezTo>
                  <a:cubicBezTo>
                    <a:pt x="411805" y="172671"/>
                    <a:pt x="408519" y="170083"/>
                    <a:pt x="403589" y="168111"/>
                  </a:cubicBezTo>
                  <a:cubicBezTo>
                    <a:pt x="391921" y="163510"/>
                    <a:pt x="386088" y="156854"/>
                    <a:pt x="386088" y="148145"/>
                  </a:cubicBezTo>
                  <a:cubicBezTo>
                    <a:pt x="386088" y="140257"/>
                    <a:pt x="390114" y="133478"/>
                    <a:pt x="398166" y="127809"/>
                  </a:cubicBezTo>
                  <a:cubicBezTo>
                    <a:pt x="406218" y="122140"/>
                    <a:pt x="419693" y="116511"/>
                    <a:pt x="438591" y="110924"/>
                  </a:cubicBezTo>
                  <a:cubicBezTo>
                    <a:pt x="463898" y="103365"/>
                    <a:pt x="485426" y="99503"/>
                    <a:pt x="503174" y="99339"/>
                  </a:cubicBezTo>
                  <a:close/>
                  <a:moveTo>
                    <a:pt x="1900163" y="97860"/>
                  </a:moveTo>
                  <a:cubicBezTo>
                    <a:pt x="1929413" y="97860"/>
                    <a:pt x="1955214" y="105172"/>
                    <a:pt x="1977563" y="119798"/>
                  </a:cubicBezTo>
                  <a:cubicBezTo>
                    <a:pt x="1998761" y="133766"/>
                    <a:pt x="2009361" y="151103"/>
                    <a:pt x="2009361" y="171809"/>
                  </a:cubicBezTo>
                  <a:cubicBezTo>
                    <a:pt x="2009361" y="186105"/>
                    <a:pt x="2004431" y="197691"/>
                    <a:pt x="1994571" y="206565"/>
                  </a:cubicBezTo>
                  <a:cubicBezTo>
                    <a:pt x="1985368" y="214946"/>
                    <a:pt x="1974276" y="219136"/>
                    <a:pt x="1961294" y="219136"/>
                  </a:cubicBezTo>
                  <a:cubicBezTo>
                    <a:pt x="1947654" y="219136"/>
                    <a:pt x="1937384" y="214206"/>
                    <a:pt x="1930482" y="204346"/>
                  </a:cubicBezTo>
                  <a:cubicBezTo>
                    <a:pt x="1928345" y="201224"/>
                    <a:pt x="1925223" y="193254"/>
                    <a:pt x="1921115" y="180436"/>
                  </a:cubicBezTo>
                  <a:cubicBezTo>
                    <a:pt x="1916678" y="166632"/>
                    <a:pt x="1908215" y="159730"/>
                    <a:pt x="1895726" y="159730"/>
                  </a:cubicBezTo>
                  <a:cubicBezTo>
                    <a:pt x="1886688" y="159730"/>
                    <a:pt x="1879087" y="163674"/>
                    <a:pt x="1872925" y="171562"/>
                  </a:cubicBezTo>
                  <a:cubicBezTo>
                    <a:pt x="1866762" y="179450"/>
                    <a:pt x="1863681" y="189146"/>
                    <a:pt x="1863681" y="200649"/>
                  </a:cubicBezTo>
                  <a:cubicBezTo>
                    <a:pt x="1863681" y="220368"/>
                    <a:pt x="1870747" y="237870"/>
                    <a:pt x="1884880" y="253152"/>
                  </a:cubicBezTo>
                  <a:cubicBezTo>
                    <a:pt x="1896383" y="265477"/>
                    <a:pt x="1910844" y="271640"/>
                    <a:pt x="1928263" y="271640"/>
                  </a:cubicBezTo>
                  <a:cubicBezTo>
                    <a:pt x="1936480" y="271640"/>
                    <a:pt x="1943382" y="270941"/>
                    <a:pt x="1948969" y="269545"/>
                  </a:cubicBezTo>
                  <a:cubicBezTo>
                    <a:pt x="1954556" y="268148"/>
                    <a:pt x="1961869" y="265313"/>
                    <a:pt x="1970907" y="261040"/>
                  </a:cubicBezTo>
                  <a:cubicBezTo>
                    <a:pt x="1973208" y="259890"/>
                    <a:pt x="1975755" y="259315"/>
                    <a:pt x="1978548" y="259315"/>
                  </a:cubicBezTo>
                  <a:cubicBezTo>
                    <a:pt x="1984136" y="259315"/>
                    <a:pt x="1989066" y="261944"/>
                    <a:pt x="1993338" y="267203"/>
                  </a:cubicBezTo>
                  <a:cubicBezTo>
                    <a:pt x="1997611" y="272461"/>
                    <a:pt x="1999747" y="278624"/>
                    <a:pt x="1999747" y="285690"/>
                  </a:cubicBezTo>
                  <a:cubicBezTo>
                    <a:pt x="1999747" y="293085"/>
                    <a:pt x="1996707" y="300850"/>
                    <a:pt x="1990627" y="308984"/>
                  </a:cubicBezTo>
                  <a:cubicBezTo>
                    <a:pt x="1984547" y="317118"/>
                    <a:pt x="1976577" y="324226"/>
                    <a:pt x="1966717" y="330306"/>
                  </a:cubicBezTo>
                  <a:cubicBezTo>
                    <a:pt x="1945354" y="343452"/>
                    <a:pt x="1920129" y="350026"/>
                    <a:pt x="1891042" y="350026"/>
                  </a:cubicBezTo>
                  <a:cubicBezTo>
                    <a:pt x="1857190" y="350026"/>
                    <a:pt x="1828350" y="340166"/>
                    <a:pt x="1804522" y="320446"/>
                  </a:cubicBezTo>
                  <a:cubicBezTo>
                    <a:pt x="1773956" y="295468"/>
                    <a:pt x="1758674" y="263670"/>
                    <a:pt x="1758674" y="225052"/>
                  </a:cubicBezTo>
                  <a:cubicBezTo>
                    <a:pt x="1758674" y="187913"/>
                    <a:pt x="1772888" y="157183"/>
                    <a:pt x="1801317" y="132862"/>
                  </a:cubicBezTo>
                  <a:cubicBezTo>
                    <a:pt x="1828432" y="109527"/>
                    <a:pt x="1861380" y="97860"/>
                    <a:pt x="1900163" y="97860"/>
                  </a:cubicBezTo>
                  <a:close/>
                  <a:moveTo>
                    <a:pt x="2921891" y="97613"/>
                  </a:moveTo>
                  <a:cubicBezTo>
                    <a:pt x="2951963" y="97613"/>
                    <a:pt x="2978338" y="105419"/>
                    <a:pt x="3001016" y="121030"/>
                  </a:cubicBezTo>
                  <a:cubicBezTo>
                    <a:pt x="3017285" y="132205"/>
                    <a:pt x="3030349" y="146748"/>
                    <a:pt x="3040209" y="164660"/>
                  </a:cubicBezTo>
                  <a:cubicBezTo>
                    <a:pt x="3050398" y="183394"/>
                    <a:pt x="3055492" y="202949"/>
                    <a:pt x="3055492" y="223326"/>
                  </a:cubicBezTo>
                  <a:cubicBezTo>
                    <a:pt x="3055492" y="258986"/>
                    <a:pt x="3039141" y="289305"/>
                    <a:pt x="3006439" y="314284"/>
                  </a:cubicBezTo>
                  <a:cubicBezTo>
                    <a:pt x="2975216" y="338112"/>
                    <a:pt x="2939474" y="350026"/>
                    <a:pt x="2899213" y="350026"/>
                  </a:cubicBezTo>
                  <a:cubicBezTo>
                    <a:pt x="2859938" y="350026"/>
                    <a:pt x="2828140" y="338851"/>
                    <a:pt x="2803819" y="316502"/>
                  </a:cubicBezTo>
                  <a:cubicBezTo>
                    <a:pt x="2780155" y="294810"/>
                    <a:pt x="2768323" y="266545"/>
                    <a:pt x="2768323" y="231707"/>
                  </a:cubicBezTo>
                  <a:cubicBezTo>
                    <a:pt x="2768323" y="192925"/>
                    <a:pt x="2782784" y="161209"/>
                    <a:pt x="2811707" y="136560"/>
                  </a:cubicBezTo>
                  <a:cubicBezTo>
                    <a:pt x="2841944" y="110595"/>
                    <a:pt x="2878672" y="97613"/>
                    <a:pt x="2921891" y="97613"/>
                  </a:cubicBezTo>
                  <a:close/>
                  <a:moveTo>
                    <a:pt x="2617091" y="97613"/>
                  </a:moveTo>
                  <a:cubicBezTo>
                    <a:pt x="2647163" y="97613"/>
                    <a:pt x="2673538" y="105419"/>
                    <a:pt x="2696216" y="121030"/>
                  </a:cubicBezTo>
                  <a:cubicBezTo>
                    <a:pt x="2712485" y="132205"/>
                    <a:pt x="2725549" y="146748"/>
                    <a:pt x="2735409" y="164660"/>
                  </a:cubicBezTo>
                  <a:cubicBezTo>
                    <a:pt x="2745598" y="183394"/>
                    <a:pt x="2750692" y="202949"/>
                    <a:pt x="2750692" y="223326"/>
                  </a:cubicBezTo>
                  <a:cubicBezTo>
                    <a:pt x="2750692" y="258986"/>
                    <a:pt x="2734341" y="289305"/>
                    <a:pt x="2701639" y="314284"/>
                  </a:cubicBezTo>
                  <a:cubicBezTo>
                    <a:pt x="2670416" y="338112"/>
                    <a:pt x="2634674" y="350026"/>
                    <a:pt x="2594413" y="350026"/>
                  </a:cubicBezTo>
                  <a:cubicBezTo>
                    <a:pt x="2555138" y="350026"/>
                    <a:pt x="2523340" y="338851"/>
                    <a:pt x="2499019" y="316502"/>
                  </a:cubicBezTo>
                  <a:cubicBezTo>
                    <a:pt x="2475355" y="294810"/>
                    <a:pt x="2463523" y="266545"/>
                    <a:pt x="2463523" y="231707"/>
                  </a:cubicBezTo>
                  <a:cubicBezTo>
                    <a:pt x="2463523" y="192925"/>
                    <a:pt x="2477984" y="161209"/>
                    <a:pt x="2506907" y="136560"/>
                  </a:cubicBezTo>
                  <a:cubicBezTo>
                    <a:pt x="2537144" y="110595"/>
                    <a:pt x="2573872" y="97613"/>
                    <a:pt x="2617091" y="97613"/>
                  </a:cubicBezTo>
                  <a:close/>
                  <a:moveTo>
                    <a:pt x="1090784" y="97613"/>
                  </a:moveTo>
                  <a:cubicBezTo>
                    <a:pt x="1119378" y="97613"/>
                    <a:pt x="1143617" y="104844"/>
                    <a:pt x="1163501" y="119305"/>
                  </a:cubicBezTo>
                  <a:cubicBezTo>
                    <a:pt x="1174018" y="127028"/>
                    <a:pt x="1181372" y="135861"/>
                    <a:pt x="1185562" y="145803"/>
                  </a:cubicBezTo>
                  <a:cubicBezTo>
                    <a:pt x="1189753" y="155745"/>
                    <a:pt x="1191848" y="169426"/>
                    <a:pt x="1191848" y="186845"/>
                  </a:cubicBezTo>
                  <a:lnTo>
                    <a:pt x="1191355" y="223573"/>
                  </a:lnTo>
                  <a:cubicBezTo>
                    <a:pt x="1191355" y="249044"/>
                    <a:pt x="1193162" y="265559"/>
                    <a:pt x="1196778" y="273119"/>
                  </a:cubicBezTo>
                  <a:cubicBezTo>
                    <a:pt x="1198585" y="276734"/>
                    <a:pt x="1200311" y="279035"/>
                    <a:pt x="1201954" y="280021"/>
                  </a:cubicBezTo>
                  <a:cubicBezTo>
                    <a:pt x="1203597" y="281007"/>
                    <a:pt x="1207048" y="281910"/>
                    <a:pt x="1212307" y="282732"/>
                  </a:cubicBezTo>
                  <a:cubicBezTo>
                    <a:pt x="1217566" y="283554"/>
                    <a:pt x="1220195" y="287005"/>
                    <a:pt x="1220195" y="293085"/>
                  </a:cubicBezTo>
                  <a:cubicBezTo>
                    <a:pt x="1220195" y="300973"/>
                    <a:pt x="1217031" y="309189"/>
                    <a:pt x="1210705" y="317735"/>
                  </a:cubicBezTo>
                  <a:cubicBezTo>
                    <a:pt x="1204378" y="326280"/>
                    <a:pt x="1196202" y="333428"/>
                    <a:pt x="1186178" y="339180"/>
                  </a:cubicBezTo>
                  <a:cubicBezTo>
                    <a:pt x="1173853" y="346410"/>
                    <a:pt x="1160954" y="350026"/>
                    <a:pt x="1147478" y="350026"/>
                  </a:cubicBezTo>
                  <a:cubicBezTo>
                    <a:pt x="1130224" y="350026"/>
                    <a:pt x="1116584" y="344110"/>
                    <a:pt x="1106560" y="332278"/>
                  </a:cubicBezTo>
                  <a:cubicBezTo>
                    <a:pt x="1103109" y="328005"/>
                    <a:pt x="1099905" y="325869"/>
                    <a:pt x="1096947" y="325869"/>
                  </a:cubicBezTo>
                  <a:cubicBezTo>
                    <a:pt x="1093660" y="325869"/>
                    <a:pt x="1089305" y="327923"/>
                    <a:pt x="1083882" y="332031"/>
                  </a:cubicBezTo>
                  <a:cubicBezTo>
                    <a:pt x="1067449" y="344028"/>
                    <a:pt x="1048798" y="350026"/>
                    <a:pt x="1027928" y="350026"/>
                  </a:cubicBezTo>
                  <a:cubicBezTo>
                    <a:pt x="1006400" y="350026"/>
                    <a:pt x="988981" y="345424"/>
                    <a:pt x="975670" y="336222"/>
                  </a:cubicBezTo>
                  <a:cubicBezTo>
                    <a:pt x="966961" y="330142"/>
                    <a:pt x="960059" y="322213"/>
                    <a:pt x="954965" y="312435"/>
                  </a:cubicBezTo>
                  <a:cubicBezTo>
                    <a:pt x="949870" y="302657"/>
                    <a:pt x="947323" y="292428"/>
                    <a:pt x="947323" y="281746"/>
                  </a:cubicBezTo>
                  <a:cubicBezTo>
                    <a:pt x="947323" y="264656"/>
                    <a:pt x="954225" y="249537"/>
                    <a:pt x="968029" y="236391"/>
                  </a:cubicBezTo>
                  <a:cubicBezTo>
                    <a:pt x="989556" y="215685"/>
                    <a:pt x="1021765" y="205250"/>
                    <a:pt x="1064656" y="205086"/>
                  </a:cubicBezTo>
                  <a:cubicBezTo>
                    <a:pt x="1074187" y="205086"/>
                    <a:pt x="1080185" y="204141"/>
                    <a:pt x="1082650" y="202251"/>
                  </a:cubicBezTo>
                  <a:cubicBezTo>
                    <a:pt x="1085115" y="200361"/>
                    <a:pt x="1086347" y="195965"/>
                    <a:pt x="1086347" y="189063"/>
                  </a:cubicBezTo>
                  <a:cubicBezTo>
                    <a:pt x="1086347" y="171644"/>
                    <a:pt x="1084540" y="159032"/>
                    <a:pt x="1080924" y="151226"/>
                  </a:cubicBezTo>
                  <a:cubicBezTo>
                    <a:pt x="1077309" y="143420"/>
                    <a:pt x="1071393" y="139518"/>
                    <a:pt x="1063177" y="139518"/>
                  </a:cubicBezTo>
                  <a:cubicBezTo>
                    <a:pt x="1058247" y="139518"/>
                    <a:pt x="1053851" y="140997"/>
                    <a:pt x="1049989" y="143954"/>
                  </a:cubicBezTo>
                  <a:cubicBezTo>
                    <a:pt x="1046127" y="146912"/>
                    <a:pt x="1041321" y="152335"/>
                    <a:pt x="1035569" y="160223"/>
                  </a:cubicBezTo>
                  <a:cubicBezTo>
                    <a:pt x="1020943" y="181093"/>
                    <a:pt x="1005661" y="191528"/>
                    <a:pt x="989721" y="191528"/>
                  </a:cubicBezTo>
                  <a:cubicBezTo>
                    <a:pt x="981668" y="191528"/>
                    <a:pt x="975095" y="189146"/>
                    <a:pt x="970001" y="184380"/>
                  </a:cubicBezTo>
                  <a:cubicBezTo>
                    <a:pt x="964907" y="179614"/>
                    <a:pt x="962359" y="173370"/>
                    <a:pt x="962359" y="165646"/>
                  </a:cubicBezTo>
                  <a:cubicBezTo>
                    <a:pt x="962359" y="157758"/>
                    <a:pt x="965523" y="149870"/>
                    <a:pt x="971850" y="141983"/>
                  </a:cubicBezTo>
                  <a:cubicBezTo>
                    <a:pt x="978176" y="134095"/>
                    <a:pt x="986763" y="127193"/>
                    <a:pt x="997608" y="121277"/>
                  </a:cubicBezTo>
                  <a:cubicBezTo>
                    <a:pt x="1027352" y="105501"/>
                    <a:pt x="1058411" y="97613"/>
                    <a:pt x="1090784" y="97613"/>
                  </a:cubicBezTo>
                  <a:close/>
                  <a:moveTo>
                    <a:pt x="916785" y="84549"/>
                  </a:moveTo>
                  <a:cubicBezTo>
                    <a:pt x="920894" y="84549"/>
                    <a:pt x="924509" y="86890"/>
                    <a:pt x="927631" y="91574"/>
                  </a:cubicBezTo>
                  <a:cubicBezTo>
                    <a:pt x="930754" y="96257"/>
                    <a:pt x="932315" y="101721"/>
                    <a:pt x="932315" y="107966"/>
                  </a:cubicBezTo>
                  <a:cubicBezTo>
                    <a:pt x="932315" y="114703"/>
                    <a:pt x="930220" y="122345"/>
                    <a:pt x="926029" y="130890"/>
                  </a:cubicBezTo>
                  <a:cubicBezTo>
                    <a:pt x="921839" y="139435"/>
                    <a:pt x="916785" y="146255"/>
                    <a:pt x="910870" y="151349"/>
                  </a:cubicBezTo>
                  <a:cubicBezTo>
                    <a:pt x="907090" y="154636"/>
                    <a:pt x="905200" y="157265"/>
                    <a:pt x="905200" y="159237"/>
                  </a:cubicBezTo>
                  <a:cubicBezTo>
                    <a:pt x="905200" y="159730"/>
                    <a:pt x="905364" y="161702"/>
                    <a:pt x="905693" y="165153"/>
                  </a:cubicBezTo>
                  <a:cubicBezTo>
                    <a:pt x="906186" y="168604"/>
                    <a:pt x="906433" y="171726"/>
                    <a:pt x="906433" y="174520"/>
                  </a:cubicBezTo>
                  <a:cubicBezTo>
                    <a:pt x="906433" y="194075"/>
                    <a:pt x="899859" y="210509"/>
                    <a:pt x="886713" y="223819"/>
                  </a:cubicBezTo>
                  <a:cubicBezTo>
                    <a:pt x="874881" y="235651"/>
                    <a:pt x="859639" y="244854"/>
                    <a:pt x="840988" y="251427"/>
                  </a:cubicBezTo>
                  <a:cubicBezTo>
                    <a:pt x="822336" y="258000"/>
                    <a:pt x="801836" y="261287"/>
                    <a:pt x="779487" y="261287"/>
                  </a:cubicBezTo>
                  <a:cubicBezTo>
                    <a:pt x="774064" y="261287"/>
                    <a:pt x="768723" y="260958"/>
                    <a:pt x="763465" y="260301"/>
                  </a:cubicBezTo>
                  <a:cubicBezTo>
                    <a:pt x="759192" y="259808"/>
                    <a:pt x="755905" y="259561"/>
                    <a:pt x="753605" y="259561"/>
                  </a:cubicBezTo>
                  <a:cubicBezTo>
                    <a:pt x="744895" y="259561"/>
                    <a:pt x="740540" y="263916"/>
                    <a:pt x="740540" y="272626"/>
                  </a:cubicBezTo>
                  <a:cubicBezTo>
                    <a:pt x="740540" y="278213"/>
                    <a:pt x="743375" y="282609"/>
                    <a:pt x="749045" y="285813"/>
                  </a:cubicBezTo>
                  <a:cubicBezTo>
                    <a:pt x="754714" y="289018"/>
                    <a:pt x="762396" y="290620"/>
                    <a:pt x="772092" y="290620"/>
                  </a:cubicBezTo>
                  <a:cubicBezTo>
                    <a:pt x="778665" y="290620"/>
                    <a:pt x="788361" y="289716"/>
                    <a:pt x="801179" y="287908"/>
                  </a:cubicBezTo>
                  <a:cubicBezTo>
                    <a:pt x="828129" y="284129"/>
                    <a:pt x="848013" y="282239"/>
                    <a:pt x="860831" y="282239"/>
                  </a:cubicBezTo>
                  <a:cubicBezTo>
                    <a:pt x="880222" y="282239"/>
                    <a:pt x="895258" y="285444"/>
                    <a:pt x="905940" y="291852"/>
                  </a:cubicBezTo>
                  <a:cubicBezTo>
                    <a:pt x="914485" y="296782"/>
                    <a:pt x="921264" y="303684"/>
                    <a:pt x="926276" y="312558"/>
                  </a:cubicBezTo>
                  <a:cubicBezTo>
                    <a:pt x="931288" y="321432"/>
                    <a:pt x="933794" y="330963"/>
                    <a:pt x="933794" y="341152"/>
                  </a:cubicBezTo>
                  <a:cubicBezTo>
                    <a:pt x="933794" y="357749"/>
                    <a:pt x="927713" y="373854"/>
                    <a:pt x="915553" y="389465"/>
                  </a:cubicBezTo>
                  <a:cubicBezTo>
                    <a:pt x="901092" y="407870"/>
                    <a:pt x="879811" y="421510"/>
                    <a:pt x="851710" y="430384"/>
                  </a:cubicBezTo>
                  <a:cubicBezTo>
                    <a:pt x="829690" y="437285"/>
                    <a:pt x="804219" y="440736"/>
                    <a:pt x="775296" y="440736"/>
                  </a:cubicBezTo>
                  <a:cubicBezTo>
                    <a:pt x="738815" y="440736"/>
                    <a:pt x="709235" y="435149"/>
                    <a:pt x="686558" y="423975"/>
                  </a:cubicBezTo>
                  <a:cubicBezTo>
                    <a:pt x="676040" y="418716"/>
                    <a:pt x="667660" y="411814"/>
                    <a:pt x="661415" y="403269"/>
                  </a:cubicBezTo>
                  <a:cubicBezTo>
                    <a:pt x="655171" y="394724"/>
                    <a:pt x="652048" y="385850"/>
                    <a:pt x="652048" y="376647"/>
                  </a:cubicBezTo>
                  <a:cubicBezTo>
                    <a:pt x="652048" y="370238"/>
                    <a:pt x="653815" y="364322"/>
                    <a:pt x="657348" y="358900"/>
                  </a:cubicBezTo>
                  <a:cubicBezTo>
                    <a:pt x="660881" y="353477"/>
                    <a:pt x="665359" y="349615"/>
                    <a:pt x="670782" y="347314"/>
                  </a:cubicBezTo>
                  <a:cubicBezTo>
                    <a:pt x="675712" y="345342"/>
                    <a:pt x="678177" y="343206"/>
                    <a:pt x="678177" y="340905"/>
                  </a:cubicBezTo>
                  <a:cubicBezTo>
                    <a:pt x="678177" y="339098"/>
                    <a:pt x="676123" y="336468"/>
                    <a:pt x="672014" y="333017"/>
                  </a:cubicBezTo>
                  <a:cubicBezTo>
                    <a:pt x="658868" y="322007"/>
                    <a:pt x="652295" y="310586"/>
                    <a:pt x="652295" y="298754"/>
                  </a:cubicBezTo>
                  <a:cubicBezTo>
                    <a:pt x="652295" y="290866"/>
                    <a:pt x="655458" y="282732"/>
                    <a:pt x="661785" y="274351"/>
                  </a:cubicBezTo>
                  <a:cubicBezTo>
                    <a:pt x="668111" y="265970"/>
                    <a:pt x="675958" y="259479"/>
                    <a:pt x="685325" y="254878"/>
                  </a:cubicBezTo>
                  <a:cubicBezTo>
                    <a:pt x="689269" y="252906"/>
                    <a:pt x="691241" y="250934"/>
                    <a:pt x="691241" y="248962"/>
                  </a:cubicBezTo>
                  <a:cubicBezTo>
                    <a:pt x="691241" y="246661"/>
                    <a:pt x="688776" y="243210"/>
                    <a:pt x="683846" y="238609"/>
                  </a:cubicBezTo>
                  <a:cubicBezTo>
                    <a:pt x="666920" y="222998"/>
                    <a:pt x="658457" y="204757"/>
                    <a:pt x="658457" y="183887"/>
                  </a:cubicBezTo>
                  <a:cubicBezTo>
                    <a:pt x="658457" y="172877"/>
                    <a:pt x="661456" y="162360"/>
                    <a:pt x="667454" y="152335"/>
                  </a:cubicBezTo>
                  <a:cubicBezTo>
                    <a:pt x="673452" y="142311"/>
                    <a:pt x="681792" y="133766"/>
                    <a:pt x="692474" y="126700"/>
                  </a:cubicBezTo>
                  <a:cubicBezTo>
                    <a:pt x="718931" y="109445"/>
                    <a:pt x="748264" y="100817"/>
                    <a:pt x="780473" y="100817"/>
                  </a:cubicBezTo>
                  <a:cubicBezTo>
                    <a:pt x="793291" y="100817"/>
                    <a:pt x="807587" y="102461"/>
                    <a:pt x="823363" y="105747"/>
                  </a:cubicBezTo>
                  <a:cubicBezTo>
                    <a:pt x="838317" y="108705"/>
                    <a:pt x="848588" y="110184"/>
                    <a:pt x="854175" y="110184"/>
                  </a:cubicBezTo>
                  <a:cubicBezTo>
                    <a:pt x="872087" y="110184"/>
                    <a:pt x="889917" y="103118"/>
                    <a:pt x="907665" y="88986"/>
                  </a:cubicBezTo>
                  <a:cubicBezTo>
                    <a:pt x="911609" y="86028"/>
                    <a:pt x="914649" y="84549"/>
                    <a:pt x="916785" y="84549"/>
                  </a:cubicBezTo>
                  <a:close/>
                  <a:moveTo>
                    <a:pt x="163920" y="70745"/>
                  </a:moveTo>
                  <a:cubicBezTo>
                    <a:pt x="150116" y="70745"/>
                    <a:pt x="139188" y="76907"/>
                    <a:pt x="131136" y="89232"/>
                  </a:cubicBezTo>
                  <a:cubicBezTo>
                    <a:pt x="124891" y="98435"/>
                    <a:pt x="121769" y="109363"/>
                    <a:pt x="121769" y="122016"/>
                  </a:cubicBezTo>
                  <a:cubicBezTo>
                    <a:pt x="121769" y="140586"/>
                    <a:pt x="125549" y="162072"/>
                    <a:pt x="133108" y="186475"/>
                  </a:cubicBezTo>
                  <a:cubicBezTo>
                    <a:pt x="140667" y="210878"/>
                    <a:pt x="150198" y="232529"/>
                    <a:pt x="161701" y="251427"/>
                  </a:cubicBezTo>
                  <a:cubicBezTo>
                    <a:pt x="166796" y="259479"/>
                    <a:pt x="173081" y="265888"/>
                    <a:pt x="180558" y="270654"/>
                  </a:cubicBezTo>
                  <a:cubicBezTo>
                    <a:pt x="188035" y="275419"/>
                    <a:pt x="195636" y="277802"/>
                    <a:pt x="203359" y="277802"/>
                  </a:cubicBezTo>
                  <a:cubicBezTo>
                    <a:pt x="215848" y="277802"/>
                    <a:pt x="225914" y="273119"/>
                    <a:pt x="233555" y="263752"/>
                  </a:cubicBezTo>
                  <a:cubicBezTo>
                    <a:pt x="241196" y="254385"/>
                    <a:pt x="245017" y="242060"/>
                    <a:pt x="245017" y="226777"/>
                  </a:cubicBezTo>
                  <a:cubicBezTo>
                    <a:pt x="245017" y="206893"/>
                    <a:pt x="241813" y="185448"/>
                    <a:pt x="235404" y="162442"/>
                  </a:cubicBezTo>
                  <a:cubicBezTo>
                    <a:pt x="228995" y="139435"/>
                    <a:pt x="220696" y="119798"/>
                    <a:pt x="210508" y="103529"/>
                  </a:cubicBezTo>
                  <a:cubicBezTo>
                    <a:pt x="204263" y="93505"/>
                    <a:pt x="197033" y="85617"/>
                    <a:pt x="188816" y="79865"/>
                  </a:cubicBezTo>
                  <a:cubicBezTo>
                    <a:pt x="180599" y="74114"/>
                    <a:pt x="172301" y="71074"/>
                    <a:pt x="163920" y="70745"/>
                  </a:cubicBezTo>
                  <a:close/>
                  <a:moveTo>
                    <a:pt x="1666930" y="6902"/>
                  </a:moveTo>
                  <a:cubicBezTo>
                    <a:pt x="1681227" y="6902"/>
                    <a:pt x="1692566" y="9573"/>
                    <a:pt x="1700947" y="14913"/>
                  </a:cubicBezTo>
                  <a:cubicBezTo>
                    <a:pt x="1709328" y="20254"/>
                    <a:pt x="1713518" y="27444"/>
                    <a:pt x="1713518" y="36482"/>
                  </a:cubicBezTo>
                  <a:cubicBezTo>
                    <a:pt x="1713518" y="49135"/>
                    <a:pt x="1707191" y="59160"/>
                    <a:pt x="1694538" y="66554"/>
                  </a:cubicBezTo>
                  <a:cubicBezTo>
                    <a:pt x="1674490" y="78222"/>
                    <a:pt x="1650251" y="84056"/>
                    <a:pt x="1621821" y="84056"/>
                  </a:cubicBezTo>
                  <a:cubicBezTo>
                    <a:pt x="1609825" y="84056"/>
                    <a:pt x="1600294" y="81755"/>
                    <a:pt x="1593228" y="77154"/>
                  </a:cubicBezTo>
                  <a:cubicBezTo>
                    <a:pt x="1583697" y="71238"/>
                    <a:pt x="1578931" y="63021"/>
                    <a:pt x="1578931" y="52504"/>
                  </a:cubicBezTo>
                  <a:cubicBezTo>
                    <a:pt x="1578931" y="38372"/>
                    <a:pt x="1589037" y="27279"/>
                    <a:pt x="1609250" y="19227"/>
                  </a:cubicBezTo>
                  <a:cubicBezTo>
                    <a:pt x="1629792" y="11011"/>
                    <a:pt x="1649018" y="6902"/>
                    <a:pt x="1666930" y="6902"/>
                  </a:cubicBezTo>
                  <a:close/>
                  <a:moveTo>
                    <a:pt x="3341065" y="6409"/>
                  </a:moveTo>
                  <a:cubicBezTo>
                    <a:pt x="3355198" y="6409"/>
                    <a:pt x="3362264" y="13147"/>
                    <a:pt x="3362264" y="26622"/>
                  </a:cubicBezTo>
                  <a:lnTo>
                    <a:pt x="3362264" y="251673"/>
                  </a:lnTo>
                  <a:cubicBezTo>
                    <a:pt x="3362264" y="264491"/>
                    <a:pt x="3362798" y="272708"/>
                    <a:pt x="3363866" y="276323"/>
                  </a:cubicBezTo>
                  <a:cubicBezTo>
                    <a:pt x="3364934" y="279938"/>
                    <a:pt x="3367933" y="283472"/>
                    <a:pt x="3372863" y="286923"/>
                  </a:cubicBezTo>
                  <a:cubicBezTo>
                    <a:pt x="3378779" y="291031"/>
                    <a:pt x="3382764" y="294646"/>
                    <a:pt x="3384818" y="297768"/>
                  </a:cubicBezTo>
                  <a:cubicBezTo>
                    <a:pt x="3386873" y="300891"/>
                    <a:pt x="3387900" y="304670"/>
                    <a:pt x="3387900" y="309107"/>
                  </a:cubicBezTo>
                  <a:cubicBezTo>
                    <a:pt x="3387900" y="322254"/>
                    <a:pt x="3374671" y="332278"/>
                    <a:pt x="3348214" y="339180"/>
                  </a:cubicBezTo>
                  <a:cubicBezTo>
                    <a:pt x="3324386" y="345260"/>
                    <a:pt x="3300557" y="348300"/>
                    <a:pt x="3276730" y="348300"/>
                  </a:cubicBezTo>
                  <a:cubicBezTo>
                    <a:pt x="3271471" y="348300"/>
                    <a:pt x="3268061" y="347520"/>
                    <a:pt x="3266500" y="345958"/>
                  </a:cubicBezTo>
                  <a:cubicBezTo>
                    <a:pt x="3264939" y="344397"/>
                    <a:pt x="3263912" y="340659"/>
                    <a:pt x="3263419" y="334743"/>
                  </a:cubicBezTo>
                  <a:cubicBezTo>
                    <a:pt x="3262597" y="326362"/>
                    <a:pt x="3259639" y="322172"/>
                    <a:pt x="3254545" y="322172"/>
                  </a:cubicBezTo>
                  <a:cubicBezTo>
                    <a:pt x="3251751" y="322172"/>
                    <a:pt x="3247396" y="324636"/>
                    <a:pt x="3241481" y="329566"/>
                  </a:cubicBezTo>
                  <a:cubicBezTo>
                    <a:pt x="3224719" y="343206"/>
                    <a:pt x="3206067" y="350026"/>
                    <a:pt x="3185526" y="350026"/>
                  </a:cubicBezTo>
                  <a:cubicBezTo>
                    <a:pt x="3160054" y="350026"/>
                    <a:pt x="3137130" y="340577"/>
                    <a:pt x="3116753" y="321679"/>
                  </a:cubicBezTo>
                  <a:cubicBezTo>
                    <a:pt x="3104757" y="310340"/>
                    <a:pt x="3095062" y="297275"/>
                    <a:pt x="3087667" y="282486"/>
                  </a:cubicBezTo>
                  <a:cubicBezTo>
                    <a:pt x="3077807" y="263259"/>
                    <a:pt x="3072877" y="243786"/>
                    <a:pt x="3072877" y="224066"/>
                  </a:cubicBezTo>
                  <a:cubicBezTo>
                    <a:pt x="3072877" y="200895"/>
                    <a:pt x="3079286" y="178546"/>
                    <a:pt x="3092104" y="157019"/>
                  </a:cubicBezTo>
                  <a:cubicBezTo>
                    <a:pt x="3103935" y="137135"/>
                    <a:pt x="3120040" y="121852"/>
                    <a:pt x="3140417" y="111170"/>
                  </a:cubicBezTo>
                  <a:cubicBezTo>
                    <a:pt x="3157507" y="102296"/>
                    <a:pt x="3174351" y="97860"/>
                    <a:pt x="3190949" y="97860"/>
                  </a:cubicBezTo>
                  <a:cubicBezTo>
                    <a:pt x="3210011" y="97860"/>
                    <a:pt x="3227102" y="102132"/>
                    <a:pt x="3242220" y="110677"/>
                  </a:cubicBezTo>
                  <a:cubicBezTo>
                    <a:pt x="3244685" y="111992"/>
                    <a:pt x="3246657" y="112649"/>
                    <a:pt x="3248136" y="112649"/>
                  </a:cubicBezTo>
                  <a:cubicBezTo>
                    <a:pt x="3253395" y="112649"/>
                    <a:pt x="3256024" y="105583"/>
                    <a:pt x="3256024" y="91451"/>
                  </a:cubicBezTo>
                  <a:cubicBezTo>
                    <a:pt x="3256024" y="85370"/>
                    <a:pt x="3254586" y="80728"/>
                    <a:pt x="3251710" y="77524"/>
                  </a:cubicBezTo>
                  <a:cubicBezTo>
                    <a:pt x="3248834" y="74319"/>
                    <a:pt x="3243699" y="71567"/>
                    <a:pt x="3236304" y="69266"/>
                  </a:cubicBezTo>
                  <a:cubicBezTo>
                    <a:pt x="3225951" y="65979"/>
                    <a:pt x="3220775" y="60228"/>
                    <a:pt x="3220775" y="52011"/>
                  </a:cubicBezTo>
                  <a:cubicBezTo>
                    <a:pt x="3220775" y="40015"/>
                    <a:pt x="3232689" y="30648"/>
                    <a:pt x="3256517" y="23911"/>
                  </a:cubicBezTo>
                  <a:cubicBezTo>
                    <a:pt x="3298586" y="12243"/>
                    <a:pt x="3326768" y="6409"/>
                    <a:pt x="3341065" y="6409"/>
                  </a:cubicBezTo>
                  <a:close/>
                  <a:moveTo>
                    <a:pt x="2449343" y="2712"/>
                  </a:moveTo>
                  <a:cubicBezTo>
                    <a:pt x="2455095" y="2712"/>
                    <a:pt x="2460599" y="5999"/>
                    <a:pt x="2465858" y="12572"/>
                  </a:cubicBezTo>
                  <a:cubicBezTo>
                    <a:pt x="2480319" y="30977"/>
                    <a:pt x="2487550" y="51354"/>
                    <a:pt x="2487550" y="73703"/>
                  </a:cubicBezTo>
                  <a:cubicBezTo>
                    <a:pt x="2487550" y="83891"/>
                    <a:pt x="2485167" y="92026"/>
                    <a:pt x="2480401" y="98106"/>
                  </a:cubicBezTo>
                  <a:cubicBezTo>
                    <a:pt x="2475636" y="104186"/>
                    <a:pt x="2469391" y="107226"/>
                    <a:pt x="2461668" y="107226"/>
                  </a:cubicBezTo>
                  <a:cubicBezTo>
                    <a:pt x="2455916" y="107226"/>
                    <a:pt x="2451561" y="106076"/>
                    <a:pt x="2448603" y="103775"/>
                  </a:cubicBezTo>
                  <a:cubicBezTo>
                    <a:pt x="2445645" y="101475"/>
                    <a:pt x="2438086" y="93423"/>
                    <a:pt x="2425926" y="79619"/>
                  </a:cubicBezTo>
                  <a:cubicBezTo>
                    <a:pt x="2418531" y="71074"/>
                    <a:pt x="2409616" y="65486"/>
                    <a:pt x="2399181" y="62857"/>
                  </a:cubicBezTo>
                  <a:cubicBezTo>
                    <a:pt x="2388746" y="60228"/>
                    <a:pt x="2369314" y="58502"/>
                    <a:pt x="2340885" y="57681"/>
                  </a:cubicBezTo>
                  <a:cubicBezTo>
                    <a:pt x="2329546" y="57681"/>
                    <a:pt x="2322561" y="60556"/>
                    <a:pt x="2319932" y="66308"/>
                  </a:cubicBezTo>
                  <a:cubicBezTo>
                    <a:pt x="2317960" y="70581"/>
                    <a:pt x="2316112" y="78961"/>
                    <a:pt x="2314386" y="91451"/>
                  </a:cubicBezTo>
                  <a:cubicBezTo>
                    <a:pt x="2312661" y="103940"/>
                    <a:pt x="2311798" y="115279"/>
                    <a:pt x="2311798" y="125467"/>
                  </a:cubicBezTo>
                  <a:cubicBezTo>
                    <a:pt x="2311798" y="131548"/>
                    <a:pt x="2313770" y="135738"/>
                    <a:pt x="2317714" y="138039"/>
                  </a:cubicBezTo>
                  <a:cubicBezTo>
                    <a:pt x="2321658" y="140339"/>
                    <a:pt x="2329053" y="141490"/>
                    <a:pt x="2339899" y="141490"/>
                  </a:cubicBezTo>
                  <a:cubicBezTo>
                    <a:pt x="2347129" y="141490"/>
                    <a:pt x="2352470" y="140175"/>
                    <a:pt x="2355921" y="137546"/>
                  </a:cubicBezTo>
                  <a:cubicBezTo>
                    <a:pt x="2359372" y="134916"/>
                    <a:pt x="2361754" y="130479"/>
                    <a:pt x="2363069" y="124235"/>
                  </a:cubicBezTo>
                  <a:cubicBezTo>
                    <a:pt x="2366849" y="106323"/>
                    <a:pt x="2374572" y="97367"/>
                    <a:pt x="2386240" y="97367"/>
                  </a:cubicBezTo>
                  <a:cubicBezTo>
                    <a:pt x="2406288" y="97367"/>
                    <a:pt x="2416313" y="121359"/>
                    <a:pt x="2416313" y="169344"/>
                  </a:cubicBezTo>
                  <a:cubicBezTo>
                    <a:pt x="2416313" y="199745"/>
                    <a:pt x="2411958" y="222094"/>
                    <a:pt x="2403248" y="236391"/>
                  </a:cubicBezTo>
                  <a:cubicBezTo>
                    <a:pt x="2397989" y="245100"/>
                    <a:pt x="2390759" y="249455"/>
                    <a:pt x="2381557" y="249455"/>
                  </a:cubicBezTo>
                  <a:cubicBezTo>
                    <a:pt x="2371861" y="249455"/>
                    <a:pt x="2366274" y="242964"/>
                    <a:pt x="2364795" y="229982"/>
                  </a:cubicBezTo>
                  <a:cubicBezTo>
                    <a:pt x="2363973" y="221601"/>
                    <a:pt x="2362946" y="215685"/>
                    <a:pt x="2361714" y="212234"/>
                  </a:cubicBezTo>
                  <a:cubicBezTo>
                    <a:pt x="2360481" y="208783"/>
                    <a:pt x="2358139" y="205496"/>
                    <a:pt x="2354688" y="202374"/>
                  </a:cubicBezTo>
                  <a:cubicBezTo>
                    <a:pt x="2349266" y="197280"/>
                    <a:pt x="2341378" y="194733"/>
                    <a:pt x="2331025" y="194733"/>
                  </a:cubicBezTo>
                  <a:cubicBezTo>
                    <a:pt x="2323630" y="194733"/>
                    <a:pt x="2318617" y="196047"/>
                    <a:pt x="2315989" y="198677"/>
                  </a:cubicBezTo>
                  <a:cubicBezTo>
                    <a:pt x="2313359" y="201306"/>
                    <a:pt x="2312209" y="206318"/>
                    <a:pt x="2312538" y="213713"/>
                  </a:cubicBezTo>
                  <a:cubicBezTo>
                    <a:pt x="2312538" y="215028"/>
                    <a:pt x="2312455" y="222669"/>
                    <a:pt x="2312291" y="236637"/>
                  </a:cubicBezTo>
                  <a:cubicBezTo>
                    <a:pt x="2312291" y="265067"/>
                    <a:pt x="2315249" y="282403"/>
                    <a:pt x="2321165" y="288648"/>
                  </a:cubicBezTo>
                  <a:cubicBezTo>
                    <a:pt x="2323137" y="291113"/>
                    <a:pt x="2325150" y="292715"/>
                    <a:pt x="2327204" y="293455"/>
                  </a:cubicBezTo>
                  <a:cubicBezTo>
                    <a:pt x="2329258" y="294194"/>
                    <a:pt x="2334640" y="295221"/>
                    <a:pt x="2343350" y="296536"/>
                  </a:cubicBezTo>
                  <a:cubicBezTo>
                    <a:pt x="2347622" y="297193"/>
                    <a:pt x="2351238" y="299412"/>
                    <a:pt x="2354195" y="303191"/>
                  </a:cubicBezTo>
                  <a:cubicBezTo>
                    <a:pt x="2357153" y="306971"/>
                    <a:pt x="2358632" y="311326"/>
                    <a:pt x="2358632" y="316256"/>
                  </a:cubicBezTo>
                  <a:cubicBezTo>
                    <a:pt x="2358632" y="328909"/>
                    <a:pt x="2351238" y="337044"/>
                    <a:pt x="2336448" y="340659"/>
                  </a:cubicBezTo>
                  <a:cubicBezTo>
                    <a:pt x="2315084" y="345753"/>
                    <a:pt x="2285094" y="348300"/>
                    <a:pt x="2246476" y="348300"/>
                  </a:cubicBezTo>
                  <a:cubicBezTo>
                    <a:pt x="2212624" y="348300"/>
                    <a:pt x="2189289" y="346328"/>
                    <a:pt x="2176471" y="342384"/>
                  </a:cubicBezTo>
                  <a:cubicBezTo>
                    <a:pt x="2170719" y="340577"/>
                    <a:pt x="2166036" y="337290"/>
                    <a:pt x="2162421" y="332524"/>
                  </a:cubicBezTo>
                  <a:cubicBezTo>
                    <a:pt x="2158806" y="327759"/>
                    <a:pt x="2156998" y="322500"/>
                    <a:pt x="2156998" y="316749"/>
                  </a:cubicBezTo>
                  <a:cubicBezTo>
                    <a:pt x="2156998" y="309518"/>
                    <a:pt x="2159627" y="303684"/>
                    <a:pt x="2164886" y="299247"/>
                  </a:cubicBezTo>
                  <a:cubicBezTo>
                    <a:pt x="2166201" y="298261"/>
                    <a:pt x="2170719" y="296207"/>
                    <a:pt x="2178443" y="293085"/>
                  </a:cubicBezTo>
                  <a:cubicBezTo>
                    <a:pt x="2187646" y="289470"/>
                    <a:pt x="2193151" y="281089"/>
                    <a:pt x="2194959" y="267942"/>
                  </a:cubicBezTo>
                  <a:cubicBezTo>
                    <a:pt x="2197917" y="247730"/>
                    <a:pt x="2199396" y="201635"/>
                    <a:pt x="2199396" y="129658"/>
                  </a:cubicBezTo>
                  <a:cubicBezTo>
                    <a:pt x="2199396" y="98599"/>
                    <a:pt x="2198327" y="78468"/>
                    <a:pt x="2196191" y="69266"/>
                  </a:cubicBezTo>
                  <a:cubicBezTo>
                    <a:pt x="2194055" y="60063"/>
                    <a:pt x="2188878" y="53654"/>
                    <a:pt x="2180662" y="50039"/>
                  </a:cubicBezTo>
                  <a:cubicBezTo>
                    <a:pt x="2172445" y="46424"/>
                    <a:pt x="2167063" y="43261"/>
                    <a:pt x="2164516" y="40549"/>
                  </a:cubicBezTo>
                  <a:cubicBezTo>
                    <a:pt x="2161969" y="37838"/>
                    <a:pt x="2160696" y="33935"/>
                    <a:pt x="2160696" y="28840"/>
                  </a:cubicBezTo>
                  <a:cubicBezTo>
                    <a:pt x="2160696" y="21610"/>
                    <a:pt x="2164229" y="15571"/>
                    <a:pt x="2171295" y="10723"/>
                  </a:cubicBezTo>
                  <a:cubicBezTo>
                    <a:pt x="2178361" y="5875"/>
                    <a:pt x="2187071" y="3451"/>
                    <a:pt x="2197424" y="3451"/>
                  </a:cubicBezTo>
                  <a:cubicBezTo>
                    <a:pt x="2203997" y="3451"/>
                    <a:pt x="2213610" y="3944"/>
                    <a:pt x="2226264" y="4930"/>
                  </a:cubicBezTo>
                  <a:cubicBezTo>
                    <a:pt x="2253049" y="7067"/>
                    <a:pt x="2285094" y="8135"/>
                    <a:pt x="2322397" y="8135"/>
                  </a:cubicBezTo>
                  <a:cubicBezTo>
                    <a:pt x="2382050" y="8135"/>
                    <a:pt x="2422229" y="6491"/>
                    <a:pt x="2442934" y="3205"/>
                  </a:cubicBezTo>
                  <a:cubicBezTo>
                    <a:pt x="2445728" y="2876"/>
                    <a:pt x="2447864" y="2712"/>
                    <a:pt x="2449343" y="2712"/>
                  </a:cubicBezTo>
                  <a:close/>
                  <a:moveTo>
                    <a:pt x="187337" y="0"/>
                  </a:moveTo>
                  <a:cubicBezTo>
                    <a:pt x="229570" y="0"/>
                    <a:pt x="266462" y="12079"/>
                    <a:pt x="298014" y="36235"/>
                  </a:cubicBezTo>
                  <a:cubicBezTo>
                    <a:pt x="319377" y="52833"/>
                    <a:pt x="336714" y="74360"/>
                    <a:pt x="350025" y="100817"/>
                  </a:cubicBezTo>
                  <a:cubicBezTo>
                    <a:pt x="363007" y="127111"/>
                    <a:pt x="369498" y="153404"/>
                    <a:pt x="369498" y="179696"/>
                  </a:cubicBezTo>
                  <a:cubicBezTo>
                    <a:pt x="369498" y="218479"/>
                    <a:pt x="356680" y="253152"/>
                    <a:pt x="331045" y="283718"/>
                  </a:cubicBezTo>
                  <a:cubicBezTo>
                    <a:pt x="309353" y="309682"/>
                    <a:pt x="281006" y="328334"/>
                    <a:pt x="246003" y="339673"/>
                  </a:cubicBezTo>
                  <a:cubicBezTo>
                    <a:pt x="224476" y="346575"/>
                    <a:pt x="202866" y="350026"/>
                    <a:pt x="181175" y="350026"/>
                  </a:cubicBezTo>
                  <a:cubicBezTo>
                    <a:pt x="152745" y="350026"/>
                    <a:pt x="125549" y="344110"/>
                    <a:pt x="99584" y="332278"/>
                  </a:cubicBezTo>
                  <a:cubicBezTo>
                    <a:pt x="68197" y="317981"/>
                    <a:pt x="43630" y="296372"/>
                    <a:pt x="25882" y="267449"/>
                  </a:cubicBezTo>
                  <a:cubicBezTo>
                    <a:pt x="8627" y="239513"/>
                    <a:pt x="0" y="208701"/>
                    <a:pt x="0" y="175013"/>
                  </a:cubicBezTo>
                  <a:cubicBezTo>
                    <a:pt x="0" y="135902"/>
                    <a:pt x="11092" y="101393"/>
                    <a:pt x="33277" y="71484"/>
                  </a:cubicBezTo>
                  <a:cubicBezTo>
                    <a:pt x="52996" y="44863"/>
                    <a:pt x="79536" y="25307"/>
                    <a:pt x="112895" y="12818"/>
                  </a:cubicBezTo>
                  <a:cubicBezTo>
                    <a:pt x="135244" y="4273"/>
                    <a:pt x="160058" y="0"/>
                    <a:pt x="1873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7" name="Group 136">
            <a:extLst>
              <a:ext uri="{FF2B5EF4-FFF2-40B4-BE49-F238E27FC236}">
                <a16:creationId xmlns:a16="http://schemas.microsoft.com/office/drawing/2014/main" id="{DA9D8E60-24EA-48B0-AB34-B50EDAFEAA7D}"/>
              </a:ext>
            </a:extLst>
          </p:cNvPr>
          <p:cNvGrpSpPr/>
          <p:nvPr/>
        </p:nvGrpSpPr>
        <p:grpSpPr>
          <a:xfrm>
            <a:off x="10560923" y="375821"/>
            <a:ext cx="1262227" cy="310203"/>
            <a:chOff x="3275856" y="1242391"/>
            <a:chExt cx="1656184" cy="407020"/>
          </a:xfrm>
        </p:grpSpPr>
        <p:sp>
          <p:nvSpPr>
            <p:cNvPr id="138" name="Rounded Rectangle 7">
              <a:extLst>
                <a:ext uri="{FF2B5EF4-FFF2-40B4-BE49-F238E27FC236}">
                  <a16:creationId xmlns:a16="http://schemas.microsoft.com/office/drawing/2014/main" id="{89C9A2DA-F838-44F1-AB12-E14BA0E810AF}"/>
                </a:ext>
              </a:extLst>
            </p:cNvPr>
            <p:cNvSpPr/>
            <p:nvPr/>
          </p:nvSpPr>
          <p:spPr>
            <a:xfrm>
              <a:off x="3275856" y="1242391"/>
              <a:ext cx="1656184" cy="407020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0"/>
              </a:schemeClr>
            </a:solidFill>
            <a:ln w="15875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pic>
          <p:nvPicPr>
            <p:cNvPr id="139" name="Picture 2" descr="E:\002-KIMS BUSINESS\007-01-ALLPPT.com\011-ALLPPT-LOGO\allppt-logo-e.png">
              <a:extLst>
                <a:ext uri="{FF2B5EF4-FFF2-40B4-BE49-F238E27FC236}">
                  <a16:creationId xmlns:a16="http://schemas.microsoft.com/office/drawing/2014/main" id="{D551AB88-E98B-4526-890F-8DF096049B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-10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16120" y="1319622"/>
              <a:ext cx="1187245" cy="2473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01411437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직사각형 65">
            <a:extLst>
              <a:ext uri="{FF2B5EF4-FFF2-40B4-BE49-F238E27FC236}">
                <a16:creationId xmlns:a16="http://schemas.microsoft.com/office/drawing/2014/main" id="{0D94B897-9E96-42FF-A9FB-0B970746435F}"/>
              </a:ext>
            </a:extLst>
          </p:cNvPr>
          <p:cNvSpPr/>
          <p:nvPr/>
        </p:nvSpPr>
        <p:spPr>
          <a:xfrm>
            <a:off x="5814375" y="2942564"/>
            <a:ext cx="5472000" cy="900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직사각형 66">
            <a:extLst>
              <a:ext uri="{FF2B5EF4-FFF2-40B4-BE49-F238E27FC236}">
                <a16:creationId xmlns:a16="http://schemas.microsoft.com/office/drawing/2014/main" id="{CAF7832F-79F8-4F41-B7D2-BD5B71B938C7}"/>
              </a:ext>
            </a:extLst>
          </p:cNvPr>
          <p:cNvSpPr/>
          <p:nvPr/>
        </p:nvSpPr>
        <p:spPr>
          <a:xfrm>
            <a:off x="6704841" y="2996564"/>
            <a:ext cx="4428000" cy="79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직사각형 68">
            <a:extLst>
              <a:ext uri="{FF2B5EF4-FFF2-40B4-BE49-F238E27FC236}">
                <a16:creationId xmlns:a16="http://schemas.microsoft.com/office/drawing/2014/main" id="{3DDEAEE3-F72F-40D1-B5C1-82464AFAB27F}"/>
              </a:ext>
            </a:extLst>
          </p:cNvPr>
          <p:cNvSpPr/>
          <p:nvPr/>
        </p:nvSpPr>
        <p:spPr>
          <a:xfrm>
            <a:off x="5814375" y="4061646"/>
            <a:ext cx="5472000" cy="9000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6" name="직사각형 69">
            <a:extLst>
              <a:ext uri="{FF2B5EF4-FFF2-40B4-BE49-F238E27FC236}">
                <a16:creationId xmlns:a16="http://schemas.microsoft.com/office/drawing/2014/main" id="{48FF78A7-2622-4D7D-B8E2-EA77BDE65AF3}"/>
              </a:ext>
            </a:extLst>
          </p:cNvPr>
          <p:cNvSpPr/>
          <p:nvPr/>
        </p:nvSpPr>
        <p:spPr>
          <a:xfrm>
            <a:off x="6704841" y="4115646"/>
            <a:ext cx="4428000" cy="79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" name="직사각형 71">
            <a:extLst>
              <a:ext uri="{FF2B5EF4-FFF2-40B4-BE49-F238E27FC236}">
                <a16:creationId xmlns:a16="http://schemas.microsoft.com/office/drawing/2014/main" id="{76B9510A-1858-4B19-9782-0F5967DE8E52}"/>
              </a:ext>
            </a:extLst>
          </p:cNvPr>
          <p:cNvSpPr/>
          <p:nvPr/>
        </p:nvSpPr>
        <p:spPr>
          <a:xfrm>
            <a:off x="5814375" y="5180727"/>
            <a:ext cx="5472000" cy="90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8" name="직사각형 72">
            <a:extLst>
              <a:ext uri="{FF2B5EF4-FFF2-40B4-BE49-F238E27FC236}">
                <a16:creationId xmlns:a16="http://schemas.microsoft.com/office/drawing/2014/main" id="{94A7AE55-6710-4F24-B594-06F835CE35CD}"/>
              </a:ext>
            </a:extLst>
          </p:cNvPr>
          <p:cNvSpPr/>
          <p:nvPr/>
        </p:nvSpPr>
        <p:spPr>
          <a:xfrm>
            <a:off x="6704841" y="5234727"/>
            <a:ext cx="4428000" cy="79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" name="직사각형 9">
            <a:extLst>
              <a:ext uri="{FF2B5EF4-FFF2-40B4-BE49-F238E27FC236}">
                <a16:creationId xmlns:a16="http://schemas.microsoft.com/office/drawing/2014/main" id="{5553BC05-636E-411F-B077-BD1C2E4A5F51}"/>
              </a:ext>
            </a:extLst>
          </p:cNvPr>
          <p:cNvSpPr/>
          <p:nvPr/>
        </p:nvSpPr>
        <p:spPr>
          <a:xfrm>
            <a:off x="5814375" y="1823482"/>
            <a:ext cx="5472000" cy="900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직사각형 10">
            <a:extLst>
              <a:ext uri="{FF2B5EF4-FFF2-40B4-BE49-F238E27FC236}">
                <a16:creationId xmlns:a16="http://schemas.microsoft.com/office/drawing/2014/main" id="{06383D3E-76D8-49B3-AFC0-A5C1AD09334C}"/>
              </a:ext>
            </a:extLst>
          </p:cNvPr>
          <p:cNvSpPr/>
          <p:nvPr/>
        </p:nvSpPr>
        <p:spPr>
          <a:xfrm>
            <a:off x="6704841" y="1877482"/>
            <a:ext cx="4428000" cy="792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EAB5B495-320D-4A8D-8384-3FAB30C53326}"/>
              </a:ext>
            </a:extLst>
          </p:cNvPr>
          <p:cNvGrpSpPr/>
          <p:nvPr/>
        </p:nvGrpSpPr>
        <p:grpSpPr>
          <a:xfrm>
            <a:off x="939672" y="1819906"/>
            <a:ext cx="4274353" cy="4274354"/>
            <a:chOff x="812246" y="1875092"/>
            <a:chExt cx="4105383" cy="4105384"/>
          </a:xfrm>
        </p:grpSpPr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145E0807-4706-46B9-B8BE-DD611A0F4E07}"/>
                </a:ext>
              </a:extLst>
            </p:cNvPr>
            <p:cNvSpPr/>
            <p:nvPr/>
          </p:nvSpPr>
          <p:spPr>
            <a:xfrm rot="18900000">
              <a:off x="812246" y="2923294"/>
              <a:ext cx="2066499" cy="2066499"/>
            </a:xfrm>
            <a:prstGeom prst="ellipse">
              <a:avLst/>
            </a:prstGeom>
            <a:solidFill>
              <a:schemeClr val="accent1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F4C59EBD-5AF6-4253-BDDC-E510AB4199F2}"/>
                </a:ext>
              </a:extLst>
            </p:cNvPr>
            <p:cNvSpPr/>
            <p:nvPr/>
          </p:nvSpPr>
          <p:spPr>
            <a:xfrm rot="18900000">
              <a:off x="1860448" y="1875092"/>
              <a:ext cx="2066499" cy="2066499"/>
            </a:xfrm>
            <a:prstGeom prst="ellipse">
              <a:avLst/>
            </a:prstGeom>
            <a:solidFill>
              <a:schemeClr val="accent4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A3C99E05-CC6E-4902-B363-CB727319E376}"/>
                </a:ext>
              </a:extLst>
            </p:cNvPr>
            <p:cNvSpPr/>
            <p:nvPr/>
          </p:nvSpPr>
          <p:spPr>
            <a:xfrm rot="18900000">
              <a:off x="2851130" y="2865774"/>
              <a:ext cx="2066499" cy="2066499"/>
            </a:xfrm>
            <a:prstGeom prst="ellipse">
              <a:avLst/>
            </a:prstGeom>
            <a:solidFill>
              <a:schemeClr val="accent3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473B78E1-F591-422F-85A1-FCF0E0E0CBFB}"/>
                </a:ext>
              </a:extLst>
            </p:cNvPr>
            <p:cNvSpPr/>
            <p:nvPr/>
          </p:nvSpPr>
          <p:spPr>
            <a:xfrm rot="18900000">
              <a:off x="1802928" y="3913977"/>
              <a:ext cx="2066499" cy="2066499"/>
            </a:xfrm>
            <a:prstGeom prst="ellipse">
              <a:avLst/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7A590E76-DC7A-4E35-81DF-D34FB0E8CD2C}"/>
              </a:ext>
            </a:extLst>
          </p:cNvPr>
          <p:cNvSpPr/>
          <p:nvPr/>
        </p:nvSpPr>
        <p:spPr>
          <a:xfrm>
            <a:off x="2439588" y="3319824"/>
            <a:ext cx="1274519" cy="1274519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78AEDBE9-C419-411F-AD88-4ED7DAA709D5}"/>
              </a:ext>
            </a:extLst>
          </p:cNvPr>
          <p:cNvSpPr/>
          <p:nvPr/>
        </p:nvSpPr>
        <p:spPr>
          <a:xfrm>
            <a:off x="2530043" y="3410280"/>
            <a:ext cx="1093611" cy="1093611"/>
          </a:xfrm>
          <a:prstGeom prst="ellipse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1E25817-CDF2-455B-9143-C697BCA17C35}"/>
              </a:ext>
            </a:extLst>
          </p:cNvPr>
          <p:cNvGrpSpPr/>
          <p:nvPr/>
        </p:nvGrpSpPr>
        <p:grpSpPr>
          <a:xfrm>
            <a:off x="2546426" y="3603796"/>
            <a:ext cx="1060840" cy="687580"/>
            <a:chOff x="3233965" y="1954419"/>
            <a:chExt cx="1446171" cy="660399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293DCBE4-A70A-467A-92B8-B4A536B22D86}"/>
                </a:ext>
              </a:extLst>
            </p:cNvPr>
            <p:cNvSpPr txBox="1"/>
            <p:nvPr/>
          </p:nvSpPr>
          <p:spPr>
            <a:xfrm>
              <a:off x="3233965" y="1954419"/>
              <a:ext cx="1436646" cy="295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EB7A09E-26FE-4D2D-90A2-3874EE94FD4B}"/>
                </a:ext>
              </a:extLst>
            </p:cNvPr>
            <p:cNvSpPr txBox="1"/>
            <p:nvPr/>
          </p:nvSpPr>
          <p:spPr>
            <a:xfrm>
              <a:off x="3243490" y="2171403"/>
              <a:ext cx="1436646" cy="4434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Simple PowerPoint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7EE46EAA-7757-4E65-926C-89749BBD625B}"/>
              </a:ext>
            </a:extLst>
          </p:cNvPr>
          <p:cNvSpPr txBox="1"/>
          <p:nvPr/>
        </p:nvSpPr>
        <p:spPr>
          <a:xfrm>
            <a:off x="2138875" y="3047065"/>
            <a:ext cx="6014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E4D7C3E2-7A5E-4E18-AABB-92C526214E0F}"/>
              </a:ext>
            </a:extLst>
          </p:cNvPr>
          <p:cNvSpPr txBox="1"/>
          <p:nvPr/>
        </p:nvSpPr>
        <p:spPr>
          <a:xfrm>
            <a:off x="3413394" y="3047065"/>
            <a:ext cx="6014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55D19FF-619B-4698-90AA-618D55762A75}"/>
              </a:ext>
            </a:extLst>
          </p:cNvPr>
          <p:cNvSpPr txBox="1"/>
          <p:nvPr/>
        </p:nvSpPr>
        <p:spPr>
          <a:xfrm>
            <a:off x="2145776" y="4383411"/>
            <a:ext cx="6014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F37459B-0335-4A0A-9845-4C0BC84D0D5B}"/>
              </a:ext>
            </a:extLst>
          </p:cNvPr>
          <p:cNvSpPr txBox="1"/>
          <p:nvPr/>
        </p:nvSpPr>
        <p:spPr>
          <a:xfrm>
            <a:off x="3420295" y="4383411"/>
            <a:ext cx="601424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BDCA68A-AC4E-4C1F-97C1-D03CB237BDDD}"/>
              </a:ext>
            </a:extLst>
          </p:cNvPr>
          <p:cNvGrpSpPr/>
          <p:nvPr/>
        </p:nvGrpSpPr>
        <p:grpSpPr>
          <a:xfrm>
            <a:off x="2210907" y="1984288"/>
            <a:ext cx="1731881" cy="934731"/>
            <a:chOff x="2725123" y="4283314"/>
            <a:chExt cx="1292073" cy="897779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5490D232-0910-47DB-8D42-3A926861F0AA}"/>
                </a:ext>
              </a:extLst>
            </p:cNvPr>
            <p:cNvSpPr txBox="1"/>
            <p:nvPr/>
          </p:nvSpPr>
          <p:spPr>
            <a:xfrm>
              <a:off x="2725124" y="4560313"/>
              <a:ext cx="1292072" cy="6207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83F9372B-72B4-42C8-BD65-5A3861684181}"/>
                </a:ext>
              </a:extLst>
            </p:cNvPr>
            <p:cNvSpPr txBox="1"/>
            <p:nvPr/>
          </p:nvSpPr>
          <p:spPr>
            <a:xfrm>
              <a:off x="2725123" y="4283314"/>
              <a:ext cx="1292072" cy="266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423318B6-8D0A-4B56-9E72-49D73764DB08}"/>
              </a:ext>
            </a:extLst>
          </p:cNvPr>
          <p:cNvGrpSpPr/>
          <p:nvPr/>
        </p:nvGrpSpPr>
        <p:grpSpPr>
          <a:xfrm>
            <a:off x="3700745" y="3367609"/>
            <a:ext cx="1478805" cy="1119397"/>
            <a:chOff x="2725123" y="4283314"/>
            <a:chExt cx="1292073" cy="1075145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37A177FB-E0FE-48E4-9A1F-6B4A206BF9EB}"/>
                </a:ext>
              </a:extLst>
            </p:cNvPr>
            <p:cNvSpPr txBox="1"/>
            <p:nvPr/>
          </p:nvSpPr>
          <p:spPr>
            <a:xfrm>
              <a:off x="2725124" y="4560313"/>
              <a:ext cx="1292072" cy="7981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400C527-430D-496E-8207-F5C6C9927112}"/>
                </a:ext>
              </a:extLst>
            </p:cNvPr>
            <p:cNvSpPr txBox="1"/>
            <p:nvPr/>
          </p:nvSpPr>
          <p:spPr>
            <a:xfrm>
              <a:off x="2725123" y="4283314"/>
              <a:ext cx="1292072" cy="266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26760212-2BA3-483C-964E-A3CD62023391}"/>
              </a:ext>
            </a:extLst>
          </p:cNvPr>
          <p:cNvGrpSpPr/>
          <p:nvPr/>
        </p:nvGrpSpPr>
        <p:grpSpPr>
          <a:xfrm>
            <a:off x="919602" y="3367609"/>
            <a:ext cx="1478805" cy="1119397"/>
            <a:chOff x="2725123" y="4283314"/>
            <a:chExt cx="1292073" cy="107514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D8E68FF7-58E1-41DD-88E2-8523C4AD4FB1}"/>
                </a:ext>
              </a:extLst>
            </p:cNvPr>
            <p:cNvSpPr txBox="1"/>
            <p:nvPr/>
          </p:nvSpPr>
          <p:spPr>
            <a:xfrm>
              <a:off x="2725124" y="4560313"/>
              <a:ext cx="1292072" cy="7981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45214C11-52DE-41D5-9F96-22B035D6EEA4}"/>
                </a:ext>
              </a:extLst>
            </p:cNvPr>
            <p:cNvSpPr txBox="1"/>
            <p:nvPr/>
          </p:nvSpPr>
          <p:spPr>
            <a:xfrm>
              <a:off x="2725123" y="4283314"/>
              <a:ext cx="1292072" cy="266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8D536587-DCAB-4024-82E4-01DCA8853716}"/>
              </a:ext>
            </a:extLst>
          </p:cNvPr>
          <p:cNvGrpSpPr/>
          <p:nvPr/>
        </p:nvGrpSpPr>
        <p:grpSpPr>
          <a:xfrm>
            <a:off x="2222710" y="4784796"/>
            <a:ext cx="1731881" cy="934731"/>
            <a:chOff x="2725123" y="4283314"/>
            <a:chExt cx="1292073" cy="897779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5AF74352-6166-4E7B-98C2-8AD3DAB4974D}"/>
                </a:ext>
              </a:extLst>
            </p:cNvPr>
            <p:cNvSpPr txBox="1"/>
            <p:nvPr/>
          </p:nvSpPr>
          <p:spPr>
            <a:xfrm>
              <a:off x="2725124" y="4560313"/>
              <a:ext cx="1292072" cy="62078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8991D7A9-3FE6-4185-A55E-E0B4B27179A0}"/>
                </a:ext>
              </a:extLst>
            </p:cNvPr>
            <p:cNvSpPr txBox="1"/>
            <p:nvPr/>
          </p:nvSpPr>
          <p:spPr>
            <a:xfrm>
              <a:off x="2725123" y="4283314"/>
              <a:ext cx="1292072" cy="2660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60235CFD-6831-4EFE-94CD-6216BC1D8286}"/>
              </a:ext>
            </a:extLst>
          </p:cNvPr>
          <p:cNvGrpSpPr/>
          <p:nvPr/>
        </p:nvGrpSpPr>
        <p:grpSpPr>
          <a:xfrm>
            <a:off x="6866907" y="1904150"/>
            <a:ext cx="4144805" cy="738665"/>
            <a:chOff x="5839016" y="1694031"/>
            <a:chExt cx="2277032" cy="738665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31D15557-115F-4CEC-85A6-FEAFE82EA5D4}"/>
                </a:ext>
              </a:extLst>
            </p:cNvPr>
            <p:cNvSpPr txBox="1"/>
            <p:nvPr/>
          </p:nvSpPr>
          <p:spPr>
            <a:xfrm>
              <a:off x="5839020" y="1694031"/>
              <a:ext cx="227702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67343F25-4283-458F-9AED-5D5D89F1F106}"/>
                </a:ext>
              </a:extLst>
            </p:cNvPr>
            <p:cNvSpPr txBox="1"/>
            <p:nvPr/>
          </p:nvSpPr>
          <p:spPr>
            <a:xfrm>
              <a:off x="5839016" y="1971031"/>
              <a:ext cx="227702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7D51D8C6-8449-44D2-81F1-DF4137E0330C}"/>
              </a:ext>
            </a:extLst>
          </p:cNvPr>
          <p:cNvGrpSpPr/>
          <p:nvPr/>
        </p:nvGrpSpPr>
        <p:grpSpPr>
          <a:xfrm>
            <a:off x="6866907" y="3023232"/>
            <a:ext cx="4144805" cy="738665"/>
            <a:chOff x="5839020" y="2908341"/>
            <a:chExt cx="2277032" cy="738665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7F187C10-A37D-4BF6-B09F-6D567CF262F5}"/>
                </a:ext>
              </a:extLst>
            </p:cNvPr>
            <p:cNvSpPr txBox="1"/>
            <p:nvPr/>
          </p:nvSpPr>
          <p:spPr>
            <a:xfrm>
              <a:off x="5839024" y="2908341"/>
              <a:ext cx="227702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6E4C2B84-3CA9-4D7F-8328-8AB0A8A5C288}"/>
                </a:ext>
              </a:extLst>
            </p:cNvPr>
            <p:cNvSpPr txBox="1"/>
            <p:nvPr/>
          </p:nvSpPr>
          <p:spPr>
            <a:xfrm>
              <a:off x="5839020" y="3185341"/>
              <a:ext cx="227702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3206EF2B-436E-4D06-BC18-A7055541F69F}"/>
              </a:ext>
            </a:extLst>
          </p:cNvPr>
          <p:cNvGrpSpPr/>
          <p:nvPr/>
        </p:nvGrpSpPr>
        <p:grpSpPr>
          <a:xfrm>
            <a:off x="6866907" y="4142314"/>
            <a:ext cx="4144805" cy="738665"/>
            <a:chOff x="5839024" y="4122651"/>
            <a:chExt cx="2277032" cy="738665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7E02E31-C62A-4700-B7E1-C95840BEA8C0}"/>
                </a:ext>
              </a:extLst>
            </p:cNvPr>
            <p:cNvSpPr txBox="1"/>
            <p:nvPr/>
          </p:nvSpPr>
          <p:spPr>
            <a:xfrm>
              <a:off x="5839028" y="4122651"/>
              <a:ext cx="227702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4FB44AFF-8BD5-4FAC-980C-9090ED222E87}"/>
                </a:ext>
              </a:extLst>
            </p:cNvPr>
            <p:cNvSpPr txBox="1"/>
            <p:nvPr/>
          </p:nvSpPr>
          <p:spPr>
            <a:xfrm>
              <a:off x="5839024" y="4399651"/>
              <a:ext cx="227702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A0CA9459-DD82-44EE-BF1C-C4AAE0D88A17}"/>
              </a:ext>
            </a:extLst>
          </p:cNvPr>
          <p:cNvGrpSpPr/>
          <p:nvPr/>
        </p:nvGrpSpPr>
        <p:grpSpPr>
          <a:xfrm>
            <a:off x="6866907" y="5261396"/>
            <a:ext cx="4144805" cy="738665"/>
            <a:chOff x="5839028" y="5336961"/>
            <a:chExt cx="2277032" cy="738665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386F9BC4-E408-44F9-8740-BA1A4E3BC702}"/>
                </a:ext>
              </a:extLst>
            </p:cNvPr>
            <p:cNvSpPr txBox="1"/>
            <p:nvPr/>
          </p:nvSpPr>
          <p:spPr>
            <a:xfrm>
              <a:off x="5839032" y="5336961"/>
              <a:ext cx="227702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FE080CA6-2F9A-4070-B449-8A9C2452FCE8}"/>
                </a:ext>
              </a:extLst>
            </p:cNvPr>
            <p:cNvSpPr txBox="1"/>
            <p:nvPr/>
          </p:nvSpPr>
          <p:spPr>
            <a:xfrm>
              <a:off x="5839028" y="5613961"/>
              <a:ext cx="227702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9" name="Parallelogram 15">
            <a:extLst>
              <a:ext uri="{FF2B5EF4-FFF2-40B4-BE49-F238E27FC236}">
                <a16:creationId xmlns:a16="http://schemas.microsoft.com/office/drawing/2014/main" id="{9CF85534-8882-48F3-8603-CC8C4FF2C2A7}"/>
              </a:ext>
            </a:extLst>
          </p:cNvPr>
          <p:cNvSpPr/>
          <p:nvPr/>
        </p:nvSpPr>
        <p:spPr>
          <a:xfrm flipH="1">
            <a:off x="6077642" y="4359552"/>
            <a:ext cx="357672" cy="357672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0" name="Rectangle 30">
            <a:extLst>
              <a:ext uri="{FF2B5EF4-FFF2-40B4-BE49-F238E27FC236}">
                <a16:creationId xmlns:a16="http://schemas.microsoft.com/office/drawing/2014/main" id="{2205BA3B-B9BB-47FA-A18E-CDC8C46315E2}"/>
              </a:ext>
            </a:extLst>
          </p:cNvPr>
          <p:cNvSpPr/>
          <p:nvPr/>
        </p:nvSpPr>
        <p:spPr>
          <a:xfrm>
            <a:off x="6102738" y="5488208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1" name="Rounded Rectangle 10">
            <a:extLst>
              <a:ext uri="{FF2B5EF4-FFF2-40B4-BE49-F238E27FC236}">
                <a16:creationId xmlns:a16="http://schemas.microsoft.com/office/drawing/2014/main" id="{61F2164B-1546-4DB1-89E8-D6D8E9F6BC8C}"/>
              </a:ext>
            </a:extLst>
          </p:cNvPr>
          <p:cNvSpPr/>
          <p:nvPr/>
        </p:nvSpPr>
        <p:spPr>
          <a:xfrm>
            <a:off x="6127773" y="2129296"/>
            <a:ext cx="254160" cy="33635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52" name="Rectangle 16">
            <a:extLst>
              <a:ext uri="{FF2B5EF4-FFF2-40B4-BE49-F238E27FC236}">
                <a16:creationId xmlns:a16="http://schemas.microsoft.com/office/drawing/2014/main" id="{AF0048BB-CC8B-49AF-8BF8-EFA7A7A851BD}"/>
              </a:ext>
            </a:extLst>
          </p:cNvPr>
          <p:cNvSpPr/>
          <p:nvPr/>
        </p:nvSpPr>
        <p:spPr>
          <a:xfrm rot="2700000">
            <a:off x="6126648" y="3183543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99728886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4F43DF92-4BF0-4B93-8D34-9A7544C29561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B9B4E61-F2D1-4E1B-9166-FE8D410D1598}"/>
              </a:ext>
            </a:extLst>
          </p:cNvPr>
          <p:cNvSpPr txBox="1"/>
          <p:nvPr/>
        </p:nvSpPr>
        <p:spPr>
          <a:xfrm>
            <a:off x="7081736" y="436004"/>
            <a:ext cx="4520349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4000" b="1" dirty="0">
                <a:latin typeface="+mj-lt"/>
                <a:cs typeface="Arial" pitchFamily="34" charset="0"/>
              </a:rPr>
              <a:t>Simple Portfolio</a:t>
            </a:r>
          </a:p>
          <a:p>
            <a:pPr algn="r"/>
            <a:r>
              <a:rPr lang="en-US" altLang="ko-KR" sz="4000" b="1" dirty="0">
                <a:solidFill>
                  <a:schemeClr val="accent1"/>
                </a:solidFill>
                <a:latin typeface="+mj-lt"/>
                <a:cs typeface="Arial" pitchFamily="34" charset="0"/>
              </a:rPr>
              <a:t>Presentation </a:t>
            </a:r>
            <a:r>
              <a:rPr lang="en-US" altLang="ko-KR" sz="4000" b="1" dirty="0">
                <a:latin typeface="+mj-lt"/>
                <a:cs typeface="Arial" pitchFamily="34" charset="0"/>
              </a:rPr>
              <a:t>Designed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076B742-E607-4FFD-A0B4-FFD57F49D975}"/>
              </a:ext>
            </a:extLst>
          </p:cNvPr>
          <p:cNvSpPr txBox="1"/>
          <p:nvPr/>
        </p:nvSpPr>
        <p:spPr>
          <a:xfrm>
            <a:off x="10253600" y="3423483"/>
            <a:ext cx="1348485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cs typeface="Arial" pitchFamily="34" charset="0"/>
              </a:rPr>
              <a:t>Get a modern PowerPoint  Presentation that is beautifully designed. </a:t>
            </a:r>
            <a:endParaRPr lang="ko-KR" altLang="en-US" sz="1400" b="1" dirty="0"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CCE66BB-8744-4DDE-AC9F-DE151FC0CD85}"/>
              </a:ext>
            </a:extLst>
          </p:cNvPr>
          <p:cNvSpPr txBox="1"/>
          <p:nvPr/>
        </p:nvSpPr>
        <p:spPr>
          <a:xfrm>
            <a:off x="9173183" y="2576074"/>
            <a:ext cx="2428902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dirty="0">
                <a:cs typeface="Arial" pitchFamily="34" charset="0"/>
              </a:rPr>
              <a:t>L</a:t>
            </a:r>
            <a:r>
              <a:rPr lang="en-US" altLang="ko-KR" dirty="0">
                <a:cs typeface="Arial" pitchFamily="34" charset="0"/>
              </a:rPr>
              <a:t>OREM IPSUM</a:t>
            </a:r>
          </a:p>
          <a:p>
            <a:pPr algn="r"/>
            <a:r>
              <a:rPr lang="en-US" altLang="ko-KR" dirty="0">
                <a:cs typeface="Arial" pitchFamily="34" charset="0"/>
              </a:rPr>
              <a:t>DOLOR SIT AMET, </a:t>
            </a:r>
            <a:endParaRPr lang="ko-KR" altLang="en-US" dirty="0">
              <a:cs typeface="Arial" pitchFamily="34" charset="0"/>
            </a:endParaRP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A4CBEF16-CD6B-488C-97FB-34424B239BCD}"/>
              </a:ext>
            </a:extLst>
          </p:cNvPr>
          <p:cNvSpPr/>
          <p:nvPr/>
        </p:nvSpPr>
        <p:spPr>
          <a:xfrm>
            <a:off x="10606820" y="5416199"/>
            <a:ext cx="920457" cy="1005797"/>
          </a:xfrm>
          <a:custGeom>
            <a:avLst/>
            <a:gdLst>
              <a:gd name="connsiteX0" fmla="*/ 1409099 w 1438275"/>
              <a:gd name="connsiteY0" fmla="*/ 372897 h 1571625"/>
              <a:gd name="connsiteX1" fmla="*/ 949042 w 1438275"/>
              <a:gd name="connsiteY1" fmla="*/ 243357 h 1571625"/>
              <a:gd name="connsiteX2" fmla="*/ 852839 w 1438275"/>
              <a:gd name="connsiteY2" fmla="*/ 270027 h 1571625"/>
              <a:gd name="connsiteX3" fmla="*/ 797594 w 1438275"/>
              <a:gd name="connsiteY3" fmla="*/ 227165 h 1571625"/>
              <a:gd name="connsiteX4" fmla="*/ 817597 w 1438275"/>
              <a:gd name="connsiteY4" fmla="*/ 33807 h 1571625"/>
              <a:gd name="connsiteX5" fmla="*/ 801404 w 1438275"/>
              <a:gd name="connsiteY5" fmla="*/ 2375 h 1571625"/>
              <a:gd name="connsiteX6" fmla="*/ 764257 w 1438275"/>
              <a:gd name="connsiteY6" fmla="*/ 36665 h 1571625"/>
              <a:gd name="connsiteX7" fmla="*/ 648052 w 1438275"/>
              <a:gd name="connsiteY7" fmla="*/ 163347 h 1571625"/>
              <a:gd name="connsiteX8" fmla="*/ 21307 w 1438275"/>
              <a:gd name="connsiteY8" fmla="*/ 350037 h 1571625"/>
              <a:gd name="connsiteX9" fmla="*/ 352 w 1438275"/>
              <a:gd name="connsiteY9" fmla="*/ 379565 h 1571625"/>
              <a:gd name="connsiteX10" fmla="*/ 35594 w 1438275"/>
              <a:gd name="connsiteY10" fmla="*/ 395757 h 1571625"/>
              <a:gd name="connsiteX11" fmla="*/ 163229 w 1438275"/>
              <a:gd name="connsiteY11" fmla="*/ 410997 h 1571625"/>
              <a:gd name="connsiteX12" fmla="*/ 615667 w 1438275"/>
              <a:gd name="connsiteY12" fmla="*/ 286220 h 1571625"/>
              <a:gd name="connsiteX13" fmla="*/ 705202 w 1438275"/>
              <a:gd name="connsiteY13" fmla="*/ 200495 h 1571625"/>
              <a:gd name="connsiteX14" fmla="*/ 744254 w 1438275"/>
              <a:gd name="connsiteY14" fmla="*/ 189065 h 1571625"/>
              <a:gd name="connsiteX15" fmla="*/ 754732 w 1438275"/>
              <a:gd name="connsiteY15" fmla="*/ 222402 h 1571625"/>
              <a:gd name="connsiteX16" fmla="*/ 746159 w 1438275"/>
              <a:gd name="connsiteY16" fmla="*/ 403377 h 1571625"/>
              <a:gd name="connsiteX17" fmla="*/ 699487 w 1438275"/>
              <a:gd name="connsiteY17" fmla="*/ 503390 h 1571625"/>
              <a:gd name="connsiteX18" fmla="*/ 649004 w 1438275"/>
              <a:gd name="connsiteY18" fmla="*/ 506247 h 1571625"/>
              <a:gd name="connsiteX19" fmla="*/ 553754 w 1438275"/>
              <a:gd name="connsiteY19" fmla="*/ 471005 h 1571625"/>
              <a:gd name="connsiteX20" fmla="*/ 229904 w 1438275"/>
              <a:gd name="connsiteY20" fmla="*/ 662457 h 1571625"/>
              <a:gd name="connsiteX21" fmla="*/ 215617 w 1438275"/>
              <a:gd name="connsiteY21" fmla="*/ 697700 h 1571625"/>
              <a:gd name="connsiteX22" fmla="*/ 378494 w 1438275"/>
              <a:gd name="connsiteY22" fmla="*/ 911060 h 1571625"/>
              <a:gd name="connsiteX23" fmla="*/ 676627 w 1438275"/>
              <a:gd name="connsiteY23" fmla="*/ 611022 h 1571625"/>
              <a:gd name="connsiteX24" fmla="*/ 679484 w 1438275"/>
              <a:gd name="connsiteY24" fmla="*/ 563397 h 1571625"/>
              <a:gd name="connsiteX25" fmla="*/ 730919 w 1438275"/>
              <a:gd name="connsiteY25" fmla="*/ 514820 h 1571625"/>
              <a:gd name="connsiteX26" fmla="*/ 742349 w 1438275"/>
              <a:gd name="connsiteY26" fmla="*/ 564350 h 1571625"/>
              <a:gd name="connsiteX27" fmla="*/ 766162 w 1438275"/>
              <a:gd name="connsiteY27" fmla="*/ 992022 h 1571625"/>
              <a:gd name="connsiteX28" fmla="*/ 739492 w 1438275"/>
              <a:gd name="connsiteY28" fmla="*/ 1039647 h 1571625"/>
              <a:gd name="connsiteX29" fmla="*/ 633764 w 1438275"/>
              <a:gd name="connsiteY29" fmla="*/ 1162520 h 1571625"/>
              <a:gd name="connsiteX30" fmla="*/ 627097 w 1438275"/>
              <a:gd name="connsiteY30" fmla="*/ 1419695 h 1571625"/>
              <a:gd name="connsiteX31" fmla="*/ 794737 w 1438275"/>
              <a:gd name="connsiteY31" fmla="*/ 1576857 h 1571625"/>
              <a:gd name="connsiteX32" fmla="*/ 961424 w 1438275"/>
              <a:gd name="connsiteY32" fmla="*/ 1406360 h 1571625"/>
              <a:gd name="connsiteX33" fmla="*/ 932849 w 1438275"/>
              <a:gd name="connsiteY33" fmla="*/ 1131087 h 1571625"/>
              <a:gd name="connsiteX34" fmla="*/ 833789 w 1438275"/>
              <a:gd name="connsiteY34" fmla="*/ 1033932 h 1571625"/>
              <a:gd name="connsiteX35" fmla="*/ 787117 w 1438275"/>
              <a:gd name="connsiteY35" fmla="*/ 979640 h 1571625"/>
              <a:gd name="connsiteX36" fmla="*/ 783307 w 1438275"/>
              <a:gd name="connsiteY36" fmla="*/ 695795 h 1571625"/>
              <a:gd name="connsiteX37" fmla="*/ 789022 w 1438275"/>
              <a:gd name="connsiteY37" fmla="*/ 702462 h 1571625"/>
              <a:gd name="connsiteX38" fmla="*/ 790927 w 1438275"/>
              <a:gd name="connsiteY38" fmla="*/ 726275 h 1571625"/>
              <a:gd name="connsiteX39" fmla="*/ 895702 w 1438275"/>
              <a:gd name="connsiteY39" fmla="*/ 929157 h 1571625"/>
              <a:gd name="connsiteX40" fmla="*/ 1098584 w 1438275"/>
              <a:gd name="connsiteY40" fmla="*/ 1019645 h 1571625"/>
              <a:gd name="connsiteX41" fmla="*/ 1300514 w 1438275"/>
              <a:gd name="connsiteY41" fmla="*/ 946302 h 1571625"/>
              <a:gd name="connsiteX42" fmla="*/ 1253842 w 1438275"/>
              <a:gd name="connsiteY42" fmla="*/ 741515 h 1571625"/>
              <a:gd name="connsiteX43" fmla="*/ 1015717 w 1438275"/>
              <a:gd name="connsiteY43" fmla="*/ 609117 h 1571625"/>
              <a:gd name="connsiteX44" fmla="*/ 835694 w 1438275"/>
              <a:gd name="connsiteY44" fmla="*/ 649122 h 1571625"/>
              <a:gd name="connsiteX45" fmla="*/ 792832 w 1438275"/>
              <a:gd name="connsiteY45" fmla="*/ 669125 h 1571625"/>
              <a:gd name="connsiteX46" fmla="*/ 772829 w 1438275"/>
              <a:gd name="connsiteY46" fmla="*/ 618642 h 1571625"/>
              <a:gd name="connsiteX47" fmla="*/ 784259 w 1438275"/>
              <a:gd name="connsiteY47" fmla="*/ 332892 h 1571625"/>
              <a:gd name="connsiteX48" fmla="*/ 843314 w 1438275"/>
              <a:gd name="connsiteY48" fmla="*/ 307175 h 1571625"/>
              <a:gd name="connsiteX49" fmla="*/ 889034 w 1438275"/>
              <a:gd name="connsiteY49" fmla="*/ 340512 h 1571625"/>
              <a:gd name="connsiteX50" fmla="*/ 1396717 w 1438275"/>
              <a:gd name="connsiteY50" fmla="*/ 431952 h 1571625"/>
              <a:gd name="connsiteX51" fmla="*/ 1437674 w 1438275"/>
              <a:gd name="connsiteY51" fmla="*/ 412902 h 1571625"/>
              <a:gd name="connsiteX52" fmla="*/ 1409099 w 1438275"/>
              <a:gd name="connsiteY52" fmla="*/ 372897 h 1571625"/>
              <a:gd name="connsiteX53" fmla="*/ 85124 w 1438275"/>
              <a:gd name="connsiteY53" fmla="*/ 362420 h 1571625"/>
              <a:gd name="connsiteX54" fmla="*/ 657577 w 1438275"/>
              <a:gd name="connsiteY54" fmla="*/ 196685 h 1571625"/>
              <a:gd name="connsiteX55" fmla="*/ 85124 w 1438275"/>
              <a:gd name="connsiteY55" fmla="*/ 362420 h 1571625"/>
              <a:gd name="connsiteX56" fmla="*/ 385162 w 1438275"/>
              <a:gd name="connsiteY56" fmla="*/ 549110 h 1571625"/>
              <a:gd name="connsiteX57" fmla="*/ 536609 w 1438275"/>
              <a:gd name="connsiteY57" fmla="*/ 498627 h 1571625"/>
              <a:gd name="connsiteX58" fmla="*/ 385162 w 1438275"/>
              <a:gd name="connsiteY58" fmla="*/ 549110 h 1571625"/>
              <a:gd name="connsiteX59" fmla="*/ 636622 w 1438275"/>
              <a:gd name="connsiteY59" fmla="*/ 1298727 h 1571625"/>
              <a:gd name="connsiteX60" fmla="*/ 724252 w 1438275"/>
              <a:gd name="connsiteY60" fmla="*/ 1077747 h 1571625"/>
              <a:gd name="connsiteX61" fmla="*/ 636622 w 1438275"/>
              <a:gd name="connsiteY61" fmla="*/ 1298727 h 1571625"/>
              <a:gd name="connsiteX62" fmla="*/ 814739 w 1438275"/>
              <a:gd name="connsiteY62" fmla="*/ 756755 h 1571625"/>
              <a:gd name="connsiteX63" fmla="*/ 909037 w 1438275"/>
              <a:gd name="connsiteY63" fmla="*/ 911060 h 1571625"/>
              <a:gd name="connsiteX64" fmla="*/ 814739 w 1438275"/>
              <a:gd name="connsiteY64" fmla="*/ 756755 h 1571625"/>
              <a:gd name="connsiteX65" fmla="*/ 971902 w 1438275"/>
              <a:gd name="connsiteY65" fmla="*/ 310032 h 1571625"/>
              <a:gd name="connsiteX66" fmla="*/ 971902 w 1438275"/>
              <a:gd name="connsiteY66" fmla="*/ 310032 h 1571625"/>
              <a:gd name="connsiteX67" fmla="*/ 971902 w 1438275"/>
              <a:gd name="connsiteY67" fmla="*/ 310032 h 1571625"/>
              <a:gd name="connsiteX68" fmla="*/ 873794 w 1438275"/>
              <a:gd name="connsiteY68" fmla="*/ 285267 h 1571625"/>
              <a:gd name="connsiteX69" fmla="*/ 978569 w 1438275"/>
              <a:gd name="connsiteY69" fmla="*/ 297650 h 1571625"/>
              <a:gd name="connsiteX70" fmla="*/ 989047 w 1438275"/>
              <a:gd name="connsiteY70" fmla="*/ 300507 h 1571625"/>
              <a:gd name="connsiteX71" fmla="*/ 1313849 w 1438275"/>
              <a:gd name="connsiteY71" fmla="*/ 376707 h 1571625"/>
              <a:gd name="connsiteX72" fmla="*/ 971902 w 1438275"/>
              <a:gd name="connsiteY72" fmla="*/ 310032 h 1571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1438275" h="1571625">
                <a:moveTo>
                  <a:pt x="1409099" y="372897"/>
                </a:moveTo>
                <a:cubicBezTo>
                  <a:pt x="1276702" y="253835"/>
                  <a:pt x="1126207" y="200495"/>
                  <a:pt x="949042" y="243357"/>
                </a:cubicBezTo>
                <a:cubicBezTo>
                  <a:pt x="916657" y="250977"/>
                  <a:pt x="885224" y="261455"/>
                  <a:pt x="852839" y="270027"/>
                </a:cubicBezTo>
                <a:cubicBezTo>
                  <a:pt x="805214" y="283362"/>
                  <a:pt x="794737" y="275742"/>
                  <a:pt x="797594" y="227165"/>
                </a:cubicBezTo>
                <a:cubicBezTo>
                  <a:pt x="801404" y="162395"/>
                  <a:pt x="804262" y="97625"/>
                  <a:pt x="817597" y="33807"/>
                </a:cubicBezTo>
                <a:cubicBezTo>
                  <a:pt x="821407" y="16662"/>
                  <a:pt x="819502" y="5232"/>
                  <a:pt x="801404" y="2375"/>
                </a:cubicBezTo>
                <a:cubicBezTo>
                  <a:pt x="776639" y="-1435"/>
                  <a:pt x="759494" y="-6198"/>
                  <a:pt x="764257" y="36665"/>
                </a:cubicBezTo>
                <a:cubicBezTo>
                  <a:pt x="778544" y="162395"/>
                  <a:pt x="772829" y="185255"/>
                  <a:pt x="648052" y="163347"/>
                </a:cubicBezTo>
                <a:cubicBezTo>
                  <a:pt x="409927" y="122390"/>
                  <a:pt x="197519" y="180492"/>
                  <a:pt x="21307" y="350037"/>
                </a:cubicBezTo>
                <a:cubicBezTo>
                  <a:pt x="12734" y="358610"/>
                  <a:pt x="-2506" y="366230"/>
                  <a:pt x="352" y="379565"/>
                </a:cubicBezTo>
                <a:cubicBezTo>
                  <a:pt x="4162" y="396710"/>
                  <a:pt x="22259" y="393852"/>
                  <a:pt x="35594" y="395757"/>
                </a:cubicBezTo>
                <a:cubicBezTo>
                  <a:pt x="78457" y="401472"/>
                  <a:pt x="120367" y="409092"/>
                  <a:pt x="163229" y="410997"/>
                </a:cubicBezTo>
                <a:cubicBezTo>
                  <a:pt x="328012" y="419570"/>
                  <a:pt x="483269" y="394805"/>
                  <a:pt x="615667" y="286220"/>
                </a:cubicBezTo>
                <a:cubicBezTo>
                  <a:pt x="647099" y="260502"/>
                  <a:pt x="675674" y="229070"/>
                  <a:pt x="705202" y="200495"/>
                </a:cubicBezTo>
                <a:cubicBezTo>
                  <a:pt x="716632" y="189065"/>
                  <a:pt x="729014" y="183350"/>
                  <a:pt x="744254" y="189065"/>
                </a:cubicBezTo>
                <a:cubicBezTo>
                  <a:pt x="759494" y="194780"/>
                  <a:pt x="754732" y="210972"/>
                  <a:pt x="754732" y="222402"/>
                </a:cubicBezTo>
                <a:cubicBezTo>
                  <a:pt x="751874" y="282410"/>
                  <a:pt x="746159" y="342417"/>
                  <a:pt x="746159" y="403377"/>
                </a:cubicBezTo>
                <a:cubicBezTo>
                  <a:pt x="746159" y="445287"/>
                  <a:pt x="729014" y="474815"/>
                  <a:pt x="699487" y="503390"/>
                </a:cubicBezTo>
                <a:cubicBezTo>
                  <a:pt x="682342" y="520535"/>
                  <a:pt x="669007" y="528155"/>
                  <a:pt x="649004" y="506247"/>
                </a:cubicBezTo>
                <a:cubicBezTo>
                  <a:pt x="624239" y="478625"/>
                  <a:pt x="589949" y="468147"/>
                  <a:pt x="553754" y="471005"/>
                </a:cubicBezTo>
                <a:cubicBezTo>
                  <a:pt x="415642" y="482435"/>
                  <a:pt x="308009" y="549110"/>
                  <a:pt x="229904" y="662457"/>
                </a:cubicBezTo>
                <a:cubicBezTo>
                  <a:pt x="223237" y="672935"/>
                  <a:pt x="217522" y="685317"/>
                  <a:pt x="215617" y="697700"/>
                </a:cubicBezTo>
                <a:cubicBezTo>
                  <a:pt x="187994" y="852957"/>
                  <a:pt x="230857" y="916775"/>
                  <a:pt x="378494" y="911060"/>
                </a:cubicBezTo>
                <a:cubicBezTo>
                  <a:pt x="521369" y="905345"/>
                  <a:pt x="667102" y="758660"/>
                  <a:pt x="676627" y="611022"/>
                </a:cubicBezTo>
                <a:cubicBezTo>
                  <a:pt x="677579" y="594830"/>
                  <a:pt x="675674" y="578637"/>
                  <a:pt x="679484" y="563397"/>
                </a:cubicBezTo>
                <a:cubicBezTo>
                  <a:pt x="686152" y="536727"/>
                  <a:pt x="708059" y="513867"/>
                  <a:pt x="730919" y="514820"/>
                </a:cubicBezTo>
                <a:cubicBezTo>
                  <a:pt x="750922" y="515772"/>
                  <a:pt x="741397" y="547205"/>
                  <a:pt x="742349" y="564350"/>
                </a:cubicBezTo>
                <a:cubicBezTo>
                  <a:pt x="743302" y="707225"/>
                  <a:pt x="744254" y="850100"/>
                  <a:pt x="766162" y="992022"/>
                </a:cubicBezTo>
                <a:cubicBezTo>
                  <a:pt x="769972" y="1017740"/>
                  <a:pt x="761399" y="1029170"/>
                  <a:pt x="739492" y="1039647"/>
                </a:cubicBezTo>
                <a:cubicBezTo>
                  <a:pt x="686152" y="1065365"/>
                  <a:pt x="652814" y="1108227"/>
                  <a:pt x="633764" y="1162520"/>
                </a:cubicBezTo>
                <a:cubicBezTo>
                  <a:pt x="605189" y="1247292"/>
                  <a:pt x="600427" y="1333970"/>
                  <a:pt x="627097" y="1419695"/>
                </a:cubicBezTo>
                <a:cubicBezTo>
                  <a:pt x="651862" y="1503515"/>
                  <a:pt x="732824" y="1578762"/>
                  <a:pt x="794737" y="1576857"/>
                </a:cubicBezTo>
                <a:cubicBezTo>
                  <a:pt x="860459" y="1574952"/>
                  <a:pt x="942374" y="1493037"/>
                  <a:pt x="961424" y="1406360"/>
                </a:cubicBezTo>
                <a:cubicBezTo>
                  <a:pt x="982379" y="1312062"/>
                  <a:pt x="970949" y="1219670"/>
                  <a:pt x="932849" y="1131087"/>
                </a:cubicBezTo>
                <a:cubicBezTo>
                  <a:pt x="913799" y="1086320"/>
                  <a:pt x="881414" y="1050125"/>
                  <a:pt x="833789" y="1033932"/>
                </a:cubicBezTo>
                <a:cubicBezTo>
                  <a:pt x="805214" y="1024407"/>
                  <a:pt x="794737" y="1005357"/>
                  <a:pt x="787117" y="979640"/>
                </a:cubicBezTo>
                <a:cubicBezTo>
                  <a:pt x="761399" y="886295"/>
                  <a:pt x="774734" y="791045"/>
                  <a:pt x="783307" y="695795"/>
                </a:cubicBezTo>
                <a:cubicBezTo>
                  <a:pt x="785212" y="697700"/>
                  <a:pt x="788069" y="700557"/>
                  <a:pt x="789022" y="702462"/>
                </a:cubicBezTo>
                <a:cubicBezTo>
                  <a:pt x="789974" y="710082"/>
                  <a:pt x="790927" y="718655"/>
                  <a:pt x="790927" y="726275"/>
                </a:cubicBezTo>
                <a:cubicBezTo>
                  <a:pt x="787117" y="813905"/>
                  <a:pt x="829027" y="877722"/>
                  <a:pt x="895702" y="929157"/>
                </a:cubicBezTo>
                <a:cubicBezTo>
                  <a:pt x="955709" y="974877"/>
                  <a:pt x="1024289" y="1005357"/>
                  <a:pt x="1098584" y="1019645"/>
                </a:cubicBezTo>
                <a:cubicBezTo>
                  <a:pt x="1183357" y="1035837"/>
                  <a:pt x="1266224" y="1005357"/>
                  <a:pt x="1300514" y="946302"/>
                </a:cubicBezTo>
                <a:cubicBezTo>
                  <a:pt x="1332899" y="891057"/>
                  <a:pt x="1314802" y="804380"/>
                  <a:pt x="1253842" y="741515"/>
                </a:cubicBezTo>
                <a:cubicBezTo>
                  <a:pt x="1189072" y="672935"/>
                  <a:pt x="1108109" y="628167"/>
                  <a:pt x="1015717" y="609117"/>
                </a:cubicBezTo>
                <a:cubicBezTo>
                  <a:pt x="951899" y="595782"/>
                  <a:pt x="889034" y="604355"/>
                  <a:pt x="835694" y="649122"/>
                </a:cubicBezTo>
                <a:cubicBezTo>
                  <a:pt x="823312" y="658647"/>
                  <a:pt x="814739" y="682460"/>
                  <a:pt x="792832" y="669125"/>
                </a:cubicBezTo>
                <a:cubicBezTo>
                  <a:pt x="774734" y="657695"/>
                  <a:pt x="771877" y="638645"/>
                  <a:pt x="772829" y="618642"/>
                </a:cubicBezTo>
                <a:cubicBezTo>
                  <a:pt x="776639" y="523392"/>
                  <a:pt x="779497" y="428142"/>
                  <a:pt x="784259" y="332892"/>
                </a:cubicBezTo>
                <a:cubicBezTo>
                  <a:pt x="786164" y="289077"/>
                  <a:pt x="805214" y="281457"/>
                  <a:pt x="843314" y="307175"/>
                </a:cubicBezTo>
                <a:cubicBezTo>
                  <a:pt x="858554" y="317652"/>
                  <a:pt x="873794" y="330035"/>
                  <a:pt x="889034" y="340512"/>
                </a:cubicBezTo>
                <a:cubicBezTo>
                  <a:pt x="1043339" y="451002"/>
                  <a:pt x="1213837" y="475767"/>
                  <a:pt x="1396717" y="431952"/>
                </a:cubicBezTo>
                <a:cubicBezTo>
                  <a:pt x="1411957" y="428142"/>
                  <a:pt x="1432912" y="428142"/>
                  <a:pt x="1437674" y="412902"/>
                </a:cubicBezTo>
                <a:cubicBezTo>
                  <a:pt x="1442437" y="393852"/>
                  <a:pt x="1421482" y="384327"/>
                  <a:pt x="1409099" y="372897"/>
                </a:cubicBezTo>
                <a:close/>
                <a:moveTo>
                  <a:pt x="85124" y="362420"/>
                </a:moveTo>
                <a:cubicBezTo>
                  <a:pt x="277529" y="311937"/>
                  <a:pt x="468029" y="253835"/>
                  <a:pt x="657577" y="196685"/>
                </a:cubicBezTo>
                <a:cubicBezTo>
                  <a:pt x="548992" y="254787"/>
                  <a:pt x="207044" y="353847"/>
                  <a:pt x="85124" y="362420"/>
                </a:cubicBezTo>
                <a:close/>
                <a:moveTo>
                  <a:pt x="385162" y="549110"/>
                </a:moveTo>
                <a:cubicBezTo>
                  <a:pt x="428977" y="511010"/>
                  <a:pt x="476602" y="487197"/>
                  <a:pt x="536609" y="498627"/>
                </a:cubicBezTo>
                <a:cubicBezTo>
                  <a:pt x="484222" y="510057"/>
                  <a:pt x="434692" y="529107"/>
                  <a:pt x="385162" y="549110"/>
                </a:cubicBezTo>
                <a:close/>
                <a:moveTo>
                  <a:pt x="636622" y="1298727"/>
                </a:moveTo>
                <a:cubicBezTo>
                  <a:pt x="615667" y="1210145"/>
                  <a:pt x="652814" y="1120610"/>
                  <a:pt x="724252" y="1077747"/>
                </a:cubicBezTo>
                <a:cubicBezTo>
                  <a:pt x="674722" y="1139660"/>
                  <a:pt x="642337" y="1208240"/>
                  <a:pt x="636622" y="1298727"/>
                </a:cubicBezTo>
                <a:close/>
                <a:moveTo>
                  <a:pt x="814739" y="756755"/>
                </a:moveTo>
                <a:cubicBezTo>
                  <a:pt x="834742" y="814857"/>
                  <a:pt x="861412" y="870102"/>
                  <a:pt x="909037" y="911060"/>
                </a:cubicBezTo>
                <a:cubicBezTo>
                  <a:pt x="845219" y="878675"/>
                  <a:pt x="809024" y="830097"/>
                  <a:pt x="814739" y="756755"/>
                </a:cubicBezTo>
                <a:close/>
                <a:moveTo>
                  <a:pt x="971902" y="310032"/>
                </a:moveTo>
                <a:cubicBezTo>
                  <a:pt x="971902" y="310032"/>
                  <a:pt x="971902" y="310032"/>
                  <a:pt x="971902" y="310032"/>
                </a:cubicBezTo>
                <a:cubicBezTo>
                  <a:pt x="971902" y="310032"/>
                  <a:pt x="971902" y="310032"/>
                  <a:pt x="971902" y="310032"/>
                </a:cubicBezTo>
                <a:cubicBezTo>
                  <a:pt x="943327" y="304317"/>
                  <a:pt x="912847" y="303365"/>
                  <a:pt x="873794" y="285267"/>
                </a:cubicBezTo>
                <a:cubicBezTo>
                  <a:pt x="915704" y="289077"/>
                  <a:pt x="948089" y="290030"/>
                  <a:pt x="978569" y="297650"/>
                </a:cubicBezTo>
                <a:cubicBezTo>
                  <a:pt x="981427" y="297650"/>
                  <a:pt x="985237" y="299555"/>
                  <a:pt x="989047" y="300507"/>
                </a:cubicBezTo>
                <a:cubicBezTo>
                  <a:pt x="1100489" y="312890"/>
                  <a:pt x="1209074" y="335750"/>
                  <a:pt x="1313849" y="376707"/>
                </a:cubicBezTo>
                <a:cubicBezTo>
                  <a:pt x="1199549" y="354800"/>
                  <a:pt x="1086202" y="331940"/>
                  <a:pt x="971902" y="310032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171C2767-2DF6-4F03-BE3D-ECEE1E6CC4A6}"/>
              </a:ext>
            </a:extLst>
          </p:cNvPr>
          <p:cNvSpPr/>
          <p:nvPr/>
        </p:nvSpPr>
        <p:spPr>
          <a:xfrm>
            <a:off x="557719" y="6060332"/>
            <a:ext cx="2780082" cy="361664"/>
          </a:xfrm>
          <a:custGeom>
            <a:avLst/>
            <a:gdLst/>
            <a:ahLst/>
            <a:cxnLst/>
            <a:rect l="l" t="t" r="r" b="b"/>
            <a:pathLst>
              <a:path w="3387900" h="440736">
                <a:moveTo>
                  <a:pt x="729202" y="359885"/>
                </a:moveTo>
                <a:cubicBezTo>
                  <a:pt x="725093" y="359885"/>
                  <a:pt x="723039" y="362268"/>
                  <a:pt x="723039" y="367034"/>
                </a:cubicBezTo>
                <a:cubicBezTo>
                  <a:pt x="723039" y="376729"/>
                  <a:pt x="728298" y="384576"/>
                  <a:pt x="738815" y="390574"/>
                </a:cubicBezTo>
                <a:cubicBezTo>
                  <a:pt x="749332" y="396572"/>
                  <a:pt x="762972" y="399571"/>
                  <a:pt x="779733" y="399571"/>
                </a:cubicBezTo>
                <a:cubicBezTo>
                  <a:pt x="795838" y="399571"/>
                  <a:pt x="808450" y="397435"/>
                  <a:pt x="817571" y="393163"/>
                </a:cubicBezTo>
                <a:cubicBezTo>
                  <a:pt x="826691" y="388890"/>
                  <a:pt x="831251" y="382892"/>
                  <a:pt x="831251" y="375168"/>
                </a:cubicBezTo>
                <a:cubicBezTo>
                  <a:pt x="831251" y="371060"/>
                  <a:pt x="829526" y="367568"/>
                  <a:pt x="826075" y="364692"/>
                </a:cubicBezTo>
                <a:cubicBezTo>
                  <a:pt x="822624" y="361816"/>
                  <a:pt x="818351" y="360378"/>
                  <a:pt x="813257" y="360378"/>
                </a:cubicBezTo>
                <a:cubicBezTo>
                  <a:pt x="810628" y="360378"/>
                  <a:pt x="806848" y="360707"/>
                  <a:pt x="801918" y="361364"/>
                </a:cubicBezTo>
                <a:cubicBezTo>
                  <a:pt x="792716" y="362843"/>
                  <a:pt x="782445" y="363583"/>
                  <a:pt x="771106" y="363583"/>
                </a:cubicBezTo>
                <a:cubicBezTo>
                  <a:pt x="762725" y="363583"/>
                  <a:pt x="754673" y="363172"/>
                  <a:pt x="746949" y="362350"/>
                </a:cubicBezTo>
                <a:cubicBezTo>
                  <a:pt x="741198" y="361857"/>
                  <a:pt x="736514" y="361200"/>
                  <a:pt x="732899" y="360378"/>
                </a:cubicBezTo>
                <a:cubicBezTo>
                  <a:pt x="731256" y="360050"/>
                  <a:pt x="730023" y="359885"/>
                  <a:pt x="729202" y="359885"/>
                </a:cubicBezTo>
                <a:close/>
                <a:moveTo>
                  <a:pt x="1074269" y="240335"/>
                </a:moveTo>
                <a:cubicBezTo>
                  <a:pt x="1067038" y="240335"/>
                  <a:pt x="1060753" y="243293"/>
                  <a:pt x="1055412" y="249209"/>
                </a:cubicBezTo>
                <a:cubicBezTo>
                  <a:pt x="1050071" y="255124"/>
                  <a:pt x="1047401" y="262191"/>
                  <a:pt x="1047401" y="270407"/>
                </a:cubicBezTo>
                <a:cubicBezTo>
                  <a:pt x="1047401" y="278295"/>
                  <a:pt x="1049290" y="284663"/>
                  <a:pt x="1053070" y="289511"/>
                </a:cubicBezTo>
                <a:cubicBezTo>
                  <a:pt x="1056850" y="294359"/>
                  <a:pt x="1061862" y="296782"/>
                  <a:pt x="1068106" y="296782"/>
                </a:cubicBezTo>
                <a:cubicBezTo>
                  <a:pt x="1081253" y="296782"/>
                  <a:pt x="1087826" y="285690"/>
                  <a:pt x="1087826" y="263505"/>
                </a:cubicBezTo>
                <a:cubicBezTo>
                  <a:pt x="1087826" y="254467"/>
                  <a:pt x="1086881" y="248387"/>
                  <a:pt x="1084991" y="245265"/>
                </a:cubicBezTo>
                <a:cubicBezTo>
                  <a:pt x="1083102" y="242142"/>
                  <a:pt x="1079528" y="240499"/>
                  <a:pt x="1074269" y="240335"/>
                </a:cubicBezTo>
                <a:close/>
                <a:moveTo>
                  <a:pt x="2902171" y="154554"/>
                </a:moveTo>
                <a:cubicBezTo>
                  <a:pt x="2894940" y="154554"/>
                  <a:pt x="2889148" y="157224"/>
                  <a:pt x="2884793" y="162565"/>
                </a:cubicBezTo>
                <a:cubicBezTo>
                  <a:pt x="2880438" y="167906"/>
                  <a:pt x="2878261" y="175013"/>
                  <a:pt x="2878261" y="183887"/>
                </a:cubicBezTo>
                <a:cubicBezTo>
                  <a:pt x="2878261" y="193747"/>
                  <a:pt x="2880110" y="207181"/>
                  <a:pt x="2883807" y="224189"/>
                </a:cubicBezTo>
                <a:cubicBezTo>
                  <a:pt x="2887504" y="241197"/>
                  <a:pt x="2891900" y="256275"/>
                  <a:pt x="2896995" y="269421"/>
                </a:cubicBezTo>
                <a:cubicBezTo>
                  <a:pt x="2902089" y="282896"/>
                  <a:pt x="2910388" y="289634"/>
                  <a:pt x="2921891" y="289634"/>
                </a:cubicBezTo>
                <a:cubicBezTo>
                  <a:pt x="2936516" y="289634"/>
                  <a:pt x="2943829" y="280349"/>
                  <a:pt x="2943829" y="261780"/>
                </a:cubicBezTo>
                <a:cubicBezTo>
                  <a:pt x="2943829" y="247976"/>
                  <a:pt x="2941980" y="232282"/>
                  <a:pt x="2938283" y="214699"/>
                </a:cubicBezTo>
                <a:cubicBezTo>
                  <a:pt x="2934585" y="197116"/>
                  <a:pt x="2930107" y="182819"/>
                  <a:pt x="2924849" y="171809"/>
                </a:cubicBezTo>
                <a:cubicBezTo>
                  <a:pt x="2919426" y="160634"/>
                  <a:pt x="2911867" y="154882"/>
                  <a:pt x="2902171" y="154554"/>
                </a:cubicBezTo>
                <a:close/>
                <a:moveTo>
                  <a:pt x="2597371" y="154554"/>
                </a:moveTo>
                <a:cubicBezTo>
                  <a:pt x="2590140" y="154554"/>
                  <a:pt x="2584348" y="157224"/>
                  <a:pt x="2579993" y="162565"/>
                </a:cubicBezTo>
                <a:cubicBezTo>
                  <a:pt x="2575638" y="167906"/>
                  <a:pt x="2573461" y="175013"/>
                  <a:pt x="2573461" y="183887"/>
                </a:cubicBezTo>
                <a:cubicBezTo>
                  <a:pt x="2573461" y="193747"/>
                  <a:pt x="2575310" y="207181"/>
                  <a:pt x="2579007" y="224189"/>
                </a:cubicBezTo>
                <a:cubicBezTo>
                  <a:pt x="2582704" y="241197"/>
                  <a:pt x="2587100" y="256275"/>
                  <a:pt x="2592195" y="269421"/>
                </a:cubicBezTo>
                <a:cubicBezTo>
                  <a:pt x="2597289" y="282896"/>
                  <a:pt x="2605588" y="289634"/>
                  <a:pt x="2617091" y="289634"/>
                </a:cubicBezTo>
                <a:cubicBezTo>
                  <a:pt x="2631716" y="289634"/>
                  <a:pt x="2639029" y="280349"/>
                  <a:pt x="2639029" y="261780"/>
                </a:cubicBezTo>
                <a:cubicBezTo>
                  <a:pt x="2639029" y="247976"/>
                  <a:pt x="2637180" y="232282"/>
                  <a:pt x="2633483" y="214699"/>
                </a:cubicBezTo>
                <a:cubicBezTo>
                  <a:pt x="2629785" y="197116"/>
                  <a:pt x="2625307" y="182819"/>
                  <a:pt x="2620049" y="171809"/>
                </a:cubicBezTo>
                <a:cubicBezTo>
                  <a:pt x="2614626" y="160634"/>
                  <a:pt x="2607067" y="154882"/>
                  <a:pt x="2597371" y="154554"/>
                </a:cubicBezTo>
                <a:close/>
                <a:moveTo>
                  <a:pt x="3228416" y="150610"/>
                </a:moveTo>
                <a:cubicBezTo>
                  <a:pt x="3217735" y="150610"/>
                  <a:pt x="3209272" y="156279"/>
                  <a:pt x="3203027" y="167618"/>
                </a:cubicBezTo>
                <a:cubicBezTo>
                  <a:pt x="3194646" y="182737"/>
                  <a:pt x="3190456" y="202621"/>
                  <a:pt x="3190456" y="227270"/>
                </a:cubicBezTo>
                <a:cubicBezTo>
                  <a:pt x="3190456" y="249619"/>
                  <a:pt x="3194482" y="266463"/>
                  <a:pt x="3202534" y="277802"/>
                </a:cubicBezTo>
                <a:cubicBezTo>
                  <a:pt x="3208286" y="286019"/>
                  <a:pt x="3216091" y="290127"/>
                  <a:pt x="3225951" y="290127"/>
                </a:cubicBezTo>
                <a:cubicBezTo>
                  <a:pt x="3236633" y="290127"/>
                  <a:pt x="3244398" y="283923"/>
                  <a:pt x="3249245" y="271516"/>
                </a:cubicBezTo>
                <a:cubicBezTo>
                  <a:pt x="3254093" y="259109"/>
                  <a:pt x="3256517" y="239102"/>
                  <a:pt x="3256517" y="211495"/>
                </a:cubicBezTo>
                <a:cubicBezTo>
                  <a:pt x="3256517" y="186188"/>
                  <a:pt x="3253641" y="169344"/>
                  <a:pt x="3247889" y="160963"/>
                </a:cubicBezTo>
                <a:cubicBezTo>
                  <a:pt x="3243453" y="154390"/>
                  <a:pt x="3236961" y="150939"/>
                  <a:pt x="3228416" y="150610"/>
                </a:cubicBezTo>
                <a:close/>
                <a:moveTo>
                  <a:pt x="782938" y="135574"/>
                </a:moveTo>
                <a:cubicBezTo>
                  <a:pt x="774721" y="135574"/>
                  <a:pt x="768107" y="138696"/>
                  <a:pt x="763095" y="144940"/>
                </a:cubicBezTo>
                <a:cubicBezTo>
                  <a:pt x="758083" y="151185"/>
                  <a:pt x="755577" y="159484"/>
                  <a:pt x="755577" y="169837"/>
                </a:cubicBezTo>
                <a:cubicBezTo>
                  <a:pt x="755577" y="187584"/>
                  <a:pt x="758288" y="201799"/>
                  <a:pt x="763711" y="212481"/>
                </a:cubicBezTo>
                <a:cubicBezTo>
                  <a:pt x="769134" y="223162"/>
                  <a:pt x="776282" y="228503"/>
                  <a:pt x="785156" y="228503"/>
                </a:cubicBezTo>
                <a:cubicBezTo>
                  <a:pt x="793866" y="228503"/>
                  <a:pt x="800768" y="225175"/>
                  <a:pt x="805862" y="218520"/>
                </a:cubicBezTo>
                <a:cubicBezTo>
                  <a:pt x="810956" y="211864"/>
                  <a:pt x="813503" y="202949"/>
                  <a:pt x="813503" y="191775"/>
                </a:cubicBezTo>
                <a:cubicBezTo>
                  <a:pt x="813503" y="174191"/>
                  <a:pt x="810833" y="160511"/>
                  <a:pt x="805492" y="150733"/>
                </a:cubicBezTo>
                <a:cubicBezTo>
                  <a:pt x="800151" y="140955"/>
                  <a:pt x="792633" y="135902"/>
                  <a:pt x="782938" y="135574"/>
                </a:cubicBezTo>
                <a:close/>
                <a:moveTo>
                  <a:pt x="1702179" y="99585"/>
                </a:moveTo>
                <a:cubicBezTo>
                  <a:pt x="1711218" y="99585"/>
                  <a:pt x="1715737" y="104679"/>
                  <a:pt x="1715737" y="114868"/>
                </a:cubicBezTo>
                <a:lnTo>
                  <a:pt x="1715737" y="258082"/>
                </a:lnTo>
                <a:cubicBezTo>
                  <a:pt x="1715737" y="269421"/>
                  <a:pt x="1716764" y="277720"/>
                  <a:pt x="1718818" y="282979"/>
                </a:cubicBezTo>
                <a:cubicBezTo>
                  <a:pt x="1720872" y="288237"/>
                  <a:pt x="1725021" y="293085"/>
                  <a:pt x="1731266" y="297522"/>
                </a:cubicBezTo>
                <a:cubicBezTo>
                  <a:pt x="1736360" y="301137"/>
                  <a:pt x="1739770" y="304218"/>
                  <a:pt x="1741496" y="306765"/>
                </a:cubicBezTo>
                <a:cubicBezTo>
                  <a:pt x="1743221" y="309313"/>
                  <a:pt x="1744084" y="312558"/>
                  <a:pt x="1744084" y="316502"/>
                </a:cubicBezTo>
                <a:cubicBezTo>
                  <a:pt x="1744084" y="337701"/>
                  <a:pt x="1717216" y="348300"/>
                  <a:pt x="1663479" y="348300"/>
                </a:cubicBezTo>
                <a:cubicBezTo>
                  <a:pt x="1634557" y="348300"/>
                  <a:pt x="1611633" y="346000"/>
                  <a:pt x="1594707" y="341398"/>
                </a:cubicBezTo>
                <a:cubicBezTo>
                  <a:pt x="1588955" y="339755"/>
                  <a:pt x="1584313" y="336879"/>
                  <a:pt x="1580780" y="332771"/>
                </a:cubicBezTo>
                <a:cubicBezTo>
                  <a:pt x="1577247" y="328663"/>
                  <a:pt x="1575480" y="323979"/>
                  <a:pt x="1575480" y="318721"/>
                </a:cubicBezTo>
                <a:cubicBezTo>
                  <a:pt x="1575480" y="314284"/>
                  <a:pt x="1576384" y="310833"/>
                  <a:pt x="1578192" y="308368"/>
                </a:cubicBezTo>
                <a:cubicBezTo>
                  <a:pt x="1579999" y="305903"/>
                  <a:pt x="1584601" y="301959"/>
                  <a:pt x="1591995" y="296536"/>
                </a:cubicBezTo>
                <a:cubicBezTo>
                  <a:pt x="1597090" y="292756"/>
                  <a:pt x="1600705" y="286594"/>
                  <a:pt x="1602841" y="278049"/>
                </a:cubicBezTo>
                <a:cubicBezTo>
                  <a:pt x="1604978" y="269503"/>
                  <a:pt x="1606046" y="256768"/>
                  <a:pt x="1606046" y="239842"/>
                </a:cubicBezTo>
                <a:cubicBezTo>
                  <a:pt x="1606046" y="234419"/>
                  <a:pt x="1605676" y="224271"/>
                  <a:pt x="1604936" y="209399"/>
                </a:cubicBezTo>
                <a:cubicBezTo>
                  <a:pt x="1604197" y="194527"/>
                  <a:pt x="1603663" y="185859"/>
                  <a:pt x="1603334" y="183394"/>
                </a:cubicBezTo>
                <a:cubicBezTo>
                  <a:pt x="1602348" y="176656"/>
                  <a:pt x="1597747" y="171480"/>
                  <a:pt x="1589530" y="167865"/>
                </a:cubicBezTo>
                <a:cubicBezTo>
                  <a:pt x="1579342" y="163428"/>
                  <a:pt x="1574248" y="156854"/>
                  <a:pt x="1574248" y="148145"/>
                </a:cubicBezTo>
                <a:cubicBezTo>
                  <a:pt x="1574248" y="137792"/>
                  <a:pt x="1580903" y="130069"/>
                  <a:pt x="1594214" y="124974"/>
                </a:cubicBezTo>
                <a:cubicBezTo>
                  <a:pt x="1612619" y="117908"/>
                  <a:pt x="1632339" y="111910"/>
                  <a:pt x="1653373" y="106980"/>
                </a:cubicBezTo>
                <a:cubicBezTo>
                  <a:pt x="1674407" y="102050"/>
                  <a:pt x="1690676" y="99585"/>
                  <a:pt x="1702179" y="99585"/>
                </a:cubicBezTo>
                <a:close/>
                <a:moveTo>
                  <a:pt x="1452209" y="99339"/>
                </a:moveTo>
                <a:cubicBezTo>
                  <a:pt x="1472914" y="99339"/>
                  <a:pt x="1490662" y="104761"/>
                  <a:pt x="1505452" y="115607"/>
                </a:cubicBezTo>
                <a:cubicBezTo>
                  <a:pt x="1515805" y="123331"/>
                  <a:pt x="1523035" y="132410"/>
                  <a:pt x="1527144" y="142845"/>
                </a:cubicBezTo>
                <a:cubicBezTo>
                  <a:pt x="1531252" y="153280"/>
                  <a:pt x="1533799" y="168604"/>
                  <a:pt x="1534785" y="188817"/>
                </a:cubicBezTo>
                <a:lnTo>
                  <a:pt x="1538236" y="275584"/>
                </a:lnTo>
                <a:cubicBezTo>
                  <a:pt x="1538565" y="282157"/>
                  <a:pt x="1539592" y="287005"/>
                  <a:pt x="1541317" y="290127"/>
                </a:cubicBezTo>
                <a:cubicBezTo>
                  <a:pt x="1543043" y="293249"/>
                  <a:pt x="1548096" y="299247"/>
                  <a:pt x="1556477" y="308121"/>
                </a:cubicBezTo>
                <a:cubicBezTo>
                  <a:pt x="1558942" y="310751"/>
                  <a:pt x="1560174" y="314448"/>
                  <a:pt x="1560174" y="319214"/>
                </a:cubicBezTo>
                <a:cubicBezTo>
                  <a:pt x="1560174" y="330059"/>
                  <a:pt x="1553683" y="337619"/>
                  <a:pt x="1540701" y="341891"/>
                </a:cubicBezTo>
                <a:cubicBezTo>
                  <a:pt x="1527719" y="346164"/>
                  <a:pt x="1504548" y="348300"/>
                  <a:pt x="1471189" y="348300"/>
                </a:cubicBezTo>
                <a:cubicBezTo>
                  <a:pt x="1448511" y="348300"/>
                  <a:pt x="1432489" y="346328"/>
                  <a:pt x="1423122" y="342384"/>
                </a:cubicBezTo>
                <a:cubicBezTo>
                  <a:pt x="1413427" y="338276"/>
                  <a:pt x="1408579" y="331621"/>
                  <a:pt x="1408579" y="322418"/>
                </a:cubicBezTo>
                <a:cubicBezTo>
                  <a:pt x="1408579" y="319131"/>
                  <a:pt x="1409072" y="316708"/>
                  <a:pt x="1410058" y="315146"/>
                </a:cubicBezTo>
                <a:cubicBezTo>
                  <a:pt x="1411044" y="313585"/>
                  <a:pt x="1414330" y="309765"/>
                  <a:pt x="1419918" y="303684"/>
                </a:cubicBezTo>
                <a:cubicBezTo>
                  <a:pt x="1426491" y="296782"/>
                  <a:pt x="1429778" y="273776"/>
                  <a:pt x="1429778" y="234665"/>
                </a:cubicBezTo>
                <a:cubicBezTo>
                  <a:pt x="1429778" y="211988"/>
                  <a:pt x="1427148" y="195226"/>
                  <a:pt x="1421890" y="184380"/>
                </a:cubicBezTo>
                <a:cubicBezTo>
                  <a:pt x="1417617" y="175670"/>
                  <a:pt x="1409729" y="171316"/>
                  <a:pt x="1398226" y="171316"/>
                </a:cubicBezTo>
                <a:cubicBezTo>
                  <a:pt x="1387216" y="171316"/>
                  <a:pt x="1379657" y="174849"/>
                  <a:pt x="1375548" y="181915"/>
                </a:cubicBezTo>
                <a:cubicBezTo>
                  <a:pt x="1371440" y="188981"/>
                  <a:pt x="1369386" y="201799"/>
                  <a:pt x="1369386" y="220368"/>
                </a:cubicBezTo>
                <a:lnTo>
                  <a:pt x="1369386" y="269175"/>
                </a:lnTo>
                <a:cubicBezTo>
                  <a:pt x="1369386" y="278870"/>
                  <a:pt x="1370002" y="285526"/>
                  <a:pt x="1371234" y="289141"/>
                </a:cubicBezTo>
                <a:cubicBezTo>
                  <a:pt x="1372467" y="292756"/>
                  <a:pt x="1376534" y="299740"/>
                  <a:pt x="1383436" y="310093"/>
                </a:cubicBezTo>
                <a:cubicBezTo>
                  <a:pt x="1385244" y="313051"/>
                  <a:pt x="1386148" y="316420"/>
                  <a:pt x="1386148" y="320200"/>
                </a:cubicBezTo>
                <a:cubicBezTo>
                  <a:pt x="1386148" y="329895"/>
                  <a:pt x="1379410" y="337044"/>
                  <a:pt x="1365935" y="341645"/>
                </a:cubicBezTo>
                <a:cubicBezTo>
                  <a:pt x="1352460" y="346246"/>
                  <a:pt x="1331425" y="348547"/>
                  <a:pt x="1302832" y="348547"/>
                </a:cubicBezTo>
                <a:cubicBezTo>
                  <a:pt x="1257148" y="348547"/>
                  <a:pt x="1234306" y="339098"/>
                  <a:pt x="1234306" y="320200"/>
                </a:cubicBezTo>
                <a:cubicBezTo>
                  <a:pt x="1234306" y="316256"/>
                  <a:pt x="1235004" y="313257"/>
                  <a:pt x="1236401" y="311202"/>
                </a:cubicBezTo>
                <a:cubicBezTo>
                  <a:pt x="1237798" y="309148"/>
                  <a:pt x="1241125" y="306231"/>
                  <a:pt x="1246384" y="302452"/>
                </a:cubicBezTo>
                <a:cubicBezTo>
                  <a:pt x="1250657" y="299330"/>
                  <a:pt x="1253368" y="295755"/>
                  <a:pt x="1254518" y="291729"/>
                </a:cubicBezTo>
                <a:cubicBezTo>
                  <a:pt x="1255669" y="287703"/>
                  <a:pt x="1256737" y="277802"/>
                  <a:pt x="1257723" y="262026"/>
                </a:cubicBezTo>
                <a:cubicBezTo>
                  <a:pt x="1258873" y="243293"/>
                  <a:pt x="1259448" y="223655"/>
                  <a:pt x="1259448" y="203114"/>
                </a:cubicBezTo>
                <a:cubicBezTo>
                  <a:pt x="1259448" y="191775"/>
                  <a:pt x="1258586" y="184339"/>
                  <a:pt x="1256860" y="180806"/>
                </a:cubicBezTo>
                <a:cubicBezTo>
                  <a:pt x="1255135" y="177273"/>
                  <a:pt x="1250164" y="172959"/>
                  <a:pt x="1241947" y="167865"/>
                </a:cubicBezTo>
                <a:cubicBezTo>
                  <a:pt x="1234881" y="163428"/>
                  <a:pt x="1231348" y="158005"/>
                  <a:pt x="1231348" y="151596"/>
                </a:cubicBezTo>
                <a:cubicBezTo>
                  <a:pt x="1231348" y="145023"/>
                  <a:pt x="1234223" y="139641"/>
                  <a:pt x="1239975" y="135450"/>
                </a:cubicBezTo>
                <a:cubicBezTo>
                  <a:pt x="1245727" y="131260"/>
                  <a:pt x="1257558" y="125960"/>
                  <a:pt x="1275471" y="119551"/>
                </a:cubicBezTo>
                <a:cubicBezTo>
                  <a:pt x="1291246" y="113964"/>
                  <a:pt x="1306447" y="109239"/>
                  <a:pt x="1321072" y="105378"/>
                </a:cubicBezTo>
                <a:cubicBezTo>
                  <a:pt x="1335698" y="101516"/>
                  <a:pt x="1345722" y="99585"/>
                  <a:pt x="1351145" y="99585"/>
                </a:cubicBezTo>
                <a:cubicBezTo>
                  <a:pt x="1356075" y="99585"/>
                  <a:pt x="1360224" y="101393"/>
                  <a:pt x="1363593" y="105008"/>
                </a:cubicBezTo>
                <a:cubicBezTo>
                  <a:pt x="1366962" y="108623"/>
                  <a:pt x="1368646" y="112896"/>
                  <a:pt x="1368646" y="117826"/>
                </a:cubicBezTo>
                <a:cubicBezTo>
                  <a:pt x="1368646" y="118319"/>
                  <a:pt x="1368564" y="120373"/>
                  <a:pt x="1368400" y="123988"/>
                </a:cubicBezTo>
                <a:cubicBezTo>
                  <a:pt x="1368235" y="125303"/>
                  <a:pt x="1368153" y="126453"/>
                  <a:pt x="1368153" y="127439"/>
                </a:cubicBezTo>
                <a:cubicBezTo>
                  <a:pt x="1368153" y="135327"/>
                  <a:pt x="1371440" y="139271"/>
                  <a:pt x="1378013" y="139271"/>
                </a:cubicBezTo>
                <a:cubicBezTo>
                  <a:pt x="1381957" y="139271"/>
                  <a:pt x="1386148" y="136149"/>
                  <a:pt x="1390584" y="129904"/>
                </a:cubicBezTo>
                <a:cubicBezTo>
                  <a:pt x="1404717" y="109527"/>
                  <a:pt x="1425258" y="99339"/>
                  <a:pt x="1452209" y="99339"/>
                </a:cubicBezTo>
                <a:close/>
                <a:moveTo>
                  <a:pt x="503174" y="99339"/>
                </a:moveTo>
                <a:cubicBezTo>
                  <a:pt x="511883" y="99339"/>
                  <a:pt x="517183" y="100571"/>
                  <a:pt x="519073" y="103036"/>
                </a:cubicBezTo>
                <a:cubicBezTo>
                  <a:pt x="520962" y="105501"/>
                  <a:pt x="522647" y="113389"/>
                  <a:pt x="524126" y="126700"/>
                </a:cubicBezTo>
                <a:cubicBezTo>
                  <a:pt x="524947" y="133930"/>
                  <a:pt x="527495" y="137546"/>
                  <a:pt x="531767" y="137546"/>
                </a:cubicBezTo>
                <a:cubicBezTo>
                  <a:pt x="535054" y="137546"/>
                  <a:pt x="538176" y="135163"/>
                  <a:pt x="541134" y="130397"/>
                </a:cubicBezTo>
                <a:cubicBezTo>
                  <a:pt x="554281" y="109856"/>
                  <a:pt x="571453" y="99585"/>
                  <a:pt x="592652" y="99585"/>
                </a:cubicBezTo>
                <a:cubicBezTo>
                  <a:pt x="607606" y="99585"/>
                  <a:pt x="619849" y="104433"/>
                  <a:pt x="629380" y="114128"/>
                </a:cubicBezTo>
                <a:cubicBezTo>
                  <a:pt x="633981" y="118894"/>
                  <a:pt x="637761" y="125015"/>
                  <a:pt x="640719" y="132492"/>
                </a:cubicBezTo>
                <a:cubicBezTo>
                  <a:pt x="643677" y="139969"/>
                  <a:pt x="645156" y="147159"/>
                  <a:pt x="645156" y="154061"/>
                </a:cubicBezTo>
                <a:cubicBezTo>
                  <a:pt x="645156" y="161784"/>
                  <a:pt x="643348" y="169713"/>
                  <a:pt x="639733" y="177848"/>
                </a:cubicBezTo>
                <a:cubicBezTo>
                  <a:pt x="636117" y="185982"/>
                  <a:pt x="631434" y="192679"/>
                  <a:pt x="625682" y="197937"/>
                </a:cubicBezTo>
                <a:cubicBezTo>
                  <a:pt x="615165" y="207961"/>
                  <a:pt x="602265" y="212974"/>
                  <a:pt x="586982" y="212974"/>
                </a:cubicBezTo>
                <a:cubicBezTo>
                  <a:pt x="578601" y="212974"/>
                  <a:pt x="571576" y="211495"/>
                  <a:pt x="565907" y="208537"/>
                </a:cubicBezTo>
                <a:cubicBezTo>
                  <a:pt x="560238" y="205579"/>
                  <a:pt x="552802" y="199581"/>
                  <a:pt x="543599" y="190542"/>
                </a:cubicBezTo>
                <a:cubicBezTo>
                  <a:pt x="540148" y="187091"/>
                  <a:pt x="536944" y="185366"/>
                  <a:pt x="533986" y="185366"/>
                </a:cubicBezTo>
                <a:cubicBezTo>
                  <a:pt x="529384" y="185366"/>
                  <a:pt x="526385" y="187954"/>
                  <a:pt x="524988" y="193131"/>
                </a:cubicBezTo>
                <a:cubicBezTo>
                  <a:pt x="523592" y="198307"/>
                  <a:pt x="522893" y="209194"/>
                  <a:pt x="522893" y="225791"/>
                </a:cubicBezTo>
                <a:cubicBezTo>
                  <a:pt x="522893" y="250605"/>
                  <a:pt x="523797" y="267531"/>
                  <a:pt x="525605" y="276570"/>
                </a:cubicBezTo>
                <a:cubicBezTo>
                  <a:pt x="526755" y="281500"/>
                  <a:pt x="528357" y="284909"/>
                  <a:pt x="530411" y="286799"/>
                </a:cubicBezTo>
                <a:cubicBezTo>
                  <a:pt x="532466" y="288689"/>
                  <a:pt x="536861" y="290620"/>
                  <a:pt x="543599" y="292592"/>
                </a:cubicBezTo>
                <a:cubicBezTo>
                  <a:pt x="558389" y="297029"/>
                  <a:pt x="565784" y="304752"/>
                  <a:pt x="565784" y="315763"/>
                </a:cubicBezTo>
                <a:cubicBezTo>
                  <a:pt x="565784" y="322500"/>
                  <a:pt x="563401" y="328375"/>
                  <a:pt x="558635" y="333387"/>
                </a:cubicBezTo>
                <a:cubicBezTo>
                  <a:pt x="553870" y="338399"/>
                  <a:pt x="547543" y="341727"/>
                  <a:pt x="539655" y="343370"/>
                </a:cubicBezTo>
                <a:cubicBezTo>
                  <a:pt x="523879" y="346657"/>
                  <a:pt x="500709" y="348300"/>
                  <a:pt x="470143" y="348300"/>
                </a:cubicBezTo>
                <a:cubicBezTo>
                  <a:pt x="441056" y="348300"/>
                  <a:pt x="418954" y="345753"/>
                  <a:pt x="403835" y="340659"/>
                </a:cubicBezTo>
                <a:cubicBezTo>
                  <a:pt x="390360" y="336057"/>
                  <a:pt x="383623" y="328087"/>
                  <a:pt x="383623" y="316749"/>
                </a:cubicBezTo>
                <a:cubicBezTo>
                  <a:pt x="383623" y="308203"/>
                  <a:pt x="388553" y="300562"/>
                  <a:pt x="398412" y="293824"/>
                </a:cubicBezTo>
                <a:cubicBezTo>
                  <a:pt x="403178" y="290702"/>
                  <a:pt x="406465" y="287867"/>
                  <a:pt x="408272" y="285320"/>
                </a:cubicBezTo>
                <a:cubicBezTo>
                  <a:pt x="410080" y="282773"/>
                  <a:pt x="411312" y="279281"/>
                  <a:pt x="411970" y="274844"/>
                </a:cubicBezTo>
                <a:cubicBezTo>
                  <a:pt x="414599" y="259890"/>
                  <a:pt x="415914" y="232200"/>
                  <a:pt x="415914" y="191775"/>
                </a:cubicBezTo>
                <a:cubicBezTo>
                  <a:pt x="415914" y="184380"/>
                  <a:pt x="415092" y="179080"/>
                  <a:pt x="413449" y="175876"/>
                </a:cubicBezTo>
                <a:cubicBezTo>
                  <a:pt x="411805" y="172671"/>
                  <a:pt x="408519" y="170083"/>
                  <a:pt x="403589" y="168111"/>
                </a:cubicBezTo>
                <a:cubicBezTo>
                  <a:pt x="391921" y="163510"/>
                  <a:pt x="386088" y="156854"/>
                  <a:pt x="386088" y="148145"/>
                </a:cubicBezTo>
                <a:cubicBezTo>
                  <a:pt x="386088" y="140257"/>
                  <a:pt x="390114" y="133478"/>
                  <a:pt x="398166" y="127809"/>
                </a:cubicBezTo>
                <a:cubicBezTo>
                  <a:pt x="406218" y="122140"/>
                  <a:pt x="419693" y="116511"/>
                  <a:pt x="438591" y="110924"/>
                </a:cubicBezTo>
                <a:cubicBezTo>
                  <a:pt x="463898" y="103365"/>
                  <a:pt x="485426" y="99503"/>
                  <a:pt x="503174" y="99339"/>
                </a:cubicBezTo>
                <a:close/>
                <a:moveTo>
                  <a:pt x="1900163" y="97860"/>
                </a:moveTo>
                <a:cubicBezTo>
                  <a:pt x="1929413" y="97860"/>
                  <a:pt x="1955214" y="105172"/>
                  <a:pt x="1977563" y="119798"/>
                </a:cubicBezTo>
                <a:cubicBezTo>
                  <a:pt x="1998761" y="133766"/>
                  <a:pt x="2009361" y="151103"/>
                  <a:pt x="2009361" y="171809"/>
                </a:cubicBezTo>
                <a:cubicBezTo>
                  <a:pt x="2009361" y="186105"/>
                  <a:pt x="2004431" y="197691"/>
                  <a:pt x="1994571" y="206565"/>
                </a:cubicBezTo>
                <a:cubicBezTo>
                  <a:pt x="1985368" y="214946"/>
                  <a:pt x="1974276" y="219136"/>
                  <a:pt x="1961294" y="219136"/>
                </a:cubicBezTo>
                <a:cubicBezTo>
                  <a:pt x="1947654" y="219136"/>
                  <a:pt x="1937384" y="214206"/>
                  <a:pt x="1930482" y="204346"/>
                </a:cubicBezTo>
                <a:cubicBezTo>
                  <a:pt x="1928345" y="201224"/>
                  <a:pt x="1925223" y="193254"/>
                  <a:pt x="1921115" y="180436"/>
                </a:cubicBezTo>
                <a:cubicBezTo>
                  <a:pt x="1916678" y="166632"/>
                  <a:pt x="1908215" y="159730"/>
                  <a:pt x="1895726" y="159730"/>
                </a:cubicBezTo>
                <a:cubicBezTo>
                  <a:pt x="1886688" y="159730"/>
                  <a:pt x="1879087" y="163674"/>
                  <a:pt x="1872925" y="171562"/>
                </a:cubicBezTo>
                <a:cubicBezTo>
                  <a:pt x="1866762" y="179450"/>
                  <a:pt x="1863681" y="189146"/>
                  <a:pt x="1863681" y="200649"/>
                </a:cubicBezTo>
                <a:cubicBezTo>
                  <a:pt x="1863681" y="220368"/>
                  <a:pt x="1870747" y="237870"/>
                  <a:pt x="1884880" y="253152"/>
                </a:cubicBezTo>
                <a:cubicBezTo>
                  <a:pt x="1896383" y="265477"/>
                  <a:pt x="1910844" y="271640"/>
                  <a:pt x="1928263" y="271640"/>
                </a:cubicBezTo>
                <a:cubicBezTo>
                  <a:pt x="1936480" y="271640"/>
                  <a:pt x="1943382" y="270941"/>
                  <a:pt x="1948969" y="269545"/>
                </a:cubicBezTo>
                <a:cubicBezTo>
                  <a:pt x="1954556" y="268148"/>
                  <a:pt x="1961869" y="265313"/>
                  <a:pt x="1970907" y="261040"/>
                </a:cubicBezTo>
                <a:cubicBezTo>
                  <a:pt x="1973208" y="259890"/>
                  <a:pt x="1975755" y="259315"/>
                  <a:pt x="1978548" y="259315"/>
                </a:cubicBezTo>
                <a:cubicBezTo>
                  <a:pt x="1984136" y="259315"/>
                  <a:pt x="1989066" y="261944"/>
                  <a:pt x="1993338" y="267203"/>
                </a:cubicBezTo>
                <a:cubicBezTo>
                  <a:pt x="1997611" y="272461"/>
                  <a:pt x="1999747" y="278624"/>
                  <a:pt x="1999747" y="285690"/>
                </a:cubicBezTo>
                <a:cubicBezTo>
                  <a:pt x="1999747" y="293085"/>
                  <a:pt x="1996707" y="300850"/>
                  <a:pt x="1990627" y="308984"/>
                </a:cubicBezTo>
                <a:cubicBezTo>
                  <a:pt x="1984547" y="317118"/>
                  <a:pt x="1976577" y="324226"/>
                  <a:pt x="1966717" y="330306"/>
                </a:cubicBezTo>
                <a:cubicBezTo>
                  <a:pt x="1945354" y="343452"/>
                  <a:pt x="1920129" y="350026"/>
                  <a:pt x="1891042" y="350026"/>
                </a:cubicBezTo>
                <a:cubicBezTo>
                  <a:pt x="1857190" y="350026"/>
                  <a:pt x="1828350" y="340166"/>
                  <a:pt x="1804522" y="320446"/>
                </a:cubicBezTo>
                <a:cubicBezTo>
                  <a:pt x="1773956" y="295468"/>
                  <a:pt x="1758674" y="263670"/>
                  <a:pt x="1758674" y="225052"/>
                </a:cubicBezTo>
                <a:cubicBezTo>
                  <a:pt x="1758674" y="187913"/>
                  <a:pt x="1772888" y="157183"/>
                  <a:pt x="1801317" y="132862"/>
                </a:cubicBezTo>
                <a:cubicBezTo>
                  <a:pt x="1828432" y="109527"/>
                  <a:pt x="1861380" y="97860"/>
                  <a:pt x="1900163" y="97860"/>
                </a:cubicBezTo>
                <a:close/>
                <a:moveTo>
                  <a:pt x="2921891" y="97613"/>
                </a:moveTo>
                <a:cubicBezTo>
                  <a:pt x="2951963" y="97613"/>
                  <a:pt x="2978338" y="105419"/>
                  <a:pt x="3001016" y="121030"/>
                </a:cubicBezTo>
                <a:cubicBezTo>
                  <a:pt x="3017285" y="132205"/>
                  <a:pt x="3030349" y="146748"/>
                  <a:pt x="3040209" y="164660"/>
                </a:cubicBezTo>
                <a:cubicBezTo>
                  <a:pt x="3050398" y="183394"/>
                  <a:pt x="3055492" y="202949"/>
                  <a:pt x="3055492" y="223326"/>
                </a:cubicBezTo>
                <a:cubicBezTo>
                  <a:pt x="3055492" y="258986"/>
                  <a:pt x="3039141" y="289305"/>
                  <a:pt x="3006439" y="314284"/>
                </a:cubicBezTo>
                <a:cubicBezTo>
                  <a:pt x="2975216" y="338112"/>
                  <a:pt x="2939474" y="350026"/>
                  <a:pt x="2899213" y="350026"/>
                </a:cubicBezTo>
                <a:cubicBezTo>
                  <a:pt x="2859938" y="350026"/>
                  <a:pt x="2828140" y="338851"/>
                  <a:pt x="2803819" y="316502"/>
                </a:cubicBezTo>
                <a:cubicBezTo>
                  <a:pt x="2780155" y="294810"/>
                  <a:pt x="2768323" y="266545"/>
                  <a:pt x="2768323" y="231707"/>
                </a:cubicBezTo>
                <a:cubicBezTo>
                  <a:pt x="2768323" y="192925"/>
                  <a:pt x="2782784" y="161209"/>
                  <a:pt x="2811707" y="136560"/>
                </a:cubicBezTo>
                <a:cubicBezTo>
                  <a:pt x="2841944" y="110595"/>
                  <a:pt x="2878672" y="97613"/>
                  <a:pt x="2921891" y="97613"/>
                </a:cubicBezTo>
                <a:close/>
                <a:moveTo>
                  <a:pt x="2617091" y="97613"/>
                </a:moveTo>
                <a:cubicBezTo>
                  <a:pt x="2647163" y="97613"/>
                  <a:pt x="2673538" y="105419"/>
                  <a:pt x="2696216" y="121030"/>
                </a:cubicBezTo>
                <a:cubicBezTo>
                  <a:pt x="2712485" y="132205"/>
                  <a:pt x="2725549" y="146748"/>
                  <a:pt x="2735409" y="164660"/>
                </a:cubicBezTo>
                <a:cubicBezTo>
                  <a:pt x="2745598" y="183394"/>
                  <a:pt x="2750692" y="202949"/>
                  <a:pt x="2750692" y="223326"/>
                </a:cubicBezTo>
                <a:cubicBezTo>
                  <a:pt x="2750692" y="258986"/>
                  <a:pt x="2734341" y="289305"/>
                  <a:pt x="2701639" y="314284"/>
                </a:cubicBezTo>
                <a:cubicBezTo>
                  <a:pt x="2670416" y="338112"/>
                  <a:pt x="2634674" y="350026"/>
                  <a:pt x="2594413" y="350026"/>
                </a:cubicBezTo>
                <a:cubicBezTo>
                  <a:pt x="2555138" y="350026"/>
                  <a:pt x="2523340" y="338851"/>
                  <a:pt x="2499019" y="316502"/>
                </a:cubicBezTo>
                <a:cubicBezTo>
                  <a:pt x="2475355" y="294810"/>
                  <a:pt x="2463523" y="266545"/>
                  <a:pt x="2463523" y="231707"/>
                </a:cubicBezTo>
                <a:cubicBezTo>
                  <a:pt x="2463523" y="192925"/>
                  <a:pt x="2477984" y="161209"/>
                  <a:pt x="2506907" y="136560"/>
                </a:cubicBezTo>
                <a:cubicBezTo>
                  <a:pt x="2537144" y="110595"/>
                  <a:pt x="2573872" y="97613"/>
                  <a:pt x="2617091" y="97613"/>
                </a:cubicBezTo>
                <a:close/>
                <a:moveTo>
                  <a:pt x="1090784" y="97613"/>
                </a:moveTo>
                <a:cubicBezTo>
                  <a:pt x="1119378" y="97613"/>
                  <a:pt x="1143617" y="104844"/>
                  <a:pt x="1163501" y="119305"/>
                </a:cubicBezTo>
                <a:cubicBezTo>
                  <a:pt x="1174018" y="127028"/>
                  <a:pt x="1181372" y="135861"/>
                  <a:pt x="1185562" y="145803"/>
                </a:cubicBezTo>
                <a:cubicBezTo>
                  <a:pt x="1189753" y="155745"/>
                  <a:pt x="1191848" y="169426"/>
                  <a:pt x="1191848" y="186845"/>
                </a:cubicBezTo>
                <a:lnTo>
                  <a:pt x="1191355" y="223573"/>
                </a:lnTo>
                <a:cubicBezTo>
                  <a:pt x="1191355" y="249044"/>
                  <a:pt x="1193162" y="265559"/>
                  <a:pt x="1196778" y="273119"/>
                </a:cubicBezTo>
                <a:cubicBezTo>
                  <a:pt x="1198585" y="276734"/>
                  <a:pt x="1200311" y="279035"/>
                  <a:pt x="1201954" y="280021"/>
                </a:cubicBezTo>
                <a:cubicBezTo>
                  <a:pt x="1203597" y="281007"/>
                  <a:pt x="1207048" y="281910"/>
                  <a:pt x="1212307" y="282732"/>
                </a:cubicBezTo>
                <a:cubicBezTo>
                  <a:pt x="1217566" y="283554"/>
                  <a:pt x="1220195" y="287005"/>
                  <a:pt x="1220195" y="293085"/>
                </a:cubicBezTo>
                <a:cubicBezTo>
                  <a:pt x="1220195" y="300973"/>
                  <a:pt x="1217031" y="309189"/>
                  <a:pt x="1210705" y="317735"/>
                </a:cubicBezTo>
                <a:cubicBezTo>
                  <a:pt x="1204378" y="326280"/>
                  <a:pt x="1196202" y="333428"/>
                  <a:pt x="1186178" y="339180"/>
                </a:cubicBezTo>
                <a:cubicBezTo>
                  <a:pt x="1173853" y="346410"/>
                  <a:pt x="1160954" y="350026"/>
                  <a:pt x="1147478" y="350026"/>
                </a:cubicBezTo>
                <a:cubicBezTo>
                  <a:pt x="1130224" y="350026"/>
                  <a:pt x="1116584" y="344110"/>
                  <a:pt x="1106560" y="332278"/>
                </a:cubicBezTo>
                <a:cubicBezTo>
                  <a:pt x="1103109" y="328005"/>
                  <a:pt x="1099905" y="325869"/>
                  <a:pt x="1096947" y="325869"/>
                </a:cubicBezTo>
                <a:cubicBezTo>
                  <a:pt x="1093660" y="325869"/>
                  <a:pt x="1089305" y="327923"/>
                  <a:pt x="1083882" y="332031"/>
                </a:cubicBezTo>
                <a:cubicBezTo>
                  <a:pt x="1067449" y="344028"/>
                  <a:pt x="1048798" y="350026"/>
                  <a:pt x="1027928" y="350026"/>
                </a:cubicBezTo>
                <a:cubicBezTo>
                  <a:pt x="1006400" y="350026"/>
                  <a:pt x="988981" y="345424"/>
                  <a:pt x="975670" y="336222"/>
                </a:cubicBezTo>
                <a:cubicBezTo>
                  <a:pt x="966961" y="330142"/>
                  <a:pt x="960059" y="322213"/>
                  <a:pt x="954965" y="312435"/>
                </a:cubicBezTo>
                <a:cubicBezTo>
                  <a:pt x="949870" y="302657"/>
                  <a:pt x="947323" y="292428"/>
                  <a:pt x="947323" y="281746"/>
                </a:cubicBezTo>
                <a:cubicBezTo>
                  <a:pt x="947323" y="264656"/>
                  <a:pt x="954225" y="249537"/>
                  <a:pt x="968029" y="236391"/>
                </a:cubicBezTo>
                <a:cubicBezTo>
                  <a:pt x="989556" y="215685"/>
                  <a:pt x="1021765" y="205250"/>
                  <a:pt x="1064656" y="205086"/>
                </a:cubicBezTo>
                <a:cubicBezTo>
                  <a:pt x="1074187" y="205086"/>
                  <a:pt x="1080185" y="204141"/>
                  <a:pt x="1082650" y="202251"/>
                </a:cubicBezTo>
                <a:cubicBezTo>
                  <a:pt x="1085115" y="200361"/>
                  <a:pt x="1086347" y="195965"/>
                  <a:pt x="1086347" y="189063"/>
                </a:cubicBezTo>
                <a:cubicBezTo>
                  <a:pt x="1086347" y="171644"/>
                  <a:pt x="1084540" y="159032"/>
                  <a:pt x="1080924" y="151226"/>
                </a:cubicBezTo>
                <a:cubicBezTo>
                  <a:pt x="1077309" y="143420"/>
                  <a:pt x="1071393" y="139518"/>
                  <a:pt x="1063177" y="139518"/>
                </a:cubicBezTo>
                <a:cubicBezTo>
                  <a:pt x="1058247" y="139518"/>
                  <a:pt x="1053851" y="140997"/>
                  <a:pt x="1049989" y="143954"/>
                </a:cubicBezTo>
                <a:cubicBezTo>
                  <a:pt x="1046127" y="146912"/>
                  <a:pt x="1041321" y="152335"/>
                  <a:pt x="1035569" y="160223"/>
                </a:cubicBezTo>
                <a:cubicBezTo>
                  <a:pt x="1020943" y="181093"/>
                  <a:pt x="1005661" y="191528"/>
                  <a:pt x="989721" y="191528"/>
                </a:cubicBezTo>
                <a:cubicBezTo>
                  <a:pt x="981668" y="191528"/>
                  <a:pt x="975095" y="189146"/>
                  <a:pt x="970001" y="184380"/>
                </a:cubicBezTo>
                <a:cubicBezTo>
                  <a:pt x="964907" y="179614"/>
                  <a:pt x="962359" y="173370"/>
                  <a:pt x="962359" y="165646"/>
                </a:cubicBezTo>
                <a:cubicBezTo>
                  <a:pt x="962359" y="157758"/>
                  <a:pt x="965523" y="149870"/>
                  <a:pt x="971850" y="141983"/>
                </a:cubicBezTo>
                <a:cubicBezTo>
                  <a:pt x="978176" y="134095"/>
                  <a:pt x="986763" y="127193"/>
                  <a:pt x="997608" y="121277"/>
                </a:cubicBezTo>
                <a:cubicBezTo>
                  <a:pt x="1027352" y="105501"/>
                  <a:pt x="1058411" y="97613"/>
                  <a:pt x="1090784" y="97613"/>
                </a:cubicBezTo>
                <a:close/>
                <a:moveTo>
                  <a:pt x="916785" y="84549"/>
                </a:moveTo>
                <a:cubicBezTo>
                  <a:pt x="920894" y="84549"/>
                  <a:pt x="924509" y="86890"/>
                  <a:pt x="927631" y="91574"/>
                </a:cubicBezTo>
                <a:cubicBezTo>
                  <a:pt x="930754" y="96257"/>
                  <a:pt x="932315" y="101721"/>
                  <a:pt x="932315" y="107966"/>
                </a:cubicBezTo>
                <a:cubicBezTo>
                  <a:pt x="932315" y="114703"/>
                  <a:pt x="930220" y="122345"/>
                  <a:pt x="926029" y="130890"/>
                </a:cubicBezTo>
                <a:cubicBezTo>
                  <a:pt x="921839" y="139435"/>
                  <a:pt x="916785" y="146255"/>
                  <a:pt x="910870" y="151349"/>
                </a:cubicBezTo>
                <a:cubicBezTo>
                  <a:pt x="907090" y="154636"/>
                  <a:pt x="905200" y="157265"/>
                  <a:pt x="905200" y="159237"/>
                </a:cubicBezTo>
                <a:cubicBezTo>
                  <a:pt x="905200" y="159730"/>
                  <a:pt x="905364" y="161702"/>
                  <a:pt x="905693" y="165153"/>
                </a:cubicBezTo>
                <a:cubicBezTo>
                  <a:pt x="906186" y="168604"/>
                  <a:pt x="906433" y="171726"/>
                  <a:pt x="906433" y="174520"/>
                </a:cubicBezTo>
                <a:cubicBezTo>
                  <a:pt x="906433" y="194075"/>
                  <a:pt x="899859" y="210509"/>
                  <a:pt x="886713" y="223819"/>
                </a:cubicBezTo>
                <a:cubicBezTo>
                  <a:pt x="874881" y="235651"/>
                  <a:pt x="859639" y="244854"/>
                  <a:pt x="840988" y="251427"/>
                </a:cubicBezTo>
                <a:cubicBezTo>
                  <a:pt x="822336" y="258000"/>
                  <a:pt x="801836" y="261287"/>
                  <a:pt x="779487" y="261287"/>
                </a:cubicBezTo>
                <a:cubicBezTo>
                  <a:pt x="774064" y="261287"/>
                  <a:pt x="768723" y="260958"/>
                  <a:pt x="763465" y="260301"/>
                </a:cubicBezTo>
                <a:cubicBezTo>
                  <a:pt x="759192" y="259808"/>
                  <a:pt x="755905" y="259561"/>
                  <a:pt x="753605" y="259561"/>
                </a:cubicBezTo>
                <a:cubicBezTo>
                  <a:pt x="744895" y="259561"/>
                  <a:pt x="740540" y="263916"/>
                  <a:pt x="740540" y="272626"/>
                </a:cubicBezTo>
                <a:cubicBezTo>
                  <a:pt x="740540" y="278213"/>
                  <a:pt x="743375" y="282609"/>
                  <a:pt x="749045" y="285813"/>
                </a:cubicBezTo>
                <a:cubicBezTo>
                  <a:pt x="754714" y="289018"/>
                  <a:pt x="762396" y="290620"/>
                  <a:pt x="772092" y="290620"/>
                </a:cubicBezTo>
                <a:cubicBezTo>
                  <a:pt x="778665" y="290620"/>
                  <a:pt x="788361" y="289716"/>
                  <a:pt x="801179" y="287908"/>
                </a:cubicBezTo>
                <a:cubicBezTo>
                  <a:pt x="828129" y="284129"/>
                  <a:pt x="848013" y="282239"/>
                  <a:pt x="860831" y="282239"/>
                </a:cubicBezTo>
                <a:cubicBezTo>
                  <a:pt x="880222" y="282239"/>
                  <a:pt x="895258" y="285444"/>
                  <a:pt x="905940" y="291852"/>
                </a:cubicBezTo>
                <a:cubicBezTo>
                  <a:pt x="914485" y="296782"/>
                  <a:pt x="921264" y="303684"/>
                  <a:pt x="926276" y="312558"/>
                </a:cubicBezTo>
                <a:cubicBezTo>
                  <a:pt x="931288" y="321432"/>
                  <a:pt x="933794" y="330963"/>
                  <a:pt x="933794" y="341152"/>
                </a:cubicBezTo>
                <a:cubicBezTo>
                  <a:pt x="933794" y="357749"/>
                  <a:pt x="927713" y="373854"/>
                  <a:pt x="915553" y="389465"/>
                </a:cubicBezTo>
                <a:cubicBezTo>
                  <a:pt x="901092" y="407870"/>
                  <a:pt x="879811" y="421510"/>
                  <a:pt x="851710" y="430384"/>
                </a:cubicBezTo>
                <a:cubicBezTo>
                  <a:pt x="829690" y="437285"/>
                  <a:pt x="804219" y="440736"/>
                  <a:pt x="775296" y="440736"/>
                </a:cubicBezTo>
                <a:cubicBezTo>
                  <a:pt x="738815" y="440736"/>
                  <a:pt x="709235" y="435149"/>
                  <a:pt x="686558" y="423975"/>
                </a:cubicBezTo>
                <a:cubicBezTo>
                  <a:pt x="676040" y="418716"/>
                  <a:pt x="667660" y="411814"/>
                  <a:pt x="661415" y="403269"/>
                </a:cubicBezTo>
                <a:cubicBezTo>
                  <a:pt x="655171" y="394724"/>
                  <a:pt x="652048" y="385850"/>
                  <a:pt x="652048" y="376647"/>
                </a:cubicBezTo>
                <a:cubicBezTo>
                  <a:pt x="652048" y="370238"/>
                  <a:pt x="653815" y="364322"/>
                  <a:pt x="657348" y="358900"/>
                </a:cubicBezTo>
                <a:cubicBezTo>
                  <a:pt x="660881" y="353477"/>
                  <a:pt x="665359" y="349615"/>
                  <a:pt x="670782" y="347314"/>
                </a:cubicBezTo>
                <a:cubicBezTo>
                  <a:pt x="675712" y="345342"/>
                  <a:pt x="678177" y="343206"/>
                  <a:pt x="678177" y="340905"/>
                </a:cubicBezTo>
                <a:cubicBezTo>
                  <a:pt x="678177" y="339098"/>
                  <a:pt x="676123" y="336468"/>
                  <a:pt x="672014" y="333017"/>
                </a:cubicBezTo>
                <a:cubicBezTo>
                  <a:pt x="658868" y="322007"/>
                  <a:pt x="652295" y="310586"/>
                  <a:pt x="652295" y="298754"/>
                </a:cubicBezTo>
                <a:cubicBezTo>
                  <a:pt x="652295" y="290866"/>
                  <a:pt x="655458" y="282732"/>
                  <a:pt x="661785" y="274351"/>
                </a:cubicBezTo>
                <a:cubicBezTo>
                  <a:pt x="668111" y="265970"/>
                  <a:pt x="675958" y="259479"/>
                  <a:pt x="685325" y="254878"/>
                </a:cubicBezTo>
                <a:cubicBezTo>
                  <a:pt x="689269" y="252906"/>
                  <a:pt x="691241" y="250934"/>
                  <a:pt x="691241" y="248962"/>
                </a:cubicBezTo>
                <a:cubicBezTo>
                  <a:pt x="691241" y="246661"/>
                  <a:pt x="688776" y="243210"/>
                  <a:pt x="683846" y="238609"/>
                </a:cubicBezTo>
                <a:cubicBezTo>
                  <a:pt x="666920" y="222998"/>
                  <a:pt x="658457" y="204757"/>
                  <a:pt x="658457" y="183887"/>
                </a:cubicBezTo>
                <a:cubicBezTo>
                  <a:pt x="658457" y="172877"/>
                  <a:pt x="661456" y="162360"/>
                  <a:pt x="667454" y="152335"/>
                </a:cubicBezTo>
                <a:cubicBezTo>
                  <a:pt x="673452" y="142311"/>
                  <a:pt x="681792" y="133766"/>
                  <a:pt x="692474" y="126700"/>
                </a:cubicBezTo>
                <a:cubicBezTo>
                  <a:pt x="718931" y="109445"/>
                  <a:pt x="748264" y="100817"/>
                  <a:pt x="780473" y="100817"/>
                </a:cubicBezTo>
                <a:cubicBezTo>
                  <a:pt x="793291" y="100817"/>
                  <a:pt x="807587" y="102461"/>
                  <a:pt x="823363" y="105747"/>
                </a:cubicBezTo>
                <a:cubicBezTo>
                  <a:pt x="838317" y="108705"/>
                  <a:pt x="848588" y="110184"/>
                  <a:pt x="854175" y="110184"/>
                </a:cubicBezTo>
                <a:cubicBezTo>
                  <a:pt x="872087" y="110184"/>
                  <a:pt x="889917" y="103118"/>
                  <a:pt x="907665" y="88986"/>
                </a:cubicBezTo>
                <a:cubicBezTo>
                  <a:pt x="911609" y="86028"/>
                  <a:pt x="914649" y="84549"/>
                  <a:pt x="916785" y="84549"/>
                </a:cubicBezTo>
                <a:close/>
                <a:moveTo>
                  <a:pt x="163920" y="70745"/>
                </a:moveTo>
                <a:cubicBezTo>
                  <a:pt x="150116" y="70745"/>
                  <a:pt x="139188" y="76907"/>
                  <a:pt x="131136" y="89232"/>
                </a:cubicBezTo>
                <a:cubicBezTo>
                  <a:pt x="124891" y="98435"/>
                  <a:pt x="121769" y="109363"/>
                  <a:pt x="121769" y="122016"/>
                </a:cubicBezTo>
                <a:cubicBezTo>
                  <a:pt x="121769" y="140586"/>
                  <a:pt x="125549" y="162072"/>
                  <a:pt x="133108" y="186475"/>
                </a:cubicBezTo>
                <a:cubicBezTo>
                  <a:pt x="140667" y="210878"/>
                  <a:pt x="150198" y="232529"/>
                  <a:pt x="161701" y="251427"/>
                </a:cubicBezTo>
                <a:cubicBezTo>
                  <a:pt x="166796" y="259479"/>
                  <a:pt x="173081" y="265888"/>
                  <a:pt x="180558" y="270654"/>
                </a:cubicBezTo>
                <a:cubicBezTo>
                  <a:pt x="188035" y="275419"/>
                  <a:pt x="195636" y="277802"/>
                  <a:pt x="203359" y="277802"/>
                </a:cubicBezTo>
                <a:cubicBezTo>
                  <a:pt x="215848" y="277802"/>
                  <a:pt x="225914" y="273119"/>
                  <a:pt x="233555" y="263752"/>
                </a:cubicBezTo>
                <a:cubicBezTo>
                  <a:pt x="241196" y="254385"/>
                  <a:pt x="245017" y="242060"/>
                  <a:pt x="245017" y="226777"/>
                </a:cubicBezTo>
                <a:cubicBezTo>
                  <a:pt x="245017" y="206893"/>
                  <a:pt x="241813" y="185448"/>
                  <a:pt x="235404" y="162442"/>
                </a:cubicBezTo>
                <a:cubicBezTo>
                  <a:pt x="228995" y="139435"/>
                  <a:pt x="220696" y="119798"/>
                  <a:pt x="210508" y="103529"/>
                </a:cubicBezTo>
                <a:cubicBezTo>
                  <a:pt x="204263" y="93505"/>
                  <a:pt x="197033" y="85617"/>
                  <a:pt x="188816" y="79865"/>
                </a:cubicBezTo>
                <a:cubicBezTo>
                  <a:pt x="180599" y="74114"/>
                  <a:pt x="172301" y="71074"/>
                  <a:pt x="163920" y="70745"/>
                </a:cubicBezTo>
                <a:close/>
                <a:moveTo>
                  <a:pt x="1666930" y="6902"/>
                </a:moveTo>
                <a:cubicBezTo>
                  <a:pt x="1681227" y="6902"/>
                  <a:pt x="1692566" y="9573"/>
                  <a:pt x="1700947" y="14913"/>
                </a:cubicBezTo>
                <a:cubicBezTo>
                  <a:pt x="1709328" y="20254"/>
                  <a:pt x="1713518" y="27444"/>
                  <a:pt x="1713518" y="36482"/>
                </a:cubicBezTo>
                <a:cubicBezTo>
                  <a:pt x="1713518" y="49135"/>
                  <a:pt x="1707191" y="59160"/>
                  <a:pt x="1694538" y="66554"/>
                </a:cubicBezTo>
                <a:cubicBezTo>
                  <a:pt x="1674490" y="78222"/>
                  <a:pt x="1650251" y="84056"/>
                  <a:pt x="1621821" y="84056"/>
                </a:cubicBezTo>
                <a:cubicBezTo>
                  <a:pt x="1609825" y="84056"/>
                  <a:pt x="1600294" y="81755"/>
                  <a:pt x="1593228" y="77154"/>
                </a:cubicBezTo>
                <a:cubicBezTo>
                  <a:pt x="1583697" y="71238"/>
                  <a:pt x="1578931" y="63021"/>
                  <a:pt x="1578931" y="52504"/>
                </a:cubicBezTo>
                <a:cubicBezTo>
                  <a:pt x="1578931" y="38372"/>
                  <a:pt x="1589037" y="27279"/>
                  <a:pt x="1609250" y="19227"/>
                </a:cubicBezTo>
                <a:cubicBezTo>
                  <a:pt x="1629792" y="11011"/>
                  <a:pt x="1649018" y="6902"/>
                  <a:pt x="1666930" y="6902"/>
                </a:cubicBezTo>
                <a:close/>
                <a:moveTo>
                  <a:pt x="3341065" y="6409"/>
                </a:moveTo>
                <a:cubicBezTo>
                  <a:pt x="3355198" y="6409"/>
                  <a:pt x="3362264" y="13147"/>
                  <a:pt x="3362264" y="26622"/>
                </a:cubicBezTo>
                <a:lnTo>
                  <a:pt x="3362264" y="251673"/>
                </a:lnTo>
                <a:cubicBezTo>
                  <a:pt x="3362264" y="264491"/>
                  <a:pt x="3362798" y="272708"/>
                  <a:pt x="3363866" y="276323"/>
                </a:cubicBezTo>
                <a:cubicBezTo>
                  <a:pt x="3364934" y="279938"/>
                  <a:pt x="3367933" y="283472"/>
                  <a:pt x="3372863" y="286923"/>
                </a:cubicBezTo>
                <a:cubicBezTo>
                  <a:pt x="3378779" y="291031"/>
                  <a:pt x="3382764" y="294646"/>
                  <a:pt x="3384818" y="297768"/>
                </a:cubicBezTo>
                <a:cubicBezTo>
                  <a:pt x="3386873" y="300891"/>
                  <a:pt x="3387900" y="304670"/>
                  <a:pt x="3387900" y="309107"/>
                </a:cubicBezTo>
                <a:cubicBezTo>
                  <a:pt x="3387900" y="322254"/>
                  <a:pt x="3374671" y="332278"/>
                  <a:pt x="3348214" y="339180"/>
                </a:cubicBezTo>
                <a:cubicBezTo>
                  <a:pt x="3324386" y="345260"/>
                  <a:pt x="3300557" y="348300"/>
                  <a:pt x="3276730" y="348300"/>
                </a:cubicBezTo>
                <a:cubicBezTo>
                  <a:pt x="3271471" y="348300"/>
                  <a:pt x="3268061" y="347520"/>
                  <a:pt x="3266500" y="345958"/>
                </a:cubicBezTo>
                <a:cubicBezTo>
                  <a:pt x="3264939" y="344397"/>
                  <a:pt x="3263912" y="340659"/>
                  <a:pt x="3263419" y="334743"/>
                </a:cubicBezTo>
                <a:cubicBezTo>
                  <a:pt x="3262597" y="326362"/>
                  <a:pt x="3259639" y="322172"/>
                  <a:pt x="3254545" y="322172"/>
                </a:cubicBezTo>
                <a:cubicBezTo>
                  <a:pt x="3251751" y="322172"/>
                  <a:pt x="3247396" y="324636"/>
                  <a:pt x="3241481" y="329566"/>
                </a:cubicBezTo>
                <a:cubicBezTo>
                  <a:pt x="3224719" y="343206"/>
                  <a:pt x="3206067" y="350026"/>
                  <a:pt x="3185526" y="350026"/>
                </a:cubicBezTo>
                <a:cubicBezTo>
                  <a:pt x="3160054" y="350026"/>
                  <a:pt x="3137130" y="340577"/>
                  <a:pt x="3116753" y="321679"/>
                </a:cubicBezTo>
                <a:cubicBezTo>
                  <a:pt x="3104757" y="310340"/>
                  <a:pt x="3095062" y="297275"/>
                  <a:pt x="3087667" y="282486"/>
                </a:cubicBezTo>
                <a:cubicBezTo>
                  <a:pt x="3077807" y="263259"/>
                  <a:pt x="3072877" y="243786"/>
                  <a:pt x="3072877" y="224066"/>
                </a:cubicBezTo>
                <a:cubicBezTo>
                  <a:pt x="3072877" y="200895"/>
                  <a:pt x="3079286" y="178546"/>
                  <a:pt x="3092104" y="157019"/>
                </a:cubicBezTo>
                <a:cubicBezTo>
                  <a:pt x="3103935" y="137135"/>
                  <a:pt x="3120040" y="121852"/>
                  <a:pt x="3140417" y="111170"/>
                </a:cubicBezTo>
                <a:cubicBezTo>
                  <a:pt x="3157507" y="102296"/>
                  <a:pt x="3174351" y="97860"/>
                  <a:pt x="3190949" y="97860"/>
                </a:cubicBezTo>
                <a:cubicBezTo>
                  <a:pt x="3210011" y="97860"/>
                  <a:pt x="3227102" y="102132"/>
                  <a:pt x="3242220" y="110677"/>
                </a:cubicBezTo>
                <a:cubicBezTo>
                  <a:pt x="3244685" y="111992"/>
                  <a:pt x="3246657" y="112649"/>
                  <a:pt x="3248136" y="112649"/>
                </a:cubicBezTo>
                <a:cubicBezTo>
                  <a:pt x="3253395" y="112649"/>
                  <a:pt x="3256024" y="105583"/>
                  <a:pt x="3256024" y="91451"/>
                </a:cubicBezTo>
                <a:cubicBezTo>
                  <a:pt x="3256024" y="85370"/>
                  <a:pt x="3254586" y="80728"/>
                  <a:pt x="3251710" y="77524"/>
                </a:cubicBezTo>
                <a:cubicBezTo>
                  <a:pt x="3248834" y="74319"/>
                  <a:pt x="3243699" y="71567"/>
                  <a:pt x="3236304" y="69266"/>
                </a:cubicBezTo>
                <a:cubicBezTo>
                  <a:pt x="3225951" y="65979"/>
                  <a:pt x="3220775" y="60228"/>
                  <a:pt x="3220775" y="52011"/>
                </a:cubicBezTo>
                <a:cubicBezTo>
                  <a:pt x="3220775" y="40015"/>
                  <a:pt x="3232689" y="30648"/>
                  <a:pt x="3256517" y="23911"/>
                </a:cubicBezTo>
                <a:cubicBezTo>
                  <a:pt x="3298586" y="12243"/>
                  <a:pt x="3326768" y="6409"/>
                  <a:pt x="3341065" y="6409"/>
                </a:cubicBezTo>
                <a:close/>
                <a:moveTo>
                  <a:pt x="2449343" y="2712"/>
                </a:moveTo>
                <a:cubicBezTo>
                  <a:pt x="2455095" y="2712"/>
                  <a:pt x="2460599" y="5999"/>
                  <a:pt x="2465858" y="12572"/>
                </a:cubicBezTo>
                <a:cubicBezTo>
                  <a:pt x="2480319" y="30977"/>
                  <a:pt x="2487550" y="51354"/>
                  <a:pt x="2487550" y="73703"/>
                </a:cubicBezTo>
                <a:cubicBezTo>
                  <a:pt x="2487550" y="83891"/>
                  <a:pt x="2485167" y="92026"/>
                  <a:pt x="2480401" y="98106"/>
                </a:cubicBezTo>
                <a:cubicBezTo>
                  <a:pt x="2475636" y="104186"/>
                  <a:pt x="2469391" y="107226"/>
                  <a:pt x="2461668" y="107226"/>
                </a:cubicBezTo>
                <a:cubicBezTo>
                  <a:pt x="2455916" y="107226"/>
                  <a:pt x="2451561" y="106076"/>
                  <a:pt x="2448603" y="103775"/>
                </a:cubicBezTo>
                <a:cubicBezTo>
                  <a:pt x="2445645" y="101475"/>
                  <a:pt x="2438086" y="93423"/>
                  <a:pt x="2425926" y="79619"/>
                </a:cubicBezTo>
                <a:cubicBezTo>
                  <a:pt x="2418531" y="71074"/>
                  <a:pt x="2409616" y="65486"/>
                  <a:pt x="2399181" y="62857"/>
                </a:cubicBezTo>
                <a:cubicBezTo>
                  <a:pt x="2388746" y="60228"/>
                  <a:pt x="2369314" y="58502"/>
                  <a:pt x="2340885" y="57681"/>
                </a:cubicBezTo>
                <a:cubicBezTo>
                  <a:pt x="2329546" y="57681"/>
                  <a:pt x="2322561" y="60556"/>
                  <a:pt x="2319932" y="66308"/>
                </a:cubicBezTo>
                <a:cubicBezTo>
                  <a:pt x="2317960" y="70581"/>
                  <a:pt x="2316112" y="78961"/>
                  <a:pt x="2314386" y="91451"/>
                </a:cubicBezTo>
                <a:cubicBezTo>
                  <a:pt x="2312661" y="103940"/>
                  <a:pt x="2311798" y="115279"/>
                  <a:pt x="2311798" y="125467"/>
                </a:cubicBezTo>
                <a:cubicBezTo>
                  <a:pt x="2311798" y="131548"/>
                  <a:pt x="2313770" y="135738"/>
                  <a:pt x="2317714" y="138039"/>
                </a:cubicBezTo>
                <a:cubicBezTo>
                  <a:pt x="2321658" y="140339"/>
                  <a:pt x="2329053" y="141490"/>
                  <a:pt x="2339899" y="141490"/>
                </a:cubicBezTo>
                <a:cubicBezTo>
                  <a:pt x="2347129" y="141490"/>
                  <a:pt x="2352470" y="140175"/>
                  <a:pt x="2355921" y="137546"/>
                </a:cubicBezTo>
                <a:cubicBezTo>
                  <a:pt x="2359372" y="134916"/>
                  <a:pt x="2361754" y="130479"/>
                  <a:pt x="2363069" y="124235"/>
                </a:cubicBezTo>
                <a:cubicBezTo>
                  <a:pt x="2366849" y="106323"/>
                  <a:pt x="2374572" y="97367"/>
                  <a:pt x="2386240" y="97367"/>
                </a:cubicBezTo>
                <a:cubicBezTo>
                  <a:pt x="2406288" y="97367"/>
                  <a:pt x="2416313" y="121359"/>
                  <a:pt x="2416313" y="169344"/>
                </a:cubicBezTo>
                <a:cubicBezTo>
                  <a:pt x="2416313" y="199745"/>
                  <a:pt x="2411958" y="222094"/>
                  <a:pt x="2403248" y="236391"/>
                </a:cubicBezTo>
                <a:cubicBezTo>
                  <a:pt x="2397989" y="245100"/>
                  <a:pt x="2390759" y="249455"/>
                  <a:pt x="2381557" y="249455"/>
                </a:cubicBezTo>
                <a:cubicBezTo>
                  <a:pt x="2371861" y="249455"/>
                  <a:pt x="2366274" y="242964"/>
                  <a:pt x="2364795" y="229982"/>
                </a:cubicBezTo>
                <a:cubicBezTo>
                  <a:pt x="2363973" y="221601"/>
                  <a:pt x="2362946" y="215685"/>
                  <a:pt x="2361714" y="212234"/>
                </a:cubicBezTo>
                <a:cubicBezTo>
                  <a:pt x="2360481" y="208783"/>
                  <a:pt x="2358139" y="205496"/>
                  <a:pt x="2354688" y="202374"/>
                </a:cubicBezTo>
                <a:cubicBezTo>
                  <a:pt x="2349266" y="197280"/>
                  <a:pt x="2341378" y="194733"/>
                  <a:pt x="2331025" y="194733"/>
                </a:cubicBezTo>
                <a:cubicBezTo>
                  <a:pt x="2323630" y="194733"/>
                  <a:pt x="2318617" y="196047"/>
                  <a:pt x="2315989" y="198677"/>
                </a:cubicBezTo>
                <a:cubicBezTo>
                  <a:pt x="2313359" y="201306"/>
                  <a:pt x="2312209" y="206318"/>
                  <a:pt x="2312538" y="213713"/>
                </a:cubicBezTo>
                <a:cubicBezTo>
                  <a:pt x="2312538" y="215028"/>
                  <a:pt x="2312455" y="222669"/>
                  <a:pt x="2312291" y="236637"/>
                </a:cubicBezTo>
                <a:cubicBezTo>
                  <a:pt x="2312291" y="265067"/>
                  <a:pt x="2315249" y="282403"/>
                  <a:pt x="2321165" y="288648"/>
                </a:cubicBezTo>
                <a:cubicBezTo>
                  <a:pt x="2323137" y="291113"/>
                  <a:pt x="2325150" y="292715"/>
                  <a:pt x="2327204" y="293455"/>
                </a:cubicBezTo>
                <a:cubicBezTo>
                  <a:pt x="2329258" y="294194"/>
                  <a:pt x="2334640" y="295221"/>
                  <a:pt x="2343350" y="296536"/>
                </a:cubicBezTo>
                <a:cubicBezTo>
                  <a:pt x="2347622" y="297193"/>
                  <a:pt x="2351238" y="299412"/>
                  <a:pt x="2354195" y="303191"/>
                </a:cubicBezTo>
                <a:cubicBezTo>
                  <a:pt x="2357153" y="306971"/>
                  <a:pt x="2358632" y="311326"/>
                  <a:pt x="2358632" y="316256"/>
                </a:cubicBezTo>
                <a:cubicBezTo>
                  <a:pt x="2358632" y="328909"/>
                  <a:pt x="2351238" y="337044"/>
                  <a:pt x="2336448" y="340659"/>
                </a:cubicBezTo>
                <a:cubicBezTo>
                  <a:pt x="2315084" y="345753"/>
                  <a:pt x="2285094" y="348300"/>
                  <a:pt x="2246476" y="348300"/>
                </a:cubicBezTo>
                <a:cubicBezTo>
                  <a:pt x="2212624" y="348300"/>
                  <a:pt x="2189289" y="346328"/>
                  <a:pt x="2176471" y="342384"/>
                </a:cubicBezTo>
                <a:cubicBezTo>
                  <a:pt x="2170719" y="340577"/>
                  <a:pt x="2166036" y="337290"/>
                  <a:pt x="2162421" y="332524"/>
                </a:cubicBezTo>
                <a:cubicBezTo>
                  <a:pt x="2158806" y="327759"/>
                  <a:pt x="2156998" y="322500"/>
                  <a:pt x="2156998" y="316749"/>
                </a:cubicBezTo>
                <a:cubicBezTo>
                  <a:pt x="2156998" y="309518"/>
                  <a:pt x="2159627" y="303684"/>
                  <a:pt x="2164886" y="299247"/>
                </a:cubicBezTo>
                <a:cubicBezTo>
                  <a:pt x="2166201" y="298261"/>
                  <a:pt x="2170719" y="296207"/>
                  <a:pt x="2178443" y="293085"/>
                </a:cubicBezTo>
                <a:cubicBezTo>
                  <a:pt x="2187646" y="289470"/>
                  <a:pt x="2193151" y="281089"/>
                  <a:pt x="2194959" y="267942"/>
                </a:cubicBezTo>
                <a:cubicBezTo>
                  <a:pt x="2197917" y="247730"/>
                  <a:pt x="2199396" y="201635"/>
                  <a:pt x="2199396" y="129658"/>
                </a:cubicBezTo>
                <a:cubicBezTo>
                  <a:pt x="2199396" y="98599"/>
                  <a:pt x="2198327" y="78468"/>
                  <a:pt x="2196191" y="69266"/>
                </a:cubicBezTo>
                <a:cubicBezTo>
                  <a:pt x="2194055" y="60063"/>
                  <a:pt x="2188878" y="53654"/>
                  <a:pt x="2180662" y="50039"/>
                </a:cubicBezTo>
                <a:cubicBezTo>
                  <a:pt x="2172445" y="46424"/>
                  <a:pt x="2167063" y="43261"/>
                  <a:pt x="2164516" y="40549"/>
                </a:cubicBezTo>
                <a:cubicBezTo>
                  <a:pt x="2161969" y="37838"/>
                  <a:pt x="2160696" y="33935"/>
                  <a:pt x="2160696" y="28840"/>
                </a:cubicBezTo>
                <a:cubicBezTo>
                  <a:pt x="2160696" y="21610"/>
                  <a:pt x="2164229" y="15571"/>
                  <a:pt x="2171295" y="10723"/>
                </a:cubicBezTo>
                <a:cubicBezTo>
                  <a:pt x="2178361" y="5875"/>
                  <a:pt x="2187071" y="3451"/>
                  <a:pt x="2197424" y="3451"/>
                </a:cubicBezTo>
                <a:cubicBezTo>
                  <a:pt x="2203997" y="3451"/>
                  <a:pt x="2213610" y="3944"/>
                  <a:pt x="2226264" y="4930"/>
                </a:cubicBezTo>
                <a:cubicBezTo>
                  <a:pt x="2253049" y="7067"/>
                  <a:pt x="2285094" y="8135"/>
                  <a:pt x="2322397" y="8135"/>
                </a:cubicBezTo>
                <a:cubicBezTo>
                  <a:pt x="2382050" y="8135"/>
                  <a:pt x="2422229" y="6491"/>
                  <a:pt x="2442934" y="3205"/>
                </a:cubicBezTo>
                <a:cubicBezTo>
                  <a:pt x="2445728" y="2876"/>
                  <a:pt x="2447864" y="2712"/>
                  <a:pt x="2449343" y="2712"/>
                </a:cubicBezTo>
                <a:close/>
                <a:moveTo>
                  <a:pt x="187337" y="0"/>
                </a:moveTo>
                <a:cubicBezTo>
                  <a:pt x="229570" y="0"/>
                  <a:pt x="266462" y="12079"/>
                  <a:pt x="298014" y="36235"/>
                </a:cubicBezTo>
                <a:cubicBezTo>
                  <a:pt x="319377" y="52833"/>
                  <a:pt x="336714" y="74360"/>
                  <a:pt x="350025" y="100817"/>
                </a:cubicBezTo>
                <a:cubicBezTo>
                  <a:pt x="363007" y="127111"/>
                  <a:pt x="369498" y="153404"/>
                  <a:pt x="369498" y="179696"/>
                </a:cubicBezTo>
                <a:cubicBezTo>
                  <a:pt x="369498" y="218479"/>
                  <a:pt x="356680" y="253152"/>
                  <a:pt x="331045" y="283718"/>
                </a:cubicBezTo>
                <a:cubicBezTo>
                  <a:pt x="309353" y="309682"/>
                  <a:pt x="281006" y="328334"/>
                  <a:pt x="246003" y="339673"/>
                </a:cubicBezTo>
                <a:cubicBezTo>
                  <a:pt x="224476" y="346575"/>
                  <a:pt x="202866" y="350026"/>
                  <a:pt x="181175" y="350026"/>
                </a:cubicBezTo>
                <a:cubicBezTo>
                  <a:pt x="152745" y="350026"/>
                  <a:pt x="125549" y="344110"/>
                  <a:pt x="99584" y="332278"/>
                </a:cubicBezTo>
                <a:cubicBezTo>
                  <a:pt x="68197" y="317981"/>
                  <a:pt x="43630" y="296372"/>
                  <a:pt x="25882" y="267449"/>
                </a:cubicBezTo>
                <a:cubicBezTo>
                  <a:pt x="8627" y="239513"/>
                  <a:pt x="0" y="208701"/>
                  <a:pt x="0" y="175013"/>
                </a:cubicBezTo>
                <a:cubicBezTo>
                  <a:pt x="0" y="135902"/>
                  <a:pt x="11092" y="101393"/>
                  <a:pt x="33277" y="71484"/>
                </a:cubicBezTo>
                <a:cubicBezTo>
                  <a:pt x="52996" y="44863"/>
                  <a:pt x="79536" y="25307"/>
                  <a:pt x="112895" y="12818"/>
                </a:cubicBezTo>
                <a:cubicBezTo>
                  <a:pt x="135244" y="4273"/>
                  <a:pt x="160058" y="0"/>
                  <a:pt x="18733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4280048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3814530C-48C5-48F3-BEC6-D6B0E9F2C686}"/>
              </a:ext>
            </a:extLst>
          </p:cNvPr>
          <p:cNvGrpSpPr/>
          <p:nvPr/>
        </p:nvGrpSpPr>
        <p:grpSpPr>
          <a:xfrm>
            <a:off x="5115014" y="2724111"/>
            <a:ext cx="1902956" cy="1902956"/>
            <a:chOff x="5149010" y="2724110"/>
            <a:chExt cx="1902956" cy="1902956"/>
          </a:xfrm>
        </p:grpSpPr>
        <p:sp>
          <p:nvSpPr>
            <p:cNvPr id="4" name="Oval 10">
              <a:extLst>
                <a:ext uri="{FF2B5EF4-FFF2-40B4-BE49-F238E27FC236}">
                  <a16:creationId xmlns:a16="http://schemas.microsoft.com/office/drawing/2014/main" id="{2ED89A9B-30B8-4635-BC5C-38C931E5ECC5}"/>
                </a:ext>
              </a:extLst>
            </p:cNvPr>
            <p:cNvSpPr/>
            <p:nvPr/>
          </p:nvSpPr>
          <p:spPr>
            <a:xfrm>
              <a:off x="5263310" y="2838410"/>
              <a:ext cx="1674356" cy="1674356"/>
            </a:xfrm>
            <a:prstGeom prst="ellipse">
              <a:avLst/>
            </a:prstGeom>
            <a:solidFill>
              <a:schemeClr val="accent4">
                <a:alpha val="64000"/>
              </a:schemeClr>
            </a:solidFill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JM" sz="27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" name="타원 1">
              <a:extLst>
                <a:ext uri="{FF2B5EF4-FFF2-40B4-BE49-F238E27FC236}">
                  <a16:creationId xmlns:a16="http://schemas.microsoft.com/office/drawing/2014/main" id="{B47914EE-4145-4A28-BD39-4F524F8E346C}"/>
                </a:ext>
              </a:extLst>
            </p:cNvPr>
            <p:cNvSpPr/>
            <p:nvPr/>
          </p:nvSpPr>
          <p:spPr>
            <a:xfrm>
              <a:off x="5149010" y="2724110"/>
              <a:ext cx="1902956" cy="1902956"/>
            </a:xfrm>
            <a:prstGeom prst="ellipse">
              <a:avLst/>
            </a:prstGeom>
            <a:noFill/>
            <a:ln w="19050">
              <a:solidFill>
                <a:schemeClr val="tx1">
                  <a:lumMod val="50000"/>
                  <a:lumOff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6" name="그룹 4">
            <a:extLst>
              <a:ext uri="{FF2B5EF4-FFF2-40B4-BE49-F238E27FC236}">
                <a16:creationId xmlns:a16="http://schemas.microsoft.com/office/drawing/2014/main" id="{0082093E-5B6D-4978-9446-4CE0B628B92E}"/>
              </a:ext>
            </a:extLst>
          </p:cNvPr>
          <p:cNvGrpSpPr/>
          <p:nvPr/>
        </p:nvGrpSpPr>
        <p:grpSpPr>
          <a:xfrm>
            <a:off x="7884862" y="3103198"/>
            <a:ext cx="1152000" cy="1152000"/>
            <a:chOff x="7547046" y="3129385"/>
            <a:chExt cx="1152000" cy="1152000"/>
          </a:xfrm>
        </p:grpSpPr>
        <p:sp>
          <p:nvSpPr>
            <p:cNvPr id="7" name="Oval 10">
              <a:extLst>
                <a:ext uri="{FF2B5EF4-FFF2-40B4-BE49-F238E27FC236}">
                  <a16:creationId xmlns:a16="http://schemas.microsoft.com/office/drawing/2014/main" id="{603983A1-D382-4463-B851-231646AEFBFB}"/>
                </a:ext>
              </a:extLst>
            </p:cNvPr>
            <p:cNvSpPr/>
            <p:nvPr/>
          </p:nvSpPr>
          <p:spPr>
            <a:xfrm>
              <a:off x="7619046" y="3201385"/>
              <a:ext cx="1008000" cy="1008000"/>
            </a:xfrm>
            <a:prstGeom prst="ellipse">
              <a:avLst/>
            </a:prstGeom>
            <a:solidFill>
              <a:schemeClr val="accent1">
                <a:alpha val="80000"/>
              </a:schemeClr>
            </a:solidFill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JM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" name="타원 39">
              <a:extLst>
                <a:ext uri="{FF2B5EF4-FFF2-40B4-BE49-F238E27FC236}">
                  <a16:creationId xmlns:a16="http://schemas.microsoft.com/office/drawing/2014/main" id="{2DAE01C8-2A8E-483F-A2DB-C0F120C53CC8}"/>
                </a:ext>
              </a:extLst>
            </p:cNvPr>
            <p:cNvSpPr/>
            <p:nvPr/>
          </p:nvSpPr>
          <p:spPr>
            <a:xfrm>
              <a:off x="7547046" y="3129385"/>
              <a:ext cx="1152000" cy="1152000"/>
            </a:xfrm>
            <a:prstGeom prst="ellipse">
              <a:avLst/>
            </a:prstGeom>
            <a:noFill/>
            <a:ln w="19050">
              <a:solidFill>
                <a:schemeClr val="tx1">
                  <a:lumMod val="50000"/>
                  <a:lumOff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9" name="그룹 6">
            <a:extLst>
              <a:ext uri="{FF2B5EF4-FFF2-40B4-BE49-F238E27FC236}">
                <a16:creationId xmlns:a16="http://schemas.microsoft.com/office/drawing/2014/main" id="{DBDBFE4F-6396-455D-9B10-0D346155F463}"/>
              </a:ext>
            </a:extLst>
          </p:cNvPr>
          <p:cNvGrpSpPr/>
          <p:nvPr/>
        </p:nvGrpSpPr>
        <p:grpSpPr>
          <a:xfrm>
            <a:off x="9967038" y="2141869"/>
            <a:ext cx="1008000" cy="1008000"/>
            <a:chOff x="8988825" y="2139525"/>
            <a:chExt cx="1008000" cy="1008000"/>
          </a:xfrm>
        </p:grpSpPr>
        <p:sp>
          <p:nvSpPr>
            <p:cNvPr id="10" name="Oval 10">
              <a:extLst>
                <a:ext uri="{FF2B5EF4-FFF2-40B4-BE49-F238E27FC236}">
                  <a16:creationId xmlns:a16="http://schemas.microsoft.com/office/drawing/2014/main" id="{A22CEFD6-96DC-45D9-9910-ADD4A5C7EB5B}"/>
                </a:ext>
              </a:extLst>
            </p:cNvPr>
            <p:cNvSpPr/>
            <p:nvPr/>
          </p:nvSpPr>
          <p:spPr>
            <a:xfrm>
              <a:off x="9060825" y="2211525"/>
              <a:ext cx="864000" cy="864000"/>
            </a:xfrm>
            <a:prstGeom prst="ellipse">
              <a:avLst/>
            </a:prstGeom>
            <a:solidFill>
              <a:schemeClr val="accent6">
                <a:alpha val="70000"/>
              </a:schemeClr>
            </a:solidFill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JM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" name="타원 42">
              <a:extLst>
                <a:ext uri="{FF2B5EF4-FFF2-40B4-BE49-F238E27FC236}">
                  <a16:creationId xmlns:a16="http://schemas.microsoft.com/office/drawing/2014/main" id="{D05E5820-7F9A-4A46-B490-5620FF9B775B}"/>
                </a:ext>
              </a:extLst>
            </p:cNvPr>
            <p:cNvSpPr/>
            <p:nvPr/>
          </p:nvSpPr>
          <p:spPr>
            <a:xfrm>
              <a:off x="8988825" y="2139525"/>
              <a:ext cx="1008000" cy="1008000"/>
            </a:xfrm>
            <a:prstGeom prst="ellipse">
              <a:avLst/>
            </a:prstGeom>
            <a:noFill/>
            <a:ln w="19050">
              <a:solidFill>
                <a:schemeClr val="tx1">
                  <a:lumMod val="50000"/>
                  <a:lumOff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2" name="그룹 7">
            <a:extLst>
              <a:ext uri="{FF2B5EF4-FFF2-40B4-BE49-F238E27FC236}">
                <a16:creationId xmlns:a16="http://schemas.microsoft.com/office/drawing/2014/main" id="{D90608D2-145B-4D48-AB9A-2F88C0273F6F}"/>
              </a:ext>
            </a:extLst>
          </p:cNvPr>
          <p:cNvGrpSpPr/>
          <p:nvPr/>
        </p:nvGrpSpPr>
        <p:grpSpPr>
          <a:xfrm>
            <a:off x="9967038" y="4210869"/>
            <a:ext cx="1008000" cy="1008000"/>
            <a:chOff x="8988825" y="4210868"/>
            <a:chExt cx="1008000" cy="1008000"/>
          </a:xfrm>
        </p:grpSpPr>
        <p:sp>
          <p:nvSpPr>
            <p:cNvPr id="13" name="Oval 10">
              <a:extLst>
                <a:ext uri="{FF2B5EF4-FFF2-40B4-BE49-F238E27FC236}">
                  <a16:creationId xmlns:a16="http://schemas.microsoft.com/office/drawing/2014/main" id="{C20947DF-7FD5-4E73-B206-DA61369FB695}"/>
                </a:ext>
              </a:extLst>
            </p:cNvPr>
            <p:cNvSpPr/>
            <p:nvPr/>
          </p:nvSpPr>
          <p:spPr>
            <a:xfrm>
              <a:off x="9060825" y="4282868"/>
              <a:ext cx="864000" cy="864000"/>
            </a:xfrm>
            <a:prstGeom prst="ellipse">
              <a:avLst/>
            </a:prstGeom>
            <a:solidFill>
              <a:schemeClr val="accent6">
                <a:alpha val="70000"/>
              </a:schemeClr>
            </a:solidFill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JM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" name="타원 44">
              <a:extLst>
                <a:ext uri="{FF2B5EF4-FFF2-40B4-BE49-F238E27FC236}">
                  <a16:creationId xmlns:a16="http://schemas.microsoft.com/office/drawing/2014/main" id="{606D37C6-EA90-46BF-9599-66DC1E9EC238}"/>
                </a:ext>
              </a:extLst>
            </p:cNvPr>
            <p:cNvSpPr/>
            <p:nvPr/>
          </p:nvSpPr>
          <p:spPr>
            <a:xfrm>
              <a:off x="8988825" y="4210868"/>
              <a:ext cx="1008000" cy="1008000"/>
            </a:xfrm>
            <a:prstGeom prst="ellipse">
              <a:avLst/>
            </a:prstGeom>
            <a:noFill/>
            <a:ln w="19050">
              <a:solidFill>
                <a:schemeClr val="tx1">
                  <a:lumMod val="50000"/>
                  <a:lumOff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15" name="직선 연결선 5">
            <a:extLst>
              <a:ext uri="{FF2B5EF4-FFF2-40B4-BE49-F238E27FC236}">
                <a16:creationId xmlns:a16="http://schemas.microsoft.com/office/drawing/2014/main" id="{EDFD92B7-31D5-4931-83D8-196B0852440D}"/>
              </a:ext>
            </a:extLst>
          </p:cNvPr>
          <p:cNvCxnSpPr>
            <a:cxnSpLocks/>
            <a:stCxn id="5" idx="6"/>
            <a:endCxn id="8" idx="2"/>
          </p:cNvCxnSpPr>
          <p:nvPr/>
        </p:nvCxnSpPr>
        <p:spPr>
          <a:xfrm>
            <a:off x="7017970" y="3675590"/>
            <a:ext cx="866892" cy="3609"/>
          </a:xfrm>
          <a:prstGeom prst="line">
            <a:avLst/>
          </a:prstGeom>
          <a:noFill/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" name="직선 연결선 8">
            <a:extLst>
              <a:ext uri="{FF2B5EF4-FFF2-40B4-BE49-F238E27FC236}">
                <a16:creationId xmlns:a16="http://schemas.microsoft.com/office/drawing/2014/main" id="{ECCD20A5-0DAE-4C34-BC98-E91CA03303AB}"/>
              </a:ext>
            </a:extLst>
          </p:cNvPr>
          <p:cNvCxnSpPr>
            <a:cxnSpLocks/>
            <a:stCxn id="8" idx="6"/>
          </p:cNvCxnSpPr>
          <p:nvPr/>
        </p:nvCxnSpPr>
        <p:spPr>
          <a:xfrm>
            <a:off x="9036862" y="3679199"/>
            <a:ext cx="1434174" cy="10641"/>
          </a:xfrm>
          <a:prstGeom prst="line">
            <a:avLst/>
          </a:prstGeom>
          <a:noFill/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" name="직선 연결선 11">
            <a:extLst>
              <a:ext uri="{FF2B5EF4-FFF2-40B4-BE49-F238E27FC236}">
                <a16:creationId xmlns:a16="http://schemas.microsoft.com/office/drawing/2014/main" id="{E6424763-3C75-452D-99C9-7A72F5544464}"/>
              </a:ext>
            </a:extLst>
          </p:cNvPr>
          <p:cNvCxnSpPr/>
          <p:nvPr/>
        </p:nvCxnSpPr>
        <p:spPr>
          <a:xfrm>
            <a:off x="10471038" y="3147527"/>
            <a:ext cx="0" cy="1063343"/>
          </a:xfrm>
          <a:prstGeom prst="line">
            <a:avLst/>
          </a:prstGeom>
          <a:noFill/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8" name="그룹 9">
            <a:extLst>
              <a:ext uri="{FF2B5EF4-FFF2-40B4-BE49-F238E27FC236}">
                <a16:creationId xmlns:a16="http://schemas.microsoft.com/office/drawing/2014/main" id="{EA1CCC92-7BFE-4DB5-9130-05A0FD603186}"/>
              </a:ext>
            </a:extLst>
          </p:cNvPr>
          <p:cNvGrpSpPr/>
          <p:nvPr/>
        </p:nvGrpSpPr>
        <p:grpSpPr>
          <a:xfrm>
            <a:off x="3096121" y="3103198"/>
            <a:ext cx="1152000" cy="1152000"/>
            <a:chOff x="3517627" y="3101123"/>
            <a:chExt cx="1152000" cy="1152000"/>
          </a:xfrm>
        </p:grpSpPr>
        <p:sp>
          <p:nvSpPr>
            <p:cNvPr id="19" name="Oval 10">
              <a:extLst>
                <a:ext uri="{FF2B5EF4-FFF2-40B4-BE49-F238E27FC236}">
                  <a16:creationId xmlns:a16="http://schemas.microsoft.com/office/drawing/2014/main" id="{2CC9F7F9-94C9-43A7-A5DA-D9B91923AAFF}"/>
                </a:ext>
              </a:extLst>
            </p:cNvPr>
            <p:cNvSpPr/>
            <p:nvPr/>
          </p:nvSpPr>
          <p:spPr>
            <a:xfrm rot="10800000">
              <a:off x="3589627" y="3173123"/>
              <a:ext cx="1008000" cy="1008000"/>
            </a:xfrm>
            <a:prstGeom prst="ellipse">
              <a:avLst/>
            </a:prstGeom>
            <a:solidFill>
              <a:schemeClr val="accent3">
                <a:alpha val="80000"/>
              </a:schemeClr>
            </a:solidFill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JM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" name="타원 58">
              <a:extLst>
                <a:ext uri="{FF2B5EF4-FFF2-40B4-BE49-F238E27FC236}">
                  <a16:creationId xmlns:a16="http://schemas.microsoft.com/office/drawing/2014/main" id="{9F6F517E-D567-44CE-B262-4BD8CB384CE3}"/>
                </a:ext>
              </a:extLst>
            </p:cNvPr>
            <p:cNvSpPr/>
            <p:nvPr/>
          </p:nvSpPr>
          <p:spPr>
            <a:xfrm rot="10800000">
              <a:off x="3517627" y="3101123"/>
              <a:ext cx="1152000" cy="1152000"/>
            </a:xfrm>
            <a:prstGeom prst="ellipse">
              <a:avLst/>
            </a:prstGeom>
            <a:noFill/>
            <a:ln w="19050">
              <a:solidFill>
                <a:schemeClr val="tx1">
                  <a:lumMod val="50000"/>
                  <a:lumOff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1" name="그룹 12">
            <a:extLst>
              <a:ext uri="{FF2B5EF4-FFF2-40B4-BE49-F238E27FC236}">
                <a16:creationId xmlns:a16="http://schemas.microsoft.com/office/drawing/2014/main" id="{30766A43-262F-44EF-B1F3-F35F053785F5}"/>
              </a:ext>
            </a:extLst>
          </p:cNvPr>
          <p:cNvGrpSpPr/>
          <p:nvPr/>
        </p:nvGrpSpPr>
        <p:grpSpPr>
          <a:xfrm>
            <a:off x="1284513" y="4210869"/>
            <a:ext cx="1008000" cy="1008000"/>
            <a:chOff x="2208962" y="4213211"/>
            <a:chExt cx="1008000" cy="1008000"/>
          </a:xfrm>
        </p:grpSpPr>
        <p:sp>
          <p:nvSpPr>
            <p:cNvPr id="22" name="Oval 10">
              <a:extLst>
                <a:ext uri="{FF2B5EF4-FFF2-40B4-BE49-F238E27FC236}">
                  <a16:creationId xmlns:a16="http://schemas.microsoft.com/office/drawing/2014/main" id="{0085F7C4-C47A-4012-A5F3-BE9E949D08A8}"/>
                </a:ext>
              </a:extLst>
            </p:cNvPr>
            <p:cNvSpPr/>
            <p:nvPr/>
          </p:nvSpPr>
          <p:spPr>
            <a:xfrm rot="10800000">
              <a:off x="2280962" y="4285211"/>
              <a:ext cx="864000" cy="864000"/>
            </a:xfrm>
            <a:prstGeom prst="ellipse">
              <a:avLst/>
            </a:prstGeom>
            <a:solidFill>
              <a:schemeClr val="accent2">
                <a:alpha val="70000"/>
              </a:schemeClr>
            </a:solidFill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JM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" name="타원 59">
              <a:extLst>
                <a:ext uri="{FF2B5EF4-FFF2-40B4-BE49-F238E27FC236}">
                  <a16:creationId xmlns:a16="http://schemas.microsoft.com/office/drawing/2014/main" id="{C4D88D9A-78E5-439F-A54D-D48D6C5D47F1}"/>
                </a:ext>
              </a:extLst>
            </p:cNvPr>
            <p:cNvSpPr/>
            <p:nvPr/>
          </p:nvSpPr>
          <p:spPr>
            <a:xfrm rot="10800000">
              <a:off x="2208962" y="4213211"/>
              <a:ext cx="1008000" cy="1008000"/>
            </a:xfrm>
            <a:prstGeom prst="ellipse">
              <a:avLst/>
            </a:prstGeom>
            <a:noFill/>
            <a:ln w="19050">
              <a:solidFill>
                <a:schemeClr val="tx1">
                  <a:lumMod val="50000"/>
                  <a:lumOff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4" name="그룹 10">
            <a:extLst>
              <a:ext uri="{FF2B5EF4-FFF2-40B4-BE49-F238E27FC236}">
                <a16:creationId xmlns:a16="http://schemas.microsoft.com/office/drawing/2014/main" id="{CD3CFAE5-B007-4E0C-8524-7A46A304BFF0}"/>
              </a:ext>
            </a:extLst>
          </p:cNvPr>
          <p:cNvGrpSpPr/>
          <p:nvPr/>
        </p:nvGrpSpPr>
        <p:grpSpPr>
          <a:xfrm>
            <a:off x="1284513" y="2141869"/>
            <a:ext cx="1008000" cy="1008000"/>
            <a:chOff x="2208962" y="2141868"/>
            <a:chExt cx="1008000" cy="1008000"/>
          </a:xfrm>
        </p:grpSpPr>
        <p:sp>
          <p:nvSpPr>
            <p:cNvPr id="25" name="Oval 10">
              <a:extLst>
                <a:ext uri="{FF2B5EF4-FFF2-40B4-BE49-F238E27FC236}">
                  <a16:creationId xmlns:a16="http://schemas.microsoft.com/office/drawing/2014/main" id="{8BB71447-969E-4DA2-81EF-21FD48DD23D4}"/>
                </a:ext>
              </a:extLst>
            </p:cNvPr>
            <p:cNvSpPr/>
            <p:nvPr/>
          </p:nvSpPr>
          <p:spPr>
            <a:xfrm rot="10800000">
              <a:off x="2280962" y="2213868"/>
              <a:ext cx="864000" cy="864000"/>
            </a:xfrm>
            <a:prstGeom prst="ellipse">
              <a:avLst/>
            </a:prstGeom>
            <a:solidFill>
              <a:schemeClr val="accent2">
                <a:alpha val="70000"/>
              </a:schemeClr>
            </a:solidFill>
            <a:ln w="158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JM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6" name="타원 61">
              <a:extLst>
                <a:ext uri="{FF2B5EF4-FFF2-40B4-BE49-F238E27FC236}">
                  <a16:creationId xmlns:a16="http://schemas.microsoft.com/office/drawing/2014/main" id="{9D8B3F6A-7125-4C26-B3BF-A54BCD290D6F}"/>
                </a:ext>
              </a:extLst>
            </p:cNvPr>
            <p:cNvSpPr/>
            <p:nvPr/>
          </p:nvSpPr>
          <p:spPr>
            <a:xfrm rot="10800000">
              <a:off x="2208962" y="2141868"/>
              <a:ext cx="1008000" cy="1008000"/>
            </a:xfrm>
            <a:prstGeom prst="ellipse">
              <a:avLst/>
            </a:prstGeom>
            <a:noFill/>
            <a:ln w="19050">
              <a:solidFill>
                <a:schemeClr val="tx1">
                  <a:lumMod val="50000"/>
                  <a:lumOff val="50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27" name="직선 연결선 62">
            <a:extLst>
              <a:ext uri="{FF2B5EF4-FFF2-40B4-BE49-F238E27FC236}">
                <a16:creationId xmlns:a16="http://schemas.microsoft.com/office/drawing/2014/main" id="{E6AFC8EB-77D1-4962-AF20-6D57F6F85EC7}"/>
              </a:ext>
            </a:extLst>
          </p:cNvPr>
          <p:cNvCxnSpPr>
            <a:cxnSpLocks/>
            <a:stCxn id="5" idx="2"/>
            <a:endCxn id="20" idx="2"/>
          </p:cNvCxnSpPr>
          <p:nvPr/>
        </p:nvCxnSpPr>
        <p:spPr>
          <a:xfrm flipH="1">
            <a:off x="4248122" y="3675590"/>
            <a:ext cx="866893" cy="3609"/>
          </a:xfrm>
          <a:prstGeom prst="line">
            <a:avLst/>
          </a:prstGeom>
          <a:noFill/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" name="직선 연결선 63">
            <a:extLst>
              <a:ext uri="{FF2B5EF4-FFF2-40B4-BE49-F238E27FC236}">
                <a16:creationId xmlns:a16="http://schemas.microsoft.com/office/drawing/2014/main" id="{C77744D7-467F-4AC9-A0FB-27983AD03737}"/>
              </a:ext>
            </a:extLst>
          </p:cNvPr>
          <p:cNvCxnSpPr>
            <a:cxnSpLocks/>
            <a:stCxn id="20" idx="6"/>
          </p:cNvCxnSpPr>
          <p:nvPr/>
        </p:nvCxnSpPr>
        <p:spPr>
          <a:xfrm flipH="1" flipV="1">
            <a:off x="1804472" y="3677124"/>
            <a:ext cx="1291650" cy="2074"/>
          </a:xfrm>
          <a:prstGeom prst="line">
            <a:avLst/>
          </a:prstGeom>
          <a:noFill/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9" name="직선 연결선 64">
            <a:extLst>
              <a:ext uri="{FF2B5EF4-FFF2-40B4-BE49-F238E27FC236}">
                <a16:creationId xmlns:a16="http://schemas.microsoft.com/office/drawing/2014/main" id="{0CD5F910-0C5B-4A34-BB8A-0076C11DF5FF}"/>
              </a:ext>
            </a:extLst>
          </p:cNvPr>
          <p:cNvCxnSpPr/>
          <p:nvPr/>
        </p:nvCxnSpPr>
        <p:spPr>
          <a:xfrm flipV="1">
            <a:off x="1788513" y="3149870"/>
            <a:ext cx="0" cy="1063343"/>
          </a:xfrm>
          <a:prstGeom prst="line">
            <a:avLst/>
          </a:prstGeom>
          <a:noFill/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96683681-3DD7-45E9-9ECC-E6909571FC6E}"/>
              </a:ext>
            </a:extLst>
          </p:cNvPr>
          <p:cNvSpPr txBox="1"/>
          <p:nvPr/>
        </p:nvSpPr>
        <p:spPr>
          <a:xfrm>
            <a:off x="5337009" y="3343072"/>
            <a:ext cx="144016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</a:rPr>
              <a:t>MAIN</a:t>
            </a:r>
          </a:p>
          <a:p>
            <a:pPr algn="ctr"/>
            <a:r>
              <a:rPr lang="en-US" altLang="ko-KR" sz="2000" b="1" dirty="0">
                <a:solidFill>
                  <a:schemeClr val="bg1"/>
                </a:solidFill>
              </a:rPr>
              <a:t>TITTLE</a:t>
            </a:r>
            <a:endParaRPr lang="en-JM" altLang="ko-KR" sz="2000" b="1" dirty="0">
              <a:solidFill>
                <a:schemeClr val="bg1"/>
              </a:solidFill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D77F990-0123-4F04-80B2-5EE1A1C39347}"/>
              </a:ext>
            </a:extLst>
          </p:cNvPr>
          <p:cNvSpPr txBox="1"/>
          <p:nvPr/>
        </p:nvSpPr>
        <p:spPr>
          <a:xfrm>
            <a:off x="7642478" y="2815172"/>
            <a:ext cx="16763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INSERT CONTENTS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F90D29B-AC4E-4CE3-B65E-5396A5B291E8}"/>
              </a:ext>
            </a:extLst>
          </p:cNvPr>
          <p:cNvSpPr txBox="1"/>
          <p:nvPr/>
        </p:nvSpPr>
        <p:spPr>
          <a:xfrm>
            <a:off x="9654501" y="1773090"/>
            <a:ext cx="163307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INSERT CONTENTS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697FD584-02C0-467B-A292-EB76E7574594}"/>
              </a:ext>
            </a:extLst>
          </p:cNvPr>
          <p:cNvSpPr txBox="1"/>
          <p:nvPr/>
        </p:nvSpPr>
        <p:spPr>
          <a:xfrm>
            <a:off x="9632861" y="5299038"/>
            <a:ext cx="16763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INSERT CONTENTS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C19992-503E-47A6-8C5F-5B93853C3061}"/>
              </a:ext>
            </a:extLst>
          </p:cNvPr>
          <p:cNvSpPr txBox="1"/>
          <p:nvPr/>
        </p:nvSpPr>
        <p:spPr>
          <a:xfrm>
            <a:off x="2828168" y="2793396"/>
            <a:ext cx="16763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INSERT CONTENTS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ADDA329B-14BF-42C2-97A0-D1CEE7F1E350}"/>
              </a:ext>
            </a:extLst>
          </p:cNvPr>
          <p:cNvSpPr txBox="1"/>
          <p:nvPr/>
        </p:nvSpPr>
        <p:spPr>
          <a:xfrm>
            <a:off x="950336" y="1773090"/>
            <a:ext cx="16763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INSERT CONTENTS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2EB7C583-6130-4572-BA82-7AB80F03F3BE}"/>
              </a:ext>
            </a:extLst>
          </p:cNvPr>
          <p:cNvSpPr txBox="1"/>
          <p:nvPr/>
        </p:nvSpPr>
        <p:spPr>
          <a:xfrm>
            <a:off x="950336" y="5299038"/>
            <a:ext cx="16763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INSERT CONTENTS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C00DA3C-6DA8-4666-B4C3-2F12E127808C}"/>
              </a:ext>
            </a:extLst>
          </p:cNvPr>
          <p:cNvSpPr txBox="1"/>
          <p:nvPr/>
        </p:nvSpPr>
        <p:spPr>
          <a:xfrm>
            <a:off x="3543722" y="5293232"/>
            <a:ext cx="510455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 Get a modern PowerPoint  Presentation that is beautifully designed.</a:t>
            </a:r>
          </a:p>
        </p:txBody>
      </p:sp>
      <p:sp>
        <p:nvSpPr>
          <p:cNvPr id="38" name="자유형 108">
            <a:extLst>
              <a:ext uri="{FF2B5EF4-FFF2-40B4-BE49-F238E27FC236}">
                <a16:creationId xmlns:a16="http://schemas.microsoft.com/office/drawing/2014/main" id="{9A137A06-CDF4-4B7A-89F5-589C66D133A6}"/>
              </a:ext>
            </a:extLst>
          </p:cNvPr>
          <p:cNvSpPr/>
          <p:nvPr/>
        </p:nvSpPr>
        <p:spPr>
          <a:xfrm flipV="1">
            <a:off x="3576000" y="5148345"/>
            <a:ext cx="5040000" cy="45719"/>
          </a:xfrm>
          <a:custGeom>
            <a:avLst/>
            <a:gdLst>
              <a:gd name="connsiteX0" fmla="*/ 0 w 7226300"/>
              <a:gd name="connsiteY0" fmla="*/ 0 h 0"/>
              <a:gd name="connsiteX1" fmla="*/ 7226300 w 722630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26300">
                <a:moveTo>
                  <a:pt x="0" y="0"/>
                </a:moveTo>
                <a:lnTo>
                  <a:pt x="7226300" y="0"/>
                </a:lnTo>
              </a:path>
            </a:pathLst>
          </a:custGeom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9" name="자유형 109">
            <a:extLst>
              <a:ext uri="{FF2B5EF4-FFF2-40B4-BE49-F238E27FC236}">
                <a16:creationId xmlns:a16="http://schemas.microsoft.com/office/drawing/2014/main" id="{3A92AC3B-A018-434B-9E56-B4F19DB64AF4}"/>
              </a:ext>
            </a:extLst>
          </p:cNvPr>
          <p:cNvSpPr/>
          <p:nvPr/>
        </p:nvSpPr>
        <p:spPr>
          <a:xfrm>
            <a:off x="3576000" y="6038730"/>
            <a:ext cx="5040000" cy="45719"/>
          </a:xfrm>
          <a:custGeom>
            <a:avLst/>
            <a:gdLst>
              <a:gd name="connsiteX0" fmla="*/ 0 w 7226300"/>
              <a:gd name="connsiteY0" fmla="*/ 0 h 0"/>
              <a:gd name="connsiteX1" fmla="*/ 7226300 w 722630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26300">
                <a:moveTo>
                  <a:pt x="0" y="0"/>
                </a:moveTo>
                <a:lnTo>
                  <a:pt x="7226300" y="0"/>
                </a:lnTo>
              </a:path>
            </a:pathLst>
          </a:custGeom>
          <a:ln w="19050">
            <a:solidFill>
              <a:schemeClr val="tx1">
                <a:lumMod val="50000"/>
                <a:lumOff val="50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0" name="Isosceles Triangle 8">
            <a:extLst>
              <a:ext uri="{FF2B5EF4-FFF2-40B4-BE49-F238E27FC236}">
                <a16:creationId xmlns:a16="http://schemas.microsoft.com/office/drawing/2014/main" id="{4888100E-3242-48D9-A68E-818F2CB572CE}"/>
              </a:ext>
            </a:extLst>
          </p:cNvPr>
          <p:cNvSpPr/>
          <p:nvPr/>
        </p:nvSpPr>
        <p:spPr>
          <a:xfrm rot="16200000">
            <a:off x="10300713" y="2444061"/>
            <a:ext cx="340647" cy="406141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1" name="Oval 7">
            <a:extLst>
              <a:ext uri="{FF2B5EF4-FFF2-40B4-BE49-F238E27FC236}">
                <a16:creationId xmlns:a16="http://schemas.microsoft.com/office/drawing/2014/main" id="{6705F58E-CF1A-4994-BAC1-C3BB0DFF5949}"/>
              </a:ext>
            </a:extLst>
          </p:cNvPr>
          <p:cNvSpPr/>
          <p:nvPr/>
        </p:nvSpPr>
        <p:spPr>
          <a:xfrm>
            <a:off x="10312830" y="4534231"/>
            <a:ext cx="361277" cy="36127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2" name="Round Same Side Corner Rectangle 11">
            <a:extLst>
              <a:ext uri="{FF2B5EF4-FFF2-40B4-BE49-F238E27FC236}">
                <a16:creationId xmlns:a16="http://schemas.microsoft.com/office/drawing/2014/main" id="{9560635F-EB24-432A-8CDF-4E1782EDF479}"/>
              </a:ext>
            </a:extLst>
          </p:cNvPr>
          <p:cNvSpPr>
            <a:spLocks noChangeAspect="1"/>
          </p:cNvSpPr>
          <p:nvPr/>
        </p:nvSpPr>
        <p:spPr>
          <a:xfrm rot="9900000">
            <a:off x="3472818" y="3521676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3" name="Rounded Rectangle 27">
            <a:extLst>
              <a:ext uri="{FF2B5EF4-FFF2-40B4-BE49-F238E27FC236}">
                <a16:creationId xmlns:a16="http://schemas.microsoft.com/office/drawing/2014/main" id="{7659D5B0-E0A2-4D56-9704-96E856636049}"/>
              </a:ext>
            </a:extLst>
          </p:cNvPr>
          <p:cNvSpPr/>
          <p:nvPr/>
        </p:nvSpPr>
        <p:spPr>
          <a:xfrm>
            <a:off x="1623295" y="2514092"/>
            <a:ext cx="346396" cy="266079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4" name="Rectangle 16">
            <a:extLst>
              <a:ext uri="{FF2B5EF4-FFF2-40B4-BE49-F238E27FC236}">
                <a16:creationId xmlns:a16="http://schemas.microsoft.com/office/drawing/2014/main" id="{D47ED32A-4E3C-4BAC-AB93-BE0240AE9539}"/>
              </a:ext>
            </a:extLst>
          </p:cNvPr>
          <p:cNvSpPr/>
          <p:nvPr/>
        </p:nvSpPr>
        <p:spPr>
          <a:xfrm>
            <a:off x="1607412" y="4610687"/>
            <a:ext cx="394118" cy="25902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5" name="Oval 21">
            <a:extLst>
              <a:ext uri="{FF2B5EF4-FFF2-40B4-BE49-F238E27FC236}">
                <a16:creationId xmlns:a16="http://schemas.microsoft.com/office/drawing/2014/main" id="{495D4A0E-FDDB-4491-93D9-DE6C51ACC838}"/>
              </a:ext>
            </a:extLst>
          </p:cNvPr>
          <p:cNvSpPr>
            <a:spLocks noChangeAspect="1"/>
          </p:cNvSpPr>
          <p:nvPr/>
        </p:nvSpPr>
        <p:spPr>
          <a:xfrm>
            <a:off x="8279155" y="3476160"/>
            <a:ext cx="381905" cy="38509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8821814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7DAC81F9-BD11-44E6-930C-FB16BE40530C}"/>
              </a:ext>
            </a:extLst>
          </p:cNvPr>
          <p:cNvGrpSpPr/>
          <p:nvPr/>
        </p:nvGrpSpPr>
        <p:grpSpPr>
          <a:xfrm>
            <a:off x="4352507" y="1123615"/>
            <a:ext cx="3311140" cy="3441651"/>
            <a:chOff x="4440430" y="2081982"/>
            <a:chExt cx="3311140" cy="3441651"/>
          </a:xfrm>
        </p:grpSpPr>
        <p:grpSp>
          <p:nvGrpSpPr>
            <p:cNvPr id="5" name="Graphic 27">
              <a:extLst>
                <a:ext uri="{FF2B5EF4-FFF2-40B4-BE49-F238E27FC236}">
                  <a16:creationId xmlns:a16="http://schemas.microsoft.com/office/drawing/2014/main" id="{558F56FE-306A-48EF-8F04-92AE2D2AFAAC}"/>
                </a:ext>
              </a:extLst>
            </p:cNvPr>
            <p:cNvGrpSpPr/>
            <p:nvPr/>
          </p:nvGrpSpPr>
          <p:grpSpPr>
            <a:xfrm>
              <a:off x="4440430" y="3263522"/>
              <a:ext cx="3311140" cy="2260111"/>
              <a:chOff x="1074122" y="1"/>
              <a:chExt cx="10037921" cy="6851662"/>
            </a:xfrm>
            <a:solidFill>
              <a:schemeClr val="accent3"/>
            </a:solidFill>
          </p:grpSpPr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AF6B3DEE-A777-4C3C-961F-8B25DED6636F}"/>
                  </a:ext>
                </a:extLst>
              </p:cNvPr>
              <p:cNvSpPr/>
              <p:nvPr/>
            </p:nvSpPr>
            <p:spPr>
              <a:xfrm>
                <a:off x="6961161" y="2677283"/>
                <a:ext cx="4150882" cy="4158731"/>
              </a:xfrm>
              <a:custGeom>
                <a:avLst/>
                <a:gdLst>
                  <a:gd name="connsiteX0" fmla="*/ 4156696 w 4150894"/>
                  <a:gd name="connsiteY0" fmla="*/ 2297508 h 4158741"/>
                  <a:gd name="connsiteX1" fmla="*/ 4039780 w 4150894"/>
                  <a:gd name="connsiteY1" fmla="*/ 2383822 h 4158741"/>
                  <a:gd name="connsiteX2" fmla="*/ 4019379 w 4150894"/>
                  <a:gd name="connsiteY2" fmla="*/ 2406578 h 4158741"/>
                  <a:gd name="connsiteX3" fmla="*/ 3985638 w 4150894"/>
                  <a:gd name="connsiteY3" fmla="*/ 2563511 h 4158741"/>
                  <a:gd name="connsiteX4" fmla="*/ 4000547 w 4150894"/>
                  <a:gd name="connsiteY4" fmla="*/ 2592544 h 4158741"/>
                  <a:gd name="connsiteX5" fmla="*/ 4059397 w 4150894"/>
                  <a:gd name="connsiteY5" fmla="*/ 2722799 h 4158741"/>
                  <a:gd name="connsiteX6" fmla="*/ 3938558 w 4150894"/>
                  <a:gd name="connsiteY6" fmla="*/ 2788711 h 4158741"/>
                  <a:gd name="connsiteX7" fmla="*/ 3906387 w 4150894"/>
                  <a:gd name="connsiteY7" fmla="*/ 2805189 h 4158741"/>
                  <a:gd name="connsiteX8" fmla="*/ 3833413 w 4150894"/>
                  <a:gd name="connsiteY8" fmla="*/ 2968400 h 4158741"/>
                  <a:gd name="connsiteX9" fmla="*/ 3864014 w 4150894"/>
                  <a:gd name="connsiteY9" fmla="*/ 2990370 h 4158741"/>
                  <a:gd name="connsiteX10" fmla="*/ 3892263 w 4150894"/>
                  <a:gd name="connsiteY10" fmla="*/ 3119841 h 4158741"/>
                  <a:gd name="connsiteX11" fmla="*/ 3768285 w 4150894"/>
                  <a:gd name="connsiteY11" fmla="*/ 3165351 h 4158741"/>
                  <a:gd name="connsiteX12" fmla="*/ 3697665 w 4150894"/>
                  <a:gd name="connsiteY12" fmla="*/ 3188891 h 4158741"/>
                  <a:gd name="connsiteX13" fmla="*/ 3611352 w 4150894"/>
                  <a:gd name="connsiteY13" fmla="*/ 3308161 h 4158741"/>
                  <a:gd name="connsiteX14" fmla="*/ 3636461 w 4150894"/>
                  <a:gd name="connsiteY14" fmla="*/ 3473726 h 4158741"/>
                  <a:gd name="connsiteX15" fmla="*/ 3469327 w 4150894"/>
                  <a:gd name="connsiteY15" fmla="*/ 3467449 h 4158741"/>
                  <a:gd name="connsiteX16" fmla="*/ 3327302 w 4150894"/>
                  <a:gd name="connsiteY16" fmla="*/ 3593780 h 4158741"/>
                  <a:gd name="connsiteX17" fmla="*/ 3332010 w 4150894"/>
                  <a:gd name="connsiteY17" fmla="*/ 3637722 h 4158741"/>
                  <a:gd name="connsiteX18" fmla="*/ 3321809 w 4150894"/>
                  <a:gd name="connsiteY18" fmla="*/ 3745221 h 4158741"/>
                  <a:gd name="connsiteX19" fmla="*/ 3226080 w 4150894"/>
                  <a:gd name="connsiteY19" fmla="*/ 3783670 h 4158741"/>
                  <a:gd name="connsiteX20" fmla="*/ 3133489 w 4150894"/>
                  <a:gd name="connsiteY20" fmla="*/ 3732667 h 4158741"/>
                  <a:gd name="connsiteX21" fmla="*/ 2993033 w 4150894"/>
                  <a:gd name="connsiteY21" fmla="*/ 3811134 h 4158741"/>
                  <a:gd name="connsiteX22" fmla="*/ 2989109 w 4150894"/>
                  <a:gd name="connsiteY22" fmla="*/ 3858998 h 4158741"/>
                  <a:gd name="connsiteX23" fmla="*/ 2952230 w 4150894"/>
                  <a:gd name="connsiteY23" fmla="*/ 3970421 h 4158741"/>
                  <a:gd name="connsiteX24" fmla="*/ 2835315 w 4150894"/>
                  <a:gd name="connsiteY24" fmla="*/ 3972775 h 4158741"/>
                  <a:gd name="connsiteX25" fmla="*/ 2800005 w 4150894"/>
                  <a:gd name="connsiteY25" fmla="*/ 3931972 h 4158741"/>
                  <a:gd name="connsiteX26" fmla="*/ 2756848 w 4150894"/>
                  <a:gd name="connsiteY26" fmla="*/ 3916279 h 4158741"/>
                  <a:gd name="connsiteX27" fmla="*/ 2611684 w 4150894"/>
                  <a:gd name="connsiteY27" fmla="*/ 3963359 h 4158741"/>
                  <a:gd name="connsiteX28" fmla="*/ 2588929 w 4150894"/>
                  <a:gd name="connsiteY28" fmla="*/ 3999454 h 4158741"/>
                  <a:gd name="connsiteX29" fmla="*/ 2509677 w 4150894"/>
                  <a:gd name="connsiteY29" fmla="*/ 4119508 h 4158741"/>
                  <a:gd name="connsiteX30" fmla="*/ 2392762 w 4150894"/>
                  <a:gd name="connsiteY30" fmla="*/ 4046534 h 4158741"/>
                  <a:gd name="connsiteX31" fmla="*/ 2344897 w 4150894"/>
                  <a:gd name="connsiteY31" fmla="*/ 4019071 h 4158741"/>
                  <a:gd name="connsiteX32" fmla="*/ 2208365 w 4150894"/>
                  <a:gd name="connsiteY32" fmla="*/ 4030841 h 4158741"/>
                  <a:gd name="connsiteX33" fmla="*/ 2170701 w 4150894"/>
                  <a:gd name="connsiteY33" fmla="*/ 4068505 h 4158741"/>
                  <a:gd name="connsiteX34" fmla="*/ 2071833 w 4150894"/>
                  <a:gd name="connsiteY34" fmla="*/ 4162665 h 4158741"/>
                  <a:gd name="connsiteX35" fmla="*/ 1970611 w 4150894"/>
                  <a:gd name="connsiteY35" fmla="*/ 4065366 h 4158741"/>
                  <a:gd name="connsiteX36" fmla="*/ 1932162 w 4150894"/>
                  <a:gd name="connsiteY36" fmla="*/ 4028486 h 4158741"/>
                  <a:gd name="connsiteX37" fmla="*/ 1799553 w 4150894"/>
                  <a:gd name="connsiteY37" fmla="*/ 4014362 h 4158741"/>
                  <a:gd name="connsiteX38" fmla="*/ 1761104 w 4150894"/>
                  <a:gd name="connsiteY38" fmla="*/ 4038687 h 4158741"/>
                  <a:gd name="connsiteX39" fmla="*/ 1647327 w 4150894"/>
                  <a:gd name="connsiteY39" fmla="*/ 4121862 h 4158741"/>
                  <a:gd name="connsiteX40" fmla="*/ 1561798 w 4150894"/>
                  <a:gd name="connsiteY40" fmla="*/ 4014362 h 4158741"/>
                  <a:gd name="connsiteX41" fmla="*/ 1517072 w 4150894"/>
                  <a:gd name="connsiteY41" fmla="*/ 3952374 h 4158741"/>
                  <a:gd name="connsiteX42" fmla="*/ 1382109 w 4150894"/>
                  <a:gd name="connsiteY42" fmla="*/ 3910002 h 4158741"/>
                  <a:gd name="connsiteX43" fmla="*/ 1371124 w 4150894"/>
                  <a:gd name="connsiteY43" fmla="*/ 3927264 h 4158741"/>
                  <a:gd name="connsiteX44" fmla="*/ 1244793 w 4150894"/>
                  <a:gd name="connsiteY44" fmla="*/ 3984545 h 4158741"/>
                  <a:gd name="connsiteX45" fmla="*/ 1178880 w 4150894"/>
                  <a:gd name="connsiteY45" fmla="*/ 3862922 h 4158741"/>
                  <a:gd name="connsiteX46" fmla="*/ 1147493 w 4150894"/>
                  <a:gd name="connsiteY46" fmla="*/ 3800148 h 4158741"/>
                  <a:gd name="connsiteX47" fmla="*/ 1075304 w 4150894"/>
                  <a:gd name="connsiteY47" fmla="*/ 3760130 h 4158741"/>
                  <a:gd name="connsiteX48" fmla="*/ 1004684 w 4150894"/>
                  <a:gd name="connsiteY48" fmla="*/ 3717758 h 4158741"/>
                  <a:gd name="connsiteX49" fmla="*/ 981929 w 4150894"/>
                  <a:gd name="connsiteY49" fmla="*/ 3749145 h 4158741"/>
                  <a:gd name="connsiteX50" fmla="*/ 845396 w 4150894"/>
                  <a:gd name="connsiteY50" fmla="*/ 3775824 h 4158741"/>
                  <a:gd name="connsiteX51" fmla="*/ 810871 w 4150894"/>
                  <a:gd name="connsiteY51" fmla="*/ 3642430 h 4158741"/>
                  <a:gd name="connsiteX52" fmla="*/ 792039 w 4150894"/>
                  <a:gd name="connsiteY52" fmla="*/ 3554547 h 4158741"/>
                  <a:gd name="connsiteX53" fmla="*/ 683755 w 4150894"/>
                  <a:gd name="connsiteY53" fmla="*/ 3458033 h 4158741"/>
                  <a:gd name="connsiteX54" fmla="*/ 654722 w 4150894"/>
                  <a:gd name="connsiteY54" fmla="*/ 3483927 h 4158741"/>
                  <a:gd name="connsiteX55" fmla="*/ 515836 w 4150894"/>
                  <a:gd name="connsiteY55" fmla="*/ 3480004 h 4158741"/>
                  <a:gd name="connsiteX56" fmla="*/ 510343 w 4150894"/>
                  <a:gd name="connsiteY56" fmla="*/ 3342687 h 4158741"/>
                  <a:gd name="connsiteX57" fmla="*/ 509558 w 4150894"/>
                  <a:gd name="connsiteY57" fmla="*/ 3253234 h 4158741"/>
                  <a:gd name="connsiteX58" fmla="*/ 439723 w 4150894"/>
                  <a:gd name="connsiteY58" fmla="*/ 3159074 h 4158741"/>
                  <a:gd name="connsiteX59" fmla="*/ 433445 w 4150894"/>
                  <a:gd name="connsiteY59" fmla="*/ 3155151 h 4158741"/>
                  <a:gd name="connsiteX60" fmla="*/ 277296 w 4150894"/>
                  <a:gd name="connsiteY60" fmla="*/ 3127687 h 4158741"/>
                  <a:gd name="connsiteX61" fmla="*/ 328300 w 4150894"/>
                  <a:gd name="connsiteY61" fmla="*/ 2970754 h 4158741"/>
                  <a:gd name="connsiteX62" fmla="*/ 254541 w 4150894"/>
                  <a:gd name="connsiteY62" fmla="*/ 2809112 h 4158741"/>
                  <a:gd name="connsiteX63" fmla="*/ 217662 w 4150894"/>
                  <a:gd name="connsiteY63" fmla="*/ 2804404 h 4158741"/>
                  <a:gd name="connsiteX64" fmla="*/ 105454 w 4150894"/>
                  <a:gd name="connsiteY64" fmla="*/ 2766740 h 4158741"/>
                  <a:gd name="connsiteX65" fmla="*/ 96038 w 4150894"/>
                  <a:gd name="connsiteY65" fmla="*/ 2663949 h 4158741"/>
                  <a:gd name="connsiteX66" fmla="*/ 158812 w 4150894"/>
                  <a:gd name="connsiteY66" fmla="*/ 2609806 h 4158741"/>
                  <a:gd name="connsiteX67" fmla="*/ 179213 w 4150894"/>
                  <a:gd name="connsiteY67" fmla="*/ 2575281 h 4158741"/>
                  <a:gd name="connsiteX68" fmla="*/ 140764 w 4150894"/>
                  <a:gd name="connsiteY68" fmla="*/ 2411285 h 4158741"/>
                  <a:gd name="connsiteX69" fmla="*/ 114085 w 4150894"/>
                  <a:gd name="connsiteY69" fmla="*/ 2386961 h 4158741"/>
                  <a:gd name="connsiteX70" fmla="*/ 6586 w 4150894"/>
                  <a:gd name="connsiteY70" fmla="*/ 2290446 h 4158741"/>
                  <a:gd name="connsiteX71" fmla="*/ 104669 w 4150894"/>
                  <a:gd name="connsiteY71" fmla="*/ 2179808 h 4158741"/>
                  <a:gd name="connsiteX72" fmla="*/ 115655 w 4150894"/>
                  <a:gd name="connsiteY72" fmla="*/ 2174315 h 4158741"/>
                  <a:gd name="connsiteX73" fmla="*/ 114085 w 4150894"/>
                  <a:gd name="connsiteY73" fmla="*/ 1996981 h 4158741"/>
                  <a:gd name="connsiteX74" fmla="*/ 88191 w 4150894"/>
                  <a:gd name="connsiteY74" fmla="*/ 1975794 h 4158741"/>
                  <a:gd name="connsiteX75" fmla="*/ 308 w 4150894"/>
                  <a:gd name="connsiteY75" fmla="*/ 1868295 h 4158741"/>
                  <a:gd name="connsiteX76" fmla="*/ 106239 w 4150894"/>
                  <a:gd name="connsiteY76" fmla="*/ 1772565 h 4158741"/>
                  <a:gd name="connsiteX77" fmla="*/ 138410 w 4150894"/>
                  <a:gd name="connsiteY77" fmla="*/ 1754518 h 4158741"/>
                  <a:gd name="connsiteX78" fmla="*/ 177644 w 4150894"/>
                  <a:gd name="connsiteY78" fmla="*/ 1566198 h 4158741"/>
                  <a:gd name="connsiteX79" fmla="*/ 151749 w 4150894"/>
                  <a:gd name="connsiteY79" fmla="*/ 1556781 h 4158741"/>
                  <a:gd name="connsiteX80" fmla="*/ 86622 w 4150894"/>
                  <a:gd name="connsiteY80" fmla="*/ 1437512 h 4158741"/>
                  <a:gd name="connsiteX81" fmla="*/ 192552 w 4150894"/>
                  <a:gd name="connsiteY81" fmla="*/ 1359830 h 4158741"/>
                  <a:gd name="connsiteX82" fmla="*/ 269450 w 4150894"/>
                  <a:gd name="connsiteY82" fmla="*/ 1308827 h 4158741"/>
                  <a:gd name="connsiteX83" fmla="*/ 322022 w 4150894"/>
                  <a:gd name="connsiteY83" fmla="*/ 1191911 h 4158741"/>
                  <a:gd name="connsiteX84" fmla="*/ 261603 w 4150894"/>
                  <a:gd name="connsiteY84" fmla="*/ 1107167 h 4158741"/>
                  <a:gd name="connsiteX85" fmla="*/ 290636 w 4150894"/>
                  <a:gd name="connsiteY85" fmla="*/ 1004375 h 4158741"/>
                  <a:gd name="connsiteX86" fmla="*/ 396566 w 4150894"/>
                  <a:gd name="connsiteY86" fmla="*/ 987897 h 4158741"/>
                  <a:gd name="connsiteX87" fmla="*/ 456201 w 4150894"/>
                  <a:gd name="connsiteY87" fmla="*/ 967496 h 4158741"/>
                  <a:gd name="connsiteX88" fmla="*/ 551930 w 4150894"/>
                  <a:gd name="connsiteY88" fmla="*/ 834102 h 4158741"/>
                  <a:gd name="connsiteX89" fmla="*/ 525252 w 4150894"/>
                  <a:gd name="connsiteY89" fmla="*/ 819194 h 4158741"/>
                  <a:gd name="connsiteX90" fmla="*/ 516620 w 4150894"/>
                  <a:gd name="connsiteY90" fmla="*/ 684231 h 4158741"/>
                  <a:gd name="connsiteX91" fmla="*/ 646090 w 4150894"/>
                  <a:gd name="connsiteY91" fmla="*/ 659906 h 4158741"/>
                  <a:gd name="connsiteX92" fmla="*/ 730050 w 4150894"/>
                  <a:gd name="connsiteY92" fmla="*/ 647351 h 4158741"/>
                  <a:gd name="connsiteX93" fmla="*/ 835980 w 4150894"/>
                  <a:gd name="connsiteY93" fmla="*/ 550837 h 4158741"/>
                  <a:gd name="connsiteX94" fmla="*/ 850889 w 4150894"/>
                  <a:gd name="connsiteY94" fmla="*/ 384487 h 4158741"/>
                  <a:gd name="connsiteX95" fmla="*/ 1009392 w 4150894"/>
                  <a:gd name="connsiteY95" fmla="*/ 425290 h 4158741"/>
                  <a:gd name="connsiteX96" fmla="*/ 1175741 w 4150894"/>
                  <a:gd name="connsiteY96" fmla="*/ 328776 h 4158741"/>
                  <a:gd name="connsiteX97" fmla="*/ 1162402 w 4150894"/>
                  <a:gd name="connsiteY97" fmla="*/ 280126 h 4158741"/>
                  <a:gd name="connsiteX98" fmla="*/ 1225960 w 4150894"/>
                  <a:gd name="connsiteY98" fmla="*/ 173411 h 4158741"/>
                  <a:gd name="connsiteX99" fmla="*/ 1346799 w 4150894"/>
                  <a:gd name="connsiteY99" fmla="*/ 209506 h 4158741"/>
                  <a:gd name="connsiteX100" fmla="*/ 1409573 w 4150894"/>
                  <a:gd name="connsiteY100" fmla="*/ 228338 h 4158741"/>
                  <a:gd name="connsiteX101" fmla="*/ 1539043 w 4150894"/>
                  <a:gd name="connsiteY101" fmla="*/ 184397 h 4158741"/>
                  <a:gd name="connsiteX102" fmla="*/ 1561798 w 4150894"/>
                  <a:gd name="connsiteY102" fmla="*/ 153010 h 4158741"/>
                  <a:gd name="connsiteX103" fmla="*/ 1648112 w 4150894"/>
                  <a:gd name="connsiteY103" fmla="*/ 42372 h 4158741"/>
                  <a:gd name="connsiteX104" fmla="*/ 1762674 w 4150894"/>
                  <a:gd name="connsiteY104" fmla="*/ 111423 h 4158741"/>
                  <a:gd name="connsiteX105" fmla="*/ 1790137 w 4150894"/>
                  <a:gd name="connsiteY105" fmla="*/ 129470 h 4158741"/>
                  <a:gd name="connsiteX106" fmla="*/ 1972180 w 4150894"/>
                  <a:gd name="connsiteY106" fmla="*/ 109854 h 4158741"/>
                  <a:gd name="connsiteX107" fmla="*/ 2081249 w 4150894"/>
                  <a:gd name="connsiteY107" fmla="*/ 0 h 4158741"/>
                  <a:gd name="connsiteX108" fmla="*/ 2190318 w 4150894"/>
                  <a:gd name="connsiteY108" fmla="*/ 109069 h 4158741"/>
                  <a:gd name="connsiteX109" fmla="*/ 2375499 w 4150894"/>
                  <a:gd name="connsiteY109" fmla="*/ 129470 h 4158741"/>
                  <a:gd name="connsiteX110" fmla="*/ 2401394 w 4150894"/>
                  <a:gd name="connsiteY110" fmla="*/ 109069 h 4158741"/>
                  <a:gd name="connsiteX111" fmla="*/ 2519878 w 4150894"/>
                  <a:gd name="connsiteY111" fmla="*/ 47865 h 4158741"/>
                  <a:gd name="connsiteX112" fmla="*/ 2599914 w 4150894"/>
                  <a:gd name="connsiteY112" fmla="*/ 151441 h 4158741"/>
                  <a:gd name="connsiteX113" fmla="*/ 2621885 w 4150894"/>
                  <a:gd name="connsiteY113" fmla="*/ 183612 h 4158741"/>
                  <a:gd name="connsiteX114" fmla="*/ 2767049 w 4150894"/>
                  <a:gd name="connsiteY114" fmla="*/ 231477 h 4158741"/>
                  <a:gd name="connsiteX115" fmla="*/ 2802359 w 4150894"/>
                  <a:gd name="connsiteY115" fmla="*/ 221276 h 4158741"/>
                  <a:gd name="connsiteX116" fmla="*/ 2927121 w 4150894"/>
                  <a:gd name="connsiteY116" fmla="*/ 182828 h 4158741"/>
                  <a:gd name="connsiteX117" fmla="*/ 2986756 w 4150894"/>
                  <a:gd name="connsiteY117" fmla="*/ 297389 h 4158741"/>
                  <a:gd name="connsiteX118" fmla="*/ 3011865 w 4150894"/>
                  <a:gd name="connsiteY118" fmla="*/ 343685 h 4158741"/>
                  <a:gd name="connsiteX119" fmla="*/ 3137412 w 4150894"/>
                  <a:gd name="connsiteY119" fmla="*/ 415089 h 4158741"/>
                  <a:gd name="connsiteX120" fmla="*/ 3253543 w 4150894"/>
                  <a:gd name="connsiteY120" fmla="*/ 375071 h 4158741"/>
                  <a:gd name="connsiteX121" fmla="*/ 3337502 w 4150894"/>
                  <a:gd name="connsiteY121" fmla="*/ 516312 h 4158741"/>
                  <a:gd name="connsiteX122" fmla="*/ 3351627 w 4150894"/>
                  <a:gd name="connsiteY122" fmla="*/ 574377 h 4158741"/>
                  <a:gd name="connsiteX123" fmla="*/ 3453634 w 4150894"/>
                  <a:gd name="connsiteY123" fmla="*/ 666183 h 4158741"/>
                  <a:gd name="connsiteX124" fmla="*/ 3499929 w 4150894"/>
                  <a:gd name="connsiteY124" fmla="*/ 673245 h 4158741"/>
                  <a:gd name="connsiteX125" fmla="*/ 3628614 w 4150894"/>
                  <a:gd name="connsiteY125" fmla="*/ 688154 h 4158741"/>
                  <a:gd name="connsiteX126" fmla="*/ 3635676 w 4150894"/>
                  <a:gd name="connsiteY126" fmla="*/ 817624 h 4158741"/>
                  <a:gd name="connsiteX127" fmla="*/ 3638815 w 4150894"/>
                  <a:gd name="connsiteY127" fmla="*/ 875690 h 4158741"/>
                  <a:gd name="connsiteX128" fmla="*/ 3724344 w 4150894"/>
                  <a:gd name="connsiteY128" fmla="*/ 992605 h 4158741"/>
                  <a:gd name="connsiteX129" fmla="*/ 3754161 w 4150894"/>
                  <a:gd name="connsiteY129" fmla="*/ 1007514 h 4158741"/>
                  <a:gd name="connsiteX130" fmla="*/ 3899325 w 4150894"/>
                  <a:gd name="connsiteY130" fmla="*/ 1051455 h 4158741"/>
                  <a:gd name="connsiteX131" fmla="*/ 3845183 w 4150894"/>
                  <a:gd name="connsiteY131" fmla="*/ 1196619 h 4158741"/>
                  <a:gd name="connsiteX132" fmla="*/ 3917372 w 4150894"/>
                  <a:gd name="connsiteY132" fmla="*/ 1362969 h 4158741"/>
                  <a:gd name="connsiteX133" fmla="*/ 3945620 w 4150894"/>
                  <a:gd name="connsiteY133" fmla="*/ 1373954 h 4158741"/>
                  <a:gd name="connsiteX134" fmla="*/ 4065675 w 4150894"/>
                  <a:gd name="connsiteY134" fmla="*/ 1444574 h 4158741"/>
                  <a:gd name="connsiteX135" fmla="*/ 4005255 w 4150894"/>
                  <a:gd name="connsiteY135" fmla="*/ 1570121 h 4158741"/>
                  <a:gd name="connsiteX136" fmla="*/ 3991916 w 4150894"/>
                  <a:gd name="connsiteY136" fmla="*/ 1600723 h 4158741"/>
                  <a:gd name="connsiteX137" fmla="*/ 4023303 w 4150894"/>
                  <a:gd name="connsiteY137" fmla="*/ 1749810 h 4158741"/>
                  <a:gd name="connsiteX138" fmla="*/ 4050766 w 4150894"/>
                  <a:gd name="connsiteY138" fmla="*/ 1772565 h 4158741"/>
                  <a:gd name="connsiteX139" fmla="*/ 4148065 w 4150894"/>
                  <a:gd name="connsiteY139" fmla="*/ 1864371 h 4158741"/>
                  <a:gd name="connsiteX140" fmla="*/ 4069598 w 4150894"/>
                  <a:gd name="connsiteY140" fmla="*/ 1975794 h 4158741"/>
                  <a:gd name="connsiteX141" fmla="*/ 4047627 w 4150894"/>
                  <a:gd name="connsiteY141" fmla="*/ 2004827 h 4158741"/>
                  <a:gd name="connsiteX142" fmla="*/ 4046843 w 4150894"/>
                  <a:gd name="connsiteY142" fmla="*/ 2153914 h 4158741"/>
                  <a:gd name="connsiteX143" fmla="*/ 4059397 w 4150894"/>
                  <a:gd name="connsiteY143" fmla="*/ 2178239 h 4158741"/>
                  <a:gd name="connsiteX144" fmla="*/ 4157481 w 4150894"/>
                  <a:gd name="connsiteY144" fmla="*/ 2258275 h 4158741"/>
                  <a:gd name="connsiteX145" fmla="*/ 4156696 w 4150894"/>
                  <a:gd name="connsiteY145" fmla="*/ 2297508 h 4158741"/>
                  <a:gd name="connsiteX146" fmla="*/ 2080464 w 4150894"/>
                  <a:gd name="connsiteY146" fmla="*/ 3323070 h 4158741"/>
                  <a:gd name="connsiteX147" fmla="*/ 3322593 w 4150894"/>
                  <a:gd name="connsiteY147" fmla="*/ 2085648 h 4158741"/>
                  <a:gd name="connsiteX148" fmla="*/ 2094588 w 4150894"/>
                  <a:gd name="connsiteY148" fmla="*/ 845088 h 4158741"/>
                  <a:gd name="connsiteX149" fmla="*/ 842257 w 4150894"/>
                  <a:gd name="connsiteY149" fmla="*/ 2069170 h 4158741"/>
                  <a:gd name="connsiteX150" fmla="*/ 2080464 w 4150894"/>
                  <a:gd name="connsiteY150" fmla="*/ 3323070 h 4158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</a:cxnLst>
                <a:rect l="l" t="t" r="r" b="b"/>
                <a:pathLst>
                  <a:path w="4150894" h="4158741">
                    <a:moveTo>
                      <a:pt x="4156696" y="2297508"/>
                    </a:moveTo>
                    <a:cubicBezTo>
                      <a:pt x="4134725" y="2349296"/>
                      <a:pt x="4101769" y="2385391"/>
                      <a:pt x="4039780" y="2383822"/>
                    </a:cubicBezTo>
                    <a:cubicBezTo>
                      <a:pt x="4032718" y="2383822"/>
                      <a:pt x="4021734" y="2397161"/>
                      <a:pt x="4019379" y="2406578"/>
                    </a:cubicBezTo>
                    <a:cubicBezTo>
                      <a:pt x="4006825" y="2458365"/>
                      <a:pt x="3995055" y="2510938"/>
                      <a:pt x="3985638" y="2563511"/>
                    </a:cubicBezTo>
                    <a:cubicBezTo>
                      <a:pt x="3984069" y="2572142"/>
                      <a:pt x="3991916" y="2587836"/>
                      <a:pt x="4000547" y="2592544"/>
                    </a:cubicBezTo>
                    <a:cubicBezTo>
                      <a:pt x="4057044" y="2627854"/>
                      <a:pt x="4076660" y="2670226"/>
                      <a:pt x="4059397" y="2722799"/>
                    </a:cubicBezTo>
                    <a:cubicBezTo>
                      <a:pt x="4043704" y="2769094"/>
                      <a:pt x="3999762" y="2791849"/>
                      <a:pt x="3938558" y="2788711"/>
                    </a:cubicBezTo>
                    <a:cubicBezTo>
                      <a:pt x="3927573" y="2787926"/>
                      <a:pt x="3910310" y="2796557"/>
                      <a:pt x="3906387" y="2805189"/>
                    </a:cubicBezTo>
                    <a:cubicBezTo>
                      <a:pt x="3880493" y="2857762"/>
                      <a:pt x="3858522" y="2911904"/>
                      <a:pt x="3833413" y="2968400"/>
                    </a:cubicBezTo>
                    <a:cubicBezTo>
                      <a:pt x="3843613" y="2975462"/>
                      <a:pt x="3853814" y="2982524"/>
                      <a:pt x="3864014" y="2990370"/>
                    </a:cubicBezTo>
                    <a:cubicBezTo>
                      <a:pt x="3904818" y="3022542"/>
                      <a:pt x="3916588" y="3075114"/>
                      <a:pt x="3892263" y="3119841"/>
                    </a:cubicBezTo>
                    <a:cubicBezTo>
                      <a:pt x="3868723" y="3162997"/>
                      <a:pt x="3813796" y="3186537"/>
                      <a:pt x="3768285" y="3165351"/>
                    </a:cubicBezTo>
                    <a:cubicBezTo>
                      <a:pt x="3732191" y="3148089"/>
                      <a:pt x="3716497" y="3159859"/>
                      <a:pt x="3697665" y="3188891"/>
                    </a:cubicBezTo>
                    <a:cubicBezTo>
                      <a:pt x="3670986" y="3230479"/>
                      <a:pt x="3640384" y="3268928"/>
                      <a:pt x="3611352" y="3308161"/>
                    </a:cubicBezTo>
                    <a:cubicBezTo>
                      <a:pt x="3668633" y="3377212"/>
                      <a:pt x="3675694" y="3429785"/>
                      <a:pt x="3636461" y="3473726"/>
                    </a:cubicBezTo>
                    <a:cubicBezTo>
                      <a:pt x="3596443" y="3517668"/>
                      <a:pt x="3545439" y="3516098"/>
                      <a:pt x="3469327" y="3467449"/>
                    </a:cubicBezTo>
                    <a:cubicBezTo>
                      <a:pt x="3422247" y="3509036"/>
                      <a:pt x="3372812" y="3549839"/>
                      <a:pt x="3327302" y="3593780"/>
                    </a:cubicBezTo>
                    <a:cubicBezTo>
                      <a:pt x="3321024" y="3600058"/>
                      <a:pt x="3327302" y="3623598"/>
                      <a:pt x="3332010" y="3637722"/>
                    </a:cubicBezTo>
                    <a:cubicBezTo>
                      <a:pt x="3346133" y="3675386"/>
                      <a:pt x="3346919" y="3712265"/>
                      <a:pt x="3321809" y="3745221"/>
                    </a:cubicBezTo>
                    <a:cubicBezTo>
                      <a:pt x="3298269" y="3777393"/>
                      <a:pt x="3263743" y="3794655"/>
                      <a:pt x="3226080" y="3783670"/>
                    </a:cubicBezTo>
                    <a:cubicBezTo>
                      <a:pt x="3195478" y="3775039"/>
                      <a:pt x="3168799" y="3752284"/>
                      <a:pt x="3133489" y="3732667"/>
                    </a:cubicBezTo>
                    <a:cubicBezTo>
                      <a:pt x="3092686" y="3755422"/>
                      <a:pt x="3042467" y="3783670"/>
                      <a:pt x="2993033" y="3811134"/>
                    </a:cubicBezTo>
                    <a:cubicBezTo>
                      <a:pt x="2967139" y="3825258"/>
                      <a:pt x="2985186" y="3843305"/>
                      <a:pt x="2989109" y="3858998"/>
                    </a:cubicBezTo>
                    <a:cubicBezTo>
                      <a:pt x="3000095" y="3901370"/>
                      <a:pt x="2986756" y="3945312"/>
                      <a:pt x="2952230" y="3970421"/>
                    </a:cubicBezTo>
                    <a:cubicBezTo>
                      <a:pt x="2917705" y="3996315"/>
                      <a:pt x="2869840" y="3997885"/>
                      <a:pt x="2835315" y="3972775"/>
                    </a:cubicBezTo>
                    <a:cubicBezTo>
                      <a:pt x="2821191" y="3962574"/>
                      <a:pt x="2807851" y="3947666"/>
                      <a:pt x="2800005" y="3931972"/>
                    </a:cubicBezTo>
                    <a:cubicBezTo>
                      <a:pt x="2789019" y="3910786"/>
                      <a:pt x="2777249" y="3909217"/>
                      <a:pt x="2756848" y="3916279"/>
                    </a:cubicBezTo>
                    <a:cubicBezTo>
                      <a:pt x="2708983" y="3933542"/>
                      <a:pt x="2660334" y="3949235"/>
                      <a:pt x="2611684" y="3963359"/>
                    </a:cubicBezTo>
                    <a:cubicBezTo>
                      <a:pt x="2590499" y="3969636"/>
                      <a:pt x="2585791" y="3978268"/>
                      <a:pt x="2588929" y="3999454"/>
                    </a:cubicBezTo>
                    <a:cubicBezTo>
                      <a:pt x="2598345" y="4059873"/>
                      <a:pt x="2565389" y="4106953"/>
                      <a:pt x="2509677" y="4119508"/>
                    </a:cubicBezTo>
                    <a:cubicBezTo>
                      <a:pt x="2458674" y="4130493"/>
                      <a:pt x="2410025" y="4102245"/>
                      <a:pt x="2392762" y="4046534"/>
                    </a:cubicBezTo>
                    <a:cubicBezTo>
                      <a:pt x="2384130" y="4019855"/>
                      <a:pt x="2373145" y="4014362"/>
                      <a:pt x="2344897" y="4019071"/>
                    </a:cubicBezTo>
                    <a:cubicBezTo>
                      <a:pt x="2300171" y="4026917"/>
                      <a:pt x="2253876" y="4028486"/>
                      <a:pt x="2208365" y="4030841"/>
                    </a:cubicBezTo>
                    <a:cubicBezTo>
                      <a:pt x="2184040" y="4032410"/>
                      <a:pt x="2172270" y="4041041"/>
                      <a:pt x="2170701" y="4068505"/>
                    </a:cubicBezTo>
                    <a:cubicBezTo>
                      <a:pt x="2167562" y="4126570"/>
                      <a:pt x="2126759" y="4162665"/>
                      <a:pt x="2071833" y="4162665"/>
                    </a:cubicBezTo>
                    <a:cubicBezTo>
                      <a:pt x="2015336" y="4162665"/>
                      <a:pt x="1973749" y="4125001"/>
                      <a:pt x="1970611" y="4065366"/>
                    </a:cubicBezTo>
                    <a:cubicBezTo>
                      <a:pt x="1969041" y="4037902"/>
                      <a:pt x="1957271" y="4030056"/>
                      <a:pt x="1932162" y="4028486"/>
                    </a:cubicBezTo>
                    <a:cubicBezTo>
                      <a:pt x="1888220" y="4025348"/>
                      <a:pt x="1843494" y="4020640"/>
                      <a:pt x="1799553" y="4014362"/>
                    </a:cubicBezTo>
                    <a:cubicBezTo>
                      <a:pt x="1778367" y="4011224"/>
                      <a:pt x="1766597" y="4013578"/>
                      <a:pt x="1761104" y="4038687"/>
                    </a:cubicBezTo>
                    <a:cubicBezTo>
                      <a:pt x="1749334" y="4097538"/>
                      <a:pt x="1705392" y="4128139"/>
                      <a:pt x="1647327" y="4121862"/>
                    </a:cubicBezTo>
                    <a:cubicBezTo>
                      <a:pt x="1595539" y="4116369"/>
                      <a:pt x="1558660" y="4073213"/>
                      <a:pt x="1561798" y="4014362"/>
                    </a:cubicBezTo>
                    <a:cubicBezTo>
                      <a:pt x="1564152" y="3978268"/>
                      <a:pt x="1554736" y="3960221"/>
                      <a:pt x="1517072" y="3952374"/>
                    </a:cubicBezTo>
                    <a:cubicBezTo>
                      <a:pt x="1471561" y="3942173"/>
                      <a:pt x="1427620" y="3924911"/>
                      <a:pt x="1382109" y="3910002"/>
                    </a:cubicBezTo>
                    <a:cubicBezTo>
                      <a:pt x="1378186" y="3916279"/>
                      <a:pt x="1374263" y="3921772"/>
                      <a:pt x="1371124" y="3927264"/>
                    </a:cubicBezTo>
                    <a:cubicBezTo>
                      <a:pt x="1342091" y="3979837"/>
                      <a:pt x="1294227" y="4001808"/>
                      <a:pt x="1244793" y="3984545"/>
                    </a:cubicBezTo>
                    <a:cubicBezTo>
                      <a:pt x="1193789" y="3966498"/>
                      <a:pt x="1164756" y="3919418"/>
                      <a:pt x="1178880" y="3862922"/>
                    </a:cubicBezTo>
                    <a:cubicBezTo>
                      <a:pt x="1188296" y="3827611"/>
                      <a:pt x="1176526" y="3813488"/>
                      <a:pt x="1147493" y="3800148"/>
                    </a:cubicBezTo>
                    <a:cubicBezTo>
                      <a:pt x="1122384" y="3789163"/>
                      <a:pt x="1099629" y="3774254"/>
                      <a:pt x="1075304" y="3760130"/>
                    </a:cubicBezTo>
                    <a:cubicBezTo>
                      <a:pt x="1052549" y="3746791"/>
                      <a:pt x="1030578" y="3733451"/>
                      <a:pt x="1004684" y="3717758"/>
                    </a:cubicBezTo>
                    <a:cubicBezTo>
                      <a:pt x="996837" y="3728743"/>
                      <a:pt x="988990" y="3738944"/>
                      <a:pt x="981929" y="3749145"/>
                    </a:cubicBezTo>
                    <a:cubicBezTo>
                      <a:pt x="947403" y="3793086"/>
                      <a:pt x="890907" y="3804071"/>
                      <a:pt x="845396" y="3775824"/>
                    </a:cubicBezTo>
                    <a:cubicBezTo>
                      <a:pt x="800670" y="3748360"/>
                      <a:pt x="780269" y="3687156"/>
                      <a:pt x="810871" y="3642430"/>
                    </a:cubicBezTo>
                    <a:cubicBezTo>
                      <a:pt x="838334" y="3600842"/>
                      <a:pt x="825779" y="3580441"/>
                      <a:pt x="792039" y="3554547"/>
                    </a:cubicBezTo>
                    <a:cubicBezTo>
                      <a:pt x="755159" y="3526299"/>
                      <a:pt x="721419" y="3492558"/>
                      <a:pt x="683755" y="3458033"/>
                    </a:cubicBezTo>
                    <a:cubicBezTo>
                      <a:pt x="673554" y="3466664"/>
                      <a:pt x="664923" y="3475295"/>
                      <a:pt x="654722" y="3483927"/>
                    </a:cubicBezTo>
                    <a:cubicBezTo>
                      <a:pt x="611565" y="3519237"/>
                      <a:pt x="554284" y="3517668"/>
                      <a:pt x="515836" y="3480004"/>
                    </a:cubicBezTo>
                    <a:cubicBezTo>
                      <a:pt x="478172" y="3443124"/>
                      <a:pt x="471109" y="3380351"/>
                      <a:pt x="510343" y="3342687"/>
                    </a:cubicBezTo>
                    <a:cubicBezTo>
                      <a:pt x="546438" y="3308161"/>
                      <a:pt x="537806" y="3284621"/>
                      <a:pt x="509558" y="3253234"/>
                    </a:cubicBezTo>
                    <a:cubicBezTo>
                      <a:pt x="483664" y="3224201"/>
                      <a:pt x="462478" y="3190461"/>
                      <a:pt x="439723" y="3159074"/>
                    </a:cubicBezTo>
                    <a:cubicBezTo>
                      <a:pt x="438153" y="3157505"/>
                      <a:pt x="435015" y="3155936"/>
                      <a:pt x="433445" y="3155151"/>
                    </a:cubicBezTo>
                    <a:cubicBezTo>
                      <a:pt x="357332" y="3184968"/>
                      <a:pt x="307898" y="3176337"/>
                      <a:pt x="277296" y="3127687"/>
                    </a:cubicBezTo>
                    <a:cubicBezTo>
                      <a:pt x="246694" y="3079038"/>
                      <a:pt x="262388" y="3027250"/>
                      <a:pt x="328300" y="2970754"/>
                    </a:cubicBezTo>
                    <a:cubicBezTo>
                      <a:pt x="304760" y="2917396"/>
                      <a:pt x="281220" y="2862470"/>
                      <a:pt x="254541" y="2809112"/>
                    </a:cubicBezTo>
                    <a:cubicBezTo>
                      <a:pt x="251402" y="2802835"/>
                      <a:pt x="230216" y="2802835"/>
                      <a:pt x="217662" y="2804404"/>
                    </a:cubicBezTo>
                    <a:cubicBezTo>
                      <a:pt x="173720" y="2810682"/>
                      <a:pt x="133702" y="2805189"/>
                      <a:pt x="105454" y="2766740"/>
                    </a:cubicBezTo>
                    <a:cubicBezTo>
                      <a:pt x="81914" y="2734569"/>
                      <a:pt x="75637" y="2696905"/>
                      <a:pt x="96038" y="2663949"/>
                    </a:cubicBezTo>
                    <a:cubicBezTo>
                      <a:pt x="110162" y="2641193"/>
                      <a:pt x="135271" y="2623930"/>
                      <a:pt x="158812" y="2609806"/>
                    </a:cubicBezTo>
                    <a:cubicBezTo>
                      <a:pt x="174505" y="2600390"/>
                      <a:pt x="183921" y="2594898"/>
                      <a:pt x="179213" y="2575281"/>
                    </a:cubicBezTo>
                    <a:cubicBezTo>
                      <a:pt x="165874" y="2521139"/>
                      <a:pt x="154888" y="2465428"/>
                      <a:pt x="140764" y="2411285"/>
                    </a:cubicBezTo>
                    <a:cubicBezTo>
                      <a:pt x="138410" y="2401085"/>
                      <a:pt x="124286" y="2388530"/>
                      <a:pt x="114085" y="2386961"/>
                    </a:cubicBezTo>
                    <a:cubicBezTo>
                      <a:pt x="41111" y="2374406"/>
                      <a:pt x="8940" y="2346158"/>
                      <a:pt x="6586" y="2290446"/>
                    </a:cubicBezTo>
                    <a:cubicBezTo>
                      <a:pt x="4232" y="2230027"/>
                      <a:pt x="31695" y="2198640"/>
                      <a:pt x="104669" y="2179808"/>
                    </a:cubicBezTo>
                    <a:cubicBezTo>
                      <a:pt x="107024" y="2179024"/>
                      <a:pt x="109377" y="2177454"/>
                      <a:pt x="115655" y="2174315"/>
                    </a:cubicBezTo>
                    <a:cubicBezTo>
                      <a:pt x="115655" y="2116250"/>
                      <a:pt x="116439" y="2056615"/>
                      <a:pt x="114085" y="1996981"/>
                    </a:cubicBezTo>
                    <a:cubicBezTo>
                      <a:pt x="114085" y="1989134"/>
                      <a:pt x="98392" y="1978148"/>
                      <a:pt x="88191" y="1975794"/>
                    </a:cubicBezTo>
                    <a:cubicBezTo>
                      <a:pt x="30126" y="1960101"/>
                      <a:pt x="-3615" y="1920083"/>
                      <a:pt x="308" y="1868295"/>
                    </a:cubicBezTo>
                    <a:cubicBezTo>
                      <a:pt x="4232" y="1814937"/>
                      <a:pt x="46604" y="1777274"/>
                      <a:pt x="106239" y="1772565"/>
                    </a:cubicBezTo>
                    <a:cubicBezTo>
                      <a:pt x="118009" y="1771781"/>
                      <a:pt x="136056" y="1763150"/>
                      <a:pt x="138410" y="1754518"/>
                    </a:cubicBezTo>
                    <a:cubicBezTo>
                      <a:pt x="153319" y="1692529"/>
                      <a:pt x="164304" y="1629756"/>
                      <a:pt x="177644" y="1566198"/>
                    </a:cubicBezTo>
                    <a:cubicBezTo>
                      <a:pt x="168228" y="1563059"/>
                      <a:pt x="159596" y="1559920"/>
                      <a:pt x="151749" y="1556781"/>
                    </a:cubicBezTo>
                    <a:cubicBezTo>
                      <a:pt x="100746" y="1536380"/>
                      <a:pt x="75637" y="1491654"/>
                      <a:pt x="86622" y="1437512"/>
                    </a:cubicBezTo>
                    <a:cubicBezTo>
                      <a:pt x="96038" y="1389647"/>
                      <a:pt x="142334" y="1350414"/>
                      <a:pt x="192552" y="1359830"/>
                    </a:cubicBezTo>
                    <a:cubicBezTo>
                      <a:pt x="241986" y="1369246"/>
                      <a:pt x="256111" y="1347275"/>
                      <a:pt x="269450" y="1308827"/>
                    </a:cubicBezTo>
                    <a:cubicBezTo>
                      <a:pt x="285143" y="1266454"/>
                      <a:pt x="306329" y="1225652"/>
                      <a:pt x="322022" y="1191911"/>
                    </a:cubicBezTo>
                    <a:cubicBezTo>
                      <a:pt x="299267" y="1160524"/>
                      <a:pt x="272588" y="1136984"/>
                      <a:pt x="261603" y="1107167"/>
                    </a:cubicBezTo>
                    <a:cubicBezTo>
                      <a:pt x="248264" y="1070287"/>
                      <a:pt x="257680" y="1031839"/>
                      <a:pt x="290636" y="1004375"/>
                    </a:cubicBezTo>
                    <a:cubicBezTo>
                      <a:pt x="322807" y="976912"/>
                      <a:pt x="360471" y="971419"/>
                      <a:pt x="396566" y="987897"/>
                    </a:cubicBezTo>
                    <a:cubicBezTo>
                      <a:pt x="426383" y="1001236"/>
                      <a:pt x="440508" y="991821"/>
                      <a:pt x="456201" y="967496"/>
                    </a:cubicBezTo>
                    <a:cubicBezTo>
                      <a:pt x="483664" y="925124"/>
                      <a:pt x="515051" y="884321"/>
                      <a:pt x="551930" y="834102"/>
                    </a:cubicBezTo>
                    <a:cubicBezTo>
                      <a:pt x="543299" y="829394"/>
                      <a:pt x="532313" y="826256"/>
                      <a:pt x="525252" y="819194"/>
                    </a:cubicBezTo>
                    <a:cubicBezTo>
                      <a:pt x="486803" y="779960"/>
                      <a:pt x="483664" y="725033"/>
                      <a:pt x="516620" y="684231"/>
                    </a:cubicBezTo>
                    <a:cubicBezTo>
                      <a:pt x="548007" y="644212"/>
                      <a:pt x="602934" y="629304"/>
                      <a:pt x="646090" y="659906"/>
                    </a:cubicBezTo>
                    <a:cubicBezTo>
                      <a:pt x="683755" y="686585"/>
                      <a:pt x="704156" y="674030"/>
                      <a:pt x="730050" y="647351"/>
                    </a:cubicBezTo>
                    <a:cubicBezTo>
                      <a:pt x="763791" y="612826"/>
                      <a:pt x="800670" y="582224"/>
                      <a:pt x="835980" y="550837"/>
                    </a:cubicBezTo>
                    <a:cubicBezTo>
                      <a:pt x="795962" y="464523"/>
                      <a:pt x="800670" y="419013"/>
                      <a:pt x="850889" y="384487"/>
                    </a:cubicBezTo>
                    <a:cubicBezTo>
                      <a:pt x="898754" y="351531"/>
                      <a:pt x="946619" y="363301"/>
                      <a:pt x="1009392" y="425290"/>
                    </a:cubicBezTo>
                    <a:cubicBezTo>
                      <a:pt x="1063534" y="393903"/>
                      <a:pt x="1119246" y="361732"/>
                      <a:pt x="1175741" y="328776"/>
                    </a:cubicBezTo>
                    <a:cubicBezTo>
                      <a:pt x="1171034" y="312298"/>
                      <a:pt x="1164756" y="296604"/>
                      <a:pt x="1162402" y="280126"/>
                    </a:cubicBezTo>
                    <a:cubicBezTo>
                      <a:pt x="1156125" y="235400"/>
                      <a:pt x="1182804" y="190674"/>
                      <a:pt x="1225960" y="173411"/>
                    </a:cubicBezTo>
                    <a:cubicBezTo>
                      <a:pt x="1270686" y="155364"/>
                      <a:pt x="1321690" y="167919"/>
                      <a:pt x="1346799" y="209506"/>
                    </a:cubicBezTo>
                    <a:cubicBezTo>
                      <a:pt x="1364847" y="239324"/>
                      <a:pt x="1381325" y="240108"/>
                      <a:pt x="1409573" y="228338"/>
                    </a:cubicBezTo>
                    <a:cubicBezTo>
                      <a:pt x="1451945" y="211860"/>
                      <a:pt x="1496671" y="200875"/>
                      <a:pt x="1539043" y="184397"/>
                    </a:cubicBezTo>
                    <a:cubicBezTo>
                      <a:pt x="1549244" y="180474"/>
                      <a:pt x="1561014" y="164780"/>
                      <a:pt x="1561798" y="153010"/>
                    </a:cubicBezTo>
                    <a:cubicBezTo>
                      <a:pt x="1564937" y="94160"/>
                      <a:pt x="1594754" y="53357"/>
                      <a:pt x="1648112" y="42372"/>
                    </a:cubicBezTo>
                    <a:cubicBezTo>
                      <a:pt x="1693622" y="32956"/>
                      <a:pt x="1735995" y="59635"/>
                      <a:pt x="1762674" y="111423"/>
                    </a:cubicBezTo>
                    <a:cubicBezTo>
                      <a:pt x="1767381" y="120054"/>
                      <a:pt x="1781505" y="130255"/>
                      <a:pt x="1790137" y="129470"/>
                    </a:cubicBezTo>
                    <a:cubicBezTo>
                      <a:pt x="1851341" y="124762"/>
                      <a:pt x="1911761" y="116916"/>
                      <a:pt x="1972180" y="109854"/>
                    </a:cubicBezTo>
                    <a:cubicBezTo>
                      <a:pt x="1998074" y="26679"/>
                      <a:pt x="2023968" y="784"/>
                      <a:pt x="2081249" y="0"/>
                    </a:cubicBezTo>
                    <a:cubicBezTo>
                      <a:pt x="2139314" y="0"/>
                      <a:pt x="2163639" y="24325"/>
                      <a:pt x="2190318" y="109069"/>
                    </a:cubicBezTo>
                    <a:cubicBezTo>
                      <a:pt x="2251521" y="116131"/>
                      <a:pt x="2313510" y="123977"/>
                      <a:pt x="2375499" y="129470"/>
                    </a:cubicBezTo>
                    <a:cubicBezTo>
                      <a:pt x="2384130" y="130255"/>
                      <a:pt x="2396685" y="118485"/>
                      <a:pt x="2401394" y="109069"/>
                    </a:cubicBezTo>
                    <a:cubicBezTo>
                      <a:pt x="2428072" y="58850"/>
                      <a:pt x="2466521" y="37664"/>
                      <a:pt x="2519878" y="47865"/>
                    </a:cubicBezTo>
                    <a:cubicBezTo>
                      <a:pt x="2564604" y="56496"/>
                      <a:pt x="2594422" y="96514"/>
                      <a:pt x="2599914" y="151441"/>
                    </a:cubicBezTo>
                    <a:cubicBezTo>
                      <a:pt x="2600699" y="163211"/>
                      <a:pt x="2611684" y="178904"/>
                      <a:pt x="2621885" y="183612"/>
                    </a:cubicBezTo>
                    <a:cubicBezTo>
                      <a:pt x="2668965" y="201660"/>
                      <a:pt x="2717614" y="217353"/>
                      <a:pt x="2767049" y="231477"/>
                    </a:cubicBezTo>
                    <a:cubicBezTo>
                      <a:pt x="2777249" y="234616"/>
                      <a:pt x="2794512" y="229123"/>
                      <a:pt x="2802359" y="221276"/>
                    </a:cubicBezTo>
                    <a:cubicBezTo>
                      <a:pt x="2843161" y="177335"/>
                      <a:pt x="2881610" y="163996"/>
                      <a:pt x="2927121" y="182828"/>
                    </a:cubicBezTo>
                    <a:cubicBezTo>
                      <a:pt x="2972632" y="201660"/>
                      <a:pt x="2993033" y="237754"/>
                      <a:pt x="2986756" y="297389"/>
                    </a:cubicBezTo>
                    <a:cubicBezTo>
                      <a:pt x="2984402" y="320929"/>
                      <a:pt x="2992248" y="332699"/>
                      <a:pt x="3011865" y="343685"/>
                    </a:cubicBezTo>
                    <a:cubicBezTo>
                      <a:pt x="3058945" y="368794"/>
                      <a:pt x="3104456" y="396257"/>
                      <a:pt x="3137412" y="415089"/>
                    </a:cubicBezTo>
                    <a:cubicBezTo>
                      <a:pt x="3182923" y="398611"/>
                      <a:pt x="3218233" y="375071"/>
                      <a:pt x="3253543" y="375071"/>
                    </a:cubicBezTo>
                    <a:cubicBezTo>
                      <a:pt x="3324163" y="374287"/>
                      <a:pt x="3368889" y="450400"/>
                      <a:pt x="3337502" y="516312"/>
                    </a:cubicBezTo>
                    <a:cubicBezTo>
                      <a:pt x="3324163" y="544560"/>
                      <a:pt x="3330440" y="557114"/>
                      <a:pt x="3351627" y="574377"/>
                    </a:cubicBezTo>
                    <a:cubicBezTo>
                      <a:pt x="3386937" y="603410"/>
                      <a:pt x="3420677" y="634797"/>
                      <a:pt x="3453634" y="666183"/>
                    </a:cubicBezTo>
                    <a:cubicBezTo>
                      <a:pt x="3468542" y="680307"/>
                      <a:pt x="3479527" y="686585"/>
                      <a:pt x="3499929" y="673245"/>
                    </a:cubicBezTo>
                    <a:cubicBezTo>
                      <a:pt x="3543870" y="645782"/>
                      <a:pt x="3596443" y="653629"/>
                      <a:pt x="3628614" y="688154"/>
                    </a:cubicBezTo>
                    <a:cubicBezTo>
                      <a:pt x="3660786" y="722679"/>
                      <a:pt x="3666278" y="775252"/>
                      <a:pt x="3635676" y="817624"/>
                    </a:cubicBezTo>
                    <a:cubicBezTo>
                      <a:pt x="3619198" y="841164"/>
                      <a:pt x="3623122" y="855288"/>
                      <a:pt x="3638815" y="875690"/>
                    </a:cubicBezTo>
                    <a:cubicBezTo>
                      <a:pt x="3668633" y="914138"/>
                      <a:pt x="3694526" y="954941"/>
                      <a:pt x="3724344" y="992605"/>
                    </a:cubicBezTo>
                    <a:cubicBezTo>
                      <a:pt x="3730621" y="1000452"/>
                      <a:pt x="3745530" y="1009083"/>
                      <a:pt x="3754161" y="1007514"/>
                    </a:cubicBezTo>
                    <a:cubicBezTo>
                      <a:pt x="3834198" y="989466"/>
                      <a:pt x="3874216" y="1000452"/>
                      <a:pt x="3899325" y="1051455"/>
                    </a:cubicBezTo>
                    <a:cubicBezTo>
                      <a:pt x="3923650" y="1101674"/>
                      <a:pt x="3906387" y="1147970"/>
                      <a:pt x="3845183" y="1196619"/>
                    </a:cubicBezTo>
                    <a:cubicBezTo>
                      <a:pt x="3868723" y="1251546"/>
                      <a:pt x="3891478" y="1308042"/>
                      <a:pt x="3917372" y="1362969"/>
                    </a:cubicBezTo>
                    <a:cubicBezTo>
                      <a:pt x="3920511" y="1370031"/>
                      <a:pt x="3936205" y="1373954"/>
                      <a:pt x="3945620" y="1373954"/>
                    </a:cubicBezTo>
                    <a:cubicBezTo>
                      <a:pt x="4010748" y="1371600"/>
                      <a:pt x="4049981" y="1394356"/>
                      <a:pt x="4065675" y="1444574"/>
                    </a:cubicBezTo>
                    <a:cubicBezTo>
                      <a:pt x="4081368" y="1494008"/>
                      <a:pt x="4060967" y="1533241"/>
                      <a:pt x="4005255" y="1570121"/>
                    </a:cubicBezTo>
                    <a:cubicBezTo>
                      <a:pt x="3997408" y="1575614"/>
                      <a:pt x="3990347" y="1591307"/>
                      <a:pt x="3991916" y="1600723"/>
                    </a:cubicBezTo>
                    <a:cubicBezTo>
                      <a:pt x="4000547" y="1650942"/>
                      <a:pt x="4010748" y="1700376"/>
                      <a:pt x="4023303" y="1749810"/>
                    </a:cubicBezTo>
                    <a:cubicBezTo>
                      <a:pt x="4025657" y="1759226"/>
                      <a:pt x="4040565" y="1770211"/>
                      <a:pt x="4050766" y="1772565"/>
                    </a:cubicBezTo>
                    <a:cubicBezTo>
                      <a:pt x="4107262" y="1782766"/>
                      <a:pt x="4143357" y="1814937"/>
                      <a:pt x="4148065" y="1864371"/>
                    </a:cubicBezTo>
                    <a:cubicBezTo>
                      <a:pt x="4153557" y="1917729"/>
                      <a:pt x="4126094" y="1954608"/>
                      <a:pt x="4069598" y="1975794"/>
                    </a:cubicBezTo>
                    <a:cubicBezTo>
                      <a:pt x="4059397" y="1979718"/>
                      <a:pt x="4047627" y="1994627"/>
                      <a:pt x="4047627" y="2004827"/>
                    </a:cubicBezTo>
                    <a:cubicBezTo>
                      <a:pt x="4045274" y="2054261"/>
                      <a:pt x="4046058" y="2104480"/>
                      <a:pt x="4046843" y="2153914"/>
                    </a:cubicBezTo>
                    <a:cubicBezTo>
                      <a:pt x="4046843" y="2162545"/>
                      <a:pt x="4053905" y="2177454"/>
                      <a:pt x="4059397" y="2178239"/>
                    </a:cubicBezTo>
                    <a:cubicBezTo>
                      <a:pt x="4109616" y="2184516"/>
                      <a:pt x="4134725" y="2219826"/>
                      <a:pt x="4157481" y="2258275"/>
                    </a:cubicBezTo>
                    <a:cubicBezTo>
                      <a:pt x="4156696" y="2271615"/>
                      <a:pt x="4156696" y="2284169"/>
                      <a:pt x="4156696" y="2297508"/>
                    </a:cubicBezTo>
                    <a:close/>
                    <a:moveTo>
                      <a:pt x="2080464" y="3323070"/>
                    </a:moveTo>
                    <a:cubicBezTo>
                      <a:pt x="2763910" y="3324639"/>
                      <a:pt x="3320240" y="2770663"/>
                      <a:pt x="3322593" y="2085648"/>
                    </a:cubicBezTo>
                    <a:cubicBezTo>
                      <a:pt x="3325732" y="1410833"/>
                      <a:pt x="2767049" y="847442"/>
                      <a:pt x="2094588" y="845088"/>
                    </a:cubicBezTo>
                    <a:cubicBezTo>
                      <a:pt x="1407218" y="843518"/>
                      <a:pt x="849320" y="1392786"/>
                      <a:pt x="842257" y="2069170"/>
                    </a:cubicBezTo>
                    <a:cubicBezTo>
                      <a:pt x="835980" y="2743985"/>
                      <a:pt x="1378186" y="3319931"/>
                      <a:pt x="2080464" y="3323070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CCB35EB4-0C82-40C5-85C2-19029564F6B6}"/>
                  </a:ext>
                </a:extLst>
              </p:cNvPr>
              <p:cNvSpPr/>
              <p:nvPr/>
            </p:nvSpPr>
            <p:spPr>
              <a:xfrm>
                <a:off x="1074122" y="4019019"/>
                <a:ext cx="2832644" cy="2832644"/>
              </a:xfrm>
              <a:custGeom>
                <a:avLst/>
                <a:gdLst>
                  <a:gd name="connsiteX0" fmla="*/ 0 w 2832652"/>
                  <a:gd name="connsiteY0" fmla="*/ 1348103 h 2832652"/>
                  <a:gd name="connsiteX1" fmla="*/ 31387 w 2832652"/>
                  <a:gd name="connsiteY1" fmla="*/ 1144089 h 2832652"/>
                  <a:gd name="connsiteX2" fmla="*/ 1021638 w 2832652"/>
                  <a:gd name="connsiteY2" fmla="*/ 61247 h 2832652"/>
                  <a:gd name="connsiteX3" fmla="*/ 2762817 w 2832652"/>
                  <a:gd name="connsiteY3" fmla="*/ 957338 h 2832652"/>
                  <a:gd name="connsiteX4" fmla="*/ 1749025 w 2832652"/>
                  <a:gd name="connsiteY4" fmla="*/ 2796600 h 2832652"/>
                  <a:gd name="connsiteX5" fmla="*/ 1516764 w 2832652"/>
                  <a:gd name="connsiteY5" fmla="*/ 2831910 h 2832652"/>
                  <a:gd name="connsiteX6" fmla="*/ 1490870 w 2832652"/>
                  <a:gd name="connsiteY6" fmla="*/ 2838972 h 2832652"/>
                  <a:gd name="connsiteX7" fmla="*/ 1349629 w 2832652"/>
                  <a:gd name="connsiteY7" fmla="*/ 2838972 h 2832652"/>
                  <a:gd name="connsiteX8" fmla="*/ 1311965 w 2832652"/>
                  <a:gd name="connsiteY8" fmla="*/ 2830341 h 2832652"/>
                  <a:gd name="connsiteX9" fmla="*/ 1096182 w 2832652"/>
                  <a:gd name="connsiteY9" fmla="*/ 2796600 h 2832652"/>
                  <a:gd name="connsiteX10" fmla="*/ 31387 w 2832652"/>
                  <a:gd name="connsiteY10" fmla="*/ 1693357 h 2832652"/>
                  <a:gd name="connsiteX11" fmla="*/ 0 w 2832652"/>
                  <a:gd name="connsiteY11" fmla="*/ 1489343 h 2832652"/>
                  <a:gd name="connsiteX12" fmla="*/ 0 w 2832652"/>
                  <a:gd name="connsiteY12" fmla="*/ 1348103 h 2832652"/>
                  <a:gd name="connsiteX13" fmla="*/ 440984 w 2832652"/>
                  <a:gd name="connsiteY13" fmla="*/ 1418723 h 2832652"/>
                  <a:gd name="connsiteX14" fmla="*/ 1423388 w 2832652"/>
                  <a:gd name="connsiteY14" fmla="*/ 2399558 h 2832652"/>
                  <a:gd name="connsiteX15" fmla="*/ 2402654 w 2832652"/>
                  <a:gd name="connsiteY15" fmla="*/ 1421077 h 2832652"/>
                  <a:gd name="connsiteX16" fmla="*/ 1422604 w 2832652"/>
                  <a:gd name="connsiteY16" fmla="*/ 439457 h 2832652"/>
                  <a:gd name="connsiteX17" fmla="*/ 440984 w 2832652"/>
                  <a:gd name="connsiteY17" fmla="*/ 1418723 h 2832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32652" h="2832652">
                    <a:moveTo>
                      <a:pt x="0" y="1348103"/>
                    </a:moveTo>
                    <a:cubicBezTo>
                      <a:pt x="10201" y="1279836"/>
                      <a:pt x="16478" y="1210786"/>
                      <a:pt x="31387" y="1144089"/>
                    </a:cubicBezTo>
                    <a:cubicBezTo>
                      <a:pt x="155364" y="594821"/>
                      <a:pt x="484925" y="227597"/>
                      <a:pt x="1021638" y="61247"/>
                    </a:cubicBezTo>
                    <a:cubicBezTo>
                      <a:pt x="1741963" y="-161599"/>
                      <a:pt x="2518785" y="243290"/>
                      <a:pt x="2762817" y="957338"/>
                    </a:cubicBezTo>
                    <a:cubicBezTo>
                      <a:pt x="3034312" y="1751422"/>
                      <a:pt x="2565865" y="2602787"/>
                      <a:pt x="1749025" y="2796600"/>
                    </a:cubicBezTo>
                    <a:cubicBezTo>
                      <a:pt x="1672913" y="2814648"/>
                      <a:pt x="1594446" y="2820140"/>
                      <a:pt x="1516764" y="2831910"/>
                    </a:cubicBezTo>
                    <a:cubicBezTo>
                      <a:pt x="1508132" y="2833479"/>
                      <a:pt x="1499501" y="2836618"/>
                      <a:pt x="1490870" y="2838972"/>
                    </a:cubicBezTo>
                    <a:cubicBezTo>
                      <a:pt x="1443790" y="2838972"/>
                      <a:pt x="1396709" y="2838972"/>
                      <a:pt x="1349629" y="2838972"/>
                    </a:cubicBezTo>
                    <a:cubicBezTo>
                      <a:pt x="1337075" y="2835833"/>
                      <a:pt x="1324520" y="2832695"/>
                      <a:pt x="1311965" y="2830341"/>
                    </a:cubicBezTo>
                    <a:cubicBezTo>
                      <a:pt x="1239776" y="2819356"/>
                      <a:pt x="1166017" y="2815432"/>
                      <a:pt x="1096182" y="2796600"/>
                    </a:cubicBezTo>
                    <a:cubicBezTo>
                      <a:pt x="522589" y="2641236"/>
                      <a:pt x="164780" y="2274011"/>
                      <a:pt x="31387" y="1693357"/>
                    </a:cubicBezTo>
                    <a:cubicBezTo>
                      <a:pt x="15693" y="1626660"/>
                      <a:pt x="10201" y="1557609"/>
                      <a:pt x="0" y="1489343"/>
                    </a:cubicBezTo>
                    <a:cubicBezTo>
                      <a:pt x="0" y="1442263"/>
                      <a:pt x="0" y="1395183"/>
                      <a:pt x="0" y="1348103"/>
                    </a:cubicBezTo>
                    <a:close/>
                    <a:moveTo>
                      <a:pt x="440984" y="1418723"/>
                    </a:moveTo>
                    <a:cubicBezTo>
                      <a:pt x="440984" y="1957005"/>
                      <a:pt x="885106" y="2400343"/>
                      <a:pt x="1423388" y="2399558"/>
                    </a:cubicBezTo>
                    <a:cubicBezTo>
                      <a:pt x="1961671" y="2398774"/>
                      <a:pt x="2401870" y="1958574"/>
                      <a:pt x="2402654" y="1421077"/>
                    </a:cubicBezTo>
                    <a:cubicBezTo>
                      <a:pt x="2403439" y="881225"/>
                      <a:pt x="1964025" y="440241"/>
                      <a:pt x="1422604" y="439457"/>
                    </a:cubicBezTo>
                    <a:cubicBezTo>
                      <a:pt x="883536" y="437103"/>
                      <a:pt x="440984" y="879656"/>
                      <a:pt x="440984" y="1418723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FC249150-07A8-4858-B95F-ABC86E88516A}"/>
                  </a:ext>
                </a:extLst>
              </p:cNvPr>
              <p:cNvSpPr/>
              <p:nvPr/>
            </p:nvSpPr>
            <p:spPr>
              <a:xfrm>
                <a:off x="5963376" y="1"/>
                <a:ext cx="3311292" cy="251093"/>
              </a:xfrm>
              <a:custGeom>
                <a:avLst/>
                <a:gdLst>
                  <a:gd name="connsiteX0" fmla="*/ 3098655 w 3311299"/>
                  <a:gd name="connsiteY0" fmla="*/ 0 h 251093"/>
                  <a:gd name="connsiteX1" fmla="*/ 3145735 w 3311299"/>
                  <a:gd name="connsiteY1" fmla="*/ 17263 h 251093"/>
                  <a:gd name="connsiteX2" fmla="*/ 3312870 w 3311299"/>
                  <a:gd name="connsiteY2" fmla="*/ 254233 h 251093"/>
                  <a:gd name="connsiteX3" fmla="*/ 0 w 3311299"/>
                  <a:gd name="connsiteY3" fmla="*/ 254233 h 251093"/>
                  <a:gd name="connsiteX4" fmla="*/ 12555 w 3311299"/>
                  <a:gd name="connsiteY4" fmla="*/ 183612 h 251093"/>
                  <a:gd name="connsiteX5" fmla="*/ 170273 w 3311299"/>
                  <a:gd name="connsiteY5" fmla="*/ 18832 h 251093"/>
                  <a:gd name="connsiteX6" fmla="*/ 203229 w 3311299"/>
                  <a:gd name="connsiteY6" fmla="*/ 0 h 251093"/>
                  <a:gd name="connsiteX7" fmla="*/ 3098655 w 3311299"/>
                  <a:gd name="connsiteY7" fmla="*/ 0 h 251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11299" h="251093">
                    <a:moveTo>
                      <a:pt x="3098655" y="0"/>
                    </a:moveTo>
                    <a:cubicBezTo>
                      <a:pt x="3114348" y="5493"/>
                      <a:pt x="3130042" y="11770"/>
                      <a:pt x="3145735" y="17263"/>
                    </a:cubicBezTo>
                    <a:cubicBezTo>
                      <a:pt x="3248526" y="52573"/>
                      <a:pt x="3323070" y="157718"/>
                      <a:pt x="3312870" y="254233"/>
                    </a:cubicBezTo>
                    <a:cubicBezTo>
                      <a:pt x="2211196" y="254233"/>
                      <a:pt x="1109521" y="254233"/>
                      <a:pt x="0" y="254233"/>
                    </a:cubicBezTo>
                    <a:cubicBezTo>
                      <a:pt x="3923" y="229908"/>
                      <a:pt x="5493" y="205583"/>
                      <a:pt x="12555" y="183612"/>
                    </a:cubicBezTo>
                    <a:cubicBezTo>
                      <a:pt x="38449" y="103576"/>
                      <a:pt x="97299" y="54142"/>
                      <a:pt x="170273" y="18832"/>
                    </a:cubicBezTo>
                    <a:cubicBezTo>
                      <a:pt x="181259" y="13339"/>
                      <a:pt x="192244" y="6277"/>
                      <a:pt x="203229" y="0"/>
                    </a:cubicBezTo>
                    <a:cubicBezTo>
                      <a:pt x="1168371" y="0"/>
                      <a:pt x="2133513" y="0"/>
                      <a:pt x="3098655" y="0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E3770CBE-377D-4262-8357-540417D9C6BF}"/>
                  </a:ext>
                </a:extLst>
              </p:cNvPr>
              <p:cNvSpPr/>
              <p:nvPr/>
            </p:nvSpPr>
            <p:spPr>
              <a:xfrm>
                <a:off x="1423059" y="355456"/>
                <a:ext cx="9211982" cy="5272955"/>
              </a:xfrm>
              <a:custGeom>
                <a:avLst/>
                <a:gdLst>
                  <a:gd name="connsiteX0" fmla="*/ 2967071 w 9212004"/>
                  <a:gd name="connsiteY0" fmla="*/ 2325757 h 5272970"/>
                  <a:gd name="connsiteX1" fmla="*/ 3215811 w 9212004"/>
                  <a:gd name="connsiteY1" fmla="*/ 2265337 h 5272970"/>
                  <a:gd name="connsiteX2" fmla="*/ 3876501 w 9212004"/>
                  <a:gd name="connsiteY2" fmla="*/ 2101342 h 5272970"/>
                  <a:gd name="connsiteX3" fmla="*/ 3936136 w 9212004"/>
                  <a:gd name="connsiteY3" fmla="*/ 2045630 h 5272970"/>
                  <a:gd name="connsiteX4" fmla="*/ 4532484 w 9212004"/>
                  <a:gd name="connsiteY4" fmla="*/ 42372 h 5272970"/>
                  <a:gd name="connsiteX5" fmla="*/ 4590549 w 9212004"/>
                  <a:gd name="connsiteY5" fmla="*/ 785 h 5272970"/>
                  <a:gd name="connsiteX6" fmla="*/ 7788072 w 9212004"/>
                  <a:gd name="connsiteY6" fmla="*/ 0 h 5272970"/>
                  <a:gd name="connsiteX7" fmla="*/ 7847707 w 9212004"/>
                  <a:gd name="connsiteY7" fmla="*/ 54142 h 5272970"/>
                  <a:gd name="connsiteX8" fmla="*/ 8130188 w 9212004"/>
                  <a:gd name="connsiteY8" fmla="*/ 1289995 h 5272970"/>
                  <a:gd name="connsiteX9" fmla="*/ 8252596 w 9212004"/>
                  <a:gd name="connsiteY9" fmla="*/ 1931853 h 5272970"/>
                  <a:gd name="connsiteX10" fmla="*/ 8279274 w 9212004"/>
                  <a:gd name="connsiteY10" fmla="*/ 2164900 h 5272970"/>
                  <a:gd name="connsiteX11" fmla="*/ 8317723 w 9212004"/>
                  <a:gd name="connsiteY11" fmla="*/ 2212764 h 5272970"/>
                  <a:gd name="connsiteX12" fmla="*/ 9087482 w 9212004"/>
                  <a:gd name="connsiteY12" fmla="*/ 2614515 h 5272970"/>
                  <a:gd name="connsiteX13" fmla="*/ 9181643 w 9212004"/>
                  <a:gd name="connsiteY13" fmla="*/ 2696905 h 5272970"/>
                  <a:gd name="connsiteX14" fmla="*/ 9213029 w 9212004"/>
                  <a:gd name="connsiteY14" fmla="*/ 2778510 h 5272970"/>
                  <a:gd name="connsiteX15" fmla="*/ 9204398 w 9212004"/>
                  <a:gd name="connsiteY15" fmla="*/ 2858546 h 5272970"/>
                  <a:gd name="connsiteX16" fmla="*/ 9173012 w 9212004"/>
                  <a:gd name="connsiteY16" fmla="*/ 2831868 h 5272970"/>
                  <a:gd name="connsiteX17" fmla="*/ 8093308 w 9212004"/>
                  <a:gd name="connsiteY17" fmla="*/ 2251213 h 5272970"/>
                  <a:gd name="connsiteX18" fmla="*/ 7422417 w 9212004"/>
                  <a:gd name="connsiteY18" fmla="*/ 2214334 h 5272970"/>
                  <a:gd name="connsiteX19" fmla="*/ 6687183 w 9212004"/>
                  <a:gd name="connsiteY19" fmla="*/ 2390099 h 5272970"/>
                  <a:gd name="connsiteX20" fmla="*/ 5991182 w 9212004"/>
                  <a:gd name="connsiteY20" fmla="*/ 2896210 h 5272970"/>
                  <a:gd name="connsiteX21" fmla="*/ 5423082 w 9212004"/>
                  <a:gd name="connsiteY21" fmla="*/ 4059873 h 5272970"/>
                  <a:gd name="connsiteX22" fmla="*/ 5402681 w 9212004"/>
                  <a:gd name="connsiteY22" fmla="*/ 4653867 h 5272970"/>
                  <a:gd name="connsiteX23" fmla="*/ 5557261 w 9212004"/>
                  <a:gd name="connsiteY23" fmla="*/ 5254139 h 5272970"/>
                  <a:gd name="connsiteX24" fmla="*/ 5565892 w 9212004"/>
                  <a:gd name="connsiteY24" fmla="*/ 5279248 h 5272970"/>
                  <a:gd name="connsiteX25" fmla="*/ 2571598 w 9212004"/>
                  <a:gd name="connsiteY25" fmla="*/ 5279248 h 5272970"/>
                  <a:gd name="connsiteX26" fmla="*/ 2579445 w 9212004"/>
                  <a:gd name="connsiteY26" fmla="*/ 5189011 h 5272970"/>
                  <a:gd name="connsiteX27" fmla="*/ 2216928 w 9212004"/>
                  <a:gd name="connsiteY27" fmla="*/ 4095968 h 5272970"/>
                  <a:gd name="connsiteX28" fmla="*/ 1249432 w 9212004"/>
                  <a:gd name="connsiteY28" fmla="*/ 3587503 h 5272970"/>
                  <a:gd name="connsiteX29" fmla="*/ 373742 w 9212004"/>
                  <a:gd name="connsiteY29" fmla="*/ 3715404 h 5272970"/>
                  <a:gd name="connsiteX30" fmla="*/ 177575 w 9212004"/>
                  <a:gd name="connsiteY30" fmla="*/ 3829181 h 5272970"/>
                  <a:gd name="connsiteX31" fmla="*/ 1025 w 9212004"/>
                  <a:gd name="connsiteY31" fmla="*/ 3971991 h 5272970"/>
                  <a:gd name="connsiteX32" fmla="*/ 2594 w 9212004"/>
                  <a:gd name="connsiteY32" fmla="*/ 3839381 h 5272970"/>
                  <a:gd name="connsiteX33" fmla="*/ 38689 w 9212004"/>
                  <a:gd name="connsiteY33" fmla="*/ 3800148 h 5272970"/>
                  <a:gd name="connsiteX34" fmla="*/ 678194 w 9212004"/>
                  <a:gd name="connsiteY34" fmla="*/ 3498836 h 5272970"/>
                  <a:gd name="connsiteX35" fmla="*/ 882207 w 9212004"/>
                  <a:gd name="connsiteY35" fmla="*/ 3460387 h 5272970"/>
                  <a:gd name="connsiteX36" fmla="*/ 916733 w 9212004"/>
                  <a:gd name="connsiteY36" fmla="*/ 3426646 h 5272970"/>
                  <a:gd name="connsiteX37" fmla="*/ 989707 w 9212004"/>
                  <a:gd name="connsiteY37" fmla="*/ 3097870 h 5272970"/>
                  <a:gd name="connsiteX38" fmla="*/ 1216476 w 9212004"/>
                  <a:gd name="connsiteY38" fmla="*/ 2806758 h 5272970"/>
                  <a:gd name="connsiteX39" fmla="*/ 1538190 w 9212004"/>
                  <a:gd name="connsiteY39" fmla="*/ 2698474 h 5272970"/>
                  <a:gd name="connsiteX40" fmla="*/ 2423296 w 9212004"/>
                  <a:gd name="connsiteY40" fmla="*/ 2480336 h 5272970"/>
                  <a:gd name="connsiteX41" fmla="*/ 2471160 w 9212004"/>
                  <a:gd name="connsiteY41" fmla="*/ 2416778 h 5272970"/>
                  <a:gd name="connsiteX42" fmla="*/ 2470376 w 9212004"/>
                  <a:gd name="connsiteY42" fmla="*/ 753282 h 5272970"/>
                  <a:gd name="connsiteX43" fmla="*/ 2471160 w 9212004"/>
                  <a:gd name="connsiteY43" fmla="*/ 710125 h 5272970"/>
                  <a:gd name="connsiteX44" fmla="*/ 2511963 w 9212004"/>
                  <a:gd name="connsiteY44" fmla="*/ 673245 h 5272970"/>
                  <a:gd name="connsiteX45" fmla="*/ 2582583 w 9212004"/>
                  <a:gd name="connsiteY45" fmla="*/ 674030 h 5272970"/>
                  <a:gd name="connsiteX46" fmla="*/ 2621817 w 9212004"/>
                  <a:gd name="connsiteY46" fmla="*/ 633227 h 5272970"/>
                  <a:gd name="connsiteX47" fmla="*/ 2620247 w 9212004"/>
                  <a:gd name="connsiteY47" fmla="*/ 91806 h 5272970"/>
                  <a:gd name="connsiteX48" fmla="*/ 2666543 w 9212004"/>
                  <a:gd name="connsiteY48" fmla="*/ 45511 h 5272970"/>
                  <a:gd name="connsiteX49" fmla="*/ 2818769 w 9212004"/>
                  <a:gd name="connsiteY49" fmla="*/ 46295 h 5272970"/>
                  <a:gd name="connsiteX50" fmla="*/ 2821123 w 9212004"/>
                  <a:gd name="connsiteY50" fmla="*/ 96514 h 5272970"/>
                  <a:gd name="connsiteX51" fmla="*/ 2820338 w 9212004"/>
                  <a:gd name="connsiteY51" fmla="*/ 622242 h 5272970"/>
                  <a:gd name="connsiteX52" fmla="*/ 2864279 w 9212004"/>
                  <a:gd name="connsiteY52" fmla="*/ 666968 h 5272970"/>
                  <a:gd name="connsiteX53" fmla="*/ 2964717 w 9212004"/>
                  <a:gd name="connsiteY53" fmla="*/ 770544 h 5272970"/>
                  <a:gd name="connsiteX54" fmla="*/ 2964717 w 9212004"/>
                  <a:gd name="connsiteY54" fmla="*/ 2284954 h 5272970"/>
                  <a:gd name="connsiteX55" fmla="*/ 2967071 w 9212004"/>
                  <a:gd name="connsiteY55" fmla="*/ 2325757 h 5272970"/>
                  <a:gd name="connsiteX56" fmla="*/ 4133872 w 9212004"/>
                  <a:gd name="connsiteY56" fmla="*/ 2069955 h 5272970"/>
                  <a:gd name="connsiteX57" fmla="*/ 4188799 w 9212004"/>
                  <a:gd name="connsiteY57" fmla="*/ 2069955 h 5272970"/>
                  <a:gd name="connsiteX58" fmla="*/ 4479126 w 9212004"/>
                  <a:gd name="connsiteY58" fmla="*/ 2064462 h 5272970"/>
                  <a:gd name="connsiteX59" fmla="*/ 6217167 w 9212004"/>
                  <a:gd name="connsiteY59" fmla="*/ 2047199 h 5272970"/>
                  <a:gd name="connsiteX60" fmla="*/ 6268170 w 9212004"/>
                  <a:gd name="connsiteY60" fmla="*/ 1996196 h 5272970"/>
                  <a:gd name="connsiteX61" fmla="*/ 6268170 w 9212004"/>
                  <a:gd name="connsiteY61" fmla="*/ 179689 h 5272970"/>
                  <a:gd name="connsiteX62" fmla="*/ 6218736 w 9212004"/>
                  <a:gd name="connsiteY62" fmla="*/ 128686 h 5272970"/>
                  <a:gd name="connsiteX63" fmla="*/ 4716096 w 9212004"/>
                  <a:gd name="connsiteY63" fmla="*/ 128686 h 5272970"/>
                  <a:gd name="connsiteX64" fmla="*/ 4655677 w 9212004"/>
                  <a:gd name="connsiteY64" fmla="*/ 175766 h 5272970"/>
                  <a:gd name="connsiteX65" fmla="*/ 4193507 w 9212004"/>
                  <a:gd name="connsiteY65" fmla="*/ 1854956 h 5272970"/>
                  <a:gd name="connsiteX66" fmla="*/ 4133872 w 9212004"/>
                  <a:gd name="connsiteY66" fmla="*/ 2069955 h 5272970"/>
                  <a:gd name="connsiteX67" fmla="*/ 6388224 w 9212004"/>
                  <a:gd name="connsiteY67" fmla="*/ 128686 h 5272970"/>
                  <a:gd name="connsiteX68" fmla="*/ 6384301 w 9212004"/>
                  <a:gd name="connsiteY68" fmla="*/ 182043 h 5272970"/>
                  <a:gd name="connsiteX69" fmla="*/ 6386655 w 9212004"/>
                  <a:gd name="connsiteY69" fmla="*/ 476294 h 5272970"/>
                  <a:gd name="connsiteX70" fmla="*/ 6388224 w 9212004"/>
                  <a:gd name="connsiteY70" fmla="*/ 2002473 h 5272970"/>
                  <a:gd name="connsiteX71" fmla="*/ 6434520 w 9212004"/>
                  <a:gd name="connsiteY71" fmla="*/ 2047984 h 5272970"/>
                  <a:gd name="connsiteX72" fmla="*/ 6748387 w 9212004"/>
                  <a:gd name="connsiteY72" fmla="*/ 2040922 h 5272970"/>
                  <a:gd name="connsiteX73" fmla="*/ 8069768 w 9212004"/>
                  <a:gd name="connsiteY73" fmla="*/ 2023659 h 5272970"/>
                  <a:gd name="connsiteX74" fmla="*/ 8109786 w 9212004"/>
                  <a:gd name="connsiteY74" fmla="*/ 2021305 h 5272970"/>
                  <a:gd name="connsiteX75" fmla="*/ 8109786 w 9212004"/>
                  <a:gd name="connsiteY75" fmla="*/ 1977364 h 5272970"/>
                  <a:gd name="connsiteX76" fmla="*/ 8002287 w 9212004"/>
                  <a:gd name="connsiteY76" fmla="*/ 1340998 h 5272970"/>
                  <a:gd name="connsiteX77" fmla="*/ 7733146 w 9212004"/>
                  <a:gd name="connsiteY77" fmla="*/ 170273 h 5272970"/>
                  <a:gd name="connsiteX78" fmla="*/ 7680573 w 9212004"/>
                  <a:gd name="connsiteY78" fmla="*/ 129470 h 5272970"/>
                  <a:gd name="connsiteX79" fmla="*/ 6429027 w 9212004"/>
                  <a:gd name="connsiteY79" fmla="*/ 129470 h 5272970"/>
                  <a:gd name="connsiteX80" fmla="*/ 6388224 w 9212004"/>
                  <a:gd name="connsiteY80" fmla="*/ 128686 h 5272970"/>
                  <a:gd name="connsiteX81" fmla="*/ 5205730 w 9212004"/>
                  <a:gd name="connsiteY81" fmla="*/ 2214334 h 5272970"/>
                  <a:gd name="connsiteX82" fmla="*/ 5205730 w 9212004"/>
                  <a:gd name="connsiteY82" fmla="*/ 2224534 h 5272970"/>
                  <a:gd name="connsiteX83" fmla="*/ 4169967 w 9212004"/>
                  <a:gd name="connsiteY83" fmla="*/ 2223750 h 5272970"/>
                  <a:gd name="connsiteX84" fmla="*/ 4121318 w 9212004"/>
                  <a:gd name="connsiteY84" fmla="*/ 2272399 h 5272970"/>
                  <a:gd name="connsiteX85" fmla="*/ 4121318 w 9212004"/>
                  <a:gd name="connsiteY85" fmla="*/ 3986899 h 5272970"/>
                  <a:gd name="connsiteX86" fmla="*/ 4169967 w 9212004"/>
                  <a:gd name="connsiteY86" fmla="*/ 4034764 h 5272970"/>
                  <a:gd name="connsiteX87" fmla="*/ 5119416 w 9212004"/>
                  <a:gd name="connsiteY87" fmla="*/ 4033979 h 5272970"/>
                  <a:gd name="connsiteX88" fmla="*/ 5235547 w 9212004"/>
                  <a:gd name="connsiteY88" fmla="*/ 3942958 h 5272970"/>
                  <a:gd name="connsiteX89" fmla="*/ 6252477 w 9212004"/>
                  <a:gd name="connsiteY89" fmla="*/ 2447380 h 5272970"/>
                  <a:gd name="connsiteX90" fmla="*/ 6282294 w 9212004"/>
                  <a:gd name="connsiteY90" fmla="*/ 2389315 h 5272970"/>
                  <a:gd name="connsiteX91" fmla="*/ 6281509 w 9212004"/>
                  <a:gd name="connsiteY91" fmla="*/ 2251998 h 5272970"/>
                  <a:gd name="connsiteX92" fmla="*/ 6228937 w 9212004"/>
                  <a:gd name="connsiteY92" fmla="*/ 2200994 h 5272970"/>
                  <a:gd name="connsiteX93" fmla="*/ 5205730 w 9212004"/>
                  <a:gd name="connsiteY93" fmla="*/ 2214334 h 5272970"/>
                  <a:gd name="connsiteX94" fmla="*/ 2887035 w 9212004"/>
                  <a:gd name="connsiteY94" fmla="*/ 3486281 h 5272970"/>
                  <a:gd name="connsiteX95" fmla="*/ 2887035 w 9212004"/>
                  <a:gd name="connsiteY95" fmla="*/ 2762032 h 5272970"/>
                  <a:gd name="connsiteX96" fmla="*/ 2796798 w 9212004"/>
                  <a:gd name="connsiteY96" fmla="*/ 2832652 h 5272970"/>
                  <a:gd name="connsiteX97" fmla="*/ 2796798 w 9212004"/>
                  <a:gd name="connsiteY97" fmla="*/ 3420369 h 5272970"/>
                  <a:gd name="connsiteX98" fmla="*/ 2876049 w 9212004"/>
                  <a:gd name="connsiteY98" fmla="*/ 3490204 h 5272970"/>
                  <a:gd name="connsiteX99" fmla="*/ 2887035 w 9212004"/>
                  <a:gd name="connsiteY99" fmla="*/ 3486281 h 5272970"/>
                  <a:gd name="connsiteX100" fmla="*/ 2991396 w 9212004"/>
                  <a:gd name="connsiteY100" fmla="*/ 3488635 h 5272970"/>
                  <a:gd name="connsiteX101" fmla="*/ 3023567 w 9212004"/>
                  <a:gd name="connsiteY101" fmla="*/ 3490989 h 5272970"/>
                  <a:gd name="connsiteX102" fmla="*/ 3082417 w 9212004"/>
                  <a:gd name="connsiteY102" fmla="*/ 3435278 h 5272970"/>
                  <a:gd name="connsiteX103" fmla="*/ 3083202 w 9212004"/>
                  <a:gd name="connsiteY103" fmla="*/ 2773018 h 5272970"/>
                  <a:gd name="connsiteX104" fmla="*/ 3037691 w 9212004"/>
                  <a:gd name="connsiteY104" fmla="*/ 2725153 h 5272970"/>
                  <a:gd name="connsiteX105" fmla="*/ 2991396 w 9212004"/>
                  <a:gd name="connsiteY105" fmla="*/ 2770663 h 5272970"/>
                  <a:gd name="connsiteX106" fmla="*/ 2992180 w 9212004"/>
                  <a:gd name="connsiteY106" fmla="*/ 3350533 h 5272970"/>
                  <a:gd name="connsiteX107" fmla="*/ 2991396 w 9212004"/>
                  <a:gd name="connsiteY107" fmla="*/ 3488635 h 5272970"/>
                  <a:gd name="connsiteX108" fmla="*/ 2590430 w 9212004"/>
                  <a:gd name="connsiteY108" fmla="*/ 3144166 h 5272970"/>
                  <a:gd name="connsiteX109" fmla="*/ 2589645 w 9212004"/>
                  <a:gd name="connsiteY109" fmla="*/ 3453325 h 5272970"/>
                  <a:gd name="connsiteX110" fmla="*/ 2635156 w 9212004"/>
                  <a:gd name="connsiteY110" fmla="*/ 3491773 h 5272970"/>
                  <a:gd name="connsiteX111" fmla="*/ 2682236 w 9212004"/>
                  <a:gd name="connsiteY111" fmla="*/ 3454110 h 5272970"/>
                  <a:gd name="connsiteX112" fmla="*/ 2682236 w 9212004"/>
                  <a:gd name="connsiteY112" fmla="*/ 2835006 h 5272970"/>
                  <a:gd name="connsiteX113" fmla="*/ 2636725 w 9212004"/>
                  <a:gd name="connsiteY113" fmla="*/ 2795773 h 5272970"/>
                  <a:gd name="connsiteX114" fmla="*/ 2590430 w 9212004"/>
                  <a:gd name="connsiteY114" fmla="*/ 2834222 h 5272970"/>
                  <a:gd name="connsiteX115" fmla="*/ 2590430 w 9212004"/>
                  <a:gd name="connsiteY115" fmla="*/ 3144166 h 5272970"/>
                  <a:gd name="connsiteX116" fmla="*/ 2493916 w 9212004"/>
                  <a:gd name="connsiteY116" fmla="*/ 3484712 h 5272970"/>
                  <a:gd name="connsiteX117" fmla="*/ 2493916 w 9212004"/>
                  <a:gd name="connsiteY117" fmla="*/ 3449401 h 5272970"/>
                  <a:gd name="connsiteX118" fmla="*/ 2494701 w 9212004"/>
                  <a:gd name="connsiteY118" fmla="*/ 2866393 h 5272970"/>
                  <a:gd name="connsiteX119" fmla="*/ 2451544 w 9212004"/>
                  <a:gd name="connsiteY119" fmla="*/ 2821667 h 5272970"/>
                  <a:gd name="connsiteX120" fmla="*/ 2402894 w 9212004"/>
                  <a:gd name="connsiteY120" fmla="*/ 2866393 h 5272970"/>
                  <a:gd name="connsiteX121" fmla="*/ 2403679 w 9212004"/>
                  <a:gd name="connsiteY121" fmla="*/ 3421938 h 5272970"/>
                  <a:gd name="connsiteX122" fmla="*/ 2482146 w 9212004"/>
                  <a:gd name="connsiteY122" fmla="*/ 3490989 h 5272970"/>
                  <a:gd name="connsiteX123" fmla="*/ 2493916 w 9212004"/>
                  <a:gd name="connsiteY123" fmla="*/ 3484712 h 5272970"/>
                  <a:gd name="connsiteX124" fmla="*/ 2287548 w 9212004"/>
                  <a:gd name="connsiteY124" fmla="*/ 3487850 h 5272970"/>
                  <a:gd name="connsiteX125" fmla="*/ 2289902 w 9212004"/>
                  <a:gd name="connsiteY125" fmla="*/ 3454894 h 5272970"/>
                  <a:gd name="connsiteX126" fmla="*/ 2290687 w 9212004"/>
                  <a:gd name="connsiteY126" fmla="*/ 2914258 h 5272970"/>
                  <a:gd name="connsiteX127" fmla="*/ 2245961 w 9212004"/>
                  <a:gd name="connsiteY127" fmla="*/ 2875024 h 5272970"/>
                  <a:gd name="connsiteX128" fmla="*/ 2198881 w 9212004"/>
                  <a:gd name="connsiteY128" fmla="*/ 2916612 h 5272970"/>
                  <a:gd name="connsiteX129" fmla="*/ 2199665 w 9212004"/>
                  <a:gd name="connsiteY129" fmla="*/ 3418015 h 5272970"/>
                  <a:gd name="connsiteX130" fmla="*/ 2287548 w 9212004"/>
                  <a:gd name="connsiteY130" fmla="*/ 3487850 h 5272970"/>
                  <a:gd name="connsiteX131" fmla="*/ 1814393 w 9212004"/>
                  <a:gd name="connsiteY131" fmla="*/ 2958984 h 5272970"/>
                  <a:gd name="connsiteX132" fmla="*/ 1814393 w 9212004"/>
                  <a:gd name="connsiteY132" fmla="*/ 3488635 h 5272970"/>
                  <a:gd name="connsiteX133" fmla="*/ 1836364 w 9212004"/>
                  <a:gd name="connsiteY133" fmla="*/ 3491773 h 5272970"/>
                  <a:gd name="connsiteX134" fmla="*/ 1903845 w 9212004"/>
                  <a:gd name="connsiteY134" fmla="*/ 3429000 h 5272970"/>
                  <a:gd name="connsiteX135" fmla="*/ 1903845 w 9212004"/>
                  <a:gd name="connsiteY135" fmla="*/ 3029604 h 5272970"/>
                  <a:gd name="connsiteX136" fmla="*/ 1814393 w 9212004"/>
                  <a:gd name="connsiteY136" fmla="*/ 2958984 h 5272970"/>
                  <a:gd name="connsiteX137" fmla="*/ 2084319 w 9212004"/>
                  <a:gd name="connsiteY137" fmla="*/ 2915827 h 5272970"/>
                  <a:gd name="connsiteX138" fmla="*/ 2058425 w 9212004"/>
                  <a:gd name="connsiteY138" fmla="*/ 2913473 h 5272970"/>
                  <a:gd name="connsiteX139" fmla="*/ 1995651 w 9212004"/>
                  <a:gd name="connsiteY139" fmla="*/ 2972323 h 5272970"/>
                  <a:gd name="connsiteX140" fmla="*/ 1995651 w 9212004"/>
                  <a:gd name="connsiteY140" fmla="*/ 3418015 h 5272970"/>
                  <a:gd name="connsiteX141" fmla="*/ 2075688 w 9212004"/>
                  <a:gd name="connsiteY141" fmla="*/ 3489420 h 5272970"/>
                  <a:gd name="connsiteX142" fmla="*/ 2084319 w 9212004"/>
                  <a:gd name="connsiteY142" fmla="*/ 3483927 h 5272970"/>
                  <a:gd name="connsiteX143" fmla="*/ 2084319 w 9212004"/>
                  <a:gd name="connsiteY143" fmla="*/ 2915827 h 5272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</a:cxnLst>
                <a:rect l="l" t="t" r="r" b="b"/>
                <a:pathLst>
                  <a:path w="9212004" h="5272970">
                    <a:moveTo>
                      <a:pt x="2967071" y="2325757"/>
                    </a:moveTo>
                    <a:cubicBezTo>
                      <a:pt x="3054169" y="2304571"/>
                      <a:pt x="3134990" y="2285739"/>
                      <a:pt x="3215811" y="2265337"/>
                    </a:cubicBezTo>
                    <a:cubicBezTo>
                      <a:pt x="3436302" y="2210410"/>
                      <a:pt x="3656009" y="2154699"/>
                      <a:pt x="3876501" y="2101342"/>
                    </a:cubicBezTo>
                    <a:cubicBezTo>
                      <a:pt x="3909457" y="2093495"/>
                      <a:pt x="3925935" y="2079371"/>
                      <a:pt x="3936136" y="2045630"/>
                    </a:cubicBezTo>
                    <a:cubicBezTo>
                      <a:pt x="4134657" y="1377877"/>
                      <a:pt x="4333963" y="710125"/>
                      <a:pt x="4532484" y="42372"/>
                    </a:cubicBezTo>
                    <a:cubicBezTo>
                      <a:pt x="4541900" y="9416"/>
                      <a:pt x="4557593" y="785"/>
                      <a:pt x="4590549" y="785"/>
                    </a:cubicBezTo>
                    <a:cubicBezTo>
                      <a:pt x="5656129" y="1569"/>
                      <a:pt x="6722493" y="1569"/>
                      <a:pt x="7788072" y="0"/>
                    </a:cubicBezTo>
                    <a:cubicBezTo>
                      <a:pt x="7831229" y="0"/>
                      <a:pt x="7840645" y="21186"/>
                      <a:pt x="7847707" y="54142"/>
                    </a:cubicBezTo>
                    <a:cubicBezTo>
                      <a:pt x="7941867" y="466093"/>
                      <a:pt x="8039951" y="877259"/>
                      <a:pt x="8130188" y="1289995"/>
                    </a:cubicBezTo>
                    <a:cubicBezTo>
                      <a:pt x="8177268" y="1502640"/>
                      <a:pt x="8214148" y="1717639"/>
                      <a:pt x="8252596" y="1931853"/>
                    </a:cubicBezTo>
                    <a:cubicBezTo>
                      <a:pt x="8266720" y="2008751"/>
                      <a:pt x="8272998" y="2087217"/>
                      <a:pt x="8279274" y="2164900"/>
                    </a:cubicBezTo>
                    <a:cubicBezTo>
                      <a:pt x="8281629" y="2193932"/>
                      <a:pt x="8290260" y="2204918"/>
                      <a:pt x="8317723" y="2212764"/>
                    </a:cubicBezTo>
                    <a:cubicBezTo>
                      <a:pt x="8600988" y="2294370"/>
                      <a:pt x="8857575" y="2428548"/>
                      <a:pt x="9087482" y="2614515"/>
                    </a:cubicBezTo>
                    <a:cubicBezTo>
                      <a:pt x="9119654" y="2641193"/>
                      <a:pt x="9149471" y="2671011"/>
                      <a:pt x="9181643" y="2696905"/>
                    </a:cubicBezTo>
                    <a:cubicBezTo>
                      <a:pt x="9209891" y="2718875"/>
                      <a:pt x="9218523" y="2744770"/>
                      <a:pt x="9213029" y="2778510"/>
                    </a:cubicBezTo>
                    <a:cubicBezTo>
                      <a:pt x="9209106" y="2802835"/>
                      <a:pt x="9207537" y="2827160"/>
                      <a:pt x="9204398" y="2858546"/>
                    </a:cubicBezTo>
                    <a:cubicBezTo>
                      <a:pt x="9191844" y="2847561"/>
                      <a:pt x="9181643" y="2839714"/>
                      <a:pt x="9173012" y="2831868"/>
                    </a:cubicBezTo>
                    <a:cubicBezTo>
                      <a:pt x="8866991" y="2538402"/>
                      <a:pt x="8509967" y="2339881"/>
                      <a:pt x="8093308" y="2251213"/>
                    </a:cubicBezTo>
                    <a:cubicBezTo>
                      <a:pt x="7872031" y="2204133"/>
                      <a:pt x="7647617" y="2197071"/>
                      <a:pt x="7422417" y="2214334"/>
                    </a:cubicBezTo>
                    <a:cubicBezTo>
                      <a:pt x="7168184" y="2233950"/>
                      <a:pt x="6922583" y="2291231"/>
                      <a:pt x="6687183" y="2390099"/>
                    </a:cubicBezTo>
                    <a:cubicBezTo>
                      <a:pt x="6415687" y="2504661"/>
                      <a:pt x="6192842" y="2685919"/>
                      <a:pt x="5991182" y="2896210"/>
                    </a:cubicBezTo>
                    <a:cubicBezTo>
                      <a:pt x="5677315" y="3223417"/>
                      <a:pt x="5490564" y="3611828"/>
                      <a:pt x="5423082" y="4059873"/>
                    </a:cubicBezTo>
                    <a:cubicBezTo>
                      <a:pt x="5393265" y="4257610"/>
                      <a:pt x="5382280" y="4455346"/>
                      <a:pt x="5402681" y="4653867"/>
                    </a:cubicBezTo>
                    <a:cubicBezTo>
                      <a:pt x="5423867" y="4861020"/>
                      <a:pt x="5471732" y="5062679"/>
                      <a:pt x="5557261" y="5254139"/>
                    </a:cubicBezTo>
                    <a:cubicBezTo>
                      <a:pt x="5560399" y="5261200"/>
                      <a:pt x="5561969" y="5268263"/>
                      <a:pt x="5565892" y="5279248"/>
                    </a:cubicBezTo>
                    <a:cubicBezTo>
                      <a:pt x="4567009" y="5279248"/>
                      <a:pt x="3571265" y="5279248"/>
                      <a:pt x="2571598" y="5279248"/>
                    </a:cubicBezTo>
                    <a:cubicBezTo>
                      <a:pt x="2574737" y="5247861"/>
                      <a:pt x="2577091" y="5218829"/>
                      <a:pt x="2579445" y="5189011"/>
                    </a:cubicBezTo>
                    <a:cubicBezTo>
                      <a:pt x="2613970" y="4773137"/>
                      <a:pt x="2482930" y="4411405"/>
                      <a:pt x="2216928" y="4095968"/>
                    </a:cubicBezTo>
                    <a:cubicBezTo>
                      <a:pt x="1964265" y="3796225"/>
                      <a:pt x="1637843" y="3632229"/>
                      <a:pt x="1249432" y="3587503"/>
                    </a:cubicBezTo>
                    <a:cubicBezTo>
                      <a:pt x="945765" y="3552193"/>
                      <a:pt x="652300" y="3585934"/>
                      <a:pt x="373742" y="3715404"/>
                    </a:cubicBezTo>
                    <a:cubicBezTo>
                      <a:pt x="305476" y="3747576"/>
                      <a:pt x="239564" y="3786024"/>
                      <a:pt x="177575" y="3829181"/>
                    </a:cubicBezTo>
                    <a:cubicBezTo>
                      <a:pt x="116371" y="3870768"/>
                      <a:pt x="61444" y="3921772"/>
                      <a:pt x="1025" y="3971991"/>
                    </a:cubicBezTo>
                    <a:cubicBezTo>
                      <a:pt x="1025" y="3928049"/>
                      <a:pt x="-2114" y="3883323"/>
                      <a:pt x="2594" y="3839381"/>
                    </a:cubicBezTo>
                    <a:cubicBezTo>
                      <a:pt x="4164" y="3825257"/>
                      <a:pt x="24565" y="3811918"/>
                      <a:pt x="38689" y="3800148"/>
                    </a:cubicBezTo>
                    <a:cubicBezTo>
                      <a:pt x="227794" y="3648707"/>
                      <a:pt x="444362" y="3555332"/>
                      <a:pt x="678194" y="3498836"/>
                    </a:cubicBezTo>
                    <a:cubicBezTo>
                      <a:pt x="745675" y="3482358"/>
                      <a:pt x="813941" y="3471372"/>
                      <a:pt x="882207" y="3460387"/>
                    </a:cubicBezTo>
                    <a:cubicBezTo>
                      <a:pt x="904963" y="3456463"/>
                      <a:pt x="912025" y="3447832"/>
                      <a:pt x="916733" y="3426646"/>
                    </a:cubicBezTo>
                    <a:cubicBezTo>
                      <a:pt x="940273" y="3316793"/>
                      <a:pt x="966167" y="3207724"/>
                      <a:pt x="989707" y="3097870"/>
                    </a:cubicBezTo>
                    <a:cubicBezTo>
                      <a:pt x="1018740" y="2964477"/>
                      <a:pt x="1101914" y="2875024"/>
                      <a:pt x="1216476" y="2806758"/>
                    </a:cubicBezTo>
                    <a:cubicBezTo>
                      <a:pt x="1316129" y="2747908"/>
                      <a:pt x="1427552" y="2725153"/>
                      <a:pt x="1538190" y="2698474"/>
                    </a:cubicBezTo>
                    <a:cubicBezTo>
                      <a:pt x="1833225" y="2625500"/>
                      <a:pt x="2128261" y="2550956"/>
                      <a:pt x="2423296" y="2480336"/>
                    </a:cubicBezTo>
                    <a:cubicBezTo>
                      <a:pt x="2462529" y="2470920"/>
                      <a:pt x="2471160" y="2453658"/>
                      <a:pt x="2471160" y="2416778"/>
                    </a:cubicBezTo>
                    <a:cubicBezTo>
                      <a:pt x="2470376" y="1862018"/>
                      <a:pt x="2470376" y="1308042"/>
                      <a:pt x="2470376" y="753282"/>
                    </a:cubicBezTo>
                    <a:cubicBezTo>
                      <a:pt x="2470376" y="739157"/>
                      <a:pt x="2469591" y="724249"/>
                      <a:pt x="2471160" y="710125"/>
                    </a:cubicBezTo>
                    <a:cubicBezTo>
                      <a:pt x="2473515" y="686585"/>
                      <a:pt x="2485285" y="671676"/>
                      <a:pt x="2511963" y="673245"/>
                    </a:cubicBezTo>
                    <a:cubicBezTo>
                      <a:pt x="2535503" y="674030"/>
                      <a:pt x="2559043" y="671676"/>
                      <a:pt x="2582583" y="674030"/>
                    </a:cubicBezTo>
                    <a:cubicBezTo>
                      <a:pt x="2613970" y="677169"/>
                      <a:pt x="2621817" y="663829"/>
                      <a:pt x="2621817" y="633227"/>
                    </a:cubicBezTo>
                    <a:cubicBezTo>
                      <a:pt x="2620247" y="452754"/>
                      <a:pt x="2621817" y="272280"/>
                      <a:pt x="2620247" y="91806"/>
                    </a:cubicBezTo>
                    <a:cubicBezTo>
                      <a:pt x="2620247" y="55711"/>
                      <a:pt x="2629664" y="43157"/>
                      <a:pt x="2666543" y="45511"/>
                    </a:cubicBezTo>
                    <a:cubicBezTo>
                      <a:pt x="2715977" y="48649"/>
                      <a:pt x="2765411" y="46295"/>
                      <a:pt x="2818769" y="46295"/>
                    </a:cubicBezTo>
                    <a:cubicBezTo>
                      <a:pt x="2819553" y="65912"/>
                      <a:pt x="2821123" y="80821"/>
                      <a:pt x="2821123" y="96514"/>
                    </a:cubicBezTo>
                    <a:cubicBezTo>
                      <a:pt x="2821123" y="271495"/>
                      <a:pt x="2821907" y="447261"/>
                      <a:pt x="2820338" y="622242"/>
                    </a:cubicBezTo>
                    <a:cubicBezTo>
                      <a:pt x="2820338" y="655983"/>
                      <a:pt x="2828969" y="666968"/>
                      <a:pt x="2864279" y="666968"/>
                    </a:cubicBezTo>
                    <a:cubicBezTo>
                      <a:pt x="2967071" y="665399"/>
                      <a:pt x="2964717" y="666968"/>
                      <a:pt x="2964717" y="770544"/>
                    </a:cubicBezTo>
                    <a:cubicBezTo>
                      <a:pt x="2963932" y="1275086"/>
                      <a:pt x="2963932" y="1780412"/>
                      <a:pt x="2964717" y="2284954"/>
                    </a:cubicBezTo>
                    <a:cubicBezTo>
                      <a:pt x="2963148" y="2296724"/>
                      <a:pt x="2965501" y="2307709"/>
                      <a:pt x="2967071" y="2325757"/>
                    </a:cubicBezTo>
                    <a:close/>
                    <a:moveTo>
                      <a:pt x="4133872" y="2069955"/>
                    </a:moveTo>
                    <a:cubicBezTo>
                      <a:pt x="4158197" y="2069955"/>
                      <a:pt x="4173106" y="2069955"/>
                      <a:pt x="4188799" y="2069955"/>
                    </a:cubicBezTo>
                    <a:cubicBezTo>
                      <a:pt x="4285313" y="2068385"/>
                      <a:pt x="4382612" y="2065247"/>
                      <a:pt x="4479126" y="2064462"/>
                    </a:cubicBezTo>
                    <a:cubicBezTo>
                      <a:pt x="5058212" y="2058185"/>
                      <a:pt x="5637297" y="2051907"/>
                      <a:pt x="6217167" y="2047199"/>
                    </a:cubicBezTo>
                    <a:cubicBezTo>
                      <a:pt x="6256400" y="2047199"/>
                      <a:pt x="6268170" y="2036214"/>
                      <a:pt x="6268170" y="1996196"/>
                    </a:cubicBezTo>
                    <a:cubicBezTo>
                      <a:pt x="6266601" y="1390432"/>
                      <a:pt x="6267385" y="785453"/>
                      <a:pt x="6268170" y="179689"/>
                    </a:cubicBezTo>
                    <a:cubicBezTo>
                      <a:pt x="6268170" y="141240"/>
                      <a:pt x="6259539" y="128686"/>
                      <a:pt x="6218736" y="128686"/>
                    </a:cubicBezTo>
                    <a:cubicBezTo>
                      <a:pt x="5718118" y="130255"/>
                      <a:pt x="5216715" y="130255"/>
                      <a:pt x="4716096" y="128686"/>
                    </a:cubicBezTo>
                    <a:cubicBezTo>
                      <a:pt x="4678432" y="128686"/>
                      <a:pt x="4665093" y="140456"/>
                      <a:pt x="4655677" y="175766"/>
                    </a:cubicBezTo>
                    <a:cubicBezTo>
                      <a:pt x="4502667" y="736019"/>
                      <a:pt x="4348087" y="1295487"/>
                      <a:pt x="4193507" y="1854956"/>
                    </a:cubicBezTo>
                    <a:cubicBezTo>
                      <a:pt x="4173106" y="1924006"/>
                      <a:pt x="4155058" y="1993057"/>
                      <a:pt x="4133872" y="2069955"/>
                    </a:cubicBezTo>
                    <a:close/>
                    <a:moveTo>
                      <a:pt x="6388224" y="128686"/>
                    </a:moveTo>
                    <a:cubicBezTo>
                      <a:pt x="6386655" y="149087"/>
                      <a:pt x="6384301" y="165565"/>
                      <a:pt x="6384301" y="182043"/>
                    </a:cubicBezTo>
                    <a:cubicBezTo>
                      <a:pt x="6385086" y="280127"/>
                      <a:pt x="6386655" y="378210"/>
                      <a:pt x="6386655" y="476294"/>
                    </a:cubicBezTo>
                    <a:cubicBezTo>
                      <a:pt x="6387440" y="984759"/>
                      <a:pt x="6388224" y="1493224"/>
                      <a:pt x="6388224" y="2002473"/>
                    </a:cubicBezTo>
                    <a:cubicBezTo>
                      <a:pt x="6388224" y="2038568"/>
                      <a:pt x="6398425" y="2049553"/>
                      <a:pt x="6434520" y="2047984"/>
                    </a:cubicBezTo>
                    <a:cubicBezTo>
                      <a:pt x="6538880" y="2044061"/>
                      <a:pt x="6643241" y="2041707"/>
                      <a:pt x="6748387" y="2040922"/>
                    </a:cubicBezTo>
                    <a:cubicBezTo>
                      <a:pt x="7188586" y="2034645"/>
                      <a:pt x="7629569" y="2029152"/>
                      <a:pt x="8069768" y="2023659"/>
                    </a:cubicBezTo>
                    <a:cubicBezTo>
                      <a:pt x="8083107" y="2023659"/>
                      <a:pt x="8097232" y="2022090"/>
                      <a:pt x="8109786" y="2021305"/>
                    </a:cubicBezTo>
                    <a:cubicBezTo>
                      <a:pt x="8109786" y="2003258"/>
                      <a:pt x="8111355" y="1989919"/>
                      <a:pt x="8109786" y="1977364"/>
                    </a:cubicBezTo>
                    <a:cubicBezTo>
                      <a:pt x="8074476" y="1764719"/>
                      <a:pt x="8047797" y="1551289"/>
                      <a:pt x="8002287" y="1340998"/>
                    </a:cubicBezTo>
                    <a:cubicBezTo>
                      <a:pt x="7917543" y="949449"/>
                      <a:pt x="7822598" y="560253"/>
                      <a:pt x="7733146" y="170273"/>
                    </a:cubicBezTo>
                    <a:cubicBezTo>
                      <a:pt x="7726083" y="138886"/>
                      <a:pt x="7712744" y="129470"/>
                      <a:pt x="7680573" y="129470"/>
                    </a:cubicBezTo>
                    <a:cubicBezTo>
                      <a:pt x="7263129" y="130255"/>
                      <a:pt x="6846471" y="129470"/>
                      <a:pt x="6429027" y="129470"/>
                    </a:cubicBezTo>
                    <a:cubicBezTo>
                      <a:pt x="6417257" y="128686"/>
                      <a:pt x="6403917" y="128686"/>
                      <a:pt x="6388224" y="128686"/>
                    </a:cubicBezTo>
                    <a:close/>
                    <a:moveTo>
                      <a:pt x="5205730" y="2214334"/>
                    </a:moveTo>
                    <a:cubicBezTo>
                      <a:pt x="5205730" y="2217472"/>
                      <a:pt x="5205730" y="2221396"/>
                      <a:pt x="5205730" y="2224534"/>
                    </a:cubicBezTo>
                    <a:cubicBezTo>
                      <a:pt x="4860475" y="2224534"/>
                      <a:pt x="4515221" y="2225319"/>
                      <a:pt x="4169967" y="2223750"/>
                    </a:cubicBezTo>
                    <a:cubicBezTo>
                      <a:pt x="4132303" y="2223750"/>
                      <a:pt x="4121318" y="2234735"/>
                      <a:pt x="4121318" y="2272399"/>
                    </a:cubicBezTo>
                    <a:cubicBezTo>
                      <a:pt x="4122102" y="2843638"/>
                      <a:pt x="4122102" y="3415661"/>
                      <a:pt x="4121318" y="3986899"/>
                    </a:cubicBezTo>
                    <a:cubicBezTo>
                      <a:pt x="4121318" y="4025348"/>
                      <a:pt x="4133088" y="4034764"/>
                      <a:pt x="4169967" y="4034764"/>
                    </a:cubicBezTo>
                    <a:cubicBezTo>
                      <a:pt x="4486189" y="4033195"/>
                      <a:pt x="4803194" y="4033979"/>
                      <a:pt x="5119416" y="4033979"/>
                    </a:cubicBezTo>
                    <a:cubicBezTo>
                      <a:pt x="5213576" y="4033979"/>
                      <a:pt x="5212791" y="4033979"/>
                      <a:pt x="5235547" y="3942958"/>
                    </a:cubicBezTo>
                    <a:cubicBezTo>
                      <a:pt x="5394050" y="3322285"/>
                      <a:pt x="5721256" y="2815390"/>
                      <a:pt x="6252477" y="2447380"/>
                    </a:cubicBezTo>
                    <a:cubicBezTo>
                      <a:pt x="6274447" y="2431687"/>
                      <a:pt x="6283079" y="2415209"/>
                      <a:pt x="6282294" y="2389315"/>
                    </a:cubicBezTo>
                    <a:cubicBezTo>
                      <a:pt x="6280725" y="2343804"/>
                      <a:pt x="6282294" y="2297509"/>
                      <a:pt x="6281509" y="2251998"/>
                    </a:cubicBezTo>
                    <a:cubicBezTo>
                      <a:pt x="6281509" y="2200994"/>
                      <a:pt x="6281509" y="2200210"/>
                      <a:pt x="6228937" y="2200994"/>
                    </a:cubicBezTo>
                    <a:cubicBezTo>
                      <a:pt x="5888391" y="2205702"/>
                      <a:pt x="5547060" y="2210410"/>
                      <a:pt x="5205730" y="2214334"/>
                    </a:cubicBezTo>
                    <a:close/>
                    <a:moveTo>
                      <a:pt x="2887035" y="3486281"/>
                    </a:moveTo>
                    <a:cubicBezTo>
                      <a:pt x="2887035" y="3245388"/>
                      <a:pt x="2887035" y="3003710"/>
                      <a:pt x="2887035" y="2762032"/>
                    </a:cubicBezTo>
                    <a:cubicBezTo>
                      <a:pt x="2796798" y="2747908"/>
                      <a:pt x="2796798" y="2747908"/>
                      <a:pt x="2796798" y="2832652"/>
                    </a:cubicBezTo>
                    <a:cubicBezTo>
                      <a:pt x="2796798" y="3028819"/>
                      <a:pt x="2796798" y="3224986"/>
                      <a:pt x="2796798" y="3420369"/>
                    </a:cubicBezTo>
                    <a:cubicBezTo>
                      <a:pt x="2796798" y="3498051"/>
                      <a:pt x="2796798" y="3498051"/>
                      <a:pt x="2876049" y="3490204"/>
                    </a:cubicBezTo>
                    <a:cubicBezTo>
                      <a:pt x="2878403" y="3490204"/>
                      <a:pt x="2880757" y="3488635"/>
                      <a:pt x="2887035" y="3486281"/>
                    </a:cubicBezTo>
                    <a:close/>
                    <a:moveTo>
                      <a:pt x="2991396" y="3488635"/>
                    </a:moveTo>
                    <a:cubicBezTo>
                      <a:pt x="3005520" y="3490204"/>
                      <a:pt x="3014936" y="3490989"/>
                      <a:pt x="3023567" y="3490989"/>
                    </a:cubicBezTo>
                    <a:cubicBezTo>
                      <a:pt x="3082417" y="3492558"/>
                      <a:pt x="3082417" y="3492558"/>
                      <a:pt x="3082417" y="3435278"/>
                    </a:cubicBezTo>
                    <a:cubicBezTo>
                      <a:pt x="3082417" y="3214786"/>
                      <a:pt x="3081632" y="2993509"/>
                      <a:pt x="3083202" y="2773018"/>
                    </a:cubicBezTo>
                    <a:cubicBezTo>
                      <a:pt x="3083202" y="2738492"/>
                      <a:pt x="3074570" y="2725153"/>
                      <a:pt x="3037691" y="2725153"/>
                    </a:cubicBezTo>
                    <a:cubicBezTo>
                      <a:pt x="3003166" y="2725938"/>
                      <a:pt x="2990611" y="2733784"/>
                      <a:pt x="2991396" y="2770663"/>
                    </a:cubicBezTo>
                    <a:cubicBezTo>
                      <a:pt x="2992965" y="2963692"/>
                      <a:pt x="2992180" y="3157505"/>
                      <a:pt x="2992180" y="3350533"/>
                    </a:cubicBezTo>
                    <a:cubicBezTo>
                      <a:pt x="2991396" y="3396044"/>
                      <a:pt x="2991396" y="3439986"/>
                      <a:pt x="2991396" y="3488635"/>
                    </a:cubicBezTo>
                    <a:close/>
                    <a:moveTo>
                      <a:pt x="2590430" y="3144166"/>
                    </a:moveTo>
                    <a:cubicBezTo>
                      <a:pt x="2590430" y="3246957"/>
                      <a:pt x="2591999" y="3350533"/>
                      <a:pt x="2589645" y="3453325"/>
                    </a:cubicBezTo>
                    <a:cubicBezTo>
                      <a:pt x="2588861" y="3490989"/>
                      <a:pt x="2606908" y="3492558"/>
                      <a:pt x="2635156" y="3491773"/>
                    </a:cubicBezTo>
                    <a:cubicBezTo>
                      <a:pt x="2661835" y="3490989"/>
                      <a:pt x="2682236" y="3492558"/>
                      <a:pt x="2682236" y="3454110"/>
                    </a:cubicBezTo>
                    <a:cubicBezTo>
                      <a:pt x="2680667" y="3247742"/>
                      <a:pt x="2680667" y="3041374"/>
                      <a:pt x="2682236" y="2835006"/>
                    </a:cubicBezTo>
                    <a:cubicBezTo>
                      <a:pt x="2682236" y="2798127"/>
                      <a:pt x="2664974" y="2795773"/>
                      <a:pt x="2636725" y="2795773"/>
                    </a:cubicBezTo>
                    <a:cubicBezTo>
                      <a:pt x="2610047" y="2796558"/>
                      <a:pt x="2589645" y="2794988"/>
                      <a:pt x="2590430" y="2834222"/>
                    </a:cubicBezTo>
                    <a:cubicBezTo>
                      <a:pt x="2591999" y="2937798"/>
                      <a:pt x="2590430" y="3041374"/>
                      <a:pt x="2590430" y="3144166"/>
                    </a:cubicBezTo>
                    <a:close/>
                    <a:moveTo>
                      <a:pt x="2493916" y="3484712"/>
                    </a:moveTo>
                    <a:cubicBezTo>
                      <a:pt x="2493916" y="3472942"/>
                      <a:pt x="2493916" y="3461171"/>
                      <a:pt x="2493916" y="3449401"/>
                    </a:cubicBezTo>
                    <a:cubicBezTo>
                      <a:pt x="2493916" y="3254804"/>
                      <a:pt x="2493131" y="3060206"/>
                      <a:pt x="2494701" y="2866393"/>
                    </a:cubicBezTo>
                    <a:cubicBezTo>
                      <a:pt x="2494701" y="2832652"/>
                      <a:pt x="2486854" y="2820098"/>
                      <a:pt x="2451544" y="2821667"/>
                    </a:cubicBezTo>
                    <a:cubicBezTo>
                      <a:pt x="2419372" y="2823236"/>
                      <a:pt x="2402110" y="2826375"/>
                      <a:pt x="2402894" y="2866393"/>
                    </a:cubicBezTo>
                    <a:cubicBezTo>
                      <a:pt x="2405248" y="3051575"/>
                      <a:pt x="2403679" y="3236756"/>
                      <a:pt x="2403679" y="3421938"/>
                    </a:cubicBezTo>
                    <a:cubicBezTo>
                      <a:pt x="2403679" y="3499620"/>
                      <a:pt x="2403679" y="3499620"/>
                      <a:pt x="2482146" y="3490989"/>
                    </a:cubicBezTo>
                    <a:cubicBezTo>
                      <a:pt x="2484500" y="3490204"/>
                      <a:pt x="2486854" y="3487850"/>
                      <a:pt x="2493916" y="3484712"/>
                    </a:cubicBezTo>
                    <a:close/>
                    <a:moveTo>
                      <a:pt x="2287548" y="3487850"/>
                    </a:moveTo>
                    <a:cubicBezTo>
                      <a:pt x="2288333" y="3475296"/>
                      <a:pt x="2289902" y="3465095"/>
                      <a:pt x="2289902" y="3454894"/>
                    </a:cubicBezTo>
                    <a:cubicBezTo>
                      <a:pt x="2289902" y="3274421"/>
                      <a:pt x="2289118" y="3093947"/>
                      <a:pt x="2290687" y="2914258"/>
                    </a:cubicBezTo>
                    <a:cubicBezTo>
                      <a:pt x="2291471" y="2877378"/>
                      <a:pt x="2274209" y="2875809"/>
                      <a:pt x="2245961" y="2875024"/>
                    </a:cubicBezTo>
                    <a:cubicBezTo>
                      <a:pt x="2215359" y="2874240"/>
                      <a:pt x="2198881" y="2878948"/>
                      <a:pt x="2198881" y="2916612"/>
                    </a:cubicBezTo>
                    <a:cubicBezTo>
                      <a:pt x="2201235" y="3083746"/>
                      <a:pt x="2199665" y="3250880"/>
                      <a:pt x="2199665" y="3418015"/>
                    </a:cubicBezTo>
                    <a:cubicBezTo>
                      <a:pt x="2199665" y="3499620"/>
                      <a:pt x="2199665" y="3499620"/>
                      <a:pt x="2287548" y="3487850"/>
                    </a:cubicBezTo>
                    <a:close/>
                    <a:moveTo>
                      <a:pt x="1814393" y="2958984"/>
                    </a:moveTo>
                    <a:cubicBezTo>
                      <a:pt x="1814393" y="3134749"/>
                      <a:pt x="1814393" y="3311300"/>
                      <a:pt x="1814393" y="3488635"/>
                    </a:cubicBezTo>
                    <a:cubicBezTo>
                      <a:pt x="1823809" y="3490204"/>
                      <a:pt x="1830087" y="3491773"/>
                      <a:pt x="1836364" y="3491773"/>
                    </a:cubicBezTo>
                    <a:cubicBezTo>
                      <a:pt x="1903845" y="3494912"/>
                      <a:pt x="1903845" y="3494912"/>
                      <a:pt x="1903845" y="3429000"/>
                    </a:cubicBezTo>
                    <a:cubicBezTo>
                      <a:pt x="1903845" y="3295606"/>
                      <a:pt x="1903845" y="3162998"/>
                      <a:pt x="1903845" y="3029604"/>
                    </a:cubicBezTo>
                    <a:cubicBezTo>
                      <a:pt x="1903845" y="2945645"/>
                      <a:pt x="1903061" y="2944860"/>
                      <a:pt x="1814393" y="2958984"/>
                    </a:cubicBezTo>
                    <a:close/>
                    <a:moveTo>
                      <a:pt x="2084319" y="2915827"/>
                    </a:moveTo>
                    <a:cubicBezTo>
                      <a:pt x="2073334" y="2915042"/>
                      <a:pt x="2065487" y="2913473"/>
                      <a:pt x="2058425" y="2913473"/>
                    </a:cubicBezTo>
                    <a:cubicBezTo>
                      <a:pt x="1996436" y="2911904"/>
                      <a:pt x="1995651" y="2911904"/>
                      <a:pt x="1995651" y="2972323"/>
                    </a:cubicBezTo>
                    <a:cubicBezTo>
                      <a:pt x="1995651" y="3120626"/>
                      <a:pt x="1995651" y="3269712"/>
                      <a:pt x="1995651" y="3418015"/>
                    </a:cubicBezTo>
                    <a:cubicBezTo>
                      <a:pt x="1995651" y="3496482"/>
                      <a:pt x="1995651" y="3497266"/>
                      <a:pt x="2075688" y="3489420"/>
                    </a:cubicBezTo>
                    <a:cubicBezTo>
                      <a:pt x="2078042" y="3489420"/>
                      <a:pt x="2079611" y="3487066"/>
                      <a:pt x="2084319" y="3483927"/>
                    </a:cubicBezTo>
                    <a:cubicBezTo>
                      <a:pt x="2084319" y="3297176"/>
                      <a:pt x="2084319" y="3108856"/>
                      <a:pt x="2084319" y="2915827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E937DC6D-F87E-4859-8CE6-63A89CEB0659}"/>
                  </a:ext>
                </a:extLst>
              </p:cNvPr>
              <p:cNvSpPr/>
              <p:nvPr/>
            </p:nvSpPr>
            <p:spPr>
              <a:xfrm>
                <a:off x="9991417" y="2528630"/>
                <a:ext cx="502186" cy="298171"/>
              </a:xfrm>
              <a:custGeom>
                <a:avLst/>
                <a:gdLst>
                  <a:gd name="connsiteX0" fmla="*/ 504189 w 502187"/>
                  <a:gd name="connsiteY0" fmla="*/ 301661 h 298173"/>
                  <a:gd name="connsiteX1" fmla="*/ 322931 w 502187"/>
                  <a:gd name="connsiteY1" fmla="*/ 180038 h 298173"/>
                  <a:gd name="connsiteX2" fmla="*/ 34958 w 502187"/>
                  <a:gd name="connsiteY2" fmla="*/ 50568 h 298173"/>
                  <a:gd name="connsiteX3" fmla="*/ 2002 w 502187"/>
                  <a:gd name="connsiteY3" fmla="*/ 349 h 298173"/>
                  <a:gd name="connsiteX4" fmla="*/ 249172 w 502187"/>
                  <a:gd name="connsiteY4" fmla="*/ 349 h 298173"/>
                  <a:gd name="connsiteX5" fmla="*/ 472018 w 502187"/>
                  <a:gd name="connsiteY5" fmla="*/ 8980 h 298173"/>
                  <a:gd name="connsiteX6" fmla="*/ 502620 w 502187"/>
                  <a:gd name="connsiteY6" fmla="*/ 30951 h 298173"/>
                  <a:gd name="connsiteX7" fmla="*/ 504189 w 502187"/>
                  <a:gd name="connsiteY7" fmla="*/ 301661 h 298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02187" h="298173">
                    <a:moveTo>
                      <a:pt x="504189" y="301661"/>
                    </a:moveTo>
                    <a:cubicBezTo>
                      <a:pt x="441416" y="258505"/>
                      <a:pt x="385705" y="212209"/>
                      <a:pt x="322931" y="180038"/>
                    </a:cubicBezTo>
                    <a:cubicBezTo>
                      <a:pt x="229555" y="131388"/>
                      <a:pt x="132257" y="91370"/>
                      <a:pt x="34958" y="50568"/>
                    </a:cubicBezTo>
                    <a:cubicBezTo>
                      <a:pt x="6710" y="38798"/>
                      <a:pt x="-5060" y="25458"/>
                      <a:pt x="2002" y="349"/>
                    </a:cubicBezTo>
                    <a:cubicBezTo>
                      <a:pt x="85962" y="349"/>
                      <a:pt x="167567" y="-436"/>
                      <a:pt x="249172" y="349"/>
                    </a:cubicBezTo>
                    <a:cubicBezTo>
                      <a:pt x="323716" y="1918"/>
                      <a:pt x="397475" y="4272"/>
                      <a:pt x="472018" y="8980"/>
                    </a:cubicBezTo>
                    <a:cubicBezTo>
                      <a:pt x="483004" y="9765"/>
                      <a:pt x="502620" y="23104"/>
                      <a:pt x="502620" y="30951"/>
                    </a:cubicBezTo>
                    <a:cubicBezTo>
                      <a:pt x="504975" y="120403"/>
                      <a:pt x="504189" y="209855"/>
                      <a:pt x="504189" y="301661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47BCB93C-7516-4CAF-97CA-829DFF693CDC}"/>
                  </a:ext>
                </a:extLst>
              </p:cNvPr>
              <p:cNvSpPr/>
              <p:nvPr/>
            </p:nvSpPr>
            <p:spPr>
              <a:xfrm>
                <a:off x="8657124" y="4389421"/>
                <a:ext cx="753278" cy="753278"/>
              </a:xfrm>
              <a:custGeom>
                <a:avLst/>
                <a:gdLst>
                  <a:gd name="connsiteX0" fmla="*/ 756431 w 753281"/>
                  <a:gd name="connsiteY0" fmla="*/ 378997 h 753281"/>
                  <a:gd name="connsiteX1" fmla="*/ 379790 w 753281"/>
                  <a:gd name="connsiteY1" fmla="*/ 756423 h 753281"/>
                  <a:gd name="connsiteX2" fmla="*/ 11 w 753281"/>
                  <a:gd name="connsiteY2" fmla="*/ 376643 h 753281"/>
                  <a:gd name="connsiteX3" fmla="*/ 378220 w 753281"/>
                  <a:gd name="connsiteY3" fmla="*/ 3 h 753281"/>
                  <a:gd name="connsiteX4" fmla="*/ 756431 w 753281"/>
                  <a:gd name="connsiteY4" fmla="*/ 378997 h 753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3281" h="753281">
                    <a:moveTo>
                      <a:pt x="756431" y="378997"/>
                    </a:moveTo>
                    <a:cubicBezTo>
                      <a:pt x="756431" y="585365"/>
                      <a:pt x="585373" y="755638"/>
                      <a:pt x="379790" y="756423"/>
                    </a:cubicBezTo>
                    <a:cubicBezTo>
                      <a:pt x="172638" y="756423"/>
                      <a:pt x="-1559" y="583011"/>
                      <a:pt x="11" y="376643"/>
                    </a:cubicBezTo>
                    <a:cubicBezTo>
                      <a:pt x="1579" y="169491"/>
                      <a:pt x="171853" y="3"/>
                      <a:pt x="378220" y="3"/>
                    </a:cubicBezTo>
                    <a:cubicBezTo>
                      <a:pt x="586157" y="-782"/>
                      <a:pt x="756431" y="169491"/>
                      <a:pt x="756431" y="378997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26938A66-D642-439C-A984-95E0A79E5752}"/>
                  </a:ext>
                </a:extLst>
              </p:cNvPr>
              <p:cNvSpPr/>
              <p:nvPr/>
            </p:nvSpPr>
            <p:spPr>
              <a:xfrm>
                <a:off x="8930984" y="3956278"/>
                <a:ext cx="204014" cy="204014"/>
              </a:xfrm>
              <a:custGeom>
                <a:avLst/>
                <a:gdLst>
                  <a:gd name="connsiteX0" fmla="*/ 102007 w 204013"/>
                  <a:gd name="connsiteY0" fmla="*/ 10 h 204013"/>
                  <a:gd name="connsiteX1" fmla="*/ 207152 w 204013"/>
                  <a:gd name="connsiteY1" fmla="*/ 102801 h 204013"/>
                  <a:gd name="connsiteX2" fmla="*/ 105146 w 204013"/>
                  <a:gd name="connsiteY2" fmla="*/ 206377 h 204013"/>
                  <a:gd name="connsiteX3" fmla="*/ 0 w 204013"/>
                  <a:gd name="connsiteY3" fmla="*/ 102017 h 204013"/>
                  <a:gd name="connsiteX4" fmla="*/ 102007 w 204013"/>
                  <a:gd name="connsiteY4" fmla="*/ 10 h 20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013" h="204013">
                    <a:moveTo>
                      <a:pt x="102007" y="10"/>
                    </a:moveTo>
                    <a:cubicBezTo>
                      <a:pt x="160073" y="-775"/>
                      <a:pt x="207938" y="45520"/>
                      <a:pt x="207152" y="102801"/>
                    </a:cubicBezTo>
                    <a:cubicBezTo>
                      <a:pt x="207152" y="157728"/>
                      <a:pt x="159288" y="204808"/>
                      <a:pt x="105146" y="206377"/>
                    </a:cubicBezTo>
                    <a:cubicBezTo>
                      <a:pt x="48650" y="207162"/>
                      <a:pt x="0" y="158513"/>
                      <a:pt x="0" y="102017"/>
                    </a:cubicBezTo>
                    <a:cubicBezTo>
                      <a:pt x="0" y="46305"/>
                      <a:pt x="45511" y="794"/>
                      <a:pt x="102007" y="10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DCA9CBEC-8A27-4CC4-B162-D79E60BD0922}"/>
                  </a:ext>
                </a:extLst>
              </p:cNvPr>
              <p:cNvSpPr/>
              <p:nvPr/>
            </p:nvSpPr>
            <p:spPr>
              <a:xfrm>
                <a:off x="9550083" y="4309378"/>
                <a:ext cx="204014" cy="196168"/>
              </a:xfrm>
              <a:custGeom>
                <a:avLst/>
                <a:gdLst>
                  <a:gd name="connsiteX0" fmla="*/ 101222 w 204013"/>
                  <a:gd name="connsiteY0" fmla="*/ 203239 h 196167"/>
                  <a:gd name="connsiteX1" fmla="*/ 0 w 204013"/>
                  <a:gd name="connsiteY1" fmla="*/ 102017 h 196167"/>
                  <a:gd name="connsiteX2" fmla="*/ 105146 w 204013"/>
                  <a:gd name="connsiteY2" fmla="*/ 10 h 196167"/>
                  <a:gd name="connsiteX3" fmla="*/ 207153 w 204013"/>
                  <a:gd name="connsiteY3" fmla="*/ 102017 h 196167"/>
                  <a:gd name="connsiteX4" fmla="*/ 101222 w 204013"/>
                  <a:gd name="connsiteY4" fmla="*/ 203239 h 196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013" h="196167">
                    <a:moveTo>
                      <a:pt x="101222" y="203239"/>
                    </a:moveTo>
                    <a:cubicBezTo>
                      <a:pt x="43942" y="202454"/>
                      <a:pt x="0" y="158513"/>
                      <a:pt x="0" y="102017"/>
                    </a:cubicBezTo>
                    <a:cubicBezTo>
                      <a:pt x="0" y="44736"/>
                      <a:pt x="46296" y="-775"/>
                      <a:pt x="105146" y="10"/>
                    </a:cubicBezTo>
                    <a:cubicBezTo>
                      <a:pt x="161642" y="794"/>
                      <a:pt x="207153" y="47090"/>
                      <a:pt x="207153" y="102017"/>
                    </a:cubicBezTo>
                    <a:cubicBezTo>
                      <a:pt x="207153" y="160082"/>
                      <a:pt x="160857" y="204024"/>
                      <a:pt x="101222" y="203239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88DF6D5D-2C79-4448-90DE-6CD0A6C0031A}"/>
                  </a:ext>
                </a:extLst>
              </p:cNvPr>
              <p:cNvSpPr/>
              <p:nvPr/>
            </p:nvSpPr>
            <p:spPr>
              <a:xfrm>
                <a:off x="8936475" y="5378849"/>
                <a:ext cx="204014" cy="204014"/>
              </a:xfrm>
              <a:custGeom>
                <a:avLst/>
                <a:gdLst>
                  <a:gd name="connsiteX0" fmla="*/ 204014 w 204013"/>
                  <a:gd name="connsiteY0" fmla="*/ 102830 h 204013"/>
                  <a:gd name="connsiteX1" fmla="*/ 100437 w 204013"/>
                  <a:gd name="connsiteY1" fmla="*/ 206406 h 204013"/>
                  <a:gd name="connsiteX2" fmla="*/ 0 w 204013"/>
                  <a:gd name="connsiteY2" fmla="*/ 103615 h 204013"/>
                  <a:gd name="connsiteX3" fmla="*/ 103576 w 204013"/>
                  <a:gd name="connsiteY3" fmla="*/ 39 h 204013"/>
                  <a:gd name="connsiteX4" fmla="*/ 204014 w 204013"/>
                  <a:gd name="connsiteY4" fmla="*/ 102830 h 20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013" h="204013">
                    <a:moveTo>
                      <a:pt x="204014" y="102830"/>
                    </a:moveTo>
                    <a:cubicBezTo>
                      <a:pt x="204014" y="161680"/>
                      <a:pt x="159288" y="207191"/>
                      <a:pt x="100437" y="206406"/>
                    </a:cubicBezTo>
                    <a:cubicBezTo>
                      <a:pt x="43941" y="205622"/>
                      <a:pt x="0" y="161680"/>
                      <a:pt x="0" y="103615"/>
                    </a:cubicBezTo>
                    <a:cubicBezTo>
                      <a:pt x="0" y="44765"/>
                      <a:pt x="46296" y="-1531"/>
                      <a:pt x="103576" y="39"/>
                    </a:cubicBezTo>
                    <a:cubicBezTo>
                      <a:pt x="160857" y="1608"/>
                      <a:pt x="204014" y="45549"/>
                      <a:pt x="204014" y="102830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BCFE4A03-95C5-416B-BE6D-128A1FAAC59A}"/>
                  </a:ext>
                </a:extLst>
              </p:cNvPr>
              <p:cNvSpPr/>
              <p:nvPr/>
            </p:nvSpPr>
            <p:spPr>
              <a:xfrm>
                <a:off x="8318934" y="4310174"/>
                <a:ext cx="204014" cy="204014"/>
              </a:xfrm>
              <a:custGeom>
                <a:avLst/>
                <a:gdLst>
                  <a:gd name="connsiteX0" fmla="*/ 10 w 204013"/>
                  <a:gd name="connsiteY0" fmla="*/ 105146 h 204013"/>
                  <a:gd name="connsiteX1" fmla="*/ 104370 w 204013"/>
                  <a:gd name="connsiteY1" fmla="*/ 0 h 204013"/>
                  <a:gd name="connsiteX2" fmla="*/ 207947 w 204013"/>
                  <a:gd name="connsiteY2" fmla="*/ 102007 h 204013"/>
                  <a:gd name="connsiteX3" fmla="*/ 103586 w 204013"/>
                  <a:gd name="connsiteY3" fmla="*/ 207937 h 204013"/>
                  <a:gd name="connsiteX4" fmla="*/ 10 w 204013"/>
                  <a:gd name="connsiteY4" fmla="*/ 105146 h 20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013" h="204013">
                    <a:moveTo>
                      <a:pt x="10" y="105146"/>
                    </a:moveTo>
                    <a:cubicBezTo>
                      <a:pt x="-775" y="48650"/>
                      <a:pt x="47090" y="0"/>
                      <a:pt x="104370" y="0"/>
                    </a:cubicBezTo>
                    <a:cubicBezTo>
                      <a:pt x="159297" y="0"/>
                      <a:pt x="207162" y="47080"/>
                      <a:pt x="207947" y="102007"/>
                    </a:cubicBezTo>
                    <a:cubicBezTo>
                      <a:pt x="209516" y="157719"/>
                      <a:pt x="159297" y="207937"/>
                      <a:pt x="103586" y="207937"/>
                    </a:cubicBezTo>
                    <a:cubicBezTo>
                      <a:pt x="48659" y="207153"/>
                      <a:pt x="794" y="159288"/>
                      <a:pt x="10" y="105146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A117682B-92F9-45DC-A82E-A50AD4B67EF3}"/>
                  </a:ext>
                </a:extLst>
              </p:cNvPr>
              <p:cNvSpPr/>
              <p:nvPr/>
            </p:nvSpPr>
            <p:spPr>
              <a:xfrm>
                <a:off x="8325210" y="5022638"/>
                <a:ext cx="196168" cy="196168"/>
              </a:xfrm>
              <a:custGeom>
                <a:avLst/>
                <a:gdLst>
                  <a:gd name="connsiteX0" fmla="*/ 102803 w 196167"/>
                  <a:gd name="connsiteY0" fmla="*/ 202455 h 196167"/>
                  <a:gd name="connsiteX1" fmla="*/ 11 w 196167"/>
                  <a:gd name="connsiteY1" fmla="*/ 102803 h 196167"/>
                  <a:gd name="connsiteX2" fmla="*/ 102803 w 196167"/>
                  <a:gd name="connsiteY2" fmla="*/ 11 h 196167"/>
                  <a:gd name="connsiteX3" fmla="*/ 203240 w 196167"/>
                  <a:gd name="connsiteY3" fmla="*/ 101233 h 196167"/>
                  <a:gd name="connsiteX4" fmla="*/ 102803 w 196167"/>
                  <a:gd name="connsiteY4" fmla="*/ 202455 h 196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167" h="196167">
                    <a:moveTo>
                      <a:pt x="102803" y="202455"/>
                    </a:moveTo>
                    <a:cubicBezTo>
                      <a:pt x="43952" y="202455"/>
                      <a:pt x="796" y="160868"/>
                      <a:pt x="11" y="102803"/>
                    </a:cubicBezTo>
                    <a:cubicBezTo>
                      <a:pt x="-774" y="41599"/>
                      <a:pt x="41599" y="-774"/>
                      <a:pt x="102803" y="11"/>
                    </a:cubicBezTo>
                    <a:cubicBezTo>
                      <a:pt x="162437" y="11"/>
                      <a:pt x="203240" y="41599"/>
                      <a:pt x="203240" y="101233"/>
                    </a:cubicBezTo>
                    <a:cubicBezTo>
                      <a:pt x="203240" y="159299"/>
                      <a:pt x="160868" y="201671"/>
                      <a:pt x="102803" y="202455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0856BEC4-0496-4720-A0AE-43761E11280C}"/>
                  </a:ext>
                </a:extLst>
              </p:cNvPr>
              <p:cNvSpPr/>
              <p:nvPr/>
            </p:nvSpPr>
            <p:spPr>
              <a:xfrm>
                <a:off x="9549291" y="5023423"/>
                <a:ext cx="204014" cy="204014"/>
              </a:xfrm>
              <a:custGeom>
                <a:avLst/>
                <a:gdLst>
                  <a:gd name="connsiteX0" fmla="*/ 204024 w 204013"/>
                  <a:gd name="connsiteY0" fmla="*/ 102802 h 204013"/>
                  <a:gd name="connsiteX1" fmla="*/ 102017 w 204013"/>
                  <a:gd name="connsiteY1" fmla="*/ 204024 h 204013"/>
                  <a:gd name="connsiteX2" fmla="*/ 11 w 204013"/>
                  <a:gd name="connsiteY2" fmla="*/ 98879 h 204013"/>
                  <a:gd name="connsiteX3" fmla="*/ 104372 w 204013"/>
                  <a:gd name="connsiteY3" fmla="*/ 11 h 204013"/>
                  <a:gd name="connsiteX4" fmla="*/ 204024 w 204013"/>
                  <a:gd name="connsiteY4" fmla="*/ 102802 h 204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4013" h="204013">
                    <a:moveTo>
                      <a:pt x="204024" y="102802"/>
                    </a:moveTo>
                    <a:cubicBezTo>
                      <a:pt x="203240" y="160868"/>
                      <a:pt x="160868" y="204024"/>
                      <a:pt x="102017" y="204024"/>
                    </a:cubicBezTo>
                    <a:cubicBezTo>
                      <a:pt x="42383" y="204024"/>
                      <a:pt x="-774" y="159298"/>
                      <a:pt x="11" y="98879"/>
                    </a:cubicBezTo>
                    <a:cubicBezTo>
                      <a:pt x="1580" y="41598"/>
                      <a:pt x="45522" y="-774"/>
                      <a:pt x="104372" y="11"/>
                    </a:cubicBezTo>
                    <a:cubicBezTo>
                      <a:pt x="161652" y="795"/>
                      <a:pt x="204024" y="43952"/>
                      <a:pt x="204024" y="102802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18F379B8-8E92-4580-9BA9-000D223F8505}"/>
                  </a:ext>
                </a:extLst>
              </p:cNvPr>
              <p:cNvSpPr/>
              <p:nvPr/>
            </p:nvSpPr>
            <p:spPr>
              <a:xfrm>
                <a:off x="2214227" y="5185846"/>
                <a:ext cx="541418" cy="533572"/>
              </a:xfrm>
              <a:custGeom>
                <a:avLst/>
                <a:gdLst>
                  <a:gd name="connsiteX0" fmla="*/ 274649 w 541421"/>
                  <a:gd name="connsiteY0" fmla="*/ 15 h 533574"/>
                  <a:gd name="connsiteX1" fmla="*/ 542221 w 541421"/>
                  <a:gd name="connsiteY1" fmla="*/ 270726 h 533574"/>
                  <a:gd name="connsiteX2" fmla="*/ 265233 w 541421"/>
                  <a:gd name="connsiteY2" fmla="*/ 540652 h 533574"/>
                  <a:gd name="connsiteX3" fmla="*/ 15 w 541421"/>
                  <a:gd name="connsiteY3" fmla="*/ 266803 h 533574"/>
                  <a:gd name="connsiteX4" fmla="*/ 274649 w 541421"/>
                  <a:gd name="connsiteY4" fmla="*/ 15 h 53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1421" h="533574">
                    <a:moveTo>
                      <a:pt x="274649" y="15"/>
                    </a:moveTo>
                    <a:cubicBezTo>
                      <a:pt x="423736" y="2369"/>
                      <a:pt x="543790" y="123208"/>
                      <a:pt x="542221" y="270726"/>
                    </a:cubicBezTo>
                    <a:cubicBezTo>
                      <a:pt x="540652" y="422167"/>
                      <a:pt x="417459" y="542221"/>
                      <a:pt x="265233" y="540652"/>
                    </a:cubicBezTo>
                    <a:cubicBezTo>
                      <a:pt x="118500" y="539082"/>
                      <a:pt x="-1554" y="414320"/>
                      <a:pt x="15" y="266803"/>
                    </a:cubicBezTo>
                    <a:cubicBezTo>
                      <a:pt x="1585" y="116931"/>
                      <a:pt x="123993" y="-1554"/>
                      <a:pt x="274649" y="15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E4A5FE5E-B20B-4CD6-A005-35F15AE02611}"/>
                  </a:ext>
                </a:extLst>
              </p:cNvPr>
              <p:cNvSpPr/>
              <p:nvPr/>
            </p:nvSpPr>
            <p:spPr>
              <a:xfrm>
                <a:off x="1952948" y="5114394"/>
                <a:ext cx="141240" cy="141240"/>
              </a:xfrm>
              <a:custGeom>
                <a:avLst/>
                <a:gdLst>
                  <a:gd name="connsiteX0" fmla="*/ 0 w 141240"/>
                  <a:gd name="connsiteY0" fmla="*/ 71464 h 141240"/>
                  <a:gd name="connsiteX1" fmla="*/ 75328 w 141240"/>
                  <a:gd name="connsiteY1" fmla="*/ 59 h 141240"/>
                  <a:gd name="connsiteX2" fmla="*/ 146733 w 141240"/>
                  <a:gd name="connsiteY2" fmla="*/ 73818 h 141240"/>
                  <a:gd name="connsiteX3" fmla="*/ 73759 w 141240"/>
                  <a:gd name="connsiteY3" fmla="*/ 147577 h 141240"/>
                  <a:gd name="connsiteX4" fmla="*/ 0 w 141240"/>
                  <a:gd name="connsiteY4" fmla="*/ 71464 h 141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240" h="141240">
                    <a:moveTo>
                      <a:pt x="0" y="71464"/>
                    </a:moveTo>
                    <a:cubicBezTo>
                      <a:pt x="0" y="28307"/>
                      <a:pt x="31387" y="-1510"/>
                      <a:pt x="75328" y="59"/>
                    </a:cubicBezTo>
                    <a:cubicBezTo>
                      <a:pt x="115346" y="1629"/>
                      <a:pt x="147518" y="33800"/>
                      <a:pt x="146733" y="73818"/>
                    </a:cubicBezTo>
                    <a:cubicBezTo>
                      <a:pt x="145948" y="111482"/>
                      <a:pt x="110638" y="146792"/>
                      <a:pt x="73759" y="147577"/>
                    </a:cubicBezTo>
                    <a:cubicBezTo>
                      <a:pt x="32956" y="147577"/>
                      <a:pt x="0" y="113836"/>
                      <a:pt x="0" y="71464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FF9CE75F-40DB-4681-8A22-1074B07802AD}"/>
                  </a:ext>
                </a:extLst>
              </p:cNvPr>
              <p:cNvSpPr/>
              <p:nvPr/>
            </p:nvSpPr>
            <p:spPr>
              <a:xfrm>
                <a:off x="2864717" y="5119162"/>
                <a:ext cx="141240" cy="141240"/>
              </a:xfrm>
              <a:custGeom>
                <a:avLst/>
                <a:gdLst>
                  <a:gd name="connsiteX0" fmla="*/ 146746 w 141240"/>
                  <a:gd name="connsiteY0" fmla="*/ 72189 h 141240"/>
                  <a:gd name="connsiteX1" fmla="*/ 77695 w 141240"/>
                  <a:gd name="connsiteY1" fmla="*/ 145948 h 141240"/>
                  <a:gd name="connsiteX2" fmla="*/ 13 w 141240"/>
                  <a:gd name="connsiteY2" fmla="*/ 75328 h 141240"/>
                  <a:gd name="connsiteX3" fmla="*/ 74556 w 141240"/>
                  <a:gd name="connsiteY3" fmla="*/ 0 h 141240"/>
                  <a:gd name="connsiteX4" fmla="*/ 146746 w 141240"/>
                  <a:gd name="connsiteY4" fmla="*/ 72189 h 141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240" h="141240">
                    <a:moveTo>
                      <a:pt x="146746" y="72189"/>
                    </a:moveTo>
                    <a:cubicBezTo>
                      <a:pt x="147530" y="114561"/>
                      <a:pt x="119282" y="144379"/>
                      <a:pt x="77695" y="145948"/>
                    </a:cubicBezTo>
                    <a:cubicBezTo>
                      <a:pt x="35323" y="147518"/>
                      <a:pt x="798" y="116131"/>
                      <a:pt x="13" y="75328"/>
                    </a:cubicBezTo>
                    <a:cubicBezTo>
                      <a:pt x="-772" y="36095"/>
                      <a:pt x="34538" y="0"/>
                      <a:pt x="74556" y="0"/>
                    </a:cubicBezTo>
                    <a:cubicBezTo>
                      <a:pt x="114574" y="0"/>
                      <a:pt x="145961" y="31387"/>
                      <a:pt x="146746" y="72189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44E56843-B925-41E8-BB41-9940FB4C86EB}"/>
                  </a:ext>
                </a:extLst>
              </p:cNvPr>
              <p:cNvSpPr/>
              <p:nvPr/>
            </p:nvSpPr>
            <p:spPr>
              <a:xfrm>
                <a:off x="2407212" y="4843732"/>
                <a:ext cx="141240" cy="141240"/>
              </a:xfrm>
              <a:custGeom>
                <a:avLst/>
                <a:gdLst>
                  <a:gd name="connsiteX0" fmla="*/ 73814 w 141240"/>
                  <a:gd name="connsiteY0" fmla="*/ 146745 h 141240"/>
                  <a:gd name="connsiteX1" fmla="*/ 55 w 141240"/>
                  <a:gd name="connsiteY1" fmla="*/ 77695 h 141240"/>
                  <a:gd name="connsiteX2" fmla="*/ 70675 w 141240"/>
                  <a:gd name="connsiteY2" fmla="*/ 12 h 141240"/>
                  <a:gd name="connsiteX3" fmla="*/ 146003 w 141240"/>
                  <a:gd name="connsiteY3" fmla="*/ 75341 h 141240"/>
                  <a:gd name="connsiteX4" fmla="*/ 73814 w 141240"/>
                  <a:gd name="connsiteY4" fmla="*/ 146745 h 141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240" h="141240">
                    <a:moveTo>
                      <a:pt x="73814" y="146745"/>
                    </a:moveTo>
                    <a:cubicBezTo>
                      <a:pt x="32227" y="147530"/>
                      <a:pt x="1625" y="118497"/>
                      <a:pt x="55" y="77695"/>
                    </a:cubicBezTo>
                    <a:cubicBezTo>
                      <a:pt x="-1514" y="35322"/>
                      <a:pt x="30657" y="797"/>
                      <a:pt x="70675" y="12"/>
                    </a:cubicBezTo>
                    <a:cubicBezTo>
                      <a:pt x="109909" y="-772"/>
                      <a:pt x="146788" y="36107"/>
                      <a:pt x="146003" y="75341"/>
                    </a:cubicBezTo>
                    <a:cubicBezTo>
                      <a:pt x="146003" y="114574"/>
                      <a:pt x="113832" y="145961"/>
                      <a:pt x="73814" y="146745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E94D8751-94F3-4115-A47D-322A1C58048B}"/>
                  </a:ext>
                </a:extLst>
              </p:cNvPr>
              <p:cNvSpPr/>
              <p:nvPr/>
            </p:nvSpPr>
            <p:spPr>
              <a:xfrm>
                <a:off x="2864717" y="5651168"/>
                <a:ext cx="141240" cy="141240"/>
              </a:xfrm>
              <a:custGeom>
                <a:avLst/>
                <a:gdLst>
                  <a:gd name="connsiteX0" fmla="*/ 146746 w 141240"/>
                  <a:gd name="connsiteY0" fmla="*/ 72190 h 141240"/>
                  <a:gd name="connsiteX1" fmla="*/ 76911 w 141240"/>
                  <a:gd name="connsiteY1" fmla="*/ 145948 h 141240"/>
                  <a:gd name="connsiteX2" fmla="*/ 13 w 141240"/>
                  <a:gd name="connsiteY2" fmla="*/ 73759 h 141240"/>
                  <a:gd name="connsiteX3" fmla="*/ 75341 w 141240"/>
                  <a:gd name="connsiteY3" fmla="*/ 0 h 141240"/>
                  <a:gd name="connsiteX4" fmla="*/ 146746 w 141240"/>
                  <a:gd name="connsiteY4" fmla="*/ 72190 h 141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240" h="141240">
                    <a:moveTo>
                      <a:pt x="146746" y="72190"/>
                    </a:moveTo>
                    <a:cubicBezTo>
                      <a:pt x="146746" y="113777"/>
                      <a:pt x="117713" y="145164"/>
                      <a:pt x="76911" y="145948"/>
                    </a:cubicBezTo>
                    <a:cubicBezTo>
                      <a:pt x="35323" y="147518"/>
                      <a:pt x="798" y="113777"/>
                      <a:pt x="13" y="73759"/>
                    </a:cubicBezTo>
                    <a:cubicBezTo>
                      <a:pt x="-771" y="32956"/>
                      <a:pt x="33754" y="0"/>
                      <a:pt x="75341" y="0"/>
                    </a:cubicBezTo>
                    <a:cubicBezTo>
                      <a:pt x="116929" y="0"/>
                      <a:pt x="146746" y="30602"/>
                      <a:pt x="146746" y="72190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A22C4671-4B8A-4334-89E2-B91E77D49781}"/>
                  </a:ext>
                </a:extLst>
              </p:cNvPr>
              <p:cNvSpPr/>
              <p:nvPr/>
            </p:nvSpPr>
            <p:spPr>
              <a:xfrm>
                <a:off x="2407270" y="5912450"/>
                <a:ext cx="141240" cy="141240"/>
              </a:xfrm>
              <a:custGeom>
                <a:avLst/>
                <a:gdLst>
                  <a:gd name="connsiteX0" fmla="*/ 0 w 141240"/>
                  <a:gd name="connsiteY0" fmla="*/ 74557 h 141240"/>
                  <a:gd name="connsiteX1" fmla="*/ 73759 w 141240"/>
                  <a:gd name="connsiteY1" fmla="*/ 14 h 141240"/>
                  <a:gd name="connsiteX2" fmla="*/ 146733 w 141240"/>
                  <a:gd name="connsiteY2" fmla="*/ 72988 h 141240"/>
                  <a:gd name="connsiteX3" fmla="*/ 71405 w 141240"/>
                  <a:gd name="connsiteY3" fmla="*/ 145962 h 141240"/>
                  <a:gd name="connsiteX4" fmla="*/ 0 w 141240"/>
                  <a:gd name="connsiteY4" fmla="*/ 74557 h 141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240" h="141240">
                    <a:moveTo>
                      <a:pt x="0" y="74557"/>
                    </a:moveTo>
                    <a:cubicBezTo>
                      <a:pt x="0" y="32185"/>
                      <a:pt x="32956" y="-771"/>
                      <a:pt x="73759" y="14"/>
                    </a:cubicBezTo>
                    <a:cubicBezTo>
                      <a:pt x="112208" y="798"/>
                      <a:pt x="145948" y="35324"/>
                      <a:pt x="146733" y="72988"/>
                    </a:cubicBezTo>
                    <a:cubicBezTo>
                      <a:pt x="147518" y="113006"/>
                      <a:pt x="112208" y="146747"/>
                      <a:pt x="71405" y="145962"/>
                    </a:cubicBezTo>
                    <a:cubicBezTo>
                      <a:pt x="29817" y="145962"/>
                      <a:pt x="0" y="116145"/>
                      <a:pt x="0" y="74557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48638AAC-1037-477C-AE90-75B19E55ACB5}"/>
                  </a:ext>
                </a:extLst>
              </p:cNvPr>
              <p:cNvSpPr/>
              <p:nvPr/>
            </p:nvSpPr>
            <p:spPr>
              <a:xfrm>
                <a:off x="1957647" y="5638612"/>
                <a:ext cx="141240" cy="141240"/>
              </a:xfrm>
              <a:custGeom>
                <a:avLst/>
                <a:gdLst>
                  <a:gd name="connsiteX0" fmla="*/ 73771 w 141240"/>
                  <a:gd name="connsiteY0" fmla="*/ 147530 h 141240"/>
                  <a:gd name="connsiteX1" fmla="*/ 13 w 141240"/>
                  <a:gd name="connsiteY1" fmla="*/ 75341 h 141240"/>
                  <a:gd name="connsiteX2" fmla="*/ 74556 w 141240"/>
                  <a:gd name="connsiteY2" fmla="*/ 12 h 141240"/>
                  <a:gd name="connsiteX3" fmla="*/ 148315 w 141240"/>
                  <a:gd name="connsiteY3" fmla="*/ 76125 h 141240"/>
                  <a:gd name="connsiteX4" fmla="*/ 73771 w 141240"/>
                  <a:gd name="connsiteY4" fmla="*/ 147530 h 141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1240" h="141240">
                    <a:moveTo>
                      <a:pt x="73771" y="147530"/>
                    </a:moveTo>
                    <a:cubicBezTo>
                      <a:pt x="35323" y="147530"/>
                      <a:pt x="797" y="113789"/>
                      <a:pt x="13" y="75341"/>
                    </a:cubicBezTo>
                    <a:cubicBezTo>
                      <a:pt x="-772" y="36107"/>
                      <a:pt x="35323" y="-772"/>
                      <a:pt x="74556" y="12"/>
                    </a:cubicBezTo>
                    <a:cubicBezTo>
                      <a:pt x="114574" y="12"/>
                      <a:pt x="149884" y="37677"/>
                      <a:pt x="148315" y="76125"/>
                    </a:cubicBezTo>
                    <a:cubicBezTo>
                      <a:pt x="146746" y="114574"/>
                      <a:pt x="111435" y="147530"/>
                      <a:pt x="73771" y="147530"/>
                    </a:cubicBezTo>
                    <a:close/>
                  </a:path>
                </a:pathLst>
              </a:custGeom>
              <a:grpFill/>
              <a:ln w="78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0A62FD5-3DAA-44E7-B4BB-EE78A7E6DBD8}"/>
                </a:ext>
              </a:extLst>
            </p:cNvPr>
            <p:cNvSpPr/>
            <p:nvPr/>
          </p:nvSpPr>
          <p:spPr>
            <a:xfrm rot="8163467">
              <a:off x="5286735" y="2836256"/>
              <a:ext cx="927369" cy="317831"/>
            </a:xfrm>
            <a:custGeom>
              <a:avLst/>
              <a:gdLst>
                <a:gd name="connsiteX0" fmla="*/ 1086373 w 1084731"/>
                <a:gd name="connsiteY0" fmla="*/ 104883 h 371762"/>
                <a:gd name="connsiteX1" fmla="*/ 951673 w 1084731"/>
                <a:gd name="connsiteY1" fmla="*/ 141804 h 371762"/>
                <a:gd name="connsiteX2" fmla="*/ 721485 w 1084731"/>
                <a:gd name="connsiteY2" fmla="*/ 280579 h 371762"/>
                <a:gd name="connsiteX3" fmla="*/ 507595 w 1084731"/>
                <a:gd name="connsiteY3" fmla="*/ 367153 h 371762"/>
                <a:gd name="connsiteX4" fmla="*/ 419237 w 1084731"/>
                <a:gd name="connsiteY4" fmla="*/ 372501 h 371762"/>
                <a:gd name="connsiteX5" fmla="*/ 305926 w 1084731"/>
                <a:gd name="connsiteY5" fmla="*/ 344491 h 371762"/>
                <a:gd name="connsiteX6" fmla="*/ 195925 w 1084731"/>
                <a:gd name="connsiteY6" fmla="*/ 275486 h 371762"/>
                <a:gd name="connsiteX7" fmla="*/ 115207 w 1084731"/>
                <a:gd name="connsiteY7" fmla="*/ 192731 h 371762"/>
                <a:gd name="connsiteX8" fmla="*/ 113 w 1084731"/>
                <a:gd name="connsiteY8" fmla="*/ 33586 h 371762"/>
                <a:gd name="connsiteX9" fmla="*/ 113 w 1084731"/>
                <a:gd name="connsiteY9" fmla="*/ 29512 h 371762"/>
                <a:gd name="connsiteX10" fmla="*/ 32197 w 1084731"/>
                <a:gd name="connsiteY10" fmla="*/ 53956 h 371762"/>
                <a:gd name="connsiteX11" fmla="*/ 226736 w 1084731"/>
                <a:gd name="connsiteY11" fmla="*/ 145624 h 371762"/>
                <a:gd name="connsiteX12" fmla="*/ 367038 w 1084731"/>
                <a:gd name="connsiteY12" fmla="*/ 122707 h 371762"/>
                <a:gd name="connsiteX13" fmla="*/ 592896 w 1084731"/>
                <a:gd name="connsiteY13" fmla="*/ 27475 h 371762"/>
                <a:gd name="connsiteX14" fmla="*/ 755861 w 1084731"/>
                <a:gd name="connsiteY14" fmla="*/ 738 h 371762"/>
                <a:gd name="connsiteX15" fmla="*/ 1005145 w 1084731"/>
                <a:gd name="connsiteY15" fmla="*/ 49373 h 371762"/>
                <a:gd name="connsiteX16" fmla="*/ 1086373 w 1084731"/>
                <a:gd name="connsiteY16" fmla="*/ 104883 h 371762"/>
                <a:gd name="connsiteX17" fmla="*/ 1035192 w 1084731"/>
                <a:gd name="connsiteY17" fmla="*/ 89859 h 371762"/>
                <a:gd name="connsiteX18" fmla="*/ 934103 w 1084731"/>
                <a:gd name="connsiteY18" fmla="*/ 71526 h 371762"/>
                <a:gd name="connsiteX19" fmla="*/ 684055 w 1084731"/>
                <a:gd name="connsiteY19" fmla="*/ 83239 h 371762"/>
                <a:gd name="connsiteX20" fmla="*/ 530002 w 1084731"/>
                <a:gd name="connsiteY20" fmla="*/ 162939 h 371762"/>
                <a:gd name="connsiteX21" fmla="*/ 372385 w 1084731"/>
                <a:gd name="connsiteY21" fmla="*/ 234745 h 371762"/>
                <a:gd name="connsiteX22" fmla="*/ 391228 w 1084731"/>
                <a:gd name="connsiteY22" fmla="*/ 239838 h 371762"/>
                <a:gd name="connsiteX23" fmla="*/ 549609 w 1084731"/>
                <a:gd name="connsiteY23" fmla="*/ 210555 h 371762"/>
                <a:gd name="connsiteX24" fmla="*/ 627781 w 1084731"/>
                <a:gd name="connsiteY24" fmla="*/ 155809 h 371762"/>
                <a:gd name="connsiteX25" fmla="*/ 674633 w 1084731"/>
                <a:gd name="connsiteY25" fmla="*/ 130601 h 371762"/>
                <a:gd name="connsiteX26" fmla="*/ 896418 w 1084731"/>
                <a:gd name="connsiteY26" fmla="*/ 90369 h 371762"/>
                <a:gd name="connsiteX27" fmla="*/ 1035192 w 1084731"/>
                <a:gd name="connsiteY27" fmla="*/ 89859 h 371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084731" h="371762">
                  <a:moveTo>
                    <a:pt x="1086373" y="104883"/>
                  </a:moveTo>
                  <a:cubicBezTo>
                    <a:pt x="1037229" y="109211"/>
                    <a:pt x="993942" y="122962"/>
                    <a:pt x="951673" y="141804"/>
                  </a:cubicBezTo>
                  <a:cubicBezTo>
                    <a:pt x="869427" y="178726"/>
                    <a:pt x="797366" y="232962"/>
                    <a:pt x="721485" y="280579"/>
                  </a:cubicBezTo>
                  <a:cubicBezTo>
                    <a:pt x="655281" y="321829"/>
                    <a:pt x="585512" y="354422"/>
                    <a:pt x="507595" y="367153"/>
                  </a:cubicBezTo>
                  <a:cubicBezTo>
                    <a:pt x="478312" y="371992"/>
                    <a:pt x="448520" y="374792"/>
                    <a:pt x="419237" y="372501"/>
                  </a:cubicBezTo>
                  <a:cubicBezTo>
                    <a:pt x="380279" y="369445"/>
                    <a:pt x="342593" y="360024"/>
                    <a:pt x="305926" y="344491"/>
                  </a:cubicBezTo>
                  <a:cubicBezTo>
                    <a:pt x="265440" y="327176"/>
                    <a:pt x="229537" y="302986"/>
                    <a:pt x="195925" y="275486"/>
                  </a:cubicBezTo>
                  <a:cubicBezTo>
                    <a:pt x="166133" y="251041"/>
                    <a:pt x="140415" y="222013"/>
                    <a:pt x="115207" y="192731"/>
                  </a:cubicBezTo>
                  <a:cubicBezTo>
                    <a:pt x="72174" y="142823"/>
                    <a:pt x="37289" y="87568"/>
                    <a:pt x="113" y="33586"/>
                  </a:cubicBezTo>
                  <a:cubicBezTo>
                    <a:pt x="-141" y="33076"/>
                    <a:pt x="113" y="32058"/>
                    <a:pt x="113" y="29512"/>
                  </a:cubicBezTo>
                  <a:cubicBezTo>
                    <a:pt x="11317" y="38169"/>
                    <a:pt x="21502" y="46317"/>
                    <a:pt x="32197" y="53956"/>
                  </a:cubicBezTo>
                  <a:cubicBezTo>
                    <a:pt x="91526" y="96225"/>
                    <a:pt x="154929" y="130346"/>
                    <a:pt x="226736" y="145624"/>
                  </a:cubicBezTo>
                  <a:cubicBezTo>
                    <a:pt x="275880" y="156064"/>
                    <a:pt x="321968" y="149443"/>
                    <a:pt x="367038" y="122707"/>
                  </a:cubicBezTo>
                  <a:cubicBezTo>
                    <a:pt x="437571" y="80947"/>
                    <a:pt x="513451" y="49373"/>
                    <a:pt x="592896" y="27475"/>
                  </a:cubicBezTo>
                  <a:cubicBezTo>
                    <a:pt x="646114" y="12706"/>
                    <a:pt x="700351" y="3539"/>
                    <a:pt x="755861" y="738"/>
                  </a:cubicBezTo>
                  <a:cubicBezTo>
                    <a:pt x="843199" y="-3590"/>
                    <a:pt x="926464" y="10924"/>
                    <a:pt x="1005145" y="49373"/>
                  </a:cubicBezTo>
                  <a:cubicBezTo>
                    <a:pt x="1033919" y="63887"/>
                    <a:pt x="1061164" y="81202"/>
                    <a:pt x="1086373" y="104883"/>
                  </a:cubicBezTo>
                  <a:close/>
                  <a:moveTo>
                    <a:pt x="1035192" y="89859"/>
                  </a:moveTo>
                  <a:cubicBezTo>
                    <a:pt x="1001835" y="80947"/>
                    <a:pt x="968224" y="75345"/>
                    <a:pt x="934103" y="71526"/>
                  </a:cubicBezTo>
                  <a:cubicBezTo>
                    <a:pt x="850074" y="62105"/>
                    <a:pt x="766555" y="62359"/>
                    <a:pt x="684055" y="83239"/>
                  </a:cubicBezTo>
                  <a:cubicBezTo>
                    <a:pt x="626508" y="97753"/>
                    <a:pt x="573035" y="121179"/>
                    <a:pt x="530002" y="162939"/>
                  </a:cubicBezTo>
                  <a:cubicBezTo>
                    <a:pt x="485696" y="205717"/>
                    <a:pt x="434006" y="230925"/>
                    <a:pt x="372385" y="234745"/>
                  </a:cubicBezTo>
                  <a:cubicBezTo>
                    <a:pt x="377732" y="239328"/>
                    <a:pt x="384862" y="238055"/>
                    <a:pt x="391228" y="239838"/>
                  </a:cubicBezTo>
                  <a:cubicBezTo>
                    <a:pt x="448520" y="254606"/>
                    <a:pt x="500974" y="243402"/>
                    <a:pt x="549609" y="210555"/>
                  </a:cubicBezTo>
                  <a:cubicBezTo>
                    <a:pt x="576091" y="192731"/>
                    <a:pt x="602318" y="175161"/>
                    <a:pt x="627781" y="155809"/>
                  </a:cubicBezTo>
                  <a:cubicBezTo>
                    <a:pt x="642040" y="144860"/>
                    <a:pt x="657573" y="136712"/>
                    <a:pt x="674633" y="130601"/>
                  </a:cubicBezTo>
                  <a:cubicBezTo>
                    <a:pt x="746439" y="105392"/>
                    <a:pt x="821046" y="95461"/>
                    <a:pt x="896418" y="90369"/>
                  </a:cubicBezTo>
                  <a:cubicBezTo>
                    <a:pt x="942760" y="87058"/>
                    <a:pt x="989104" y="87568"/>
                    <a:pt x="1035192" y="89859"/>
                  </a:cubicBezTo>
                  <a:close/>
                </a:path>
              </a:pathLst>
            </a:custGeom>
            <a:solidFill>
              <a:schemeClr val="accent2"/>
            </a:solidFill>
            <a:ln w="2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32921C36-19F8-49FA-AF9F-A00C6F4E26DB}"/>
                </a:ext>
              </a:extLst>
            </p:cNvPr>
            <p:cNvSpPr/>
            <p:nvPr/>
          </p:nvSpPr>
          <p:spPr>
            <a:xfrm rot="19231094">
              <a:off x="6802800" y="2291111"/>
              <a:ext cx="371763" cy="226622"/>
            </a:xfrm>
            <a:custGeom>
              <a:avLst/>
              <a:gdLst>
                <a:gd name="connsiteX0" fmla="*/ 19872 w 371762"/>
                <a:gd name="connsiteY0" fmla="*/ 27657 h 226622"/>
                <a:gd name="connsiteX1" fmla="*/ 88623 w 371762"/>
                <a:gd name="connsiteY1" fmla="*/ 4740 h 226622"/>
                <a:gd name="connsiteX2" fmla="*/ 240129 w 371762"/>
                <a:gd name="connsiteY2" fmla="*/ 27657 h 226622"/>
                <a:gd name="connsiteX3" fmla="*/ 332815 w 371762"/>
                <a:gd name="connsiteY3" fmla="*/ 127473 h 226622"/>
                <a:gd name="connsiteX4" fmla="*/ 370500 w 371762"/>
                <a:gd name="connsiteY4" fmla="*/ 214048 h 226622"/>
                <a:gd name="connsiteX5" fmla="*/ 364644 w 371762"/>
                <a:gd name="connsiteY5" fmla="*/ 224488 h 226622"/>
                <a:gd name="connsiteX6" fmla="*/ 239365 w 371762"/>
                <a:gd name="connsiteY6" fmla="*/ 226779 h 226622"/>
                <a:gd name="connsiteX7" fmla="*/ 75127 w 371762"/>
                <a:gd name="connsiteY7" fmla="*/ 183492 h 226622"/>
                <a:gd name="connsiteX8" fmla="*/ 3576 w 371762"/>
                <a:gd name="connsiteY8" fmla="*/ 104047 h 226622"/>
                <a:gd name="connsiteX9" fmla="*/ 5104 w 371762"/>
                <a:gd name="connsiteY9" fmla="*/ 51847 h 226622"/>
                <a:gd name="connsiteX10" fmla="*/ 23183 w 371762"/>
                <a:gd name="connsiteY10" fmla="*/ 42171 h 226622"/>
                <a:gd name="connsiteX11" fmla="*/ 111285 w 371762"/>
                <a:gd name="connsiteY11" fmla="*/ 72472 h 226622"/>
                <a:gd name="connsiteX12" fmla="*/ 190221 w 371762"/>
                <a:gd name="connsiteY12" fmla="*/ 109394 h 226622"/>
                <a:gd name="connsiteX13" fmla="*/ 201680 w 371762"/>
                <a:gd name="connsiteY13" fmla="*/ 111431 h 226622"/>
                <a:gd name="connsiteX14" fmla="*/ 196841 w 371762"/>
                <a:gd name="connsiteY14" fmla="*/ 100991 h 226622"/>
                <a:gd name="connsiteX15" fmla="*/ 128091 w 371762"/>
                <a:gd name="connsiteY15" fmla="*/ 52102 h 226622"/>
                <a:gd name="connsiteX16" fmla="*/ 32604 w 371762"/>
                <a:gd name="connsiteY16" fmla="*/ 31222 h 226622"/>
                <a:gd name="connsiteX17" fmla="*/ 19872 w 371762"/>
                <a:gd name="connsiteY17" fmla="*/ 27657 h 226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1762" h="226622">
                  <a:moveTo>
                    <a:pt x="19872" y="27657"/>
                  </a:moveTo>
                  <a:cubicBezTo>
                    <a:pt x="43298" y="16199"/>
                    <a:pt x="65706" y="9324"/>
                    <a:pt x="88623" y="4740"/>
                  </a:cubicBezTo>
                  <a:cubicBezTo>
                    <a:pt x="141841" y="-5445"/>
                    <a:pt x="192767" y="157"/>
                    <a:pt x="240129" y="27657"/>
                  </a:cubicBezTo>
                  <a:cubicBezTo>
                    <a:pt x="281125" y="51593"/>
                    <a:pt x="309898" y="86986"/>
                    <a:pt x="332815" y="127473"/>
                  </a:cubicBezTo>
                  <a:cubicBezTo>
                    <a:pt x="348347" y="154973"/>
                    <a:pt x="360315" y="184256"/>
                    <a:pt x="370500" y="214048"/>
                  </a:cubicBezTo>
                  <a:cubicBezTo>
                    <a:pt x="372792" y="220668"/>
                    <a:pt x="373301" y="223469"/>
                    <a:pt x="364644" y="224488"/>
                  </a:cubicBezTo>
                  <a:cubicBezTo>
                    <a:pt x="322884" y="229580"/>
                    <a:pt x="281125" y="228053"/>
                    <a:pt x="239365" y="226779"/>
                  </a:cubicBezTo>
                  <a:cubicBezTo>
                    <a:pt x="181564" y="224742"/>
                    <a:pt x="126054" y="211756"/>
                    <a:pt x="75127" y="183492"/>
                  </a:cubicBezTo>
                  <a:cubicBezTo>
                    <a:pt x="42535" y="165413"/>
                    <a:pt x="14780" y="141987"/>
                    <a:pt x="3576" y="104047"/>
                  </a:cubicBezTo>
                  <a:cubicBezTo>
                    <a:pt x="-1771" y="86223"/>
                    <a:pt x="-1007" y="69162"/>
                    <a:pt x="5104" y="51847"/>
                  </a:cubicBezTo>
                  <a:cubicBezTo>
                    <a:pt x="8159" y="43444"/>
                    <a:pt x="12997" y="40134"/>
                    <a:pt x="23183" y="42171"/>
                  </a:cubicBezTo>
                  <a:cubicBezTo>
                    <a:pt x="53738" y="48792"/>
                    <a:pt x="82766" y="59741"/>
                    <a:pt x="111285" y="72472"/>
                  </a:cubicBezTo>
                  <a:cubicBezTo>
                    <a:pt x="137767" y="84186"/>
                    <a:pt x="163994" y="97172"/>
                    <a:pt x="190221" y="109394"/>
                  </a:cubicBezTo>
                  <a:cubicBezTo>
                    <a:pt x="193786" y="111176"/>
                    <a:pt x="198369" y="115505"/>
                    <a:pt x="201680" y="111431"/>
                  </a:cubicBezTo>
                  <a:cubicBezTo>
                    <a:pt x="204480" y="107612"/>
                    <a:pt x="199133" y="103792"/>
                    <a:pt x="196841" y="100991"/>
                  </a:cubicBezTo>
                  <a:cubicBezTo>
                    <a:pt x="178253" y="78584"/>
                    <a:pt x="155082" y="62287"/>
                    <a:pt x="128091" y="52102"/>
                  </a:cubicBezTo>
                  <a:cubicBezTo>
                    <a:pt x="97280" y="40643"/>
                    <a:pt x="65706" y="32495"/>
                    <a:pt x="32604" y="31222"/>
                  </a:cubicBezTo>
                  <a:cubicBezTo>
                    <a:pt x="29039" y="31222"/>
                    <a:pt x="25474" y="29440"/>
                    <a:pt x="19872" y="27657"/>
                  </a:cubicBezTo>
                  <a:close/>
                </a:path>
              </a:pathLst>
            </a:custGeom>
            <a:solidFill>
              <a:schemeClr val="accent1"/>
            </a:solidFill>
            <a:ln w="2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54F7E751-3CBC-4707-91E4-902E131A1A16}"/>
                </a:ext>
              </a:extLst>
            </p:cNvPr>
            <p:cNvSpPr/>
            <p:nvPr/>
          </p:nvSpPr>
          <p:spPr>
            <a:xfrm rot="1994887">
              <a:off x="5842427" y="2336854"/>
              <a:ext cx="277134" cy="281465"/>
            </a:xfrm>
            <a:custGeom>
              <a:avLst/>
              <a:gdLst>
                <a:gd name="connsiteX0" fmla="*/ 68519 w 162964"/>
                <a:gd name="connsiteY0" fmla="*/ 65071 h 165510"/>
                <a:gd name="connsiteX1" fmla="*/ 124284 w 162964"/>
                <a:gd name="connsiteY1" fmla="*/ 147827 h 165510"/>
                <a:gd name="connsiteX2" fmla="*/ 129376 w 162964"/>
                <a:gd name="connsiteY2" fmla="*/ 164633 h 165510"/>
                <a:gd name="connsiteX3" fmla="*/ 112571 w 162964"/>
                <a:gd name="connsiteY3" fmla="*/ 164887 h 165510"/>
                <a:gd name="connsiteX4" fmla="*/ 40764 w 162964"/>
                <a:gd name="connsiteY4" fmla="*/ 140188 h 165510"/>
                <a:gd name="connsiteX5" fmla="*/ 1806 w 162964"/>
                <a:gd name="connsiteY5" fmla="*/ 70928 h 165510"/>
                <a:gd name="connsiteX6" fmla="*/ 23 w 162964"/>
                <a:gd name="connsiteY6" fmla="*/ 8543 h 165510"/>
                <a:gd name="connsiteX7" fmla="*/ 8171 w 162964"/>
                <a:gd name="connsiteY7" fmla="*/ 140 h 165510"/>
                <a:gd name="connsiteX8" fmla="*/ 132941 w 162964"/>
                <a:gd name="connsiteY8" fmla="*/ 44956 h 165510"/>
                <a:gd name="connsiteX9" fmla="*/ 152802 w 162964"/>
                <a:gd name="connsiteY9" fmla="*/ 163869 h 165510"/>
                <a:gd name="connsiteX10" fmla="*/ 148474 w 162964"/>
                <a:gd name="connsiteY10" fmla="*/ 167434 h 165510"/>
                <a:gd name="connsiteX11" fmla="*/ 143126 w 162964"/>
                <a:gd name="connsiteY11" fmla="*/ 161068 h 165510"/>
                <a:gd name="connsiteX12" fmla="*/ 111297 w 162964"/>
                <a:gd name="connsiteY12" fmla="*/ 105049 h 165510"/>
                <a:gd name="connsiteX13" fmla="*/ 70047 w 162964"/>
                <a:gd name="connsiteY13" fmla="*/ 63544 h 165510"/>
                <a:gd name="connsiteX14" fmla="*/ 67755 w 162964"/>
                <a:gd name="connsiteY14" fmla="*/ 62270 h 165510"/>
                <a:gd name="connsiteX15" fmla="*/ 68519 w 162964"/>
                <a:gd name="connsiteY15" fmla="*/ 65071 h 165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2964" h="165510">
                  <a:moveTo>
                    <a:pt x="68519" y="65071"/>
                  </a:moveTo>
                  <a:cubicBezTo>
                    <a:pt x="87871" y="92062"/>
                    <a:pt x="109515" y="117526"/>
                    <a:pt x="124284" y="147827"/>
                  </a:cubicBezTo>
                  <a:cubicBezTo>
                    <a:pt x="126830" y="153174"/>
                    <a:pt x="132432" y="159540"/>
                    <a:pt x="129376" y="164633"/>
                  </a:cubicBezTo>
                  <a:cubicBezTo>
                    <a:pt x="125557" y="171508"/>
                    <a:pt x="118427" y="165906"/>
                    <a:pt x="112571" y="164887"/>
                  </a:cubicBezTo>
                  <a:cubicBezTo>
                    <a:pt x="87362" y="160558"/>
                    <a:pt x="62408" y="155720"/>
                    <a:pt x="40764" y="140188"/>
                  </a:cubicBezTo>
                  <a:cubicBezTo>
                    <a:pt x="16829" y="122873"/>
                    <a:pt x="2315" y="100975"/>
                    <a:pt x="1806" y="70928"/>
                  </a:cubicBezTo>
                  <a:cubicBezTo>
                    <a:pt x="1296" y="50048"/>
                    <a:pt x="1042" y="29423"/>
                    <a:pt x="23" y="8543"/>
                  </a:cubicBezTo>
                  <a:cubicBezTo>
                    <a:pt x="-231" y="1668"/>
                    <a:pt x="1551" y="-623"/>
                    <a:pt x="8171" y="140"/>
                  </a:cubicBezTo>
                  <a:cubicBezTo>
                    <a:pt x="53241" y="5488"/>
                    <a:pt x="97802" y="14145"/>
                    <a:pt x="132941" y="44956"/>
                  </a:cubicBezTo>
                  <a:cubicBezTo>
                    <a:pt x="171900" y="79076"/>
                    <a:pt x="169608" y="123382"/>
                    <a:pt x="152802" y="163869"/>
                  </a:cubicBezTo>
                  <a:cubicBezTo>
                    <a:pt x="152038" y="165651"/>
                    <a:pt x="151275" y="168197"/>
                    <a:pt x="148474" y="167434"/>
                  </a:cubicBezTo>
                  <a:cubicBezTo>
                    <a:pt x="145418" y="166670"/>
                    <a:pt x="144145" y="164123"/>
                    <a:pt x="143126" y="161068"/>
                  </a:cubicBezTo>
                  <a:cubicBezTo>
                    <a:pt x="135742" y="140442"/>
                    <a:pt x="124284" y="122364"/>
                    <a:pt x="111297" y="105049"/>
                  </a:cubicBezTo>
                  <a:cubicBezTo>
                    <a:pt x="99584" y="89262"/>
                    <a:pt x="88381" y="72965"/>
                    <a:pt x="70047" y="63544"/>
                  </a:cubicBezTo>
                  <a:cubicBezTo>
                    <a:pt x="69792" y="62270"/>
                    <a:pt x="69028" y="61507"/>
                    <a:pt x="67755" y="62270"/>
                  </a:cubicBezTo>
                  <a:cubicBezTo>
                    <a:pt x="67501" y="62525"/>
                    <a:pt x="68265" y="64053"/>
                    <a:pt x="68519" y="65071"/>
                  </a:cubicBezTo>
                  <a:close/>
                </a:path>
              </a:pathLst>
            </a:custGeom>
            <a:solidFill>
              <a:schemeClr val="accent1"/>
            </a:solidFill>
            <a:ln w="2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47CEFB26-14E4-4CF7-BA93-536A156BF6E0}"/>
                </a:ext>
              </a:extLst>
            </p:cNvPr>
            <p:cNvSpPr/>
            <p:nvPr/>
          </p:nvSpPr>
          <p:spPr>
            <a:xfrm rot="19829361" flipH="1">
              <a:off x="6213056" y="2336862"/>
              <a:ext cx="616282" cy="211214"/>
            </a:xfrm>
            <a:custGeom>
              <a:avLst/>
              <a:gdLst>
                <a:gd name="connsiteX0" fmla="*/ 1086373 w 1084731"/>
                <a:gd name="connsiteY0" fmla="*/ 104883 h 371762"/>
                <a:gd name="connsiteX1" fmla="*/ 951673 w 1084731"/>
                <a:gd name="connsiteY1" fmla="*/ 141804 h 371762"/>
                <a:gd name="connsiteX2" fmla="*/ 721485 w 1084731"/>
                <a:gd name="connsiteY2" fmla="*/ 280579 h 371762"/>
                <a:gd name="connsiteX3" fmla="*/ 507595 w 1084731"/>
                <a:gd name="connsiteY3" fmla="*/ 367153 h 371762"/>
                <a:gd name="connsiteX4" fmla="*/ 419237 w 1084731"/>
                <a:gd name="connsiteY4" fmla="*/ 372501 h 371762"/>
                <a:gd name="connsiteX5" fmla="*/ 305926 w 1084731"/>
                <a:gd name="connsiteY5" fmla="*/ 344491 h 371762"/>
                <a:gd name="connsiteX6" fmla="*/ 195925 w 1084731"/>
                <a:gd name="connsiteY6" fmla="*/ 275486 h 371762"/>
                <a:gd name="connsiteX7" fmla="*/ 115207 w 1084731"/>
                <a:gd name="connsiteY7" fmla="*/ 192731 h 371762"/>
                <a:gd name="connsiteX8" fmla="*/ 113 w 1084731"/>
                <a:gd name="connsiteY8" fmla="*/ 33586 h 371762"/>
                <a:gd name="connsiteX9" fmla="*/ 113 w 1084731"/>
                <a:gd name="connsiteY9" fmla="*/ 29512 h 371762"/>
                <a:gd name="connsiteX10" fmla="*/ 32197 w 1084731"/>
                <a:gd name="connsiteY10" fmla="*/ 53956 h 371762"/>
                <a:gd name="connsiteX11" fmla="*/ 226736 w 1084731"/>
                <a:gd name="connsiteY11" fmla="*/ 145624 h 371762"/>
                <a:gd name="connsiteX12" fmla="*/ 367038 w 1084731"/>
                <a:gd name="connsiteY12" fmla="*/ 122707 h 371762"/>
                <a:gd name="connsiteX13" fmla="*/ 592896 w 1084731"/>
                <a:gd name="connsiteY13" fmla="*/ 27475 h 371762"/>
                <a:gd name="connsiteX14" fmla="*/ 755861 w 1084731"/>
                <a:gd name="connsiteY14" fmla="*/ 738 h 371762"/>
                <a:gd name="connsiteX15" fmla="*/ 1005145 w 1084731"/>
                <a:gd name="connsiteY15" fmla="*/ 49373 h 371762"/>
                <a:gd name="connsiteX16" fmla="*/ 1086373 w 1084731"/>
                <a:gd name="connsiteY16" fmla="*/ 104883 h 371762"/>
                <a:gd name="connsiteX17" fmla="*/ 1035192 w 1084731"/>
                <a:gd name="connsiteY17" fmla="*/ 89859 h 371762"/>
                <a:gd name="connsiteX18" fmla="*/ 934103 w 1084731"/>
                <a:gd name="connsiteY18" fmla="*/ 71526 h 371762"/>
                <a:gd name="connsiteX19" fmla="*/ 684055 w 1084731"/>
                <a:gd name="connsiteY19" fmla="*/ 83239 h 371762"/>
                <a:gd name="connsiteX20" fmla="*/ 530002 w 1084731"/>
                <a:gd name="connsiteY20" fmla="*/ 162939 h 371762"/>
                <a:gd name="connsiteX21" fmla="*/ 372385 w 1084731"/>
                <a:gd name="connsiteY21" fmla="*/ 234745 h 371762"/>
                <a:gd name="connsiteX22" fmla="*/ 391228 w 1084731"/>
                <a:gd name="connsiteY22" fmla="*/ 239838 h 371762"/>
                <a:gd name="connsiteX23" fmla="*/ 549609 w 1084731"/>
                <a:gd name="connsiteY23" fmla="*/ 210555 h 371762"/>
                <a:gd name="connsiteX24" fmla="*/ 627781 w 1084731"/>
                <a:gd name="connsiteY24" fmla="*/ 155809 h 371762"/>
                <a:gd name="connsiteX25" fmla="*/ 674633 w 1084731"/>
                <a:gd name="connsiteY25" fmla="*/ 130601 h 371762"/>
                <a:gd name="connsiteX26" fmla="*/ 896418 w 1084731"/>
                <a:gd name="connsiteY26" fmla="*/ 90369 h 371762"/>
                <a:gd name="connsiteX27" fmla="*/ 1035192 w 1084731"/>
                <a:gd name="connsiteY27" fmla="*/ 89859 h 371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084731" h="371762">
                  <a:moveTo>
                    <a:pt x="1086373" y="104883"/>
                  </a:moveTo>
                  <a:cubicBezTo>
                    <a:pt x="1037229" y="109211"/>
                    <a:pt x="993942" y="122962"/>
                    <a:pt x="951673" y="141804"/>
                  </a:cubicBezTo>
                  <a:cubicBezTo>
                    <a:pt x="869427" y="178726"/>
                    <a:pt x="797366" y="232962"/>
                    <a:pt x="721485" y="280579"/>
                  </a:cubicBezTo>
                  <a:cubicBezTo>
                    <a:pt x="655281" y="321829"/>
                    <a:pt x="585512" y="354422"/>
                    <a:pt x="507595" y="367153"/>
                  </a:cubicBezTo>
                  <a:cubicBezTo>
                    <a:pt x="478312" y="371992"/>
                    <a:pt x="448520" y="374792"/>
                    <a:pt x="419237" y="372501"/>
                  </a:cubicBezTo>
                  <a:cubicBezTo>
                    <a:pt x="380279" y="369445"/>
                    <a:pt x="342593" y="360024"/>
                    <a:pt x="305926" y="344491"/>
                  </a:cubicBezTo>
                  <a:cubicBezTo>
                    <a:pt x="265440" y="327176"/>
                    <a:pt x="229537" y="302986"/>
                    <a:pt x="195925" y="275486"/>
                  </a:cubicBezTo>
                  <a:cubicBezTo>
                    <a:pt x="166133" y="251041"/>
                    <a:pt x="140415" y="222013"/>
                    <a:pt x="115207" y="192731"/>
                  </a:cubicBezTo>
                  <a:cubicBezTo>
                    <a:pt x="72174" y="142823"/>
                    <a:pt x="37289" y="87568"/>
                    <a:pt x="113" y="33586"/>
                  </a:cubicBezTo>
                  <a:cubicBezTo>
                    <a:pt x="-141" y="33076"/>
                    <a:pt x="113" y="32058"/>
                    <a:pt x="113" y="29512"/>
                  </a:cubicBezTo>
                  <a:cubicBezTo>
                    <a:pt x="11317" y="38169"/>
                    <a:pt x="21502" y="46317"/>
                    <a:pt x="32197" y="53956"/>
                  </a:cubicBezTo>
                  <a:cubicBezTo>
                    <a:pt x="91526" y="96225"/>
                    <a:pt x="154929" y="130346"/>
                    <a:pt x="226736" y="145624"/>
                  </a:cubicBezTo>
                  <a:cubicBezTo>
                    <a:pt x="275880" y="156064"/>
                    <a:pt x="321968" y="149443"/>
                    <a:pt x="367038" y="122707"/>
                  </a:cubicBezTo>
                  <a:cubicBezTo>
                    <a:pt x="437571" y="80947"/>
                    <a:pt x="513451" y="49373"/>
                    <a:pt x="592896" y="27475"/>
                  </a:cubicBezTo>
                  <a:cubicBezTo>
                    <a:pt x="646114" y="12706"/>
                    <a:pt x="700351" y="3539"/>
                    <a:pt x="755861" y="738"/>
                  </a:cubicBezTo>
                  <a:cubicBezTo>
                    <a:pt x="843199" y="-3590"/>
                    <a:pt x="926464" y="10924"/>
                    <a:pt x="1005145" y="49373"/>
                  </a:cubicBezTo>
                  <a:cubicBezTo>
                    <a:pt x="1033919" y="63887"/>
                    <a:pt x="1061164" y="81202"/>
                    <a:pt x="1086373" y="104883"/>
                  </a:cubicBezTo>
                  <a:close/>
                  <a:moveTo>
                    <a:pt x="1035192" y="89859"/>
                  </a:moveTo>
                  <a:cubicBezTo>
                    <a:pt x="1001835" y="80947"/>
                    <a:pt x="968224" y="75345"/>
                    <a:pt x="934103" y="71526"/>
                  </a:cubicBezTo>
                  <a:cubicBezTo>
                    <a:pt x="850074" y="62105"/>
                    <a:pt x="766555" y="62359"/>
                    <a:pt x="684055" y="83239"/>
                  </a:cubicBezTo>
                  <a:cubicBezTo>
                    <a:pt x="626508" y="97753"/>
                    <a:pt x="573035" y="121179"/>
                    <a:pt x="530002" y="162939"/>
                  </a:cubicBezTo>
                  <a:cubicBezTo>
                    <a:pt x="485696" y="205717"/>
                    <a:pt x="434006" y="230925"/>
                    <a:pt x="372385" y="234745"/>
                  </a:cubicBezTo>
                  <a:cubicBezTo>
                    <a:pt x="377732" y="239328"/>
                    <a:pt x="384862" y="238055"/>
                    <a:pt x="391228" y="239838"/>
                  </a:cubicBezTo>
                  <a:cubicBezTo>
                    <a:pt x="448520" y="254606"/>
                    <a:pt x="500974" y="243402"/>
                    <a:pt x="549609" y="210555"/>
                  </a:cubicBezTo>
                  <a:cubicBezTo>
                    <a:pt x="576091" y="192731"/>
                    <a:pt x="602318" y="175161"/>
                    <a:pt x="627781" y="155809"/>
                  </a:cubicBezTo>
                  <a:cubicBezTo>
                    <a:pt x="642040" y="144860"/>
                    <a:pt x="657573" y="136712"/>
                    <a:pt x="674633" y="130601"/>
                  </a:cubicBezTo>
                  <a:cubicBezTo>
                    <a:pt x="746439" y="105392"/>
                    <a:pt x="821046" y="95461"/>
                    <a:pt x="896418" y="90369"/>
                  </a:cubicBezTo>
                  <a:cubicBezTo>
                    <a:pt x="942760" y="87058"/>
                    <a:pt x="989104" y="87568"/>
                    <a:pt x="1035192" y="89859"/>
                  </a:cubicBezTo>
                  <a:close/>
                </a:path>
              </a:pathLst>
            </a:custGeom>
            <a:solidFill>
              <a:schemeClr val="accent1"/>
            </a:solidFill>
            <a:ln w="2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FCD47CD9-5788-4542-9355-470218594A2F}"/>
                </a:ext>
              </a:extLst>
            </p:cNvPr>
            <p:cNvSpPr/>
            <p:nvPr/>
          </p:nvSpPr>
          <p:spPr>
            <a:xfrm rot="6660398">
              <a:off x="6208364" y="2568490"/>
              <a:ext cx="202366" cy="205529"/>
            </a:xfrm>
            <a:custGeom>
              <a:avLst/>
              <a:gdLst>
                <a:gd name="connsiteX0" fmla="*/ 68519 w 162964"/>
                <a:gd name="connsiteY0" fmla="*/ 65071 h 165510"/>
                <a:gd name="connsiteX1" fmla="*/ 124284 w 162964"/>
                <a:gd name="connsiteY1" fmla="*/ 147827 h 165510"/>
                <a:gd name="connsiteX2" fmla="*/ 129376 w 162964"/>
                <a:gd name="connsiteY2" fmla="*/ 164633 h 165510"/>
                <a:gd name="connsiteX3" fmla="*/ 112571 w 162964"/>
                <a:gd name="connsiteY3" fmla="*/ 164887 h 165510"/>
                <a:gd name="connsiteX4" fmla="*/ 40764 w 162964"/>
                <a:gd name="connsiteY4" fmla="*/ 140188 h 165510"/>
                <a:gd name="connsiteX5" fmla="*/ 1806 w 162964"/>
                <a:gd name="connsiteY5" fmla="*/ 70928 h 165510"/>
                <a:gd name="connsiteX6" fmla="*/ 23 w 162964"/>
                <a:gd name="connsiteY6" fmla="*/ 8543 h 165510"/>
                <a:gd name="connsiteX7" fmla="*/ 8171 w 162964"/>
                <a:gd name="connsiteY7" fmla="*/ 140 h 165510"/>
                <a:gd name="connsiteX8" fmla="*/ 132941 w 162964"/>
                <a:gd name="connsiteY8" fmla="*/ 44956 h 165510"/>
                <a:gd name="connsiteX9" fmla="*/ 152802 w 162964"/>
                <a:gd name="connsiteY9" fmla="*/ 163869 h 165510"/>
                <a:gd name="connsiteX10" fmla="*/ 148474 w 162964"/>
                <a:gd name="connsiteY10" fmla="*/ 167434 h 165510"/>
                <a:gd name="connsiteX11" fmla="*/ 143126 w 162964"/>
                <a:gd name="connsiteY11" fmla="*/ 161068 h 165510"/>
                <a:gd name="connsiteX12" fmla="*/ 111297 w 162964"/>
                <a:gd name="connsiteY12" fmla="*/ 105049 h 165510"/>
                <a:gd name="connsiteX13" fmla="*/ 70047 w 162964"/>
                <a:gd name="connsiteY13" fmla="*/ 63544 h 165510"/>
                <a:gd name="connsiteX14" fmla="*/ 67755 w 162964"/>
                <a:gd name="connsiteY14" fmla="*/ 62270 h 165510"/>
                <a:gd name="connsiteX15" fmla="*/ 68519 w 162964"/>
                <a:gd name="connsiteY15" fmla="*/ 65071 h 165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2964" h="165510">
                  <a:moveTo>
                    <a:pt x="68519" y="65071"/>
                  </a:moveTo>
                  <a:cubicBezTo>
                    <a:pt x="87871" y="92062"/>
                    <a:pt x="109515" y="117526"/>
                    <a:pt x="124284" y="147827"/>
                  </a:cubicBezTo>
                  <a:cubicBezTo>
                    <a:pt x="126830" y="153174"/>
                    <a:pt x="132432" y="159540"/>
                    <a:pt x="129376" y="164633"/>
                  </a:cubicBezTo>
                  <a:cubicBezTo>
                    <a:pt x="125557" y="171508"/>
                    <a:pt x="118427" y="165906"/>
                    <a:pt x="112571" y="164887"/>
                  </a:cubicBezTo>
                  <a:cubicBezTo>
                    <a:pt x="87362" y="160558"/>
                    <a:pt x="62408" y="155720"/>
                    <a:pt x="40764" y="140188"/>
                  </a:cubicBezTo>
                  <a:cubicBezTo>
                    <a:pt x="16829" y="122873"/>
                    <a:pt x="2315" y="100975"/>
                    <a:pt x="1806" y="70928"/>
                  </a:cubicBezTo>
                  <a:cubicBezTo>
                    <a:pt x="1296" y="50048"/>
                    <a:pt x="1042" y="29423"/>
                    <a:pt x="23" y="8543"/>
                  </a:cubicBezTo>
                  <a:cubicBezTo>
                    <a:pt x="-231" y="1668"/>
                    <a:pt x="1551" y="-623"/>
                    <a:pt x="8171" y="140"/>
                  </a:cubicBezTo>
                  <a:cubicBezTo>
                    <a:pt x="53241" y="5488"/>
                    <a:pt x="97802" y="14145"/>
                    <a:pt x="132941" y="44956"/>
                  </a:cubicBezTo>
                  <a:cubicBezTo>
                    <a:pt x="171900" y="79076"/>
                    <a:pt x="169608" y="123382"/>
                    <a:pt x="152802" y="163869"/>
                  </a:cubicBezTo>
                  <a:cubicBezTo>
                    <a:pt x="152038" y="165651"/>
                    <a:pt x="151275" y="168197"/>
                    <a:pt x="148474" y="167434"/>
                  </a:cubicBezTo>
                  <a:cubicBezTo>
                    <a:pt x="145418" y="166670"/>
                    <a:pt x="144145" y="164123"/>
                    <a:pt x="143126" y="161068"/>
                  </a:cubicBezTo>
                  <a:cubicBezTo>
                    <a:pt x="135742" y="140442"/>
                    <a:pt x="124284" y="122364"/>
                    <a:pt x="111297" y="105049"/>
                  </a:cubicBezTo>
                  <a:cubicBezTo>
                    <a:pt x="99584" y="89262"/>
                    <a:pt x="88381" y="72965"/>
                    <a:pt x="70047" y="63544"/>
                  </a:cubicBezTo>
                  <a:cubicBezTo>
                    <a:pt x="69792" y="62270"/>
                    <a:pt x="69028" y="61507"/>
                    <a:pt x="67755" y="62270"/>
                  </a:cubicBezTo>
                  <a:cubicBezTo>
                    <a:pt x="67501" y="62525"/>
                    <a:pt x="68265" y="64053"/>
                    <a:pt x="68519" y="65071"/>
                  </a:cubicBezTo>
                  <a:close/>
                </a:path>
              </a:pathLst>
            </a:custGeom>
            <a:solidFill>
              <a:schemeClr val="accent2"/>
            </a:solidFill>
            <a:ln w="2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E3E45F4-47CF-4266-89E6-E36CBD002DD8}"/>
                </a:ext>
              </a:extLst>
            </p:cNvPr>
            <p:cNvSpPr/>
            <p:nvPr/>
          </p:nvSpPr>
          <p:spPr>
            <a:xfrm rot="15674482">
              <a:off x="6006951" y="2154553"/>
              <a:ext cx="371763" cy="226622"/>
            </a:xfrm>
            <a:custGeom>
              <a:avLst/>
              <a:gdLst>
                <a:gd name="connsiteX0" fmla="*/ 19872 w 371762"/>
                <a:gd name="connsiteY0" fmla="*/ 27657 h 226622"/>
                <a:gd name="connsiteX1" fmla="*/ 88623 w 371762"/>
                <a:gd name="connsiteY1" fmla="*/ 4740 h 226622"/>
                <a:gd name="connsiteX2" fmla="*/ 240129 w 371762"/>
                <a:gd name="connsiteY2" fmla="*/ 27657 h 226622"/>
                <a:gd name="connsiteX3" fmla="*/ 332815 w 371762"/>
                <a:gd name="connsiteY3" fmla="*/ 127473 h 226622"/>
                <a:gd name="connsiteX4" fmla="*/ 370500 w 371762"/>
                <a:gd name="connsiteY4" fmla="*/ 214048 h 226622"/>
                <a:gd name="connsiteX5" fmla="*/ 364644 w 371762"/>
                <a:gd name="connsiteY5" fmla="*/ 224488 h 226622"/>
                <a:gd name="connsiteX6" fmla="*/ 239365 w 371762"/>
                <a:gd name="connsiteY6" fmla="*/ 226779 h 226622"/>
                <a:gd name="connsiteX7" fmla="*/ 75127 w 371762"/>
                <a:gd name="connsiteY7" fmla="*/ 183492 h 226622"/>
                <a:gd name="connsiteX8" fmla="*/ 3576 w 371762"/>
                <a:gd name="connsiteY8" fmla="*/ 104047 h 226622"/>
                <a:gd name="connsiteX9" fmla="*/ 5104 w 371762"/>
                <a:gd name="connsiteY9" fmla="*/ 51847 h 226622"/>
                <a:gd name="connsiteX10" fmla="*/ 23183 w 371762"/>
                <a:gd name="connsiteY10" fmla="*/ 42171 h 226622"/>
                <a:gd name="connsiteX11" fmla="*/ 111285 w 371762"/>
                <a:gd name="connsiteY11" fmla="*/ 72472 h 226622"/>
                <a:gd name="connsiteX12" fmla="*/ 190221 w 371762"/>
                <a:gd name="connsiteY12" fmla="*/ 109394 h 226622"/>
                <a:gd name="connsiteX13" fmla="*/ 201680 w 371762"/>
                <a:gd name="connsiteY13" fmla="*/ 111431 h 226622"/>
                <a:gd name="connsiteX14" fmla="*/ 196841 w 371762"/>
                <a:gd name="connsiteY14" fmla="*/ 100991 h 226622"/>
                <a:gd name="connsiteX15" fmla="*/ 128091 w 371762"/>
                <a:gd name="connsiteY15" fmla="*/ 52102 h 226622"/>
                <a:gd name="connsiteX16" fmla="*/ 32604 w 371762"/>
                <a:gd name="connsiteY16" fmla="*/ 31222 h 226622"/>
                <a:gd name="connsiteX17" fmla="*/ 19872 w 371762"/>
                <a:gd name="connsiteY17" fmla="*/ 27657 h 226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1762" h="226622">
                  <a:moveTo>
                    <a:pt x="19872" y="27657"/>
                  </a:moveTo>
                  <a:cubicBezTo>
                    <a:pt x="43298" y="16199"/>
                    <a:pt x="65706" y="9324"/>
                    <a:pt x="88623" y="4740"/>
                  </a:cubicBezTo>
                  <a:cubicBezTo>
                    <a:pt x="141841" y="-5445"/>
                    <a:pt x="192767" y="157"/>
                    <a:pt x="240129" y="27657"/>
                  </a:cubicBezTo>
                  <a:cubicBezTo>
                    <a:pt x="281125" y="51593"/>
                    <a:pt x="309898" y="86986"/>
                    <a:pt x="332815" y="127473"/>
                  </a:cubicBezTo>
                  <a:cubicBezTo>
                    <a:pt x="348347" y="154973"/>
                    <a:pt x="360315" y="184256"/>
                    <a:pt x="370500" y="214048"/>
                  </a:cubicBezTo>
                  <a:cubicBezTo>
                    <a:pt x="372792" y="220668"/>
                    <a:pt x="373301" y="223469"/>
                    <a:pt x="364644" y="224488"/>
                  </a:cubicBezTo>
                  <a:cubicBezTo>
                    <a:pt x="322884" y="229580"/>
                    <a:pt x="281125" y="228053"/>
                    <a:pt x="239365" y="226779"/>
                  </a:cubicBezTo>
                  <a:cubicBezTo>
                    <a:pt x="181564" y="224742"/>
                    <a:pt x="126054" y="211756"/>
                    <a:pt x="75127" y="183492"/>
                  </a:cubicBezTo>
                  <a:cubicBezTo>
                    <a:pt x="42535" y="165413"/>
                    <a:pt x="14780" y="141987"/>
                    <a:pt x="3576" y="104047"/>
                  </a:cubicBezTo>
                  <a:cubicBezTo>
                    <a:pt x="-1771" y="86223"/>
                    <a:pt x="-1007" y="69162"/>
                    <a:pt x="5104" y="51847"/>
                  </a:cubicBezTo>
                  <a:cubicBezTo>
                    <a:pt x="8159" y="43444"/>
                    <a:pt x="12997" y="40134"/>
                    <a:pt x="23183" y="42171"/>
                  </a:cubicBezTo>
                  <a:cubicBezTo>
                    <a:pt x="53738" y="48792"/>
                    <a:pt x="82766" y="59741"/>
                    <a:pt x="111285" y="72472"/>
                  </a:cubicBezTo>
                  <a:cubicBezTo>
                    <a:pt x="137767" y="84186"/>
                    <a:pt x="163994" y="97172"/>
                    <a:pt x="190221" y="109394"/>
                  </a:cubicBezTo>
                  <a:cubicBezTo>
                    <a:pt x="193786" y="111176"/>
                    <a:pt x="198369" y="115505"/>
                    <a:pt x="201680" y="111431"/>
                  </a:cubicBezTo>
                  <a:cubicBezTo>
                    <a:pt x="204480" y="107612"/>
                    <a:pt x="199133" y="103792"/>
                    <a:pt x="196841" y="100991"/>
                  </a:cubicBezTo>
                  <a:cubicBezTo>
                    <a:pt x="178253" y="78584"/>
                    <a:pt x="155082" y="62287"/>
                    <a:pt x="128091" y="52102"/>
                  </a:cubicBezTo>
                  <a:cubicBezTo>
                    <a:pt x="97280" y="40643"/>
                    <a:pt x="65706" y="32495"/>
                    <a:pt x="32604" y="31222"/>
                  </a:cubicBezTo>
                  <a:cubicBezTo>
                    <a:pt x="29039" y="31222"/>
                    <a:pt x="25474" y="29440"/>
                    <a:pt x="19872" y="27657"/>
                  </a:cubicBezTo>
                  <a:close/>
                </a:path>
              </a:pathLst>
            </a:custGeom>
            <a:solidFill>
              <a:schemeClr val="accent2"/>
            </a:solidFill>
            <a:ln w="253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1" name="Graphic 41">
            <a:extLst>
              <a:ext uri="{FF2B5EF4-FFF2-40B4-BE49-F238E27FC236}">
                <a16:creationId xmlns:a16="http://schemas.microsoft.com/office/drawing/2014/main" id="{3BAD4B23-976B-47C6-B80D-58C23771B9C3}"/>
              </a:ext>
            </a:extLst>
          </p:cNvPr>
          <p:cNvSpPr/>
          <p:nvPr/>
        </p:nvSpPr>
        <p:spPr>
          <a:xfrm>
            <a:off x="-15582" y="3811715"/>
            <a:ext cx="12304294" cy="979714"/>
          </a:xfrm>
          <a:custGeom>
            <a:avLst/>
            <a:gdLst>
              <a:gd name="connsiteX0" fmla="*/ 7144 w 6400800"/>
              <a:gd name="connsiteY0" fmla="*/ 511016 h 514350"/>
              <a:gd name="connsiteX1" fmla="*/ 6354604 w 6400800"/>
              <a:gd name="connsiteY1" fmla="*/ 511016 h 514350"/>
              <a:gd name="connsiteX2" fmla="*/ 6354604 w 6400800"/>
              <a:gd name="connsiteY2" fmla="*/ 409099 h 514350"/>
              <a:gd name="connsiteX3" fmla="*/ 6327934 w 6400800"/>
              <a:gd name="connsiteY3" fmla="*/ 415766 h 514350"/>
              <a:gd name="connsiteX4" fmla="*/ 6327934 w 6400800"/>
              <a:gd name="connsiteY4" fmla="*/ 404336 h 514350"/>
              <a:gd name="connsiteX5" fmla="*/ 6328887 w 6400800"/>
              <a:gd name="connsiteY5" fmla="*/ 383381 h 514350"/>
              <a:gd name="connsiteX6" fmla="*/ 6329839 w 6400800"/>
              <a:gd name="connsiteY6" fmla="*/ 365284 h 514350"/>
              <a:gd name="connsiteX7" fmla="*/ 6324124 w 6400800"/>
              <a:gd name="connsiteY7" fmla="*/ 383381 h 514350"/>
              <a:gd name="connsiteX8" fmla="*/ 6319362 w 6400800"/>
              <a:gd name="connsiteY8" fmla="*/ 404336 h 514350"/>
              <a:gd name="connsiteX9" fmla="*/ 6316504 w 6400800"/>
              <a:gd name="connsiteY9" fmla="*/ 419576 h 514350"/>
              <a:gd name="connsiteX10" fmla="*/ 6303169 w 6400800"/>
              <a:gd name="connsiteY10" fmla="*/ 423386 h 514350"/>
              <a:gd name="connsiteX11" fmla="*/ 6304121 w 6400800"/>
              <a:gd name="connsiteY11" fmla="*/ 405289 h 514350"/>
              <a:gd name="connsiteX12" fmla="*/ 6319362 w 6400800"/>
              <a:gd name="connsiteY12" fmla="*/ 358616 h 514350"/>
              <a:gd name="connsiteX13" fmla="*/ 6322219 w 6400800"/>
              <a:gd name="connsiteY13" fmla="*/ 349091 h 514350"/>
              <a:gd name="connsiteX14" fmla="*/ 6334601 w 6400800"/>
              <a:gd name="connsiteY14" fmla="*/ 312896 h 514350"/>
              <a:gd name="connsiteX15" fmla="*/ 6349842 w 6400800"/>
              <a:gd name="connsiteY15" fmla="*/ 269081 h 514350"/>
              <a:gd name="connsiteX16" fmla="*/ 6363176 w 6400800"/>
              <a:gd name="connsiteY16" fmla="*/ 228124 h 514350"/>
              <a:gd name="connsiteX17" fmla="*/ 6375559 w 6400800"/>
              <a:gd name="connsiteY17" fmla="*/ 190976 h 514350"/>
              <a:gd name="connsiteX18" fmla="*/ 6393656 w 6400800"/>
              <a:gd name="connsiteY18" fmla="*/ 134779 h 514350"/>
              <a:gd name="connsiteX19" fmla="*/ 6400324 w 6400800"/>
              <a:gd name="connsiteY19" fmla="*/ 113824 h 514350"/>
              <a:gd name="connsiteX20" fmla="*/ 6389846 w 6400800"/>
              <a:gd name="connsiteY20" fmla="*/ 133826 h 514350"/>
              <a:gd name="connsiteX21" fmla="*/ 6380321 w 6400800"/>
              <a:gd name="connsiteY21" fmla="*/ 153829 h 514350"/>
              <a:gd name="connsiteX22" fmla="*/ 6392704 w 6400800"/>
              <a:gd name="connsiteY22" fmla="*/ 110966 h 514350"/>
              <a:gd name="connsiteX23" fmla="*/ 6399371 w 6400800"/>
              <a:gd name="connsiteY23" fmla="*/ 87154 h 514350"/>
              <a:gd name="connsiteX24" fmla="*/ 6388894 w 6400800"/>
              <a:gd name="connsiteY24" fmla="*/ 109061 h 514350"/>
              <a:gd name="connsiteX25" fmla="*/ 6377464 w 6400800"/>
              <a:gd name="connsiteY25" fmla="*/ 134779 h 514350"/>
              <a:gd name="connsiteX26" fmla="*/ 6364129 w 6400800"/>
              <a:gd name="connsiteY26" fmla="*/ 168116 h 514350"/>
              <a:gd name="connsiteX27" fmla="*/ 6332696 w 6400800"/>
              <a:gd name="connsiteY27" fmla="*/ 253841 h 514350"/>
              <a:gd name="connsiteX28" fmla="*/ 6316504 w 6400800"/>
              <a:gd name="connsiteY28" fmla="*/ 302419 h 514350"/>
              <a:gd name="connsiteX29" fmla="*/ 6314599 w 6400800"/>
              <a:gd name="connsiteY29" fmla="*/ 308134 h 514350"/>
              <a:gd name="connsiteX30" fmla="*/ 6317456 w 6400800"/>
              <a:gd name="connsiteY30" fmla="*/ 287179 h 514350"/>
              <a:gd name="connsiteX31" fmla="*/ 6319362 w 6400800"/>
              <a:gd name="connsiteY31" fmla="*/ 267176 h 514350"/>
              <a:gd name="connsiteX32" fmla="*/ 6320314 w 6400800"/>
              <a:gd name="connsiteY32" fmla="*/ 250031 h 514350"/>
              <a:gd name="connsiteX33" fmla="*/ 6314599 w 6400800"/>
              <a:gd name="connsiteY33" fmla="*/ 266224 h 514350"/>
              <a:gd name="connsiteX34" fmla="*/ 6302217 w 6400800"/>
              <a:gd name="connsiteY34" fmla="*/ 310039 h 514350"/>
              <a:gd name="connsiteX35" fmla="*/ 6293644 w 6400800"/>
              <a:gd name="connsiteY35" fmla="*/ 339566 h 514350"/>
              <a:gd name="connsiteX36" fmla="*/ 6286976 w 6400800"/>
              <a:gd name="connsiteY36" fmla="*/ 362426 h 514350"/>
              <a:gd name="connsiteX37" fmla="*/ 6284119 w 6400800"/>
              <a:gd name="connsiteY37" fmla="*/ 335756 h 514350"/>
              <a:gd name="connsiteX38" fmla="*/ 6288881 w 6400800"/>
              <a:gd name="connsiteY38" fmla="*/ 318611 h 514350"/>
              <a:gd name="connsiteX39" fmla="*/ 6302217 w 6400800"/>
              <a:gd name="connsiteY39" fmla="*/ 274796 h 514350"/>
              <a:gd name="connsiteX40" fmla="*/ 6307931 w 6400800"/>
              <a:gd name="connsiteY40" fmla="*/ 255746 h 514350"/>
              <a:gd name="connsiteX41" fmla="*/ 6313646 w 6400800"/>
              <a:gd name="connsiteY41" fmla="*/ 238601 h 514350"/>
              <a:gd name="connsiteX42" fmla="*/ 6323171 w 6400800"/>
              <a:gd name="connsiteY42" fmla="*/ 210026 h 514350"/>
              <a:gd name="connsiteX43" fmla="*/ 6330792 w 6400800"/>
              <a:gd name="connsiteY43" fmla="*/ 185261 h 514350"/>
              <a:gd name="connsiteX44" fmla="*/ 6319362 w 6400800"/>
              <a:gd name="connsiteY44" fmla="*/ 208121 h 514350"/>
              <a:gd name="connsiteX45" fmla="*/ 6306026 w 6400800"/>
              <a:gd name="connsiteY45" fmla="*/ 234791 h 514350"/>
              <a:gd name="connsiteX46" fmla="*/ 6298406 w 6400800"/>
              <a:gd name="connsiteY46" fmla="*/ 250984 h 514350"/>
              <a:gd name="connsiteX47" fmla="*/ 6290787 w 6400800"/>
              <a:gd name="connsiteY47" fmla="*/ 270034 h 514350"/>
              <a:gd name="connsiteX48" fmla="*/ 6278404 w 6400800"/>
              <a:gd name="connsiteY48" fmla="*/ 301466 h 514350"/>
              <a:gd name="connsiteX49" fmla="*/ 6277451 w 6400800"/>
              <a:gd name="connsiteY49" fmla="*/ 292894 h 514350"/>
              <a:gd name="connsiteX50" fmla="*/ 6276499 w 6400800"/>
              <a:gd name="connsiteY50" fmla="*/ 306229 h 514350"/>
              <a:gd name="connsiteX51" fmla="*/ 6273642 w 6400800"/>
              <a:gd name="connsiteY51" fmla="*/ 312896 h 514350"/>
              <a:gd name="connsiteX52" fmla="*/ 6269831 w 6400800"/>
              <a:gd name="connsiteY52" fmla="*/ 322421 h 514350"/>
              <a:gd name="connsiteX53" fmla="*/ 6273642 w 6400800"/>
              <a:gd name="connsiteY53" fmla="*/ 300514 h 514350"/>
              <a:gd name="connsiteX54" fmla="*/ 6283167 w 6400800"/>
              <a:gd name="connsiteY54" fmla="*/ 252889 h 514350"/>
              <a:gd name="connsiteX55" fmla="*/ 6287929 w 6400800"/>
              <a:gd name="connsiteY55" fmla="*/ 231934 h 514350"/>
              <a:gd name="connsiteX56" fmla="*/ 6292692 w 6400800"/>
              <a:gd name="connsiteY56" fmla="*/ 212884 h 514350"/>
              <a:gd name="connsiteX57" fmla="*/ 6300312 w 6400800"/>
              <a:gd name="connsiteY57" fmla="*/ 181451 h 514350"/>
              <a:gd name="connsiteX58" fmla="*/ 6306026 w 6400800"/>
              <a:gd name="connsiteY58" fmla="*/ 153829 h 514350"/>
              <a:gd name="connsiteX59" fmla="*/ 6296501 w 6400800"/>
              <a:gd name="connsiteY59" fmla="*/ 180499 h 514350"/>
              <a:gd name="connsiteX60" fmla="*/ 6286024 w 6400800"/>
              <a:gd name="connsiteY60" fmla="*/ 210979 h 514350"/>
              <a:gd name="connsiteX61" fmla="*/ 6279356 w 6400800"/>
              <a:gd name="connsiteY61" fmla="*/ 230029 h 514350"/>
              <a:gd name="connsiteX62" fmla="*/ 6273642 w 6400800"/>
              <a:gd name="connsiteY62" fmla="*/ 250984 h 514350"/>
              <a:gd name="connsiteX63" fmla="*/ 6260306 w 6400800"/>
              <a:gd name="connsiteY63" fmla="*/ 298609 h 514350"/>
              <a:gd name="connsiteX64" fmla="*/ 6246971 w 6400800"/>
              <a:gd name="connsiteY64" fmla="*/ 351949 h 514350"/>
              <a:gd name="connsiteX65" fmla="*/ 6236494 w 6400800"/>
              <a:gd name="connsiteY65" fmla="*/ 396716 h 514350"/>
              <a:gd name="connsiteX66" fmla="*/ 6235542 w 6400800"/>
              <a:gd name="connsiteY66" fmla="*/ 394811 h 514350"/>
              <a:gd name="connsiteX67" fmla="*/ 6234589 w 6400800"/>
              <a:gd name="connsiteY67" fmla="*/ 370046 h 514350"/>
              <a:gd name="connsiteX68" fmla="*/ 6230779 w 6400800"/>
              <a:gd name="connsiteY68" fmla="*/ 389096 h 514350"/>
              <a:gd name="connsiteX69" fmla="*/ 6227921 w 6400800"/>
              <a:gd name="connsiteY69" fmla="*/ 384334 h 514350"/>
              <a:gd name="connsiteX70" fmla="*/ 6216492 w 6400800"/>
              <a:gd name="connsiteY70" fmla="*/ 367189 h 514350"/>
              <a:gd name="connsiteX71" fmla="*/ 6223159 w 6400800"/>
              <a:gd name="connsiteY71" fmla="*/ 348139 h 514350"/>
              <a:gd name="connsiteX72" fmla="*/ 6236494 w 6400800"/>
              <a:gd name="connsiteY72" fmla="*/ 310991 h 514350"/>
              <a:gd name="connsiteX73" fmla="*/ 6247924 w 6400800"/>
              <a:gd name="connsiteY73" fmla="*/ 279559 h 514350"/>
              <a:gd name="connsiteX74" fmla="*/ 6256496 w 6400800"/>
              <a:gd name="connsiteY74" fmla="*/ 254794 h 514350"/>
              <a:gd name="connsiteX75" fmla="*/ 6264117 w 6400800"/>
              <a:gd name="connsiteY75" fmla="*/ 233839 h 514350"/>
              <a:gd name="connsiteX76" fmla="*/ 6252687 w 6400800"/>
              <a:gd name="connsiteY76" fmla="*/ 253841 h 514350"/>
              <a:gd name="connsiteX77" fmla="*/ 6240304 w 6400800"/>
              <a:gd name="connsiteY77" fmla="*/ 276701 h 514350"/>
              <a:gd name="connsiteX78" fmla="*/ 6225064 w 6400800"/>
              <a:gd name="connsiteY78" fmla="*/ 307181 h 514350"/>
              <a:gd name="connsiteX79" fmla="*/ 6208871 w 6400800"/>
              <a:gd name="connsiteY79" fmla="*/ 343376 h 514350"/>
              <a:gd name="connsiteX80" fmla="*/ 6205062 w 6400800"/>
              <a:gd name="connsiteY80" fmla="*/ 351949 h 514350"/>
              <a:gd name="connsiteX81" fmla="*/ 6204109 w 6400800"/>
              <a:gd name="connsiteY81" fmla="*/ 350996 h 514350"/>
              <a:gd name="connsiteX82" fmla="*/ 6210776 w 6400800"/>
              <a:gd name="connsiteY82" fmla="*/ 320516 h 514350"/>
              <a:gd name="connsiteX83" fmla="*/ 6222206 w 6400800"/>
              <a:gd name="connsiteY83" fmla="*/ 268129 h 514350"/>
              <a:gd name="connsiteX84" fmla="*/ 6226017 w 6400800"/>
              <a:gd name="connsiteY84" fmla="*/ 248126 h 514350"/>
              <a:gd name="connsiteX85" fmla="*/ 6218396 w 6400800"/>
              <a:gd name="connsiteY85" fmla="*/ 267176 h 514350"/>
              <a:gd name="connsiteX86" fmla="*/ 6209824 w 6400800"/>
              <a:gd name="connsiteY86" fmla="*/ 289084 h 514350"/>
              <a:gd name="connsiteX87" fmla="*/ 6199346 w 6400800"/>
              <a:gd name="connsiteY87" fmla="*/ 317659 h 514350"/>
              <a:gd name="connsiteX88" fmla="*/ 6193631 w 6400800"/>
              <a:gd name="connsiteY88" fmla="*/ 335756 h 514350"/>
              <a:gd name="connsiteX89" fmla="*/ 6184106 w 6400800"/>
              <a:gd name="connsiteY89" fmla="*/ 322421 h 514350"/>
              <a:gd name="connsiteX90" fmla="*/ 6181249 w 6400800"/>
              <a:gd name="connsiteY90" fmla="*/ 318611 h 514350"/>
              <a:gd name="connsiteX91" fmla="*/ 6184106 w 6400800"/>
              <a:gd name="connsiteY91" fmla="*/ 302419 h 514350"/>
              <a:gd name="connsiteX92" fmla="*/ 6189821 w 6400800"/>
              <a:gd name="connsiteY92" fmla="*/ 274796 h 514350"/>
              <a:gd name="connsiteX93" fmla="*/ 6195537 w 6400800"/>
              <a:gd name="connsiteY93" fmla="*/ 250984 h 514350"/>
              <a:gd name="connsiteX94" fmla="*/ 6186012 w 6400800"/>
              <a:gd name="connsiteY94" fmla="*/ 273844 h 514350"/>
              <a:gd name="connsiteX95" fmla="*/ 6176487 w 6400800"/>
              <a:gd name="connsiteY95" fmla="*/ 300514 h 514350"/>
              <a:gd name="connsiteX96" fmla="*/ 6173629 w 6400800"/>
              <a:gd name="connsiteY96" fmla="*/ 309086 h 514350"/>
              <a:gd name="connsiteX97" fmla="*/ 6172676 w 6400800"/>
              <a:gd name="connsiteY97" fmla="*/ 308134 h 514350"/>
              <a:gd name="connsiteX98" fmla="*/ 6174581 w 6400800"/>
              <a:gd name="connsiteY98" fmla="*/ 294799 h 514350"/>
              <a:gd name="connsiteX99" fmla="*/ 6180296 w 6400800"/>
              <a:gd name="connsiteY99" fmla="*/ 263366 h 514350"/>
              <a:gd name="connsiteX100" fmla="*/ 6185059 w 6400800"/>
              <a:gd name="connsiteY100" fmla="*/ 236696 h 514350"/>
              <a:gd name="connsiteX101" fmla="*/ 6188869 w 6400800"/>
              <a:gd name="connsiteY101" fmla="*/ 215741 h 514350"/>
              <a:gd name="connsiteX102" fmla="*/ 6192679 w 6400800"/>
              <a:gd name="connsiteY102" fmla="*/ 197644 h 514350"/>
              <a:gd name="connsiteX103" fmla="*/ 6185059 w 6400800"/>
              <a:gd name="connsiteY103" fmla="*/ 214789 h 514350"/>
              <a:gd name="connsiteX104" fmla="*/ 6168867 w 6400800"/>
              <a:gd name="connsiteY104" fmla="*/ 260509 h 514350"/>
              <a:gd name="connsiteX105" fmla="*/ 6163151 w 6400800"/>
              <a:gd name="connsiteY105" fmla="*/ 280511 h 514350"/>
              <a:gd name="connsiteX106" fmla="*/ 6159342 w 6400800"/>
              <a:gd name="connsiteY106" fmla="*/ 253841 h 514350"/>
              <a:gd name="connsiteX107" fmla="*/ 6154579 w 6400800"/>
              <a:gd name="connsiteY107" fmla="*/ 225266 h 514350"/>
              <a:gd name="connsiteX108" fmla="*/ 6156484 w 6400800"/>
              <a:gd name="connsiteY108" fmla="*/ 285274 h 514350"/>
              <a:gd name="connsiteX109" fmla="*/ 6143149 w 6400800"/>
              <a:gd name="connsiteY109" fmla="*/ 268129 h 514350"/>
              <a:gd name="connsiteX110" fmla="*/ 6143149 w 6400800"/>
              <a:gd name="connsiteY110" fmla="*/ 267176 h 514350"/>
              <a:gd name="connsiteX111" fmla="*/ 6146006 w 6400800"/>
              <a:gd name="connsiteY111" fmla="*/ 256699 h 514350"/>
              <a:gd name="connsiteX112" fmla="*/ 6161246 w 6400800"/>
              <a:gd name="connsiteY112" fmla="*/ 178594 h 514350"/>
              <a:gd name="connsiteX113" fmla="*/ 6152674 w 6400800"/>
              <a:gd name="connsiteY113" fmla="*/ 200501 h 514350"/>
              <a:gd name="connsiteX114" fmla="*/ 6152674 w 6400800"/>
              <a:gd name="connsiteY114" fmla="*/ 197644 h 514350"/>
              <a:gd name="connsiteX115" fmla="*/ 6156484 w 6400800"/>
              <a:gd name="connsiteY115" fmla="*/ 172879 h 514350"/>
              <a:gd name="connsiteX116" fmla="*/ 6160294 w 6400800"/>
              <a:gd name="connsiteY116" fmla="*/ 150971 h 514350"/>
              <a:gd name="connsiteX117" fmla="*/ 6152674 w 6400800"/>
              <a:gd name="connsiteY117" fmla="*/ 171926 h 514350"/>
              <a:gd name="connsiteX118" fmla="*/ 6145054 w 6400800"/>
              <a:gd name="connsiteY118" fmla="*/ 196691 h 514350"/>
              <a:gd name="connsiteX119" fmla="*/ 6138387 w 6400800"/>
              <a:gd name="connsiteY119" fmla="*/ 220504 h 514350"/>
              <a:gd name="connsiteX120" fmla="*/ 6135529 w 6400800"/>
              <a:gd name="connsiteY120" fmla="*/ 202406 h 514350"/>
              <a:gd name="connsiteX121" fmla="*/ 6134576 w 6400800"/>
              <a:gd name="connsiteY121" fmla="*/ 221456 h 514350"/>
              <a:gd name="connsiteX122" fmla="*/ 6132671 w 6400800"/>
              <a:gd name="connsiteY122" fmla="*/ 242411 h 514350"/>
              <a:gd name="connsiteX123" fmla="*/ 6131719 w 6400800"/>
              <a:gd name="connsiteY123" fmla="*/ 249079 h 514350"/>
              <a:gd name="connsiteX124" fmla="*/ 6130767 w 6400800"/>
              <a:gd name="connsiteY124" fmla="*/ 253841 h 514350"/>
              <a:gd name="connsiteX125" fmla="*/ 6129814 w 6400800"/>
              <a:gd name="connsiteY125" fmla="*/ 251936 h 514350"/>
              <a:gd name="connsiteX126" fmla="*/ 6130767 w 6400800"/>
              <a:gd name="connsiteY126" fmla="*/ 254794 h 514350"/>
              <a:gd name="connsiteX127" fmla="*/ 6129814 w 6400800"/>
              <a:gd name="connsiteY127" fmla="*/ 261461 h 514350"/>
              <a:gd name="connsiteX128" fmla="*/ 6129814 w 6400800"/>
              <a:gd name="connsiteY128" fmla="*/ 243364 h 514350"/>
              <a:gd name="connsiteX129" fmla="*/ 6126004 w 6400800"/>
              <a:gd name="connsiteY129" fmla="*/ 274796 h 514350"/>
              <a:gd name="connsiteX130" fmla="*/ 6125051 w 6400800"/>
              <a:gd name="connsiteY130" fmla="*/ 281464 h 514350"/>
              <a:gd name="connsiteX131" fmla="*/ 6122194 w 6400800"/>
              <a:gd name="connsiteY131" fmla="*/ 267176 h 514350"/>
              <a:gd name="connsiteX132" fmla="*/ 6117431 w 6400800"/>
              <a:gd name="connsiteY132" fmla="*/ 243364 h 514350"/>
              <a:gd name="connsiteX133" fmla="*/ 6118384 w 6400800"/>
              <a:gd name="connsiteY133" fmla="*/ 267176 h 514350"/>
              <a:gd name="connsiteX134" fmla="*/ 6119337 w 6400800"/>
              <a:gd name="connsiteY134" fmla="*/ 300514 h 514350"/>
              <a:gd name="connsiteX135" fmla="*/ 6114574 w 6400800"/>
              <a:gd name="connsiteY135" fmla="*/ 317659 h 514350"/>
              <a:gd name="connsiteX136" fmla="*/ 6114574 w 6400800"/>
              <a:gd name="connsiteY136" fmla="*/ 307181 h 514350"/>
              <a:gd name="connsiteX137" fmla="*/ 6112669 w 6400800"/>
              <a:gd name="connsiteY137" fmla="*/ 286226 h 514350"/>
              <a:gd name="connsiteX138" fmla="*/ 6109812 w 6400800"/>
              <a:gd name="connsiteY138" fmla="*/ 270986 h 514350"/>
              <a:gd name="connsiteX139" fmla="*/ 6105049 w 6400800"/>
              <a:gd name="connsiteY139" fmla="*/ 258604 h 514350"/>
              <a:gd name="connsiteX140" fmla="*/ 6106001 w 6400800"/>
              <a:gd name="connsiteY140" fmla="*/ 272891 h 514350"/>
              <a:gd name="connsiteX141" fmla="*/ 6106001 w 6400800"/>
              <a:gd name="connsiteY141" fmla="*/ 282416 h 514350"/>
              <a:gd name="connsiteX142" fmla="*/ 6104096 w 6400800"/>
              <a:gd name="connsiteY142" fmla="*/ 273844 h 514350"/>
              <a:gd name="connsiteX143" fmla="*/ 6102192 w 6400800"/>
              <a:gd name="connsiteY143" fmla="*/ 268129 h 514350"/>
              <a:gd name="connsiteX144" fmla="*/ 6101239 w 6400800"/>
              <a:gd name="connsiteY144" fmla="*/ 253841 h 514350"/>
              <a:gd name="connsiteX145" fmla="*/ 6103144 w 6400800"/>
              <a:gd name="connsiteY145" fmla="*/ 247174 h 514350"/>
              <a:gd name="connsiteX146" fmla="*/ 6107906 w 6400800"/>
              <a:gd name="connsiteY146" fmla="*/ 225266 h 514350"/>
              <a:gd name="connsiteX147" fmla="*/ 6111717 w 6400800"/>
              <a:gd name="connsiteY147" fmla="*/ 205264 h 514350"/>
              <a:gd name="connsiteX148" fmla="*/ 6104096 w 6400800"/>
              <a:gd name="connsiteY148" fmla="*/ 223361 h 514350"/>
              <a:gd name="connsiteX149" fmla="*/ 6099334 w 6400800"/>
              <a:gd name="connsiteY149" fmla="*/ 234791 h 514350"/>
              <a:gd name="connsiteX150" fmla="*/ 6096476 w 6400800"/>
              <a:gd name="connsiteY150" fmla="*/ 206216 h 514350"/>
              <a:gd name="connsiteX151" fmla="*/ 6097429 w 6400800"/>
              <a:gd name="connsiteY151" fmla="*/ 199549 h 514350"/>
              <a:gd name="connsiteX152" fmla="*/ 6101239 w 6400800"/>
              <a:gd name="connsiteY152" fmla="*/ 177641 h 514350"/>
              <a:gd name="connsiteX153" fmla="*/ 6104096 w 6400800"/>
              <a:gd name="connsiteY153" fmla="*/ 157639 h 514350"/>
              <a:gd name="connsiteX154" fmla="*/ 6107906 w 6400800"/>
              <a:gd name="connsiteY154" fmla="*/ 124301 h 514350"/>
              <a:gd name="connsiteX155" fmla="*/ 6110764 w 6400800"/>
              <a:gd name="connsiteY155" fmla="*/ 95726 h 514350"/>
              <a:gd name="connsiteX156" fmla="*/ 6104096 w 6400800"/>
              <a:gd name="connsiteY156" fmla="*/ 124301 h 514350"/>
              <a:gd name="connsiteX157" fmla="*/ 6096476 w 6400800"/>
              <a:gd name="connsiteY157" fmla="*/ 156686 h 514350"/>
              <a:gd name="connsiteX158" fmla="*/ 6091714 w 6400800"/>
              <a:gd name="connsiteY158" fmla="*/ 176689 h 514350"/>
              <a:gd name="connsiteX159" fmla="*/ 6085999 w 6400800"/>
              <a:gd name="connsiteY159" fmla="*/ 198596 h 514350"/>
              <a:gd name="connsiteX160" fmla="*/ 6081237 w 6400800"/>
              <a:gd name="connsiteY160" fmla="*/ 214789 h 514350"/>
              <a:gd name="connsiteX161" fmla="*/ 6074569 w 6400800"/>
              <a:gd name="connsiteY161" fmla="*/ 201454 h 514350"/>
              <a:gd name="connsiteX162" fmla="*/ 6079331 w 6400800"/>
              <a:gd name="connsiteY162" fmla="*/ 219551 h 514350"/>
              <a:gd name="connsiteX163" fmla="*/ 6073617 w 6400800"/>
              <a:gd name="connsiteY163" fmla="*/ 230029 h 514350"/>
              <a:gd name="connsiteX164" fmla="*/ 6069806 w 6400800"/>
              <a:gd name="connsiteY164" fmla="*/ 237649 h 514350"/>
              <a:gd name="connsiteX165" fmla="*/ 6069806 w 6400800"/>
              <a:gd name="connsiteY165" fmla="*/ 228124 h 514350"/>
              <a:gd name="connsiteX166" fmla="*/ 6069806 w 6400800"/>
              <a:gd name="connsiteY166" fmla="*/ 205264 h 514350"/>
              <a:gd name="connsiteX167" fmla="*/ 6065996 w 6400800"/>
              <a:gd name="connsiteY167" fmla="*/ 228124 h 514350"/>
              <a:gd name="connsiteX168" fmla="*/ 6061234 w 6400800"/>
              <a:gd name="connsiteY168" fmla="*/ 253841 h 514350"/>
              <a:gd name="connsiteX169" fmla="*/ 6059329 w 6400800"/>
              <a:gd name="connsiteY169" fmla="*/ 263366 h 514350"/>
              <a:gd name="connsiteX170" fmla="*/ 6057424 w 6400800"/>
              <a:gd name="connsiteY170" fmla="*/ 268129 h 514350"/>
              <a:gd name="connsiteX171" fmla="*/ 6048851 w 6400800"/>
              <a:gd name="connsiteY171" fmla="*/ 294799 h 514350"/>
              <a:gd name="connsiteX172" fmla="*/ 6041231 w 6400800"/>
              <a:gd name="connsiteY172" fmla="*/ 324326 h 514350"/>
              <a:gd name="connsiteX173" fmla="*/ 6041231 w 6400800"/>
              <a:gd name="connsiteY173" fmla="*/ 325279 h 514350"/>
              <a:gd name="connsiteX174" fmla="*/ 6033612 w 6400800"/>
              <a:gd name="connsiteY174" fmla="*/ 306229 h 514350"/>
              <a:gd name="connsiteX175" fmla="*/ 6029801 w 6400800"/>
              <a:gd name="connsiteY175" fmla="*/ 296704 h 514350"/>
              <a:gd name="connsiteX176" fmla="*/ 6029801 w 6400800"/>
              <a:gd name="connsiteY176" fmla="*/ 295751 h 514350"/>
              <a:gd name="connsiteX177" fmla="*/ 6031706 w 6400800"/>
              <a:gd name="connsiteY177" fmla="*/ 281464 h 514350"/>
              <a:gd name="connsiteX178" fmla="*/ 6033612 w 6400800"/>
              <a:gd name="connsiteY178" fmla="*/ 269081 h 514350"/>
              <a:gd name="connsiteX179" fmla="*/ 6027896 w 6400800"/>
              <a:gd name="connsiteY179" fmla="*/ 280511 h 514350"/>
              <a:gd name="connsiteX180" fmla="*/ 6025039 w 6400800"/>
              <a:gd name="connsiteY180" fmla="*/ 286226 h 514350"/>
              <a:gd name="connsiteX181" fmla="*/ 6020276 w 6400800"/>
              <a:gd name="connsiteY181" fmla="*/ 272891 h 514350"/>
              <a:gd name="connsiteX182" fmla="*/ 6008846 w 6400800"/>
              <a:gd name="connsiteY182" fmla="*/ 244316 h 514350"/>
              <a:gd name="connsiteX183" fmla="*/ 6016467 w 6400800"/>
              <a:gd name="connsiteY183" fmla="*/ 273844 h 514350"/>
              <a:gd name="connsiteX184" fmla="*/ 6022181 w 6400800"/>
              <a:gd name="connsiteY184" fmla="*/ 293846 h 514350"/>
              <a:gd name="connsiteX185" fmla="*/ 6019324 w 6400800"/>
              <a:gd name="connsiteY185" fmla="*/ 302419 h 514350"/>
              <a:gd name="connsiteX186" fmla="*/ 6016467 w 6400800"/>
              <a:gd name="connsiteY186" fmla="*/ 311944 h 514350"/>
              <a:gd name="connsiteX187" fmla="*/ 6010751 w 6400800"/>
              <a:gd name="connsiteY187" fmla="*/ 333851 h 514350"/>
              <a:gd name="connsiteX188" fmla="*/ 6010751 w 6400800"/>
              <a:gd name="connsiteY188" fmla="*/ 334804 h 514350"/>
              <a:gd name="connsiteX189" fmla="*/ 6003131 w 6400800"/>
              <a:gd name="connsiteY189" fmla="*/ 320516 h 514350"/>
              <a:gd name="connsiteX190" fmla="*/ 5996464 w 6400800"/>
              <a:gd name="connsiteY190" fmla="*/ 308134 h 514350"/>
              <a:gd name="connsiteX191" fmla="*/ 5999321 w 6400800"/>
              <a:gd name="connsiteY191" fmla="*/ 302419 h 514350"/>
              <a:gd name="connsiteX192" fmla="*/ 6007894 w 6400800"/>
              <a:gd name="connsiteY192" fmla="*/ 283369 h 514350"/>
              <a:gd name="connsiteX193" fmla="*/ 6014562 w 6400800"/>
              <a:gd name="connsiteY193" fmla="*/ 267176 h 514350"/>
              <a:gd name="connsiteX194" fmla="*/ 6004084 w 6400800"/>
              <a:gd name="connsiteY194" fmla="*/ 281464 h 514350"/>
              <a:gd name="connsiteX195" fmla="*/ 5993606 w 6400800"/>
              <a:gd name="connsiteY195" fmla="*/ 297656 h 514350"/>
              <a:gd name="connsiteX196" fmla="*/ 5989796 w 6400800"/>
              <a:gd name="connsiteY196" fmla="*/ 273844 h 514350"/>
              <a:gd name="connsiteX197" fmla="*/ 5991701 w 6400800"/>
              <a:gd name="connsiteY197" fmla="*/ 250984 h 514350"/>
              <a:gd name="connsiteX198" fmla="*/ 5997417 w 6400800"/>
              <a:gd name="connsiteY198" fmla="*/ 212884 h 514350"/>
              <a:gd name="connsiteX199" fmla="*/ 6003131 w 6400800"/>
              <a:gd name="connsiteY199" fmla="*/ 179546 h 514350"/>
              <a:gd name="connsiteX200" fmla="*/ 5993606 w 6400800"/>
              <a:gd name="connsiteY200" fmla="*/ 211931 h 514350"/>
              <a:gd name="connsiteX201" fmla="*/ 5985034 w 6400800"/>
              <a:gd name="connsiteY201" fmla="*/ 248126 h 514350"/>
              <a:gd name="connsiteX202" fmla="*/ 5974556 w 6400800"/>
              <a:gd name="connsiteY202" fmla="*/ 206216 h 514350"/>
              <a:gd name="connsiteX203" fmla="*/ 5974556 w 6400800"/>
              <a:gd name="connsiteY203" fmla="*/ 206216 h 514350"/>
              <a:gd name="connsiteX204" fmla="*/ 5977414 w 6400800"/>
              <a:gd name="connsiteY204" fmla="*/ 178594 h 514350"/>
              <a:gd name="connsiteX205" fmla="*/ 5979319 w 6400800"/>
              <a:gd name="connsiteY205" fmla="*/ 153829 h 514350"/>
              <a:gd name="connsiteX206" fmla="*/ 5973604 w 6400800"/>
              <a:gd name="connsiteY206" fmla="*/ 177641 h 514350"/>
              <a:gd name="connsiteX207" fmla="*/ 5969794 w 6400800"/>
              <a:gd name="connsiteY207" fmla="*/ 191929 h 514350"/>
              <a:gd name="connsiteX208" fmla="*/ 5959317 w 6400800"/>
              <a:gd name="connsiteY208" fmla="*/ 160496 h 514350"/>
              <a:gd name="connsiteX209" fmla="*/ 5946934 w 6400800"/>
              <a:gd name="connsiteY209" fmla="*/ 130016 h 514350"/>
              <a:gd name="connsiteX210" fmla="*/ 5934551 w 6400800"/>
              <a:gd name="connsiteY210" fmla="*/ 104299 h 514350"/>
              <a:gd name="connsiteX211" fmla="*/ 5943124 w 6400800"/>
              <a:gd name="connsiteY211" fmla="*/ 131921 h 514350"/>
              <a:gd name="connsiteX212" fmla="*/ 5951696 w 6400800"/>
              <a:gd name="connsiteY212" fmla="*/ 163354 h 514350"/>
              <a:gd name="connsiteX213" fmla="*/ 5961221 w 6400800"/>
              <a:gd name="connsiteY213" fmla="*/ 204311 h 514350"/>
              <a:gd name="connsiteX214" fmla="*/ 5964079 w 6400800"/>
              <a:gd name="connsiteY214" fmla="*/ 216694 h 514350"/>
              <a:gd name="connsiteX215" fmla="*/ 5962174 w 6400800"/>
              <a:gd name="connsiteY215" fmla="*/ 222409 h 514350"/>
              <a:gd name="connsiteX216" fmla="*/ 5958364 w 6400800"/>
              <a:gd name="connsiteY216" fmla="*/ 235744 h 514350"/>
              <a:gd name="connsiteX217" fmla="*/ 5956459 w 6400800"/>
              <a:gd name="connsiteY217" fmla="*/ 232886 h 514350"/>
              <a:gd name="connsiteX218" fmla="*/ 5956459 w 6400800"/>
              <a:gd name="connsiteY218" fmla="*/ 231934 h 514350"/>
              <a:gd name="connsiteX219" fmla="*/ 5956459 w 6400800"/>
              <a:gd name="connsiteY219" fmla="*/ 232886 h 514350"/>
              <a:gd name="connsiteX220" fmla="*/ 5938362 w 6400800"/>
              <a:gd name="connsiteY220" fmla="*/ 199549 h 514350"/>
              <a:gd name="connsiteX221" fmla="*/ 5927884 w 6400800"/>
              <a:gd name="connsiteY221" fmla="*/ 180499 h 514350"/>
              <a:gd name="connsiteX222" fmla="*/ 5953601 w 6400800"/>
              <a:gd name="connsiteY222" fmla="*/ 250984 h 514350"/>
              <a:gd name="connsiteX223" fmla="*/ 5952649 w 6400800"/>
              <a:gd name="connsiteY223" fmla="*/ 255746 h 514350"/>
              <a:gd name="connsiteX224" fmla="*/ 5945029 w 6400800"/>
              <a:gd name="connsiteY224" fmla="*/ 282416 h 514350"/>
              <a:gd name="connsiteX225" fmla="*/ 5944076 w 6400800"/>
              <a:gd name="connsiteY225" fmla="*/ 285274 h 514350"/>
              <a:gd name="connsiteX226" fmla="*/ 5940267 w 6400800"/>
              <a:gd name="connsiteY226" fmla="*/ 271939 h 514350"/>
              <a:gd name="connsiteX227" fmla="*/ 5928837 w 6400800"/>
              <a:gd name="connsiteY227" fmla="*/ 237649 h 514350"/>
              <a:gd name="connsiteX228" fmla="*/ 5922169 w 6400800"/>
              <a:gd name="connsiteY228" fmla="*/ 220504 h 514350"/>
              <a:gd name="connsiteX229" fmla="*/ 5923121 w 6400800"/>
              <a:gd name="connsiteY229" fmla="*/ 216694 h 514350"/>
              <a:gd name="connsiteX230" fmla="*/ 5921217 w 6400800"/>
              <a:gd name="connsiteY230" fmla="*/ 219551 h 514350"/>
              <a:gd name="connsiteX231" fmla="*/ 5917406 w 6400800"/>
              <a:gd name="connsiteY231" fmla="*/ 211931 h 514350"/>
              <a:gd name="connsiteX232" fmla="*/ 5908834 w 6400800"/>
              <a:gd name="connsiteY232" fmla="*/ 194786 h 514350"/>
              <a:gd name="connsiteX233" fmla="*/ 5907881 w 6400800"/>
              <a:gd name="connsiteY233" fmla="*/ 183356 h 514350"/>
              <a:gd name="connsiteX234" fmla="*/ 5905024 w 6400800"/>
              <a:gd name="connsiteY234" fmla="*/ 159544 h 514350"/>
              <a:gd name="connsiteX235" fmla="*/ 5904071 w 6400800"/>
              <a:gd name="connsiteY235" fmla="*/ 184309 h 514350"/>
              <a:gd name="connsiteX236" fmla="*/ 5903119 w 6400800"/>
              <a:gd name="connsiteY236" fmla="*/ 211931 h 514350"/>
              <a:gd name="connsiteX237" fmla="*/ 5902167 w 6400800"/>
              <a:gd name="connsiteY237" fmla="*/ 229076 h 514350"/>
              <a:gd name="connsiteX238" fmla="*/ 5902167 w 6400800"/>
              <a:gd name="connsiteY238" fmla="*/ 248126 h 514350"/>
              <a:gd name="connsiteX239" fmla="*/ 5903119 w 6400800"/>
              <a:gd name="connsiteY239" fmla="*/ 270034 h 514350"/>
              <a:gd name="connsiteX240" fmla="*/ 5900262 w 6400800"/>
              <a:gd name="connsiteY240" fmla="*/ 285274 h 514350"/>
              <a:gd name="connsiteX241" fmla="*/ 5899309 w 6400800"/>
              <a:gd name="connsiteY241" fmla="*/ 282416 h 514350"/>
              <a:gd name="connsiteX242" fmla="*/ 5895499 w 6400800"/>
              <a:gd name="connsiteY242" fmla="*/ 263366 h 514350"/>
              <a:gd name="connsiteX243" fmla="*/ 5891689 w 6400800"/>
              <a:gd name="connsiteY243" fmla="*/ 248126 h 514350"/>
              <a:gd name="connsiteX244" fmla="*/ 5891689 w 6400800"/>
              <a:gd name="connsiteY244" fmla="*/ 245269 h 514350"/>
              <a:gd name="connsiteX245" fmla="*/ 5890737 w 6400800"/>
              <a:gd name="connsiteY245" fmla="*/ 247174 h 514350"/>
              <a:gd name="connsiteX246" fmla="*/ 5890737 w 6400800"/>
              <a:gd name="connsiteY246" fmla="*/ 247174 h 514350"/>
              <a:gd name="connsiteX247" fmla="*/ 5890737 w 6400800"/>
              <a:gd name="connsiteY247" fmla="*/ 248126 h 514350"/>
              <a:gd name="connsiteX248" fmla="*/ 5881212 w 6400800"/>
              <a:gd name="connsiteY248" fmla="*/ 275749 h 514350"/>
              <a:gd name="connsiteX249" fmla="*/ 5878354 w 6400800"/>
              <a:gd name="connsiteY249" fmla="*/ 262414 h 514350"/>
              <a:gd name="connsiteX250" fmla="*/ 5874544 w 6400800"/>
              <a:gd name="connsiteY250" fmla="*/ 240506 h 514350"/>
              <a:gd name="connsiteX251" fmla="*/ 5874544 w 6400800"/>
              <a:gd name="connsiteY251" fmla="*/ 262414 h 514350"/>
              <a:gd name="connsiteX252" fmla="*/ 5875496 w 6400800"/>
              <a:gd name="connsiteY252" fmla="*/ 290989 h 514350"/>
              <a:gd name="connsiteX253" fmla="*/ 5873592 w 6400800"/>
              <a:gd name="connsiteY253" fmla="*/ 298609 h 514350"/>
              <a:gd name="connsiteX254" fmla="*/ 5870734 w 6400800"/>
              <a:gd name="connsiteY254" fmla="*/ 271939 h 514350"/>
              <a:gd name="connsiteX255" fmla="*/ 5867876 w 6400800"/>
              <a:gd name="connsiteY255" fmla="*/ 292894 h 514350"/>
              <a:gd name="connsiteX256" fmla="*/ 5866924 w 6400800"/>
              <a:gd name="connsiteY256" fmla="*/ 269081 h 514350"/>
              <a:gd name="connsiteX257" fmla="*/ 5865971 w 6400800"/>
              <a:gd name="connsiteY257" fmla="*/ 243364 h 514350"/>
              <a:gd name="connsiteX258" fmla="*/ 5873592 w 6400800"/>
              <a:gd name="connsiteY258" fmla="*/ 225266 h 514350"/>
              <a:gd name="connsiteX259" fmla="*/ 5865971 w 6400800"/>
              <a:gd name="connsiteY259" fmla="*/ 237649 h 514350"/>
              <a:gd name="connsiteX260" fmla="*/ 5865971 w 6400800"/>
              <a:gd name="connsiteY260" fmla="*/ 230029 h 514350"/>
              <a:gd name="connsiteX261" fmla="*/ 5865019 w 6400800"/>
              <a:gd name="connsiteY261" fmla="*/ 194786 h 514350"/>
              <a:gd name="connsiteX262" fmla="*/ 5863114 w 6400800"/>
              <a:gd name="connsiteY262" fmla="*/ 141446 h 514350"/>
              <a:gd name="connsiteX263" fmla="*/ 5862162 w 6400800"/>
              <a:gd name="connsiteY263" fmla="*/ 121444 h 514350"/>
              <a:gd name="connsiteX264" fmla="*/ 5859304 w 6400800"/>
              <a:gd name="connsiteY264" fmla="*/ 141446 h 514350"/>
              <a:gd name="connsiteX265" fmla="*/ 5856446 w 6400800"/>
              <a:gd name="connsiteY265" fmla="*/ 161449 h 514350"/>
              <a:gd name="connsiteX266" fmla="*/ 5853589 w 6400800"/>
              <a:gd name="connsiteY266" fmla="*/ 120491 h 514350"/>
              <a:gd name="connsiteX267" fmla="*/ 5851684 w 6400800"/>
              <a:gd name="connsiteY267" fmla="*/ 98584 h 514350"/>
              <a:gd name="connsiteX268" fmla="*/ 5849779 w 6400800"/>
              <a:gd name="connsiteY268" fmla="*/ 120491 h 514350"/>
              <a:gd name="connsiteX269" fmla="*/ 5847874 w 6400800"/>
              <a:gd name="connsiteY269" fmla="*/ 146209 h 514350"/>
              <a:gd name="connsiteX270" fmla="*/ 5846921 w 6400800"/>
              <a:gd name="connsiteY270" fmla="*/ 179546 h 514350"/>
              <a:gd name="connsiteX271" fmla="*/ 5846921 w 6400800"/>
              <a:gd name="connsiteY271" fmla="*/ 262414 h 514350"/>
              <a:gd name="connsiteX272" fmla="*/ 5846921 w 6400800"/>
              <a:gd name="connsiteY272" fmla="*/ 269081 h 514350"/>
              <a:gd name="connsiteX273" fmla="*/ 5843112 w 6400800"/>
              <a:gd name="connsiteY273" fmla="*/ 274796 h 514350"/>
              <a:gd name="connsiteX274" fmla="*/ 5840254 w 6400800"/>
              <a:gd name="connsiteY274" fmla="*/ 261461 h 514350"/>
              <a:gd name="connsiteX275" fmla="*/ 5841206 w 6400800"/>
              <a:gd name="connsiteY275" fmla="*/ 242411 h 514350"/>
              <a:gd name="connsiteX276" fmla="*/ 5841206 w 6400800"/>
              <a:gd name="connsiteY276" fmla="*/ 223361 h 514350"/>
              <a:gd name="connsiteX277" fmla="*/ 5837396 w 6400800"/>
              <a:gd name="connsiteY277" fmla="*/ 242411 h 514350"/>
              <a:gd name="connsiteX278" fmla="*/ 5836444 w 6400800"/>
              <a:gd name="connsiteY278" fmla="*/ 245269 h 514350"/>
              <a:gd name="connsiteX279" fmla="*/ 5829776 w 6400800"/>
              <a:gd name="connsiteY279" fmla="*/ 215741 h 514350"/>
              <a:gd name="connsiteX280" fmla="*/ 5824062 w 6400800"/>
              <a:gd name="connsiteY280" fmla="*/ 189071 h 514350"/>
              <a:gd name="connsiteX281" fmla="*/ 5825967 w 6400800"/>
              <a:gd name="connsiteY281" fmla="*/ 215741 h 514350"/>
              <a:gd name="connsiteX282" fmla="*/ 5828824 w 6400800"/>
              <a:gd name="connsiteY282" fmla="*/ 246221 h 514350"/>
              <a:gd name="connsiteX283" fmla="*/ 5831681 w 6400800"/>
              <a:gd name="connsiteY283" fmla="*/ 268129 h 514350"/>
              <a:gd name="connsiteX284" fmla="*/ 5826919 w 6400800"/>
              <a:gd name="connsiteY284" fmla="*/ 276701 h 514350"/>
              <a:gd name="connsiteX285" fmla="*/ 5825967 w 6400800"/>
              <a:gd name="connsiteY285" fmla="*/ 270986 h 514350"/>
              <a:gd name="connsiteX286" fmla="*/ 5822156 w 6400800"/>
              <a:gd name="connsiteY286" fmla="*/ 250031 h 514350"/>
              <a:gd name="connsiteX287" fmla="*/ 5818346 w 6400800"/>
              <a:gd name="connsiteY287" fmla="*/ 231934 h 514350"/>
              <a:gd name="connsiteX288" fmla="*/ 5818346 w 6400800"/>
              <a:gd name="connsiteY288" fmla="*/ 250031 h 514350"/>
              <a:gd name="connsiteX289" fmla="*/ 5818346 w 6400800"/>
              <a:gd name="connsiteY289" fmla="*/ 270986 h 514350"/>
              <a:gd name="connsiteX290" fmla="*/ 5812631 w 6400800"/>
              <a:gd name="connsiteY290" fmla="*/ 262414 h 514350"/>
              <a:gd name="connsiteX291" fmla="*/ 5812631 w 6400800"/>
              <a:gd name="connsiteY291" fmla="*/ 246221 h 514350"/>
              <a:gd name="connsiteX292" fmla="*/ 5814537 w 6400800"/>
              <a:gd name="connsiteY292" fmla="*/ 220504 h 514350"/>
              <a:gd name="connsiteX293" fmla="*/ 5816442 w 6400800"/>
              <a:gd name="connsiteY293" fmla="*/ 221456 h 514350"/>
              <a:gd name="connsiteX294" fmla="*/ 5819299 w 6400800"/>
              <a:gd name="connsiteY294" fmla="*/ 224314 h 514350"/>
              <a:gd name="connsiteX295" fmla="*/ 5822156 w 6400800"/>
              <a:gd name="connsiteY295" fmla="*/ 231934 h 514350"/>
              <a:gd name="connsiteX296" fmla="*/ 5821204 w 6400800"/>
              <a:gd name="connsiteY296" fmla="*/ 223361 h 514350"/>
              <a:gd name="connsiteX297" fmla="*/ 5818346 w 6400800"/>
              <a:gd name="connsiteY297" fmla="*/ 219551 h 514350"/>
              <a:gd name="connsiteX298" fmla="*/ 5813584 w 6400800"/>
              <a:gd name="connsiteY298" fmla="*/ 217646 h 514350"/>
              <a:gd name="connsiteX299" fmla="*/ 5811679 w 6400800"/>
              <a:gd name="connsiteY299" fmla="*/ 217646 h 514350"/>
              <a:gd name="connsiteX300" fmla="*/ 5811679 w 6400800"/>
              <a:gd name="connsiteY300" fmla="*/ 219551 h 514350"/>
              <a:gd name="connsiteX301" fmla="*/ 5805012 w 6400800"/>
              <a:gd name="connsiteY301" fmla="*/ 246221 h 514350"/>
              <a:gd name="connsiteX302" fmla="*/ 5803106 w 6400800"/>
              <a:gd name="connsiteY302" fmla="*/ 256699 h 514350"/>
              <a:gd name="connsiteX303" fmla="*/ 5796439 w 6400800"/>
              <a:gd name="connsiteY303" fmla="*/ 264319 h 514350"/>
              <a:gd name="connsiteX304" fmla="*/ 5795487 w 6400800"/>
              <a:gd name="connsiteY304" fmla="*/ 253841 h 514350"/>
              <a:gd name="connsiteX305" fmla="*/ 5794534 w 6400800"/>
              <a:gd name="connsiteY305" fmla="*/ 248126 h 514350"/>
              <a:gd name="connsiteX306" fmla="*/ 5794534 w 6400800"/>
              <a:gd name="connsiteY306" fmla="*/ 253841 h 514350"/>
              <a:gd name="connsiteX307" fmla="*/ 5793581 w 6400800"/>
              <a:gd name="connsiteY307" fmla="*/ 268129 h 514350"/>
              <a:gd name="connsiteX308" fmla="*/ 5791676 w 6400800"/>
              <a:gd name="connsiteY308" fmla="*/ 270034 h 514350"/>
              <a:gd name="connsiteX309" fmla="*/ 5791676 w 6400800"/>
              <a:gd name="connsiteY309" fmla="*/ 270034 h 514350"/>
              <a:gd name="connsiteX310" fmla="*/ 5787867 w 6400800"/>
              <a:gd name="connsiteY310" fmla="*/ 239554 h 514350"/>
              <a:gd name="connsiteX311" fmla="*/ 5793581 w 6400800"/>
              <a:gd name="connsiteY311" fmla="*/ 224314 h 514350"/>
              <a:gd name="connsiteX312" fmla="*/ 5786914 w 6400800"/>
              <a:gd name="connsiteY312" fmla="*/ 234791 h 514350"/>
              <a:gd name="connsiteX313" fmla="*/ 5785009 w 6400800"/>
              <a:gd name="connsiteY313" fmla="*/ 205264 h 514350"/>
              <a:gd name="connsiteX314" fmla="*/ 5795487 w 6400800"/>
              <a:gd name="connsiteY314" fmla="*/ 183356 h 514350"/>
              <a:gd name="connsiteX315" fmla="*/ 5795487 w 6400800"/>
              <a:gd name="connsiteY315" fmla="*/ 184309 h 514350"/>
              <a:gd name="connsiteX316" fmla="*/ 5795487 w 6400800"/>
              <a:gd name="connsiteY316" fmla="*/ 183356 h 514350"/>
              <a:gd name="connsiteX317" fmla="*/ 5797392 w 6400800"/>
              <a:gd name="connsiteY317" fmla="*/ 178594 h 514350"/>
              <a:gd name="connsiteX318" fmla="*/ 5812631 w 6400800"/>
              <a:gd name="connsiteY318" fmla="*/ 145256 h 514350"/>
              <a:gd name="connsiteX319" fmla="*/ 5825967 w 6400800"/>
              <a:gd name="connsiteY319" fmla="*/ 115729 h 514350"/>
              <a:gd name="connsiteX320" fmla="*/ 5809774 w 6400800"/>
              <a:gd name="connsiteY320" fmla="*/ 143351 h 514350"/>
              <a:gd name="connsiteX321" fmla="*/ 5791676 w 6400800"/>
              <a:gd name="connsiteY321" fmla="*/ 173831 h 514350"/>
              <a:gd name="connsiteX322" fmla="*/ 5788819 w 6400800"/>
              <a:gd name="connsiteY322" fmla="*/ 170974 h 514350"/>
              <a:gd name="connsiteX323" fmla="*/ 5783104 w 6400800"/>
              <a:gd name="connsiteY323" fmla="*/ 169069 h 514350"/>
              <a:gd name="connsiteX324" fmla="*/ 5781199 w 6400800"/>
              <a:gd name="connsiteY324" fmla="*/ 169069 h 514350"/>
              <a:gd name="connsiteX325" fmla="*/ 5781199 w 6400800"/>
              <a:gd name="connsiteY325" fmla="*/ 170974 h 514350"/>
              <a:gd name="connsiteX326" fmla="*/ 5777389 w 6400800"/>
              <a:gd name="connsiteY326" fmla="*/ 197644 h 514350"/>
              <a:gd name="connsiteX327" fmla="*/ 5766912 w 6400800"/>
              <a:gd name="connsiteY327" fmla="*/ 217646 h 514350"/>
              <a:gd name="connsiteX328" fmla="*/ 5752624 w 6400800"/>
              <a:gd name="connsiteY328" fmla="*/ 244316 h 514350"/>
              <a:gd name="connsiteX329" fmla="*/ 5751671 w 6400800"/>
              <a:gd name="connsiteY329" fmla="*/ 233839 h 514350"/>
              <a:gd name="connsiteX330" fmla="*/ 5749767 w 6400800"/>
              <a:gd name="connsiteY330" fmla="*/ 216694 h 514350"/>
              <a:gd name="connsiteX331" fmla="*/ 5757387 w 6400800"/>
              <a:gd name="connsiteY331" fmla="*/ 190024 h 514350"/>
              <a:gd name="connsiteX332" fmla="*/ 5749767 w 6400800"/>
              <a:gd name="connsiteY332" fmla="*/ 210979 h 514350"/>
              <a:gd name="connsiteX333" fmla="*/ 5748814 w 6400800"/>
              <a:gd name="connsiteY333" fmla="*/ 204311 h 514350"/>
              <a:gd name="connsiteX334" fmla="*/ 5745004 w 6400800"/>
              <a:gd name="connsiteY334" fmla="*/ 178594 h 514350"/>
              <a:gd name="connsiteX335" fmla="*/ 5745004 w 6400800"/>
              <a:gd name="connsiteY335" fmla="*/ 204311 h 514350"/>
              <a:gd name="connsiteX336" fmla="*/ 5745004 w 6400800"/>
              <a:gd name="connsiteY336" fmla="*/ 222409 h 514350"/>
              <a:gd name="connsiteX337" fmla="*/ 5744051 w 6400800"/>
              <a:gd name="connsiteY337" fmla="*/ 225266 h 514350"/>
              <a:gd name="connsiteX338" fmla="*/ 5731669 w 6400800"/>
              <a:gd name="connsiteY338" fmla="*/ 259556 h 514350"/>
              <a:gd name="connsiteX339" fmla="*/ 5731669 w 6400800"/>
              <a:gd name="connsiteY339" fmla="*/ 258604 h 514350"/>
              <a:gd name="connsiteX340" fmla="*/ 5734526 w 6400800"/>
              <a:gd name="connsiteY340" fmla="*/ 238601 h 514350"/>
              <a:gd name="connsiteX341" fmla="*/ 5727859 w 6400800"/>
              <a:gd name="connsiteY341" fmla="*/ 258604 h 514350"/>
              <a:gd name="connsiteX342" fmla="*/ 5725954 w 6400800"/>
              <a:gd name="connsiteY342" fmla="*/ 264319 h 514350"/>
              <a:gd name="connsiteX343" fmla="*/ 5725954 w 6400800"/>
              <a:gd name="connsiteY343" fmla="*/ 263366 h 514350"/>
              <a:gd name="connsiteX344" fmla="*/ 5725954 w 6400800"/>
              <a:gd name="connsiteY344" fmla="*/ 262414 h 514350"/>
              <a:gd name="connsiteX345" fmla="*/ 5726906 w 6400800"/>
              <a:gd name="connsiteY345" fmla="*/ 256699 h 514350"/>
              <a:gd name="connsiteX346" fmla="*/ 5729764 w 6400800"/>
              <a:gd name="connsiteY346" fmla="*/ 242411 h 514350"/>
              <a:gd name="connsiteX347" fmla="*/ 5732621 w 6400800"/>
              <a:gd name="connsiteY347" fmla="*/ 230029 h 514350"/>
              <a:gd name="connsiteX348" fmla="*/ 5737384 w 6400800"/>
              <a:gd name="connsiteY348" fmla="*/ 210026 h 514350"/>
              <a:gd name="connsiteX349" fmla="*/ 5741194 w 6400800"/>
              <a:gd name="connsiteY349" fmla="*/ 191929 h 514350"/>
              <a:gd name="connsiteX350" fmla="*/ 5739289 w 6400800"/>
              <a:gd name="connsiteY350" fmla="*/ 196691 h 514350"/>
              <a:gd name="connsiteX351" fmla="*/ 5740242 w 6400800"/>
              <a:gd name="connsiteY351" fmla="*/ 190024 h 514350"/>
              <a:gd name="connsiteX352" fmla="*/ 5731669 w 6400800"/>
              <a:gd name="connsiteY352" fmla="*/ 211931 h 514350"/>
              <a:gd name="connsiteX353" fmla="*/ 5726906 w 6400800"/>
              <a:gd name="connsiteY353" fmla="*/ 224314 h 514350"/>
              <a:gd name="connsiteX354" fmla="*/ 5725001 w 6400800"/>
              <a:gd name="connsiteY354" fmla="*/ 228124 h 514350"/>
              <a:gd name="connsiteX355" fmla="*/ 5720239 w 6400800"/>
              <a:gd name="connsiteY355" fmla="*/ 240506 h 514350"/>
              <a:gd name="connsiteX356" fmla="*/ 5717381 w 6400800"/>
              <a:gd name="connsiteY356" fmla="*/ 250031 h 514350"/>
              <a:gd name="connsiteX357" fmla="*/ 5715476 w 6400800"/>
              <a:gd name="connsiteY357" fmla="*/ 254794 h 514350"/>
              <a:gd name="connsiteX358" fmla="*/ 5709762 w 6400800"/>
              <a:gd name="connsiteY358" fmla="*/ 272891 h 514350"/>
              <a:gd name="connsiteX359" fmla="*/ 5704046 w 6400800"/>
              <a:gd name="connsiteY359" fmla="*/ 290989 h 514350"/>
              <a:gd name="connsiteX360" fmla="*/ 5696426 w 6400800"/>
              <a:gd name="connsiteY360" fmla="*/ 275749 h 514350"/>
              <a:gd name="connsiteX361" fmla="*/ 5695474 w 6400800"/>
              <a:gd name="connsiteY361" fmla="*/ 269081 h 514350"/>
              <a:gd name="connsiteX362" fmla="*/ 5695474 w 6400800"/>
              <a:gd name="connsiteY362" fmla="*/ 272891 h 514350"/>
              <a:gd name="connsiteX363" fmla="*/ 5688806 w 6400800"/>
              <a:gd name="connsiteY363" fmla="*/ 259556 h 514350"/>
              <a:gd name="connsiteX364" fmla="*/ 5680234 w 6400800"/>
              <a:gd name="connsiteY364" fmla="*/ 243364 h 514350"/>
              <a:gd name="connsiteX365" fmla="*/ 5684996 w 6400800"/>
              <a:gd name="connsiteY365" fmla="*/ 260509 h 514350"/>
              <a:gd name="connsiteX366" fmla="*/ 5694521 w 6400800"/>
              <a:gd name="connsiteY366" fmla="*/ 292894 h 514350"/>
              <a:gd name="connsiteX367" fmla="*/ 5694521 w 6400800"/>
              <a:gd name="connsiteY367" fmla="*/ 309086 h 514350"/>
              <a:gd name="connsiteX368" fmla="*/ 5694521 w 6400800"/>
              <a:gd name="connsiteY368" fmla="*/ 323374 h 514350"/>
              <a:gd name="connsiteX369" fmla="*/ 5691664 w 6400800"/>
              <a:gd name="connsiteY369" fmla="*/ 331946 h 514350"/>
              <a:gd name="connsiteX370" fmla="*/ 5689759 w 6400800"/>
              <a:gd name="connsiteY370" fmla="*/ 329089 h 514350"/>
              <a:gd name="connsiteX371" fmla="*/ 5689759 w 6400800"/>
              <a:gd name="connsiteY371" fmla="*/ 320516 h 514350"/>
              <a:gd name="connsiteX372" fmla="*/ 5687854 w 6400800"/>
              <a:gd name="connsiteY372" fmla="*/ 286226 h 514350"/>
              <a:gd name="connsiteX373" fmla="*/ 5684996 w 6400800"/>
              <a:gd name="connsiteY373" fmla="*/ 319564 h 514350"/>
              <a:gd name="connsiteX374" fmla="*/ 5681187 w 6400800"/>
              <a:gd name="connsiteY374" fmla="*/ 312896 h 514350"/>
              <a:gd name="connsiteX375" fmla="*/ 5675471 w 6400800"/>
              <a:gd name="connsiteY375" fmla="*/ 273844 h 514350"/>
              <a:gd name="connsiteX376" fmla="*/ 5672614 w 6400800"/>
              <a:gd name="connsiteY376" fmla="*/ 253841 h 514350"/>
              <a:gd name="connsiteX377" fmla="*/ 5670709 w 6400800"/>
              <a:gd name="connsiteY377" fmla="*/ 235744 h 514350"/>
              <a:gd name="connsiteX378" fmla="*/ 5667851 w 6400800"/>
              <a:gd name="connsiteY378" fmla="*/ 207169 h 514350"/>
              <a:gd name="connsiteX379" fmla="*/ 5665946 w 6400800"/>
              <a:gd name="connsiteY379" fmla="*/ 188119 h 514350"/>
              <a:gd name="connsiteX380" fmla="*/ 5666899 w 6400800"/>
              <a:gd name="connsiteY380" fmla="*/ 183356 h 514350"/>
              <a:gd name="connsiteX381" fmla="*/ 5665946 w 6400800"/>
              <a:gd name="connsiteY381" fmla="*/ 186214 h 514350"/>
              <a:gd name="connsiteX382" fmla="*/ 5664994 w 6400800"/>
              <a:gd name="connsiteY382" fmla="*/ 181451 h 514350"/>
              <a:gd name="connsiteX383" fmla="*/ 5664994 w 6400800"/>
              <a:gd name="connsiteY383" fmla="*/ 188119 h 514350"/>
              <a:gd name="connsiteX384" fmla="*/ 5654517 w 6400800"/>
              <a:gd name="connsiteY384" fmla="*/ 211931 h 514350"/>
              <a:gd name="connsiteX385" fmla="*/ 5653564 w 6400800"/>
              <a:gd name="connsiteY385" fmla="*/ 205264 h 514350"/>
              <a:gd name="connsiteX386" fmla="*/ 5652612 w 6400800"/>
              <a:gd name="connsiteY386" fmla="*/ 189071 h 514350"/>
              <a:gd name="connsiteX387" fmla="*/ 5657374 w 6400800"/>
              <a:gd name="connsiteY387" fmla="*/ 179546 h 514350"/>
              <a:gd name="connsiteX388" fmla="*/ 5652612 w 6400800"/>
              <a:gd name="connsiteY388" fmla="*/ 187166 h 514350"/>
              <a:gd name="connsiteX389" fmla="*/ 5652612 w 6400800"/>
              <a:gd name="connsiteY389" fmla="*/ 185261 h 514350"/>
              <a:gd name="connsiteX390" fmla="*/ 5651659 w 6400800"/>
              <a:gd name="connsiteY390" fmla="*/ 167164 h 514350"/>
              <a:gd name="connsiteX391" fmla="*/ 5649754 w 6400800"/>
              <a:gd name="connsiteY391" fmla="*/ 179546 h 514350"/>
              <a:gd name="connsiteX392" fmla="*/ 5649754 w 6400800"/>
              <a:gd name="connsiteY392" fmla="*/ 178594 h 514350"/>
              <a:gd name="connsiteX393" fmla="*/ 5647849 w 6400800"/>
              <a:gd name="connsiteY393" fmla="*/ 159544 h 514350"/>
              <a:gd name="connsiteX394" fmla="*/ 5646896 w 6400800"/>
              <a:gd name="connsiteY394" fmla="*/ 142399 h 514350"/>
              <a:gd name="connsiteX395" fmla="*/ 5645944 w 6400800"/>
              <a:gd name="connsiteY395" fmla="*/ 114776 h 514350"/>
              <a:gd name="connsiteX396" fmla="*/ 5644992 w 6400800"/>
              <a:gd name="connsiteY396" fmla="*/ 90011 h 514350"/>
              <a:gd name="connsiteX397" fmla="*/ 5641181 w 6400800"/>
              <a:gd name="connsiteY397" fmla="*/ 113824 h 514350"/>
              <a:gd name="connsiteX398" fmla="*/ 5639276 w 6400800"/>
              <a:gd name="connsiteY398" fmla="*/ 141446 h 514350"/>
              <a:gd name="connsiteX399" fmla="*/ 5638324 w 6400800"/>
              <a:gd name="connsiteY399" fmla="*/ 158591 h 514350"/>
              <a:gd name="connsiteX400" fmla="*/ 5638324 w 6400800"/>
              <a:gd name="connsiteY400" fmla="*/ 177641 h 514350"/>
              <a:gd name="connsiteX401" fmla="*/ 5639276 w 6400800"/>
              <a:gd name="connsiteY401" fmla="*/ 205264 h 514350"/>
              <a:gd name="connsiteX402" fmla="*/ 5637371 w 6400800"/>
              <a:gd name="connsiteY402" fmla="*/ 208121 h 514350"/>
              <a:gd name="connsiteX403" fmla="*/ 5636419 w 6400800"/>
              <a:gd name="connsiteY403" fmla="*/ 209074 h 514350"/>
              <a:gd name="connsiteX404" fmla="*/ 5636419 w 6400800"/>
              <a:gd name="connsiteY404" fmla="*/ 208121 h 514350"/>
              <a:gd name="connsiteX405" fmla="*/ 5636419 w 6400800"/>
              <a:gd name="connsiteY405" fmla="*/ 209074 h 514350"/>
              <a:gd name="connsiteX406" fmla="*/ 5631656 w 6400800"/>
              <a:gd name="connsiteY406" fmla="*/ 215741 h 514350"/>
              <a:gd name="connsiteX407" fmla="*/ 5626894 w 6400800"/>
              <a:gd name="connsiteY407" fmla="*/ 192881 h 514350"/>
              <a:gd name="connsiteX408" fmla="*/ 5626894 w 6400800"/>
              <a:gd name="connsiteY408" fmla="*/ 222409 h 514350"/>
              <a:gd name="connsiteX409" fmla="*/ 5626894 w 6400800"/>
              <a:gd name="connsiteY409" fmla="*/ 223361 h 514350"/>
              <a:gd name="connsiteX410" fmla="*/ 5618321 w 6400800"/>
              <a:gd name="connsiteY410" fmla="*/ 211931 h 514350"/>
              <a:gd name="connsiteX411" fmla="*/ 5593556 w 6400800"/>
              <a:gd name="connsiteY411" fmla="*/ 181451 h 514350"/>
              <a:gd name="connsiteX412" fmla="*/ 5570696 w 6400800"/>
              <a:gd name="connsiteY412" fmla="*/ 155734 h 514350"/>
              <a:gd name="connsiteX413" fmla="*/ 5590699 w 6400800"/>
              <a:gd name="connsiteY413" fmla="*/ 184309 h 514350"/>
              <a:gd name="connsiteX414" fmla="*/ 5612606 w 6400800"/>
              <a:gd name="connsiteY414" fmla="*/ 217646 h 514350"/>
              <a:gd name="connsiteX415" fmla="*/ 5616417 w 6400800"/>
              <a:gd name="connsiteY415" fmla="*/ 223361 h 514350"/>
              <a:gd name="connsiteX416" fmla="*/ 5620226 w 6400800"/>
              <a:gd name="connsiteY416" fmla="*/ 233839 h 514350"/>
              <a:gd name="connsiteX417" fmla="*/ 5620226 w 6400800"/>
              <a:gd name="connsiteY417" fmla="*/ 234791 h 514350"/>
              <a:gd name="connsiteX418" fmla="*/ 5616417 w 6400800"/>
              <a:gd name="connsiteY418" fmla="*/ 241459 h 514350"/>
              <a:gd name="connsiteX419" fmla="*/ 5616417 w 6400800"/>
              <a:gd name="connsiteY419" fmla="*/ 240506 h 514350"/>
              <a:gd name="connsiteX420" fmla="*/ 5616417 w 6400800"/>
              <a:gd name="connsiteY420" fmla="*/ 241459 h 514350"/>
              <a:gd name="connsiteX421" fmla="*/ 5614512 w 6400800"/>
              <a:gd name="connsiteY421" fmla="*/ 245269 h 514350"/>
              <a:gd name="connsiteX422" fmla="*/ 5594509 w 6400800"/>
              <a:gd name="connsiteY422" fmla="*/ 280511 h 514350"/>
              <a:gd name="connsiteX423" fmla="*/ 5594509 w 6400800"/>
              <a:gd name="connsiteY423" fmla="*/ 275749 h 514350"/>
              <a:gd name="connsiteX424" fmla="*/ 5594509 w 6400800"/>
              <a:gd name="connsiteY424" fmla="*/ 268129 h 514350"/>
              <a:gd name="connsiteX425" fmla="*/ 5596414 w 6400800"/>
              <a:gd name="connsiteY425" fmla="*/ 256699 h 514350"/>
              <a:gd name="connsiteX426" fmla="*/ 5594509 w 6400800"/>
              <a:gd name="connsiteY426" fmla="*/ 263366 h 514350"/>
              <a:gd name="connsiteX427" fmla="*/ 5594509 w 6400800"/>
              <a:gd name="connsiteY427" fmla="*/ 262414 h 514350"/>
              <a:gd name="connsiteX428" fmla="*/ 5592604 w 6400800"/>
              <a:gd name="connsiteY428" fmla="*/ 250031 h 514350"/>
              <a:gd name="connsiteX429" fmla="*/ 5590699 w 6400800"/>
              <a:gd name="connsiteY429" fmla="*/ 232886 h 514350"/>
              <a:gd name="connsiteX430" fmla="*/ 5596414 w 6400800"/>
              <a:gd name="connsiteY430" fmla="*/ 217646 h 514350"/>
              <a:gd name="connsiteX431" fmla="*/ 5589746 w 6400800"/>
              <a:gd name="connsiteY431" fmla="*/ 230029 h 514350"/>
              <a:gd name="connsiteX432" fmla="*/ 5589746 w 6400800"/>
              <a:gd name="connsiteY432" fmla="*/ 230029 h 514350"/>
              <a:gd name="connsiteX433" fmla="*/ 5586889 w 6400800"/>
              <a:gd name="connsiteY433" fmla="*/ 211931 h 514350"/>
              <a:gd name="connsiteX434" fmla="*/ 5585937 w 6400800"/>
              <a:gd name="connsiteY434" fmla="*/ 230029 h 514350"/>
              <a:gd name="connsiteX435" fmla="*/ 5585937 w 6400800"/>
              <a:gd name="connsiteY435" fmla="*/ 230981 h 514350"/>
              <a:gd name="connsiteX436" fmla="*/ 5583079 w 6400800"/>
              <a:gd name="connsiteY436" fmla="*/ 213836 h 514350"/>
              <a:gd name="connsiteX437" fmla="*/ 5583079 w 6400800"/>
              <a:gd name="connsiteY437" fmla="*/ 242411 h 514350"/>
              <a:gd name="connsiteX438" fmla="*/ 5581174 w 6400800"/>
              <a:gd name="connsiteY438" fmla="*/ 246221 h 514350"/>
              <a:gd name="connsiteX439" fmla="*/ 5579269 w 6400800"/>
              <a:gd name="connsiteY439" fmla="*/ 250031 h 514350"/>
              <a:gd name="connsiteX440" fmla="*/ 5571649 w 6400800"/>
              <a:gd name="connsiteY440" fmla="*/ 209074 h 514350"/>
              <a:gd name="connsiteX441" fmla="*/ 5567839 w 6400800"/>
              <a:gd name="connsiteY441" fmla="*/ 189071 h 514350"/>
              <a:gd name="connsiteX442" fmla="*/ 5563076 w 6400800"/>
              <a:gd name="connsiteY442" fmla="*/ 170974 h 514350"/>
              <a:gd name="connsiteX443" fmla="*/ 5555456 w 6400800"/>
              <a:gd name="connsiteY443" fmla="*/ 141446 h 514350"/>
              <a:gd name="connsiteX444" fmla="*/ 5548789 w 6400800"/>
              <a:gd name="connsiteY444" fmla="*/ 115729 h 514350"/>
              <a:gd name="connsiteX445" fmla="*/ 5551646 w 6400800"/>
              <a:gd name="connsiteY445" fmla="*/ 142399 h 514350"/>
              <a:gd name="connsiteX446" fmla="*/ 5555456 w 6400800"/>
              <a:gd name="connsiteY446" fmla="*/ 172879 h 514350"/>
              <a:gd name="connsiteX447" fmla="*/ 5558314 w 6400800"/>
              <a:gd name="connsiteY447" fmla="*/ 190976 h 514350"/>
              <a:gd name="connsiteX448" fmla="*/ 5560219 w 6400800"/>
              <a:gd name="connsiteY448" fmla="*/ 211931 h 514350"/>
              <a:gd name="connsiteX449" fmla="*/ 5564981 w 6400800"/>
              <a:gd name="connsiteY449" fmla="*/ 257651 h 514350"/>
              <a:gd name="connsiteX450" fmla="*/ 5565934 w 6400800"/>
              <a:gd name="connsiteY450" fmla="*/ 274796 h 514350"/>
              <a:gd name="connsiteX451" fmla="*/ 5564029 w 6400800"/>
              <a:gd name="connsiteY451" fmla="*/ 278606 h 514350"/>
              <a:gd name="connsiteX452" fmla="*/ 5561171 w 6400800"/>
              <a:gd name="connsiteY452" fmla="*/ 284321 h 514350"/>
              <a:gd name="connsiteX453" fmla="*/ 5549742 w 6400800"/>
              <a:gd name="connsiteY453" fmla="*/ 264319 h 514350"/>
              <a:gd name="connsiteX454" fmla="*/ 5548789 w 6400800"/>
              <a:gd name="connsiteY454" fmla="*/ 261461 h 514350"/>
              <a:gd name="connsiteX455" fmla="*/ 5544026 w 6400800"/>
              <a:gd name="connsiteY455" fmla="*/ 247174 h 514350"/>
              <a:gd name="connsiteX456" fmla="*/ 5547837 w 6400800"/>
              <a:gd name="connsiteY456" fmla="*/ 228124 h 514350"/>
              <a:gd name="connsiteX457" fmla="*/ 5542121 w 6400800"/>
              <a:gd name="connsiteY457" fmla="*/ 241459 h 514350"/>
              <a:gd name="connsiteX458" fmla="*/ 5541169 w 6400800"/>
              <a:gd name="connsiteY458" fmla="*/ 238601 h 514350"/>
              <a:gd name="connsiteX459" fmla="*/ 5538312 w 6400800"/>
              <a:gd name="connsiteY459" fmla="*/ 230029 h 514350"/>
              <a:gd name="connsiteX460" fmla="*/ 5551646 w 6400800"/>
              <a:gd name="connsiteY460" fmla="*/ 167164 h 514350"/>
              <a:gd name="connsiteX461" fmla="*/ 5528787 w 6400800"/>
              <a:gd name="connsiteY461" fmla="*/ 225266 h 514350"/>
              <a:gd name="connsiteX462" fmla="*/ 5524976 w 6400800"/>
              <a:gd name="connsiteY462" fmla="*/ 217646 h 514350"/>
              <a:gd name="connsiteX463" fmla="*/ 5524024 w 6400800"/>
              <a:gd name="connsiteY463" fmla="*/ 207169 h 514350"/>
              <a:gd name="connsiteX464" fmla="*/ 5521167 w 6400800"/>
              <a:gd name="connsiteY464" fmla="*/ 185261 h 514350"/>
              <a:gd name="connsiteX465" fmla="*/ 5520214 w 6400800"/>
              <a:gd name="connsiteY465" fmla="*/ 207169 h 514350"/>
              <a:gd name="connsiteX466" fmla="*/ 5520214 w 6400800"/>
              <a:gd name="connsiteY466" fmla="*/ 232886 h 514350"/>
              <a:gd name="connsiteX467" fmla="*/ 5520214 w 6400800"/>
              <a:gd name="connsiteY467" fmla="*/ 248126 h 514350"/>
              <a:gd name="connsiteX468" fmla="*/ 5520214 w 6400800"/>
              <a:gd name="connsiteY468" fmla="*/ 250984 h 514350"/>
              <a:gd name="connsiteX469" fmla="*/ 5505926 w 6400800"/>
              <a:gd name="connsiteY469" fmla="*/ 291941 h 514350"/>
              <a:gd name="connsiteX470" fmla="*/ 5503069 w 6400800"/>
              <a:gd name="connsiteY470" fmla="*/ 300514 h 514350"/>
              <a:gd name="connsiteX471" fmla="*/ 5498306 w 6400800"/>
              <a:gd name="connsiteY471" fmla="*/ 290989 h 514350"/>
              <a:gd name="connsiteX472" fmla="*/ 5498306 w 6400800"/>
              <a:gd name="connsiteY472" fmla="*/ 285274 h 514350"/>
              <a:gd name="connsiteX473" fmla="*/ 5499259 w 6400800"/>
              <a:gd name="connsiteY473" fmla="*/ 269081 h 514350"/>
              <a:gd name="connsiteX474" fmla="*/ 5494496 w 6400800"/>
              <a:gd name="connsiteY474" fmla="*/ 284321 h 514350"/>
              <a:gd name="connsiteX475" fmla="*/ 5481162 w 6400800"/>
              <a:gd name="connsiteY475" fmla="*/ 257651 h 514350"/>
              <a:gd name="connsiteX476" fmla="*/ 5483067 w 6400800"/>
              <a:gd name="connsiteY476" fmla="*/ 251936 h 514350"/>
              <a:gd name="connsiteX477" fmla="*/ 5492592 w 6400800"/>
              <a:gd name="connsiteY477" fmla="*/ 224314 h 514350"/>
              <a:gd name="connsiteX478" fmla="*/ 5500212 w 6400800"/>
              <a:gd name="connsiteY478" fmla="*/ 200501 h 514350"/>
              <a:gd name="connsiteX479" fmla="*/ 5493544 w 6400800"/>
              <a:gd name="connsiteY479" fmla="*/ 212884 h 514350"/>
              <a:gd name="connsiteX480" fmla="*/ 5502117 w 6400800"/>
              <a:gd name="connsiteY480" fmla="*/ 188119 h 514350"/>
              <a:gd name="connsiteX481" fmla="*/ 5511642 w 6400800"/>
              <a:gd name="connsiteY481" fmla="*/ 160496 h 514350"/>
              <a:gd name="connsiteX482" fmla="*/ 5498306 w 6400800"/>
              <a:gd name="connsiteY482" fmla="*/ 186214 h 514350"/>
              <a:gd name="connsiteX483" fmla="*/ 5484019 w 6400800"/>
              <a:gd name="connsiteY483" fmla="*/ 215741 h 514350"/>
              <a:gd name="connsiteX484" fmla="*/ 5475446 w 6400800"/>
              <a:gd name="connsiteY484" fmla="*/ 233839 h 514350"/>
              <a:gd name="connsiteX485" fmla="*/ 5472589 w 6400800"/>
              <a:gd name="connsiteY485" fmla="*/ 241459 h 514350"/>
              <a:gd name="connsiteX486" fmla="*/ 5461159 w 6400800"/>
              <a:gd name="connsiteY486" fmla="*/ 221456 h 514350"/>
              <a:gd name="connsiteX487" fmla="*/ 5469731 w 6400800"/>
              <a:gd name="connsiteY487" fmla="*/ 248126 h 514350"/>
              <a:gd name="connsiteX488" fmla="*/ 5466874 w 6400800"/>
              <a:gd name="connsiteY488" fmla="*/ 254794 h 514350"/>
              <a:gd name="connsiteX489" fmla="*/ 5465921 w 6400800"/>
              <a:gd name="connsiteY489" fmla="*/ 257651 h 514350"/>
              <a:gd name="connsiteX490" fmla="*/ 5464969 w 6400800"/>
              <a:gd name="connsiteY490" fmla="*/ 256699 h 514350"/>
              <a:gd name="connsiteX491" fmla="*/ 5455444 w 6400800"/>
              <a:gd name="connsiteY491" fmla="*/ 246221 h 514350"/>
              <a:gd name="connsiteX492" fmla="*/ 5452587 w 6400800"/>
              <a:gd name="connsiteY492" fmla="*/ 230029 h 514350"/>
              <a:gd name="connsiteX493" fmla="*/ 5448776 w 6400800"/>
              <a:gd name="connsiteY493" fmla="*/ 214789 h 514350"/>
              <a:gd name="connsiteX494" fmla="*/ 5442109 w 6400800"/>
              <a:gd name="connsiteY494" fmla="*/ 190024 h 514350"/>
              <a:gd name="connsiteX495" fmla="*/ 5442109 w 6400800"/>
              <a:gd name="connsiteY495" fmla="*/ 190024 h 514350"/>
              <a:gd name="connsiteX496" fmla="*/ 5442109 w 6400800"/>
              <a:gd name="connsiteY496" fmla="*/ 180499 h 514350"/>
              <a:gd name="connsiteX497" fmla="*/ 5441156 w 6400800"/>
              <a:gd name="connsiteY497" fmla="*/ 186214 h 514350"/>
              <a:gd name="connsiteX498" fmla="*/ 5436394 w 6400800"/>
              <a:gd name="connsiteY498" fmla="*/ 169069 h 514350"/>
              <a:gd name="connsiteX499" fmla="*/ 5438299 w 6400800"/>
              <a:gd name="connsiteY499" fmla="*/ 190976 h 514350"/>
              <a:gd name="connsiteX500" fmla="*/ 5439251 w 6400800"/>
              <a:gd name="connsiteY500" fmla="*/ 195739 h 514350"/>
              <a:gd name="connsiteX501" fmla="*/ 5433537 w 6400800"/>
              <a:gd name="connsiteY501" fmla="*/ 225266 h 514350"/>
              <a:gd name="connsiteX502" fmla="*/ 5429726 w 6400800"/>
              <a:gd name="connsiteY502" fmla="*/ 221456 h 514350"/>
              <a:gd name="connsiteX503" fmla="*/ 5433537 w 6400800"/>
              <a:gd name="connsiteY503" fmla="*/ 225266 h 514350"/>
              <a:gd name="connsiteX504" fmla="*/ 5430679 w 6400800"/>
              <a:gd name="connsiteY504" fmla="*/ 240506 h 514350"/>
              <a:gd name="connsiteX505" fmla="*/ 5428774 w 6400800"/>
              <a:gd name="connsiteY505" fmla="*/ 228124 h 514350"/>
              <a:gd name="connsiteX506" fmla="*/ 5428774 w 6400800"/>
              <a:gd name="connsiteY506" fmla="*/ 242411 h 514350"/>
              <a:gd name="connsiteX507" fmla="*/ 5424012 w 6400800"/>
              <a:gd name="connsiteY507" fmla="*/ 222409 h 514350"/>
              <a:gd name="connsiteX508" fmla="*/ 5419249 w 6400800"/>
              <a:gd name="connsiteY508" fmla="*/ 200501 h 514350"/>
              <a:gd name="connsiteX509" fmla="*/ 5420201 w 6400800"/>
              <a:gd name="connsiteY509" fmla="*/ 223361 h 514350"/>
              <a:gd name="connsiteX510" fmla="*/ 5424964 w 6400800"/>
              <a:gd name="connsiteY510" fmla="*/ 274796 h 514350"/>
              <a:gd name="connsiteX511" fmla="*/ 5420201 w 6400800"/>
              <a:gd name="connsiteY511" fmla="*/ 299561 h 514350"/>
              <a:gd name="connsiteX512" fmla="*/ 5418296 w 6400800"/>
              <a:gd name="connsiteY512" fmla="*/ 305276 h 514350"/>
              <a:gd name="connsiteX513" fmla="*/ 5415439 w 6400800"/>
              <a:gd name="connsiteY513" fmla="*/ 298609 h 514350"/>
              <a:gd name="connsiteX514" fmla="*/ 5417344 w 6400800"/>
              <a:gd name="connsiteY514" fmla="*/ 291941 h 514350"/>
              <a:gd name="connsiteX515" fmla="*/ 5414487 w 6400800"/>
              <a:gd name="connsiteY515" fmla="*/ 296704 h 514350"/>
              <a:gd name="connsiteX516" fmla="*/ 5414487 w 6400800"/>
              <a:gd name="connsiteY516" fmla="*/ 295751 h 514350"/>
              <a:gd name="connsiteX517" fmla="*/ 5411629 w 6400800"/>
              <a:gd name="connsiteY517" fmla="*/ 287179 h 514350"/>
              <a:gd name="connsiteX518" fmla="*/ 5414487 w 6400800"/>
              <a:gd name="connsiteY518" fmla="*/ 268129 h 514350"/>
              <a:gd name="connsiteX519" fmla="*/ 5409724 w 6400800"/>
              <a:gd name="connsiteY519" fmla="*/ 282416 h 514350"/>
              <a:gd name="connsiteX520" fmla="*/ 5404009 w 6400800"/>
              <a:gd name="connsiteY520" fmla="*/ 267176 h 514350"/>
              <a:gd name="connsiteX521" fmla="*/ 5399246 w 6400800"/>
              <a:gd name="connsiteY521" fmla="*/ 253841 h 514350"/>
              <a:gd name="connsiteX522" fmla="*/ 5400199 w 6400800"/>
              <a:gd name="connsiteY522" fmla="*/ 232886 h 514350"/>
              <a:gd name="connsiteX523" fmla="*/ 5396389 w 6400800"/>
              <a:gd name="connsiteY523" fmla="*/ 247174 h 514350"/>
              <a:gd name="connsiteX524" fmla="*/ 5395437 w 6400800"/>
              <a:gd name="connsiteY524" fmla="*/ 244316 h 514350"/>
              <a:gd name="connsiteX525" fmla="*/ 5387817 w 6400800"/>
              <a:gd name="connsiteY525" fmla="*/ 224314 h 514350"/>
              <a:gd name="connsiteX526" fmla="*/ 5391626 w 6400800"/>
              <a:gd name="connsiteY526" fmla="*/ 245269 h 514350"/>
              <a:gd name="connsiteX527" fmla="*/ 5394484 w 6400800"/>
              <a:gd name="connsiteY527" fmla="*/ 257651 h 514350"/>
              <a:gd name="connsiteX528" fmla="*/ 5384959 w 6400800"/>
              <a:gd name="connsiteY528" fmla="*/ 300514 h 514350"/>
              <a:gd name="connsiteX529" fmla="*/ 5384006 w 6400800"/>
              <a:gd name="connsiteY529" fmla="*/ 297656 h 514350"/>
              <a:gd name="connsiteX530" fmla="*/ 5382101 w 6400800"/>
              <a:gd name="connsiteY530" fmla="*/ 283369 h 514350"/>
              <a:gd name="connsiteX531" fmla="*/ 5382101 w 6400800"/>
              <a:gd name="connsiteY531" fmla="*/ 287179 h 514350"/>
              <a:gd name="connsiteX532" fmla="*/ 5380196 w 6400800"/>
              <a:gd name="connsiteY532" fmla="*/ 276701 h 514350"/>
              <a:gd name="connsiteX533" fmla="*/ 5379244 w 6400800"/>
              <a:gd name="connsiteY533" fmla="*/ 272891 h 514350"/>
              <a:gd name="connsiteX534" fmla="*/ 5380196 w 6400800"/>
              <a:gd name="connsiteY534" fmla="*/ 269081 h 514350"/>
              <a:gd name="connsiteX535" fmla="*/ 5379244 w 6400800"/>
              <a:gd name="connsiteY535" fmla="*/ 271939 h 514350"/>
              <a:gd name="connsiteX536" fmla="*/ 5372576 w 6400800"/>
              <a:gd name="connsiteY536" fmla="*/ 241459 h 514350"/>
              <a:gd name="connsiteX537" fmla="*/ 5373529 w 6400800"/>
              <a:gd name="connsiteY537" fmla="*/ 232886 h 514350"/>
              <a:gd name="connsiteX538" fmla="*/ 5378292 w 6400800"/>
              <a:gd name="connsiteY538" fmla="*/ 190024 h 514350"/>
              <a:gd name="connsiteX539" fmla="*/ 5384006 w 6400800"/>
              <a:gd name="connsiteY539" fmla="*/ 153829 h 514350"/>
              <a:gd name="connsiteX540" fmla="*/ 5386864 w 6400800"/>
              <a:gd name="connsiteY540" fmla="*/ 138589 h 514350"/>
              <a:gd name="connsiteX541" fmla="*/ 5389721 w 6400800"/>
              <a:gd name="connsiteY541" fmla="*/ 126206 h 514350"/>
              <a:gd name="connsiteX542" fmla="*/ 5394484 w 6400800"/>
              <a:gd name="connsiteY542" fmla="*/ 102394 h 514350"/>
              <a:gd name="connsiteX543" fmla="*/ 5385912 w 6400800"/>
              <a:gd name="connsiteY543" fmla="*/ 125254 h 514350"/>
              <a:gd name="connsiteX544" fmla="*/ 5381149 w 6400800"/>
              <a:gd name="connsiteY544" fmla="*/ 137636 h 514350"/>
              <a:gd name="connsiteX545" fmla="*/ 5376387 w 6400800"/>
              <a:gd name="connsiteY545" fmla="*/ 151924 h 514350"/>
              <a:gd name="connsiteX546" fmla="*/ 5366862 w 6400800"/>
              <a:gd name="connsiteY546" fmla="*/ 188119 h 514350"/>
              <a:gd name="connsiteX547" fmla="*/ 5363051 w 6400800"/>
              <a:gd name="connsiteY547" fmla="*/ 205264 h 514350"/>
              <a:gd name="connsiteX548" fmla="*/ 5360194 w 6400800"/>
              <a:gd name="connsiteY548" fmla="*/ 196691 h 514350"/>
              <a:gd name="connsiteX549" fmla="*/ 5361146 w 6400800"/>
              <a:gd name="connsiteY549" fmla="*/ 210979 h 514350"/>
              <a:gd name="connsiteX550" fmla="*/ 5357337 w 6400800"/>
              <a:gd name="connsiteY550" fmla="*/ 230981 h 514350"/>
              <a:gd name="connsiteX551" fmla="*/ 5355431 w 6400800"/>
              <a:gd name="connsiteY551" fmla="*/ 245269 h 514350"/>
              <a:gd name="connsiteX552" fmla="*/ 5354479 w 6400800"/>
              <a:gd name="connsiteY552" fmla="*/ 235744 h 514350"/>
              <a:gd name="connsiteX553" fmla="*/ 5354479 w 6400800"/>
              <a:gd name="connsiteY553" fmla="*/ 230029 h 514350"/>
              <a:gd name="connsiteX554" fmla="*/ 5355431 w 6400800"/>
              <a:gd name="connsiteY554" fmla="*/ 210979 h 514350"/>
              <a:gd name="connsiteX555" fmla="*/ 5352574 w 6400800"/>
              <a:gd name="connsiteY555" fmla="*/ 222409 h 514350"/>
              <a:gd name="connsiteX556" fmla="*/ 5347812 w 6400800"/>
              <a:gd name="connsiteY556" fmla="*/ 190024 h 514350"/>
              <a:gd name="connsiteX557" fmla="*/ 5347812 w 6400800"/>
              <a:gd name="connsiteY557" fmla="*/ 179546 h 514350"/>
              <a:gd name="connsiteX558" fmla="*/ 5347812 w 6400800"/>
              <a:gd name="connsiteY558" fmla="*/ 160496 h 514350"/>
              <a:gd name="connsiteX559" fmla="*/ 5344954 w 6400800"/>
              <a:gd name="connsiteY559" fmla="*/ 173831 h 514350"/>
              <a:gd name="connsiteX560" fmla="*/ 5341144 w 6400800"/>
              <a:gd name="connsiteY560" fmla="*/ 150019 h 514350"/>
              <a:gd name="connsiteX561" fmla="*/ 5342096 w 6400800"/>
              <a:gd name="connsiteY561" fmla="*/ 177641 h 514350"/>
              <a:gd name="connsiteX562" fmla="*/ 5342096 w 6400800"/>
              <a:gd name="connsiteY562" fmla="*/ 187166 h 514350"/>
              <a:gd name="connsiteX563" fmla="*/ 5340192 w 6400800"/>
              <a:gd name="connsiteY563" fmla="*/ 200501 h 514350"/>
              <a:gd name="connsiteX564" fmla="*/ 5337334 w 6400800"/>
              <a:gd name="connsiteY564" fmla="*/ 229076 h 514350"/>
              <a:gd name="connsiteX565" fmla="*/ 5336381 w 6400800"/>
              <a:gd name="connsiteY565" fmla="*/ 263366 h 514350"/>
              <a:gd name="connsiteX566" fmla="*/ 5336381 w 6400800"/>
              <a:gd name="connsiteY566" fmla="*/ 282416 h 514350"/>
              <a:gd name="connsiteX567" fmla="*/ 5336381 w 6400800"/>
              <a:gd name="connsiteY567" fmla="*/ 282416 h 514350"/>
              <a:gd name="connsiteX568" fmla="*/ 5333524 w 6400800"/>
              <a:gd name="connsiteY568" fmla="*/ 293846 h 514350"/>
              <a:gd name="connsiteX569" fmla="*/ 5332571 w 6400800"/>
              <a:gd name="connsiteY569" fmla="*/ 291941 h 514350"/>
              <a:gd name="connsiteX570" fmla="*/ 5327809 w 6400800"/>
              <a:gd name="connsiteY570" fmla="*/ 278606 h 514350"/>
              <a:gd name="connsiteX571" fmla="*/ 5319237 w 6400800"/>
              <a:gd name="connsiteY571" fmla="*/ 252889 h 514350"/>
              <a:gd name="connsiteX572" fmla="*/ 5310664 w 6400800"/>
              <a:gd name="connsiteY572" fmla="*/ 230029 h 514350"/>
              <a:gd name="connsiteX573" fmla="*/ 5315426 w 6400800"/>
              <a:gd name="connsiteY573" fmla="*/ 253841 h 514350"/>
              <a:gd name="connsiteX574" fmla="*/ 5318284 w 6400800"/>
              <a:gd name="connsiteY574" fmla="*/ 267176 h 514350"/>
              <a:gd name="connsiteX575" fmla="*/ 5315426 w 6400800"/>
              <a:gd name="connsiteY575" fmla="*/ 263366 h 514350"/>
              <a:gd name="connsiteX576" fmla="*/ 5320189 w 6400800"/>
              <a:gd name="connsiteY576" fmla="*/ 276701 h 514350"/>
              <a:gd name="connsiteX577" fmla="*/ 5321142 w 6400800"/>
              <a:gd name="connsiteY577" fmla="*/ 281464 h 514350"/>
              <a:gd name="connsiteX578" fmla="*/ 5324951 w 6400800"/>
              <a:gd name="connsiteY578" fmla="*/ 297656 h 514350"/>
              <a:gd name="connsiteX579" fmla="*/ 5326856 w 6400800"/>
              <a:gd name="connsiteY579" fmla="*/ 306229 h 514350"/>
              <a:gd name="connsiteX580" fmla="*/ 5316379 w 6400800"/>
              <a:gd name="connsiteY580" fmla="*/ 322421 h 514350"/>
              <a:gd name="connsiteX581" fmla="*/ 5306854 w 6400800"/>
              <a:gd name="connsiteY581" fmla="*/ 338614 h 514350"/>
              <a:gd name="connsiteX582" fmla="*/ 5298281 w 6400800"/>
              <a:gd name="connsiteY582" fmla="*/ 354806 h 514350"/>
              <a:gd name="connsiteX583" fmla="*/ 5298281 w 6400800"/>
              <a:gd name="connsiteY583" fmla="*/ 344329 h 514350"/>
              <a:gd name="connsiteX584" fmla="*/ 5301139 w 6400800"/>
              <a:gd name="connsiteY584" fmla="*/ 318611 h 514350"/>
              <a:gd name="connsiteX585" fmla="*/ 5305901 w 6400800"/>
              <a:gd name="connsiteY585" fmla="*/ 291941 h 514350"/>
              <a:gd name="connsiteX586" fmla="*/ 5311617 w 6400800"/>
              <a:gd name="connsiteY586" fmla="*/ 269081 h 514350"/>
              <a:gd name="connsiteX587" fmla="*/ 5302092 w 6400800"/>
              <a:gd name="connsiteY587" fmla="*/ 290989 h 514350"/>
              <a:gd name="connsiteX588" fmla="*/ 5299234 w 6400800"/>
              <a:gd name="connsiteY588" fmla="*/ 298609 h 514350"/>
              <a:gd name="connsiteX589" fmla="*/ 5299234 w 6400800"/>
              <a:gd name="connsiteY589" fmla="*/ 263366 h 514350"/>
              <a:gd name="connsiteX590" fmla="*/ 5290662 w 6400800"/>
              <a:gd name="connsiteY590" fmla="*/ 317659 h 514350"/>
              <a:gd name="connsiteX591" fmla="*/ 5289709 w 6400800"/>
              <a:gd name="connsiteY591" fmla="*/ 312896 h 514350"/>
              <a:gd name="connsiteX592" fmla="*/ 5284946 w 6400800"/>
              <a:gd name="connsiteY592" fmla="*/ 295751 h 514350"/>
              <a:gd name="connsiteX593" fmla="*/ 5284946 w 6400800"/>
              <a:gd name="connsiteY593" fmla="*/ 295751 h 514350"/>
              <a:gd name="connsiteX594" fmla="*/ 5284946 w 6400800"/>
              <a:gd name="connsiteY594" fmla="*/ 295751 h 514350"/>
              <a:gd name="connsiteX595" fmla="*/ 5282089 w 6400800"/>
              <a:gd name="connsiteY595" fmla="*/ 284321 h 514350"/>
              <a:gd name="connsiteX596" fmla="*/ 5281137 w 6400800"/>
              <a:gd name="connsiteY596" fmla="*/ 282416 h 514350"/>
              <a:gd name="connsiteX597" fmla="*/ 5288756 w 6400800"/>
              <a:gd name="connsiteY597" fmla="*/ 252889 h 514350"/>
              <a:gd name="connsiteX598" fmla="*/ 5279231 w 6400800"/>
              <a:gd name="connsiteY598" fmla="*/ 273844 h 514350"/>
              <a:gd name="connsiteX599" fmla="*/ 5275421 w 6400800"/>
              <a:gd name="connsiteY599" fmla="*/ 262414 h 514350"/>
              <a:gd name="connsiteX600" fmla="*/ 5268754 w 6400800"/>
              <a:gd name="connsiteY600" fmla="*/ 243364 h 514350"/>
              <a:gd name="connsiteX601" fmla="*/ 5271612 w 6400800"/>
              <a:gd name="connsiteY601" fmla="*/ 262414 h 514350"/>
              <a:gd name="connsiteX602" fmla="*/ 5274469 w 6400800"/>
              <a:gd name="connsiteY602" fmla="*/ 283369 h 514350"/>
              <a:gd name="connsiteX603" fmla="*/ 5263039 w 6400800"/>
              <a:gd name="connsiteY603" fmla="*/ 310039 h 514350"/>
              <a:gd name="connsiteX604" fmla="*/ 5263039 w 6400800"/>
              <a:gd name="connsiteY604" fmla="*/ 302419 h 514350"/>
              <a:gd name="connsiteX605" fmla="*/ 5260181 w 6400800"/>
              <a:gd name="connsiteY605" fmla="*/ 310039 h 514350"/>
              <a:gd name="connsiteX606" fmla="*/ 5260181 w 6400800"/>
              <a:gd name="connsiteY606" fmla="*/ 309086 h 514350"/>
              <a:gd name="connsiteX607" fmla="*/ 5261134 w 6400800"/>
              <a:gd name="connsiteY607" fmla="*/ 301466 h 514350"/>
              <a:gd name="connsiteX608" fmla="*/ 5262087 w 6400800"/>
              <a:gd name="connsiteY608" fmla="*/ 284321 h 514350"/>
              <a:gd name="connsiteX609" fmla="*/ 5263039 w 6400800"/>
              <a:gd name="connsiteY609" fmla="*/ 269081 h 514350"/>
              <a:gd name="connsiteX610" fmla="*/ 5258276 w 6400800"/>
              <a:gd name="connsiteY610" fmla="*/ 283369 h 514350"/>
              <a:gd name="connsiteX611" fmla="*/ 5257324 w 6400800"/>
              <a:gd name="connsiteY611" fmla="*/ 287179 h 514350"/>
              <a:gd name="connsiteX612" fmla="*/ 5255419 w 6400800"/>
              <a:gd name="connsiteY612" fmla="*/ 273844 h 514350"/>
              <a:gd name="connsiteX613" fmla="*/ 5255419 w 6400800"/>
              <a:gd name="connsiteY613" fmla="*/ 271939 h 514350"/>
              <a:gd name="connsiteX614" fmla="*/ 5255419 w 6400800"/>
              <a:gd name="connsiteY614" fmla="*/ 270986 h 514350"/>
              <a:gd name="connsiteX615" fmla="*/ 5256371 w 6400800"/>
              <a:gd name="connsiteY615" fmla="*/ 266224 h 514350"/>
              <a:gd name="connsiteX616" fmla="*/ 5255419 w 6400800"/>
              <a:gd name="connsiteY616" fmla="*/ 268129 h 514350"/>
              <a:gd name="connsiteX617" fmla="*/ 5258276 w 6400800"/>
              <a:gd name="connsiteY617" fmla="*/ 232886 h 514350"/>
              <a:gd name="connsiteX618" fmla="*/ 5263039 w 6400800"/>
              <a:gd name="connsiteY618" fmla="*/ 158591 h 514350"/>
              <a:gd name="connsiteX619" fmla="*/ 5252562 w 6400800"/>
              <a:gd name="connsiteY619" fmla="*/ 204311 h 514350"/>
              <a:gd name="connsiteX620" fmla="*/ 5255419 w 6400800"/>
              <a:gd name="connsiteY620" fmla="*/ 173831 h 514350"/>
              <a:gd name="connsiteX621" fmla="*/ 5258276 w 6400800"/>
              <a:gd name="connsiteY621" fmla="*/ 140494 h 514350"/>
              <a:gd name="connsiteX622" fmla="*/ 5260181 w 6400800"/>
              <a:gd name="connsiteY622" fmla="*/ 110966 h 514350"/>
              <a:gd name="connsiteX623" fmla="*/ 5254467 w 6400800"/>
              <a:gd name="connsiteY623" fmla="*/ 139541 h 514350"/>
              <a:gd name="connsiteX624" fmla="*/ 5247799 w 6400800"/>
              <a:gd name="connsiteY624" fmla="*/ 172879 h 514350"/>
              <a:gd name="connsiteX625" fmla="*/ 5243989 w 6400800"/>
              <a:gd name="connsiteY625" fmla="*/ 192881 h 514350"/>
              <a:gd name="connsiteX626" fmla="*/ 5243037 w 6400800"/>
              <a:gd name="connsiteY626" fmla="*/ 201454 h 514350"/>
              <a:gd name="connsiteX627" fmla="*/ 5241131 w 6400800"/>
              <a:gd name="connsiteY627" fmla="*/ 194786 h 514350"/>
              <a:gd name="connsiteX628" fmla="*/ 5241131 w 6400800"/>
              <a:gd name="connsiteY628" fmla="*/ 209074 h 514350"/>
              <a:gd name="connsiteX629" fmla="*/ 5240179 w 6400800"/>
              <a:gd name="connsiteY629" fmla="*/ 215741 h 514350"/>
              <a:gd name="connsiteX630" fmla="*/ 5235417 w 6400800"/>
              <a:gd name="connsiteY630" fmla="*/ 246221 h 514350"/>
              <a:gd name="connsiteX631" fmla="*/ 5230654 w 6400800"/>
              <a:gd name="connsiteY631" fmla="*/ 252889 h 514350"/>
              <a:gd name="connsiteX632" fmla="*/ 5222081 w 6400800"/>
              <a:gd name="connsiteY632" fmla="*/ 266224 h 514350"/>
              <a:gd name="connsiteX633" fmla="*/ 5215414 w 6400800"/>
              <a:gd name="connsiteY633" fmla="*/ 279559 h 514350"/>
              <a:gd name="connsiteX634" fmla="*/ 5215414 w 6400800"/>
              <a:gd name="connsiteY634" fmla="*/ 278606 h 514350"/>
              <a:gd name="connsiteX635" fmla="*/ 5216367 w 6400800"/>
              <a:gd name="connsiteY635" fmla="*/ 275749 h 514350"/>
              <a:gd name="connsiteX636" fmla="*/ 5215414 w 6400800"/>
              <a:gd name="connsiteY636" fmla="*/ 277654 h 514350"/>
              <a:gd name="connsiteX637" fmla="*/ 5211604 w 6400800"/>
              <a:gd name="connsiteY637" fmla="*/ 249079 h 514350"/>
              <a:gd name="connsiteX638" fmla="*/ 5208746 w 6400800"/>
              <a:gd name="connsiteY638" fmla="*/ 224314 h 514350"/>
              <a:gd name="connsiteX639" fmla="*/ 5205889 w 6400800"/>
              <a:gd name="connsiteY639" fmla="*/ 202406 h 514350"/>
              <a:gd name="connsiteX640" fmla="*/ 5204937 w 6400800"/>
              <a:gd name="connsiteY640" fmla="*/ 224314 h 514350"/>
              <a:gd name="connsiteX641" fmla="*/ 5204937 w 6400800"/>
              <a:gd name="connsiteY641" fmla="*/ 249079 h 514350"/>
              <a:gd name="connsiteX642" fmla="*/ 5204937 w 6400800"/>
              <a:gd name="connsiteY642" fmla="*/ 264319 h 514350"/>
              <a:gd name="connsiteX643" fmla="*/ 5205889 w 6400800"/>
              <a:gd name="connsiteY643" fmla="*/ 281464 h 514350"/>
              <a:gd name="connsiteX644" fmla="*/ 5205889 w 6400800"/>
              <a:gd name="connsiteY644" fmla="*/ 289084 h 514350"/>
              <a:gd name="connsiteX645" fmla="*/ 5203984 w 6400800"/>
              <a:gd name="connsiteY645" fmla="*/ 286226 h 514350"/>
              <a:gd name="connsiteX646" fmla="*/ 5205889 w 6400800"/>
              <a:gd name="connsiteY646" fmla="*/ 290989 h 514350"/>
              <a:gd name="connsiteX647" fmla="*/ 5205889 w 6400800"/>
              <a:gd name="connsiteY647" fmla="*/ 291941 h 514350"/>
              <a:gd name="connsiteX648" fmla="*/ 5203984 w 6400800"/>
              <a:gd name="connsiteY648" fmla="*/ 287179 h 514350"/>
              <a:gd name="connsiteX649" fmla="*/ 5203984 w 6400800"/>
              <a:gd name="connsiteY649" fmla="*/ 287179 h 514350"/>
              <a:gd name="connsiteX650" fmla="*/ 5203984 w 6400800"/>
              <a:gd name="connsiteY650" fmla="*/ 287179 h 514350"/>
              <a:gd name="connsiteX651" fmla="*/ 5199221 w 6400800"/>
              <a:gd name="connsiteY651" fmla="*/ 278606 h 514350"/>
              <a:gd name="connsiteX652" fmla="*/ 5202079 w 6400800"/>
              <a:gd name="connsiteY652" fmla="*/ 290989 h 514350"/>
              <a:gd name="connsiteX653" fmla="*/ 5198269 w 6400800"/>
              <a:gd name="connsiteY653" fmla="*/ 300514 h 514350"/>
              <a:gd name="connsiteX654" fmla="*/ 5195412 w 6400800"/>
              <a:gd name="connsiteY654" fmla="*/ 295751 h 514350"/>
              <a:gd name="connsiteX655" fmla="*/ 5191601 w 6400800"/>
              <a:gd name="connsiteY655" fmla="*/ 263366 h 514350"/>
              <a:gd name="connsiteX656" fmla="*/ 5184934 w 6400800"/>
              <a:gd name="connsiteY656" fmla="*/ 190024 h 514350"/>
              <a:gd name="connsiteX657" fmla="*/ 5183981 w 6400800"/>
              <a:gd name="connsiteY657" fmla="*/ 169069 h 514350"/>
              <a:gd name="connsiteX658" fmla="*/ 5183981 w 6400800"/>
              <a:gd name="connsiteY658" fmla="*/ 161449 h 514350"/>
              <a:gd name="connsiteX659" fmla="*/ 5183029 w 6400800"/>
              <a:gd name="connsiteY659" fmla="*/ 169069 h 514350"/>
              <a:gd name="connsiteX660" fmla="*/ 5181124 w 6400800"/>
              <a:gd name="connsiteY660" fmla="*/ 190024 h 514350"/>
              <a:gd name="connsiteX661" fmla="*/ 5180171 w 6400800"/>
              <a:gd name="connsiteY661" fmla="*/ 211931 h 514350"/>
              <a:gd name="connsiteX662" fmla="*/ 5177314 w 6400800"/>
              <a:gd name="connsiteY662" fmla="*/ 215741 h 514350"/>
              <a:gd name="connsiteX663" fmla="*/ 5165884 w 6400800"/>
              <a:gd name="connsiteY663" fmla="*/ 231934 h 514350"/>
              <a:gd name="connsiteX664" fmla="*/ 5163979 w 6400800"/>
              <a:gd name="connsiteY664" fmla="*/ 235744 h 514350"/>
              <a:gd name="connsiteX665" fmla="*/ 5161121 w 6400800"/>
              <a:gd name="connsiteY665" fmla="*/ 230029 h 514350"/>
              <a:gd name="connsiteX666" fmla="*/ 5161121 w 6400800"/>
              <a:gd name="connsiteY666" fmla="*/ 229076 h 514350"/>
              <a:gd name="connsiteX667" fmla="*/ 5163026 w 6400800"/>
              <a:gd name="connsiteY667" fmla="*/ 213836 h 514350"/>
              <a:gd name="connsiteX668" fmla="*/ 5163979 w 6400800"/>
              <a:gd name="connsiteY668" fmla="*/ 208121 h 514350"/>
              <a:gd name="connsiteX669" fmla="*/ 5158264 w 6400800"/>
              <a:gd name="connsiteY669" fmla="*/ 224314 h 514350"/>
              <a:gd name="connsiteX670" fmla="*/ 5156359 w 6400800"/>
              <a:gd name="connsiteY670" fmla="*/ 220504 h 514350"/>
              <a:gd name="connsiteX671" fmla="*/ 5147787 w 6400800"/>
              <a:gd name="connsiteY671" fmla="*/ 205264 h 514350"/>
              <a:gd name="connsiteX672" fmla="*/ 5144929 w 6400800"/>
              <a:gd name="connsiteY672" fmla="*/ 178594 h 514350"/>
              <a:gd name="connsiteX673" fmla="*/ 5141119 w 6400800"/>
              <a:gd name="connsiteY673" fmla="*/ 149066 h 514350"/>
              <a:gd name="connsiteX674" fmla="*/ 5141119 w 6400800"/>
              <a:gd name="connsiteY674" fmla="*/ 178594 h 514350"/>
              <a:gd name="connsiteX675" fmla="*/ 5141119 w 6400800"/>
              <a:gd name="connsiteY675" fmla="*/ 255746 h 514350"/>
              <a:gd name="connsiteX676" fmla="*/ 5141119 w 6400800"/>
              <a:gd name="connsiteY676" fmla="*/ 258604 h 514350"/>
              <a:gd name="connsiteX677" fmla="*/ 5139214 w 6400800"/>
              <a:gd name="connsiteY677" fmla="*/ 260509 h 514350"/>
              <a:gd name="connsiteX678" fmla="*/ 5134451 w 6400800"/>
              <a:gd name="connsiteY678" fmla="*/ 265271 h 514350"/>
              <a:gd name="connsiteX679" fmla="*/ 5128737 w 6400800"/>
              <a:gd name="connsiteY679" fmla="*/ 184309 h 514350"/>
              <a:gd name="connsiteX680" fmla="*/ 5124926 w 6400800"/>
              <a:gd name="connsiteY680" fmla="*/ 236696 h 514350"/>
              <a:gd name="connsiteX681" fmla="*/ 5119212 w 6400800"/>
              <a:gd name="connsiteY681" fmla="*/ 219551 h 514350"/>
              <a:gd name="connsiteX682" fmla="*/ 5123974 w 6400800"/>
              <a:gd name="connsiteY682" fmla="*/ 249079 h 514350"/>
              <a:gd name="connsiteX683" fmla="*/ 5123021 w 6400800"/>
              <a:gd name="connsiteY683" fmla="*/ 258604 h 514350"/>
              <a:gd name="connsiteX684" fmla="*/ 5120164 w 6400800"/>
              <a:gd name="connsiteY684" fmla="*/ 279559 h 514350"/>
              <a:gd name="connsiteX685" fmla="*/ 5116354 w 6400800"/>
              <a:gd name="connsiteY685" fmla="*/ 285274 h 514350"/>
              <a:gd name="connsiteX686" fmla="*/ 5106829 w 6400800"/>
              <a:gd name="connsiteY686" fmla="*/ 298609 h 514350"/>
              <a:gd name="connsiteX687" fmla="*/ 5103971 w 6400800"/>
              <a:gd name="connsiteY687" fmla="*/ 303371 h 514350"/>
              <a:gd name="connsiteX688" fmla="*/ 5085874 w 6400800"/>
              <a:gd name="connsiteY688" fmla="*/ 261461 h 514350"/>
              <a:gd name="connsiteX689" fmla="*/ 5086826 w 6400800"/>
              <a:gd name="connsiteY689" fmla="*/ 261461 h 514350"/>
              <a:gd name="connsiteX690" fmla="*/ 5091589 w 6400800"/>
              <a:gd name="connsiteY690" fmla="*/ 260509 h 514350"/>
              <a:gd name="connsiteX691" fmla="*/ 5086826 w 6400800"/>
              <a:gd name="connsiteY691" fmla="*/ 260509 h 514350"/>
              <a:gd name="connsiteX692" fmla="*/ 5085874 w 6400800"/>
              <a:gd name="connsiteY692" fmla="*/ 260509 h 514350"/>
              <a:gd name="connsiteX693" fmla="*/ 5071587 w 6400800"/>
              <a:gd name="connsiteY693" fmla="*/ 230029 h 514350"/>
              <a:gd name="connsiteX694" fmla="*/ 5071587 w 6400800"/>
              <a:gd name="connsiteY694" fmla="*/ 222409 h 514350"/>
              <a:gd name="connsiteX695" fmla="*/ 5069681 w 6400800"/>
              <a:gd name="connsiteY695" fmla="*/ 227171 h 514350"/>
              <a:gd name="connsiteX696" fmla="*/ 5062062 w 6400800"/>
              <a:gd name="connsiteY696" fmla="*/ 192881 h 514350"/>
              <a:gd name="connsiteX697" fmla="*/ 5058251 w 6400800"/>
              <a:gd name="connsiteY697" fmla="*/ 174784 h 514350"/>
              <a:gd name="connsiteX698" fmla="*/ 5055394 w 6400800"/>
              <a:gd name="connsiteY698" fmla="*/ 159544 h 514350"/>
              <a:gd name="connsiteX699" fmla="*/ 5049679 w 6400800"/>
              <a:gd name="connsiteY699" fmla="*/ 130016 h 514350"/>
              <a:gd name="connsiteX700" fmla="*/ 5050631 w 6400800"/>
              <a:gd name="connsiteY700" fmla="*/ 159544 h 514350"/>
              <a:gd name="connsiteX701" fmla="*/ 5051584 w 6400800"/>
              <a:gd name="connsiteY701" fmla="*/ 174784 h 514350"/>
              <a:gd name="connsiteX702" fmla="*/ 5053489 w 6400800"/>
              <a:gd name="connsiteY702" fmla="*/ 192881 h 514350"/>
              <a:gd name="connsiteX703" fmla="*/ 5059204 w 6400800"/>
              <a:gd name="connsiteY703" fmla="*/ 236696 h 514350"/>
              <a:gd name="connsiteX704" fmla="*/ 5061109 w 6400800"/>
              <a:gd name="connsiteY704" fmla="*/ 249079 h 514350"/>
              <a:gd name="connsiteX705" fmla="*/ 5055394 w 6400800"/>
              <a:gd name="connsiteY705" fmla="*/ 270034 h 514350"/>
              <a:gd name="connsiteX706" fmla="*/ 5052537 w 6400800"/>
              <a:gd name="connsiteY706" fmla="*/ 271939 h 514350"/>
              <a:gd name="connsiteX707" fmla="*/ 5052537 w 6400800"/>
              <a:gd name="connsiteY707" fmla="*/ 271939 h 514350"/>
              <a:gd name="connsiteX708" fmla="*/ 5051584 w 6400800"/>
              <a:gd name="connsiteY708" fmla="*/ 267176 h 514350"/>
              <a:gd name="connsiteX709" fmla="*/ 5051584 w 6400800"/>
              <a:gd name="connsiteY709" fmla="*/ 269081 h 514350"/>
              <a:gd name="connsiteX710" fmla="*/ 5048726 w 6400800"/>
              <a:gd name="connsiteY710" fmla="*/ 261461 h 514350"/>
              <a:gd name="connsiteX711" fmla="*/ 5048726 w 6400800"/>
              <a:gd name="connsiteY711" fmla="*/ 261461 h 514350"/>
              <a:gd name="connsiteX712" fmla="*/ 5050631 w 6400800"/>
              <a:gd name="connsiteY712" fmla="*/ 252889 h 514350"/>
              <a:gd name="connsiteX713" fmla="*/ 5047774 w 6400800"/>
              <a:gd name="connsiteY713" fmla="*/ 259556 h 514350"/>
              <a:gd name="connsiteX714" fmla="*/ 5039201 w 6400800"/>
              <a:gd name="connsiteY714" fmla="*/ 236696 h 514350"/>
              <a:gd name="connsiteX715" fmla="*/ 5031581 w 6400800"/>
              <a:gd name="connsiteY715" fmla="*/ 214789 h 514350"/>
              <a:gd name="connsiteX716" fmla="*/ 5035392 w 6400800"/>
              <a:gd name="connsiteY716" fmla="*/ 237649 h 514350"/>
              <a:gd name="connsiteX717" fmla="*/ 5039201 w 6400800"/>
              <a:gd name="connsiteY717" fmla="*/ 256699 h 514350"/>
              <a:gd name="connsiteX718" fmla="*/ 5034439 w 6400800"/>
              <a:gd name="connsiteY718" fmla="*/ 265271 h 514350"/>
              <a:gd name="connsiteX719" fmla="*/ 5034439 w 6400800"/>
              <a:gd name="connsiteY719" fmla="*/ 262414 h 514350"/>
              <a:gd name="connsiteX720" fmla="*/ 5030629 w 6400800"/>
              <a:gd name="connsiteY720" fmla="*/ 241459 h 514350"/>
              <a:gd name="connsiteX721" fmla="*/ 5026819 w 6400800"/>
              <a:gd name="connsiteY721" fmla="*/ 223361 h 514350"/>
              <a:gd name="connsiteX722" fmla="*/ 5025867 w 6400800"/>
              <a:gd name="connsiteY722" fmla="*/ 242411 h 514350"/>
              <a:gd name="connsiteX723" fmla="*/ 5025867 w 6400800"/>
              <a:gd name="connsiteY723" fmla="*/ 263366 h 514350"/>
              <a:gd name="connsiteX724" fmla="*/ 5025867 w 6400800"/>
              <a:gd name="connsiteY724" fmla="*/ 276701 h 514350"/>
              <a:gd name="connsiteX725" fmla="*/ 5025867 w 6400800"/>
              <a:gd name="connsiteY725" fmla="*/ 281464 h 514350"/>
              <a:gd name="connsiteX726" fmla="*/ 5010626 w 6400800"/>
              <a:gd name="connsiteY726" fmla="*/ 263366 h 514350"/>
              <a:gd name="connsiteX727" fmla="*/ 4995387 w 6400800"/>
              <a:gd name="connsiteY727" fmla="*/ 248126 h 514350"/>
              <a:gd name="connsiteX728" fmla="*/ 4997292 w 6400800"/>
              <a:gd name="connsiteY728" fmla="*/ 243364 h 514350"/>
              <a:gd name="connsiteX729" fmla="*/ 4994434 w 6400800"/>
              <a:gd name="connsiteY729" fmla="*/ 248126 h 514350"/>
              <a:gd name="connsiteX730" fmla="*/ 4992529 w 6400800"/>
              <a:gd name="connsiteY730" fmla="*/ 246221 h 514350"/>
              <a:gd name="connsiteX731" fmla="*/ 4994434 w 6400800"/>
              <a:gd name="connsiteY731" fmla="*/ 190024 h 514350"/>
              <a:gd name="connsiteX732" fmla="*/ 4983004 w 6400800"/>
              <a:gd name="connsiteY732" fmla="*/ 240506 h 514350"/>
              <a:gd name="connsiteX733" fmla="*/ 4981099 w 6400800"/>
              <a:gd name="connsiteY733" fmla="*/ 238601 h 514350"/>
              <a:gd name="connsiteX734" fmla="*/ 4959192 w 6400800"/>
              <a:gd name="connsiteY734" fmla="*/ 219551 h 514350"/>
              <a:gd name="connsiteX735" fmla="*/ 4978242 w 6400800"/>
              <a:gd name="connsiteY735" fmla="*/ 241459 h 514350"/>
              <a:gd name="connsiteX736" fmla="*/ 4982051 w 6400800"/>
              <a:gd name="connsiteY736" fmla="*/ 246221 h 514350"/>
              <a:gd name="connsiteX737" fmla="*/ 4982051 w 6400800"/>
              <a:gd name="connsiteY737" fmla="*/ 248126 h 514350"/>
              <a:gd name="connsiteX738" fmla="*/ 4976337 w 6400800"/>
              <a:gd name="connsiteY738" fmla="*/ 279559 h 514350"/>
              <a:gd name="connsiteX739" fmla="*/ 4969669 w 6400800"/>
              <a:gd name="connsiteY739" fmla="*/ 290989 h 514350"/>
              <a:gd name="connsiteX740" fmla="*/ 4960144 w 6400800"/>
              <a:gd name="connsiteY740" fmla="*/ 265271 h 514350"/>
              <a:gd name="connsiteX741" fmla="*/ 4960144 w 6400800"/>
              <a:gd name="connsiteY741" fmla="*/ 264319 h 514350"/>
              <a:gd name="connsiteX742" fmla="*/ 4959192 w 6400800"/>
              <a:gd name="connsiteY742" fmla="*/ 237649 h 514350"/>
              <a:gd name="connsiteX743" fmla="*/ 4958239 w 6400800"/>
              <a:gd name="connsiteY743" fmla="*/ 214789 h 514350"/>
              <a:gd name="connsiteX744" fmla="*/ 4968717 w 6400800"/>
              <a:gd name="connsiteY744" fmla="*/ 164306 h 514350"/>
              <a:gd name="connsiteX745" fmla="*/ 4974431 w 6400800"/>
              <a:gd name="connsiteY745" fmla="*/ 134779 h 514350"/>
              <a:gd name="connsiteX746" fmla="*/ 4964906 w 6400800"/>
              <a:gd name="connsiteY746" fmla="*/ 163354 h 514350"/>
              <a:gd name="connsiteX747" fmla="*/ 4955381 w 6400800"/>
              <a:gd name="connsiteY747" fmla="*/ 191929 h 514350"/>
              <a:gd name="connsiteX748" fmla="*/ 4955381 w 6400800"/>
              <a:gd name="connsiteY748" fmla="*/ 176689 h 514350"/>
              <a:gd name="connsiteX749" fmla="*/ 4952524 w 6400800"/>
              <a:gd name="connsiteY749" fmla="*/ 202406 h 514350"/>
              <a:gd name="connsiteX750" fmla="*/ 4952524 w 6400800"/>
              <a:gd name="connsiteY750" fmla="*/ 203359 h 514350"/>
              <a:gd name="connsiteX751" fmla="*/ 4944904 w 6400800"/>
              <a:gd name="connsiteY751" fmla="*/ 227171 h 514350"/>
              <a:gd name="connsiteX752" fmla="*/ 4944904 w 6400800"/>
              <a:gd name="connsiteY752" fmla="*/ 226219 h 514350"/>
              <a:gd name="connsiteX753" fmla="*/ 4936331 w 6400800"/>
              <a:gd name="connsiteY753" fmla="*/ 199549 h 514350"/>
              <a:gd name="connsiteX754" fmla="*/ 4942046 w 6400800"/>
              <a:gd name="connsiteY754" fmla="*/ 236696 h 514350"/>
              <a:gd name="connsiteX755" fmla="*/ 4941094 w 6400800"/>
              <a:gd name="connsiteY755" fmla="*/ 239554 h 514350"/>
              <a:gd name="connsiteX756" fmla="*/ 4922996 w 6400800"/>
              <a:gd name="connsiteY756" fmla="*/ 292894 h 514350"/>
              <a:gd name="connsiteX757" fmla="*/ 4922996 w 6400800"/>
              <a:gd name="connsiteY757" fmla="*/ 289084 h 514350"/>
              <a:gd name="connsiteX758" fmla="*/ 4920139 w 6400800"/>
              <a:gd name="connsiteY758" fmla="*/ 269081 h 514350"/>
              <a:gd name="connsiteX759" fmla="*/ 4919187 w 6400800"/>
              <a:gd name="connsiteY759" fmla="*/ 290036 h 514350"/>
              <a:gd name="connsiteX760" fmla="*/ 4919187 w 6400800"/>
              <a:gd name="connsiteY760" fmla="*/ 296704 h 514350"/>
              <a:gd name="connsiteX761" fmla="*/ 4917281 w 6400800"/>
              <a:gd name="connsiteY761" fmla="*/ 289084 h 514350"/>
              <a:gd name="connsiteX762" fmla="*/ 4911567 w 6400800"/>
              <a:gd name="connsiteY762" fmla="*/ 266224 h 514350"/>
              <a:gd name="connsiteX763" fmla="*/ 4904899 w 6400800"/>
              <a:gd name="connsiteY763" fmla="*/ 246221 h 514350"/>
              <a:gd name="connsiteX764" fmla="*/ 4907756 w 6400800"/>
              <a:gd name="connsiteY764" fmla="*/ 267176 h 514350"/>
              <a:gd name="connsiteX765" fmla="*/ 4909662 w 6400800"/>
              <a:gd name="connsiteY765" fmla="*/ 290989 h 514350"/>
              <a:gd name="connsiteX766" fmla="*/ 4911567 w 6400800"/>
              <a:gd name="connsiteY766" fmla="*/ 321469 h 514350"/>
              <a:gd name="connsiteX767" fmla="*/ 4908709 w 6400800"/>
              <a:gd name="connsiteY767" fmla="*/ 327184 h 514350"/>
              <a:gd name="connsiteX768" fmla="*/ 4902042 w 6400800"/>
              <a:gd name="connsiteY768" fmla="*/ 313849 h 514350"/>
              <a:gd name="connsiteX769" fmla="*/ 4894421 w 6400800"/>
              <a:gd name="connsiteY769" fmla="*/ 298609 h 514350"/>
              <a:gd name="connsiteX770" fmla="*/ 4892517 w 6400800"/>
              <a:gd name="connsiteY770" fmla="*/ 285274 h 514350"/>
              <a:gd name="connsiteX771" fmla="*/ 4891564 w 6400800"/>
              <a:gd name="connsiteY771" fmla="*/ 293846 h 514350"/>
              <a:gd name="connsiteX772" fmla="*/ 4888706 w 6400800"/>
              <a:gd name="connsiteY772" fmla="*/ 289084 h 514350"/>
              <a:gd name="connsiteX773" fmla="*/ 4891564 w 6400800"/>
              <a:gd name="connsiteY773" fmla="*/ 295751 h 514350"/>
              <a:gd name="connsiteX774" fmla="*/ 4887754 w 6400800"/>
              <a:gd name="connsiteY774" fmla="*/ 348139 h 514350"/>
              <a:gd name="connsiteX775" fmla="*/ 4887754 w 6400800"/>
              <a:gd name="connsiteY775" fmla="*/ 357664 h 514350"/>
              <a:gd name="connsiteX776" fmla="*/ 4882991 w 6400800"/>
              <a:gd name="connsiteY776" fmla="*/ 350996 h 514350"/>
              <a:gd name="connsiteX777" fmla="*/ 4882039 w 6400800"/>
              <a:gd name="connsiteY777" fmla="*/ 338614 h 514350"/>
              <a:gd name="connsiteX778" fmla="*/ 4882039 w 6400800"/>
              <a:gd name="connsiteY778" fmla="*/ 337661 h 514350"/>
              <a:gd name="connsiteX779" fmla="*/ 4883944 w 6400800"/>
              <a:gd name="connsiteY779" fmla="*/ 327184 h 514350"/>
              <a:gd name="connsiteX780" fmla="*/ 4885849 w 6400800"/>
              <a:gd name="connsiteY780" fmla="*/ 319564 h 514350"/>
              <a:gd name="connsiteX781" fmla="*/ 4887754 w 6400800"/>
              <a:gd name="connsiteY781" fmla="*/ 312896 h 514350"/>
              <a:gd name="connsiteX782" fmla="*/ 4884896 w 6400800"/>
              <a:gd name="connsiteY782" fmla="*/ 318611 h 514350"/>
              <a:gd name="connsiteX783" fmla="*/ 4882039 w 6400800"/>
              <a:gd name="connsiteY783" fmla="*/ 326231 h 514350"/>
              <a:gd name="connsiteX784" fmla="*/ 4882039 w 6400800"/>
              <a:gd name="connsiteY784" fmla="*/ 328136 h 514350"/>
              <a:gd name="connsiteX785" fmla="*/ 4882039 w 6400800"/>
              <a:gd name="connsiteY785" fmla="*/ 326231 h 514350"/>
              <a:gd name="connsiteX786" fmla="*/ 4877276 w 6400800"/>
              <a:gd name="connsiteY786" fmla="*/ 288131 h 514350"/>
              <a:gd name="connsiteX787" fmla="*/ 4873466 w 6400800"/>
              <a:gd name="connsiteY787" fmla="*/ 263366 h 514350"/>
              <a:gd name="connsiteX788" fmla="*/ 4878229 w 6400800"/>
              <a:gd name="connsiteY788" fmla="*/ 238601 h 514350"/>
              <a:gd name="connsiteX789" fmla="*/ 4882039 w 6400800"/>
              <a:gd name="connsiteY789" fmla="*/ 211931 h 514350"/>
              <a:gd name="connsiteX790" fmla="*/ 4874419 w 6400800"/>
              <a:gd name="connsiteY790" fmla="*/ 237649 h 514350"/>
              <a:gd name="connsiteX791" fmla="*/ 4870609 w 6400800"/>
              <a:gd name="connsiteY791" fmla="*/ 249079 h 514350"/>
              <a:gd name="connsiteX792" fmla="*/ 4866799 w 6400800"/>
              <a:gd name="connsiteY792" fmla="*/ 231934 h 514350"/>
              <a:gd name="connsiteX793" fmla="*/ 4862037 w 6400800"/>
              <a:gd name="connsiteY793" fmla="*/ 210979 h 514350"/>
              <a:gd name="connsiteX794" fmla="*/ 4862989 w 6400800"/>
              <a:gd name="connsiteY794" fmla="*/ 232886 h 514350"/>
              <a:gd name="connsiteX795" fmla="*/ 4863941 w 6400800"/>
              <a:gd name="connsiteY795" fmla="*/ 248126 h 514350"/>
              <a:gd name="connsiteX796" fmla="*/ 4863941 w 6400800"/>
              <a:gd name="connsiteY796" fmla="*/ 261461 h 514350"/>
              <a:gd name="connsiteX797" fmla="*/ 4860131 w 6400800"/>
              <a:gd name="connsiteY797" fmla="*/ 264319 h 514350"/>
              <a:gd name="connsiteX798" fmla="*/ 4843939 w 6400800"/>
              <a:gd name="connsiteY798" fmla="*/ 281464 h 514350"/>
              <a:gd name="connsiteX799" fmla="*/ 4841081 w 6400800"/>
              <a:gd name="connsiteY799" fmla="*/ 270986 h 514350"/>
              <a:gd name="connsiteX800" fmla="*/ 4842987 w 6400800"/>
              <a:gd name="connsiteY800" fmla="*/ 266224 h 514350"/>
              <a:gd name="connsiteX801" fmla="*/ 4841081 w 6400800"/>
              <a:gd name="connsiteY801" fmla="*/ 269081 h 514350"/>
              <a:gd name="connsiteX802" fmla="*/ 4840129 w 6400800"/>
              <a:gd name="connsiteY802" fmla="*/ 262414 h 514350"/>
              <a:gd name="connsiteX803" fmla="*/ 4840129 w 6400800"/>
              <a:gd name="connsiteY803" fmla="*/ 270034 h 514350"/>
              <a:gd name="connsiteX804" fmla="*/ 4833462 w 6400800"/>
              <a:gd name="connsiteY804" fmla="*/ 278606 h 514350"/>
              <a:gd name="connsiteX805" fmla="*/ 4822984 w 6400800"/>
              <a:gd name="connsiteY805" fmla="*/ 294799 h 514350"/>
              <a:gd name="connsiteX806" fmla="*/ 4816316 w 6400800"/>
              <a:gd name="connsiteY806" fmla="*/ 304324 h 514350"/>
              <a:gd name="connsiteX807" fmla="*/ 4809649 w 6400800"/>
              <a:gd name="connsiteY807" fmla="*/ 315754 h 514350"/>
              <a:gd name="connsiteX808" fmla="*/ 4807744 w 6400800"/>
              <a:gd name="connsiteY808" fmla="*/ 318611 h 514350"/>
              <a:gd name="connsiteX809" fmla="*/ 4807744 w 6400800"/>
              <a:gd name="connsiteY809" fmla="*/ 304324 h 514350"/>
              <a:gd name="connsiteX810" fmla="*/ 4803934 w 6400800"/>
              <a:gd name="connsiteY810" fmla="*/ 327184 h 514350"/>
              <a:gd name="connsiteX811" fmla="*/ 4795362 w 6400800"/>
              <a:gd name="connsiteY811" fmla="*/ 342424 h 514350"/>
              <a:gd name="connsiteX812" fmla="*/ 4795362 w 6400800"/>
              <a:gd name="connsiteY812" fmla="*/ 324326 h 514350"/>
              <a:gd name="connsiteX813" fmla="*/ 4795362 w 6400800"/>
              <a:gd name="connsiteY813" fmla="*/ 311944 h 514350"/>
              <a:gd name="connsiteX814" fmla="*/ 4796314 w 6400800"/>
              <a:gd name="connsiteY814" fmla="*/ 302419 h 514350"/>
              <a:gd name="connsiteX815" fmla="*/ 4797266 w 6400800"/>
              <a:gd name="connsiteY815" fmla="*/ 297656 h 514350"/>
              <a:gd name="connsiteX816" fmla="*/ 4803934 w 6400800"/>
              <a:gd name="connsiteY816" fmla="*/ 264319 h 514350"/>
              <a:gd name="connsiteX817" fmla="*/ 4815364 w 6400800"/>
              <a:gd name="connsiteY817" fmla="*/ 192881 h 514350"/>
              <a:gd name="connsiteX818" fmla="*/ 4792504 w 6400800"/>
              <a:gd name="connsiteY818" fmla="*/ 262414 h 514350"/>
              <a:gd name="connsiteX819" fmla="*/ 4790599 w 6400800"/>
              <a:gd name="connsiteY819" fmla="*/ 268129 h 514350"/>
              <a:gd name="connsiteX820" fmla="*/ 4788694 w 6400800"/>
              <a:gd name="connsiteY820" fmla="*/ 250031 h 514350"/>
              <a:gd name="connsiteX821" fmla="*/ 4787741 w 6400800"/>
              <a:gd name="connsiteY821" fmla="*/ 270986 h 514350"/>
              <a:gd name="connsiteX822" fmla="*/ 4787741 w 6400800"/>
              <a:gd name="connsiteY822" fmla="*/ 281464 h 514350"/>
              <a:gd name="connsiteX823" fmla="*/ 4782979 w 6400800"/>
              <a:gd name="connsiteY823" fmla="*/ 299561 h 514350"/>
              <a:gd name="connsiteX824" fmla="*/ 4782979 w 6400800"/>
              <a:gd name="connsiteY824" fmla="*/ 293846 h 514350"/>
              <a:gd name="connsiteX825" fmla="*/ 4784884 w 6400800"/>
              <a:gd name="connsiteY825" fmla="*/ 263366 h 514350"/>
              <a:gd name="connsiteX826" fmla="*/ 4786789 w 6400800"/>
              <a:gd name="connsiteY826" fmla="*/ 239554 h 514350"/>
              <a:gd name="connsiteX827" fmla="*/ 4789647 w 6400800"/>
              <a:gd name="connsiteY827" fmla="*/ 218599 h 514350"/>
              <a:gd name="connsiteX828" fmla="*/ 4782979 w 6400800"/>
              <a:gd name="connsiteY828" fmla="*/ 238601 h 514350"/>
              <a:gd name="connsiteX829" fmla="*/ 4777264 w 6400800"/>
              <a:gd name="connsiteY829" fmla="*/ 262414 h 514350"/>
              <a:gd name="connsiteX830" fmla="*/ 4776312 w 6400800"/>
              <a:gd name="connsiteY830" fmla="*/ 269081 h 514350"/>
              <a:gd name="connsiteX831" fmla="*/ 4773454 w 6400800"/>
              <a:gd name="connsiteY831" fmla="*/ 251936 h 514350"/>
              <a:gd name="connsiteX832" fmla="*/ 4773454 w 6400800"/>
              <a:gd name="connsiteY832" fmla="*/ 284321 h 514350"/>
              <a:gd name="connsiteX833" fmla="*/ 4771549 w 6400800"/>
              <a:gd name="connsiteY833" fmla="*/ 293846 h 514350"/>
              <a:gd name="connsiteX834" fmla="*/ 4771549 w 6400800"/>
              <a:gd name="connsiteY834" fmla="*/ 295751 h 514350"/>
              <a:gd name="connsiteX835" fmla="*/ 4767739 w 6400800"/>
              <a:gd name="connsiteY835" fmla="*/ 260509 h 514350"/>
              <a:gd name="connsiteX836" fmla="*/ 4764881 w 6400800"/>
              <a:gd name="connsiteY836" fmla="*/ 297656 h 514350"/>
              <a:gd name="connsiteX837" fmla="*/ 4755356 w 6400800"/>
              <a:gd name="connsiteY837" fmla="*/ 276701 h 514350"/>
              <a:gd name="connsiteX838" fmla="*/ 4750594 w 6400800"/>
              <a:gd name="connsiteY838" fmla="*/ 270034 h 514350"/>
              <a:gd name="connsiteX839" fmla="*/ 4758214 w 6400800"/>
              <a:gd name="connsiteY839" fmla="*/ 243364 h 514350"/>
              <a:gd name="connsiteX840" fmla="*/ 4780122 w 6400800"/>
              <a:gd name="connsiteY840" fmla="*/ 161449 h 514350"/>
              <a:gd name="connsiteX841" fmla="*/ 4787741 w 6400800"/>
              <a:gd name="connsiteY841" fmla="*/ 130016 h 514350"/>
              <a:gd name="connsiteX842" fmla="*/ 4776312 w 6400800"/>
              <a:gd name="connsiteY842" fmla="*/ 160496 h 514350"/>
              <a:gd name="connsiteX843" fmla="*/ 4747737 w 6400800"/>
              <a:gd name="connsiteY843" fmla="*/ 240506 h 514350"/>
              <a:gd name="connsiteX844" fmla="*/ 4742022 w 6400800"/>
              <a:gd name="connsiteY844" fmla="*/ 257651 h 514350"/>
              <a:gd name="connsiteX845" fmla="*/ 4742022 w 6400800"/>
              <a:gd name="connsiteY845" fmla="*/ 257651 h 514350"/>
              <a:gd name="connsiteX846" fmla="*/ 4727734 w 6400800"/>
              <a:gd name="connsiteY846" fmla="*/ 244316 h 514350"/>
              <a:gd name="connsiteX847" fmla="*/ 4721066 w 6400800"/>
              <a:gd name="connsiteY847" fmla="*/ 240506 h 514350"/>
              <a:gd name="connsiteX848" fmla="*/ 4716304 w 6400800"/>
              <a:gd name="connsiteY848" fmla="*/ 238601 h 514350"/>
              <a:gd name="connsiteX849" fmla="*/ 4712494 w 6400800"/>
              <a:gd name="connsiteY849" fmla="*/ 237649 h 514350"/>
              <a:gd name="connsiteX850" fmla="*/ 4716304 w 6400800"/>
              <a:gd name="connsiteY850" fmla="*/ 239554 h 514350"/>
              <a:gd name="connsiteX851" fmla="*/ 4725829 w 6400800"/>
              <a:gd name="connsiteY851" fmla="*/ 246221 h 514350"/>
              <a:gd name="connsiteX852" fmla="*/ 4736306 w 6400800"/>
              <a:gd name="connsiteY852" fmla="*/ 260509 h 514350"/>
              <a:gd name="connsiteX853" fmla="*/ 4739164 w 6400800"/>
              <a:gd name="connsiteY853" fmla="*/ 266224 h 514350"/>
              <a:gd name="connsiteX854" fmla="*/ 4729639 w 6400800"/>
              <a:gd name="connsiteY854" fmla="*/ 293846 h 514350"/>
              <a:gd name="connsiteX855" fmla="*/ 4728687 w 6400800"/>
              <a:gd name="connsiteY855" fmla="*/ 295751 h 514350"/>
              <a:gd name="connsiteX856" fmla="*/ 4728687 w 6400800"/>
              <a:gd name="connsiteY856" fmla="*/ 294799 h 514350"/>
              <a:gd name="connsiteX857" fmla="*/ 4728687 w 6400800"/>
              <a:gd name="connsiteY857" fmla="*/ 290989 h 514350"/>
              <a:gd name="connsiteX858" fmla="*/ 4727734 w 6400800"/>
              <a:gd name="connsiteY858" fmla="*/ 293846 h 514350"/>
              <a:gd name="connsiteX859" fmla="*/ 4717256 w 6400800"/>
              <a:gd name="connsiteY859" fmla="*/ 270986 h 514350"/>
              <a:gd name="connsiteX860" fmla="*/ 4714399 w 6400800"/>
              <a:gd name="connsiteY860" fmla="*/ 265271 h 514350"/>
              <a:gd name="connsiteX861" fmla="*/ 4716304 w 6400800"/>
              <a:gd name="connsiteY861" fmla="*/ 252889 h 514350"/>
              <a:gd name="connsiteX862" fmla="*/ 4713447 w 6400800"/>
              <a:gd name="connsiteY862" fmla="*/ 262414 h 514350"/>
              <a:gd name="connsiteX863" fmla="*/ 4706779 w 6400800"/>
              <a:gd name="connsiteY863" fmla="*/ 248126 h 514350"/>
              <a:gd name="connsiteX864" fmla="*/ 4712494 w 6400800"/>
              <a:gd name="connsiteY864" fmla="*/ 267176 h 514350"/>
              <a:gd name="connsiteX865" fmla="*/ 4708684 w 6400800"/>
              <a:gd name="connsiteY865" fmla="*/ 277654 h 514350"/>
              <a:gd name="connsiteX866" fmla="*/ 4694397 w 6400800"/>
              <a:gd name="connsiteY866" fmla="*/ 236696 h 514350"/>
              <a:gd name="connsiteX867" fmla="*/ 4702969 w 6400800"/>
              <a:gd name="connsiteY867" fmla="*/ 293846 h 514350"/>
              <a:gd name="connsiteX868" fmla="*/ 4691539 w 6400800"/>
              <a:gd name="connsiteY868" fmla="*/ 331946 h 514350"/>
              <a:gd name="connsiteX869" fmla="*/ 4690587 w 6400800"/>
              <a:gd name="connsiteY869" fmla="*/ 329089 h 514350"/>
              <a:gd name="connsiteX870" fmla="*/ 4682966 w 6400800"/>
              <a:gd name="connsiteY870" fmla="*/ 313849 h 514350"/>
              <a:gd name="connsiteX871" fmla="*/ 4684872 w 6400800"/>
              <a:gd name="connsiteY871" fmla="*/ 322421 h 514350"/>
              <a:gd name="connsiteX872" fmla="*/ 4684872 w 6400800"/>
              <a:gd name="connsiteY872" fmla="*/ 322421 h 514350"/>
              <a:gd name="connsiteX873" fmla="*/ 4671537 w 6400800"/>
              <a:gd name="connsiteY873" fmla="*/ 304324 h 514350"/>
              <a:gd name="connsiteX874" fmla="*/ 4682014 w 6400800"/>
              <a:gd name="connsiteY874" fmla="*/ 324326 h 514350"/>
              <a:gd name="connsiteX875" fmla="*/ 4688681 w 6400800"/>
              <a:gd name="connsiteY875" fmla="*/ 337661 h 514350"/>
              <a:gd name="connsiteX876" fmla="*/ 4689634 w 6400800"/>
              <a:gd name="connsiteY876" fmla="*/ 340519 h 514350"/>
              <a:gd name="connsiteX877" fmla="*/ 4682966 w 6400800"/>
              <a:gd name="connsiteY877" fmla="*/ 366236 h 514350"/>
              <a:gd name="connsiteX878" fmla="*/ 4678204 w 6400800"/>
              <a:gd name="connsiteY878" fmla="*/ 359569 h 514350"/>
              <a:gd name="connsiteX879" fmla="*/ 4669631 w 6400800"/>
              <a:gd name="connsiteY879" fmla="*/ 349091 h 514350"/>
              <a:gd name="connsiteX880" fmla="*/ 4668679 w 6400800"/>
              <a:gd name="connsiteY880" fmla="*/ 348139 h 514350"/>
              <a:gd name="connsiteX881" fmla="*/ 4669631 w 6400800"/>
              <a:gd name="connsiteY881" fmla="*/ 330994 h 514350"/>
              <a:gd name="connsiteX882" fmla="*/ 4669631 w 6400800"/>
              <a:gd name="connsiteY882" fmla="*/ 310991 h 514350"/>
              <a:gd name="connsiteX883" fmla="*/ 4669631 w 6400800"/>
              <a:gd name="connsiteY883" fmla="*/ 313849 h 514350"/>
              <a:gd name="connsiteX884" fmla="*/ 4670584 w 6400800"/>
              <a:gd name="connsiteY884" fmla="*/ 301466 h 514350"/>
              <a:gd name="connsiteX885" fmla="*/ 4670584 w 6400800"/>
              <a:gd name="connsiteY885" fmla="*/ 287179 h 514350"/>
              <a:gd name="connsiteX886" fmla="*/ 4675347 w 6400800"/>
              <a:gd name="connsiteY886" fmla="*/ 274796 h 514350"/>
              <a:gd name="connsiteX887" fmla="*/ 4689634 w 6400800"/>
              <a:gd name="connsiteY887" fmla="*/ 250984 h 514350"/>
              <a:gd name="connsiteX888" fmla="*/ 4681062 w 6400800"/>
              <a:gd name="connsiteY888" fmla="*/ 262414 h 514350"/>
              <a:gd name="connsiteX889" fmla="*/ 4686776 w 6400800"/>
              <a:gd name="connsiteY889" fmla="*/ 248126 h 514350"/>
              <a:gd name="connsiteX890" fmla="*/ 4675347 w 6400800"/>
              <a:gd name="connsiteY890" fmla="*/ 265271 h 514350"/>
              <a:gd name="connsiteX891" fmla="*/ 4670584 w 6400800"/>
              <a:gd name="connsiteY891" fmla="*/ 272891 h 514350"/>
              <a:gd name="connsiteX892" fmla="*/ 4670584 w 6400800"/>
              <a:gd name="connsiteY892" fmla="*/ 268129 h 514350"/>
              <a:gd name="connsiteX893" fmla="*/ 4668679 w 6400800"/>
              <a:gd name="connsiteY893" fmla="*/ 250984 h 514350"/>
              <a:gd name="connsiteX894" fmla="*/ 4669631 w 6400800"/>
              <a:gd name="connsiteY894" fmla="*/ 247174 h 514350"/>
              <a:gd name="connsiteX895" fmla="*/ 4671537 w 6400800"/>
              <a:gd name="connsiteY895" fmla="*/ 222409 h 514350"/>
              <a:gd name="connsiteX896" fmla="*/ 4670584 w 6400800"/>
              <a:gd name="connsiteY896" fmla="*/ 229076 h 514350"/>
              <a:gd name="connsiteX897" fmla="*/ 4666774 w 6400800"/>
              <a:gd name="connsiteY897" fmla="*/ 242411 h 514350"/>
              <a:gd name="connsiteX898" fmla="*/ 4666774 w 6400800"/>
              <a:gd name="connsiteY898" fmla="*/ 241459 h 514350"/>
              <a:gd name="connsiteX899" fmla="*/ 4666774 w 6400800"/>
              <a:gd name="connsiteY899" fmla="*/ 241459 h 514350"/>
              <a:gd name="connsiteX900" fmla="*/ 4666774 w 6400800"/>
              <a:gd name="connsiteY900" fmla="*/ 241459 h 514350"/>
              <a:gd name="connsiteX901" fmla="*/ 4662012 w 6400800"/>
              <a:gd name="connsiteY901" fmla="*/ 228124 h 514350"/>
              <a:gd name="connsiteX902" fmla="*/ 4660106 w 6400800"/>
              <a:gd name="connsiteY902" fmla="*/ 222409 h 514350"/>
              <a:gd name="connsiteX903" fmla="*/ 4661059 w 6400800"/>
              <a:gd name="connsiteY903" fmla="*/ 228124 h 514350"/>
              <a:gd name="connsiteX904" fmla="*/ 4662964 w 6400800"/>
              <a:gd name="connsiteY904" fmla="*/ 244316 h 514350"/>
              <a:gd name="connsiteX905" fmla="*/ 4662964 w 6400800"/>
              <a:gd name="connsiteY905" fmla="*/ 246221 h 514350"/>
              <a:gd name="connsiteX906" fmla="*/ 4662964 w 6400800"/>
              <a:gd name="connsiteY906" fmla="*/ 246221 h 514350"/>
              <a:gd name="connsiteX907" fmla="*/ 4654391 w 6400800"/>
              <a:gd name="connsiteY907" fmla="*/ 262414 h 514350"/>
              <a:gd name="connsiteX908" fmla="*/ 4650581 w 6400800"/>
              <a:gd name="connsiteY908" fmla="*/ 271939 h 514350"/>
              <a:gd name="connsiteX909" fmla="*/ 4646772 w 6400800"/>
              <a:gd name="connsiteY909" fmla="*/ 261461 h 514350"/>
              <a:gd name="connsiteX910" fmla="*/ 4645819 w 6400800"/>
              <a:gd name="connsiteY910" fmla="*/ 259556 h 514350"/>
              <a:gd name="connsiteX911" fmla="*/ 4646772 w 6400800"/>
              <a:gd name="connsiteY911" fmla="*/ 253841 h 514350"/>
              <a:gd name="connsiteX912" fmla="*/ 4653439 w 6400800"/>
              <a:gd name="connsiteY912" fmla="*/ 227171 h 514350"/>
              <a:gd name="connsiteX913" fmla="*/ 4660106 w 6400800"/>
              <a:gd name="connsiteY913" fmla="*/ 204311 h 514350"/>
              <a:gd name="connsiteX914" fmla="*/ 4650581 w 6400800"/>
              <a:gd name="connsiteY914" fmla="*/ 226219 h 514350"/>
              <a:gd name="connsiteX915" fmla="*/ 4641056 w 6400800"/>
              <a:gd name="connsiteY915" fmla="*/ 251936 h 514350"/>
              <a:gd name="connsiteX916" fmla="*/ 4636294 w 6400800"/>
              <a:gd name="connsiteY916" fmla="*/ 267176 h 514350"/>
              <a:gd name="connsiteX917" fmla="*/ 4636294 w 6400800"/>
              <a:gd name="connsiteY917" fmla="*/ 259556 h 514350"/>
              <a:gd name="connsiteX918" fmla="*/ 4638199 w 6400800"/>
              <a:gd name="connsiteY918" fmla="*/ 242411 h 514350"/>
              <a:gd name="connsiteX919" fmla="*/ 4639151 w 6400800"/>
              <a:gd name="connsiteY919" fmla="*/ 235744 h 514350"/>
              <a:gd name="connsiteX920" fmla="*/ 4637247 w 6400800"/>
              <a:gd name="connsiteY920" fmla="*/ 241459 h 514350"/>
              <a:gd name="connsiteX921" fmla="*/ 4632484 w 6400800"/>
              <a:gd name="connsiteY921" fmla="*/ 258604 h 514350"/>
              <a:gd name="connsiteX922" fmla="*/ 4632484 w 6400800"/>
              <a:gd name="connsiteY922" fmla="*/ 258604 h 514350"/>
              <a:gd name="connsiteX923" fmla="*/ 4631531 w 6400800"/>
              <a:gd name="connsiteY923" fmla="*/ 254794 h 514350"/>
              <a:gd name="connsiteX924" fmla="*/ 4632484 w 6400800"/>
              <a:gd name="connsiteY924" fmla="*/ 259556 h 514350"/>
              <a:gd name="connsiteX925" fmla="*/ 4628674 w 6400800"/>
              <a:gd name="connsiteY925" fmla="*/ 285274 h 514350"/>
              <a:gd name="connsiteX926" fmla="*/ 4628674 w 6400800"/>
              <a:gd name="connsiteY926" fmla="*/ 293846 h 514350"/>
              <a:gd name="connsiteX927" fmla="*/ 4625816 w 6400800"/>
              <a:gd name="connsiteY927" fmla="*/ 303371 h 514350"/>
              <a:gd name="connsiteX928" fmla="*/ 4610576 w 6400800"/>
              <a:gd name="connsiteY928" fmla="*/ 293846 h 514350"/>
              <a:gd name="connsiteX929" fmla="*/ 4604862 w 6400800"/>
              <a:gd name="connsiteY929" fmla="*/ 290989 h 514350"/>
              <a:gd name="connsiteX930" fmla="*/ 4610576 w 6400800"/>
              <a:gd name="connsiteY930" fmla="*/ 294799 h 514350"/>
              <a:gd name="connsiteX931" fmla="*/ 4624864 w 6400800"/>
              <a:gd name="connsiteY931" fmla="*/ 307181 h 514350"/>
              <a:gd name="connsiteX932" fmla="*/ 4625816 w 6400800"/>
              <a:gd name="connsiteY932" fmla="*/ 308134 h 514350"/>
              <a:gd name="connsiteX933" fmla="*/ 4622006 w 6400800"/>
              <a:gd name="connsiteY933" fmla="*/ 325279 h 514350"/>
              <a:gd name="connsiteX934" fmla="*/ 4619149 w 6400800"/>
              <a:gd name="connsiteY934" fmla="*/ 343376 h 514350"/>
              <a:gd name="connsiteX935" fmla="*/ 4607719 w 6400800"/>
              <a:gd name="connsiteY935" fmla="*/ 306229 h 514350"/>
              <a:gd name="connsiteX936" fmla="*/ 4602956 w 6400800"/>
              <a:gd name="connsiteY936" fmla="*/ 290989 h 514350"/>
              <a:gd name="connsiteX937" fmla="*/ 4601051 w 6400800"/>
              <a:gd name="connsiteY937" fmla="*/ 269081 h 514350"/>
              <a:gd name="connsiteX938" fmla="*/ 4599147 w 6400800"/>
              <a:gd name="connsiteY938" fmla="*/ 248126 h 514350"/>
              <a:gd name="connsiteX939" fmla="*/ 4597241 w 6400800"/>
              <a:gd name="connsiteY939" fmla="*/ 269081 h 514350"/>
              <a:gd name="connsiteX940" fmla="*/ 4597241 w 6400800"/>
              <a:gd name="connsiteY940" fmla="*/ 271939 h 514350"/>
              <a:gd name="connsiteX941" fmla="*/ 4589622 w 6400800"/>
              <a:gd name="connsiteY941" fmla="*/ 250031 h 514350"/>
              <a:gd name="connsiteX942" fmla="*/ 4589622 w 6400800"/>
              <a:gd name="connsiteY942" fmla="*/ 240506 h 514350"/>
              <a:gd name="connsiteX943" fmla="*/ 4590574 w 6400800"/>
              <a:gd name="connsiteY943" fmla="*/ 197644 h 514350"/>
              <a:gd name="connsiteX944" fmla="*/ 4590574 w 6400800"/>
              <a:gd name="connsiteY944" fmla="*/ 109061 h 514350"/>
              <a:gd name="connsiteX945" fmla="*/ 4579144 w 6400800"/>
              <a:gd name="connsiteY945" fmla="*/ 197644 h 514350"/>
              <a:gd name="connsiteX946" fmla="*/ 4574381 w 6400800"/>
              <a:gd name="connsiteY946" fmla="*/ 240506 h 514350"/>
              <a:gd name="connsiteX947" fmla="*/ 4573429 w 6400800"/>
              <a:gd name="connsiteY947" fmla="*/ 256699 h 514350"/>
              <a:gd name="connsiteX948" fmla="*/ 4572476 w 6400800"/>
              <a:gd name="connsiteY948" fmla="*/ 257651 h 514350"/>
              <a:gd name="connsiteX949" fmla="*/ 4563904 w 6400800"/>
              <a:gd name="connsiteY949" fmla="*/ 265271 h 514350"/>
              <a:gd name="connsiteX950" fmla="*/ 4563904 w 6400800"/>
              <a:gd name="connsiteY950" fmla="*/ 264319 h 514350"/>
              <a:gd name="connsiteX951" fmla="*/ 4559141 w 6400800"/>
              <a:gd name="connsiteY951" fmla="*/ 255746 h 514350"/>
              <a:gd name="connsiteX952" fmla="*/ 4560094 w 6400800"/>
              <a:gd name="connsiteY952" fmla="*/ 249079 h 514350"/>
              <a:gd name="connsiteX953" fmla="*/ 4576287 w 6400800"/>
              <a:gd name="connsiteY953" fmla="*/ 159544 h 514350"/>
              <a:gd name="connsiteX954" fmla="*/ 4550569 w 6400800"/>
              <a:gd name="connsiteY954" fmla="*/ 243364 h 514350"/>
              <a:gd name="connsiteX955" fmla="*/ 4550569 w 6400800"/>
              <a:gd name="connsiteY955" fmla="*/ 243364 h 514350"/>
              <a:gd name="connsiteX956" fmla="*/ 4550569 w 6400800"/>
              <a:gd name="connsiteY956" fmla="*/ 243364 h 514350"/>
              <a:gd name="connsiteX957" fmla="*/ 4549616 w 6400800"/>
              <a:gd name="connsiteY957" fmla="*/ 246221 h 514350"/>
              <a:gd name="connsiteX958" fmla="*/ 4548664 w 6400800"/>
              <a:gd name="connsiteY958" fmla="*/ 248126 h 514350"/>
              <a:gd name="connsiteX959" fmla="*/ 4548664 w 6400800"/>
              <a:gd name="connsiteY959" fmla="*/ 248126 h 514350"/>
              <a:gd name="connsiteX960" fmla="*/ 4548664 w 6400800"/>
              <a:gd name="connsiteY960" fmla="*/ 248126 h 514350"/>
              <a:gd name="connsiteX961" fmla="*/ 4536281 w 6400800"/>
              <a:gd name="connsiteY961" fmla="*/ 292894 h 514350"/>
              <a:gd name="connsiteX962" fmla="*/ 4531519 w 6400800"/>
              <a:gd name="connsiteY962" fmla="*/ 241459 h 514350"/>
              <a:gd name="connsiteX963" fmla="*/ 4525804 w 6400800"/>
              <a:gd name="connsiteY963" fmla="*/ 303371 h 514350"/>
              <a:gd name="connsiteX964" fmla="*/ 4525804 w 6400800"/>
              <a:gd name="connsiteY964" fmla="*/ 309086 h 514350"/>
              <a:gd name="connsiteX965" fmla="*/ 4524851 w 6400800"/>
              <a:gd name="connsiteY965" fmla="*/ 308134 h 514350"/>
              <a:gd name="connsiteX966" fmla="*/ 4525804 w 6400800"/>
              <a:gd name="connsiteY966" fmla="*/ 310039 h 514350"/>
              <a:gd name="connsiteX967" fmla="*/ 4523899 w 6400800"/>
              <a:gd name="connsiteY967" fmla="*/ 333851 h 514350"/>
              <a:gd name="connsiteX968" fmla="*/ 4523899 w 6400800"/>
              <a:gd name="connsiteY968" fmla="*/ 337661 h 514350"/>
              <a:gd name="connsiteX969" fmla="*/ 4522947 w 6400800"/>
              <a:gd name="connsiteY969" fmla="*/ 339566 h 514350"/>
              <a:gd name="connsiteX970" fmla="*/ 4517231 w 6400800"/>
              <a:gd name="connsiteY970" fmla="*/ 322421 h 514350"/>
              <a:gd name="connsiteX971" fmla="*/ 4514374 w 6400800"/>
              <a:gd name="connsiteY971" fmla="*/ 301466 h 514350"/>
              <a:gd name="connsiteX972" fmla="*/ 4517231 w 6400800"/>
              <a:gd name="connsiteY972" fmla="*/ 297656 h 514350"/>
              <a:gd name="connsiteX973" fmla="*/ 4521041 w 6400800"/>
              <a:gd name="connsiteY973" fmla="*/ 291941 h 514350"/>
              <a:gd name="connsiteX974" fmla="*/ 4516279 w 6400800"/>
              <a:gd name="connsiteY974" fmla="*/ 297656 h 514350"/>
              <a:gd name="connsiteX975" fmla="*/ 4514374 w 6400800"/>
              <a:gd name="connsiteY975" fmla="*/ 300514 h 514350"/>
              <a:gd name="connsiteX976" fmla="*/ 4514374 w 6400800"/>
              <a:gd name="connsiteY976" fmla="*/ 298609 h 514350"/>
              <a:gd name="connsiteX977" fmla="*/ 4517231 w 6400800"/>
              <a:gd name="connsiteY977" fmla="*/ 293846 h 514350"/>
              <a:gd name="connsiteX978" fmla="*/ 4520089 w 6400800"/>
              <a:gd name="connsiteY978" fmla="*/ 288131 h 514350"/>
              <a:gd name="connsiteX979" fmla="*/ 4516279 w 6400800"/>
              <a:gd name="connsiteY979" fmla="*/ 292894 h 514350"/>
              <a:gd name="connsiteX980" fmla="*/ 4514374 w 6400800"/>
              <a:gd name="connsiteY980" fmla="*/ 295751 h 514350"/>
              <a:gd name="connsiteX981" fmla="*/ 4512469 w 6400800"/>
              <a:gd name="connsiteY981" fmla="*/ 281464 h 514350"/>
              <a:gd name="connsiteX982" fmla="*/ 4511516 w 6400800"/>
              <a:gd name="connsiteY982" fmla="*/ 268129 h 514350"/>
              <a:gd name="connsiteX983" fmla="*/ 4510564 w 6400800"/>
              <a:gd name="connsiteY983" fmla="*/ 272891 h 514350"/>
              <a:gd name="connsiteX984" fmla="*/ 4506754 w 6400800"/>
              <a:gd name="connsiteY984" fmla="*/ 250984 h 514350"/>
              <a:gd name="connsiteX985" fmla="*/ 4506754 w 6400800"/>
              <a:gd name="connsiteY985" fmla="*/ 292894 h 514350"/>
              <a:gd name="connsiteX986" fmla="*/ 4501991 w 6400800"/>
              <a:gd name="connsiteY986" fmla="*/ 282416 h 514350"/>
              <a:gd name="connsiteX987" fmla="*/ 4494372 w 6400800"/>
              <a:gd name="connsiteY987" fmla="*/ 267176 h 514350"/>
              <a:gd name="connsiteX988" fmla="*/ 4486751 w 6400800"/>
              <a:gd name="connsiteY988" fmla="*/ 254794 h 514350"/>
              <a:gd name="connsiteX989" fmla="*/ 4480084 w 6400800"/>
              <a:gd name="connsiteY989" fmla="*/ 245269 h 514350"/>
              <a:gd name="connsiteX990" fmla="*/ 4474369 w 6400800"/>
              <a:gd name="connsiteY990" fmla="*/ 238601 h 514350"/>
              <a:gd name="connsiteX991" fmla="*/ 4469606 w 6400800"/>
              <a:gd name="connsiteY991" fmla="*/ 233839 h 514350"/>
              <a:gd name="connsiteX992" fmla="*/ 4471512 w 6400800"/>
              <a:gd name="connsiteY992" fmla="*/ 225266 h 514350"/>
              <a:gd name="connsiteX993" fmla="*/ 4477226 w 6400800"/>
              <a:gd name="connsiteY993" fmla="*/ 198596 h 514350"/>
              <a:gd name="connsiteX994" fmla="*/ 4481037 w 6400800"/>
              <a:gd name="connsiteY994" fmla="*/ 175736 h 514350"/>
              <a:gd name="connsiteX995" fmla="*/ 4473416 w 6400800"/>
              <a:gd name="connsiteY995" fmla="*/ 197644 h 514350"/>
              <a:gd name="connsiteX996" fmla="*/ 4463891 w 6400800"/>
              <a:gd name="connsiteY996" fmla="*/ 222409 h 514350"/>
              <a:gd name="connsiteX997" fmla="*/ 4455319 w 6400800"/>
              <a:gd name="connsiteY997" fmla="*/ 244316 h 514350"/>
              <a:gd name="connsiteX998" fmla="*/ 4453414 w 6400800"/>
              <a:gd name="connsiteY998" fmla="*/ 237649 h 514350"/>
              <a:gd name="connsiteX999" fmla="*/ 4454366 w 6400800"/>
              <a:gd name="connsiteY999" fmla="*/ 247174 h 514350"/>
              <a:gd name="connsiteX1000" fmla="*/ 4451509 w 6400800"/>
              <a:gd name="connsiteY1000" fmla="*/ 253841 h 514350"/>
              <a:gd name="connsiteX1001" fmla="*/ 4436269 w 6400800"/>
              <a:gd name="connsiteY1001" fmla="*/ 289084 h 514350"/>
              <a:gd name="connsiteX1002" fmla="*/ 4435316 w 6400800"/>
              <a:gd name="connsiteY1002" fmla="*/ 287179 h 514350"/>
              <a:gd name="connsiteX1003" fmla="*/ 4438174 w 6400800"/>
              <a:gd name="connsiteY1003" fmla="*/ 274796 h 514350"/>
              <a:gd name="connsiteX1004" fmla="*/ 4444841 w 6400800"/>
              <a:gd name="connsiteY1004" fmla="*/ 247174 h 514350"/>
              <a:gd name="connsiteX1005" fmla="*/ 4454366 w 6400800"/>
              <a:gd name="connsiteY1005" fmla="*/ 195739 h 514350"/>
              <a:gd name="connsiteX1006" fmla="*/ 4460081 w 6400800"/>
              <a:gd name="connsiteY1006" fmla="*/ 151924 h 514350"/>
              <a:gd name="connsiteX1007" fmla="*/ 4461987 w 6400800"/>
              <a:gd name="connsiteY1007" fmla="*/ 133826 h 514350"/>
              <a:gd name="connsiteX1008" fmla="*/ 4462939 w 6400800"/>
              <a:gd name="connsiteY1008" fmla="*/ 118586 h 514350"/>
              <a:gd name="connsiteX1009" fmla="*/ 4463891 w 6400800"/>
              <a:gd name="connsiteY1009" fmla="*/ 89059 h 514350"/>
              <a:gd name="connsiteX1010" fmla="*/ 4458176 w 6400800"/>
              <a:gd name="connsiteY1010" fmla="*/ 118586 h 514350"/>
              <a:gd name="connsiteX1011" fmla="*/ 4455319 w 6400800"/>
              <a:gd name="connsiteY1011" fmla="*/ 133826 h 514350"/>
              <a:gd name="connsiteX1012" fmla="*/ 4451509 w 6400800"/>
              <a:gd name="connsiteY1012" fmla="*/ 151924 h 514350"/>
              <a:gd name="connsiteX1013" fmla="*/ 4441984 w 6400800"/>
              <a:gd name="connsiteY1013" fmla="*/ 194786 h 514350"/>
              <a:gd name="connsiteX1014" fmla="*/ 4428649 w 6400800"/>
              <a:gd name="connsiteY1014" fmla="*/ 245269 h 514350"/>
              <a:gd name="connsiteX1015" fmla="*/ 4421981 w 6400800"/>
              <a:gd name="connsiteY1015" fmla="*/ 269081 h 514350"/>
              <a:gd name="connsiteX1016" fmla="*/ 4414362 w 6400800"/>
              <a:gd name="connsiteY1016" fmla="*/ 258604 h 514350"/>
              <a:gd name="connsiteX1017" fmla="*/ 4394359 w 6400800"/>
              <a:gd name="connsiteY1017" fmla="*/ 230029 h 514350"/>
              <a:gd name="connsiteX1018" fmla="*/ 4387691 w 6400800"/>
              <a:gd name="connsiteY1018" fmla="*/ 221456 h 514350"/>
              <a:gd name="connsiteX1019" fmla="*/ 4395312 w 6400800"/>
              <a:gd name="connsiteY1019" fmla="*/ 180499 h 514350"/>
              <a:gd name="connsiteX1020" fmla="*/ 4382929 w 6400800"/>
              <a:gd name="connsiteY1020" fmla="*/ 215741 h 514350"/>
              <a:gd name="connsiteX1021" fmla="*/ 4375309 w 6400800"/>
              <a:gd name="connsiteY1021" fmla="*/ 206216 h 514350"/>
              <a:gd name="connsiteX1022" fmla="*/ 4381976 w 6400800"/>
              <a:gd name="connsiteY1022" fmla="*/ 218599 h 514350"/>
              <a:gd name="connsiteX1023" fmla="*/ 4369594 w 6400800"/>
              <a:gd name="connsiteY1023" fmla="*/ 259556 h 514350"/>
              <a:gd name="connsiteX1024" fmla="*/ 4368641 w 6400800"/>
              <a:gd name="connsiteY1024" fmla="*/ 241459 h 514350"/>
              <a:gd name="connsiteX1025" fmla="*/ 4366737 w 6400800"/>
              <a:gd name="connsiteY1025" fmla="*/ 263366 h 514350"/>
              <a:gd name="connsiteX1026" fmla="*/ 4365784 w 6400800"/>
              <a:gd name="connsiteY1026" fmla="*/ 274796 h 514350"/>
              <a:gd name="connsiteX1027" fmla="*/ 4362926 w 6400800"/>
              <a:gd name="connsiteY1027" fmla="*/ 285274 h 514350"/>
              <a:gd name="connsiteX1028" fmla="*/ 4362926 w 6400800"/>
              <a:gd name="connsiteY1028" fmla="*/ 282416 h 514350"/>
              <a:gd name="connsiteX1029" fmla="*/ 4361022 w 6400800"/>
              <a:gd name="connsiteY1029" fmla="*/ 261461 h 514350"/>
              <a:gd name="connsiteX1030" fmla="*/ 4359116 w 6400800"/>
              <a:gd name="connsiteY1030" fmla="*/ 283369 h 514350"/>
              <a:gd name="connsiteX1031" fmla="*/ 4359116 w 6400800"/>
              <a:gd name="connsiteY1031" fmla="*/ 290989 h 514350"/>
              <a:gd name="connsiteX1032" fmla="*/ 4357212 w 6400800"/>
              <a:gd name="connsiteY1032" fmla="*/ 295751 h 514350"/>
              <a:gd name="connsiteX1033" fmla="*/ 4351497 w 6400800"/>
              <a:gd name="connsiteY1033" fmla="*/ 284321 h 514350"/>
              <a:gd name="connsiteX1034" fmla="*/ 4351497 w 6400800"/>
              <a:gd name="connsiteY1034" fmla="*/ 257651 h 514350"/>
              <a:gd name="connsiteX1035" fmla="*/ 4351497 w 6400800"/>
              <a:gd name="connsiteY1035" fmla="*/ 238601 h 514350"/>
              <a:gd name="connsiteX1036" fmla="*/ 4349591 w 6400800"/>
              <a:gd name="connsiteY1036" fmla="*/ 221456 h 514350"/>
              <a:gd name="connsiteX1037" fmla="*/ 4345781 w 6400800"/>
              <a:gd name="connsiteY1037" fmla="*/ 194786 h 514350"/>
              <a:gd name="connsiteX1038" fmla="*/ 4342924 w 6400800"/>
              <a:gd name="connsiteY1038" fmla="*/ 170974 h 514350"/>
              <a:gd name="connsiteX1039" fmla="*/ 4341972 w 6400800"/>
              <a:gd name="connsiteY1039" fmla="*/ 194786 h 514350"/>
              <a:gd name="connsiteX1040" fmla="*/ 4341972 w 6400800"/>
              <a:gd name="connsiteY1040" fmla="*/ 217646 h 514350"/>
              <a:gd name="connsiteX1041" fmla="*/ 4340066 w 6400800"/>
              <a:gd name="connsiteY1041" fmla="*/ 205264 h 514350"/>
              <a:gd name="connsiteX1042" fmla="*/ 4339114 w 6400800"/>
              <a:gd name="connsiteY1042" fmla="*/ 226219 h 514350"/>
              <a:gd name="connsiteX1043" fmla="*/ 4338162 w 6400800"/>
              <a:gd name="connsiteY1043" fmla="*/ 250031 h 514350"/>
              <a:gd name="connsiteX1044" fmla="*/ 4338162 w 6400800"/>
              <a:gd name="connsiteY1044" fmla="*/ 252889 h 514350"/>
              <a:gd name="connsiteX1045" fmla="*/ 4337209 w 6400800"/>
              <a:gd name="connsiteY1045" fmla="*/ 250984 h 514350"/>
              <a:gd name="connsiteX1046" fmla="*/ 4318159 w 6400800"/>
              <a:gd name="connsiteY1046" fmla="*/ 196691 h 514350"/>
              <a:gd name="connsiteX1047" fmla="*/ 4289584 w 6400800"/>
              <a:gd name="connsiteY1047" fmla="*/ 116681 h 514350"/>
              <a:gd name="connsiteX1048" fmla="*/ 4278154 w 6400800"/>
              <a:gd name="connsiteY1048" fmla="*/ 86201 h 514350"/>
              <a:gd name="connsiteX1049" fmla="*/ 4285774 w 6400800"/>
              <a:gd name="connsiteY1049" fmla="*/ 117634 h 514350"/>
              <a:gd name="connsiteX1050" fmla="*/ 4307681 w 6400800"/>
              <a:gd name="connsiteY1050" fmla="*/ 199549 h 514350"/>
              <a:gd name="connsiteX1051" fmla="*/ 4334351 w 6400800"/>
              <a:gd name="connsiteY1051" fmla="*/ 295751 h 514350"/>
              <a:gd name="connsiteX1052" fmla="*/ 4334351 w 6400800"/>
              <a:gd name="connsiteY1052" fmla="*/ 296704 h 514350"/>
              <a:gd name="connsiteX1053" fmla="*/ 4334351 w 6400800"/>
              <a:gd name="connsiteY1053" fmla="*/ 294799 h 514350"/>
              <a:gd name="connsiteX1054" fmla="*/ 4334351 w 6400800"/>
              <a:gd name="connsiteY1054" fmla="*/ 301466 h 514350"/>
              <a:gd name="connsiteX1055" fmla="*/ 4333399 w 6400800"/>
              <a:gd name="connsiteY1055" fmla="*/ 315754 h 514350"/>
              <a:gd name="connsiteX1056" fmla="*/ 4329589 w 6400800"/>
              <a:gd name="connsiteY1056" fmla="*/ 344329 h 514350"/>
              <a:gd name="connsiteX1057" fmla="*/ 4328637 w 6400800"/>
              <a:gd name="connsiteY1057" fmla="*/ 343376 h 514350"/>
              <a:gd name="connsiteX1058" fmla="*/ 4326731 w 6400800"/>
              <a:gd name="connsiteY1058" fmla="*/ 340519 h 514350"/>
              <a:gd name="connsiteX1059" fmla="*/ 4325779 w 6400800"/>
              <a:gd name="connsiteY1059" fmla="*/ 333851 h 514350"/>
              <a:gd name="connsiteX1060" fmla="*/ 4315301 w 6400800"/>
              <a:gd name="connsiteY1060" fmla="*/ 267176 h 514350"/>
              <a:gd name="connsiteX1061" fmla="*/ 4301966 w 6400800"/>
              <a:gd name="connsiteY1061" fmla="*/ 202406 h 514350"/>
              <a:gd name="connsiteX1062" fmla="*/ 4303872 w 6400800"/>
              <a:gd name="connsiteY1062" fmla="*/ 268129 h 514350"/>
              <a:gd name="connsiteX1063" fmla="*/ 4303872 w 6400800"/>
              <a:gd name="connsiteY1063" fmla="*/ 274796 h 514350"/>
              <a:gd name="connsiteX1064" fmla="*/ 4301966 w 6400800"/>
              <a:gd name="connsiteY1064" fmla="*/ 290036 h 514350"/>
              <a:gd name="connsiteX1065" fmla="*/ 4300062 w 6400800"/>
              <a:gd name="connsiteY1065" fmla="*/ 300514 h 514350"/>
              <a:gd name="connsiteX1066" fmla="*/ 4288631 w 6400800"/>
              <a:gd name="connsiteY1066" fmla="*/ 286226 h 514350"/>
              <a:gd name="connsiteX1067" fmla="*/ 4299109 w 6400800"/>
              <a:gd name="connsiteY1067" fmla="*/ 305276 h 514350"/>
              <a:gd name="connsiteX1068" fmla="*/ 4296251 w 6400800"/>
              <a:gd name="connsiteY1068" fmla="*/ 323374 h 514350"/>
              <a:gd name="connsiteX1069" fmla="*/ 4292441 w 6400800"/>
              <a:gd name="connsiteY1069" fmla="*/ 346234 h 514350"/>
              <a:gd name="connsiteX1070" fmla="*/ 4290537 w 6400800"/>
              <a:gd name="connsiteY1070" fmla="*/ 343376 h 514350"/>
              <a:gd name="connsiteX1071" fmla="*/ 4288631 w 6400800"/>
              <a:gd name="connsiteY1071" fmla="*/ 308134 h 514350"/>
              <a:gd name="connsiteX1072" fmla="*/ 4281964 w 6400800"/>
              <a:gd name="connsiteY1072" fmla="*/ 231934 h 514350"/>
              <a:gd name="connsiteX1073" fmla="*/ 4277201 w 6400800"/>
              <a:gd name="connsiteY1073" fmla="*/ 309086 h 514350"/>
              <a:gd name="connsiteX1074" fmla="*/ 4277201 w 6400800"/>
              <a:gd name="connsiteY1074" fmla="*/ 318611 h 514350"/>
              <a:gd name="connsiteX1075" fmla="*/ 4273391 w 6400800"/>
              <a:gd name="connsiteY1075" fmla="*/ 310039 h 514350"/>
              <a:gd name="connsiteX1076" fmla="*/ 4272439 w 6400800"/>
              <a:gd name="connsiteY1076" fmla="*/ 303371 h 514350"/>
              <a:gd name="connsiteX1077" fmla="*/ 4270534 w 6400800"/>
              <a:gd name="connsiteY1077" fmla="*/ 273844 h 514350"/>
              <a:gd name="connsiteX1078" fmla="*/ 4269581 w 6400800"/>
              <a:gd name="connsiteY1078" fmla="*/ 260509 h 514350"/>
              <a:gd name="connsiteX1079" fmla="*/ 4269581 w 6400800"/>
              <a:gd name="connsiteY1079" fmla="*/ 255746 h 514350"/>
              <a:gd name="connsiteX1080" fmla="*/ 4270534 w 6400800"/>
              <a:gd name="connsiteY1080" fmla="*/ 234791 h 514350"/>
              <a:gd name="connsiteX1081" fmla="*/ 4273391 w 6400800"/>
              <a:gd name="connsiteY1081" fmla="*/ 155734 h 514350"/>
              <a:gd name="connsiteX1082" fmla="*/ 4259104 w 6400800"/>
              <a:gd name="connsiteY1082" fmla="*/ 233839 h 514350"/>
              <a:gd name="connsiteX1083" fmla="*/ 4253389 w 6400800"/>
              <a:gd name="connsiteY1083" fmla="*/ 271939 h 514350"/>
              <a:gd name="connsiteX1084" fmla="*/ 4252437 w 6400800"/>
              <a:gd name="connsiteY1084" fmla="*/ 270034 h 514350"/>
              <a:gd name="connsiteX1085" fmla="*/ 4253389 w 6400800"/>
              <a:gd name="connsiteY1085" fmla="*/ 262414 h 514350"/>
              <a:gd name="connsiteX1086" fmla="*/ 4255294 w 6400800"/>
              <a:gd name="connsiteY1086" fmla="*/ 240506 h 514350"/>
              <a:gd name="connsiteX1087" fmla="*/ 4249579 w 6400800"/>
              <a:gd name="connsiteY1087" fmla="*/ 262414 h 514350"/>
              <a:gd name="connsiteX1088" fmla="*/ 4248626 w 6400800"/>
              <a:gd name="connsiteY1088" fmla="*/ 264319 h 514350"/>
              <a:gd name="connsiteX1089" fmla="*/ 4246722 w 6400800"/>
              <a:gd name="connsiteY1089" fmla="*/ 261461 h 514350"/>
              <a:gd name="connsiteX1090" fmla="*/ 4244816 w 6400800"/>
              <a:gd name="connsiteY1090" fmla="*/ 257651 h 514350"/>
              <a:gd name="connsiteX1091" fmla="*/ 4244816 w 6400800"/>
              <a:gd name="connsiteY1091" fmla="*/ 251936 h 514350"/>
              <a:gd name="connsiteX1092" fmla="*/ 4243864 w 6400800"/>
              <a:gd name="connsiteY1092" fmla="*/ 256699 h 514350"/>
              <a:gd name="connsiteX1093" fmla="*/ 4240054 w 6400800"/>
              <a:gd name="connsiteY1093" fmla="*/ 251936 h 514350"/>
              <a:gd name="connsiteX1094" fmla="*/ 4229576 w 6400800"/>
              <a:gd name="connsiteY1094" fmla="*/ 235744 h 514350"/>
              <a:gd name="connsiteX1095" fmla="*/ 4220051 w 6400800"/>
              <a:gd name="connsiteY1095" fmla="*/ 222409 h 514350"/>
              <a:gd name="connsiteX1096" fmla="*/ 4226719 w 6400800"/>
              <a:gd name="connsiteY1096" fmla="*/ 237649 h 514350"/>
              <a:gd name="connsiteX1097" fmla="*/ 4234339 w 6400800"/>
              <a:gd name="connsiteY1097" fmla="*/ 254794 h 514350"/>
              <a:gd name="connsiteX1098" fmla="*/ 4236244 w 6400800"/>
              <a:gd name="connsiteY1098" fmla="*/ 258604 h 514350"/>
              <a:gd name="connsiteX1099" fmla="*/ 4231481 w 6400800"/>
              <a:gd name="connsiteY1099" fmla="*/ 251936 h 514350"/>
              <a:gd name="connsiteX1100" fmla="*/ 4220051 w 6400800"/>
              <a:gd name="connsiteY1100" fmla="*/ 237649 h 514350"/>
              <a:gd name="connsiteX1101" fmla="*/ 4202906 w 6400800"/>
              <a:gd name="connsiteY1101" fmla="*/ 219551 h 514350"/>
              <a:gd name="connsiteX1102" fmla="*/ 4196239 w 6400800"/>
              <a:gd name="connsiteY1102" fmla="*/ 213836 h 514350"/>
              <a:gd name="connsiteX1103" fmla="*/ 4201954 w 6400800"/>
              <a:gd name="connsiteY1103" fmla="*/ 220504 h 514350"/>
              <a:gd name="connsiteX1104" fmla="*/ 4216241 w 6400800"/>
              <a:gd name="connsiteY1104" fmla="*/ 240506 h 514350"/>
              <a:gd name="connsiteX1105" fmla="*/ 4225766 w 6400800"/>
              <a:gd name="connsiteY1105" fmla="*/ 255746 h 514350"/>
              <a:gd name="connsiteX1106" fmla="*/ 4235291 w 6400800"/>
              <a:gd name="connsiteY1106" fmla="*/ 273844 h 514350"/>
              <a:gd name="connsiteX1107" fmla="*/ 4235291 w 6400800"/>
              <a:gd name="connsiteY1107" fmla="*/ 274796 h 514350"/>
              <a:gd name="connsiteX1108" fmla="*/ 4235291 w 6400800"/>
              <a:gd name="connsiteY1108" fmla="*/ 282416 h 514350"/>
              <a:gd name="connsiteX1109" fmla="*/ 4234339 w 6400800"/>
              <a:gd name="connsiteY1109" fmla="*/ 281464 h 514350"/>
              <a:gd name="connsiteX1110" fmla="*/ 4229576 w 6400800"/>
              <a:gd name="connsiteY1110" fmla="*/ 276701 h 514350"/>
              <a:gd name="connsiteX1111" fmla="*/ 4233387 w 6400800"/>
              <a:gd name="connsiteY1111" fmla="*/ 282416 h 514350"/>
              <a:gd name="connsiteX1112" fmla="*/ 4235291 w 6400800"/>
              <a:gd name="connsiteY1112" fmla="*/ 284321 h 514350"/>
              <a:gd name="connsiteX1113" fmla="*/ 4235291 w 6400800"/>
              <a:gd name="connsiteY1113" fmla="*/ 285274 h 514350"/>
              <a:gd name="connsiteX1114" fmla="*/ 4229576 w 6400800"/>
              <a:gd name="connsiteY1114" fmla="*/ 310039 h 514350"/>
              <a:gd name="connsiteX1115" fmla="*/ 4222909 w 6400800"/>
              <a:gd name="connsiteY1115" fmla="*/ 295751 h 514350"/>
              <a:gd name="connsiteX1116" fmla="*/ 4228624 w 6400800"/>
              <a:gd name="connsiteY1116" fmla="*/ 316706 h 514350"/>
              <a:gd name="connsiteX1117" fmla="*/ 4226719 w 6400800"/>
              <a:gd name="connsiteY1117" fmla="*/ 327184 h 514350"/>
              <a:gd name="connsiteX1118" fmla="*/ 4223862 w 6400800"/>
              <a:gd name="connsiteY1118" fmla="*/ 341471 h 514350"/>
              <a:gd name="connsiteX1119" fmla="*/ 4222909 w 6400800"/>
              <a:gd name="connsiteY1119" fmla="*/ 334804 h 514350"/>
              <a:gd name="connsiteX1120" fmla="*/ 4219099 w 6400800"/>
              <a:gd name="connsiteY1120" fmla="*/ 311944 h 514350"/>
              <a:gd name="connsiteX1121" fmla="*/ 4219099 w 6400800"/>
              <a:gd name="connsiteY1121" fmla="*/ 331946 h 514350"/>
              <a:gd name="connsiteX1122" fmla="*/ 4217194 w 6400800"/>
              <a:gd name="connsiteY1122" fmla="*/ 322421 h 514350"/>
              <a:gd name="connsiteX1123" fmla="*/ 4198144 w 6400800"/>
              <a:gd name="connsiteY1123" fmla="*/ 240506 h 514350"/>
              <a:gd name="connsiteX1124" fmla="*/ 4205764 w 6400800"/>
              <a:gd name="connsiteY1124" fmla="*/ 323374 h 514350"/>
              <a:gd name="connsiteX1125" fmla="*/ 4210526 w 6400800"/>
              <a:gd name="connsiteY1125" fmla="*/ 364331 h 514350"/>
              <a:gd name="connsiteX1126" fmla="*/ 4210526 w 6400800"/>
              <a:gd name="connsiteY1126" fmla="*/ 363379 h 514350"/>
              <a:gd name="connsiteX1127" fmla="*/ 4206716 w 6400800"/>
              <a:gd name="connsiteY1127" fmla="*/ 350044 h 514350"/>
              <a:gd name="connsiteX1128" fmla="*/ 4202906 w 6400800"/>
              <a:gd name="connsiteY1128" fmla="*/ 338614 h 514350"/>
              <a:gd name="connsiteX1129" fmla="*/ 4202906 w 6400800"/>
              <a:gd name="connsiteY1129" fmla="*/ 350996 h 514350"/>
              <a:gd name="connsiteX1130" fmla="*/ 4202906 w 6400800"/>
              <a:gd name="connsiteY1130" fmla="*/ 365284 h 514350"/>
              <a:gd name="connsiteX1131" fmla="*/ 4202906 w 6400800"/>
              <a:gd name="connsiteY1131" fmla="*/ 373856 h 514350"/>
              <a:gd name="connsiteX1132" fmla="*/ 4202906 w 6400800"/>
              <a:gd name="connsiteY1132" fmla="*/ 380524 h 514350"/>
              <a:gd name="connsiteX1133" fmla="*/ 4201954 w 6400800"/>
              <a:gd name="connsiteY1133" fmla="*/ 378619 h 514350"/>
              <a:gd name="connsiteX1134" fmla="*/ 4201001 w 6400800"/>
              <a:gd name="connsiteY1134" fmla="*/ 361474 h 514350"/>
              <a:gd name="connsiteX1135" fmla="*/ 4196239 w 6400800"/>
              <a:gd name="connsiteY1135" fmla="*/ 290989 h 514350"/>
              <a:gd name="connsiteX1136" fmla="*/ 4191476 w 6400800"/>
              <a:gd name="connsiteY1136" fmla="*/ 343376 h 514350"/>
              <a:gd name="connsiteX1137" fmla="*/ 4188619 w 6400800"/>
              <a:gd name="connsiteY1137" fmla="*/ 335756 h 514350"/>
              <a:gd name="connsiteX1138" fmla="*/ 4181951 w 6400800"/>
              <a:gd name="connsiteY1138" fmla="*/ 319564 h 514350"/>
              <a:gd name="connsiteX1139" fmla="*/ 4180999 w 6400800"/>
              <a:gd name="connsiteY1139" fmla="*/ 316706 h 514350"/>
              <a:gd name="connsiteX1140" fmla="*/ 4180999 w 6400800"/>
              <a:gd name="connsiteY1140" fmla="*/ 256699 h 514350"/>
              <a:gd name="connsiteX1141" fmla="*/ 4180999 w 6400800"/>
              <a:gd name="connsiteY1141" fmla="*/ 230029 h 514350"/>
              <a:gd name="connsiteX1142" fmla="*/ 4177189 w 6400800"/>
              <a:gd name="connsiteY1142" fmla="*/ 256699 h 514350"/>
              <a:gd name="connsiteX1143" fmla="*/ 4175284 w 6400800"/>
              <a:gd name="connsiteY1143" fmla="*/ 270034 h 514350"/>
              <a:gd name="connsiteX1144" fmla="*/ 4174331 w 6400800"/>
              <a:gd name="connsiteY1144" fmla="*/ 251936 h 514350"/>
              <a:gd name="connsiteX1145" fmla="*/ 4168616 w 6400800"/>
              <a:gd name="connsiteY1145" fmla="*/ 176689 h 514350"/>
              <a:gd name="connsiteX1146" fmla="*/ 4162901 w 6400800"/>
              <a:gd name="connsiteY1146" fmla="*/ 251936 h 514350"/>
              <a:gd name="connsiteX1147" fmla="*/ 4160996 w 6400800"/>
              <a:gd name="connsiteY1147" fmla="*/ 287179 h 514350"/>
              <a:gd name="connsiteX1148" fmla="*/ 4154329 w 6400800"/>
              <a:gd name="connsiteY1148" fmla="*/ 303371 h 514350"/>
              <a:gd name="connsiteX1149" fmla="*/ 4146709 w 6400800"/>
              <a:gd name="connsiteY1149" fmla="*/ 280511 h 514350"/>
              <a:gd name="connsiteX1150" fmla="*/ 4140041 w 6400800"/>
              <a:gd name="connsiteY1150" fmla="*/ 246221 h 514350"/>
              <a:gd name="connsiteX1151" fmla="*/ 4133374 w 6400800"/>
              <a:gd name="connsiteY1151" fmla="*/ 224314 h 514350"/>
              <a:gd name="connsiteX1152" fmla="*/ 4134326 w 6400800"/>
              <a:gd name="connsiteY1152" fmla="*/ 230029 h 514350"/>
              <a:gd name="connsiteX1153" fmla="*/ 4136231 w 6400800"/>
              <a:gd name="connsiteY1153" fmla="*/ 247174 h 514350"/>
              <a:gd name="connsiteX1154" fmla="*/ 4136231 w 6400800"/>
              <a:gd name="connsiteY1154" fmla="*/ 250031 h 514350"/>
              <a:gd name="connsiteX1155" fmla="*/ 4118134 w 6400800"/>
              <a:gd name="connsiteY1155" fmla="*/ 197644 h 514350"/>
              <a:gd name="connsiteX1156" fmla="*/ 4093369 w 6400800"/>
              <a:gd name="connsiteY1156" fmla="*/ 121444 h 514350"/>
              <a:gd name="connsiteX1157" fmla="*/ 4083844 w 6400800"/>
              <a:gd name="connsiteY1157" fmla="*/ 92869 h 514350"/>
              <a:gd name="connsiteX1158" fmla="*/ 4089559 w 6400800"/>
              <a:gd name="connsiteY1158" fmla="*/ 122396 h 514350"/>
              <a:gd name="connsiteX1159" fmla="*/ 4106704 w 6400800"/>
              <a:gd name="connsiteY1159" fmla="*/ 200501 h 514350"/>
              <a:gd name="connsiteX1160" fmla="*/ 4119086 w 6400800"/>
              <a:gd name="connsiteY1160" fmla="*/ 248126 h 514350"/>
              <a:gd name="connsiteX1161" fmla="*/ 4117181 w 6400800"/>
              <a:gd name="connsiteY1161" fmla="*/ 262414 h 514350"/>
              <a:gd name="connsiteX1162" fmla="*/ 4114324 w 6400800"/>
              <a:gd name="connsiteY1162" fmla="*/ 290036 h 514350"/>
              <a:gd name="connsiteX1163" fmla="*/ 4110514 w 6400800"/>
              <a:gd name="connsiteY1163" fmla="*/ 284321 h 514350"/>
              <a:gd name="connsiteX1164" fmla="*/ 4114324 w 6400800"/>
              <a:gd name="connsiteY1164" fmla="*/ 269081 h 514350"/>
              <a:gd name="connsiteX1165" fmla="*/ 4108609 w 6400800"/>
              <a:gd name="connsiteY1165" fmla="*/ 282416 h 514350"/>
              <a:gd name="connsiteX1166" fmla="*/ 4102894 w 6400800"/>
              <a:gd name="connsiteY1166" fmla="*/ 273844 h 514350"/>
              <a:gd name="connsiteX1167" fmla="*/ 4096226 w 6400800"/>
              <a:gd name="connsiteY1167" fmla="*/ 263366 h 514350"/>
              <a:gd name="connsiteX1168" fmla="*/ 4097179 w 6400800"/>
              <a:gd name="connsiteY1168" fmla="*/ 262414 h 514350"/>
              <a:gd name="connsiteX1169" fmla="*/ 4096226 w 6400800"/>
              <a:gd name="connsiteY1169" fmla="*/ 263366 h 514350"/>
              <a:gd name="connsiteX1170" fmla="*/ 4090511 w 6400800"/>
              <a:gd name="connsiteY1170" fmla="*/ 253841 h 514350"/>
              <a:gd name="connsiteX1171" fmla="*/ 4090511 w 6400800"/>
              <a:gd name="connsiteY1171" fmla="*/ 252889 h 514350"/>
              <a:gd name="connsiteX1172" fmla="*/ 4090511 w 6400800"/>
              <a:gd name="connsiteY1172" fmla="*/ 238601 h 514350"/>
              <a:gd name="connsiteX1173" fmla="*/ 4090511 w 6400800"/>
              <a:gd name="connsiteY1173" fmla="*/ 215741 h 514350"/>
              <a:gd name="connsiteX1174" fmla="*/ 4089559 w 6400800"/>
              <a:gd name="connsiteY1174" fmla="*/ 195739 h 514350"/>
              <a:gd name="connsiteX1175" fmla="*/ 4086701 w 6400800"/>
              <a:gd name="connsiteY1175" fmla="*/ 214789 h 514350"/>
              <a:gd name="connsiteX1176" fmla="*/ 4083844 w 6400800"/>
              <a:gd name="connsiteY1176" fmla="*/ 236696 h 514350"/>
              <a:gd name="connsiteX1177" fmla="*/ 4083844 w 6400800"/>
              <a:gd name="connsiteY1177" fmla="*/ 239554 h 514350"/>
              <a:gd name="connsiteX1178" fmla="*/ 4081939 w 6400800"/>
              <a:gd name="connsiteY1178" fmla="*/ 236696 h 514350"/>
              <a:gd name="connsiteX1179" fmla="*/ 4081939 w 6400800"/>
              <a:gd name="connsiteY1179" fmla="*/ 234791 h 514350"/>
              <a:gd name="connsiteX1180" fmla="*/ 4081939 w 6400800"/>
              <a:gd name="connsiteY1180" fmla="*/ 210026 h 514350"/>
              <a:gd name="connsiteX1181" fmla="*/ 4081939 w 6400800"/>
              <a:gd name="connsiteY1181" fmla="*/ 188119 h 514350"/>
              <a:gd name="connsiteX1182" fmla="*/ 4078129 w 6400800"/>
              <a:gd name="connsiteY1182" fmla="*/ 210026 h 514350"/>
              <a:gd name="connsiteX1183" fmla="*/ 4075271 w 6400800"/>
              <a:gd name="connsiteY1183" fmla="*/ 227171 h 514350"/>
              <a:gd name="connsiteX1184" fmla="*/ 4059079 w 6400800"/>
              <a:gd name="connsiteY1184" fmla="*/ 202406 h 514350"/>
              <a:gd name="connsiteX1185" fmla="*/ 4073366 w 6400800"/>
              <a:gd name="connsiteY1185" fmla="*/ 236696 h 514350"/>
              <a:gd name="connsiteX1186" fmla="*/ 4071461 w 6400800"/>
              <a:gd name="connsiteY1186" fmla="*/ 250984 h 514350"/>
              <a:gd name="connsiteX1187" fmla="*/ 4067651 w 6400800"/>
              <a:gd name="connsiteY1187" fmla="*/ 268129 h 514350"/>
              <a:gd name="connsiteX1188" fmla="*/ 4064794 w 6400800"/>
              <a:gd name="connsiteY1188" fmla="*/ 279559 h 514350"/>
              <a:gd name="connsiteX1189" fmla="*/ 4061936 w 6400800"/>
              <a:gd name="connsiteY1189" fmla="*/ 253841 h 514350"/>
              <a:gd name="connsiteX1190" fmla="*/ 4054316 w 6400800"/>
              <a:gd name="connsiteY1190" fmla="*/ 207169 h 514350"/>
              <a:gd name="connsiteX1191" fmla="*/ 4050506 w 6400800"/>
              <a:gd name="connsiteY1191" fmla="*/ 186214 h 514350"/>
              <a:gd name="connsiteX1192" fmla="*/ 4046696 w 6400800"/>
              <a:gd name="connsiteY1192" fmla="*/ 168116 h 514350"/>
              <a:gd name="connsiteX1193" fmla="*/ 4040029 w 6400800"/>
              <a:gd name="connsiteY1193" fmla="*/ 137636 h 514350"/>
              <a:gd name="connsiteX1194" fmla="*/ 4034314 w 6400800"/>
              <a:gd name="connsiteY1194" fmla="*/ 111919 h 514350"/>
              <a:gd name="connsiteX1195" fmla="*/ 4036219 w 6400800"/>
              <a:gd name="connsiteY1195" fmla="*/ 138589 h 514350"/>
              <a:gd name="connsiteX1196" fmla="*/ 4039076 w 6400800"/>
              <a:gd name="connsiteY1196" fmla="*/ 169069 h 514350"/>
              <a:gd name="connsiteX1197" fmla="*/ 4042886 w 6400800"/>
              <a:gd name="connsiteY1197" fmla="*/ 208121 h 514350"/>
              <a:gd name="connsiteX1198" fmla="*/ 4044791 w 6400800"/>
              <a:gd name="connsiteY1198" fmla="*/ 238601 h 514350"/>
              <a:gd name="connsiteX1199" fmla="*/ 4031456 w 6400800"/>
              <a:gd name="connsiteY1199" fmla="*/ 170021 h 514350"/>
              <a:gd name="connsiteX1200" fmla="*/ 4036219 w 6400800"/>
              <a:gd name="connsiteY1200" fmla="*/ 252889 h 514350"/>
              <a:gd name="connsiteX1201" fmla="*/ 4037171 w 6400800"/>
              <a:gd name="connsiteY1201" fmla="*/ 264319 h 514350"/>
              <a:gd name="connsiteX1202" fmla="*/ 4035266 w 6400800"/>
              <a:gd name="connsiteY1202" fmla="*/ 271939 h 514350"/>
              <a:gd name="connsiteX1203" fmla="*/ 4030504 w 6400800"/>
              <a:gd name="connsiteY1203" fmla="*/ 266224 h 514350"/>
              <a:gd name="connsiteX1204" fmla="*/ 4023836 w 6400800"/>
              <a:gd name="connsiteY1204" fmla="*/ 258604 h 514350"/>
              <a:gd name="connsiteX1205" fmla="*/ 4009549 w 6400800"/>
              <a:gd name="connsiteY1205" fmla="*/ 229076 h 514350"/>
              <a:gd name="connsiteX1206" fmla="*/ 3996214 w 6400800"/>
              <a:gd name="connsiteY1206" fmla="*/ 203359 h 514350"/>
              <a:gd name="connsiteX1207" fmla="*/ 4005739 w 6400800"/>
              <a:gd name="connsiteY1207" fmla="*/ 230981 h 514350"/>
              <a:gd name="connsiteX1208" fmla="*/ 4014311 w 6400800"/>
              <a:gd name="connsiteY1208" fmla="*/ 255746 h 514350"/>
              <a:gd name="connsiteX1209" fmla="*/ 4007644 w 6400800"/>
              <a:gd name="connsiteY1209" fmla="*/ 243364 h 514350"/>
              <a:gd name="connsiteX1210" fmla="*/ 4015264 w 6400800"/>
              <a:gd name="connsiteY1210" fmla="*/ 267176 h 514350"/>
              <a:gd name="connsiteX1211" fmla="*/ 4024789 w 6400800"/>
              <a:gd name="connsiteY1211" fmla="*/ 294799 h 514350"/>
              <a:gd name="connsiteX1212" fmla="*/ 4026694 w 6400800"/>
              <a:gd name="connsiteY1212" fmla="*/ 301466 h 514350"/>
              <a:gd name="connsiteX1213" fmla="*/ 4017169 w 6400800"/>
              <a:gd name="connsiteY1213" fmla="*/ 329089 h 514350"/>
              <a:gd name="connsiteX1214" fmla="*/ 4016216 w 6400800"/>
              <a:gd name="connsiteY1214" fmla="*/ 328136 h 514350"/>
              <a:gd name="connsiteX1215" fmla="*/ 4005739 w 6400800"/>
              <a:gd name="connsiteY1215" fmla="*/ 320516 h 514350"/>
              <a:gd name="connsiteX1216" fmla="*/ 4005739 w 6400800"/>
              <a:gd name="connsiteY1216" fmla="*/ 318611 h 514350"/>
              <a:gd name="connsiteX1217" fmla="*/ 4004786 w 6400800"/>
              <a:gd name="connsiteY1217" fmla="*/ 310991 h 514350"/>
              <a:gd name="connsiteX1218" fmla="*/ 4002881 w 6400800"/>
              <a:gd name="connsiteY1218" fmla="*/ 269081 h 514350"/>
              <a:gd name="connsiteX1219" fmla="*/ 4000024 w 6400800"/>
              <a:gd name="connsiteY1219" fmla="*/ 284321 h 514350"/>
              <a:gd name="connsiteX1220" fmla="*/ 3993356 w 6400800"/>
              <a:gd name="connsiteY1220" fmla="*/ 248126 h 514350"/>
              <a:gd name="connsiteX1221" fmla="*/ 3993356 w 6400800"/>
              <a:gd name="connsiteY1221" fmla="*/ 286226 h 514350"/>
              <a:gd name="connsiteX1222" fmla="*/ 3992404 w 6400800"/>
              <a:gd name="connsiteY1222" fmla="*/ 286226 h 514350"/>
              <a:gd name="connsiteX1223" fmla="*/ 3990499 w 6400800"/>
              <a:gd name="connsiteY1223" fmla="*/ 287179 h 514350"/>
              <a:gd name="connsiteX1224" fmla="*/ 3985736 w 6400800"/>
              <a:gd name="connsiteY1224" fmla="*/ 292894 h 514350"/>
              <a:gd name="connsiteX1225" fmla="*/ 3985736 w 6400800"/>
              <a:gd name="connsiteY1225" fmla="*/ 292894 h 514350"/>
              <a:gd name="connsiteX1226" fmla="*/ 3985736 w 6400800"/>
              <a:gd name="connsiteY1226" fmla="*/ 293846 h 514350"/>
              <a:gd name="connsiteX1227" fmla="*/ 3983831 w 6400800"/>
              <a:gd name="connsiteY1227" fmla="*/ 313849 h 514350"/>
              <a:gd name="connsiteX1228" fmla="*/ 3978116 w 6400800"/>
              <a:gd name="connsiteY1228" fmla="*/ 303371 h 514350"/>
              <a:gd name="connsiteX1229" fmla="*/ 3987641 w 6400800"/>
              <a:gd name="connsiteY1229" fmla="*/ 272891 h 514350"/>
              <a:gd name="connsiteX1230" fmla="*/ 3976211 w 6400800"/>
              <a:gd name="connsiteY1230" fmla="*/ 298609 h 514350"/>
              <a:gd name="connsiteX1231" fmla="*/ 3973354 w 6400800"/>
              <a:gd name="connsiteY1231" fmla="*/ 293846 h 514350"/>
              <a:gd name="connsiteX1232" fmla="*/ 3973354 w 6400800"/>
              <a:gd name="connsiteY1232" fmla="*/ 288131 h 514350"/>
              <a:gd name="connsiteX1233" fmla="*/ 3973354 w 6400800"/>
              <a:gd name="connsiteY1233" fmla="*/ 287179 h 514350"/>
              <a:gd name="connsiteX1234" fmla="*/ 3977164 w 6400800"/>
              <a:gd name="connsiteY1234" fmla="*/ 278606 h 514350"/>
              <a:gd name="connsiteX1235" fmla="*/ 3980974 w 6400800"/>
              <a:gd name="connsiteY1235" fmla="*/ 270986 h 514350"/>
              <a:gd name="connsiteX1236" fmla="*/ 3976211 w 6400800"/>
              <a:gd name="connsiteY1236" fmla="*/ 277654 h 514350"/>
              <a:gd name="connsiteX1237" fmla="*/ 3973354 w 6400800"/>
              <a:gd name="connsiteY1237" fmla="*/ 282416 h 514350"/>
              <a:gd name="connsiteX1238" fmla="*/ 3974306 w 6400800"/>
              <a:gd name="connsiteY1238" fmla="*/ 254794 h 514350"/>
              <a:gd name="connsiteX1239" fmla="*/ 3975259 w 6400800"/>
              <a:gd name="connsiteY1239" fmla="*/ 230029 h 514350"/>
              <a:gd name="connsiteX1240" fmla="*/ 3970496 w 6400800"/>
              <a:gd name="connsiteY1240" fmla="*/ 254794 h 514350"/>
              <a:gd name="connsiteX1241" fmla="*/ 3965734 w 6400800"/>
              <a:gd name="connsiteY1241" fmla="*/ 281464 h 514350"/>
              <a:gd name="connsiteX1242" fmla="*/ 3961924 w 6400800"/>
              <a:gd name="connsiteY1242" fmla="*/ 274796 h 514350"/>
              <a:gd name="connsiteX1243" fmla="*/ 3962876 w 6400800"/>
              <a:gd name="connsiteY1243" fmla="*/ 269081 h 514350"/>
              <a:gd name="connsiteX1244" fmla="*/ 3966686 w 6400800"/>
              <a:gd name="connsiteY1244" fmla="*/ 245269 h 514350"/>
              <a:gd name="connsiteX1245" fmla="*/ 3959066 w 6400800"/>
              <a:gd name="connsiteY1245" fmla="*/ 268129 h 514350"/>
              <a:gd name="connsiteX1246" fmla="*/ 3959066 w 6400800"/>
              <a:gd name="connsiteY1246" fmla="*/ 269081 h 514350"/>
              <a:gd name="connsiteX1247" fmla="*/ 3958114 w 6400800"/>
              <a:gd name="connsiteY1247" fmla="*/ 267176 h 514350"/>
              <a:gd name="connsiteX1248" fmla="*/ 3958114 w 6400800"/>
              <a:gd name="connsiteY1248" fmla="*/ 269081 h 514350"/>
              <a:gd name="connsiteX1249" fmla="*/ 3955256 w 6400800"/>
              <a:gd name="connsiteY1249" fmla="*/ 264319 h 514350"/>
              <a:gd name="connsiteX1250" fmla="*/ 3954304 w 6400800"/>
              <a:gd name="connsiteY1250" fmla="*/ 247174 h 514350"/>
              <a:gd name="connsiteX1251" fmla="*/ 3951446 w 6400800"/>
              <a:gd name="connsiteY1251" fmla="*/ 214789 h 514350"/>
              <a:gd name="connsiteX1252" fmla="*/ 3947636 w 6400800"/>
              <a:gd name="connsiteY1252" fmla="*/ 190024 h 514350"/>
              <a:gd name="connsiteX1253" fmla="*/ 3943826 w 6400800"/>
              <a:gd name="connsiteY1253" fmla="*/ 169069 h 514350"/>
              <a:gd name="connsiteX1254" fmla="*/ 3943826 w 6400800"/>
              <a:gd name="connsiteY1254" fmla="*/ 190024 h 514350"/>
              <a:gd name="connsiteX1255" fmla="*/ 3943826 w 6400800"/>
              <a:gd name="connsiteY1255" fmla="*/ 214789 h 514350"/>
              <a:gd name="connsiteX1256" fmla="*/ 3943826 w 6400800"/>
              <a:gd name="connsiteY1256" fmla="*/ 225266 h 514350"/>
              <a:gd name="connsiteX1257" fmla="*/ 3940969 w 6400800"/>
              <a:gd name="connsiteY1257" fmla="*/ 215741 h 514350"/>
              <a:gd name="connsiteX1258" fmla="*/ 3939064 w 6400800"/>
              <a:gd name="connsiteY1258" fmla="*/ 207169 h 514350"/>
              <a:gd name="connsiteX1259" fmla="*/ 3940016 w 6400800"/>
              <a:gd name="connsiteY1259" fmla="*/ 205264 h 514350"/>
              <a:gd name="connsiteX1260" fmla="*/ 3939064 w 6400800"/>
              <a:gd name="connsiteY1260" fmla="*/ 206216 h 514350"/>
              <a:gd name="connsiteX1261" fmla="*/ 3936206 w 6400800"/>
              <a:gd name="connsiteY1261" fmla="*/ 197644 h 514350"/>
              <a:gd name="connsiteX1262" fmla="*/ 3937159 w 6400800"/>
              <a:gd name="connsiteY1262" fmla="*/ 208121 h 514350"/>
              <a:gd name="connsiteX1263" fmla="*/ 3929539 w 6400800"/>
              <a:gd name="connsiteY1263" fmla="*/ 216694 h 514350"/>
              <a:gd name="connsiteX1264" fmla="*/ 3925729 w 6400800"/>
              <a:gd name="connsiteY1264" fmla="*/ 197644 h 514350"/>
              <a:gd name="connsiteX1265" fmla="*/ 3916204 w 6400800"/>
              <a:gd name="connsiteY1265" fmla="*/ 158591 h 514350"/>
              <a:gd name="connsiteX1266" fmla="*/ 3912394 w 6400800"/>
              <a:gd name="connsiteY1266" fmla="*/ 144304 h 514350"/>
              <a:gd name="connsiteX1267" fmla="*/ 3915251 w 6400800"/>
              <a:gd name="connsiteY1267" fmla="*/ 139541 h 514350"/>
              <a:gd name="connsiteX1268" fmla="*/ 3935254 w 6400800"/>
              <a:gd name="connsiteY1268" fmla="*/ 110966 h 514350"/>
              <a:gd name="connsiteX1269" fmla="*/ 3912394 w 6400800"/>
              <a:gd name="connsiteY1269" fmla="*/ 136684 h 514350"/>
              <a:gd name="connsiteX1270" fmla="*/ 3910489 w 6400800"/>
              <a:gd name="connsiteY1270" fmla="*/ 138589 h 514350"/>
              <a:gd name="connsiteX1271" fmla="*/ 3906679 w 6400800"/>
              <a:gd name="connsiteY1271" fmla="*/ 128111 h 514350"/>
              <a:gd name="connsiteX1272" fmla="*/ 3898106 w 6400800"/>
              <a:gd name="connsiteY1272" fmla="*/ 102394 h 514350"/>
              <a:gd name="connsiteX1273" fmla="*/ 3902869 w 6400800"/>
              <a:gd name="connsiteY1273" fmla="*/ 129064 h 514350"/>
              <a:gd name="connsiteX1274" fmla="*/ 3905726 w 6400800"/>
              <a:gd name="connsiteY1274" fmla="*/ 143351 h 514350"/>
              <a:gd name="connsiteX1275" fmla="*/ 3905726 w 6400800"/>
              <a:gd name="connsiteY1275" fmla="*/ 143351 h 514350"/>
              <a:gd name="connsiteX1276" fmla="*/ 3887629 w 6400800"/>
              <a:gd name="connsiteY1276" fmla="*/ 167164 h 514350"/>
              <a:gd name="connsiteX1277" fmla="*/ 3866674 w 6400800"/>
              <a:gd name="connsiteY1277" fmla="*/ 195739 h 514350"/>
              <a:gd name="connsiteX1278" fmla="*/ 3862864 w 6400800"/>
              <a:gd name="connsiteY1278" fmla="*/ 182404 h 514350"/>
              <a:gd name="connsiteX1279" fmla="*/ 3854291 w 6400800"/>
              <a:gd name="connsiteY1279" fmla="*/ 155734 h 514350"/>
              <a:gd name="connsiteX1280" fmla="*/ 3859054 w 6400800"/>
              <a:gd name="connsiteY1280" fmla="*/ 183356 h 514350"/>
              <a:gd name="connsiteX1281" fmla="*/ 3862864 w 6400800"/>
              <a:gd name="connsiteY1281" fmla="*/ 202406 h 514350"/>
              <a:gd name="connsiteX1282" fmla="*/ 3858101 w 6400800"/>
              <a:gd name="connsiteY1282" fmla="*/ 209074 h 514350"/>
              <a:gd name="connsiteX1283" fmla="*/ 3853339 w 6400800"/>
              <a:gd name="connsiteY1283" fmla="*/ 216694 h 514350"/>
              <a:gd name="connsiteX1284" fmla="*/ 3849529 w 6400800"/>
              <a:gd name="connsiteY1284" fmla="*/ 195739 h 514350"/>
              <a:gd name="connsiteX1285" fmla="*/ 3852386 w 6400800"/>
              <a:gd name="connsiteY1285" fmla="*/ 178594 h 514350"/>
              <a:gd name="connsiteX1286" fmla="*/ 3855244 w 6400800"/>
              <a:gd name="connsiteY1286" fmla="*/ 158591 h 514350"/>
              <a:gd name="connsiteX1287" fmla="*/ 3848576 w 6400800"/>
              <a:gd name="connsiteY1287" fmla="*/ 177641 h 514350"/>
              <a:gd name="connsiteX1288" fmla="*/ 3841909 w 6400800"/>
              <a:gd name="connsiteY1288" fmla="*/ 199549 h 514350"/>
              <a:gd name="connsiteX1289" fmla="*/ 3838099 w 6400800"/>
              <a:gd name="connsiteY1289" fmla="*/ 212884 h 514350"/>
              <a:gd name="connsiteX1290" fmla="*/ 3835241 w 6400800"/>
              <a:gd name="connsiteY1290" fmla="*/ 225266 h 514350"/>
              <a:gd name="connsiteX1291" fmla="*/ 3834289 w 6400800"/>
              <a:gd name="connsiteY1291" fmla="*/ 222409 h 514350"/>
              <a:gd name="connsiteX1292" fmla="*/ 3825716 w 6400800"/>
              <a:gd name="connsiteY1292" fmla="*/ 209074 h 514350"/>
              <a:gd name="connsiteX1293" fmla="*/ 3809524 w 6400800"/>
              <a:gd name="connsiteY1293" fmla="*/ 184309 h 514350"/>
              <a:gd name="connsiteX1294" fmla="*/ 3821906 w 6400800"/>
              <a:gd name="connsiteY1294" fmla="*/ 210979 h 514350"/>
              <a:gd name="connsiteX1295" fmla="*/ 3828574 w 6400800"/>
              <a:gd name="connsiteY1295" fmla="*/ 224314 h 514350"/>
              <a:gd name="connsiteX1296" fmla="*/ 3832384 w 6400800"/>
              <a:gd name="connsiteY1296" fmla="*/ 234791 h 514350"/>
              <a:gd name="connsiteX1297" fmla="*/ 3828574 w 6400800"/>
              <a:gd name="connsiteY1297" fmla="*/ 254794 h 514350"/>
              <a:gd name="connsiteX1298" fmla="*/ 3825716 w 6400800"/>
              <a:gd name="connsiteY1298" fmla="*/ 259556 h 514350"/>
              <a:gd name="connsiteX1299" fmla="*/ 3820954 w 6400800"/>
              <a:gd name="connsiteY1299" fmla="*/ 269081 h 514350"/>
              <a:gd name="connsiteX1300" fmla="*/ 3820001 w 6400800"/>
              <a:gd name="connsiteY1300" fmla="*/ 267176 h 514350"/>
              <a:gd name="connsiteX1301" fmla="*/ 3804761 w 6400800"/>
              <a:gd name="connsiteY1301" fmla="*/ 249079 h 514350"/>
              <a:gd name="connsiteX1302" fmla="*/ 3817144 w 6400800"/>
              <a:gd name="connsiteY1302" fmla="*/ 270034 h 514350"/>
              <a:gd name="connsiteX1303" fmla="*/ 3819049 w 6400800"/>
              <a:gd name="connsiteY1303" fmla="*/ 272891 h 514350"/>
              <a:gd name="connsiteX1304" fmla="*/ 3806666 w 6400800"/>
              <a:gd name="connsiteY1304" fmla="*/ 294799 h 514350"/>
              <a:gd name="connsiteX1305" fmla="*/ 3806666 w 6400800"/>
              <a:gd name="connsiteY1305" fmla="*/ 294799 h 514350"/>
              <a:gd name="connsiteX1306" fmla="*/ 3803809 w 6400800"/>
              <a:gd name="connsiteY1306" fmla="*/ 290989 h 514350"/>
              <a:gd name="connsiteX1307" fmla="*/ 3802856 w 6400800"/>
              <a:gd name="connsiteY1307" fmla="*/ 287179 h 514350"/>
              <a:gd name="connsiteX1308" fmla="*/ 3799999 w 6400800"/>
              <a:gd name="connsiteY1308" fmla="*/ 276701 h 514350"/>
              <a:gd name="connsiteX1309" fmla="*/ 3795236 w 6400800"/>
              <a:gd name="connsiteY1309" fmla="*/ 260509 h 514350"/>
              <a:gd name="connsiteX1310" fmla="*/ 3790474 w 6400800"/>
              <a:gd name="connsiteY1310" fmla="*/ 246221 h 514350"/>
              <a:gd name="connsiteX1311" fmla="*/ 3791426 w 6400800"/>
              <a:gd name="connsiteY1311" fmla="*/ 260509 h 514350"/>
              <a:gd name="connsiteX1312" fmla="*/ 3792379 w 6400800"/>
              <a:gd name="connsiteY1312" fmla="*/ 273844 h 514350"/>
              <a:gd name="connsiteX1313" fmla="*/ 3787616 w 6400800"/>
              <a:gd name="connsiteY1313" fmla="*/ 268129 h 514350"/>
              <a:gd name="connsiteX1314" fmla="*/ 3777139 w 6400800"/>
              <a:gd name="connsiteY1314" fmla="*/ 255746 h 514350"/>
              <a:gd name="connsiteX1315" fmla="*/ 3773329 w 6400800"/>
              <a:gd name="connsiteY1315" fmla="*/ 246221 h 514350"/>
              <a:gd name="connsiteX1316" fmla="*/ 3764756 w 6400800"/>
              <a:gd name="connsiteY1316" fmla="*/ 224314 h 514350"/>
              <a:gd name="connsiteX1317" fmla="*/ 3769519 w 6400800"/>
              <a:gd name="connsiteY1317" fmla="*/ 247174 h 514350"/>
              <a:gd name="connsiteX1318" fmla="*/ 3776186 w 6400800"/>
              <a:gd name="connsiteY1318" fmla="*/ 273844 h 514350"/>
              <a:gd name="connsiteX1319" fmla="*/ 3781901 w 6400800"/>
              <a:gd name="connsiteY1319" fmla="*/ 299561 h 514350"/>
              <a:gd name="connsiteX1320" fmla="*/ 3760946 w 6400800"/>
              <a:gd name="connsiteY1320" fmla="*/ 234791 h 514350"/>
              <a:gd name="connsiteX1321" fmla="*/ 3755231 w 6400800"/>
              <a:gd name="connsiteY1321" fmla="*/ 218599 h 514350"/>
              <a:gd name="connsiteX1322" fmla="*/ 3759041 w 6400800"/>
              <a:gd name="connsiteY1322" fmla="*/ 211931 h 514350"/>
              <a:gd name="connsiteX1323" fmla="*/ 3754279 w 6400800"/>
              <a:gd name="connsiteY1323" fmla="*/ 217646 h 514350"/>
              <a:gd name="connsiteX1324" fmla="*/ 3750469 w 6400800"/>
              <a:gd name="connsiteY1324" fmla="*/ 208121 h 514350"/>
              <a:gd name="connsiteX1325" fmla="*/ 3752374 w 6400800"/>
              <a:gd name="connsiteY1325" fmla="*/ 197644 h 514350"/>
              <a:gd name="connsiteX1326" fmla="*/ 3748564 w 6400800"/>
              <a:gd name="connsiteY1326" fmla="*/ 205264 h 514350"/>
              <a:gd name="connsiteX1327" fmla="*/ 3734276 w 6400800"/>
              <a:gd name="connsiteY1327" fmla="*/ 167164 h 514350"/>
              <a:gd name="connsiteX1328" fmla="*/ 3742849 w 6400800"/>
              <a:gd name="connsiteY1328" fmla="*/ 217646 h 514350"/>
              <a:gd name="connsiteX1329" fmla="*/ 3736181 w 6400800"/>
              <a:gd name="connsiteY1329" fmla="*/ 236696 h 514350"/>
              <a:gd name="connsiteX1330" fmla="*/ 3735229 w 6400800"/>
              <a:gd name="connsiteY1330" fmla="*/ 238601 h 514350"/>
              <a:gd name="connsiteX1331" fmla="*/ 3730466 w 6400800"/>
              <a:gd name="connsiteY1331" fmla="*/ 245269 h 514350"/>
              <a:gd name="connsiteX1332" fmla="*/ 3726656 w 6400800"/>
              <a:gd name="connsiteY1332" fmla="*/ 236696 h 514350"/>
              <a:gd name="connsiteX1333" fmla="*/ 3726656 w 6400800"/>
              <a:gd name="connsiteY1333" fmla="*/ 232886 h 514350"/>
              <a:gd name="connsiteX1334" fmla="*/ 3725704 w 6400800"/>
              <a:gd name="connsiteY1334" fmla="*/ 214789 h 514350"/>
              <a:gd name="connsiteX1335" fmla="*/ 3722846 w 6400800"/>
              <a:gd name="connsiteY1335" fmla="*/ 230029 h 514350"/>
              <a:gd name="connsiteX1336" fmla="*/ 3721894 w 6400800"/>
              <a:gd name="connsiteY1336" fmla="*/ 229076 h 514350"/>
              <a:gd name="connsiteX1337" fmla="*/ 3721894 w 6400800"/>
              <a:gd name="connsiteY1337" fmla="*/ 229076 h 514350"/>
              <a:gd name="connsiteX1338" fmla="*/ 3725704 w 6400800"/>
              <a:gd name="connsiteY1338" fmla="*/ 190976 h 514350"/>
              <a:gd name="connsiteX1339" fmla="*/ 3727609 w 6400800"/>
              <a:gd name="connsiteY1339" fmla="*/ 172879 h 514350"/>
              <a:gd name="connsiteX1340" fmla="*/ 3730466 w 6400800"/>
              <a:gd name="connsiteY1340" fmla="*/ 155734 h 514350"/>
              <a:gd name="connsiteX1341" fmla="*/ 3734276 w 6400800"/>
              <a:gd name="connsiteY1341" fmla="*/ 128111 h 514350"/>
              <a:gd name="connsiteX1342" fmla="*/ 3737134 w 6400800"/>
              <a:gd name="connsiteY1342" fmla="*/ 104299 h 514350"/>
              <a:gd name="connsiteX1343" fmla="*/ 3730466 w 6400800"/>
              <a:gd name="connsiteY1343" fmla="*/ 127159 h 514350"/>
              <a:gd name="connsiteX1344" fmla="*/ 3722846 w 6400800"/>
              <a:gd name="connsiteY1344" fmla="*/ 153829 h 514350"/>
              <a:gd name="connsiteX1345" fmla="*/ 3718084 w 6400800"/>
              <a:gd name="connsiteY1345" fmla="*/ 170021 h 514350"/>
              <a:gd name="connsiteX1346" fmla="*/ 3714274 w 6400800"/>
              <a:gd name="connsiteY1346" fmla="*/ 188119 h 514350"/>
              <a:gd name="connsiteX1347" fmla="*/ 3710464 w 6400800"/>
              <a:gd name="connsiteY1347" fmla="*/ 208121 h 514350"/>
              <a:gd name="connsiteX1348" fmla="*/ 3710464 w 6400800"/>
              <a:gd name="connsiteY1348" fmla="*/ 207169 h 514350"/>
              <a:gd name="connsiteX1349" fmla="*/ 3691414 w 6400800"/>
              <a:gd name="connsiteY1349" fmla="*/ 174784 h 514350"/>
              <a:gd name="connsiteX1350" fmla="*/ 3677126 w 6400800"/>
              <a:gd name="connsiteY1350" fmla="*/ 150971 h 514350"/>
              <a:gd name="connsiteX1351" fmla="*/ 3678079 w 6400800"/>
              <a:gd name="connsiteY1351" fmla="*/ 137636 h 514350"/>
              <a:gd name="connsiteX1352" fmla="*/ 3675221 w 6400800"/>
              <a:gd name="connsiteY1352" fmla="*/ 149066 h 514350"/>
              <a:gd name="connsiteX1353" fmla="*/ 3674269 w 6400800"/>
              <a:gd name="connsiteY1353" fmla="*/ 147161 h 514350"/>
              <a:gd name="connsiteX1354" fmla="*/ 3675221 w 6400800"/>
              <a:gd name="connsiteY1354" fmla="*/ 150019 h 514350"/>
              <a:gd name="connsiteX1355" fmla="*/ 3672364 w 6400800"/>
              <a:gd name="connsiteY1355" fmla="*/ 164306 h 514350"/>
              <a:gd name="connsiteX1356" fmla="*/ 3665696 w 6400800"/>
              <a:gd name="connsiteY1356" fmla="*/ 194786 h 514350"/>
              <a:gd name="connsiteX1357" fmla="*/ 3662839 w 6400800"/>
              <a:gd name="connsiteY1357" fmla="*/ 209074 h 514350"/>
              <a:gd name="connsiteX1358" fmla="*/ 3661886 w 6400800"/>
              <a:gd name="connsiteY1358" fmla="*/ 210026 h 514350"/>
              <a:gd name="connsiteX1359" fmla="*/ 3658076 w 6400800"/>
              <a:gd name="connsiteY1359" fmla="*/ 216694 h 514350"/>
              <a:gd name="connsiteX1360" fmla="*/ 3658076 w 6400800"/>
              <a:gd name="connsiteY1360" fmla="*/ 174784 h 514350"/>
              <a:gd name="connsiteX1361" fmla="*/ 3645694 w 6400800"/>
              <a:gd name="connsiteY1361" fmla="*/ 239554 h 514350"/>
              <a:gd name="connsiteX1362" fmla="*/ 3644741 w 6400800"/>
              <a:gd name="connsiteY1362" fmla="*/ 246221 h 514350"/>
              <a:gd name="connsiteX1363" fmla="*/ 3643789 w 6400800"/>
              <a:gd name="connsiteY1363" fmla="*/ 249079 h 514350"/>
              <a:gd name="connsiteX1364" fmla="*/ 3640931 w 6400800"/>
              <a:gd name="connsiteY1364" fmla="*/ 259556 h 514350"/>
              <a:gd name="connsiteX1365" fmla="*/ 3633311 w 6400800"/>
              <a:gd name="connsiteY1365" fmla="*/ 243364 h 514350"/>
              <a:gd name="connsiteX1366" fmla="*/ 3639979 w 6400800"/>
              <a:gd name="connsiteY1366" fmla="*/ 265271 h 514350"/>
              <a:gd name="connsiteX1367" fmla="*/ 3637121 w 6400800"/>
              <a:gd name="connsiteY1367" fmla="*/ 275749 h 514350"/>
              <a:gd name="connsiteX1368" fmla="*/ 3627596 w 6400800"/>
              <a:gd name="connsiteY1368" fmla="*/ 261461 h 514350"/>
              <a:gd name="connsiteX1369" fmla="*/ 3635216 w 6400800"/>
              <a:gd name="connsiteY1369" fmla="*/ 280511 h 514350"/>
              <a:gd name="connsiteX1370" fmla="*/ 3635216 w 6400800"/>
              <a:gd name="connsiteY1370" fmla="*/ 281464 h 514350"/>
              <a:gd name="connsiteX1371" fmla="*/ 3630454 w 6400800"/>
              <a:gd name="connsiteY1371" fmla="*/ 309086 h 514350"/>
              <a:gd name="connsiteX1372" fmla="*/ 3627596 w 6400800"/>
              <a:gd name="connsiteY1372" fmla="*/ 332899 h 514350"/>
              <a:gd name="connsiteX1373" fmla="*/ 3620929 w 6400800"/>
              <a:gd name="connsiteY1373" fmla="*/ 312896 h 514350"/>
              <a:gd name="connsiteX1374" fmla="*/ 3620929 w 6400800"/>
              <a:gd name="connsiteY1374" fmla="*/ 309086 h 514350"/>
              <a:gd name="connsiteX1375" fmla="*/ 3619976 w 6400800"/>
              <a:gd name="connsiteY1375" fmla="*/ 310991 h 514350"/>
              <a:gd name="connsiteX1376" fmla="*/ 3619024 w 6400800"/>
              <a:gd name="connsiteY1376" fmla="*/ 308134 h 514350"/>
              <a:gd name="connsiteX1377" fmla="*/ 3622834 w 6400800"/>
              <a:gd name="connsiteY1377" fmla="*/ 272891 h 514350"/>
              <a:gd name="connsiteX1378" fmla="*/ 3626644 w 6400800"/>
              <a:gd name="connsiteY1378" fmla="*/ 221456 h 514350"/>
              <a:gd name="connsiteX1379" fmla="*/ 3630454 w 6400800"/>
              <a:gd name="connsiteY1379" fmla="*/ 211931 h 514350"/>
              <a:gd name="connsiteX1380" fmla="*/ 3626644 w 6400800"/>
              <a:gd name="connsiteY1380" fmla="*/ 216694 h 514350"/>
              <a:gd name="connsiteX1381" fmla="*/ 3626644 w 6400800"/>
              <a:gd name="connsiteY1381" fmla="*/ 214789 h 514350"/>
              <a:gd name="connsiteX1382" fmla="*/ 3626644 w 6400800"/>
              <a:gd name="connsiteY1382" fmla="*/ 192881 h 514350"/>
              <a:gd name="connsiteX1383" fmla="*/ 3622834 w 6400800"/>
              <a:gd name="connsiteY1383" fmla="*/ 214789 h 514350"/>
              <a:gd name="connsiteX1384" fmla="*/ 3620929 w 6400800"/>
              <a:gd name="connsiteY1384" fmla="*/ 226219 h 514350"/>
              <a:gd name="connsiteX1385" fmla="*/ 3620929 w 6400800"/>
              <a:gd name="connsiteY1385" fmla="*/ 227171 h 514350"/>
              <a:gd name="connsiteX1386" fmla="*/ 3609499 w 6400800"/>
              <a:gd name="connsiteY1386" fmla="*/ 243364 h 514350"/>
              <a:gd name="connsiteX1387" fmla="*/ 3603784 w 6400800"/>
              <a:gd name="connsiteY1387" fmla="*/ 251936 h 514350"/>
              <a:gd name="connsiteX1388" fmla="*/ 3613309 w 6400800"/>
              <a:gd name="connsiteY1388" fmla="*/ 225266 h 514350"/>
              <a:gd name="connsiteX1389" fmla="*/ 3619024 w 6400800"/>
              <a:gd name="connsiteY1389" fmla="*/ 208121 h 514350"/>
              <a:gd name="connsiteX1390" fmla="*/ 3624739 w 6400800"/>
              <a:gd name="connsiteY1390" fmla="*/ 192881 h 514350"/>
              <a:gd name="connsiteX1391" fmla="*/ 3634264 w 6400800"/>
              <a:gd name="connsiteY1391" fmla="*/ 168116 h 514350"/>
              <a:gd name="connsiteX1392" fmla="*/ 3642836 w 6400800"/>
              <a:gd name="connsiteY1392" fmla="*/ 146209 h 514350"/>
              <a:gd name="connsiteX1393" fmla="*/ 3631406 w 6400800"/>
              <a:gd name="connsiteY1393" fmla="*/ 166211 h 514350"/>
              <a:gd name="connsiteX1394" fmla="*/ 3618071 w 6400800"/>
              <a:gd name="connsiteY1394" fmla="*/ 189071 h 514350"/>
              <a:gd name="connsiteX1395" fmla="*/ 3610451 w 6400800"/>
              <a:gd name="connsiteY1395" fmla="*/ 203359 h 514350"/>
              <a:gd name="connsiteX1396" fmla="*/ 3602831 w 6400800"/>
              <a:gd name="connsiteY1396" fmla="*/ 219551 h 514350"/>
              <a:gd name="connsiteX1397" fmla="*/ 3588544 w 6400800"/>
              <a:gd name="connsiteY1397" fmla="*/ 250031 h 514350"/>
              <a:gd name="connsiteX1398" fmla="*/ 3588544 w 6400800"/>
              <a:gd name="connsiteY1398" fmla="*/ 242411 h 514350"/>
              <a:gd name="connsiteX1399" fmla="*/ 3585686 w 6400800"/>
              <a:gd name="connsiteY1399" fmla="*/ 256699 h 514350"/>
              <a:gd name="connsiteX1400" fmla="*/ 3585686 w 6400800"/>
              <a:gd name="connsiteY1400" fmla="*/ 257651 h 514350"/>
              <a:gd name="connsiteX1401" fmla="*/ 3579971 w 6400800"/>
              <a:gd name="connsiteY1401" fmla="*/ 270986 h 514350"/>
              <a:gd name="connsiteX1402" fmla="*/ 3573304 w 6400800"/>
              <a:gd name="connsiteY1402" fmla="*/ 282416 h 514350"/>
              <a:gd name="connsiteX1403" fmla="*/ 3568541 w 6400800"/>
              <a:gd name="connsiteY1403" fmla="*/ 263366 h 514350"/>
              <a:gd name="connsiteX1404" fmla="*/ 3564731 w 6400800"/>
              <a:gd name="connsiteY1404" fmla="*/ 248126 h 514350"/>
              <a:gd name="connsiteX1405" fmla="*/ 3564731 w 6400800"/>
              <a:gd name="connsiteY1405" fmla="*/ 248126 h 514350"/>
              <a:gd name="connsiteX1406" fmla="*/ 3562826 w 6400800"/>
              <a:gd name="connsiteY1406" fmla="*/ 237649 h 514350"/>
              <a:gd name="connsiteX1407" fmla="*/ 3561874 w 6400800"/>
              <a:gd name="connsiteY1407" fmla="*/ 233839 h 514350"/>
              <a:gd name="connsiteX1408" fmla="*/ 3566636 w 6400800"/>
              <a:gd name="connsiteY1408" fmla="*/ 227171 h 514350"/>
              <a:gd name="connsiteX1409" fmla="*/ 3561874 w 6400800"/>
              <a:gd name="connsiteY1409" fmla="*/ 230981 h 514350"/>
              <a:gd name="connsiteX1410" fmla="*/ 3559016 w 6400800"/>
              <a:gd name="connsiteY1410" fmla="*/ 218599 h 514350"/>
              <a:gd name="connsiteX1411" fmla="*/ 3559016 w 6400800"/>
              <a:gd name="connsiteY1411" fmla="*/ 231934 h 514350"/>
              <a:gd name="connsiteX1412" fmla="*/ 3554254 w 6400800"/>
              <a:gd name="connsiteY1412" fmla="*/ 220504 h 514350"/>
              <a:gd name="connsiteX1413" fmla="*/ 3569494 w 6400800"/>
              <a:gd name="connsiteY1413" fmla="*/ 197644 h 514350"/>
              <a:gd name="connsiteX1414" fmla="*/ 3585686 w 6400800"/>
              <a:gd name="connsiteY1414" fmla="*/ 174784 h 514350"/>
              <a:gd name="connsiteX1415" fmla="*/ 3600926 w 6400800"/>
              <a:gd name="connsiteY1415" fmla="*/ 154781 h 514350"/>
              <a:gd name="connsiteX1416" fmla="*/ 3582829 w 6400800"/>
              <a:gd name="connsiteY1416" fmla="*/ 171926 h 514350"/>
              <a:gd name="connsiteX1417" fmla="*/ 3562826 w 6400800"/>
              <a:gd name="connsiteY1417" fmla="*/ 192881 h 514350"/>
              <a:gd name="connsiteX1418" fmla="*/ 3549491 w 6400800"/>
              <a:gd name="connsiteY1418" fmla="*/ 209074 h 514350"/>
              <a:gd name="connsiteX1419" fmla="*/ 3542824 w 6400800"/>
              <a:gd name="connsiteY1419" fmla="*/ 193834 h 514350"/>
              <a:gd name="connsiteX1420" fmla="*/ 3546634 w 6400800"/>
              <a:gd name="connsiteY1420" fmla="*/ 212884 h 514350"/>
              <a:gd name="connsiteX1421" fmla="*/ 3539966 w 6400800"/>
              <a:gd name="connsiteY1421" fmla="*/ 222409 h 514350"/>
              <a:gd name="connsiteX1422" fmla="*/ 3539014 w 6400800"/>
              <a:gd name="connsiteY1422" fmla="*/ 223361 h 514350"/>
              <a:gd name="connsiteX1423" fmla="*/ 3539014 w 6400800"/>
              <a:gd name="connsiteY1423" fmla="*/ 210979 h 514350"/>
              <a:gd name="connsiteX1424" fmla="*/ 3539014 w 6400800"/>
              <a:gd name="connsiteY1424" fmla="*/ 184309 h 514350"/>
              <a:gd name="connsiteX1425" fmla="*/ 3539014 w 6400800"/>
              <a:gd name="connsiteY1425" fmla="*/ 173831 h 514350"/>
              <a:gd name="connsiteX1426" fmla="*/ 3540919 w 6400800"/>
              <a:gd name="connsiteY1426" fmla="*/ 170021 h 514350"/>
              <a:gd name="connsiteX1427" fmla="*/ 3539014 w 6400800"/>
              <a:gd name="connsiteY1427" fmla="*/ 172879 h 514350"/>
              <a:gd name="connsiteX1428" fmla="*/ 3539014 w 6400800"/>
              <a:gd name="connsiteY1428" fmla="*/ 162401 h 514350"/>
              <a:gd name="connsiteX1429" fmla="*/ 3537109 w 6400800"/>
              <a:gd name="connsiteY1429" fmla="*/ 176689 h 514350"/>
              <a:gd name="connsiteX1430" fmla="*/ 3527584 w 6400800"/>
              <a:gd name="connsiteY1430" fmla="*/ 190976 h 514350"/>
              <a:gd name="connsiteX1431" fmla="*/ 3511391 w 6400800"/>
              <a:gd name="connsiteY1431" fmla="*/ 214789 h 514350"/>
              <a:gd name="connsiteX1432" fmla="*/ 3510439 w 6400800"/>
              <a:gd name="connsiteY1432" fmla="*/ 215741 h 514350"/>
              <a:gd name="connsiteX1433" fmla="*/ 3508534 w 6400800"/>
              <a:gd name="connsiteY1433" fmla="*/ 201454 h 514350"/>
              <a:gd name="connsiteX1434" fmla="*/ 3505676 w 6400800"/>
              <a:gd name="connsiteY1434" fmla="*/ 180499 h 514350"/>
              <a:gd name="connsiteX1435" fmla="*/ 3504724 w 6400800"/>
              <a:gd name="connsiteY1435" fmla="*/ 202406 h 514350"/>
              <a:gd name="connsiteX1436" fmla="*/ 3503771 w 6400800"/>
              <a:gd name="connsiteY1436" fmla="*/ 226219 h 514350"/>
              <a:gd name="connsiteX1437" fmla="*/ 3500914 w 6400800"/>
              <a:gd name="connsiteY1437" fmla="*/ 230981 h 514350"/>
              <a:gd name="connsiteX1438" fmla="*/ 3491389 w 6400800"/>
              <a:gd name="connsiteY1438" fmla="*/ 247174 h 514350"/>
              <a:gd name="connsiteX1439" fmla="*/ 3483769 w 6400800"/>
              <a:gd name="connsiteY1439" fmla="*/ 230029 h 514350"/>
              <a:gd name="connsiteX1440" fmla="*/ 3469481 w 6400800"/>
              <a:gd name="connsiteY1440" fmla="*/ 200501 h 514350"/>
              <a:gd name="connsiteX1441" fmla="*/ 3471386 w 6400800"/>
              <a:gd name="connsiteY1441" fmla="*/ 190976 h 514350"/>
              <a:gd name="connsiteX1442" fmla="*/ 3477101 w 6400800"/>
              <a:gd name="connsiteY1442" fmla="*/ 167164 h 514350"/>
              <a:gd name="connsiteX1443" fmla="*/ 3482816 w 6400800"/>
              <a:gd name="connsiteY1443" fmla="*/ 146209 h 514350"/>
              <a:gd name="connsiteX1444" fmla="*/ 3492341 w 6400800"/>
              <a:gd name="connsiteY1444" fmla="*/ 111919 h 514350"/>
              <a:gd name="connsiteX1445" fmla="*/ 3499961 w 6400800"/>
              <a:gd name="connsiteY1445" fmla="*/ 82391 h 514350"/>
              <a:gd name="connsiteX1446" fmla="*/ 3488531 w 6400800"/>
              <a:gd name="connsiteY1446" fmla="*/ 110966 h 514350"/>
              <a:gd name="connsiteX1447" fmla="*/ 3476149 w 6400800"/>
              <a:gd name="connsiteY1447" fmla="*/ 144304 h 514350"/>
              <a:gd name="connsiteX1448" fmla="*/ 3468529 w 6400800"/>
              <a:gd name="connsiteY1448" fmla="*/ 164306 h 514350"/>
              <a:gd name="connsiteX1449" fmla="*/ 3461861 w 6400800"/>
              <a:gd name="connsiteY1449" fmla="*/ 185261 h 514350"/>
              <a:gd name="connsiteX1450" fmla="*/ 3452336 w 6400800"/>
              <a:gd name="connsiteY1450" fmla="*/ 168116 h 514350"/>
              <a:gd name="connsiteX1451" fmla="*/ 3460909 w 6400800"/>
              <a:gd name="connsiteY1451" fmla="*/ 189071 h 514350"/>
              <a:gd name="connsiteX1452" fmla="*/ 3450431 w 6400800"/>
              <a:gd name="connsiteY1452" fmla="*/ 225266 h 514350"/>
              <a:gd name="connsiteX1453" fmla="*/ 3441859 w 6400800"/>
              <a:gd name="connsiteY1453" fmla="*/ 210026 h 514350"/>
              <a:gd name="connsiteX1454" fmla="*/ 3442811 w 6400800"/>
              <a:gd name="connsiteY1454" fmla="*/ 208121 h 514350"/>
              <a:gd name="connsiteX1455" fmla="*/ 3445669 w 6400800"/>
              <a:gd name="connsiteY1455" fmla="*/ 190976 h 514350"/>
              <a:gd name="connsiteX1456" fmla="*/ 3439001 w 6400800"/>
              <a:gd name="connsiteY1456" fmla="*/ 205264 h 514350"/>
              <a:gd name="connsiteX1457" fmla="*/ 3439001 w 6400800"/>
              <a:gd name="connsiteY1457" fmla="*/ 205264 h 514350"/>
              <a:gd name="connsiteX1458" fmla="*/ 3438049 w 6400800"/>
              <a:gd name="connsiteY1458" fmla="*/ 165259 h 514350"/>
              <a:gd name="connsiteX1459" fmla="*/ 3437096 w 6400800"/>
              <a:gd name="connsiteY1459" fmla="*/ 135731 h 514350"/>
              <a:gd name="connsiteX1460" fmla="*/ 3435191 w 6400800"/>
              <a:gd name="connsiteY1460" fmla="*/ 112871 h 514350"/>
              <a:gd name="connsiteX1461" fmla="*/ 3433286 w 6400800"/>
              <a:gd name="connsiteY1461" fmla="*/ 92869 h 514350"/>
              <a:gd name="connsiteX1462" fmla="*/ 3431381 w 6400800"/>
              <a:gd name="connsiteY1462" fmla="*/ 112871 h 514350"/>
              <a:gd name="connsiteX1463" fmla="*/ 3428524 w 6400800"/>
              <a:gd name="connsiteY1463" fmla="*/ 149066 h 514350"/>
              <a:gd name="connsiteX1464" fmla="*/ 3428524 w 6400800"/>
              <a:gd name="connsiteY1464" fmla="*/ 150019 h 514350"/>
              <a:gd name="connsiteX1465" fmla="*/ 3426619 w 6400800"/>
              <a:gd name="connsiteY1465" fmla="*/ 131921 h 514350"/>
              <a:gd name="connsiteX1466" fmla="*/ 3423761 w 6400800"/>
              <a:gd name="connsiteY1466" fmla="*/ 113824 h 514350"/>
              <a:gd name="connsiteX1467" fmla="*/ 3422809 w 6400800"/>
              <a:gd name="connsiteY1467" fmla="*/ 131921 h 514350"/>
              <a:gd name="connsiteX1468" fmla="*/ 3420904 w 6400800"/>
              <a:gd name="connsiteY1468" fmla="*/ 174784 h 514350"/>
              <a:gd name="connsiteX1469" fmla="*/ 3412331 w 6400800"/>
              <a:gd name="connsiteY1469" fmla="*/ 162401 h 514350"/>
              <a:gd name="connsiteX1470" fmla="*/ 3398044 w 6400800"/>
              <a:gd name="connsiteY1470" fmla="*/ 141446 h 514350"/>
              <a:gd name="connsiteX1471" fmla="*/ 3401854 w 6400800"/>
              <a:gd name="connsiteY1471" fmla="*/ 123349 h 514350"/>
              <a:gd name="connsiteX1472" fmla="*/ 3396139 w 6400800"/>
              <a:gd name="connsiteY1472" fmla="*/ 139541 h 514350"/>
              <a:gd name="connsiteX1473" fmla="*/ 3391376 w 6400800"/>
              <a:gd name="connsiteY1473" fmla="*/ 132874 h 514350"/>
              <a:gd name="connsiteX1474" fmla="*/ 3395186 w 6400800"/>
              <a:gd name="connsiteY1474" fmla="*/ 139541 h 514350"/>
              <a:gd name="connsiteX1475" fmla="*/ 3395186 w 6400800"/>
              <a:gd name="connsiteY1475" fmla="*/ 141446 h 514350"/>
              <a:gd name="connsiteX1476" fmla="*/ 3382804 w 6400800"/>
              <a:gd name="connsiteY1476" fmla="*/ 177641 h 514350"/>
              <a:gd name="connsiteX1477" fmla="*/ 3382804 w 6400800"/>
              <a:gd name="connsiteY1477" fmla="*/ 172879 h 514350"/>
              <a:gd name="connsiteX1478" fmla="*/ 3381851 w 6400800"/>
              <a:gd name="connsiteY1478" fmla="*/ 150971 h 514350"/>
              <a:gd name="connsiteX1479" fmla="*/ 3378994 w 6400800"/>
              <a:gd name="connsiteY1479" fmla="*/ 172879 h 514350"/>
              <a:gd name="connsiteX1480" fmla="*/ 3376136 w 6400800"/>
              <a:gd name="connsiteY1480" fmla="*/ 197644 h 514350"/>
              <a:gd name="connsiteX1481" fmla="*/ 3365659 w 6400800"/>
              <a:gd name="connsiteY1481" fmla="*/ 234791 h 514350"/>
              <a:gd name="connsiteX1482" fmla="*/ 3358991 w 6400800"/>
              <a:gd name="connsiteY1482" fmla="*/ 253841 h 514350"/>
              <a:gd name="connsiteX1483" fmla="*/ 3358039 w 6400800"/>
              <a:gd name="connsiteY1483" fmla="*/ 257651 h 514350"/>
              <a:gd name="connsiteX1484" fmla="*/ 3351371 w 6400800"/>
              <a:gd name="connsiteY1484" fmla="*/ 239554 h 514350"/>
              <a:gd name="connsiteX1485" fmla="*/ 3351371 w 6400800"/>
              <a:gd name="connsiteY1485" fmla="*/ 237649 h 514350"/>
              <a:gd name="connsiteX1486" fmla="*/ 3351371 w 6400800"/>
              <a:gd name="connsiteY1486" fmla="*/ 238601 h 514350"/>
              <a:gd name="connsiteX1487" fmla="*/ 3344704 w 6400800"/>
              <a:gd name="connsiteY1487" fmla="*/ 221456 h 514350"/>
              <a:gd name="connsiteX1488" fmla="*/ 3349466 w 6400800"/>
              <a:gd name="connsiteY1488" fmla="*/ 248126 h 514350"/>
              <a:gd name="connsiteX1489" fmla="*/ 3347561 w 6400800"/>
              <a:gd name="connsiteY1489" fmla="*/ 265271 h 514350"/>
              <a:gd name="connsiteX1490" fmla="*/ 3345656 w 6400800"/>
              <a:gd name="connsiteY1490" fmla="*/ 283369 h 514350"/>
              <a:gd name="connsiteX1491" fmla="*/ 3343751 w 6400800"/>
              <a:gd name="connsiteY1491" fmla="*/ 287179 h 514350"/>
              <a:gd name="connsiteX1492" fmla="*/ 3339941 w 6400800"/>
              <a:gd name="connsiteY1492" fmla="*/ 274796 h 514350"/>
              <a:gd name="connsiteX1493" fmla="*/ 3325654 w 6400800"/>
              <a:gd name="connsiteY1493" fmla="*/ 231934 h 514350"/>
              <a:gd name="connsiteX1494" fmla="*/ 3328511 w 6400800"/>
              <a:gd name="connsiteY1494" fmla="*/ 216694 h 514350"/>
              <a:gd name="connsiteX1495" fmla="*/ 3338036 w 6400800"/>
              <a:gd name="connsiteY1495" fmla="*/ 170974 h 514350"/>
              <a:gd name="connsiteX1496" fmla="*/ 3346609 w 6400800"/>
              <a:gd name="connsiteY1496" fmla="*/ 136684 h 514350"/>
              <a:gd name="connsiteX1497" fmla="*/ 3355181 w 6400800"/>
              <a:gd name="connsiteY1497" fmla="*/ 106204 h 514350"/>
              <a:gd name="connsiteX1498" fmla="*/ 3342799 w 6400800"/>
              <a:gd name="connsiteY1498" fmla="*/ 134779 h 514350"/>
              <a:gd name="connsiteX1499" fmla="*/ 3330416 w 6400800"/>
              <a:gd name="connsiteY1499" fmla="*/ 169069 h 514350"/>
              <a:gd name="connsiteX1500" fmla="*/ 3318986 w 6400800"/>
              <a:gd name="connsiteY1500" fmla="*/ 208121 h 514350"/>
              <a:gd name="connsiteX1501" fmla="*/ 3318986 w 6400800"/>
              <a:gd name="connsiteY1501" fmla="*/ 203359 h 514350"/>
              <a:gd name="connsiteX1502" fmla="*/ 3320891 w 6400800"/>
              <a:gd name="connsiteY1502" fmla="*/ 195739 h 514350"/>
              <a:gd name="connsiteX1503" fmla="*/ 3327559 w 6400800"/>
              <a:gd name="connsiteY1503" fmla="*/ 170021 h 514350"/>
              <a:gd name="connsiteX1504" fmla="*/ 3332321 w 6400800"/>
              <a:gd name="connsiteY1504" fmla="*/ 147161 h 514350"/>
              <a:gd name="connsiteX1505" fmla="*/ 3323749 w 6400800"/>
              <a:gd name="connsiteY1505" fmla="*/ 169069 h 514350"/>
              <a:gd name="connsiteX1506" fmla="*/ 3322796 w 6400800"/>
              <a:gd name="connsiteY1506" fmla="*/ 171926 h 514350"/>
              <a:gd name="connsiteX1507" fmla="*/ 3323749 w 6400800"/>
              <a:gd name="connsiteY1507" fmla="*/ 165259 h 514350"/>
              <a:gd name="connsiteX1508" fmla="*/ 3328511 w 6400800"/>
              <a:gd name="connsiteY1508" fmla="*/ 147161 h 514350"/>
              <a:gd name="connsiteX1509" fmla="*/ 3336131 w 6400800"/>
              <a:gd name="connsiteY1509" fmla="*/ 116681 h 514350"/>
              <a:gd name="connsiteX1510" fmla="*/ 3341846 w 6400800"/>
              <a:gd name="connsiteY1510" fmla="*/ 90011 h 514350"/>
              <a:gd name="connsiteX1511" fmla="*/ 3332321 w 6400800"/>
              <a:gd name="connsiteY1511" fmla="*/ 114776 h 514350"/>
              <a:gd name="connsiteX1512" fmla="*/ 3321844 w 6400800"/>
              <a:gd name="connsiteY1512" fmla="*/ 143351 h 514350"/>
              <a:gd name="connsiteX1513" fmla="*/ 3315176 w 6400800"/>
              <a:gd name="connsiteY1513" fmla="*/ 161449 h 514350"/>
              <a:gd name="connsiteX1514" fmla="*/ 3308509 w 6400800"/>
              <a:gd name="connsiteY1514" fmla="*/ 181451 h 514350"/>
              <a:gd name="connsiteX1515" fmla="*/ 3308509 w 6400800"/>
              <a:gd name="connsiteY1515" fmla="*/ 181451 h 514350"/>
              <a:gd name="connsiteX1516" fmla="*/ 3306604 w 6400800"/>
              <a:gd name="connsiteY1516" fmla="*/ 176689 h 514350"/>
              <a:gd name="connsiteX1517" fmla="*/ 3292316 w 6400800"/>
              <a:gd name="connsiteY1517" fmla="*/ 140494 h 514350"/>
              <a:gd name="connsiteX1518" fmla="*/ 3305651 w 6400800"/>
              <a:gd name="connsiteY1518" fmla="*/ 189071 h 514350"/>
              <a:gd name="connsiteX1519" fmla="*/ 3294221 w 6400800"/>
              <a:gd name="connsiteY1519" fmla="*/ 227171 h 514350"/>
              <a:gd name="connsiteX1520" fmla="*/ 3293269 w 6400800"/>
              <a:gd name="connsiteY1520" fmla="*/ 230981 h 514350"/>
              <a:gd name="connsiteX1521" fmla="*/ 3292316 w 6400800"/>
              <a:gd name="connsiteY1521" fmla="*/ 229076 h 514350"/>
              <a:gd name="connsiteX1522" fmla="*/ 3277076 w 6400800"/>
              <a:gd name="connsiteY1522" fmla="*/ 197644 h 514350"/>
              <a:gd name="connsiteX1523" fmla="*/ 3291364 w 6400800"/>
              <a:gd name="connsiteY1523" fmla="*/ 237649 h 514350"/>
              <a:gd name="connsiteX1524" fmla="*/ 3285649 w 6400800"/>
              <a:gd name="connsiteY1524" fmla="*/ 257651 h 514350"/>
              <a:gd name="connsiteX1525" fmla="*/ 3277076 w 6400800"/>
              <a:gd name="connsiteY1525" fmla="*/ 246221 h 514350"/>
              <a:gd name="connsiteX1526" fmla="*/ 3274219 w 6400800"/>
              <a:gd name="connsiteY1526" fmla="*/ 242411 h 514350"/>
              <a:gd name="connsiteX1527" fmla="*/ 3277076 w 6400800"/>
              <a:gd name="connsiteY1527" fmla="*/ 199549 h 514350"/>
              <a:gd name="connsiteX1528" fmla="*/ 3272314 w 6400800"/>
              <a:gd name="connsiteY1528" fmla="*/ 217646 h 514350"/>
              <a:gd name="connsiteX1529" fmla="*/ 3268504 w 6400800"/>
              <a:gd name="connsiteY1529" fmla="*/ 234791 h 514350"/>
              <a:gd name="connsiteX1530" fmla="*/ 3258979 w 6400800"/>
              <a:gd name="connsiteY1530" fmla="*/ 223361 h 514350"/>
              <a:gd name="connsiteX1531" fmla="*/ 3241834 w 6400800"/>
              <a:gd name="connsiteY1531" fmla="*/ 203359 h 514350"/>
              <a:gd name="connsiteX1532" fmla="*/ 3256121 w 6400800"/>
              <a:gd name="connsiteY1532" fmla="*/ 226219 h 514350"/>
              <a:gd name="connsiteX1533" fmla="*/ 3266599 w 6400800"/>
              <a:gd name="connsiteY1533" fmla="*/ 243364 h 514350"/>
              <a:gd name="connsiteX1534" fmla="*/ 3260884 w 6400800"/>
              <a:gd name="connsiteY1534" fmla="*/ 265271 h 514350"/>
              <a:gd name="connsiteX1535" fmla="*/ 3256121 w 6400800"/>
              <a:gd name="connsiteY1535" fmla="*/ 288131 h 514350"/>
              <a:gd name="connsiteX1536" fmla="*/ 3256121 w 6400800"/>
              <a:gd name="connsiteY1536" fmla="*/ 287179 h 514350"/>
              <a:gd name="connsiteX1537" fmla="*/ 3256121 w 6400800"/>
              <a:gd name="connsiteY1537" fmla="*/ 289084 h 514350"/>
              <a:gd name="connsiteX1538" fmla="*/ 3255169 w 6400800"/>
              <a:gd name="connsiteY1538" fmla="*/ 293846 h 514350"/>
              <a:gd name="connsiteX1539" fmla="*/ 3253264 w 6400800"/>
              <a:gd name="connsiteY1539" fmla="*/ 290036 h 514350"/>
              <a:gd name="connsiteX1540" fmla="*/ 3254216 w 6400800"/>
              <a:gd name="connsiteY1540" fmla="*/ 280511 h 514350"/>
              <a:gd name="connsiteX1541" fmla="*/ 3252311 w 6400800"/>
              <a:gd name="connsiteY1541" fmla="*/ 287179 h 514350"/>
              <a:gd name="connsiteX1542" fmla="*/ 3246596 w 6400800"/>
              <a:gd name="connsiteY1542" fmla="*/ 276701 h 514350"/>
              <a:gd name="connsiteX1543" fmla="*/ 3251359 w 6400800"/>
              <a:gd name="connsiteY1543" fmla="*/ 290989 h 514350"/>
              <a:gd name="connsiteX1544" fmla="*/ 3249454 w 6400800"/>
              <a:gd name="connsiteY1544" fmla="*/ 298609 h 514350"/>
              <a:gd name="connsiteX1545" fmla="*/ 3247549 w 6400800"/>
              <a:gd name="connsiteY1545" fmla="*/ 304324 h 514350"/>
              <a:gd name="connsiteX1546" fmla="*/ 3246596 w 6400800"/>
              <a:gd name="connsiteY1546" fmla="*/ 301466 h 514350"/>
              <a:gd name="connsiteX1547" fmla="*/ 3246596 w 6400800"/>
              <a:gd name="connsiteY1547" fmla="*/ 306229 h 514350"/>
              <a:gd name="connsiteX1548" fmla="*/ 3243739 w 6400800"/>
              <a:gd name="connsiteY1548" fmla="*/ 317659 h 514350"/>
              <a:gd name="connsiteX1549" fmla="*/ 3239929 w 6400800"/>
              <a:gd name="connsiteY1549" fmla="*/ 304324 h 514350"/>
              <a:gd name="connsiteX1550" fmla="*/ 3242786 w 6400800"/>
              <a:gd name="connsiteY1550" fmla="*/ 296704 h 514350"/>
              <a:gd name="connsiteX1551" fmla="*/ 3238976 w 6400800"/>
              <a:gd name="connsiteY1551" fmla="*/ 302419 h 514350"/>
              <a:gd name="connsiteX1552" fmla="*/ 3236119 w 6400800"/>
              <a:gd name="connsiteY1552" fmla="*/ 293846 h 514350"/>
              <a:gd name="connsiteX1553" fmla="*/ 3235166 w 6400800"/>
              <a:gd name="connsiteY1553" fmla="*/ 290036 h 514350"/>
              <a:gd name="connsiteX1554" fmla="*/ 3241834 w 6400800"/>
              <a:gd name="connsiteY1554" fmla="*/ 273844 h 514350"/>
              <a:gd name="connsiteX1555" fmla="*/ 3249454 w 6400800"/>
              <a:gd name="connsiteY1555" fmla="*/ 256699 h 514350"/>
              <a:gd name="connsiteX1556" fmla="*/ 3256121 w 6400800"/>
              <a:gd name="connsiteY1556" fmla="*/ 242411 h 514350"/>
              <a:gd name="connsiteX1557" fmla="*/ 3245644 w 6400800"/>
              <a:gd name="connsiteY1557" fmla="*/ 254794 h 514350"/>
              <a:gd name="connsiteX1558" fmla="*/ 3235166 w 6400800"/>
              <a:gd name="connsiteY1558" fmla="*/ 270034 h 514350"/>
              <a:gd name="connsiteX1559" fmla="*/ 3230404 w 6400800"/>
              <a:gd name="connsiteY1559" fmla="*/ 276701 h 514350"/>
              <a:gd name="connsiteX1560" fmla="*/ 3229451 w 6400800"/>
              <a:gd name="connsiteY1560" fmla="*/ 272891 h 514350"/>
              <a:gd name="connsiteX1561" fmla="*/ 3222784 w 6400800"/>
              <a:gd name="connsiteY1561" fmla="*/ 253841 h 514350"/>
              <a:gd name="connsiteX1562" fmla="*/ 3218021 w 6400800"/>
              <a:gd name="connsiteY1562" fmla="*/ 241459 h 514350"/>
              <a:gd name="connsiteX1563" fmla="*/ 3218021 w 6400800"/>
              <a:gd name="connsiteY1563" fmla="*/ 236696 h 514350"/>
              <a:gd name="connsiteX1564" fmla="*/ 3222784 w 6400800"/>
              <a:gd name="connsiteY1564" fmla="*/ 206216 h 514350"/>
              <a:gd name="connsiteX1565" fmla="*/ 3229451 w 6400800"/>
              <a:gd name="connsiteY1565" fmla="*/ 166211 h 514350"/>
              <a:gd name="connsiteX1566" fmla="*/ 3235166 w 6400800"/>
              <a:gd name="connsiteY1566" fmla="*/ 135731 h 514350"/>
              <a:gd name="connsiteX1567" fmla="*/ 3239929 w 6400800"/>
              <a:gd name="connsiteY1567" fmla="*/ 109061 h 514350"/>
              <a:gd name="connsiteX1568" fmla="*/ 3231356 w 6400800"/>
              <a:gd name="connsiteY1568" fmla="*/ 134779 h 514350"/>
              <a:gd name="connsiteX1569" fmla="*/ 3212306 w 6400800"/>
              <a:gd name="connsiteY1569" fmla="*/ 204311 h 514350"/>
              <a:gd name="connsiteX1570" fmla="*/ 3209449 w 6400800"/>
              <a:gd name="connsiteY1570" fmla="*/ 215741 h 514350"/>
              <a:gd name="connsiteX1571" fmla="*/ 3204686 w 6400800"/>
              <a:gd name="connsiteY1571" fmla="*/ 204311 h 514350"/>
              <a:gd name="connsiteX1572" fmla="*/ 3203734 w 6400800"/>
              <a:gd name="connsiteY1572" fmla="*/ 175736 h 514350"/>
              <a:gd name="connsiteX1573" fmla="*/ 3200876 w 6400800"/>
              <a:gd name="connsiteY1573" fmla="*/ 206216 h 514350"/>
              <a:gd name="connsiteX1574" fmla="*/ 3196114 w 6400800"/>
              <a:gd name="connsiteY1574" fmla="*/ 240506 h 514350"/>
              <a:gd name="connsiteX1575" fmla="*/ 3195161 w 6400800"/>
              <a:gd name="connsiteY1575" fmla="*/ 243364 h 514350"/>
              <a:gd name="connsiteX1576" fmla="*/ 3196114 w 6400800"/>
              <a:gd name="connsiteY1576" fmla="*/ 217646 h 514350"/>
              <a:gd name="connsiteX1577" fmla="*/ 3198019 w 6400800"/>
              <a:gd name="connsiteY1577" fmla="*/ 180499 h 514350"/>
              <a:gd name="connsiteX1578" fmla="*/ 3199924 w 6400800"/>
              <a:gd name="connsiteY1578" fmla="*/ 151924 h 514350"/>
              <a:gd name="connsiteX1579" fmla="*/ 3200876 w 6400800"/>
              <a:gd name="connsiteY1579" fmla="*/ 127159 h 514350"/>
              <a:gd name="connsiteX1580" fmla="*/ 3195161 w 6400800"/>
              <a:gd name="connsiteY1580" fmla="*/ 151924 h 514350"/>
              <a:gd name="connsiteX1581" fmla="*/ 3184684 w 6400800"/>
              <a:gd name="connsiteY1581" fmla="*/ 217646 h 514350"/>
              <a:gd name="connsiteX1582" fmla="*/ 3181826 w 6400800"/>
              <a:gd name="connsiteY1582" fmla="*/ 235744 h 514350"/>
              <a:gd name="connsiteX1583" fmla="*/ 3179921 w 6400800"/>
              <a:gd name="connsiteY1583" fmla="*/ 231934 h 514350"/>
              <a:gd name="connsiteX1584" fmla="*/ 3179921 w 6400800"/>
              <a:gd name="connsiteY1584" fmla="*/ 224314 h 514350"/>
              <a:gd name="connsiteX1585" fmla="*/ 3178969 w 6400800"/>
              <a:gd name="connsiteY1585" fmla="*/ 230029 h 514350"/>
              <a:gd name="connsiteX1586" fmla="*/ 3177064 w 6400800"/>
              <a:gd name="connsiteY1586" fmla="*/ 227171 h 514350"/>
              <a:gd name="connsiteX1587" fmla="*/ 3178016 w 6400800"/>
              <a:gd name="connsiteY1587" fmla="*/ 231934 h 514350"/>
              <a:gd name="connsiteX1588" fmla="*/ 3174206 w 6400800"/>
              <a:gd name="connsiteY1588" fmla="*/ 250984 h 514350"/>
              <a:gd name="connsiteX1589" fmla="*/ 3170396 w 6400800"/>
              <a:gd name="connsiteY1589" fmla="*/ 277654 h 514350"/>
              <a:gd name="connsiteX1590" fmla="*/ 3169444 w 6400800"/>
              <a:gd name="connsiteY1590" fmla="*/ 275749 h 514350"/>
              <a:gd name="connsiteX1591" fmla="*/ 3163729 w 6400800"/>
              <a:gd name="connsiteY1591" fmla="*/ 215741 h 514350"/>
              <a:gd name="connsiteX1592" fmla="*/ 3162776 w 6400800"/>
              <a:gd name="connsiteY1592" fmla="*/ 207169 h 514350"/>
              <a:gd name="connsiteX1593" fmla="*/ 3163729 w 6400800"/>
              <a:gd name="connsiteY1593" fmla="*/ 203359 h 514350"/>
              <a:gd name="connsiteX1594" fmla="*/ 3174206 w 6400800"/>
              <a:gd name="connsiteY1594" fmla="*/ 132874 h 514350"/>
              <a:gd name="connsiteX1595" fmla="*/ 3178016 w 6400800"/>
              <a:gd name="connsiteY1595" fmla="*/ 106204 h 514350"/>
              <a:gd name="connsiteX1596" fmla="*/ 3170396 w 6400800"/>
              <a:gd name="connsiteY1596" fmla="*/ 131921 h 514350"/>
              <a:gd name="connsiteX1597" fmla="*/ 3158014 w 6400800"/>
              <a:gd name="connsiteY1597" fmla="*/ 177641 h 514350"/>
              <a:gd name="connsiteX1598" fmla="*/ 3154204 w 6400800"/>
              <a:gd name="connsiteY1598" fmla="*/ 159544 h 514350"/>
              <a:gd name="connsiteX1599" fmla="*/ 3149441 w 6400800"/>
              <a:gd name="connsiteY1599" fmla="*/ 134779 h 514350"/>
              <a:gd name="connsiteX1600" fmla="*/ 3143726 w 6400800"/>
              <a:gd name="connsiteY1600" fmla="*/ 112871 h 514350"/>
              <a:gd name="connsiteX1601" fmla="*/ 3133249 w 6400800"/>
              <a:gd name="connsiteY1601" fmla="*/ 77629 h 514350"/>
              <a:gd name="connsiteX1602" fmla="*/ 3122771 w 6400800"/>
              <a:gd name="connsiteY1602" fmla="*/ 47149 h 514350"/>
              <a:gd name="connsiteX1603" fmla="*/ 3129439 w 6400800"/>
              <a:gd name="connsiteY1603" fmla="*/ 78581 h 514350"/>
              <a:gd name="connsiteX1604" fmla="*/ 3136106 w 6400800"/>
              <a:gd name="connsiteY1604" fmla="*/ 114776 h 514350"/>
              <a:gd name="connsiteX1605" fmla="*/ 3139916 w 6400800"/>
              <a:gd name="connsiteY1605" fmla="*/ 136684 h 514350"/>
              <a:gd name="connsiteX1606" fmla="*/ 3142774 w 6400800"/>
              <a:gd name="connsiteY1606" fmla="*/ 161449 h 514350"/>
              <a:gd name="connsiteX1607" fmla="*/ 3147536 w 6400800"/>
              <a:gd name="connsiteY1607" fmla="*/ 213836 h 514350"/>
              <a:gd name="connsiteX1608" fmla="*/ 3146584 w 6400800"/>
              <a:gd name="connsiteY1608" fmla="*/ 217646 h 514350"/>
              <a:gd name="connsiteX1609" fmla="*/ 3143726 w 6400800"/>
              <a:gd name="connsiteY1609" fmla="*/ 210026 h 514350"/>
              <a:gd name="connsiteX1610" fmla="*/ 3138964 w 6400800"/>
              <a:gd name="connsiteY1610" fmla="*/ 196691 h 514350"/>
              <a:gd name="connsiteX1611" fmla="*/ 3134201 w 6400800"/>
              <a:gd name="connsiteY1611" fmla="*/ 179546 h 514350"/>
              <a:gd name="connsiteX1612" fmla="*/ 3126581 w 6400800"/>
              <a:gd name="connsiteY1612" fmla="*/ 155734 h 514350"/>
              <a:gd name="connsiteX1613" fmla="*/ 3129439 w 6400800"/>
              <a:gd name="connsiteY1613" fmla="*/ 172879 h 514350"/>
              <a:gd name="connsiteX1614" fmla="*/ 3118961 w 6400800"/>
              <a:gd name="connsiteY1614" fmla="*/ 150019 h 514350"/>
              <a:gd name="connsiteX1615" fmla="*/ 3112294 w 6400800"/>
              <a:gd name="connsiteY1615" fmla="*/ 136684 h 514350"/>
              <a:gd name="connsiteX1616" fmla="*/ 3102769 w 6400800"/>
              <a:gd name="connsiteY1616" fmla="*/ 113824 h 514350"/>
              <a:gd name="connsiteX1617" fmla="*/ 3090386 w 6400800"/>
              <a:gd name="connsiteY1617" fmla="*/ 87154 h 514350"/>
              <a:gd name="connsiteX1618" fmla="*/ 3099911 w 6400800"/>
              <a:gd name="connsiteY1618" fmla="*/ 114776 h 514350"/>
              <a:gd name="connsiteX1619" fmla="*/ 3109436 w 6400800"/>
              <a:gd name="connsiteY1619" fmla="*/ 146209 h 514350"/>
              <a:gd name="connsiteX1620" fmla="*/ 3115151 w 6400800"/>
              <a:gd name="connsiteY1620" fmla="*/ 167164 h 514350"/>
              <a:gd name="connsiteX1621" fmla="*/ 3109436 w 6400800"/>
              <a:gd name="connsiteY1621" fmla="*/ 155734 h 514350"/>
              <a:gd name="connsiteX1622" fmla="*/ 3116104 w 6400800"/>
              <a:gd name="connsiteY1622" fmla="*/ 176689 h 514350"/>
              <a:gd name="connsiteX1623" fmla="*/ 3121819 w 6400800"/>
              <a:gd name="connsiteY1623" fmla="*/ 194786 h 514350"/>
              <a:gd name="connsiteX1624" fmla="*/ 3125629 w 6400800"/>
              <a:gd name="connsiteY1624" fmla="*/ 213836 h 514350"/>
              <a:gd name="connsiteX1625" fmla="*/ 3123724 w 6400800"/>
              <a:gd name="connsiteY1625" fmla="*/ 215741 h 514350"/>
              <a:gd name="connsiteX1626" fmla="*/ 3122771 w 6400800"/>
              <a:gd name="connsiteY1626" fmla="*/ 210979 h 514350"/>
              <a:gd name="connsiteX1627" fmla="*/ 3122771 w 6400800"/>
              <a:gd name="connsiteY1627" fmla="*/ 216694 h 514350"/>
              <a:gd name="connsiteX1628" fmla="*/ 3113246 w 6400800"/>
              <a:gd name="connsiteY1628" fmla="*/ 228124 h 514350"/>
              <a:gd name="connsiteX1629" fmla="*/ 3113246 w 6400800"/>
              <a:gd name="connsiteY1629" fmla="*/ 228124 h 514350"/>
              <a:gd name="connsiteX1630" fmla="*/ 3110389 w 6400800"/>
              <a:gd name="connsiteY1630" fmla="*/ 191929 h 514350"/>
              <a:gd name="connsiteX1631" fmla="*/ 3108484 w 6400800"/>
              <a:gd name="connsiteY1631" fmla="*/ 171926 h 514350"/>
              <a:gd name="connsiteX1632" fmla="*/ 3106579 w 6400800"/>
              <a:gd name="connsiteY1632" fmla="*/ 192881 h 514350"/>
              <a:gd name="connsiteX1633" fmla="*/ 3104674 w 6400800"/>
              <a:gd name="connsiteY1633" fmla="*/ 228124 h 514350"/>
              <a:gd name="connsiteX1634" fmla="*/ 3104674 w 6400800"/>
              <a:gd name="connsiteY1634" fmla="*/ 227171 h 514350"/>
              <a:gd name="connsiteX1635" fmla="*/ 3097054 w 6400800"/>
              <a:gd name="connsiteY1635" fmla="*/ 208121 h 514350"/>
              <a:gd name="connsiteX1636" fmla="*/ 3100864 w 6400800"/>
              <a:gd name="connsiteY1636" fmla="*/ 228124 h 514350"/>
              <a:gd name="connsiteX1637" fmla="*/ 3103721 w 6400800"/>
              <a:gd name="connsiteY1637" fmla="*/ 244316 h 514350"/>
              <a:gd name="connsiteX1638" fmla="*/ 3096101 w 6400800"/>
              <a:gd name="connsiteY1638" fmla="*/ 255746 h 514350"/>
              <a:gd name="connsiteX1639" fmla="*/ 3087529 w 6400800"/>
              <a:gd name="connsiteY1639" fmla="*/ 270034 h 514350"/>
              <a:gd name="connsiteX1640" fmla="*/ 3082766 w 6400800"/>
              <a:gd name="connsiteY1640" fmla="*/ 252889 h 514350"/>
              <a:gd name="connsiteX1641" fmla="*/ 3077051 w 6400800"/>
              <a:gd name="connsiteY1641" fmla="*/ 233839 h 514350"/>
              <a:gd name="connsiteX1642" fmla="*/ 3078956 w 6400800"/>
              <a:gd name="connsiteY1642" fmla="*/ 252889 h 514350"/>
              <a:gd name="connsiteX1643" fmla="*/ 3079909 w 6400800"/>
              <a:gd name="connsiteY1643" fmla="*/ 264319 h 514350"/>
              <a:gd name="connsiteX1644" fmla="*/ 3077051 w 6400800"/>
              <a:gd name="connsiteY1644" fmla="*/ 255746 h 514350"/>
              <a:gd name="connsiteX1645" fmla="*/ 3074194 w 6400800"/>
              <a:gd name="connsiteY1645" fmla="*/ 248126 h 514350"/>
              <a:gd name="connsiteX1646" fmla="*/ 3074194 w 6400800"/>
              <a:gd name="connsiteY1646" fmla="*/ 242411 h 514350"/>
              <a:gd name="connsiteX1647" fmla="*/ 3075146 w 6400800"/>
              <a:gd name="connsiteY1647" fmla="*/ 229076 h 514350"/>
              <a:gd name="connsiteX1648" fmla="*/ 3077051 w 6400800"/>
              <a:gd name="connsiteY1648" fmla="*/ 220504 h 514350"/>
              <a:gd name="connsiteX1649" fmla="*/ 3086576 w 6400800"/>
              <a:gd name="connsiteY1649" fmla="*/ 189071 h 514350"/>
              <a:gd name="connsiteX1650" fmla="*/ 3096101 w 6400800"/>
              <a:gd name="connsiteY1650" fmla="*/ 161449 h 514350"/>
              <a:gd name="connsiteX1651" fmla="*/ 3083719 w 6400800"/>
              <a:gd name="connsiteY1651" fmla="*/ 188119 h 514350"/>
              <a:gd name="connsiteX1652" fmla="*/ 3071336 w 6400800"/>
              <a:gd name="connsiteY1652" fmla="*/ 218599 h 514350"/>
              <a:gd name="connsiteX1653" fmla="*/ 3068479 w 6400800"/>
              <a:gd name="connsiteY1653" fmla="*/ 224314 h 514350"/>
              <a:gd name="connsiteX1654" fmla="*/ 3068479 w 6400800"/>
              <a:gd name="connsiteY1654" fmla="*/ 216694 h 514350"/>
              <a:gd name="connsiteX1655" fmla="*/ 3069431 w 6400800"/>
              <a:gd name="connsiteY1655" fmla="*/ 209074 h 514350"/>
              <a:gd name="connsiteX1656" fmla="*/ 3072289 w 6400800"/>
              <a:gd name="connsiteY1656" fmla="*/ 181451 h 514350"/>
              <a:gd name="connsiteX1657" fmla="*/ 3073241 w 6400800"/>
              <a:gd name="connsiteY1657" fmla="*/ 157639 h 514350"/>
              <a:gd name="connsiteX1658" fmla="*/ 3067526 w 6400800"/>
              <a:gd name="connsiteY1658" fmla="*/ 180499 h 514350"/>
              <a:gd name="connsiteX1659" fmla="*/ 3066574 w 6400800"/>
              <a:gd name="connsiteY1659" fmla="*/ 183356 h 514350"/>
              <a:gd name="connsiteX1660" fmla="*/ 3064669 w 6400800"/>
              <a:gd name="connsiteY1660" fmla="*/ 148114 h 514350"/>
              <a:gd name="connsiteX1661" fmla="*/ 3064669 w 6400800"/>
              <a:gd name="connsiteY1661" fmla="*/ 145256 h 514350"/>
              <a:gd name="connsiteX1662" fmla="*/ 3064669 w 6400800"/>
              <a:gd name="connsiteY1662" fmla="*/ 146209 h 514350"/>
              <a:gd name="connsiteX1663" fmla="*/ 3063716 w 6400800"/>
              <a:gd name="connsiteY1663" fmla="*/ 131921 h 514350"/>
              <a:gd name="connsiteX1664" fmla="*/ 3058954 w 6400800"/>
              <a:gd name="connsiteY1664" fmla="*/ 174784 h 514350"/>
              <a:gd name="connsiteX1665" fmla="*/ 3056096 w 6400800"/>
              <a:gd name="connsiteY1665" fmla="*/ 190976 h 514350"/>
              <a:gd name="connsiteX1666" fmla="*/ 3054191 w 6400800"/>
              <a:gd name="connsiteY1666" fmla="*/ 201454 h 514350"/>
              <a:gd name="connsiteX1667" fmla="*/ 3049429 w 6400800"/>
              <a:gd name="connsiteY1667" fmla="*/ 189071 h 514350"/>
              <a:gd name="connsiteX1668" fmla="*/ 3049429 w 6400800"/>
              <a:gd name="connsiteY1668" fmla="*/ 188119 h 514350"/>
              <a:gd name="connsiteX1669" fmla="*/ 3056096 w 6400800"/>
              <a:gd name="connsiteY1669" fmla="*/ 151924 h 514350"/>
              <a:gd name="connsiteX1670" fmla="*/ 3062764 w 6400800"/>
              <a:gd name="connsiteY1670" fmla="*/ 120491 h 514350"/>
              <a:gd name="connsiteX1671" fmla="*/ 3052286 w 6400800"/>
              <a:gd name="connsiteY1671" fmla="*/ 150971 h 514350"/>
              <a:gd name="connsiteX1672" fmla="*/ 3041809 w 6400800"/>
              <a:gd name="connsiteY1672" fmla="*/ 186214 h 514350"/>
              <a:gd name="connsiteX1673" fmla="*/ 3036094 w 6400800"/>
              <a:gd name="connsiteY1673" fmla="*/ 208121 h 514350"/>
              <a:gd name="connsiteX1674" fmla="*/ 3034189 w 6400800"/>
              <a:gd name="connsiteY1674" fmla="*/ 215741 h 514350"/>
              <a:gd name="connsiteX1675" fmla="*/ 3032284 w 6400800"/>
              <a:gd name="connsiteY1675" fmla="*/ 205264 h 514350"/>
              <a:gd name="connsiteX1676" fmla="*/ 3048476 w 6400800"/>
              <a:gd name="connsiteY1676" fmla="*/ 148114 h 514350"/>
              <a:gd name="connsiteX1677" fmla="*/ 3057049 w 6400800"/>
              <a:gd name="connsiteY1677" fmla="*/ 123349 h 514350"/>
              <a:gd name="connsiteX1678" fmla="*/ 3054191 w 6400800"/>
              <a:gd name="connsiteY1678" fmla="*/ 129064 h 514350"/>
              <a:gd name="connsiteX1679" fmla="*/ 3045619 w 6400800"/>
              <a:gd name="connsiteY1679" fmla="*/ 146209 h 514350"/>
              <a:gd name="connsiteX1680" fmla="*/ 3029426 w 6400800"/>
              <a:gd name="connsiteY1680" fmla="*/ 184309 h 514350"/>
              <a:gd name="connsiteX1681" fmla="*/ 3029426 w 6400800"/>
              <a:gd name="connsiteY1681" fmla="*/ 167164 h 514350"/>
              <a:gd name="connsiteX1682" fmla="*/ 3030379 w 6400800"/>
              <a:gd name="connsiteY1682" fmla="*/ 140494 h 514350"/>
              <a:gd name="connsiteX1683" fmla="*/ 3025616 w 6400800"/>
              <a:gd name="connsiteY1683" fmla="*/ 166211 h 514350"/>
              <a:gd name="connsiteX1684" fmla="*/ 3022759 w 6400800"/>
              <a:gd name="connsiteY1684" fmla="*/ 196691 h 514350"/>
              <a:gd name="connsiteX1685" fmla="*/ 3022759 w 6400800"/>
              <a:gd name="connsiteY1685" fmla="*/ 202406 h 514350"/>
              <a:gd name="connsiteX1686" fmla="*/ 3019901 w 6400800"/>
              <a:gd name="connsiteY1686" fmla="*/ 210979 h 514350"/>
              <a:gd name="connsiteX1687" fmla="*/ 3011329 w 6400800"/>
              <a:gd name="connsiteY1687" fmla="*/ 234791 h 514350"/>
              <a:gd name="connsiteX1688" fmla="*/ 3007519 w 6400800"/>
              <a:gd name="connsiteY1688" fmla="*/ 226219 h 514350"/>
              <a:gd name="connsiteX1689" fmla="*/ 3011329 w 6400800"/>
              <a:gd name="connsiteY1689" fmla="*/ 215741 h 514350"/>
              <a:gd name="connsiteX1690" fmla="*/ 3006566 w 6400800"/>
              <a:gd name="connsiteY1690" fmla="*/ 222409 h 514350"/>
              <a:gd name="connsiteX1691" fmla="*/ 3001804 w 6400800"/>
              <a:gd name="connsiteY1691" fmla="*/ 202406 h 514350"/>
              <a:gd name="connsiteX1692" fmla="*/ 3000851 w 6400800"/>
              <a:gd name="connsiteY1692" fmla="*/ 197644 h 514350"/>
              <a:gd name="connsiteX1693" fmla="*/ 3003709 w 6400800"/>
              <a:gd name="connsiteY1693" fmla="*/ 189071 h 514350"/>
              <a:gd name="connsiteX1694" fmla="*/ 3011329 w 6400800"/>
              <a:gd name="connsiteY1694" fmla="*/ 164306 h 514350"/>
              <a:gd name="connsiteX1695" fmla="*/ 3018949 w 6400800"/>
              <a:gd name="connsiteY1695" fmla="*/ 142399 h 514350"/>
              <a:gd name="connsiteX1696" fmla="*/ 3007519 w 6400800"/>
              <a:gd name="connsiteY1696" fmla="*/ 162401 h 514350"/>
              <a:gd name="connsiteX1697" fmla="*/ 2997994 w 6400800"/>
              <a:gd name="connsiteY1697" fmla="*/ 182404 h 514350"/>
              <a:gd name="connsiteX1698" fmla="*/ 2995136 w 6400800"/>
              <a:gd name="connsiteY1698" fmla="*/ 169069 h 514350"/>
              <a:gd name="connsiteX1699" fmla="*/ 3014186 w 6400800"/>
              <a:gd name="connsiteY1699" fmla="*/ 100489 h 514350"/>
              <a:gd name="connsiteX1700" fmla="*/ 3021806 w 6400800"/>
              <a:gd name="connsiteY1700" fmla="*/ 76676 h 514350"/>
              <a:gd name="connsiteX1701" fmla="*/ 3024664 w 6400800"/>
              <a:gd name="connsiteY1701" fmla="*/ 68104 h 514350"/>
              <a:gd name="connsiteX1702" fmla="*/ 3020854 w 6400800"/>
              <a:gd name="connsiteY1702" fmla="*/ 75724 h 514350"/>
              <a:gd name="connsiteX1703" fmla="*/ 3010376 w 6400800"/>
              <a:gd name="connsiteY1703" fmla="*/ 98584 h 514350"/>
              <a:gd name="connsiteX1704" fmla="*/ 2996089 w 6400800"/>
              <a:gd name="connsiteY1704" fmla="*/ 134779 h 514350"/>
              <a:gd name="connsiteX1705" fmla="*/ 2991326 w 6400800"/>
              <a:gd name="connsiteY1705" fmla="*/ 148114 h 514350"/>
              <a:gd name="connsiteX1706" fmla="*/ 2987516 w 6400800"/>
              <a:gd name="connsiteY1706" fmla="*/ 122396 h 514350"/>
              <a:gd name="connsiteX1707" fmla="*/ 2984659 w 6400800"/>
              <a:gd name="connsiteY1707" fmla="*/ 91916 h 514350"/>
              <a:gd name="connsiteX1708" fmla="*/ 2983706 w 6400800"/>
              <a:gd name="connsiteY1708" fmla="*/ 122396 h 514350"/>
              <a:gd name="connsiteX1709" fmla="*/ 2985611 w 6400800"/>
              <a:gd name="connsiteY1709" fmla="*/ 157639 h 514350"/>
              <a:gd name="connsiteX1710" fmla="*/ 2985611 w 6400800"/>
              <a:gd name="connsiteY1710" fmla="*/ 163354 h 514350"/>
              <a:gd name="connsiteX1711" fmla="*/ 2978944 w 6400800"/>
              <a:gd name="connsiteY1711" fmla="*/ 182404 h 514350"/>
              <a:gd name="connsiteX1712" fmla="*/ 2960846 w 6400800"/>
              <a:gd name="connsiteY1712" fmla="*/ 238601 h 514350"/>
              <a:gd name="connsiteX1713" fmla="*/ 2959894 w 6400800"/>
              <a:gd name="connsiteY1713" fmla="*/ 234791 h 514350"/>
              <a:gd name="connsiteX1714" fmla="*/ 2960846 w 6400800"/>
              <a:gd name="connsiteY1714" fmla="*/ 239554 h 514350"/>
              <a:gd name="connsiteX1715" fmla="*/ 2950369 w 6400800"/>
              <a:gd name="connsiteY1715" fmla="*/ 274796 h 514350"/>
              <a:gd name="connsiteX1716" fmla="*/ 2952274 w 6400800"/>
              <a:gd name="connsiteY1716" fmla="*/ 264319 h 514350"/>
              <a:gd name="connsiteX1717" fmla="*/ 2944654 w 6400800"/>
              <a:gd name="connsiteY1717" fmla="*/ 284321 h 514350"/>
              <a:gd name="connsiteX1718" fmla="*/ 2944654 w 6400800"/>
              <a:gd name="connsiteY1718" fmla="*/ 283369 h 514350"/>
              <a:gd name="connsiteX1719" fmla="*/ 2945606 w 6400800"/>
              <a:gd name="connsiteY1719" fmla="*/ 277654 h 514350"/>
              <a:gd name="connsiteX1720" fmla="*/ 2949416 w 6400800"/>
              <a:gd name="connsiteY1720" fmla="*/ 238601 h 514350"/>
              <a:gd name="connsiteX1721" fmla="*/ 2951321 w 6400800"/>
              <a:gd name="connsiteY1721" fmla="*/ 221456 h 514350"/>
              <a:gd name="connsiteX1722" fmla="*/ 2953226 w 6400800"/>
              <a:gd name="connsiteY1722" fmla="*/ 205264 h 514350"/>
              <a:gd name="connsiteX1723" fmla="*/ 2956084 w 6400800"/>
              <a:gd name="connsiteY1723" fmla="*/ 179546 h 514350"/>
              <a:gd name="connsiteX1724" fmla="*/ 2958941 w 6400800"/>
              <a:gd name="connsiteY1724" fmla="*/ 156686 h 514350"/>
              <a:gd name="connsiteX1725" fmla="*/ 2952274 w 6400800"/>
              <a:gd name="connsiteY1725" fmla="*/ 178594 h 514350"/>
              <a:gd name="connsiteX1726" fmla="*/ 2945606 w 6400800"/>
              <a:gd name="connsiteY1726" fmla="*/ 203359 h 514350"/>
              <a:gd name="connsiteX1727" fmla="*/ 2941796 w 6400800"/>
              <a:gd name="connsiteY1727" fmla="*/ 218599 h 514350"/>
              <a:gd name="connsiteX1728" fmla="*/ 2937986 w 6400800"/>
              <a:gd name="connsiteY1728" fmla="*/ 235744 h 514350"/>
              <a:gd name="connsiteX1729" fmla="*/ 2931319 w 6400800"/>
              <a:gd name="connsiteY1729" fmla="*/ 270034 h 514350"/>
              <a:gd name="connsiteX1730" fmla="*/ 2929414 w 6400800"/>
              <a:gd name="connsiteY1730" fmla="*/ 260509 h 514350"/>
              <a:gd name="connsiteX1731" fmla="*/ 2928461 w 6400800"/>
              <a:gd name="connsiteY1731" fmla="*/ 256699 h 514350"/>
              <a:gd name="connsiteX1732" fmla="*/ 2931319 w 6400800"/>
              <a:gd name="connsiteY1732" fmla="*/ 251936 h 514350"/>
              <a:gd name="connsiteX1733" fmla="*/ 2927509 w 6400800"/>
              <a:gd name="connsiteY1733" fmla="*/ 254794 h 514350"/>
              <a:gd name="connsiteX1734" fmla="*/ 2925604 w 6400800"/>
              <a:gd name="connsiteY1734" fmla="*/ 247174 h 514350"/>
              <a:gd name="connsiteX1735" fmla="*/ 2931319 w 6400800"/>
              <a:gd name="connsiteY1735" fmla="*/ 231934 h 514350"/>
              <a:gd name="connsiteX1736" fmla="*/ 2924651 w 6400800"/>
              <a:gd name="connsiteY1736" fmla="*/ 243364 h 514350"/>
              <a:gd name="connsiteX1737" fmla="*/ 2922746 w 6400800"/>
              <a:gd name="connsiteY1737" fmla="*/ 237649 h 514350"/>
              <a:gd name="connsiteX1738" fmla="*/ 2922746 w 6400800"/>
              <a:gd name="connsiteY1738" fmla="*/ 236696 h 514350"/>
              <a:gd name="connsiteX1739" fmla="*/ 2921794 w 6400800"/>
              <a:gd name="connsiteY1739" fmla="*/ 236696 h 514350"/>
              <a:gd name="connsiteX1740" fmla="*/ 2916079 w 6400800"/>
              <a:gd name="connsiteY1740" fmla="*/ 236696 h 514350"/>
              <a:gd name="connsiteX1741" fmla="*/ 2916079 w 6400800"/>
              <a:gd name="connsiteY1741" fmla="*/ 236696 h 514350"/>
              <a:gd name="connsiteX1742" fmla="*/ 2935129 w 6400800"/>
              <a:gd name="connsiteY1742" fmla="*/ 176689 h 514350"/>
              <a:gd name="connsiteX1743" fmla="*/ 2909411 w 6400800"/>
              <a:gd name="connsiteY1743" fmla="*/ 230029 h 514350"/>
              <a:gd name="connsiteX1744" fmla="*/ 2902744 w 6400800"/>
              <a:gd name="connsiteY1744" fmla="*/ 211931 h 514350"/>
              <a:gd name="connsiteX1745" fmla="*/ 2900839 w 6400800"/>
              <a:gd name="connsiteY1745" fmla="*/ 195739 h 514350"/>
              <a:gd name="connsiteX1746" fmla="*/ 2897981 w 6400800"/>
              <a:gd name="connsiteY1746" fmla="*/ 173831 h 514350"/>
              <a:gd name="connsiteX1747" fmla="*/ 2896076 w 6400800"/>
              <a:gd name="connsiteY1747" fmla="*/ 153829 h 514350"/>
              <a:gd name="connsiteX1748" fmla="*/ 2893219 w 6400800"/>
              <a:gd name="connsiteY1748" fmla="*/ 121444 h 514350"/>
              <a:gd name="connsiteX1749" fmla="*/ 2890361 w 6400800"/>
              <a:gd name="connsiteY1749" fmla="*/ 93821 h 514350"/>
              <a:gd name="connsiteX1750" fmla="*/ 2889409 w 6400800"/>
              <a:gd name="connsiteY1750" fmla="*/ 121444 h 514350"/>
              <a:gd name="connsiteX1751" fmla="*/ 2889409 w 6400800"/>
              <a:gd name="connsiteY1751" fmla="*/ 153829 h 514350"/>
              <a:gd name="connsiteX1752" fmla="*/ 2889409 w 6400800"/>
              <a:gd name="connsiteY1752" fmla="*/ 173831 h 514350"/>
              <a:gd name="connsiteX1753" fmla="*/ 2890361 w 6400800"/>
              <a:gd name="connsiteY1753" fmla="*/ 195739 h 514350"/>
              <a:gd name="connsiteX1754" fmla="*/ 2891314 w 6400800"/>
              <a:gd name="connsiteY1754" fmla="*/ 211931 h 514350"/>
              <a:gd name="connsiteX1755" fmla="*/ 2887504 w 6400800"/>
              <a:gd name="connsiteY1755" fmla="*/ 217646 h 514350"/>
              <a:gd name="connsiteX1756" fmla="*/ 2885599 w 6400800"/>
              <a:gd name="connsiteY1756" fmla="*/ 221456 h 514350"/>
              <a:gd name="connsiteX1757" fmla="*/ 2880836 w 6400800"/>
              <a:gd name="connsiteY1757" fmla="*/ 195739 h 514350"/>
              <a:gd name="connsiteX1758" fmla="*/ 2874169 w 6400800"/>
              <a:gd name="connsiteY1758" fmla="*/ 166211 h 514350"/>
              <a:gd name="connsiteX1759" fmla="*/ 2867501 w 6400800"/>
              <a:gd name="connsiteY1759" fmla="*/ 144304 h 514350"/>
              <a:gd name="connsiteX1760" fmla="*/ 2860834 w 6400800"/>
              <a:gd name="connsiteY1760" fmla="*/ 125254 h 514350"/>
              <a:gd name="connsiteX1761" fmla="*/ 2863691 w 6400800"/>
              <a:gd name="connsiteY1761" fmla="*/ 145256 h 514350"/>
              <a:gd name="connsiteX1762" fmla="*/ 2866549 w 6400800"/>
              <a:gd name="connsiteY1762" fmla="*/ 168116 h 514350"/>
              <a:gd name="connsiteX1763" fmla="*/ 2869406 w 6400800"/>
              <a:gd name="connsiteY1763" fmla="*/ 197644 h 514350"/>
              <a:gd name="connsiteX1764" fmla="*/ 2872264 w 6400800"/>
              <a:gd name="connsiteY1764" fmla="*/ 232886 h 514350"/>
              <a:gd name="connsiteX1765" fmla="*/ 2873216 w 6400800"/>
              <a:gd name="connsiteY1765" fmla="*/ 247174 h 514350"/>
              <a:gd name="connsiteX1766" fmla="*/ 2864644 w 6400800"/>
              <a:gd name="connsiteY1766" fmla="*/ 270034 h 514350"/>
              <a:gd name="connsiteX1767" fmla="*/ 2863691 w 6400800"/>
              <a:gd name="connsiteY1767" fmla="*/ 274796 h 514350"/>
              <a:gd name="connsiteX1768" fmla="*/ 2855119 w 6400800"/>
              <a:gd name="connsiteY1768" fmla="*/ 257651 h 514350"/>
              <a:gd name="connsiteX1769" fmla="*/ 2841784 w 6400800"/>
              <a:gd name="connsiteY1769" fmla="*/ 230029 h 514350"/>
              <a:gd name="connsiteX1770" fmla="*/ 2855119 w 6400800"/>
              <a:gd name="connsiteY1770" fmla="*/ 226219 h 514350"/>
              <a:gd name="connsiteX1771" fmla="*/ 2853214 w 6400800"/>
              <a:gd name="connsiteY1771" fmla="*/ 231934 h 514350"/>
              <a:gd name="connsiteX1772" fmla="*/ 2840831 w 6400800"/>
              <a:gd name="connsiteY1772" fmla="*/ 209074 h 514350"/>
              <a:gd name="connsiteX1773" fmla="*/ 2866549 w 6400800"/>
              <a:gd name="connsiteY1773" fmla="*/ 150971 h 514350"/>
              <a:gd name="connsiteX1774" fmla="*/ 2835116 w 6400800"/>
              <a:gd name="connsiteY1774" fmla="*/ 198596 h 514350"/>
              <a:gd name="connsiteX1775" fmla="*/ 2829401 w 6400800"/>
              <a:gd name="connsiteY1775" fmla="*/ 188119 h 514350"/>
              <a:gd name="connsiteX1776" fmla="*/ 2820829 w 6400800"/>
              <a:gd name="connsiteY1776" fmla="*/ 132874 h 514350"/>
              <a:gd name="connsiteX1777" fmla="*/ 2821781 w 6400800"/>
              <a:gd name="connsiteY1777" fmla="*/ 173831 h 514350"/>
              <a:gd name="connsiteX1778" fmla="*/ 2807494 w 6400800"/>
              <a:gd name="connsiteY1778" fmla="*/ 151924 h 514350"/>
              <a:gd name="connsiteX1779" fmla="*/ 2782729 w 6400800"/>
              <a:gd name="connsiteY1779" fmla="*/ 115729 h 514350"/>
              <a:gd name="connsiteX1780" fmla="*/ 2759869 w 6400800"/>
              <a:gd name="connsiteY1780" fmla="*/ 85249 h 514350"/>
              <a:gd name="connsiteX1781" fmla="*/ 2778919 w 6400800"/>
              <a:gd name="connsiteY1781" fmla="*/ 118586 h 514350"/>
              <a:gd name="connsiteX1782" fmla="*/ 2799874 w 6400800"/>
              <a:gd name="connsiteY1782" fmla="*/ 156686 h 514350"/>
              <a:gd name="connsiteX1783" fmla="*/ 2812256 w 6400800"/>
              <a:gd name="connsiteY1783" fmla="*/ 180499 h 514350"/>
              <a:gd name="connsiteX1784" fmla="*/ 2820829 w 6400800"/>
              <a:gd name="connsiteY1784" fmla="*/ 197644 h 514350"/>
              <a:gd name="connsiteX1785" fmla="*/ 2820829 w 6400800"/>
              <a:gd name="connsiteY1785" fmla="*/ 204311 h 514350"/>
              <a:gd name="connsiteX1786" fmla="*/ 2821781 w 6400800"/>
              <a:gd name="connsiteY1786" fmla="*/ 218599 h 514350"/>
              <a:gd name="connsiteX1787" fmla="*/ 2817019 w 6400800"/>
              <a:gd name="connsiteY1787" fmla="*/ 227171 h 514350"/>
              <a:gd name="connsiteX1788" fmla="*/ 2806541 w 6400800"/>
              <a:gd name="connsiteY1788" fmla="*/ 211931 h 514350"/>
              <a:gd name="connsiteX1789" fmla="*/ 2805589 w 6400800"/>
              <a:gd name="connsiteY1789" fmla="*/ 210026 h 514350"/>
              <a:gd name="connsiteX1790" fmla="*/ 2806541 w 6400800"/>
              <a:gd name="connsiteY1790" fmla="*/ 208121 h 514350"/>
              <a:gd name="connsiteX1791" fmla="*/ 2805589 w 6400800"/>
              <a:gd name="connsiteY1791" fmla="*/ 209074 h 514350"/>
              <a:gd name="connsiteX1792" fmla="*/ 2792254 w 6400800"/>
              <a:gd name="connsiteY1792" fmla="*/ 191929 h 514350"/>
              <a:gd name="connsiteX1793" fmla="*/ 2767489 w 6400800"/>
              <a:gd name="connsiteY1793" fmla="*/ 161449 h 514350"/>
              <a:gd name="connsiteX1794" fmla="*/ 2765584 w 6400800"/>
              <a:gd name="connsiteY1794" fmla="*/ 158591 h 514350"/>
              <a:gd name="connsiteX1795" fmla="*/ 2765584 w 6400800"/>
              <a:gd name="connsiteY1795" fmla="*/ 155734 h 514350"/>
              <a:gd name="connsiteX1796" fmla="*/ 2762726 w 6400800"/>
              <a:gd name="connsiteY1796" fmla="*/ 128111 h 514350"/>
              <a:gd name="connsiteX1797" fmla="*/ 2759869 w 6400800"/>
              <a:gd name="connsiteY1797" fmla="*/ 103346 h 514350"/>
              <a:gd name="connsiteX1798" fmla="*/ 2758916 w 6400800"/>
              <a:gd name="connsiteY1798" fmla="*/ 128111 h 514350"/>
              <a:gd name="connsiteX1799" fmla="*/ 2758916 w 6400800"/>
              <a:gd name="connsiteY1799" fmla="*/ 150019 h 514350"/>
              <a:gd name="connsiteX1800" fmla="*/ 2745581 w 6400800"/>
              <a:gd name="connsiteY1800" fmla="*/ 135731 h 514350"/>
              <a:gd name="connsiteX1801" fmla="*/ 2758916 w 6400800"/>
              <a:gd name="connsiteY1801" fmla="*/ 153829 h 514350"/>
              <a:gd name="connsiteX1802" fmla="*/ 2758916 w 6400800"/>
              <a:gd name="connsiteY1802" fmla="*/ 155734 h 514350"/>
              <a:gd name="connsiteX1803" fmla="*/ 2758916 w 6400800"/>
              <a:gd name="connsiteY1803" fmla="*/ 172879 h 514350"/>
              <a:gd name="connsiteX1804" fmla="*/ 2759869 w 6400800"/>
              <a:gd name="connsiteY1804" fmla="*/ 191929 h 514350"/>
              <a:gd name="connsiteX1805" fmla="*/ 2761774 w 6400800"/>
              <a:gd name="connsiteY1805" fmla="*/ 219551 h 514350"/>
              <a:gd name="connsiteX1806" fmla="*/ 2760821 w 6400800"/>
              <a:gd name="connsiteY1806" fmla="*/ 217646 h 514350"/>
              <a:gd name="connsiteX1807" fmla="*/ 2760821 w 6400800"/>
              <a:gd name="connsiteY1807" fmla="*/ 216694 h 514350"/>
              <a:gd name="connsiteX1808" fmla="*/ 2760821 w 6400800"/>
              <a:gd name="connsiteY1808" fmla="*/ 217646 h 514350"/>
              <a:gd name="connsiteX1809" fmla="*/ 2741771 w 6400800"/>
              <a:gd name="connsiteY1809" fmla="*/ 172879 h 514350"/>
              <a:gd name="connsiteX1810" fmla="*/ 2757011 w 6400800"/>
              <a:gd name="connsiteY1810" fmla="*/ 228124 h 514350"/>
              <a:gd name="connsiteX1811" fmla="*/ 2743676 w 6400800"/>
              <a:gd name="connsiteY1811" fmla="*/ 268129 h 514350"/>
              <a:gd name="connsiteX1812" fmla="*/ 2736056 w 6400800"/>
              <a:gd name="connsiteY1812" fmla="*/ 254794 h 514350"/>
              <a:gd name="connsiteX1813" fmla="*/ 2737009 w 6400800"/>
              <a:gd name="connsiteY1813" fmla="*/ 232886 h 514350"/>
              <a:gd name="connsiteX1814" fmla="*/ 2732246 w 6400800"/>
              <a:gd name="connsiteY1814" fmla="*/ 249079 h 514350"/>
              <a:gd name="connsiteX1815" fmla="*/ 2730341 w 6400800"/>
              <a:gd name="connsiteY1815" fmla="*/ 246221 h 514350"/>
              <a:gd name="connsiteX1816" fmla="*/ 2731294 w 6400800"/>
              <a:gd name="connsiteY1816" fmla="*/ 250031 h 514350"/>
              <a:gd name="connsiteX1817" fmla="*/ 2729389 w 6400800"/>
              <a:gd name="connsiteY1817" fmla="*/ 258604 h 514350"/>
              <a:gd name="connsiteX1818" fmla="*/ 2729389 w 6400800"/>
              <a:gd name="connsiteY1818" fmla="*/ 247174 h 514350"/>
              <a:gd name="connsiteX1819" fmla="*/ 2731294 w 6400800"/>
              <a:gd name="connsiteY1819" fmla="*/ 218599 h 514350"/>
              <a:gd name="connsiteX1820" fmla="*/ 2733199 w 6400800"/>
              <a:gd name="connsiteY1820" fmla="*/ 219551 h 514350"/>
              <a:gd name="connsiteX1821" fmla="*/ 2736056 w 6400800"/>
              <a:gd name="connsiteY1821" fmla="*/ 222409 h 514350"/>
              <a:gd name="connsiteX1822" fmla="*/ 2738914 w 6400800"/>
              <a:gd name="connsiteY1822" fmla="*/ 230981 h 514350"/>
              <a:gd name="connsiteX1823" fmla="*/ 2737961 w 6400800"/>
              <a:gd name="connsiteY1823" fmla="*/ 222409 h 514350"/>
              <a:gd name="connsiteX1824" fmla="*/ 2735104 w 6400800"/>
              <a:gd name="connsiteY1824" fmla="*/ 218599 h 514350"/>
              <a:gd name="connsiteX1825" fmla="*/ 2730341 w 6400800"/>
              <a:gd name="connsiteY1825" fmla="*/ 216694 h 514350"/>
              <a:gd name="connsiteX1826" fmla="*/ 2728436 w 6400800"/>
              <a:gd name="connsiteY1826" fmla="*/ 216694 h 514350"/>
              <a:gd name="connsiteX1827" fmla="*/ 2728436 w 6400800"/>
              <a:gd name="connsiteY1827" fmla="*/ 218599 h 514350"/>
              <a:gd name="connsiteX1828" fmla="*/ 2721769 w 6400800"/>
              <a:gd name="connsiteY1828" fmla="*/ 248126 h 514350"/>
              <a:gd name="connsiteX1829" fmla="*/ 2719864 w 6400800"/>
              <a:gd name="connsiteY1829" fmla="*/ 260509 h 514350"/>
              <a:gd name="connsiteX1830" fmla="*/ 2717006 w 6400800"/>
              <a:gd name="connsiteY1830" fmla="*/ 254794 h 514350"/>
              <a:gd name="connsiteX1831" fmla="*/ 2717006 w 6400800"/>
              <a:gd name="connsiteY1831" fmla="*/ 253841 h 514350"/>
              <a:gd name="connsiteX1832" fmla="*/ 2718911 w 6400800"/>
              <a:gd name="connsiteY1832" fmla="*/ 238601 h 514350"/>
              <a:gd name="connsiteX1833" fmla="*/ 2716054 w 6400800"/>
              <a:gd name="connsiteY1833" fmla="*/ 247174 h 514350"/>
              <a:gd name="connsiteX1834" fmla="*/ 2716054 w 6400800"/>
              <a:gd name="connsiteY1834" fmla="*/ 176689 h 514350"/>
              <a:gd name="connsiteX1835" fmla="*/ 2713196 w 6400800"/>
              <a:gd name="connsiteY1835" fmla="*/ 198596 h 514350"/>
              <a:gd name="connsiteX1836" fmla="*/ 2709386 w 6400800"/>
              <a:gd name="connsiteY1836" fmla="*/ 230029 h 514350"/>
              <a:gd name="connsiteX1837" fmla="*/ 2704624 w 6400800"/>
              <a:gd name="connsiteY1837" fmla="*/ 218599 h 514350"/>
              <a:gd name="connsiteX1838" fmla="*/ 2703671 w 6400800"/>
              <a:gd name="connsiteY1838" fmla="*/ 199549 h 514350"/>
              <a:gd name="connsiteX1839" fmla="*/ 2703671 w 6400800"/>
              <a:gd name="connsiteY1839" fmla="*/ 163354 h 514350"/>
              <a:gd name="connsiteX1840" fmla="*/ 2706529 w 6400800"/>
              <a:gd name="connsiteY1840" fmla="*/ 164306 h 514350"/>
              <a:gd name="connsiteX1841" fmla="*/ 2710339 w 6400800"/>
              <a:gd name="connsiteY1841" fmla="*/ 167164 h 514350"/>
              <a:gd name="connsiteX1842" fmla="*/ 2714149 w 6400800"/>
              <a:gd name="connsiteY1842" fmla="*/ 176689 h 514350"/>
              <a:gd name="connsiteX1843" fmla="*/ 2712244 w 6400800"/>
              <a:gd name="connsiteY1843" fmla="*/ 166211 h 514350"/>
              <a:gd name="connsiteX1844" fmla="*/ 2708434 w 6400800"/>
              <a:gd name="connsiteY1844" fmla="*/ 161449 h 514350"/>
              <a:gd name="connsiteX1845" fmla="*/ 2702719 w 6400800"/>
              <a:gd name="connsiteY1845" fmla="*/ 159544 h 514350"/>
              <a:gd name="connsiteX1846" fmla="*/ 2700814 w 6400800"/>
              <a:gd name="connsiteY1846" fmla="*/ 159544 h 514350"/>
              <a:gd name="connsiteX1847" fmla="*/ 2700814 w 6400800"/>
              <a:gd name="connsiteY1847" fmla="*/ 161449 h 514350"/>
              <a:gd name="connsiteX1848" fmla="*/ 2697004 w 6400800"/>
              <a:gd name="connsiteY1848" fmla="*/ 193834 h 514350"/>
              <a:gd name="connsiteX1849" fmla="*/ 2693194 w 6400800"/>
              <a:gd name="connsiteY1849" fmla="*/ 181451 h 514350"/>
              <a:gd name="connsiteX1850" fmla="*/ 2697004 w 6400800"/>
              <a:gd name="connsiteY1850" fmla="*/ 198596 h 514350"/>
              <a:gd name="connsiteX1851" fmla="*/ 2697004 w 6400800"/>
              <a:gd name="connsiteY1851" fmla="*/ 198596 h 514350"/>
              <a:gd name="connsiteX1852" fmla="*/ 2696051 w 6400800"/>
              <a:gd name="connsiteY1852" fmla="*/ 236696 h 514350"/>
              <a:gd name="connsiteX1853" fmla="*/ 2697004 w 6400800"/>
              <a:gd name="connsiteY1853" fmla="*/ 262414 h 514350"/>
              <a:gd name="connsiteX1854" fmla="*/ 2697004 w 6400800"/>
              <a:gd name="connsiteY1854" fmla="*/ 263366 h 514350"/>
              <a:gd name="connsiteX1855" fmla="*/ 2696051 w 6400800"/>
              <a:gd name="connsiteY1855" fmla="*/ 265271 h 514350"/>
              <a:gd name="connsiteX1856" fmla="*/ 2694146 w 6400800"/>
              <a:gd name="connsiteY1856" fmla="*/ 261461 h 514350"/>
              <a:gd name="connsiteX1857" fmla="*/ 2685574 w 6400800"/>
              <a:gd name="connsiteY1857" fmla="*/ 246221 h 514350"/>
              <a:gd name="connsiteX1858" fmla="*/ 2677954 w 6400800"/>
              <a:gd name="connsiteY1858" fmla="*/ 210979 h 514350"/>
              <a:gd name="connsiteX1859" fmla="*/ 2676049 w 6400800"/>
              <a:gd name="connsiteY1859" fmla="*/ 200501 h 514350"/>
              <a:gd name="connsiteX1860" fmla="*/ 2681764 w 6400800"/>
              <a:gd name="connsiteY1860" fmla="*/ 173831 h 514350"/>
              <a:gd name="connsiteX1861" fmla="*/ 2687479 w 6400800"/>
              <a:gd name="connsiteY1861" fmla="*/ 144304 h 514350"/>
              <a:gd name="connsiteX1862" fmla="*/ 2691289 w 6400800"/>
              <a:gd name="connsiteY1862" fmla="*/ 118586 h 514350"/>
              <a:gd name="connsiteX1863" fmla="*/ 2683669 w 6400800"/>
              <a:gd name="connsiteY1863" fmla="*/ 143351 h 514350"/>
              <a:gd name="connsiteX1864" fmla="*/ 2677954 w 6400800"/>
              <a:gd name="connsiteY1864" fmla="*/ 162401 h 514350"/>
              <a:gd name="connsiteX1865" fmla="*/ 2673191 w 6400800"/>
              <a:gd name="connsiteY1865" fmla="*/ 176689 h 514350"/>
              <a:gd name="connsiteX1866" fmla="*/ 2673191 w 6400800"/>
              <a:gd name="connsiteY1866" fmla="*/ 177641 h 514350"/>
              <a:gd name="connsiteX1867" fmla="*/ 2672239 w 6400800"/>
              <a:gd name="connsiteY1867" fmla="*/ 173831 h 514350"/>
              <a:gd name="connsiteX1868" fmla="*/ 2666524 w 6400800"/>
              <a:gd name="connsiteY1868" fmla="*/ 146209 h 514350"/>
              <a:gd name="connsiteX1869" fmla="*/ 2661761 w 6400800"/>
              <a:gd name="connsiteY1869" fmla="*/ 121444 h 514350"/>
              <a:gd name="connsiteX1870" fmla="*/ 2662714 w 6400800"/>
              <a:gd name="connsiteY1870" fmla="*/ 146209 h 514350"/>
              <a:gd name="connsiteX1871" fmla="*/ 2666524 w 6400800"/>
              <a:gd name="connsiteY1871" fmla="*/ 196691 h 514350"/>
              <a:gd name="connsiteX1872" fmla="*/ 2665571 w 6400800"/>
              <a:gd name="connsiteY1872" fmla="*/ 200501 h 514350"/>
              <a:gd name="connsiteX1873" fmla="*/ 2664619 w 6400800"/>
              <a:gd name="connsiteY1873" fmla="*/ 204311 h 514350"/>
              <a:gd name="connsiteX1874" fmla="*/ 2649379 w 6400800"/>
              <a:gd name="connsiteY1874" fmla="*/ 174784 h 514350"/>
              <a:gd name="connsiteX1875" fmla="*/ 2634139 w 6400800"/>
              <a:gd name="connsiteY1875" fmla="*/ 141446 h 514350"/>
              <a:gd name="connsiteX1876" fmla="*/ 2646521 w 6400800"/>
              <a:gd name="connsiteY1876" fmla="*/ 176689 h 514350"/>
              <a:gd name="connsiteX1877" fmla="*/ 2661761 w 6400800"/>
              <a:gd name="connsiteY1877" fmla="*/ 214789 h 514350"/>
              <a:gd name="connsiteX1878" fmla="*/ 2660809 w 6400800"/>
              <a:gd name="connsiteY1878" fmla="*/ 216694 h 514350"/>
              <a:gd name="connsiteX1879" fmla="*/ 2652236 w 6400800"/>
              <a:gd name="connsiteY1879" fmla="*/ 201454 h 514350"/>
              <a:gd name="connsiteX1880" fmla="*/ 2648426 w 6400800"/>
              <a:gd name="connsiteY1880" fmla="*/ 196691 h 514350"/>
              <a:gd name="connsiteX1881" fmla="*/ 2651284 w 6400800"/>
              <a:gd name="connsiteY1881" fmla="*/ 202406 h 514350"/>
              <a:gd name="connsiteX1882" fmla="*/ 2657951 w 6400800"/>
              <a:gd name="connsiteY1882" fmla="*/ 218599 h 514350"/>
              <a:gd name="connsiteX1883" fmla="*/ 2658904 w 6400800"/>
              <a:gd name="connsiteY1883" fmla="*/ 223361 h 514350"/>
              <a:gd name="connsiteX1884" fmla="*/ 2657951 w 6400800"/>
              <a:gd name="connsiteY1884" fmla="*/ 226219 h 514350"/>
              <a:gd name="connsiteX1885" fmla="*/ 2647474 w 6400800"/>
              <a:gd name="connsiteY1885" fmla="*/ 193834 h 514350"/>
              <a:gd name="connsiteX1886" fmla="*/ 2638901 w 6400800"/>
              <a:gd name="connsiteY1886" fmla="*/ 169069 h 514350"/>
              <a:gd name="connsiteX1887" fmla="*/ 2631281 w 6400800"/>
              <a:gd name="connsiteY1887" fmla="*/ 147161 h 514350"/>
              <a:gd name="connsiteX1888" fmla="*/ 2635091 w 6400800"/>
              <a:gd name="connsiteY1888" fmla="*/ 170021 h 514350"/>
              <a:gd name="connsiteX1889" fmla="*/ 2647474 w 6400800"/>
              <a:gd name="connsiteY1889" fmla="*/ 230029 h 514350"/>
              <a:gd name="connsiteX1890" fmla="*/ 2651284 w 6400800"/>
              <a:gd name="connsiteY1890" fmla="*/ 247174 h 514350"/>
              <a:gd name="connsiteX1891" fmla="*/ 2642711 w 6400800"/>
              <a:gd name="connsiteY1891" fmla="*/ 273844 h 514350"/>
              <a:gd name="connsiteX1892" fmla="*/ 2640806 w 6400800"/>
              <a:gd name="connsiteY1892" fmla="*/ 270034 h 514350"/>
              <a:gd name="connsiteX1893" fmla="*/ 2639854 w 6400800"/>
              <a:gd name="connsiteY1893" fmla="*/ 268129 h 514350"/>
              <a:gd name="connsiteX1894" fmla="*/ 2643664 w 6400800"/>
              <a:gd name="connsiteY1894" fmla="*/ 220504 h 514350"/>
              <a:gd name="connsiteX1895" fmla="*/ 2636996 w 6400800"/>
              <a:gd name="connsiteY1895" fmla="*/ 247174 h 514350"/>
              <a:gd name="connsiteX1896" fmla="*/ 2636044 w 6400800"/>
              <a:gd name="connsiteY1896" fmla="*/ 204311 h 514350"/>
              <a:gd name="connsiteX1897" fmla="*/ 2630329 w 6400800"/>
              <a:gd name="connsiteY1897" fmla="*/ 240506 h 514350"/>
              <a:gd name="connsiteX1898" fmla="*/ 2623661 w 6400800"/>
              <a:gd name="connsiteY1898" fmla="*/ 206216 h 514350"/>
              <a:gd name="connsiteX1899" fmla="*/ 2610326 w 6400800"/>
              <a:gd name="connsiteY1899" fmla="*/ 147161 h 514350"/>
              <a:gd name="connsiteX1900" fmla="*/ 2615089 w 6400800"/>
              <a:gd name="connsiteY1900" fmla="*/ 137636 h 514350"/>
              <a:gd name="connsiteX1901" fmla="*/ 2610326 w 6400800"/>
              <a:gd name="connsiteY1901" fmla="*/ 145256 h 514350"/>
              <a:gd name="connsiteX1902" fmla="*/ 2609374 w 6400800"/>
              <a:gd name="connsiteY1902" fmla="*/ 143351 h 514350"/>
              <a:gd name="connsiteX1903" fmla="*/ 2603659 w 6400800"/>
              <a:gd name="connsiteY1903" fmla="*/ 119539 h 514350"/>
              <a:gd name="connsiteX1904" fmla="*/ 2605564 w 6400800"/>
              <a:gd name="connsiteY1904" fmla="*/ 144304 h 514350"/>
              <a:gd name="connsiteX1905" fmla="*/ 2606516 w 6400800"/>
              <a:gd name="connsiteY1905" fmla="*/ 150971 h 514350"/>
              <a:gd name="connsiteX1906" fmla="*/ 2600801 w 6400800"/>
              <a:gd name="connsiteY1906" fmla="*/ 158591 h 514350"/>
              <a:gd name="connsiteX1907" fmla="*/ 2589371 w 6400800"/>
              <a:gd name="connsiteY1907" fmla="*/ 175736 h 514350"/>
              <a:gd name="connsiteX1908" fmla="*/ 2588419 w 6400800"/>
              <a:gd name="connsiteY1908" fmla="*/ 171926 h 514350"/>
              <a:gd name="connsiteX1909" fmla="*/ 2583656 w 6400800"/>
              <a:gd name="connsiteY1909" fmla="*/ 147161 h 514350"/>
              <a:gd name="connsiteX1910" fmla="*/ 2584609 w 6400800"/>
              <a:gd name="connsiteY1910" fmla="*/ 171926 h 514350"/>
              <a:gd name="connsiteX1911" fmla="*/ 2585561 w 6400800"/>
              <a:gd name="connsiteY1911" fmla="*/ 182404 h 514350"/>
              <a:gd name="connsiteX1912" fmla="*/ 2585561 w 6400800"/>
              <a:gd name="connsiteY1912" fmla="*/ 182404 h 514350"/>
              <a:gd name="connsiteX1913" fmla="*/ 2576036 w 6400800"/>
              <a:gd name="connsiteY1913" fmla="*/ 198596 h 514350"/>
              <a:gd name="connsiteX1914" fmla="*/ 2574131 w 6400800"/>
              <a:gd name="connsiteY1914" fmla="*/ 177641 h 514350"/>
              <a:gd name="connsiteX1915" fmla="*/ 2573179 w 6400800"/>
              <a:gd name="connsiteY1915" fmla="*/ 157639 h 514350"/>
              <a:gd name="connsiteX1916" fmla="*/ 2571274 w 6400800"/>
              <a:gd name="connsiteY1916" fmla="*/ 170974 h 514350"/>
              <a:gd name="connsiteX1917" fmla="*/ 2571274 w 6400800"/>
              <a:gd name="connsiteY1917" fmla="*/ 170021 h 514350"/>
              <a:gd name="connsiteX1918" fmla="*/ 2569369 w 6400800"/>
              <a:gd name="connsiteY1918" fmla="*/ 149066 h 514350"/>
              <a:gd name="connsiteX1919" fmla="*/ 2568416 w 6400800"/>
              <a:gd name="connsiteY1919" fmla="*/ 130016 h 514350"/>
              <a:gd name="connsiteX1920" fmla="*/ 2567464 w 6400800"/>
              <a:gd name="connsiteY1920" fmla="*/ 99536 h 514350"/>
              <a:gd name="connsiteX1921" fmla="*/ 2566511 w 6400800"/>
              <a:gd name="connsiteY1921" fmla="*/ 72866 h 514350"/>
              <a:gd name="connsiteX1922" fmla="*/ 2562701 w 6400800"/>
              <a:gd name="connsiteY1922" fmla="*/ 99536 h 514350"/>
              <a:gd name="connsiteX1923" fmla="*/ 2560796 w 6400800"/>
              <a:gd name="connsiteY1923" fmla="*/ 130016 h 514350"/>
              <a:gd name="connsiteX1924" fmla="*/ 2559844 w 6400800"/>
              <a:gd name="connsiteY1924" fmla="*/ 149066 h 514350"/>
              <a:gd name="connsiteX1925" fmla="*/ 2559844 w 6400800"/>
              <a:gd name="connsiteY1925" fmla="*/ 170021 h 514350"/>
              <a:gd name="connsiteX1926" fmla="*/ 2560796 w 6400800"/>
              <a:gd name="connsiteY1926" fmla="*/ 195739 h 514350"/>
              <a:gd name="connsiteX1927" fmla="*/ 2558891 w 6400800"/>
              <a:gd name="connsiteY1927" fmla="*/ 191929 h 514350"/>
              <a:gd name="connsiteX1928" fmla="*/ 2561749 w 6400800"/>
              <a:gd name="connsiteY1928" fmla="*/ 200501 h 514350"/>
              <a:gd name="connsiteX1929" fmla="*/ 2562701 w 6400800"/>
              <a:gd name="connsiteY1929" fmla="*/ 217646 h 514350"/>
              <a:gd name="connsiteX1930" fmla="*/ 2562701 w 6400800"/>
              <a:gd name="connsiteY1930" fmla="*/ 223361 h 514350"/>
              <a:gd name="connsiteX1931" fmla="*/ 2551271 w 6400800"/>
              <a:gd name="connsiteY1931" fmla="*/ 247174 h 514350"/>
              <a:gd name="connsiteX1932" fmla="*/ 2549366 w 6400800"/>
              <a:gd name="connsiteY1932" fmla="*/ 230029 h 514350"/>
              <a:gd name="connsiteX1933" fmla="*/ 2555081 w 6400800"/>
              <a:gd name="connsiteY1933" fmla="*/ 212884 h 514350"/>
              <a:gd name="connsiteX1934" fmla="*/ 2546509 w 6400800"/>
              <a:gd name="connsiteY1934" fmla="*/ 228124 h 514350"/>
              <a:gd name="connsiteX1935" fmla="*/ 2547461 w 6400800"/>
              <a:gd name="connsiteY1935" fmla="*/ 222409 h 514350"/>
              <a:gd name="connsiteX1936" fmla="*/ 2553176 w 6400800"/>
              <a:gd name="connsiteY1936" fmla="*/ 196691 h 514350"/>
              <a:gd name="connsiteX1937" fmla="*/ 2543651 w 6400800"/>
              <a:gd name="connsiteY1937" fmla="*/ 221456 h 514350"/>
              <a:gd name="connsiteX1938" fmla="*/ 2536984 w 6400800"/>
              <a:gd name="connsiteY1938" fmla="*/ 246221 h 514350"/>
              <a:gd name="connsiteX1939" fmla="*/ 2536984 w 6400800"/>
              <a:gd name="connsiteY1939" fmla="*/ 244316 h 514350"/>
              <a:gd name="connsiteX1940" fmla="*/ 2534126 w 6400800"/>
              <a:gd name="connsiteY1940" fmla="*/ 221456 h 514350"/>
              <a:gd name="connsiteX1941" fmla="*/ 2533174 w 6400800"/>
              <a:gd name="connsiteY1941" fmla="*/ 244316 h 514350"/>
              <a:gd name="connsiteX1942" fmla="*/ 2533174 w 6400800"/>
              <a:gd name="connsiteY1942" fmla="*/ 250984 h 514350"/>
              <a:gd name="connsiteX1943" fmla="*/ 2532221 w 6400800"/>
              <a:gd name="connsiteY1943" fmla="*/ 245269 h 514350"/>
              <a:gd name="connsiteX1944" fmla="*/ 2524601 w 6400800"/>
              <a:gd name="connsiteY1944" fmla="*/ 213836 h 514350"/>
              <a:gd name="connsiteX1945" fmla="*/ 2517934 w 6400800"/>
              <a:gd name="connsiteY1945" fmla="*/ 190024 h 514350"/>
              <a:gd name="connsiteX1946" fmla="*/ 2511266 w 6400800"/>
              <a:gd name="connsiteY1946" fmla="*/ 169069 h 514350"/>
              <a:gd name="connsiteX1947" fmla="*/ 2514124 w 6400800"/>
              <a:gd name="connsiteY1947" fmla="*/ 190976 h 514350"/>
              <a:gd name="connsiteX1948" fmla="*/ 2516981 w 6400800"/>
              <a:gd name="connsiteY1948" fmla="*/ 215741 h 514350"/>
              <a:gd name="connsiteX1949" fmla="*/ 2520791 w 6400800"/>
              <a:gd name="connsiteY1949" fmla="*/ 248126 h 514350"/>
              <a:gd name="connsiteX1950" fmla="*/ 2523649 w 6400800"/>
              <a:gd name="connsiteY1950" fmla="*/ 277654 h 514350"/>
              <a:gd name="connsiteX1951" fmla="*/ 2521744 w 6400800"/>
              <a:gd name="connsiteY1951" fmla="*/ 282416 h 514350"/>
              <a:gd name="connsiteX1952" fmla="*/ 2516981 w 6400800"/>
              <a:gd name="connsiteY1952" fmla="*/ 263366 h 514350"/>
              <a:gd name="connsiteX1953" fmla="*/ 2511266 w 6400800"/>
              <a:gd name="connsiteY1953" fmla="*/ 243364 h 514350"/>
              <a:gd name="connsiteX1954" fmla="*/ 2513171 w 6400800"/>
              <a:gd name="connsiteY1954" fmla="*/ 264319 h 514350"/>
              <a:gd name="connsiteX1955" fmla="*/ 2514124 w 6400800"/>
              <a:gd name="connsiteY1955" fmla="*/ 277654 h 514350"/>
              <a:gd name="connsiteX1956" fmla="*/ 2504599 w 6400800"/>
              <a:gd name="connsiteY1956" fmla="*/ 256699 h 514350"/>
              <a:gd name="connsiteX1957" fmla="*/ 2504599 w 6400800"/>
              <a:gd name="connsiteY1957" fmla="*/ 253841 h 514350"/>
              <a:gd name="connsiteX1958" fmla="*/ 2503646 w 6400800"/>
              <a:gd name="connsiteY1958" fmla="*/ 255746 h 514350"/>
              <a:gd name="connsiteX1959" fmla="*/ 2497931 w 6400800"/>
              <a:gd name="connsiteY1959" fmla="*/ 243364 h 514350"/>
              <a:gd name="connsiteX1960" fmla="*/ 2502694 w 6400800"/>
              <a:gd name="connsiteY1960" fmla="*/ 259556 h 514350"/>
              <a:gd name="connsiteX1961" fmla="*/ 2499836 w 6400800"/>
              <a:gd name="connsiteY1961" fmla="*/ 267176 h 514350"/>
              <a:gd name="connsiteX1962" fmla="*/ 2498884 w 6400800"/>
              <a:gd name="connsiteY1962" fmla="*/ 270034 h 514350"/>
              <a:gd name="connsiteX1963" fmla="*/ 2494121 w 6400800"/>
              <a:gd name="connsiteY1963" fmla="*/ 223361 h 514350"/>
              <a:gd name="connsiteX1964" fmla="*/ 2496026 w 6400800"/>
              <a:gd name="connsiteY1964" fmla="*/ 220504 h 514350"/>
              <a:gd name="connsiteX1965" fmla="*/ 2506504 w 6400800"/>
              <a:gd name="connsiteY1965" fmla="*/ 203359 h 514350"/>
              <a:gd name="connsiteX1966" fmla="*/ 2510314 w 6400800"/>
              <a:gd name="connsiteY1966" fmla="*/ 197644 h 514350"/>
              <a:gd name="connsiteX1967" fmla="*/ 2505551 w 6400800"/>
              <a:gd name="connsiteY1967" fmla="*/ 203359 h 514350"/>
              <a:gd name="connsiteX1968" fmla="*/ 2493169 w 6400800"/>
              <a:gd name="connsiteY1968" fmla="*/ 217646 h 514350"/>
              <a:gd name="connsiteX1969" fmla="*/ 2493169 w 6400800"/>
              <a:gd name="connsiteY1969" fmla="*/ 216694 h 514350"/>
              <a:gd name="connsiteX1970" fmla="*/ 2491264 w 6400800"/>
              <a:gd name="connsiteY1970" fmla="*/ 196691 h 514350"/>
              <a:gd name="connsiteX1971" fmla="*/ 2501741 w 6400800"/>
              <a:gd name="connsiteY1971" fmla="*/ 183356 h 514350"/>
              <a:gd name="connsiteX1972" fmla="*/ 2490311 w 6400800"/>
              <a:gd name="connsiteY1972" fmla="*/ 192881 h 514350"/>
              <a:gd name="connsiteX1973" fmla="*/ 2489359 w 6400800"/>
              <a:gd name="connsiteY1973" fmla="*/ 176689 h 514350"/>
              <a:gd name="connsiteX1974" fmla="*/ 2497931 w 6400800"/>
              <a:gd name="connsiteY1974" fmla="*/ 165259 h 514350"/>
              <a:gd name="connsiteX1975" fmla="*/ 2502694 w 6400800"/>
              <a:gd name="connsiteY1975" fmla="*/ 159544 h 514350"/>
              <a:gd name="connsiteX1976" fmla="*/ 2496979 w 6400800"/>
              <a:gd name="connsiteY1976" fmla="*/ 164306 h 514350"/>
              <a:gd name="connsiteX1977" fmla="*/ 2489359 w 6400800"/>
              <a:gd name="connsiteY1977" fmla="*/ 171926 h 514350"/>
              <a:gd name="connsiteX1978" fmla="*/ 2488406 w 6400800"/>
              <a:gd name="connsiteY1978" fmla="*/ 153829 h 514350"/>
              <a:gd name="connsiteX1979" fmla="*/ 2487454 w 6400800"/>
              <a:gd name="connsiteY1979" fmla="*/ 135731 h 514350"/>
              <a:gd name="connsiteX1980" fmla="*/ 2494121 w 6400800"/>
              <a:gd name="connsiteY1980" fmla="*/ 125254 h 514350"/>
              <a:gd name="connsiteX1981" fmla="*/ 2487454 w 6400800"/>
              <a:gd name="connsiteY1981" fmla="*/ 132874 h 514350"/>
              <a:gd name="connsiteX1982" fmla="*/ 2487454 w 6400800"/>
              <a:gd name="connsiteY1982" fmla="*/ 129064 h 514350"/>
              <a:gd name="connsiteX1983" fmla="*/ 2486501 w 6400800"/>
              <a:gd name="connsiteY1983" fmla="*/ 132874 h 514350"/>
              <a:gd name="connsiteX1984" fmla="*/ 2475071 w 6400800"/>
              <a:gd name="connsiteY1984" fmla="*/ 146209 h 514350"/>
              <a:gd name="connsiteX1985" fmla="*/ 2455069 w 6400800"/>
              <a:gd name="connsiteY1985" fmla="*/ 171926 h 514350"/>
              <a:gd name="connsiteX1986" fmla="*/ 2442686 w 6400800"/>
              <a:gd name="connsiteY1986" fmla="*/ 188119 h 514350"/>
              <a:gd name="connsiteX1987" fmla="*/ 2433161 w 6400800"/>
              <a:gd name="connsiteY1987" fmla="*/ 203359 h 514350"/>
              <a:gd name="connsiteX1988" fmla="*/ 2432209 w 6400800"/>
              <a:gd name="connsiteY1988" fmla="*/ 191929 h 514350"/>
              <a:gd name="connsiteX1989" fmla="*/ 2425541 w 6400800"/>
              <a:gd name="connsiteY1989" fmla="*/ 110966 h 514350"/>
              <a:gd name="connsiteX1990" fmla="*/ 2424589 w 6400800"/>
              <a:gd name="connsiteY1990" fmla="*/ 88106 h 514350"/>
              <a:gd name="connsiteX1991" fmla="*/ 2424589 w 6400800"/>
              <a:gd name="connsiteY1991" fmla="*/ 80486 h 514350"/>
              <a:gd name="connsiteX1992" fmla="*/ 2423636 w 6400800"/>
              <a:gd name="connsiteY1992" fmla="*/ 88106 h 514350"/>
              <a:gd name="connsiteX1993" fmla="*/ 2421731 w 6400800"/>
              <a:gd name="connsiteY1993" fmla="*/ 110966 h 514350"/>
              <a:gd name="connsiteX1994" fmla="*/ 2420779 w 6400800"/>
              <a:gd name="connsiteY1994" fmla="*/ 146209 h 514350"/>
              <a:gd name="connsiteX1995" fmla="*/ 2421731 w 6400800"/>
              <a:gd name="connsiteY1995" fmla="*/ 191929 h 514350"/>
              <a:gd name="connsiteX1996" fmla="*/ 2422684 w 6400800"/>
              <a:gd name="connsiteY1996" fmla="*/ 220504 h 514350"/>
              <a:gd name="connsiteX1997" fmla="*/ 2405539 w 6400800"/>
              <a:gd name="connsiteY1997" fmla="*/ 250031 h 514350"/>
              <a:gd name="connsiteX1998" fmla="*/ 2401729 w 6400800"/>
              <a:gd name="connsiteY1998" fmla="*/ 256699 h 514350"/>
              <a:gd name="connsiteX1999" fmla="*/ 2400776 w 6400800"/>
              <a:gd name="connsiteY1999" fmla="*/ 255746 h 514350"/>
              <a:gd name="connsiteX2000" fmla="*/ 2392204 w 6400800"/>
              <a:gd name="connsiteY2000" fmla="*/ 233839 h 514350"/>
              <a:gd name="connsiteX2001" fmla="*/ 2385536 w 6400800"/>
              <a:gd name="connsiteY2001" fmla="*/ 170974 h 514350"/>
              <a:gd name="connsiteX2002" fmla="*/ 2382679 w 6400800"/>
              <a:gd name="connsiteY2002" fmla="*/ 150971 h 514350"/>
              <a:gd name="connsiteX2003" fmla="*/ 2384584 w 6400800"/>
              <a:gd name="connsiteY2003" fmla="*/ 140494 h 514350"/>
              <a:gd name="connsiteX2004" fmla="*/ 2382679 w 6400800"/>
              <a:gd name="connsiteY2004" fmla="*/ 135731 h 514350"/>
              <a:gd name="connsiteX2005" fmla="*/ 2390299 w 6400800"/>
              <a:gd name="connsiteY2005" fmla="*/ 114776 h 514350"/>
              <a:gd name="connsiteX2006" fmla="*/ 2427446 w 6400800"/>
              <a:gd name="connsiteY2006" fmla="*/ 12859 h 514350"/>
              <a:gd name="connsiteX2007" fmla="*/ 2380774 w 6400800"/>
              <a:gd name="connsiteY2007" fmla="*/ 110014 h 514350"/>
              <a:gd name="connsiteX2008" fmla="*/ 2358866 w 6400800"/>
              <a:gd name="connsiteY2008" fmla="*/ 157639 h 514350"/>
              <a:gd name="connsiteX2009" fmla="*/ 2355056 w 6400800"/>
              <a:gd name="connsiteY2009" fmla="*/ 166211 h 514350"/>
              <a:gd name="connsiteX2010" fmla="*/ 2357914 w 6400800"/>
              <a:gd name="connsiteY2010" fmla="*/ 155734 h 514350"/>
              <a:gd name="connsiteX2011" fmla="*/ 2362676 w 6400800"/>
              <a:gd name="connsiteY2011" fmla="*/ 132874 h 514350"/>
              <a:gd name="connsiteX2012" fmla="*/ 2354104 w 6400800"/>
              <a:gd name="connsiteY2012" fmla="*/ 154781 h 514350"/>
              <a:gd name="connsiteX2013" fmla="*/ 2344579 w 6400800"/>
              <a:gd name="connsiteY2013" fmla="*/ 179546 h 514350"/>
              <a:gd name="connsiteX2014" fmla="*/ 2334101 w 6400800"/>
              <a:gd name="connsiteY2014" fmla="*/ 211931 h 514350"/>
              <a:gd name="connsiteX2015" fmla="*/ 2334101 w 6400800"/>
              <a:gd name="connsiteY2015" fmla="*/ 211931 h 514350"/>
              <a:gd name="connsiteX2016" fmla="*/ 2340769 w 6400800"/>
              <a:gd name="connsiteY2016" fmla="*/ 171926 h 514350"/>
              <a:gd name="connsiteX2017" fmla="*/ 2347436 w 6400800"/>
              <a:gd name="connsiteY2017" fmla="*/ 130969 h 514350"/>
              <a:gd name="connsiteX2018" fmla="*/ 2354104 w 6400800"/>
              <a:gd name="connsiteY2018" fmla="*/ 99536 h 514350"/>
              <a:gd name="connsiteX2019" fmla="*/ 2358866 w 6400800"/>
              <a:gd name="connsiteY2019" fmla="*/ 71914 h 514350"/>
              <a:gd name="connsiteX2020" fmla="*/ 2350294 w 6400800"/>
              <a:gd name="connsiteY2020" fmla="*/ 98584 h 514350"/>
              <a:gd name="connsiteX2021" fmla="*/ 2340769 w 6400800"/>
              <a:gd name="connsiteY2021" fmla="*/ 129064 h 514350"/>
              <a:gd name="connsiteX2022" fmla="*/ 2330291 w 6400800"/>
              <a:gd name="connsiteY2022" fmla="*/ 170021 h 514350"/>
              <a:gd name="connsiteX2023" fmla="*/ 2324576 w 6400800"/>
              <a:gd name="connsiteY2023" fmla="*/ 193834 h 514350"/>
              <a:gd name="connsiteX2024" fmla="*/ 2320766 w 6400800"/>
              <a:gd name="connsiteY2024" fmla="*/ 185261 h 514350"/>
              <a:gd name="connsiteX2025" fmla="*/ 2326481 w 6400800"/>
              <a:gd name="connsiteY2025" fmla="*/ 157639 h 514350"/>
              <a:gd name="connsiteX2026" fmla="*/ 2318861 w 6400800"/>
              <a:gd name="connsiteY2026" fmla="*/ 179546 h 514350"/>
              <a:gd name="connsiteX2027" fmla="*/ 2315051 w 6400800"/>
              <a:gd name="connsiteY2027" fmla="*/ 170974 h 514350"/>
              <a:gd name="connsiteX2028" fmla="*/ 2317909 w 6400800"/>
              <a:gd name="connsiteY2028" fmla="*/ 181451 h 514350"/>
              <a:gd name="connsiteX2029" fmla="*/ 2313146 w 6400800"/>
              <a:gd name="connsiteY2029" fmla="*/ 193834 h 514350"/>
              <a:gd name="connsiteX2030" fmla="*/ 2311241 w 6400800"/>
              <a:gd name="connsiteY2030" fmla="*/ 190976 h 514350"/>
              <a:gd name="connsiteX2031" fmla="*/ 2314099 w 6400800"/>
              <a:gd name="connsiteY2031" fmla="*/ 141446 h 514350"/>
              <a:gd name="connsiteX2032" fmla="*/ 2298859 w 6400800"/>
              <a:gd name="connsiteY2032" fmla="*/ 202406 h 514350"/>
              <a:gd name="connsiteX2033" fmla="*/ 2292191 w 6400800"/>
              <a:gd name="connsiteY2033" fmla="*/ 231934 h 514350"/>
              <a:gd name="connsiteX2034" fmla="*/ 2289334 w 6400800"/>
              <a:gd name="connsiteY2034" fmla="*/ 250031 h 514350"/>
              <a:gd name="connsiteX2035" fmla="*/ 2285524 w 6400800"/>
              <a:gd name="connsiteY2035" fmla="*/ 259556 h 514350"/>
              <a:gd name="connsiteX2036" fmla="*/ 2275999 w 6400800"/>
              <a:gd name="connsiteY2036" fmla="*/ 287179 h 514350"/>
              <a:gd name="connsiteX2037" fmla="*/ 2275999 w 6400800"/>
              <a:gd name="connsiteY2037" fmla="*/ 288131 h 514350"/>
              <a:gd name="connsiteX2038" fmla="*/ 2275999 w 6400800"/>
              <a:gd name="connsiteY2038" fmla="*/ 282416 h 514350"/>
              <a:gd name="connsiteX2039" fmla="*/ 2276951 w 6400800"/>
              <a:gd name="connsiteY2039" fmla="*/ 265271 h 514350"/>
              <a:gd name="connsiteX2040" fmla="*/ 2272189 w 6400800"/>
              <a:gd name="connsiteY2040" fmla="*/ 281464 h 514350"/>
              <a:gd name="connsiteX2041" fmla="*/ 2269331 w 6400800"/>
              <a:gd name="connsiteY2041" fmla="*/ 290989 h 514350"/>
              <a:gd name="connsiteX2042" fmla="*/ 2269331 w 6400800"/>
              <a:gd name="connsiteY2042" fmla="*/ 290989 h 514350"/>
              <a:gd name="connsiteX2043" fmla="*/ 2269331 w 6400800"/>
              <a:gd name="connsiteY2043" fmla="*/ 261461 h 514350"/>
              <a:gd name="connsiteX2044" fmla="*/ 2270284 w 6400800"/>
              <a:gd name="connsiteY2044" fmla="*/ 238601 h 514350"/>
              <a:gd name="connsiteX2045" fmla="*/ 2272189 w 6400800"/>
              <a:gd name="connsiteY2045" fmla="*/ 225266 h 514350"/>
              <a:gd name="connsiteX2046" fmla="*/ 2275999 w 6400800"/>
              <a:gd name="connsiteY2046" fmla="*/ 210979 h 514350"/>
              <a:gd name="connsiteX2047" fmla="*/ 2266474 w 6400800"/>
              <a:gd name="connsiteY2047" fmla="*/ 232886 h 514350"/>
              <a:gd name="connsiteX2048" fmla="*/ 2267426 w 6400800"/>
              <a:gd name="connsiteY2048" fmla="*/ 228124 h 514350"/>
              <a:gd name="connsiteX2049" fmla="*/ 2263616 w 6400800"/>
              <a:gd name="connsiteY2049" fmla="*/ 235744 h 514350"/>
              <a:gd name="connsiteX2050" fmla="*/ 2265521 w 6400800"/>
              <a:gd name="connsiteY2050" fmla="*/ 220504 h 514350"/>
              <a:gd name="connsiteX2051" fmla="*/ 2256949 w 6400800"/>
              <a:gd name="connsiteY2051" fmla="*/ 247174 h 514350"/>
              <a:gd name="connsiteX2052" fmla="*/ 2252186 w 6400800"/>
              <a:gd name="connsiteY2052" fmla="*/ 258604 h 514350"/>
              <a:gd name="connsiteX2053" fmla="*/ 2250281 w 6400800"/>
              <a:gd name="connsiteY2053" fmla="*/ 262414 h 514350"/>
              <a:gd name="connsiteX2054" fmla="*/ 2255044 w 6400800"/>
              <a:gd name="connsiteY2054" fmla="*/ 243364 h 514350"/>
              <a:gd name="connsiteX2055" fmla="*/ 2267426 w 6400800"/>
              <a:gd name="connsiteY2055" fmla="*/ 178594 h 514350"/>
              <a:gd name="connsiteX2056" fmla="*/ 2270284 w 6400800"/>
              <a:gd name="connsiteY2056" fmla="*/ 153829 h 514350"/>
              <a:gd name="connsiteX2057" fmla="*/ 2262664 w 6400800"/>
              <a:gd name="connsiteY2057" fmla="*/ 177641 h 514350"/>
              <a:gd name="connsiteX2058" fmla="*/ 2254091 w 6400800"/>
              <a:gd name="connsiteY2058" fmla="*/ 205264 h 514350"/>
              <a:gd name="connsiteX2059" fmla="*/ 2246471 w 6400800"/>
              <a:gd name="connsiteY2059" fmla="*/ 230981 h 514350"/>
              <a:gd name="connsiteX2060" fmla="*/ 2241709 w 6400800"/>
              <a:gd name="connsiteY2060" fmla="*/ 244316 h 514350"/>
              <a:gd name="connsiteX2061" fmla="*/ 2239804 w 6400800"/>
              <a:gd name="connsiteY2061" fmla="*/ 233839 h 514350"/>
              <a:gd name="connsiteX2062" fmla="*/ 2233136 w 6400800"/>
              <a:gd name="connsiteY2062" fmla="*/ 205264 h 514350"/>
              <a:gd name="connsiteX2063" fmla="*/ 2237899 w 6400800"/>
              <a:gd name="connsiteY2063" fmla="*/ 255746 h 514350"/>
              <a:gd name="connsiteX2064" fmla="*/ 2234089 w 6400800"/>
              <a:gd name="connsiteY2064" fmla="*/ 269081 h 514350"/>
              <a:gd name="connsiteX2065" fmla="*/ 2233136 w 6400800"/>
              <a:gd name="connsiteY2065" fmla="*/ 270034 h 514350"/>
              <a:gd name="connsiteX2066" fmla="*/ 2233136 w 6400800"/>
              <a:gd name="connsiteY2066" fmla="*/ 263366 h 514350"/>
              <a:gd name="connsiteX2067" fmla="*/ 2231231 w 6400800"/>
              <a:gd name="connsiteY2067" fmla="*/ 234791 h 514350"/>
              <a:gd name="connsiteX2068" fmla="*/ 2228374 w 6400800"/>
              <a:gd name="connsiteY2068" fmla="*/ 207169 h 514350"/>
              <a:gd name="connsiteX2069" fmla="*/ 2230279 w 6400800"/>
              <a:gd name="connsiteY2069" fmla="*/ 193834 h 514350"/>
              <a:gd name="connsiteX2070" fmla="*/ 2226469 w 6400800"/>
              <a:gd name="connsiteY2070" fmla="*/ 204311 h 514350"/>
              <a:gd name="connsiteX2071" fmla="*/ 2222659 w 6400800"/>
              <a:gd name="connsiteY2071" fmla="*/ 200501 h 514350"/>
              <a:gd name="connsiteX2072" fmla="*/ 2220754 w 6400800"/>
              <a:gd name="connsiteY2072" fmla="*/ 199549 h 514350"/>
              <a:gd name="connsiteX2073" fmla="*/ 2217896 w 6400800"/>
              <a:gd name="connsiteY2073" fmla="*/ 199549 h 514350"/>
              <a:gd name="connsiteX2074" fmla="*/ 2215039 w 6400800"/>
              <a:gd name="connsiteY2074" fmla="*/ 202406 h 514350"/>
              <a:gd name="connsiteX2075" fmla="*/ 2213134 w 6400800"/>
              <a:gd name="connsiteY2075" fmla="*/ 214789 h 514350"/>
              <a:gd name="connsiteX2076" fmla="*/ 2217896 w 6400800"/>
              <a:gd name="connsiteY2076" fmla="*/ 203359 h 514350"/>
              <a:gd name="connsiteX2077" fmla="*/ 2219801 w 6400800"/>
              <a:gd name="connsiteY2077" fmla="*/ 201454 h 514350"/>
              <a:gd name="connsiteX2078" fmla="*/ 2220754 w 6400800"/>
              <a:gd name="connsiteY2078" fmla="*/ 202406 h 514350"/>
              <a:gd name="connsiteX2079" fmla="*/ 2223611 w 6400800"/>
              <a:gd name="connsiteY2079" fmla="*/ 207169 h 514350"/>
              <a:gd name="connsiteX2080" fmla="*/ 2223611 w 6400800"/>
              <a:gd name="connsiteY2080" fmla="*/ 215741 h 514350"/>
              <a:gd name="connsiteX2081" fmla="*/ 2223611 w 6400800"/>
              <a:gd name="connsiteY2081" fmla="*/ 215741 h 514350"/>
              <a:gd name="connsiteX2082" fmla="*/ 2215991 w 6400800"/>
              <a:gd name="connsiteY2082" fmla="*/ 241459 h 514350"/>
              <a:gd name="connsiteX2083" fmla="*/ 2206466 w 6400800"/>
              <a:gd name="connsiteY2083" fmla="*/ 274796 h 514350"/>
              <a:gd name="connsiteX2084" fmla="*/ 2196941 w 6400800"/>
              <a:gd name="connsiteY2084" fmla="*/ 313849 h 514350"/>
              <a:gd name="connsiteX2085" fmla="*/ 2195989 w 6400800"/>
              <a:gd name="connsiteY2085" fmla="*/ 305276 h 514350"/>
              <a:gd name="connsiteX2086" fmla="*/ 2195036 w 6400800"/>
              <a:gd name="connsiteY2086" fmla="*/ 317659 h 514350"/>
              <a:gd name="connsiteX2087" fmla="*/ 2193131 w 6400800"/>
              <a:gd name="connsiteY2087" fmla="*/ 314801 h 514350"/>
              <a:gd name="connsiteX2088" fmla="*/ 2195036 w 6400800"/>
              <a:gd name="connsiteY2088" fmla="*/ 318611 h 514350"/>
              <a:gd name="connsiteX2089" fmla="*/ 2195036 w 6400800"/>
              <a:gd name="connsiteY2089" fmla="*/ 323374 h 514350"/>
              <a:gd name="connsiteX2090" fmla="*/ 2192179 w 6400800"/>
              <a:gd name="connsiteY2090" fmla="*/ 334804 h 514350"/>
              <a:gd name="connsiteX2091" fmla="*/ 2190274 w 6400800"/>
              <a:gd name="connsiteY2091" fmla="*/ 330994 h 514350"/>
              <a:gd name="connsiteX2092" fmla="*/ 2191226 w 6400800"/>
              <a:gd name="connsiteY2092" fmla="*/ 330041 h 514350"/>
              <a:gd name="connsiteX2093" fmla="*/ 2190274 w 6400800"/>
              <a:gd name="connsiteY2093" fmla="*/ 330994 h 514350"/>
              <a:gd name="connsiteX2094" fmla="*/ 2188369 w 6400800"/>
              <a:gd name="connsiteY2094" fmla="*/ 326231 h 514350"/>
              <a:gd name="connsiteX2095" fmla="*/ 2189321 w 6400800"/>
              <a:gd name="connsiteY2095" fmla="*/ 331946 h 514350"/>
              <a:gd name="connsiteX2096" fmla="*/ 2188369 w 6400800"/>
              <a:gd name="connsiteY2096" fmla="*/ 332899 h 514350"/>
              <a:gd name="connsiteX2097" fmla="*/ 2185511 w 6400800"/>
              <a:gd name="connsiteY2097" fmla="*/ 315754 h 514350"/>
              <a:gd name="connsiteX2098" fmla="*/ 2184559 w 6400800"/>
              <a:gd name="connsiteY2098" fmla="*/ 336709 h 514350"/>
              <a:gd name="connsiteX2099" fmla="*/ 2184559 w 6400800"/>
              <a:gd name="connsiteY2099" fmla="*/ 337661 h 514350"/>
              <a:gd name="connsiteX2100" fmla="*/ 2179796 w 6400800"/>
              <a:gd name="connsiteY2100" fmla="*/ 343376 h 514350"/>
              <a:gd name="connsiteX2101" fmla="*/ 2178844 w 6400800"/>
              <a:gd name="connsiteY2101" fmla="*/ 340519 h 514350"/>
              <a:gd name="connsiteX2102" fmla="*/ 2192179 w 6400800"/>
              <a:gd name="connsiteY2102" fmla="*/ 283369 h 514350"/>
              <a:gd name="connsiteX2103" fmla="*/ 2212181 w 6400800"/>
              <a:gd name="connsiteY2103" fmla="*/ 190024 h 514350"/>
              <a:gd name="connsiteX2104" fmla="*/ 2183606 w 6400800"/>
              <a:gd name="connsiteY2104" fmla="*/ 272891 h 514350"/>
              <a:gd name="connsiteX2105" fmla="*/ 2187416 w 6400800"/>
              <a:gd name="connsiteY2105" fmla="*/ 253841 h 514350"/>
              <a:gd name="connsiteX2106" fmla="*/ 2192179 w 6400800"/>
              <a:gd name="connsiteY2106" fmla="*/ 231934 h 514350"/>
              <a:gd name="connsiteX2107" fmla="*/ 2196941 w 6400800"/>
              <a:gd name="connsiteY2107" fmla="*/ 210026 h 514350"/>
              <a:gd name="connsiteX2108" fmla="*/ 2200751 w 6400800"/>
              <a:gd name="connsiteY2108" fmla="*/ 193834 h 514350"/>
              <a:gd name="connsiteX2109" fmla="*/ 2204561 w 6400800"/>
              <a:gd name="connsiteY2109" fmla="*/ 179546 h 514350"/>
              <a:gd name="connsiteX2110" fmla="*/ 2211229 w 6400800"/>
              <a:gd name="connsiteY2110" fmla="*/ 155734 h 514350"/>
              <a:gd name="connsiteX2111" fmla="*/ 2217896 w 6400800"/>
              <a:gd name="connsiteY2111" fmla="*/ 134779 h 514350"/>
              <a:gd name="connsiteX2112" fmla="*/ 2211229 w 6400800"/>
              <a:gd name="connsiteY2112" fmla="*/ 148114 h 514350"/>
              <a:gd name="connsiteX2113" fmla="*/ 2211229 w 6400800"/>
              <a:gd name="connsiteY2113" fmla="*/ 147161 h 514350"/>
              <a:gd name="connsiteX2114" fmla="*/ 2216944 w 6400800"/>
              <a:gd name="connsiteY2114" fmla="*/ 125254 h 514350"/>
              <a:gd name="connsiteX2115" fmla="*/ 2222659 w 6400800"/>
              <a:gd name="connsiteY2115" fmla="*/ 105251 h 514350"/>
              <a:gd name="connsiteX2116" fmla="*/ 2233136 w 6400800"/>
              <a:gd name="connsiteY2116" fmla="*/ 72866 h 514350"/>
              <a:gd name="connsiteX2117" fmla="*/ 2242661 w 6400800"/>
              <a:gd name="connsiteY2117" fmla="*/ 45244 h 514350"/>
              <a:gd name="connsiteX2118" fmla="*/ 2229326 w 6400800"/>
              <a:gd name="connsiteY2118" fmla="*/ 71914 h 514350"/>
              <a:gd name="connsiteX2119" fmla="*/ 2215991 w 6400800"/>
              <a:gd name="connsiteY2119" fmla="*/ 103346 h 514350"/>
              <a:gd name="connsiteX2120" fmla="*/ 2208371 w 6400800"/>
              <a:gd name="connsiteY2120" fmla="*/ 122396 h 514350"/>
              <a:gd name="connsiteX2121" fmla="*/ 2200751 w 6400800"/>
              <a:gd name="connsiteY2121" fmla="*/ 144304 h 514350"/>
              <a:gd name="connsiteX2122" fmla="*/ 2184559 w 6400800"/>
              <a:gd name="connsiteY2122" fmla="*/ 193834 h 514350"/>
              <a:gd name="connsiteX2123" fmla="*/ 2175034 w 6400800"/>
              <a:gd name="connsiteY2123" fmla="*/ 228124 h 514350"/>
              <a:gd name="connsiteX2124" fmla="*/ 2177891 w 6400800"/>
              <a:gd name="connsiteY2124" fmla="*/ 203359 h 514350"/>
              <a:gd name="connsiteX2125" fmla="*/ 2178844 w 6400800"/>
              <a:gd name="connsiteY2125" fmla="*/ 190024 h 514350"/>
              <a:gd name="connsiteX2126" fmla="*/ 2180749 w 6400800"/>
              <a:gd name="connsiteY2126" fmla="*/ 184309 h 514350"/>
              <a:gd name="connsiteX2127" fmla="*/ 2179796 w 6400800"/>
              <a:gd name="connsiteY2127" fmla="*/ 187166 h 514350"/>
              <a:gd name="connsiteX2128" fmla="*/ 2180749 w 6400800"/>
              <a:gd name="connsiteY2128" fmla="*/ 176689 h 514350"/>
              <a:gd name="connsiteX2129" fmla="*/ 2175986 w 6400800"/>
              <a:gd name="connsiteY2129" fmla="*/ 194786 h 514350"/>
              <a:gd name="connsiteX2130" fmla="*/ 2170271 w 6400800"/>
              <a:gd name="connsiteY2130" fmla="*/ 208121 h 514350"/>
              <a:gd name="connsiteX2131" fmla="*/ 2144554 w 6400800"/>
              <a:gd name="connsiteY2131" fmla="*/ 271939 h 514350"/>
              <a:gd name="connsiteX2132" fmla="*/ 2135029 w 6400800"/>
              <a:gd name="connsiteY2132" fmla="*/ 296704 h 514350"/>
              <a:gd name="connsiteX2133" fmla="*/ 2135029 w 6400800"/>
              <a:gd name="connsiteY2133" fmla="*/ 295751 h 514350"/>
              <a:gd name="connsiteX2134" fmla="*/ 2129314 w 6400800"/>
              <a:gd name="connsiteY2134" fmla="*/ 282416 h 514350"/>
              <a:gd name="connsiteX2135" fmla="*/ 2137886 w 6400800"/>
              <a:gd name="connsiteY2135" fmla="*/ 231934 h 514350"/>
              <a:gd name="connsiteX2136" fmla="*/ 2141696 w 6400800"/>
              <a:gd name="connsiteY2136" fmla="*/ 210026 h 514350"/>
              <a:gd name="connsiteX2137" fmla="*/ 2134076 w 6400800"/>
              <a:gd name="connsiteY2137" fmla="*/ 230981 h 514350"/>
              <a:gd name="connsiteX2138" fmla="*/ 2123599 w 6400800"/>
              <a:gd name="connsiteY2138" fmla="*/ 263366 h 514350"/>
              <a:gd name="connsiteX2139" fmla="*/ 2122646 w 6400800"/>
              <a:gd name="connsiteY2139" fmla="*/ 253841 h 514350"/>
              <a:gd name="connsiteX2140" fmla="*/ 2117884 w 6400800"/>
              <a:gd name="connsiteY2140" fmla="*/ 211931 h 514350"/>
              <a:gd name="connsiteX2141" fmla="*/ 2112169 w 6400800"/>
              <a:gd name="connsiteY2141" fmla="*/ 176689 h 514350"/>
              <a:gd name="connsiteX2142" fmla="*/ 2107406 w 6400800"/>
              <a:gd name="connsiteY2142" fmla="*/ 150019 h 514350"/>
              <a:gd name="connsiteX2143" fmla="*/ 2102644 w 6400800"/>
              <a:gd name="connsiteY2143" fmla="*/ 127159 h 514350"/>
              <a:gd name="connsiteX2144" fmla="*/ 2103596 w 6400800"/>
              <a:gd name="connsiteY2144" fmla="*/ 150971 h 514350"/>
              <a:gd name="connsiteX2145" fmla="*/ 2104549 w 6400800"/>
              <a:gd name="connsiteY2145" fmla="*/ 168116 h 514350"/>
              <a:gd name="connsiteX2146" fmla="*/ 2104549 w 6400800"/>
              <a:gd name="connsiteY2146" fmla="*/ 183356 h 514350"/>
              <a:gd name="connsiteX2147" fmla="*/ 2105501 w 6400800"/>
              <a:gd name="connsiteY2147" fmla="*/ 207169 h 514350"/>
              <a:gd name="connsiteX2148" fmla="*/ 2106454 w 6400800"/>
              <a:gd name="connsiteY2148" fmla="*/ 225266 h 514350"/>
              <a:gd name="connsiteX2149" fmla="*/ 2104549 w 6400800"/>
              <a:gd name="connsiteY2149" fmla="*/ 221456 h 514350"/>
              <a:gd name="connsiteX2150" fmla="*/ 2104549 w 6400800"/>
              <a:gd name="connsiteY2150" fmla="*/ 221456 h 514350"/>
              <a:gd name="connsiteX2151" fmla="*/ 2104549 w 6400800"/>
              <a:gd name="connsiteY2151" fmla="*/ 221456 h 514350"/>
              <a:gd name="connsiteX2152" fmla="*/ 2102644 w 6400800"/>
              <a:gd name="connsiteY2152" fmla="*/ 215741 h 514350"/>
              <a:gd name="connsiteX2153" fmla="*/ 2101691 w 6400800"/>
              <a:gd name="connsiteY2153" fmla="*/ 205264 h 514350"/>
              <a:gd name="connsiteX2154" fmla="*/ 2098834 w 6400800"/>
              <a:gd name="connsiteY2154" fmla="*/ 176689 h 514350"/>
              <a:gd name="connsiteX2155" fmla="*/ 2097881 w 6400800"/>
              <a:gd name="connsiteY2155" fmla="*/ 168116 h 514350"/>
              <a:gd name="connsiteX2156" fmla="*/ 2102644 w 6400800"/>
              <a:gd name="connsiteY2156" fmla="*/ 149066 h 514350"/>
              <a:gd name="connsiteX2157" fmla="*/ 2096929 w 6400800"/>
              <a:gd name="connsiteY2157" fmla="*/ 162401 h 514350"/>
              <a:gd name="connsiteX2158" fmla="*/ 2095024 w 6400800"/>
              <a:gd name="connsiteY2158" fmla="*/ 151924 h 514350"/>
              <a:gd name="connsiteX2159" fmla="*/ 2095024 w 6400800"/>
              <a:gd name="connsiteY2159" fmla="*/ 167164 h 514350"/>
              <a:gd name="connsiteX2160" fmla="*/ 2066449 w 6400800"/>
              <a:gd name="connsiteY2160" fmla="*/ 235744 h 514350"/>
              <a:gd name="connsiteX2161" fmla="*/ 2056924 w 6400800"/>
              <a:gd name="connsiteY2161" fmla="*/ 259556 h 514350"/>
              <a:gd name="connsiteX2162" fmla="*/ 2063591 w 6400800"/>
              <a:gd name="connsiteY2162" fmla="*/ 219551 h 514350"/>
              <a:gd name="connsiteX2163" fmla="*/ 2052161 w 6400800"/>
              <a:gd name="connsiteY2163" fmla="*/ 252889 h 514350"/>
              <a:gd name="connsiteX2164" fmla="*/ 2050256 w 6400800"/>
              <a:gd name="connsiteY2164" fmla="*/ 248126 h 514350"/>
              <a:gd name="connsiteX2165" fmla="*/ 2050256 w 6400800"/>
              <a:gd name="connsiteY2165" fmla="*/ 233839 h 514350"/>
              <a:gd name="connsiteX2166" fmla="*/ 2048351 w 6400800"/>
              <a:gd name="connsiteY2166" fmla="*/ 244316 h 514350"/>
              <a:gd name="connsiteX2167" fmla="*/ 2046446 w 6400800"/>
              <a:gd name="connsiteY2167" fmla="*/ 240506 h 514350"/>
              <a:gd name="connsiteX2168" fmla="*/ 2047399 w 6400800"/>
              <a:gd name="connsiteY2168" fmla="*/ 247174 h 514350"/>
              <a:gd name="connsiteX2169" fmla="*/ 2044541 w 6400800"/>
              <a:gd name="connsiteY2169" fmla="*/ 266224 h 514350"/>
              <a:gd name="connsiteX2170" fmla="*/ 2043589 w 6400800"/>
              <a:gd name="connsiteY2170" fmla="*/ 259556 h 514350"/>
              <a:gd name="connsiteX2171" fmla="*/ 2041684 w 6400800"/>
              <a:gd name="connsiteY2171" fmla="*/ 249079 h 514350"/>
              <a:gd name="connsiteX2172" fmla="*/ 2048351 w 6400800"/>
              <a:gd name="connsiteY2172" fmla="*/ 184309 h 514350"/>
              <a:gd name="connsiteX2173" fmla="*/ 2039779 w 6400800"/>
              <a:gd name="connsiteY2173" fmla="*/ 216694 h 514350"/>
              <a:gd name="connsiteX2174" fmla="*/ 2036921 w 6400800"/>
              <a:gd name="connsiteY2174" fmla="*/ 223361 h 514350"/>
              <a:gd name="connsiteX2175" fmla="*/ 2035969 w 6400800"/>
              <a:gd name="connsiteY2175" fmla="*/ 218599 h 514350"/>
              <a:gd name="connsiteX2176" fmla="*/ 2031206 w 6400800"/>
              <a:gd name="connsiteY2176" fmla="*/ 187166 h 514350"/>
              <a:gd name="connsiteX2177" fmla="*/ 2028349 w 6400800"/>
              <a:gd name="connsiteY2177" fmla="*/ 169069 h 514350"/>
              <a:gd name="connsiteX2178" fmla="*/ 2031206 w 6400800"/>
              <a:gd name="connsiteY2178" fmla="*/ 147161 h 514350"/>
              <a:gd name="connsiteX2179" fmla="*/ 2028349 w 6400800"/>
              <a:gd name="connsiteY2179" fmla="*/ 157639 h 514350"/>
              <a:gd name="connsiteX2180" fmla="*/ 2030254 w 6400800"/>
              <a:gd name="connsiteY2180" fmla="*/ 138589 h 514350"/>
              <a:gd name="connsiteX2181" fmla="*/ 2023586 w 6400800"/>
              <a:gd name="connsiteY2181" fmla="*/ 160496 h 514350"/>
              <a:gd name="connsiteX2182" fmla="*/ 2017871 w 6400800"/>
              <a:gd name="connsiteY2182" fmla="*/ 186214 h 514350"/>
              <a:gd name="connsiteX2183" fmla="*/ 2016919 w 6400800"/>
              <a:gd name="connsiteY2183" fmla="*/ 191929 h 514350"/>
              <a:gd name="connsiteX2184" fmla="*/ 2016919 w 6400800"/>
              <a:gd name="connsiteY2184" fmla="*/ 190976 h 514350"/>
              <a:gd name="connsiteX2185" fmla="*/ 2019776 w 6400800"/>
              <a:gd name="connsiteY2185" fmla="*/ 158591 h 514350"/>
              <a:gd name="connsiteX2186" fmla="*/ 2015014 w 6400800"/>
              <a:gd name="connsiteY2186" fmla="*/ 178594 h 514350"/>
              <a:gd name="connsiteX2187" fmla="*/ 2014061 w 6400800"/>
              <a:gd name="connsiteY2187" fmla="*/ 174784 h 514350"/>
              <a:gd name="connsiteX2188" fmla="*/ 2014061 w 6400800"/>
              <a:gd name="connsiteY2188" fmla="*/ 177641 h 514350"/>
              <a:gd name="connsiteX2189" fmla="*/ 2011204 w 6400800"/>
              <a:gd name="connsiteY2189" fmla="*/ 163354 h 514350"/>
              <a:gd name="connsiteX2190" fmla="*/ 2003584 w 6400800"/>
              <a:gd name="connsiteY2190" fmla="*/ 125254 h 514350"/>
              <a:gd name="connsiteX2191" fmla="*/ 1996916 w 6400800"/>
              <a:gd name="connsiteY2191" fmla="*/ 91916 h 514350"/>
              <a:gd name="connsiteX2192" fmla="*/ 1999774 w 6400800"/>
              <a:gd name="connsiteY2192" fmla="*/ 125254 h 514350"/>
              <a:gd name="connsiteX2193" fmla="*/ 2003584 w 6400800"/>
              <a:gd name="connsiteY2193" fmla="*/ 164306 h 514350"/>
              <a:gd name="connsiteX2194" fmla="*/ 2008346 w 6400800"/>
              <a:gd name="connsiteY2194" fmla="*/ 203359 h 514350"/>
              <a:gd name="connsiteX2195" fmla="*/ 1999774 w 6400800"/>
              <a:gd name="connsiteY2195" fmla="*/ 240506 h 514350"/>
              <a:gd name="connsiteX2196" fmla="*/ 1984534 w 6400800"/>
              <a:gd name="connsiteY2196" fmla="*/ 314801 h 514350"/>
              <a:gd name="connsiteX2197" fmla="*/ 1984534 w 6400800"/>
              <a:gd name="connsiteY2197" fmla="*/ 283369 h 514350"/>
              <a:gd name="connsiteX2198" fmla="*/ 1984534 w 6400800"/>
              <a:gd name="connsiteY2198" fmla="*/ 267176 h 514350"/>
              <a:gd name="connsiteX2199" fmla="*/ 1986439 w 6400800"/>
              <a:gd name="connsiteY2199" fmla="*/ 263366 h 514350"/>
              <a:gd name="connsiteX2200" fmla="*/ 1984534 w 6400800"/>
              <a:gd name="connsiteY2200" fmla="*/ 265271 h 514350"/>
              <a:gd name="connsiteX2201" fmla="*/ 1985486 w 6400800"/>
              <a:gd name="connsiteY2201" fmla="*/ 243364 h 514350"/>
              <a:gd name="connsiteX2202" fmla="*/ 1987391 w 6400800"/>
              <a:gd name="connsiteY2202" fmla="*/ 212884 h 514350"/>
              <a:gd name="connsiteX2203" fmla="*/ 1989296 w 6400800"/>
              <a:gd name="connsiteY2203" fmla="*/ 186214 h 514350"/>
              <a:gd name="connsiteX2204" fmla="*/ 1983581 w 6400800"/>
              <a:gd name="connsiteY2204" fmla="*/ 211931 h 514350"/>
              <a:gd name="connsiteX2205" fmla="*/ 1978819 w 6400800"/>
              <a:gd name="connsiteY2205" fmla="*/ 242411 h 514350"/>
              <a:gd name="connsiteX2206" fmla="*/ 1974056 w 6400800"/>
              <a:gd name="connsiteY2206" fmla="*/ 281464 h 514350"/>
              <a:gd name="connsiteX2207" fmla="*/ 1973104 w 6400800"/>
              <a:gd name="connsiteY2207" fmla="*/ 282416 h 514350"/>
              <a:gd name="connsiteX2208" fmla="*/ 1968341 w 6400800"/>
              <a:gd name="connsiteY2208" fmla="*/ 289084 h 514350"/>
              <a:gd name="connsiteX2209" fmla="*/ 1968341 w 6400800"/>
              <a:gd name="connsiteY2209" fmla="*/ 283369 h 514350"/>
              <a:gd name="connsiteX2210" fmla="*/ 1973104 w 6400800"/>
              <a:gd name="connsiteY2210" fmla="*/ 274796 h 514350"/>
              <a:gd name="connsiteX2211" fmla="*/ 1968341 w 6400800"/>
              <a:gd name="connsiteY2211" fmla="*/ 280511 h 514350"/>
              <a:gd name="connsiteX2212" fmla="*/ 1973104 w 6400800"/>
              <a:gd name="connsiteY2212" fmla="*/ 224314 h 514350"/>
              <a:gd name="connsiteX2213" fmla="*/ 1976914 w 6400800"/>
              <a:gd name="connsiteY2213" fmla="*/ 187166 h 514350"/>
              <a:gd name="connsiteX2214" fmla="*/ 1967389 w 6400800"/>
              <a:gd name="connsiteY2214" fmla="*/ 218599 h 514350"/>
              <a:gd name="connsiteX2215" fmla="*/ 1967389 w 6400800"/>
              <a:gd name="connsiteY2215" fmla="*/ 216694 h 514350"/>
              <a:gd name="connsiteX2216" fmla="*/ 1966436 w 6400800"/>
              <a:gd name="connsiteY2216" fmla="*/ 220504 h 514350"/>
              <a:gd name="connsiteX2217" fmla="*/ 1957864 w 6400800"/>
              <a:gd name="connsiteY2217" fmla="*/ 250031 h 514350"/>
              <a:gd name="connsiteX2218" fmla="*/ 1952149 w 6400800"/>
              <a:gd name="connsiteY2218" fmla="*/ 271939 h 514350"/>
              <a:gd name="connsiteX2219" fmla="*/ 1941671 w 6400800"/>
              <a:gd name="connsiteY2219" fmla="*/ 221456 h 514350"/>
              <a:gd name="connsiteX2220" fmla="*/ 1942624 w 6400800"/>
              <a:gd name="connsiteY2220" fmla="*/ 213836 h 514350"/>
              <a:gd name="connsiteX2221" fmla="*/ 1952149 w 6400800"/>
              <a:gd name="connsiteY2221" fmla="*/ 186214 h 514350"/>
              <a:gd name="connsiteX2222" fmla="*/ 1962626 w 6400800"/>
              <a:gd name="connsiteY2222" fmla="*/ 157639 h 514350"/>
              <a:gd name="connsiteX2223" fmla="*/ 1948339 w 6400800"/>
              <a:gd name="connsiteY2223" fmla="*/ 185261 h 514350"/>
              <a:gd name="connsiteX2224" fmla="*/ 1945481 w 6400800"/>
              <a:gd name="connsiteY2224" fmla="*/ 190976 h 514350"/>
              <a:gd name="connsiteX2225" fmla="*/ 1945481 w 6400800"/>
              <a:gd name="connsiteY2225" fmla="*/ 189071 h 514350"/>
              <a:gd name="connsiteX2226" fmla="*/ 1944529 w 6400800"/>
              <a:gd name="connsiteY2226" fmla="*/ 192881 h 514350"/>
              <a:gd name="connsiteX2227" fmla="*/ 1938814 w 6400800"/>
              <a:gd name="connsiteY2227" fmla="*/ 205264 h 514350"/>
              <a:gd name="connsiteX2228" fmla="*/ 1935004 w 6400800"/>
              <a:gd name="connsiteY2228" fmla="*/ 148114 h 514350"/>
              <a:gd name="connsiteX2229" fmla="*/ 1928336 w 6400800"/>
              <a:gd name="connsiteY2229" fmla="*/ 224314 h 514350"/>
              <a:gd name="connsiteX2230" fmla="*/ 1928336 w 6400800"/>
              <a:gd name="connsiteY2230" fmla="*/ 229076 h 514350"/>
              <a:gd name="connsiteX2231" fmla="*/ 1924526 w 6400800"/>
              <a:gd name="connsiteY2231" fmla="*/ 236696 h 514350"/>
              <a:gd name="connsiteX2232" fmla="*/ 1915001 w 6400800"/>
              <a:gd name="connsiteY2232" fmla="*/ 258604 h 514350"/>
              <a:gd name="connsiteX2233" fmla="*/ 1911191 w 6400800"/>
              <a:gd name="connsiteY2233" fmla="*/ 268129 h 514350"/>
              <a:gd name="connsiteX2234" fmla="*/ 1907381 w 6400800"/>
              <a:gd name="connsiteY2234" fmla="*/ 259556 h 514350"/>
              <a:gd name="connsiteX2235" fmla="*/ 1907381 w 6400800"/>
              <a:gd name="connsiteY2235" fmla="*/ 258604 h 514350"/>
              <a:gd name="connsiteX2236" fmla="*/ 1907381 w 6400800"/>
              <a:gd name="connsiteY2236" fmla="*/ 258604 h 514350"/>
              <a:gd name="connsiteX2237" fmla="*/ 1900714 w 6400800"/>
              <a:gd name="connsiteY2237" fmla="*/ 253841 h 514350"/>
              <a:gd name="connsiteX2238" fmla="*/ 1897856 w 6400800"/>
              <a:gd name="connsiteY2238" fmla="*/ 252889 h 514350"/>
              <a:gd name="connsiteX2239" fmla="*/ 1896904 w 6400800"/>
              <a:gd name="connsiteY2239" fmla="*/ 252889 h 514350"/>
              <a:gd name="connsiteX2240" fmla="*/ 1896904 w 6400800"/>
              <a:gd name="connsiteY2240" fmla="*/ 250984 h 514350"/>
              <a:gd name="connsiteX2241" fmla="*/ 1897856 w 6400800"/>
              <a:gd name="connsiteY2241" fmla="*/ 246221 h 514350"/>
              <a:gd name="connsiteX2242" fmla="*/ 1902619 w 6400800"/>
              <a:gd name="connsiteY2242" fmla="*/ 230029 h 514350"/>
              <a:gd name="connsiteX2243" fmla="*/ 1903571 w 6400800"/>
              <a:gd name="connsiteY2243" fmla="*/ 226219 h 514350"/>
              <a:gd name="connsiteX2244" fmla="*/ 1902619 w 6400800"/>
              <a:gd name="connsiteY2244" fmla="*/ 227171 h 514350"/>
              <a:gd name="connsiteX2245" fmla="*/ 1906429 w 6400800"/>
              <a:gd name="connsiteY2245" fmla="*/ 214789 h 514350"/>
              <a:gd name="connsiteX2246" fmla="*/ 1915001 w 6400800"/>
              <a:gd name="connsiteY2246" fmla="*/ 190976 h 514350"/>
              <a:gd name="connsiteX2247" fmla="*/ 1922621 w 6400800"/>
              <a:gd name="connsiteY2247" fmla="*/ 170021 h 514350"/>
              <a:gd name="connsiteX2248" fmla="*/ 1911191 w 6400800"/>
              <a:gd name="connsiteY2248" fmla="*/ 189071 h 514350"/>
              <a:gd name="connsiteX2249" fmla="*/ 1899761 w 6400800"/>
              <a:gd name="connsiteY2249" fmla="*/ 211931 h 514350"/>
              <a:gd name="connsiteX2250" fmla="*/ 1893094 w 6400800"/>
              <a:gd name="connsiteY2250" fmla="*/ 226219 h 514350"/>
              <a:gd name="connsiteX2251" fmla="*/ 1889284 w 6400800"/>
              <a:gd name="connsiteY2251" fmla="*/ 235744 h 514350"/>
              <a:gd name="connsiteX2252" fmla="*/ 1888331 w 6400800"/>
              <a:gd name="connsiteY2252" fmla="*/ 232886 h 514350"/>
              <a:gd name="connsiteX2253" fmla="*/ 1889284 w 6400800"/>
              <a:gd name="connsiteY2253" fmla="*/ 216694 h 514350"/>
              <a:gd name="connsiteX2254" fmla="*/ 1891189 w 6400800"/>
              <a:gd name="connsiteY2254" fmla="*/ 200501 h 514350"/>
              <a:gd name="connsiteX2255" fmla="*/ 1894046 w 6400800"/>
              <a:gd name="connsiteY2255" fmla="*/ 187166 h 514350"/>
              <a:gd name="connsiteX2256" fmla="*/ 1899761 w 6400800"/>
              <a:gd name="connsiteY2256" fmla="*/ 169069 h 514350"/>
              <a:gd name="connsiteX2257" fmla="*/ 1902619 w 6400800"/>
              <a:gd name="connsiteY2257" fmla="*/ 162401 h 514350"/>
              <a:gd name="connsiteX2258" fmla="*/ 1898809 w 6400800"/>
              <a:gd name="connsiteY2258" fmla="*/ 168116 h 514350"/>
              <a:gd name="connsiteX2259" fmla="*/ 1890236 w 6400800"/>
              <a:gd name="connsiteY2259" fmla="*/ 186214 h 514350"/>
              <a:gd name="connsiteX2260" fmla="*/ 1885474 w 6400800"/>
              <a:gd name="connsiteY2260" fmla="*/ 199549 h 514350"/>
              <a:gd name="connsiteX2261" fmla="*/ 1882616 w 6400800"/>
              <a:gd name="connsiteY2261" fmla="*/ 213836 h 514350"/>
              <a:gd name="connsiteX2262" fmla="*/ 1882616 w 6400800"/>
              <a:gd name="connsiteY2262" fmla="*/ 210026 h 514350"/>
              <a:gd name="connsiteX2263" fmla="*/ 1878806 w 6400800"/>
              <a:gd name="connsiteY2263" fmla="*/ 228124 h 514350"/>
              <a:gd name="connsiteX2264" fmla="*/ 1874996 w 6400800"/>
              <a:gd name="connsiteY2264" fmla="*/ 243364 h 514350"/>
              <a:gd name="connsiteX2265" fmla="*/ 1874996 w 6400800"/>
              <a:gd name="connsiteY2265" fmla="*/ 237649 h 514350"/>
              <a:gd name="connsiteX2266" fmla="*/ 1872139 w 6400800"/>
              <a:gd name="connsiteY2266" fmla="*/ 255746 h 514350"/>
              <a:gd name="connsiteX2267" fmla="*/ 1868329 w 6400800"/>
              <a:gd name="connsiteY2267" fmla="*/ 270986 h 514350"/>
              <a:gd name="connsiteX2268" fmla="*/ 1869281 w 6400800"/>
              <a:gd name="connsiteY2268" fmla="*/ 259556 h 514350"/>
              <a:gd name="connsiteX2269" fmla="*/ 1874996 w 6400800"/>
              <a:gd name="connsiteY2269" fmla="*/ 213836 h 514350"/>
              <a:gd name="connsiteX2270" fmla="*/ 1877854 w 6400800"/>
              <a:gd name="connsiteY2270" fmla="*/ 193834 h 514350"/>
              <a:gd name="connsiteX2271" fmla="*/ 1881664 w 6400800"/>
              <a:gd name="connsiteY2271" fmla="*/ 175736 h 514350"/>
              <a:gd name="connsiteX2272" fmla="*/ 1888331 w 6400800"/>
              <a:gd name="connsiteY2272" fmla="*/ 146209 h 514350"/>
              <a:gd name="connsiteX2273" fmla="*/ 1894999 w 6400800"/>
              <a:gd name="connsiteY2273" fmla="*/ 120491 h 514350"/>
              <a:gd name="connsiteX2274" fmla="*/ 1885474 w 6400800"/>
              <a:gd name="connsiteY2274" fmla="*/ 144304 h 514350"/>
              <a:gd name="connsiteX2275" fmla="*/ 1875949 w 6400800"/>
              <a:gd name="connsiteY2275" fmla="*/ 172879 h 514350"/>
              <a:gd name="connsiteX2276" fmla="*/ 1870234 w 6400800"/>
              <a:gd name="connsiteY2276" fmla="*/ 190976 h 514350"/>
              <a:gd name="connsiteX2277" fmla="*/ 1865471 w 6400800"/>
              <a:gd name="connsiteY2277" fmla="*/ 210979 h 514350"/>
              <a:gd name="connsiteX2278" fmla="*/ 1858804 w 6400800"/>
              <a:gd name="connsiteY2278" fmla="*/ 238601 h 514350"/>
              <a:gd name="connsiteX2279" fmla="*/ 1856899 w 6400800"/>
              <a:gd name="connsiteY2279" fmla="*/ 194786 h 514350"/>
              <a:gd name="connsiteX2280" fmla="*/ 1854994 w 6400800"/>
              <a:gd name="connsiteY2280" fmla="*/ 172879 h 514350"/>
              <a:gd name="connsiteX2281" fmla="*/ 1853089 w 6400800"/>
              <a:gd name="connsiteY2281" fmla="*/ 194786 h 514350"/>
              <a:gd name="connsiteX2282" fmla="*/ 1848326 w 6400800"/>
              <a:gd name="connsiteY2282" fmla="*/ 250984 h 514350"/>
              <a:gd name="connsiteX2283" fmla="*/ 1845469 w 6400800"/>
              <a:gd name="connsiteY2283" fmla="*/ 282416 h 514350"/>
              <a:gd name="connsiteX2284" fmla="*/ 1839754 w 6400800"/>
              <a:gd name="connsiteY2284" fmla="*/ 273844 h 514350"/>
              <a:gd name="connsiteX2285" fmla="*/ 1838801 w 6400800"/>
              <a:gd name="connsiteY2285" fmla="*/ 269081 h 514350"/>
              <a:gd name="connsiteX2286" fmla="*/ 1838801 w 6400800"/>
              <a:gd name="connsiteY2286" fmla="*/ 272891 h 514350"/>
              <a:gd name="connsiteX2287" fmla="*/ 1827371 w 6400800"/>
              <a:gd name="connsiteY2287" fmla="*/ 256699 h 514350"/>
              <a:gd name="connsiteX2288" fmla="*/ 1828324 w 6400800"/>
              <a:gd name="connsiteY2288" fmla="*/ 190976 h 514350"/>
              <a:gd name="connsiteX2289" fmla="*/ 1822609 w 6400800"/>
              <a:gd name="connsiteY2289" fmla="*/ 222409 h 514350"/>
              <a:gd name="connsiteX2290" fmla="*/ 1822609 w 6400800"/>
              <a:gd name="connsiteY2290" fmla="*/ 214789 h 514350"/>
              <a:gd name="connsiteX2291" fmla="*/ 1822609 w 6400800"/>
              <a:gd name="connsiteY2291" fmla="*/ 161449 h 514350"/>
              <a:gd name="connsiteX2292" fmla="*/ 1823561 w 6400800"/>
              <a:gd name="connsiteY2292" fmla="*/ 113824 h 514350"/>
              <a:gd name="connsiteX2293" fmla="*/ 1823561 w 6400800"/>
              <a:gd name="connsiteY2293" fmla="*/ 15716 h 514350"/>
              <a:gd name="connsiteX2294" fmla="*/ 1812131 w 6400800"/>
              <a:gd name="connsiteY2294" fmla="*/ 112871 h 514350"/>
              <a:gd name="connsiteX2295" fmla="*/ 1807369 w 6400800"/>
              <a:gd name="connsiteY2295" fmla="*/ 160496 h 514350"/>
              <a:gd name="connsiteX2296" fmla="*/ 1805464 w 6400800"/>
              <a:gd name="connsiteY2296" fmla="*/ 209074 h 514350"/>
              <a:gd name="connsiteX2297" fmla="*/ 1801654 w 6400800"/>
              <a:gd name="connsiteY2297" fmla="*/ 211931 h 514350"/>
              <a:gd name="connsiteX2298" fmla="*/ 1801654 w 6400800"/>
              <a:gd name="connsiteY2298" fmla="*/ 211931 h 514350"/>
              <a:gd name="connsiteX2299" fmla="*/ 1801654 w 6400800"/>
              <a:gd name="connsiteY2299" fmla="*/ 212884 h 514350"/>
              <a:gd name="connsiteX2300" fmla="*/ 1790224 w 6400800"/>
              <a:gd name="connsiteY2300" fmla="*/ 237649 h 514350"/>
              <a:gd name="connsiteX2301" fmla="*/ 1790224 w 6400800"/>
              <a:gd name="connsiteY2301" fmla="*/ 207169 h 514350"/>
              <a:gd name="connsiteX2302" fmla="*/ 1786414 w 6400800"/>
              <a:gd name="connsiteY2302" fmla="*/ 239554 h 514350"/>
              <a:gd name="connsiteX2303" fmla="*/ 1784509 w 6400800"/>
              <a:gd name="connsiteY2303" fmla="*/ 250984 h 514350"/>
              <a:gd name="connsiteX2304" fmla="*/ 1783556 w 6400800"/>
              <a:gd name="connsiteY2304" fmla="*/ 252889 h 514350"/>
              <a:gd name="connsiteX2305" fmla="*/ 1776889 w 6400800"/>
              <a:gd name="connsiteY2305" fmla="*/ 226219 h 514350"/>
              <a:gd name="connsiteX2306" fmla="*/ 1777841 w 6400800"/>
              <a:gd name="connsiteY2306" fmla="*/ 253841 h 514350"/>
              <a:gd name="connsiteX2307" fmla="*/ 1768316 w 6400800"/>
              <a:gd name="connsiteY2307" fmla="*/ 230029 h 514350"/>
              <a:gd name="connsiteX2308" fmla="*/ 1759744 w 6400800"/>
              <a:gd name="connsiteY2308" fmla="*/ 209074 h 514350"/>
              <a:gd name="connsiteX2309" fmla="*/ 1759744 w 6400800"/>
              <a:gd name="connsiteY2309" fmla="*/ 208121 h 514350"/>
              <a:gd name="connsiteX2310" fmla="*/ 1761649 w 6400800"/>
              <a:gd name="connsiteY2310" fmla="*/ 198596 h 514350"/>
              <a:gd name="connsiteX2311" fmla="*/ 1759744 w 6400800"/>
              <a:gd name="connsiteY2311" fmla="*/ 203359 h 514350"/>
              <a:gd name="connsiteX2312" fmla="*/ 1759744 w 6400800"/>
              <a:gd name="connsiteY2312" fmla="*/ 195739 h 514350"/>
              <a:gd name="connsiteX2313" fmla="*/ 1761649 w 6400800"/>
              <a:gd name="connsiteY2313" fmla="*/ 171926 h 514350"/>
              <a:gd name="connsiteX2314" fmla="*/ 1762601 w 6400800"/>
              <a:gd name="connsiteY2314" fmla="*/ 151924 h 514350"/>
              <a:gd name="connsiteX2315" fmla="*/ 1756886 w 6400800"/>
              <a:gd name="connsiteY2315" fmla="*/ 171926 h 514350"/>
              <a:gd name="connsiteX2316" fmla="*/ 1749266 w 6400800"/>
              <a:gd name="connsiteY2316" fmla="*/ 205264 h 514350"/>
              <a:gd name="connsiteX2317" fmla="*/ 1745456 w 6400800"/>
              <a:gd name="connsiteY2317" fmla="*/ 197644 h 514350"/>
              <a:gd name="connsiteX2318" fmla="*/ 1749266 w 6400800"/>
              <a:gd name="connsiteY2318" fmla="*/ 208121 h 514350"/>
              <a:gd name="connsiteX2319" fmla="*/ 1746409 w 6400800"/>
              <a:gd name="connsiteY2319" fmla="*/ 225266 h 514350"/>
              <a:gd name="connsiteX2320" fmla="*/ 1746409 w 6400800"/>
              <a:gd name="connsiteY2320" fmla="*/ 228124 h 514350"/>
              <a:gd name="connsiteX2321" fmla="*/ 1737836 w 6400800"/>
              <a:gd name="connsiteY2321" fmla="*/ 171926 h 514350"/>
              <a:gd name="connsiteX2322" fmla="*/ 1738789 w 6400800"/>
              <a:gd name="connsiteY2322" fmla="*/ 252889 h 514350"/>
              <a:gd name="connsiteX2323" fmla="*/ 1736884 w 6400800"/>
              <a:gd name="connsiteY2323" fmla="*/ 256699 h 514350"/>
              <a:gd name="connsiteX2324" fmla="*/ 1735931 w 6400800"/>
              <a:gd name="connsiteY2324" fmla="*/ 252889 h 514350"/>
              <a:gd name="connsiteX2325" fmla="*/ 1735931 w 6400800"/>
              <a:gd name="connsiteY2325" fmla="*/ 257651 h 514350"/>
              <a:gd name="connsiteX2326" fmla="*/ 1733074 w 6400800"/>
              <a:gd name="connsiteY2326" fmla="*/ 264319 h 514350"/>
              <a:gd name="connsiteX2327" fmla="*/ 1727359 w 6400800"/>
              <a:gd name="connsiteY2327" fmla="*/ 283369 h 514350"/>
              <a:gd name="connsiteX2328" fmla="*/ 1722596 w 6400800"/>
              <a:gd name="connsiteY2328" fmla="*/ 299561 h 514350"/>
              <a:gd name="connsiteX2329" fmla="*/ 1718786 w 6400800"/>
              <a:gd name="connsiteY2329" fmla="*/ 267176 h 514350"/>
              <a:gd name="connsiteX2330" fmla="*/ 1716881 w 6400800"/>
              <a:gd name="connsiteY2330" fmla="*/ 317659 h 514350"/>
              <a:gd name="connsiteX2331" fmla="*/ 1716881 w 6400800"/>
              <a:gd name="connsiteY2331" fmla="*/ 318611 h 514350"/>
              <a:gd name="connsiteX2332" fmla="*/ 1714976 w 6400800"/>
              <a:gd name="connsiteY2332" fmla="*/ 316706 h 514350"/>
              <a:gd name="connsiteX2333" fmla="*/ 1707356 w 6400800"/>
              <a:gd name="connsiteY2333" fmla="*/ 288131 h 514350"/>
              <a:gd name="connsiteX2334" fmla="*/ 1709261 w 6400800"/>
              <a:gd name="connsiteY2334" fmla="*/ 237649 h 514350"/>
              <a:gd name="connsiteX2335" fmla="*/ 1710214 w 6400800"/>
              <a:gd name="connsiteY2335" fmla="*/ 163354 h 514350"/>
              <a:gd name="connsiteX2336" fmla="*/ 1698784 w 6400800"/>
              <a:gd name="connsiteY2336" fmla="*/ 229076 h 514350"/>
              <a:gd name="connsiteX2337" fmla="*/ 1694021 w 6400800"/>
              <a:gd name="connsiteY2337" fmla="*/ 203359 h 514350"/>
              <a:gd name="connsiteX2338" fmla="*/ 1699736 w 6400800"/>
              <a:gd name="connsiteY2338" fmla="*/ 170021 h 514350"/>
              <a:gd name="connsiteX2339" fmla="*/ 1706404 w 6400800"/>
              <a:gd name="connsiteY2339" fmla="*/ 119539 h 514350"/>
              <a:gd name="connsiteX2340" fmla="*/ 1710214 w 6400800"/>
              <a:gd name="connsiteY2340" fmla="*/ 80486 h 514350"/>
              <a:gd name="connsiteX2341" fmla="*/ 1713071 w 6400800"/>
              <a:gd name="connsiteY2341" fmla="*/ 47149 h 514350"/>
              <a:gd name="connsiteX2342" fmla="*/ 1706404 w 6400800"/>
              <a:gd name="connsiteY2342" fmla="*/ 80486 h 514350"/>
              <a:gd name="connsiteX2343" fmla="*/ 1698784 w 6400800"/>
              <a:gd name="connsiteY2343" fmla="*/ 118586 h 514350"/>
              <a:gd name="connsiteX2344" fmla="*/ 1688306 w 6400800"/>
              <a:gd name="connsiteY2344" fmla="*/ 168116 h 514350"/>
              <a:gd name="connsiteX2345" fmla="*/ 1687354 w 6400800"/>
              <a:gd name="connsiteY2345" fmla="*/ 171926 h 514350"/>
              <a:gd name="connsiteX2346" fmla="*/ 1684496 w 6400800"/>
              <a:gd name="connsiteY2346" fmla="*/ 160496 h 514350"/>
              <a:gd name="connsiteX2347" fmla="*/ 1685449 w 6400800"/>
              <a:gd name="connsiteY2347" fmla="*/ 179546 h 514350"/>
              <a:gd name="connsiteX2348" fmla="*/ 1681639 w 6400800"/>
              <a:gd name="connsiteY2348" fmla="*/ 197644 h 514350"/>
              <a:gd name="connsiteX2349" fmla="*/ 1680686 w 6400800"/>
              <a:gd name="connsiteY2349" fmla="*/ 192881 h 514350"/>
              <a:gd name="connsiteX2350" fmla="*/ 1681639 w 6400800"/>
              <a:gd name="connsiteY2350" fmla="*/ 174784 h 514350"/>
              <a:gd name="connsiteX2351" fmla="*/ 1682591 w 6400800"/>
              <a:gd name="connsiteY2351" fmla="*/ 143351 h 514350"/>
              <a:gd name="connsiteX2352" fmla="*/ 1683544 w 6400800"/>
              <a:gd name="connsiteY2352" fmla="*/ 115729 h 514350"/>
              <a:gd name="connsiteX2353" fmla="*/ 1678781 w 6400800"/>
              <a:gd name="connsiteY2353" fmla="*/ 143351 h 514350"/>
              <a:gd name="connsiteX2354" fmla="*/ 1674019 w 6400800"/>
              <a:gd name="connsiteY2354" fmla="*/ 174784 h 514350"/>
              <a:gd name="connsiteX2355" fmla="*/ 1666399 w 6400800"/>
              <a:gd name="connsiteY2355" fmla="*/ 215741 h 514350"/>
              <a:gd name="connsiteX2356" fmla="*/ 1663541 w 6400800"/>
              <a:gd name="connsiteY2356" fmla="*/ 231934 h 514350"/>
              <a:gd name="connsiteX2357" fmla="*/ 1661636 w 6400800"/>
              <a:gd name="connsiteY2357" fmla="*/ 225266 h 514350"/>
              <a:gd name="connsiteX2358" fmla="*/ 1662589 w 6400800"/>
              <a:gd name="connsiteY2358" fmla="*/ 236696 h 514350"/>
              <a:gd name="connsiteX2359" fmla="*/ 1659731 w 6400800"/>
              <a:gd name="connsiteY2359" fmla="*/ 253841 h 514350"/>
              <a:gd name="connsiteX2360" fmla="*/ 1658779 w 6400800"/>
              <a:gd name="connsiteY2360" fmla="*/ 251936 h 514350"/>
              <a:gd name="connsiteX2361" fmla="*/ 1646396 w 6400800"/>
              <a:gd name="connsiteY2361" fmla="*/ 223361 h 514350"/>
              <a:gd name="connsiteX2362" fmla="*/ 1642586 w 6400800"/>
              <a:gd name="connsiteY2362" fmla="*/ 215741 h 514350"/>
              <a:gd name="connsiteX2363" fmla="*/ 1642586 w 6400800"/>
              <a:gd name="connsiteY2363" fmla="*/ 202406 h 514350"/>
              <a:gd name="connsiteX2364" fmla="*/ 1640681 w 6400800"/>
              <a:gd name="connsiteY2364" fmla="*/ 154781 h 514350"/>
              <a:gd name="connsiteX2365" fmla="*/ 1635919 w 6400800"/>
              <a:gd name="connsiteY2365" fmla="*/ 111919 h 514350"/>
              <a:gd name="connsiteX2366" fmla="*/ 1624489 w 6400800"/>
              <a:gd name="connsiteY2366" fmla="*/ 23336 h 514350"/>
              <a:gd name="connsiteX2367" fmla="*/ 1624489 w 6400800"/>
              <a:gd name="connsiteY2367" fmla="*/ 111919 h 514350"/>
              <a:gd name="connsiteX2368" fmla="*/ 1625441 w 6400800"/>
              <a:gd name="connsiteY2368" fmla="*/ 154781 h 514350"/>
              <a:gd name="connsiteX2369" fmla="*/ 1625441 w 6400800"/>
              <a:gd name="connsiteY2369" fmla="*/ 202406 h 514350"/>
              <a:gd name="connsiteX2370" fmla="*/ 1625441 w 6400800"/>
              <a:gd name="connsiteY2370" fmla="*/ 225266 h 514350"/>
              <a:gd name="connsiteX2371" fmla="*/ 1625441 w 6400800"/>
              <a:gd name="connsiteY2371" fmla="*/ 230981 h 514350"/>
              <a:gd name="connsiteX2372" fmla="*/ 1623536 w 6400800"/>
              <a:gd name="connsiteY2372" fmla="*/ 227171 h 514350"/>
              <a:gd name="connsiteX2373" fmla="*/ 1619726 w 6400800"/>
              <a:gd name="connsiteY2373" fmla="*/ 203359 h 514350"/>
              <a:gd name="connsiteX2374" fmla="*/ 1619726 w 6400800"/>
              <a:gd name="connsiteY2374" fmla="*/ 217646 h 514350"/>
              <a:gd name="connsiteX2375" fmla="*/ 1608296 w 6400800"/>
              <a:gd name="connsiteY2375" fmla="*/ 190976 h 514350"/>
              <a:gd name="connsiteX2376" fmla="*/ 1619726 w 6400800"/>
              <a:gd name="connsiteY2376" fmla="*/ 233839 h 514350"/>
              <a:gd name="connsiteX2377" fmla="*/ 1619726 w 6400800"/>
              <a:gd name="connsiteY2377" fmla="*/ 242411 h 514350"/>
              <a:gd name="connsiteX2378" fmla="*/ 1613059 w 6400800"/>
              <a:gd name="connsiteY2378" fmla="*/ 233839 h 514350"/>
              <a:gd name="connsiteX2379" fmla="*/ 1619726 w 6400800"/>
              <a:gd name="connsiteY2379" fmla="*/ 247174 h 514350"/>
              <a:gd name="connsiteX2380" fmla="*/ 1610201 w 6400800"/>
              <a:gd name="connsiteY2380" fmla="*/ 264319 h 514350"/>
              <a:gd name="connsiteX2381" fmla="*/ 1607344 w 6400800"/>
              <a:gd name="connsiteY2381" fmla="*/ 270034 h 514350"/>
              <a:gd name="connsiteX2382" fmla="*/ 1606391 w 6400800"/>
              <a:gd name="connsiteY2382" fmla="*/ 269081 h 514350"/>
              <a:gd name="connsiteX2383" fmla="*/ 1607344 w 6400800"/>
              <a:gd name="connsiteY2383" fmla="*/ 270034 h 514350"/>
              <a:gd name="connsiteX2384" fmla="*/ 1601629 w 6400800"/>
              <a:gd name="connsiteY2384" fmla="*/ 282416 h 514350"/>
              <a:gd name="connsiteX2385" fmla="*/ 1600676 w 6400800"/>
              <a:gd name="connsiteY2385" fmla="*/ 269081 h 514350"/>
              <a:gd name="connsiteX2386" fmla="*/ 1595914 w 6400800"/>
              <a:gd name="connsiteY2386" fmla="*/ 207169 h 514350"/>
              <a:gd name="connsiteX2387" fmla="*/ 1594009 w 6400800"/>
              <a:gd name="connsiteY2387" fmla="*/ 183356 h 514350"/>
              <a:gd name="connsiteX2388" fmla="*/ 1592104 w 6400800"/>
              <a:gd name="connsiteY2388" fmla="*/ 207169 h 514350"/>
              <a:gd name="connsiteX2389" fmla="*/ 1591151 w 6400800"/>
              <a:gd name="connsiteY2389" fmla="*/ 227171 h 514350"/>
              <a:gd name="connsiteX2390" fmla="*/ 1583531 w 6400800"/>
              <a:gd name="connsiteY2390" fmla="*/ 197644 h 514350"/>
              <a:gd name="connsiteX2391" fmla="*/ 1578769 w 6400800"/>
              <a:gd name="connsiteY2391" fmla="*/ 179546 h 514350"/>
              <a:gd name="connsiteX2392" fmla="*/ 1573054 w 6400800"/>
              <a:gd name="connsiteY2392" fmla="*/ 163354 h 514350"/>
              <a:gd name="connsiteX2393" fmla="*/ 1563529 w 6400800"/>
              <a:gd name="connsiteY2393" fmla="*/ 137636 h 514350"/>
              <a:gd name="connsiteX2394" fmla="*/ 1554004 w 6400800"/>
              <a:gd name="connsiteY2394" fmla="*/ 115729 h 514350"/>
              <a:gd name="connsiteX2395" fmla="*/ 1560671 w 6400800"/>
              <a:gd name="connsiteY2395" fmla="*/ 138589 h 514350"/>
              <a:gd name="connsiteX2396" fmla="*/ 1567339 w 6400800"/>
              <a:gd name="connsiteY2396" fmla="*/ 165259 h 514350"/>
              <a:gd name="connsiteX2397" fmla="*/ 1571149 w 6400800"/>
              <a:gd name="connsiteY2397" fmla="*/ 181451 h 514350"/>
              <a:gd name="connsiteX2398" fmla="*/ 1574006 w 6400800"/>
              <a:gd name="connsiteY2398" fmla="*/ 199549 h 514350"/>
              <a:gd name="connsiteX2399" fmla="*/ 1579721 w 6400800"/>
              <a:gd name="connsiteY2399" fmla="*/ 240506 h 514350"/>
              <a:gd name="connsiteX2400" fmla="*/ 1584484 w 6400800"/>
              <a:gd name="connsiteY2400" fmla="*/ 283369 h 514350"/>
              <a:gd name="connsiteX2401" fmla="*/ 1576864 w 6400800"/>
              <a:gd name="connsiteY2401" fmla="*/ 258604 h 514350"/>
              <a:gd name="connsiteX2402" fmla="*/ 1573054 w 6400800"/>
              <a:gd name="connsiteY2402" fmla="*/ 249079 h 514350"/>
              <a:gd name="connsiteX2403" fmla="*/ 1573054 w 6400800"/>
              <a:gd name="connsiteY2403" fmla="*/ 247174 h 514350"/>
              <a:gd name="connsiteX2404" fmla="*/ 1572101 w 6400800"/>
              <a:gd name="connsiteY2404" fmla="*/ 234791 h 514350"/>
              <a:gd name="connsiteX2405" fmla="*/ 1567339 w 6400800"/>
              <a:gd name="connsiteY2405" fmla="*/ 198596 h 514350"/>
              <a:gd name="connsiteX2406" fmla="*/ 1563529 w 6400800"/>
              <a:gd name="connsiteY2406" fmla="*/ 184309 h 514350"/>
              <a:gd name="connsiteX2407" fmla="*/ 1558766 w 6400800"/>
              <a:gd name="connsiteY2407" fmla="*/ 171926 h 514350"/>
              <a:gd name="connsiteX2408" fmla="*/ 1550194 w 6400800"/>
              <a:gd name="connsiteY2408" fmla="*/ 155734 h 514350"/>
              <a:gd name="connsiteX2409" fmla="*/ 1546384 w 6400800"/>
              <a:gd name="connsiteY2409" fmla="*/ 150019 h 514350"/>
              <a:gd name="connsiteX2410" fmla="*/ 1549241 w 6400800"/>
              <a:gd name="connsiteY2410" fmla="*/ 155734 h 514350"/>
              <a:gd name="connsiteX2411" fmla="*/ 1554956 w 6400800"/>
              <a:gd name="connsiteY2411" fmla="*/ 171926 h 514350"/>
              <a:gd name="connsiteX2412" fmla="*/ 1557814 w 6400800"/>
              <a:gd name="connsiteY2412" fmla="*/ 184309 h 514350"/>
              <a:gd name="connsiteX2413" fmla="*/ 1559719 w 6400800"/>
              <a:gd name="connsiteY2413" fmla="*/ 198596 h 514350"/>
              <a:gd name="connsiteX2414" fmla="*/ 1560671 w 6400800"/>
              <a:gd name="connsiteY2414" fmla="*/ 213836 h 514350"/>
              <a:gd name="connsiteX2415" fmla="*/ 1559719 w 6400800"/>
              <a:gd name="connsiteY2415" fmla="*/ 216694 h 514350"/>
              <a:gd name="connsiteX2416" fmla="*/ 1555909 w 6400800"/>
              <a:gd name="connsiteY2416" fmla="*/ 208121 h 514350"/>
              <a:gd name="connsiteX2417" fmla="*/ 1549241 w 6400800"/>
              <a:gd name="connsiteY2417" fmla="*/ 194786 h 514350"/>
              <a:gd name="connsiteX2418" fmla="*/ 1537811 w 6400800"/>
              <a:gd name="connsiteY2418" fmla="*/ 173831 h 514350"/>
              <a:gd name="connsiteX2419" fmla="*/ 1526381 w 6400800"/>
              <a:gd name="connsiteY2419" fmla="*/ 156686 h 514350"/>
              <a:gd name="connsiteX2420" fmla="*/ 1534001 w 6400800"/>
              <a:gd name="connsiteY2420" fmla="*/ 175736 h 514350"/>
              <a:gd name="connsiteX2421" fmla="*/ 1542574 w 6400800"/>
              <a:gd name="connsiteY2421" fmla="*/ 197644 h 514350"/>
              <a:gd name="connsiteX2422" fmla="*/ 1546384 w 6400800"/>
              <a:gd name="connsiteY2422" fmla="*/ 209074 h 514350"/>
              <a:gd name="connsiteX2423" fmla="*/ 1545431 w 6400800"/>
              <a:gd name="connsiteY2423" fmla="*/ 208121 h 514350"/>
              <a:gd name="connsiteX2424" fmla="*/ 1546384 w 6400800"/>
              <a:gd name="connsiteY2424" fmla="*/ 210979 h 514350"/>
              <a:gd name="connsiteX2425" fmla="*/ 1551146 w 6400800"/>
              <a:gd name="connsiteY2425" fmla="*/ 226219 h 514350"/>
              <a:gd name="connsiteX2426" fmla="*/ 1552099 w 6400800"/>
              <a:gd name="connsiteY2426" fmla="*/ 230981 h 514350"/>
              <a:gd name="connsiteX2427" fmla="*/ 1553051 w 6400800"/>
              <a:gd name="connsiteY2427" fmla="*/ 235744 h 514350"/>
              <a:gd name="connsiteX2428" fmla="*/ 1554004 w 6400800"/>
              <a:gd name="connsiteY2428" fmla="*/ 241459 h 514350"/>
              <a:gd name="connsiteX2429" fmla="*/ 1554004 w 6400800"/>
              <a:gd name="connsiteY2429" fmla="*/ 244316 h 514350"/>
              <a:gd name="connsiteX2430" fmla="*/ 1553051 w 6400800"/>
              <a:gd name="connsiteY2430" fmla="*/ 250031 h 514350"/>
              <a:gd name="connsiteX2431" fmla="*/ 1547336 w 6400800"/>
              <a:gd name="connsiteY2431" fmla="*/ 263366 h 514350"/>
              <a:gd name="connsiteX2432" fmla="*/ 1542574 w 6400800"/>
              <a:gd name="connsiteY2432" fmla="*/ 251936 h 514350"/>
              <a:gd name="connsiteX2433" fmla="*/ 1542574 w 6400800"/>
              <a:gd name="connsiteY2433" fmla="*/ 243364 h 514350"/>
              <a:gd name="connsiteX2434" fmla="*/ 1542574 w 6400800"/>
              <a:gd name="connsiteY2434" fmla="*/ 222409 h 514350"/>
              <a:gd name="connsiteX2435" fmla="*/ 1538764 w 6400800"/>
              <a:gd name="connsiteY2435" fmla="*/ 243364 h 514350"/>
              <a:gd name="connsiteX2436" fmla="*/ 1538764 w 6400800"/>
              <a:gd name="connsiteY2436" fmla="*/ 243364 h 514350"/>
              <a:gd name="connsiteX2437" fmla="*/ 1531144 w 6400800"/>
              <a:gd name="connsiteY2437" fmla="*/ 226219 h 514350"/>
              <a:gd name="connsiteX2438" fmla="*/ 1537811 w 6400800"/>
              <a:gd name="connsiteY2438" fmla="*/ 250031 h 514350"/>
              <a:gd name="connsiteX2439" fmla="*/ 1536859 w 6400800"/>
              <a:gd name="connsiteY2439" fmla="*/ 258604 h 514350"/>
              <a:gd name="connsiteX2440" fmla="*/ 1531144 w 6400800"/>
              <a:gd name="connsiteY2440" fmla="*/ 239554 h 514350"/>
              <a:gd name="connsiteX2441" fmla="*/ 1525429 w 6400800"/>
              <a:gd name="connsiteY2441" fmla="*/ 220504 h 514350"/>
              <a:gd name="connsiteX2442" fmla="*/ 1521619 w 6400800"/>
              <a:gd name="connsiteY2442" fmla="*/ 211931 h 514350"/>
              <a:gd name="connsiteX2443" fmla="*/ 1515904 w 6400800"/>
              <a:gd name="connsiteY2443" fmla="*/ 150019 h 514350"/>
              <a:gd name="connsiteX2444" fmla="*/ 1513046 w 6400800"/>
              <a:gd name="connsiteY2444" fmla="*/ 192881 h 514350"/>
              <a:gd name="connsiteX2445" fmla="*/ 1506379 w 6400800"/>
              <a:gd name="connsiteY2445" fmla="*/ 177641 h 514350"/>
              <a:gd name="connsiteX2446" fmla="*/ 1495901 w 6400800"/>
              <a:gd name="connsiteY2446" fmla="*/ 154781 h 514350"/>
              <a:gd name="connsiteX2447" fmla="*/ 1502569 w 6400800"/>
              <a:gd name="connsiteY2447" fmla="*/ 178594 h 514350"/>
              <a:gd name="connsiteX2448" fmla="*/ 1505426 w 6400800"/>
              <a:gd name="connsiteY2448" fmla="*/ 190024 h 514350"/>
              <a:gd name="connsiteX2449" fmla="*/ 1504474 w 6400800"/>
              <a:gd name="connsiteY2449" fmla="*/ 189071 h 514350"/>
              <a:gd name="connsiteX2450" fmla="*/ 1510189 w 6400800"/>
              <a:gd name="connsiteY2450" fmla="*/ 210026 h 514350"/>
              <a:gd name="connsiteX2451" fmla="*/ 1511141 w 6400800"/>
              <a:gd name="connsiteY2451" fmla="*/ 213836 h 514350"/>
              <a:gd name="connsiteX2452" fmla="*/ 1510189 w 6400800"/>
              <a:gd name="connsiteY2452" fmla="*/ 233839 h 514350"/>
              <a:gd name="connsiteX2453" fmla="*/ 1509236 w 6400800"/>
              <a:gd name="connsiteY2453" fmla="*/ 258604 h 514350"/>
              <a:gd name="connsiteX2454" fmla="*/ 1498759 w 6400800"/>
              <a:gd name="connsiteY2454" fmla="*/ 230981 h 514350"/>
              <a:gd name="connsiteX2455" fmla="*/ 1508284 w 6400800"/>
              <a:gd name="connsiteY2455" fmla="*/ 275749 h 514350"/>
              <a:gd name="connsiteX2456" fmla="*/ 1507331 w 6400800"/>
              <a:gd name="connsiteY2456" fmla="*/ 288131 h 514350"/>
              <a:gd name="connsiteX2457" fmla="*/ 1504474 w 6400800"/>
              <a:gd name="connsiteY2457" fmla="*/ 292894 h 514350"/>
              <a:gd name="connsiteX2458" fmla="*/ 1500664 w 6400800"/>
              <a:gd name="connsiteY2458" fmla="*/ 298609 h 514350"/>
              <a:gd name="connsiteX2459" fmla="*/ 1493044 w 6400800"/>
              <a:gd name="connsiteY2459" fmla="*/ 266224 h 514350"/>
              <a:gd name="connsiteX2460" fmla="*/ 1497806 w 6400800"/>
              <a:gd name="connsiteY2460" fmla="*/ 246221 h 514350"/>
              <a:gd name="connsiteX2461" fmla="*/ 1491139 w 6400800"/>
              <a:gd name="connsiteY2461" fmla="*/ 260509 h 514350"/>
              <a:gd name="connsiteX2462" fmla="*/ 1491139 w 6400800"/>
              <a:gd name="connsiteY2462" fmla="*/ 259556 h 514350"/>
              <a:gd name="connsiteX2463" fmla="*/ 1490186 w 6400800"/>
              <a:gd name="connsiteY2463" fmla="*/ 244316 h 514350"/>
              <a:gd name="connsiteX2464" fmla="*/ 1489234 w 6400800"/>
              <a:gd name="connsiteY2464" fmla="*/ 238601 h 514350"/>
              <a:gd name="connsiteX2465" fmla="*/ 1489234 w 6400800"/>
              <a:gd name="connsiteY2465" fmla="*/ 237649 h 514350"/>
              <a:gd name="connsiteX2466" fmla="*/ 1489234 w 6400800"/>
              <a:gd name="connsiteY2466" fmla="*/ 238601 h 514350"/>
              <a:gd name="connsiteX2467" fmla="*/ 1486376 w 6400800"/>
              <a:gd name="connsiteY2467" fmla="*/ 219551 h 514350"/>
              <a:gd name="connsiteX2468" fmla="*/ 1482566 w 6400800"/>
              <a:gd name="connsiteY2468" fmla="*/ 198596 h 514350"/>
              <a:gd name="connsiteX2469" fmla="*/ 1482566 w 6400800"/>
              <a:gd name="connsiteY2469" fmla="*/ 220504 h 514350"/>
              <a:gd name="connsiteX2470" fmla="*/ 1482566 w 6400800"/>
              <a:gd name="connsiteY2470" fmla="*/ 228124 h 514350"/>
              <a:gd name="connsiteX2471" fmla="*/ 1473041 w 6400800"/>
              <a:gd name="connsiteY2471" fmla="*/ 193834 h 514350"/>
              <a:gd name="connsiteX2472" fmla="*/ 1479709 w 6400800"/>
              <a:gd name="connsiteY2472" fmla="*/ 259556 h 514350"/>
              <a:gd name="connsiteX2473" fmla="*/ 1478756 w 6400800"/>
              <a:gd name="connsiteY2473" fmla="*/ 262414 h 514350"/>
              <a:gd name="connsiteX2474" fmla="*/ 1476851 w 6400800"/>
              <a:gd name="connsiteY2474" fmla="*/ 266224 h 514350"/>
              <a:gd name="connsiteX2475" fmla="*/ 1475899 w 6400800"/>
              <a:gd name="connsiteY2475" fmla="*/ 257651 h 514350"/>
              <a:gd name="connsiteX2476" fmla="*/ 1471136 w 6400800"/>
              <a:gd name="connsiteY2476" fmla="*/ 221456 h 514350"/>
              <a:gd name="connsiteX2477" fmla="*/ 1466374 w 6400800"/>
              <a:gd name="connsiteY2477" fmla="*/ 193834 h 514350"/>
              <a:gd name="connsiteX2478" fmla="*/ 1460659 w 6400800"/>
              <a:gd name="connsiteY2478" fmla="*/ 170021 h 514350"/>
              <a:gd name="connsiteX2479" fmla="*/ 1462564 w 6400800"/>
              <a:gd name="connsiteY2479" fmla="*/ 193834 h 514350"/>
              <a:gd name="connsiteX2480" fmla="*/ 1464469 w 6400800"/>
              <a:gd name="connsiteY2480" fmla="*/ 221456 h 514350"/>
              <a:gd name="connsiteX2481" fmla="*/ 1465421 w 6400800"/>
              <a:gd name="connsiteY2481" fmla="*/ 257651 h 514350"/>
              <a:gd name="connsiteX2482" fmla="*/ 1465421 w 6400800"/>
              <a:gd name="connsiteY2482" fmla="*/ 275749 h 514350"/>
              <a:gd name="connsiteX2483" fmla="*/ 1455896 w 6400800"/>
              <a:gd name="connsiteY2483" fmla="*/ 246221 h 514350"/>
              <a:gd name="connsiteX2484" fmla="*/ 1447324 w 6400800"/>
              <a:gd name="connsiteY2484" fmla="*/ 218599 h 514350"/>
              <a:gd name="connsiteX2485" fmla="*/ 1439704 w 6400800"/>
              <a:gd name="connsiteY2485" fmla="*/ 194786 h 514350"/>
              <a:gd name="connsiteX2486" fmla="*/ 1442561 w 6400800"/>
              <a:gd name="connsiteY2486" fmla="*/ 215741 h 514350"/>
              <a:gd name="connsiteX2487" fmla="*/ 1435894 w 6400800"/>
              <a:gd name="connsiteY2487" fmla="*/ 185261 h 514350"/>
              <a:gd name="connsiteX2488" fmla="*/ 1435894 w 6400800"/>
              <a:gd name="connsiteY2488" fmla="*/ 159544 h 514350"/>
              <a:gd name="connsiteX2489" fmla="*/ 1433036 w 6400800"/>
              <a:gd name="connsiteY2489" fmla="*/ 173831 h 514350"/>
              <a:gd name="connsiteX2490" fmla="*/ 1430179 w 6400800"/>
              <a:gd name="connsiteY2490" fmla="*/ 160496 h 514350"/>
              <a:gd name="connsiteX2491" fmla="*/ 1430179 w 6400800"/>
              <a:gd name="connsiteY2491" fmla="*/ 166211 h 514350"/>
              <a:gd name="connsiteX2492" fmla="*/ 1425416 w 6400800"/>
              <a:gd name="connsiteY2492" fmla="*/ 147161 h 514350"/>
              <a:gd name="connsiteX2493" fmla="*/ 1418749 w 6400800"/>
              <a:gd name="connsiteY2493" fmla="*/ 127159 h 514350"/>
              <a:gd name="connsiteX2494" fmla="*/ 1421606 w 6400800"/>
              <a:gd name="connsiteY2494" fmla="*/ 148114 h 514350"/>
              <a:gd name="connsiteX2495" fmla="*/ 1423511 w 6400800"/>
              <a:gd name="connsiteY2495" fmla="*/ 171926 h 514350"/>
              <a:gd name="connsiteX2496" fmla="*/ 1425416 w 6400800"/>
              <a:gd name="connsiteY2496" fmla="*/ 202406 h 514350"/>
              <a:gd name="connsiteX2497" fmla="*/ 1426369 w 6400800"/>
              <a:gd name="connsiteY2497" fmla="*/ 218599 h 514350"/>
              <a:gd name="connsiteX2498" fmla="*/ 1424464 w 6400800"/>
              <a:gd name="connsiteY2498" fmla="*/ 235744 h 514350"/>
              <a:gd name="connsiteX2499" fmla="*/ 1421606 w 6400800"/>
              <a:gd name="connsiteY2499" fmla="*/ 226219 h 514350"/>
              <a:gd name="connsiteX2500" fmla="*/ 1415891 w 6400800"/>
              <a:gd name="connsiteY2500" fmla="*/ 210026 h 514350"/>
              <a:gd name="connsiteX2501" fmla="*/ 1410176 w 6400800"/>
              <a:gd name="connsiteY2501" fmla="*/ 195739 h 514350"/>
              <a:gd name="connsiteX2502" fmla="*/ 1412081 w 6400800"/>
              <a:gd name="connsiteY2502" fmla="*/ 210979 h 514350"/>
              <a:gd name="connsiteX2503" fmla="*/ 1414939 w 6400800"/>
              <a:gd name="connsiteY2503" fmla="*/ 228124 h 514350"/>
              <a:gd name="connsiteX2504" fmla="*/ 1416844 w 6400800"/>
              <a:gd name="connsiteY2504" fmla="*/ 250031 h 514350"/>
              <a:gd name="connsiteX2505" fmla="*/ 1418749 w 6400800"/>
              <a:gd name="connsiteY2505" fmla="*/ 268129 h 514350"/>
              <a:gd name="connsiteX2506" fmla="*/ 1413034 w 6400800"/>
              <a:gd name="connsiteY2506" fmla="*/ 277654 h 514350"/>
              <a:gd name="connsiteX2507" fmla="*/ 1411129 w 6400800"/>
              <a:gd name="connsiteY2507" fmla="*/ 271939 h 514350"/>
              <a:gd name="connsiteX2508" fmla="*/ 1401604 w 6400800"/>
              <a:gd name="connsiteY2508" fmla="*/ 215741 h 514350"/>
              <a:gd name="connsiteX2509" fmla="*/ 1400651 w 6400800"/>
              <a:gd name="connsiteY2509" fmla="*/ 243364 h 514350"/>
              <a:gd name="connsiteX2510" fmla="*/ 1392079 w 6400800"/>
              <a:gd name="connsiteY2510" fmla="*/ 219551 h 514350"/>
              <a:gd name="connsiteX2511" fmla="*/ 1393031 w 6400800"/>
              <a:gd name="connsiteY2511" fmla="*/ 213836 h 514350"/>
              <a:gd name="connsiteX2512" fmla="*/ 1395889 w 6400800"/>
              <a:gd name="connsiteY2512" fmla="*/ 210979 h 514350"/>
              <a:gd name="connsiteX2513" fmla="*/ 1400651 w 6400800"/>
              <a:gd name="connsiteY2513" fmla="*/ 205264 h 514350"/>
              <a:gd name="connsiteX2514" fmla="*/ 1394936 w 6400800"/>
              <a:gd name="connsiteY2514" fmla="*/ 210026 h 514350"/>
              <a:gd name="connsiteX2515" fmla="*/ 1393031 w 6400800"/>
              <a:gd name="connsiteY2515" fmla="*/ 210979 h 514350"/>
              <a:gd name="connsiteX2516" fmla="*/ 1394936 w 6400800"/>
              <a:gd name="connsiteY2516" fmla="*/ 202406 h 514350"/>
              <a:gd name="connsiteX2517" fmla="*/ 1391126 w 6400800"/>
              <a:gd name="connsiteY2517" fmla="*/ 212884 h 514350"/>
              <a:gd name="connsiteX2518" fmla="*/ 1390174 w 6400800"/>
              <a:gd name="connsiteY2518" fmla="*/ 213836 h 514350"/>
              <a:gd name="connsiteX2519" fmla="*/ 1384459 w 6400800"/>
              <a:gd name="connsiteY2519" fmla="*/ 199549 h 514350"/>
              <a:gd name="connsiteX2520" fmla="*/ 1387316 w 6400800"/>
              <a:gd name="connsiteY2520" fmla="*/ 215741 h 514350"/>
              <a:gd name="connsiteX2521" fmla="*/ 1378744 w 6400800"/>
              <a:gd name="connsiteY2521" fmla="*/ 224314 h 514350"/>
              <a:gd name="connsiteX2522" fmla="*/ 1367314 w 6400800"/>
              <a:gd name="connsiteY2522" fmla="*/ 240506 h 514350"/>
              <a:gd name="connsiteX2523" fmla="*/ 1354931 w 6400800"/>
              <a:gd name="connsiteY2523" fmla="*/ 209074 h 514350"/>
              <a:gd name="connsiteX2524" fmla="*/ 1354931 w 6400800"/>
              <a:gd name="connsiteY2524" fmla="*/ 185261 h 514350"/>
              <a:gd name="connsiteX2525" fmla="*/ 1354931 w 6400800"/>
              <a:gd name="connsiteY2525" fmla="*/ 157639 h 514350"/>
              <a:gd name="connsiteX2526" fmla="*/ 1351121 w 6400800"/>
              <a:gd name="connsiteY2526" fmla="*/ 185261 h 514350"/>
              <a:gd name="connsiteX2527" fmla="*/ 1349216 w 6400800"/>
              <a:gd name="connsiteY2527" fmla="*/ 197644 h 514350"/>
              <a:gd name="connsiteX2528" fmla="*/ 1343501 w 6400800"/>
              <a:gd name="connsiteY2528" fmla="*/ 186214 h 514350"/>
              <a:gd name="connsiteX2529" fmla="*/ 1344454 w 6400800"/>
              <a:gd name="connsiteY2529" fmla="*/ 171926 h 514350"/>
              <a:gd name="connsiteX2530" fmla="*/ 1344454 w 6400800"/>
              <a:gd name="connsiteY2530" fmla="*/ 157639 h 514350"/>
              <a:gd name="connsiteX2531" fmla="*/ 1345406 w 6400800"/>
              <a:gd name="connsiteY2531" fmla="*/ 142399 h 514350"/>
              <a:gd name="connsiteX2532" fmla="*/ 1346359 w 6400800"/>
              <a:gd name="connsiteY2532" fmla="*/ 120491 h 514350"/>
              <a:gd name="connsiteX2533" fmla="*/ 1341596 w 6400800"/>
              <a:gd name="connsiteY2533" fmla="*/ 141446 h 514350"/>
              <a:gd name="connsiteX2534" fmla="*/ 1336834 w 6400800"/>
              <a:gd name="connsiteY2534" fmla="*/ 166211 h 514350"/>
              <a:gd name="connsiteX2535" fmla="*/ 1335881 w 6400800"/>
              <a:gd name="connsiteY2535" fmla="*/ 169069 h 514350"/>
              <a:gd name="connsiteX2536" fmla="*/ 1327309 w 6400800"/>
              <a:gd name="connsiteY2536" fmla="*/ 150971 h 514350"/>
              <a:gd name="connsiteX2537" fmla="*/ 1280636 w 6400800"/>
              <a:gd name="connsiteY2537" fmla="*/ 53816 h 514350"/>
              <a:gd name="connsiteX2538" fmla="*/ 1317784 w 6400800"/>
              <a:gd name="connsiteY2538" fmla="*/ 155734 h 514350"/>
              <a:gd name="connsiteX2539" fmla="*/ 1332071 w 6400800"/>
              <a:gd name="connsiteY2539" fmla="*/ 193834 h 514350"/>
              <a:gd name="connsiteX2540" fmla="*/ 1331119 w 6400800"/>
              <a:gd name="connsiteY2540" fmla="*/ 197644 h 514350"/>
              <a:gd name="connsiteX2541" fmla="*/ 1326356 w 6400800"/>
              <a:gd name="connsiteY2541" fmla="*/ 235744 h 514350"/>
              <a:gd name="connsiteX2542" fmla="*/ 1321594 w 6400800"/>
              <a:gd name="connsiteY2542" fmla="*/ 277654 h 514350"/>
              <a:gd name="connsiteX2543" fmla="*/ 1319689 w 6400800"/>
              <a:gd name="connsiteY2543" fmla="*/ 293846 h 514350"/>
              <a:gd name="connsiteX2544" fmla="*/ 1317784 w 6400800"/>
              <a:gd name="connsiteY2544" fmla="*/ 290989 h 514350"/>
              <a:gd name="connsiteX2545" fmla="*/ 1317784 w 6400800"/>
              <a:gd name="connsiteY2545" fmla="*/ 289084 h 514350"/>
              <a:gd name="connsiteX2546" fmla="*/ 1316831 w 6400800"/>
              <a:gd name="connsiteY2546" fmla="*/ 290989 h 514350"/>
              <a:gd name="connsiteX2547" fmla="*/ 1315879 w 6400800"/>
              <a:gd name="connsiteY2547" fmla="*/ 288131 h 514350"/>
              <a:gd name="connsiteX2548" fmla="*/ 1313974 w 6400800"/>
              <a:gd name="connsiteY2548" fmla="*/ 285274 h 514350"/>
              <a:gd name="connsiteX2549" fmla="*/ 1316831 w 6400800"/>
              <a:gd name="connsiteY2549" fmla="*/ 244316 h 514350"/>
              <a:gd name="connsiteX2550" fmla="*/ 1309211 w 6400800"/>
              <a:gd name="connsiteY2550" fmla="*/ 277654 h 514350"/>
              <a:gd name="connsiteX2551" fmla="*/ 1298734 w 6400800"/>
              <a:gd name="connsiteY2551" fmla="*/ 260509 h 514350"/>
              <a:gd name="connsiteX2552" fmla="*/ 1313974 w 6400800"/>
              <a:gd name="connsiteY2552" fmla="*/ 199549 h 514350"/>
              <a:gd name="connsiteX2553" fmla="*/ 1319689 w 6400800"/>
              <a:gd name="connsiteY2553" fmla="*/ 172879 h 514350"/>
              <a:gd name="connsiteX2554" fmla="*/ 1291114 w 6400800"/>
              <a:gd name="connsiteY2554" fmla="*/ 249079 h 514350"/>
              <a:gd name="connsiteX2555" fmla="*/ 1281589 w 6400800"/>
              <a:gd name="connsiteY2555" fmla="*/ 234791 h 514350"/>
              <a:gd name="connsiteX2556" fmla="*/ 1267301 w 6400800"/>
              <a:gd name="connsiteY2556" fmla="*/ 215741 h 514350"/>
              <a:gd name="connsiteX2557" fmla="*/ 1275874 w 6400800"/>
              <a:gd name="connsiteY2557" fmla="*/ 232886 h 514350"/>
              <a:gd name="connsiteX2558" fmla="*/ 1272064 w 6400800"/>
              <a:gd name="connsiteY2558" fmla="*/ 243364 h 514350"/>
              <a:gd name="connsiteX2559" fmla="*/ 1261586 w 6400800"/>
              <a:gd name="connsiteY2559" fmla="*/ 227171 h 514350"/>
              <a:gd name="connsiteX2560" fmla="*/ 1249204 w 6400800"/>
              <a:gd name="connsiteY2560" fmla="*/ 210979 h 514350"/>
              <a:gd name="connsiteX2561" fmla="*/ 1247299 w 6400800"/>
              <a:gd name="connsiteY2561" fmla="*/ 208121 h 514350"/>
              <a:gd name="connsiteX2562" fmla="*/ 1251109 w 6400800"/>
              <a:gd name="connsiteY2562" fmla="*/ 199549 h 514350"/>
              <a:gd name="connsiteX2563" fmla="*/ 1246346 w 6400800"/>
              <a:gd name="connsiteY2563" fmla="*/ 206216 h 514350"/>
              <a:gd name="connsiteX2564" fmla="*/ 1229201 w 6400800"/>
              <a:gd name="connsiteY2564" fmla="*/ 184309 h 514350"/>
              <a:gd name="connsiteX2565" fmla="*/ 1211104 w 6400800"/>
              <a:gd name="connsiteY2565" fmla="*/ 162401 h 514350"/>
              <a:gd name="connsiteX2566" fmla="*/ 1226344 w 6400800"/>
              <a:gd name="connsiteY2566" fmla="*/ 186214 h 514350"/>
              <a:gd name="connsiteX2567" fmla="*/ 1242536 w 6400800"/>
              <a:gd name="connsiteY2567" fmla="*/ 211931 h 514350"/>
              <a:gd name="connsiteX2568" fmla="*/ 1236821 w 6400800"/>
              <a:gd name="connsiteY2568" fmla="*/ 220504 h 514350"/>
              <a:gd name="connsiteX2569" fmla="*/ 1233011 w 6400800"/>
              <a:gd name="connsiteY2569" fmla="*/ 226219 h 514350"/>
              <a:gd name="connsiteX2570" fmla="*/ 1231106 w 6400800"/>
              <a:gd name="connsiteY2570" fmla="*/ 212884 h 514350"/>
              <a:gd name="connsiteX2571" fmla="*/ 1228249 w 6400800"/>
              <a:gd name="connsiteY2571" fmla="*/ 209074 h 514350"/>
              <a:gd name="connsiteX2572" fmla="*/ 1226344 w 6400800"/>
              <a:gd name="connsiteY2572" fmla="*/ 209074 h 514350"/>
              <a:gd name="connsiteX2573" fmla="*/ 1223486 w 6400800"/>
              <a:gd name="connsiteY2573" fmla="*/ 199549 h 514350"/>
              <a:gd name="connsiteX2574" fmla="*/ 1215866 w 6400800"/>
              <a:gd name="connsiteY2574" fmla="*/ 179546 h 514350"/>
              <a:gd name="connsiteX2575" fmla="*/ 1219676 w 6400800"/>
              <a:gd name="connsiteY2575" fmla="*/ 200501 h 514350"/>
              <a:gd name="connsiteX2576" fmla="*/ 1221581 w 6400800"/>
              <a:gd name="connsiteY2576" fmla="*/ 211931 h 514350"/>
              <a:gd name="connsiteX2577" fmla="*/ 1220629 w 6400800"/>
              <a:gd name="connsiteY2577" fmla="*/ 213836 h 514350"/>
              <a:gd name="connsiteX2578" fmla="*/ 1207294 w 6400800"/>
              <a:gd name="connsiteY2578" fmla="*/ 200501 h 514350"/>
              <a:gd name="connsiteX2579" fmla="*/ 1201579 w 6400800"/>
              <a:gd name="connsiteY2579" fmla="*/ 195739 h 514350"/>
              <a:gd name="connsiteX2580" fmla="*/ 1206341 w 6400800"/>
              <a:gd name="connsiteY2580" fmla="*/ 201454 h 514350"/>
              <a:gd name="connsiteX2581" fmla="*/ 1217771 w 6400800"/>
              <a:gd name="connsiteY2581" fmla="*/ 217646 h 514350"/>
              <a:gd name="connsiteX2582" fmla="*/ 1217771 w 6400800"/>
              <a:gd name="connsiteY2582" fmla="*/ 217646 h 514350"/>
              <a:gd name="connsiteX2583" fmla="*/ 1216819 w 6400800"/>
              <a:gd name="connsiteY2583" fmla="*/ 231934 h 514350"/>
              <a:gd name="connsiteX2584" fmla="*/ 1202531 w 6400800"/>
              <a:gd name="connsiteY2584" fmla="*/ 219551 h 514350"/>
              <a:gd name="connsiteX2585" fmla="*/ 1215866 w 6400800"/>
              <a:gd name="connsiteY2585" fmla="*/ 236696 h 514350"/>
              <a:gd name="connsiteX2586" fmla="*/ 1214914 w 6400800"/>
              <a:gd name="connsiteY2586" fmla="*/ 249079 h 514350"/>
              <a:gd name="connsiteX2587" fmla="*/ 1214914 w 6400800"/>
              <a:gd name="connsiteY2587" fmla="*/ 255746 h 514350"/>
              <a:gd name="connsiteX2588" fmla="*/ 1213961 w 6400800"/>
              <a:gd name="connsiteY2588" fmla="*/ 250984 h 514350"/>
              <a:gd name="connsiteX2589" fmla="*/ 1213961 w 6400800"/>
              <a:gd name="connsiteY2589" fmla="*/ 250031 h 514350"/>
              <a:gd name="connsiteX2590" fmla="*/ 1214914 w 6400800"/>
              <a:gd name="connsiteY2590" fmla="*/ 249079 h 514350"/>
              <a:gd name="connsiteX2591" fmla="*/ 1213961 w 6400800"/>
              <a:gd name="connsiteY2591" fmla="*/ 250031 h 514350"/>
              <a:gd name="connsiteX2592" fmla="*/ 1207294 w 6400800"/>
              <a:gd name="connsiteY2592" fmla="*/ 229076 h 514350"/>
              <a:gd name="connsiteX2593" fmla="*/ 1200626 w 6400800"/>
              <a:gd name="connsiteY2593" fmla="*/ 212884 h 514350"/>
              <a:gd name="connsiteX2594" fmla="*/ 1193959 w 6400800"/>
              <a:gd name="connsiteY2594" fmla="*/ 198596 h 514350"/>
              <a:gd name="connsiteX2595" fmla="*/ 1196816 w 6400800"/>
              <a:gd name="connsiteY2595" fmla="*/ 213836 h 514350"/>
              <a:gd name="connsiteX2596" fmla="*/ 1200626 w 6400800"/>
              <a:gd name="connsiteY2596" fmla="*/ 230981 h 514350"/>
              <a:gd name="connsiteX2597" fmla="*/ 1204436 w 6400800"/>
              <a:gd name="connsiteY2597" fmla="*/ 252889 h 514350"/>
              <a:gd name="connsiteX2598" fmla="*/ 1205389 w 6400800"/>
              <a:gd name="connsiteY2598" fmla="*/ 258604 h 514350"/>
              <a:gd name="connsiteX2599" fmla="*/ 1196816 w 6400800"/>
              <a:gd name="connsiteY2599" fmla="*/ 239554 h 514350"/>
              <a:gd name="connsiteX2600" fmla="*/ 1189196 w 6400800"/>
              <a:gd name="connsiteY2600" fmla="*/ 224314 h 514350"/>
              <a:gd name="connsiteX2601" fmla="*/ 1181576 w 6400800"/>
              <a:gd name="connsiteY2601" fmla="*/ 211931 h 514350"/>
              <a:gd name="connsiteX2602" fmla="*/ 1185386 w 6400800"/>
              <a:gd name="connsiteY2602" fmla="*/ 225266 h 514350"/>
              <a:gd name="connsiteX2603" fmla="*/ 1190149 w 6400800"/>
              <a:gd name="connsiteY2603" fmla="*/ 241459 h 514350"/>
              <a:gd name="connsiteX2604" fmla="*/ 1194911 w 6400800"/>
              <a:gd name="connsiteY2604" fmla="*/ 262414 h 514350"/>
              <a:gd name="connsiteX2605" fmla="*/ 1197769 w 6400800"/>
              <a:gd name="connsiteY2605" fmla="*/ 276701 h 514350"/>
              <a:gd name="connsiteX2606" fmla="*/ 1193959 w 6400800"/>
              <a:gd name="connsiteY2606" fmla="*/ 284321 h 514350"/>
              <a:gd name="connsiteX2607" fmla="*/ 1193959 w 6400800"/>
              <a:gd name="connsiteY2607" fmla="*/ 283369 h 514350"/>
              <a:gd name="connsiteX2608" fmla="*/ 1193006 w 6400800"/>
              <a:gd name="connsiteY2608" fmla="*/ 279559 h 514350"/>
              <a:gd name="connsiteX2609" fmla="*/ 1193959 w 6400800"/>
              <a:gd name="connsiteY2609" fmla="*/ 276701 h 514350"/>
              <a:gd name="connsiteX2610" fmla="*/ 1193006 w 6400800"/>
              <a:gd name="connsiteY2610" fmla="*/ 278606 h 514350"/>
              <a:gd name="connsiteX2611" fmla="*/ 1184434 w 6400800"/>
              <a:gd name="connsiteY2611" fmla="*/ 250984 h 514350"/>
              <a:gd name="connsiteX2612" fmla="*/ 1174909 w 6400800"/>
              <a:gd name="connsiteY2612" fmla="*/ 227171 h 514350"/>
              <a:gd name="connsiteX2613" fmla="*/ 1174909 w 6400800"/>
              <a:gd name="connsiteY2613" fmla="*/ 223361 h 514350"/>
              <a:gd name="connsiteX2614" fmla="*/ 1175861 w 6400800"/>
              <a:gd name="connsiteY2614" fmla="*/ 196691 h 514350"/>
              <a:gd name="connsiteX2615" fmla="*/ 1174909 w 6400800"/>
              <a:gd name="connsiteY2615" fmla="*/ 173831 h 514350"/>
              <a:gd name="connsiteX2616" fmla="*/ 1172051 w 6400800"/>
              <a:gd name="connsiteY2616" fmla="*/ 196691 h 514350"/>
              <a:gd name="connsiteX2617" fmla="*/ 1168241 w 6400800"/>
              <a:gd name="connsiteY2617" fmla="*/ 223361 h 514350"/>
              <a:gd name="connsiteX2618" fmla="*/ 1168241 w 6400800"/>
              <a:gd name="connsiteY2618" fmla="*/ 226219 h 514350"/>
              <a:gd name="connsiteX2619" fmla="*/ 1162526 w 6400800"/>
              <a:gd name="connsiteY2619" fmla="*/ 238601 h 514350"/>
              <a:gd name="connsiteX2620" fmla="*/ 1158716 w 6400800"/>
              <a:gd name="connsiteY2620" fmla="*/ 215741 h 514350"/>
              <a:gd name="connsiteX2621" fmla="*/ 1152049 w 6400800"/>
              <a:gd name="connsiteY2621" fmla="*/ 189071 h 514350"/>
              <a:gd name="connsiteX2622" fmla="*/ 1136809 w 6400800"/>
              <a:gd name="connsiteY2622" fmla="*/ 133826 h 514350"/>
              <a:gd name="connsiteX2623" fmla="*/ 1140619 w 6400800"/>
              <a:gd name="connsiteY2623" fmla="*/ 190024 h 514350"/>
              <a:gd name="connsiteX2624" fmla="*/ 1143476 w 6400800"/>
              <a:gd name="connsiteY2624" fmla="*/ 217646 h 514350"/>
              <a:gd name="connsiteX2625" fmla="*/ 1146334 w 6400800"/>
              <a:gd name="connsiteY2625" fmla="*/ 248126 h 514350"/>
              <a:gd name="connsiteX2626" fmla="*/ 1147286 w 6400800"/>
              <a:gd name="connsiteY2626" fmla="*/ 261461 h 514350"/>
              <a:gd name="connsiteX2627" fmla="*/ 1147286 w 6400800"/>
              <a:gd name="connsiteY2627" fmla="*/ 261461 h 514350"/>
              <a:gd name="connsiteX2628" fmla="*/ 1147286 w 6400800"/>
              <a:gd name="connsiteY2628" fmla="*/ 258604 h 514350"/>
              <a:gd name="connsiteX2629" fmla="*/ 1147286 w 6400800"/>
              <a:gd name="connsiteY2629" fmla="*/ 260509 h 514350"/>
              <a:gd name="connsiteX2630" fmla="*/ 1143476 w 6400800"/>
              <a:gd name="connsiteY2630" fmla="*/ 251936 h 514350"/>
              <a:gd name="connsiteX2631" fmla="*/ 1141571 w 6400800"/>
              <a:gd name="connsiteY2631" fmla="*/ 249079 h 514350"/>
              <a:gd name="connsiteX2632" fmla="*/ 1141571 w 6400800"/>
              <a:gd name="connsiteY2632" fmla="*/ 237649 h 514350"/>
              <a:gd name="connsiteX2633" fmla="*/ 1139666 w 6400800"/>
              <a:gd name="connsiteY2633" fmla="*/ 246221 h 514350"/>
              <a:gd name="connsiteX2634" fmla="*/ 1132046 w 6400800"/>
              <a:gd name="connsiteY2634" fmla="*/ 231934 h 514350"/>
              <a:gd name="connsiteX2635" fmla="*/ 1132046 w 6400800"/>
              <a:gd name="connsiteY2635" fmla="*/ 230981 h 514350"/>
              <a:gd name="connsiteX2636" fmla="*/ 1120616 w 6400800"/>
              <a:gd name="connsiteY2636" fmla="*/ 177641 h 514350"/>
              <a:gd name="connsiteX2637" fmla="*/ 1110139 w 6400800"/>
              <a:gd name="connsiteY2637" fmla="*/ 132874 h 514350"/>
              <a:gd name="connsiteX2638" fmla="*/ 1100614 w 6400800"/>
              <a:gd name="connsiteY2638" fmla="*/ 98584 h 514350"/>
              <a:gd name="connsiteX2639" fmla="*/ 1092041 w 6400800"/>
              <a:gd name="connsiteY2639" fmla="*/ 69056 h 514350"/>
              <a:gd name="connsiteX2640" fmla="*/ 1096804 w 6400800"/>
              <a:gd name="connsiteY2640" fmla="*/ 99536 h 514350"/>
              <a:gd name="connsiteX2641" fmla="*/ 1103471 w 6400800"/>
              <a:gd name="connsiteY2641" fmla="*/ 134779 h 514350"/>
              <a:gd name="connsiteX2642" fmla="*/ 1110139 w 6400800"/>
              <a:gd name="connsiteY2642" fmla="*/ 180499 h 514350"/>
              <a:gd name="connsiteX2643" fmla="*/ 1112996 w 6400800"/>
              <a:gd name="connsiteY2643" fmla="*/ 199549 h 514350"/>
              <a:gd name="connsiteX2644" fmla="*/ 1110139 w 6400800"/>
              <a:gd name="connsiteY2644" fmla="*/ 194786 h 514350"/>
              <a:gd name="connsiteX2645" fmla="*/ 1106329 w 6400800"/>
              <a:gd name="connsiteY2645" fmla="*/ 190024 h 514350"/>
              <a:gd name="connsiteX2646" fmla="*/ 1105376 w 6400800"/>
              <a:gd name="connsiteY2646" fmla="*/ 188119 h 514350"/>
              <a:gd name="connsiteX2647" fmla="*/ 1095851 w 6400800"/>
              <a:gd name="connsiteY2647" fmla="*/ 160496 h 514350"/>
              <a:gd name="connsiteX2648" fmla="*/ 1087279 w 6400800"/>
              <a:gd name="connsiteY2648" fmla="*/ 136684 h 514350"/>
              <a:gd name="connsiteX2649" fmla="*/ 1092041 w 6400800"/>
              <a:gd name="connsiteY2649" fmla="*/ 161449 h 514350"/>
              <a:gd name="connsiteX2650" fmla="*/ 1098709 w 6400800"/>
              <a:gd name="connsiteY2650" fmla="*/ 190024 h 514350"/>
              <a:gd name="connsiteX2651" fmla="*/ 1103471 w 6400800"/>
              <a:gd name="connsiteY2651" fmla="*/ 215741 h 514350"/>
              <a:gd name="connsiteX2652" fmla="*/ 1097756 w 6400800"/>
              <a:gd name="connsiteY2652" fmla="*/ 200501 h 514350"/>
              <a:gd name="connsiteX2653" fmla="*/ 1102519 w 6400800"/>
              <a:gd name="connsiteY2653" fmla="*/ 224314 h 514350"/>
              <a:gd name="connsiteX2654" fmla="*/ 1094899 w 6400800"/>
              <a:gd name="connsiteY2654" fmla="*/ 233839 h 514350"/>
              <a:gd name="connsiteX2655" fmla="*/ 1089184 w 6400800"/>
              <a:gd name="connsiteY2655" fmla="*/ 209074 h 514350"/>
              <a:gd name="connsiteX2656" fmla="*/ 1084421 w 6400800"/>
              <a:gd name="connsiteY2656" fmla="*/ 166211 h 514350"/>
              <a:gd name="connsiteX2657" fmla="*/ 1083469 w 6400800"/>
              <a:gd name="connsiteY2657" fmla="*/ 184309 h 514350"/>
              <a:gd name="connsiteX2658" fmla="*/ 1073944 w 6400800"/>
              <a:gd name="connsiteY2658" fmla="*/ 149066 h 514350"/>
              <a:gd name="connsiteX2659" fmla="*/ 1066324 w 6400800"/>
              <a:gd name="connsiteY2659" fmla="*/ 123349 h 514350"/>
              <a:gd name="connsiteX2660" fmla="*/ 1075849 w 6400800"/>
              <a:gd name="connsiteY2660" fmla="*/ 94774 h 514350"/>
              <a:gd name="connsiteX2661" fmla="*/ 1064419 w 6400800"/>
              <a:gd name="connsiteY2661" fmla="*/ 119539 h 514350"/>
              <a:gd name="connsiteX2662" fmla="*/ 1057751 w 6400800"/>
              <a:gd name="connsiteY2662" fmla="*/ 100489 h 514350"/>
              <a:gd name="connsiteX2663" fmla="*/ 1050131 w 6400800"/>
              <a:gd name="connsiteY2663" fmla="*/ 78581 h 514350"/>
              <a:gd name="connsiteX2664" fmla="*/ 1042511 w 6400800"/>
              <a:gd name="connsiteY2664" fmla="*/ 59531 h 514350"/>
              <a:gd name="connsiteX2665" fmla="*/ 1029176 w 6400800"/>
              <a:gd name="connsiteY2665" fmla="*/ 28099 h 514350"/>
              <a:gd name="connsiteX2666" fmla="*/ 1012984 w 6400800"/>
              <a:gd name="connsiteY2666" fmla="*/ 7144 h 514350"/>
              <a:gd name="connsiteX2667" fmla="*/ 1022509 w 6400800"/>
              <a:gd name="connsiteY2667" fmla="*/ 34766 h 514350"/>
              <a:gd name="connsiteX2668" fmla="*/ 1032986 w 6400800"/>
              <a:gd name="connsiteY2668" fmla="*/ 67151 h 514350"/>
              <a:gd name="connsiteX2669" fmla="*/ 1038701 w 6400800"/>
              <a:gd name="connsiteY2669" fmla="*/ 87154 h 514350"/>
              <a:gd name="connsiteX2670" fmla="*/ 1044416 w 6400800"/>
              <a:gd name="connsiteY2670" fmla="*/ 109061 h 514350"/>
              <a:gd name="connsiteX2671" fmla="*/ 1044416 w 6400800"/>
              <a:gd name="connsiteY2671" fmla="*/ 110014 h 514350"/>
              <a:gd name="connsiteX2672" fmla="*/ 1037749 w 6400800"/>
              <a:gd name="connsiteY2672" fmla="*/ 96679 h 514350"/>
              <a:gd name="connsiteX2673" fmla="*/ 1044416 w 6400800"/>
              <a:gd name="connsiteY2673" fmla="*/ 117634 h 514350"/>
              <a:gd name="connsiteX2674" fmla="*/ 1051084 w 6400800"/>
              <a:gd name="connsiteY2674" fmla="*/ 141446 h 514350"/>
              <a:gd name="connsiteX2675" fmla="*/ 1052036 w 6400800"/>
              <a:gd name="connsiteY2675" fmla="*/ 146209 h 514350"/>
              <a:gd name="connsiteX2676" fmla="*/ 1037749 w 6400800"/>
              <a:gd name="connsiteY2676" fmla="*/ 172879 h 514350"/>
              <a:gd name="connsiteX2677" fmla="*/ 1024414 w 6400800"/>
              <a:gd name="connsiteY2677" fmla="*/ 195739 h 514350"/>
              <a:gd name="connsiteX2678" fmla="*/ 1023461 w 6400800"/>
              <a:gd name="connsiteY2678" fmla="*/ 192881 h 514350"/>
              <a:gd name="connsiteX2679" fmla="*/ 1023461 w 6400800"/>
              <a:gd name="connsiteY2679" fmla="*/ 184309 h 514350"/>
              <a:gd name="connsiteX2680" fmla="*/ 1024414 w 6400800"/>
              <a:gd name="connsiteY2680" fmla="*/ 142399 h 514350"/>
              <a:gd name="connsiteX2681" fmla="*/ 1023461 w 6400800"/>
              <a:gd name="connsiteY2681" fmla="*/ 110014 h 514350"/>
              <a:gd name="connsiteX2682" fmla="*/ 1021556 w 6400800"/>
              <a:gd name="connsiteY2682" fmla="*/ 89059 h 514350"/>
              <a:gd name="connsiteX2683" fmla="*/ 1020604 w 6400800"/>
              <a:gd name="connsiteY2683" fmla="*/ 81439 h 514350"/>
              <a:gd name="connsiteX2684" fmla="*/ 1020604 w 6400800"/>
              <a:gd name="connsiteY2684" fmla="*/ 89059 h 514350"/>
              <a:gd name="connsiteX2685" fmla="*/ 1019651 w 6400800"/>
              <a:gd name="connsiteY2685" fmla="*/ 110014 h 514350"/>
              <a:gd name="connsiteX2686" fmla="*/ 1014889 w 6400800"/>
              <a:gd name="connsiteY2686" fmla="*/ 165259 h 514350"/>
              <a:gd name="connsiteX2687" fmla="*/ 1013936 w 6400800"/>
              <a:gd name="connsiteY2687" fmla="*/ 161449 h 514350"/>
              <a:gd name="connsiteX2688" fmla="*/ 1014889 w 6400800"/>
              <a:gd name="connsiteY2688" fmla="*/ 168116 h 514350"/>
              <a:gd name="connsiteX2689" fmla="*/ 1012984 w 6400800"/>
              <a:gd name="connsiteY2689" fmla="*/ 183356 h 514350"/>
              <a:gd name="connsiteX2690" fmla="*/ 1007269 w 6400800"/>
              <a:gd name="connsiteY2690" fmla="*/ 224314 h 514350"/>
              <a:gd name="connsiteX2691" fmla="*/ 972026 w 6400800"/>
              <a:gd name="connsiteY2691" fmla="*/ 283369 h 514350"/>
              <a:gd name="connsiteX2692" fmla="*/ 971074 w 6400800"/>
              <a:gd name="connsiteY2692" fmla="*/ 269081 h 514350"/>
              <a:gd name="connsiteX2693" fmla="*/ 977741 w 6400800"/>
              <a:gd name="connsiteY2693" fmla="*/ 251936 h 514350"/>
              <a:gd name="connsiteX2694" fmla="*/ 992981 w 6400800"/>
              <a:gd name="connsiteY2694" fmla="*/ 206216 h 514350"/>
              <a:gd name="connsiteX2695" fmla="*/ 1002506 w 6400800"/>
              <a:gd name="connsiteY2695" fmla="*/ 170974 h 514350"/>
              <a:gd name="connsiteX2696" fmla="*/ 1009174 w 6400800"/>
              <a:gd name="connsiteY2696" fmla="*/ 139541 h 514350"/>
              <a:gd name="connsiteX2697" fmla="*/ 998696 w 6400800"/>
              <a:gd name="connsiteY2697" fmla="*/ 170021 h 514350"/>
              <a:gd name="connsiteX2698" fmla="*/ 985361 w 6400800"/>
              <a:gd name="connsiteY2698" fmla="*/ 204311 h 514350"/>
              <a:gd name="connsiteX2699" fmla="*/ 966311 w 6400800"/>
              <a:gd name="connsiteY2699" fmla="*/ 248126 h 514350"/>
              <a:gd name="connsiteX2700" fmla="*/ 960596 w 6400800"/>
              <a:gd name="connsiteY2700" fmla="*/ 260509 h 514350"/>
              <a:gd name="connsiteX2701" fmla="*/ 961549 w 6400800"/>
              <a:gd name="connsiteY2701" fmla="*/ 225266 h 514350"/>
              <a:gd name="connsiteX2702" fmla="*/ 969169 w 6400800"/>
              <a:gd name="connsiteY2702" fmla="*/ 206216 h 514350"/>
              <a:gd name="connsiteX2703" fmla="*/ 961549 w 6400800"/>
              <a:gd name="connsiteY2703" fmla="*/ 218599 h 514350"/>
              <a:gd name="connsiteX2704" fmla="*/ 961549 w 6400800"/>
              <a:gd name="connsiteY2704" fmla="*/ 206216 h 514350"/>
              <a:gd name="connsiteX2705" fmla="*/ 958691 w 6400800"/>
              <a:gd name="connsiteY2705" fmla="*/ 149066 h 514350"/>
              <a:gd name="connsiteX2706" fmla="*/ 956786 w 6400800"/>
              <a:gd name="connsiteY2706" fmla="*/ 134779 h 514350"/>
              <a:gd name="connsiteX2707" fmla="*/ 957739 w 6400800"/>
              <a:gd name="connsiteY2707" fmla="*/ 131921 h 514350"/>
              <a:gd name="connsiteX2708" fmla="*/ 956786 w 6400800"/>
              <a:gd name="connsiteY2708" fmla="*/ 133826 h 514350"/>
              <a:gd name="connsiteX2709" fmla="*/ 956786 w 6400800"/>
              <a:gd name="connsiteY2709" fmla="*/ 132874 h 514350"/>
              <a:gd name="connsiteX2710" fmla="*/ 955834 w 6400800"/>
              <a:gd name="connsiteY2710" fmla="*/ 127159 h 514350"/>
              <a:gd name="connsiteX2711" fmla="*/ 955834 w 6400800"/>
              <a:gd name="connsiteY2711" fmla="*/ 136684 h 514350"/>
              <a:gd name="connsiteX2712" fmla="*/ 927259 w 6400800"/>
              <a:gd name="connsiteY2712" fmla="*/ 206216 h 514350"/>
              <a:gd name="connsiteX2713" fmla="*/ 927259 w 6400800"/>
              <a:gd name="connsiteY2713" fmla="*/ 205264 h 514350"/>
              <a:gd name="connsiteX2714" fmla="*/ 930116 w 6400800"/>
              <a:gd name="connsiteY2714" fmla="*/ 183356 h 514350"/>
              <a:gd name="connsiteX2715" fmla="*/ 932974 w 6400800"/>
              <a:gd name="connsiteY2715" fmla="*/ 164306 h 514350"/>
              <a:gd name="connsiteX2716" fmla="*/ 926306 w 6400800"/>
              <a:gd name="connsiteY2716" fmla="*/ 183356 h 514350"/>
              <a:gd name="connsiteX2717" fmla="*/ 920591 w 6400800"/>
              <a:gd name="connsiteY2717" fmla="*/ 203359 h 514350"/>
              <a:gd name="connsiteX2718" fmla="*/ 910114 w 6400800"/>
              <a:gd name="connsiteY2718" fmla="*/ 171926 h 514350"/>
              <a:gd name="connsiteX2719" fmla="*/ 907256 w 6400800"/>
              <a:gd name="connsiteY2719" fmla="*/ 164306 h 514350"/>
              <a:gd name="connsiteX2720" fmla="*/ 912019 w 6400800"/>
              <a:gd name="connsiteY2720" fmla="*/ 157639 h 514350"/>
              <a:gd name="connsiteX2721" fmla="*/ 933926 w 6400800"/>
              <a:gd name="connsiteY2721" fmla="*/ 124301 h 514350"/>
              <a:gd name="connsiteX2722" fmla="*/ 953929 w 6400800"/>
              <a:gd name="connsiteY2722" fmla="*/ 95726 h 514350"/>
              <a:gd name="connsiteX2723" fmla="*/ 931069 w 6400800"/>
              <a:gd name="connsiteY2723" fmla="*/ 121444 h 514350"/>
              <a:gd name="connsiteX2724" fmla="*/ 906304 w 6400800"/>
              <a:gd name="connsiteY2724" fmla="*/ 151924 h 514350"/>
              <a:gd name="connsiteX2725" fmla="*/ 904399 w 6400800"/>
              <a:gd name="connsiteY2725" fmla="*/ 154781 h 514350"/>
              <a:gd name="connsiteX2726" fmla="*/ 894874 w 6400800"/>
              <a:gd name="connsiteY2726" fmla="*/ 131921 h 514350"/>
              <a:gd name="connsiteX2727" fmla="*/ 892016 w 6400800"/>
              <a:gd name="connsiteY2727" fmla="*/ 126206 h 514350"/>
              <a:gd name="connsiteX2728" fmla="*/ 897731 w 6400800"/>
              <a:gd name="connsiteY2728" fmla="*/ 115729 h 514350"/>
              <a:gd name="connsiteX2729" fmla="*/ 918686 w 6400800"/>
              <a:gd name="connsiteY2729" fmla="*/ 77629 h 514350"/>
              <a:gd name="connsiteX2730" fmla="*/ 937736 w 6400800"/>
              <a:gd name="connsiteY2730" fmla="*/ 44291 h 514350"/>
              <a:gd name="connsiteX2731" fmla="*/ 914876 w 6400800"/>
              <a:gd name="connsiteY2731" fmla="*/ 74771 h 514350"/>
              <a:gd name="connsiteX2732" fmla="*/ 890111 w 6400800"/>
              <a:gd name="connsiteY2732" fmla="*/ 110966 h 514350"/>
              <a:gd name="connsiteX2733" fmla="*/ 886301 w 6400800"/>
              <a:gd name="connsiteY2733" fmla="*/ 116681 h 514350"/>
              <a:gd name="connsiteX2734" fmla="*/ 874871 w 6400800"/>
              <a:gd name="connsiteY2734" fmla="*/ 92869 h 514350"/>
              <a:gd name="connsiteX2735" fmla="*/ 873919 w 6400800"/>
              <a:gd name="connsiteY2735" fmla="*/ 90964 h 514350"/>
              <a:gd name="connsiteX2736" fmla="*/ 872966 w 6400800"/>
              <a:gd name="connsiteY2736" fmla="*/ 91916 h 514350"/>
              <a:gd name="connsiteX2737" fmla="*/ 868204 w 6400800"/>
              <a:gd name="connsiteY2737" fmla="*/ 95726 h 514350"/>
              <a:gd name="connsiteX2738" fmla="*/ 866299 w 6400800"/>
              <a:gd name="connsiteY2738" fmla="*/ 101441 h 514350"/>
              <a:gd name="connsiteX2739" fmla="*/ 868204 w 6400800"/>
              <a:gd name="connsiteY2739" fmla="*/ 113824 h 514350"/>
              <a:gd name="connsiteX2740" fmla="*/ 868204 w 6400800"/>
              <a:gd name="connsiteY2740" fmla="*/ 102394 h 514350"/>
              <a:gd name="connsiteX2741" fmla="*/ 870109 w 6400800"/>
              <a:gd name="connsiteY2741" fmla="*/ 97631 h 514350"/>
              <a:gd name="connsiteX2742" fmla="*/ 872966 w 6400800"/>
              <a:gd name="connsiteY2742" fmla="*/ 95726 h 514350"/>
              <a:gd name="connsiteX2743" fmla="*/ 882491 w 6400800"/>
              <a:gd name="connsiteY2743" fmla="*/ 122396 h 514350"/>
              <a:gd name="connsiteX2744" fmla="*/ 875824 w 6400800"/>
              <a:gd name="connsiteY2744" fmla="*/ 132874 h 514350"/>
              <a:gd name="connsiteX2745" fmla="*/ 860584 w 6400800"/>
              <a:gd name="connsiteY2745" fmla="*/ 159544 h 514350"/>
              <a:gd name="connsiteX2746" fmla="*/ 837724 w 6400800"/>
              <a:gd name="connsiteY2746" fmla="*/ 203359 h 514350"/>
              <a:gd name="connsiteX2747" fmla="*/ 832009 w 6400800"/>
              <a:gd name="connsiteY2747" fmla="*/ 194786 h 514350"/>
              <a:gd name="connsiteX2748" fmla="*/ 838676 w 6400800"/>
              <a:gd name="connsiteY2748" fmla="*/ 137636 h 514350"/>
              <a:gd name="connsiteX2749" fmla="*/ 840581 w 6400800"/>
              <a:gd name="connsiteY2749" fmla="*/ 115729 h 514350"/>
              <a:gd name="connsiteX2750" fmla="*/ 834866 w 6400800"/>
              <a:gd name="connsiteY2750" fmla="*/ 137636 h 514350"/>
              <a:gd name="connsiteX2751" fmla="*/ 820579 w 6400800"/>
              <a:gd name="connsiteY2751" fmla="*/ 194786 h 514350"/>
              <a:gd name="connsiteX2752" fmla="*/ 818674 w 6400800"/>
              <a:gd name="connsiteY2752" fmla="*/ 204311 h 514350"/>
              <a:gd name="connsiteX2753" fmla="*/ 815816 w 6400800"/>
              <a:gd name="connsiteY2753" fmla="*/ 197644 h 514350"/>
              <a:gd name="connsiteX2754" fmla="*/ 807244 w 6400800"/>
              <a:gd name="connsiteY2754" fmla="*/ 174784 h 514350"/>
              <a:gd name="connsiteX2755" fmla="*/ 812006 w 6400800"/>
              <a:gd name="connsiteY2755" fmla="*/ 198596 h 514350"/>
              <a:gd name="connsiteX2756" fmla="*/ 814864 w 6400800"/>
              <a:gd name="connsiteY2756" fmla="*/ 210979 h 514350"/>
              <a:gd name="connsiteX2757" fmla="*/ 815816 w 6400800"/>
              <a:gd name="connsiteY2757" fmla="*/ 216694 h 514350"/>
              <a:gd name="connsiteX2758" fmla="*/ 811054 w 6400800"/>
              <a:gd name="connsiteY2758" fmla="*/ 239554 h 514350"/>
              <a:gd name="connsiteX2759" fmla="*/ 808196 w 6400800"/>
              <a:gd name="connsiteY2759" fmla="*/ 219551 h 514350"/>
              <a:gd name="connsiteX2760" fmla="*/ 807244 w 6400800"/>
              <a:gd name="connsiteY2760" fmla="*/ 264319 h 514350"/>
              <a:gd name="connsiteX2761" fmla="*/ 807244 w 6400800"/>
              <a:gd name="connsiteY2761" fmla="*/ 266224 h 514350"/>
              <a:gd name="connsiteX2762" fmla="*/ 798671 w 6400800"/>
              <a:gd name="connsiteY2762" fmla="*/ 246221 h 514350"/>
              <a:gd name="connsiteX2763" fmla="*/ 800576 w 6400800"/>
              <a:gd name="connsiteY2763" fmla="*/ 239554 h 514350"/>
              <a:gd name="connsiteX2764" fmla="*/ 797719 w 6400800"/>
              <a:gd name="connsiteY2764" fmla="*/ 245269 h 514350"/>
              <a:gd name="connsiteX2765" fmla="*/ 796766 w 6400800"/>
              <a:gd name="connsiteY2765" fmla="*/ 242411 h 514350"/>
              <a:gd name="connsiteX2766" fmla="*/ 792956 w 6400800"/>
              <a:gd name="connsiteY2766" fmla="*/ 233839 h 514350"/>
              <a:gd name="connsiteX2767" fmla="*/ 796766 w 6400800"/>
              <a:gd name="connsiteY2767" fmla="*/ 218599 h 514350"/>
              <a:gd name="connsiteX2768" fmla="*/ 809149 w 6400800"/>
              <a:gd name="connsiteY2768" fmla="*/ 164306 h 514350"/>
              <a:gd name="connsiteX2769" fmla="*/ 812959 w 6400800"/>
              <a:gd name="connsiteY2769" fmla="*/ 143351 h 514350"/>
              <a:gd name="connsiteX2770" fmla="*/ 805339 w 6400800"/>
              <a:gd name="connsiteY2770" fmla="*/ 163354 h 514350"/>
              <a:gd name="connsiteX2771" fmla="*/ 796766 w 6400800"/>
              <a:gd name="connsiteY2771" fmla="*/ 186214 h 514350"/>
              <a:gd name="connsiteX2772" fmla="*/ 785336 w 6400800"/>
              <a:gd name="connsiteY2772" fmla="*/ 215741 h 514350"/>
              <a:gd name="connsiteX2773" fmla="*/ 784384 w 6400800"/>
              <a:gd name="connsiteY2773" fmla="*/ 218599 h 514350"/>
              <a:gd name="connsiteX2774" fmla="*/ 776764 w 6400800"/>
              <a:gd name="connsiteY2774" fmla="*/ 205264 h 514350"/>
              <a:gd name="connsiteX2775" fmla="*/ 774859 w 6400800"/>
              <a:gd name="connsiteY2775" fmla="*/ 202406 h 514350"/>
              <a:gd name="connsiteX2776" fmla="*/ 774859 w 6400800"/>
              <a:gd name="connsiteY2776" fmla="*/ 201454 h 514350"/>
              <a:gd name="connsiteX2777" fmla="*/ 780574 w 6400800"/>
              <a:gd name="connsiteY2777" fmla="*/ 142399 h 514350"/>
              <a:gd name="connsiteX2778" fmla="*/ 781526 w 6400800"/>
              <a:gd name="connsiteY2778" fmla="*/ 119539 h 514350"/>
              <a:gd name="connsiteX2779" fmla="*/ 776764 w 6400800"/>
              <a:gd name="connsiteY2779" fmla="*/ 141446 h 514350"/>
              <a:gd name="connsiteX2780" fmla="*/ 771049 w 6400800"/>
              <a:gd name="connsiteY2780" fmla="*/ 167164 h 514350"/>
              <a:gd name="connsiteX2781" fmla="*/ 766286 w 6400800"/>
              <a:gd name="connsiteY2781" fmla="*/ 189071 h 514350"/>
              <a:gd name="connsiteX2782" fmla="*/ 758666 w 6400800"/>
              <a:gd name="connsiteY2782" fmla="*/ 178594 h 514350"/>
              <a:gd name="connsiteX2783" fmla="*/ 745331 w 6400800"/>
              <a:gd name="connsiteY2783" fmla="*/ 163354 h 514350"/>
              <a:gd name="connsiteX2784" fmla="*/ 740569 w 6400800"/>
              <a:gd name="connsiteY2784" fmla="*/ 157639 h 514350"/>
              <a:gd name="connsiteX2785" fmla="*/ 744379 w 6400800"/>
              <a:gd name="connsiteY2785" fmla="*/ 163354 h 514350"/>
              <a:gd name="connsiteX2786" fmla="*/ 754856 w 6400800"/>
              <a:gd name="connsiteY2786" fmla="*/ 180499 h 514350"/>
              <a:gd name="connsiteX2787" fmla="*/ 763429 w 6400800"/>
              <a:gd name="connsiteY2787" fmla="*/ 196691 h 514350"/>
              <a:gd name="connsiteX2788" fmla="*/ 762476 w 6400800"/>
              <a:gd name="connsiteY2788" fmla="*/ 199549 h 514350"/>
              <a:gd name="connsiteX2789" fmla="*/ 753904 w 6400800"/>
              <a:gd name="connsiteY2789" fmla="*/ 238601 h 514350"/>
              <a:gd name="connsiteX2790" fmla="*/ 747236 w 6400800"/>
              <a:gd name="connsiteY2790" fmla="*/ 224314 h 514350"/>
              <a:gd name="connsiteX2791" fmla="*/ 752951 w 6400800"/>
              <a:gd name="connsiteY2791" fmla="*/ 241459 h 514350"/>
              <a:gd name="connsiteX2792" fmla="*/ 751046 w 6400800"/>
              <a:gd name="connsiteY2792" fmla="*/ 243364 h 514350"/>
              <a:gd name="connsiteX2793" fmla="*/ 749141 w 6400800"/>
              <a:gd name="connsiteY2793" fmla="*/ 252889 h 514350"/>
              <a:gd name="connsiteX2794" fmla="*/ 752951 w 6400800"/>
              <a:gd name="connsiteY2794" fmla="*/ 244316 h 514350"/>
              <a:gd name="connsiteX2795" fmla="*/ 752951 w 6400800"/>
              <a:gd name="connsiteY2795" fmla="*/ 244316 h 514350"/>
              <a:gd name="connsiteX2796" fmla="*/ 744379 w 6400800"/>
              <a:gd name="connsiteY2796" fmla="*/ 282416 h 514350"/>
              <a:gd name="connsiteX2797" fmla="*/ 741521 w 6400800"/>
              <a:gd name="connsiteY2797" fmla="*/ 296704 h 514350"/>
              <a:gd name="connsiteX2798" fmla="*/ 738664 w 6400800"/>
              <a:gd name="connsiteY2798" fmla="*/ 306229 h 514350"/>
              <a:gd name="connsiteX2799" fmla="*/ 738664 w 6400800"/>
              <a:gd name="connsiteY2799" fmla="*/ 306229 h 514350"/>
              <a:gd name="connsiteX2800" fmla="*/ 737711 w 6400800"/>
              <a:gd name="connsiteY2800" fmla="*/ 293846 h 514350"/>
              <a:gd name="connsiteX2801" fmla="*/ 733901 w 6400800"/>
              <a:gd name="connsiteY2801" fmla="*/ 270034 h 514350"/>
              <a:gd name="connsiteX2802" fmla="*/ 731996 w 6400800"/>
              <a:gd name="connsiteY2802" fmla="*/ 259556 h 514350"/>
              <a:gd name="connsiteX2803" fmla="*/ 731044 w 6400800"/>
              <a:gd name="connsiteY2803" fmla="*/ 257651 h 514350"/>
              <a:gd name="connsiteX2804" fmla="*/ 725329 w 6400800"/>
              <a:gd name="connsiteY2804" fmla="*/ 210979 h 514350"/>
              <a:gd name="connsiteX2805" fmla="*/ 722471 w 6400800"/>
              <a:gd name="connsiteY2805" fmla="*/ 186214 h 514350"/>
              <a:gd name="connsiteX2806" fmla="*/ 722471 w 6400800"/>
              <a:gd name="connsiteY2806" fmla="*/ 199549 h 514350"/>
              <a:gd name="connsiteX2807" fmla="*/ 709136 w 6400800"/>
              <a:gd name="connsiteY2807" fmla="*/ 243364 h 514350"/>
              <a:gd name="connsiteX2808" fmla="*/ 704374 w 6400800"/>
              <a:gd name="connsiteY2808" fmla="*/ 229076 h 514350"/>
              <a:gd name="connsiteX2809" fmla="*/ 687229 w 6400800"/>
              <a:gd name="connsiteY2809" fmla="*/ 181451 h 514350"/>
              <a:gd name="connsiteX2810" fmla="*/ 679609 w 6400800"/>
              <a:gd name="connsiteY2810" fmla="*/ 161449 h 514350"/>
              <a:gd name="connsiteX2811" fmla="*/ 679609 w 6400800"/>
              <a:gd name="connsiteY2811" fmla="*/ 148114 h 514350"/>
              <a:gd name="connsiteX2812" fmla="*/ 679609 w 6400800"/>
              <a:gd name="connsiteY2812" fmla="*/ 122396 h 514350"/>
              <a:gd name="connsiteX2813" fmla="*/ 678656 w 6400800"/>
              <a:gd name="connsiteY2813" fmla="*/ 100489 h 514350"/>
              <a:gd name="connsiteX2814" fmla="*/ 675799 w 6400800"/>
              <a:gd name="connsiteY2814" fmla="*/ 122396 h 514350"/>
              <a:gd name="connsiteX2815" fmla="*/ 672941 w 6400800"/>
              <a:gd name="connsiteY2815" fmla="*/ 144304 h 514350"/>
              <a:gd name="connsiteX2816" fmla="*/ 663416 w 6400800"/>
              <a:gd name="connsiteY2816" fmla="*/ 122396 h 514350"/>
              <a:gd name="connsiteX2817" fmla="*/ 659606 w 6400800"/>
              <a:gd name="connsiteY2817" fmla="*/ 114776 h 514350"/>
              <a:gd name="connsiteX2818" fmla="*/ 662464 w 6400800"/>
              <a:gd name="connsiteY2818" fmla="*/ 123349 h 514350"/>
              <a:gd name="connsiteX2819" fmla="*/ 670084 w 6400800"/>
              <a:gd name="connsiteY2819" fmla="*/ 147161 h 514350"/>
              <a:gd name="connsiteX2820" fmla="*/ 671989 w 6400800"/>
              <a:gd name="connsiteY2820" fmla="*/ 153829 h 514350"/>
              <a:gd name="connsiteX2821" fmla="*/ 671036 w 6400800"/>
              <a:gd name="connsiteY2821" fmla="*/ 164306 h 514350"/>
              <a:gd name="connsiteX2822" fmla="*/ 668179 w 6400800"/>
              <a:gd name="connsiteY2822" fmla="*/ 181451 h 514350"/>
              <a:gd name="connsiteX2823" fmla="*/ 662464 w 6400800"/>
              <a:gd name="connsiteY2823" fmla="*/ 219551 h 514350"/>
              <a:gd name="connsiteX2824" fmla="*/ 658654 w 6400800"/>
              <a:gd name="connsiteY2824" fmla="*/ 239554 h 514350"/>
              <a:gd name="connsiteX2825" fmla="*/ 655796 w 6400800"/>
              <a:gd name="connsiteY2825" fmla="*/ 231934 h 514350"/>
              <a:gd name="connsiteX2826" fmla="*/ 657701 w 6400800"/>
              <a:gd name="connsiteY2826" fmla="*/ 210026 h 514350"/>
              <a:gd name="connsiteX2827" fmla="*/ 653891 w 6400800"/>
              <a:gd name="connsiteY2827" fmla="*/ 226219 h 514350"/>
              <a:gd name="connsiteX2828" fmla="*/ 638651 w 6400800"/>
              <a:gd name="connsiteY2828" fmla="*/ 191929 h 514350"/>
              <a:gd name="connsiteX2829" fmla="*/ 630079 w 6400800"/>
              <a:gd name="connsiteY2829" fmla="*/ 174784 h 514350"/>
              <a:gd name="connsiteX2830" fmla="*/ 627221 w 6400800"/>
              <a:gd name="connsiteY2830" fmla="*/ 169069 h 514350"/>
              <a:gd name="connsiteX2831" fmla="*/ 635794 w 6400800"/>
              <a:gd name="connsiteY2831" fmla="*/ 193834 h 514350"/>
              <a:gd name="connsiteX2832" fmla="*/ 649129 w 6400800"/>
              <a:gd name="connsiteY2832" fmla="*/ 240506 h 514350"/>
              <a:gd name="connsiteX2833" fmla="*/ 650081 w 6400800"/>
              <a:gd name="connsiteY2833" fmla="*/ 244316 h 514350"/>
              <a:gd name="connsiteX2834" fmla="*/ 647224 w 6400800"/>
              <a:gd name="connsiteY2834" fmla="*/ 262414 h 514350"/>
              <a:gd name="connsiteX2835" fmla="*/ 644366 w 6400800"/>
              <a:gd name="connsiteY2835" fmla="*/ 279559 h 514350"/>
              <a:gd name="connsiteX2836" fmla="*/ 642461 w 6400800"/>
              <a:gd name="connsiteY2836" fmla="*/ 298609 h 514350"/>
              <a:gd name="connsiteX2837" fmla="*/ 642461 w 6400800"/>
              <a:gd name="connsiteY2837" fmla="*/ 298609 h 514350"/>
              <a:gd name="connsiteX2838" fmla="*/ 642461 w 6400800"/>
              <a:gd name="connsiteY2838" fmla="*/ 294799 h 514350"/>
              <a:gd name="connsiteX2839" fmla="*/ 641509 w 6400800"/>
              <a:gd name="connsiteY2839" fmla="*/ 315754 h 514350"/>
              <a:gd name="connsiteX2840" fmla="*/ 641509 w 6400800"/>
              <a:gd name="connsiteY2840" fmla="*/ 317659 h 514350"/>
              <a:gd name="connsiteX2841" fmla="*/ 639604 w 6400800"/>
              <a:gd name="connsiteY2841" fmla="*/ 309086 h 514350"/>
              <a:gd name="connsiteX2842" fmla="*/ 640556 w 6400800"/>
              <a:gd name="connsiteY2842" fmla="*/ 304324 h 514350"/>
              <a:gd name="connsiteX2843" fmla="*/ 638651 w 6400800"/>
              <a:gd name="connsiteY2843" fmla="*/ 307181 h 514350"/>
              <a:gd name="connsiteX2844" fmla="*/ 632936 w 6400800"/>
              <a:gd name="connsiteY2844" fmla="*/ 284321 h 514350"/>
              <a:gd name="connsiteX2845" fmla="*/ 624364 w 6400800"/>
              <a:gd name="connsiteY2845" fmla="*/ 250031 h 514350"/>
              <a:gd name="connsiteX2846" fmla="*/ 617696 w 6400800"/>
              <a:gd name="connsiteY2846" fmla="*/ 223361 h 514350"/>
              <a:gd name="connsiteX2847" fmla="*/ 614839 w 6400800"/>
              <a:gd name="connsiteY2847" fmla="*/ 210979 h 514350"/>
              <a:gd name="connsiteX2848" fmla="*/ 615791 w 6400800"/>
              <a:gd name="connsiteY2848" fmla="*/ 190024 h 514350"/>
              <a:gd name="connsiteX2849" fmla="*/ 617696 w 6400800"/>
              <a:gd name="connsiteY2849" fmla="*/ 126206 h 514350"/>
              <a:gd name="connsiteX2850" fmla="*/ 607219 w 6400800"/>
              <a:gd name="connsiteY2850" fmla="*/ 187166 h 514350"/>
              <a:gd name="connsiteX2851" fmla="*/ 606266 w 6400800"/>
              <a:gd name="connsiteY2851" fmla="*/ 184309 h 514350"/>
              <a:gd name="connsiteX2852" fmla="*/ 606266 w 6400800"/>
              <a:gd name="connsiteY2852" fmla="*/ 189071 h 514350"/>
              <a:gd name="connsiteX2853" fmla="*/ 601504 w 6400800"/>
              <a:gd name="connsiteY2853" fmla="*/ 215741 h 514350"/>
              <a:gd name="connsiteX2854" fmla="*/ 599599 w 6400800"/>
              <a:gd name="connsiteY2854" fmla="*/ 210979 h 514350"/>
              <a:gd name="connsiteX2855" fmla="*/ 591026 w 6400800"/>
              <a:gd name="connsiteY2855" fmla="*/ 191929 h 514350"/>
              <a:gd name="connsiteX2856" fmla="*/ 595789 w 6400800"/>
              <a:gd name="connsiteY2856" fmla="*/ 212884 h 514350"/>
              <a:gd name="connsiteX2857" fmla="*/ 599599 w 6400800"/>
              <a:gd name="connsiteY2857" fmla="*/ 230029 h 514350"/>
              <a:gd name="connsiteX2858" fmla="*/ 595789 w 6400800"/>
              <a:gd name="connsiteY2858" fmla="*/ 251936 h 514350"/>
              <a:gd name="connsiteX2859" fmla="*/ 589121 w 6400800"/>
              <a:gd name="connsiteY2859" fmla="*/ 294799 h 514350"/>
              <a:gd name="connsiteX2860" fmla="*/ 582454 w 6400800"/>
              <a:gd name="connsiteY2860" fmla="*/ 284321 h 514350"/>
              <a:gd name="connsiteX2861" fmla="*/ 585311 w 6400800"/>
              <a:gd name="connsiteY2861" fmla="*/ 265271 h 514350"/>
              <a:gd name="connsiteX2862" fmla="*/ 588169 w 6400800"/>
              <a:gd name="connsiteY2862" fmla="*/ 244316 h 514350"/>
              <a:gd name="connsiteX2863" fmla="*/ 591026 w 6400800"/>
              <a:gd name="connsiteY2863" fmla="*/ 225266 h 514350"/>
              <a:gd name="connsiteX2864" fmla="*/ 584359 w 6400800"/>
              <a:gd name="connsiteY2864" fmla="*/ 243364 h 514350"/>
              <a:gd name="connsiteX2865" fmla="*/ 579596 w 6400800"/>
              <a:gd name="connsiteY2865" fmla="*/ 258604 h 514350"/>
              <a:gd name="connsiteX2866" fmla="*/ 577691 w 6400800"/>
              <a:gd name="connsiteY2866" fmla="*/ 231934 h 514350"/>
              <a:gd name="connsiteX2867" fmla="*/ 575786 w 6400800"/>
              <a:gd name="connsiteY2867" fmla="*/ 210979 h 514350"/>
              <a:gd name="connsiteX2868" fmla="*/ 573881 w 6400800"/>
              <a:gd name="connsiteY2868" fmla="*/ 230981 h 514350"/>
              <a:gd name="connsiteX2869" fmla="*/ 571024 w 6400800"/>
              <a:gd name="connsiteY2869" fmla="*/ 267176 h 514350"/>
              <a:gd name="connsiteX2870" fmla="*/ 571024 w 6400800"/>
              <a:gd name="connsiteY2870" fmla="*/ 267176 h 514350"/>
              <a:gd name="connsiteX2871" fmla="*/ 567214 w 6400800"/>
              <a:gd name="connsiteY2871" fmla="*/ 262414 h 514350"/>
              <a:gd name="connsiteX2872" fmla="*/ 552926 w 6400800"/>
              <a:gd name="connsiteY2872" fmla="*/ 219551 h 514350"/>
              <a:gd name="connsiteX2873" fmla="*/ 552926 w 6400800"/>
              <a:gd name="connsiteY2873" fmla="*/ 218599 h 514350"/>
              <a:gd name="connsiteX2874" fmla="*/ 555784 w 6400800"/>
              <a:gd name="connsiteY2874" fmla="*/ 189071 h 514350"/>
              <a:gd name="connsiteX2875" fmla="*/ 558641 w 6400800"/>
              <a:gd name="connsiteY2875" fmla="*/ 162401 h 514350"/>
              <a:gd name="connsiteX2876" fmla="*/ 561499 w 6400800"/>
              <a:gd name="connsiteY2876" fmla="*/ 141446 h 514350"/>
              <a:gd name="connsiteX2877" fmla="*/ 564356 w 6400800"/>
              <a:gd name="connsiteY2877" fmla="*/ 123349 h 514350"/>
              <a:gd name="connsiteX2878" fmla="*/ 557689 w 6400800"/>
              <a:gd name="connsiteY2878" fmla="*/ 140494 h 514350"/>
              <a:gd name="connsiteX2879" fmla="*/ 551021 w 6400800"/>
              <a:gd name="connsiteY2879" fmla="*/ 160496 h 514350"/>
              <a:gd name="connsiteX2880" fmla="*/ 544354 w 6400800"/>
              <a:gd name="connsiteY2880" fmla="*/ 187166 h 514350"/>
              <a:gd name="connsiteX2881" fmla="*/ 537686 w 6400800"/>
              <a:gd name="connsiteY2881" fmla="*/ 218599 h 514350"/>
              <a:gd name="connsiteX2882" fmla="*/ 535781 w 6400800"/>
              <a:gd name="connsiteY2882" fmla="*/ 231934 h 514350"/>
              <a:gd name="connsiteX2883" fmla="*/ 534829 w 6400800"/>
              <a:gd name="connsiteY2883" fmla="*/ 220504 h 514350"/>
              <a:gd name="connsiteX2884" fmla="*/ 532924 w 6400800"/>
              <a:gd name="connsiteY2884" fmla="*/ 205264 h 514350"/>
              <a:gd name="connsiteX2885" fmla="*/ 533876 w 6400800"/>
              <a:gd name="connsiteY2885" fmla="*/ 186214 h 514350"/>
              <a:gd name="connsiteX2886" fmla="*/ 534829 w 6400800"/>
              <a:gd name="connsiteY2886" fmla="*/ 166211 h 514350"/>
              <a:gd name="connsiteX2887" fmla="*/ 534829 w 6400800"/>
              <a:gd name="connsiteY2887" fmla="*/ 148114 h 514350"/>
              <a:gd name="connsiteX2888" fmla="*/ 534829 w 6400800"/>
              <a:gd name="connsiteY2888" fmla="*/ 118586 h 514350"/>
              <a:gd name="connsiteX2889" fmla="*/ 533876 w 6400800"/>
              <a:gd name="connsiteY2889" fmla="*/ 92869 h 514350"/>
              <a:gd name="connsiteX2890" fmla="*/ 531019 w 6400800"/>
              <a:gd name="connsiteY2890" fmla="*/ 118586 h 514350"/>
              <a:gd name="connsiteX2891" fmla="*/ 528161 w 6400800"/>
              <a:gd name="connsiteY2891" fmla="*/ 147161 h 514350"/>
              <a:gd name="connsiteX2892" fmla="*/ 526256 w 6400800"/>
              <a:gd name="connsiteY2892" fmla="*/ 165259 h 514350"/>
              <a:gd name="connsiteX2893" fmla="*/ 523399 w 6400800"/>
              <a:gd name="connsiteY2893" fmla="*/ 185261 h 514350"/>
              <a:gd name="connsiteX2894" fmla="*/ 521494 w 6400800"/>
              <a:gd name="connsiteY2894" fmla="*/ 197644 h 514350"/>
              <a:gd name="connsiteX2895" fmla="*/ 513874 w 6400800"/>
              <a:gd name="connsiteY2895" fmla="*/ 170021 h 514350"/>
              <a:gd name="connsiteX2896" fmla="*/ 506254 w 6400800"/>
              <a:gd name="connsiteY2896" fmla="*/ 144304 h 514350"/>
              <a:gd name="connsiteX2897" fmla="*/ 510064 w 6400800"/>
              <a:gd name="connsiteY2897" fmla="*/ 170974 h 514350"/>
              <a:gd name="connsiteX2898" fmla="*/ 517684 w 6400800"/>
              <a:gd name="connsiteY2898" fmla="*/ 222409 h 514350"/>
              <a:gd name="connsiteX2899" fmla="*/ 516731 w 6400800"/>
              <a:gd name="connsiteY2899" fmla="*/ 230029 h 514350"/>
              <a:gd name="connsiteX2900" fmla="*/ 512921 w 6400800"/>
              <a:gd name="connsiteY2900" fmla="*/ 251936 h 514350"/>
              <a:gd name="connsiteX2901" fmla="*/ 487204 w 6400800"/>
              <a:gd name="connsiteY2901" fmla="*/ 172879 h 514350"/>
              <a:gd name="connsiteX2902" fmla="*/ 485299 w 6400800"/>
              <a:gd name="connsiteY2902" fmla="*/ 164306 h 514350"/>
              <a:gd name="connsiteX2903" fmla="*/ 486251 w 6400800"/>
              <a:gd name="connsiteY2903" fmla="*/ 189071 h 514350"/>
              <a:gd name="connsiteX2904" fmla="*/ 488156 w 6400800"/>
              <a:gd name="connsiteY2904" fmla="*/ 217646 h 514350"/>
              <a:gd name="connsiteX2905" fmla="*/ 489109 w 6400800"/>
              <a:gd name="connsiteY2905" fmla="*/ 238601 h 514350"/>
              <a:gd name="connsiteX2906" fmla="*/ 486251 w 6400800"/>
              <a:gd name="connsiteY2906" fmla="*/ 223361 h 514350"/>
              <a:gd name="connsiteX2907" fmla="*/ 482441 w 6400800"/>
              <a:gd name="connsiteY2907" fmla="*/ 207169 h 514350"/>
              <a:gd name="connsiteX2908" fmla="*/ 478631 w 6400800"/>
              <a:gd name="connsiteY2908" fmla="*/ 192881 h 514350"/>
              <a:gd name="connsiteX2909" fmla="*/ 471964 w 6400800"/>
              <a:gd name="connsiteY2909" fmla="*/ 170021 h 514350"/>
              <a:gd name="connsiteX2910" fmla="*/ 465296 w 6400800"/>
              <a:gd name="connsiteY2910" fmla="*/ 150019 h 514350"/>
              <a:gd name="connsiteX2911" fmla="*/ 468154 w 6400800"/>
              <a:gd name="connsiteY2911" fmla="*/ 170021 h 514350"/>
              <a:gd name="connsiteX2912" fmla="*/ 471011 w 6400800"/>
              <a:gd name="connsiteY2912" fmla="*/ 193834 h 514350"/>
              <a:gd name="connsiteX2913" fmla="*/ 472916 w 6400800"/>
              <a:gd name="connsiteY2913" fmla="*/ 208121 h 514350"/>
              <a:gd name="connsiteX2914" fmla="*/ 474821 w 6400800"/>
              <a:gd name="connsiteY2914" fmla="*/ 224314 h 514350"/>
              <a:gd name="connsiteX2915" fmla="*/ 478631 w 6400800"/>
              <a:gd name="connsiteY2915" fmla="*/ 255746 h 514350"/>
              <a:gd name="connsiteX2916" fmla="*/ 474821 w 6400800"/>
              <a:gd name="connsiteY2916" fmla="*/ 240506 h 514350"/>
              <a:gd name="connsiteX2917" fmla="*/ 455771 w 6400800"/>
              <a:gd name="connsiteY2917" fmla="*/ 170974 h 514350"/>
              <a:gd name="connsiteX2918" fmla="*/ 447199 w 6400800"/>
              <a:gd name="connsiteY2918" fmla="*/ 145256 h 514350"/>
              <a:gd name="connsiteX2919" fmla="*/ 451961 w 6400800"/>
              <a:gd name="connsiteY2919" fmla="*/ 171926 h 514350"/>
              <a:gd name="connsiteX2920" fmla="*/ 457676 w 6400800"/>
              <a:gd name="connsiteY2920" fmla="*/ 202406 h 514350"/>
              <a:gd name="connsiteX2921" fmla="*/ 464344 w 6400800"/>
              <a:gd name="connsiteY2921" fmla="*/ 242411 h 514350"/>
              <a:gd name="connsiteX2922" fmla="*/ 471011 w 6400800"/>
              <a:gd name="connsiteY2922" fmla="*/ 282416 h 514350"/>
              <a:gd name="connsiteX2923" fmla="*/ 467201 w 6400800"/>
              <a:gd name="connsiteY2923" fmla="*/ 272891 h 514350"/>
              <a:gd name="connsiteX2924" fmla="*/ 459581 w 6400800"/>
              <a:gd name="connsiteY2924" fmla="*/ 255746 h 514350"/>
              <a:gd name="connsiteX2925" fmla="*/ 463391 w 6400800"/>
              <a:gd name="connsiteY2925" fmla="*/ 273844 h 514350"/>
              <a:gd name="connsiteX2926" fmla="*/ 468154 w 6400800"/>
              <a:gd name="connsiteY2926" fmla="*/ 293846 h 514350"/>
              <a:gd name="connsiteX2927" fmla="*/ 471011 w 6400800"/>
              <a:gd name="connsiteY2927" fmla="*/ 306229 h 514350"/>
              <a:gd name="connsiteX2928" fmla="*/ 473869 w 6400800"/>
              <a:gd name="connsiteY2928" fmla="*/ 320516 h 514350"/>
              <a:gd name="connsiteX2929" fmla="*/ 479584 w 6400800"/>
              <a:gd name="connsiteY2929" fmla="*/ 351949 h 514350"/>
              <a:gd name="connsiteX2930" fmla="*/ 479584 w 6400800"/>
              <a:gd name="connsiteY2930" fmla="*/ 353854 h 514350"/>
              <a:gd name="connsiteX2931" fmla="*/ 478631 w 6400800"/>
              <a:gd name="connsiteY2931" fmla="*/ 351949 h 514350"/>
              <a:gd name="connsiteX2932" fmla="*/ 471964 w 6400800"/>
              <a:gd name="connsiteY2932" fmla="*/ 338614 h 514350"/>
              <a:gd name="connsiteX2933" fmla="*/ 470059 w 6400800"/>
              <a:gd name="connsiteY2933" fmla="*/ 324326 h 514350"/>
              <a:gd name="connsiteX2934" fmla="*/ 462439 w 6400800"/>
              <a:gd name="connsiteY2934" fmla="*/ 280511 h 514350"/>
              <a:gd name="connsiteX2935" fmla="*/ 452914 w 6400800"/>
              <a:gd name="connsiteY2935" fmla="*/ 240506 h 514350"/>
              <a:gd name="connsiteX2936" fmla="*/ 441484 w 6400800"/>
              <a:gd name="connsiteY2936" fmla="*/ 205264 h 514350"/>
              <a:gd name="connsiteX2937" fmla="*/ 437674 w 6400800"/>
              <a:gd name="connsiteY2937" fmla="*/ 194786 h 514350"/>
              <a:gd name="connsiteX2938" fmla="*/ 440531 w 6400800"/>
              <a:gd name="connsiteY2938" fmla="*/ 167164 h 514350"/>
              <a:gd name="connsiteX2939" fmla="*/ 442436 w 6400800"/>
              <a:gd name="connsiteY2939" fmla="*/ 128111 h 514350"/>
              <a:gd name="connsiteX2940" fmla="*/ 441484 w 6400800"/>
              <a:gd name="connsiteY2940" fmla="*/ 94774 h 514350"/>
              <a:gd name="connsiteX2941" fmla="*/ 438626 w 6400800"/>
              <a:gd name="connsiteY2941" fmla="*/ 128111 h 514350"/>
              <a:gd name="connsiteX2942" fmla="*/ 433864 w 6400800"/>
              <a:gd name="connsiteY2942" fmla="*/ 166211 h 514350"/>
              <a:gd name="connsiteX2943" fmla="*/ 431959 w 6400800"/>
              <a:gd name="connsiteY2943" fmla="*/ 178594 h 514350"/>
              <a:gd name="connsiteX2944" fmla="*/ 431006 w 6400800"/>
              <a:gd name="connsiteY2944" fmla="*/ 175736 h 514350"/>
              <a:gd name="connsiteX2945" fmla="*/ 419576 w 6400800"/>
              <a:gd name="connsiteY2945" fmla="*/ 153829 h 514350"/>
              <a:gd name="connsiteX2946" fmla="*/ 408146 w 6400800"/>
              <a:gd name="connsiteY2946" fmla="*/ 135731 h 514350"/>
              <a:gd name="connsiteX2947" fmla="*/ 415766 w 6400800"/>
              <a:gd name="connsiteY2947" fmla="*/ 155734 h 514350"/>
              <a:gd name="connsiteX2948" fmla="*/ 423386 w 6400800"/>
              <a:gd name="connsiteY2948" fmla="*/ 178594 h 514350"/>
              <a:gd name="connsiteX2949" fmla="*/ 428149 w 6400800"/>
              <a:gd name="connsiteY2949" fmla="*/ 195739 h 514350"/>
              <a:gd name="connsiteX2950" fmla="*/ 424339 w 6400800"/>
              <a:gd name="connsiteY2950" fmla="*/ 214789 h 514350"/>
              <a:gd name="connsiteX2951" fmla="*/ 424339 w 6400800"/>
              <a:gd name="connsiteY2951" fmla="*/ 214789 h 514350"/>
              <a:gd name="connsiteX2952" fmla="*/ 415766 w 6400800"/>
              <a:gd name="connsiteY2952" fmla="*/ 202406 h 514350"/>
              <a:gd name="connsiteX2953" fmla="*/ 421481 w 6400800"/>
              <a:gd name="connsiteY2953" fmla="*/ 216694 h 514350"/>
              <a:gd name="connsiteX2954" fmla="*/ 423386 w 6400800"/>
              <a:gd name="connsiteY2954" fmla="*/ 223361 h 514350"/>
              <a:gd name="connsiteX2955" fmla="*/ 412909 w 6400800"/>
              <a:gd name="connsiteY2955" fmla="*/ 272891 h 514350"/>
              <a:gd name="connsiteX2956" fmla="*/ 405289 w 6400800"/>
              <a:gd name="connsiteY2956" fmla="*/ 253841 h 514350"/>
              <a:gd name="connsiteX2957" fmla="*/ 405289 w 6400800"/>
              <a:gd name="connsiteY2957" fmla="*/ 253841 h 514350"/>
              <a:gd name="connsiteX2958" fmla="*/ 404336 w 6400800"/>
              <a:gd name="connsiteY2958" fmla="*/ 210026 h 514350"/>
              <a:gd name="connsiteX2959" fmla="*/ 401479 w 6400800"/>
              <a:gd name="connsiteY2959" fmla="*/ 176689 h 514350"/>
              <a:gd name="connsiteX2960" fmla="*/ 396716 w 6400800"/>
              <a:gd name="connsiteY2960" fmla="*/ 148114 h 514350"/>
              <a:gd name="connsiteX2961" fmla="*/ 397669 w 6400800"/>
              <a:gd name="connsiteY2961" fmla="*/ 177641 h 514350"/>
              <a:gd name="connsiteX2962" fmla="*/ 396716 w 6400800"/>
              <a:gd name="connsiteY2962" fmla="*/ 206216 h 514350"/>
              <a:gd name="connsiteX2963" fmla="*/ 389096 w 6400800"/>
              <a:gd name="connsiteY2963" fmla="*/ 244316 h 514350"/>
              <a:gd name="connsiteX2964" fmla="*/ 381476 w 6400800"/>
              <a:gd name="connsiteY2964" fmla="*/ 219551 h 514350"/>
              <a:gd name="connsiteX2965" fmla="*/ 374809 w 6400800"/>
              <a:gd name="connsiteY2965" fmla="*/ 199549 h 514350"/>
              <a:gd name="connsiteX2966" fmla="*/ 372904 w 6400800"/>
              <a:gd name="connsiteY2966" fmla="*/ 194786 h 514350"/>
              <a:gd name="connsiteX2967" fmla="*/ 372904 w 6400800"/>
              <a:gd name="connsiteY2967" fmla="*/ 190976 h 514350"/>
              <a:gd name="connsiteX2968" fmla="*/ 370046 w 6400800"/>
              <a:gd name="connsiteY2968" fmla="*/ 177641 h 514350"/>
              <a:gd name="connsiteX2969" fmla="*/ 366236 w 6400800"/>
              <a:gd name="connsiteY2969" fmla="*/ 155734 h 514350"/>
              <a:gd name="connsiteX2970" fmla="*/ 364331 w 6400800"/>
              <a:gd name="connsiteY2970" fmla="*/ 148114 h 514350"/>
              <a:gd name="connsiteX2971" fmla="*/ 363379 w 6400800"/>
              <a:gd name="connsiteY2971" fmla="*/ 135731 h 514350"/>
              <a:gd name="connsiteX2972" fmla="*/ 363379 w 6400800"/>
              <a:gd name="connsiteY2972" fmla="*/ 140494 h 514350"/>
              <a:gd name="connsiteX2973" fmla="*/ 362426 w 6400800"/>
              <a:gd name="connsiteY2973" fmla="*/ 136684 h 514350"/>
              <a:gd name="connsiteX2974" fmla="*/ 362426 w 6400800"/>
              <a:gd name="connsiteY2974" fmla="*/ 151924 h 514350"/>
              <a:gd name="connsiteX2975" fmla="*/ 361474 w 6400800"/>
              <a:gd name="connsiteY2975" fmla="*/ 163354 h 514350"/>
              <a:gd name="connsiteX2976" fmla="*/ 357664 w 6400800"/>
              <a:gd name="connsiteY2976" fmla="*/ 151924 h 514350"/>
              <a:gd name="connsiteX2977" fmla="*/ 348139 w 6400800"/>
              <a:gd name="connsiteY2977" fmla="*/ 127159 h 514350"/>
              <a:gd name="connsiteX2978" fmla="*/ 353854 w 6400800"/>
              <a:gd name="connsiteY2978" fmla="*/ 153829 h 514350"/>
              <a:gd name="connsiteX2979" fmla="*/ 361474 w 6400800"/>
              <a:gd name="connsiteY2979" fmla="*/ 183356 h 514350"/>
              <a:gd name="connsiteX2980" fmla="*/ 361474 w 6400800"/>
              <a:gd name="connsiteY2980" fmla="*/ 192881 h 514350"/>
              <a:gd name="connsiteX2981" fmla="*/ 357664 w 6400800"/>
              <a:gd name="connsiteY2981" fmla="*/ 184309 h 514350"/>
              <a:gd name="connsiteX2982" fmla="*/ 360521 w 6400800"/>
              <a:gd name="connsiteY2982" fmla="*/ 198596 h 514350"/>
              <a:gd name="connsiteX2983" fmla="*/ 359569 w 6400800"/>
              <a:gd name="connsiteY2983" fmla="*/ 221456 h 514350"/>
              <a:gd name="connsiteX2984" fmla="*/ 355759 w 6400800"/>
              <a:gd name="connsiteY2984" fmla="*/ 208121 h 514350"/>
              <a:gd name="connsiteX2985" fmla="*/ 350996 w 6400800"/>
              <a:gd name="connsiteY2985" fmla="*/ 193834 h 514350"/>
              <a:gd name="connsiteX2986" fmla="*/ 351949 w 6400800"/>
              <a:gd name="connsiteY2986" fmla="*/ 208121 h 514350"/>
              <a:gd name="connsiteX2987" fmla="*/ 352901 w 6400800"/>
              <a:gd name="connsiteY2987" fmla="*/ 224314 h 514350"/>
              <a:gd name="connsiteX2988" fmla="*/ 353854 w 6400800"/>
              <a:gd name="connsiteY2988" fmla="*/ 246221 h 514350"/>
              <a:gd name="connsiteX2989" fmla="*/ 354806 w 6400800"/>
              <a:gd name="connsiteY2989" fmla="*/ 270986 h 514350"/>
              <a:gd name="connsiteX2990" fmla="*/ 355759 w 6400800"/>
              <a:gd name="connsiteY2990" fmla="*/ 299561 h 514350"/>
              <a:gd name="connsiteX2991" fmla="*/ 356711 w 6400800"/>
              <a:gd name="connsiteY2991" fmla="*/ 316706 h 514350"/>
              <a:gd name="connsiteX2992" fmla="*/ 346234 w 6400800"/>
              <a:gd name="connsiteY2992" fmla="*/ 298609 h 514350"/>
              <a:gd name="connsiteX2993" fmla="*/ 345281 w 6400800"/>
              <a:gd name="connsiteY2993" fmla="*/ 296704 h 514350"/>
              <a:gd name="connsiteX2994" fmla="*/ 345281 w 6400800"/>
              <a:gd name="connsiteY2994" fmla="*/ 291941 h 514350"/>
              <a:gd name="connsiteX2995" fmla="*/ 348139 w 6400800"/>
              <a:gd name="connsiteY2995" fmla="*/ 267176 h 514350"/>
              <a:gd name="connsiteX2996" fmla="*/ 350044 w 6400800"/>
              <a:gd name="connsiteY2996" fmla="*/ 246221 h 514350"/>
              <a:gd name="connsiteX2997" fmla="*/ 344329 w 6400800"/>
              <a:gd name="connsiteY2997" fmla="*/ 267176 h 514350"/>
              <a:gd name="connsiteX2998" fmla="*/ 339566 w 6400800"/>
              <a:gd name="connsiteY2998" fmla="*/ 287179 h 514350"/>
              <a:gd name="connsiteX2999" fmla="*/ 339566 w 6400800"/>
              <a:gd name="connsiteY2999" fmla="*/ 287179 h 514350"/>
              <a:gd name="connsiteX3000" fmla="*/ 339566 w 6400800"/>
              <a:gd name="connsiteY3000" fmla="*/ 288131 h 514350"/>
              <a:gd name="connsiteX3001" fmla="*/ 338614 w 6400800"/>
              <a:gd name="connsiteY3001" fmla="*/ 291941 h 514350"/>
              <a:gd name="connsiteX3002" fmla="*/ 337661 w 6400800"/>
              <a:gd name="connsiteY3002" fmla="*/ 297656 h 514350"/>
              <a:gd name="connsiteX3003" fmla="*/ 324326 w 6400800"/>
              <a:gd name="connsiteY3003" fmla="*/ 277654 h 514350"/>
              <a:gd name="connsiteX3004" fmla="*/ 310991 w 6400800"/>
              <a:gd name="connsiteY3004" fmla="*/ 233839 h 514350"/>
              <a:gd name="connsiteX3005" fmla="*/ 303371 w 6400800"/>
              <a:gd name="connsiteY3005" fmla="*/ 211931 h 514350"/>
              <a:gd name="connsiteX3006" fmla="*/ 306229 w 6400800"/>
              <a:gd name="connsiteY3006" fmla="*/ 196691 h 514350"/>
              <a:gd name="connsiteX3007" fmla="*/ 316706 w 6400800"/>
              <a:gd name="connsiteY3007" fmla="*/ 150971 h 514350"/>
              <a:gd name="connsiteX3008" fmla="*/ 326231 w 6400800"/>
              <a:gd name="connsiteY3008" fmla="*/ 115729 h 514350"/>
              <a:gd name="connsiteX3009" fmla="*/ 335756 w 6400800"/>
              <a:gd name="connsiteY3009" fmla="*/ 85249 h 514350"/>
              <a:gd name="connsiteX3010" fmla="*/ 323374 w 6400800"/>
              <a:gd name="connsiteY3010" fmla="*/ 113824 h 514350"/>
              <a:gd name="connsiteX3011" fmla="*/ 310991 w 6400800"/>
              <a:gd name="connsiteY3011" fmla="*/ 148114 h 514350"/>
              <a:gd name="connsiteX3012" fmla="*/ 303371 w 6400800"/>
              <a:gd name="connsiteY3012" fmla="*/ 169069 h 514350"/>
              <a:gd name="connsiteX3013" fmla="*/ 297656 w 6400800"/>
              <a:gd name="connsiteY3013" fmla="*/ 190024 h 514350"/>
              <a:gd name="connsiteX3014" fmla="*/ 287179 w 6400800"/>
              <a:gd name="connsiteY3014" fmla="*/ 159544 h 514350"/>
              <a:gd name="connsiteX3015" fmla="*/ 294799 w 6400800"/>
              <a:gd name="connsiteY3015" fmla="*/ 198596 h 514350"/>
              <a:gd name="connsiteX3016" fmla="*/ 283369 w 6400800"/>
              <a:gd name="connsiteY3016" fmla="*/ 247174 h 514350"/>
              <a:gd name="connsiteX3017" fmla="*/ 279559 w 6400800"/>
              <a:gd name="connsiteY3017" fmla="*/ 264319 h 514350"/>
              <a:gd name="connsiteX3018" fmla="*/ 276701 w 6400800"/>
              <a:gd name="connsiteY3018" fmla="*/ 253841 h 514350"/>
              <a:gd name="connsiteX3019" fmla="*/ 278606 w 6400800"/>
              <a:gd name="connsiteY3019" fmla="*/ 227171 h 514350"/>
              <a:gd name="connsiteX3020" fmla="*/ 284321 w 6400800"/>
              <a:gd name="connsiteY3020" fmla="*/ 166211 h 514350"/>
              <a:gd name="connsiteX3021" fmla="*/ 287179 w 6400800"/>
              <a:gd name="connsiteY3021" fmla="*/ 139541 h 514350"/>
              <a:gd name="connsiteX3022" fmla="*/ 290989 w 6400800"/>
              <a:gd name="connsiteY3022" fmla="*/ 115729 h 514350"/>
              <a:gd name="connsiteX3023" fmla="*/ 297656 w 6400800"/>
              <a:gd name="connsiteY3023" fmla="*/ 76676 h 514350"/>
              <a:gd name="connsiteX3024" fmla="*/ 304324 w 6400800"/>
              <a:gd name="connsiteY3024" fmla="*/ 42386 h 514350"/>
              <a:gd name="connsiteX3025" fmla="*/ 293846 w 6400800"/>
              <a:gd name="connsiteY3025" fmla="*/ 75724 h 514350"/>
              <a:gd name="connsiteX3026" fmla="*/ 283369 w 6400800"/>
              <a:gd name="connsiteY3026" fmla="*/ 114776 h 514350"/>
              <a:gd name="connsiteX3027" fmla="*/ 277654 w 6400800"/>
              <a:gd name="connsiteY3027" fmla="*/ 138589 h 514350"/>
              <a:gd name="connsiteX3028" fmla="*/ 272891 w 6400800"/>
              <a:gd name="connsiteY3028" fmla="*/ 165259 h 514350"/>
              <a:gd name="connsiteX3029" fmla="*/ 270034 w 6400800"/>
              <a:gd name="connsiteY3029" fmla="*/ 178594 h 514350"/>
              <a:gd name="connsiteX3030" fmla="*/ 261461 w 6400800"/>
              <a:gd name="connsiteY3030" fmla="*/ 196691 h 514350"/>
              <a:gd name="connsiteX3031" fmla="*/ 258604 w 6400800"/>
              <a:gd name="connsiteY3031" fmla="*/ 183356 h 514350"/>
              <a:gd name="connsiteX3032" fmla="*/ 253841 w 6400800"/>
              <a:gd name="connsiteY3032" fmla="*/ 161449 h 514350"/>
              <a:gd name="connsiteX3033" fmla="*/ 254794 w 6400800"/>
              <a:gd name="connsiteY3033" fmla="*/ 183356 h 514350"/>
              <a:gd name="connsiteX3034" fmla="*/ 256699 w 6400800"/>
              <a:gd name="connsiteY3034" fmla="*/ 207169 h 514350"/>
              <a:gd name="connsiteX3035" fmla="*/ 247174 w 6400800"/>
              <a:gd name="connsiteY3035" fmla="*/ 231934 h 514350"/>
              <a:gd name="connsiteX3036" fmla="*/ 245269 w 6400800"/>
              <a:gd name="connsiteY3036" fmla="*/ 236696 h 514350"/>
              <a:gd name="connsiteX3037" fmla="*/ 242411 w 6400800"/>
              <a:gd name="connsiteY3037" fmla="*/ 230029 h 514350"/>
              <a:gd name="connsiteX3038" fmla="*/ 244316 w 6400800"/>
              <a:gd name="connsiteY3038" fmla="*/ 240506 h 514350"/>
              <a:gd name="connsiteX3039" fmla="*/ 236696 w 6400800"/>
              <a:gd name="connsiteY3039" fmla="*/ 262414 h 514350"/>
              <a:gd name="connsiteX3040" fmla="*/ 226219 w 6400800"/>
              <a:gd name="connsiteY3040" fmla="*/ 227171 h 514350"/>
              <a:gd name="connsiteX3041" fmla="*/ 218599 w 6400800"/>
              <a:gd name="connsiteY3041" fmla="*/ 204311 h 514350"/>
              <a:gd name="connsiteX3042" fmla="*/ 210979 w 6400800"/>
              <a:gd name="connsiteY3042" fmla="*/ 184309 h 514350"/>
              <a:gd name="connsiteX3043" fmla="*/ 198596 w 6400800"/>
              <a:gd name="connsiteY3043" fmla="*/ 150971 h 514350"/>
              <a:gd name="connsiteX3044" fmla="*/ 187166 w 6400800"/>
              <a:gd name="connsiteY3044" fmla="*/ 122396 h 514350"/>
              <a:gd name="connsiteX3045" fmla="*/ 194786 w 6400800"/>
              <a:gd name="connsiteY3045" fmla="*/ 151924 h 514350"/>
              <a:gd name="connsiteX3046" fmla="*/ 204311 w 6400800"/>
              <a:gd name="connsiteY3046" fmla="*/ 186214 h 514350"/>
              <a:gd name="connsiteX3047" fmla="*/ 210026 w 6400800"/>
              <a:gd name="connsiteY3047" fmla="*/ 207169 h 514350"/>
              <a:gd name="connsiteX3048" fmla="*/ 215741 w 6400800"/>
              <a:gd name="connsiteY3048" fmla="*/ 230981 h 514350"/>
              <a:gd name="connsiteX3049" fmla="*/ 226219 w 6400800"/>
              <a:gd name="connsiteY3049" fmla="*/ 275749 h 514350"/>
              <a:gd name="connsiteX3050" fmla="*/ 218599 w 6400800"/>
              <a:gd name="connsiteY3050" fmla="*/ 295751 h 514350"/>
              <a:gd name="connsiteX3051" fmla="*/ 217646 w 6400800"/>
              <a:gd name="connsiteY3051" fmla="*/ 298609 h 514350"/>
              <a:gd name="connsiteX3052" fmla="*/ 214789 w 6400800"/>
              <a:gd name="connsiteY3052" fmla="*/ 266224 h 514350"/>
              <a:gd name="connsiteX3053" fmla="*/ 212884 w 6400800"/>
              <a:gd name="connsiteY3053" fmla="*/ 241459 h 514350"/>
              <a:gd name="connsiteX3054" fmla="*/ 210979 w 6400800"/>
              <a:gd name="connsiteY3054" fmla="*/ 266224 h 514350"/>
              <a:gd name="connsiteX3055" fmla="*/ 209074 w 6400800"/>
              <a:gd name="connsiteY3055" fmla="*/ 309086 h 514350"/>
              <a:gd name="connsiteX3056" fmla="*/ 196691 w 6400800"/>
              <a:gd name="connsiteY3056" fmla="*/ 287179 h 514350"/>
              <a:gd name="connsiteX3057" fmla="*/ 187166 w 6400800"/>
              <a:gd name="connsiteY3057" fmla="*/ 270034 h 514350"/>
              <a:gd name="connsiteX3058" fmla="*/ 177641 w 6400800"/>
              <a:gd name="connsiteY3058" fmla="*/ 255746 h 514350"/>
              <a:gd name="connsiteX3059" fmla="*/ 161449 w 6400800"/>
              <a:gd name="connsiteY3059" fmla="*/ 231934 h 514350"/>
              <a:gd name="connsiteX3060" fmla="*/ 156686 w 6400800"/>
              <a:gd name="connsiteY3060" fmla="*/ 225266 h 514350"/>
              <a:gd name="connsiteX3061" fmla="*/ 152876 w 6400800"/>
              <a:gd name="connsiteY3061" fmla="*/ 209074 h 514350"/>
              <a:gd name="connsiteX3062" fmla="*/ 152876 w 6400800"/>
              <a:gd name="connsiteY3062" fmla="*/ 219551 h 514350"/>
              <a:gd name="connsiteX3063" fmla="*/ 146209 w 6400800"/>
              <a:gd name="connsiteY3063" fmla="*/ 210979 h 514350"/>
              <a:gd name="connsiteX3064" fmla="*/ 152876 w 6400800"/>
              <a:gd name="connsiteY3064" fmla="*/ 224314 h 514350"/>
              <a:gd name="connsiteX3065" fmla="*/ 156686 w 6400800"/>
              <a:gd name="connsiteY3065" fmla="*/ 275749 h 514350"/>
              <a:gd name="connsiteX3066" fmla="*/ 148114 w 6400800"/>
              <a:gd name="connsiteY3066" fmla="*/ 263366 h 514350"/>
              <a:gd name="connsiteX3067" fmla="*/ 124301 w 6400800"/>
              <a:gd name="connsiteY3067" fmla="*/ 233839 h 514350"/>
              <a:gd name="connsiteX3068" fmla="*/ 104299 w 6400800"/>
              <a:gd name="connsiteY3068" fmla="*/ 212884 h 514350"/>
              <a:gd name="connsiteX3069" fmla="*/ 88106 w 6400800"/>
              <a:gd name="connsiteY3069" fmla="*/ 197644 h 514350"/>
              <a:gd name="connsiteX3070" fmla="*/ 103346 w 6400800"/>
              <a:gd name="connsiteY3070" fmla="*/ 217646 h 514350"/>
              <a:gd name="connsiteX3071" fmla="*/ 119539 w 6400800"/>
              <a:gd name="connsiteY3071" fmla="*/ 240506 h 514350"/>
              <a:gd name="connsiteX3072" fmla="*/ 139541 w 6400800"/>
              <a:gd name="connsiteY3072" fmla="*/ 271939 h 514350"/>
              <a:gd name="connsiteX3073" fmla="*/ 151924 w 6400800"/>
              <a:gd name="connsiteY3073" fmla="*/ 292894 h 514350"/>
              <a:gd name="connsiteX3074" fmla="*/ 151924 w 6400800"/>
              <a:gd name="connsiteY3074" fmla="*/ 297656 h 514350"/>
              <a:gd name="connsiteX3075" fmla="*/ 150971 w 6400800"/>
              <a:gd name="connsiteY3075" fmla="*/ 296704 h 514350"/>
              <a:gd name="connsiteX3076" fmla="*/ 136684 w 6400800"/>
              <a:gd name="connsiteY3076" fmla="*/ 282416 h 514350"/>
              <a:gd name="connsiteX3077" fmla="*/ 131921 w 6400800"/>
              <a:gd name="connsiteY3077" fmla="*/ 278606 h 514350"/>
              <a:gd name="connsiteX3078" fmla="*/ 132874 w 6400800"/>
              <a:gd name="connsiteY3078" fmla="*/ 274796 h 514350"/>
              <a:gd name="connsiteX3079" fmla="*/ 130969 w 6400800"/>
              <a:gd name="connsiteY3079" fmla="*/ 278606 h 514350"/>
              <a:gd name="connsiteX3080" fmla="*/ 122396 w 6400800"/>
              <a:gd name="connsiteY3080" fmla="*/ 270986 h 514350"/>
              <a:gd name="connsiteX3081" fmla="*/ 130016 w 6400800"/>
              <a:gd name="connsiteY3081" fmla="*/ 280511 h 514350"/>
              <a:gd name="connsiteX3082" fmla="*/ 123349 w 6400800"/>
              <a:gd name="connsiteY3082" fmla="*/ 293846 h 514350"/>
              <a:gd name="connsiteX3083" fmla="*/ 114776 w 6400800"/>
              <a:gd name="connsiteY3083" fmla="*/ 316706 h 514350"/>
              <a:gd name="connsiteX3084" fmla="*/ 112871 w 6400800"/>
              <a:gd name="connsiteY3084" fmla="*/ 321469 h 514350"/>
              <a:gd name="connsiteX3085" fmla="*/ 103346 w 6400800"/>
              <a:gd name="connsiteY3085" fmla="*/ 299561 h 514350"/>
              <a:gd name="connsiteX3086" fmla="*/ 86201 w 6400800"/>
              <a:gd name="connsiteY3086" fmla="*/ 262414 h 514350"/>
              <a:gd name="connsiteX3087" fmla="*/ 78581 w 6400800"/>
              <a:gd name="connsiteY3087" fmla="*/ 245269 h 514350"/>
              <a:gd name="connsiteX3088" fmla="*/ 70961 w 6400800"/>
              <a:gd name="connsiteY3088" fmla="*/ 230981 h 514350"/>
              <a:gd name="connsiteX3089" fmla="*/ 57626 w 6400800"/>
              <a:gd name="connsiteY3089" fmla="*/ 208121 h 514350"/>
              <a:gd name="connsiteX3090" fmla="*/ 46196 w 6400800"/>
              <a:gd name="connsiteY3090" fmla="*/ 188119 h 514350"/>
              <a:gd name="connsiteX3091" fmla="*/ 54769 w 6400800"/>
              <a:gd name="connsiteY3091" fmla="*/ 210026 h 514350"/>
              <a:gd name="connsiteX3092" fmla="*/ 64294 w 6400800"/>
              <a:gd name="connsiteY3092" fmla="*/ 234791 h 514350"/>
              <a:gd name="connsiteX3093" fmla="*/ 70009 w 6400800"/>
              <a:gd name="connsiteY3093" fmla="*/ 250031 h 514350"/>
              <a:gd name="connsiteX3094" fmla="*/ 75724 w 6400800"/>
              <a:gd name="connsiteY3094" fmla="*/ 266224 h 514350"/>
              <a:gd name="connsiteX3095" fmla="*/ 85249 w 6400800"/>
              <a:gd name="connsiteY3095" fmla="*/ 292894 h 514350"/>
              <a:gd name="connsiteX3096" fmla="*/ 79534 w 6400800"/>
              <a:gd name="connsiteY3096" fmla="*/ 284321 h 514350"/>
              <a:gd name="connsiteX3097" fmla="*/ 68104 w 6400800"/>
              <a:gd name="connsiteY3097" fmla="*/ 268129 h 514350"/>
              <a:gd name="connsiteX3098" fmla="*/ 57626 w 6400800"/>
              <a:gd name="connsiteY3098" fmla="*/ 253841 h 514350"/>
              <a:gd name="connsiteX3099" fmla="*/ 64294 w 6400800"/>
              <a:gd name="connsiteY3099" fmla="*/ 270034 h 514350"/>
              <a:gd name="connsiteX3100" fmla="*/ 71914 w 6400800"/>
              <a:gd name="connsiteY3100" fmla="*/ 288131 h 514350"/>
              <a:gd name="connsiteX3101" fmla="*/ 83344 w 6400800"/>
              <a:gd name="connsiteY3101" fmla="*/ 311944 h 514350"/>
              <a:gd name="connsiteX3102" fmla="*/ 90964 w 6400800"/>
              <a:gd name="connsiteY3102" fmla="*/ 330994 h 514350"/>
              <a:gd name="connsiteX3103" fmla="*/ 87154 w 6400800"/>
              <a:gd name="connsiteY3103" fmla="*/ 339566 h 514350"/>
              <a:gd name="connsiteX3104" fmla="*/ 81439 w 6400800"/>
              <a:gd name="connsiteY3104" fmla="*/ 352901 h 514350"/>
              <a:gd name="connsiteX3105" fmla="*/ 78581 w 6400800"/>
              <a:gd name="connsiteY3105" fmla="*/ 339566 h 514350"/>
              <a:gd name="connsiteX3106" fmla="*/ 70009 w 6400800"/>
              <a:gd name="connsiteY3106" fmla="*/ 301466 h 514350"/>
              <a:gd name="connsiteX3107" fmla="*/ 61436 w 6400800"/>
              <a:gd name="connsiteY3107" fmla="*/ 269081 h 514350"/>
              <a:gd name="connsiteX3108" fmla="*/ 53816 w 6400800"/>
              <a:gd name="connsiteY3108" fmla="*/ 244316 h 514350"/>
              <a:gd name="connsiteX3109" fmla="*/ 46196 w 6400800"/>
              <a:gd name="connsiteY3109" fmla="*/ 223361 h 514350"/>
              <a:gd name="connsiteX3110" fmla="*/ 50006 w 6400800"/>
              <a:gd name="connsiteY3110" fmla="*/ 245269 h 514350"/>
              <a:gd name="connsiteX3111" fmla="*/ 53816 w 6400800"/>
              <a:gd name="connsiteY3111" fmla="*/ 270034 h 514350"/>
              <a:gd name="connsiteX3112" fmla="*/ 58579 w 6400800"/>
              <a:gd name="connsiteY3112" fmla="*/ 302419 h 514350"/>
              <a:gd name="connsiteX3113" fmla="*/ 64294 w 6400800"/>
              <a:gd name="connsiteY3113" fmla="*/ 340519 h 514350"/>
              <a:gd name="connsiteX3114" fmla="*/ 69056 w 6400800"/>
              <a:gd name="connsiteY3114" fmla="*/ 381476 h 514350"/>
              <a:gd name="connsiteX3115" fmla="*/ 67151 w 6400800"/>
              <a:gd name="connsiteY3115" fmla="*/ 385286 h 514350"/>
              <a:gd name="connsiteX3116" fmla="*/ 60484 w 6400800"/>
              <a:gd name="connsiteY3116" fmla="*/ 405289 h 514350"/>
              <a:gd name="connsiteX3117" fmla="*/ 59531 w 6400800"/>
              <a:gd name="connsiteY3117" fmla="*/ 407194 h 514350"/>
              <a:gd name="connsiteX3118" fmla="*/ 56674 w 6400800"/>
              <a:gd name="connsiteY3118" fmla="*/ 407194 h 514350"/>
              <a:gd name="connsiteX3119" fmla="*/ 54769 w 6400800"/>
              <a:gd name="connsiteY3119" fmla="*/ 399574 h 514350"/>
              <a:gd name="connsiteX3120" fmla="*/ 46196 w 6400800"/>
              <a:gd name="connsiteY3120" fmla="*/ 364331 h 514350"/>
              <a:gd name="connsiteX3121" fmla="*/ 37624 w 6400800"/>
              <a:gd name="connsiteY3121" fmla="*/ 332899 h 514350"/>
              <a:gd name="connsiteX3122" fmla="*/ 21431 w 6400800"/>
              <a:gd name="connsiteY3122" fmla="*/ 287179 h 514350"/>
              <a:gd name="connsiteX3123" fmla="*/ 13811 w 6400800"/>
              <a:gd name="connsiteY3123" fmla="*/ 270034 h 514350"/>
              <a:gd name="connsiteX3124" fmla="*/ 17621 w 6400800"/>
              <a:gd name="connsiteY3124" fmla="*/ 288131 h 514350"/>
              <a:gd name="connsiteX3125" fmla="*/ 21431 w 6400800"/>
              <a:gd name="connsiteY3125" fmla="*/ 309086 h 514350"/>
              <a:gd name="connsiteX3126" fmla="*/ 26194 w 6400800"/>
              <a:gd name="connsiteY3126" fmla="*/ 335756 h 514350"/>
              <a:gd name="connsiteX3127" fmla="*/ 31909 w 6400800"/>
              <a:gd name="connsiteY3127" fmla="*/ 367189 h 514350"/>
              <a:gd name="connsiteX3128" fmla="*/ 39529 w 6400800"/>
              <a:gd name="connsiteY3128" fmla="*/ 402431 h 514350"/>
              <a:gd name="connsiteX3129" fmla="*/ 39529 w 6400800"/>
              <a:gd name="connsiteY3129" fmla="*/ 404336 h 514350"/>
              <a:gd name="connsiteX3130" fmla="*/ 7144 w 6400800"/>
              <a:gd name="connsiteY3130" fmla="*/ 399574 h 514350"/>
              <a:gd name="connsiteX3131" fmla="*/ 7144 w 6400800"/>
              <a:gd name="connsiteY3131" fmla="*/ 511016 h 514350"/>
              <a:gd name="connsiteX3132" fmla="*/ 6277451 w 6400800"/>
              <a:gd name="connsiteY3132" fmla="*/ 364331 h 514350"/>
              <a:gd name="connsiteX3133" fmla="*/ 6279356 w 6400800"/>
              <a:gd name="connsiteY3133" fmla="*/ 357664 h 514350"/>
              <a:gd name="connsiteX3134" fmla="*/ 6279356 w 6400800"/>
              <a:gd name="connsiteY3134" fmla="*/ 361474 h 514350"/>
              <a:gd name="connsiteX3135" fmla="*/ 6277451 w 6400800"/>
              <a:gd name="connsiteY3135" fmla="*/ 399574 h 514350"/>
              <a:gd name="connsiteX3136" fmla="*/ 6267926 w 6400800"/>
              <a:gd name="connsiteY3136" fmla="*/ 430054 h 514350"/>
              <a:gd name="connsiteX3137" fmla="*/ 6266021 w 6400800"/>
              <a:gd name="connsiteY3137" fmla="*/ 430054 h 514350"/>
              <a:gd name="connsiteX3138" fmla="*/ 6260306 w 6400800"/>
              <a:gd name="connsiteY3138" fmla="*/ 421481 h 514350"/>
              <a:gd name="connsiteX3139" fmla="*/ 6277451 w 6400800"/>
              <a:gd name="connsiteY3139" fmla="*/ 364331 h 514350"/>
              <a:gd name="connsiteX3140" fmla="*/ 6211729 w 6400800"/>
              <a:gd name="connsiteY3140" fmla="*/ 425291 h 514350"/>
              <a:gd name="connsiteX3141" fmla="*/ 6212681 w 6400800"/>
              <a:gd name="connsiteY3141" fmla="*/ 398621 h 514350"/>
              <a:gd name="connsiteX3142" fmla="*/ 6213634 w 6400800"/>
              <a:gd name="connsiteY3142" fmla="*/ 390049 h 514350"/>
              <a:gd name="connsiteX3143" fmla="*/ 6216492 w 6400800"/>
              <a:gd name="connsiteY3143" fmla="*/ 393859 h 514350"/>
              <a:gd name="connsiteX3144" fmla="*/ 6227921 w 6400800"/>
              <a:gd name="connsiteY3144" fmla="*/ 408146 h 514350"/>
              <a:gd name="connsiteX3145" fmla="*/ 6225064 w 6400800"/>
              <a:gd name="connsiteY3145" fmla="*/ 412909 h 514350"/>
              <a:gd name="connsiteX3146" fmla="*/ 6221254 w 6400800"/>
              <a:gd name="connsiteY3146" fmla="*/ 420529 h 514350"/>
              <a:gd name="connsiteX3147" fmla="*/ 6218396 w 6400800"/>
              <a:gd name="connsiteY3147" fmla="*/ 429101 h 514350"/>
              <a:gd name="connsiteX3148" fmla="*/ 6217444 w 6400800"/>
              <a:gd name="connsiteY3148" fmla="*/ 431006 h 514350"/>
              <a:gd name="connsiteX3149" fmla="*/ 6217444 w 6400800"/>
              <a:gd name="connsiteY3149" fmla="*/ 429101 h 514350"/>
              <a:gd name="connsiteX3150" fmla="*/ 6215539 w 6400800"/>
              <a:gd name="connsiteY3150" fmla="*/ 413861 h 514350"/>
              <a:gd name="connsiteX3151" fmla="*/ 6213634 w 6400800"/>
              <a:gd name="connsiteY3151" fmla="*/ 429101 h 514350"/>
              <a:gd name="connsiteX3152" fmla="*/ 6211729 w 6400800"/>
              <a:gd name="connsiteY3152" fmla="*/ 441484 h 514350"/>
              <a:gd name="connsiteX3153" fmla="*/ 6211729 w 6400800"/>
              <a:gd name="connsiteY3153" fmla="*/ 425291 h 514350"/>
              <a:gd name="connsiteX3154" fmla="*/ 6183154 w 6400800"/>
              <a:gd name="connsiteY3154" fmla="*/ 343376 h 514350"/>
              <a:gd name="connsiteX3155" fmla="*/ 6187917 w 6400800"/>
              <a:gd name="connsiteY3155" fmla="*/ 350996 h 514350"/>
              <a:gd name="connsiteX3156" fmla="*/ 6191726 w 6400800"/>
              <a:gd name="connsiteY3156" fmla="*/ 356711 h 514350"/>
              <a:gd name="connsiteX3157" fmla="*/ 6183154 w 6400800"/>
              <a:gd name="connsiteY3157" fmla="*/ 388144 h 514350"/>
              <a:gd name="connsiteX3158" fmla="*/ 6182201 w 6400800"/>
              <a:gd name="connsiteY3158" fmla="*/ 391954 h 514350"/>
              <a:gd name="connsiteX3159" fmla="*/ 6181249 w 6400800"/>
              <a:gd name="connsiteY3159" fmla="*/ 375761 h 514350"/>
              <a:gd name="connsiteX3160" fmla="*/ 6181249 w 6400800"/>
              <a:gd name="connsiteY3160" fmla="*/ 372904 h 514350"/>
              <a:gd name="connsiteX3161" fmla="*/ 6183154 w 6400800"/>
              <a:gd name="connsiteY3161" fmla="*/ 343376 h 514350"/>
              <a:gd name="connsiteX3162" fmla="*/ 6144101 w 6400800"/>
              <a:gd name="connsiteY3162" fmla="*/ 308134 h 514350"/>
              <a:gd name="connsiteX3163" fmla="*/ 6147912 w 6400800"/>
              <a:gd name="connsiteY3163" fmla="*/ 276701 h 514350"/>
              <a:gd name="connsiteX3164" fmla="*/ 6153626 w 6400800"/>
              <a:gd name="connsiteY3164" fmla="*/ 289084 h 514350"/>
              <a:gd name="connsiteX3165" fmla="*/ 6161246 w 6400800"/>
              <a:gd name="connsiteY3165" fmla="*/ 305276 h 514350"/>
              <a:gd name="connsiteX3166" fmla="*/ 6157437 w 6400800"/>
              <a:gd name="connsiteY3166" fmla="*/ 319564 h 514350"/>
              <a:gd name="connsiteX3167" fmla="*/ 6152674 w 6400800"/>
              <a:gd name="connsiteY3167" fmla="*/ 342424 h 514350"/>
              <a:gd name="connsiteX3168" fmla="*/ 6150769 w 6400800"/>
              <a:gd name="connsiteY3168" fmla="*/ 356711 h 514350"/>
              <a:gd name="connsiteX3169" fmla="*/ 6149817 w 6400800"/>
              <a:gd name="connsiteY3169" fmla="*/ 360521 h 514350"/>
              <a:gd name="connsiteX3170" fmla="*/ 6148864 w 6400800"/>
              <a:gd name="connsiteY3170" fmla="*/ 365284 h 514350"/>
              <a:gd name="connsiteX3171" fmla="*/ 6146006 w 6400800"/>
              <a:gd name="connsiteY3171" fmla="*/ 360521 h 514350"/>
              <a:gd name="connsiteX3172" fmla="*/ 6147912 w 6400800"/>
              <a:gd name="connsiteY3172" fmla="*/ 368141 h 514350"/>
              <a:gd name="connsiteX3173" fmla="*/ 6145054 w 6400800"/>
              <a:gd name="connsiteY3173" fmla="*/ 389096 h 514350"/>
              <a:gd name="connsiteX3174" fmla="*/ 6144101 w 6400800"/>
              <a:gd name="connsiteY3174" fmla="*/ 386239 h 514350"/>
              <a:gd name="connsiteX3175" fmla="*/ 6143149 w 6400800"/>
              <a:gd name="connsiteY3175" fmla="*/ 384334 h 514350"/>
              <a:gd name="connsiteX3176" fmla="*/ 6142196 w 6400800"/>
              <a:gd name="connsiteY3176" fmla="*/ 369094 h 514350"/>
              <a:gd name="connsiteX3177" fmla="*/ 6139339 w 6400800"/>
              <a:gd name="connsiteY3177" fmla="*/ 343376 h 514350"/>
              <a:gd name="connsiteX3178" fmla="*/ 6144101 w 6400800"/>
              <a:gd name="connsiteY3178" fmla="*/ 308134 h 514350"/>
              <a:gd name="connsiteX3179" fmla="*/ 6095524 w 6400800"/>
              <a:gd name="connsiteY3179" fmla="*/ 384334 h 514350"/>
              <a:gd name="connsiteX3180" fmla="*/ 6088856 w 6400800"/>
              <a:gd name="connsiteY3180" fmla="*/ 412909 h 514350"/>
              <a:gd name="connsiteX3181" fmla="*/ 6083142 w 6400800"/>
              <a:gd name="connsiteY3181" fmla="*/ 435769 h 514350"/>
              <a:gd name="connsiteX3182" fmla="*/ 6076474 w 6400800"/>
              <a:gd name="connsiteY3182" fmla="*/ 411956 h 514350"/>
              <a:gd name="connsiteX3183" fmla="*/ 6079331 w 6400800"/>
              <a:gd name="connsiteY3183" fmla="*/ 391001 h 514350"/>
              <a:gd name="connsiteX3184" fmla="*/ 6084094 w 6400800"/>
              <a:gd name="connsiteY3184" fmla="*/ 368141 h 514350"/>
              <a:gd name="connsiteX3185" fmla="*/ 6088856 w 6400800"/>
              <a:gd name="connsiteY3185" fmla="*/ 347186 h 514350"/>
              <a:gd name="connsiteX3186" fmla="*/ 6091714 w 6400800"/>
              <a:gd name="connsiteY3186" fmla="*/ 348139 h 514350"/>
              <a:gd name="connsiteX3187" fmla="*/ 6095524 w 6400800"/>
              <a:gd name="connsiteY3187" fmla="*/ 350996 h 514350"/>
              <a:gd name="connsiteX3188" fmla="*/ 6100287 w 6400800"/>
              <a:gd name="connsiteY3188" fmla="*/ 359569 h 514350"/>
              <a:gd name="connsiteX3189" fmla="*/ 6095524 w 6400800"/>
              <a:gd name="connsiteY3189" fmla="*/ 384334 h 514350"/>
              <a:gd name="connsiteX3190" fmla="*/ 6102192 w 6400800"/>
              <a:gd name="connsiteY3190" fmla="*/ 206216 h 514350"/>
              <a:gd name="connsiteX3191" fmla="*/ 6101239 w 6400800"/>
              <a:gd name="connsiteY3191" fmla="*/ 235744 h 514350"/>
              <a:gd name="connsiteX3192" fmla="*/ 6101239 w 6400800"/>
              <a:gd name="connsiteY3192" fmla="*/ 241459 h 514350"/>
              <a:gd name="connsiteX3193" fmla="*/ 6101239 w 6400800"/>
              <a:gd name="connsiteY3193" fmla="*/ 242411 h 514350"/>
              <a:gd name="connsiteX3194" fmla="*/ 6101239 w 6400800"/>
              <a:gd name="connsiteY3194" fmla="*/ 242411 h 514350"/>
              <a:gd name="connsiteX3195" fmla="*/ 6100287 w 6400800"/>
              <a:gd name="connsiteY3195" fmla="*/ 239554 h 514350"/>
              <a:gd name="connsiteX3196" fmla="*/ 6097429 w 6400800"/>
              <a:gd name="connsiteY3196" fmla="*/ 230981 h 514350"/>
              <a:gd name="connsiteX3197" fmla="*/ 6102192 w 6400800"/>
              <a:gd name="connsiteY3197" fmla="*/ 206216 h 514350"/>
              <a:gd name="connsiteX3198" fmla="*/ 6100287 w 6400800"/>
              <a:gd name="connsiteY3198" fmla="*/ 284321 h 514350"/>
              <a:gd name="connsiteX3199" fmla="*/ 6098381 w 6400800"/>
              <a:gd name="connsiteY3199" fmla="*/ 279559 h 514350"/>
              <a:gd name="connsiteX3200" fmla="*/ 6099334 w 6400800"/>
              <a:gd name="connsiteY3200" fmla="*/ 277654 h 514350"/>
              <a:gd name="connsiteX3201" fmla="*/ 6100287 w 6400800"/>
              <a:gd name="connsiteY3201" fmla="*/ 284321 h 514350"/>
              <a:gd name="connsiteX3202" fmla="*/ 6093619 w 6400800"/>
              <a:gd name="connsiteY3202" fmla="*/ 247174 h 514350"/>
              <a:gd name="connsiteX3203" fmla="*/ 6095524 w 6400800"/>
              <a:gd name="connsiteY3203" fmla="*/ 255746 h 514350"/>
              <a:gd name="connsiteX3204" fmla="*/ 6091714 w 6400800"/>
              <a:gd name="connsiteY3204" fmla="*/ 264319 h 514350"/>
              <a:gd name="connsiteX3205" fmla="*/ 6090762 w 6400800"/>
              <a:gd name="connsiteY3205" fmla="*/ 262414 h 514350"/>
              <a:gd name="connsiteX3206" fmla="*/ 6093619 w 6400800"/>
              <a:gd name="connsiteY3206" fmla="*/ 247174 h 514350"/>
              <a:gd name="connsiteX3207" fmla="*/ 6088856 w 6400800"/>
              <a:gd name="connsiteY3207" fmla="*/ 269081 h 514350"/>
              <a:gd name="connsiteX3208" fmla="*/ 6088856 w 6400800"/>
              <a:gd name="connsiteY3208" fmla="*/ 270034 h 514350"/>
              <a:gd name="connsiteX3209" fmla="*/ 6088856 w 6400800"/>
              <a:gd name="connsiteY3209" fmla="*/ 270034 h 514350"/>
              <a:gd name="connsiteX3210" fmla="*/ 6087904 w 6400800"/>
              <a:gd name="connsiteY3210" fmla="*/ 272891 h 514350"/>
              <a:gd name="connsiteX3211" fmla="*/ 6088856 w 6400800"/>
              <a:gd name="connsiteY3211" fmla="*/ 269081 h 514350"/>
              <a:gd name="connsiteX3212" fmla="*/ 6067901 w 6400800"/>
              <a:gd name="connsiteY3212" fmla="*/ 369094 h 514350"/>
              <a:gd name="connsiteX3213" fmla="*/ 6080284 w 6400800"/>
              <a:gd name="connsiteY3213" fmla="*/ 339566 h 514350"/>
              <a:gd name="connsiteX3214" fmla="*/ 6085046 w 6400800"/>
              <a:gd name="connsiteY3214" fmla="*/ 326231 h 514350"/>
              <a:gd name="connsiteX3215" fmla="*/ 6088856 w 6400800"/>
              <a:gd name="connsiteY3215" fmla="*/ 313849 h 514350"/>
              <a:gd name="connsiteX3216" fmla="*/ 6093619 w 6400800"/>
              <a:gd name="connsiteY3216" fmla="*/ 293846 h 514350"/>
              <a:gd name="connsiteX3217" fmla="*/ 6093619 w 6400800"/>
              <a:gd name="connsiteY3217" fmla="*/ 293846 h 514350"/>
              <a:gd name="connsiteX3218" fmla="*/ 6096476 w 6400800"/>
              <a:gd name="connsiteY3218" fmla="*/ 310991 h 514350"/>
              <a:gd name="connsiteX3219" fmla="*/ 6100287 w 6400800"/>
              <a:gd name="connsiteY3219" fmla="*/ 339566 h 514350"/>
              <a:gd name="connsiteX3220" fmla="*/ 6101239 w 6400800"/>
              <a:gd name="connsiteY3220" fmla="*/ 355759 h 514350"/>
              <a:gd name="connsiteX3221" fmla="*/ 6101239 w 6400800"/>
              <a:gd name="connsiteY3221" fmla="*/ 355759 h 514350"/>
              <a:gd name="connsiteX3222" fmla="*/ 6100287 w 6400800"/>
              <a:gd name="connsiteY3222" fmla="*/ 359569 h 514350"/>
              <a:gd name="connsiteX3223" fmla="*/ 6097429 w 6400800"/>
              <a:gd name="connsiteY3223" fmla="*/ 350044 h 514350"/>
              <a:gd name="connsiteX3224" fmla="*/ 6093619 w 6400800"/>
              <a:gd name="connsiteY3224" fmla="*/ 345281 h 514350"/>
              <a:gd name="connsiteX3225" fmla="*/ 6087904 w 6400800"/>
              <a:gd name="connsiteY3225" fmla="*/ 342424 h 514350"/>
              <a:gd name="connsiteX3226" fmla="*/ 6085999 w 6400800"/>
              <a:gd name="connsiteY3226" fmla="*/ 341471 h 514350"/>
              <a:gd name="connsiteX3227" fmla="*/ 6085046 w 6400800"/>
              <a:gd name="connsiteY3227" fmla="*/ 343376 h 514350"/>
              <a:gd name="connsiteX3228" fmla="*/ 6076474 w 6400800"/>
              <a:gd name="connsiteY3228" fmla="*/ 365284 h 514350"/>
              <a:gd name="connsiteX3229" fmla="*/ 6069806 w 6400800"/>
              <a:gd name="connsiteY3229" fmla="*/ 384334 h 514350"/>
              <a:gd name="connsiteX3230" fmla="*/ 6065996 w 6400800"/>
              <a:gd name="connsiteY3230" fmla="*/ 372904 h 514350"/>
              <a:gd name="connsiteX3231" fmla="*/ 6067901 w 6400800"/>
              <a:gd name="connsiteY3231" fmla="*/ 369094 h 514350"/>
              <a:gd name="connsiteX3232" fmla="*/ 6035517 w 6400800"/>
              <a:gd name="connsiteY3232" fmla="*/ 310039 h 514350"/>
              <a:gd name="connsiteX3233" fmla="*/ 6035517 w 6400800"/>
              <a:gd name="connsiteY3233" fmla="*/ 308134 h 514350"/>
              <a:gd name="connsiteX3234" fmla="*/ 6040279 w 6400800"/>
              <a:gd name="connsiteY3234" fmla="*/ 324326 h 514350"/>
              <a:gd name="connsiteX3235" fmla="*/ 6044089 w 6400800"/>
              <a:gd name="connsiteY3235" fmla="*/ 338614 h 514350"/>
              <a:gd name="connsiteX3236" fmla="*/ 6038374 w 6400800"/>
              <a:gd name="connsiteY3236" fmla="*/ 355759 h 514350"/>
              <a:gd name="connsiteX3237" fmla="*/ 6033612 w 6400800"/>
              <a:gd name="connsiteY3237" fmla="*/ 330041 h 514350"/>
              <a:gd name="connsiteX3238" fmla="*/ 6035517 w 6400800"/>
              <a:gd name="connsiteY3238" fmla="*/ 310039 h 514350"/>
              <a:gd name="connsiteX3239" fmla="*/ 6012656 w 6400800"/>
              <a:gd name="connsiteY3239" fmla="*/ 361474 h 514350"/>
              <a:gd name="connsiteX3240" fmla="*/ 6012656 w 6400800"/>
              <a:gd name="connsiteY3240" fmla="*/ 363379 h 514350"/>
              <a:gd name="connsiteX3241" fmla="*/ 6012656 w 6400800"/>
              <a:gd name="connsiteY3241" fmla="*/ 359569 h 514350"/>
              <a:gd name="connsiteX3242" fmla="*/ 6012656 w 6400800"/>
              <a:gd name="connsiteY3242" fmla="*/ 361474 h 514350"/>
              <a:gd name="connsiteX3243" fmla="*/ 6007894 w 6400800"/>
              <a:gd name="connsiteY3243" fmla="*/ 351949 h 514350"/>
              <a:gd name="connsiteX3244" fmla="*/ 6007894 w 6400800"/>
              <a:gd name="connsiteY3244" fmla="*/ 352901 h 514350"/>
              <a:gd name="connsiteX3245" fmla="*/ 6007894 w 6400800"/>
              <a:gd name="connsiteY3245" fmla="*/ 351949 h 514350"/>
              <a:gd name="connsiteX3246" fmla="*/ 6007894 w 6400800"/>
              <a:gd name="connsiteY3246" fmla="*/ 351949 h 514350"/>
              <a:gd name="connsiteX3247" fmla="*/ 5976462 w 6400800"/>
              <a:gd name="connsiteY3247" fmla="*/ 410051 h 514350"/>
              <a:gd name="connsiteX3248" fmla="*/ 5973604 w 6400800"/>
              <a:gd name="connsiteY3248" fmla="*/ 402431 h 514350"/>
              <a:gd name="connsiteX3249" fmla="*/ 5972651 w 6400800"/>
              <a:gd name="connsiteY3249" fmla="*/ 398621 h 514350"/>
              <a:gd name="connsiteX3250" fmla="*/ 5971699 w 6400800"/>
              <a:gd name="connsiteY3250" fmla="*/ 391001 h 514350"/>
              <a:gd name="connsiteX3251" fmla="*/ 5973604 w 6400800"/>
              <a:gd name="connsiteY3251" fmla="*/ 386239 h 514350"/>
              <a:gd name="connsiteX3252" fmla="*/ 5977414 w 6400800"/>
              <a:gd name="connsiteY3252" fmla="*/ 374809 h 514350"/>
              <a:gd name="connsiteX3253" fmla="*/ 5976462 w 6400800"/>
              <a:gd name="connsiteY3253" fmla="*/ 410051 h 514350"/>
              <a:gd name="connsiteX3254" fmla="*/ 5976462 w 6400800"/>
              <a:gd name="connsiteY3254" fmla="*/ 239554 h 514350"/>
              <a:gd name="connsiteX3255" fmla="*/ 5978367 w 6400800"/>
              <a:gd name="connsiteY3255" fmla="*/ 250031 h 514350"/>
              <a:gd name="connsiteX3256" fmla="*/ 5979319 w 6400800"/>
              <a:gd name="connsiteY3256" fmla="*/ 256699 h 514350"/>
              <a:gd name="connsiteX3257" fmla="*/ 5974556 w 6400800"/>
              <a:gd name="connsiteY3257" fmla="*/ 248126 h 514350"/>
              <a:gd name="connsiteX3258" fmla="*/ 5976462 w 6400800"/>
              <a:gd name="connsiteY3258" fmla="*/ 239554 h 514350"/>
              <a:gd name="connsiteX3259" fmla="*/ 5965984 w 6400800"/>
              <a:gd name="connsiteY3259" fmla="*/ 291941 h 514350"/>
              <a:gd name="connsiteX3260" fmla="*/ 5966937 w 6400800"/>
              <a:gd name="connsiteY3260" fmla="*/ 286226 h 514350"/>
              <a:gd name="connsiteX3261" fmla="*/ 5967889 w 6400800"/>
              <a:gd name="connsiteY3261" fmla="*/ 282416 h 514350"/>
              <a:gd name="connsiteX3262" fmla="*/ 5970746 w 6400800"/>
              <a:gd name="connsiteY3262" fmla="*/ 269081 h 514350"/>
              <a:gd name="connsiteX3263" fmla="*/ 5983129 w 6400800"/>
              <a:gd name="connsiteY3263" fmla="*/ 298609 h 514350"/>
              <a:gd name="connsiteX3264" fmla="*/ 5980271 w 6400800"/>
              <a:gd name="connsiteY3264" fmla="*/ 330994 h 514350"/>
              <a:gd name="connsiteX3265" fmla="*/ 5979319 w 6400800"/>
              <a:gd name="connsiteY3265" fmla="*/ 331946 h 514350"/>
              <a:gd name="connsiteX3266" fmla="*/ 5976462 w 6400800"/>
              <a:gd name="connsiteY3266" fmla="*/ 328136 h 514350"/>
              <a:gd name="connsiteX3267" fmla="*/ 5979319 w 6400800"/>
              <a:gd name="connsiteY3267" fmla="*/ 332899 h 514350"/>
              <a:gd name="connsiteX3268" fmla="*/ 5972651 w 6400800"/>
              <a:gd name="connsiteY3268" fmla="*/ 346234 h 514350"/>
              <a:gd name="connsiteX3269" fmla="*/ 5967889 w 6400800"/>
              <a:gd name="connsiteY3269" fmla="*/ 355759 h 514350"/>
              <a:gd name="connsiteX3270" fmla="*/ 5967889 w 6400800"/>
              <a:gd name="connsiteY3270" fmla="*/ 355759 h 514350"/>
              <a:gd name="connsiteX3271" fmla="*/ 5966937 w 6400800"/>
              <a:gd name="connsiteY3271" fmla="*/ 351949 h 514350"/>
              <a:gd name="connsiteX3272" fmla="*/ 5965031 w 6400800"/>
              <a:gd name="connsiteY3272" fmla="*/ 333851 h 514350"/>
              <a:gd name="connsiteX3273" fmla="*/ 5963126 w 6400800"/>
              <a:gd name="connsiteY3273" fmla="*/ 299561 h 514350"/>
              <a:gd name="connsiteX3274" fmla="*/ 5965984 w 6400800"/>
              <a:gd name="connsiteY3274" fmla="*/ 291941 h 514350"/>
              <a:gd name="connsiteX3275" fmla="*/ 5952649 w 6400800"/>
              <a:gd name="connsiteY3275" fmla="*/ 385286 h 514350"/>
              <a:gd name="connsiteX3276" fmla="*/ 5952649 w 6400800"/>
              <a:gd name="connsiteY3276" fmla="*/ 385286 h 514350"/>
              <a:gd name="connsiteX3277" fmla="*/ 5952649 w 6400800"/>
              <a:gd name="connsiteY3277" fmla="*/ 385286 h 514350"/>
              <a:gd name="connsiteX3278" fmla="*/ 5952649 w 6400800"/>
              <a:gd name="connsiteY3278" fmla="*/ 385286 h 514350"/>
              <a:gd name="connsiteX3279" fmla="*/ 5934551 w 6400800"/>
              <a:gd name="connsiteY3279" fmla="*/ 339566 h 514350"/>
              <a:gd name="connsiteX3280" fmla="*/ 5933599 w 6400800"/>
              <a:gd name="connsiteY3280" fmla="*/ 332899 h 514350"/>
              <a:gd name="connsiteX3281" fmla="*/ 5933599 w 6400800"/>
              <a:gd name="connsiteY3281" fmla="*/ 330994 h 514350"/>
              <a:gd name="connsiteX3282" fmla="*/ 5935504 w 6400800"/>
              <a:gd name="connsiteY3282" fmla="*/ 336709 h 514350"/>
              <a:gd name="connsiteX3283" fmla="*/ 5934551 w 6400800"/>
              <a:gd name="connsiteY3283" fmla="*/ 339566 h 514350"/>
              <a:gd name="connsiteX3284" fmla="*/ 5948839 w 6400800"/>
              <a:gd name="connsiteY3284" fmla="*/ 371951 h 514350"/>
              <a:gd name="connsiteX3285" fmla="*/ 5945981 w 6400800"/>
              <a:gd name="connsiteY3285" fmla="*/ 382429 h 514350"/>
              <a:gd name="connsiteX3286" fmla="*/ 5943124 w 6400800"/>
              <a:gd name="connsiteY3286" fmla="*/ 392906 h 514350"/>
              <a:gd name="connsiteX3287" fmla="*/ 5943124 w 6400800"/>
              <a:gd name="connsiteY3287" fmla="*/ 378619 h 514350"/>
              <a:gd name="connsiteX3288" fmla="*/ 5943124 w 6400800"/>
              <a:gd name="connsiteY3288" fmla="*/ 378619 h 514350"/>
              <a:gd name="connsiteX3289" fmla="*/ 5946934 w 6400800"/>
              <a:gd name="connsiteY3289" fmla="*/ 365284 h 514350"/>
              <a:gd name="connsiteX3290" fmla="*/ 5948839 w 6400800"/>
              <a:gd name="connsiteY3290" fmla="*/ 371951 h 514350"/>
              <a:gd name="connsiteX3291" fmla="*/ 5930742 w 6400800"/>
              <a:gd name="connsiteY3291" fmla="*/ 234791 h 514350"/>
              <a:gd name="connsiteX3292" fmla="*/ 5938362 w 6400800"/>
              <a:gd name="connsiteY3292" fmla="*/ 269081 h 514350"/>
              <a:gd name="connsiteX3293" fmla="*/ 5945029 w 6400800"/>
              <a:gd name="connsiteY3293" fmla="*/ 307181 h 514350"/>
              <a:gd name="connsiteX3294" fmla="*/ 5940267 w 6400800"/>
              <a:gd name="connsiteY3294" fmla="*/ 323374 h 514350"/>
              <a:gd name="connsiteX3295" fmla="*/ 5940267 w 6400800"/>
              <a:gd name="connsiteY3295" fmla="*/ 324326 h 514350"/>
              <a:gd name="connsiteX3296" fmla="*/ 5931694 w 6400800"/>
              <a:gd name="connsiteY3296" fmla="*/ 307181 h 514350"/>
              <a:gd name="connsiteX3297" fmla="*/ 5928837 w 6400800"/>
              <a:gd name="connsiteY3297" fmla="*/ 284321 h 514350"/>
              <a:gd name="connsiteX3298" fmla="*/ 5926931 w 6400800"/>
              <a:gd name="connsiteY3298" fmla="*/ 266224 h 514350"/>
              <a:gd name="connsiteX3299" fmla="*/ 5929789 w 6400800"/>
              <a:gd name="connsiteY3299" fmla="*/ 259556 h 514350"/>
              <a:gd name="connsiteX3300" fmla="*/ 5926931 w 6400800"/>
              <a:gd name="connsiteY3300" fmla="*/ 264319 h 514350"/>
              <a:gd name="connsiteX3301" fmla="*/ 5925026 w 6400800"/>
              <a:gd name="connsiteY3301" fmla="*/ 245269 h 514350"/>
              <a:gd name="connsiteX3302" fmla="*/ 5926931 w 6400800"/>
              <a:gd name="connsiteY3302" fmla="*/ 233839 h 514350"/>
              <a:gd name="connsiteX3303" fmla="*/ 5928837 w 6400800"/>
              <a:gd name="connsiteY3303" fmla="*/ 226219 h 514350"/>
              <a:gd name="connsiteX3304" fmla="*/ 5930742 w 6400800"/>
              <a:gd name="connsiteY3304" fmla="*/ 234791 h 514350"/>
              <a:gd name="connsiteX3305" fmla="*/ 5923121 w 6400800"/>
              <a:gd name="connsiteY3305" fmla="*/ 209074 h 514350"/>
              <a:gd name="connsiteX3306" fmla="*/ 5926931 w 6400800"/>
              <a:gd name="connsiteY3306" fmla="*/ 222409 h 514350"/>
              <a:gd name="connsiteX3307" fmla="*/ 5922169 w 6400800"/>
              <a:gd name="connsiteY3307" fmla="*/ 232886 h 514350"/>
              <a:gd name="connsiteX3308" fmla="*/ 5919312 w 6400800"/>
              <a:gd name="connsiteY3308" fmla="*/ 206216 h 514350"/>
              <a:gd name="connsiteX3309" fmla="*/ 5918359 w 6400800"/>
              <a:gd name="connsiteY3309" fmla="*/ 193834 h 514350"/>
              <a:gd name="connsiteX3310" fmla="*/ 5923121 w 6400800"/>
              <a:gd name="connsiteY3310" fmla="*/ 209074 h 514350"/>
              <a:gd name="connsiteX3311" fmla="*/ 5901214 w 6400800"/>
              <a:gd name="connsiteY3311" fmla="*/ 244316 h 514350"/>
              <a:gd name="connsiteX3312" fmla="*/ 5901214 w 6400800"/>
              <a:gd name="connsiteY3312" fmla="*/ 258604 h 514350"/>
              <a:gd name="connsiteX3313" fmla="*/ 5902167 w 6400800"/>
              <a:gd name="connsiteY3313" fmla="*/ 278606 h 514350"/>
              <a:gd name="connsiteX3314" fmla="*/ 5904071 w 6400800"/>
              <a:gd name="connsiteY3314" fmla="*/ 302419 h 514350"/>
              <a:gd name="connsiteX3315" fmla="*/ 5900262 w 6400800"/>
              <a:gd name="connsiteY3315" fmla="*/ 310039 h 514350"/>
              <a:gd name="connsiteX3316" fmla="*/ 5895499 w 6400800"/>
              <a:gd name="connsiteY3316" fmla="*/ 284321 h 514350"/>
              <a:gd name="connsiteX3317" fmla="*/ 5901214 w 6400800"/>
              <a:gd name="connsiteY3317" fmla="*/ 244316 h 514350"/>
              <a:gd name="connsiteX3318" fmla="*/ 5903119 w 6400800"/>
              <a:gd name="connsiteY3318" fmla="*/ 324326 h 514350"/>
              <a:gd name="connsiteX3319" fmla="*/ 5903119 w 6400800"/>
              <a:gd name="connsiteY3319" fmla="*/ 328136 h 514350"/>
              <a:gd name="connsiteX3320" fmla="*/ 5902167 w 6400800"/>
              <a:gd name="connsiteY3320" fmla="*/ 325279 h 514350"/>
              <a:gd name="connsiteX3321" fmla="*/ 5903119 w 6400800"/>
              <a:gd name="connsiteY3321" fmla="*/ 324326 h 514350"/>
              <a:gd name="connsiteX3322" fmla="*/ 5892642 w 6400800"/>
              <a:gd name="connsiteY3322" fmla="*/ 348139 h 514350"/>
              <a:gd name="connsiteX3323" fmla="*/ 5893594 w 6400800"/>
              <a:gd name="connsiteY3323" fmla="*/ 352901 h 514350"/>
              <a:gd name="connsiteX3324" fmla="*/ 5893594 w 6400800"/>
              <a:gd name="connsiteY3324" fmla="*/ 355759 h 514350"/>
              <a:gd name="connsiteX3325" fmla="*/ 5891689 w 6400800"/>
              <a:gd name="connsiteY3325" fmla="*/ 350996 h 514350"/>
              <a:gd name="connsiteX3326" fmla="*/ 5892642 w 6400800"/>
              <a:gd name="connsiteY3326" fmla="*/ 348139 h 514350"/>
              <a:gd name="connsiteX3327" fmla="*/ 5893594 w 6400800"/>
              <a:gd name="connsiteY3327" fmla="*/ 373856 h 514350"/>
              <a:gd name="connsiteX3328" fmla="*/ 5898356 w 6400800"/>
              <a:gd name="connsiteY3328" fmla="*/ 391954 h 514350"/>
              <a:gd name="connsiteX3329" fmla="*/ 5902167 w 6400800"/>
              <a:gd name="connsiteY3329" fmla="*/ 408146 h 514350"/>
              <a:gd name="connsiteX3330" fmla="*/ 5904071 w 6400800"/>
              <a:gd name="connsiteY3330" fmla="*/ 417671 h 514350"/>
              <a:gd name="connsiteX3331" fmla="*/ 5904071 w 6400800"/>
              <a:gd name="connsiteY3331" fmla="*/ 417671 h 514350"/>
              <a:gd name="connsiteX3332" fmla="*/ 5890737 w 6400800"/>
              <a:gd name="connsiteY3332" fmla="*/ 387191 h 514350"/>
              <a:gd name="connsiteX3333" fmla="*/ 5888831 w 6400800"/>
              <a:gd name="connsiteY3333" fmla="*/ 383381 h 514350"/>
              <a:gd name="connsiteX3334" fmla="*/ 5887879 w 6400800"/>
              <a:gd name="connsiteY3334" fmla="*/ 357664 h 514350"/>
              <a:gd name="connsiteX3335" fmla="*/ 5888831 w 6400800"/>
              <a:gd name="connsiteY3335" fmla="*/ 356711 h 514350"/>
              <a:gd name="connsiteX3336" fmla="*/ 5893594 w 6400800"/>
              <a:gd name="connsiteY3336" fmla="*/ 373856 h 514350"/>
              <a:gd name="connsiteX3337" fmla="*/ 5886926 w 6400800"/>
              <a:gd name="connsiteY3337" fmla="*/ 321469 h 514350"/>
              <a:gd name="connsiteX3338" fmla="*/ 5888831 w 6400800"/>
              <a:gd name="connsiteY3338" fmla="*/ 311944 h 514350"/>
              <a:gd name="connsiteX3339" fmla="*/ 5888831 w 6400800"/>
              <a:gd name="connsiteY3339" fmla="*/ 314801 h 514350"/>
              <a:gd name="connsiteX3340" fmla="*/ 5889784 w 6400800"/>
              <a:gd name="connsiteY3340" fmla="*/ 326231 h 514350"/>
              <a:gd name="connsiteX3341" fmla="*/ 5885974 w 6400800"/>
              <a:gd name="connsiteY3341" fmla="*/ 332899 h 514350"/>
              <a:gd name="connsiteX3342" fmla="*/ 5885974 w 6400800"/>
              <a:gd name="connsiteY3342" fmla="*/ 325279 h 514350"/>
              <a:gd name="connsiteX3343" fmla="*/ 5886926 w 6400800"/>
              <a:gd name="connsiteY3343" fmla="*/ 321469 h 514350"/>
              <a:gd name="connsiteX3344" fmla="*/ 5858351 w 6400800"/>
              <a:gd name="connsiteY3344" fmla="*/ 279559 h 514350"/>
              <a:gd name="connsiteX3345" fmla="*/ 5858351 w 6400800"/>
              <a:gd name="connsiteY3345" fmla="*/ 284321 h 514350"/>
              <a:gd name="connsiteX3346" fmla="*/ 5858351 w 6400800"/>
              <a:gd name="connsiteY3346" fmla="*/ 285274 h 514350"/>
              <a:gd name="connsiteX3347" fmla="*/ 5857399 w 6400800"/>
              <a:gd name="connsiteY3347" fmla="*/ 281464 h 514350"/>
              <a:gd name="connsiteX3348" fmla="*/ 5858351 w 6400800"/>
              <a:gd name="connsiteY3348" fmla="*/ 279559 h 514350"/>
              <a:gd name="connsiteX3349" fmla="*/ 5841206 w 6400800"/>
              <a:gd name="connsiteY3349" fmla="*/ 264319 h 514350"/>
              <a:gd name="connsiteX3350" fmla="*/ 5840254 w 6400800"/>
              <a:gd name="connsiteY3350" fmla="*/ 270034 h 514350"/>
              <a:gd name="connsiteX3351" fmla="*/ 5839301 w 6400800"/>
              <a:gd name="connsiteY3351" fmla="*/ 277654 h 514350"/>
              <a:gd name="connsiteX3352" fmla="*/ 5838349 w 6400800"/>
              <a:gd name="connsiteY3352" fmla="*/ 271939 h 514350"/>
              <a:gd name="connsiteX3353" fmla="*/ 5841206 w 6400800"/>
              <a:gd name="connsiteY3353" fmla="*/ 264319 h 514350"/>
              <a:gd name="connsiteX3354" fmla="*/ 5828824 w 6400800"/>
              <a:gd name="connsiteY3354" fmla="*/ 305276 h 514350"/>
              <a:gd name="connsiteX3355" fmla="*/ 5826919 w 6400800"/>
              <a:gd name="connsiteY3355" fmla="*/ 308134 h 514350"/>
              <a:gd name="connsiteX3356" fmla="*/ 5826919 w 6400800"/>
              <a:gd name="connsiteY3356" fmla="*/ 306229 h 514350"/>
              <a:gd name="connsiteX3357" fmla="*/ 5829776 w 6400800"/>
              <a:gd name="connsiteY3357" fmla="*/ 299561 h 514350"/>
              <a:gd name="connsiteX3358" fmla="*/ 5828824 w 6400800"/>
              <a:gd name="connsiteY3358" fmla="*/ 305276 h 514350"/>
              <a:gd name="connsiteX3359" fmla="*/ 5823109 w 6400800"/>
              <a:gd name="connsiteY3359" fmla="*/ 259556 h 514350"/>
              <a:gd name="connsiteX3360" fmla="*/ 5827871 w 6400800"/>
              <a:gd name="connsiteY3360" fmla="*/ 270986 h 514350"/>
              <a:gd name="connsiteX3361" fmla="*/ 5828824 w 6400800"/>
              <a:gd name="connsiteY3361" fmla="*/ 273844 h 514350"/>
              <a:gd name="connsiteX3362" fmla="*/ 5828824 w 6400800"/>
              <a:gd name="connsiteY3362" fmla="*/ 286226 h 514350"/>
              <a:gd name="connsiteX3363" fmla="*/ 5824062 w 6400800"/>
              <a:gd name="connsiteY3363" fmla="*/ 295751 h 514350"/>
              <a:gd name="connsiteX3364" fmla="*/ 5824062 w 6400800"/>
              <a:gd name="connsiteY3364" fmla="*/ 294799 h 514350"/>
              <a:gd name="connsiteX3365" fmla="*/ 5823109 w 6400800"/>
              <a:gd name="connsiteY3365" fmla="*/ 267176 h 514350"/>
              <a:gd name="connsiteX3366" fmla="*/ 5823109 w 6400800"/>
              <a:gd name="connsiteY3366" fmla="*/ 259556 h 514350"/>
              <a:gd name="connsiteX3367" fmla="*/ 5813584 w 6400800"/>
              <a:gd name="connsiteY3367" fmla="*/ 252889 h 514350"/>
              <a:gd name="connsiteX3368" fmla="*/ 5812631 w 6400800"/>
              <a:gd name="connsiteY3368" fmla="*/ 258604 h 514350"/>
              <a:gd name="connsiteX3369" fmla="*/ 5811679 w 6400800"/>
              <a:gd name="connsiteY3369" fmla="*/ 255746 h 514350"/>
              <a:gd name="connsiteX3370" fmla="*/ 5811679 w 6400800"/>
              <a:gd name="connsiteY3370" fmla="*/ 262414 h 514350"/>
              <a:gd name="connsiteX3371" fmla="*/ 5810726 w 6400800"/>
              <a:gd name="connsiteY3371" fmla="*/ 267176 h 514350"/>
              <a:gd name="connsiteX3372" fmla="*/ 5808821 w 6400800"/>
              <a:gd name="connsiteY3372" fmla="*/ 294799 h 514350"/>
              <a:gd name="connsiteX3373" fmla="*/ 5808821 w 6400800"/>
              <a:gd name="connsiteY3373" fmla="*/ 304324 h 514350"/>
              <a:gd name="connsiteX3374" fmla="*/ 5807869 w 6400800"/>
              <a:gd name="connsiteY3374" fmla="*/ 300514 h 514350"/>
              <a:gd name="connsiteX3375" fmla="*/ 5806917 w 6400800"/>
              <a:gd name="connsiteY3375" fmla="*/ 264319 h 514350"/>
              <a:gd name="connsiteX3376" fmla="*/ 5806917 w 6400800"/>
              <a:gd name="connsiteY3376" fmla="*/ 262414 h 514350"/>
              <a:gd name="connsiteX3377" fmla="*/ 5813584 w 6400800"/>
              <a:gd name="connsiteY3377" fmla="*/ 252889 h 514350"/>
              <a:gd name="connsiteX3378" fmla="*/ 5804059 w 6400800"/>
              <a:gd name="connsiteY3378" fmla="*/ 268129 h 514350"/>
              <a:gd name="connsiteX3379" fmla="*/ 5804059 w 6400800"/>
              <a:gd name="connsiteY3379" fmla="*/ 269081 h 514350"/>
              <a:gd name="connsiteX3380" fmla="*/ 5804059 w 6400800"/>
              <a:gd name="connsiteY3380" fmla="*/ 268129 h 514350"/>
              <a:gd name="connsiteX3381" fmla="*/ 5804059 w 6400800"/>
              <a:gd name="connsiteY3381" fmla="*/ 268129 h 514350"/>
              <a:gd name="connsiteX3382" fmla="*/ 5799296 w 6400800"/>
              <a:gd name="connsiteY3382" fmla="*/ 164306 h 514350"/>
              <a:gd name="connsiteX3383" fmla="*/ 5802154 w 6400800"/>
              <a:gd name="connsiteY3383" fmla="*/ 166211 h 514350"/>
              <a:gd name="connsiteX3384" fmla="*/ 5796439 w 6400800"/>
              <a:gd name="connsiteY3384" fmla="*/ 176689 h 514350"/>
              <a:gd name="connsiteX3385" fmla="*/ 5796439 w 6400800"/>
              <a:gd name="connsiteY3385" fmla="*/ 163354 h 514350"/>
              <a:gd name="connsiteX3386" fmla="*/ 5799296 w 6400800"/>
              <a:gd name="connsiteY3386" fmla="*/ 164306 h 514350"/>
              <a:gd name="connsiteX3387" fmla="*/ 5770721 w 6400800"/>
              <a:gd name="connsiteY3387" fmla="*/ 386239 h 514350"/>
              <a:gd name="connsiteX3388" fmla="*/ 5770721 w 6400800"/>
              <a:gd name="connsiteY3388" fmla="*/ 383381 h 514350"/>
              <a:gd name="connsiteX3389" fmla="*/ 5770721 w 6400800"/>
              <a:gd name="connsiteY3389" fmla="*/ 382429 h 514350"/>
              <a:gd name="connsiteX3390" fmla="*/ 5771674 w 6400800"/>
              <a:gd name="connsiteY3390" fmla="*/ 387191 h 514350"/>
              <a:gd name="connsiteX3391" fmla="*/ 5770721 w 6400800"/>
              <a:gd name="connsiteY3391" fmla="*/ 386239 h 514350"/>
              <a:gd name="connsiteX3392" fmla="*/ 5782151 w 6400800"/>
              <a:gd name="connsiteY3392" fmla="*/ 253841 h 514350"/>
              <a:gd name="connsiteX3393" fmla="*/ 5780246 w 6400800"/>
              <a:gd name="connsiteY3393" fmla="*/ 258604 h 514350"/>
              <a:gd name="connsiteX3394" fmla="*/ 5777389 w 6400800"/>
              <a:gd name="connsiteY3394" fmla="*/ 267176 h 514350"/>
              <a:gd name="connsiteX3395" fmla="*/ 5773579 w 6400800"/>
              <a:gd name="connsiteY3395" fmla="*/ 275749 h 514350"/>
              <a:gd name="connsiteX3396" fmla="*/ 5772626 w 6400800"/>
              <a:gd name="connsiteY3396" fmla="*/ 273844 h 514350"/>
              <a:gd name="connsiteX3397" fmla="*/ 5771674 w 6400800"/>
              <a:gd name="connsiteY3397" fmla="*/ 272891 h 514350"/>
              <a:gd name="connsiteX3398" fmla="*/ 5783104 w 6400800"/>
              <a:gd name="connsiteY3398" fmla="*/ 241459 h 514350"/>
              <a:gd name="connsiteX3399" fmla="*/ 5782151 w 6400800"/>
              <a:gd name="connsiteY3399" fmla="*/ 253841 h 514350"/>
              <a:gd name="connsiteX3400" fmla="*/ 5785962 w 6400800"/>
              <a:gd name="connsiteY3400" fmla="*/ 221456 h 514350"/>
              <a:gd name="connsiteX3401" fmla="*/ 5784056 w 6400800"/>
              <a:gd name="connsiteY3401" fmla="*/ 239554 h 514350"/>
              <a:gd name="connsiteX3402" fmla="*/ 5784056 w 6400800"/>
              <a:gd name="connsiteY3402" fmla="*/ 240506 h 514350"/>
              <a:gd name="connsiteX3403" fmla="*/ 5770721 w 6400800"/>
              <a:gd name="connsiteY3403" fmla="*/ 267176 h 514350"/>
              <a:gd name="connsiteX3404" fmla="*/ 5769769 w 6400800"/>
              <a:gd name="connsiteY3404" fmla="*/ 261461 h 514350"/>
              <a:gd name="connsiteX3405" fmla="*/ 5769769 w 6400800"/>
              <a:gd name="connsiteY3405" fmla="*/ 258604 h 514350"/>
              <a:gd name="connsiteX3406" fmla="*/ 5785962 w 6400800"/>
              <a:gd name="connsiteY3406" fmla="*/ 221456 h 514350"/>
              <a:gd name="connsiteX3407" fmla="*/ 5754529 w 6400800"/>
              <a:gd name="connsiteY3407" fmla="*/ 333851 h 514350"/>
              <a:gd name="connsiteX3408" fmla="*/ 5746909 w 6400800"/>
              <a:gd name="connsiteY3408" fmla="*/ 348139 h 514350"/>
              <a:gd name="connsiteX3409" fmla="*/ 5745956 w 6400800"/>
              <a:gd name="connsiteY3409" fmla="*/ 346234 h 514350"/>
              <a:gd name="connsiteX3410" fmla="*/ 5754529 w 6400800"/>
              <a:gd name="connsiteY3410" fmla="*/ 322421 h 514350"/>
              <a:gd name="connsiteX3411" fmla="*/ 5754529 w 6400800"/>
              <a:gd name="connsiteY3411" fmla="*/ 333851 h 514350"/>
              <a:gd name="connsiteX3412" fmla="*/ 5754529 w 6400800"/>
              <a:gd name="connsiteY3412" fmla="*/ 333851 h 514350"/>
              <a:gd name="connsiteX3413" fmla="*/ 5762149 w 6400800"/>
              <a:gd name="connsiteY3413" fmla="*/ 302419 h 514350"/>
              <a:gd name="connsiteX3414" fmla="*/ 5762149 w 6400800"/>
              <a:gd name="connsiteY3414" fmla="*/ 302419 h 514350"/>
              <a:gd name="connsiteX3415" fmla="*/ 5762149 w 6400800"/>
              <a:gd name="connsiteY3415" fmla="*/ 302419 h 514350"/>
              <a:gd name="connsiteX3416" fmla="*/ 5762149 w 6400800"/>
              <a:gd name="connsiteY3416" fmla="*/ 302419 h 514350"/>
              <a:gd name="connsiteX3417" fmla="*/ 5761196 w 6400800"/>
              <a:gd name="connsiteY3417" fmla="*/ 304324 h 514350"/>
              <a:gd name="connsiteX3418" fmla="*/ 5762149 w 6400800"/>
              <a:gd name="connsiteY3418" fmla="*/ 305276 h 514350"/>
              <a:gd name="connsiteX3419" fmla="*/ 5762149 w 6400800"/>
              <a:gd name="connsiteY3419" fmla="*/ 308134 h 514350"/>
              <a:gd name="connsiteX3420" fmla="*/ 5762149 w 6400800"/>
              <a:gd name="connsiteY3420" fmla="*/ 310039 h 514350"/>
              <a:gd name="connsiteX3421" fmla="*/ 5759292 w 6400800"/>
              <a:gd name="connsiteY3421" fmla="*/ 320516 h 514350"/>
              <a:gd name="connsiteX3422" fmla="*/ 5757387 w 6400800"/>
              <a:gd name="connsiteY3422" fmla="*/ 328136 h 514350"/>
              <a:gd name="connsiteX3423" fmla="*/ 5755481 w 6400800"/>
              <a:gd name="connsiteY3423" fmla="*/ 320516 h 514350"/>
              <a:gd name="connsiteX3424" fmla="*/ 5761196 w 6400800"/>
              <a:gd name="connsiteY3424" fmla="*/ 304324 h 514350"/>
              <a:gd name="connsiteX3425" fmla="*/ 5760244 w 6400800"/>
              <a:gd name="connsiteY3425" fmla="*/ 289084 h 514350"/>
              <a:gd name="connsiteX3426" fmla="*/ 5759292 w 6400800"/>
              <a:gd name="connsiteY3426" fmla="*/ 290989 h 514350"/>
              <a:gd name="connsiteX3427" fmla="*/ 5751671 w 6400800"/>
              <a:gd name="connsiteY3427" fmla="*/ 301466 h 514350"/>
              <a:gd name="connsiteX3428" fmla="*/ 5748814 w 6400800"/>
              <a:gd name="connsiteY3428" fmla="*/ 305276 h 514350"/>
              <a:gd name="connsiteX3429" fmla="*/ 5759292 w 6400800"/>
              <a:gd name="connsiteY3429" fmla="*/ 280511 h 514350"/>
              <a:gd name="connsiteX3430" fmla="*/ 5760244 w 6400800"/>
              <a:gd name="connsiteY3430" fmla="*/ 289084 h 514350"/>
              <a:gd name="connsiteX3431" fmla="*/ 5756434 w 6400800"/>
              <a:gd name="connsiteY3431" fmla="*/ 227171 h 514350"/>
              <a:gd name="connsiteX3432" fmla="*/ 5756434 w 6400800"/>
              <a:gd name="connsiteY3432" fmla="*/ 243364 h 514350"/>
              <a:gd name="connsiteX3433" fmla="*/ 5757387 w 6400800"/>
              <a:gd name="connsiteY3433" fmla="*/ 250984 h 514350"/>
              <a:gd name="connsiteX3434" fmla="*/ 5753576 w 6400800"/>
              <a:gd name="connsiteY3434" fmla="*/ 259556 h 514350"/>
              <a:gd name="connsiteX3435" fmla="*/ 5741194 w 6400800"/>
              <a:gd name="connsiteY3435" fmla="*/ 285274 h 514350"/>
              <a:gd name="connsiteX3436" fmla="*/ 5756434 w 6400800"/>
              <a:gd name="connsiteY3436" fmla="*/ 227171 h 514350"/>
              <a:gd name="connsiteX3437" fmla="*/ 5676424 w 6400800"/>
              <a:gd name="connsiteY3437" fmla="*/ 184309 h 514350"/>
              <a:gd name="connsiteX3438" fmla="*/ 5676424 w 6400800"/>
              <a:gd name="connsiteY3438" fmla="*/ 198596 h 514350"/>
              <a:gd name="connsiteX3439" fmla="*/ 5676424 w 6400800"/>
              <a:gd name="connsiteY3439" fmla="*/ 228124 h 514350"/>
              <a:gd name="connsiteX3440" fmla="*/ 5676424 w 6400800"/>
              <a:gd name="connsiteY3440" fmla="*/ 246221 h 514350"/>
              <a:gd name="connsiteX3441" fmla="*/ 5677376 w 6400800"/>
              <a:gd name="connsiteY3441" fmla="*/ 266224 h 514350"/>
              <a:gd name="connsiteX3442" fmla="*/ 5678329 w 6400800"/>
              <a:gd name="connsiteY3442" fmla="*/ 276701 h 514350"/>
              <a:gd name="connsiteX3443" fmla="*/ 5678329 w 6400800"/>
              <a:gd name="connsiteY3443" fmla="*/ 276701 h 514350"/>
              <a:gd name="connsiteX3444" fmla="*/ 5675471 w 6400800"/>
              <a:gd name="connsiteY3444" fmla="*/ 259556 h 514350"/>
              <a:gd name="connsiteX3445" fmla="*/ 5672614 w 6400800"/>
              <a:gd name="connsiteY3445" fmla="*/ 242411 h 514350"/>
              <a:gd name="connsiteX3446" fmla="*/ 5669756 w 6400800"/>
              <a:gd name="connsiteY3446" fmla="*/ 223361 h 514350"/>
              <a:gd name="connsiteX3447" fmla="*/ 5668804 w 6400800"/>
              <a:gd name="connsiteY3447" fmla="*/ 216694 h 514350"/>
              <a:gd name="connsiteX3448" fmla="*/ 5676424 w 6400800"/>
              <a:gd name="connsiteY3448" fmla="*/ 184309 h 514350"/>
              <a:gd name="connsiteX3449" fmla="*/ 5652612 w 6400800"/>
              <a:gd name="connsiteY3449" fmla="*/ 263366 h 514350"/>
              <a:gd name="connsiteX3450" fmla="*/ 5653564 w 6400800"/>
              <a:gd name="connsiteY3450" fmla="*/ 261461 h 514350"/>
              <a:gd name="connsiteX3451" fmla="*/ 5655469 w 6400800"/>
              <a:gd name="connsiteY3451" fmla="*/ 264319 h 514350"/>
              <a:gd name="connsiteX3452" fmla="*/ 5655469 w 6400800"/>
              <a:gd name="connsiteY3452" fmla="*/ 268129 h 514350"/>
              <a:gd name="connsiteX3453" fmla="*/ 5657374 w 6400800"/>
              <a:gd name="connsiteY3453" fmla="*/ 286226 h 514350"/>
              <a:gd name="connsiteX3454" fmla="*/ 5652612 w 6400800"/>
              <a:gd name="connsiteY3454" fmla="*/ 269081 h 514350"/>
              <a:gd name="connsiteX3455" fmla="*/ 5651659 w 6400800"/>
              <a:gd name="connsiteY3455" fmla="*/ 267176 h 514350"/>
              <a:gd name="connsiteX3456" fmla="*/ 5652612 w 6400800"/>
              <a:gd name="connsiteY3456" fmla="*/ 263366 h 514350"/>
              <a:gd name="connsiteX3457" fmla="*/ 5650706 w 6400800"/>
              <a:gd name="connsiteY3457" fmla="*/ 205264 h 514350"/>
              <a:gd name="connsiteX3458" fmla="*/ 5651659 w 6400800"/>
              <a:gd name="connsiteY3458" fmla="*/ 212884 h 514350"/>
              <a:gd name="connsiteX3459" fmla="*/ 5649754 w 6400800"/>
              <a:gd name="connsiteY3459" fmla="*/ 207169 h 514350"/>
              <a:gd name="connsiteX3460" fmla="*/ 5650706 w 6400800"/>
              <a:gd name="connsiteY3460" fmla="*/ 205264 h 514350"/>
              <a:gd name="connsiteX3461" fmla="*/ 5647849 w 6400800"/>
              <a:gd name="connsiteY3461" fmla="*/ 209074 h 514350"/>
              <a:gd name="connsiteX3462" fmla="*/ 5649754 w 6400800"/>
              <a:gd name="connsiteY3462" fmla="*/ 219551 h 514350"/>
              <a:gd name="connsiteX3463" fmla="*/ 5651659 w 6400800"/>
              <a:gd name="connsiteY3463" fmla="*/ 235744 h 514350"/>
              <a:gd name="connsiteX3464" fmla="*/ 5651659 w 6400800"/>
              <a:gd name="connsiteY3464" fmla="*/ 236696 h 514350"/>
              <a:gd name="connsiteX3465" fmla="*/ 5645944 w 6400800"/>
              <a:gd name="connsiteY3465" fmla="*/ 228124 h 514350"/>
              <a:gd name="connsiteX3466" fmla="*/ 5644039 w 6400800"/>
              <a:gd name="connsiteY3466" fmla="*/ 216694 h 514350"/>
              <a:gd name="connsiteX3467" fmla="*/ 5647849 w 6400800"/>
              <a:gd name="connsiteY3467" fmla="*/ 209074 h 514350"/>
              <a:gd name="connsiteX3468" fmla="*/ 5642134 w 6400800"/>
              <a:gd name="connsiteY3468" fmla="*/ 370046 h 514350"/>
              <a:gd name="connsiteX3469" fmla="*/ 5643087 w 6400800"/>
              <a:gd name="connsiteY3469" fmla="*/ 377666 h 514350"/>
              <a:gd name="connsiteX3470" fmla="*/ 5641181 w 6400800"/>
              <a:gd name="connsiteY3470" fmla="*/ 385286 h 514350"/>
              <a:gd name="connsiteX3471" fmla="*/ 5642134 w 6400800"/>
              <a:gd name="connsiteY3471" fmla="*/ 370046 h 514350"/>
              <a:gd name="connsiteX3472" fmla="*/ 5624037 w 6400800"/>
              <a:gd name="connsiteY3472" fmla="*/ 272891 h 514350"/>
              <a:gd name="connsiteX3473" fmla="*/ 5625942 w 6400800"/>
              <a:gd name="connsiteY3473" fmla="*/ 258604 h 514350"/>
              <a:gd name="connsiteX3474" fmla="*/ 5625942 w 6400800"/>
              <a:gd name="connsiteY3474" fmla="*/ 254794 h 514350"/>
              <a:gd name="connsiteX3475" fmla="*/ 5632609 w 6400800"/>
              <a:gd name="connsiteY3475" fmla="*/ 241459 h 514350"/>
              <a:gd name="connsiteX3476" fmla="*/ 5634514 w 6400800"/>
              <a:gd name="connsiteY3476" fmla="*/ 236696 h 514350"/>
              <a:gd name="connsiteX3477" fmla="*/ 5637371 w 6400800"/>
              <a:gd name="connsiteY3477" fmla="*/ 245269 h 514350"/>
              <a:gd name="connsiteX3478" fmla="*/ 5640229 w 6400800"/>
              <a:gd name="connsiteY3478" fmla="*/ 259556 h 514350"/>
              <a:gd name="connsiteX3479" fmla="*/ 5640229 w 6400800"/>
              <a:gd name="connsiteY3479" fmla="*/ 266224 h 514350"/>
              <a:gd name="connsiteX3480" fmla="*/ 5631656 w 6400800"/>
              <a:gd name="connsiteY3480" fmla="*/ 288131 h 514350"/>
              <a:gd name="connsiteX3481" fmla="*/ 5624037 w 6400800"/>
              <a:gd name="connsiteY3481" fmla="*/ 277654 h 514350"/>
              <a:gd name="connsiteX3482" fmla="*/ 5624037 w 6400800"/>
              <a:gd name="connsiteY3482" fmla="*/ 272891 h 514350"/>
              <a:gd name="connsiteX3483" fmla="*/ 5623084 w 6400800"/>
              <a:gd name="connsiteY3483" fmla="*/ 289084 h 514350"/>
              <a:gd name="connsiteX3484" fmla="*/ 5623084 w 6400800"/>
              <a:gd name="connsiteY3484" fmla="*/ 287179 h 514350"/>
              <a:gd name="connsiteX3485" fmla="*/ 5624989 w 6400800"/>
              <a:gd name="connsiteY3485" fmla="*/ 290989 h 514350"/>
              <a:gd name="connsiteX3486" fmla="*/ 5626894 w 6400800"/>
              <a:gd name="connsiteY3486" fmla="*/ 298609 h 514350"/>
              <a:gd name="connsiteX3487" fmla="*/ 5625942 w 6400800"/>
              <a:gd name="connsiteY3487" fmla="*/ 300514 h 514350"/>
              <a:gd name="connsiteX3488" fmla="*/ 5625942 w 6400800"/>
              <a:gd name="connsiteY3488" fmla="*/ 300514 h 514350"/>
              <a:gd name="connsiteX3489" fmla="*/ 5622131 w 6400800"/>
              <a:gd name="connsiteY3489" fmla="*/ 295751 h 514350"/>
              <a:gd name="connsiteX3490" fmla="*/ 5623084 w 6400800"/>
              <a:gd name="connsiteY3490" fmla="*/ 289084 h 514350"/>
              <a:gd name="connsiteX3491" fmla="*/ 5621179 w 6400800"/>
              <a:gd name="connsiteY3491" fmla="*/ 310991 h 514350"/>
              <a:gd name="connsiteX3492" fmla="*/ 5621179 w 6400800"/>
              <a:gd name="connsiteY3492" fmla="*/ 310991 h 514350"/>
              <a:gd name="connsiteX3493" fmla="*/ 5621179 w 6400800"/>
              <a:gd name="connsiteY3493" fmla="*/ 310991 h 514350"/>
              <a:gd name="connsiteX3494" fmla="*/ 5621179 w 6400800"/>
              <a:gd name="connsiteY3494" fmla="*/ 310991 h 514350"/>
              <a:gd name="connsiteX3495" fmla="*/ 5618321 w 6400800"/>
              <a:gd name="connsiteY3495" fmla="*/ 270034 h 514350"/>
              <a:gd name="connsiteX3496" fmla="*/ 5618321 w 6400800"/>
              <a:gd name="connsiteY3496" fmla="*/ 270034 h 514350"/>
              <a:gd name="connsiteX3497" fmla="*/ 5618321 w 6400800"/>
              <a:gd name="connsiteY3497" fmla="*/ 270034 h 514350"/>
              <a:gd name="connsiteX3498" fmla="*/ 5618321 w 6400800"/>
              <a:gd name="connsiteY3498" fmla="*/ 270034 h 514350"/>
              <a:gd name="connsiteX3499" fmla="*/ 5617369 w 6400800"/>
              <a:gd name="connsiteY3499" fmla="*/ 272891 h 514350"/>
              <a:gd name="connsiteX3500" fmla="*/ 5618321 w 6400800"/>
              <a:gd name="connsiteY3500" fmla="*/ 273844 h 514350"/>
              <a:gd name="connsiteX3501" fmla="*/ 5616417 w 6400800"/>
              <a:gd name="connsiteY3501" fmla="*/ 286226 h 514350"/>
              <a:gd name="connsiteX3502" fmla="*/ 5613559 w 6400800"/>
              <a:gd name="connsiteY3502" fmla="*/ 282416 h 514350"/>
              <a:gd name="connsiteX3503" fmla="*/ 5617369 w 6400800"/>
              <a:gd name="connsiteY3503" fmla="*/ 272891 h 514350"/>
              <a:gd name="connsiteX3504" fmla="*/ 5608796 w 6400800"/>
              <a:gd name="connsiteY3504" fmla="*/ 290989 h 514350"/>
              <a:gd name="connsiteX3505" fmla="*/ 5608796 w 6400800"/>
              <a:gd name="connsiteY3505" fmla="*/ 290989 h 514350"/>
              <a:gd name="connsiteX3506" fmla="*/ 5611654 w 6400800"/>
              <a:gd name="connsiteY3506" fmla="*/ 294799 h 514350"/>
              <a:gd name="connsiteX3507" fmla="*/ 5613559 w 6400800"/>
              <a:gd name="connsiteY3507" fmla="*/ 297656 h 514350"/>
              <a:gd name="connsiteX3508" fmla="*/ 5611654 w 6400800"/>
              <a:gd name="connsiteY3508" fmla="*/ 310991 h 514350"/>
              <a:gd name="connsiteX3509" fmla="*/ 5608796 w 6400800"/>
              <a:gd name="connsiteY3509" fmla="*/ 292894 h 514350"/>
              <a:gd name="connsiteX3510" fmla="*/ 5608796 w 6400800"/>
              <a:gd name="connsiteY3510" fmla="*/ 290989 h 514350"/>
              <a:gd name="connsiteX3511" fmla="*/ 5594509 w 6400800"/>
              <a:gd name="connsiteY3511" fmla="*/ 241459 h 514350"/>
              <a:gd name="connsiteX3512" fmla="*/ 5595462 w 6400800"/>
              <a:gd name="connsiteY3512" fmla="*/ 258604 h 514350"/>
              <a:gd name="connsiteX3513" fmla="*/ 5595462 w 6400800"/>
              <a:gd name="connsiteY3513" fmla="*/ 259556 h 514350"/>
              <a:gd name="connsiteX3514" fmla="*/ 5595462 w 6400800"/>
              <a:gd name="connsiteY3514" fmla="*/ 261461 h 514350"/>
              <a:gd name="connsiteX3515" fmla="*/ 5593556 w 6400800"/>
              <a:gd name="connsiteY3515" fmla="*/ 259556 h 514350"/>
              <a:gd name="connsiteX3516" fmla="*/ 5592604 w 6400800"/>
              <a:gd name="connsiteY3516" fmla="*/ 250031 h 514350"/>
              <a:gd name="connsiteX3517" fmla="*/ 5594509 w 6400800"/>
              <a:gd name="connsiteY3517" fmla="*/ 241459 h 514350"/>
              <a:gd name="connsiteX3518" fmla="*/ 5578317 w 6400800"/>
              <a:gd name="connsiteY3518" fmla="*/ 284321 h 514350"/>
              <a:gd name="connsiteX3519" fmla="*/ 5578317 w 6400800"/>
              <a:gd name="connsiteY3519" fmla="*/ 286226 h 514350"/>
              <a:gd name="connsiteX3520" fmla="*/ 5577364 w 6400800"/>
              <a:gd name="connsiteY3520" fmla="*/ 285274 h 514350"/>
              <a:gd name="connsiteX3521" fmla="*/ 5578317 w 6400800"/>
              <a:gd name="connsiteY3521" fmla="*/ 284321 h 514350"/>
              <a:gd name="connsiteX3522" fmla="*/ 5573554 w 6400800"/>
              <a:gd name="connsiteY3522" fmla="*/ 299561 h 514350"/>
              <a:gd name="connsiteX3523" fmla="*/ 5576412 w 6400800"/>
              <a:gd name="connsiteY3523" fmla="*/ 305276 h 514350"/>
              <a:gd name="connsiteX3524" fmla="*/ 5577364 w 6400800"/>
              <a:gd name="connsiteY3524" fmla="*/ 307181 h 514350"/>
              <a:gd name="connsiteX3525" fmla="*/ 5576412 w 6400800"/>
              <a:gd name="connsiteY3525" fmla="*/ 325279 h 514350"/>
              <a:gd name="connsiteX3526" fmla="*/ 5576412 w 6400800"/>
              <a:gd name="connsiteY3526" fmla="*/ 328136 h 514350"/>
              <a:gd name="connsiteX3527" fmla="*/ 5575459 w 6400800"/>
              <a:gd name="connsiteY3527" fmla="*/ 319564 h 514350"/>
              <a:gd name="connsiteX3528" fmla="*/ 5573554 w 6400800"/>
              <a:gd name="connsiteY3528" fmla="*/ 303371 h 514350"/>
              <a:gd name="connsiteX3529" fmla="*/ 5573554 w 6400800"/>
              <a:gd name="connsiteY3529" fmla="*/ 299561 h 514350"/>
              <a:gd name="connsiteX3530" fmla="*/ 5550694 w 6400800"/>
              <a:gd name="connsiteY3530" fmla="*/ 308134 h 514350"/>
              <a:gd name="connsiteX3531" fmla="*/ 5549742 w 6400800"/>
              <a:gd name="connsiteY3531" fmla="*/ 301466 h 514350"/>
              <a:gd name="connsiteX3532" fmla="*/ 5551646 w 6400800"/>
              <a:gd name="connsiteY3532" fmla="*/ 294799 h 514350"/>
              <a:gd name="connsiteX3533" fmla="*/ 5552599 w 6400800"/>
              <a:gd name="connsiteY3533" fmla="*/ 291941 h 514350"/>
              <a:gd name="connsiteX3534" fmla="*/ 5554504 w 6400800"/>
              <a:gd name="connsiteY3534" fmla="*/ 302419 h 514350"/>
              <a:gd name="connsiteX3535" fmla="*/ 5552599 w 6400800"/>
              <a:gd name="connsiteY3535" fmla="*/ 306229 h 514350"/>
              <a:gd name="connsiteX3536" fmla="*/ 5550694 w 6400800"/>
              <a:gd name="connsiteY3536" fmla="*/ 308134 h 514350"/>
              <a:gd name="connsiteX3537" fmla="*/ 5557362 w 6400800"/>
              <a:gd name="connsiteY3537" fmla="*/ 313849 h 514350"/>
              <a:gd name="connsiteX3538" fmla="*/ 5557362 w 6400800"/>
              <a:gd name="connsiteY3538" fmla="*/ 313849 h 514350"/>
              <a:gd name="connsiteX3539" fmla="*/ 5553551 w 6400800"/>
              <a:gd name="connsiteY3539" fmla="*/ 318611 h 514350"/>
              <a:gd name="connsiteX3540" fmla="*/ 5556409 w 6400800"/>
              <a:gd name="connsiteY3540" fmla="*/ 310039 h 514350"/>
              <a:gd name="connsiteX3541" fmla="*/ 5557362 w 6400800"/>
              <a:gd name="connsiteY3541" fmla="*/ 313849 h 514350"/>
              <a:gd name="connsiteX3542" fmla="*/ 5557362 w 6400800"/>
              <a:gd name="connsiteY3542" fmla="*/ 313849 h 514350"/>
              <a:gd name="connsiteX3543" fmla="*/ 5561171 w 6400800"/>
              <a:gd name="connsiteY3543" fmla="*/ 359569 h 514350"/>
              <a:gd name="connsiteX3544" fmla="*/ 5561171 w 6400800"/>
              <a:gd name="connsiteY3544" fmla="*/ 361474 h 514350"/>
              <a:gd name="connsiteX3545" fmla="*/ 5560219 w 6400800"/>
              <a:gd name="connsiteY3545" fmla="*/ 360521 h 514350"/>
              <a:gd name="connsiteX3546" fmla="*/ 5558314 w 6400800"/>
              <a:gd name="connsiteY3546" fmla="*/ 350996 h 514350"/>
              <a:gd name="connsiteX3547" fmla="*/ 5560219 w 6400800"/>
              <a:gd name="connsiteY3547" fmla="*/ 342424 h 514350"/>
              <a:gd name="connsiteX3548" fmla="*/ 5561171 w 6400800"/>
              <a:gd name="connsiteY3548" fmla="*/ 359569 h 514350"/>
              <a:gd name="connsiteX3549" fmla="*/ 5559267 w 6400800"/>
              <a:gd name="connsiteY3549" fmla="*/ 303371 h 514350"/>
              <a:gd name="connsiteX3550" fmla="*/ 5559267 w 6400800"/>
              <a:gd name="connsiteY3550" fmla="*/ 303371 h 514350"/>
              <a:gd name="connsiteX3551" fmla="*/ 5559267 w 6400800"/>
              <a:gd name="connsiteY3551" fmla="*/ 303371 h 514350"/>
              <a:gd name="connsiteX3552" fmla="*/ 5559267 w 6400800"/>
              <a:gd name="connsiteY3552" fmla="*/ 303371 h 514350"/>
              <a:gd name="connsiteX3553" fmla="*/ 5557362 w 6400800"/>
              <a:gd name="connsiteY3553" fmla="*/ 277654 h 514350"/>
              <a:gd name="connsiteX3554" fmla="*/ 5558314 w 6400800"/>
              <a:gd name="connsiteY3554" fmla="*/ 283369 h 514350"/>
              <a:gd name="connsiteX3555" fmla="*/ 5559267 w 6400800"/>
              <a:gd name="connsiteY3555" fmla="*/ 293846 h 514350"/>
              <a:gd name="connsiteX3556" fmla="*/ 5557362 w 6400800"/>
              <a:gd name="connsiteY3556" fmla="*/ 296704 h 514350"/>
              <a:gd name="connsiteX3557" fmla="*/ 5554504 w 6400800"/>
              <a:gd name="connsiteY3557" fmla="*/ 287179 h 514350"/>
              <a:gd name="connsiteX3558" fmla="*/ 5557362 w 6400800"/>
              <a:gd name="connsiteY3558" fmla="*/ 277654 h 514350"/>
              <a:gd name="connsiteX3559" fmla="*/ 5553551 w 6400800"/>
              <a:gd name="connsiteY3559" fmla="*/ 252889 h 514350"/>
              <a:gd name="connsiteX3560" fmla="*/ 5553551 w 6400800"/>
              <a:gd name="connsiteY3560" fmla="*/ 252889 h 514350"/>
              <a:gd name="connsiteX3561" fmla="*/ 5553551 w 6400800"/>
              <a:gd name="connsiteY3561" fmla="*/ 253841 h 514350"/>
              <a:gd name="connsiteX3562" fmla="*/ 5555456 w 6400800"/>
              <a:gd name="connsiteY3562" fmla="*/ 268129 h 514350"/>
              <a:gd name="connsiteX3563" fmla="*/ 5555456 w 6400800"/>
              <a:gd name="connsiteY3563" fmla="*/ 270986 h 514350"/>
              <a:gd name="connsiteX3564" fmla="*/ 5552599 w 6400800"/>
              <a:gd name="connsiteY3564" fmla="*/ 275749 h 514350"/>
              <a:gd name="connsiteX3565" fmla="*/ 5549742 w 6400800"/>
              <a:gd name="connsiteY3565" fmla="*/ 280511 h 514350"/>
              <a:gd name="connsiteX3566" fmla="*/ 5549742 w 6400800"/>
              <a:gd name="connsiteY3566" fmla="*/ 280511 h 514350"/>
              <a:gd name="connsiteX3567" fmla="*/ 5549742 w 6400800"/>
              <a:gd name="connsiteY3567" fmla="*/ 280511 h 514350"/>
              <a:gd name="connsiteX3568" fmla="*/ 5545931 w 6400800"/>
              <a:gd name="connsiteY3568" fmla="*/ 286226 h 514350"/>
              <a:gd name="connsiteX3569" fmla="*/ 5544979 w 6400800"/>
              <a:gd name="connsiteY3569" fmla="*/ 281464 h 514350"/>
              <a:gd name="connsiteX3570" fmla="*/ 5546884 w 6400800"/>
              <a:gd name="connsiteY3570" fmla="*/ 275749 h 514350"/>
              <a:gd name="connsiteX3571" fmla="*/ 5549742 w 6400800"/>
              <a:gd name="connsiteY3571" fmla="*/ 261461 h 514350"/>
              <a:gd name="connsiteX3572" fmla="*/ 5553551 w 6400800"/>
              <a:gd name="connsiteY3572" fmla="*/ 252889 h 514350"/>
              <a:gd name="connsiteX3573" fmla="*/ 5548789 w 6400800"/>
              <a:gd name="connsiteY3573" fmla="*/ 226219 h 514350"/>
              <a:gd name="connsiteX3574" fmla="*/ 5549742 w 6400800"/>
              <a:gd name="connsiteY3574" fmla="*/ 230029 h 514350"/>
              <a:gd name="connsiteX3575" fmla="*/ 5550694 w 6400800"/>
              <a:gd name="connsiteY3575" fmla="*/ 234791 h 514350"/>
              <a:gd name="connsiteX3576" fmla="*/ 5547837 w 6400800"/>
              <a:gd name="connsiteY3576" fmla="*/ 230029 h 514350"/>
              <a:gd name="connsiteX3577" fmla="*/ 5548789 w 6400800"/>
              <a:gd name="connsiteY3577" fmla="*/ 226219 h 514350"/>
              <a:gd name="connsiteX3578" fmla="*/ 5546884 w 6400800"/>
              <a:gd name="connsiteY3578" fmla="*/ 235744 h 514350"/>
              <a:gd name="connsiteX3579" fmla="*/ 5550694 w 6400800"/>
              <a:gd name="connsiteY3579" fmla="*/ 244316 h 514350"/>
              <a:gd name="connsiteX3580" fmla="*/ 5544979 w 6400800"/>
              <a:gd name="connsiteY3580" fmla="*/ 259556 h 514350"/>
              <a:gd name="connsiteX3581" fmla="*/ 5544026 w 6400800"/>
              <a:gd name="connsiteY3581" fmla="*/ 262414 h 514350"/>
              <a:gd name="connsiteX3582" fmla="*/ 5543074 w 6400800"/>
              <a:gd name="connsiteY3582" fmla="*/ 257651 h 514350"/>
              <a:gd name="connsiteX3583" fmla="*/ 5542121 w 6400800"/>
              <a:gd name="connsiteY3583" fmla="*/ 254794 h 514350"/>
              <a:gd name="connsiteX3584" fmla="*/ 5546884 w 6400800"/>
              <a:gd name="connsiteY3584" fmla="*/ 235744 h 514350"/>
              <a:gd name="connsiteX3585" fmla="*/ 5540217 w 6400800"/>
              <a:gd name="connsiteY3585" fmla="*/ 218599 h 514350"/>
              <a:gd name="connsiteX3586" fmla="*/ 5539264 w 6400800"/>
              <a:gd name="connsiteY3586" fmla="*/ 220504 h 514350"/>
              <a:gd name="connsiteX3587" fmla="*/ 5538312 w 6400800"/>
              <a:gd name="connsiteY3587" fmla="*/ 223361 h 514350"/>
              <a:gd name="connsiteX3588" fmla="*/ 5536406 w 6400800"/>
              <a:gd name="connsiteY3588" fmla="*/ 210026 h 514350"/>
              <a:gd name="connsiteX3589" fmla="*/ 5540217 w 6400800"/>
              <a:gd name="connsiteY3589" fmla="*/ 218599 h 514350"/>
              <a:gd name="connsiteX3590" fmla="*/ 5507831 w 6400800"/>
              <a:gd name="connsiteY3590" fmla="*/ 312896 h 514350"/>
              <a:gd name="connsiteX3591" fmla="*/ 5507831 w 6400800"/>
              <a:gd name="connsiteY3591" fmla="*/ 312896 h 514350"/>
              <a:gd name="connsiteX3592" fmla="*/ 5507831 w 6400800"/>
              <a:gd name="connsiteY3592" fmla="*/ 313849 h 514350"/>
              <a:gd name="connsiteX3593" fmla="*/ 5507831 w 6400800"/>
              <a:gd name="connsiteY3593" fmla="*/ 312896 h 514350"/>
              <a:gd name="connsiteX3594" fmla="*/ 5481162 w 6400800"/>
              <a:gd name="connsiteY3594" fmla="*/ 326231 h 514350"/>
              <a:gd name="connsiteX3595" fmla="*/ 5480209 w 6400800"/>
              <a:gd name="connsiteY3595" fmla="*/ 330994 h 514350"/>
              <a:gd name="connsiteX3596" fmla="*/ 5479256 w 6400800"/>
              <a:gd name="connsiteY3596" fmla="*/ 324326 h 514350"/>
              <a:gd name="connsiteX3597" fmla="*/ 5479256 w 6400800"/>
              <a:gd name="connsiteY3597" fmla="*/ 322421 h 514350"/>
              <a:gd name="connsiteX3598" fmla="*/ 5478304 w 6400800"/>
              <a:gd name="connsiteY3598" fmla="*/ 311944 h 514350"/>
              <a:gd name="connsiteX3599" fmla="*/ 5482114 w 6400800"/>
              <a:gd name="connsiteY3599" fmla="*/ 325279 h 514350"/>
              <a:gd name="connsiteX3600" fmla="*/ 5481162 w 6400800"/>
              <a:gd name="connsiteY3600" fmla="*/ 326231 h 514350"/>
              <a:gd name="connsiteX3601" fmla="*/ 5493544 w 6400800"/>
              <a:gd name="connsiteY3601" fmla="*/ 339566 h 514350"/>
              <a:gd name="connsiteX3602" fmla="*/ 5493544 w 6400800"/>
              <a:gd name="connsiteY3602" fmla="*/ 339566 h 514350"/>
              <a:gd name="connsiteX3603" fmla="*/ 5493544 w 6400800"/>
              <a:gd name="connsiteY3603" fmla="*/ 339566 h 514350"/>
              <a:gd name="connsiteX3604" fmla="*/ 5493544 w 6400800"/>
              <a:gd name="connsiteY3604" fmla="*/ 339566 h 514350"/>
              <a:gd name="connsiteX3605" fmla="*/ 5488781 w 6400800"/>
              <a:gd name="connsiteY3605" fmla="*/ 261461 h 514350"/>
              <a:gd name="connsiteX3606" fmla="*/ 5488781 w 6400800"/>
              <a:gd name="connsiteY3606" fmla="*/ 261461 h 514350"/>
              <a:gd name="connsiteX3607" fmla="*/ 5490687 w 6400800"/>
              <a:gd name="connsiteY3607" fmla="*/ 267176 h 514350"/>
              <a:gd name="connsiteX3608" fmla="*/ 5487829 w 6400800"/>
              <a:gd name="connsiteY3608" fmla="*/ 264319 h 514350"/>
              <a:gd name="connsiteX3609" fmla="*/ 5488781 w 6400800"/>
              <a:gd name="connsiteY3609" fmla="*/ 261461 h 514350"/>
              <a:gd name="connsiteX3610" fmla="*/ 5483067 w 6400800"/>
              <a:gd name="connsiteY3610" fmla="*/ 280511 h 514350"/>
              <a:gd name="connsiteX3611" fmla="*/ 5484971 w 6400800"/>
              <a:gd name="connsiteY3611" fmla="*/ 272891 h 514350"/>
              <a:gd name="connsiteX3612" fmla="*/ 5496401 w 6400800"/>
              <a:gd name="connsiteY3612" fmla="*/ 291941 h 514350"/>
              <a:gd name="connsiteX3613" fmla="*/ 5500212 w 6400800"/>
              <a:gd name="connsiteY3613" fmla="*/ 297656 h 514350"/>
              <a:gd name="connsiteX3614" fmla="*/ 5497354 w 6400800"/>
              <a:gd name="connsiteY3614" fmla="*/ 307181 h 514350"/>
              <a:gd name="connsiteX3615" fmla="*/ 5496401 w 6400800"/>
              <a:gd name="connsiteY3615" fmla="*/ 310991 h 514350"/>
              <a:gd name="connsiteX3616" fmla="*/ 5493544 w 6400800"/>
              <a:gd name="connsiteY3616" fmla="*/ 307181 h 514350"/>
              <a:gd name="connsiteX3617" fmla="*/ 5495449 w 6400800"/>
              <a:gd name="connsiteY3617" fmla="*/ 311944 h 514350"/>
              <a:gd name="connsiteX3618" fmla="*/ 5494496 w 6400800"/>
              <a:gd name="connsiteY3618" fmla="*/ 319564 h 514350"/>
              <a:gd name="connsiteX3619" fmla="*/ 5492592 w 6400800"/>
              <a:gd name="connsiteY3619" fmla="*/ 330041 h 514350"/>
              <a:gd name="connsiteX3620" fmla="*/ 5488781 w 6400800"/>
              <a:gd name="connsiteY3620" fmla="*/ 333851 h 514350"/>
              <a:gd name="connsiteX3621" fmla="*/ 5485924 w 6400800"/>
              <a:gd name="connsiteY3621" fmla="*/ 327184 h 514350"/>
              <a:gd name="connsiteX3622" fmla="*/ 5487829 w 6400800"/>
              <a:gd name="connsiteY3622" fmla="*/ 312896 h 514350"/>
              <a:gd name="connsiteX3623" fmla="*/ 5489734 w 6400800"/>
              <a:gd name="connsiteY3623" fmla="*/ 299561 h 514350"/>
              <a:gd name="connsiteX3624" fmla="*/ 5484019 w 6400800"/>
              <a:gd name="connsiteY3624" fmla="*/ 311944 h 514350"/>
              <a:gd name="connsiteX3625" fmla="*/ 5483067 w 6400800"/>
              <a:gd name="connsiteY3625" fmla="*/ 313849 h 514350"/>
              <a:gd name="connsiteX3626" fmla="*/ 5483067 w 6400800"/>
              <a:gd name="connsiteY3626" fmla="*/ 312896 h 514350"/>
              <a:gd name="connsiteX3627" fmla="*/ 5478304 w 6400800"/>
              <a:gd name="connsiteY3627" fmla="*/ 292894 h 514350"/>
              <a:gd name="connsiteX3628" fmla="*/ 5479256 w 6400800"/>
              <a:gd name="connsiteY3628" fmla="*/ 309086 h 514350"/>
              <a:gd name="connsiteX3629" fmla="*/ 5479256 w 6400800"/>
              <a:gd name="connsiteY3629" fmla="*/ 308134 h 514350"/>
              <a:gd name="connsiteX3630" fmla="*/ 5476399 w 6400800"/>
              <a:gd name="connsiteY3630" fmla="*/ 300514 h 514350"/>
              <a:gd name="connsiteX3631" fmla="*/ 5483067 w 6400800"/>
              <a:gd name="connsiteY3631" fmla="*/ 280511 h 514350"/>
              <a:gd name="connsiteX3632" fmla="*/ 5472589 w 6400800"/>
              <a:gd name="connsiteY3632" fmla="*/ 254794 h 514350"/>
              <a:gd name="connsiteX3633" fmla="*/ 5475446 w 6400800"/>
              <a:gd name="connsiteY3633" fmla="*/ 258604 h 514350"/>
              <a:gd name="connsiteX3634" fmla="*/ 5471637 w 6400800"/>
              <a:gd name="connsiteY3634" fmla="*/ 268129 h 514350"/>
              <a:gd name="connsiteX3635" fmla="*/ 5468779 w 6400800"/>
              <a:gd name="connsiteY3635" fmla="*/ 249079 h 514350"/>
              <a:gd name="connsiteX3636" fmla="*/ 5472589 w 6400800"/>
              <a:gd name="connsiteY3636" fmla="*/ 254794 h 514350"/>
              <a:gd name="connsiteX3637" fmla="*/ 5452587 w 6400800"/>
              <a:gd name="connsiteY3637" fmla="*/ 208121 h 514350"/>
              <a:gd name="connsiteX3638" fmla="*/ 5452587 w 6400800"/>
              <a:gd name="connsiteY3638" fmla="*/ 210026 h 514350"/>
              <a:gd name="connsiteX3639" fmla="*/ 5454492 w 6400800"/>
              <a:gd name="connsiteY3639" fmla="*/ 225266 h 514350"/>
              <a:gd name="connsiteX3640" fmla="*/ 5454492 w 6400800"/>
              <a:gd name="connsiteY3640" fmla="*/ 228124 h 514350"/>
              <a:gd name="connsiteX3641" fmla="*/ 5450681 w 6400800"/>
              <a:gd name="connsiteY3641" fmla="*/ 225266 h 514350"/>
              <a:gd name="connsiteX3642" fmla="*/ 5452587 w 6400800"/>
              <a:gd name="connsiteY3642" fmla="*/ 208121 h 514350"/>
              <a:gd name="connsiteX3643" fmla="*/ 5449729 w 6400800"/>
              <a:gd name="connsiteY3643" fmla="*/ 250031 h 514350"/>
              <a:gd name="connsiteX3644" fmla="*/ 5451634 w 6400800"/>
              <a:gd name="connsiteY3644" fmla="*/ 228124 h 514350"/>
              <a:gd name="connsiteX3645" fmla="*/ 5453539 w 6400800"/>
              <a:gd name="connsiteY3645" fmla="*/ 230029 h 514350"/>
              <a:gd name="connsiteX3646" fmla="*/ 5455444 w 6400800"/>
              <a:gd name="connsiteY3646" fmla="*/ 232886 h 514350"/>
              <a:gd name="connsiteX3647" fmla="*/ 5456396 w 6400800"/>
              <a:gd name="connsiteY3647" fmla="*/ 243364 h 514350"/>
              <a:gd name="connsiteX3648" fmla="*/ 5459254 w 6400800"/>
              <a:gd name="connsiteY3648" fmla="*/ 282416 h 514350"/>
              <a:gd name="connsiteX3649" fmla="*/ 5460206 w 6400800"/>
              <a:gd name="connsiteY3649" fmla="*/ 299561 h 514350"/>
              <a:gd name="connsiteX3650" fmla="*/ 5455444 w 6400800"/>
              <a:gd name="connsiteY3650" fmla="*/ 313849 h 514350"/>
              <a:gd name="connsiteX3651" fmla="*/ 5447824 w 6400800"/>
              <a:gd name="connsiteY3651" fmla="*/ 280511 h 514350"/>
              <a:gd name="connsiteX3652" fmla="*/ 5446871 w 6400800"/>
              <a:gd name="connsiteY3652" fmla="*/ 276701 h 514350"/>
              <a:gd name="connsiteX3653" fmla="*/ 5449729 w 6400800"/>
              <a:gd name="connsiteY3653" fmla="*/ 250031 h 514350"/>
              <a:gd name="connsiteX3654" fmla="*/ 5443062 w 6400800"/>
              <a:gd name="connsiteY3654" fmla="*/ 327184 h 514350"/>
              <a:gd name="connsiteX3655" fmla="*/ 5445919 w 6400800"/>
              <a:gd name="connsiteY3655" fmla="*/ 343376 h 514350"/>
              <a:gd name="connsiteX3656" fmla="*/ 5443062 w 6400800"/>
              <a:gd name="connsiteY3656" fmla="*/ 334804 h 514350"/>
              <a:gd name="connsiteX3657" fmla="*/ 5443062 w 6400800"/>
              <a:gd name="connsiteY3657" fmla="*/ 327184 h 514350"/>
              <a:gd name="connsiteX3658" fmla="*/ 5417344 w 6400800"/>
              <a:gd name="connsiteY3658" fmla="*/ 318611 h 514350"/>
              <a:gd name="connsiteX3659" fmla="*/ 5419249 w 6400800"/>
              <a:gd name="connsiteY3659" fmla="*/ 312896 h 514350"/>
              <a:gd name="connsiteX3660" fmla="*/ 5421154 w 6400800"/>
              <a:gd name="connsiteY3660" fmla="*/ 320516 h 514350"/>
              <a:gd name="connsiteX3661" fmla="*/ 5421154 w 6400800"/>
              <a:gd name="connsiteY3661" fmla="*/ 321469 h 514350"/>
              <a:gd name="connsiteX3662" fmla="*/ 5421154 w 6400800"/>
              <a:gd name="connsiteY3662" fmla="*/ 320516 h 514350"/>
              <a:gd name="connsiteX3663" fmla="*/ 5421154 w 6400800"/>
              <a:gd name="connsiteY3663" fmla="*/ 322421 h 514350"/>
              <a:gd name="connsiteX3664" fmla="*/ 5418296 w 6400800"/>
              <a:gd name="connsiteY3664" fmla="*/ 331946 h 514350"/>
              <a:gd name="connsiteX3665" fmla="*/ 5417344 w 6400800"/>
              <a:gd name="connsiteY3665" fmla="*/ 329089 h 514350"/>
              <a:gd name="connsiteX3666" fmla="*/ 5417344 w 6400800"/>
              <a:gd name="connsiteY3666" fmla="*/ 318611 h 514350"/>
              <a:gd name="connsiteX3667" fmla="*/ 5416392 w 6400800"/>
              <a:gd name="connsiteY3667" fmla="*/ 334804 h 514350"/>
              <a:gd name="connsiteX3668" fmla="*/ 5417344 w 6400800"/>
              <a:gd name="connsiteY3668" fmla="*/ 335756 h 514350"/>
              <a:gd name="connsiteX3669" fmla="*/ 5416392 w 6400800"/>
              <a:gd name="connsiteY3669" fmla="*/ 337661 h 514350"/>
              <a:gd name="connsiteX3670" fmla="*/ 5416392 w 6400800"/>
              <a:gd name="connsiteY3670" fmla="*/ 334804 h 514350"/>
              <a:gd name="connsiteX3671" fmla="*/ 5405914 w 6400800"/>
              <a:gd name="connsiteY3671" fmla="*/ 325279 h 514350"/>
              <a:gd name="connsiteX3672" fmla="*/ 5407819 w 6400800"/>
              <a:gd name="connsiteY3672" fmla="*/ 271939 h 514350"/>
              <a:gd name="connsiteX3673" fmla="*/ 5407819 w 6400800"/>
              <a:gd name="connsiteY3673" fmla="*/ 267176 h 514350"/>
              <a:gd name="connsiteX3674" fmla="*/ 5414487 w 6400800"/>
              <a:gd name="connsiteY3674" fmla="*/ 292894 h 514350"/>
              <a:gd name="connsiteX3675" fmla="*/ 5414487 w 6400800"/>
              <a:gd name="connsiteY3675" fmla="*/ 293846 h 514350"/>
              <a:gd name="connsiteX3676" fmla="*/ 5411629 w 6400800"/>
              <a:gd name="connsiteY3676" fmla="*/ 303371 h 514350"/>
              <a:gd name="connsiteX3677" fmla="*/ 5404962 w 6400800"/>
              <a:gd name="connsiteY3677" fmla="*/ 331946 h 514350"/>
              <a:gd name="connsiteX3678" fmla="*/ 5404962 w 6400800"/>
              <a:gd name="connsiteY3678" fmla="*/ 332899 h 514350"/>
              <a:gd name="connsiteX3679" fmla="*/ 5405914 w 6400800"/>
              <a:gd name="connsiteY3679" fmla="*/ 325279 h 514350"/>
              <a:gd name="connsiteX3680" fmla="*/ 5384006 w 6400800"/>
              <a:gd name="connsiteY3680" fmla="*/ 310991 h 514350"/>
              <a:gd name="connsiteX3681" fmla="*/ 5386864 w 6400800"/>
              <a:gd name="connsiteY3681" fmla="*/ 334804 h 514350"/>
              <a:gd name="connsiteX3682" fmla="*/ 5384959 w 6400800"/>
              <a:gd name="connsiteY3682" fmla="*/ 341471 h 514350"/>
              <a:gd name="connsiteX3683" fmla="*/ 5382101 w 6400800"/>
              <a:gd name="connsiteY3683" fmla="*/ 325279 h 514350"/>
              <a:gd name="connsiteX3684" fmla="*/ 5378292 w 6400800"/>
              <a:gd name="connsiteY3684" fmla="*/ 305276 h 514350"/>
              <a:gd name="connsiteX3685" fmla="*/ 5381149 w 6400800"/>
              <a:gd name="connsiteY3685" fmla="*/ 294799 h 514350"/>
              <a:gd name="connsiteX3686" fmla="*/ 5384006 w 6400800"/>
              <a:gd name="connsiteY3686" fmla="*/ 310991 h 514350"/>
              <a:gd name="connsiteX3687" fmla="*/ 5379244 w 6400800"/>
              <a:gd name="connsiteY3687" fmla="*/ 274796 h 514350"/>
              <a:gd name="connsiteX3688" fmla="*/ 5379244 w 6400800"/>
              <a:gd name="connsiteY3688" fmla="*/ 271939 h 514350"/>
              <a:gd name="connsiteX3689" fmla="*/ 5381149 w 6400800"/>
              <a:gd name="connsiteY3689" fmla="*/ 284321 h 514350"/>
              <a:gd name="connsiteX3690" fmla="*/ 5380196 w 6400800"/>
              <a:gd name="connsiteY3690" fmla="*/ 285274 h 514350"/>
              <a:gd name="connsiteX3691" fmla="*/ 5378292 w 6400800"/>
              <a:gd name="connsiteY3691" fmla="*/ 290036 h 514350"/>
              <a:gd name="connsiteX3692" fmla="*/ 5379244 w 6400800"/>
              <a:gd name="connsiteY3692" fmla="*/ 274796 h 514350"/>
              <a:gd name="connsiteX3693" fmla="*/ 5332571 w 6400800"/>
              <a:gd name="connsiteY3693" fmla="*/ 321469 h 514350"/>
              <a:gd name="connsiteX3694" fmla="*/ 5338287 w 6400800"/>
              <a:gd name="connsiteY3694" fmla="*/ 309086 h 514350"/>
              <a:gd name="connsiteX3695" fmla="*/ 5338287 w 6400800"/>
              <a:gd name="connsiteY3695" fmla="*/ 310039 h 514350"/>
              <a:gd name="connsiteX3696" fmla="*/ 5326856 w 6400800"/>
              <a:gd name="connsiteY3696" fmla="*/ 351949 h 514350"/>
              <a:gd name="connsiteX3697" fmla="*/ 5323999 w 6400800"/>
              <a:gd name="connsiteY3697" fmla="*/ 336709 h 514350"/>
              <a:gd name="connsiteX3698" fmla="*/ 5332571 w 6400800"/>
              <a:gd name="connsiteY3698" fmla="*/ 321469 h 514350"/>
              <a:gd name="connsiteX3699" fmla="*/ 5319237 w 6400800"/>
              <a:gd name="connsiteY3699" fmla="*/ 350996 h 514350"/>
              <a:gd name="connsiteX3700" fmla="*/ 5323046 w 6400800"/>
              <a:gd name="connsiteY3700" fmla="*/ 342424 h 514350"/>
              <a:gd name="connsiteX3701" fmla="*/ 5322094 w 6400800"/>
              <a:gd name="connsiteY3701" fmla="*/ 371951 h 514350"/>
              <a:gd name="connsiteX3702" fmla="*/ 5319237 w 6400800"/>
              <a:gd name="connsiteY3702" fmla="*/ 362426 h 514350"/>
              <a:gd name="connsiteX3703" fmla="*/ 5319237 w 6400800"/>
              <a:gd name="connsiteY3703" fmla="*/ 350996 h 514350"/>
              <a:gd name="connsiteX3704" fmla="*/ 5316379 w 6400800"/>
              <a:gd name="connsiteY3704" fmla="*/ 392906 h 514350"/>
              <a:gd name="connsiteX3705" fmla="*/ 5317331 w 6400800"/>
              <a:gd name="connsiteY3705" fmla="*/ 382429 h 514350"/>
              <a:gd name="connsiteX3706" fmla="*/ 5318284 w 6400800"/>
              <a:gd name="connsiteY3706" fmla="*/ 390049 h 514350"/>
              <a:gd name="connsiteX3707" fmla="*/ 5315426 w 6400800"/>
              <a:gd name="connsiteY3707" fmla="*/ 399574 h 514350"/>
              <a:gd name="connsiteX3708" fmla="*/ 5316379 w 6400800"/>
              <a:gd name="connsiteY3708" fmla="*/ 392906 h 514350"/>
              <a:gd name="connsiteX3709" fmla="*/ 5285899 w 6400800"/>
              <a:gd name="connsiteY3709" fmla="*/ 293846 h 514350"/>
              <a:gd name="connsiteX3710" fmla="*/ 5286851 w 6400800"/>
              <a:gd name="connsiteY3710" fmla="*/ 298609 h 514350"/>
              <a:gd name="connsiteX3711" fmla="*/ 5283994 w 6400800"/>
              <a:gd name="connsiteY3711" fmla="*/ 302419 h 514350"/>
              <a:gd name="connsiteX3712" fmla="*/ 5285899 w 6400800"/>
              <a:gd name="connsiteY3712" fmla="*/ 293846 h 514350"/>
              <a:gd name="connsiteX3713" fmla="*/ 5279231 w 6400800"/>
              <a:gd name="connsiteY3713" fmla="*/ 319564 h 514350"/>
              <a:gd name="connsiteX3714" fmla="*/ 5282089 w 6400800"/>
              <a:gd name="connsiteY3714" fmla="*/ 311944 h 514350"/>
              <a:gd name="connsiteX3715" fmla="*/ 5287804 w 6400800"/>
              <a:gd name="connsiteY3715" fmla="*/ 302419 h 514350"/>
              <a:gd name="connsiteX3716" fmla="*/ 5288756 w 6400800"/>
              <a:gd name="connsiteY3716" fmla="*/ 309086 h 514350"/>
              <a:gd name="connsiteX3717" fmla="*/ 5292567 w 6400800"/>
              <a:gd name="connsiteY3717" fmla="*/ 340519 h 514350"/>
              <a:gd name="connsiteX3718" fmla="*/ 5287804 w 6400800"/>
              <a:gd name="connsiteY3718" fmla="*/ 363379 h 514350"/>
              <a:gd name="connsiteX3719" fmla="*/ 5287804 w 6400800"/>
              <a:gd name="connsiteY3719" fmla="*/ 351949 h 514350"/>
              <a:gd name="connsiteX3720" fmla="*/ 5287804 w 6400800"/>
              <a:gd name="connsiteY3720" fmla="*/ 335756 h 514350"/>
              <a:gd name="connsiteX3721" fmla="*/ 5283994 w 6400800"/>
              <a:gd name="connsiteY3721" fmla="*/ 350996 h 514350"/>
              <a:gd name="connsiteX3722" fmla="*/ 5280184 w 6400800"/>
              <a:gd name="connsiteY3722" fmla="*/ 369094 h 514350"/>
              <a:gd name="connsiteX3723" fmla="*/ 5280184 w 6400800"/>
              <a:gd name="connsiteY3723" fmla="*/ 370046 h 514350"/>
              <a:gd name="connsiteX3724" fmla="*/ 5277326 w 6400800"/>
              <a:gd name="connsiteY3724" fmla="*/ 350044 h 514350"/>
              <a:gd name="connsiteX3725" fmla="*/ 5275421 w 6400800"/>
              <a:gd name="connsiteY3725" fmla="*/ 335756 h 514350"/>
              <a:gd name="connsiteX3726" fmla="*/ 5279231 w 6400800"/>
              <a:gd name="connsiteY3726" fmla="*/ 319564 h 514350"/>
              <a:gd name="connsiteX3727" fmla="*/ 5236369 w 6400800"/>
              <a:gd name="connsiteY3727" fmla="*/ 318611 h 514350"/>
              <a:gd name="connsiteX3728" fmla="*/ 5235417 w 6400800"/>
              <a:gd name="connsiteY3728" fmla="*/ 320516 h 514350"/>
              <a:gd name="connsiteX3729" fmla="*/ 5230654 w 6400800"/>
              <a:gd name="connsiteY3729" fmla="*/ 311944 h 514350"/>
              <a:gd name="connsiteX3730" fmla="*/ 5230654 w 6400800"/>
              <a:gd name="connsiteY3730" fmla="*/ 310991 h 514350"/>
              <a:gd name="connsiteX3731" fmla="*/ 5239226 w 6400800"/>
              <a:gd name="connsiteY3731" fmla="*/ 295751 h 514350"/>
              <a:gd name="connsiteX3732" fmla="*/ 5236369 w 6400800"/>
              <a:gd name="connsiteY3732" fmla="*/ 318611 h 514350"/>
              <a:gd name="connsiteX3733" fmla="*/ 5230654 w 6400800"/>
              <a:gd name="connsiteY3733" fmla="*/ 281464 h 514350"/>
              <a:gd name="connsiteX3734" fmla="*/ 5237321 w 6400800"/>
              <a:gd name="connsiteY3734" fmla="*/ 265271 h 514350"/>
              <a:gd name="connsiteX3735" fmla="*/ 5243989 w 6400800"/>
              <a:gd name="connsiteY3735" fmla="*/ 251936 h 514350"/>
              <a:gd name="connsiteX3736" fmla="*/ 5242084 w 6400800"/>
              <a:gd name="connsiteY3736" fmla="*/ 264319 h 514350"/>
              <a:gd name="connsiteX3737" fmla="*/ 5240179 w 6400800"/>
              <a:gd name="connsiteY3737" fmla="*/ 283369 h 514350"/>
              <a:gd name="connsiteX3738" fmla="*/ 5228749 w 6400800"/>
              <a:gd name="connsiteY3738" fmla="*/ 299561 h 514350"/>
              <a:gd name="connsiteX3739" fmla="*/ 5227796 w 6400800"/>
              <a:gd name="connsiteY3739" fmla="*/ 290036 h 514350"/>
              <a:gd name="connsiteX3740" fmla="*/ 5230654 w 6400800"/>
              <a:gd name="connsiteY3740" fmla="*/ 281464 h 514350"/>
              <a:gd name="connsiteX3741" fmla="*/ 5211604 w 6400800"/>
              <a:gd name="connsiteY3741" fmla="*/ 344329 h 514350"/>
              <a:gd name="connsiteX3742" fmla="*/ 5213509 w 6400800"/>
              <a:gd name="connsiteY3742" fmla="*/ 341471 h 514350"/>
              <a:gd name="connsiteX3743" fmla="*/ 5213509 w 6400800"/>
              <a:gd name="connsiteY3743" fmla="*/ 341471 h 514350"/>
              <a:gd name="connsiteX3744" fmla="*/ 5213509 w 6400800"/>
              <a:gd name="connsiteY3744" fmla="*/ 342424 h 514350"/>
              <a:gd name="connsiteX3745" fmla="*/ 5211604 w 6400800"/>
              <a:gd name="connsiteY3745" fmla="*/ 344329 h 514350"/>
              <a:gd name="connsiteX3746" fmla="*/ 5211604 w 6400800"/>
              <a:gd name="connsiteY3746" fmla="*/ 344329 h 514350"/>
              <a:gd name="connsiteX3747" fmla="*/ 5214462 w 6400800"/>
              <a:gd name="connsiteY3747" fmla="*/ 343376 h 514350"/>
              <a:gd name="connsiteX3748" fmla="*/ 5216367 w 6400800"/>
              <a:gd name="connsiteY3748" fmla="*/ 348139 h 514350"/>
              <a:gd name="connsiteX3749" fmla="*/ 5213509 w 6400800"/>
              <a:gd name="connsiteY3749" fmla="*/ 352901 h 514350"/>
              <a:gd name="connsiteX3750" fmla="*/ 5212556 w 6400800"/>
              <a:gd name="connsiteY3750" fmla="*/ 350996 h 514350"/>
              <a:gd name="connsiteX3751" fmla="*/ 5212556 w 6400800"/>
              <a:gd name="connsiteY3751" fmla="*/ 349091 h 514350"/>
              <a:gd name="connsiteX3752" fmla="*/ 5214462 w 6400800"/>
              <a:gd name="connsiteY3752" fmla="*/ 343376 h 514350"/>
              <a:gd name="connsiteX3753" fmla="*/ 5214462 w 6400800"/>
              <a:gd name="connsiteY3753" fmla="*/ 343376 h 514350"/>
              <a:gd name="connsiteX3754" fmla="*/ 5211604 w 6400800"/>
              <a:gd name="connsiteY3754" fmla="*/ 290989 h 514350"/>
              <a:gd name="connsiteX3755" fmla="*/ 5211604 w 6400800"/>
              <a:gd name="connsiteY3755" fmla="*/ 290989 h 514350"/>
              <a:gd name="connsiteX3756" fmla="*/ 5213509 w 6400800"/>
              <a:gd name="connsiteY3756" fmla="*/ 296704 h 514350"/>
              <a:gd name="connsiteX3757" fmla="*/ 5210651 w 6400800"/>
              <a:gd name="connsiteY3757" fmla="*/ 302419 h 514350"/>
              <a:gd name="connsiteX3758" fmla="*/ 5211604 w 6400800"/>
              <a:gd name="connsiteY3758" fmla="*/ 290989 h 514350"/>
              <a:gd name="connsiteX3759" fmla="*/ 5189696 w 6400800"/>
              <a:gd name="connsiteY3759" fmla="*/ 260509 h 514350"/>
              <a:gd name="connsiteX3760" fmla="*/ 5189696 w 6400800"/>
              <a:gd name="connsiteY3760" fmla="*/ 264319 h 514350"/>
              <a:gd name="connsiteX3761" fmla="*/ 5186839 w 6400800"/>
              <a:gd name="connsiteY3761" fmla="*/ 258604 h 514350"/>
              <a:gd name="connsiteX3762" fmla="*/ 5187792 w 6400800"/>
              <a:gd name="connsiteY3762" fmla="*/ 257651 h 514350"/>
              <a:gd name="connsiteX3763" fmla="*/ 5189696 w 6400800"/>
              <a:gd name="connsiteY3763" fmla="*/ 253841 h 514350"/>
              <a:gd name="connsiteX3764" fmla="*/ 5189696 w 6400800"/>
              <a:gd name="connsiteY3764" fmla="*/ 260509 h 514350"/>
              <a:gd name="connsiteX3765" fmla="*/ 5178267 w 6400800"/>
              <a:gd name="connsiteY3765" fmla="*/ 230981 h 514350"/>
              <a:gd name="connsiteX3766" fmla="*/ 5186839 w 6400800"/>
              <a:gd name="connsiteY3766" fmla="*/ 213836 h 514350"/>
              <a:gd name="connsiteX3767" fmla="*/ 5188744 w 6400800"/>
              <a:gd name="connsiteY3767" fmla="*/ 210026 h 514350"/>
              <a:gd name="connsiteX3768" fmla="*/ 5188744 w 6400800"/>
              <a:gd name="connsiteY3768" fmla="*/ 219551 h 514350"/>
              <a:gd name="connsiteX3769" fmla="*/ 5188744 w 6400800"/>
              <a:gd name="connsiteY3769" fmla="*/ 254794 h 514350"/>
              <a:gd name="connsiteX3770" fmla="*/ 5185887 w 6400800"/>
              <a:gd name="connsiteY3770" fmla="*/ 258604 h 514350"/>
              <a:gd name="connsiteX3771" fmla="*/ 5185887 w 6400800"/>
              <a:gd name="connsiteY3771" fmla="*/ 258604 h 514350"/>
              <a:gd name="connsiteX3772" fmla="*/ 5178267 w 6400800"/>
              <a:gd name="connsiteY3772" fmla="*/ 243364 h 514350"/>
              <a:gd name="connsiteX3773" fmla="*/ 5175409 w 6400800"/>
              <a:gd name="connsiteY3773" fmla="*/ 238601 h 514350"/>
              <a:gd name="connsiteX3774" fmla="*/ 5178267 w 6400800"/>
              <a:gd name="connsiteY3774" fmla="*/ 230981 h 514350"/>
              <a:gd name="connsiteX3775" fmla="*/ 5168742 w 6400800"/>
              <a:gd name="connsiteY3775" fmla="*/ 238601 h 514350"/>
              <a:gd name="connsiteX3776" fmla="*/ 5168742 w 6400800"/>
              <a:gd name="connsiteY3776" fmla="*/ 238601 h 514350"/>
              <a:gd name="connsiteX3777" fmla="*/ 5168742 w 6400800"/>
              <a:gd name="connsiteY3777" fmla="*/ 238601 h 514350"/>
              <a:gd name="connsiteX3778" fmla="*/ 5168742 w 6400800"/>
              <a:gd name="connsiteY3778" fmla="*/ 238601 h 514350"/>
              <a:gd name="connsiteX3779" fmla="*/ 5166837 w 6400800"/>
              <a:gd name="connsiteY3779" fmla="*/ 280511 h 514350"/>
              <a:gd name="connsiteX3780" fmla="*/ 5167789 w 6400800"/>
              <a:gd name="connsiteY3780" fmla="*/ 259556 h 514350"/>
              <a:gd name="connsiteX3781" fmla="*/ 5167789 w 6400800"/>
              <a:gd name="connsiteY3781" fmla="*/ 259556 h 514350"/>
              <a:gd name="connsiteX3782" fmla="*/ 5171599 w 6400800"/>
              <a:gd name="connsiteY3782" fmla="*/ 248126 h 514350"/>
              <a:gd name="connsiteX3783" fmla="*/ 5177314 w 6400800"/>
              <a:gd name="connsiteY3783" fmla="*/ 263366 h 514350"/>
              <a:gd name="connsiteX3784" fmla="*/ 5179219 w 6400800"/>
              <a:gd name="connsiteY3784" fmla="*/ 267176 h 514350"/>
              <a:gd name="connsiteX3785" fmla="*/ 5176362 w 6400800"/>
              <a:gd name="connsiteY3785" fmla="*/ 271939 h 514350"/>
              <a:gd name="connsiteX3786" fmla="*/ 5166837 w 6400800"/>
              <a:gd name="connsiteY3786" fmla="*/ 287179 h 514350"/>
              <a:gd name="connsiteX3787" fmla="*/ 5166837 w 6400800"/>
              <a:gd name="connsiteY3787" fmla="*/ 280511 h 514350"/>
              <a:gd name="connsiteX3788" fmla="*/ 5166837 w 6400800"/>
              <a:gd name="connsiteY3788" fmla="*/ 307181 h 514350"/>
              <a:gd name="connsiteX3789" fmla="*/ 5170646 w 6400800"/>
              <a:gd name="connsiteY3789" fmla="*/ 296704 h 514350"/>
              <a:gd name="connsiteX3790" fmla="*/ 5171599 w 6400800"/>
              <a:gd name="connsiteY3790" fmla="*/ 293846 h 514350"/>
              <a:gd name="connsiteX3791" fmla="*/ 5176362 w 6400800"/>
              <a:gd name="connsiteY3791" fmla="*/ 289084 h 514350"/>
              <a:gd name="connsiteX3792" fmla="*/ 5181124 w 6400800"/>
              <a:gd name="connsiteY3792" fmla="*/ 284321 h 514350"/>
              <a:gd name="connsiteX3793" fmla="*/ 5175409 w 6400800"/>
              <a:gd name="connsiteY3793" fmla="*/ 288131 h 514350"/>
              <a:gd name="connsiteX3794" fmla="*/ 5172551 w 6400800"/>
              <a:gd name="connsiteY3794" fmla="*/ 290036 h 514350"/>
              <a:gd name="connsiteX3795" fmla="*/ 5179219 w 6400800"/>
              <a:gd name="connsiteY3795" fmla="*/ 272891 h 514350"/>
              <a:gd name="connsiteX3796" fmla="*/ 5180171 w 6400800"/>
              <a:gd name="connsiteY3796" fmla="*/ 270034 h 514350"/>
              <a:gd name="connsiteX3797" fmla="*/ 5184934 w 6400800"/>
              <a:gd name="connsiteY3797" fmla="*/ 280511 h 514350"/>
              <a:gd name="connsiteX3798" fmla="*/ 5190649 w 6400800"/>
              <a:gd name="connsiteY3798" fmla="*/ 292894 h 514350"/>
              <a:gd name="connsiteX3799" fmla="*/ 5190649 w 6400800"/>
              <a:gd name="connsiteY3799" fmla="*/ 298609 h 514350"/>
              <a:gd name="connsiteX3800" fmla="*/ 5192554 w 6400800"/>
              <a:gd name="connsiteY3800" fmla="*/ 330041 h 514350"/>
              <a:gd name="connsiteX3801" fmla="*/ 5192554 w 6400800"/>
              <a:gd name="connsiteY3801" fmla="*/ 335756 h 514350"/>
              <a:gd name="connsiteX3802" fmla="*/ 5192554 w 6400800"/>
              <a:gd name="connsiteY3802" fmla="*/ 336709 h 514350"/>
              <a:gd name="connsiteX3803" fmla="*/ 5191601 w 6400800"/>
              <a:gd name="connsiteY3803" fmla="*/ 338614 h 514350"/>
              <a:gd name="connsiteX3804" fmla="*/ 5187792 w 6400800"/>
              <a:gd name="connsiteY3804" fmla="*/ 348139 h 514350"/>
              <a:gd name="connsiteX3805" fmla="*/ 5183981 w 6400800"/>
              <a:gd name="connsiteY3805" fmla="*/ 309086 h 514350"/>
              <a:gd name="connsiteX3806" fmla="*/ 5177314 w 6400800"/>
              <a:gd name="connsiteY3806" fmla="*/ 348139 h 514350"/>
              <a:gd name="connsiteX3807" fmla="*/ 5176362 w 6400800"/>
              <a:gd name="connsiteY3807" fmla="*/ 354806 h 514350"/>
              <a:gd name="connsiteX3808" fmla="*/ 5174456 w 6400800"/>
              <a:gd name="connsiteY3808" fmla="*/ 349091 h 514350"/>
              <a:gd name="connsiteX3809" fmla="*/ 5171599 w 6400800"/>
              <a:gd name="connsiteY3809" fmla="*/ 341471 h 514350"/>
              <a:gd name="connsiteX3810" fmla="*/ 5173504 w 6400800"/>
              <a:gd name="connsiteY3810" fmla="*/ 328136 h 514350"/>
              <a:gd name="connsiteX3811" fmla="*/ 5169694 w 6400800"/>
              <a:gd name="connsiteY3811" fmla="*/ 338614 h 514350"/>
              <a:gd name="connsiteX3812" fmla="*/ 5167789 w 6400800"/>
              <a:gd name="connsiteY3812" fmla="*/ 334804 h 514350"/>
              <a:gd name="connsiteX3813" fmla="*/ 5165884 w 6400800"/>
              <a:gd name="connsiteY3813" fmla="*/ 312896 h 514350"/>
              <a:gd name="connsiteX3814" fmla="*/ 5166837 w 6400800"/>
              <a:gd name="connsiteY3814" fmla="*/ 307181 h 514350"/>
              <a:gd name="connsiteX3815" fmla="*/ 5161121 w 6400800"/>
              <a:gd name="connsiteY3815" fmla="*/ 218599 h 514350"/>
              <a:gd name="connsiteX3816" fmla="*/ 5164931 w 6400800"/>
              <a:gd name="connsiteY3816" fmla="*/ 229076 h 514350"/>
              <a:gd name="connsiteX3817" fmla="*/ 5161121 w 6400800"/>
              <a:gd name="connsiteY3817" fmla="*/ 248126 h 514350"/>
              <a:gd name="connsiteX3818" fmla="*/ 5157312 w 6400800"/>
              <a:gd name="connsiteY3818" fmla="*/ 206216 h 514350"/>
              <a:gd name="connsiteX3819" fmla="*/ 5161121 w 6400800"/>
              <a:gd name="connsiteY3819" fmla="*/ 218599 h 514350"/>
              <a:gd name="connsiteX3820" fmla="*/ 5148739 w 6400800"/>
              <a:gd name="connsiteY3820" fmla="*/ 256699 h 514350"/>
              <a:gd name="connsiteX3821" fmla="*/ 5149692 w 6400800"/>
              <a:gd name="connsiteY3821" fmla="*/ 255746 h 514350"/>
              <a:gd name="connsiteX3822" fmla="*/ 5149692 w 6400800"/>
              <a:gd name="connsiteY3822" fmla="*/ 283369 h 514350"/>
              <a:gd name="connsiteX3823" fmla="*/ 5149692 w 6400800"/>
              <a:gd name="connsiteY3823" fmla="*/ 284321 h 514350"/>
              <a:gd name="connsiteX3824" fmla="*/ 5143024 w 6400800"/>
              <a:gd name="connsiteY3824" fmla="*/ 263366 h 514350"/>
              <a:gd name="connsiteX3825" fmla="*/ 5148739 w 6400800"/>
              <a:gd name="connsiteY3825" fmla="*/ 256699 h 514350"/>
              <a:gd name="connsiteX3826" fmla="*/ 5087779 w 6400800"/>
              <a:gd name="connsiteY3826" fmla="*/ 317659 h 514350"/>
              <a:gd name="connsiteX3827" fmla="*/ 5087779 w 6400800"/>
              <a:gd name="connsiteY3827" fmla="*/ 315754 h 514350"/>
              <a:gd name="connsiteX3828" fmla="*/ 5087779 w 6400800"/>
              <a:gd name="connsiteY3828" fmla="*/ 317659 h 514350"/>
              <a:gd name="connsiteX3829" fmla="*/ 5087779 w 6400800"/>
              <a:gd name="connsiteY3829" fmla="*/ 317659 h 514350"/>
              <a:gd name="connsiteX3830" fmla="*/ 5122069 w 6400800"/>
              <a:gd name="connsiteY3830" fmla="*/ 298609 h 514350"/>
              <a:gd name="connsiteX3831" fmla="*/ 5128737 w 6400800"/>
              <a:gd name="connsiteY3831" fmla="*/ 287179 h 514350"/>
              <a:gd name="connsiteX3832" fmla="*/ 5124926 w 6400800"/>
              <a:gd name="connsiteY3832" fmla="*/ 327184 h 514350"/>
              <a:gd name="connsiteX3833" fmla="*/ 5121117 w 6400800"/>
              <a:gd name="connsiteY3833" fmla="*/ 318611 h 514350"/>
              <a:gd name="connsiteX3834" fmla="*/ 5117306 w 6400800"/>
              <a:gd name="connsiteY3834" fmla="*/ 308134 h 514350"/>
              <a:gd name="connsiteX3835" fmla="*/ 5122069 w 6400800"/>
              <a:gd name="connsiteY3835" fmla="*/ 298609 h 514350"/>
              <a:gd name="connsiteX3836" fmla="*/ 5110639 w 6400800"/>
              <a:gd name="connsiteY3836" fmla="*/ 321469 h 514350"/>
              <a:gd name="connsiteX3837" fmla="*/ 5110639 w 6400800"/>
              <a:gd name="connsiteY3837" fmla="*/ 321469 h 514350"/>
              <a:gd name="connsiteX3838" fmla="*/ 5118259 w 6400800"/>
              <a:gd name="connsiteY3838" fmla="*/ 344329 h 514350"/>
              <a:gd name="connsiteX3839" fmla="*/ 5116354 w 6400800"/>
              <a:gd name="connsiteY3839" fmla="*/ 347186 h 514350"/>
              <a:gd name="connsiteX3840" fmla="*/ 5114449 w 6400800"/>
              <a:gd name="connsiteY3840" fmla="*/ 349091 h 514350"/>
              <a:gd name="connsiteX3841" fmla="*/ 5110639 w 6400800"/>
              <a:gd name="connsiteY3841" fmla="*/ 335756 h 514350"/>
              <a:gd name="connsiteX3842" fmla="*/ 5107781 w 6400800"/>
              <a:gd name="connsiteY3842" fmla="*/ 327184 h 514350"/>
              <a:gd name="connsiteX3843" fmla="*/ 5110639 w 6400800"/>
              <a:gd name="connsiteY3843" fmla="*/ 321469 h 514350"/>
              <a:gd name="connsiteX3844" fmla="*/ 5105876 w 6400800"/>
              <a:gd name="connsiteY3844" fmla="*/ 308134 h 514350"/>
              <a:gd name="connsiteX3845" fmla="*/ 5103019 w 6400800"/>
              <a:gd name="connsiteY3845" fmla="*/ 311944 h 514350"/>
              <a:gd name="connsiteX3846" fmla="*/ 5101114 w 6400800"/>
              <a:gd name="connsiteY3846" fmla="*/ 306229 h 514350"/>
              <a:gd name="connsiteX3847" fmla="*/ 5101114 w 6400800"/>
              <a:gd name="connsiteY3847" fmla="*/ 304324 h 514350"/>
              <a:gd name="connsiteX3848" fmla="*/ 5101114 w 6400800"/>
              <a:gd name="connsiteY3848" fmla="*/ 305276 h 514350"/>
              <a:gd name="connsiteX3849" fmla="*/ 5096351 w 6400800"/>
              <a:gd name="connsiteY3849" fmla="*/ 288131 h 514350"/>
              <a:gd name="connsiteX3850" fmla="*/ 5097304 w 6400800"/>
              <a:gd name="connsiteY3850" fmla="*/ 281464 h 514350"/>
              <a:gd name="connsiteX3851" fmla="*/ 5105876 w 6400800"/>
              <a:gd name="connsiteY3851" fmla="*/ 308134 h 514350"/>
              <a:gd name="connsiteX3852" fmla="*/ 5097304 w 6400800"/>
              <a:gd name="connsiteY3852" fmla="*/ 282416 h 514350"/>
              <a:gd name="connsiteX3853" fmla="*/ 5095399 w 6400800"/>
              <a:gd name="connsiteY3853" fmla="*/ 286226 h 514350"/>
              <a:gd name="connsiteX3854" fmla="*/ 5093494 w 6400800"/>
              <a:gd name="connsiteY3854" fmla="*/ 279559 h 514350"/>
              <a:gd name="connsiteX3855" fmla="*/ 5087779 w 6400800"/>
              <a:gd name="connsiteY3855" fmla="*/ 258604 h 514350"/>
              <a:gd name="connsiteX3856" fmla="*/ 5089684 w 6400800"/>
              <a:gd name="connsiteY3856" fmla="*/ 257651 h 514350"/>
              <a:gd name="connsiteX3857" fmla="*/ 5097304 w 6400800"/>
              <a:gd name="connsiteY3857" fmla="*/ 282416 h 514350"/>
              <a:gd name="connsiteX3858" fmla="*/ 5080159 w 6400800"/>
              <a:gd name="connsiteY3858" fmla="*/ 224314 h 514350"/>
              <a:gd name="connsiteX3859" fmla="*/ 5089684 w 6400800"/>
              <a:gd name="connsiteY3859" fmla="*/ 254794 h 514350"/>
              <a:gd name="connsiteX3860" fmla="*/ 5087779 w 6400800"/>
              <a:gd name="connsiteY3860" fmla="*/ 254794 h 514350"/>
              <a:gd name="connsiteX3861" fmla="*/ 5081112 w 6400800"/>
              <a:gd name="connsiteY3861" fmla="*/ 228124 h 514350"/>
              <a:gd name="connsiteX3862" fmla="*/ 5080159 w 6400800"/>
              <a:gd name="connsiteY3862" fmla="*/ 224314 h 514350"/>
              <a:gd name="connsiteX3863" fmla="*/ 5080159 w 6400800"/>
              <a:gd name="connsiteY3863" fmla="*/ 224314 h 514350"/>
              <a:gd name="connsiteX3864" fmla="*/ 5076349 w 6400800"/>
              <a:gd name="connsiteY3864" fmla="*/ 272891 h 514350"/>
              <a:gd name="connsiteX3865" fmla="*/ 5076349 w 6400800"/>
              <a:gd name="connsiteY3865" fmla="*/ 268129 h 514350"/>
              <a:gd name="connsiteX3866" fmla="*/ 5079206 w 6400800"/>
              <a:gd name="connsiteY3866" fmla="*/ 283369 h 514350"/>
              <a:gd name="connsiteX3867" fmla="*/ 5083017 w 6400800"/>
              <a:gd name="connsiteY3867" fmla="*/ 301466 h 514350"/>
              <a:gd name="connsiteX3868" fmla="*/ 5083017 w 6400800"/>
              <a:gd name="connsiteY3868" fmla="*/ 304324 h 514350"/>
              <a:gd name="connsiteX3869" fmla="*/ 5082064 w 6400800"/>
              <a:gd name="connsiteY3869" fmla="*/ 311944 h 514350"/>
              <a:gd name="connsiteX3870" fmla="*/ 5073492 w 6400800"/>
              <a:gd name="connsiteY3870" fmla="*/ 292894 h 514350"/>
              <a:gd name="connsiteX3871" fmla="*/ 5076349 w 6400800"/>
              <a:gd name="connsiteY3871" fmla="*/ 272891 h 514350"/>
              <a:gd name="connsiteX3872" fmla="*/ 5066824 w 6400800"/>
              <a:gd name="connsiteY3872" fmla="*/ 377666 h 514350"/>
              <a:gd name="connsiteX3873" fmla="*/ 5066824 w 6400800"/>
              <a:gd name="connsiteY3873" fmla="*/ 380524 h 514350"/>
              <a:gd name="connsiteX3874" fmla="*/ 5066824 w 6400800"/>
              <a:gd name="connsiteY3874" fmla="*/ 383381 h 514350"/>
              <a:gd name="connsiteX3875" fmla="*/ 5065871 w 6400800"/>
              <a:gd name="connsiteY3875" fmla="*/ 384334 h 514350"/>
              <a:gd name="connsiteX3876" fmla="*/ 5064919 w 6400800"/>
              <a:gd name="connsiteY3876" fmla="*/ 381476 h 514350"/>
              <a:gd name="connsiteX3877" fmla="*/ 5066824 w 6400800"/>
              <a:gd name="connsiteY3877" fmla="*/ 377666 h 514350"/>
              <a:gd name="connsiteX3878" fmla="*/ 5057299 w 6400800"/>
              <a:gd name="connsiteY3878" fmla="*/ 303371 h 514350"/>
              <a:gd name="connsiteX3879" fmla="*/ 5051584 w 6400800"/>
              <a:gd name="connsiteY3879" fmla="*/ 294799 h 514350"/>
              <a:gd name="connsiteX3880" fmla="*/ 5052537 w 6400800"/>
              <a:gd name="connsiteY3880" fmla="*/ 290989 h 514350"/>
              <a:gd name="connsiteX3881" fmla="*/ 5055394 w 6400800"/>
              <a:gd name="connsiteY3881" fmla="*/ 287179 h 514350"/>
              <a:gd name="connsiteX3882" fmla="*/ 5057299 w 6400800"/>
              <a:gd name="connsiteY3882" fmla="*/ 303371 h 514350"/>
              <a:gd name="connsiteX3883" fmla="*/ 5050631 w 6400800"/>
              <a:gd name="connsiteY3883" fmla="*/ 252889 h 514350"/>
              <a:gd name="connsiteX3884" fmla="*/ 5052537 w 6400800"/>
              <a:gd name="connsiteY3884" fmla="*/ 258604 h 514350"/>
              <a:gd name="connsiteX3885" fmla="*/ 5053489 w 6400800"/>
              <a:gd name="connsiteY3885" fmla="*/ 260509 h 514350"/>
              <a:gd name="connsiteX3886" fmla="*/ 5054442 w 6400800"/>
              <a:gd name="connsiteY3886" fmla="*/ 268129 h 514350"/>
              <a:gd name="connsiteX3887" fmla="*/ 5052537 w 6400800"/>
              <a:gd name="connsiteY3887" fmla="*/ 273844 h 514350"/>
              <a:gd name="connsiteX3888" fmla="*/ 5051584 w 6400800"/>
              <a:gd name="connsiteY3888" fmla="*/ 276701 h 514350"/>
              <a:gd name="connsiteX3889" fmla="*/ 5048726 w 6400800"/>
              <a:gd name="connsiteY3889" fmla="*/ 279559 h 514350"/>
              <a:gd name="connsiteX3890" fmla="*/ 5048726 w 6400800"/>
              <a:gd name="connsiteY3890" fmla="*/ 278606 h 514350"/>
              <a:gd name="connsiteX3891" fmla="*/ 5048726 w 6400800"/>
              <a:gd name="connsiteY3891" fmla="*/ 274796 h 514350"/>
              <a:gd name="connsiteX3892" fmla="*/ 5049679 w 6400800"/>
              <a:gd name="connsiteY3892" fmla="*/ 268129 h 514350"/>
              <a:gd name="connsiteX3893" fmla="*/ 5050631 w 6400800"/>
              <a:gd name="connsiteY3893" fmla="*/ 262414 h 514350"/>
              <a:gd name="connsiteX3894" fmla="*/ 5048726 w 6400800"/>
              <a:gd name="connsiteY3894" fmla="*/ 268129 h 514350"/>
              <a:gd name="connsiteX3895" fmla="*/ 5048726 w 6400800"/>
              <a:gd name="connsiteY3895" fmla="*/ 269081 h 514350"/>
              <a:gd name="connsiteX3896" fmla="*/ 5048726 w 6400800"/>
              <a:gd name="connsiteY3896" fmla="*/ 266224 h 514350"/>
              <a:gd name="connsiteX3897" fmla="*/ 5050631 w 6400800"/>
              <a:gd name="connsiteY3897" fmla="*/ 252889 h 514350"/>
              <a:gd name="connsiteX3898" fmla="*/ 5020151 w 6400800"/>
              <a:gd name="connsiteY3898" fmla="*/ 390049 h 514350"/>
              <a:gd name="connsiteX3899" fmla="*/ 5014437 w 6400800"/>
              <a:gd name="connsiteY3899" fmla="*/ 376714 h 514350"/>
              <a:gd name="connsiteX3900" fmla="*/ 5014437 w 6400800"/>
              <a:gd name="connsiteY3900" fmla="*/ 375761 h 514350"/>
              <a:gd name="connsiteX3901" fmla="*/ 5022056 w 6400800"/>
              <a:gd name="connsiteY3901" fmla="*/ 347186 h 514350"/>
              <a:gd name="connsiteX3902" fmla="*/ 5022056 w 6400800"/>
              <a:gd name="connsiteY3902" fmla="*/ 348139 h 514350"/>
              <a:gd name="connsiteX3903" fmla="*/ 5022056 w 6400800"/>
              <a:gd name="connsiteY3903" fmla="*/ 363379 h 514350"/>
              <a:gd name="connsiteX3904" fmla="*/ 5023009 w 6400800"/>
              <a:gd name="connsiteY3904" fmla="*/ 379571 h 514350"/>
              <a:gd name="connsiteX3905" fmla="*/ 5023962 w 6400800"/>
              <a:gd name="connsiteY3905" fmla="*/ 386239 h 514350"/>
              <a:gd name="connsiteX3906" fmla="*/ 5020151 w 6400800"/>
              <a:gd name="connsiteY3906" fmla="*/ 390049 h 514350"/>
              <a:gd name="connsiteX3907" fmla="*/ 5024914 w 6400800"/>
              <a:gd name="connsiteY3907" fmla="*/ 400526 h 514350"/>
              <a:gd name="connsiteX3908" fmla="*/ 5024914 w 6400800"/>
              <a:gd name="connsiteY3908" fmla="*/ 400526 h 514350"/>
              <a:gd name="connsiteX3909" fmla="*/ 5024914 w 6400800"/>
              <a:gd name="connsiteY3909" fmla="*/ 400526 h 514350"/>
              <a:gd name="connsiteX3910" fmla="*/ 5024914 w 6400800"/>
              <a:gd name="connsiteY3910" fmla="*/ 400526 h 514350"/>
              <a:gd name="connsiteX3911" fmla="*/ 5035392 w 6400800"/>
              <a:gd name="connsiteY3911" fmla="*/ 314801 h 514350"/>
              <a:gd name="connsiteX3912" fmla="*/ 5035392 w 6400800"/>
              <a:gd name="connsiteY3912" fmla="*/ 317659 h 514350"/>
              <a:gd name="connsiteX3913" fmla="*/ 5031581 w 6400800"/>
              <a:gd name="connsiteY3913" fmla="*/ 353854 h 514350"/>
              <a:gd name="connsiteX3914" fmla="*/ 5031581 w 6400800"/>
              <a:gd name="connsiteY3914" fmla="*/ 353854 h 514350"/>
              <a:gd name="connsiteX3915" fmla="*/ 5031581 w 6400800"/>
              <a:gd name="connsiteY3915" fmla="*/ 354806 h 514350"/>
              <a:gd name="connsiteX3916" fmla="*/ 5030629 w 6400800"/>
              <a:gd name="connsiteY3916" fmla="*/ 347186 h 514350"/>
              <a:gd name="connsiteX3917" fmla="*/ 5027771 w 6400800"/>
              <a:gd name="connsiteY3917" fmla="*/ 329089 h 514350"/>
              <a:gd name="connsiteX3918" fmla="*/ 5028724 w 6400800"/>
              <a:gd name="connsiteY3918" fmla="*/ 325279 h 514350"/>
              <a:gd name="connsiteX3919" fmla="*/ 5032534 w 6400800"/>
              <a:gd name="connsiteY3919" fmla="*/ 319564 h 514350"/>
              <a:gd name="connsiteX3920" fmla="*/ 5035392 w 6400800"/>
              <a:gd name="connsiteY3920" fmla="*/ 314801 h 514350"/>
              <a:gd name="connsiteX3921" fmla="*/ 5006817 w 6400800"/>
              <a:gd name="connsiteY3921" fmla="*/ 242411 h 514350"/>
              <a:gd name="connsiteX3922" fmla="*/ 5019199 w 6400800"/>
              <a:gd name="connsiteY3922" fmla="*/ 259556 h 514350"/>
              <a:gd name="connsiteX3923" fmla="*/ 5025867 w 6400800"/>
              <a:gd name="connsiteY3923" fmla="*/ 270034 h 514350"/>
              <a:gd name="connsiteX3924" fmla="*/ 5021104 w 6400800"/>
              <a:gd name="connsiteY3924" fmla="*/ 263366 h 514350"/>
              <a:gd name="connsiteX3925" fmla="*/ 5014437 w 6400800"/>
              <a:gd name="connsiteY3925" fmla="*/ 255746 h 514350"/>
              <a:gd name="connsiteX3926" fmla="*/ 5004912 w 6400800"/>
              <a:gd name="connsiteY3926" fmla="*/ 245269 h 514350"/>
              <a:gd name="connsiteX3927" fmla="*/ 5006817 w 6400800"/>
              <a:gd name="connsiteY3927" fmla="*/ 242411 h 514350"/>
              <a:gd name="connsiteX3928" fmla="*/ 5004912 w 6400800"/>
              <a:gd name="connsiteY3928" fmla="*/ 242411 h 514350"/>
              <a:gd name="connsiteX3929" fmla="*/ 5004912 w 6400800"/>
              <a:gd name="connsiteY3929" fmla="*/ 238601 h 514350"/>
              <a:gd name="connsiteX3930" fmla="*/ 5006817 w 6400800"/>
              <a:gd name="connsiteY3930" fmla="*/ 241459 h 514350"/>
              <a:gd name="connsiteX3931" fmla="*/ 5004912 w 6400800"/>
              <a:gd name="connsiteY3931" fmla="*/ 244316 h 514350"/>
              <a:gd name="connsiteX3932" fmla="*/ 5004912 w 6400800"/>
              <a:gd name="connsiteY3932" fmla="*/ 243364 h 514350"/>
              <a:gd name="connsiteX3933" fmla="*/ 5004912 w 6400800"/>
              <a:gd name="connsiteY3933" fmla="*/ 242411 h 514350"/>
              <a:gd name="connsiteX3934" fmla="*/ 4999196 w 6400800"/>
              <a:gd name="connsiteY3934" fmla="*/ 303371 h 514350"/>
              <a:gd name="connsiteX3935" fmla="*/ 5003006 w 6400800"/>
              <a:gd name="connsiteY3935" fmla="*/ 252889 h 514350"/>
              <a:gd name="connsiteX3936" fmla="*/ 5008721 w 6400800"/>
              <a:gd name="connsiteY3936" fmla="*/ 260509 h 514350"/>
              <a:gd name="connsiteX3937" fmla="*/ 5014437 w 6400800"/>
              <a:gd name="connsiteY3937" fmla="*/ 268129 h 514350"/>
              <a:gd name="connsiteX3938" fmla="*/ 5020151 w 6400800"/>
              <a:gd name="connsiteY3938" fmla="*/ 276701 h 514350"/>
              <a:gd name="connsiteX3939" fmla="*/ 5029676 w 6400800"/>
              <a:gd name="connsiteY3939" fmla="*/ 292894 h 514350"/>
              <a:gd name="connsiteX3940" fmla="*/ 5029676 w 6400800"/>
              <a:gd name="connsiteY3940" fmla="*/ 293846 h 514350"/>
              <a:gd name="connsiteX3941" fmla="*/ 5025867 w 6400800"/>
              <a:gd name="connsiteY3941" fmla="*/ 302419 h 514350"/>
              <a:gd name="connsiteX3942" fmla="*/ 5023009 w 6400800"/>
              <a:gd name="connsiteY3942" fmla="*/ 305276 h 514350"/>
              <a:gd name="connsiteX3943" fmla="*/ 5022056 w 6400800"/>
              <a:gd name="connsiteY3943" fmla="*/ 301466 h 514350"/>
              <a:gd name="connsiteX3944" fmla="*/ 5022056 w 6400800"/>
              <a:gd name="connsiteY3944" fmla="*/ 306229 h 514350"/>
              <a:gd name="connsiteX3945" fmla="*/ 5019199 w 6400800"/>
              <a:gd name="connsiteY3945" fmla="*/ 309086 h 514350"/>
              <a:gd name="connsiteX3946" fmla="*/ 5012531 w 6400800"/>
              <a:gd name="connsiteY3946" fmla="*/ 318611 h 514350"/>
              <a:gd name="connsiteX3947" fmla="*/ 5013484 w 6400800"/>
              <a:gd name="connsiteY3947" fmla="*/ 311944 h 514350"/>
              <a:gd name="connsiteX3948" fmla="*/ 5017294 w 6400800"/>
              <a:gd name="connsiteY3948" fmla="*/ 294799 h 514350"/>
              <a:gd name="connsiteX3949" fmla="*/ 5020151 w 6400800"/>
              <a:gd name="connsiteY3949" fmla="*/ 279559 h 514350"/>
              <a:gd name="connsiteX3950" fmla="*/ 5013484 w 6400800"/>
              <a:gd name="connsiteY3950" fmla="*/ 293846 h 514350"/>
              <a:gd name="connsiteX3951" fmla="*/ 5006817 w 6400800"/>
              <a:gd name="connsiteY3951" fmla="*/ 310039 h 514350"/>
              <a:gd name="connsiteX3952" fmla="*/ 4999196 w 6400800"/>
              <a:gd name="connsiteY3952" fmla="*/ 331946 h 514350"/>
              <a:gd name="connsiteX3953" fmla="*/ 4999196 w 6400800"/>
              <a:gd name="connsiteY3953" fmla="*/ 332899 h 514350"/>
              <a:gd name="connsiteX3954" fmla="*/ 4997292 w 6400800"/>
              <a:gd name="connsiteY3954" fmla="*/ 327184 h 514350"/>
              <a:gd name="connsiteX3955" fmla="*/ 4999196 w 6400800"/>
              <a:gd name="connsiteY3955" fmla="*/ 303371 h 514350"/>
              <a:gd name="connsiteX3956" fmla="*/ 4968717 w 6400800"/>
              <a:gd name="connsiteY3956" fmla="*/ 208121 h 514350"/>
              <a:gd name="connsiteX3957" fmla="*/ 4967764 w 6400800"/>
              <a:gd name="connsiteY3957" fmla="*/ 212884 h 514350"/>
              <a:gd name="connsiteX3958" fmla="*/ 4966812 w 6400800"/>
              <a:gd name="connsiteY3958" fmla="*/ 217646 h 514350"/>
              <a:gd name="connsiteX3959" fmla="*/ 4966812 w 6400800"/>
              <a:gd name="connsiteY3959" fmla="*/ 215741 h 514350"/>
              <a:gd name="connsiteX3960" fmla="*/ 4968717 w 6400800"/>
              <a:gd name="connsiteY3960" fmla="*/ 208121 h 514350"/>
              <a:gd name="connsiteX3961" fmla="*/ 4960144 w 6400800"/>
              <a:gd name="connsiteY3961" fmla="*/ 364331 h 514350"/>
              <a:gd name="connsiteX3962" fmla="*/ 4961096 w 6400800"/>
              <a:gd name="connsiteY3962" fmla="*/ 381476 h 514350"/>
              <a:gd name="connsiteX3963" fmla="*/ 4958239 w 6400800"/>
              <a:gd name="connsiteY3963" fmla="*/ 391001 h 514350"/>
              <a:gd name="connsiteX3964" fmla="*/ 4957287 w 6400800"/>
              <a:gd name="connsiteY3964" fmla="*/ 386239 h 514350"/>
              <a:gd name="connsiteX3965" fmla="*/ 4957287 w 6400800"/>
              <a:gd name="connsiteY3965" fmla="*/ 380524 h 514350"/>
              <a:gd name="connsiteX3966" fmla="*/ 4956334 w 6400800"/>
              <a:gd name="connsiteY3966" fmla="*/ 356711 h 514350"/>
              <a:gd name="connsiteX3967" fmla="*/ 4956334 w 6400800"/>
              <a:gd name="connsiteY3967" fmla="*/ 351949 h 514350"/>
              <a:gd name="connsiteX3968" fmla="*/ 4958239 w 6400800"/>
              <a:gd name="connsiteY3968" fmla="*/ 348139 h 514350"/>
              <a:gd name="connsiteX3969" fmla="*/ 4960144 w 6400800"/>
              <a:gd name="connsiteY3969" fmla="*/ 364331 h 514350"/>
              <a:gd name="connsiteX3970" fmla="*/ 4957287 w 6400800"/>
              <a:gd name="connsiteY3970" fmla="*/ 256699 h 514350"/>
              <a:gd name="connsiteX3971" fmla="*/ 4957287 w 6400800"/>
              <a:gd name="connsiteY3971" fmla="*/ 258604 h 514350"/>
              <a:gd name="connsiteX3972" fmla="*/ 4957287 w 6400800"/>
              <a:gd name="connsiteY3972" fmla="*/ 259556 h 514350"/>
              <a:gd name="connsiteX3973" fmla="*/ 4955381 w 6400800"/>
              <a:gd name="connsiteY3973" fmla="*/ 267176 h 514350"/>
              <a:gd name="connsiteX3974" fmla="*/ 4954429 w 6400800"/>
              <a:gd name="connsiteY3974" fmla="*/ 265271 h 514350"/>
              <a:gd name="connsiteX3975" fmla="*/ 4957287 w 6400800"/>
              <a:gd name="connsiteY3975" fmla="*/ 256699 h 514350"/>
              <a:gd name="connsiteX3976" fmla="*/ 4954429 w 6400800"/>
              <a:gd name="connsiteY3976" fmla="*/ 268129 h 514350"/>
              <a:gd name="connsiteX3977" fmla="*/ 4955381 w 6400800"/>
              <a:gd name="connsiteY3977" fmla="*/ 270986 h 514350"/>
              <a:gd name="connsiteX3978" fmla="*/ 4951571 w 6400800"/>
              <a:gd name="connsiteY3978" fmla="*/ 290036 h 514350"/>
              <a:gd name="connsiteX3979" fmla="*/ 4944904 w 6400800"/>
              <a:gd name="connsiteY3979" fmla="*/ 316706 h 514350"/>
              <a:gd name="connsiteX3980" fmla="*/ 4943951 w 6400800"/>
              <a:gd name="connsiteY3980" fmla="*/ 310991 h 514350"/>
              <a:gd name="connsiteX3981" fmla="*/ 4943951 w 6400800"/>
              <a:gd name="connsiteY3981" fmla="*/ 320516 h 514350"/>
              <a:gd name="connsiteX3982" fmla="*/ 4940142 w 6400800"/>
              <a:gd name="connsiteY3982" fmla="*/ 336709 h 514350"/>
              <a:gd name="connsiteX3983" fmla="*/ 4940142 w 6400800"/>
              <a:gd name="connsiteY3983" fmla="*/ 335756 h 514350"/>
              <a:gd name="connsiteX3984" fmla="*/ 4938237 w 6400800"/>
              <a:gd name="connsiteY3984" fmla="*/ 325279 h 514350"/>
              <a:gd name="connsiteX3985" fmla="*/ 4954429 w 6400800"/>
              <a:gd name="connsiteY3985" fmla="*/ 268129 h 514350"/>
              <a:gd name="connsiteX3986" fmla="*/ 4922044 w 6400800"/>
              <a:gd name="connsiteY3986" fmla="*/ 378619 h 514350"/>
              <a:gd name="connsiteX3987" fmla="*/ 4922044 w 6400800"/>
              <a:gd name="connsiteY3987" fmla="*/ 378619 h 514350"/>
              <a:gd name="connsiteX3988" fmla="*/ 4922044 w 6400800"/>
              <a:gd name="connsiteY3988" fmla="*/ 378619 h 514350"/>
              <a:gd name="connsiteX3989" fmla="*/ 4922044 w 6400800"/>
              <a:gd name="connsiteY3989" fmla="*/ 378619 h 514350"/>
              <a:gd name="connsiteX3990" fmla="*/ 4908709 w 6400800"/>
              <a:gd name="connsiteY3990" fmla="*/ 307181 h 514350"/>
              <a:gd name="connsiteX3991" fmla="*/ 4915376 w 6400800"/>
              <a:gd name="connsiteY3991" fmla="*/ 326231 h 514350"/>
              <a:gd name="connsiteX3992" fmla="*/ 4909662 w 6400800"/>
              <a:gd name="connsiteY3992" fmla="*/ 338614 h 514350"/>
              <a:gd name="connsiteX3993" fmla="*/ 4906804 w 6400800"/>
              <a:gd name="connsiteY3993" fmla="*/ 308134 h 514350"/>
              <a:gd name="connsiteX3994" fmla="*/ 4906804 w 6400800"/>
              <a:gd name="connsiteY3994" fmla="*/ 305276 h 514350"/>
              <a:gd name="connsiteX3995" fmla="*/ 4905851 w 6400800"/>
              <a:gd name="connsiteY3995" fmla="*/ 307181 h 514350"/>
              <a:gd name="connsiteX3996" fmla="*/ 4904899 w 6400800"/>
              <a:gd name="connsiteY3996" fmla="*/ 297656 h 514350"/>
              <a:gd name="connsiteX3997" fmla="*/ 4908709 w 6400800"/>
              <a:gd name="connsiteY3997" fmla="*/ 307181 h 514350"/>
              <a:gd name="connsiteX3998" fmla="*/ 4897279 w 6400800"/>
              <a:gd name="connsiteY3998" fmla="*/ 351949 h 514350"/>
              <a:gd name="connsiteX3999" fmla="*/ 4896326 w 6400800"/>
              <a:gd name="connsiteY3999" fmla="*/ 365284 h 514350"/>
              <a:gd name="connsiteX4000" fmla="*/ 4895374 w 6400800"/>
              <a:gd name="connsiteY4000" fmla="*/ 368141 h 514350"/>
              <a:gd name="connsiteX4001" fmla="*/ 4894421 w 6400800"/>
              <a:gd name="connsiteY4001" fmla="*/ 357664 h 514350"/>
              <a:gd name="connsiteX4002" fmla="*/ 4892517 w 6400800"/>
              <a:gd name="connsiteY4002" fmla="*/ 341471 h 514350"/>
              <a:gd name="connsiteX4003" fmla="*/ 4897279 w 6400800"/>
              <a:gd name="connsiteY4003" fmla="*/ 351949 h 514350"/>
              <a:gd name="connsiteX4004" fmla="*/ 4822984 w 6400800"/>
              <a:gd name="connsiteY4004" fmla="*/ 387191 h 514350"/>
              <a:gd name="connsiteX4005" fmla="*/ 4822984 w 6400800"/>
              <a:gd name="connsiteY4005" fmla="*/ 385286 h 514350"/>
              <a:gd name="connsiteX4006" fmla="*/ 4822984 w 6400800"/>
              <a:gd name="connsiteY4006" fmla="*/ 387191 h 514350"/>
              <a:gd name="connsiteX4007" fmla="*/ 4822984 w 6400800"/>
              <a:gd name="connsiteY4007" fmla="*/ 387191 h 514350"/>
              <a:gd name="connsiteX4008" fmla="*/ 4842987 w 6400800"/>
              <a:gd name="connsiteY4008" fmla="*/ 338614 h 514350"/>
              <a:gd name="connsiteX4009" fmla="*/ 4842987 w 6400800"/>
              <a:gd name="connsiteY4009" fmla="*/ 356711 h 514350"/>
              <a:gd name="connsiteX4010" fmla="*/ 4842987 w 6400800"/>
              <a:gd name="connsiteY4010" fmla="*/ 360521 h 514350"/>
              <a:gd name="connsiteX4011" fmla="*/ 4840129 w 6400800"/>
              <a:gd name="connsiteY4011" fmla="*/ 382429 h 514350"/>
              <a:gd name="connsiteX4012" fmla="*/ 4838224 w 6400800"/>
              <a:gd name="connsiteY4012" fmla="*/ 390049 h 514350"/>
              <a:gd name="connsiteX4013" fmla="*/ 4826794 w 6400800"/>
              <a:gd name="connsiteY4013" fmla="*/ 387191 h 514350"/>
              <a:gd name="connsiteX4014" fmla="*/ 4824889 w 6400800"/>
              <a:gd name="connsiteY4014" fmla="*/ 379571 h 514350"/>
              <a:gd name="connsiteX4015" fmla="*/ 4827747 w 6400800"/>
              <a:gd name="connsiteY4015" fmla="*/ 370999 h 514350"/>
              <a:gd name="connsiteX4016" fmla="*/ 4838224 w 6400800"/>
              <a:gd name="connsiteY4016" fmla="*/ 346234 h 514350"/>
              <a:gd name="connsiteX4017" fmla="*/ 4843939 w 6400800"/>
              <a:gd name="connsiteY4017" fmla="*/ 336709 h 514350"/>
              <a:gd name="connsiteX4018" fmla="*/ 4842987 w 6400800"/>
              <a:gd name="connsiteY4018" fmla="*/ 338614 h 514350"/>
              <a:gd name="connsiteX4019" fmla="*/ 4842987 w 6400800"/>
              <a:gd name="connsiteY4019" fmla="*/ 338614 h 514350"/>
              <a:gd name="connsiteX4020" fmla="*/ 4843939 w 6400800"/>
              <a:gd name="connsiteY4020" fmla="*/ 329089 h 514350"/>
              <a:gd name="connsiteX4021" fmla="*/ 4843939 w 6400800"/>
              <a:gd name="connsiteY4021" fmla="*/ 329089 h 514350"/>
              <a:gd name="connsiteX4022" fmla="*/ 4836319 w 6400800"/>
              <a:gd name="connsiteY4022" fmla="*/ 318611 h 514350"/>
              <a:gd name="connsiteX4023" fmla="*/ 4836319 w 6400800"/>
              <a:gd name="connsiteY4023" fmla="*/ 318611 h 514350"/>
              <a:gd name="connsiteX4024" fmla="*/ 4839176 w 6400800"/>
              <a:gd name="connsiteY4024" fmla="*/ 314801 h 514350"/>
              <a:gd name="connsiteX4025" fmla="*/ 4842987 w 6400800"/>
              <a:gd name="connsiteY4025" fmla="*/ 321469 h 514350"/>
              <a:gd name="connsiteX4026" fmla="*/ 4843939 w 6400800"/>
              <a:gd name="connsiteY4026" fmla="*/ 323374 h 514350"/>
              <a:gd name="connsiteX4027" fmla="*/ 4843939 w 6400800"/>
              <a:gd name="connsiteY4027" fmla="*/ 329089 h 514350"/>
              <a:gd name="connsiteX4028" fmla="*/ 4845844 w 6400800"/>
              <a:gd name="connsiteY4028" fmla="*/ 296704 h 514350"/>
              <a:gd name="connsiteX4029" fmla="*/ 4844891 w 6400800"/>
              <a:gd name="connsiteY4029" fmla="*/ 316706 h 514350"/>
              <a:gd name="connsiteX4030" fmla="*/ 4840129 w 6400800"/>
              <a:gd name="connsiteY4030" fmla="*/ 310039 h 514350"/>
              <a:gd name="connsiteX4031" fmla="*/ 4837272 w 6400800"/>
              <a:gd name="connsiteY4031" fmla="*/ 306229 h 514350"/>
              <a:gd name="connsiteX4032" fmla="*/ 4845844 w 6400800"/>
              <a:gd name="connsiteY4032" fmla="*/ 290989 h 514350"/>
              <a:gd name="connsiteX4033" fmla="*/ 4847749 w 6400800"/>
              <a:gd name="connsiteY4033" fmla="*/ 288131 h 514350"/>
              <a:gd name="connsiteX4034" fmla="*/ 4845844 w 6400800"/>
              <a:gd name="connsiteY4034" fmla="*/ 296704 h 514350"/>
              <a:gd name="connsiteX4035" fmla="*/ 4869656 w 6400800"/>
              <a:gd name="connsiteY4035" fmla="*/ 325279 h 514350"/>
              <a:gd name="connsiteX4036" fmla="*/ 4869656 w 6400800"/>
              <a:gd name="connsiteY4036" fmla="*/ 327184 h 514350"/>
              <a:gd name="connsiteX4037" fmla="*/ 4869656 w 6400800"/>
              <a:gd name="connsiteY4037" fmla="*/ 325279 h 514350"/>
              <a:gd name="connsiteX4038" fmla="*/ 4869656 w 6400800"/>
              <a:gd name="connsiteY4038" fmla="*/ 318611 h 514350"/>
              <a:gd name="connsiteX4039" fmla="*/ 4869656 w 6400800"/>
              <a:gd name="connsiteY4039" fmla="*/ 325279 h 514350"/>
              <a:gd name="connsiteX4040" fmla="*/ 4854416 w 6400800"/>
              <a:gd name="connsiteY4040" fmla="*/ 276701 h 514350"/>
              <a:gd name="connsiteX4041" fmla="*/ 4868704 w 6400800"/>
              <a:gd name="connsiteY4041" fmla="*/ 256699 h 514350"/>
              <a:gd name="connsiteX4042" fmla="*/ 4871562 w 6400800"/>
              <a:gd name="connsiteY4042" fmla="*/ 252889 h 514350"/>
              <a:gd name="connsiteX4043" fmla="*/ 4871562 w 6400800"/>
              <a:gd name="connsiteY4043" fmla="*/ 259556 h 514350"/>
              <a:gd name="connsiteX4044" fmla="*/ 4861084 w 6400800"/>
              <a:gd name="connsiteY4044" fmla="*/ 296704 h 514350"/>
              <a:gd name="connsiteX4045" fmla="*/ 4860131 w 6400800"/>
              <a:gd name="connsiteY4045" fmla="*/ 300514 h 514350"/>
              <a:gd name="connsiteX4046" fmla="*/ 4853464 w 6400800"/>
              <a:gd name="connsiteY4046" fmla="*/ 278606 h 514350"/>
              <a:gd name="connsiteX4047" fmla="*/ 4854416 w 6400800"/>
              <a:gd name="connsiteY4047" fmla="*/ 276701 h 514350"/>
              <a:gd name="connsiteX4048" fmla="*/ 4854416 w 6400800"/>
              <a:gd name="connsiteY4048" fmla="*/ 276701 h 514350"/>
              <a:gd name="connsiteX4049" fmla="*/ 4850606 w 6400800"/>
              <a:gd name="connsiteY4049" fmla="*/ 281464 h 514350"/>
              <a:gd name="connsiteX4050" fmla="*/ 4857274 w 6400800"/>
              <a:gd name="connsiteY4050" fmla="*/ 316706 h 514350"/>
              <a:gd name="connsiteX4051" fmla="*/ 4854416 w 6400800"/>
              <a:gd name="connsiteY4051" fmla="*/ 330041 h 514350"/>
              <a:gd name="connsiteX4052" fmla="*/ 4852512 w 6400800"/>
              <a:gd name="connsiteY4052" fmla="*/ 326231 h 514350"/>
              <a:gd name="connsiteX4053" fmla="*/ 4852512 w 6400800"/>
              <a:gd name="connsiteY4053" fmla="*/ 322421 h 514350"/>
              <a:gd name="connsiteX4054" fmla="*/ 4850606 w 6400800"/>
              <a:gd name="connsiteY4054" fmla="*/ 295751 h 514350"/>
              <a:gd name="connsiteX4055" fmla="*/ 4849654 w 6400800"/>
              <a:gd name="connsiteY4055" fmla="*/ 284321 h 514350"/>
              <a:gd name="connsiteX4056" fmla="*/ 4850606 w 6400800"/>
              <a:gd name="connsiteY4056" fmla="*/ 281464 h 514350"/>
              <a:gd name="connsiteX4057" fmla="*/ 4838224 w 6400800"/>
              <a:gd name="connsiteY4057" fmla="*/ 290036 h 514350"/>
              <a:gd name="connsiteX4058" fmla="*/ 4845844 w 6400800"/>
              <a:gd name="connsiteY4058" fmla="*/ 272891 h 514350"/>
              <a:gd name="connsiteX4059" fmla="*/ 4848701 w 6400800"/>
              <a:gd name="connsiteY4059" fmla="*/ 265271 h 514350"/>
              <a:gd name="connsiteX4060" fmla="*/ 4849654 w 6400800"/>
              <a:gd name="connsiteY4060" fmla="*/ 275749 h 514350"/>
              <a:gd name="connsiteX4061" fmla="*/ 4847749 w 6400800"/>
              <a:gd name="connsiteY4061" fmla="*/ 277654 h 514350"/>
              <a:gd name="connsiteX4062" fmla="*/ 4847749 w 6400800"/>
              <a:gd name="connsiteY4062" fmla="*/ 273844 h 514350"/>
              <a:gd name="connsiteX4063" fmla="*/ 4847749 w 6400800"/>
              <a:gd name="connsiteY4063" fmla="*/ 278606 h 514350"/>
              <a:gd name="connsiteX4064" fmla="*/ 4841081 w 6400800"/>
              <a:gd name="connsiteY4064" fmla="*/ 288131 h 514350"/>
              <a:gd name="connsiteX4065" fmla="*/ 4836319 w 6400800"/>
              <a:gd name="connsiteY4065" fmla="*/ 294799 h 514350"/>
              <a:gd name="connsiteX4066" fmla="*/ 4838224 w 6400800"/>
              <a:gd name="connsiteY4066" fmla="*/ 290036 h 514350"/>
              <a:gd name="connsiteX4067" fmla="*/ 4835366 w 6400800"/>
              <a:gd name="connsiteY4067" fmla="*/ 309086 h 514350"/>
              <a:gd name="connsiteX4068" fmla="*/ 4836319 w 6400800"/>
              <a:gd name="connsiteY4068" fmla="*/ 308134 h 514350"/>
              <a:gd name="connsiteX4069" fmla="*/ 4838224 w 6400800"/>
              <a:gd name="connsiteY4069" fmla="*/ 311944 h 514350"/>
              <a:gd name="connsiteX4070" fmla="*/ 4839176 w 6400800"/>
              <a:gd name="connsiteY4070" fmla="*/ 313849 h 514350"/>
              <a:gd name="connsiteX4071" fmla="*/ 4835366 w 6400800"/>
              <a:gd name="connsiteY4071" fmla="*/ 317659 h 514350"/>
              <a:gd name="connsiteX4072" fmla="*/ 4835366 w 6400800"/>
              <a:gd name="connsiteY4072" fmla="*/ 317659 h 514350"/>
              <a:gd name="connsiteX4073" fmla="*/ 4834414 w 6400800"/>
              <a:gd name="connsiteY4073" fmla="*/ 316706 h 514350"/>
              <a:gd name="connsiteX4074" fmla="*/ 4832509 w 6400800"/>
              <a:gd name="connsiteY4074" fmla="*/ 314801 h 514350"/>
              <a:gd name="connsiteX4075" fmla="*/ 4835366 w 6400800"/>
              <a:gd name="connsiteY4075" fmla="*/ 309086 h 514350"/>
              <a:gd name="connsiteX4076" fmla="*/ 4830604 w 6400800"/>
              <a:gd name="connsiteY4076" fmla="*/ 319564 h 514350"/>
              <a:gd name="connsiteX4077" fmla="*/ 4832509 w 6400800"/>
              <a:gd name="connsiteY4077" fmla="*/ 314801 h 514350"/>
              <a:gd name="connsiteX4078" fmla="*/ 4833462 w 6400800"/>
              <a:gd name="connsiteY4078" fmla="*/ 316706 h 514350"/>
              <a:gd name="connsiteX4079" fmla="*/ 4834414 w 6400800"/>
              <a:gd name="connsiteY4079" fmla="*/ 318611 h 514350"/>
              <a:gd name="connsiteX4080" fmla="*/ 4828699 w 6400800"/>
              <a:gd name="connsiteY4080" fmla="*/ 324326 h 514350"/>
              <a:gd name="connsiteX4081" fmla="*/ 4830604 w 6400800"/>
              <a:gd name="connsiteY4081" fmla="*/ 319564 h 514350"/>
              <a:gd name="connsiteX4082" fmla="*/ 4817269 w 6400800"/>
              <a:gd name="connsiteY4082" fmla="*/ 364331 h 514350"/>
              <a:gd name="connsiteX4083" fmla="*/ 4817269 w 6400800"/>
              <a:gd name="connsiteY4083" fmla="*/ 356711 h 514350"/>
              <a:gd name="connsiteX4084" fmla="*/ 4824889 w 6400800"/>
              <a:gd name="connsiteY4084" fmla="*/ 335756 h 514350"/>
              <a:gd name="connsiteX4085" fmla="*/ 4825841 w 6400800"/>
              <a:gd name="connsiteY4085" fmla="*/ 334804 h 514350"/>
              <a:gd name="connsiteX4086" fmla="*/ 4835366 w 6400800"/>
              <a:gd name="connsiteY4086" fmla="*/ 319564 h 514350"/>
              <a:gd name="connsiteX4087" fmla="*/ 4837272 w 6400800"/>
              <a:gd name="connsiteY4087" fmla="*/ 322421 h 514350"/>
              <a:gd name="connsiteX4088" fmla="*/ 4841081 w 6400800"/>
              <a:gd name="connsiteY4088" fmla="*/ 330994 h 514350"/>
              <a:gd name="connsiteX4089" fmla="*/ 4842987 w 6400800"/>
              <a:gd name="connsiteY4089" fmla="*/ 335756 h 514350"/>
              <a:gd name="connsiteX4090" fmla="*/ 4835366 w 6400800"/>
              <a:gd name="connsiteY4090" fmla="*/ 345281 h 514350"/>
              <a:gd name="connsiteX4091" fmla="*/ 4822984 w 6400800"/>
              <a:gd name="connsiteY4091" fmla="*/ 366236 h 514350"/>
              <a:gd name="connsiteX4092" fmla="*/ 4820126 w 6400800"/>
              <a:gd name="connsiteY4092" fmla="*/ 369094 h 514350"/>
              <a:gd name="connsiteX4093" fmla="*/ 4817269 w 6400800"/>
              <a:gd name="connsiteY4093" fmla="*/ 371951 h 514350"/>
              <a:gd name="connsiteX4094" fmla="*/ 4817269 w 6400800"/>
              <a:gd name="connsiteY4094" fmla="*/ 364331 h 514350"/>
              <a:gd name="connsiteX4095" fmla="*/ 4816316 w 6400800"/>
              <a:gd name="connsiteY4095" fmla="*/ 376714 h 514350"/>
              <a:gd name="connsiteX4096" fmla="*/ 4820126 w 6400800"/>
              <a:gd name="connsiteY4096" fmla="*/ 370046 h 514350"/>
              <a:gd name="connsiteX4097" fmla="*/ 4820126 w 6400800"/>
              <a:gd name="connsiteY4097" fmla="*/ 370046 h 514350"/>
              <a:gd name="connsiteX4098" fmla="*/ 4820126 w 6400800"/>
              <a:gd name="connsiteY4098" fmla="*/ 370046 h 514350"/>
              <a:gd name="connsiteX4099" fmla="*/ 4816316 w 6400800"/>
              <a:gd name="connsiteY4099" fmla="*/ 378619 h 514350"/>
              <a:gd name="connsiteX4100" fmla="*/ 4816316 w 6400800"/>
              <a:gd name="connsiteY4100" fmla="*/ 376714 h 514350"/>
              <a:gd name="connsiteX4101" fmla="*/ 4762024 w 6400800"/>
              <a:gd name="connsiteY4101" fmla="*/ 305276 h 514350"/>
              <a:gd name="connsiteX4102" fmla="*/ 4763929 w 6400800"/>
              <a:gd name="connsiteY4102" fmla="*/ 322421 h 514350"/>
              <a:gd name="connsiteX4103" fmla="*/ 4760119 w 6400800"/>
              <a:gd name="connsiteY4103" fmla="*/ 309086 h 514350"/>
              <a:gd name="connsiteX4104" fmla="*/ 4762024 w 6400800"/>
              <a:gd name="connsiteY4104" fmla="*/ 300514 h 514350"/>
              <a:gd name="connsiteX4105" fmla="*/ 4762024 w 6400800"/>
              <a:gd name="connsiteY4105" fmla="*/ 305276 h 514350"/>
              <a:gd name="connsiteX4106" fmla="*/ 4755356 w 6400800"/>
              <a:gd name="connsiteY4106" fmla="*/ 279559 h 514350"/>
              <a:gd name="connsiteX4107" fmla="*/ 4760119 w 6400800"/>
              <a:gd name="connsiteY4107" fmla="*/ 294799 h 514350"/>
              <a:gd name="connsiteX4108" fmla="*/ 4761072 w 6400800"/>
              <a:gd name="connsiteY4108" fmla="*/ 297656 h 514350"/>
              <a:gd name="connsiteX4109" fmla="*/ 4758214 w 6400800"/>
              <a:gd name="connsiteY4109" fmla="*/ 304324 h 514350"/>
              <a:gd name="connsiteX4110" fmla="*/ 4754404 w 6400800"/>
              <a:gd name="connsiteY4110" fmla="*/ 292894 h 514350"/>
              <a:gd name="connsiteX4111" fmla="*/ 4755356 w 6400800"/>
              <a:gd name="connsiteY4111" fmla="*/ 279559 h 514350"/>
              <a:gd name="connsiteX4112" fmla="*/ 4759166 w 6400800"/>
              <a:gd name="connsiteY4112" fmla="*/ 342424 h 514350"/>
              <a:gd name="connsiteX4113" fmla="*/ 4755356 w 6400800"/>
              <a:gd name="connsiteY4113" fmla="*/ 331946 h 514350"/>
              <a:gd name="connsiteX4114" fmla="*/ 4756309 w 6400800"/>
              <a:gd name="connsiteY4114" fmla="*/ 326231 h 514350"/>
              <a:gd name="connsiteX4115" fmla="*/ 4759166 w 6400800"/>
              <a:gd name="connsiteY4115" fmla="*/ 342424 h 514350"/>
              <a:gd name="connsiteX4116" fmla="*/ 4753451 w 6400800"/>
              <a:gd name="connsiteY4116" fmla="*/ 312896 h 514350"/>
              <a:gd name="connsiteX4117" fmla="*/ 4754404 w 6400800"/>
              <a:gd name="connsiteY4117" fmla="*/ 315754 h 514350"/>
              <a:gd name="connsiteX4118" fmla="*/ 4753451 w 6400800"/>
              <a:gd name="connsiteY4118" fmla="*/ 317659 h 514350"/>
              <a:gd name="connsiteX4119" fmla="*/ 4753451 w 6400800"/>
              <a:gd name="connsiteY4119" fmla="*/ 312896 h 514350"/>
              <a:gd name="connsiteX4120" fmla="*/ 4755356 w 6400800"/>
              <a:gd name="connsiteY4120" fmla="*/ 373856 h 514350"/>
              <a:gd name="connsiteX4121" fmla="*/ 4756309 w 6400800"/>
              <a:gd name="connsiteY4121" fmla="*/ 375761 h 514350"/>
              <a:gd name="connsiteX4122" fmla="*/ 4754404 w 6400800"/>
              <a:gd name="connsiteY4122" fmla="*/ 379571 h 514350"/>
              <a:gd name="connsiteX4123" fmla="*/ 4752499 w 6400800"/>
              <a:gd name="connsiteY4123" fmla="*/ 379571 h 514350"/>
              <a:gd name="connsiteX4124" fmla="*/ 4755356 w 6400800"/>
              <a:gd name="connsiteY4124" fmla="*/ 373856 h 514350"/>
              <a:gd name="connsiteX4125" fmla="*/ 4748689 w 6400800"/>
              <a:gd name="connsiteY4125" fmla="*/ 291941 h 514350"/>
              <a:gd name="connsiteX4126" fmla="*/ 4746784 w 6400800"/>
              <a:gd name="connsiteY4126" fmla="*/ 303371 h 514350"/>
              <a:gd name="connsiteX4127" fmla="*/ 4746784 w 6400800"/>
              <a:gd name="connsiteY4127" fmla="*/ 303371 h 514350"/>
              <a:gd name="connsiteX4128" fmla="*/ 4746784 w 6400800"/>
              <a:gd name="connsiteY4128" fmla="*/ 299561 h 514350"/>
              <a:gd name="connsiteX4129" fmla="*/ 4748689 w 6400800"/>
              <a:gd name="connsiteY4129" fmla="*/ 291941 h 514350"/>
              <a:gd name="connsiteX4130" fmla="*/ 4738212 w 6400800"/>
              <a:gd name="connsiteY4130" fmla="*/ 327184 h 514350"/>
              <a:gd name="connsiteX4131" fmla="*/ 4737259 w 6400800"/>
              <a:gd name="connsiteY4131" fmla="*/ 341471 h 514350"/>
              <a:gd name="connsiteX4132" fmla="*/ 4736306 w 6400800"/>
              <a:gd name="connsiteY4132" fmla="*/ 336709 h 514350"/>
              <a:gd name="connsiteX4133" fmla="*/ 4738212 w 6400800"/>
              <a:gd name="connsiteY4133" fmla="*/ 327184 h 514350"/>
              <a:gd name="connsiteX4134" fmla="*/ 4720114 w 6400800"/>
              <a:gd name="connsiteY4134" fmla="*/ 261461 h 514350"/>
              <a:gd name="connsiteX4135" fmla="*/ 4720114 w 6400800"/>
              <a:gd name="connsiteY4135" fmla="*/ 261461 h 514350"/>
              <a:gd name="connsiteX4136" fmla="*/ 4729639 w 6400800"/>
              <a:gd name="connsiteY4136" fmla="*/ 290989 h 514350"/>
              <a:gd name="connsiteX4137" fmla="*/ 4731544 w 6400800"/>
              <a:gd name="connsiteY4137" fmla="*/ 296704 h 514350"/>
              <a:gd name="connsiteX4138" fmla="*/ 4727734 w 6400800"/>
              <a:gd name="connsiteY4138" fmla="*/ 308134 h 514350"/>
              <a:gd name="connsiteX4139" fmla="*/ 4723924 w 6400800"/>
              <a:gd name="connsiteY4139" fmla="*/ 295751 h 514350"/>
              <a:gd name="connsiteX4140" fmla="*/ 4718209 w 6400800"/>
              <a:gd name="connsiteY4140" fmla="*/ 276701 h 514350"/>
              <a:gd name="connsiteX4141" fmla="*/ 4720114 w 6400800"/>
              <a:gd name="connsiteY4141" fmla="*/ 261461 h 514350"/>
              <a:gd name="connsiteX4142" fmla="*/ 4709637 w 6400800"/>
              <a:gd name="connsiteY4142" fmla="*/ 324326 h 514350"/>
              <a:gd name="connsiteX4143" fmla="*/ 4713447 w 6400800"/>
              <a:gd name="connsiteY4143" fmla="*/ 301466 h 514350"/>
              <a:gd name="connsiteX4144" fmla="*/ 4719162 w 6400800"/>
              <a:gd name="connsiteY4144" fmla="*/ 331946 h 514350"/>
              <a:gd name="connsiteX4145" fmla="*/ 4715351 w 6400800"/>
              <a:gd name="connsiteY4145" fmla="*/ 343376 h 514350"/>
              <a:gd name="connsiteX4146" fmla="*/ 4715351 w 6400800"/>
              <a:gd name="connsiteY4146" fmla="*/ 343376 h 514350"/>
              <a:gd name="connsiteX4147" fmla="*/ 4707731 w 6400800"/>
              <a:gd name="connsiteY4147" fmla="*/ 332899 h 514350"/>
              <a:gd name="connsiteX4148" fmla="*/ 4709637 w 6400800"/>
              <a:gd name="connsiteY4148" fmla="*/ 324326 h 514350"/>
              <a:gd name="connsiteX4149" fmla="*/ 4703922 w 6400800"/>
              <a:gd name="connsiteY4149" fmla="*/ 355759 h 514350"/>
              <a:gd name="connsiteX4150" fmla="*/ 4705826 w 6400800"/>
              <a:gd name="connsiteY4150" fmla="*/ 360521 h 514350"/>
              <a:gd name="connsiteX4151" fmla="*/ 4708684 w 6400800"/>
              <a:gd name="connsiteY4151" fmla="*/ 369094 h 514350"/>
              <a:gd name="connsiteX4152" fmla="*/ 4704874 w 6400800"/>
              <a:gd name="connsiteY4152" fmla="*/ 377666 h 514350"/>
              <a:gd name="connsiteX4153" fmla="*/ 4704874 w 6400800"/>
              <a:gd name="connsiteY4153" fmla="*/ 376714 h 514350"/>
              <a:gd name="connsiteX4154" fmla="*/ 4702016 w 6400800"/>
              <a:gd name="connsiteY4154" fmla="*/ 371951 h 514350"/>
              <a:gd name="connsiteX4155" fmla="*/ 4703922 w 6400800"/>
              <a:gd name="connsiteY4155" fmla="*/ 355759 h 514350"/>
              <a:gd name="connsiteX4156" fmla="*/ 4682966 w 6400800"/>
              <a:gd name="connsiteY4156" fmla="*/ 380524 h 514350"/>
              <a:gd name="connsiteX4157" fmla="*/ 4680109 w 6400800"/>
              <a:gd name="connsiteY4157" fmla="*/ 392906 h 514350"/>
              <a:gd name="connsiteX4158" fmla="*/ 4676299 w 6400800"/>
              <a:gd name="connsiteY4158" fmla="*/ 393859 h 514350"/>
              <a:gd name="connsiteX4159" fmla="*/ 4675347 w 6400800"/>
              <a:gd name="connsiteY4159" fmla="*/ 388144 h 514350"/>
              <a:gd name="connsiteX4160" fmla="*/ 4682966 w 6400800"/>
              <a:gd name="connsiteY4160" fmla="*/ 378619 h 514350"/>
              <a:gd name="connsiteX4161" fmla="*/ 4682966 w 6400800"/>
              <a:gd name="connsiteY4161" fmla="*/ 380524 h 514350"/>
              <a:gd name="connsiteX4162" fmla="*/ 4672489 w 6400800"/>
              <a:gd name="connsiteY4162" fmla="*/ 361474 h 514350"/>
              <a:gd name="connsiteX4163" fmla="*/ 4679156 w 6400800"/>
              <a:gd name="connsiteY4163" fmla="*/ 373856 h 514350"/>
              <a:gd name="connsiteX4164" fmla="*/ 4672489 w 6400800"/>
              <a:gd name="connsiteY4164" fmla="*/ 379571 h 514350"/>
              <a:gd name="connsiteX4165" fmla="*/ 4671537 w 6400800"/>
              <a:gd name="connsiteY4165" fmla="*/ 376714 h 514350"/>
              <a:gd name="connsiteX4166" fmla="*/ 4670584 w 6400800"/>
              <a:gd name="connsiteY4166" fmla="*/ 370999 h 514350"/>
              <a:gd name="connsiteX4167" fmla="*/ 4672489 w 6400800"/>
              <a:gd name="connsiteY4167" fmla="*/ 361474 h 514350"/>
              <a:gd name="connsiteX4168" fmla="*/ 4661059 w 6400800"/>
              <a:gd name="connsiteY4168" fmla="*/ 265271 h 514350"/>
              <a:gd name="connsiteX4169" fmla="*/ 4663916 w 6400800"/>
              <a:gd name="connsiteY4169" fmla="*/ 252889 h 514350"/>
              <a:gd name="connsiteX4170" fmla="*/ 4669631 w 6400800"/>
              <a:gd name="connsiteY4170" fmla="*/ 237649 h 514350"/>
              <a:gd name="connsiteX4171" fmla="*/ 4669631 w 6400800"/>
              <a:gd name="connsiteY4171" fmla="*/ 242411 h 514350"/>
              <a:gd name="connsiteX4172" fmla="*/ 4661059 w 6400800"/>
              <a:gd name="connsiteY4172" fmla="*/ 269081 h 514350"/>
              <a:gd name="connsiteX4173" fmla="*/ 4661059 w 6400800"/>
              <a:gd name="connsiteY4173" fmla="*/ 265271 h 514350"/>
              <a:gd name="connsiteX4174" fmla="*/ 4645819 w 6400800"/>
              <a:gd name="connsiteY4174" fmla="*/ 278606 h 514350"/>
              <a:gd name="connsiteX4175" fmla="*/ 4648676 w 6400800"/>
              <a:gd name="connsiteY4175" fmla="*/ 260509 h 514350"/>
              <a:gd name="connsiteX4176" fmla="*/ 4650581 w 6400800"/>
              <a:gd name="connsiteY4176" fmla="*/ 250984 h 514350"/>
              <a:gd name="connsiteX4177" fmla="*/ 4650581 w 6400800"/>
              <a:gd name="connsiteY4177" fmla="*/ 251936 h 514350"/>
              <a:gd name="connsiteX4178" fmla="*/ 4652487 w 6400800"/>
              <a:gd name="connsiteY4178" fmla="*/ 265271 h 514350"/>
              <a:gd name="connsiteX4179" fmla="*/ 4652487 w 6400800"/>
              <a:gd name="connsiteY4179" fmla="*/ 270034 h 514350"/>
              <a:gd name="connsiteX4180" fmla="*/ 4650581 w 6400800"/>
              <a:gd name="connsiteY4180" fmla="*/ 278606 h 514350"/>
              <a:gd name="connsiteX4181" fmla="*/ 4648676 w 6400800"/>
              <a:gd name="connsiteY4181" fmla="*/ 290989 h 514350"/>
              <a:gd name="connsiteX4182" fmla="*/ 4645819 w 6400800"/>
              <a:gd name="connsiteY4182" fmla="*/ 278606 h 514350"/>
              <a:gd name="connsiteX4183" fmla="*/ 4645819 w 6400800"/>
              <a:gd name="connsiteY4183" fmla="*/ 278606 h 514350"/>
              <a:gd name="connsiteX4184" fmla="*/ 4642962 w 6400800"/>
              <a:gd name="connsiteY4184" fmla="*/ 293846 h 514350"/>
              <a:gd name="connsiteX4185" fmla="*/ 4644866 w 6400800"/>
              <a:gd name="connsiteY4185" fmla="*/ 302419 h 514350"/>
              <a:gd name="connsiteX4186" fmla="*/ 4645819 w 6400800"/>
              <a:gd name="connsiteY4186" fmla="*/ 309086 h 514350"/>
              <a:gd name="connsiteX4187" fmla="*/ 4645819 w 6400800"/>
              <a:gd name="connsiteY4187" fmla="*/ 309086 h 514350"/>
              <a:gd name="connsiteX4188" fmla="*/ 4642962 w 6400800"/>
              <a:gd name="connsiteY4188" fmla="*/ 306229 h 514350"/>
              <a:gd name="connsiteX4189" fmla="*/ 4642009 w 6400800"/>
              <a:gd name="connsiteY4189" fmla="*/ 299561 h 514350"/>
              <a:gd name="connsiteX4190" fmla="*/ 4642962 w 6400800"/>
              <a:gd name="connsiteY4190" fmla="*/ 293846 h 514350"/>
              <a:gd name="connsiteX4191" fmla="*/ 4595337 w 6400800"/>
              <a:gd name="connsiteY4191" fmla="*/ 280511 h 514350"/>
              <a:gd name="connsiteX4192" fmla="*/ 4598194 w 6400800"/>
              <a:gd name="connsiteY4192" fmla="*/ 293846 h 514350"/>
              <a:gd name="connsiteX4193" fmla="*/ 4598194 w 6400800"/>
              <a:gd name="connsiteY4193" fmla="*/ 300514 h 514350"/>
              <a:gd name="connsiteX4194" fmla="*/ 4598194 w 6400800"/>
              <a:gd name="connsiteY4194" fmla="*/ 311944 h 514350"/>
              <a:gd name="connsiteX4195" fmla="*/ 4596289 w 6400800"/>
              <a:gd name="connsiteY4195" fmla="*/ 319564 h 514350"/>
              <a:gd name="connsiteX4196" fmla="*/ 4593431 w 6400800"/>
              <a:gd name="connsiteY4196" fmla="*/ 311944 h 514350"/>
              <a:gd name="connsiteX4197" fmla="*/ 4593431 w 6400800"/>
              <a:gd name="connsiteY4197" fmla="*/ 305276 h 514350"/>
              <a:gd name="connsiteX4198" fmla="*/ 4593431 w 6400800"/>
              <a:gd name="connsiteY4198" fmla="*/ 286226 h 514350"/>
              <a:gd name="connsiteX4199" fmla="*/ 4595337 w 6400800"/>
              <a:gd name="connsiteY4199" fmla="*/ 280511 h 514350"/>
              <a:gd name="connsiteX4200" fmla="*/ 4595337 w 6400800"/>
              <a:gd name="connsiteY4200" fmla="*/ 280511 h 514350"/>
              <a:gd name="connsiteX4201" fmla="*/ 4595337 w 6400800"/>
              <a:gd name="connsiteY4201" fmla="*/ 277654 h 514350"/>
              <a:gd name="connsiteX4202" fmla="*/ 4593431 w 6400800"/>
              <a:gd name="connsiteY4202" fmla="*/ 279559 h 514350"/>
              <a:gd name="connsiteX4203" fmla="*/ 4592479 w 6400800"/>
              <a:gd name="connsiteY4203" fmla="*/ 280511 h 514350"/>
              <a:gd name="connsiteX4204" fmla="*/ 4592479 w 6400800"/>
              <a:gd name="connsiteY4204" fmla="*/ 263366 h 514350"/>
              <a:gd name="connsiteX4205" fmla="*/ 4595337 w 6400800"/>
              <a:gd name="connsiteY4205" fmla="*/ 277654 h 514350"/>
              <a:gd name="connsiteX4206" fmla="*/ 4576287 w 6400800"/>
              <a:gd name="connsiteY4206" fmla="*/ 253841 h 514350"/>
              <a:gd name="connsiteX4207" fmla="*/ 4575334 w 6400800"/>
              <a:gd name="connsiteY4207" fmla="*/ 273844 h 514350"/>
              <a:gd name="connsiteX4208" fmla="*/ 4569619 w 6400800"/>
              <a:gd name="connsiteY4208" fmla="*/ 262414 h 514350"/>
              <a:gd name="connsiteX4209" fmla="*/ 4576287 w 6400800"/>
              <a:gd name="connsiteY4209" fmla="*/ 253841 h 514350"/>
              <a:gd name="connsiteX4210" fmla="*/ 4566762 w 6400800"/>
              <a:gd name="connsiteY4210" fmla="*/ 268129 h 514350"/>
              <a:gd name="connsiteX4211" fmla="*/ 4566762 w 6400800"/>
              <a:gd name="connsiteY4211" fmla="*/ 268129 h 514350"/>
              <a:gd name="connsiteX4212" fmla="*/ 4571524 w 6400800"/>
              <a:gd name="connsiteY4212" fmla="*/ 284321 h 514350"/>
              <a:gd name="connsiteX4213" fmla="*/ 4574381 w 6400800"/>
              <a:gd name="connsiteY4213" fmla="*/ 296704 h 514350"/>
              <a:gd name="connsiteX4214" fmla="*/ 4574381 w 6400800"/>
              <a:gd name="connsiteY4214" fmla="*/ 301466 h 514350"/>
              <a:gd name="connsiteX4215" fmla="*/ 4568666 w 6400800"/>
              <a:gd name="connsiteY4215" fmla="*/ 289084 h 514350"/>
              <a:gd name="connsiteX4216" fmla="*/ 4574381 w 6400800"/>
              <a:gd name="connsiteY4216" fmla="*/ 309086 h 514350"/>
              <a:gd name="connsiteX4217" fmla="*/ 4571524 w 6400800"/>
              <a:gd name="connsiteY4217" fmla="*/ 314801 h 514350"/>
              <a:gd name="connsiteX4218" fmla="*/ 4571524 w 6400800"/>
              <a:gd name="connsiteY4218" fmla="*/ 315754 h 514350"/>
              <a:gd name="connsiteX4219" fmla="*/ 4564856 w 6400800"/>
              <a:gd name="connsiteY4219" fmla="*/ 271939 h 514350"/>
              <a:gd name="connsiteX4220" fmla="*/ 4566762 w 6400800"/>
              <a:gd name="connsiteY4220" fmla="*/ 268129 h 514350"/>
              <a:gd name="connsiteX4221" fmla="*/ 4560094 w 6400800"/>
              <a:gd name="connsiteY4221" fmla="*/ 254794 h 514350"/>
              <a:gd name="connsiteX4222" fmla="*/ 4562951 w 6400800"/>
              <a:gd name="connsiteY4222" fmla="*/ 260509 h 514350"/>
              <a:gd name="connsiteX4223" fmla="*/ 4561047 w 6400800"/>
              <a:gd name="connsiteY4223" fmla="*/ 263366 h 514350"/>
              <a:gd name="connsiteX4224" fmla="*/ 4557237 w 6400800"/>
              <a:gd name="connsiteY4224" fmla="*/ 268129 h 514350"/>
              <a:gd name="connsiteX4225" fmla="*/ 4560094 w 6400800"/>
              <a:gd name="connsiteY4225" fmla="*/ 254794 h 514350"/>
              <a:gd name="connsiteX4226" fmla="*/ 4548664 w 6400800"/>
              <a:gd name="connsiteY4226" fmla="*/ 317659 h 514350"/>
              <a:gd name="connsiteX4227" fmla="*/ 4557237 w 6400800"/>
              <a:gd name="connsiteY4227" fmla="*/ 290036 h 514350"/>
              <a:gd name="connsiteX4228" fmla="*/ 4562951 w 6400800"/>
              <a:gd name="connsiteY4228" fmla="*/ 275749 h 514350"/>
              <a:gd name="connsiteX4229" fmla="*/ 4560094 w 6400800"/>
              <a:gd name="connsiteY4229" fmla="*/ 318611 h 514350"/>
              <a:gd name="connsiteX4230" fmla="*/ 4555331 w 6400800"/>
              <a:gd name="connsiteY4230" fmla="*/ 310991 h 514350"/>
              <a:gd name="connsiteX4231" fmla="*/ 4560094 w 6400800"/>
              <a:gd name="connsiteY4231" fmla="*/ 321469 h 514350"/>
              <a:gd name="connsiteX4232" fmla="*/ 4560094 w 6400800"/>
              <a:gd name="connsiteY4232" fmla="*/ 321469 h 514350"/>
              <a:gd name="connsiteX4233" fmla="*/ 4559141 w 6400800"/>
              <a:gd name="connsiteY4233" fmla="*/ 342424 h 514350"/>
              <a:gd name="connsiteX4234" fmla="*/ 4555331 w 6400800"/>
              <a:gd name="connsiteY4234" fmla="*/ 352901 h 514350"/>
              <a:gd name="connsiteX4235" fmla="*/ 4552474 w 6400800"/>
              <a:gd name="connsiteY4235" fmla="*/ 361474 h 514350"/>
              <a:gd name="connsiteX4236" fmla="*/ 4547712 w 6400800"/>
              <a:gd name="connsiteY4236" fmla="*/ 343376 h 514350"/>
              <a:gd name="connsiteX4237" fmla="*/ 4547712 w 6400800"/>
              <a:gd name="connsiteY4237" fmla="*/ 328136 h 514350"/>
              <a:gd name="connsiteX4238" fmla="*/ 4545806 w 6400800"/>
              <a:gd name="connsiteY4238" fmla="*/ 338614 h 514350"/>
              <a:gd name="connsiteX4239" fmla="*/ 4545806 w 6400800"/>
              <a:gd name="connsiteY4239" fmla="*/ 337661 h 514350"/>
              <a:gd name="connsiteX4240" fmla="*/ 4544854 w 6400800"/>
              <a:gd name="connsiteY4240" fmla="*/ 335756 h 514350"/>
              <a:gd name="connsiteX4241" fmla="*/ 4548664 w 6400800"/>
              <a:gd name="connsiteY4241" fmla="*/ 317659 h 514350"/>
              <a:gd name="connsiteX4242" fmla="*/ 4457224 w 6400800"/>
              <a:gd name="connsiteY4242" fmla="*/ 306229 h 514350"/>
              <a:gd name="connsiteX4243" fmla="*/ 4457224 w 6400800"/>
              <a:gd name="connsiteY4243" fmla="*/ 306229 h 514350"/>
              <a:gd name="connsiteX4244" fmla="*/ 4457224 w 6400800"/>
              <a:gd name="connsiteY4244" fmla="*/ 304324 h 514350"/>
              <a:gd name="connsiteX4245" fmla="*/ 4457224 w 6400800"/>
              <a:gd name="connsiteY4245" fmla="*/ 306229 h 514350"/>
              <a:gd name="connsiteX4246" fmla="*/ 4478179 w 6400800"/>
              <a:gd name="connsiteY4246" fmla="*/ 359569 h 514350"/>
              <a:gd name="connsiteX4247" fmla="*/ 4476274 w 6400800"/>
              <a:gd name="connsiteY4247" fmla="*/ 339566 h 514350"/>
              <a:gd name="connsiteX4248" fmla="*/ 4476274 w 6400800"/>
              <a:gd name="connsiteY4248" fmla="*/ 336709 h 514350"/>
              <a:gd name="connsiteX4249" fmla="*/ 4483894 w 6400800"/>
              <a:gd name="connsiteY4249" fmla="*/ 347186 h 514350"/>
              <a:gd name="connsiteX4250" fmla="*/ 4478179 w 6400800"/>
              <a:gd name="connsiteY4250" fmla="*/ 359569 h 514350"/>
              <a:gd name="connsiteX4251" fmla="*/ 4497229 w 6400800"/>
              <a:gd name="connsiteY4251" fmla="*/ 371951 h 514350"/>
              <a:gd name="connsiteX4252" fmla="*/ 4497229 w 6400800"/>
              <a:gd name="connsiteY4252" fmla="*/ 367189 h 514350"/>
              <a:gd name="connsiteX4253" fmla="*/ 4498181 w 6400800"/>
              <a:gd name="connsiteY4253" fmla="*/ 370046 h 514350"/>
              <a:gd name="connsiteX4254" fmla="*/ 4497229 w 6400800"/>
              <a:gd name="connsiteY4254" fmla="*/ 371951 h 514350"/>
              <a:gd name="connsiteX4255" fmla="*/ 4504849 w 6400800"/>
              <a:gd name="connsiteY4255" fmla="*/ 322421 h 514350"/>
              <a:gd name="connsiteX4256" fmla="*/ 4504849 w 6400800"/>
              <a:gd name="connsiteY4256" fmla="*/ 330994 h 514350"/>
              <a:gd name="connsiteX4257" fmla="*/ 4501991 w 6400800"/>
              <a:gd name="connsiteY4257" fmla="*/ 341471 h 514350"/>
              <a:gd name="connsiteX4258" fmla="*/ 4501039 w 6400800"/>
              <a:gd name="connsiteY4258" fmla="*/ 348139 h 514350"/>
              <a:gd name="connsiteX4259" fmla="*/ 4499134 w 6400800"/>
              <a:gd name="connsiteY4259" fmla="*/ 345281 h 514350"/>
              <a:gd name="connsiteX4260" fmla="*/ 4498181 w 6400800"/>
              <a:gd name="connsiteY4260" fmla="*/ 342424 h 514350"/>
              <a:gd name="connsiteX4261" fmla="*/ 4501991 w 6400800"/>
              <a:gd name="connsiteY4261" fmla="*/ 326231 h 514350"/>
              <a:gd name="connsiteX4262" fmla="*/ 4506754 w 6400800"/>
              <a:gd name="connsiteY4262" fmla="*/ 310991 h 514350"/>
              <a:gd name="connsiteX4263" fmla="*/ 4504849 w 6400800"/>
              <a:gd name="connsiteY4263" fmla="*/ 322421 h 514350"/>
              <a:gd name="connsiteX4264" fmla="*/ 4462939 w 6400800"/>
              <a:gd name="connsiteY4264" fmla="*/ 250984 h 514350"/>
              <a:gd name="connsiteX4265" fmla="*/ 4470559 w 6400800"/>
              <a:gd name="connsiteY4265" fmla="*/ 226219 h 514350"/>
              <a:gd name="connsiteX4266" fmla="*/ 4474369 w 6400800"/>
              <a:gd name="connsiteY4266" fmla="*/ 231934 h 514350"/>
              <a:gd name="connsiteX4267" fmla="*/ 4479131 w 6400800"/>
              <a:gd name="connsiteY4267" fmla="*/ 238601 h 514350"/>
              <a:gd name="connsiteX4268" fmla="*/ 4483894 w 6400800"/>
              <a:gd name="connsiteY4268" fmla="*/ 248126 h 514350"/>
              <a:gd name="connsiteX4269" fmla="*/ 4489609 w 6400800"/>
              <a:gd name="connsiteY4269" fmla="*/ 260509 h 514350"/>
              <a:gd name="connsiteX4270" fmla="*/ 4495324 w 6400800"/>
              <a:gd name="connsiteY4270" fmla="*/ 275749 h 514350"/>
              <a:gd name="connsiteX4271" fmla="*/ 4501039 w 6400800"/>
              <a:gd name="connsiteY4271" fmla="*/ 293846 h 514350"/>
              <a:gd name="connsiteX4272" fmla="*/ 4503897 w 6400800"/>
              <a:gd name="connsiteY4272" fmla="*/ 303371 h 514350"/>
              <a:gd name="connsiteX4273" fmla="*/ 4497229 w 6400800"/>
              <a:gd name="connsiteY4273" fmla="*/ 317659 h 514350"/>
              <a:gd name="connsiteX4274" fmla="*/ 4493419 w 6400800"/>
              <a:gd name="connsiteY4274" fmla="*/ 326231 h 514350"/>
              <a:gd name="connsiteX4275" fmla="*/ 4488656 w 6400800"/>
              <a:gd name="connsiteY4275" fmla="*/ 280511 h 514350"/>
              <a:gd name="connsiteX4276" fmla="*/ 4487704 w 6400800"/>
              <a:gd name="connsiteY4276" fmla="*/ 319564 h 514350"/>
              <a:gd name="connsiteX4277" fmla="*/ 4483894 w 6400800"/>
              <a:gd name="connsiteY4277" fmla="*/ 311944 h 514350"/>
              <a:gd name="connsiteX4278" fmla="*/ 4473416 w 6400800"/>
              <a:gd name="connsiteY4278" fmla="*/ 289084 h 514350"/>
              <a:gd name="connsiteX4279" fmla="*/ 4481037 w 6400800"/>
              <a:gd name="connsiteY4279" fmla="*/ 312896 h 514350"/>
              <a:gd name="connsiteX4280" fmla="*/ 4486751 w 6400800"/>
              <a:gd name="connsiteY4280" fmla="*/ 330041 h 514350"/>
              <a:gd name="connsiteX4281" fmla="*/ 4484847 w 6400800"/>
              <a:gd name="connsiteY4281" fmla="*/ 328136 h 514350"/>
              <a:gd name="connsiteX4282" fmla="*/ 4475322 w 6400800"/>
              <a:gd name="connsiteY4282" fmla="*/ 318611 h 514350"/>
              <a:gd name="connsiteX4283" fmla="*/ 4473416 w 6400800"/>
              <a:gd name="connsiteY4283" fmla="*/ 304324 h 514350"/>
              <a:gd name="connsiteX4284" fmla="*/ 4468654 w 6400800"/>
              <a:gd name="connsiteY4284" fmla="*/ 278606 h 514350"/>
              <a:gd name="connsiteX4285" fmla="*/ 4477226 w 6400800"/>
              <a:gd name="connsiteY4285" fmla="*/ 256699 h 514350"/>
              <a:gd name="connsiteX4286" fmla="*/ 4466749 w 6400800"/>
              <a:gd name="connsiteY4286" fmla="*/ 273844 h 514350"/>
              <a:gd name="connsiteX4287" fmla="*/ 4462939 w 6400800"/>
              <a:gd name="connsiteY4287" fmla="*/ 258604 h 514350"/>
              <a:gd name="connsiteX4288" fmla="*/ 4462939 w 6400800"/>
              <a:gd name="connsiteY4288" fmla="*/ 256699 h 514350"/>
              <a:gd name="connsiteX4289" fmla="*/ 4462939 w 6400800"/>
              <a:gd name="connsiteY4289" fmla="*/ 250984 h 514350"/>
              <a:gd name="connsiteX4290" fmla="*/ 4461034 w 6400800"/>
              <a:gd name="connsiteY4290" fmla="*/ 255746 h 514350"/>
              <a:gd name="connsiteX4291" fmla="*/ 4461034 w 6400800"/>
              <a:gd name="connsiteY4291" fmla="*/ 255746 h 514350"/>
              <a:gd name="connsiteX4292" fmla="*/ 4461034 w 6400800"/>
              <a:gd name="connsiteY4292" fmla="*/ 255746 h 514350"/>
              <a:gd name="connsiteX4293" fmla="*/ 4461034 w 6400800"/>
              <a:gd name="connsiteY4293" fmla="*/ 255746 h 514350"/>
              <a:gd name="connsiteX4294" fmla="*/ 4455319 w 6400800"/>
              <a:gd name="connsiteY4294" fmla="*/ 274796 h 514350"/>
              <a:gd name="connsiteX4295" fmla="*/ 4457224 w 6400800"/>
              <a:gd name="connsiteY4295" fmla="*/ 268129 h 514350"/>
              <a:gd name="connsiteX4296" fmla="*/ 4457224 w 6400800"/>
              <a:gd name="connsiteY4296" fmla="*/ 273844 h 514350"/>
              <a:gd name="connsiteX4297" fmla="*/ 4458176 w 6400800"/>
              <a:gd name="connsiteY4297" fmla="*/ 284321 h 514350"/>
              <a:gd name="connsiteX4298" fmla="*/ 4454366 w 6400800"/>
              <a:gd name="connsiteY4298" fmla="*/ 292894 h 514350"/>
              <a:gd name="connsiteX4299" fmla="*/ 4455319 w 6400800"/>
              <a:gd name="connsiteY4299" fmla="*/ 274796 h 514350"/>
              <a:gd name="connsiteX4300" fmla="*/ 4449604 w 6400800"/>
              <a:gd name="connsiteY4300" fmla="*/ 361474 h 514350"/>
              <a:gd name="connsiteX4301" fmla="*/ 4451509 w 6400800"/>
              <a:gd name="connsiteY4301" fmla="*/ 339566 h 514350"/>
              <a:gd name="connsiteX4302" fmla="*/ 4453414 w 6400800"/>
              <a:gd name="connsiteY4302" fmla="*/ 343376 h 514350"/>
              <a:gd name="connsiteX4303" fmla="*/ 4453414 w 6400800"/>
              <a:gd name="connsiteY4303" fmla="*/ 344329 h 514350"/>
              <a:gd name="connsiteX4304" fmla="*/ 4453414 w 6400800"/>
              <a:gd name="connsiteY4304" fmla="*/ 344329 h 514350"/>
              <a:gd name="connsiteX4305" fmla="*/ 4451509 w 6400800"/>
              <a:gd name="connsiteY4305" fmla="*/ 366236 h 514350"/>
              <a:gd name="connsiteX4306" fmla="*/ 4448651 w 6400800"/>
              <a:gd name="connsiteY4306" fmla="*/ 388144 h 514350"/>
              <a:gd name="connsiteX4307" fmla="*/ 4446747 w 6400800"/>
              <a:gd name="connsiteY4307" fmla="*/ 386239 h 514350"/>
              <a:gd name="connsiteX4308" fmla="*/ 4449604 w 6400800"/>
              <a:gd name="connsiteY4308" fmla="*/ 361474 h 514350"/>
              <a:gd name="connsiteX4309" fmla="*/ 4386739 w 6400800"/>
              <a:gd name="connsiteY4309" fmla="*/ 331946 h 514350"/>
              <a:gd name="connsiteX4310" fmla="*/ 4390549 w 6400800"/>
              <a:gd name="connsiteY4310" fmla="*/ 335756 h 514350"/>
              <a:gd name="connsiteX4311" fmla="*/ 4390549 w 6400800"/>
              <a:gd name="connsiteY4311" fmla="*/ 342424 h 514350"/>
              <a:gd name="connsiteX4312" fmla="*/ 4386739 w 6400800"/>
              <a:gd name="connsiteY4312" fmla="*/ 347186 h 514350"/>
              <a:gd name="connsiteX4313" fmla="*/ 4386739 w 6400800"/>
              <a:gd name="connsiteY4313" fmla="*/ 331946 h 514350"/>
              <a:gd name="connsiteX4314" fmla="*/ 4389597 w 6400800"/>
              <a:gd name="connsiteY4314" fmla="*/ 376714 h 514350"/>
              <a:gd name="connsiteX4315" fmla="*/ 4388644 w 6400800"/>
              <a:gd name="connsiteY4315" fmla="*/ 375761 h 514350"/>
              <a:gd name="connsiteX4316" fmla="*/ 4387691 w 6400800"/>
              <a:gd name="connsiteY4316" fmla="*/ 370046 h 514350"/>
              <a:gd name="connsiteX4317" fmla="*/ 4387691 w 6400800"/>
              <a:gd name="connsiteY4317" fmla="*/ 360521 h 514350"/>
              <a:gd name="connsiteX4318" fmla="*/ 4387691 w 6400800"/>
              <a:gd name="connsiteY4318" fmla="*/ 351949 h 514350"/>
              <a:gd name="connsiteX4319" fmla="*/ 4391501 w 6400800"/>
              <a:gd name="connsiteY4319" fmla="*/ 345281 h 514350"/>
              <a:gd name="connsiteX4320" fmla="*/ 4391501 w 6400800"/>
              <a:gd name="connsiteY4320" fmla="*/ 349091 h 514350"/>
              <a:gd name="connsiteX4321" fmla="*/ 4392454 w 6400800"/>
              <a:gd name="connsiteY4321" fmla="*/ 370046 h 514350"/>
              <a:gd name="connsiteX4322" fmla="*/ 4389597 w 6400800"/>
              <a:gd name="connsiteY4322" fmla="*/ 376714 h 514350"/>
              <a:gd name="connsiteX4323" fmla="*/ 4424839 w 6400800"/>
              <a:gd name="connsiteY4323" fmla="*/ 351949 h 514350"/>
              <a:gd name="connsiteX4324" fmla="*/ 4424839 w 6400800"/>
              <a:gd name="connsiteY4324" fmla="*/ 354806 h 514350"/>
              <a:gd name="connsiteX4325" fmla="*/ 4422934 w 6400800"/>
              <a:gd name="connsiteY4325" fmla="*/ 356711 h 514350"/>
              <a:gd name="connsiteX4326" fmla="*/ 4424839 w 6400800"/>
              <a:gd name="connsiteY4326" fmla="*/ 351949 h 514350"/>
              <a:gd name="connsiteX4327" fmla="*/ 4415314 w 6400800"/>
              <a:gd name="connsiteY4327" fmla="*/ 411004 h 514350"/>
              <a:gd name="connsiteX4328" fmla="*/ 4415314 w 6400800"/>
              <a:gd name="connsiteY4328" fmla="*/ 411956 h 514350"/>
              <a:gd name="connsiteX4329" fmla="*/ 4412456 w 6400800"/>
              <a:gd name="connsiteY4329" fmla="*/ 409099 h 514350"/>
              <a:gd name="connsiteX4330" fmla="*/ 4411504 w 6400800"/>
              <a:gd name="connsiteY4330" fmla="*/ 385286 h 514350"/>
              <a:gd name="connsiteX4331" fmla="*/ 4420076 w 6400800"/>
              <a:gd name="connsiteY4331" fmla="*/ 372904 h 514350"/>
              <a:gd name="connsiteX4332" fmla="*/ 4421029 w 6400800"/>
              <a:gd name="connsiteY4332" fmla="*/ 374809 h 514350"/>
              <a:gd name="connsiteX4333" fmla="*/ 4415314 w 6400800"/>
              <a:gd name="connsiteY4333" fmla="*/ 411004 h 514350"/>
              <a:gd name="connsiteX4334" fmla="*/ 4410551 w 6400800"/>
              <a:gd name="connsiteY4334" fmla="*/ 254794 h 514350"/>
              <a:gd name="connsiteX4335" fmla="*/ 4421029 w 6400800"/>
              <a:gd name="connsiteY4335" fmla="*/ 273844 h 514350"/>
              <a:gd name="connsiteX4336" fmla="*/ 4415314 w 6400800"/>
              <a:gd name="connsiteY4336" fmla="*/ 293846 h 514350"/>
              <a:gd name="connsiteX4337" fmla="*/ 4408647 w 6400800"/>
              <a:gd name="connsiteY4337" fmla="*/ 316706 h 514350"/>
              <a:gd name="connsiteX4338" fmla="*/ 4406741 w 6400800"/>
              <a:gd name="connsiteY4338" fmla="*/ 297656 h 514350"/>
              <a:gd name="connsiteX4339" fmla="*/ 4402931 w 6400800"/>
              <a:gd name="connsiteY4339" fmla="*/ 331946 h 514350"/>
              <a:gd name="connsiteX4340" fmla="*/ 4401026 w 6400800"/>
              <a:gd name="connsiteY4340" fmla="*/ 337661 h 514350"/>
              <a:gd name="connsiteX4341" fmla="*/ 4400074 w 6400800"/>
              <a:gd name="connsiteY4341" fmla="*/ 336709 h 514350"/>
              <a:gd name="connsiteX4342" fmla="*/ 4388644 w 6400800"/>
              <a:gd name="connsiteY4342" fmla="*/ 270034 h 514350"/>
              <a:gd name="connsiteX4343" fmla="*/ 4389597 w 6400800"/>
              <a:gd name="connsiteY4343" fmla="*/ 328136 h 514350"/>
              <a:gd name="connsiteX4344" fmla="*/ 4386739 w 6400800"/>
              <a:gd name="connsiteY4344" fmla="*/ 325279 h 514350"/>
              <a:gd name="connsiteX4345" fmla="*/ 4386739 w 6400800"/>
              <a:gd name="connsiteY4345" fmla="*/ 323374 h 514350"/>
              <a:gd name="connsiteX4346" fmla="*/ 4387691 w 6400800"/>
              <a:gd name="connsiteY4346" fmla="*/ 290989 h 514350"/>
              <a:gd name="connsiteX4347" fmla="*/ 4389597 w 6400800"/>
              <a:gd name="connsiteY4347" fmla="*/ 263366 h 514350"/>
              <a:gd name="connsiteX4348" fmla="*/ 4391501 w 6400800"/>
              <a:gd name="connsiteY4348" fmla="*/ 242411 h 514350"/>
              <a:gd name="connsiteX4349" fmla="*/ 4393406 w 6400800"/>
              <a:gd name="connsiteY4349" fmla="*/ 225266 h 514350"/>
              <a:gd name="connsiteX4350" fmla="*/ 4410551 w 6400800"/>
              <a:gd name="connsiteY4350" fmla="*/ 254794 h 514350"/>
              <a:gd name="connsiteX4351" fmla="*/ 4389597 w 6400800"/>
              <a:gd name="connsiteY4351" fmla="*/ 217646 h 514350"/>
              <a:gd name="connsiteX4352" fmla="*/ 4393406 w 6400800"/>
              <a:gd name="connsiteY4352" fmla="*/ 224314 h 514350"/>
              <a:gd name="connsiteX4353" fmla="*/ 4387691 w 6400800"/>
              <a:gd name="connsiteY4353" fmla="*/ 240506 h 514350"/>
              <a:gd name="connsiteX4354" fmla="*/ 4381976 w 6400800"/>
              <a:gd name="connsiteY4354" fmla="*/ 260509 h 514350"/>
              <a:gd name="connsiteX4355" fmla="*/ 4381976 w 6400800"/>
              <a:gd name="connsiteY4355" fmla="*/ 256699 h 514350"/>
              <a:gd name="connsiteX4356" fmla="*/ 4389597 w 6400800"/>
              <a:gd name="connsiteY4356" fmla="*/ 217646 h 514350"/>
              <a:gd name="connsiteX4357" fmla="*/ 4374356 w 6400800"/>
              <a:gd name="connsiteY4357" fmla="*/ 291941 h 514350"/>
              <a:gd name="connsiteX4358" fmla="*/ 4374356 w 6400800"/>
              <a:gd name="connsiteY4358" fmla="*/ 292894 h 514350"/>
              <a:gd name="connsiteX4359" fmla="*/ 4374356 w 6400800"/>
              <a:gd name="connsiteY4359" fmla="*/ 291941 h 514350"/>
              <a:gd name="connsiteX4360" fmla="*/ 4374356 w 6400800"/>
              <a:gd name="connsiteY4360" fmla="*/ 291941 h 514350"/>
              <a:gd name="connsiteX4361" fmla="*/ 4360069 w 6400800"/>
              <a:gd name="connsiteY4361" fmla="*/ 282416 h 514350"/>
              <a:gd name="connsiteX4362" fmla="*/ 4360069 w 6400800"/>
              <a:gd name="connsiteY4362" fmla="*/ 290036 h 514350"/>
              <a:gd name="connsiteX4363" fmla="*/ 4359116 w 6400800"/>
              <a:gd name="connsiteY4363" fmla="*/ 288131 h 514350"/>
              <a:gd name="connsiteX4364" fmla="*/ 4360069 w 6400800"/>
              <a:gd name="connsiteY4364" fmla="*/ 282416 h 514350"/>
              <a:gd name="connsiteX4365" fmla="*/ 4313397 w 6400800"/>
              <a:gd name="connsiteY4365" fmla="*/ 387191 h 514350"/>
              <a:gd name="connsiteX4366" fmla="*/ 4311491 w 6400800"/>
              <a:gd name="connsiteY4366" fmla="*/ 391001 h 514350"/>
              <a:gd name="connsiteX4367" fmla="*/ 4313397 w 6400800"/>
              <a:gd name="connsiteY4367" fmla="*/ 387191 h 514350"/>
              <a:gd name="connsiteX4368" fmla="*/ 4313397 w 6400800"/>
              <a:gd name="connsiteY4368" fmla="*/ 387191 h 514350"/>
              <a:gd name="connsiteX4369" fmla="*/ 4311491 w 6400800"/>
              <a:gd name="connsiteY4369" fmla="*/ 351949 h 514350"/>
              <a:gd name="connsiteX4370" fmla="*/ 4312444 w 6400800"/>
              <a:gd name="connsiteY4370" fmla="*/ 365284 h 514350"/>
              <a:gd name="connsiteX4371" fmla="*/ 4311491 w 6400800"/>
              <a:gd name="connsiteY4371" fmla="*/ 363379 h 514350"/>
              <a:gd name="connsiteX4372" fmla="*/ 4311491 w 6400800"/>
              <a:gd name="connsiteY4372" fmla="*/ 351949 h 514350"/>
              <a:gd name="connsiteX4373" fmla="*/ 4247674 w 6400800"/>
              <a:gd name="connsiteY4373" fmla="*/ 313849 h 514350"/>
              <a:gd name="connsiteX4374" fmla="*/ 4247674 w 6400800"/>
              <a:gd name="connsiteY4374" fmla="*/ 311944 h 514350"/>
              <a:gd name="connsiteX4375" fmla="*/ 4247674 w 6400800"/>
              <a:gd name="connsiteY4375" fmla="*/ 313849 h 514350"/>
              <a:gd name="connsiteX4376" fmla="*/ 4246722 w 6400800"/>
              <a:gd name="connsiteY4376" fmla="*/ 324326 h 514350"/>
              <a:gd name="connsiteX4377" fmla="*/ 4246722 w 6400800"/>
              <a:gd name="connsiteY4377" fmla="*/ 322421 h 514350"/>
              <a:gd name="connsiteX4378" fmla="*/ 4247674 w 6400800"/>
              <a:gd name="connsiteY4378" fmla="*/ 313849 h 514350"/>
              <a:gd name="connsiteX4379" fmla="*/ 4181951 w 6400800"/>
              <a:gd name="connsiteY4379" fmla="*/ 367189 h 514350"/>
              <a:gd name="connsiteX4380" fmla="*/ 4182904 w 6400800"/>
              <a:gd name="connsiteY4380" fmla="*/ 324326 h 514350"/>
              <a:gd name="connsiteX4381" fmla="*/ 4183856 w 6400800"/>
              <a:gd name="connsiteY4381" fmla="*/ 330041 h 514350"/>
              <a:gd name="connsiteX4382" fmla="*/ 4185761 w 6400800"/>
              <a:gd name="connsiteY4382" fmla="*/ 340519 h 514350"/>
              <a:gd name="connsiteX4383" fmla="*/ 4185761 w 6400800"/>
              <a:gd name="connsiteY4383" fmla="*/ 342424 h 514350"/>
              <a:gd name="connsiteX4384" fmla="*/ 4183856 w 6400800"/>
              <a:gd name="connsiteY4384" fmla="*/ 338614 h 514350"/>
              <a:gd name="connsiteX4385" fmla="*/ 4187666 w 6400800"/>
              <a:gd name="connsiteY4385" fmla="*/ 357664 h 514350"/>
              <a:gd name="connsiteX4386" fmla="*/ 4189571 w 6400800"/>
              <a:gd name="connsiteY4386" fmla="*/ 365284 h 514350"/>
              <a:gd name="connsiteX4387" fmla="*/ 4191476 w 6400800"/>
              <a:gd name="connsiteY4387" fmla="*/ 373856 h 514350"/>
              <a:gd name="connsiteX4388" fmla="*/ 4190524 w 6400800"/>
              <a:gd name="connsiteY4388" fmla="*/ 386239 h 514350"/>
              <a:gd name="connsiteX4389" fmla="*/ 4190524 w 6400800"/>
              <a:gd name="connsiteY4389" fmla="*/ 391954 h 514350"/>
              <a:gd name="connsiteX4390" fmla="*/ 4181951 w 6400800"/>
              <a:gd name="connsiteY4390" fmla="*/ 367189 h 514350"/>
              <a:gd name="connsiteX4391" fmla="*/ 4181951 w 6400800"/>
              <a:gd name="connsiteY4391" fmla="*/ 367189 h 514350"/>
              <a:gd name="connsiteX4392" fmla="*/ 4161949 w 6400800"/>
              <a:gd name="connsiteY4392" fmla="*/ 401479 h 514350"/>
              <a:gd name="connsiteX4393" fmla="*/ 4161949 w 6400800"/>
              <a:gd name="connsiteY4393" fmla="*/ 399574 h 514350"/>
              <a:gd name="connsiteX4394" fmla="*/ 4161949 w 6400800"/>
              <a:gd name="connsiteY4394" fmla="*/ 399574 h 514350"/>
              <a:gd name="connsiteX4395" fmla="*/ 4161949 w 6400800"/>
              <a:gd name="connsiteY4395" fmla="*/ 401479 h 514350"/>
              <a:gd name="connsiteX4396" fmla="*/ 4160044 w 6400800"/>
              <a:gd name="connsiteY4396" fmla="*/ 306229 h 514350"/>
              <a:gd name="connsiteX4397" fmla="*/ 4160996 w 6400800"/>
              <a:gd name="connsiteY4397" fmla="*/ 292894 h 514350"/>
              <a:gd name="connsiteX4398" fmla="*/ 4163854 w 6400800"/>
              <a:gd name="connsiteY4398" fmla="*/ 282416 h 514350"/>
              <a:gd name="connsiteX4399" fmla="*/ 4162901 w 6400800"/>
              <a:gd name="connsiteY4399" fmla="*/ 313849 h 514350"/>
              <a:gd name="connsiteX4400" fmla="*/ 4160044 w 6400800"/>
              <a:gd name="connsiteY4400" fmla="*/ 306229 h 514350"/>
              <a:gd name="connsiteX4401" fmla="*/ 4160044 w 6400800"/>
              <a:gd name="connsiteY4401" fmla="*/ 306229 h 514350"/>
              <a:gd name="connsiteX4402" fmla="*/ 4128611 w 6400800"/>
              <a:gd name="connsiteY4402" fmla="*/ 354806 h 514350"/>
              <a:gd name="connsiteX4403" fmla="*/ 4127659 w 6400800"/>
              <a:gd name="connsiteY4403" fmla="*/ 343376 h 514350"/>
              <a:gd name="connsiteX4404" fmla="*/ 4128611 w 6400800"/>
              <a:gd name="connsiteY4404" fmla="*/ 350044 h 514350"/>
              <a:gd name="connsiteX4405" fmla="*/ 4130516 w 6400800"/>
              <a:gd name="connsiteY4405" fmla="*/ 365284 h 514350"/>
              <a:gd name="connsiteX4406" fmla="*/ 4128611 w 6400800"/>
              <a:gd name="connsiteY4406" fmla="*/ 354806 h 514350"/>
              <a:gd name="connsiteX4407" fmla="*/ 4124801 w 6400800"/>
              <a:gd name="connsiteY4407" fmla="*/ 255746 h 514350"/>
              <a:gd name="connsiteX4408" fmla="*/ 4124801 w 6400800"/>
              <a:gd name="connsiteY4408" fmla="*/ 248126 h 514350"/>
              <a:gd name="connsiteX4409" fmla="*/ 4140041 w 6400800"/>
              <a:gd name="connsiteY4409" fmla="*/ 303371 h 514350"/>
              <a:gd name="connsiteX4410" fmla="*/ 4140994 w 6400800"/>
              <a:gd name="connsiteY4410" fmla="*/ 307181 h 514350"/>
              <a:gd name="connsiteX4411" fmla="*/ 4140994 w 6400800"/>
              <a:gd name="connsiteY4411" fmla="*/ 321469 h 514350"/>
              <a:gd name="connsiteX4412" fmla="*/ 4133374 w 6400800"/>
              <a:gd name="connsiteY4412" fmla="*/ 305276 h 514350"/>
              <a:gd name="connsiteX4413" fmla="*/ 4135279 w 6400800"/>
              <a:gd name="connsiteY4413" fmla="*/ 312896 h 514350"/>
              <a:gd name="connsiteX4414" fmla="*/ 4127659 w 6400800"/>
              <a:gd name="connsiteY4414" fmla="*/ 300514 h 514350"/>
              <a:gd name="connsiteX4415" fmla="*/ 4123849 w 6400800"/>
              <a:gd name="connsiteY4415" fmla="*/ 284321 h 514350"/>
              <a:gd name="connsiteX4416" fmla="*/ 4124801 w 6400800"/>
              <a:gd name="connsiteY4416" fmla="*/ 255746 h 514350"/>
              <a:gd name="connsiteX4417" fmla="*/ 4095274 w 6400800"/>
              <a:gd name="connsiteY4417" fmla="*/ 395764 h 514350"/>
              <a:gd name="connsiteX4418" fmla="*/ 4095274 w 6400800"/>
              <a:gd name="connsiteY4418" fmla="*/ 395764 h 514350"/>
              <a:gd name="connsiteX4419" fmla="*/ 4095274 w 6400800"/>
              <a:gd name="connsiteY4419" fmla="*/ 394811 h 514350"/>
              <a:gd name="connsiteX4420" fmla="*/ 4095274 w 6400800"/>
              <a:gd name="connsiteY4420" fmla="*/ 395764 h 514350"/>
              <a:gd name="connsiteX4421" fmla="*/ 4093369 w 6400800"/>
              <a:gd name="connsiteY4421" fmla="*/ 386239 h 514350"/>
              <a:gd name="connsiteX4422" fmla="*/ 4093369 w 6400800"/>
              <a:gd name="connsiteY4422" fmla="*/ 376714 h 514350"/>
              <a:gd name="connsiteX4423" fmla="*/ 4096226 w 6400800"/>
              <a:gd name="connsiteY4423" fmla="*/ 382429 h 514350"/>
              <a:gd name="connsiteX4424" fmla="*/ 4093369 w 6400800"/>
              <a:gd name="connsiteY4424" fmla="*/ 386239 h 514350"/>
              <a:gd name="connsiteX4425" fmla="*/ 4097179 w 6400800"/>
              <a:gd name="connsiteY4425" fmla="*/ 342424 h 514350"/>
              <a:gd name="connsiteX4426" fmla="*/ 4099084 w 6400800"/>
              <a:gd name="connsiteY4426" fmla="*/ 334804 h 514350"/>
              <a:gd name="connsiteX4427" fmla="*/ 4099084 w 6400800"/>
              <a:gd name="connsiteY4427" fmla="*/ 337661 h 514350"/>
              <a:gd name="connsiteX4428" fmla="*/ 4097179 w 6400800"/>
              <a:gd name="connsiteY4428" fmla="*/ 342424 h 514350"/>
              <a:gd name="connsiteX4429" fmla="*/ 4100989 w 6400800"/>
              <a:gd name="connsiteY4429" fmla="*/ 353854 h 514350"/>
              <a:gd name="connsiteX4430" fmla="*/ 4100989 w 6400800"/>
              <a:gd name="connsiteY4430" fmla="*/ 351949 h 514350"/>
              <a:gd name="connsiteX4431" fmla="*/ 4100989 w 6400800"/>
              <a:gd name="connsiteY4431" fmla="*/ 351949 h 514350"/>
              <a:gd name="connsiteX4432" fmla="*/ 4100989 w 6400800"/>
              <a:gd name="connsiteY4432" fmla="*/ 353854 h 514350"/>
              <a:gd name="connsiteX4433" fmla="*/ 4100989 w 6400800"/>
              <a:gd name="connsiteY4433" fmla="*/ 353854 h 514350"/>
              <a:gd name="connsiteX4434" fmla="*/ 4115276 w 6400800"/>
              <a:gd name="connsiteY4434" fmla="*/ 322421 h 514350"/>
              <a:gd name="connsiteX4435" fmla="*/ 4114324 w 6400800"/>
              <a:gd name="connsiteY4435" fmla="*/ 350996 h 514350"/>
              <a:gd name="connsiteX4436" fmla="*/ 4111466 w 6400800"/>
              <a:gd name="connsiteY4436" fmla="*/ 327184 h 514350"/>
              <a:gd name="connsiteX4437" fmla="*/ 4108609 w 6400800"/>
              <a:gd name="connsiteY4437" fmla="*/ 342424 h 514350"/>
              <a:gd name="connsiteX4438" fmla="*/ 4107656 w 6400800"/>
              <a:gd name="connsiteY4438" fmla="*/ 341471 h 514350"/>
              <a:gd name="connsiteX4439" fmla="*/ 4106704 w 6400800"/>
              <a:gd name="connsiteY4439" fmla="*/ 336709 h 514350"/>
              <a:gd name="connsiteX4440" fmla="*/ 4113371 w 6400800"/>
              <a:gd name="connsiteY4440" fmla="*/ 322421 h 514350"/>
              <a:gd name="connsiteX4441" fmla="*/ 4115276 w 6400800"/>
              <a:gd name="connsiteY4441" fmla="*/ 318611 h 514350"/>
              <a:gd name="connsiteX4442" fmla="*/ 4115276 w 6400800"/>
              <a:gd name="connsiteY4442" fmla="*/ 322421 h 514350"/>
              <a:gd name="connsiteX4443" fmla="*/ 4109561 w 6400800"/>
              <a:gd name="connsiteY4443" fmla="*/ 295751 h 514350"/>
              <a:gd name="connsiteX4444" fmla="*/ 4116229 w 6400800"/>
              <a:gd name="connsiteY4444" fmla="*/ 308134 h 514350"/>
              <a:gd name="connsiteX4445" fmla="*/ 4116229 w 6400800"/>
              <a:gd name="connsiteY4445" fmla="*/ 311944 h 514350"/>
              <a:gd name="connsiteX4446" fmla="*/ 4110514 w 6400800"/>
              <a:gd name="connsiteY4446" fmla="*/ 320516 h 514350"/>
              <a:gd name="connsiteX4447" fmla="*/ 4104799 w 6400800"/>
              <a:gd name="connsiteY4447" fmla="*/ 329089 h 514350"/>
              <a:gd name="connsiteX4448" fmla="*/ 4102894 w 6400800"/>
              <a:gd name="connsiteY4448" fmla="*/ 322421 h 514350"/>
              <a:gd name="connsiteX4449" fmla="*/ 4109561 w 6400800"/>
              <a:gd name="connsiteY4449" fmla="*/ 295751 h 514350"/>
              <a:gd name="connsiteX4450" fmla="*/ 4092416 w 6400800"/>
              <a:gd name="connsiteY4450" fmla="*/ 294799 h 514350"/>
              <a:gd name="connsiteX4451" fmla="*/ 4094321 w 6400800"/>
              <a:gd name="connsiteY4451" fmla="*/ 265271 h 514350"/>
              <a:gd name="connsiteX4452" fmla="*/ 4098131 w 6400800"/>
              <a:gd name="connsiteY4452" fmla="*/ 272891 h 514350"/>
              <a:gd name="connsiteX4453" fmla="*/ 4106704 w 6400800"/>
              <a:gd name="connsiteY4453" fmla="*/ 290989 h 514350"/>
              <a:gd name="connsiteX4454" fmla="*/ 4098131 w 6400800"/>
              <a:gd name="connsiteY4454" fmla="*/ 311944 h 514350"/>
              <a:gd name="connsiteX4455" fmla="*/ 4096226 w 6400800"/>
              <a:gd name="connsiteY4455" fmla="*/ 306229 h 514350"/>
              <a:gd name="connsiteX4456" fmla="*/ 4097179 w 6400800"/>
              <a:gd name="connsiteY4456" fmla="*/ 315754 h 514350"/>
              <a:gd name="connsiteX4457" fmla="*/ 4092416 w 6400800"/>
              <a:gd name="connsiteY4457" fmla="*/ 329089 h 514350"/>
              <a:gd name="connsiteX4458" fmla="*/ 4091464 w 6400800"/>
              <a:gd name="connsiteY4458" fmla="*/ 325279 h 514350"/>
              <a:gd name="connsiteX4459" fmla="*/ 4090511 w 6400800"/>
              <a:gd name="connsiteY4459" fmla="*/ 321469 h 514350"/>
              <a:gd name="connsiteX4460" fmla="*/ 4092416 w 6400800"/>
              <a:gd name="connsiteY4460" fmla="*/ 294799 h 514350"/>
              <a:gd name="connsiteX4461" fmla="*/ 4085749 w 6400800"/>
              <a:gd name="connsiteY4461" fmla="*/ 244316 h 514350"/>
              <a:gd name="connsiteX4462" fmla="*/ 4085749 w 6400800"/>
              <a:gd name="connsiteY4462" fmla="*/ 244316 h 514350"/>
              <a:gd name="connsiteX4463" fmla="*/ 4084796 w 6400800"/>
              <a:gd name="connsiteY4463" fmla="*/ 250031 h 514350"/>
              <a:gd name="connsiteX4464" fmla="*/ 4085749 w 6400800"/>
              <a:gd name="connsiteY4464" fmla="*/ 244316 h 514350"/>
              <a:gd name="connsiteX4465" fmla="*/ 4043839 w 6400800"/>
              <a:gd name="connsiteY4465" fmla="*/ 279559 h 514350"/>
              <a:gd name="connsiteX4466" fmla="*/ 4043839 w 6400800"/>
              <a:gd name="connsiteY4466" fmla="*/ 279559 h 514350"/>
              <a:gd name="connsiteX4467" fmla="*/ 4044791 w 6400800"/>
              <a:gd name="connsiteY4467" fmla="*/ 283369 h 514350"/>
              <a:gd name="connsiteX4468" fmla="*/ 4043839 w 6400800"/>
              <a:gd name="connsiteY4468" fmla="*/ 281464 h 514350"/>
              <a:gd name="connsiteX4469" fmla="*/ 4044791 w 6400800"/>
              <a:gd name="connsiteY4469" fmla="*/ 286226 h 514350"/>
              <a:gd name="connsiteX4470" fmla="*/ 4044791 w 6400800"/>
              <a:gd name="connsiteY4470" fmla="*/ 290036 h 514350"/>
              <a:gd name="connsiteX4471" fmla="*/ 4042886 w 6400800"/>
              <a:gd name="connsiteY4471" fmla="*/ 284321 h 514350"/>
              <a:gd name="connsiteX4472" fmla="*/ 4043839 w 6400800"/>
              <a:gd name="connsiteY4472" fmla="*/ 279559 h 514350"/>
              <a:gd name="connsiteX4473" fmla="*/ 4044791 w 6400800"/>
              <a:gd name="connsiteY4473" fmla="*/ 333851 h 514350"/>
              <a:gd name="connsiteX4474" fmla="*/ 4044791 w 6400800"/>
              <a:gd name="connsiteY4474" fmla="*/ 333851 h 514350"/>
              <a:gd name="connsiteX4475" fmla="*/ 4044791 w 6400800"/>
              <a:gd name="connsiteY4475" fmla="*/ 339566 h 514350"/>
              <a:gd name="connsiteX4476" fmla="*/ 4042886 w 6400800"/>
              <a:gd name="connsiteY4476" fmla="*/ 337661 h 514350"/>
              <a:gd name="connsiteX4477" fmla="*/ 4044791 w 6400800"/>
              <a:gd name="connsiteY4477" fmla="*/ 333851 h 514350"/>
              <a:gd name="connsiteX4478" fmla="*/ 4039076 w 6400800"/>
              <a:gd name="connsiteY4478" fmla="*/ 271939 h 514350"/>
              <a:gd name="connsiteX4479" fmla="*/ 4039076 w 6400800"/>
              <a:gd name="connsiteY4479" fmla="*/ 273844 h 514350"/>
              <a:gd name="connsiteX4480" fmla="*/ 4038124 w 6400800"/>
              <a:gd name="connsiteY4480" fmla="*/ 270034 h 514350"/>
              <a:gd name="connsiteX4481" fmla="*/ 4036219 w 6400800"/>
              <a:gd name="connsiteY4481" fmla="*/ 265271 h 514350"/>
              <a:gd name="connsiteX4482" fmla="*/ 4039076 w 6400800"/>
              <a:gd name="connsiteY4482" fmla="*/ 271939 h 514350"/>
              <a:gd name="connsiteX4483" fmla="*/ 4033361 w 6400800"/>
              <a:gd name="connsiteY4483" fmla="*/ 358616 h 514350"/>
              <a:gd name="connsiteX4484" fmla="*/ 4034314 w 6400800"/>
              <a:gd name="connsiteY4484" fmla="*/ 351949 h 514350"/>
              <a:gd name="connsiteX4485" fmla="*/ 4038124 w 6400800"/>
              <a:gd name="connsiteY4485" fmla="*/ 345281 h 514350"/>
              <a:gd name="connsiteX4486" fmla="*/ 4043839 w 6400800"/>
              <a:gd name="connsiteY4486" fmla="*/ 351949 h 514350"/>
              <a:gd name="connsiteX4487" fmla="*/ 4040981 w 6400800"/>
              <a:gd name="connsiteY4487" fmla="*/ 391954 h 514350"/>
              <a:gd name="connsiteX4488" fmla="*/ 4035266 w 6400800"/>
              <a:gd name="connsiteY4488" fmla="*/ 413861 h 514350"/>
              <a:gd name="connsiteX4489" fmla="*/ 4029551 w 6400800"/>
              <a:gd name="connsiteY4489" fmla="*/ 395764 h 514350"/>
              <a:gd name="connsiteX4490" fmla="*/ 4027646 w 6400800"/>
              <a:gd name="connsiteY4490" fmla="*/ 388144 h 514350"/>
              <a:gd name="connsiteX4491" fmla="*/ 4033361 w 6400800"/>
              <a:gd name="connsiteY4491" fmla="*/ 358616 h 514350"/>
              <a:gd name="connsiteX4492" fmla="*/ 4020026 w 6400800"/>
              <a:gd name="connsiteY4492" fmla="*/ 324326 h 514350"/>
              <a:gd name="connsiteX4493" fmla="*/ 4021931 w 6400800"/>
              <a:gd name="connsiteY4493" fmla="*/ 326231 h 514350"/>
              <a:gd name="connsiteX4494" fmla="*/ 4019074 w 6400800"/>
              <a:gd name="connsiteY4494" fmla="*/ 334804 h 514350"/>
              <a:gd name="connsiteX4495" fmla="*/ 4017169 w 6400800"/>
              <a:gd name="connsiteY4495" fmla="*/ 341471 h 514350"/>
              <a:gd name="connsiteX4496" fmla="*/ 4016216 w 6400800"/>
              <a:gd name="connsiteY4496" fmla="*/ 342424 h 514350"/>
              <a:gd name="connsiteX4497" fmla="*/ 4015264 w 6400800"/>
              <a:gd name="connsiteY4497" fmla="*/ 344329 h 514350"/>
              <a:gd name="connsiteX4498" fmla="*/ 4011454 w 6400800"/>
              <a:gd name="connsiteY4498" fmla="*/ 315754 h 514350"/>
              <a:gd name="connsiteX4499" fmla="*/ 4020026 w 6400800"/>
              <a:gd name="connsiteY4499" fmla="*/ 324326 h 514350"/>
              <a:gd name="connsiteX4500" fmla="*/ 3999071 w 6400800"/>
              <a:gd name="connsiteY4500" fmla="*/ 282416 h 514350"/>
              <a:gd name="connsiteX4501" fmla="*/ 3999071 w 6400800"/>
              <a:gd name="connsiteY4501" fmla="*/ 282416 h 514350"/>
              <a:gd name="connsiteX4502" fmla="*/ 4000024 w 6400800"/>
              <a:gd name="connsiteY4502" fmla="*/ 310991 h 514350"/>
              <a:gd name="connsiteX4503" fmla="*/ 4000024 w 6400800"/>
              <a:gd name="connsiteY4503" fmla="*/ 316706 h 514350"/>
              <a:gd name="connsiteX4504" fmla="*/ 3999071 w 6400800"/>
              <a:gd name="connsiteY4504" fmla="*/ 325279 h 514350"/>
              <a:gd name="connsiteX4505" fmla="*/ 3999071 w 6400800"/>
              <a:gd name="connsiteY4505" fmla="*/ 327184 h 514350"/>
              <a:gd name="connsiteX4506" fmla="*/ 3998119 w 6400800"/>
              <a:gd name="connsiteY4506" fmla="*/ 324326 h 514350"/>
              <a:gd name="connsiteX4507" fmla="*/ 3997166 w 6400800"/>
              <a:gd name="connsiteY4507" fmla="*/ 314801 h 514350"/>
              <a:gd name="connsiteX4508" fmla="*/ 3996214 w 6400800"/>
              <a:gd name="connsiteY4508" fmla="*/ 286226 h 514350"/>
              <a:gd name="connsiteX4509" fmla="*/ 3999071 w 6400800"/>
              <a:gd name="connsiteY4509" fmla="*/ 282416 h 514350"/>
              <a:gd name="connsiteX4510" fmla="*/ 3983831 w 6400800"/>
              <a:gd name="connsiteY4510" fmla="*/ 405289 h 514350"/>
              <a:gd name="connsiteX4511" fmla="*/ 3980021 w 6400800"/>
              <a:gd name="connsiteY4511" fmla="*/ 412909 h 514350"/>
              <a:gd name="connsiteX4512" fmla="*/ 3980021 w 6400800"/>
              <a:gd name="connsiteY4512" fmla="*/ 412909 h 514350"/>
              <a:gd name="connsiteX4513" fmla="*/ 3982879 w 6400800"/>
              <a:gd name="connsiteY4513" fmla="*/ 402431 h 514350"/>
              <a:gd name="connsiteX4514" fmla="*/ 3983831 w 6400800"/>
              <a:gd name="connsiteY4514" fmla="*/ 405289 h 514350"/>
              <a:gd name="connsiteX4515" fmla="*/ 3980974 w 6400800"/>
              <a:gd name="connsiteY4515" fmla="*/ 395764 h 514350"/>
              <a:gd name="connsiteX4516" fmla="*/ 3982879 w 6400800"/>
              <a:gd name="connsiteY4516" fmla="*/ 401479 h 514350"/>
              <a:gd name="connsiteX4517" fmla="*/ 3979069 w 6400800"/>
              <a:gd name="connsiteY4517" fmla="*/ 407194 h 514350"/>
              <a:gd name="connsiteX4518" fmla="*/ 3979069 w 6400800"/>
              <a:gd name="connsiteY4518" fmla="*/ 406241 h 514350"/>
              <a:gd name="connsiteX4519" fmla="*/ 3980974 w 6400800"/>
              <a:gd name="connsiteY4519" fmla="*/ 395764 h 514350"/>
              <a:gd name="connsiteX4520" fmla="*/ 3976211 w 6400800"/>
              <a:gd name="connsiteY4520" fmla="*/ 378619 h 514350"/>
              <a:gd name="connsiteX4521" fmla="*/ 3976211 w 6400800"/>
              <a:gd name="connsiteY4521" fmla="*/ 378619 h 514350"/>
              <a:gd name="connsiteX4522" fmla="*/ 3976211 w 6400800"/>
              <a:gd name="connsiteY4522" fmla="*/ 380524 h 514350"/>
              <a:gd name="connsiteX4523" fmla="*/ 3976211 w 6400800"/>
              <a:gd name="connsiteY4523" fmla="*/ 378619 h 514350"/>
              <a:gd name="connsiteX4524" fmla="*/ 3948589 w 6400800"/>
              <a:gd name="connsiteY4524" fmla="*/ 255746 h 514350"/>
              <a:gd name="connsiteX4525" fmla="*/ 3946684 w 6400800"/>
              <a:gd name="connsiteY4525" fmla="*/ 277654 h 514350"/>
              <a:gd name="connsiteX4526" fmla="*/ 3945731 w 6400800"/>
              <a:gd name="connsiteY4526" fmla="*/ 285274 h 514350"/>
              <a:gd name="connsiteX4527" fmla="*/ 3943826 w 6400800"/>
              <a:gd name="connsiteY4527" fmla="*/ 266224 h 514350"/>
              <a:gd name="connsiteX4528" fmla="*/ 3940016 w 6400800"/>
              <a:gd name="connsiteY4528" fmla="*/ 240506 h 514350"/>
              <a:gd name="connsiteX4529" fmla="*/ 3940016 w 6400800"/>
              <a:gd name="connsiteY4529" fmla="*/ 239554 h 514350"/>
              <a:gd name="connsiteX4530" fmla="*/ 3940016 w 6400800"/>
              <a:gd name="connsiteY4530" fmla="*/ 236696 h 514350"/>
              <a:gd name="connsiteX4531" fmla="*/ 3942874 w 6400800"/>
              <a:gd name="connsiteY4531" fmla="*/ 240506 h 514350"/>
              <a:gd name="connsiteX4532" fmla="*/ 3947636 w 6400800"/>
              <a:gd name="connsiteY4532" fmla="*/ 248126 h 514350"/>
              <a:gd name="connsiteX4533" fmla="*/ 3948589 w 6400800"/>
              <a:gd name="connsiteY4533" fmla="*/ 255746 h 514350"/>
              <a:gd name="connsiteX4534" fmla="*/ 3943826 w 6400800"/>
              <a:gd name="connsiteY4534" fmla="*/ 205264 h 514350"/>
              <a:gd name="connsiteX4535" fmla="*/ 3943826 w 6400800"/>
              <a:gd name="connsiteY4535" fmla="*/ 210979 h 514350"/>
              <a:gd name="connsiteX4536" fmla="*/ 3945731 w 6400800"/>
              <a:gd name="connsiteY4536" fmla="*/ 230981 h 514350"/>
              <a:gd name="connsiteX4537" fmla="*/ 3946684 w 6400800"/>
              <a:gd name="connsiteY4537" fmla="*/ 236696 h 514350"/>
              <a:gd name="connsiteX4538" fmla="*/ 3939064 w 6400800"/>
              <a:gd name="connsiteY4538" fmla="*/ 228124 h 514350"/>
              <a:gd name="connsiteX4539" fmla="*/ 3937159 w 6400800"/>
              <a:gd name="connsiteY4539" fmla="*/ 215741 h 514350"/>
              <a:gd name="connsiteX4540" fmla="*/ 3943826 w 6400800"/>
              <a:gd name="connsiteY4540" fmla="*/ 205264 h 514350"/>
              <a:gd name="connsiteX4541" fmla="*/ 3866674 w 6400800"/>
              <a:gd name="connsiteY4541" fmla="*/ 369094 h 514350"/>
              <a:gd name="connsiteX4542" fmla="*/ 3867626 w 6400800"/>
              <a:gd name="connsiteY4542" fmla="*/ 368141 h 514350"/>
              <a:gd name="connsiteX4543" fmla="*/ 3867626 w 6400800"/>
              <a:gd name="connsiteY4543" fmla="*/ 370999 h 514350"/>
              <a:gd name="connsiteX4544" fmla="*/ 3866674 w 6400800"/>
              <a:gd name="connsiteY4544" fmla="*/ 369094 h 514350"/>
              <a:gd name="connsiteX4545" fmla="*/ 3886676 w 6400800"/>
              <a:gd name="connsiteY4545" fmla="*/ 354806 h 514350"/>
              <a:gd name="connsiteX4546" fmla="*/ 3882866 w 6400800"/>
              <a:gd name="connsiteY4546" fmla="*/ 348139 h 514350"/>
              <a:gd name="connsiteX4547" fmla="*/ 3881914 w 6400800"/>
              <a:gd name="connsiteY4547" fmla="*/ 338614 h 514350"/>
              <a:gd name="connsiteX4548" fmla="*/ 3886676 w 6400800"/>
              <a:gd name="connsiteY4548" fmla="*/ 354806 h 514350"/>
              <a:gd name="connsiteX4549" fmla="*/ 3887629 w 6400800"/>
              <a:gd name="connsiteY4549" fmla="*/ 356711 h 514350"/>
              <a:gd name="connsiteX4550" fmla="*/ 3886676 w 6400800"/>
              <a:gd name="connsiteY4550" fmla="*/ 354806 h 514350"/>
              <a:gd name="connsiteX4551" fmla="*/ 3897154 w 6400800"/>
              <a:gd name="connsiteY4551" fmla="*/ 278606 h 514350"/>
              <a:gd name="connsiteX4552" fmla="*/ 3901916 w 6400800"/>
              <a:gd name="connsiteY4552" fmla="*/ 270986 h 514350"/>
              <a:gd name="connsiteX4553" fmla="*/ 3901916 w 6400800"/>
              <a:gd name="connsiteY4553" fmla="*/ 270986 h 514350"/>
              <a:gd name="connsiteX4554" fmla="*/ 3897154 w 6400800"/>
              <a:gd name="connsiteY4554" fmla="*/ 278606 h 514350"/>
              <a:gd name="connsiteX4555" fmla="*/ 3897154 w 6400800"/>
              <a:gd name="connsiteY4555" fmla="*/ 278606 h 514350"/>
              <a:gd name="connsiteX4556" fmla="*/ 3900011 w 6400800"/>
              <a:gd name="connsiteY4556" fmla="*/ 291941 h 514350"/>
              <a:gd name="connsiteX4557" fmla="*/ 3901916 w 6400800"/>
              <a:gd name="connsiteY4557" fmla="*/ 288131 h 514350"/>
              <a:gd name="connsiteX4558" fmla="*/ 3902869 w 6400800"/>
              <a:gd name="connsiteY4558" fmla="*/ 286226 h 514350"/>
              <a:gd name="connsiteX4559" fmla="*/ 3903821 w 6400800"/>
              <a:gd name="connsiteY4559" fmla="*/ 297656 h 514350"/>
              <a:gd name="connsiteX4560" fmla="*/ 3902869 w 6400800"/>
              <a:gd name="connsiteY4560" fmla="*/ 301466 h 514350"/>
              <a:gd name="connsiteX4561" fmla="*/ 3901916 w 6400800"/>
              <a:gd name="connsiteY4561" fmla="*/ 298609 h 514350"/>
              <a:gd name="connsiteX4562" fmla="*/ 3900011 w 6400800"/>
              <a:gd name="connsiteY4562" fmla="*/ 291941 h 514350"/>
              <a:gd name="connsiteX4563" fmla="*/ 3903821 w 6400800"/>
              <a:gd name="connsiteY4563" fmla="*/ 431006 h 514350"/>
              <a:gd name="connsiteX4564" fmla="*/ 3902869 w 6400800"/>
              <a:gd name="connsiteY4564" fmla="*/ 431959 h 514350"/>
              <a:gd name="connsiteX4565" fmla="*/ 3901916 w 6400800"/>
              <a:gd name="connsiteY4565" fmla="*/ 431959 h 514350"/>
              <a:gd name="connsiteX4566" fmla="*/ 3903821 w 6400800"/>
              <a:gd name="connsiteY4566" fmla="*/ 426244 h 514350"/>
              <a:gd name="connsiteX4567" fmla="*/ 3904774 w 6400800"/>
              <a:gd name="connsiteY4567" fmla="*/ 428149 h 514350"/>
              <a:gd name="connsiteX4568" fmla="*/ 3903821 w 6400800"/>
              <a:gd name="connsiteY4568" fmla="*/ 431006 h 514350"/>
              <a:gd name="connsiteX4569" fmla="*/ 3925729 w 6400800"/>
              <a:gd name="connsiteY4569" fmla="*/ 309086 h 514350"/>
              <a:gd name="connsiteX4570" fmla="*/ 3922871 w 6400800"/>
              <a:gd name="connsiteY4570" fmla="*/ 297656 h 514350"/>
              <a:gd name="connsiteX4571" fmla="*/ 3923824 w 6400800"/>
              <a:gd name="connsiteY4571" fmla="*/ 308134 h 514350"/>
              <a:gd name="connsiteX4572" fmla="*/ 3919061 w 6400800"/>
              <a:gd name="connsiteY4572" fmla="*/ 291941 h 514350"/>
              <a:gd name="connsiteX4573" fmla="*/ 3922871 w 6400800"/>
              <a:gd name="connsiteY4573" fmla="*/ 317659 h 514350"/>
              <a:gd name="connsiteX4574" fmla="*/ 3923824 w 6400800"/>
              <a:gd name="connsiteY4574" fmla="*/ 325279 h 514350"/>
              <a:gd name="connsiteX4575" fmla="*/ 3921919 w 6400800"/>
              <a:gd name="connsiteY4575" fmla="*/ 334804 h 514350"/>
              <a:gd name="connsiteX4576" fmla="*/ 3921919 w 6400800"/>
              <a:gd name="connsiteY4576" fmla="*/ 335756 h 514350"/>
              <a:gd name="connsiteX4577" fmla="*/ 3920966 w 6400800"/>
              <a:gd name="connsiteY4577" fmla="*/ 330041 h 514350"/>
              <a:gd name="connsiteX4578" fmla="*/ 3915251 w 6400800"/>
              <a:gd name="connsiteY4578" fmla="*/ 301466 h 514350"/>
              <a:gd name="connsiteX4579" fmla="*/ 3911441 w 6400800"/>
              <a:gd name="connsiteY4579" fmla="*/ 281464 h 514350"/>
              <a:gd name="connsiteX4580" fmla="*/ 3912394 w 6400800"/>
              <a:gd name="connsiteY4580" fmla="*/ 264319 h 514350"/>
              <a:gd name="connsiteX4581" fmla="*/ 3912394 w 6400800"/>
              <a:gd name="connsiteY4581" fmla="*/ 263366 h 514350"/>
              <a:gd name="connsiteX4582" fmla="*/ 3919061 w 6400800"/>
              <a:gd name="connsiteY4582" fmla="*/ 270986 h 514350"/>
              <a:gd name="connsiteX4583" fmla="*/ 3923824 w 6400800"/>
              <a:gd name="connsiteY4583" fmla="*/ 277654 h 514350"/>
              <a:gd name="connsiteX4584" fmla="*/ 3924776 w 6400800"/>
              <a:gd name="connsiteY4584" fmla="*/ 284321 h 514350"/>
              <a:gd name="connsiteX4585" fmla="*/ 3921919 w 6400800"/>
              <a:gd name="connsiteY4585" fmla="*/ 277654 h 514350"/>
              <a:gd name="connsiteX4586" fmla="*/ 3926681 w 6400800"/>
              <a:gd name="connsiteY4586" fmla="*/ 296704 h 514350"/>
              <a:gd name="connsiteX4587" fmla="*/ 3927634 w 6400800"/>
              <a:gd name="connsiteY4587" fmla="*/ 304324 h 514350"/>
              <a:gd name="connsiteX4588" fmla="*/ 3927634 w 6400800"/>
              <a:gd name="connsiteY4588" fmla="*/ 305276 h 514350"/>
              <a:gd name="connsiteX4589" fmla="*/ 3925729 w 6400800"/>
              <a:gd name="connsiteY4589" fmla="*/ 309086 h 514350"/>
              <a:gd name="connsiteX4590" fmla="*/ 3929539 w 6400800"/>
              <a:gd name="connsiteY4590" fmla="*/ 287179 h 514350"/>
              <a:gd name="connsiteX4591" fmla="*/ 3928586 w 6400800"/>
              <a:gd name="connsiteY4591" fmla="*/ 292894 h 514350"/>
              <a:gd name="connsiteX4592" fmla="*/ 3927634 w 6400800"/>
              <a:gd name="connsiteY4592" fmla="*/ 290036 h 514350"/>
              <a:gd name="connsiteX4593" fmla="*/ 3923824 w 6400800"/>
              <a:gd name="connsiteY4593" fmla="*/ 275749 h 514350"/>
              <a:gd name="connsiteX4594" fmla="*/ 3927634 w 6400800"/>
              <a:gd name="connsiteY4594" fmla="*/ 281464 h 514350"/>
              <a:gd name="connsiteX4595" fmla="*/ 3929539 w 6400800"/>
              <a:gd name="connsiteY4595" fmla="*/ 284321 h 514350"/>
              <a:gd name="connsiteX4596" fmla="*/ 3929539 w 6400800"/>
              <a:gd name="connsiteY4596" fmla="*/ 287179 h 514350"/>
              <a:gd name="connsiteX4597" fmla="*/ 3926681 w 6400800"/>
              <a:gd name="connsiteY4597" fmla="*/ 242411 h 514350"/>
              <a:gd name="connsiteX4598" fmla="*/ 3928586 w 6400800"/>
              <a:gd name="connsiteY4598" fmla="*/ 270986 h 514350"/>
              <a:gd name="connsiteX4599" fmla="*/ 3921919 w 6400800"/>
              <a:gd name="connsiteY4599" fmla="*/ 265271 h 514350"/>
              <a:gd name="connsiteX4600" fmla="*/ 3913346 w 6400800"/>
              <a:gd name="connsiteY4600" fmla="*/ 257651 h 514350"/>
              <a:gd name="connsiteX4601" fmla="*/ 3917156 w 6400800"/>
              <a:gd name="connsiteY4601" fmla="*/ 246221 h 514350"/>
              <a:gd name="connsiteX4602" fmla="*/ 3925729 w 6400800"/>
              <a:gd name="connsiteY4602" fmla="*/ 232886 h 514350"/>
              <a:gd name="connsiteX4603" fmla="*/ 3926681 w 6400800"/>
              <a:gd name="connsiteY4603" fmla="*/ 242411 h 514350"/>
              <a:gd name="connsiteX4604" fmla="*/ 3900964 w 6400800"/>
              <a:gd name="connsiteY4604" fmla="*/ 168116 h 514350"/>
              <a:gd name="connsiteX4605" fmla="*/ 3914299 w 6400800"/>
              <a:gd name="connsiteY4605" fmla="*/ 147161 h 514350"/>
              <a:gd name="connsiteX4606" fmla="*/ 3915251 w 6400800"/>
              <a:gd name="connsiteY4606" fmla="*/ 156686 h 514350"/>
              <a:gd name="connsiteX4607" fmla="*/ 3920966 w 6400800"/>
              <a:gd name="connsiteY4607" fmla="*/ 196691 h 514350"/>
              <a:gd name="connsiteX4608" fmla="*/ 3922871 w 6400800"/>
              <a:gd name="connsiteY4608" fmla="*/ 213836 h 514350"/>
              <a:gd name="connsiteX4609" fmla="*/ 3920014 w 6400800"/>
              <a:gd name="connsiteY4609" fmla="*/ 210979 h 514350"/>
              <a:gd name="connsiteX4610" fmla="*/ 3923824 w 6400800"/>
              <a:gd name="connsiteY4610" fmla="*/ 214789 h 514350"/>
              <a:gd name="connsiteX4611" fmla="*/ 3924776 w 6400800"/>
              <a:gd name="connsiteY4611" fmla="*/ 226219 h 514350"/>
              <a:gd name="connsiteX4612" fmla="*/ 3906679 w 6400800"/>
              <a:gd name="connsiteY4612" fmla="*/ 249079 h 514350"/>
              <a:gd name="connsiteX4613" fmla="*/ 3904774 w 6400800"/>
              <a:gd name="connsiteY4613" fmla="*/ 251936 h 514350"/>
              <a:gd name="connsiteX4614" fmla="*/ 3902869 w 6400800"/>
              <a:gd name="connsiteY4614" fmla="*/ 250984 h 514350"/>
              <a:gd name="connsiteX4615" fmla="*/ 3900964 w 6400800"/>
              <a:gd name="connsiteY4615" fmla="*/ 242411 h 514350"/>
              <a:gd name="connsiteX4616" fmla="*/ 3900964 w 6400800"/>
              <a:gd name="connsiteY4616" fmla="*/ 249079 h 514350"/>
              <a:gd name="connsiteX4617" fmla="*/ 3897154 w 6400800"/>
              <a:gd name="connsiteY4617" fmla="*/ 247174 h 514350"/>
              <a:gd name="connsiteX4618" fmla="*/ 3891439 w 6400800"/>
              <a:gd name="connsiteY4618" fmla="*/ 243364 h 514350"/>
              <a:gd name="connsiteX4619" fmla="*/ 3896201 w 6400800"/>
              <a:gd name="connsiteY4619" fmla="*/ 248126 h 514350"/>
              <a:gd name="connsiteX4620" fmla="*/ 3900964 w 6400800"/>
              <a:gd name="connsiteY4620" fmla="*/ 251936 h 514350"/>
              <a:gd name="connsiteX4621" fmla="*/ 3900964 w 6400800"/>
              <a:gd name="connsiteY4621" fmla="*/ 256699 h 514350"/>
              <a:gd name="connsiteX4622" fmla="*/ 3894296 w 6400800"/>
              <a:gd name="connsiteY4622" fmla="*/ 266224 h 514350"/>
              <a:gd name="connsiteX4623" fmla="*/ 3890486 w 6400800"/>
              <a:gd name="connsiteY4623" fmla="*/ 250984 h 514350"/>
              <a:gd name="connsiteX4624" fmla="*/ 3880009 w 6400800"/>
              <a:gd name="connsiteY4624" fmla="*/ 210026 h 514350"/>
              <a:gd name="connsiteX4625" fmla="*/ 3879056 w 6400800"/>
              <a:gd name="connsiteY4625" fmla="*/ 206216 h 514350"/>
              <a:gd name="connsiteX4626" fmla="*/ 3900964 w 6400800"/>
              <a:gd name="connsiteY4626" fmla="*/ 168116 h 514350"/>
              <a:gd name="connsiteX4627" fmla="*/ 3873341 w 6400800"/>
              <a:gd name="connsiteY4627" fmla="*/ 214789 h 514350"/>
              <a:gd name="connsiteX4628" fmla="*/ 3879056 w 6400800"/>
              <a:gd name="connsiteY4628" fmla="*/ 251936 h 514350"/>
              <a:gd name="connsiteX4629" fmla="*/ 3883819 w 6400800"/>
              <a:gd name="connsiteY4629" fmla="*/ 280511 h 514350"/>
              <a:gd name="connsiteX4630" fmla="*/ 3882866 w 6400800"/>
              <a:gd name="connsiteY4630" fmla="*/ 282416 h 514350"/>
              <a:gd name="connsiteX4631" fmla="*/ 3875246 w 6400800"/>
              <a:gd name="connsiteY4631" fmla="*/ 259556 h 514350"/>
              <a:gd name="connsiteX4632" fmla="*/ 3865721 w 6400800"/>
              <a:gd name="connsiteY4632" fmla="*/ 234791 h 514350"/>
              <a:gd name="connsiteX4633" fmla="*/ 3864769 w 6400800"/>
              <a:gd name="connsiteY4633" fmla="*/ 231934 h 514350"/>
              <a:gd name="connsiteX4634" fmla="*/ 3873341 w 6400800"/>
              <a:gd name="connsiteY4634" fmla="*/ 214789 h 514350"/>
              <a:gd name="connsiteX4635" fmla="*/ 3864769 w 6400800"/>
              <a:gd name="connsiteY4635" fmla="*/ 341471 h 514350"/>
              <a:gd name="connsiteX4636" fmla="*/ 3862864 w 6400800"/>
              <a:gd name="connsiteY4636" fmla="*/ 345281 h 514350"/>
              <a:gd name="connsiteX4637" fmla="*/ 3864769 w 6400800"/>
              <a:gd name="connsiteY4637" fmla="*/ 341471 h 514350"/>
              <a:gd name="connsiteX4638" fmla="*/ 3864769 w 6400800"/>
              <a:gd name="connsiteY4638" fmla="*/ 341471 h 514350"/>
              <a:gd name="connsiteX4639" fmla="*/ 3854291 w 6400800"/>
              <a:gd name="connsiteY4639" fmla="*/ 211931 h 514350"/>
              <a:gd name="connsiteX4640" fmla="*/ 3856196 w 6400800"/>
              <a:gd name="connsiteY4640" fmla="*/ 201454 h 514350"/>
              <a:gd name="connsiteX4641" fmla="*/ 3857149 w 6400800"/>
              <a:gd name="connsiteY4641" fmla="*/ 220504 h 514350"/>
              <a:gd name="connsiteX4642" fmla="*/ 3854291 w 6400800"/>
              <a:gd name="connsiteY4642" fmla="*/ 226219 h 514350"/>
              <a:gd name="connsiteX4643" fmla="*/ 3854291 w 6400800"/>
              <a:gd name="connsiteY4643" fmla="*/ 211931 h 514350"/>
              <a:gd name="connsiteX4644" fmla="*/ 3849529 w 6400800"/>
              <a:gd name="connsiteY4644" fmla="*/ 262414 h 514350"/>
              <a:gd name="connsiteX4645" fmla="*/ 3849529 w 6400800"/>
              <a:gd name="connsiteY4645" fmla="*/ 257651 h 514350"/>
              <a:gd name="connsiteX4646" fmla="*/ 3850481 w 6400800"/>
              <a:gd name="connsiteY4646" fmla="*/ 256699 h 514350"/>
              <a:gd name="connsiteX4647" fmla="*/ 3859054 w 6400800"/>
              <a:gd name="connsiteY4647" fmla="*/ 278606 h 514350"/>
              <a:gd name="connsiteX4648" fmla="*/ 3860006 w 6400800"/>
              <a:gd name="connsiteY4648" fmla="*/ 280511 h 514350"/>
              <a:gd name="connsiteX4649" fmla="*/ 3862864 w 6400800"/>
              <a:gd name="connsiteY4649" fmla="*/ 313849 h 514350"/>
              <a:gd name="connsiteX4650" fmla="*/ 3862864 w 6400800"/>
              <a:gd name="connsiteY4650" fmla="*/ 313849 h 514350"/>
              <a:gd name="connsiteX4651" fmla="*/ 3847624 w 6400800"/>
              <a:gd name="connsiteY4651" fmla="*/ 291941 h 514350"/>
              <a:gd name="connsiteX4652" fmla="*/ 3849529 w 6400800"/>
              <a:gd name="connsiteY4652" fmla="*/ 262414 h 514350"/>
              <a:gd name="connsiteX4653" fmla="*/ 3846671 w 6400800"/>
              <a:gd name="connsiteY4653" fmla="*/ 308134 h 514350"/>
              <a:gd name="connsiteX4654" fmla="*/ 3855244 w 6400800"/>
              <a:gd name="connsiteY4654" fmla="*/ 323374 h 514350"/>
              <a:gd name="connsiteX4655" fmla="*/ 3856196 w 6400800"/>
              <a:gd name="connsiteY4655" fmla="*/ 325279 h 514350"/>
              <a:gd name="connsiteX4656" fmla="*/ 3855244 w 6400800"/>
              <a:gd name="connsiteY4656" fmla="*/ 327184 h 514350"/>
              <a:gd name="connsiteX4657" fmla="*/ 3849529 w 6400800"/>
              <a:gd name="connsiteY4657" fmla="*/ 336709 h 514350"/>
              <a:gd name="connsiteX4658" fmla="*/ 3845719 w 6400800"/>
              <a:gd name="connsiteY4658" fmla="*/ 330041 h 514350"/>
              <a:gd name="connsiteX4659" fmla="*/ 3846671 w 6400800"/>
              <a:gd name="connsiteY4659" fmla="*/ 308134 h 514350"/>
              <a:gd name="connsiteX4660" fmla="*/ 3843814 w 6400800"/>
              <a:gd name="connsiteY4660" fmla="*/ 415766 h 514350"/>
              <a:gd name="connsiteX4661" fmla="*/ 3846671 w 6400800"/>
              <a:gd name="connsiteY4661" fmla="*/ 410051 h 514350"/>
              <a:gd name="connsiteX4662" fmla="*/ 3847624 w 6400800"/>
              <a:gd name="connsiteY4662" fmla="*/ 416719 h 514350"/>
              <a:gd name="connsiteX4663" fmla="*/ 3847624 w 6400800"/>
              <a:gd name="connsiteY4663" fmla="*/ 419576 h 514350"/>
              <a:gd name="connsiteX4664" fmla="*/ 3846671 w 6400800"/>
              <a:gd name="connsiteY4664" fmla="*/ 422434 h 514350"/>
              <a:gd name="connsiteX4665" fmla="*/ 3844766 w 6400800"/>
              <a:gd name="connsiteY4665" fmla="*/ 426244 h 514350"/>
              <a:gd name="connsiteX4666" fmla="*/ 3842861 w 6400800"/>
              <a:gd name="connsiteY4666" fmla="*/ 426244 h 514350"/>
              <a:gd name="connsiteX4667" fmla="*/ 3843814 w 6400800"/>
              <a:gd name="connsiteY4667" fmla="*/ 415766 h 514350"/>
              <a:gd name="connsiteX4668" fmla="*/ 3830479 w 6400800"/>
              <a:gd name="connsiteY4668" fmla="*/ 297656 h 514350"/>
              <a:gd name="connsiteX4669" fmla="*/ 3830479 w 6400800"/>
              <a:gd name="connsiteY4669" fmla="*/ 299561 h 514350"/>
              <a:gd name="connsiteX4670" fmla="*/ 3830479 w 6400800"/>
              <a:gd name="connsiteY4670" fmla="*/ 301466 h 514350"/>
              <a:gd name="connsiteX4671" fmla="*/ 3829526 w 6400800"/>
              <a:gd name="connsiteY4671" fmla="*/ 307181 h 514350"/>
              <a:gd name="connsiteX4672" fmla="*/ 3827621 w 6400800"/>
              <a:gd name="connsiteY4672" fmla="*/ 304324 h 514350"/>
              <a:gd name="connsiteX4673" fmla="*/ 3830479 w 6400800"/>
              <a:gd name="connsiteY4673" fmla="*/ 297656 h 514350"/>
              <a:gd name="connsiteX4674" fmla="*/ 3826669 w 6400800"/>
              <a:gd name="connsiteY4674" fmla="*/ 305276 h 514350"/>
              <a:gd name="connsiteX4675" fmla="*/ 3828574 w 6400800"/>
              <a:gd name="connsiteY4675" fmla="*/ 310039 h 514350"/>
              <a:gd name="connsiteX4676" fmla="*/ 3827621 w 6400800"/>
              <a:gd name="connsiteY4676" fmla="*/ 314801 h 514350"/>
              <a:gd name="connsiteX4677" fmla="*/ 3823811 w 6400800"/>
              <a:gd name="connsiteY4677" fmla="*/ 309086 h 514350"/>
              <a:gd name="connsiteX4678" fmla="*/ 3826669 w 6400800"/>
              <a:gd name="connsiteY4678" fmla="*/ 305276 h 514350"/>
              <a:gd name="connsiteX4679" fmla="*/ 3820001 w 6400800"/>
              <a:gd name="connsiteY4679" fmla="*/ 319564 h 514350"/>
              <a:gd name="connsiteX4680" fmla="*/ 3826669 w 6400800"/>
              <a:gd name="connsiteY4680" fmla="*/ 332899 h 514350"/>
              <a:gd name="connsiteX4681" fmla="*/ 3827621 w 6400800"/>
              <a:gd name="connsiteY4681" fmla="*/ 333851 h 514350"/>
              <a:gd name="connsiteX4682" fmla="*/ 3826669 w 6400800"/>
              <a:gd name="connsiteY4682" fmla="*/ 343376 h 514350"/>
              <a:gd name="connsiteX4683" fmla="*/ 3824764 w 6400800"/>
              <a:gd name="connsiteY4683" fmla="*/ 377666 h 514350"/>
              <a:gd name="connsiteX4684" fmla="*/ 3820954 w 6400800"/>
              <a:gd name="connsiteY4684" fmla="*/ 364331 h 514350"/>
              <a:gd name="connsiteX4685" fmla="*/ 3820001 w 6400800"/>
              <a:gd name="connsiteY4685" fmla="*/ 352901 h 514350"/>
              <a:gd name="connsiteX4686" fmla="*/ 3818096 w 6400800"/>
              <a:gd name="connsiteY4686" fmla="*/ 336709 h 514350"/>
              <a:gd name="connsiteX4687" fmla="*/ 3821906 w 6400800"/>
              <a:gd name="connsiteY4687" fmla="*/ 332899 h 514350"/>
              <a:gd name="connsiteX4688" fmla="*/ 3818096 w 6400800"/>
              <a:gd name="connsiteY4688" fmla="*/ 335756 h 514350"/>
              <a:gd name="connsiteX4689" fmla="*/ 3817144 w 6400800"/>
              <a:gd name="connsiteY4689" fmla="*/ 326231 h 514350"/>
              <a:gd name="connsiteX4690" fmla="*/ 3820001 w 6400800"/>
              <a:gd name="connsiteY4690" fmla="*/ 319564 h 514350"/>
              <a:gd name="connsiteX4691" fmla="*/ 3788569 w 6400800"/>
              <a:gd name="connsiteY4691" fmla="*/ 264319 h 514350"/>
              <a:gd name="connsiteX4692" fmla="*/ 3792379 w 6400800"/>
              <a:gd name="connsiteY4692" fmla="*/ 270986 h 514350"/>
              <a:gd name="connsiteX4693" fmla="*/ 3800951 w 6400800"/>
              <a:gd name="connsiteY4693" fmla="*/ 285274 h 514350"/>
              <a:gd name="connsiteX4694" fmla="*/ 3800951 w 6400800"/>
              <a:gd name="connsiteY4694" fmla="*/ 287179 h 514350"/>
              <a:gd name="connsiteX4695" fmla="*/ 3800951 w 6400800"/>
              <a:gd name="connsiteY4695" fmla="*/ 298609 h 514350"/>
              <a:gd name="connsiteX4696" fmla="*/ 3800951 w 6400800"/>
              <a:gd name="connsiteY4696" fmla="*/ 300514 h 514350"/>
              <a:gd name="connsiteX4697" fmla="*/ 3797141 w 6400800"/>
              <a:gd name="connsiteY4697" fmla="*/ 287179 h 514350"/>
              <a:gd name="connsiteX4698" fmla="*/ 3796189 w 6400800"/>
              <a:gd name="connsiteY4698" fmla="*/ 285274 h 514350"/>
              <a:gd name="connsiteX4699" fmla="*/ 3796189 w 6400800"/>
              <a:gd name="connsiteY4699" fmla="*/ 280511 h 514350"/>
              <a:gd name="connsiteX4700" fmla="*/ 3795236 w 6400800"/>
              <a:gd name="connsiteY4700" fmla="*/ 283369 h 514350"/>
              <a:gd name="connsiteX4701" fmla="*/ 3791426 w 6400800"/>
              <a:gd name="connsiteY4701" fmla="*/ 271939 h 514350"/>
              <a:gd name="connsiteX4702" fmla="*/ 3788569 w 6400800"/>
              <a:gd name="connsiteY4702" fmla="*/ 264319 h 514350"/>
              <a:gd name="connsiteX4703" fmla="*/ 3748564 w 6400800"/>
              <a:gd name="connsiteY4703" fmla="*/ 364331 h 514350"/>
              <a:gd name="connsiteX4704" fmla="*/ 3748564 w 6400800"/>
              <a:gd name="connsiteY4704" fmla="*/ 351949 h 514350"/>
              <a:gd name="connsiteX4705" fmla="*/ 3750469 w 6400800"/>
              <a:gd name="connsiteY4705" fmla="*/ 358616 h 514350"/>
              <a:gd name="connsiteX4706" fmla="*/ 3748564 w 6400800"/>
              <a:gd name="connsiteY4706" fmla="*/ 364331 h 514350"/>
              <a:gd name="connsiteX4707" fmla="*/ 3762851 w 6400800"/>
              <a:gd name="connsiteY4707" fmla="*/ 399574 h 514350"/>
              <a:gd name="connsiteX4708" fmla="*/ 3759994 w 6400800"/>
              <a:gd name="connsiteY4708" fmla="*/ 405289 h 514350"/>
              <a:gd name="connsiteX4709" fmla="*/ 3760946 w 6400800"/>
              <a:gd name="connsiteY4709" fmla="*/ 391954 h 514350"/>
              <a:gd name="connsiteX4710" fmla="*/ 3760946 w 6400800"/>
              <a:gd name="connsiteY4710" fmla="*/ 391001 h 514350"/>
              <a:gd name="connsiteX4711" fmla="*/ 3762851 w 6400800"/>
              <a:gd name="connsiteY4711" fmla="*/ 396716 h 514350"/>
              <a:gd name="connsiteX4712" fmla="*/ 3762851 w 6400800"/>
              <a:gd name="connsiteY4712" fmla="*/ 399574 h 514350"/>
              <a:gd name="connsiteX4713" fmla="*/ 3770471 w 6400800"/>
              <a:gd name="connsiteY4713" fmla="*/ 290036 h 514350"/>
              <a:gd name="connsiteX4714" fmla="*/ 3775234 w 6400800"/>
              <a:gd name="connsiteY4714" fmla="*/ 309086 h 514350"/>
              <a:gd name="connsiteX4715" fmla="*/ 3771424 w 6400800"/>
              <a:gd name="connsiteY4715" fmla="*/ 301466 h 514350"/>
              <a:gd name="connsiteX4716" fmla="*/ 3770471 w 6400800"/>
              <a:gd name="connsiteY4716" fmla="*/ 299561 h 514350"/>
              <a:gd name="connsiteX4717" fmla="*/ 3770471 w 6400800"/>
              <a:gd name="connsiteY4717" fmla="*/ 290989 h 514350"/>
              <a:gd name="connsiteX4718" fmla="*/ 3770471 w 6400800"/>
              <a:gd name="connsiteY4718" fmla="*/ 290036 h 514350"/>
              <a:gd name="connsiteX4719" fmla="*/ 3769519 w 6400800"/>
              <a:gd name="connsiteY4719" fmla="*/ 370046 h 514350"/>
              <a:gd name="connsiteX4720" fmla="*/ 3770471 w 6400800"/>
              <a:gd name="connsiteY4720" fmla="*/ 372904 h 514350"/>
              <a:gd name="connsiteX4721" fmla="*/ 3767614 w 6400800"/>
              <a:gd name="connsiteY4721" fmla="*/ 366236 h 514350"/>
              <a:gd name="connsiteX4722" fmla="*/ 3767614 w 6400800"/>
              <a:gd name="connsiteY4722" fmla="*/ 359569 h 514350"/>
              <a:gd name="connsiteX4723" fmla="*/ 3766661 w 6400800"/>
              <a:gd name="connsiteY4723" fmla="*/ 364331 h 514350"/>
              <a:gd name="connsiteX4724" fmla="*/ 3764756 w 6400800"/>
              <a:gd name="connsiteY4724" fmla="*/ 360521 h 514350"/>
              <a:gd name="connsiteX4725" fmla="*/ 3764756 w 6400800"/>
              <a:gd name="connsiteY4725" fmla="*/ 357664 h 514350"/>
              <a:gd name="connsiteX4726" fmla="*/ 3765709 w 6400800"/>
              <a:gd name="connsiteY4726" fmla="*/ 351949 h 514350"/>
              <a:gd name="connsiteX4727" fmla="*/ 3769519 w 6400800"/>
              <a:gd name="connsiteY4727" fmla="*/ 370046 h 514350"/>
              <a:gd name="connsiteX4728" fmla="*/ 3753326 w 6400800"/>
              <a:gd name="connsiteY4728" fmla="*/ 250031 h 514350"/>
              <a:gd name="connsiteX4729" fmla="*/ 3755231 w 6400800"/>
              <a:gd name="connsiteY4729" fmla="*/ 236696 h 514350"/>
              <a:gd name="connsiteX4730" fmla="*/ 3756184 w 6400800"/>
              <a:gd name="connsiteY4730" fmla="*/ 232886 h 514350"/>
              <a:gd name="connsiteX4731" fmla="*/ 3758089 w 6400800"/>
              <a:gd name="connsiteY4731" fmla="*/ 230029 h 514350"/>
              <a:gd name="connsiteX4732" fmla="*/ 3759994 w 6400800"/>
              <a:gd name="connsiteY4732" fmla="*/ 237649 h 514350"/>
              <a:gd name="connsiteX4733" fmla="*/ 3769519 w 6400800"/>
              <a:gd name="connsiteY4733" fmla="*/ 281464 h 514350"/>
              <a:gd name="connsiteX4734" fmla="*/ 3767614 w 6400800"/>
              <a:gd name="connsiteY4734" fmla="*/ 290036 h 514350"/>
              <a:gd name="connsiteX4735" fmla="*/ 3767614 w 6400800"/>
              <a:gd name="connsiteY4735" fmla="*/ 290989 h 514350"/>
              <a:gd name="connsiteX4736" fmla="*/ 3752374 w 6400800"/>
              <a:gd name="connsiteY4736" fmla="*/ 261461 h 514350"/>
              <a:gd name="connsiteX4737" fmla="*/ 3753326 w 6400800"/>
              <a:gd name="connsiteY4737" fmla="*/ 250031 h 514350"/>
              <a:gd name="connsiteX4738" fmla="*/ 3748564 w 6400800"/>
              <a:gd name="connsiteY4738" fmla="*/ 296704 h 514350"/>
              <a:gd name="connsiteX4739" fmla="*/ 3748564 w 6400800"/>
              <a:gd name="connsiteY4739" fmla="*/ 296704 h 514350"/>
              <a:gd name="connsiteX4740" fmla="*/ 3756184 w 6400800"/>
              <a:gd name="connsiteY4740" fmla="*/ 313849 h 514350"/>
              <a:gd name="connsiteX4741" fmla="*/ 3757136 w 6400800"/>
              <a:gd name="connsiteY4741" fmla="*/ 316706 h 514350"/>
              <a:gd name="connsiteX4742" fmla="*/ 3759041 w 6400800"/>
              <a:gd name="connsiteY4742" fmla="*/ 323374 h 514350"/>
              <a:gd name="connsiteX4743" fmla="*/ 3757136 w 6400800"/>
              <a:gd name="connsiteY4743" fmla="*/ 330041 h 514350"/>
              <a:gd name="connsiteX4744" fmla="*/ 3754279 w 6400800"/>
              <a:gd name="connsiteY4744" fmla="*/ 341471 h 514350"/>
              <a:gd name="connsiteX4745" fmla="*/ 3750469 w 6400800"/>
              <a:gd name="connsiteY4745" fmla="*/ 335756 h 514350"/>
              <a:gd name="connsiteX4746" fmla="*/ 3747611 w 6400800"/>
              <a:gd name="connsiteY4746" fmla="*/ 331946 h 514350"/>
              <a:gd name="connsiteX4747" fmla="*/ 3748564 w 6400800"/>
              <a:gd name="connsiteY4747" fmla="*/ 296704 h 514350"/>
              <a:gd name="connsiteX4748" fmla="*/ 3738086 w 6400800"/>
              <a:gd name="connsiteY4748" fmla="*/ 273844 h 514350"/>
              <a:gd name="connsiteX4749" fmla="*/ 3738086 w 6400800"/>
              <a:gd name="connsiteY4749" fmla="*/ 273844 h 514350"/>
              <a:gd name="connsiteX4750" fmla="*/ 3738086 w 6400800"/>
              <a:gd name="connsiteY4750" fmla="*/ 274796 h 514350"/>
              <a:gd name="connsiteX4751" fmla="*/ 3738086 w 6400800"/>
              <a:gd name="connsiteY4751" fmla="*/ 273844 h 514350"/>
              <a:gd name="connsiteX4752" fmla="*/ 3689509 w 6400800"/>
              <a:gd name="connsiteY4752" fmla="*/ 326231 h 514350"/>
              <a:gd name="connsiteX4753" fmla="*/ 3686651 w 6400800"/>
              <a:gd name="connsiteY4753" fmla="*/ 331946 h 514350"/>
              <a:gd name="connsiteX4754" fmla="*/ 3685699 w 6400800"/>
              <a:gd name="connsiteY4754" fmla="*/ 330994 h 514350"/>
              <a:gd name="connsiteX4755" fmla="*/ 3685699 w 6400800"/>
              <a:gd name="connsiteY4755" fmla="*/ 322421 h 514350"/>
              <a:gd name="connsiteX4756" fmla="*/ 3685699 w 6400800"/>
              <a:gd name="connsiteY4756" fmla="*/ 313849 h 514350"/>
              <a:gd name="connsiteX4757" fmla="*/ 3689509 w 6400800"/>
              <a:gd name="connsiteY4757" fmla="*/ 325279 h 514350"/>
              <a:gd name="connsiteX4758" fmla="*/ 3689509 w 6400800"/>
              <a:gd name="connsiteY4758" fmla="*/ 326231 h 514350"/>
              <a:gd name="connsiteX4759" fmla="*/ 3716179 w 6400800"/>
              <a:gd name="connsiteY4759" fmla="*/ 211931 h 514350"/>
              <a:gd name="connsiteX4760" fmla="*/ 3720941 w 6400800"/>
              <a:gd name="connsiteY4760" fmla="*/ 221456 h 514350"/>
              <a:gd name="connsiteX4761" fmla="*/ 3719036 w 6400800"/>
              <a:gd name="connsiteY4761" fmla="*/ 230029 h 514350"/>
              <a:gd name="connsiteX4762" fmla="*/ 3718084 w 6400800"/>
              <a:gd name="connsiteY4762" fmla="*/ 233839 h 514350"/>
              <a:gd name="connsiteX4763" fmla="*/ 3713321 w 6400800"/>
              <a:gd name="connsiteY4763" fmla="*/ 228124 h 514350"/>
              <a:gd name="connsiteX4764" fmla="*/ 3717131 w 6400800"/>
              <a:gd name="connsiteY4764" fmla="*/ 235744 h 514350"/>
              <a:gd name="connsiteX4765" fmla="*/ 3714274 w 6400800"/>
              <a:gd name="connsiteY4765" fmla="*/ 253841 h 514350"/>
              <a:gd name="connsiteX4766" fmla="*/ 3714274 w 6400800"/>
              <a:gd name="connsiteY4766" fmla="*/ 250984 h 514350"/>
              <a:gd name="connsiteX4767" fmla="*/ 3713321 w 6400800"/>
              <a:gd name="connsiteY4767" fmla="*/ 238601 h 514350"/>
              <a:gd name="connsiteX4768" fmla="*/ 3713321 w 6400800"/>
              <a:gd name="connsiteY4768" fmla="*/ 227171 h 514350"/>
              <a:gd name="connsiteX4769" fmla="*/ 3712369 w 6400800"/>
              <a:gd name="connsiteY4769" fmla="*/ 208121 h 514350"/>
              <a:gd name="connsiteX4770" fmla="*/ 3712369 w 6400800"/>
              <a:gd name="connsiteY4770" fmla="*/ 205264 h 514350"/>
              <a:gd name="connsiteX4771" fmla="*/ 3716179 w 6400800"/>
              <a:gd name="connsiteY4771" fmla="*/ 211931 h 514350"/>
              <a:gd name="connsiteX4772" fmla="*/ 3679984 w 6400800"/>
              <a:gd name="connsiteY4772" fmla="*/ 236696 h 514350"/>
              <a:gd name="connsiteX4773" fmla="*/ 3684746 w 6400800"/>
              <a:gd name="connsiteY4773" fmla="*/ 196691 h 514350"/>
              <a:gd name="connsiteX4774" fmla="*/ 3687604 w 6400800"/>
              <a:gd name="connsiteY4774" fmla="*/ 166211 h 514350"/>
              <a:gd name="connsiteX4775" fmla="*/ 3688556 w 6400800"/>
              <a:gd name="connsiteY4775" fmla="*/ 154781 h 514350"/>
              <a:gd name="connsiteX4776" fmla="*/ 3699034 w 6400800"/>
              <a:gd name="connsiteY4776" fmla="*/ 178594 h 514350"/>
              <a:gd name="connsiteX4777" fmla="*/ 3708559 w 6400800"/>
              <a:gd name="connsiteY4777" fmla="*/ 199549 h 514350"/>
              <a:gd name="connsiteX4778" fmla="*/ 3707606 w 6400800"/>
              <a:gd name="connsiteY4778" fmla="*/ 207169 h 514350"/>
              <a:gd name="connsiteX4779" fmla="*/ 3704749 w 6400800"/>
              <a:gd name="connsiteY4779" fmla="*/ 226219 h 514350"/>
              <a:gd name="connsiteX4780" fmla="*/ 3702844 w 6400800"/>
              <a:gd name="connsiteY4780" fmla="*/ 237649 h 514350"/>
              <a:gd name="connsiteX4781" fmla="*/ 3701891 w 6400800"/>
              <a:gd name="connsiteY4781" fmla="*/ 250984 h 514350"/>
              <a:gd name="connsiteX4782" fmla="*/ 3700939 w 6400800"/>
              <a:gd name="connsiteY4782" fmla="*/ 280511 h 514350"/>
              <a:gd name="connsiteX4783" fmla="*/ 3700939 w 6400800"/>
              <a:gd name="connsiteY4783" fmla="*/ 300514 h 514350"/>
              <a:gd name="connsiteX4784" fmla="*/ 3697129 w 6400800"/>
              <a:gd name="connsiteY4784" fmla="*/ 290036 h 514350"/>
              <a:gd name="connsiteX4785" fmla="*/ 3699034 w 6400800"/>
              <a:gd name="connsiteY4785" fmla="*/ 308134 h 514350"/>
              <a:gd name="connsiteX4786" fmla="*/ 3690461 w 6400800"/>
              <a:gd name="connsiteY4786" fmla="*/ 322421 h 514350"/>
              <a:gd name="connsiteX4787" fmla="*/ 3683794 w 6400800"/>
              <a:gd name="connsiteY4787" fmla="*/ 310991 h 514350"/>
              <a:gd name="connsiteX4788" fmla="*/ 3683794 w 6400800"/>
              <a:gd name="connsiteY4788" fmla="*/ 302419 h 514350"/>
              <a:gd name="connsiteX4789" fmla="*/ 3682841 w 6400800"/>
              <a:gd name="connsiteY4789" fmla="*/ 308134 h 514350"/>
              <a:gd name="connsiteX4790" fmla="*/ 3679031 w 6400800"/>
              <a:gd name="connsiteY4790" fmla="*/ 302419 h 514350"/>
              <a:gd name="connsiteX4791" fmla="*/ 3681889 w 6400800"/>
              <a:gd name="connsiteY4791" fmla="*/ 310991 h 514350"/>
              <a:gd name="connsiteX4792" fmla="*/ 3679984 w 6400800"/>
              <a:gd name="connsiteY4792" fmla="*/ 323374 h 514350"/>
              <a:gd name="connsiteX4793" fmla="*/ 3672364 w 6400800"/>
              <a:gd name="connsiteY4793" fmla="*/ 307181 h 514350"/>
              <a:gd name="connsiteX4794" fmla="*/ 3677126 w 6400800"/>
              <a:gd name="connsiteY4794" fmla="*/ 289084 h 514350"/>
              <a:gd name="connsiteX4795" fmla="*/ 3681889 w 6400800"/>
              <a:gd name="connsiteY4795" fmla="*/ 272891 h 514350"/>
              <a:gd name="connsiteX4796" fmla="*/ 3686651 w 6400800"/>
              <a:gd name="connsiteY4796" fmla="*/ 260509 h 514350"/>
              <a:gd name="connsiteX4797" fmla="*/ 3692366 w 6400800"/>
              <a:gd name="connsiteY4797" fmla="*/ 250031 h 514350"/>
              <a:gd name="connsiteX4798" fmla="*/ 3683794 w 6400800"/>
              <a:gd name="connsiteY4798" fmla="*/ 258604 h 514350"/>
              <a:gd name="connsiteX4799" fmla="*/ 3675221 w 6400800"/>
              <a:gd name="connsiteY4799" fmla="*/ 270034 h 514350"/>
              <a:gd name="connsiteX4800" fmla="*/ 3671411 w 6400800"/>
              <a:gd name="connsiteY4800" fmla="*/ 275749 h 514350"/>
              <a:gd name="connsiteX4801" fmla="*/ 3679984 w 6400800"/>
              <a:gd name="connsiteY4801" fmla="*/ 236696 h 514350"/>
              <a:gd name="connsiteX4802" fmla="*/ 3678079 w 6400800"/>
              <a:gd name="connsiteY4802" fmla="*/ 342424 h 514350"/>
              <a:gd name="connsiteX4803" fmla="*/ 3677126 w 6400800"/>
              <a:gd name="connsiteY4803" fmla="*/ 349091 h 514350"/>
              <a:gd name="connsiteX4804" fmla="*/ 3676174 w 6400800"/>
              <a:gd name="connsiteY4804" fmla="*/ 343376 h 514350"/>
              <a:gd name="connsiteX4805" fmla="*/ 3674269 w 6400800"/>
              <a:gd name="connsiteY4805" fmla="*/ 335756 h 514350"/>
              <a:gd name="connsiteX4806" fmla="*/ 3678079 w 6400800"/>
              <a:gd name="connsiteY4806" fmla="*/ 342424 h 514350"/>
              <a:gd name="connsiteX4807" fmla="*/ 3664744 w 6400800"/>
              <a:gd name="connsiteY4807" fmla="*/ 355759 h 514350"/>
              <a:gd name="connsiteX4808" fmla="*/ 3664744 w 6400800"/>
              <a:gd name="connsiteY4808" fmla="*/ 362426 h 514350"/>
              <a:gd name="connsiteX4809" fmla="*/ 3663791 w 6400800"/>
              <a:gd name="connsiteY4809" fmla="*/ 371951 h 514350"/>
              <a:gd name="connsiteX4810" fmla="*/ 3663791 w 6400800"/>
              <a:gd name="connsiteY4810" fmla="*/ 371951 h 514350"/>
              <a:gd name="connsiteX4811" fmla="*/ 3662839 w 6400800"/>
              <a:gd name="connsiteY4811" fmla="*/ 367189 h 514350"/>
              <a:gd name="connsiteX4812" fmla="*/ 3662839 w 6400800"/>
              <a:gd name="connsiteY4812" fmla="*/ 366236 h 514350"/>
              <a:gd name="connsiteX4813" fmla="*/ 3664744 w 6400800"/>
              <a:gd name="connsiteY4813" fmla="*/ 355759 h 514350"/>
              <a:gd name="connsiteX4814" fmla="*/ 3603784 w 6400800"/>
              <a:gd name="connsiteY4814" fmla="*/ 369094 h 514350"/>
              <a:gd name="connsiteX4815" fmla="*/ 3602831 w 6400800"/>
              <a:gd name="connsiteY4815" fmla="*/ 363379 h 514350"/>
              <a:gd name="connsiteX4816" fmla="*/ 3605689 w 6400800"/>
              <a:gd name="connsiteY4816" fmla="*/ 352901 h 514350"/>
              <a:gd name="connsiteX4817" fmla="*/ 3606641 w 6400800"/>
              <a:gd name="connsiteY4817" fmla="*/ 350044 h 514350"/>
              <a:gd name="connsiteX4818" fmla="*/ 3607594 w 6400800"/>
              <a:gd name="connsiteY4818" fmla="*/ 352901 h 514350"/>
              <a:gd name="connsiteX4819" fmla="*/ 3607594 w 6400800"/>
              <a:gd name="connsiteY4819" fmla="*/ 353854 h 514350"/>
              <a:gd name="connsiteX4820" fmla="*/ 3603784 w 6400800"/>
              <a:gd name="connsiteY4820" fmla="*/ 369094 h 514350"/>
              <a:gd name="connsiteX4821" fmla="*/ 3612356 w 6400800"/>
              <a:gd name="connsiteY4821" fmla="*/ 329089 h 514350"/>
              <a:gd name="connsiteX4822" fmla="*/ 3611404 w 6400800"/>
              <a:gd name="connsiteY4822" fmla="*/ 327184 h 514350"/>
              <a:gd name="connsiteX4823" fmla="*/ 3610451 w 6400800"/>
              <a:gd name="connsiteY4823" fmla="*/ 321469 h 514350"/>
              <a:gd name="connsiteX4824" fmla="*/ 3613309 w 6400800"/>
              <a:gd name="connsiteY4824" fmla="*/ 324326 h 514350"/>
              <a:gd name="connsiteX4825" fmla="*/ 3612356 w 6400800"/>
              <a:gd name="connsiteY4825" fmla="*/ 329089 h 514350"/>
              <a:gd name="connsiteX4826" fmla="*/ 3633311 w 6400800"/>
              <a:gd name="connsiteY4826" fmla="*/ 366236 h 514350"/>
              <a:gd name="connsiteX4827" fmla="*/ 3629501 w 6400800"/>
              <a:gd name="connsiteY4827" fmla="*/ 358616 h 514350"/>
              <a:gd name="connsiteX4828" fmla="*/ 3629501 w 6400800"/>
              <a:gd name="connsiteY4828" fmla="*/ 354806 h 514350"/>
              <a:gd name="connsiteX4829" fmla="*/ 3633311 w 6400800"/>
              <a:gd name="connsiteY4829" fmla="*/ 366236 h 514350"/>
              <a:gd name="connsiteX4830" fmla="*/ 3633311 w 6400800"/>
              <a:gd name="connsiteY4830" fmla="*/ 366236 h 514350"/>
              <a:gd name="connsiteX4831" fmla="*/ 3633311 w 6400800"/>
              <a:gd name="connsiteY4831" fmla="*/ 366236 h 514350"/>
              <a:gd name="connsiteX4832" fmla="*/ 3632359 w 6400800"/>
              <a:gd name="connsiteY4832" fmla="*/ 331946 h 514350"/>
              <a:gd name="connsiteX4833" fmla="*/ 3635216 w 6400800"/>
              <a:gd name="connsiteY4833" fmla="*/ 348139 h 514350"/>
              <a:gd name="connsiteX4834" fmla="*/ 3631406 w 6400800"/>
              <a:gd name="connsiteY4834" fmla="*/ 341471 h 514350"/>
              <a:gd name="connsiteX4835" fmla="*/ 3632359 w 6400800"/>
              <a:gd name="connsiteY4835" fmla="*/ 331946 h 514350"/>
              <a:gd name="connsiteX4836" fmla="*/ 3618071 w 6400800"/>
              <a:gd name="connsiteY4836" fmla="*/ 270034 h 514350"/>
              <a:gd name="connsiteX4837" fmla="*/ 3628549 w 6400800"/>
              <a:gd name="connsiteY4837" fmla="*/ 246221 h 514350"/>
              <a:gd name="connsiteX4838" fmla="*/ 3630454 w 6400800"/>
              <a:gd name="connsiteY4838" fmla="*/ 242411 h 514350"/>
              <a:gd name="connsiteX4839" fmla="*/ 3625691 w 6400800"/>
              <a:gd name="connsiteY4839" fmla="*/ 265271 h 514350"/>
              <a:gd name="connsiteX4840" fmla="*/ 3618071 w 6400800"/>
              <a:gd name="connsiteY4840" fmla="*/ 271939 h 514350"/>
              <a:gd name="connsiteX4841" fmla="*/ 3618071 w 6400800"/>
              <a:gd name="connsiteY4841" fmla="*/ 270034 h 514350"/>
              <a:gd name="connsiteX4842" fmla="*/ 3601879 w 6400800"/>
              <a:gd name="connsiteY4842" fmla="*/ 310039 h 514350"/>
              <a:gd name="connsiteX4843" fmla="*/ 3606641 w 6400800"/>
              <a:gd name="connsiteY4843" fmla="*/ 298609 h 514350"/>
              <a:gd name="connsiteX4844" fmla="*/ 3615214 w 6400800"/>
              <a:gd name="connsiteY4844" fmla="*/ 278606 h 514350"/>
              <a:gd name="connsiteX4845" fmla="*/ 3619976 w 6400800"/>
              <a:gd name="connsiteY4845" fmla="*/ 271939 h 514350"/>
              <a:gd name="connsiteX4846" fmla="*/ 3625691 w 6400800"/>
              <a:gd name="connsiteY4846" fmla="*/ 266224 h 514350"/>
              <a:gd name="connsiteX4847" fmla="*/ 3624739 w 6400800"/>
              <a:gd name="connsiteY4847" fmla="*/ 270986 h 514350"/>
              <a:gd name="connsiteX4848" fmla="*/ 3617119 w 6400800"/>
              <a:gd name="connsiteY4848" fmla="*/ 309086 h 514350"/>
              <a:gd name="connsiteX4849" fmla="*/ 3614261 w 6400800"/>
              <a:gd name="connsiteY4849" fmla="*/ 322421 h 514350"/>
              <a:gd name="connsiteX4850" fmla="*/ 3611404 w 6400800"/>
              <a:gd name="connsiteY4850" fmla="*/ 320516 h 514350"/>
              <a:gd name="connsiteX4851" fmla="*/ 3609499 w 6400800"/>
              <a:gd name="connsiteY4851" fmla="*/ 298609 h 514350"/>
              <a:gd name="connsiteX4852" fmla="*/ 3608546 w 6400800"/>
              <a:gd name="connsiteY4852" fmla="*/ 318611 h 514350"/>
              <a:gd name="connsiteX4853" fmla="*/ 3606641 w 6400800"/>
              <a:gd name="connsiteY4853" fmla="*/ 317659 h 514350"/>
              <a:gd name="connsiteX4854" fmla="*/ 3608546 w 6400800"/>
              <a:gd name="connsiteY4854" fmla="*/ 319564 h 514350"/>
              <a:gd name="connsiteX4855" fmla="*/ 3608546 w 6400800"/>
              <a:gd name="connsiteY4855" fmla="*/ 322421 h 514350"/>
              <a:gd name="connsiteX4856" fmla="*/ 3602831 w 6400800"/>
              <a:gd name="connsiteY4856" fmla="*/ 312896 h 514350"/>
              <a:gd name="connsiteX4857" fmla="*/ 3601879 w 6400800"/>
              <a:gd name="connsiteY4857" fmla="*/ 310039 h 514350"/>
              <a:gd name="connsiteX4858" fmla="*/ 3600926 w 6400800"/>
              <a:gd name="connsiteY4858" fmla="*/ 335756 h 514350"/>
              <a:gd name="connsiteX4859" fmla="*/ 3604736 w 6400800"/>
              <a:gd name="connsiteY4859" fmla="*/ 346234 h 514350"/>
              <a:gd name="connsiteX4860" fmla="*/ 3601879 w 6400800"/>
              <a:gd name="connsiteY4860" fmla="*/ 351949 h 514350"/>
              <a:gd name="connsiteX4861" fmla="*/ 3600926 w 6400800"/>
              <a:gd name="connsiteY4861" fmla="*/ 352901 h 514350"/>
              <a:gd name="connsiteX4862" fmla="*/ 3599974 w 6400800"/>
              <a:gd name="connsiteY4862" fmla="*/ 345281 h 514350"/>
              <a:gd name="connsiteX4863" fmla="*/ 3600926 w 6400800"/>
              <a:gd name="connsiteY4863" fmla="*/ 335756 h 514350"/>
              <a:gd name="connsiteX4864" fmla="*/ 3556159 w 6400800"/>
              <a:gd name="connsiteY4864" fmla="*/ 342424 h 514350"/>
              <a:gd name="connsiteX4865" fmla="*/ 3557111 w 6400800"/>
              <a:gd name="connsiteY4865" fmla="*/ 324326 h 514350"/>
              <a:gd name="connsiteX4866" fmla="*/ 3558064 w 6400800"/>
              <a:gd name="connsiteY4866" fmla="*/ 328136 h 514350"/>
              <a:gd name="connsiteX4867" fmla="*/ 3559016 w 6400800"/>
              <a:gd name="connsiteY4867" fmla="*/ 333851 h 514350"/>
              <a:gd name="connsiteX4868" fmla="*/ 3559016 w 6400800"/>
              <a:gd name="connsiteY4868" fmla="*/ 334804 h 514350"/>
              <a:gd name="connsiteX4869" fmla="*/ 3556159 w 6400800"/>
              <a:gd name="connsiteY4869" fmla="*/ 342424 h 514350"/>
              <a:gd name="connsiteX4870" fmla="*/ 3559969 w 6400800"/>
              <a:gd name="connsiteY4870" fmla="*/ 279559 h 514350"/>
              <a:gd name="connsiteX4871" fmla="*/ 3559016 w 6400800"/>
              <a:gd name="connsiteY4871" fmla="*/ 274796 h 514350"/>
              <a:gd name="connsiteX4872" fmla="*/ 3561874 w 6400800"/>
              <a:gd name="connsiteY4872" fmla="*/ 276701 h 514350"/>
              <a:gd name="connsiteX4873" fmla="*/ 3566636 w 6400800"/>
              <a:gd name="connsiteY4873" fmla="*/ 280511 h 514350"/>
              <a:gd name="connsiteX4874" fmla="*/ 3562826 w 6400800"/>
              <a:gd name="connsiteY4874" fmla="*/ 287179 h 514350"/>
              <a:gd name="connsiteX4875" fmla="*/ 3559969 w 6400800"/>
              <a:gd name="connsiteY4875" fmla="*/ 279559 h 514350"/>
              <a:gd name="connsiteX4876" fmla="*/ 3571399 w 6400800"/>
              <a:gd name="connsiteY4876" fmla="*/ 287179 h 514350"/>
              <a:gd name="connsiteX4877" fmla="*/ 3571399 w 6400800"/>
              <a:gd name="connsiteY4877" fmla="*/ 311944 h 514350"/>
              <a:gd name="connsiteX4878" fmla="*/ 3569494 w 6400800"/>
              <a:gd name="connsiteY4878" fmla="*/ 314801 h 514350"/>
              <a:gd name="connsiteX4879" fmla="*/ 3562826 w 6400800"/>
              <a:gd name="connsiteY4879" fmla="*/ 292894 h 514350"/>
              <a:gd name="connsiteX4880" fmla="*/ 3566636 w 6400800"/>
              <a:gd name="connsiteY4880" fmla="*/ 282416 h 514350"/>
              <a:gd name="connsiteX4881" fmla="*/ 3571399 w 6400800"/>
              <a:gd name="connsiteY4881" fmla="*/ 287179 h 514350"/>
              <a:gd name="connsiteX4882" fmla="*/ 3571399 w 6400800"/>
              <a:gd name="connsiteY4882" fmla="*/ 287179 h 514350"/>
              <a:gd name="connsiteX4883" fmla="*/ 3571399 w 6400800"/>
              <a:gd name="connsiteY4883" fmla="*/ 281464 h 514350"/>
              <a:gd name="connsiteX4884" fmla="*/ 3568541 w 6400800"/>
              <a:gd name="connsiteY4884" fmla="*/ 279559 h 514350"/>
              <a:gd name="connsiteX4885" fmla="*/ 3568541 w 6400800"/>
              <a:gd name="connsiteY4885" fmla="*/ 279559 h 514350"/>
              <a:gd name="connsiteX4886" fmla="*/ 3571399 w 6400800"/>
              <a:gd name="connsiteY4886" fmla="*/ 273844 h 514350"/>
              <a:gd name="connsiteX4887" fmla="*/ 3571399 w 6400800"/>
              <a:gd name="connsiteY4887" fmla="*/ 281464 h 514350"/>
              <a:gd name="connsiteX4888" fmla="*/ 3567589 w 6400800"/>
              <a:gd name="connsiteY4888" fmla="*/ 250031 h 514350"/>
              <a:gd name="connsiteX4889" fmla="*/ 3570446 w 6400800"/>
              <a:gd name="connsiteY4889" fmla="*/ 265271 h 514350"/>
              <a:gd name="connsiteX4890" fmla="*/ 3571399 w 6400800"/>
              <a:gd name="connsiteY4890" fmla="*/ 271939 h 514350"/>
              <a:gd name="connsiteX4891" fmla="*/ 3571399 w 6400800"/>
              <a:gd name="connsiteY4891" fmla="*/ 272891 h 514350"/>
              <a:gd name="connsiteX4892" fmla="*/ 3567589 w 6400800"/>
              <a:gd name="connsiteY4892" fmla="*/ 277654 h 514350"/>
              <a:gd name="connsiteX4893" fmla="*/ 3567589 w 6400800"/>
              <a:gd name="connsiteY4893" fmla="*/ 277654 h 514350"/>
              <a:gd name="connsiteX4894" fmla="*/ 3561874 w 6400800"/>
              <a:gd name="connsiteY4894" fmla="*/ 274796 h 514350"/>
              <a:gd name="connsiteX4895" fmla="*/ 3558064 w 6400800"/>
              <a:gd name="connsiteY4895" fmla="*/ 272891 h 514350"/>
              <a:gd name="connsiteX4896" fmla="*/ 3554254 w 6400800"/>
              <a:gd name="connsiteY4896" fmla="*/ 260509 h 514350"/>
              <a:gd name="connsiteX4897" fmla="*/ 3556159 w 6400800"/>
              <a:gd name="connsiteY4897" fmla="*/ 257651 h 514350"/>
              <a:gd name="connsiteX4898" fmla="*/ 3566636 w 6400800"/>
              <a:gd name="connsiteY4898" fmla="*/ 243364 h 514350"/>
              <a:gd name="connsiteX4899" fmla="*/ 3567589 w 6400800"/>
              <a:gd name="connsiteY4899" fmla="*/ 250031 h 514350"/>
              <a:gd name="connsiteX4900" fmla="*/ 3561874 w 6400800"/>
              <a:gd name="connsiteY4900" fmla="*/ 229076 h 514350"/>
              <a:gd name="connsiteX4901" fmla="*/ 3562826 w 6400800"/>
              <a:gd name="connsiteY4901" fmla="*/ 227171 h 514350"/>
              <a:gd name="connsiteX4902" fmla="*/ 3564731 w 6400800"/>
              <a:gd name="connsiteY4902" fmla="*/ 235744 h 514350"/>
              <a:gd name="connsiteX4903" fmla="*/ 3565684 w 6400800"/>
              <a:gd name="connsiteY4903" fmla="*/ 238601 h 514350"/>
              <a:gd name="connsiteX4904" fmla="*/ 3552349 w 6400800"/>
              <a:gd name="connsiteY4904" fmla="*/ 251936 h 514350"/>
              <a:gd name="connsiteX4905" fmla="*/ 3551396 w 6400800"/>
              <a:gd name="connsiteY4905" fmla="*/ 247174 h 514350"/>
              <a:gd name="connsiteX4906" fmla="*/ 3561874 w 6400800"/>
              <a:gd name="connsiteY4906" fmla="*/ 229076 h 514350"/>
              <a:gd name="connsiteX4907" fmla="*/ 3551396 w 6400800"/>
              <a:gd name="connsiteY4907" fmla="*/ 293846 h 514350"/>
              <a:gd name="connsiteX4908" fmla="*/ 3554254 w 6400800"/>
              <a:gd name="connsiteY4908" fmla="*/ 307181 h 514350"/>
              <a:gd name="connsiteX4909" fmla="*/ 3550444 w 6400800"/>
              <a:gd name="connsiteY4909" fmla="*/ 321469 h 514350"/>
              <a:gd name="connsiteX4910" fmla="*/ 3547586 w 6400800"/>
              <a:gd name="connsiteY4910" fmla="*/ 333851 h 514350"/>
              <a:gd name="connsiteX4911" fmla="*/ 3546634 w 6400800"/>
              <a:gd name="connsiteY4911" fmla="*/ 331946 h 514350"/>
              <a:gd name="connsiteX4912" fmla="*/ 3543776 w 6400800"/>
              <a:gd name="connsiteY4912" fmla="*/ 327184 h 514350"/>
              <a:gd name="connsiteX4913" fmla="*/ 3544729 w 6400800"/>
              <a:gd name="connsiteY4913" fmla="*/ 306229 h 514350"/>
              <a:gd name="connsiteX4914" fmla="*/ 3547586 w 6400800"/>
              <a:gd name="connsiteY4914" fmla="*/ 286226 h 514350"/>
              <a:gd name="connsiteX4915" fmla="*/ 3548539 w 6400800"/>
              <a:gd name="connsiteY4915" fmla="*/ 276701 h 514350"/>
              <a:gd name="connsiteX4916" fmla="*/ 3551396 w 6400800"/>
              <a:gd name="connsiteY4916" fmla="*/ 293846 h 514350"/>
              <a:gd name="connsiteX4917" fmla="*/ 3543776 w 6400800"/>
              <a:gd name="connsiteY4917" fmla="*/ 191929 h 514350"/>
              <a:gd name="connsiteX4918" fmla="*/ 3549491 w 6400800"/>
              <a:gd name="connsiteY4918" fmla="*/ 180499 h 514350"/>
              <a:gd name="connsiteX4919" fmla="*/ 3548539 w 6400800"/>
              <a:gd name="connsiteY4919" fmla="*/ 185261 h 514350"/>
              <a:gd name="connsiteX4920" fmla="*/ 3544729 w 6400800"/>
              <a:gd name="connsiteY4920" fmla="*/ 211931 h 514350"/>
              <a:gd name="connsiteX4921" fmla="*/ 3543776 w 6400800"/>
              <a:gd name="connsiteY4921" fmla="*/ 217646 h 514350"/>
              <a:gd name="connsiteX4922" fmla="*/ 3539014 w 6400800"/>
              <a:gd name="connsiteY4922" fmla="*/ 200501 h 514350"/>
              <a:gd name="connsiteX4923" fmla="*/ 3543776 w 6400800"/>
              <a:gd name="connsiteY4923" fmla="*/ 191929 h 514350"/>
              <a:gd name="connsiteX4924" fmla="*/ 3530441 w 6400800"/>
              <a:gd name="connsiteY4924" fmla="*/ 217646 h 514350"/>
              <a:gd name="connsiteX4925" fmla="*/ 3539014 w 6400800"/>
              <a:gd name="connsiteY4925" fmla="*/ 201454 h 514350"/>
              <a:gd name="connsiteX4926" fmla="*/ 3540919 w 6400800"/>
              <a:gd name="connsiteY4926" fmla="*/ 217646 h 514350"/>
              <a:gd name="connsiteX4927" fmla="*/ 3542824 w 6400800"/>
              <a:gd name="connsiteY4927" fmla="*/ 231934 h 514350"/>
              <a:gd name="connsiteX4928" fmla="*/ 3540919 w 6400800"/>
              <a:gd name="connsiteY4928" fmla="*/ 240506 h 514350"/>
              <a:gd name="connsiteX4929" fmla="*/ 3528536 w 6400800"/>
              <a:gd name="connsiteY4929" fmla="*/ 259556 h 514350"/>
              <a:gd name="connsiteX4930" fmla="*/ 3528536 w 6400800"/>
              <a:gd name="connsiteY4930" fmla="*/ 257651 h 514350"/>
              <a:gd name="connsiteX4931" fmla="*/ 3527584 w 6400800"/>
              <a:gd name="connsiteY4931" fmla="*/ 240506 h 514350"/>
              <a:gd name="connsiteX4932" fmla="*/ 3526631 w 6400800"/>
              <a:gd name="connsiteY4932" fmla="*/ 229076 h 514350"/>
              <a:gd name="connsiteX4933" fmla="*/ 3530441 w 6400800"/>
              <a:gd name="connsiteY4933" fmla="*/ 217646 h 514350"/>
              <a:gd name="connsiteX4934" fmla="*/ 3490436 w 6400800"/>
              <a:gd name="connsiteY4934" fmla="*/ 321469 h 514350"/>
              <a:gd name="connsiteX4935" fmla="*/ 3490436 w 6400800"/>
              <a:gd name="connsiteY4935" fmla="*/ 317659 h 514350"/>
              <a:gd name="connsiteX4936" fmla="*/ 3491389 w 6400800"/>
              <a:gd name="connsiteY4936" fmla="*/ 319564 h 514350"/>
              <a:gd name="connsiteX4937" fmla="*/ 3490436 w 6400800"/>
              <a:gd name="connsiteY4937" fmla="*/ 321469 h 514350"/>
              <a:gd name="connsiteX4938" fmla="*/ 3514249 w 6400800"/>
              <a:gd name="connsiteY4938" fmla="*/ 250984 h 514350"/>
              <a:gd name="connsiteX4939" fmla="*/ 3516154 w 6400800"/>
              <a:gd name="connsiteY4939" fmla="*/ 246221 h 514350"/>
              <a:gd name="connsiteX4940" fmla="*/ 3515201 w 6400800"/>
              <a:gd name="connsiteY4940" fmla="*/ 257651 h 514350"/>
              <a:gd name="connsiteX4941" fmla="*/ 3514249 w 6400800"/>
              <a:gd name="connsiteY4941" fmla="*/ 270986 h 514350"/>
              <a:gd name="connsiteX4942" fmla="*/ 3509486 w 6400800"/>
              <a:gd name="connsiteY4942" fmla="*/ 259556 h 514350"/>
              <a:gd name="connsiteX4943" fmla="*/ 3514249 w 6400800"/>
              <a:gd name="connsiteY4943" fmla="*/ 250984 h 514350"/>
              <a:gd name="connsiteX4944" fmla="*/ 3504724 w 6400800"/>
              <a:gd name="connsiteY4944" fmla="*/ 271939 h 514350"/>
              <a:gd name="connsiteX4945" fmla="*/ 3505676 w 6400800"/>
              <a:gd name="connsiteY4945" fmla="*/ 274796 h 514350"/>
              <a:gd name="connsiteX4946" fmla="*/ 3509486 w 6400800"/>
              <a:gd name="connsiteY4946" fmla="*/ 288131 h 514350"/>
              <a:gd name="connsiteX4947" fmla="*/ 3505676 w 6400800"/>
              <a:gd name="connsiteY4947" fmla="*/ 293846 h 514350"/>
              <a:gd name="connsiteX4948" fmla="*/ 3504724 w 6400800"/>
              <a:gd name="connsiteY4948" fmla="*/ 282416 h 514350"/>
              <a:gd name="connsiteX4949" fmla="*/ 3504724 w 6400800"/>
              <a:gd name="connsiteY4949" fmla="*/ 271939 h 514350"/>
              <a:gd name="connsiteX4950" fmla="*/ 3504724 w 6400800"/>
              <a:gd name="connsiteY4950" fmla="*/ 271939 h 514350"/>
              <a:gd name="connsiteX4951" fmla="*/ 3501866 w 6400800"/>
              <a:gd name="connsiteY4951" fmla="*/ 398621 h 514350"/>
              <a:gd name="connsiteX4952" fmla="*/ 3495199 w 6400800"/>
              <a:gd name="connsiteY4952" fmla="*/ 371951 h 514350"/>
              <a:gd name="connsiteX4953" fmla="*/ 3494246 w 6400800"/>
              <a:gd name="connsiteY4953" fmla="*/ 369094 h 514350"/>
              <a:gd name="connsiteX4954" fmla="*/ 3499961 w 6400800"/>
              <a:gd name="connsiteY4954" fmla="*/ 357664 h 514350"/>
              <a:gd name="connsiteX4955" fmla="*/ 3501866 w 6400800"/>
              <a:gd name="connsiteY4955" fmla="*/ 398621 h 514350"/>
              <a:gd name="connsiteX4956" fmla="*/ 3496151 w 6400800"/>
              <a:gd name="connsiteY4956" fmla="*/ 290036 h 514350"/>
              <a:gd name="connsiteX4957" fmla="*/ 3499009 w 6400800"/>
              <a:gd name="connsiteY4957" fmla="*/ 284321 h 514350"/>
              <a:gd name="connsiteX4958" fmla="*/ 3499009 w 6400800"/>
              <a:gd name="connsiteY4958" fmla="*/ 295751 h 514350"/>
              <a:gd name="connsiteX4959" fmla="*/ 3496151 w 6400800"/>
              <a:gd name="connsiteY4959" fmla="*/ 290036 h 514350"/>
              <a:gd name="connsiteX4960" fmla="*/ 3496151 w 6400800"/>
              <a:gd name="connsiteY4960" fmla="*/ 252889 h 514350"/>
              <a:gd name="connsiteX4961" fmla="*/ 3496151 w 6400800"/>
              <a:gd name="connsiteY4961" fmla="*/ 247174 h 514350"/>
              <a:gd name="connsiteX4962" fmla="*/ 3499009 w 6400800"/>
              <a:gd name="connsiteY4962" fmla="*/ 254794 h 514350"/>
              <a:gd name="connsiteX4963" fmla="*/ 3495199 w 6400800"/>
              <a:gd name="connsiteY4963" fmla="*/ 261461 h 514350"/>
              <a:gd name="connsiteX4964" fmla="*/ 3496151 w 6400800"/>
              <a:gd name="connsiteY4964" fmla="*/ 252889 h 514350"/>
              <a:gd name="connsiteX4965" fmla="*/ 3481864 w 6400800"/>
              <a:gd name="connsiteY4965" fmla="*/ 205264 h 514350"/>
              <a:gd name="connsiteX4966" fmla="*/ 3491389 w 6400800"/>
              <a:gd name="connsiteY4966" fmla="*/ 230029 h 514350"/>
              <a:gd name="connsiteX4967" fmla="*/ 3495199 w 6400800"/>
              <a:gd name="connsiteY4967" fmla="*/ 243364 h 514350"/>
              <a:gd name="connsiteX4968" fmla="*/ 3492341 w 6400800"/>
              <a:gd name="connsiteY4968" fmla="*/ 251936 h 514350"/>
              <a:gd name="connsiteX4969" fmla="*/ 3487579 w 6400800"/>
              <a:gd name="connsiteY4969" fmla="*/ 268129 h 514350"/>
              <a:gd name="connsiteX4970" fmla="*/ 3486626 w 6400800"/>
              <a:gd name="connsiteY4970" fmla="*/ 270034 h 514350"/>
              <a:gd name="connsiteX4971" fmla="*/ 3479959 w 6400800"/>
              <a:gd name="connsiteY4971" fmla="*/ 255746 h 514350"/>
              <a:gd name="connsiteX4972" fmla="*/ 3479959 w 6400800"/>
              <a:gd name="connsiteY4972" fmla="*/ 228124 h 514350"/>
              <a:gd name="connsiteX4973" fmla="*/ 3479959 w 6400800"/>
              <a:gd name="connsiteY4973" fmla="*/ 213836 h 514350"/>
              <a:gd name="connsiteX4974" fmla="*/ 3481864 w 6400800"/>
              <a:gd name="connsiteY4974" fmla="*/ 205264 h 514350"/>
              <a:gd name="connsiteX4975" fmla="*/ 3473291 w 6400800"/>
              <a:gd name="connsiteY4975" fmla="*/ 241459 h 514350"/>
              <a:gd name="connsiteX4976" fmla="*/ 3475196 w 6400800"/>
              <a:gd name="connsiteY4976" fmla="*/ 234791 h 514350"/>
              <a:gd name="connsiteX4977" fmla="*/ 3473291 w 6400800"/>
              <a:gd name="connsiteY4977" fmla="*/ 241459 h 514350"/>
              <a:gd name="connsiteX4978" fmla="*/ 3473291 w 6400800"/>
              <a:gd name="connsiteY4978" fmla="*/ 241459 h 514350"/>
              <a:gd name="connsiteX4979" fmla="*/ 3473291 w 6400800"/>
              <a:gd name="connsiteY4979" fmla="*/ 241459 h 514350"/>
              <a:gd name="connsiteX4980" fmla="*/ 3468529 w 6400800"/>
              <a:gd name="connsiteY4980" fmla="*/ 260509 h 514350"/>
              <a:gd name="connsiteX4981" fmla="*/ 3469481 w 6400800"/>
              <a:gd name="connsiteY4981" fmla="*/ 263366 h 514350"/>
              <a:gd name="connsiteX4982" fmla="*/ 3468529 w 6400800"/>
              <a:gd name="connsiteY4982" fmla="*/ 270986 h 514350"/>
              <a:gd name="connsiteX4983" fmla="*/ 3465671 w 6400800"/>
              <a:gd name="connsiteY4983" fmla="*/ 300514 h 514350"/>
              <a:gd name="connsiteX4984" fmla="*/ 3464719 w 6400800"/>
              <a:gd name="connsiteY4984" fmla="*/ 318611 h 514350"/>
              <a:gd name="connsiteX4985" fmla="*/ 3463766 w 6400800"/>
              <a:gd name="connsiteY4985" fmla="*/ 321469 h 514350"/>
              <a:gd name="connsiteX4986" fmla="*/ 3459956 w 6400800"/>
              <a:gd name="connsiteY4986" fmla="*/ 307181 h 514350"/>
              <a:gd name="connsiteX4987" fmla="*/ 3459956 w 6400800"/>
              <a:gd name="connsiteY4987" fmla="*/ 306229 h 514350"/>
              <a:gd name="connsiteX4988" fmla="*/ 3460909 w 6400800"/>
              <a:gd name="connsiteY4988" fmla="*/ 300514 h 514350"/>
              <a:gd name="connsiteX4989" fmla="*/ 3468529 w 6400800"/>
              <a:gd name="connsiteY4989" fmla="*/ 260509 h 514350"/>
              <a:gd name="connsiteX4990" fmla="*/ 3451384 w 6400800"/>
              <a:gd name="connsiteY4990" fmla="*/ 237649 h 514350"/>
              <a:gd name="connsiteX4991" fmla="*/ 3451384 w 6400800"/>
              <a:gd name="connsiteY4991" fmla="*/ 221456 h 514350"/>
              <a:gd name="connsiteX4992" fmla="*/ 3451384 w 6400800"/>
              <a:gd name="connsiteY4992" fmla="*/ 222409 h 514350"/>
              <a:gd name="connsiteX4993" fmla="*/ 3458051 w 6400800"/>
              <a:gd name="connsiteY4993" fmla="*/ 237649 h 514350"/>
              <a:gd name="connsiteX4994" fmla="*/ 3458051 w 6400800"/>
              <a:gd name="connsiteY4994" fmla="*/ 238601 h 514350"/>
              <a:gd name="connsiteX4995" fmla="*/ 3450431 w 6400800"/>
              <a:gd name="connsiteY4995" fmla="*/ 267176 h 514350"/>
              <a:gd name="connsiteX4996" fmla="*/ 3450431 w 6400800"/>
              <a:gd name="connsiteY4996" fmla="*/ 267176 h 514350"/>
              <a:gd name="connsiteX4997" fmla="*/ 3451384 w 6400800"/>
              <a:gd name="connsiteY4997" fmla="*/ 237649 h 514350"/>
              <a:gd name="connsiteX4998" fmla="*/ 3405664 w 6400800"/>
              <a:gd name="connsiteY4998" fmla="*/ 273844 h 514350"/>
              <a:gd name="connsiteX4999" fmla="*/ 3406616 w 6400800"/>
              <a:gd name="connsiteY4999" fmla="*/ 258604 h 514350"/>
              <a:gd name="connsiteX5000" fmla="*/ 3406616 w 6400800"/>
              <a:gd name="connsiteY5000" fmla="*/ 245269 h 514350"/>
              <a:gd name="connsiteX5001" fmla="*/ 3409474 w 6400800"/>
              <a:gd name="connsiteY5001" fmla="*/ 259556 h 514350"/>
              <a:gd name="connsiteX5002" fmla="*/ 3405664 w 6400800"/>
              <a:gd name="connsiteY5002" fmla="*/ 273844 h 514350"/>
              <a:gd name="connsiteX5003" fmla="*/ 3416141 w 6400800"/>
              <a:gd name="connsiteY5003" fmla="*/ 335756 h 514350"/>
              <a:gd name="connsiteX5004" fmla="*/ 3416141 w 6400800"/>
              <a:gd name="connsiteY5004" fmla="*/ 353854 h 514350"/>
              <a:gd name="connsiteX5005" fmla="*/ 3415189 w 6400800"/>
              <a:gd name="connsiteY5005" fmla="*/ 348139 h 514350"/>
              <a:gd name="connsiteX5006" fmla="*/ 3413284 w 6400800"/>
              <a:gd name="connsiteY5006" fmla="*/ 328136 h 514350"/>
              <a:gd name="connsiteX5007" fmla="*/ 3413284 w 6400800"/>
              <a:gd name="connsiteY5007" fmla="*/ 328136 h 514350"/>
              <a:gd name="connsiteX5008" fmla="*/ 3417094 w 6400800"/>
              <a:gd name="connsiteY5008" fmla="*/ 320516 h 514350"/>
              <a:gd name="connsiteX5009" fmla="*/ 3416141 w 6400800"/>
              <a:gd name="connsiteY5009" fmla="*/ 335756 h 514350"/>
              <a:gd name="connsiteX5010" fmla="*/ 3421856 w 6400800"/>
              <a:gd name="connsiteY5010" fmla="*/ 320516 h 514350"/>
              <a:gd name="connsiteX5011" fmla="*/ 3419951 w 6400800"/>
              <a:gd name="connsiteY5011" fmla="*/ 332899 h 514350"/>
              <a:gd name="connsiteX5012" fmla="*/ 3418046 w 6400800"/>
              <a:gd name="connsiteY5012" fmla="*/ 316706 h 514350"/>
              <a:gd name="connsiteX5013" fmla="*/ 3420904 w 6400800"/>
              <a:gd name="connsiteY5013" fmla="*/ 310991 h 514350"/>
              <a:gd name="connsiteX5014" fmla="*/ 3421856 w 6400800"/>
              <a:gd name="connsiteY5014" fmla="*/ 308134 h 514350"/>
              <a:gd name="connsiteX5015" fmla="*/ 3422809 w 6400800"/>
              <a:gd name="connsiteY5015" fmla="*/ 312896 h 514350"/>
              <a:gd name="connsiteX5016" fmla="*/ 3421856 w 6400800"/>
              <a:gd name="connsiteY5016" fmla="*/ 320516 h 514350"/>
              <a:gd name="connsiteX5017" fmla="*/ 3410426 w 6400800"/>
              <a:gd name="connsiteY5017" fmla="*/ 139541 h 514350"/>
              <a:gd name="connsiteX5018" fmla="*/ 3421856 w 6400800"/>
              <a:gd name="connsiteY5018" fmla="*/ 161449 h 514350"/>
              <a:gd name="connsiteX5019" fmla="*/ 3433286 w 6400800"/>
              <a:gd name="connsiteY5019" fmla="*/ 181451 h 514350"/>
              <a:gd name="connsiteX5020" fmla="*/ 3428524 w 6400800"/>
              <a:gd name="connsiteY5020" fmla="*/ 198596 h 514350"/>
              <a:gd name="connsiteX5021" fmla="*/ 3425666 w 6400800"/>
              <a:gd name="connsiteY5021" fmla="*/ 210026 h 514350"/>
              <a:gd name="connsiteX5022" fmla="*/ 3422809 w 6400800"/>
              <a:gd name="connsiteY5022" fmla="*/ 195739 h 514350"/>
              <a:gd name="connsiteX5023" fmla="*/ 3415189 w 6400800"/>
              <a:gd name="connsiteY5023" fmla="*/ 163354 h 514350"/>
              <a:gd name="connsiteX5024" fmla="*/ 3410426 w 6400800"/>
              <a:gd name="connsiteY5024" fmla="*/ 143351 h 514350"/>
              <a:gd name="connsiteX5025" fmla="*/ 3410426 w 6400800"/>
              <a:gd name="connsiteY5025" fmla="*/ 139541 h 514350"/>
              <a:gd name="connsiteX5026" fmla="*/ 3408521 w 6400800"/>
              <a:gd name="connsiteY5026" fmla="*/ 136684 h 514350"/>
              <a:gd name="connsiteX5027" fmla="*/ 3408521 w 6400800"/>
              <a:gd name="connsiteY5027" fmla="*/ 136684 h 514350"/>
              <a:gd name="connsiteX5028" fmla="*/ 3408521 w 6400800"/>
              <a:gd name="connsiteY5028" fmla="*/ 136684 h 514350"/>
              <a:gd name="connsiteX5029" fmla="*/ 3408521 w 6400800"/>
              <a:gd name="connsiteY5029" fmla="*/ 136684 h 514350"/>
              <a:gd name="connsiteX5030" fmla="*/ 3395186 w 6400800"/>
              <a:gd name="connsiteY5030" fmla="*/ 266224 h 514350"/>
              <a:gd name="connsiteX5031" fmla="*/ 3396139 w 6400800"/>
              <a:gd name="connsiteY5031" fmla="*/ 227171 h 514350"/>
              <a:gd name="connsiteX5032" fmla="*/ 3396139 w 6400800"/>
              <a:gd name="connsiteY5032" fmla="*/ 212884 h 514350"/>
              <a:gd name="connsiteX5033" fmla="*/ 3398996 w 6400800"/>
              <a:gd name="connsiteY5033" fmla="*/ 204311 h 514350"/>
              <a:gd name="connsiteX5034" fmla="*/ 3396139 w 6400800"/>
              <a:gd name="connsiteY5034" fmla="*/ 210026 h 514350"/>
              <a:gd name="connsiteX5035" fmla="*/ 3396139 w 6400800"/>
              <a:gd name="connsiteY5035" fmla="*/ 202406 h 514350"/>
              <a:gd name="connsiteX5036" fmla="*/ 3398044 w 6400800"/>
              <a:gd name="connsiteY5036" fmla="*/ 194786 h 514350"/>
              <a:gd name="connsiteX5037" fmla="*/ 3408521 w 6400800"/>
              <a:gd name="connsiteY5037" fmla="*/ 145256 h 514350"/>
              <a:gd name="connsiteX5038" fmla="*/ 3410426 w 6400800"/>
              <a:gd name="connsiteY5038" fmla="*/ 162401 h 514350"/>
              <a:gd name="connsiteX5039" fmla="*/ 3414236 w 6400800"/>
              <a:gd name="connsiteY5039" fmla="*/ 195739 h 514350"/>
              <a:gd name="connsiteX5040" fmla="*/ 3417094 w 6400800"/>
              <a:gd name="connsiteY5040" fmla="*/ 215741 h 514350"/>
              <a:gd name="connsiteX5041" fmla="*/ 3419951 w 6400800"/>
              <a:gd name="connsiteY5041" fmla="*/ 229076 h 514350"/>
              <a:gd name="connsiteX5042" fmla="*/ 3418046 w 6400800"/>
              <a:gd name="connsiteY5042" fmla="*/ 233839 h 514350"/>
              <a:gd name="connsiteX5043" fmla="*/ 3411379 w 6400800"/>
              <a:gd name="connsiteY5043" fmla="*/ 253841 h 514350"/>
              <a:gd name="connsiteX5044" fmla="*/ 3407569 w 6400800"/>
              <a:gd name="connsiteY5044" fmla="*/ 244316 h 514350"/>
              <a:gd name="connsiteX5045" fmla="*/ 3407569 w 6400800"/>
              <a:gd name="connsiteY5045" fmla="*/ 239554 h 514350"/>
              <a:gd name="connsiteX5046" fmla="*/ 3407569 w 6400800"/>
              <a:gd name="connsiteY5046" fmla="*/ 224314 h 514350"/>
              <a:gd name="connsiteX5047" fmla="*/ 3403759 w 6400800"/>
              <a:gd name="connsiteY5047" fmla="*/ 239554 h 514350"/>
              <a:gd name="connsiteX5048" fmla="*/ 3399949 w 6400800"/>
              <a:gd name="connsiteY5048" fmla="*/ 256699 h 514350"/>
              <a:gd name="connsiteX5049" fmla="*/ 3395186 w 6400800"/>
              <a:gd name="connsiteY5049" fmla="*/ 275749 h 514350"/>
              <a:gd name="connsiteX5050" fmla="*/ 3395186 w 6400800"/>
              <a:gd name="connsiteY5050" fmla="*/ 266224 h 514350"/>
              <a:gd name="connsiteX5051" fmla="*/ 3363754 w 6400800"/>
              <a:gd name="connsiteY5051" fmla="*/ 252889 h 514350"/>
              <a:gd name="connsiteX5052" fmla="*/ 3365659 w 6400800"/>
              <a:gd name="connsiteY5052" fmla="*/ 264319 h 514350"/>
              <a:gd name="connsiteX5053" fmla="*/ 3363754 w 6400800"/>
              <a:gd name="connsiteY5053" fmla="*/ 269081 h 514350"/>
              <a:gd name="connsiteX5054" fmla="*/ 3363754 w 6400800"/>
              <a:gd name="connsiteY5054" fmla="*/ 252889 h 514350"/>
              <a:gd name="connsiteX5055" fmla="*/ 3321844 w 6400800"/>
              <a:gd name="connsiteY5055" fmla="*/ 351949 h 514350"/>
              <a:gd name="connsiteX5056" fmla="*/ 3322796 w 6400800"/>
              <a:gd name="connsiteY5056" fmla="*/ 342424 h 514350"/>
              <a:gd name="connsiteX5057" fmla="*/ 3323749 w 6400800"/>
              <a:gd name="connsiteY5057" fmla="*/ 347186 h 514350"/>
              <a:gd name="connsiteX5058" fmla="*/ 3321844 w 6400800"/>
              <a:gd name="connsiteY5058" fmla="*/ 351949 h 514350"/>
              <a:gd name="connsiteX5059" fmla="*/ 3340894 w 6400800"/>
              <a:gd name="connsiteY5059" fmla="*/ 273844 h 514350"/>
              <a:gd name="connsiteX5060" fmla="*/ 3347561 w 6400800"/>
              <a:gd name="connsiteY5060" fmla="*/ 298609 h 514350"/>
              <a:gd name="connsiteX5061" fmla="*/ 3344704 w 6400800"/>
              <a:gd name="connsiteY5061" fmla="*/ 304324 h 514350"/>
              <a:gd name="connsiteX5062" fmla="*/ 3338989 w 6400800"/>
              <a:gd name="connsiteY5062" fmla="*/ 290989 h 514350"/>
              <a:gd name="connsiteX5063" fmla="*/ 3335179 w 6400800"/>
              <a:gd name="connsiteY5063" fmla="*/ 251936 h 514350"/>
              <a:gd name="connsiteX5064" fmla="*/ 3340894 w 6400800"/>
              <a:gd name="connsiteY5064" fmla="*/ 273844 h 514350"/>
              <a:gd name="connsiteX5065" fmla="*/ 3330416 w 6400800"/>
              <a:gd name="connsiteY5065" fmla="*/ 376714 h 514350"/>
              <a:gd name="connsiteX5066" fmla="*/ 3331369 w 6400800"/>
              <a:gd name="connsiteY5066" fmla="*/ 379571 h 514350"/>
              <a:gd name="connsiteX5067" fmla="*/ 3329464 w 6400800"/>
              <a:gd name="connsiteY5067" fmla="*/ 384334 h 514350"/>
              <a:gd name="connsiteX5068" fmla="*/ 3328511 w 6400800"/>
              <a:gd name="connsiteY5068" fmla="*/ 381476 h 514350"/>
              <a:gd name="connsiteX5069" fmla="*/ 3330416 w 6400800"/>
              <a:gd name="connsiteY5069" fmla="*/ 376714 h 514350"/>
              <a:gd name="connsiteX5070" fmla="*/ 3329464 w 6400800"/>
              <a:gd name="connsiteY5070" fmla="*/ 202406 h 514350"/>
              <a:gd name="connsiteX5071" fmla="*/ 3329464 w 6400800"/>
              <a:gd name="connsiteY5071" fmla="*/ 207169 h 514350"/>
              <a:gd name="connsiteX5072" fmla="*/ 3328511 w 6400800"/>
              <a:gd name="connsiteY5072" fmla="*/ 205264 h 514350"/>
              <a:gd name="connsiteX5073" fmla="*/ 3329464 w 6400800"/>
              <a:gd name="connsiteY5073" fmla="*/ 202406 h 514350"/>
              <a:gd name="connsiteX5074" fmla="*/ 3326606 w 6400800"/>
              <a:gd name="connsiteY5074" fmla="*/ 302419 h 514350"/>
              <a:gd name="connsiteX5075" fmla="*/ 3329464 w 6400800"/>
              <a:gd name="connsiteY5075" fmla="*/ 310039 h 514350"/>
              <a:gd name="connsiteX5076" fmla="*/ 3329464 w 6400800"/>
              <a:gd name="connsiteY5076" fmla="*/ 311944 h 514350"/>
              <a:gd name="connsiteX5077" fmla="*/ 3326606 w 6400800"/>
              <a:gd name="connsiteY5077" fmla="*/ 306229 h 514350"/>
              <a:gd name="connsiteX5078" fmla="*/ 3326606 w 6400800"/>
              <a:gd name="connsiteY5078" fmla="*/ 302419 h 514350"/>
              <a:gd name="connsiteX5079" fmla="*/ 3323749 w 6400800"/>
              <a:gd name="connsiteY5079" fmla="*/ 227171 h 514350"/>
              <a:gd name="connsiteX5080" fmla="*/ 3325654 w 6400800"/>
              <a:gd name="connsiteY5080" fmla="*/ 219551 h 514350"/>
              <a:gd name="connsiteX5081" fmla="*/ 3325654 w 6400800"/>
              <a:gd name="connsiteY5081" fmla="*/ 221456 h 514350"/>
              <a:gd name="connsiteX5082" fmla="*/ 3318034 w 6400800"/>
              <a:gd name="connsiteY5082" fmla="*/ 256699 h 514350"/>
              <a:gd name="connsiteX5083" fmla="*/ 3317081 w 6400800"/>
              <a:gd name="connsiteY5083" fmla="*/ 255746 h 514350"/>
              <a:gd name="connsiteX5084" fmla="*/ 3323749 w 6400800"/>
              <a:gd name="connsiteY5084" fmla="*/ 227171 h 514350"/>
              <a:gd name="connsiteX5085" fmla="*/ 3315176 w 6400800"/>
              <a:gd name="connsiteY5085" fmla="*/ 269081 h 514350"/>
              <a:gd name="connsiteX5086" fmla="*/ 3316129 w 6400800"/>
              <a:gd name="connsiteY5086" fmla="*/ 270986 h 514350"/>
              <a:gd name="connsiteX5087" fmla="*/ 3314224 w 6400800"/>
              <a:gd name="connsiteY5087" fmla="*/ 282416 h 514350"/>
              <a:gd name="connsiteX5088" fmla="*/ 3313271 w 6400800"/>
              <a:gd name="connsiteY5088" fmla="*/ 280511 h 514350"/>
              <a:gd name="connsiteX5089" fmla="*/ 3315176 w 6400800"/>
              <a:gd name="connsiteY5089" fmla="*/ 269081 h 514350"/>
              <a:gd name="connsiteX5090" fmla="*/ 3305651 w 6400800"/>
              <a:gd name="connsiteY5090" fmla="*/ 310991 h 514350"/>
              <a:gd name="connsiteX5091" fmla="*/ 3308509 w 6400800"/>
              <a:gd name="connsiteY5091" fmla="*/ 298609 h 514350"/>
              <a:gd name="connsiteX5092" fmla="*/ 3310414 w 6400800"/>
              <a:gd name="connsiteY5092" fmla="*/ 302419 h 514350"/>
              <a:gd name="connsiteX5093" fmla="*/ 3307556 w 6400800"/>
              <a:gd name="connsiteY5093" fmla="*/ 320516 h 514350"/>
              <a:gd name="connsiteX5094" fmla="*/ 3304699 w 6400800"/>
              <a:gd name="connsiteY5094" fmla="*/ 313849 h 514350"/>
              <a:gd name="connsiteX5095" fmla="*/ 3305651 w 6400800"/>
              <a:gd name="connsiteY5095" fmla="*/ 310991 h 514350"/>
              <a:gd name="connsiteX5096" fmla="*/ 3302794 w 6400800"/>
              <a:gd name="connsiteY5096" fmla="*/ 327184 h 514350"/>
              <a:gd name="connsiteX5097" fmla="*/ 3304699 w 6400800"/>
              <a:gd name="connsiteY5097" fmla="*/ 335756 h 514350"/>
              <a:gd name="connsiteX5098" fmla="*/ 3300889 w 6400800"/>
              <a:gd name="connsiteY5098" fmla="*/ 349091 h 514350"/>
              <a:gd name="connsiteX5099" fmla="*/ 3298984 w 6400800"/>
              <a:gd name="connsiteY5099" fmla="*/ 355759 h 514350"/>
              <a:gd name="connsiteX5100" fmla="*/ 3297079 w 6400800"/>
              <a:gd name="connsiteY5100" fmla="*/ 351949 h 514350"/>
              <a:gd name="connsiteX5101" fmla="*/ 3302794 w 6400800"/>
              <a:gd name="connsiteY5101" fmla="*/ 327184 h 514350"/>
              <a:gd name="connsiteX5102" fmla="*/ 3279934 w 6400800"/>
              <a:gd name="connsiteY5102" fmla="*/ 297656 h 514350"/>
              <a:gd name="connsiteX5103" fmla="*/ 3280886 w 6400800"/>
              <a:gd name="connsiteY5103" fmla="*/ 289084 h 514350"/>
              <a:gd name="connsiteX5104" fmla="*/ 3283744 w 6400800"/>
              <a:gd name="connsiteY5104" fmla="*/ 263366 h 514350"/>
              <a:gd name="connsiteX5105" fmla="*/ 3284696 w 6400800"/>
              <a:gd name="connsiteY5105" fmla="*/ 252889 h 514350"/>
              <a:gd name="connsiteX5106" fmla="*/ 3293269 w 6400800"/>
              <a:gd name="connsiteY5106" fmla="*/ 270034 h 514350"/>
              <a:gd name="connsiteX5107" fmla="*/ 3291364 w 6400800"/>
              <a:gd name="connsiteY5107" fmla="*/ 277654 h 514350"/>
              <a:gd name="connsiteX5108" fmla="*/ 3290411 w 6400800"/>
              <a:gd name="connsiteY5108" fmla="*/ 283369 h 514350"/>
              <a:gd name="connsiteX5109" fmla="*/ 3289459 w 6400800"/>
              <a:gd name="connsiteY5109" fmla="*/ 264319 h 514350"/>
              <a:gd name="connsiteX5110" fmla="*/ 3281839 w 6400800"/>
              <a:gd name="connsiteY5110" fmla="*/ 317659 h 514350"/>
              <a:gd name="connsiteX5111" fmla="*/ 3280886 w 6400800"/>
              <a:gd name="connsiteY5111" fmla="*/ 317659 h 514350"/>
              <a:gd name="connsiteX5112" fmla="*/ 3280886 w 6400800"/>
              <a:gd name="connsiteY5112" fmla="*/ 316706 h 514350"/>
              <a:gd name="connsiteX5113" fmla="*/ 3279934 w 6400800"/>
              <a:gd name="connsiteY5113" fmla="*/ 315754 h 514350"/>
              <a:gd name="connsiteX5114" fmla="*/ 3278981 w 6400800"/>
              <a:gd name="connsiteY5114" fmla="*/ 313849 h 514350"/>
              <a:gd name="connsiteX5115" fmla="*/ 3279934 w 6400800"/>
              <a:gd name="connsiteY5115" fmla="*/ 297656 h 514350"/>
              <a:gd name="connsiteX5116" fmla="*/ 3263741 w 6400800"/>
              <a:gd name="connsiteY5116" fmla="*/ 295751 h 514350"/>
              <a:gd name="connsiteX5117" fmla="*/ 3263741 w 6400800"/>
              <a:gd name="connsiteY5117" fmla="*/ 293846 h 514350"/>
              <a:gd name="connsiteX5118" fmla="*/ 3263741 w 6400800"/>
              <a:gd name="connsiteY5118" fmla="*/ 295751 h 514350"/>
              <a:gd name="connsiteX5119" fmla="*/ 3264694 w 6400800"/>
              <a:gd name="connsiteY5119" fmla="*/ 296704 h 514350"/>
              <a:gd name="connsiteX5120" fmla="*/ 3262789 w 6400800"/>
              <a:gd name="connsiteY5120" fmla="*/ 306229 h 514350"/>
              <a:gd name="connsiteX5121" fmla="*/ 3263741 w 6400800"/>
              <a:gd name="connsiteY5121" fmla="*/ 295751 h 514350"/>
              <a:gd name="connsiteX5122" fmla="*/ 3232309 w 6400800"/>
              <a:gd name="connsiteY5122" fmla="*/ 381476 h 514350"/>
              <a:gd name="connsiteX5123" fmla="*/ 3232309 w 6400800"/>
              <a:gd name="connsiteY5123" fmla="*/ 357664 h 514350"/>
              <a:gd name="connsiteX5124" fmla="*/ 3232309 w 6400800"/>
              <a:gd name="connsiteY5124" fmla="*/ 358616 h 514350"/>
              <a:gd name="connsiteX5125" fmla="*/ 3233261 w 6400800"/>
              <a:gd name="connsiteY5125" fmla="*/ 360521 h 514350"/>
              <a:gd name="connsiteX5126" fmla="*/ 3232309 w 6400800"/>
              <a:gd name="connsiteY5126" fmla="*/ 381476 h 514350"/>
              <a:gd name="connsiteX5127" fmla="*/ 3239929 w 6400800"/>
              <a:gd name="connsiteY5127" fmla="*/ 327184 h 514350"/>
              <a:gd name="connsiteX5128" fmla="*/ 3241834 w 6400800"/>
              <a:gd name="connsiteY5128" fmla="*/ 339566 h 514350"/>
              <a:gd name="connsiteX5129" fmla="*/ 3239929 w 6400800"/>
              <a:gd name="connsiteY5129" fmla="*/ 333851 h 514350"/>
              <a:gd name="connsiteX5130" fmla="*/ 3239929 w 6400800"/>
              <a:gd name="connsiteY5130" fmla="*/ 329089 h 514350"/>
              <a:gd name="connsiteX5131" fmla="*/ 3239929 w 6400800"/>
              <a:gd name="connsiteY5131" fmla="*/ 327184 h 514350"/>
              <a:gd name="connsiteX5132" fmla="*/ 3234214 w 6400800"/>
              <a:gd name="connsiteY5132" fmla="*/ 318611 h 514350"/>
              <a:gd name="connsiteX5133" fmla="*/ 3237071 w 6400800"/>
              <a:gd name="connsiteY5133" fmla="*/ 310039 h 514350"/>
              <a:gd name="connsiteX5134" fmla="*/ 3238024 w 6400800"/>
              <a:gd name="connsiteY5134" fmla="*/ 314801 h 514350"/>
              <a:gd name="connsiteX5135" fmla="*/ 3238024 w 6400800"/>
              <a:gd name="connsiteY5135" fmla="*/ 316706 h 514350"/>
              <a:gd name="connsiteX5136" fmla="*/ 3237071 w 6400800"/>
              <a:gd name="connsiteY5136" fmla="*/ 317659 h 514350"/>
              <a:gd name="connsiteX5137" fmla="*/ 3237071 w 6400800"/>
              <a:gd name="connsiteY5137" fmla="*/ 311944 h 514350"/>
              <a:gd name="connsiteX5138" fmla="*/ 3236119 w 6400800"/>
              <a:gd name="connsiteY5138" fmla="*/ 319564 h 514350"/>
              <a:gd name="connsiteX5139" fmla="*/ 3234214 w 6400800"/>
              <a:gd name="connsiteY5139" fmla="*/ 322421 h 514350"/>
              <a:gd name="connsiteX5140" fmla="*/ 3233261 w 6400800"/>
              <a:gd name="connsiteY5140" fmla="*/ 319564 h 514350"/>
              <a:gd name="connsiteX5141" fmla="*/ 3234214 w 6400800"/>
              <a:gd name="connsiteY5141" fmla="*/ 318611 h 514350"/>
              <a:gd name="connsiteX5142" fmla="*/ 3233261 w 6400800"/>
              <a:gd name="connsiteY5142" fmla="*/ 286226 h 514350"/>
              <a:gd name="connsiteX5143" fmla="*/ 3233261 w 6400800"/>
              <a:gd name="connsiteY5143" fmla="*/ 288131 h 514350"/>
              <a:gd name="connsiteX5144" fmla="*/ 3232309 w 6400800"/>
              <a:gd name="connsiteY5144" fmla="*/ 290036 h 514350"/>
              <a:gd name="connsiteX5145" fmla="*/ 3232309 w 6400800"/>
              <a:gd name="connsiteY5145" fmla="*/ 282416 h 514350"/>
              <a:gd name="connsiteX5146" fmla="*/ 3233261 w 6400800"/>
              <a:gd name="connsiteY5146" fmla="*/ 286226 h 514350"/>
              <a:gd name="connsiteX5147" fmla="*/ 3222784 w 6400800"/>
              <a:gd name="connsiteY5147" fmla="*/ 285274 h 514350"/>
              <a:gd name="connsiteX5148" fmla="*/ 3223736 w 6400800"/>
              <a:gd name="connsiteY5148" fmla="*/ 273844 h 514350"/>
              <a:gd name="connsiteX5149" fmla="*/ 3224689 w 6400800"/>
              <a:gd name="connsiteY5149" fmla="*/ 270034 h 514350"/>
              <a:gd name="connsiteX5150" fmla="*/ 3224689 w 6400800"/>
              <a:gd name="connsiteY5150" fmla="*/ 270986 h 514350"/>
              <a:gd name="connsiteX5151" fmla="*/ 3227546 w 6400800"/>
              <a:gd name="connsiteY5151" fmla="*/ 253841 h 514350"/>
              <a:gd name="connsiteX5152" fmla="*/ 3227546 w 6400800"/>
              <a:gd name="connsiteY5152" fmla="*/ 253841 h 514350"/>
              <a:gd name="connsiteX5153" fmla="*/ 3223736 w 6400800"/>
              <a:gd name="connsiteY5153" fmla="*/ 292894 h 514350"/>
              <a:gd name="connsiteX5154" fmla="*/ 3222784 w 6400800"/>
              <a:gd name="connsiteY5154" fmla="*/ 291941 h 514350"/>
              <a:gd name="connsiteX5155" fmla="*/ 3222784 w 6400800"/>
              <a:gd name="connsiteY5155" fmla="*/ 290989 h 514350"/>
              <a:gd name="connsiteX5156" fmla="*/ 3222784 w 6400800"/>
              <a:gd name="connsiteY5156" fmla="*/ 285274 h 514350"/>
              <a:gd name="connsiteX5157" fmla="*/ 3217069 w 6400800"/>
              <a:gd name="connsiteY5157" fmla="*/ 207169 h 514350"/>
              <a:gd name="connsiteX5158" fmla="*/ 3219926 w 6400800"/>
              <a:gd name="connsiteY5158" fmla="*/ 219551 h 514350"/>
              <a:gd name="connsiteX5159" fmla="*/ 3215164 w 6400800"/>
              <a:gd name="connsiteY5159" fmla="*/ 238601 h 514350"/>
              <a:gd name="connsiteX5160" fmla="*/ 3217069 w 6400800"/>
              <a:gd name="connsiteY5160" fmla="*/ 207169 h 514350"/>
              <a:gd name="connsiteX5161" fmla="*/ 3191351 w 6400800"/>
              <a:gd name="connsiteY5161" fmla="*/ 249079 h 514350"/>
              <a:gd name="connsiteX5162" fmla="*/ 3192304 w 6400800"/>
              <a:gd name="connsiteY5162" fmla="*/ 232886 h 514350"/>
              <a:gd name="connsiteX5163" fmla="*/ 3194209 w 6400800"/>
              <a:gd name="connsiteY5163" fmla="*/ 238601 h 514350"/>
              <a:gd name="connsiteX5164" fmla="*/ 3191351 w 6400800"/>
              <a:gd name="connsiteY5164" fmla="*/ 265271 h 514350"/>
              <a:gd name="connsiteX5165" fmla="*/ 3191351 w 6400800"/>
              <a:gd name="connsiteY5165" fmla="*/ 249079 h 514350"/>
              <a:gd name="connsiteX5166" fmla="*/ 3155156 w 6400800"/>
              <a:gd name="connsiteY5166" fmla="*/ 313849 h 514350"/>
              <a:gd name="connsiteX5167" fmla="*/ 3156109 w 6400800"/>
              <a:gd name="connsiteY5167" fmla="*/ 320516 h 514350"/>
              <a:gd name="connsiteX5168" fmla="*/ 3158014 w 6400800"/>
              <a:gd name="connsiteY5168" fmla="*/ 334804 h 514350"/>
              <a:gd name="connsiteX5169" fmla="*/ 3154204 w 6400800"/>
              <a:gd name="connsiteY5169" fmla="*/ 354806 h 514350"/>
              <a:gd name="connsiteX5170" fmla="*/ 3152299 w 6400800"/>
              <a:gd name="connsiteY5170" fmla="*/ 351949 h 514350"/>
              <a:gd name="connsiteX5171" fmla="*/ 3152299 w 6400800"/>
              <a:gd name="connsiteY5171" fmla="*/ 350044 h 514350"/>
              <a:gd name="connsiteX5172" fmla="*/ 3151346 w 6400800"/>
              <a:gd name="connsiteY5172" fmla="*/ 345281 h 514350"/>
              <a:gd name="connsiteX5173" fmla="*/ 3151346 w 6400800"/>
              <a:gd name="connsiteY5173" fmla="*/ 344329 h 514350"/>
              <a:gd name="connsiteX5174" fmla="*/ 3151346 w 6400800"/>
              <a:gd name="connsiteY5174" fmla="*/ 338614 h 514350"/>
              <a:gd name="connsiteX5175" fmla="*/ 3155156 w 6400800"/>
              <a:gd name="connsiteY5175" fmla="*/ 313849 h 514350"/>
              <a:gd name="connsiteX5176" fmla="*/ 3139916 w 6400800"/>
              <a:gd name="connsiteY5176" fmla="*/ 213836 h 514350"/>
              <a:gd name="connsiteX5177" fmla="*/ 3143726 w 6400800"/>
              <a:gd name="connsiteY5177" fmla="*/ 235744 h 514350"/>
              <a:gd name="connsiteX5178" fmla="*/ 3148489 w 6400800"/>
              <a:gd name="connsiteY5178" fmla="*/ 267176 h 514350"/>
              <a:gd name="connsiteX5179" fmla="*/ 3143726 w 6400800"/>
              <a:gd name="connsiteY5179" fmla="*/ 284321 h 514350"/>
              <a:gd name="connsiteX5180" fmla="*/ 3137059 w 6400800"/>
              <a:gd name="connsiteY5180" fmla="*/ 216694 h 514350"/>
              <a:gd name="connsiteX5181" fmla="*/ 3139916 w 6400800"/>
              <a:gd name="connsiteY5181" fmla="*/ 213836 h 514350"/>
              <a:gd name="connsiteX5182" fmla="*/ 3130391 w 6400800"/>
              <a:gd name="connsiteY5182" fmla="*/ 337661 h 514350"/>
              <a:gd name="connsiteX5183" fmla="*/ 3130391 w 6400800"/>
              <a:gd name="connsiteY5183" fmla="*/ 335756 h 514350"/>
              <a:gd name="connsiteX5184" fmla="*/ 3130391 w 6400800"/>
              <a:gd name="connsiteY5184" fmla="*/ 335756 h 514350"/>
              <a:gd name="connsiteX5185" fmla="*/ 3130391 w 6400800"/>
              <a:gd name="connsiteY5185" fmla="*/ 337661 h 514350"/>
              <a:gd name="connsiteX5186" fmla="*/ 3130391 w 6400800"/>
              <a:gd name="connsiteY5186" fmla="*/ 328136 h 514350"/>
              <a:gd name="connsiteX5187" fmla="*/ 3130391 w 6400800"/>
              <a:gd name="connsiteY5187" fmla="*/ 328136 h 514350"/>
              <a:gd name="connsiteX5188" fmla="*/ 3130391 w 6400800"/>
              <a:gd name="connsiteY5188" fmla="*/ 328136 h 514350"/>
              <a:gd name="connsiteX5189" fmla="*/ 3130391 w 6400800"/>
              <a:gd name="connsiteY5189" fmla="*/ 328136 h 514350"/>
              <a:gd name="connsiteX5190" fmla="*/ 3133249 w 6400800"/>
              <a:gd name="connsiteY5190" fmla="*/ 276701 h 514350"/>
              <a:gd name="connsiteX5191" fmla="*/ 3133249 w 6400800"/>
              <a:gd name="connsiteY5191" fmla="*/ 276701 h 514350"/>
              <a:gd name="connsiteX5192" fmla="*/ 3128486 w 6400800"/>
              <a:gd name="connsiteY5192" fmla="*/ 259556 h 514350"/>
              <a:gd name="connsiteX5193" fmla="*/ 3127534 w 6400800"/>
              <a:gd name="connsiteY5193" fmla="*/ 246221 h 514350"/>
              <a:gd name="connsiteX5194" fmla="*/ 3135154 w 6400800"/>
              <a:gd name="connsiteY5194" fmla="*/ 223361 h 514350"/>
              <a:gd name="connsiteX5195" fmla="*/ 3133249 w 6400800"/>
              <a:gd name="connsiteY5195" fmla="*/ 276701 h 514350"/>
              <a:gd name="connsiteX5196" fmla="*/ 3130391 w 6400800"/>
              <a:gd name="connsiteY5196" fmla="*/ 229076 h 514350"/>
              <a:gd name="connsiteX5197" fmla="*/ 3136106 w 6400800"/>
              <a:gd name="connsiteY5197" fmla="*/ 219551 h 514350"/>
              <a:gd name="connsiteX5198" fmla="*/ 3136106 w 6400800"/>
              <a:gd name="connsiteY5198" fmla="*/ 221456 h 514350"/>
              <a:gd name="connsiteX5199" fmla="*/ 3127534 w 6400800"/>
              <a:gd name="connsiteY5199" fmla="*/ 236696 h 514350"/>
              <a:gd name="connsiteX5200" fmla="*/ 3127534 w 6400800"/>
              <a:gd name="connsiteY5200" fmla="*/ 234791 h 514350"/>
              <a:gd name="connsiteX5201" fmla="*/ 3130391 w 6400800"/>
              <a:gd name="connsiteY5201" fmla="*/ 229076 h 514350"/>
              <a:gd name="connsiteX5202" fmla="*/ 3114199 w 6400800"/>
              <a:gd name="connsiteY5202" fmla="*/ 290036 h 514350"/>
              <a:gd name="connsiteX5203" fmla="*/ 3113246 w 6400800"/>
              <a:gd name="connsiteY5203" fmla="*/ 287179 h 514350"/>
              <a:gd name="connsiteX5204" fmla="*/ 3113246 w 6400800"/>
              <a:gd name="connsiteY5204" fmla="*/ 286226 h 514350"/>
              <a:gd name="connsiteX5205" fmla="*/ 3115151 w 6400800"/>
              <a:gd name="connsiteY5205" fmla="*/ 281464 h 514350"/>
              <a:gd name="connsiteX5206" fmla="*/ 3114199 w 6400800"/>
              <a:gd name="connsiteY5206" fmla="*/ 290036 h 514350"/>
              <a:gd name="connsiteX5207" fmla="*/ 3115151 w 6400800"/>
              <a:gd name="connsiteY5207" fmla="*/ 257651 h 514350"/>
              <a:gd name="connsiteX5208" fmla="*/ 3116104 w 6400800"/>
              <a:gd name="connsiteY5208" fmla="*/ 255746 h 514350"/>
              <a:gd name="connsiteX5209" fmla="*/ 3115151 w 6400800"/>
              <a:gd name="connsiteY5209" fmla="*/ 257651 h 514350"/>
              <a:gd name="connsiteX5210" fmla="*/ 3109436 w 6400800"/>
              <a:gd name="connsiteY5210" fmla="*/ 270034 h 514350"/>
              <a:gd name="connsiteX5211" fmla="*/ 3115151 w 6400800"/>
              <a:gd name="connsiteY5211" fmla="*/ 257651 h 514350"/>
              <a:gd name="connsiteX5212" fmla="*/ 3110389 w 6400800"/>
              <a:gd name="connsiteY5212" fmla="*/ 292894 h 514350"/>
              <a:gd name="connsiteX5213" fmla="*/ 3113246 w 6400800"/>
              <a:gd name="connsiteY5213" fmla="*/ 309086 h 514350"/>
              <a:gd name="connsiteX5214" fmla="*/ 3114199 w 6400800"/>
              <a:gd name="connsiteY5214" fmla="*/ 311944 h 514350"/>
              <a:gd name="connsiteX5215" fmla="*/ 3114199 w 6400800"/>
              <a:gd name="connsiteY5215" fmla="*/ 321469 h 514350"/>
              <a:gd name="connsiteX5216" fmla="*/ 3114199 w 6400800"/>
              <a:gd name="connsiteY5216" fmla="*/ 319564 h 514350"/>
              <a:gd name="connsiteX5217" fmla="*/ 3110389 w 6400800"/>
              <a:gd name="connsiteY5217" fmla="*/ 309086 h 514350"/>
              <a:gd name="connsiteX5218" fmla="*/ 3109436 w 6400800"/>
              <a:gd name="connsiteY5218" fmla="*/ 300514 h 514350"/>
              <a:gd name="connsiteX5219" fmla="*/ 3109436 w 6400800"/>
              <a:gd name="connsiteY5219" fmla="*/ 299561 h 514350"/>
              <a:gd name="connsiteX5220" fmla="*/ 3110389 w 6400800"/>
              <a:gd name="connsiteY5220" fmla="*/ 292894 h 514350"/>
              <a:gd name="connsiteX5221" fmla="*/ 3098006 w 6400800"/>
              <a:gd name="connsiteY5221" fmla="*/ 350996 h 514350"/>
              <a:gd name="connsiteX5222" fmla="*/ 3098006 w 6400800"/>
              <a:gd name="connsiteY5222" fmla="*/ 350996 h 514350"/>
              <a:gd name="connsiteX5223" fmla="*/ 3098006 w 6400800"/>
              <a:gd name="connsiteY5223" fmla="*/ 353854 h 514350"/>
              <a:gd name="connsiteX5224" fmla="*/ 3097054 w 6400800"/>
              <a:gd name="connsiteY5224" fmla="*/ 354806 h 514350"/>
              <a:gd name="connsiteX5225" fmla="*/ 3098006 w 6400800"/>
              <a:gd name="connsiteY5225" fmla="*/ 350996 h 514350"/>
              <a:gd name="connsiteX5226" fmla="*/ 3093244 w 6400800"/>
              <a:gd name="connsiteY5226" fmla="*/ 377666 h 514350"/>
              <a:gd name="connsiteX5227" fmla="*/ 3097054 w 6400800"/>
              <a:gd name="connsiteY5227" fmla="*/ 370046 h 514350"/>
              <a:gd name="connsiteX5228" fmla="*/ 3094196 w 6400800"/>
              <a:gd name="connsiteY5228" fmla="*/ 373856 h 514350"/>
              <a:gd name="connsiteX5229" fmla="*/ 3097054 w 6400800"/>
              <a:gd name="connsiteY5229" fmla="*/ 355759 h 514350"/>
              <a:gd name="connsiteX5230" fmla="*/ 3098006 w 6400800"/>
              <a:gd name="connsiteY5230" fmla="*/ 353854 h 514350"/>
              <a:gd name="connsiteX5231" fmla="*/ 3098006 w 6400800"/>
              <a:gd name="connsiteY5231" fmla="*/ 371951 h 514350"/>
              <a:gd name="connsiteX5232" fmla="*/ 3098006 w 6400800"/>
              <a:gd name="connsiteY5232" fmla="*/ 383381 h 514350"/>
              <a:gd name="connsiteX5233" fmla="*/ 3095149 w 6400800"/>
              <a:gd name="connsiteY5233" fmla="*/ 383381 h 514350"/>
              <a:gd name="connsiteX5234" fmla="*/ 3095149 w 6400800"/>
              <a:gd name="connsiteY5234" fmla="*/ 383381 h 514350"/>
              <a:gd name="connsiteX5235" fmla="*/ 3093244 w 6400800"/>
              <a:gd name="connsiteY5235" fmla="*/ 378619 h 514350"/>
              <a:gd name="connsiteX5236" fmla="*/ 3093244 w 6400800"/>
              <a:gd name="connsiteY5236" fmla="*/ 377666 h 514350"/>
              <a:gd name="connsiteX5237" fmla="*/ 3084671 w 6400800"/>
              <a:gd name="connsiteY5237" fmla="*/ 293846 h 514350"/>
              <a:gd name="connsiteX5238" fmla="*/ 3085624 w 6400800"/>
              <a:gd name="connsiteY5238" fmla="*/ 276701 h 514350"/>
              <a:gd name="connsiteX5239" fmla="*/ 3085624 w 6400800"/>
              <a:gd name="connsiteY5239" fmla="*/ 278606 h 514350"/>
              <a:gd name="connsiteX5240" fmla="*/ 3088481 w 6400800"/>
              <a:gd name="connsiteY5240" fmla="*/ 289084 h 514350"/>
              <a:gd name="connsiteX5241" fmla="*/ 3086576 w 6400800"/>
              <a:gd name="connsiteY5241" fmla="*/ 291941 h 514350"/>
              <a:gd name="connsiteX5242" fmla="*/ 3084671 w 6400800"/>
              <a:gd name="connsiteY5242" fmla="*/ 296704 h 514350"/>
              <a:gd name="connsiteX5243" fmla="*/ 3084671 w 6400800"/>
              <a:gd name="connsiteY5243" fmla="*/ 293846 h 514350"/>
              <a:gd name="connsiteX5244" fmla="*/ 3086576 w 6400800"/>
              <a:gd name="connsiteY5244" fmla="*/ 348139 h 514350"/>
              <a:gd name="connsiteX5245" fmla="*/ 3086576 w 6400800"/>
              <a:gd name="connsiteY5245" fmla="*/ 350044 h 514350"/>
              <a:gd name="connsiteX5246" fmla="*/ 3083719 w 6400800"/>
              <a:gd name="connsiteY5246" fmla="*/ 361474 h 514350"/>
              <a:gd name="connsiteX5247" fmla="*/ 3083719 w 6400800"/>
              <a:gd name="connsiteY5247" fmla="*/ 357664 h 514350"/>
              <a:gd name="connsiteX5248" fmla="*/ 3086576 w 6400800"/>
              <a:gd name="connsiteY5248" fmla="*/ 348139 h 514350"/>
              <a:gd name="connsiteX5249" fmla="*/ 3057049 w 6400800"/>
              <a:gd name="connsiteY5249" fmla="*/ 235744 h 514350"/>
              <a:gd name="connsiteX5250" fmla="*/ 3059906 w 6400800"/>
              <a:gd name="connsiteY5250" fmla="*/ 210979 h 514350"/>
              <a:gd name="connsiteX5251" fmla="*/ 3062764 w 6400800"/>
              <a:gd name="connsiteY5251" fmla="*/ 191929 h 514350"/>
              <a:gd name="connsiteX5252" fmla="*/ 3067526 w 6400800"/>
              <a:gd name="connsiteY5252" fmla="*/ 209074 h 514350"/>
              <a:gd name="connsiteX5253" fmla="*/ 3066574 w 6400800"/>
              <a:gd name="connsiteY5253" fmla="*/ 222409 h 514350"/>
              <a:gd name="connsiteX5254" fmla="*/ 3063716 w 6400800"/>
              <a:gd name="connsiteY5254" fmla="*/ 253841 h 514350"/>
              <a:gd name="connsiteX5255" fmla="*/ 3059906 w 6400800"/>
              <a:gd name="connsiteY5255" fmla="*/ 268129 h 514350"/>
              <a:gd name="connsiteX5256" fmla="*/ 3057049 w 6400800"/>
              <a:gd name="connsiteY5256" fmla="*/ 252889 h 514350"/>
              <a:gd name="connsiteX5257" fmla="*/ 3056096 w 6400800"/>
              <a:gd name="connsiteY5257" fmla="*/ 248126 h 514350"/>
              <a:gd name="connsiteX5258" fmla="*/ 3057049 w 6400800"/>
              <a:gd name="connsiteY5258" fmla="*/ 235744 h 514350"/>
              <a:gd name="connsiteX5259" fmla="*/ 3002756 w 6400800"/>
              <a:gd name="connsiteY5259" fmla="*/ 307181 h 514350"/>
              <a:gd name="connsiteX5260" fmla="*/ 3001804 w 6400800"/>
              <a:gd name="connsiteY5260" fmla="*/ 310039 h 514350"/>
              <a:gd name="connsiteX5261" fmla="*/ 3002756 w 6400800"/>
              <a:gd name="connsiteY5261" fmla="*/ 305276 h 514350"/>
              <a:gd name="connsiteX5262" fmla="*/ 3006566 w 6400800"/>
              <a:gd name="connsiteY5262" fmla="*/ 286226 h 514350"/>
              <a:gd name="connsiteX5263" fmla="*/ 3008471 w 6400800"/>
              <a:gd name="connsiteY5263" fmla="*/ 290036 h 514350"/>
              <a:gd name="connsiteX5264" fmla="*/ 3002756 w 6400800"/>
              <a:gd name="connsiteY5264" fmla="*/ 307181 h 514350"/>
              <a:gd name="connsiteX5265" fmla="*/ 3036094 w 6400800"/>
              <a:gd name="connsiteY5265" fmla="*/ 249079 h 514350"/>
              <a:gd name="connsiteX5266" fmla="*/ 3036094 w 6400800"/>
              <a:gd name="connsiteY5266" fmla="*/ 266224 h 514350"/>
              <a:gd name="connsiteX5267" fmla="*/ 3033236 w 6400800"/>
              <a:gd name="connsiteY5267" fmla="*/ 258604 h 514350"/>
              <a:gd name="connsiteX5268" fmla="*/ 3036094 w 6400800"/>
              <a:gd name="connsiteY5268" fmla="*/ 249079 h 514350"/>
              <a:gd name="connsiteX5269" fmla="*/ 3030379 w 6400800"/>
              <a:gd name="connsiteY5269" fmla="*/ 269081 h 514350"/>
              <a:gd name="connsiteX5270" fmla="*/ 3030379 w 6400800"/>
              <a:gd name="connsiteY5270" fmla="*/ 269081 h 514350"/>
              <a:gd name="connsiteX5271" fmla="*/ 3030379 w 6400800"/>
              <a:gd name="connsiteY5271" fmla="*/ 269081 h 514350"/>
              <a:gd name="connsiteX5272" fmla="*/ 3030379 w 6400800"/>
              <a:gd name="connsiteY5272" fmla="*/ 269081 h 514350"/>
              <a:gd name="connsiteX5273" fmla="*/ 3027521 w 6400800"/>
              <a:gd name="connsiteY5273" fmla="*/ 353854 h 514350"/>
              <a:gd name="connsiteX5274" fmla="*/ 3023711 w 6400800"/>
              <a:gd name="connsiteY5274" fmla="*/ 364331 h 514350"/>
              <a:gd name="connsiteX5275" fmla="*/ 3017996 w 6400800"/>
              <a:gd name="connsiteY5275" fmla="*/ 383381 h 514350"/>
              <a:gd name="connsiteX5276" fmla="*/ 3017044 w 6400800"/>
              <a:gd name="connsiteY5276" fmla="*/ 385286 h 514350"/>
              <a:gd name="connsiteX5277" fmla="*/ 3015139 w 6400800"/>
              <a:gd name="connsiteY5277" fmla="*/ 376714 h 514350"/>
              <a:gd name="connsiteX5278" fmla="*/ 3020854 w 6400800"/>
              <a:gd name="connsiteY5278" fmla="*/ 366236 h 514350"/>
              <a:gd name="connsiteX5279" fmla="*/ 3028474 w 6400800"/>
              <a:gd name="connsiteY5279" fmla="*/ 352901 h 514350"/>
              <a:gd name="connsiteX5280" fmla="*/ 3027521 w 6400800"/>
              <a:gd name="connsiteY5280" fmla="*/ 353854 h 514350"/>
              <a:gd name="connsiteX5281" fmla="*/ 3021806 w 6400800"/>
              <a:gd name="connsiteY5281" fmla="*/ 230029 h 514350"/>
              <a:gd name="connsiteX5282" fmla="*/ 3024664 w 6400800"/>
              <a:gd name="connsiteY5282" fmla="*/ 241459 h 514350"/>
              <a:gd name="connsiteX5283" fmla="*/ 3024664 w 6400800"/>
              <a:gd name="connsiteY5283" fmla="*/ 241459 h 514350"/>
              <a:gd name="connsiteX5284" fmla="*/ 3021806 w 6400800"/>
              <a:gd name="connsiteY5284" fmla="*/ 230029 h 514350"/>
              <a:gd name="connsiteX5285" fmla="*/ 3021806 w 6400800"/>
              <a:gd name="connsiteY5285" fmla="*/ 230029 h 514350"/>
              <a:gd name="connsiteX5286" fmla="*/ 3020854 w 6400800"/>
              <a:gd name="connsiteY5286" fmla="*/ 305276 h 514350"/>
              <a:gd name="connsiteX5287" fmla="*/ 3020854 w 6400800"/>
              <a:gd name="connsiteY5287" fmla="*/ 305276 h 514350"/>
              <a:gd name="connsiteX5288" fmla="*/ 3020854 w 6400800"/>
              <a:gd name="connsiteY5288" fmla="*/ 305276 h 514350"/>
              <a:gd name="connsiteX5289" fmla="*/ 3020854 w 6400800"/>
              <a:gd name="connsiteY5289" fmla="*/ 305276 h 514350"/>
              <a:gd name="connsiteX5290" fmla="*/ 3017996 w 6400800"/>
              <a:gd name="connsiteY5290" fmla="*/ 317659 h 514350"/>
              <a:gd name="connsiteX5291" fmla="*/ 3021806 w 6400800"/>
              <a:gd name="connsiteY5291" fmla="*/ 329089 h 514350"/>
              <a:gd name="connsiteX5292" fmla="*/ 3025616 w 6400800"/>
              <a:gd name="connsiteY5292" fmla="*/ 339566 h 514350"/>
              <a:gd name="connsiteX5293" fmla="*/ 3011329 w 6400800"/>
              <a:gd name="connsiteY5293" fmla="*/ 359569 h 514350"/>
              <a:gd name="connsiteX5294" fmla="*/ 3011329 w 6400800"/>
              <a:gd name="connsiteY5294" fmla="*/ 360521 h 514350"/>
              <a:gd name="connsiteX5295" fmla="*/ 3009424 w 6400800"/>
              <a:gd name="connsiteY5295" fmla="*/ 351949 h 514350"/>
              <a:gd name="connsiteX5296" fmla="*/ 3017996 w 6400800"/>
              <a:gd name="connsiteY5296" fmla="*/ 317659 h 514350"/>
              <a:gd name="connsiteX5297" fmla="*/ 3013234 w 6400800"/>
              <a:gd name="connsiteY5297" fmla="*/ 257651 h 514350"/>
              <a:gd name="connsiteX5298" fmla="*/ 3014186 w 6400800"/>
              <a:gd name="connsiteY5298" fmla="*/ 261461 h 514350"/>
              <a:gd name="connsiteX5299" fmla="*/ 3015139 w 6400800"/>
              <a:gd name="connsiteY5299" fmla="*/ 269081 h 514350"/>
              <a:gd name="connsiteX5300" fmla="*/ 3010376 w 6400800"/>
              <a:gd name="connsiteY5300" fmla="*/ 284321 h 514350"/>
              <a:gd name="connsiteX5301" fmla="*/ 3009424 w 6400800"/>
              <a:gd name="connsiteY5301" fmla="*/ 282416 h 514350"/>
              <a:gd name="connsiteX5302" fmla="*/ 3008471 w 6400800"/>
              <a:gd name="connsiteY5302" fmla="*/ 279559 h 514350"/>
              <a:gd name="connsiteX5303" fmla="*/ 3009424 w 6400800"/>
              <a:gd name="connsiteY5303" fmla="*/ 276701 h 514350"/>
              <a:gd name="connsiteX5304" fmla="*/ 3013234 w 6400800"/>
              <a:gd name="connsiteY5304" fmla="*/ 257651 h 514350"/>
              <a:gd name="connsiteX5305" fmla="*/ 3008471 w 6400800"/>
              <a:gd name="connsiteY5305" fmla="*/ 230029 h 514350"/>
              <a:gd name="connsiteX5306" fmla="*/ 3010376 w 6400800"/>
              <a:gd name="connsiteY5306" fmla="*/ 244316 h 514350"/>
              <a:gd name="connsiteX5307" fmla="*/ 3007519 w 6400800"/>
              <a:gd name="connsiteY5307" fmla="*/ 250984 h 514350"/>
              <a:gd name="connsiteX5308" fmla="*/ 3001804 w 6400800"/>
              <a:gd name="connsiteY5308" fmla="*/ 264319 h 514350"/>
              <a:gd name="connsiteX5309" fmla="*/ 3008471 w 6400800"/>
              <a:gd name="connsiteY5309" fmla="*/ 230029 h 514350"/>
              <a:gd name="connsiteX5310" fmla="*/ 3003709 w 6400800"/>
              <a:gd name="connsiteY5310" fmla="*/ 195739 h 514350"/>
              <a:gd name="connsiteX5311" fmla="*/ 3004661 w 6400800"/>
              <a:gd name="connsiteY5311" fmla="*/ 205264 h 514350"/>
              <a:gd name="connsiteX5312" fmla="*/ 2997994 w 6400800"/>
              <a:gd name="connsiteY5312" fmla="*/ 223361 h 514350"/>
              <a:gd name="connsiteX5313" fmla="*/ 2986564 w 6400800"/>
              <a:gd name="connsiteY5313" fmla="*/ 262414 h 514350"/>
              <a:gd name="connsiteX5314" fmla="*/ 2984659 w 6400800"/>
              <a:gd name="connsiteY5314" fmla="*/ 270986 h 514350"/>
              <a:gd name="connsiteX5315" fmla="*/ 2984659 w 6400800"/>
              <a:gd name="connsiteY5315" fmla="*/ 270986 h 514350"/>
              <a:gd name="connsiteX5316" fmla="*/ 3003709 w 6400800"/>
              <a:gd name="connsiteY5316" fmla="*/ 195739 h 514350"/>
              <a:gd name="connsiteX5317" fmla="*/ 2974181 w 6400800"/>
              <a:gd name="connsiteY5317" fmla="*/ 311944 h 514350"/>
              <a:gd name="connsiteX5318" fmla="*/ 2980849 w 6400800"/>
              <a:gd name="connsiteY5318" fmla="*/ 284321 h 514350"/>
              <a:gd name="connsiteX5319" fmla="*/ 2980849 w 6400800"/>
              <a:gd name="connsiteY5319" fmla="*/ 285274 h 514350"/>
              <a:gd name="connsiteX5320" fmla="*/ 2976086 w 6400800"/>
              <a:gd name="connsiteY5320" fmla="*/ 307181 h 514350"/>
              <a:gd name="connsiteX5321" fmla="*/ 2972276 w 6400800"/>
              <a:gd name="connsiteY5321" fmla="*/ 327184 h 514350"/>
              <a:gd name="connsiteX5322" fmla="*/ 2970371 w 6400800"/>
              <a:gd name="connsiteY5322" fmla="*/ 322421 h 514350"/>
              <a:gd name="connsiteX5323" fmla="*/ 2974181 w 6400800"/>
              <a:gd name="connsiteY5323" fmla="*/ 311944 h 514350"/>
              <a:gd name="connsiteX5324" fmla="*/ 2964656 w 6400800"/>
              <a:gd name="connsiteY5324" fmla="*/ 349091 h 514350"/>
              <a:gd name="connsiteX5325" fmla="*/ 2968466 w 6400800"/>
              <a:gd name="connsiteY5325" fmla="*/ 334804 h 514350"/>
              <a:gd name="connsiteX5326" fmla="*/ 2970371 w 6400800"/>
              <a:gd name="connsiteY5326" fmla="*/ 344329 h 514350"/>
              <a:gd name="connsiteX5327" fmla="*/ 2969419 w 6400800"/>
              <a:gd name="connsiteY5327" fmla="*/ 353854 h 514350"/>
              <a:gd name="connsiteX5328" fmla="*/ 2966561 w 6400800"/>
              <a:gd name="connsiteY5328" fmla="*/ 377666 h 514350"/>
              <a:gd name="connsiteX5329" fmla="*/ 2963704 w 6400800"/>
              <a:gd name="connsiteY5329" fmla="*/ 366236 h 514350"/>
              <a:gd name="connsiteX5330" fmla="*/ 2969419 w 6400800"/>
              <a:gd name="connsiteY5330" fmla="*/ 341471 h 514350"/>
              <a:gd name="connsiteX5331" fmla="*/ 2964656 w 6400800"/>
              <a:gd name="connsiteY5331" fmla="*/ 349091 h 514350"/>
              <a:gd name="connsiteX5332" fmla="*/ 2958941 w 6400800"/>
              <a:gd name="connsiteY5332" fmla="*/ 383381 h 514350"/>
              <a:gd name="connsiteX5333" fmla="*/ 2958941 w 6400800"/>
              <a:gd name="connsiteY5333" fmla="*/ 383381 h 514350"/>
              <a:gd name="connsiteX5334" fmla="*/ 2958941 w 6400800"/>
              <a:gd name="connsiteY5334" fmla="*/ 383381 h 514350"/>
              <a:gd name="connsiteX5335" fmla="*/ 2958941 w 6400800"/>
              <a:gd name="connsiteY5335" fmla="*/ 383381 h 514350"/>
              <a:gd name="connsiteX5336" fmla="*/ 2958941 w 6400800"/>
              <a:gd name="connsiteY5336" fmla="*/ 383381 h 514350"/>
              <a:gd name="connsiteX5337" fmla="*/ 2936081 w 6400800"/>
              <a:gd name="connsiteY5337" fmla="*/ 284321 h 514350"/>
              <a:gd name="connsiteX5338" fmla="*/ 2934176 w 6400800"/>
              <a:gd name="connsiteY5338" fmla="*/ 273844 h 514350"/>
              <a:gd name="connsiteX5339" fmla="*/ 2936081 w 6400800"/>
              <a:gd name="connsiteY5339" fmla="*/ 271939 h 514350"/>
              <a:gd name="connsiteX5340" fmla="*/ 2936081 w 6400800"/>
              <a:gd name="connsiteY5340" fmla="*/ 284321 h 514350"/>
              <a:gd name="connsiteX5341" fmla="*/ 2936081 w 6400800"/>
              <a:gd name="connsiteY5341" fmla="*/ 267176 h 514350"/>
              <a:gd name="connsiteX5342" fmla="*/ 2936081 w 6400800"/>
              <a:gd name="connsiteY5342" fmla="*/ 267176 h 514350"/>
              <a:gd name="connsiteX5343" fmla="*/ 2934176 w 6400800"/>
              <a:gd name="connsiteY5343" fmla="*/ 269081 h 514350"/>
              <a:gd name="connsiteX5344" fmla="*/ 2936081 w 6400800"/>
              <a:gd name="connsiteY5344" fmla="*/ 265271 h 514350"/>
              <a:gd name="connsiteX5345" fmla="*/ 2936081 w 6400800"/>
              <a:gd name="connsiteY5345" fmla="*/ 267176 h 514350"/>
              <a:gd name="connsiteX5346" fmla="*/ 2929414 w 6400800"/>
              <a:gd name="connsiteY5346" fmla="*/ 243364 h 514350"/>
              <a:gd name="connsiteX5347" fmla="*/ 2930366 w 6400800"/>
              <a:gd name="connsiteY5347" fmla="*/ 243364 h 514350"/>
              <a:gd name="connsiteX5348" fmla="*/ 2933224 w 6400800"/>
              <a:gd name="connsiteY5348" fmla="*/ 244316 h 514350"/>
              <a:gd name="connsiteX5349" fmla="*/ 2934176 w 6400800"/>
              <a:gd name="connsiteY5349" fmla="*/ 255746 h 514350"/>
              <a:gd name="connsiteX5350" fmla="*/ 2931319 w 6400800"/>
              <a:gd name="connsiteY5350" fmla="*/ 261461 h 514350"/>
              <a:gd name="connsiteX5351" fmla="*/ 2927509 w 6400800"/>
              <a:gd name="connsiteY5351" fmla="*/ 248126 h 514350"/>
              <a:gd name="connsiteX5352" fmla="*/ 2929414 w 6400800"/>
              <a:gd name="connsiteY5352" fmla="*/ 243364 h 514350"/>
              <a:gd name="connsiteX5353" fmla="*/ 2917984 w 6400800"/>
              <a:gd name="connsiteY5353" fmla="*/ 351949 h 514350"/>
              <a:gd name="connsiteX5354" fmla="*/ 2918936 w 6400800"/>
              <a:gd name="connsiteY5354" fmla="*/ 353854 h 514350"/>
              <a:gd name="connsiteX5355" fmla="*/ 2919889 w 6400800"/>
              <a:gd name="connsiteY5355" fmla="*/ 363379 h 514350"/>
              <a:gd name="connsiteX5356" fmla="*/ 2922746 w 6400800"/>
              <a:gd name="connsiteY5356" fmla="*/ 380524 h 514350"/>
              <a:gd name="connsiteX5357" fmla="*/ 2920841 w 6400800"/>
              <a:gd name="connsiteY5357" fmla="*/ 380524 h 514350"/>
              <a:gd name="connsiteX5358" fmla="*/ 2913221 w 6400800"/>
              <a:gd name="connsiteY5358" fmla="*/ 362426 h 514350"/>
              <a:gd name="connsiteX5359" fmla="*/ 2917984 w 6400800"/>
              <a:gd name="connsiteY5359" fmla="*/ 351949 h 514350"/>
              <a:gd name="connsiteX5360" fmla="*/ 2904649 w 6400800"/>
              <a:gd name="connsiteY5360" fmla="*/ 224314 h 514350"/>
              <a:gd name="connsiteX5361" fmla="*/ 2904649 w 6400800"/>
              <a:gd name="connsiteY5361" fmla="*/ 224314 h 514350"/>
              <a:gd name="connsiteX5362" fmla="*/ 2903696 w 6400800"/>
              <a:gd name="connsiteY5362" fmla="*/ 237649 h 514350"/>
              <a:gd name="connsiteX5363" fmla="*/ 2902744 w 6400800"/>
              <a:gd name="connsiteY5363" fmla="*/ 250031 h 514350"/>
              <a:gd name="connsiteX5364" fmla="*/ 2900839 w 6400800"/>
              <a:gd name="connsiteY5364" fmla="*/ 235744 h 514350"/>
              <a:gd name="connsiteX5365" fmla="*/ 2904649 w 6400800"/>
              <a:gd name="connsiteY5365" fmla="*/ 224314 h 514350"/>
              <a:gd name="connsiteX5366" fmla="*/ 2885599 w 6400800"/>
              <a:gd name="connsiteY5366" fmla="*/ 294799 h 514350"/>
              <a:gd name="connsiteX5367" fmla="*/ 2888456 w 6400800"/>
              <a:gd name="connsiteY5367" fmla="*/ 280511 h 514350"/>
              <a:gd name="connsiteX5368" fmla="*/ 2889409 w 6400800"/>
              <a:gd name="connsiteY5368" fmla="*/ 308134 h 514350"/>
              <a:gd name="connsiteX5369" fmla="*/ 2884646 w 6400800"/>
              <a:gd name="connsiteY5369" fmla="*/ 297656 h 514350"/>
              <a:gd name="connsiteX5370" fmla="*/ 2885599 w 6400800"/>
              <a:gd name="connsiteY5370" fmla="*/ 294799 h 514350"/>
              <a:gd name="connsiteX5371" fmla="*/ 2869406 w 6400800"/>
              <a:gd name="connsiteY5371" fmla="*/ 301466 h 514350"/>
              <a:gd name="connsiteX5372" fmla="*/ 2869406 w 6400800"/>
              <a:gd name="connsiteY5372" fmla="*/ 301466 h 514350"/>
              <a:gd name="connsiteX5373" fmla="*/ 2869406 w 6400800"/>
              <a:gd name="connsiteY5373" fmla="*/ 302419 h 514350"/>
              <a:gd name="connsiteX5374" fmla="*/ 2868454 w 6400800"/>
              <a:gd name="connsiteY5374" fmla="*/ 305276 h 514350"/>
              <a:gd name="connsiteX5375" fmla="*/ 2856071 w 6400800"/>
              <a:gd name="connsiteY5375" fmla="*/ 284321 h 514350"/>
              <a:gd name="connsiteX5376" fmla="*/ 2855119 w 6400800"/>
              <a:gd name="connsiteY5376" fmla="*/ 282416 h 514350"/>
              <a:gd name="connsiteX5377" fmla="*/ 2857976 w 6400800"/>
              <a:gd name="connsiteY5377" fmla="*/ 273844 h 514350"/>
              <a:gd name="connsiteX5378" fmla="*/ 2869406 w 6400800"/>
              <a:gd name="connsiteY5378" fmla="*/ 301466 h 514350"/>
              <a:gd name="connsiteX5379" fmla="*/ 2851309 w 6400800"/>
              <a:gd name="connsiteY5379" fmla="*/ 262414 h 514350"/>
              <a:gd name="connsiteX5380" fmla="*/ 2851309 w 6400800"/>
              <a:gd name="connsiteY5380" fmla="*/ 259556 h 514350"/>
              <a:gd name="connsiteX5381" fmla="*/ 2855119 w 6400800"/>
              <a:gd name="connsiteY5381" fmla="*/ 267176 h 514350"/>
              <a:gd name="connsiteX5382" fmla="*/ 2856071 w 6400800"/>
              <a:gd name="connsiteY5382" fmla="*/ 269081 h 514350"/>
              <a:gd name="connsiteX5383" fmla="*/ 2851309 w 6400800"/>
              <a:gd name="connsiteY5383" fmla="*/ 276701 h 514350"/>
              <a:gd name="connsiteX5384" fmla="*/ 2850356 w 6400800"/>
              <a:gd name="connsiteY5384" fmla="*/ 274796 h 514350"/>
              <a:gd name="connsiteX5385" fmla="*/ 2851309 w 6400800"/>
              <a:gd name="connsiteY5385" fmla="*/ 262414 h 514350"/>
              <a:gd name="connsiteX5386" fmla="*/ 2848451 w 6400800"/>
              <a:gd name="connsiteY5386" fmla="*/ 312896 h 514350"/>
              <a:gd name="connsiteX5387" fmla="*/ 2848451 w 6400800"/>
              <a:gd name="connsiteY5387" fmla="*/ 302419 h 514350"/>
              <a:gd name="connsiteX5388" fmla="*/ 2860834 w 6400800"/>
              <a:gd name="connsiteY5388" fmla="*/ 327184 h 514350"/>
              <a:gd name="connsiteX5389" fmla="*/ 2856071 w 6400800"/>
              <a:gd name="connsiteY5389" fmla="*/ 344329 h 514350"/>
              <a:gd name="connsiteX5390" fmla="*/ 2853214 w 6400800"/>
              <a:gd name="connsiteY5390" fmla="*/ 355759 h 514350"/>
              <a:gd name="connsiteX5391" fmla="*/ 2851309 w 6400800"/>
              <a:gd name="connsiteY5391" fmla="*/ 341471 h 514350"/>
              <a:gd name="connsiteX5392" fmla="*/ 2847499 w 6400800"/>
              <a:gd name="connsiteY5392" fmla="*/ 316706 h 514350"/>
              <a:gd name="connsiteX5393" fmla="*/ 2848451 w 6400800"/>
              <a:gd name="connsiteY5393" fmla="*/ 312896 h 514350"/>
              <a:gd name="connsiteX5394" fmla="*/ 2836069 w 6400800"/>
              <a:gd name="connsiteY5394" fmla="*/ 226219 h 514350"/>
              <a:gd name="connsiteX5395" fmla="*/ 2847499 w 6400800"/>
              <a:gd name="connsiteY5395" fmla="*/ 251936 h 514350"/>
              <a:gd name="connsiteX5396" fmla="*/ 2844641 w 6400800"/>
              <a:gd name="connsiteY5396" fmla="*/ 261461 h 514350"/>
              <a:gd name="connsiteX5397" fmla="*/ 2843689 w 6400800"/>
              <a:gd name="connsiteY5397" fmla="*/ 266224 h 514350"/>
              <a:gd name="connsiteX5398" fmla="*/ 2838926 w 6400800"/>
              <a:gd name="connsiteY5398" fmla="*/ 258604 h 514350"/>
              <a:gd name="connsiteX5399" fmla="*/ 2834164 w 6400800"/>
              <a:gd name="connsiteY5399" fmla="*/ 229076 h 514350"/>
              <a:gd name="connsiteX5400" fmla="*/ 2836069 w 6400800"/>
              <a:gd name="connsiteY5400" fmla="*/ 226219 h 514350"/>
              <a:gd name="connsiteX5401" fmla="*/ 2830354 w 6400800"/>
              <a:gd name="connsiteY5401" fmla="*/ 305276 h 514350"/>
              <a:gd name="connsiteX5402" fmla="*/ 2831306 w 6400800"/>
              <a:gd name="connsiteY5402" fmla="*/ 312896 h 514350"/>
              <a:gd name="connsiteX5403" fmla="*/ 2831306 w 6400800"/>
              <a:gd name="connsiteY5403" fmla="*/ 313849 h 514350"/>
              <a:gd name="connsiteX5404" fmla="*/ 2830354 w 6400800"/>
              <a:gd name="connsiteY5404" fmla="*/ 308134 h 514350"/>
              <a:gd name="connsiteX5405" fmla="*/ 2830354 w 6400800"/>
              <a:gd name="connsiteY5405" fmla="*/ 305276 h 514350"/>
              <a:gd name="connsiteX5406" fmla="*/ 2829401 w 6400800"/>
              <a:gd name="connsiteY5406" fmla="*/ 292894 h 514350"/>
              <a:gd name="connsiteX5407" fmla="*/ 2830354 w 6400800"/>
              <a:gd name="connsiteY5407" fmla="*/ 299561 h 514350"/>
              <a:gd name="connsiteX5408" fmla="*/ 2829401 w 6400800"/>
              <a:gd name="connsiteY5408" fmla="*/ 301466 h 514350"/>
              <a:gd name="connsiteX5409" fmla="*/ 2829401 w 6400800"/>
              <a:gd name="connsiteY5409" fmla="*/ 299561 h 514350"/>
              <a:gd name="connsiteX5410" fmla="*/ 2829401 w 6400800"/>
              <a:gd name="connsiteY5410" fmla="*/ 292894 h 514350"/>
              <a:gd name="connsiteX5411" fmla="*/ 2785586 w 6400800"/>
              <a:gd name="connsiteY5411" fmla="*/ 268129 h 514350"/>
              <a:gd name="connsiteX5412" fmla="*/ 2782729 w 6400800"/>
              <a:gd name="connsiteY5412" fmla="*/ 271939 h 514350"/>
              <a:gd name="connsiteX5413" fmla="*/ 2782729 w 6400800"/>
              <a:gd name="connsiteY5413" fmla="*/ 269081 h 514350"/>
              <a:gd name="connsiteX5414" fmla="*/ 2782729 w 6400800"/>
              <a:gd name="connsiteY5414" fmla="*/ 265271 h 514350"/>
              <a:gd name="connsiteX5415" fmla="*/ 2786539 w 6400800"/>
              <a:gd name="connsiteY5415" fmla="*/ 258604 h 514350"/>
              <a:gd name="connsiteX5416" fmla="*/ 2786539 w 6400800"/>
              <a:gd name="connsiteY5416" fmla="*/ 260509 h 514350"/>
              <a:gd name="connsiteX5417" fmla="*/ 2785586 w 6400800"/>
              <a:gd name="connsiteY5417" fmla="*/ 268129 h 514350"/>
              <a:gd name="connsiteX5418" fmla="*/ 2796064 w 6400800"/>
              <a:gd name="connsiteY5418" fmla="*/ 268129 h 514350"/>
              <a:gd name="connsiteX5419" fmla="*/ 2796064 w 6400800"/>
              <a:gd name="connsiteY5419" fmla="*/ 268129 h 514350"/>
              <a:gd name="connsiteX5420" fmla="*/ 2798921 w 6400800"/>
              <a:gd name="connsiteY5420" fmla="*/ 263366 h 514350"/>
              <a:gd name="connsiteX5421" fmla="*/ 2796064 w 6400800"/>
              <a:gd name="connsiteY5421" fmla="*/ 268129 h 514350"/>
              <a:gd name="connsiteX5422" fmla="*/ 2803684 w 6400800"/>
              <a:gd name="connsiteY5422" fmla="*/ 314801 h 514350"/>
              <a:gd name="connsiteX5423" fmla="*/ 2802731 w 6400800"/>
              <a:gd name="connsiteY5423" fmla="*/ 318611 h 514350"/>
              <a:gd name="connsiteX5424" fmla="*/ 2801779 w 6400800"/>
              <a:gd name="connsiteY5424" fmla="*/ 325279 h 514350"/>
              <a:gd name="connsiteX5425" fmla="*/ 2798921 w 6400800"/>
              <a:gd name="connsiteY5425" fmla="*/ 317659 h 514350"/>
              <a:gd name="connsiteX5426" fmla="*/ 2798921 w 6400800"/>
              <a:gd name="connsiteY5426" fmla="*/ 315754 h 514350"/>
              <a:gd name="connsiteX5427" fmla="*/ 2798921 w 6400800"/>
              <a:gd name="connsiteY5427" fmla="*/ 315754 h 514350"/>
              <a:gd name="connsiteX5428" fmla="*/ 2801779 w 6400800"/>
              <a:gd name="connsiteY5428" fmla="*/ 304324 h 514350"/>
              <a:gd name="connsiteX5429" fmla="*/ 2803684 w 6400800"/>
              <a:gd name="connsiteY5429" fmla="*/ 312896 h 514350"/>
              <a:gd name="connsiteX5430" fmla="*/ 2803684 w 6400800"/>
              <a:gd name="connsiteY5430" fmla="*/ 314801 h 514350"/>
              <a:gd name="connsiteX5431" fmla="*/ 2810351 w 6400800"/>
              <a:gd name="connsiteY5431" fmla="*/ 280511 h 514350"/>
              <a:gd name="connsiteX5432" fmla="*/ 2805589 w 6400800"/>
              <a:gd name="connsiteY5432" fmla="*/ 302419 h 514350"/>
              <a:gd name="connsiteX5433" fmla="*/ 2803684 w 6400800"/>
              <a:gd name="connsiteY5433" fmla="*/ 298609 h 514350"/>
              <a:gd name="connsiteX5434" fmla="*/ 2802731 w 6400800"/>
              <a:gd name="connsiteY5434" fmla="*/ 296704 h 514350"/>
              <a:gd name="connsiteX5435" fmla="*/ 2805589 w 6400800"/>
              <a:gd name="connsiteY5435" fmla="*/ 287179 h 514350"/>
              <a:gd name="connsiteX5436" fmla="*/ 2809399 w 6400800"/>
              <a:gd name="connsiteY5436" fmla="*/ 277654 h 514350"/>
              <a:gd name="connsiteX5437" fmla="*/ 2810351 w 6400800"/>
              <a:gd name="connsiteY5437" fmla="*/ 275749 h 514350"/>
              <a:gd name="connsiteX5438" fmla="*/ 2810351 w 6400800"/>
              <a:gd name="connsiteY5438" fmla="*/ 280511 h 514350"/>
              <a:gd name="connsiteX5439" fmla="*/ 2811304 w 6400800"/>
              <a:gd name="connsiteY5439" fmla="*/ 276701 h 514350"/>
              <a:gd name="connsiteX5440" fmla="*/ 2811304 w 6400800"/>
              <a:gd name="connsiteY5440" fmla="*/ 274796 h 514350"/>
              <a:gd name="connsiteX5441" fmla="*/ 2813209 w 6400800"/>
              <a:gd name="connsiteY5441" fmla="*/ 270986 h 514350"/>
              <a:gd name="connsiteX5442" fmla="*/ 2811304 w 6400800"/>
              <a:gd name="connsiteY5442" fmla="*/ 276701 h 514350"/>
              <a:gd name="connsiteX5443" fmla="*/ 2812256 w 6400800"/>
              <a:gd name="connsiteY5443" fmla="*/ 236696 h 514350"/>
              <a:gd name="connsiteX5444" fmla="*/ 2806541 w 6400800"/>
              <a:gd name="connsiteY5444" fmla="*/ 246221 h 514350"/>
              <a:gd name="connsiteX5445" fmla="*/ 2799874 w 6400800"/>
              <a:gd name="connsiteY5445" fmla="*/ 251936 h 514350"/>
              <a:gd name="connsiteX5446" fmla="*/ 2794159 w 6400800"/>
              <a:gd name="connsiteY5446" fmla="*/ 257651 h 514350"/>
              <a:gd name="connsiteX5447" fmla="*/ 2792254 w 6400800"/>
              <a:gd name="connsiteY5447" fmla="*/ 245269 h 514350"/>
              <a:gd name="connsiteX5448" fmla="*/ 2796064 w 6400800"/>
              <a:gd name="connsiteY5448" fmla="*/ 238601 h 514350"/>
              <a:gd name="connsiteX5449" fmla="*/ 2804636 w 6400800"/>
              <a:gd name="connsiteY5449" fmla="*/ 224314 h 514350"/>
              <a:gd name="connsiteX5450" fmla="*/ 2812256 w 6400800"/>
              <a:gd name="connsiteY5450" fmla="*/ 236696 h 514350"/>
              <a:gd name="connsiteX5451" fmla="*/ 2804636 w 6400800"/>
              <a:gd name="connsiteY5451" fmla="*/ 223361 h 514350"/>
              <a:gd name="connsiteX5452" fmla="*/ 2794159 w 6400800"/>
              <a:gd name="connsiteY5452" fmla="*/ 235744 h 514350"/>
              <a:gd name="connsiteX5453" fmla="*/ 2792254 w 6400800"/>
              <a:gd name="connsiteY5453" fmla="*/ 238601 h 514350"/>
              <a:gd name="connsiteX5454" fmla="*/ 2792254 w 6400800"/>
              <a:gd name="connsiteY5454" fmla="*/ 238601 h 514350"/>
              <a:gd name="connsiteX5455" fmla="*/ 2796064 w 6400800"/>
              <a:gd name="connsiteY5455" fmla="*/ 230981 h 514350"/>
              <a:gd name="connsiteX5456" fmla="*/ 2801779 w 6400800"/>
              <a:gd name="connsiteY5456" fmla="*/ 219551 h 514350"/>
              <a:gd name="connsiteX5457" fmla="*/ 2804636 w 6400800"/>
              <a:gd name="connsiteY5457" fmla="*/ 223361 h 514350"/>
              <a:gd name="connsiteX5458" fmla="*/ 2787491 w 6400800"/>
              <a:gd name="connsiteY5458" fmla="*/ 196691 h 514350"/>
              <a:gd name="connsiteX5459" fmla="*/ 2800826 w 6400800"/>
              <a:gd name="connsiteY5459" fmla="*/ 217646 h 514350"/>
              <a:gd name="connsiteX5460" fmla="*/ 2792254 w 6400800"/>
              <a:gd name="connsiteY5460" fmla="*/ 228124 h 514350"/>
              <a:gd name="connsiteX5461" fmla="*/ 2790349 w 6400800"/>
              <a:gd name="connsiteY5461" fmla="*/ 230981 h 514350"/>
              <a:gd name="connsiteX5462" fmla="*/ 2787491 w 6400800"/>
              <a:gd name="connsiteY5462" fmla="*/ 218599 h 514350"/>
              <a:gd name="connsiteX5463" fmla="*/ 2781776 w 6400800"/>
              <a:gd name="connsiteY5463" fmla="*/ 196691 h 514350"/>
              <a:gd name="connsiteX5464" fmla="*/ 2783681 w 6400800"/>
              <a:gd name="connsiteY5464" fmla="*/ 218599 h 514350"/>
              <a:gd name="connsiteX5465" fmla="*/ 2784634 w 6400800"/>
              <a:gd name="connsiteY5465" fmla="*/ 237649 h 514350"/>
              <a:gd name="connsiteX5466" fmla="*/ 2780824 w 6400800"/>
              <a:gd name="connsiteY5466" fmla="*/ 243364 h 514350"/>
              <a:gd name="connsiteX5467" fmla="*/ 2778919 w 6400800"/>
              <a:gd name="connsiteY5467" fmla="*/ 204311 h 514350"/>
              <a:gd name="connsiteX5468" fmla="*/ 2777966 w 6400800"/>
              <a:gd name="connsiteY5468" fmla="*/ 186214 h 514350"/>
              <a:gd name="connsiteX5469" fmla="*/ 2775109 w 6400800"/>
              <a:gd name="connsiteY5469" fmla="*/ 204311 h 514350"/>
              <a:gd name="connsiteX5470" fmla="*/ 2774156 w 6400800"/>
              <a:gd name="connsiteY5470" fmla="*/ 214789 h 514350"/>
              <a:gd name="connsiteX5471" fmla="*/ 2770346 w 6400800"/>
              <a:gd name="connsiteY5471" fmla="*/ 190976 h 514350"/>
              <a:gd name="connsiteX5472" fmla="*/ 2770346 w 6400800"/>
              <a:gd name="connsiteY5472" fmla="*/ 189071 h 514350"/>
              <a:gd name="connsiteX5473" fmla="*/ 2770346 w 6400800"/>
              <a:gd name="connsiteY5473" fmla="*/ 185261 h 514350"/>
              <a:gd name="connsiteX5474" fmla="*/ 2768441 w 6400800"/>
              <a:gd name="connsiteY5474" fmla="*/ 166211 h 514350"/>
              <a:gd name="connsiteX5475" fmla="*/ 2787491 w 6400800"/>
              <a:gd name="connsiteY5475" fmla="*/ 196691 h 514350"/>
              <a:gd name="connsiteX5476" fmla="*/ 2767489 w 6400800"/>
              <a:gd name="connsiteY5476" fmla="*/ 167164 h 514350"/>
              <a:gd name="connsiteX5477" fmla="*/ 2767489 w 6400800"/>
              <a:gd name="connsiteY5477" fmla="*/ 170974 h 514350"/>
              <a:gd name="connsiteX5478" fmla="*/ 2766536 w 6400800"/>
              <a:gd name="connsiteY5478" fmla="*/ 166211 h 514350"/>
              <a:gd name="connsiteX5479" fmla="*/ 2767489 w 6400800"/>
              <a:gd name="connsiteY5479" fmla="*/ 167164 h 514350"/>
              <a:gd name="connsiteX5480" fmla="*/ 2757964 w 6400800"/>
              <a:gd name="connsiteY5480" fmla="*/ 342424 h 514350"/>
              <a:gd name="connsiteX5481" fmla="*/ 2755106 w 6400800"/>
              <a:gd name="connsiteY5481" fmla="*/ 336709 h 514350"/>
              <a:gd name="connsiteX5482" fmla="*/ 2758916 w 6400800"/>
              <a:gd name="connsiteY5482" fmla="*/ 329089 h 514350"/>
              <a:gd name="connsiteX5483" fmla="*/ 2760821 w 6400800"/>
              <a:gd name="connsiteY5483" fmla="*/ 332899 h 514350"/>
              <a:gd name="connsiteX5484" fmla="*/ 2757964 w 6400800"/>
              <a:gd name="connsiteY5484" fmla="*/ 342424 h 514350"/>
              <a:gd name="connsiteX5485" fmla="*/ 2762726 w 6400800"/>
              <a:gd name="connsiteY5485" fmla="*/ 327184 h 514350"/>
              <a:gd name="connsiteX5486" fmla="*/ 2761774 w 6400800"/>
              <a:gd name="connsiteY5486" fmla="*/ 330994 h 514350"/>
              <a:gd name="connsiteX5487" fmla="*/ 2759869 w 6400800"/>
              <a:gd name="connsiteY5487" fmla="*/ 328136 h 514350"/>
              <a:gd name="connsiteX5488" fmla="*/ 2761774 w 6400800"/>
              <a:gd name="connsiteY5488" fmla="*/ 324326 h 514350"/>
              <a:gd name="connsiteX5489" fmla="*/ 2762726 w 6400800"/>
              <a:gd name="connsiteY5489" fmla="*/ 327184 h 514350"/>
              <a:gd name="connsiteX5490" fmla="*/ 2762726 w 6400800"/>
              <a:gd name="connsiteY5490" fmla="*/ 327184 h 514350"/>
              <a:gd name="connsiteX5491" fmla="*/ 2762726 w 6400800"/>
              <a:gd name="connsiteY5491" fmla="*/ 250031 h 514350"/>
              <a:gd name="connsiteX5492" fmla="*/ 2762726 w 6400800"/>
              <a:gd name="connsiteY5492" fmla="*/ 270034 h 514350"/>
              <a:gd name="connsiteX5493" fmla="*/ 2754154 w 6400800"/>
              <a:gd name="connsiteY5493" fmla="*/ 282416 h 514350"/>
              <a:gd name="connsiteX5494" fmla="*/ 2753201 w 6400800"/>
              <a:gd name="connsiteY5494" fmla="*/ 284321 h 514350"/>
              <a:gd name="connsiteX5495" fmla="*/ 2752249 w 6400800"/>
              <a:gd name="connsiteY5495" fmla="*/ 282416 h 514350"/>
              <a:gd name="connsiteX5496" fmla="*/ 2753201 w 6400800"/>
              <a:gd name="connsiteY5496" fmla="*/ 278606 h 514350"/>
              <a:gd name="connsiteX5497" fmla="*/ 2756059 w 6400800"/>
              <a:gd name="connsiteY5497" fmla="*/ 267176 h 514350"/>
              <a:gd name="connsiteX5498" fmla="*/ 2761774 w 6400800"/>
              <a:gd name="connsiteY5498" fmla="*/ 251936 h 514350"/>
              <a:gd name="connsiteX5499" fmla="*/ 2762726 w 6400800"/>
              <a:gd name="connsiteY5499" fmla="*/ 250031 h 514350"/>
              <a:gd name="connsiteX5500" fmla="*/ 2762726 w 6400800"/>
              <a:gd name="connsiteY5500" fmla="*/ 250031 h 514350"/>
              <a:gd name="connsiteX5501" fmla="*/ 2753201 w 6400800"/>
              <a:gd name="connsiteY5501" fmla="*/ 250031 h 514350"/>
              <a:gd name="connsiteX5502" fmla="*/ 2757011 w 6400800"/>
              <a:gd name="connsiteY5502" fmla="*/ 230981 h 514350"/>
              <a:gd name="connsiteX5503" fmla="*/ 2762726 w 6400800"/>
              <a:gd name="connsiteY5503" fmla="*/ 249079 h 514350"/>
              <a:gd name="connsiteX5504" fmla="*/ 2760821 w 6400800"/>
              <a:gd name="connsiteY5504" fmla="*/ 252889 h 514350"/>
              <a:gd name="connsiteX5505" fmla="*/ 2752249 w 6400800"/>
              <a:gd name="connsiteY5505" fmla="*/ 267176 h 514350"/>
              <a:gd name="connsiteX5506" fmla="*/ 2748439 w 6400800"/>
              <a:gd name="connsiteY5506" fmla="*/ 275749 h 514350"/>
              <a:gd name="connsiteX5507" fmla="*/ 2747486 w 6400800"/>
              <a:gd name="connsiteY5507" fmla="*/ 274796 h 514350"/>
              <a:gd name="connsiteX5508" fmla="*/ 2753201 w 6400800"/>
              <a:gd name="connsiteY5508" fmla="*/ 250031 h 514350"/>
              <a:gd name="connsiteX5509" fmla="*/ 2749391 w 6400800"/>
              <a:gd name="connsiteY5509" fmla="*/ 362426 h 514350"/>
              <a:gd name="connsiteX5510" fmla="*/ 2746534 w 6400800"/>
              <a:gd name="connsiteY5510" fmla="*/ 357664 h 514350"/>
              <a:gd name="connsiteX5511" fmla="*/ 2746534 w 6400800"/>
              <a:gd name="connsiteY5511" fmla="*/ 354806 h 514350"/>
              <a:gd name="connsiteX5512" fmla="*/ 2749391 w 6400800"/>
              <a:gd name="connsiteY5512" fmla="*/ 362426 h 514350"/>
              <a:gd name="connsiteX5513" fmla="*/ 2734151 w 6400800"/>
              <a:gd name="connsiteY5513" fmla="*/ 258604 h 514350"/>
              <a:gd name="connsiteX5514" fmla="*/ 2740819 w 6400800"/>
              <a:gd name="connsiteY5514" fmla="*/ 273844 h 514350"/>
              <a:gd name="connsiteX5515" fmla="*/ 2735104 w 6400800"/>
              <a:gd name="connsiteY5515" fmla="*/ 290036 h 514350"/>
              <a:gd name="connsiteX5516" fmla="*/ 2734151 w 6400800"/>
              <a:gd name="connsiteY5516" fmla="*/ 287179 h 514350"/>
              <a:gd name="connsiteX5517" fmla="*/ 2734151 w 6400800"/>
              <a:gd name="connsiteY5517" fmla="*/ 291941 h 514350"/>
              <a:gd name="connsiteX5518" fmla="*/ 2734151 w 6400800"/>
              <a:gd name="connsiteY5518" fmla="*/ 291941 h 514350"/>
              <a:gd name="connsiteX5519" fmla="*/ 2732246 w 6400800"/>
              <a:gd name="connsiteY5519" fmla="*/ 289084 h 514350"/>
              <a:gd name="connsiteX5520" fmla="*/ 2731294 w 6400800"/>
              <a:gd name="connsiteY5520" fmla="*/ 286226 h 514350"/>
              <a:gd name="connsiteX5521" fmla="*/ 2734151 w 6400800"/>
              <a:gd name="connsiteY5521" fmla="*/ 258604 h 514350"/>
              <a:gd name="connsiteX5522" fmla="*/ 2715101 w 6400800"/>
              <a:gd name="connsiteY5522" fmla="*/ 290989 h 514350"/>
              <a:gd name="connsiteX5523" fmla="*/ 2716054 w 6400800"/>
              <a:gd name="connsiteY5523" fmla="*/ 273844 h 514350"/>
              <a:gd name="connsiteX5524" fmla="*/ 2717959 w 6400800"/>
              <a:gd name="connsiteY5524" fmla="*/ 278606 h 514350"/>
              <a:gd name="connsiteX5525" fmla="*/ 2716054 w 6400800"/>
              <a:gd name="connsiteY5525" fmla="*/ 304324 h 514350"/>
              <a:gd name="connsiteX5526" fmla="*/ 2715101 w 6400800"/>
              <a:gd name="connsiteY5526" fmla="*/ 303371 h 514350"/>
              <a:gd name="connsiteX5527" fmla="*/ 2715101 w 6400800"/>
              <a:gd name="connsiteY5527" fmla="*/ 290989 h 514350"/>
              <a:gd name="connsiteX5528" fmla="*/ 2705576 w 6400800"/>
              <a:gd name="connsiteY5528" fmla="*/ 243364 h 514350"/>
              <a:gd name="connsiteX5529" fmla="*/ 2704624 w 6400800"/>
              <a:gd name="connsiteY5529" fmla="*/ 247174 h 514350"/>
              <a:gd name="connsiteX5530" fmla="*/ 2703671 w 6400800"/>
              <a:gd name="connsiteY5530" fmla="*/ 238601 h 514350"/>
              <a:gd name="connsiteX5531" fmla="*/ 2705576 w 6400800"/>
              <a:gd name="connsiteY5531" fmla="*/ 243364 h 514350"/>
              <a:gd name="connsiteX5532" fmla="*/ 2697956 w 6400800"/>
              <a:gd name="connsiteY5532" fmla="*/ 312896 h 514350"/>
              <a:gd name="connsiteX5533" fmla="*/ 2697956 w 6400800"/>
              <a:gd name="connsiteY5533" fmla="*/ 313849 h 514350"/>
              <a:gd name="connsiteX5534" fmla="*/ 2697956 w 6400800"/>
              <a:gd name="connsiteY5534" fmla="*/ 310991 h 514350"/>
              <a:gd name="connsiteX5535" fmla="*/ 2697956 w 6400800"/>
              <a:gd name="connsiteY5535" fmla="*/ 312896 h 514350"/>
              <a:gd name="connsiteX5536" fmla="*/ 2664619 w 6400800"/>
              <a:gd name="connsiteY5536" fmla="*/ 234791 h 514350"/>
              <a:gd name="connsiteX5537" fmla="*/ 2666524 w 6400800"/>
              <a:gd name="connsiteY5537" fmla="*/ 238601 h 514350"/>
              <a:gd name="connsiteX5538" fmla="*/ 2673191 w 6400800"/>
              <a:gd name="connsiteY5538" fmla="*/ 287179 h 514350"/>
              <a:gd name="connsiteX5539" fmla="*/ 2670334 w 6400800"/>
              <a:gd name="connsiteY5539" fmla="*/ 279559 h 514350"/>
              <a:gd name="connsiteX5540" fmla="*/ 2670334 w 6400800"/>
              <a:gd name="connsiteY5540" fmla="*/ 278606 h 514350"/>
              <a:gd name="connsiteX5541" fmla="*/ 2671286 w 6400800"/>
              <a:gd name="connsiteY5541" fmla="*/ 276701 h 514350"/>
              <a:gd name="connsiteX5542" fmla="*/ 2670334 w 6400800"/>
              <a:gd name="connsiteY5542" fmla="*/ 278606 h 514350"/>
              <a:gd name="connsiteX5543" fmla="*/ 2664619 w 6400800"/>
              <a:gd name="connsiteY5543" fmla="*/ 246221 h 514350"/>
              <a:gd name="connsiteX5544" fmla="*/ 2663666 w 6400800"/>
              <a:gd name="connsiteY5544" fmla="*/ 240506 h 514350"/>
              <a:gd name="connsiteX5545" fmla="*/ 2664619 w 6400800"/>
              <a:gd name="connsiteY5545" fmla="*/ 234791 h 514350"/>
              <a:gd name="connsiteX5546" fmla="*/ 2657951 w 6400800"/>
              <a:gd name="connsiteY5546" fmla="*/ 339566 h 514350"/>
              <a:gd name="connsiteX5547" fmla="*/ 2656046 w 6400800"/>
              <a:gd name="connsiteY5547" fmla="*/ 336709 h 514350"/>
              <a:gd name="connsiteX5548" fmla="*/ 2657951 w 6400800"/>
              <a:gd name="connsiteY5548" fmla="*/ 325279 h 514350"/>
              <a:gd name="connsiteX5549" fmla="*/ 2657951 w 6400800"/>
              <a:gd name="connsiteY5549" fmla="*/ 339566 h 514350"/>
              <a:gd name="connsiteX5550" fmla="*/ 2654141 w 6400800"/>
              <a:gd name="connsiteY5550" fmla="*/ 277654 h 514350"/>
              <a:gd name="connsiteX5551" fmla="*/ 2659856 w 6400800"/>
              <a:gd name="connsiteY5551" fmla="*/ 298609 h 514350"/>
              <a:gd name="connsiteX5552" fmla="*/ 2659856 w 6400800"/>
              <a:gd name="connsiteY5552" fmla="*/ 299561 h 514350"/>
              <a:gd name="connsiteX5553" fmla="*/ 2653189 w 6400800"/>
              <a:gd name="connsiteY5553" fmla="*/ 316706 h 514350"/>
              <a:gd name="connsiteX5554" fmla="*/ 2652236 w 6400800"/>
              <a:gd name="connsiteY5554" fmla="*/ 319564 h 514350"/>
              <a:gd name="connsiteX5555" fmla="*/ 2650331 w 6400800"/>
              <a:gd name="connsiteY5555" fmla="*/ 311944 h 514350"/>
              <a:gd name="connsiteX5556" fmla="*/ 2647474 w 6400800"/>
              <a:gd name="connsiteY5556" fmla="*/ 301466 h 514350"/>
              <a:gd name="connsiteX5557" fmla="*/ 2654141 w 6400800"/>
              <a:gd name="connsiteY5557" fmla="*/ 277654 h 514350"/>
              <a:gd name="connsiteX5558" fmla="*/ 2633186 w 6400800"/>
              <a:gd name="connsiteY5558" fmla="*/ 283369 h 514350"/>
              <a:gd name="connsiteX5559" fmla="*/ 2633186 w 6400800"/>
              <a:gd name="connsiteY5559" fmla="*/ 285274 h 514350"/>
              <a:gd name="connsiteX5560" fmla="*/ 2633186 w 6400800"/>
              <a:gd name="connsiteY5560" fmla="*/ 286226 h 514350"/>
              <a:gd name="connsiteX5561" fmla="*/ 2632234 w 6400800"/>
              <a:gd name="connsiteY5561" fmla="*/ 290036 h 514350"/>
              <a:gd name="connsiteX5562" fmla="*/ 2633186 w 6400800"/>
              <a:gd name="connsiteY5562" fmla="*/ 283369 h 514350"/>
              <a:gd name="connsiteX5563" fmla="*/ 2578894 w 6400800"/>
              <a:gd name="connsiteY5563" fmla="*/ 242411 h 514350"/>
              <a:gd name="connsiteX5564" fmla="*/ 2577941 w 6400800"/>
              <a:gd name="connsiteY5564" fmla="*/ 241459 h 514350"/>
              <a:gd name="connsiteX5565" fmla="*/ 2580799 w 6400800"/>
              <a:gd name="connsiteY5565" fmla="*/ 235744 h 514350"/>
              <a:gd name="connsiteX5566" fmla="*/ 2580799 w 6400800"/>
              <a:gd name="connsiteY5566" fmla="*/ 235744 h 514350"/>
              <a:gd name="connsiteX5567" fmla="*/ 2578894 w 6400800"/>
              <a:gd name="connsiteY5567" fmla="*/ 242411 h 514350"/>
              <a:gd name="connsiteX5568" fmla="*/ 2597944 w 6400800"/>
              <a:gd name="connsiteY5568" fmla="*/ 275749 h 514350"/>
              <a:gd name="connsiteX5569" fmla="*/ 2597944 w 6400800"/>
              <a:gd name="connsiteY5569" fmla="*/ 274796 h 514350"/>
              <a:gd name="connsiteX5570" fmla="*/ 2597944 w 6400800"/>
              <a:gd name="connsiteY5570" fmla="*/ 275749 h 514350"/>
              <a:gd name="connsiteX5571" fmla="*/ 2597944 w 6400800"/>
              <a:gd name="connsiteY5571" fmla="*/ 275749 h 514350"/>
              <a:gd name="connsiteX5572" fmla="*/ 2616041 w 6400800"/>
              <a:gd name="connsiteY5572" fmla="*/ 309086 h 514350"/>
              <a:gd name="connsiteX5573" fmla="*/ 2613184 w 6400800"/>
              <a:gd name="connsiteY5573" fmla="*/ 319564 h 514350"/>
              <a:gd name="connsiteX5574" fmla="*/ 2613184 w 6400800"/>
              <a:gd name="connsiteY5574" fmla="*/ 318611 h 514350"/>
              <a:gd name="connsiteX5575" fmla="*/ 2613184 w 6400800"/>
              <a:gd name="connsiteY5575" fmla="*/ 319564 h 514350"/>
              <a:gd name="connsiteX5576" fmla="*/ 2613184 w 6400800"/>
              <a:gd name="connsiteY5576" fmla="*/ 319564 h 514350"/>
              <a:gd name="connsiteX5577" fmla="*/ 2600801 w 6400800"/>
              <a:gd name="connsiteY5577" fmla="*/ 289084 h 514350"/>
              <a:gd name="connsiteX5578" fmla="*/ 2602706 w 6400800"/>
              <a:gd name="connsiteY5578" fmla="*/ 282416 h 514350"/>
              <a:gd name="connsiteX5579" fmla="*/ 2612231 w 6400800"/>
              <a:gd name="connsiteY5579" fmla="*/ 299561 h 514350"/>
              <a:gd name="connsiteX5580" fmla="*/ 2616041 w 6400800"/>
              <a:gd name="connsiteY5580" fmla="*/ 308134 h 514350"/>
              <a:gd name="connsiteX5581" fmla="*/ 2616041 w 6400800"/>
              <a:gd name="connsiteY5581" fmla="*/ 309086 h 514350"/>
              <a:gd name="connsiteX5582" fmla="*/ 2616041 w 6400800"/>
              <a:gd name="connsiteY5582" fmla="*/ 309086 h 514350"/>
              <a:gd name="connsiteX5583" fmla="*/ 2604611 w 6400800"/>
              <a:gd name="connsiteY5583" fmla="*/ 276701 h 514350"/>
              <a:gd name="connsiteX5584" fmla="*/ 2608421 w 6400800"/>
              <a:gd name="connsiteY5584" fmla="*/ 267176 h 514350"/>
              <a:gd name="connsiteX5585" fmla="*/ 2615089 w 6400800"/>
              <a:gd name="connsiteY5585" fmla="*/ 290036 h 514350"/>
              <a:gd name="connsiteX5586" fmla="*/ 2604611 w 6400800"/>
              <a:gd name="connsiteY5586" fmla="*/ 276701 h 514350"/>
              <a:gd name="connsiteX5587" fmla="*/ 2614136 w 6400800"/>
              <a:gd name="connsiteY5587" fmla="*/ 276701 h 514350"/>
              <a:gd name="connsiteX5588" fmla="*/ 2609374 w 6400800"/>
              <a:gd name="connsiteY5588" fmla="*/ 266224 h 514350"/>
              <a:gd name="connsiteX5589" fmla="*/ 2612231 w 6400800"/>
              <a:gd name="connsiteY5589" fmla="*/ 257651 h 514350"/>
              <a:gd name="connsiteX5590" fmla="*/ 2614136 w 6400800"/>
              <a:gd name="connsiteY5590" fmla="*/ 276701 h 514350"/>
              <a:gd name="connsiteX5591" fmla="*/ 2606516 w 6400800"/>
              <a:gd name="connsiteY5591" fmla="*/ 208121 h 514350"/>
              <a:gd name="connsiteX5592" fmla="*/ 2611279 w 6400800"/>
              <a:gd name="connsiteY5592" fmla="*/ 250984 h 514350"/>
              <a:gd name="connsiteX5593" fmla="*/ 2611279 w 6400800"/>
              <a:gd name="connsiteY5593" fmla="*/ 251936 h 514350"/>
              <a:gd name="connsiteX5594" fmla="*/ 2600801 w 6400800"/>
              <a:gd name="connsiteY5594" fmla="*/ 271939 h 514350"/>
              <a:gd name="connsiteX5595" fmla="*/ 2597944 w 6400800"/>
              <a:gd name="connsiteY5595" fmla="*/ 268129 h 514350"/>
              <a:gd name="connsiteX5596" fmla="*/ 2595086 w 6400800"/>
              <a:gd name="connsiteY5596" fmla="*/ 237649 h 514350"/>
              <a:gd name="connsiteX5597" fmla="*/ 2594134 w 6400800"/>
              <a:gd name="connsiteY5597" fmla="*/ 228124 h 514350"/>
              <a:gd name="connsiteX5598" fmla="*/ 2605564 w 6400800"/>
              <a:gd name="connsiteY5598" fmla="*/ 179546 h 514350"/>
              <a:gd name="connsiteX5599" fmla="*/ 2606516 w 6400800"/>
              <a:gd name="connsiteY5599" fmla="*/ 208121 h 514350"/>
              <a:gd name="connsiteX5600" fmla="*/ 2586514 w 6400800"/>
              <a:gd name="connsiteY5600" fmla="*/ 186214 h 514350"/>
              <a:gd name="connsiteX5601" fmla="*/ 2598896 w 6400800"/>
              <a:gd name="connsiteY5601" fmla="*/ 159544 h 514350"/>
              <a:gd name="connsiteX5602" fmla="*/ 2601754 w 6400800"/>
              <a:gd name="connsiteY5602" fmla="*/ 153829 h 514350"/>
              <a:gd name="connsiteX5603" fmla="*/ 2603659 w 6400800"/>
              <a:gd name="connsiteY5603" fmla="*/ 173831 h 514350"/>
              <a:gd name="connsiteX5604" fmla="*/ 2590324 w 6400800"/>
              <a:gd name="connsiteY5604" fmla="*/ 210979 h 514350"/>
              <a:gd name="connsiteX5605" fmla="*/ 2586514 w 6400800"/>
              <a:gd name="connsiteY5605" fmla="*/ 187166 h 514350"/>
              <a:gd name="connsiteX5606" fmla="*/ 2586514 w 6400800"/>
              <a:gd name="connsiteY5606" fmla="*/ 186214 h 514350"/>
              <a:gd name="connsiteX5607" fmla="*/ 2584609 w 6400800"/>
              <a:gd name="connsiteY5607" fmla="*/ 408146 h 514350"/>
              <a:gd name="connsiteX5608" fmla="*/ 2584609 w 6400800"/>
              <a:gd name="connsiteY5608" fmla="*/ 408146 h 514350"/>
              <a:gd name="connsiteX5609" fmla="*/ 2581751 w 6400800"/>
              <a:gd name="connsiteY5609" fmla="*/ 393859 h 514350"/>
              <a:gd name="connsiteX5610" fmla="*/ 2584609 w 6400800"/>
              <a:gd name="connsiteY5610" fmla="*/ 408146 h 514350"/>
              <a:gd name="connsiteX5611" fmla="*/ 2580799 w 6400800"/>
              <a:gd name="connsiteY5611" fmla="*/ 199549 h 514350"/>
              <a:gd name="connsiteX5612" fmla="*/ 2581751 w 6400800"/>
              <a:gd name="connsiteY5612" fmla="*/ 228124 h 514350"/>
              <a:gd name="connsiteX5613" fmla="*/ 2578894 w 6400800"/>
              <a:gd name="connsiteY5613" fmla="*/ 231934 h 514350"/>
              <a:gd name="connsiteX5614" fmla="*/ 2575084 w 6400800"/>
              <a:gd name="connsiteY5614" fmla="*/ 236696 h 514350"/>
              <a:gd name="connsiteX5615" fmla="*/ 2573179 w 6400800"/>
              <a:gd name="connsiteY5615" fmla="*/ 233839 h 514350"/>
              <a:gd name="connsiteX5616" fmla="*/ 2572226 w 6400800"/>
              <a:gd name="connsiteY5616" fmla="*/ 229076 h 514350"/>
              <a:gd name="connsiteX5617" fmla="*/ 2571274 w 6400800"/>
              <a:gd name="connsiteY5617" fmla="*/ 219551 h 514350"/>
              <a:gd name="connsiteX5618" fmla="*/ 2580799 w 6400800"/>
              <a:gd name="connsiteY5618" fmla="*/ 199549 h 514350"/>
              <a:gd name="connsiteX5619" fmla="*/ 2569369 w 6400800"/>
              <a:gd name="connsiteY5619" fmla="*/ 320516 h 514350"/>
              <a:gd name="connsiteX5620" fmla="*/ 2570321 w 6400800"/>
              <a:gd name="connsiteY5620" fmla="*/ 327184 h 514350"/>
              <a:gd name="connsiteX5621" fmla="*/ 2571274 w 6400800"/>
              <a:gd name="connsiteY5621" fmla="*/ 330041 h 514350"/>
              <a:gd name="connsiteX5622" fmla="*/ 2563654 w 6400800"/>
              <a:gd name="connsiteY5622" fmla="*/ 345281 h 514350"/>
              <a:gd name="connsiteX5623" fmla="*/ 2562701 w 6400800"/>
              <a:gd name="connsiteY5623" fmla="*/ 342424 h 514350"/>
              <a:gd name="connsiteX5624" fmla="*/ 2569369 w 6400800"/>
              <a:gd name="connsiteY5624" fmla="*/ 320516 h 514350"/>
              <a:gd name="connsiteX5625" fmla="*/ 2556034 w 6400800"/>
              <a:gd name="connsiteY5625" fmla="*/ 262414 h 514350"/>
              <a:gd name="connsiteX5626" fmla="*/ 2559844 w 6400800"/>
              <a:gd name="connsiteY5626" fmla="*/ 251936 h 514350"/>
              <a:gd name="connsiteX5627" fmla="*/ 2560796 w 6400800"/>
              <a:gd name="connsiteY5627" fmla="*/ 257651 h 514350"/>
              <a:gd name="connsiteX5628" fmla="*/ 2559844 w 6400800"/>
              <a:gd name="connsiteY5628" fmla="*/ 259556 h 514350"/>
              <a:gd name="connsiteX5629" fmla="*/ 2554129 w 6400800"/>
              <a:gd name="connsiteY5629" fmla="*/ 269081 h 514350"/>
              <a:gd name="connsiteX5630" fmla="*/ 2556034 w 6400800"/>
              <a:gd name="connsiteY5630" fmla="*/ 262414 h 514350"/>
              <a:gd name="connsiteX5631" fmla="*/ 2561749 w 6400800"/>
              <a:gd name="connsiteY5631" fmla="*/ 276701 h 514350"/>
              <a:gd name="connsiteX5632" fmla="*/ 2562701 w 6400800"/>
              <a:gd name="connsiteY5632" fmla="*/ 274796 h 514350"/>
              <a:gd name="connsiteX5633" fmla="*/ 2564606 w 6400800"/>
              <a:gd name="connsiteY5633" fmla="*/ 287179 h 514350"/>
              <a:gd name="connsiteX5634" fmla="*/ 2557939 w 6400800"/>
              <a:gd name="connsiteY5634" fmla="*/ 309086 h 514350"/>
              <a:gd name="connsiteX5635" fmla="*/ 2556034 w 6400800"/>
              <a:gd name="connsiteY5635" fmla="*/ 313849 h 514350"/>
              <a:gd name="connsiteX5636" fmla="*/ 2553176 w 6400800"/>
              <a:gd name="connsiteY5636" fmla="*/ 296704 h 514350"/>
              <a:gd name="connsiteX5637" fmla="*/ 2561749 w 6400800"/>
              <a:gd name="connsiteY5637" fmla="*/ 276701 h 514350"/>
              <a:gd name="connsiteX5638" fmla="*/ 2538889 w 6400800"/>
              <a:gd name="connsiteY5638" fmla="*/ 252889 h 514350"/>
              <a:gd name="connsiteX5639" fmla="*/ 2540794 w 6400800"/>
              <a:gd name="connsiteY5639" fmla="*/ 242411 h 514350"/>
              <a:gd name="connsiteX5640" fmla="*/ 2542699 w 6400800"/>
              <a:gd name="connsiteY5640" fmla="*/ 238601 h 514350"/>
              <a:gd name="connsiteX5641" fmla="*/ 2544604 w 6400800"/>
              <a:gd name="connsiteY5641" fmla="*/ 233839 h 514350"/>
              <a:gd name="connsiteX5642" fmla="*/ 2543651 w 6400800"/>
              <a:gd name="connsiteY5642" fmla="*/ 248126 h 514350"/>
              <a:gd name="connsiteX5643" fmla="*/ 2542699 w 6400800"/>
              <a:gd name="connsiteY5643" fmla="*/ 257651 h 514350"/>
              <a:gd name="connsiteX5644" fmla="*/ 2537936 w 6400800"/>
              <a:gd name="connsiteY5644" fmla="*/ 268129 h 514350"/>
              <a:gd name="connsiteX5645" fmla="*/ 2538889 w 6400800"/>
              <a:gd name="connsiteY5645" fmla="*/ 252889 h 514350"/>
              <a:gd name="connsiteX5646" fmla="*/ 2521744 w 6400800"/>
              <a:gd name="connsiteY5646" fmla="*/ 475774 h 514350"/>
              <a:gd name="connsiteX5647" fmla="*/ 2522696 w 6400800"/>
              <a:gd name="connsiteY5647" fmla="*/ 484346 h 514350"/>
              <a:gd name="connsiteX5648" fmla="*/ 2520791 w 6400800"/>
              <a:gd name="connsiteY5648" fmla="*/ 479584 h 514350"/>
              <a:gd name="connsiteX5649" fmla="*/ 2521744 w 6400800"/>
              <a:gd name="connsiteY5649" fmla="*/ 475774 h 514350"/>
              <a:gd name="connsiteX5650" fmla="*/ 2514124 w 6400800"/>
              <a:gd name="connsiteY5650" fmla="*/ 323374 h 514350"/>
              <a:gd name="connsiteX5651" fmla="*/ 2514124 w 6400800"/>
              <a:gd name="connsiteY5651" fmla="*/ 323374 h 514350"/>
              <a:gd name="connsiteX5652" fmla="*/ 2513171 w 6400800"/>
              <a:gd name="connsiteY5652" fmla="*/ 328136 h 514350"/>
              <a:gd name="connsiteX5653" fmla="*/ 2513171 w 6400800"/>
              <a:gd name="connsiteY5653" fmla="*/ 329089 h 514350"/>
              <a:gd name="connsiteX5654" fmla="*/ 2514124 w 6400800"/>
              <a:gd name="connsiteY5654" fmla="*/ 323374 h 514350"/>
              <a:gd name="connsiteX5655" fmla="*/ 2509361 w 6400800"/>
              <a:gd name="connsiteY5655" fmla="*/ 300514 h 514350"/>
              <a:gd name="connsiteX5656" fmla="*/ 2508409 w 6400800"/>
              <a:gd name="connsiteY5656" fmla="*/ 302419 h 514350"/>
              <a:gd name="connsiteX5657" fmla="*/ 2508409 w 6400800"/>
              <a:gd name="connsiteY5657" fmla="*/ 302419 h 514350"/>
              <a:gd name="connsiteX5658" fmla="*/ 2507456 w 6400800"/>
              <a:gd name="connsiteY5658" fmla="*/ 294799 h 514350"/>
              <a:gd name="connsiteX5659" fmla="*/ 2509361 w 6400800"/>
              <a:gd name="connsiteY5659" fmla="*/ 300514 h 514350"/>
              <a:gd name="connsiteX5660" fmla="*/ 2496979 w 6400800"/>
              <a:gd name="connsiteY5660" fmla="*/ 292894 h 514350"/>
              <a:gd name="connsiteX5661" fmla="*/ 2497931 w 6400800"/>
              <a:gd name="connsiteY5661" fmla="*/ 290036 h 514350"/>
              <a:gd name="connsiteX5662" fmla="*/ 2496979 w 6400800"/>
              <a:gd name="connsiteY5662" fmla="*/ 290989 h 514350"/>
              <a:gd name="connsiteX5663" fmla="*/ 2497931 w 6400800"/>
              <a:gd name="connsiteY5663" fmla="*/ 284321 h 514350"/>
              <a:gd name="connsiteX5664" fmla="*/ 2498884 w 6400800"/>
              <a:gd name="connsiteY5664" fmla="*/ 269081 h 514350"/>
              <a:gd name="connsiteX5665" fmla="*/ 2498884 w 6400800"/>
              <a:gd name="connsiteY5665" fmla="*/ 266224 h 514350"/>
              <a:gd name="connsiteX5666" fmla="*/ 2502694 w 6400800"/>
              <a:gd name="connsiteY5666" fmla="*/ 277654 h 514350"/>
              <a:gd name="connsiteX5667" fmla="*/ 2502694 w 6400800"/>
              <a:gd name="connsiteY5667" fmla="*/ 283369 h 514350"/>
              <a:gd name="connsiteX5668" fmla="*/ 2501741 w 6400800"/>
              <a:gd name="connsiteY5668" fmla="*/ 302419 h 514350"/>
              <a:gd name="connsiteX5669" fmla="*/ 2501741 w 6400800"/>
              <a:gd name="connsiteY5669" fmla="*/ 313849 h 514350"/>
              <a:gd name="connsiteX5670" fmla="*/ 2500789 w 6400800"/>
              <a:gd name="connsiteY5670" fmla="*/ 325279 h 514350"/>
              <a:gd name="connsiteX5671" fmla="*/ 2500789 w 6400800"/>
              <a:gd name="connsiteY5671" fmla="*/ 326231 h 514350"/>
              <a:gd name="connsiteX5672" fmla="*/ 2499836 w 6400800"/>
              <a:gd name="connsiteY5672" fmla="*/ 315754 h 514350"/>
              <a:gd name="connsiteX5673" fmla="*/ 2499836 w 6400800"/>
              <a:gd name="connsiteY5673" fmla="*/ 310039 h 514350"/>
              <a:gd name="connsiteX5674" fmla="*/ 2500789 w 6400800"/>
              <a:gd name="connsiteY5674" fmla="*/ 297656 h 514350"/>
              <a:gd name="connsiteX5675" fmla="*/ 2500789 w 6400800"/>
              <a:gd name="connsiteY5675" fmla="*/ 286226 h 514350"/>
              <a:gd name="connsiteX5676" fmla="*/ 2496979 w 6400800"/>
              <a:gd name="connsiteY5676" fmla="*/ 292894 h 514350"/>
              <a:gd name="connsiteX5677" fmla="*/ 2496979 w 6400800"/>
              <a:gd name="connsiteY5677" fmla="*/ 292894 h 514350"/>
              <a:gd name="connsiteX5678" fmla="*/ 2449354 w 6400800"/>
              <a:gd name="connsiteY5678" fmla="*/ 334804 h 514350"/>
              <a:gd name="connsiteX5679" fmla="*/ 2447449 w 6400800"/>
              <a:gd name="connsiteY5679" fmla="*/ 328136 h 514350"/>
              <a:gd name="connsiteX5680" fmla="*/ 2450306 w 6400800"/>
              <a:gd name="connsiteY5680" fmla="*/ 321469 h 514350"/>
              <a:gd name="connsiteX5681" fmla="*/ 2450306 w 6400800"/>
              <a:gd name="connsiteY5681" fmla="*/ 322421 h 514350"/>
              <a:gd name="connsiteX5682" fmla="*/ 2451259 w 6400800"/>
              <a:gd name="connsiteY5682" fmla="*/ 324326 h 514350"/>
              <a:gd name="connsiteX5683" fmla="*/ 2449354 w 6400800"/>
              <a:gd name="connsiteY5683" fmla="*/ 334804 h 514350"/>
              <a:gd name="connsiteX5684" fmla="*/ 2450306 w 6400800"/>
              <a:gd name="connsiteY5684" fmla="*/ 254794 h 514350"/>
              <a:gd name="connsiteX5685" fmla="*/ 2451259 w 6400800"/>
              <a:gd name="connsiteY5685" fmla="*/ 251936 h 514350"/>
              <a:gd name="connsiteX5686" fmla="*/ 2451259 w 6400800"/>
              <a:gd name="connsiteY5686" fmla="*/ 250984 h 514350"/>
              <a:gd name="connsiteX5687" fmla="*/ 2451259 w 6400800"/>
              <a:gd name="connsiteY5687" fmla="*/ 251936 h 514350"/>
              <a:gd name="connsiteX5688" fmla="*/ 2450306 w 6400800"/>
              <a:gd name="connsiteY5688" fmla="*/ 254794 h 514350"/>
              <a:gd name="connsiteX5689" fmla="*/ 2452211 w 6400800"/>
              <a:gd name="connsiteY5689" fmla="*/ 251936 h 514350"/>
              <a:gd name="connsiteX5690" fmla="*/ 2451259 w 6400800"/>
              <a:gd name="connsiteY5690" fmla="*/ 250984 h 514350"/>
              <a:gd name="connsiteX5691" fmla="*/ 2456021 w 6400800"/>
              <a:gd name="connsiteY5691" fmla="*/ 238601 h 514350"/>
              <a:gd name="connsiteX5692" fmla="*/ 2460784 w 6400800"/>
              <a:gd name="connsiteY5692" fmla="*/ 231934 h 514350"/>
              <a:gd name="connsiteX5693" fmla="*/ 2459831 w 6400800"/>
              <a:gd name="connsiteY5693" fmla="*/ 235744 h 514350"/>
              <a:gd name="connsiteX5694" fmla="*/ 2456021 w 6400800"/>
              <a:gd name="connsiteY5694" fmla="*/ 248126 h 514350"/>
              <a:gd name="connsiteX5695" fmla="*/ 2452211 w 6400800"/>
              <a:gd name="connsiteY5695" fmla="*/ 251936 h 514350"/>
              <a:gd name="connsiteX5696" fmla="*/ 2457926 w 6400800"/>
              <a:gd name="connsiteY5696" fmla="*/ 266224 h 514350"/>
              <a:gd name="connsiteX5697" fmla="*/ 2456974 w 6400800"/>
              <a:gd name="connsiteY5697" fmla="*/ 268129 h 514350"/>
              <a:gd name="connsiteX5698" fmla="*/ 2457926 w 6400800"/>
              <a:gd name="connsiteY5698" fmla="*/ 266224 h 514350"/>
              <a:gd name="connsiteX5699" fmla="*/ 2457926 w 6400800"/>
              <a:gd name="connsiteY5699" fmla="*/ 266224 h 514350"/>
              <a:gd name="connsiteX5700" fmla="*/ 2457926 w 6400800"/>
              <a:gd name="connsiteY5700" fmla="*/ 374809 h 514350"/>
              <a:gd name="connsiteX5701" fmla="*/ 2456021 w 6400800"/>
              <a:gd name="connsiteY5701" fmla="*/ 367189 h 514350"/>
              <a:gd name="connsiteX5702" fmla="*/ 2456021 w 6400800"/>
              <a:gd name="connsiteY5702" fmla="*/ 362426 h 514350"/>
              <a:gd name="connsiteX5703" fmla="*/ 2456021 w 6400800"/>
              <a:gd name="connsiteY5703" fmla="*/ 344329 h 514350"/>
              <a:gd name="connsiteX5704" fmla="*/ 2458879 w 6400800"/>
              <a:gd name="connsiteY5704" fmla="*/ 354806 h 514350"/>
              <a:gd name="connsiteX5705" fmla="*/ 2457926 w 6400800"/>
              <a:gd name="connsiteY5705" fmla="*/ 374809 h 514350"/>
              <a:gd name="connsiteX5706" fmla="*/ 2456974 w 6400800"/>
              <a:gd name="connsiteY5706" fmla="*/ 308134 h 514350"/>
              <a:gd name="connsiteX5707" fmla="*/ 2456974 w 6400800"/>
              <a:gd name="connsiteY5707" fmla="*/ 305276 h 514350"/>
              <a:gd name="connsiteX5708" fmla="*/ 2457926 w 6400800"/>
              <a:gd name="connsiteY5708" fmla="*/ 302419 h 514350"/>
              <a:gd name="connsiteX5709" fmla="*/ 2459831 w 6400800"/>
              <a:gd name="connsiteY5709" fmla="*/ 313849 h 514350"/>
              <a:gd name="connsiteX5710" fmla="*/ 2460784 w 6400800"/>
              <a:gd name="connsiteY5710" fmla="*/ 317659 h 514350"/>
              <a:gd name="connsiteX5711" fmla="*/ 2456974 w 6400800"/>
              <a:gd name="connsiteY5711" fmla="*/ 308134 h 514350"/>
              <a:gd name="connsiteX5712" fmla="*/ 2458879 w 6400800"/>
              <a:gd name="connsiteY5712" fmla="*/ 290036 h 514350"/>
              <a:gd name="connsiteX5713" fmla="*/ 2459831 w 6400800"/>
              <a:gd name="connsiteY5713" fmla="*/ 287179 h 514350"/>
              <a:gd name="connsiteX5714" fmla="*/ 2463641 w 6400800"/>
              <a:gd name="connsiteY5714" fmla="*/ 277654 h 514350"/>
              <a:gd name="connsiteX5715" fmla="*/ 2465546 w 6400800"/>
              <a:gd name="connsiteY5715" fmla="*/ 281464 h 514350"/>
              <a:gd name="connsiteX5716" fmla="*/ 2458879 w 6400800"/>
              <a:gd name="connsiteY5716" fmla="*/ 290036 h 514350"/>
              <a:gd name="connsiteX5717" fmla="*/ 2464594 w 6400800"/>
              <a:gd name="connsiteY5717" fmla="*/ 305276 h 514350"/>
              <a:gd name="connsiteX5718" fmla="*/ 2460784 w 6400800"/>
              <a:gd name="connsiteY5718" fmla="*/ 295751 h 514350"/>
              <a:gd name="connsiteX5719" fmla="*/ 2462689 w 6400800"/>
              <a:gd name="connsiteY5719" fmla="*/ 292894 h 514350"/>
              <a:gd name="connsiteX5720" fmla="*/ 2466499 w 6400800"/>
              <a:gd name="connsiteY5720" fmla="*/ 285274 h 514350"/>
              <a:gd name="connsiteX5721" fmla="*/ 2464594 w 6400800"/>
              <a:gd name="connsiteY5721" fmla="*/ 305276 h 514350"/>
              <a:gd name="connsiteX5722" fmla="*/ 2467451 w 6400800"/>
              <a:gd name="connsiteY5722" fmla="*/ 274796 h 514350"/>
              <a:gd name="connsiteX5723" fmla="*/ 2466499 w 6400800"/>
              <a:gd name="connsiteY5723" fmla="*/ 272891 h 514350"/>
              <a:gd name="connsiteX5724" fmla="*/ 2468404 w 6400800"/>
              <a:gd name="connsiteY5724" fmla="*/ 268129 h 514350"/>
              <a:gd name="connsiteX5725" fmla="*/ 2467451 w 6400800"/>
              <a:gd name="connsiteY5725" fmla="*/ 274796 h 514350"/>
              <a:gd name="connsiteX5726" fmla="*/ 2471261 w 6400800"/>
              <a:gd name="connsiteY5726" fmla="*/ 233839 h 514350"/>
              <a:gd name="connsiteX5727" fmla="*/ 2470309 w 6400800"/>
              <a:gd name="connsiteY5727" fmla="*/ 245269 h 514350"/>
              <a:gd name="connsiteX5728" fmla="*/ 2469356 w 6400800"/>
              <a:gd name="connsiteY5728" fmla="*/ 246221 h 514350"/>
              <a:gd name="connsiteX5729" fmla="*/ 2459831 w 6400800"/>
              <a:gd name="connsiteY5729" fmla="*/ 263366 h 514350"/>
              <a:gd name="connsiteX5730" fmla="*/ 2458879 w 6400800"/>
              <a:gd name="connsiteY5730" fmla="*/ 261461 h 514350"/>
              <a:gd name="connsiteX5731" fmla="*/ 2461736 w 6400800"/>
              <a:gd name="connsiteY5731" fmla="*/ 247174 h 514350"/>
              <a:gd name="connsiteX5732" fmla="*/ 2462689 w 6400800"/>
              <a:gd name="connsiteY5732" fmla="*/ 245269 h 514350"/>
              <a:gd name="connsiteX5733" fmla="*/ 2472214 w 6400800"/>
              <a:gd name="connsiteY5733" fmla="*/ 231934 h 514350"/>
              <a:gd name="connsiteX5734" fmla="*/ 2472214 w 6400800"/>
              <a:gd name="connsiteY5734" fmla="*/ 231934 h 514350"/>
              <a:gd name="connsiteX5735" fmla="*/ 2473166 w 6400800"/>
              <a:gd name="connsiteY5735" fmla="*/ 240506 h 514350"/>
              <a:gd name="connsiteX5736" fmla="*/ 2472214 w 6400800"/>
              <a:gd name="connsiteY5736" fmla="*/ 242411 h 514350"/>
              <a:gd name="connsiteX5737" fmla="*/ 2471261 w 6400800"/>
              <a:gd name="connsiteY5737" fmla="*/ 233839 h 514350"/>
              <a:gd name="connsiteX5738" fmla="*/ 2467451 w 6400800"/>
              <a:gd name="connsiteY5738" fmla="*/ 211931 h 514350"/>
              <a:gd name="connsiteX5739" fmla="*/ 2465546 w 6400800"/>
              <a:gd name="connsiteY5739" fmla="*/ 213836 h 514350"/>
              <a:gd name="connsiteX5740" fmla="*/ 2466499 w 6400800"/>
              <a:gd name="connsiteY5740" fmla="*/ 211931 h 514350"/>
              <a:gd name="connsiteX5741" fmla="*/ 2468404 w 6400800"/>
              <a:gd name="connsiteY5741" fmla="*/ 208121 h 514350"/>
              <a:gd name="connsiteX5742" fmla="*/ 2468404 w 6400800"/>
              <a:gd name="connsiteY5742" fmla="*/ 210979 h 514350"/>
              <a:gd name="connsiteX5743" fmla="*/ 2467451 w 6400800"/>
              <a:gd name="connsiteY5743" fmla="*/ 211931 h 514350"/>
              <a:gd name="connsiteX5744" fmla="*/ 2467451 w 6400800"/>
              <a:gd name="connsiteY5744" fmla="*/ 211931 h 514350"/>
              <a:gd name="connsiteX5745" fmla="*/ 2467451 w 6400800"/>
              <a:gd name="connsiteY5745" fmla="*/ 211931 h 514350"/>
              <a:gd name="connsiteX5746" fmla="*/ 2470309 w 6400800"/>
              <a:gd name="connsiteY5746" fmla="*/ 218599 h 514350"/>
              <a:gd name="connsiteX5747" fmla="*/ 2472214 w 6400800"/>
              <a:gd name="connsiteY5747" fmla="*/ 230029 h 514350"/>
              <a:gd name="connsiteX5748" fmla="*/ 2472214 w 6400800"/>
              <a:gd name="connsiteY5748" fmla="*/ 230029 h 514350"/>
              <a:gd name="connsiteX5749" fmla="*/ 2463641 w 6400800"/>
              <a:gd name="connsiteY5749" fmla="*/ 237649 h 514350"/>
              <a:gd name="connsiteX5750" fmla="*/ 2464594 w 6400800"/>
              <a:gd name="connsiteY5750" fmla="*/ 234791 h 514350"/>
              <a:gd name="connsiteX5751" fmla="*/ 2466499 w 6400800"/>
              <a:gd name="connsiteY5751" fmla="*/ 224314 h 514350"/>
              <a:gd name="connsiteX5752" fmla="*/ 2466499 w 6400800"/>
              <a:gd name="connsiteY5752" fmla="*/ 224314 h 514350"/>
              <a:gd name="connsiteX5753" fmla="*/ 2470309 w 6400800"/>
              <a:gd name="connsiteY5753" fmla="*/ 218599 h 514350"/>
              <a:gd name="connsiteX5754" fmla="*/ 2477929 w 6400800"/>
              <a:gd name="connsiteY5754" fmla="*/ 223361 h 514350"/>
              <a:gd name="connsiteX5755" fmla="*/ 2475071 w 6400800"/>
              <a:gd name="connsiteY5755" fmla="*/ 212884 h 514350"/>
              <a:gd name="connsiteX5756" fmla="*/ 2477929 w 6400800"/>
              <a:gd name="connsiteY5756" fmla="*/ 209074 h 514350"/>
              <a:gd name="connsiteX5757" fmla="*/ 2477929 w 6400800"/>
              <a:gd name="connsiteY5757" fmla="*/ 217646 h 514350"/>
              <a:gd name="connsiteX5758" fmla="*/ 2477929 w 6400800"/>
              <a:gd name="connsiteY5758" fmla="*/ 223361 h 514350"/>
              <a:gd name="connsiteX5759" fmla="*/ 2473166 w 6400800"/>
              <a:gd name="connsiteY5759" fmla="*/ 206216 h 514350"/>
              <a:gd name="connsiteX5760" fmla="*/ 2472214 w 6400800"/>
              <a:gd name="connsiteY5760" fmla="*/ 203359 h 514350"/>
              <a:gd name="connsiteX5761" fmla="*/ 2471261 w 6400800"/>
              <a:gd name="connsiteY5761" fmla="*/ 201454 h 514350"/>
              <a:gd name="connsiteX5762" fmla="*/ 2474119 w 6400800"/>
              <a:gd name="connsiteY5762" fmla="*/ 195739 h 514350"/>
              <a:gd name="connsiteX5763" fmla="*/ 2477929 w 6400800"/>
              <a:gd name="connsiteY5763" fmla="*/ 189071 h 514350"/>
              <a:gd name="connsiteX5764" fmla="*/ 2477929 w 6400800"/>
              <a:gd name="connsiteY5764" fmla="*/ 201454 h 514350"/>
              <a:gd name="connsiteX5765" fmla="*/ 2473166 w 6400800"/>
              <a:gd name="connsiteY5765" fmla="*/ 206216 h 514350"/>
              <a:gd name="connsiteX5766" fmla="*/ 2473166 w 6400800"/>
              <a:gd name="connsiteY5766" fmla="*/ 255746 h 514350"/>
              <a:gd name="connsiteX5767" fmla="*/ 2475071 w 6400800"/>
              <a:gd name="connsiteY5767" fmla="*/ 251936 h 514350"/>
              <a:gd name="connsiteX5768" fmla="*/ 2476976 w 6400800"/>
              <a:gd name="connsiteY5768" fmla="*/ 266224 h 514350"/>
              <a:gd name="connsiteX5769" fmla="*/ 2479834 w 6400800"/>
              <a:gd name="connsiteY5769" fmla="*/ 292894 h 514350"/>
              <a:gd name="connsiteX5770" fmla="*/ 2479834 w 6400800"/>
              <a:gd name="connsiteY5770" fmla="*/ 296704 h 514350"/>
              <a:gd name="connsiteX5771" fmla="*/ 2479834 w 6400800"/>
              <a:gd name="connsiteY5771" fmla="*/ 295751 h 514350"/>
              <a:gd name="connsiteX5772" fmla="*/ 2475071 w 6400800"/>
              <a:gd name="connsiteY5772" fmla="*/ 288131 h 514350"/>
              <a:gd name="connsiteX5773" fmla="*/ 2473166 w 6400800"/>
              <a:gd name="connsiteY5773" fmla="*/ 255746 h 514350"/>
              <a:gd name="connsiteX5774" fmla="*/ 2481739 w 6400800"/>
              <a:gd name="connsiteY5774" fmla="*/ 324326 h 514350"/>
              <a:gd name="connsiteX5775" fmla="*/ 2480786 w 6400800"/>
              <a:gd name="connsiteY5775" fmla="*/ 326231 h 514350"/>
              <a:gd name="connsiteX5776" fmla="*/ 2476024 w 6400800"/>
              <a:gd name="connsiteY5776" fmla="*/ 340519 h 514350"/>
              <a:gd name="connsiteX5777" fmla="*/ 2476024 w 6400800"/>
              <a:gd name="connsiteY5777" fmla="*/ 308134 h 514350"/>
              <a:gd name="connsiteX5778" fmla="*/ 2476024 w 6400800"/>
              <a:gd name="connsiteY5778" fmla="*/ 308134 h 514350"/>
              <a:gd name="connsiteX5779" fmla="*/ 2479834 w 6400800"/>
              <a:gd name="connsiteY5779" fmla="*/ 318611 h 514350"/>
              <a:gd name="connsiteX5780" fmla="*/ 2480786 w 6400800"/>
              <a:gd name="connsiteY5780" fmla="*/ 322421 h 514350"/>
              <a:gd name="connsiteX5781" fmla="*/ 2481739 w 6400800"/>
              <a:gd name="connsiteY5781" fmla="*/ 324326 h 514350"/>
              <a:gd name="connsiteX5782" fmla="*/ 2481739 w 6400800"/>
              <a:gd name="connsiteY5782" fmla="*/ 324326 h 514350"/>
              <a:gd name="connsiteX5783" fmla="*/ 2436971 w 6400800"/>
              <a:gd name="connsiteY5783" fmla="*/ 215741 h 514350"/>
              <a:gd name="connsiteX5784" fmla="*/ 2447449 w 6400800"/>
              <a:gd name="connsiteY5784" fmla="*/ 195739 h 514350"/>
              <a:gd name="connsiteX5785" fmla="*/ 2457926 w 6400800"/>
              <a:gd name="connsiteY5785" fmla="*/ 178594 h 514350"/>
              <a:gd name="connsiteX5786" fmla="*/ 2475071 w 6400800"/>
              <a:gd name="connsiteY5786" fmla="*/ 150971 h 514350"/>
              <a:gd name="connsiteX5787" fmla="*/ 2482691 w 6400800"/>
              <a:gd name="connsiteY5787" fmla="*/ 138589 h 514350"/>
              <a:gd name="connsiteX5788" fmla="*/ 2480786 w 6400800"/>
              <a:gd name="connsiteY5788" fmla="*/ 154781 h 514350"/>
              <a:gd name="connsiteX5789" fmla="*/ 2478881 w 6400800"/>
              <a:gd name="connsiteY5789" fmla="*/ 181451 h 514350"/>
              <a:gd name="connsiteX5790" fmla="*/ 2470309 w 6400800"/>
              <a:gd name="connsiteY5790" fmla="*/ 193834 h 514350"/>
              <a:gd name="connsiteX5791" fmla="*/ 2469356 w 6400800"/>
              <a:gd name="connsiteY5791" fmla="*/ 194786 h 514350"/>
              <a:gd name="connsiteX5792" fmla="*/ 2465546 w 6400800"/>
              <a:gd name="connsiteY5792" fmla="*/ 181451 h 514350"/>
              <a:gd name="connsiteX5793" fmla="*/ 2467451 w 6400800"/>
              <a:gd name="connsiteY5793" fmla="*/ 197644 h 514350"/>
              <a:gd name="connsiteX5794" fmla="*/ 2460784 w 6400800"/>
              <a:gd name="connsiteY5794" fmla="*/ 209074 h 514350"/>
              <a:gd name="connsiteX5795" fmla="*/ 2447449 w 6400800"/>
              <a:gd name="connsiteY5795" fmla="*/ 234791 h 514350"/>
              <a:gd name="connsiteX5796" fmla="*/ 2436971 w 6400800"/>
              <a:gd name="connsiteY5796" fmla="*/ 247174 h 514350"/>
              <a:gd name="connsiteX5797" fmla="*/ 2436019 w 6400800"/>
              <a:gd name="connsiteY5797" fmla="*/ 249079 h 514350"/>
              <a:gd name="connsiteX5798" fmla="*/ 2436019 w 6400800"/>
              <a:gd name="connsiteY5798" fmla="*/ 249079 h 514350"/>
              <a:gd name="connsiteX5799" fmla="*/ 2433161 w 6400800"/>
              <a:gd name="connsiteY5799" fmla="*/ 225266 h 514350"/>
              <a:gd name="connsiteX5800" fmla="*/ 2436971 w 6400800"/>
              <a:gd name="connsiteY5800" fmla="*/ 215741 h 514350"/>
              <a:gd name="connsiteX5801" fmla="*/ 2416016 w 6400800"/>
              <a:gd name="connsiteY5801" fmla="*/ 313849 h 514350"/>
              <a:gd name="connsiteX5802" fmla="*/ 2416016 w 6400800"/>
              <a:gd name="connsiteY5802" fmla="*/ 313849 h 514350"/>
              <a:gd name="connsiteX5803" fmla="*/ 2413159 w 6400800"/>
              <a:gd name="connsiteY5803" fmla="*/ 304324 h 514350"/>
              <a:gd name="connsiteX5804" fmla="*/ 2415064 w 6400800"/>
              <a:gd name="connsiteY5804" fmla="*/ 301466 h 514350"/>
              <a:gd name="connsiteX5805" fmla="*/ 2415064 w 6400800"/>
              <a:gd name="connsiteY5805" fmla="*/ 303371 h 514350"/>
              <a:gd name="connsiteX5806" fmla="*/ 2416016 w 6400800"/>
              <a:gd name="connsiteY5806" fmla="*/ 313849 h 514350"/>
              <a:gd name="connsiteX5807" fmla="*/ 2416016 w 6400800"/>
              <a:gd name="connsiteY5807" fmla="*/ 313849 h 514350"/>
              <a:gd name="connsiteX5808" fmla="*/ 2422684 w 6400800"/>
              <a:gd name="connsiteY5808" fmla="*/ 288131 h 514350"/>
              <a:gd name="connsiteX5809" fmla="*/ 2422684 w 6400800"/>
              <a:gd name="connsiteY5809" fmla="*/ 293846 h 514350"/>
              <a:gd name="connsiteX5810" fmla="*/ 2420779 w 6400800"/>
              <a:gd name="connsiteY5810" fmla="*/ 299561 h 514350"/>
              <a:gd name="connsiteX5811" fmla="*/ 2418874 w 6400800"/>
              <a:gd name="connsiteY5811" fmla="*/ 293846 h 514350"/>
              <a:gd name="connsiteX5812" fmla="*/ 2420779 w 6400800"/>
              <a:gd name="connsiteY5812" fmla="*/ 290989 h 514350"/>
              <a:gd name="connsiteX5813" fmla="*/ 2422684 w 6400800"/>
              <a:gd name="connsiteY5813" fmla="*/ 288131 h 514350"/>
              <a:gd name="connsiteX5814" fmla="*/ 2414111 w 6400800"/>
              <a:gd name="connsiteY5814" fmla="*/ 259556 h 514350"/>
              <a:gd name="connsiteX5815" fmla="*/ 2419826 w 6400800"/>
              <a:gd name="connsiteY5815" fmla="*/ 248126 h 514350"/>
              <a:gd name="connsiteX5816" fmla="*/ 2420779 w 6400800"/>
              <a:gd name="connsiteY5816" fmla="*/ 266224 h 514350"/>
              <a:gd name="connsiteX5817" fmla="*/ 2412206 w 6400800"/>
              <a:gd name="connsiteY5817" fmla="*/ 277654 h 514350"/>
              <a:gd name="connsiteX5818" fmla="*/ 2410301 w 6400800"/>
              <a:gd name="connsiteY5818" fmla="*/ 273844 h 514350"/>
              <a:gd name="connsiteX5819" fmla="*/ 2408396 w 6400800"/>
              <a:gd name="connsiteY5819" fmla="*/ 270986 h 514350"/>
              <a:gd name="connsiteX5820" fmla="*/ 2414111 w 6400800"/>
              <a:gd name="connsiteY5820" fmla="*/ 259556 h 514350"/>
              <a:gd name="connsiteX5821" fmla="*/ 2406491 w 6400800"/>
              <a:gd name="connsiteY5821" fmla="*/ 275749 h 514350"/>
              <a:gd name="connsiteX5822" fmla="*/ 2406491 w 6400800"/>
              <a:gd name="connsiteY5822" fmla="*/ 275749 h 514350"/>
              <a:gd name="connsiteX5823" fmla="*/ 2409349 w 6400800"/>
              <a:gd name="connsiteY5823" fmla="*/ 282416 h 514350"/>
              <a:gd name="connsiteX5824" fmla="*/ 2406491 w 6400800"/>
              <a:gd name="connsiteY5824" fmla="*/ 286226 h 514350"/>
              <a:gd name="connsiteX5825" fmla="*/ 2404586 w 6400800"/>
              <a:gd name="connsiteY5825" fmla="*/ 280511 h 514350"/>
              <a:gd name="connsiteX5826" fmla="*/ 2406491 w 6400800"/>
              <a:gd name="connsiteY5826" fmla="*/ 275749 h 514350"/>
              <a:gd name="connsiteX5827" fmla="*/ 2405539 w 6400800"/>
              <a:gd name="connsiteY5827" fmla="*/ 317659 h 514350"/>
              <a:gd name="connsiteX5828" fmla="*/ 2408396 w 6400800"/>
              <a:gd name="connsiteY5828" fmla="*/ 328136 h 514350"/>
              <a:gd name="connsiteX5829" fmla="*/ 2408396 w 6400800"/>
              <a:gd name="connsiteY5829" fmla="*/ 334804 h 514350"/>
              <a:gd name="connsiteX5830" fmla="*/ 2407444 w 6400800"/>
              <a:gd name="connsiteY5830" fmla="*/ 332899 h 514350"/>
              <a:gd name="connsiteX5831" fmla="*/ 2407444 w 6400800"/>
              <a:gd name="connsiteY5831" fmla="*/ 340519 h 514350"/>
              <a:gd name="connsiteX5832" fmla="*/ 2404586 w 6400800"/>
              <a:gd name="connsiteY5832" fmla="*/ 350996 h 514350"/>
              <a:gd name="connsiteX5833" fmla="*/ 2400776 w 6400800"/>
              <a:gd name="connsiteY5833" fmla="*/ 364331 h 514350"/>
              <a:gd name="connsiteX5834" fmla="*/ 2398871 w 6400800"/>
              <a:gd name="connsiteY5834" fmla="*/ 343376 h 514350"/>
              <a:gd name="connsiteX5835" fmla="*/ 2397919 w 6400800"/>
              <a:gd name="connsiteY5835" fmla="*/ 333851 h 514350"/>
              <a:gd name="connsiteX5836" fmla="*/ 2398871 w 6400800"/>
              <a:gd name="connsiteY5836" fmla="*/ 330994 h 514350"/>
              <a:gd name="connsiteX5837" fmla="*/ 2405539 w 6400800"/>
              <a:gd name="connsiteY5837" fmla="*/ 317659 h 514350"/>
              <a:gd name="connsiteX5838" fmla="*/ 2398871 w 6400800"/>
              <a:gd name="connsiteY5838" fmla="*/ 291941 h 514350"/>
              <a:gd name="connsiteX5839" fmla="*/ 2399824 w 6400800"/>
              <a:gd name="connsiteY5839" fmla="*/ 295751 h 514350"/>
              <a:gd name="connsiteX5840" fmla="*/ 2394109 w 6400800"/>
              <a:gd name="connsiteY5840" fmla="*/ 303371 h 514350"/>
              <a:gd name="connsiteX5841" fmla="*/ 2394109 w 6400800"/>
              <a:gd name="connsiteY5841" fmla="*/ 302419 h 514350"/>
              <a:gd name="connsiteX5842" fmla="*/ 2398871 w 6400800"/>
              <a:gd name="connsiteY5842" fmla="*/ 291941 h 514350"/>
              <a:gd name="connsiteX5843" fmla="*/ 2393156 w 6400800"/>
              <a:gd name="connsiteY5843" fmla="*/ 267176 h 514350"/>
              <a:gd name="connsiteX5844" fmla="*/ 2391251 w 6400800"/>
              <a:gd name="connsiteY5844" fmla="*/ 270034 h 514350"/>
              <a:gd name="connsiteX5845" fmla="*/ 2389346 w 6400800"/>
              <a:gd name="connsiteY5845" fmla="*/ 254794 h 514350"/>
              <a:gd name="connsiteX5846" fmla="*/ 2393156 w 6400800"/>
              <a:gd name="connsiteY5846" fmla="*/ 267176 h 514350"/>
              <a:gd name="connsiteX5847" fmla="*/ 2351246 w 6400800"/>
              <a:gd name="connsiteY5847" fmla="*/ 278606 h 514350"/>
              <a:gd name="connsiteX5848" fmla="*/ 2351246 w 6400800"/>
              <a:gd name="connsiteY5848" fmla="*/ 278606 h 514350"/>
              <a:gd name="connsiteX5849" fmla="*/ 2351246 w 6400800"/>
              <a:gd name="connsiteY5849" fmla="*/ 275749 h 514350"/>
              <a:gd name="connsiteX5850" fmla="*/ 2351246 w 6400800"/>
              <a:gd name="connsiteY5850" fmla="*/ 278606 h 514350"/>
              <a:gd name="connsiteX5851" fmla="*/ 2378869 w 6400800"/>
              <a:gd name="connsiteY5851" fmla="*/ 295751 h 514350"/>
              <a:gd name="connsiteX5852" fmla="*/ 2375059 w 6400800"/>
              <a:gd name="connsiteY5852" fmla="*/ 303371 h 514350"/>
              <a:gd name="connsiteX5853" fmla="*/ 2374106 w 6400800"/>
              <a:gd name="connsiteY5853" fmla="*/ 305276 h 514350"/>
              <a:gd name="connsiteX5854" fmla="*/ 2374106 w 6400800"/>
              <a:gd name="connsiteY5854" fmla="*/ 304324 h 514350"/>
              <a:gd name="connsiteX5855" fmla="*/ 2376011 w 6400800"/>
              <a:gd name="connsiteY5855" fmla="*/ 231934 h 514350"/>
              <a:gd name="connsiteX5856" fmla="*/ 2366486 w 6400800"/>
              <a:gd name="connsiteY5856" fmla="*/ 277654 h 514350"/>
              <a:gd name="connsiteX5857" fmla="*/ 2364581 w 6400800"/>
              <a:gd name="connsiteY5857" fmla="*/ 272891 h 514350"/>
              <a:gd name="connsiteX5858" fmla="*/ 2361724 w 6400800"/>
              <a:gd name="connsiteY5858" fmla="*/ 264319 h 514350"/>
              <a:gd name="connsiteX5859" fmla="*/ 2361724 w 6400800"/>
              <a:gd name="connsiteY5859" fmla="*/ 245269 h 514350"/>
              <a:gd name="connsiteX5860" fmla="*/ 2365534 w 6400800"/>
              <a:gd name="connsiteY5860" fmla="*/ 234791 h 514350"/>
              <a:gd name="connsiteX5861" fmla="*/ 2376011 w 6400800"/>
              <a:gd name="connsiteY5861" fmla="*/ 211931 h 514350"/>
              <a:gd name="connsiteX5862" fmla="*/ 2376011 w 6400800"/>
              <a:gd name="connsiteY5862" fmla="*/ 244316 h 514350"/>
              <a:gd name="connsiteX5863" fmla="*/ 2376964 w 6400800"/>
              <a:gd name="connsiteY5863" fmla="*/ 290989 h 514350"/>
              <a:gd name="connsiteX5864" fmla="*/ 2378869 w 6400800"/>
              <a:gd name="connsiteY5864" fmla="*/ 295751 h 514350"/>
              <a:gd name="connsiteX5865" fmla="*/ 2362676 w 6400800"/>
              <a:gd name="connsiteY5865" fmla="*/ 180499 h 514350"/>
              <a:gd name="connsiteX5866" fmla="*/ 2368391 w 6400800"/>
              <a:gd name="connsiteY5866" fmla="*/ 166211 h 514350"/>
              <a:gd name="connsiteX5867" fmla="*/ 2377916 w 6400800"/>
              <a:gd name="connsiteY5867" fmla="*/ 140494 h 514350"/>
              <a:gd name="connsiteX5868" fmla="*/ 2378869 w 6400800"/>
              <a:gd name="connsiteY5868" fmla="*/ 143351 h 514350"/>
              <a:gd name="connsiteX5869" fmla="*/ 2378869 w 6400800"/>
              <a:gd name="connsiteY5869" fmla="*/ 152876 h 514350"/>
              <a:gd name="connsiteX5870" fmla="*/ 2377916 w 6400800"/>
              <a:gd name="connsiteY5870" fmla="*/ 147161 h 514350"/>
              <a:gd name="connsiteX5871" fmla="*/ 2377916 w 6400800"/>
              <a:gd name="connsiteY5871" fmla="*/ 173831 h 514350"/>
              <a:gd name="connsiteX5872" fmla="*/ 2377916 w 6400800"/>
              <a:gd name="connsiteY5872" fmla="*/ 203359 h 514350"/>
              <a:gd name="connsiteX5873" fmla="*/ 2362676 w 6400800"/>
              <a:gd name="connsiteY5873" fmla="*/ 227171 h 514350"/>
              <a:gd name="connsiteX5874" fmla="*/ 2360771 w 6400800"/>
              <a:gd name="connsiteY5874" fmla="*/ 185261 h 514350"/>
              <a:gd name="connsiteX5875" fmla="*/ 2362676 w 6400800"/>
              <a:gd name="connsiteY5875" fmla="*/ 180499 h 514350"/>
              <a:gd name="connsiteX5876" fmla="*/ 2340769 w 6400800"/>
              <a:gd name="connsiteY5876" fmla="*/ 241459 h 514350"/>
              <a:gd name="connsiteX5877" fmla="*/ 2342674 w 6400800"/>
              <a:gd name="connsiteY5877" fmla="*/ 235744 h 514350"/>
              <a:gd name="connsiteX5878" fmla="*/ 2347436 w 6400800"/>
              <a:gd name="connsiteY5878" fmla="*/ 221456 h 514350"/>
              <a:gd name="connsiteX5879" fmla="*/ 2359819 w 6400800"/>
              <a:gd name="connsiteY5879" fmla="*/ 187166 h 514350"/>
              <a:gd name="connsiteX5880" fmla="*/ 2355056 w 6400800"/>
              <a:gd name="connsiteY5880" fmla="*/ 236696 h 514350"/>
              <a:gd name="connsiteX5881" fmla="*/ 2353151 w 6400800"/>
              <a:gd name="connsiteY5881" fmla="*/ 230029 h 514350"/>
              <a:gd name="connsiteX5882" fmla="*/ 2354104 w 6400800"/>
              <a:gd name="connsiteY5882" fmla="*/ 241459 h 514350"/>
              <a:gd name="connsiteX5883" fmla="*/ 2344579 w 6400800"/>
              <a:gd name="connsiteY5883" fmla="*/ 259556 h 514350"/>
              <a:gd name="connsiteX5884" fmla="*/ 2344579 w 6400800"/>
              <a:gd name="connsiteY5884" fmla="*/ 259556 h 514350"/>
              <a:gd name="connsiteX5885" fmla="*/ 2339816 w 6400800"/>
              <a:gd name="connsiteY5885" fmla="*/ 245269 h 514350"/>
              <a:gd name="connsiteX5886" fmla="*/ 2340769 w 6400800"/>
              <a:gd name="connsiteY5886" fmla="*/ 241459 h 514350"/>
              <a:gd name="connsiteX5887" fmla="*/ 2344579 w 6400800"/>
              <a:gd name="connsiteY5887" fmla="*/ 320516 h 514350"/>
              <a:gd name="connsiteX5888" fmla="*/ 2339816 w 6400800"/>
              <a:gd name="connsiteY5888" fmla="*/ 310991 h 514350"/>
              <a:gd name="connsiteX5889" fmla="*/ 2339816 w 6400800"/>
              <a:gd name="connsiteY5889" fmla="*/ 310039 h 514350"/>
              <a:gd name="connsiteX5890" fmla="*/ 2344579 w 6400800"/>
              <a:gd name="connsiteY5890" fmla="*/ 320516 h 514350"/>
              <a:gd name="connsiteX5891" fmla="*/ 2337911 w 6400800"/>
              <a:gd name="connsiteY5891" fmla="*/ 317659 h 514350"/>
              <a:gd name="connsiteX5892" fmla="*/ 2341721 w 6400800"/>
              <a:gd name="connsiteY5892" fmla="*/ 327184 h 514350"/>
              <a:gd name="connsiteX5893" fmla="*/ 2336959 w 6400800"/>
              <a:gd name="connsiteY5893" fmla="*/ 321469 h 514350"/>
              <a:gd name="connsiteX5894" fmla="*/ 2337911 w 6400800"/>
              <a:gd name="connsiteY5894" fmla="*/ 317659 h 514350"/>
              <a:gd name="connsiteX5895" fmla="*/ 2332196 w 6400800"/>
              <a:gd name="connsiteY5895" fmla="*/ 280511 h 514350"/>
              <a:gd name="connsiteX5896" fmla="*/ 2333149 w 6400800"/>
              <a:gd name="connsiteY5896" fmla="*/ 283369 h 514350"/>
              <a:gd name="connsiteX5897" fmla="*/ 2332196 w 6400800"/>
              <a:gd name="connsiteY5897" fmla="*/ 281464 h 514350"/>
              <a:gd name="connsiteX5898" fmla="*/ 2332196 w 6400800"/>
              <a:gd name="connsiteY5898" fmla="*/ 280511 h 514350"/>
              <a:gd name="connsiteX5899" fmla="*/ 2330291 w 6400800"/>
              <a:gd name="connsiteY5899" fmla="*/ 289084 h 514350"/>
              <a:gd name="connsiteX5900" fmla="*/ 2331244 w 6400800"/>
              <a:gd name="connsiteY5900" fmla="*/ 290989 h 514350"/>
              <a:gd name="connsiteX5901" fmla="*/ 2330291 w 6400800"/>
              <a:gd name="connsiteY5901" fmla="*/ 292894 h 514350"/>
              <a:gd name="connsiteX5902" fmla="*/ 2329339 w 6400800"/>
              <a:gd name="connsiteY5902" fmla="*/ 290989 h 514350"/>
              <a:gd name="connsiteX5903" fmla="*/ 2330291 w 6400800"/>
              <a:gd name="connsiteY5903" fmla="*/ 289084 h 514350"/>
              <a:gd name="connsiteX5904" fmla="*/ 2329339 w 6400800"/>
              <a:gd name="connsiteY5904" fmla="*/ 293846 h 514350"/>
              <a:gd name="connsiteX5905" fmla="*/ 2329339 w 6400800"/>
              <a:gd name="connsiteY5905" fmla="*/ 292894 h 514350"/>
              <a:gd name="connsiteX5906" fmla="*/ 2330291 w 6400800"/>
              <a:gd name="connsiteY5906" fmla="*/ 294799 h 514350"/>
              <a:gd name="connsiteX5907" fmla="*/ 2328386 w 6400800"/>
              <a:gd name="connsiteY5907" fmla="*/ 299561 h 514350"/>
              <a:gd name="connsiteX5908" fmla="*/ 2328386 w 6400800"/>
              <a:gd name="connsiteY5908" fmla="*/ 298609 h 514350"/>
              <a:gd name="connsiteX5909" fmla="*/ 2329339 w 6400800"/>
              <a:gd name="connsiteY5909" fmla="*/ 293846 h 514350"/>
              <a:gd name="connsiteX5910" fmla="*/ 2313146 w 6400800"/>
              <a:gd name="connsiteY5910" fmla="*/ 194786 h 514350"/>
              <a:gd name="connsiteX5911" fmla="*/ 2315051 w 6400800"/>
              <a:gd name="connsiteY5911" fmla="*/ 201454 h 514350"/>
              <a:gd name="connsiteX5912" fmla="*/ 2316004 w 6400800"/>
              <a:gd name="connsiteY5912" fmla="*/ 205264 h 514350"/>
              <a:gd name="connsiteX5913" fmla="*/ 2314099 w 6400800"/>
              <a:gd name="connsiteY5913" fmla="*/ 214789 h 514350"/>
              <a:gd name="connsiteX5914" fmla="*/ 2314099 w 6400800"/>
              <a:gd name="connsiteY5914" fmla="*/ 214789 h 514350"/>
              <a:gd name="connsiteX5915" fmla="*/ 2310289 w 6400800"/>
              <a:gd name="connsiteY5915" fmla="*/ 207169 h 514350"/>
              <a:gd name="connsiteX5916" fmla="*/ 2313146 w 6400800"/>
              <a:gd name="connsiteY5916" fmla="*/ 194786 h 514350"/>
              <a:gd name="connsiteX5917" fmla="*/ 2304574 w 6400800"/>
              <a:gd name="connsiteY5917" fmla="*/ 197644 h 514350"/>
              <a:gd name="connsiteX5918" fmla="*/ 2305526 w 6400800"/>
              <a:gd name="connsiteY5918" fmla="*/ 200501 h 514350"/>
              <a:gd name="connsiteX5919" fmla="*/ 2303621 w 6400800"/>
              <a:gd name="connsiteY5919" fmla="*/ 205264 h 514350"/>
              <a:gd name="connsiteX5920" fmla="*/ 2304574 w 6400800"/>
              <a:gd name="connsiteY5920" fmla="*/ 197644 h 514350"/>
              <a:gd name="connsiteX5921" fmla="*/ 2297906 w 6400800"/>
              <a:gd name="connsiteY5921" fmla="*/ 272891 h 514350"/>
              <a:gd name="connsiteX5922" fmla="*/ 2298859 w 6400800"/>
              <a:gd name="connsiteY5922" fmla="*/ 256699 h 514350"/>
              <a:gd name="connsiteX5923" fmla="*/ 2299811 w 6400800"/>
              <a:gd name="connsiteY5923" fmla="*/ 250984 h 514350"/>
              <a:gd name="connsiteX5924" fmla="*/ 2308384 w 6400800"/>
              <a:gd name="connsiteY5924" fmla="*/ 211931 h 514350"/>
              <a:gd name="connsiteX5925" fmla="*/ 2309336 w 6400800"/>
              <a:gd name="connsiteY5925" fmla="*/ 215741 h 514350"/>
              <a:gd name="connsiteX5926" fmla="*/ 2311241 w 6400800"/>
              <a:gd name="connsiteY5926" fmla="*/ 221456 h 514350"/>
              <a:gd name="connsiteX5927" fmla="*/ 2311241 w 6400800"/>
              <a:gd name="connsiteY5927" fmla="*/ 221456 h 514350"/>
              <a:gd name="connsiteX5928" fmla="*/ 2304574 w 6400800"/>
              <a:gd name="connsiteY5928" fmla="*/ 253841 h 514350"/>
              <a:gd name="connsiteX5929" fmla="*/ 2302669 w 6400800"/>
              <a:gd name="connsiteY5929" fmla="*/ 251936 h 514350"/>
              <a:gd name="connsiteX5930" fmla="*/ 2304574 w 6400800"/>
              <a:gd name="connsiteY5930" fmla="*/ 253841 h 514350"/>
              <a:gd name="connsiteX5931" fmla="*/ 2299811 w 6400800"/>
              <a:gd name="connsiteY5931" fmla="*/ 274796 h 514350"/>
              <a:gd name="connsiteX5932" fmla="*/ 2294096 w 6400800"/>
              <a:gd name="connsiteY5932" fmla="*/ 300514 h 514350"/>
              <a:gd name="connsiteX5933" fmla="*/ 2297906 w 6400800"/>
              <a:gd name="connsiteY5933" fmla="*/ 272891 h 514350"/>
              <a:gd name="connsiteX5934" fmla="*/ 2271236 w 6400800"/>
              <a:gd name="connsiteY5934" fmla="*/ 369094 h 514350"/>
              <a:gd name="connsiteX5935" fmla="*/ 2270284 w 6400800"/>
              <a:gd name="connsiteY5935" fmla="*/ 376714 h 514350"/>
              <a:gd name="connsiteX5936" fmla="*/ 2270284 w 6400800"/>
              <a:gd name="connsiteY5936" fmla="*/ 376714 h 514350"/>
              <a:gd name="connsiteX5937" fmla="*/ 2270284 w 6400800"/>
              <a:gd name="connsiteY5937" fmla="*/ 372904 h 514350"/>
              <a:gd name="connsiteX5938" fmla="*/ 2271236 w 6400800"/>
              <a:gd name="connsiteY5938" fmla="*/ 369094 h 514350"/>
              <a:gd name="connsiteX5939" fmla="*/ 2252186 w 6400800"/>
              <a:gd name="connsiteY5939" fmla="*/ 297656 h 514350"/>
              <a:gd name="connsiteX5940" fmla="*/ 2251234 w 6400800"/>
              <a:gd name="connsiteY5940" fmla="*/ 311944 h 514350"/>
              <a:gd name="connsiteX5941" fmla="*/ 2250281 w 6400800"/>
              <a:gd name="connsiteY5941" fmla="*/ 308134 h 514350"/>
              <a:gd name="connsiteX5942" fmla="*/ 2252186 w 6400800"/>
              <a:gd name="connsiteY5942" fmla="*/ 297656 h 514350"/>
              <a:gd name="connsiteX5943" fmla="*/ 2215991 w 6400800"/>
              <a:gd name="connsiteY5943" fmla="*/ 252889 h 514350"/>
              <a:gd name="connsiteX5944" fmla="*/ 2215991 w 6400800"/>
              <a:gd name="connsiteY5944" fmla="*/ 256699 h 514350"/>
              <a:gd name="connsiteX5945" fmla="*/ 2215991 w 6400800"/>
              <a:gd name="connsiteY5945" fmla="*/ 256699 h 514350"/>
              <a:gd name="connsiteX5946" fmla="*/ 2215991 w 6400800"/>
              <a:gd name="connsiteY5946" fmla="*/ 252889 h 514350"/>
              <a:gd name="connsiteX5947" fmla="*/ 2211229 w 6400800"/>
              <a:gd name="connsiteY5947" fmla="*/ 281464 h 514350"/>
              <a:gd name="connsiteX5948" fmla="*/ 2214086 w 6400800"/>
              <a:gd name="connsiteY5948" fmla="*/ 260509 h 514350"/>
              <a:gd name="connsiteX5949" fmla="*/ 2215039 w 6400800"/>
              <a:gd name="connsiteY5949" fmla="*/ 261461 h 514350"/>
              <a:gd name="connsiteX5950" fmla="*/ 2215039 w 6400800"/>
              <a:gd name="connsiteY5950" fmla="*/ 267176 h 514350"/>
              <a:gd name="connsiteX5951" fmla="*/ 2212181 w 6400800"/>
              <a:gd name="connsiteY5951" fmla="*/ 299561 h 514350"/>
              <a:gd name="connsiteX5952" fmla="*/ 2206466 w 6400800"/>
              <a:gd name="connsiteY5952" fmla="*/ 309086 h 514350"/>
              <a:gd name="connsiteX5953" fmla="*/ 2211229 w 6400800"/>
              <a:gd name="connsiteY5953" fmla="*/ 281464 h 514350"/>
              <a:gd name="connsiteX5954" fmla="*/ 2205514 w 6400800"/>
              <a:gd name="connsiteY5954" fmla="*/ 337661 h 514350"/>
              <a:gd name="connsiteX5955" fmla="*/ 2204561 w 6400800"/>
              <a:gd name="connsiteY5955" fmla="*/ 339566 h 514350"/>
              <a:gd name="connsiteX5956" fmla="*/ 2204561 w 6400800"/>
              <a:gd name="connsiteY5956" fmla="*/ 340519 h 514350"/>
              <a:gd name="connsiteX5957" fmla="*/ 2205514 w 6400800"/>
              <a:gd name="connsiteY5957" fmla="*/ 337661 h 514350"/>
              <a:gd name="connsiteX5958" fmla="*/ 2183606 w 6400800"/>
              <a:gd name="connsiteY5958" fmla="*/ 336709 h 514350"/>
              <a:gd name="connsiteX5959" fmla="*/ 2185511 w 6400800"/>
              <a:gd name="connsiteY5959" fmla="*/ 345281 h 514350"/>
              <a:gd name="connsiteX5960" fmla="*/ 2184559 w 6400800"/>
              <a:gd name="connsiteY5960" fmla="*/ 350044 h 514350"/>
              <a:gd name="connsiteX5961" fmla="*/ 2183606 w 6400800"/>
              <a:gd name="connsiteY5961" fmla="*/ 340519 h 514350"/>
              <a:gd name="connsiteX5962" fmla="*/ 2183606 w 6400800"/>
              <a:gd name="connsiteY5962" fmla="*/ 337661 h 514350"/>
              <a:gd name="connsiteX5963" fmla="*/ 2183606 w 6400800"/>
              <a:gd name="connsiteY5963" fmla="*/ 336709 h 514350"/>
              <a:gd name="connsiteX5964" fmla="*/ 2178844 w 6400800"/>
              <a:gd name="connsiteY5964" fmla="*/ 345281 h 514350"/>
              <a:gd name="connsiteX5965" fmla="*/ 2178844 w 6400800"/>
              <a:gd name="connsiteY5965" fmla="*/ 357664 h 514350"/>
              <a:gd name="connsiteX5966" fmla="*/ 2175986 w 6400800"/>
              <a:gd name="connsiteY5966" fmla="*/ 350996 h 514350"/>
              <a:gd name="connsiteX5967" fmla="*/ 2178844 w 6400800"/>
              <a:gd name="connsiteY5967" fmla="*/ 345281 h 514350"/>
              <a:gd name="connsiteX5968" fmla="*/ 2150269 w 6400800"/>
              <a:gd name="connsiteY5968" fmla="*/ 278606 h 514350"/>
              <a:gd name="connsiteX5969" fmla="*/ 2162651 w 6400800"/>
              <a:gd name="connsiteY5969" fmla="*/ 232886 h 514350"/>
              <a:gd name="connsiteX5970" fmla="*/ 2161699 w 6400800"/>
              <a:gd name="connsiteY5970" fmla="*/ 235744 h 514350"/>
              <a:gd name="connsiteX5971" fmla="*/ 2157889 w 6400800"/>
              <a:gd name="connsiteY5971" fmla="*/ 253841 h 514350"/>
              <a:gd name="connsiteX5972" fmla="*/ 2154079 w 6400800"/>
              <a:gd name="connsiteY5972" fmla="*/ 274796 h 514350"/>
              <a:gd name="connsiteX5973" fmla="*/ 2151221 w 6400800"/>
              <a:gd name="connsiteY5973" fmla="*/ 293846 h 514350"/>
              <a:gd name="connsiteX5974" fmla="*/ 2148364 w 6400800"/>
              <a:gd name="connsiteY5974" fmla="*/ 288131 h 514350"/>
              <a:gd name="connsiteX5975" fmla="*/ 2150269 w 6400800"/>
              <a:gd name="connsiteY5975" fmla="*/ 296704 h 514350"/>
              <a:gd name="connsiteX5976" fmla="*/ 2147411 w 6400800"/>
              <a:gd name="connsiteY5976" fmla="*/ 314801 h 514350"/>
              <a:gd name="connsiteX5977" fmla="*/ 2140744 w 6400800"/>
              <a:gd name="connsiteY5977" fmla="*/ 305276 h 514350"/>
              <a:gd name="connsiteX5978" fmla="*/ 2150269 w 6400800"/>
              <a:gd name="connsiteY5978" fmla="*/ 278606 h 514350"/>
              <a:gd name="connsiteX5979" fmla="*/ 2142649 w 6400800"/>
              <a:gd name="connsiteY5979" fmla="*/ 305276 h 514350"/>
              <a:gd name="connsiteX5980" fmla="*/ 2148364 w 6400800"/>
              <a:gd name="connsiteY5980" fmla="*/ 319564 h 514350"/>
              <a:gd name="connsiteX5981" fmla="*/ 2148364 w 6400800"/>
              <a:gd name="connsiteY5981" fmla="*/ 320516 h 514350"/>
              <a:gd name="connsiteX5982" fmla="*/ 2148364 w 6400800"/>
              <a:gd name="connsiteY5982" fmla="*/ 321469 h 514350"/>
              <a:gd name="connsiteX5983" fmla="*/ 2145506 w 6400800"/>
              <a:gd name="connsiteY5983" fmla="*/ 343376 h 514350"/>
              <a:gd name="connsiteX5984" fmla="*/ 2139791 w 6400800"/>
              <a:gd name="connsiteY5984" fmla="*/ 324326 h 514350"/>
              <a:gd name="connsiteX5985" fmla="*/ 2138839 w 6400800"/>
              <a:gd name="connsiteY5985" fmla="*/ 320516 h 514350"/>
              <a:gd name="connsiteX5986" fmla="*/ 2142649 w 6400800"/>
              <a:gd name="connsiteY5986" fmla="*/ 305276 h 514350"/>
              <a:gd name="connsiteX5987" fmla="*/ 2058829 w 6400800"/>
              <a:gd name="connsiteY5987" fmla="*/ 353854 h 514350"/>
              <a:gd name="connsiteX5988" fmla="*/ 2056924 w 6400800"/>
              <a:gd name="connsiteY5988" fmla="*/ 366236 h 514350"/>
              <a:gd name="connsiteX5989" fmla="*/ 2055971 w 6400800"/>
              <a:gd name="connsiteY5989" fmla="*/ 361474 h 514350"/>
              <a:gd name="connsiteX5990" fmla="*/ 2054066 w 6400800"/>
              <a:gd name="connsiteY5990" fmla="*/ 352901 h 514350"/>
              <a:gd name="connsiteX5991" fmla="*/ 2054066 w 6400800"/>
              <a:gd name="connsiteY5991" fmla="*/ 351949 h 514350"/>
              <a:gd name="connsiteX5992" fmla="*/ 2059781 w 6400800"/>
              <a:gd name="connsiteY5992" fmla="*/ 338614 h 514350"/>
              <a:gd name="connsiteX5993" fmla="*/ 2060734 w 6400800"/>
              <a:gd name="connsiteY5993" fmla="*/ 343376 h 514350"/>
              <a:gd name="connsiteX5994" fmla="*/ 2058829 w 6400800"/>
              <a:gd name="connsiteY5994" fmla="*/ 353854 h 514350"/>
              <a:gd name="connsiteX5995" fmla="*/ 2081689 w 6400800"/>
              <a:gd name="connsiteY5995" fmla="*/ 350044 h 514350"/>
              <a:gd name="connsiteX5996" fmla="*/ 2079784 w 6400800"/>
              <a:gd name="connsiteY5996" fmla="*/ 354806 h 514350"/>
              <a:gd name="connsiteX5997" fmla="*/ 2077879 w 6400800"/>
              <a:gd name="connsiteY5997" fmla="*/ 347186 h 514350"/>
              <a:gd name="connsiteX5998" fmla="*/ 2077879 w 6400800"/>
              <a:gd name="connsiteY5998" fmla="*/ 344329 h 514350"/>
              <a:gd name="connsiteX5999" fmla="*/ 2080736 w 6400800"/>
              <a:gd name="connsiteY5999" fmla="*/ 348139 h 514350"/>
              <a:gd name="connsiteX6000" fmla="*/ 2081689 w 6400800"/>
              <a:gd name="connsiteY6000" fmla="*/ 350044 h 514350"/>
              <a:gd name="connsiteX6001" fmla="*/ 2081689 w 6400800"/>
              <a:gd name="connsiteY6001" fmla="*/ 350044 h 514350"/>
              <a:gd name="connsiteX6002" fmla="*/ 2081689 w 6400800"/>
              <a:gd name="connsiteY6002" fmla="*/ 339566 h 514350"/>
              <a:gd name="connsiteX6003" fmla="*/ 2081689 w 6400800"/>
              <a:gd name="connsiteY6003" fmla="*/ 341471 h 514350"/>
              <a:gd name="connsiteX6004" fmla="*/ 2078831 w 6400800"/>
              <a:gd name="connsiteY6004" fmla="*/ 337661 h 514350"/>
              <a:gd name="connsiteX6005" fmla="*/ 2079784 w 6400800"/>
              <a:gd name="connsiteY6005" fmla="*/ 330041 h 514350"/>
              <a:gd name="connsiteX6006" fmla="*/ 2081689 w 6400800"/>
              <a:gd name="connsiteY6006" fmla="*/ 339566 h 514350"/>
              <a:gd name="connsiteX6007" fmla="*/ 2081689 w 6400800"/>
              <a:gd name="connsiteY6007" fmla="*/ 339566 h 514350"/>
              <a:gd name="connsiteX6008" fmla="*/ 2085499 w 6400800"/>
              <a:gd name="connsiteY6008" fmla="*/ 290036 h 514350"/>
              <a:gd name="connsiteX6009" fmla="*/ 2084546 w 6400800"/>
              <a:gd name="connsiteY6009" fmla="*/ 307181 h 514350"/>
              <a:gd name="connsiteX6010" fmla="*/ 2083594 w 6400800"/>
              <a:gd name="connsiteY6010" fmla="*/ 303371 h 514350"/>
              <a:gd name="connsiteX6011" fmla="*/ 2086451 w 6400800"/>
              <a:gd name="connsiteY6011" fmla="*/ 273844 h 514350"/>
              <a:gd name="connsiteX6012" fmla="*/ 2087404 w 6400800"/>
              <a:gd name="connsiteY6012" fmla="*/ 267176 h 514350"/>
              <a:gd name="connsiteX6013" fmla="*/ 2085499 w 6400800"/>
              <a:gd name="connsiteY6013" fmla="*/ 290036 h 514350"/>
              <a:gd name="connsiteX6014" fmla="*/ 2089309 w 6400800"/>
              <a:gd name="connsiteY6014" fmla="*/ 180499 h 514350"/>
              <a:gd name="connsiteX6015" fmla="*/ 2089309 w 6400800"/>
              <a:gd name="connsiteY6015" fmla="*/ 200501 h 514350"/>
              <a:gd name="connsiteX6016" fmla="*/ 2086451 w 6400800"/>
              <a:gd name="connsiteY6016" fmla="*/ 192881 h 514350"/>
              <a:gd name="connsiteX6017" fmla="*/ 2089309 w 6400800"/>
              <a:gd name="connsiteY6017" fmla="*/ 180499 h 514350"/>
              <a:gd name="connsiteX6018" fmla="*/ 2072164 w 6400800"/>
              <a:gd name="connsiteY6018" fmla="*/ 241459 h 514350"/>
              <a:gd name="connsiteX6019" fmla="*/ 2086451 w 6400800"/>
              <a:gd name="connsiteY6019" fmla="*/ 193834 h 514350"/>
              <a:gd name="connsiteX6020" fmla="*/ 2090261 w 6400800"/>
              <a:gd name="connsiteY6020" fmla="*/ 207169 h 514350"/>
              <a:gd name="connsiteX6021" fmla="*/ 2090261 w 6400800"/>
              <a:gd name="connsiteY6021" fmla="*/ 208121 h 514350"/>
              <a:gd name="connsiteX6022" fmla="*/ 2075974 w 6400800"/>
              <a:gd name="connsiteY6022" fmla="*/ 271939 h 514350"/>
              <a:gd name="connsiteX6023" fmla="*/ 2074069 w 6400800"/>
              <a:gd name="connsiteY6023" fmla="*/ 282416 h 514350"/>
              <a:gd name="connsiteX6024" fmla="*/ 2068354 w 6400800"/>
              <a:gd name="connsiteY6024" fmla="*/ 271939 h 514350"/>
              <a:gd name="connsiteX6025" fmla="*/ 2065496 w 6400800"/>
              <a:gd name="connsiteY6025" fmla="*/ 266224 h 514350"/>
              <a:gd name="connsiteX6026" fmla="*/ 2072164 w 6400800"/>
              <a:gd name="connsiteY6026" fmla="*/ 241459 h 514350"/>
              <a:gd name="connsiteX6027" fmla="*/ 2062639 w 6400800"/>
              <a:gd name="connsiteY6027" fmla="*/ 270034 h 514350"/>
              <a:gd name="connsiteX6028" fmla="*/ 2063591 w 6400800"/>
              <a:gd name="connsiteY6028" fmla="*/ 272891 h 514350"/>
              <a:gd name="connsiteX6029" fmla="*/ 2069306 w 6400800"/>
              <a:gd name="connsiteY6029" fmla="*/ 292894 h 514350"/>
              <a:gd name="connsiteX6030" fmla="*/ 2070259 w 6400800"/>
              <a:gd name="connsiteY6030" fmla="*/ 294799 h 514350"/>
              <a:gd name="connsiteX6031" fmla="*/ 2067401 w 6400800"/>
              <a:gd name="connsiteY6031" fmla="*/ 310039 h 514350"/>
              <a:gd name="connsiteX6032" fmla="*/ 2065496 w 6400800"/>
              <a:gd name="connsiteY6032" fmla="*/ 303371 h 514350"/>
              <a:gd name="connsiteX6033" fmla="*/ 2058829 w 6400800"/>
              <a:gd name="connsiteY6033" fmla="*/ 284321 h 514350"/>
              <a:gd name="connsiteX6034" fmla="*/ 2062639 w 6400800"/>
              <a:gd name="connsiteY6034" fmla="*/ 270034 h 514350"/>
              <a:gd name="connsiteX6035" fmla="*/ 2053114 w 6400800"/>
              <a:gd name="connsiteY6035" fmla="*/ 301466 h 514350"/>
              <a:gd name="connsiteX6036" fmla="*/ 2054066 w 6400800"/>
              <a:gd name="connsiteY6036" fmla="*/ 306229 h 514350"/>
              <a:gd name="connsiteX6037" fmla="*/ 2056924 w 6400800"/>
              <a:gd name="connsiteY6037" fmla="*/ 320516 h 514350"/>
              <a:gd name="connsiteX6038" fmla="*/ 2055971 w 6400800"/>
              <a:gd name="connsiteY6038" fmla="*/ 320516 h 514350"/>
              <a:gd name="connsiteX6039" fmla="*/ 2049304 w 6400800"/>
              <a:gd name="connsiteY6039" fmla="*/ 317659 h 514350"/>
              <a:gd name="connsiteX6040" fmla="*/ 2055971 w 6400800"/>
              <a:gd name="connsiteY6040" fmla="*/ 321469 h 514350"/>
              <a:gd name="connsiteX6041" fmla="*/ 2057876 w 6400800"/>
              <a:gd name="connsiteY6041" fmla="*/ 322421 h 514350"/>
              <a:gd name="connsiteX6042" fmla="*/ 2059781 w 6400800"/>
              <a:gd name="connsiteY6042" fmla="*/ 332899 h 514350"/>
              <a:gd name="connsiteX6043" fmla="*/ 2053114 w 6400800"/>
              <a:gd name="connsiteY6043" fmla="*/ 342424 h 514350"/>
              <a:gd name="connsiteX6044" fmla="*/ 2049304 w 6400800"/>
              <a:gd name="connsiteY6044" fmla="*/ 321469 h 514350"/>
              <a:gd name="connsiteX6045" fmla="*/ 2049304 w 6400800"/>
              <a:gd name="connsiteY6045" fmla="*/ 315754 h 514350"/>
              <a:gd name="connsiteX6046" fmla="*/ 2053114 w 6400800"/>
              <a:gd name="connsiteY6046" fmla="*/ 301466 h 514350"/>
              <a:gd name="connsiteX6047" fmla="*/ 2044541 w 6400800"/>
              <a:gd name="connsiteY6047" fmla="*/ 260509 h 514350"/>
              <a:gd name="connsiteX6048" fmla="*/ 2044541 w 6400800"/>
              <a:gd name="connsiteY6048" fmla="*/ 260509 h 514350"/>
              <a:gd name="connsiteX6049" fmla="*/ 2044541 w 6400800"/>
              <a:gd name="connsiteY6049" fmla="*/ 259556 h 514350"/>
              <a:gd name="connsiteX6050" fmla="*/ 2044541 w 6400800"/>
              <a:gd name="connsiteY6050" fmla="*/ 260509 h 514350"/>
              <a:gd name="connsiteX6051" fmla="*/ 2019776 w 6400800"/>
              <a:gd name="connsiteY6051" fmla="*/ 188119 h 514350"/>
              <a:gd name="connsiteX6052" fmla="*/ 2019776 w 6400800"/>
              <a:gd name="connsiteY6052" fmla="*/ 185261 h 514350"/>
              <a:gd name="connsiteX6053" fmla="*/ 2020729 w 6400800"/>
              <a:gd name="connsiteY6053" fmla="*/ 177641 h 514350"/>
              <a:gd name="connsiteX6054" fmla="*/ 2020729 w 6400800"/>
              <a:gd name="connsiteY6054" fmla="*/ 189071 h 514350"/>
              <a:gd name="connsiteX6055" fmla="*/ 2021681 w 6400800"/>
              <a:gd name="connsiteY6055" fmla="*/ 220504 h 514350"/>
              <a:gd name="connsiteX6056" fmla="*/ 2023586 w 6400800"/>
              <a:gd name="connsiteY6056" fmla="*/ 244316 h 514350"/>
              <a:gd name="connsiteX6057" fmla="*/ 2022634 w 6400800"/>
              <a:gd name="connsiteY6057" fmla="*/ 247174 h 514350"/>
              <a:gd name="connsiteX6058" fmla="*/ 2016919 w 6400800"/>
              <a:gd name="connsiteY6058" fmla="*/ 222409 h 514350"/>
              <a:gd name="connsiteX6059" fmla="*/ 2019776 w 6400800"/>
              <a:gd name="connsiteY6059" fmla="*/ 188119 h 514350"/>
              <a:gd name="connsiteX6060" fmla="*/ 1999774 w 6400800"/>
              <a:gd name="connsiteY6060" fmla="*/ 298609 h 514350"/>
              <a:gd name="connsiteX6061" fmla="*/ 1999774 w 6400800"/>
              <a:gd name="connsiteY6061" fmla="*/ 304324 h 514350"/>
              <a:gd name="connsiteX6062" fmla="*/ 1997869 w 6400800"/>
              <a:gd name="connsiteY6062" fmla="*/ 310039 h 514350"/>
              <a:gd name="connsiteX6063" fmla="*/ 1999774 w 6400800"/>
              <a:gd name="connsiteY6063" fmla="*/ 298609 h 514350"/>
              <a:gd name="connsiteX6064" fmla="*/ 1992154 w 6400800"/>
              <a:gd name="connsiteY6064" fmla="*/ 349091 h 514350"/>
              <a:gd name="connsiteX6065" fmla="*/ 1992154 w 6400800"/>
              <a:gd name="connsiteY6065" fmla="*/ 359569 h 514350"/>
              <a:gd name="connsiteX6066" fmla="*/ 1992154 w 6400800"/>
              <a:gd name="connsiteY6066" fmla="*/ 369094 h 514350"/>
              <a:gd name="connsiteX6067" fmla="*/ 1988344 w 6400800"/>
              <a:gd name="connsiteY6067" fmla="*/ 373856 h 514350"/>
              <a:gd name="connsiteX6068" fmla="*/ 1992154 w 6400800"/>
              <a:gd name="connsiteY6068" fmla="*/ 349091 h 514350"/>
              <a:gd name="connsiteX6069" fmla="*/ 1987391 w 6400800"/>
              <a:gd name="connsiteY6069" fmla="*/ 381476 h 514350"/>
              <a:gd name="connsiteX6070" fmla="*/ 1987391 w 6400800"/>
              <a:gd name="connsiteY6070" fmla="*/ 381476 h 514350"/>
              <a:gd name="connsiteX6071" fmla="*/ 1992154 w 6400800"/>
              <a:gd name="connsiteY6071" fmla="*/ 372904 h 514350"/>
              <a:gd name="connsiteX6072" fmla="*/ 1992154 w 6400800"/>
              <a:gd name="connsiteY6072" fmla="*/ 379571 h 514350"/>
              <a:gd name="connsiteX6073" fmla="*/ 1991201 w 6400800"/>
              <a:gd name="connsiteY6073" fmla="*/ 386239 h 514350"/>
              <a:gd name="connsiteX6074" fmla="*/ 1988344 w 6400800"/>
              <a:gd name="connsiteY6074" fmla="*/ 400526 h 514350"/>
              <a:gd name="connsiteX6075" fmla="*/ 1988344 w 6400800"/>
              <a:gd name="connsiteY6075" fmla="*/ 399574 h 514350"/>
              <a:gd name="connsiteX6076" fmla="*/ 1985486 w 6400800"/>
              <a:gd name="connsiteY6076" fmla="*/ 392906 h 514350"/>
              <a:gd name="connsiteX6077" fmla="*/ 1987391 w 6400800"/>
              <a:gd name="connsiteY6077" fmla="*/ 381476 h 514350"/>
              <a:gd name="connsiteX6078" fmla="*/ 1968341 w 6400800"/>
              <a:gd name="connsiteY6078" fmla="*/ 290989 h 514350"/>
              <a:gd name="connsiteX6079" fmla="*/ 1967389 w 6400800"/>
              <a:gd name="connsiteY6079" fmla="*/ 297656 h 514350"/>
              <a:gd name="connsiteX6080" fmla="*/ 1966436 w 6400800"/>
              <a:gd name="connsiteY6080" fmla="*/ 305276 h 514350"/>
              <a:gd name="connsiteX6081" fmla="*/ 1965484 w 6400800"/>
              <a:gd name="connsiteY6081" fmla="*/ 318611 h 514350"/>
              <a:gd name="connsiteX6082" fmla="*/ 1964531 w 6400800"/>
              <a:gd name="connsiteY6082" fmla="*/ 304324 h 514350"/>
              <a:gd name="connsiteX6083" fmla="*/ 1964531 w 6400800"/>
              <a:gd name="connsiteY6083" fmla="*/ 300514 h 514350"/>
              <a:gd name="connsiteX6084" fmla="*/ 1968341 w 6400800"/>
              <a:gd name="connsiteY6084" fmla="*/ 290989 h 514350"/>
              <a:gd name="connsiteX6085" fmla="*/ 1937861 w 6400800"/>
              <a:gd name="connsiteY6085" fmla="*/ 310039 h 514350"/>
              <a:gd name="connsiteX6086" fmla="*/ 1937861 w 6400800"/>
              <a:gd name="connsiteY6086" fmla="*/ 302419 h 514350"/>
              <a:gd name="connsiteX6087" fmla="*/ 1937861 w 6400800"/>
              <a:gd name="connsiteY6087" fmla="*/ 295751 h 514350"/>
              <a:gd name="connsiteX6088" fmla="*/ 1938814 w 6400800"/>
              <a:gd name="connsiteY6088" fmla="*/ 306229 h 514350"/>
              <a:gd name="connsiteX6089" fmla="*/ 1937861 w 6400800"/>
              <a:gd name="connsiteY6089" fmla="*/ 310039 h 514350"/>
              <a:gd name="connsiteX6090" fmla="*/ 1938814 w 6400800"/>
              <a:gd name="connsiteY6090" fmla="*/ 272891 h 514350"/>
              <a:gd name="connsiteX6091" fmla="*/ 1936909 w 6400800"/>
              <a:gd name="connsiteY6091" fmla="*/ 266224 h 514350"/>
              <a:gd name="connsiteX6092" fmla="*/ 1936909 w 6400800"/>
              <a:gd name="connsiteY6092" fmla="*/ 261461 h 514350"/>
              <a:gd name="connsiteX6093" fmla="*/ 1936909 w 6400800"/>
              <a:gd name="connsiteY6093" fmla="*/ 246221 h 514350"/>
              <a:gd name="connsiteX6094" fmla="*/ 1938814 w 6400800"/>
              <a:gd name="connsiteY6094" fmla="*/ 272891 h 514350"/>
              <a:gd name="connsiteX6095" fmla="*/ 1900714 w 6400800"/>
              <a:gd name="connsiteY6095" fmla="*/ 338614 h 514350"/>
              <a:gd name="connsiteX6096" fmla="*/ 1900714 w 6400800"/>
              <a:gd name="connsiteY6096" fmla="*/ 333851 h 514350"/>
              <a:gd name="connsiteX6097" fmla="*/ 1902619 w 6400800"/>
              <a:gd name="connsiteY6097" fmla="*/ 329089 h 514350"/>
              <a:gd name="connsiteX6098" fmla="*/ 1904524 w 6400800"/>
              <a:gd name="connsiteY6098" fmla="*/ 325279 h 514350"/>
              <a:gd name="connsiteX6099" fmla="*/ 1900714 w 6400800"/>
              <a:gd name="connsiteY6099" fmla="*/ 338614 h 514350"/>
              <a:gd name="connsiteX6100" fmla="*/ 1915954 w 6400800"/>
              <a:gd name="connsiteY6100" fmla="*/ 436721 h 514350"/>
              <a:gd name="connsiteX6101" fmla="*/ 1915954 w 6400800"/>
              <a:gd name="connsiteY6101" fmla="*/ 433864 h 514350"/>
              <a:gd name="connsiteX6102" fmla="*/ 1916906 w 6400800"/>
              <a:gd name="connsiteY6102" fmla="*/ 434816 h 514350"/>
              <a:gd name="connsiteX6103" fmla="*/ 1915954 w 6400800"/>
              <a:gd name="connsiteY6103" fmla="*/ 436721 h 514350"/>
              <a:gd name="connsiteX6104" fmla="*/ 1920716 w 6400800"/>
              <a:gd name="connsiteY6104" fmla="*/ 401479 h 514350"/>
              <a:gd name="connsiteX6105" fmla="*/ 1919764 w 6400800"/>
              <a:gd name="connsiteY6105" fmla="*/ 407194 h 514350"/>
              <a:gd name="connsiteX6106" fmla="*/ 1917859 w 6400800"/>
              <a:gd name="connsiteY6106" fmla="*/ 404336 h 514350"/>
              <a:gd name="connsiteX6107" fmla="*/ 1919764 w 6400800"/>
              <a:gd name="connsiteY6107" fmla="*/ 398621 h 514350"/>
              <a:gd name="connsiteX6108" fmla="*/ 1920716 w 6400800"/>
              <a:gd name="connsiteY6108" fmla="*/ 401479 h 514350"/>
              <a:gd name="connsiteX6109" fmla="*/ 1917859 w 6400800"/>
              <a:gd name="connsiteY6109" fmla="*/ 331946 h 514350"/>
              <a:gd name="connsiteX6110" fmla="*/ 1919764 w 6400800"/>
              <a:gd name="connsiteY6110" fmla="*/ 337661 h 514350"/>
              <a:gd name="connsiteX6111" fmla="*/ 1919764 w 6400800"/>
              <a:gd name="connsiteY6111" fmla="*/ 337661 h 514350"/>
              <a:gd name="connsiteX6112" fmla="*/ 1918811 w 6400800"/>
              <a:gd name="connsiteY6112" fmla="*/ 338614 h 514350"/>
              <a:gd name="connsiteX6113" fmla="*/ 1916906 w 6400800"/>
              <a:gd name="connsiteY6113" fmla="*/ 342424 h 514350"/>
              <a:gd name="connsiteX6114" fmla="*/ 1916906 w 6400800"/>
              <a:gd name="connsiteY6114" fmla="*/ 341471 h 514350"/>
              <a:gd name="connsiteX6115" fmla="*/ 1915954 w 6400800"/>
              <a:gd name="connsiteY6115" fmla="*/ 344329 h 514350"/>
              <a:gd name="connsiteX6116" fmla="*/ 1915001 w 6400800"/>
              <a:gd name="connsiteY6116" fmla="*/ 345281 h 514350"/>
              <a:gd name="connsiteX6117" fmla="*/ 1917859 w 6400800"/>
              <a:gd name="connsiteY6117" fmla="*/ 331946 h 514350"/>
              <a:gd name="connsiteX6118" fmla="*/ 1919764 w 6400800"/>
              <a:gd name="connsiteY6118" fmla="*/ 360521 h 514350"/>
              <a:gd name="connsiteX6119" fmla="*/ 1919764 w 6400800"/>
              <a:gd name="connsiteY6119" fmla="*/ 364331 h 514350"/>
              <a:gd name="connsiteX6120" fmla="*/ 1915001 w 6400800"/>
              <a:gd name="connsiteY6120" fmla="*/ 373856 h 514350"/>
              <a:gd name="connsiteX6121" fmla="*/ 1908334 w 6400800"/>
              <a:gd name="connsiteY6121" fmla="*/ 388144 h 514350"/>
              <a:gd name="connsiteX6122" fmla="*/ 1907381 w 6400800"/>
              <a:gd name="connsiteY6122" fmla="*/ 387191 h 514350"/>
              <a:gd name="connsiteX6123" fmla="*/ 1907381 w 6400800"/>
              <a:gd name="connsiteY6123" fmla="*/ 385286 h 514350"/>
              <a:gd name="connsiteX6124" fmla="*/ 1910239 w 6400800"/>
              <a:gd name="connsiteY6124" fmla="*/ 380524 h 514350"/>
              <a:gd name="connsiteX6125" fmla="*/ 1919764 w 6400800"/>
              <a:gd name="connsiteY6125" fmla="*/ 360521 h 514350"/>
              <a:gd name="connsiteX6126" fmla="*/ 1910239 w 6400800"/>
              <a:gd name="connsiteY6126" fmla="*/ 299561 h 514350"/>
              <a:gd name="connsiteX6127" fmla="*/ 1908334 w 6400800"/>
              <a:gd name="connsiteY6127" fmla="*/ 305276 h 514350"/>
              <a:gd name="connsiteX6128" fmla="*/ 1908334 w 6400800"/>
              <a:gd name="connsiteY6128" fmla="*/ 305276 h 514350"/>
              <a:gd name="connsiteX6129" fmla="*/ 1910239 w 6400800"/>
              <a:gd name="connsiteY6129" fmla="*/ 299561 h 514350"/>
              <a:gd name="connsiteX6130" fmla="*/ 1906429 w 6400800"/>
              <a:gd name="connsiteY6130" fmla="*/ 313849 h 514350"/>
              <a:gd name="connsiteX6131" fmla="*/ 1908334 w 6400800"/>
              <a:gd name="connsiteY6131" fmla="*/ 309086 h 514350"/>
              <a:gd name="connsiteX6132" fmla="*/ 1908334 w 6400800"/>
              <a:gd name="connsiteY6132" fmla="*/ 310039 h 514350"/>
              <a:gd name="connsiteX6133" fmla="*/ 1906429 w 6400800"/>
              <a:gd name="connsiteY6133" fmla="*/ 315754 h 514350"/>
              <a:gd name="connsiteX6134" fmla="*/ 1905476 w 6400800"/>
              <a:gd name="connsiteY6134" fmla="*/ 316706 h 514350"/>
              <a:gd name="connsiteX6135" fmla="*/ 1906429 w 6400800"/>
              <a:gd name="connsiteY6135" fmla="*/ 313849 h 514350"/>
              <a:gd name="connsiteX6136" fmla="*/ 1893094 w 6400800"/>
              <a:gd name="connsiteY6136" fmla="*/ 259556 h 514350"/>
              <a:gd name="connsiteX6137" fmla="*/ 1894046 w 6400800"/>
              <a:gd name="connsiteY6137" fmla="*/ 256699 h 514350"/>
              <a:gd name="connsiteX6138" fmla="*/ 1894999 w 6400800"/>
              <a:gd name="connsiteY6138" fmla="*/ 256699 h 514350"/>
              <a:gd name="connsiteX6139" fmla="*/ 1899761 w 6400800"/>
              <a:gd name="connsiteY6139" fmla="*/ 260509 h 514350"/>
              <a:gd name="connsiteX6140" fmla="*/ 1904524 w 6400800"/>
              <a:gd name="connsiteY6140" fmla="*/ 275749 h 514350"/>
              <a:gd name="connsiteX6141" fmla="*/ 1895951 w 6400800"/>
              <a:gd name="connsiteY6141" fmla="*/ 297656 h 514350"/>
              <a:gd name="connsiteX6142" fmla="*/ 1894046 w 6400800"/>
              <a:gd name="connsiteY6142" fmla="*/ 281464 h 514350"/>
              <a:gd name="connsiteX6143" fmla="*/ 1892141 w 6400800"/>
              <a:gd name="connsiteY6143" fmla="*/ 270034 h 514350"/>
              <a:gd name="connsiteX6144" fmla="*/ 1893094 w 6400800"/>
              <a:gd name="connsiteY6144" fmla="*/ 272891 h 514350"/>
              <a:gd name="connsiteX6145" fmla="*/ 1893094 w 6400800"/>
              <a:gd name="connsiteY6145" fmla="*/ 259556 h 514350"/>
              <a:gd name="connsiteX6146" fmla="*/ 1841659 w 6400800"/>
              <a:gd name="connsiteY6146" fmla="*/ 297656 h 514350"/>
              <a:gd name="connsiteX6147" fmla="*/ 1840706 w 6400800"/>
              <a:gd name="connsiteY6147" fmla="*/ 313849 h 514350"/>
              <a:gd name="connsiteX6148" fmla="*/ 1838801 w 6400800"/>
              <a:gd name="connsiteY6148" fmla="*/ 294799 h 514350"/>
              <a:gd name="connsiteX6149" fmla="*/ 1838801 w 6400800"/>
              <a:gd name="connsiteY6149" fmla="*/ 290989 h 514350"/>
              <a:gd name="connsiteX6150" fmla="*/ 1841659 w 6400800"/>
              <a:gd name="connsiteY6150" fmla="*/ 297656 h 514350"/>
              <a:gd name="connsiteX6151" fmla="*/ 1822609 w 6400800"/>
              <a:gd name="connsiteY6151" fmla="*/ 363379 h 514350"/>
              <a:gd name="connsiteX6152" fmla="*/ 1826419 w 6400800"/>
              <a:gd name="connsiteY6152" fmla="*/ 353854 h 514350"/>
              <a:gd name="connsiteX6153" fmla="*/ 1827371 w 6400800"/>
              <a:gd name="connsiteY6153" fmla="*/ 364331 h 514350"/>
              <a:gd name="connsiteX6154" fmla="*/ 1823561 w 6400800"/>
              <a:gd name="connsiteY6154" fmla="*/ 368141 h 514350"/>
              <a:gd name="connsiteX6155" fmla="*/ 1822609 w 6400800"/>
              <a:gd name="connsiteY6155" fmla="*/ 363379 h 514350"/>
              <a:gd name="connsiteX6156" fmla="*/ 1828324 w 6400800"/>
              <a:gd name="connsiteY6156" fmla="*/ 403384 h 514350"/>
              <a:gd name="connsiteX6157" fmla="*/ 1827371 w 6400800"/>
              <a:gd name="connsiteY6157" fmla="*/ 400526 h 514350"/>
              <a:gd name="connsiteX6158" fmla="*/ 1825466 w 6400800"/>
              <a:gd name="connsiteY6158" fmla="*/ 381476 h 514350"/>
              <a:gd name="connsiteX6159" fmla="*/ 1828324 w 6400800"/>
              <a:gd name="connsiteY6159" fmla="*/ 377666 h 514350"/>
              <a:gd name="connsiteX6160" fmla="*/ 1829276 w 6400800"/>
              <a:gd name="connsiteY6160" fmla="*/ 399574 h 514350"/>
              <a:gd name="connsiteX6161" fmla="*/ 1828324 w 6400800"/>
              <a:gd name="connsiteY6161" fmla="*/ 403384 h 514350"/>
              <a:gd name="connsiteX6162" fmla="*/ 1833086 w 6400800"/>
              <a:gd name="connsiteY6162" fmla="*/ 339566 h 514350"/>
              <a:gd name="connsiteX6163" fmla="*/ 1833086 w 6400800"/>
              <a:gd name="connsiteY6163" fmla="*/ 339566 h 514350"/>
              <a:gd name="connsiteX6164" fmla="*/ 1833086 w 6400800"/>
              <a:gd name="connsiteY6164" fmla="*/ 340519 h 514350"/>
              <a:gd name="connsiteX6165" fmla="*/ 1833086 w 6400800"/>
              <a:gd name="connsiteY6165" fmla="*/ 339566 h 514350"/>
              <a:gd name="connsiteX6166" fmla="*/ 1824514 w 6400800"/>
              <a:gd name="connsiteY6166" fmla="*/ 272891 h 514350"/>
              <a:gd name="connsiteX6167" fmla="*/ 1824514 w 6400800"/>
              <a:gd name="connsiteY6167" fmla="*/ 263366 h 514350"/>
              <a:gd name="connsiteX6168" fmla="*/ 1835944 w 6400800"/>
              <a:gd name="connsiteY6168" fmla="*/ 285274 h 514350"/>
              <a:gd name="connsiteX6169" fmla="*/ 1834991 w 6400800"/>
              <a:gd name="connsiteY6169" fmla="*/ 294799 h 514350"/>
              <a:gd name="connsiteX6170" fmla="*/ 1834039 w 6400800"/>
              <a:gd name="connsiteY6170" fmla="*/ 320516 h 514350"/>
              <a:gd name="connsiteX6171" fmla="*/ 1834039 w 6400800"/>
              <a:gd name="connsiteY6171" fmla="*/ 330994 h 514350"/>
              <a:gd name="connsiteX6172" fmla="*/ 1833086 w 6400800"/>
              <a:gd name="connsiteY6172" fmla="*/ 331946 h 514350"/>
              <a:gd name="connsiteX6173" fmla="*/ 1832134 w 6400800"/>
              <a:gd name="connsiteY6173" fmla="*/ 332899 h 514350"/>
              <a:gd name="connsiteX6174" fmla="*/ 1827371 w 6400800"/>
              <a:gd name="connsiteY6174" fmla="*/ 316706 h 514350"/>
              <a:gd name="connsiteX6175" fmla="*/ 1822609 w 6400800"/>
              <a:gd name="connsiteY6175" fmla="*/ 303371 h 514350"/>
              <a:gd name="connsiteX6176" fmla="*/ 1824514 w 6400800"/>
              <a:gd name="connsiteY6176" fmla="*/ 272891 h 514350"/>
              <a:gd name="connsiteX6177" fmla="*/ 1822609 w 6400800"/>
              <a:gd name="connsiteY6177" fmla="*/ 309086 h 514350"/>
              <a:gd name="connsiteX6178" fmla="*/ 1823561 w 6400800"/>
              <a:gd name="connsiteY6178" fmla="*/ 317659 h 514350"/>
              <a:gd name="connsiteX6179" fmla="*/ 1825466 w 6400800"/>
              <a:gd name="connsiteY6179" fmla="*/ 338614 h 514350"/>
              <a:gd name="connsiteX6180" fmla="*/ 1825466 w 6400800"/>
              <a:gd name="connsiteY6180" fmla="*/ 340519 h 514350"/>
              <a:gd name="connsiteX6181" fmla="*/ 1820704 w 6400800"/>
              <a:gd name="connsiteY6181" fmla="*/ 348139 h 514350"/>
              <a:gd name="connsiteX6182" fmla="*/ 1820704 w 6400800"/>
              <a:gd name="connsiteY6182" fmla="*/ 332899 h 514350"/>
              <a:gd name="connsiteX6183" fmla="*/ 1820704 w 6400800"/>
              <a:gd name="connsiteY6183" fmla="*/ 331946 h 514350"/>
              <a:gd name="connsiteX6184" fmla="*/ 1822609 w 6400800"/>
              <a:gd name="connsiteY6184" fmla="*/ 309086 h 514350"/>
              <a:gd name="connsiteX6185" fmla="*/ 1763554 w 6400800"/>
              <a:gd name="connsiteY6185" fmla="*/ 411956 h 514350"/>
              <a:gd name="connsiteX6186" fmla="*/ 1762601 w 6400800"/>
              <a:gd name="connsiteY6186" fmla="*/ 406241 h 514350"/>
              <a:gd name="connsiteX6187" fmla="*/ 1761649 w 6400800"/>
              <a:gd name="connsiteY6187" fmla="*/ 397669 h 514350"/>
              <a:gd name="connsiteX6188" fmla="*/ 1761649 w 6400800"/>
              <a:gd name="connsiteY6188" fmla="*/ 397669 h 514350"/>
              <a:gd name="connsiteX6189" fmla="*/ 1764506 w 6400800"/>
              <a:gd name="connsiteY6189" fmla="*/ 400526 h 514350"/>
              <a:gd name="connsiteX6190" fmla="*/ 1763554 w 6400800"/>
              <a:gd name="connsiteY6190" fmla="*/ 411956 h 514350"/>
              <a:gd name="connsiteX6191" fmla="*/ 1766411 w 6400800"/>
              <a:gd name="connsiteY6191" fmla="*/ 379571 h 514350"/>
              <a:gd name="connsiteX6192" fmla="*/ 1766411 w 6400800"/>
              <a:gd name="connsiteY6192" fmla="*/ 379571 h 514350"/>
              <a:gd name="connsiteX6193" fmla="*/ 1766411 w 6400800"/>
              <a:gd name="connsiteY6193" fmla="*/ 377666 h 514350"/>
              <a:gd name="connsiteX6194" fmla="*/ 1766411 w 6400800"/>
              <a:gd name="connsiteY6194" fmla="*/ 379571 h 514350"/>
              <a:gd name="connsiteX6195" fmla="*/ 1792129 w 6400800"/>
              <a:gd name="connsiteY6195" fmla="*/ 251936 h 514350"/>
              <a:gd name="connsiteX6196" fmla="*/ 1802606 w 6400800"/>
              <a:gd name="connsiteY6196" fmla="*/ 219551 h 514350"/>
              <a:gd name="connsiteX6197" fmla="*/ 1802606 w 6400800"/>
              <a:gd name="connsiteY6197" fmla="*/ 219551 h 514350"/>
              <a:gd name="connsiteX6198" fmla="*/ 1801654 w 6400800"/>
              <a:gd name="connsiteY6198" fmla="*/ 274796 h 514350"/>
              <a:gd name="connsiteX6199" fmla="*/ 1800701 w 6400800"/>
              <a:gd name="connsiteY6199" fmla="*/ 327184 h 514350"/>
              <a:gd name="connsiteX6200" fmla="*/ 1794034 w 6400800"/>
              <a:gd name="connsiteY6200" fmla="*/ 310991 h 514350"/>
              <a:gd name="connsiteX6201" fmla="*/ 1788319 w 6400800"/>
              <a:gd name="connsiteY6201" fmla="*/ 294799 h 514350"/>
              <a:gd name="connsiteX6202" fmla="*/ 1787366 w 6400800"/>
              <a:gd name="connsiteY6202" fmla="*/ 292894 h 514350"/>
              <a:gd name="connsiteX6203" fmla="*/ 1786414 w 6400800"/>
              <a:gd name="connsiteY6203" fmla="*/ 287179 h 514350"/>
              <a:gd name="connsiteX6204" fmla="*/ 1788319 w 6400800"/>
              <a:gd name="connsiteY6204" fmla="*/ 279559 h 514350"/>
              <a:gd name="connsiteX6205" fmla="*/ 1787366 w 6400800"/>
              <a:gd name="connsiteY6205" fmla="*/ 275749 h 514350"/>
              <a:gd name="connsiteX6206" fmla="*/ 1785461 w 6400800"/>
              <a:gd name="connsiteY6206" fmla="*/ 274796 h 514350"/>
              <a:gd name="connsiteX6207" fmla="*/ 1785461 w 6400800"/>
              <a:gd name="connsiteY6207" fmla="*/ 274796 h 514350"/>
              <a:gd name="connsiteX6208" fmla="*/ 1792129 w 6400800"/>
              <a:gd name="connsiteY6208" fmla="*/ 251936 h 514350"/>
              <a:gd name="connsiteX6209" fmla="*/ 1785461 w 6400800"/>
              <a:gd name="connsiteY6209" fmla="*/ 276701 h 514350"/>
              <a:gd name="connsiteX6210" fmla="*/ 1786414 w 6400800"/>
              <a:gd name="connsiteY6210" fmla="*/ 278606 h 514350"/>
              <a:gd name="connsiteX6211" fmla="*/ 1786414 w 6400800"/>
              <a:gd name="connsiteY6211" fmla="*/ 282416 h 514350"/>
              <a:gd name="connsiteX6212" fmla="*/ 1785461 w 6400800"/>
              <a:gd name="connsiteY6212" fmla="*/ 276701 h 514350"/>
              <a:gd name="connsiteX6213" fmla="*/ 1785461 w 6400800"/>
              <a:gd name="connsiteY6213" fmla="*/ 276701 h 514350"/>
              <a:gd name="connsiteX6214" fmla="*/ 1776889 w 6400800"/>
              <a:gd name="connsiteY6214" fmla="*/ 330994 h 514350"/>
              <a:gd name="connsiteX6215" fmla="*/ 1785461 w 6400800"/>
              <a:gd name="connsiteY6215" fmla="*/ 376714 h 514350"/>
              <a:gd name="connsiteX6216" fmla="*/ 1786414 w 6400800"/>
              <a:gd name="connsiteY6216" fmla="*/ 385286 h 514350"/>
              <a:gd name="connsiteX6217" fmla="*/ 1784509 w 6400800"/>
              <a:gd name="connsiteY6217" fmla="*/ 382429 h 514350"/>
              <a:gd name="connsiteX6218" fmla="*/ 1785461 w 6400800"/>
              <a:gd name="connsiteY6218" fmla="*/ 374809 h 514350"/>
              <a:gd name="connsiteX6219" fmla="*/ 1783556 w 6400800"/>
              <a:gd name="connsiteY6219" fmla="*/ 380524 h 514350"/>
              <a:gd name="connsiteX6220" fmla="*/ 1776889 w 6400800"/>
              <a:gd name="connsiteY6220" fmla="*/ 370999 h 514350"/>
              <a:gd name="connsiteX6221" fmla="*/ 1776889 w 6400800"/>
              <a:gd name="connsiteY6221" fmla="*/ 337661 h 514350"/>
              <a:gd name="connsiteX6222" fmla="*/ 1776889 w 6400800"/>
              <a:gd name="connsiteY6222" fmla="*/ 330994 h 514350"/>
              <a:gd name="connsiteX6223" fmla="*/ 1755934 w 6400800"/>
              <a:gd name="connsiteY6223" fmla="*/ 211931 h 514350"/>
              <a:gd name="connsiteX6224" fmla="*/ 1761649 w 6400800"/>
              <a:gd name="connsiteY6224" fmla="*/ 233839 h 514350"/>
              <a:gd name="connsiteX6225" fmla="*/ 1762601 w 6400800"/>
              <a:gd name="connsiteY6225" fmla="*/ 238601 h 514350"/>
              <a:gd name="connsiteX6226" fmla="*/ 1760696 w 6400800"/>
              <a:gd name="connsiteY6226" fmla="*/ 234791 h 514350"/>
              <a:gd name="connsiteX6227" fmla="*/ 1759744 w 6400800"/>
              <a:gd name="connsiteY6227" fmla="*/ 230981 h 514350"/>
              <a:gd name="connsiteX6228" fmla="*/ 1759744 w 6400800"/>
              <a:gd name="connsiteY6228" fmla="*/ 232886 h 514350"/>
              <a:gd name="connsiteX6229" fmla="*/ 1756886 w 6400800"/>
              <a:gd name="connsiteY6229" fmla="*/ 227171 h 514350"/>
              <a:gd name="connsiteX6230" fmla="*/ 1754981 w 6400800"/>
              <a:gd name="connsiteY6230" fmla="*/ 223361 h 514350"/>
              <a:gd name="connsiteX6231" fmla="*/ 1755934 w 6400800"/>
              <a:gd name="connsiteY6231" fmla="*/ 211931 h 514350"/>
              <a:gd name="connsiteX6232" fmla="*/ 1754981 w 6400800"/>
              <a:gd name="connsiteY6232" fmla="*/ 232886 h 514350"/>
              <a:gd name="connsiteX6233" fmla="*/ 1755934 w 6400800"/>
              <a:gd name="connsiteY6233" fmla="*/ 235744 h 514350"/>
              <a:gd name="connsiteX6234" fmla="*/ 1754981 w 6400800"/>
              <a:gd name="connsiteY6234" fmla="*/ 240506 h 514350"/>
              <a:gd name="connsiteX6235" fmla="*/ 1754981 w 6400800"/>
              <a:gd name="connsiteY6235" fmla="*/ 232886 h 514350"/>
              <a:gd name="connsiteX6236" fmla="*/ 1754029 w 6400800"/>
              <a:gd name="connsiteY6236" fmla="*/ 281464 h 514350"/>
              <a:gd name="connsiteX6237" fmla="*/ 1754981 w 6400800"/>
              <a:gd name="connsiteY6237" fmla="*/ 252889 h 514350"/>
              <a:gd name="connsiteX6238" fmla="*/ 1756886 w 6400800"/>
              <a:gd name="connsiteY6238" fmla="*/ 236696 h 514350"/>
              <a:gd name="connsiteX6239" fmla="*/ 1763554 w 6400800"/>
              <a:gd name="connsiteY6239" fmla="*/ 256699 h 514350"/>
              <a:gd name="connsiteX6240" fmla="*/ 1768316 w 6400800"/>
              <a:gd name="connsiteY6240" fmla="*/ 286226 h 514350"/>
              <a:gd name="connsiteX6241" fmla="*/ 1754981 w 6400800"/>
              <a:gd name="connsiteY6241" fmla="*/ 322421 h 514350"/>
              <a:gd name="connsiteX6242" fmla="*/ 1754029 w 6400800"/>
              <a:gd name="connsiteY6242" fmla="*/ 317659 h 514350"/>
              <a:gd name="connsiteX6243" fmla="*/ 1754029 w 6400800"/>
              <a:gd name="connsiteY6243" fmla="*/ 316706 h 514350"/>
              <a:gd name="connsiteX6244" fmla="*/ 1754029 w 6400800"/>
              <a:gd name="connsiteY6244" fmla="*/ 281464 h 514350"/>
              <a:gd name="connsiteX6245" fmla="*/ 1687354 w 6400800"/>
              <a:gd name="connsiteY6245" fmla="*/ 295751 h 514350"/>
              <a:gd name="connsiteX6246" fmla="*/ 1685449 w 6400800"/>
              <a:gd name="connsiteY6246" fmla="*/ 314801 h 514350"/>
              <a:gd name="connsiteX6247" fmla="*/ 1684496 w 6400800"/>
              <a:gd name="connsiteY6247" fmla="*/ 325279 h 514350"/>
              <a:gd name="connsiteX6248" fmla="*/ 1681639 w 6400800"/>
              <a:gd name="connsiteY6248" fmla="*/ 311944 h 514350"/>
              <a:gd name="connsiteX6249" fmla="*/ 1681639 w 6400800"/>
              <a:gd name="connsiteY6249" fmla="*/ 309086 h 514350"/>
              <a:gd name="connsiteX6250" fmla="*/ 1681639 w 6400800"/>
              <a:gd name="connsiteY6250" fmla="*/ 310039 h 514350"/>
              <a:gd name="connsiteX6251" fmla="*/ 1680686 w 6400800"/>
              <a:gd name="connsiteY6251" fmla="*/ 306229 h 514350"/>
              <a:gd name="connsiteX6252" fmla="*/ 1681639 w 6400800"/>
              <a:gd name="connsiteY6252" fmla="*/ 303371 h 514350"/>
              <a:gd name="connsiteX6253" fmla="*/ 1684496 w 6400800"/>
              <a:gd name="connsiteY6253" fmla="*/ 295751 h 514350"/>
              <a:gd name="connsiteX6254" fmla="*/ 1689259 w 6400800"/>
              <a:gd name="connsiteY6254" fmla="*/ 282416 h 514350"/>
              <a:gd name="connsiteX6255" fmla="*/ 1687354 w 6400800"/>
              <a:gd name="connsiteY6255" fmla="*/ 295751 h 514350"/>
              <a:gd name="connsiteX6256" fmla="*/ 1678781 w 6400800"/>
              <a:gd name="connsiteY6256" fmla="*/ 276701 h 514350"/>
              <a:gd name="connsiteX6257" fmla="*/ 1684496 w 6400800"/>
              <a:gd name="connsiteY6257" fmla="*/ 245269 h 514350"/>
              <a:gd name="connsiteX6258" fmla="*/ 1686401 w 6400800"/>
              <a:gd name="connsiteY6258" fmla="*/ 259556 h 514350"/>
              <a:gd name="connsiteX6259" fmla="*/ 1686401 w 6400800"/>
              <a:gd name="connsiteY6259" fmla="*/ 268129 h 514350"/>
              <a:gd name="connsiteX6260" fmla="*/ 1686401 w 6400800"/>
              <a:gd name="connsiteY6260" fmla="*/ 270986 h 514350"/>
              <a:gd name="connsiteX6261" fmla="*/ 1675924 w 6400800"/>
              <a:gd name="connsiteY6261" fmla="*/ 292894 h 514350"/>
              <a:gd name="connsiteX6262" fmla="*/ 1675924 w 6400800"/>
              <a:gd name="connsiteY6262" fmla="*/ 291941 h 514350"/>
              <a:gd name="connsiteX6263" fmla="*/ 1678781 w 6400800"/>
              <a:gd name="connsiteY6263" fmla="*/ 278606 h 514350"/>
              <a:gd name="connsiteX6264" fmla="*/ 1679734 w 6400800"/>
              <a:gd name="connsiteY6264" fmla="*/ 275749 h 514350"/>
              <a:gd name="connsiteX6265" fmla="*/ 1678781 w 6400800"/>
              <a:gd name="connsiteY6265" fmla="*/ 276701 h 514350"/>
              <a:gd name="connsiteX6266" fmla="*/ 1677829 w 6400800"/>
              <a:gd name="connsiteY6266" fmla="*/ 199549 h 514350"/>
              <a:gd name="connsiteX6267" fmla="*/ 1678781 w 6400800"/>
              <a:gd name="connsiteY6267" fmla="*/ 204311 h 514350"/>
              <a:gd name="connsiteX6268" fmla="*/ 1676876 w 6400800"/>
              <a:gd name="connsiteY6268" fmla="*/ 213836 h 514350"/>
              <a:gd name="connsiteX6269" fmla="*/ 1677829 w 6400800"/>
              <a:gd name="connsiteY6269" fmla="*/ 199549 h 514350"/>
              <a:gd name="connsiteX6270" fmla="*/ 1640681 w 6400800"/>
              <a:gd name="connsiteY6270" fmla="*/ 226219 h 514350"/>
              <a:gd name="connsiteX6271" fmla="*/ 1649254 w 6400800"/>
              <a:gd name="connsiteY6271" fmla="*/ 254794 h 514350"/>
              <a:gd name="connsiteX6272" fmla="*/ 1654016 w 6400800"/>
              <a:gd name="connsiteY6272" fmla="*/ 274796 h 514350"/>
              <a:gd name="connsiteX6273" fmla="*/ 1653064 w 6400800"/>
              <a:gd name="connsiteY6273" fmla="*/ 281464 h 514350"/>
              <a:gd name="connsiteX6274" fmla="*/ 1652111 w 6400800"/>
              <a:gd name="connsiteY6274" fmla="*/ 279559 h 514350"/>
              <a:gd name="connsiteX6275" fmla="*/ 1652111 w 6400800"/>
              <a:gd name="connsiteY6275" fmla="*/ 282416 h 514350"/>
              <a:gd name="connsiteX6276" fmla="*/ 1649254 w 6400800"/>
              <a:gd name="connsiteY6276" fmla="*/ 300514 h 514350"/>
              <a:gd name="connsiteX6277" fmla="*/ 1641634 w 6400800"/>
              <a:gd name="connsiteY6277" fmla="*/ 281464 h 514350"/>
              <a:gd name="connsiteX6278" fmla="*/ 1643539 w 6400800"/>
              <a:gd name="connsiteY6278" fmla="*/ 279559 h 514350"/>
              <a:gd name="connsiteX6279" fmla="*/ 1647349 w 6400800"/>
              <a:gd name="connsiteY6279" fmla="*/ 277654 h 514350"/>
              <a:gd name="connsiteX6280" fmla="*/ 1654016 w 6400800"/>
              <a:gd name="connsiteY6280" fmla="*/ 273844 h 514350"/>
              <a:gd name="connsiteX6281" fmla="*/ 1647349 w 6400800"/>
              <a:gd name="connsiteY6281" fmla="*/ 276701 h 514350"/>
              <a:gd name="connsiteX6282" fmla="*/ 1643539 w 6400800"/>
              <a:gd name="connsiteY6282" fmla="*/ 278606 h 514350"/>
              <a:gd name="connsiteX6283" fmla="*/ 1642586 w 6400800"/>
              <a:gd name="connsiteY6283" fmla="*/ 279559 h 514350"/>
              <a:gd name="connsiteX6284" fmla="*/ 1642586 w 6400800"/>
              <a:gd name="connsiteY6284" fmla="*/ 255746 h 514350"/>
              <a:gd name="connsiteX6285" fmla="*/ 1640681 w 6400800"/>
              <a:gd name="connsiteY6285" fmla="*/ 226219 h 514350"/>
              <a:gd name="connsiteX6286" fmla="*/ 1640681 w 6400800"/>
              <a:gd name="connsiteY6286" fmla="*/ 226219 h 514350"/>
              <a:gd name="connsiteX6287" fmla="*/ 1620679 w 6400800"/>
              <a:gd name="connsiteY6287" fmla="*/ 348139 h 514350"/>
              <a:gd name="connsiteX6288" fmla="*/ 1620679 w 6400800"/>
              <a:gd name="connsiteY6288" fmla="*/ 351949 h 514350"/>
              <a:gd name="connsiteX6289" fmla="*/ 1620679 w 6400800"/>
              <a:gd name="connsiteY6289" fmla="*/ 353854 h 514350"/>
              <a:gd name="connsiteX6290" fmla="*/ 1618774 w 6400800"/>
              <a:gd name="connsiteY6290" fmla="*/ 356711 h 514350"/>
              <a:gd name="connsiteX6291" fmla="*/ 1620679 w 6400800"/>
              <a:gd name="connsiteY6291" fmla="*/ 348139 h 514350"/>
              <a:gd name="connsiteX6292" fmla="*/ 1618774 w 6400800"/>
              <a:gd name="connsiteY6292" fmla="*/ 311944 h 514350"/>
              <a:gd name="connsiteX6293" fmla="*/ 1616869 w 6400800"/>
              <a:gd name="connsiteY6293" fmla="*/ 315754 h 514350"/>
              <a:gd name="connsiteX6294" fmla="*/ 1605439 w 6400800"/>
              <a:gd name="connsiteY6294" fmla="*/ 343376 h 514350"/>
              <a:gd name="connsiteX6295" fmla="*/ 1602581 w 6400800"/>
              <a:gd name="connsiteY6295" fmla="*/ 350996 h 514350"/>
              <a:gd name="connsiteX6296" fmla="*/ 1602581 w 6400800"/>
              <a:gd name="connsiteY6296" fmla="*/ 342424 h 514350"/>
              <a:gd name="connsiteX6297" fmla="*/ 1613059 w 6400800"/>
              <a:gd name="connsiteY6297" fmla="*/ 321469 h 514350"/>
              <a:gd name="connsiteX6298" fmla="*/ 1619726 w 6400800"/>
              <a:gd name="connsiteY6298" fmla="*/ 310039 h 514350"/>
              <a:gd name="connsiteX6299" fmla="*/ 1618774 w 6400800"/>
              <a:gd name="connsiteY6299" fmla="*/ 311944 h 514350"/>
              <a:gd name="connsiteX6300" fmla="*/ 1610201 w 6400800"/>
              <a:gd name="connsiteY6300" fmla="*/ 269081 h 514350"/>
              <a:gd name="connsiteX6301" fmla="*/ 1614011 w 6400800"/>
              <a:gd name="connsiteY6301" fmla="*/ 258604 h 514350"/>
              <a:gd name="connsiteX6302" fmla="*/ 1616869 w 6400800"/>
              <a:gd name="connsiteY6302" fmla="*/ 252889 h 514350"/>
              <a:gd name="connsiteX6303" fmla="*/ 1617821 w 6400800"/>
              <a:gd name="connsiteY6303" fmla="*/ 292894 h 514350"/>
              <a:gd name="connsiteX6304" fmla="*/ 1617821 w 6400800"/>
              <a:gd name="connsiteY6304" fmla="*/ 293846 h 514350"/>
              <a:gd name="connsiteX6305" fmla="*/ 1614011 w 6400800"/>
              <a:gd name="connsiteY6305" fmla="*/ 289084 h 514350"/>
              <a:gd name="connsiteX6306" fmla="*/ 1606391 w 6400800"/>
              <a:gd name="connsiteY6306" fmla="*/ 277654 h 514350"/>
              <a:gd name="connsiteX6307" fmla="*/ 1610201 w 6400800"/>
              <a:gd name="connsiteY6307" fmla="*/ 269081 h 514350"/>
              <a:gd name="connsiteX6308" fmla="*/ 1600676 w 6400800"/>
              <a:gd name="connsiteY6308" fmla="*/ 297656 h 514350"/>
              <a:gd name="connsiteX6309" fmla="*/ 1606391 w 6400800"/>
              <a:gd name="connsiteY6309" fmla="*/ 279559 h 514350"/>
              <a:gd name="connsiteX6310" fmla="*/ 1611154 w 6400800"/>
              <a:gd name="connsiteY6310" fmla="*/ 290989 h 514350"/>
              <a:gd name="connsiteX6311" fmla="*/ 1616869 w 6400800"/>
              <a:gd name="connsiteY6311" fmla="*/ 303371 h 514350"/>
              <a:gd name="connsiteX6312" fmla="*/ 1606391 w 6400800"/>
              <a:gd name="connsiteY6312" fmla="*/ 317659 h 514350"/>
              <a:gd name="connsiteX6313" fmla="*/ 1601629 w 6400800"/>
              <a:gd name="connsiteY6313" fmla="*/ 325279 h 514350"/>
              <a:gd name="connsiteX6314" fmla="*/ 1600676 w 6400800"/>
              <a:gd name="connsiteY6314" fmla="*/ 319564 h 514350"/>
              <a:gd name="connsiteX6315" fmla="*/ 1599724 w 6400800"/>
              <a:gd name="connsiteY6315" fmla="*/ 305276 h 514350"/>
              <a:gd name="connsiteX6316" fmla="*/ 1600676 w 6400800"/>
              <a:gd name="connsiteY6316" fmla="*/ 297656 h 514350"/>
              <a:gd name="connsiteX6317" fmla="*/ 1567339 w 6400800"/>
              <a:gd name="connsiteY6317" fmla="*/ 315754 h 514350"/>
              <a:gd name="connsiteX6318" fmla="*/ 1568291 w 6400800"/>
              <a:gd name="connsiteY6318" fmla="*/ 330041 h 514350"/>
              <a:gd name="connsiteX6319" fmla="*/ 1566386 w 6400800"/>
              <a:gd name="connsiteY6319" fmla="*/ 320516 h 514350"/>
              <a:gd name="connsiteX6320" fmla="*/ 1567339 w 6400800"/>
              <a:gd name="connsiteY6320" fmla="*/ 315754 h 514350"/>
              <a:gd name="connsiteX6321" fmla="*/ 1547336 w 6400800"/>
              <a:gd name="connsiteY6321" fmla="*/ 265271 h 514350"/>
              <a:gd name="connsiteX6322" fmla="*/ 1546384 w 6400800"/>
              <a:gd name="connsiteY6322" fmla="*/ 275749 h 514350"/>
              <a:gd name="connsiteX6323" fmla="*/ 1545431 w 6400800"/>
              <a:gd name="connsiteY6323" fmla="*/ 272891 h 514350"/>
              <a:gd name="connsiteX6324" fmla="*/ 1547336 w 6400800"/>
              <a:gd name="connsiteY6324" fmla="*/ 265271 h 514350"/>
              <a:gd name="connsiteX6325" fmla="*/ 1541621 w 6400800"/>
              <a:gd name="connsiteY6325" fmla="*/ 286226 h 514350"/>
              <a:gd name="connsiteX6326" fmla="*/ 1543526 w 6400800"/>
              <a:gd name="connsiteY6326" fmla="*/ 293846 h 514350"/>
              <a:gd name="connsiteX6327" fmla="*/ 1542574 w 6400800"/>
              <a:gd name="connsiteY6327" fmla="*/ 301466 h 514350"/>
              <a:gd name="connsiteX6328" fmla="*/ 1539716 w 6400800"/>
              <a:gd name="connsiteY6328" fmla="*/ 291941 h 514350"/>
              <a:gd name="connsiteX6329" fmla="*/ 1541621 w 6400800"/>
              <a:gd name="connsiteY6329" fmla="*/ 286226 h 514350"/>
              <a:gd name="connsiteX6330" fmla="*/ 1537811 w 6400800"/>
              <a:gd name="connsiteY6330" fmla="*/ 271939 h 514350"/>
              <a:gd name="connsiteX6331" fmla="*/ 1538764 w 6400800"/>
              <a:gd name="connsiteY6331" fmla="*/ 276701 h 514350"/>
              <a:gd name="connsiteX6332" fmla="*/ 1536859 w 6400800"/>
              <a:gd name="connsiteY6332" fmla="*/ 280511 h 514350"/>
              <a:gd name="connsiteX6333" fmla="*/ 1537811 w 6400800"/>
              <a:gd name="connsiteY6333" fmla="*/ 271939 h 514350"/>
              <a:gd name="connsiteX6334" fmla="*/ 1533049 w 6400800"/>
              <a:gd name="connsiteY6334" fmla="*/ 338614 h 514350"/>
              <a:gd name="connsiteX6335" fmla="*/ 1533049 w 6400800"/>
              <a:gd name="connsiteY6335" fmla="*/ 335756 h 514350"/>
              <a:gd name="connsiteX6336" fmla="*/ 1535906 w 6400800"/>
              <a:gd name="connsiteY6336" fmla="*/ 350044 h 514350"/>
              <a:gd name="connsiteX6337" fmla="*/ 1536859 w 6400800"/>
              <a:gd name="connsiteY6337" fmla="*/ 357664 h 514350"/>
              <a:gd name="connsiteX6338" fmla="*/ 1536859 w 6400800"/>
              <a:gd name="connsiteY6338" fmla="*/ 362426 h 514350"/>
              <a:gd name="connsiteX6339" fmla="*/ 1536859 w 6400800"/>
              <a:gd name="connsiteY6339" fmla="*/ 362426 h 514350"/>
              <a:gd name="connsiteX6340" fmla="*/ 1532096 w 6400800"/>
              <a:gd name="connsiteY6340" fmla="*/ 346234 h 514350"/>
              <a:gd name="connsiteX6341" fmla="*/ 1533049 w 6400800"/>
              <a:gd name="connsiteY6341" fmla="*/ 338614 h 514350"/>
              <a:gd name="connsiteX6342" fmla="*/ 1519714 w 6400800"/>
              <a:gd name="connsiteY6342" fmla="*/ 270986 h 514350"/>
              <a:gd name="connsiteX6343" fmla="*/ 1525429 w 6400800"/>
              <a:gd name="connsiteY6343" fmla="*/ 297656 h 514350"/>
              <a:gd name="connsiteX6344" fmla="*/ 1524476 w 6400800"/>
              <a:gd name="connsiteY6344" fmla="*/ 301466 h 514350"/>
              <a:gd name="connsiteX6345" fmla="*/ 1521619 w 6400800"/>
              <a:gd name="connsiteY6345" fmla="*/ 315754 h 514350"/>
              <a:gd name="connsiteX6346" fmla="*/ 1519714 w 6400800"/>
              <a:gd name="connsiteY6346" fmla="*/ 310991 h 514350"/>
              <a:gd name="connsiteX6347" fmla="*/ 1517809 w 6400800"/>
              <a:gd name="connsiteY6347" fmla="*/ 268129 h 514350"/>
              <a:gd name="connsiteX6348" fmla="*/ 1519714 w 6400800"/>
              <a:gd name="connsiteY6348" fmla="*/ 270986 h 514350"/>
              <a:gd name="connsiteX6349" fmla="*/ 1503521 w 6400800"/>
              <a:gd name="connsiteY6349" fmla="*/ 302419 h 514350"/>
              <a:gd name="connsiteX6350" fmla="*/ 1502569 w 6400800"/>
              <a:gd name="connsiteY6350" fmla="*/ 313849 h 514350"/>
              <a:gd name="connsiteX6351" fmla="*/ 1502569 w 6400800"/>
              <a:gd name="connsiteY6351" fmla="*/ 330041 h 514350"/>
              <a:gd name="connsiteX6352" fmla="*/ 1501616 w 6400800"/>
              <a:gd name="connsiteY6352" fmla="*/ 329089 h 514350"/>
              <a:gd name="connsiteX6353" fmla="*/ 1497806 w 6400800"/>
              <a:gd name="connsiteY6353" fmla="*/ 311944 h 514350"/>
              <a:gd name="connsiteX6354" fmla="*/ 1503521 w 6400800"/>
              <a:gd name="connsiteY6354" fmla="*/ 302419 h 514350"/>
              <a:gd name="connsiteX6355" fmla="*/ 1477804 w 6400800"/>
              <a:gd name="connsiteY6355" fmla="*/ 272891 h 514350"/>
              <a:gd name="connsiteX6356" fmla="*/ 1477804 w 6400800"/>
              <a:gd name="connsiteY6356" fmla="*/ 272891 h 514350"/>
              <a:gd name="connsiteX6357" fmla="*/ 1477804 w 6400800"/>
              <a:gd name="connsiteY6357" fmla="*/ 282416 h 514350"/>
              <a:gd name="connsiteX6358" fmla="*/ 1476851 w 6400800"/>
              <a:gd name="connsiteY6358" fmla="*/ 294799 h 514350"/>
              <a:gd name="connsiteX6359" fmla="*/ 1475899 w 6400800"/>
              <a:gd name="connsiteY6359" fmla="*/ 295751 h 514350"/>
              <a:gd name="connsiteX6360" fmla="*/ 1474946 w 6400800"/>
              <a:gd name="connsiteY6360" fmla="*/ 282416 h 514350"/>
              <a:gd name="connsiteX6361" fmla="*/ 1477804 w 6400800"/>
              <a:gd name="connsiteY6361" fmla="*/ 272891 h 514350"/>
              <a:gd name="connsiteX6362" fmla="*/ 1461611 w 6400800"/>
              <a:gd name="connsiteY6362" fmla="*/ 326231 h 514350"/>
              <a:gd name="connsiteX6363" fmla="*/ 1461611 w 6400800"/>
              <a:gd name="connsiteY6363" fmla="*/ 328136 h 514350"/>
              <a:gd name="connsiteX6364" fmla="*/ 1460659 w 6400800"/>
              <a:gd name="connsiteY6364" fmla="*/ 330041 h 514350"/>
              <a:gd name="connsiteX6365" fmla="*/ 1460659 w 6400800"/>
              <a:gd name="connsiteY6365" fmla="*/ 329089 h 514350"/>
              <a:gd name="connsiteX6366" fmla="*/ 1461611 w 6400800"/>
              <a:gd name="connsiteY6366" fmla="*/ 326231 h 514350"/>
              <a:gd name="connsiteX6367" fmla="*/ 1457801 w 6400800"/>
              <a:gd name="connsiteY6367" fmla="*/ 309086 h 514350"/>
              <a:gd name="connsiteX6368" fmla="*/ 1457801 w 6400800"/>
              <a:gd name="connsiteY6368" fmla="*/ 309086 h 514350"/>
              <a:gd name="connsiteX6369" fmla="*/ 1455896 w 6400800"/>
              <a:gd name="connsiteY6369" fmla="*/ 302419 h 514350"/>
              <a:gd name="connsiteX6370" fmla="*/ 1457801 w 6400800"/>
              <a:gd name="connsiteY6370" fmla="*/ 309086 h 514350"/>
              <a:gd name="connsiteX6371" fmla="*/ 1442561 w 6400800"/>
              <a:gd name="connsiteY6371" fmla="*/ 328136 h 514350"/>
              <a:gd name="connsiteX6372" fmla="*/ 1442561 w 6400800"/>
              <a:gd name="connsiteY6372" fmla="*/ 318611 h 514350"/>
              <a:gd name="connsiteX6373" fmla="*/ 1444466 w 6400800"/>
              <a:gd name="connsiteY6373" fmla="*/ 333851 h 514350"/>
              <a:gd name="connsiteX6374" fmla="*/ 1442561 w 6400800"/>
              <a:gd name="connsiteY6374" fmla="*/ 330041 h 514350"/>
              <a:gd name="connsiteX6375" fmla="*/ 1442561 w 6400800"/>
              <a:gd name="connsiteY6375" fmla="*/ 328136 h 514350"/>
              <a:gd name="connsiteX6376" fmla="*/ 1415891 w 6400800"/>
              <a:gd name="connsiteY6376" fmla="*/ 281464 h 514350"/>
              <a:gd name="connsiteX6377" fmla="*/ 1415891 w 6400800"/>
              <a:gd name="connsiteY6377" fmla="*/ 289084 h 514350"/>
              <a:gd name="connsiteX6378" fmla="*/ 1415891 w 6400800"/>
              <a:gd name="connsiteY6378" fmla="*/ 289084 h 514350"/>
              <a:gd name="connsiteX6379" fmla="*/ 1413034 w 6400800"/>
              <a:gd name="connsiteY6379" fmla="*/ 286226 h 514350"/>
              <a:gd name="connsiteX6380" fmla="*/ 1415891 w 6400800"/>
              <a:gd name="connsiteY6380" fmla="*/ 281464 h 514350"/>
              <a:gd name="connsiteX6381" fmla="*/ 1412081 w 6400800"/>
              <a:gd name="connsiteY6381" fmla="*/ 290036 h 514350"/>
              <a:gd name="connsiteX6382" fmla="*/ 1413986 w 6400800"/>
              <a:gd name="connsiteY6382" fmla="*/ 292894 h 514350"/>
              <a:gd name="connsiteX6383" fmla="*/ 1415891 w 6400800"/>
              <a:gd name="connsiteY6383" fmla="*/ 295751 h 514350"/>
              <a:gd name="connsiteX6384" fmla="*/ 1415891 w 6400800"/>
              <a:gd name="connsiteY6384" fmla="*/ 300514 h 514350"/>
              <a:gd name="connsiteX6385" fmla="*/ 1412081 w 6400800"/>
              <a:gd name="connsiteY6385" fmla="*/ 290036 h 514350"/>
              <a:gd name="connsiteX6386" fmla="*/ 1412081 w 6400800"/>
              <a:gd name="connsiteY6386" fmla="*/ 290036 h 514350"/>
              <a:gd name="connsiteX6387" fmla="*/ 1383506 w 6400800"/>
              <a:gd name="connsiteY6387" fmla="*/ 364331 h 514350"/>
              <a:gd name="connsiteX6388" fmla="*/ 1382554 w 6400800"/>
              <a:gd name="connsiteY6388" fmla="*/ 358616 h 514350"/>
              <a:gd name="connsiteX6389" fmla="*/ 1382554 w 6400800"/>
              <a:gd name="connsiteY6389" fmla="*/ 357664 h 514350"/>
              <a:gd name="connsiteX6390" fmla="*/ 1383506 w 6400800"/>
              <a:gd name="connsiteY6390" fmla="*/ 362426 h 514350"/>
              <a:gd name="connsiteX6391" fmla="*/ 1383506 w 6400800"/>
              <a:gd name="connsiteY6391" fmla="*/ 364331 h 514350"/>
              <a:gd name="connsiteX6392" fmla="*/ 1386364 w 6400800"/>
              <a:gd name="connsiteY6392" fmla="*/ 298609 h 514350"/>
              <a:gd name="connsiteX6393" fmla="*/ 1386364 w 6400800"/>
              <a:gd name="connsiteY6393" fmla="*/ 298609 h 514350"/>
              <a:gd name="connsiteX6394" fmla="*/ 1384459 w 6400800"/>
              <a:gd name="connsiteY6394" fmla="*/ 293846 h 514350"/>
              <a:gd name="connsiteX6395" fmla="*/ 1386364 w 6400800"/>
              <a:gd name="connsiteY6395" fmla="*/ 290989 h 514350"/>
              <a:gd name="connsiteX6396" fmla="*/ 1391126 w 6400800"/>
              <a:gd name="connsiteY6396" fmla="*/ 286226 h 514350"/>
              <a:gd name="connsiteX6397" fmla="*/ 1386364 w 6400800"/>
              <a:gd name="connsiteY6397" fmla="*/ 298609 h 514350"/>
              <a:gd name="connsiteX6398" fmla="*/ 1383506 w 6400800"/>
              <a:gd name="connsiteY6398" fmla="*/ 287179 h 514350"/>
              <a:gd name="connsiteX6399" fmla="*/ 1382554 w 6400800"/>
              <a:gd name="connsiteY6399" fmla="*/ 288131 h 514350"/>
              <a:gd name="connsiteX6400" fmla="*/ 1376839 w 6400800"/>
              <a:gd name="connsiteY6400" fmla="*/ 274796 h 514350"/>
              <a:gd name="connsiteX6401" fmla="*/ 1384459 w 6400800"/>
              <a:gd name="connsiteY6401" fmla="*/ 242411 h 514350"/>
              <a:gd name="connsiteX6402" fmla="*/ 1390174 w 6400800"/>
              <a:gd name="connsiteY6402" fmla="*/ 281464 h 514350"/>
              <a:gd name="connsiteX6403" fmla="*/ 1383506 w 6400800"/>
              <a:gd name="connsiteY6403" fmla="*/ 287179 h 514350"/>
              <a:gd name="connsiteX6404" fmla="*/ 1391126 w 6400800"/>
              <a:gd name="connsiteY6404" fmla="*/ 310991 h 514350"/>
              <a:gd name="connsiteX6405" fmla="*/ 1393031 w 6400800"/>
              <a:gd name="connsiteY6405" fmla="*/ 299561 h 514350"/>
              <a:gd name="connsiteX6406" fmla="*/ 1393031 w 6400800"/>
              <a:gd name="connsiteY6406" fmla="*/ 298609 h 514350"/>
              <a:gd name="connsiteX6407" fmla="*/ 1393984 w 6400800"/>
              <a:gd name="connsiteY6407" fmla="*/ 305276 h 514350"/>
              <a:gd name="connsiteX6408" fmla="*/ 1391126 w 6400800"/>
              <a:gd name="connsiteY6408" fmla="*/ 310991 h 514350"/>
              <a:gd name="connsiteX6409" fmla="*/ 1397794 w 6400800"/>
              <a:gd name="connsiteY6409" fmla="*/ 278606 h 514350"/>
              <a:gd name="connsiteX6410" fmla="*/ 1397794 w 6400800"/>
              <a:gd name="connsiteY6410" fmla="*/ 278606 h 514350"/>
              <a:gd name="connsiteX6411" fmla="*/ 1397794 w 6400800"/>
              <a:gd name="connsiteY6411" fmla="*/ 279559 h 514350"/>
              <a:gd name="connsiteX6412" fmla="*/ 1397794 w 6400800"/>
              <a:gd name="connsiteY6412" fmla="*/ 278606 h 514350"/>
              <a:gd name="connsiteX6413" fmla="*/ 1397794 w 6400800"/>
              <a:gd name="connsiteY6413" fmla="*/ 278606 h 514350"/>
              <a:gd name="connsiteX6414" fmla="*/ 1397794 w 6400800"/>
              <a:gd name="connsiteY6414" fmla="*/ 322421 h 514350"/>
              <a:gd name="connsiteX6415" fmla="*/ 1399699 w 6400800"/>
              <a:gd name="connsiteY6415" fmla="*/ 331946 h 514350"/>
              <a:gd name="connsiteX6416" fmla="*/ 1399699 w 6400800"/>
              <a:gd name="connsiteY6416" fmla="*/ 333851 h 514350"/>
              <a:gd name="connsiteX6417" fmla="*/ 1396841 w 6400800"/>
              <a:gd name="connsiteY6417" fmla="*/ 326231 h 514350"/>
              <a:gd name="connsiteX6418" fmla="*/ 1397794 w 6400800"/>
              <a:gd name="connsiteY6418" fmla="*/ 322421 h 514350"/>
              <a:gd name="connsiteX6419" fmla="*/ 1387316 w 6400800"/>
              <a:gd name="connsiteY6419" fmla="*/ 231934 h 514350"/>
              <a:gd name="connsiteX6420" fmla="*/ 1395889 w 6400800"/>
              <a:gd name="connsiteY6420" fmla="*/ 270986 h 514350"/>
              <a:gd name="connsiteX6421" fmla="*/ 1394936 w 6400800"/>
              <a:gd name="connsiteY6421" fmla="*/ 272891 h 514350"/>
              <a:gd name="connsiteX6422" fmla="*/ 1384459 w 6400800"/>
              <a:gd name="connsiteY6422" fmla="*/ 240506 h 514350"/>
              <a:gd name="connsiteX6423" fmla="*/ 1387316 w 6400800"/>
              <a:gd name="connsiteY6423" fmla="*/ 231934 h 514350"/>
              <a:gd name="connsiteX6424" fmla="*/ 1380649 w 6400800"/>
              <a:gd name="connsiteY6424" fmla="*/ 232886 h 514350"/>
              <a:gd name="connsiteX6425" fmla="*/ 1386364 w 6400800"/>
              <a:gd name="connsiteY6425" fmla="*/ 225266 h 514350"/>
              <a:gd name="connsiteX6426" fmla="*/ 1386364 w 6400800"/>
              <a:gd name="connsiteY6426" fmla="*/ 225266 h 514350"/>
              <a:gd name="connsiteX6427" fmla="*/ 1372076 w 6400800"/>
              <a:gd name="connsiteY6427" fmla="*/ 262414 h 514350"/>
              <a:gd name="connsiteX6428" fmla="*/ 1370171 w 6400800"/>
              <a:gd name="connsiteY6428" fmla="*/ 257651 h 514350"/>
              <a:gd name="connsiteX6429" fmla="*/ 1369219 w 6400800"/>
              <a:gd name="connsiteY6429" fmla="*/ 253841 h 514350"/>
              <a:gd name="connsiteX6430" fmla="*/ 1380649 w 6400800"/>
              <a:gd name="connsiteY6430" fmla="*/ 232886 h 514350"/>
              <a:gd name="connsiteX6431" fmla="*/ 1356836 w 6400800"/>
              <a:gd name="connsiteY6431" fmla="*/ 300514 h 514350"/>
              <a:gd name="connsiteX6432" fmla="*/ 1356836 w 6400800"/>
              <a:gd name="connsiteY6432" fmla="*/ 302419 h 514350"/>
              <a:gd name="connsiteX6433" fmla="*/ 1355884 w 6400800"/>
              <a:gd name="connsiteY6433" fmla="*/ 304324 h 514350"/>
              <a:gd name="connsiteX6434" fmla="*/ 1355884 w 6400800"/>
              <a:gd name="connsiteY6434" fmla="*/ 299561 h 514350"/>
              <a:gd name="connsiteX6435" fmla="*/ 1356836 w 6400800"/>
              <a:gd name="connsiteY6435" fmla="*/ 300514 h 514350"/>
              <a:gd name="connsiteX6436" fmla="*/ 1339691 w 6400800"/>
              <a:gd name="connsiteY6436" fmla="*/ 325279 h 514350"/>
              <a:gd name="connsiteX6437" fmla="*/ 1339691 w 6400800"/>
              <a:gd name="connsiteY6437" fmla="*/ 324326 h 514350"/>
              <a:gd name="connsiteX6438" fmla="*/ 1341596 w 6400800"/>
              <a:gd name="connsiteY6438" fmla="*/ 317659 h 514350"/>
              <a:gd name="connsiteX6439" fmla="*/ 1341596 w 6400800"/>
              <a:gd name="connsiteY6439" fmla="*/ 317659 h 514350"/>
              <a:gd name="connsiteX6440" fmla="*/ 1341596 w 6400800"/>
              <a:gd name="connsiteY6440" fmla="*/ 330994 h 514350"/>
              <a:gd name="connsiteX6441" fmla="*/ 1339691 w 6400800"/>
              <a:gd name="connsiteY6441" fmla="*/ 325279 h 514350"/>
              <a:gd name="connsiteX6442" fmla="*/ 1340644 w 6400800"/>
              <a:gd name="connsiteY6442" fmla="*/ 226219 h 514350"/>
              <a:gd name="connsiteX6443" fmla="*/ 1340644 w 6400800"/>
              <a:gd name="connsiteY6443" fmla="*/ 226219 h 514350"/>
              <a:gd name="connsiteX6444" fmla="*/ 1344454 w 6400800"/>
              <a:gd name="connsiteY6444" fmla="*/ 237649 h 514350"/>
              <a:gd name="connsiteX6445" fmla="*/ 1344454 w 6400800"/>
              <a:gd name="connsiteY6445" fmla="*/ 242411 h 514350"/>
              <a:gd name="connsiteX6446" fmla="*/ 1343501 w 6400800"/>
              <a:gd name="connsiteY6446" fmla="*/ 264319 h 514350"/>
              <a:gd name="connsiteX6447" fmla="*/ 1343501 w 6400800"/>
              <a:gd name="connsiteY6447" fmla="*/ 272891 h 514350"/>
              <a:gd name="connsiteX6448" fmla="*/ 1339691 w 6400800"/>
              <a:gd name="connsiteY6448" fmla="*/ 269081 h 514350"/>
              <a:gd name="connsiteX6449" fmla="*/ 1340644 w 6400800"/>
              <a:gd name="connsiteY6449" fmla="*/ 226219 h 514350"/>
              <a:gd name="connsiteX6450" fmla="*/ 1337786 w 6400800"/>
              <a:gd name="connsiteY6450" fmla="*/ 295751 h 514350"/>
              <a:gd name="connsiteX6451" fmla="*/ 1338739 w 6400800"/>
              <a:gd name="connsiteY6451" fmla="*/ 271939 h 514350"/>
              <a:gd name="connsiteX6452" fmla="*/ 1342549 w 6400800"/>
              <a:gd name="connsiteY6452" fmla="*/ 276701 h 514350"/>
              <a:gd name="connsiteX6453" fmla="*/ 1342549 w 6400800"/>
              <a:gd name="connsiteY6453" fmla="*/ 276701 h 514350"/>
              <a:gd name="connsiteX6454" fmla="*/ 1342549 w 6400800"/>
              <a:gd name="connsiteY6454" fmla="*/ 286226 h 514350"/>
              <a:gd name="connsiteX6455" fmla="*/ 1337786 w 6400800"/>
              <a:gd name="connsiteY6455" fmla="*/ 295751 h 514350"/>
              <a:gd name="connsiteX6456" fmla="*/ 1337786 w 6400800"/>
              <a:gd name="connsiteY6456" fmla="*/ 296704 h 514350"/>
              <a:gd name="connsiteX6457" fmla="*/ 1337786 w 6400800"/>
              <a:gd name="connsiteY6457" fmla="*/ 295751 h 514350"/>
              <a:gd name="connsiteX6458" fmla="*/ 1314926 w 6400800"/>
              <a:gd name="connsiteY6458" fmla="*/ 320516 h 514350"/>
              <a:gd name="connsiteX6459" fmla="*/ 1314926 w 6400800"/>
              <a:gd name="connsiteY6459" fmla="*/ 320516 h 514350"/>
              <a:gd name="connsiteX6460" fmla="*/ 1314926 w 6400800"/>
              <a:gd name="connsiteY6460" fmla="*/ 320516 h 514350"/>
              <a:gd name="connsiteX6461" fmla="*/ 1314926 w 6400800"/>
              <a:gd name="connsiteY6461" fmla="*/ 320516 h 514350"/>
              <a:gd name="connsiteX6462" fmla="*/ 1311116 w 6400800"/>
              <a:gd name="connsiteY6462" fmla="*/ 312896 h 514350"/>
              <a:gd name="connsiteX6463" fmla="*/ 1311116 w 6400800"/>
              <a:gd name="connsiteY6463" fmla="*/ 312896 h 514350"/>
              <a:gd name="connsiteX6464" fmla="*/ 1311116 w 6400800"/>
              <a:gd name="connsiteY6464" fmla="*/ 314801 h 514350"/>
              <a:gd name="connsiteX6465" fmla="*/ 1311116 w 6400800"/>
              <a:gd name="connsiteY6465" fmla="*/ 314801 h 514350"/>
              <a:gd name="connsiteX6466" fmla="*/ 1311116 w 6400800"/>
              <a:gd name="connsiteY6466" fmla="*/ 312896 h 514350"/>
              <a:gd name="connsiteX6467" fmla="*/ 1242536 w 6400800"/>
              <a:gd name="connsiteY6467" fmla="*/ 344329 h 514350"/>
              <a:gd name="connsiteX6468" fmla="*/ 1238726 w 6400800"/>
              <a:gd name="connsiteY6468" fmla="*/ 336709 h 514350"/>
              <a:gd name="connsiteX6469" fmla="*/ 1238726 w 6400800"/>
              <a:gd name="connsiteY6469" fmla="*/ 310991 h 514350"/>
              <a:gd name="connsiteX6470" fmla="*/ 1238726 w 6400800"/>
              <a:gd name="connsiteY6470" fmla="*/ 307181 h 514350"/>
              <a:gd name="connsiteX6471" fmla="*/ 1244441 w 6400800"/>
              <a:gd name="connsiteY6471" fmla="*/ 339566 h 514350"/>
              <a:gd name="connsiteX6472" fmla="*/ 1244441 w 6400800"/>
              <a:gd name="connsiteY6472" fmla="*/ 340519 h 514350"/>
              <a:gd name="connsiteX6473" fmla="*/ 1242536 w 6400800"/>
              <a:gd name="connsiteY6473" fmla="*/ 344329 h 514350"/>
              <a:gd name="connsiteX6474" fmla="*/ 1279684 w 6400800"/>
              <a:gd name="connsiteY6474" fmla="*/ 290989 h 514350"/>
              <a:gd name="connsiteX6475" fmla="*/ 1279684 w 6400800"/>
              <a:gd name="connsiteY6475" fmla="*/ 284321 h 514350"/>
              <a:gd name="connsiteX6476" fmla="*/ 1281589 w 6400800"/>
              <a:gd name="connsiteY6476" fmla="*/ 287179 h 514350"/>
              <a:gd name="connsiteX6477" fmla="*/ 1279684 w 6400800"/>
              <a:gd name="connsiteY6477" fmla="*/ 290989 h 514350"/>
              <a:gd name="connsiteX6478" fmla="*/ 1298734 w 6400800"/>
              <a:gd name="connsiteY6478" fmla="*/ 332899 h 514350"/>
              <a:gd name="connsiteX6479" fmla="*/ 1298734 w 6400800"/>
              <a:gd name="connsiteY6479" fmla="*/ 332899 h 514350"/>
              <a:gd name="connsiteX6480" fmla="*/ 1298734 w 6400800"/>
              <a:gd name="connsiteY6480" fmla="*/ 330994 h 514350"/>
              <a:gd name="connsiteX6481" fmla="*/ 1298734 w 6400800"/>
              <a:gd name="connsiteY6481" fmla="*/ 332899 h 514350"/>
              <a:gd name="connsiteX6482" fmla="*/ 1295876 w 6400800"/>
              <a:gd name="connsiteY6482" fmla="*/ 278606 h 514350"/>
              <a:gd name="connsiteX6483" fmla="*/ 1305401 w 6400800"/>
              <a:gd name="connsiteY6483" fmla="*/ 299561 h 514350"/>
              <a:gd name="connsiteX6484" fmla="*/ 1305401 w 6400800"/>
              <a:gd name="connsiteY6484" fmla="*/ 300514 h 514350"/>
              <a:gd name="connsiteX6485" fmla="*/ 1304449 w 6400800"/>
              <a:gd name="connsiteY6485" fmla="*/ 303371 h 514350"/>
              <a:gd name="connsiteX6486" fmla="*/ 1300639 w 6400800"/>
              <a:gd name="connsiteY6486" fmla="*/ 295751 h 514350"/>
              <a:gd name="connsiteX6487" fmla="*/ 1293971 w 6400800"/>
              <a:gd name="connsiteY6487" fmla="*/ 284321 h 514350"/>
              <a:gd name="connsiteX6488" fmla="*/ 1295876 w 6400800"/>
              <a:gd name="connsiteY6488" fmla="*/ 278606 h 514350"/>
              <a:gd name="connsiteX6489" fmla="*/ 1299686 w 6400800"/>
              <a:gd name="connsiteY6489" fmla="*/ 328136 h 514350"/>
              <a:gd name="connsiteX6490" fmla="*/ 1299686 w 6400800"/>
              <a:gd name="connsiteY6490" fmla="*/ 330041 h 514350"/>
              <a:gd name="connsiteX6491" fmla="*/ 1298734 w 6400800"/>
              <a:gd name="connsiteY6491" fmla="*/ 331946 h 514350"/>
              <a:gd name="connsiteX6492" fmla="*/ 1293019 w 6400800"/>
              <a:gd name="connsiteY6492" fmla="*/ 324326 h 514350"/>
              <a:gd name="connsiteX6493" fmla="*/ 1289209 w 6400800"/>
              <a:gd name="connsiteY6493" fmla="*/ 318611 h 514350"/>
              <a:gd name="connsiteX6494" fmla="*/ 1289209 w 6400800"/>
              <a:gd name="connsiteY6494" fmla="*/ 318611 h 514350"/>
              <a:gd name="connsiteX6495" fmla="*/ 1289209 w 6400800"/>
              <a:gd name="connsiteY6495" fmla="*/ 309086 h 514350"/>
              <a:gd name="connsiteX6496" fmla="*/ 1290161 w 6400800"/>
              <a:gd name="connsiteY6496" fmla="*/ 305276 h 514350"/>
              <a:gd name="connsiteX6497" fmla="*/ 1299686 w 6400800"/>
              <a:gd name="connsiteY6497" fmla="*/ 328136 h 514350"/>
              <a:gd name="connsiteX6498" fmla="*/ 1289209 w 6400800"/>
              <a:gd name="connsiteY6498" fmla="*/ 263366 h 514350"/>
              <a:gd name="connsiteX6499" fmla="*/ 1287304 w 6400800"/>
              <a:gd name="connsiteY6499" fmla="*/ 268129 h 514350"/>
              <a:gd name="connsiteX6500" fmla="*/ 1287304 w 6400800"/>
              <a:gd name="connsiteY6500" fmla="*/ 259556 h 514350"/>
              <a:gd name="connsiteX6501" fmla="*/ 1289209 w 6400800"/>
              <a:gd name="connsiteY6501" fmla="*/ 263366 h 514350"/>
              <a:gd name="connsiteX6502" fmla="*/ 1276826 w 6400800"/>
              <a:gd name="connsiteY6502" fmla="*/ 238601 h 514350"/>
              <a:gd name="connsiteX6503" fmla="*/ 1278731 w 6400800"/>
              <a:gd name="connsiteY6503" fmla="*/ 242411 h 514350"/>
              <a:gd name="connsiteX6504" fmla="*/ 1286351 w 6400800"/>
              <a:gd name="connsiteY6504" fmla="*/ 257651 h 514350"/>
              <a:gd name="connsiteX6505" fmla="*/ 1285399 w 6400800"/>
              <a:gd name="connsiteY6505" fmla="*/ 267176 h 514350"/>
              <a:gd name="connsiteX6506" fmla="*/ 1277779 w 6400800"/>
              <a:gd name="connsiteY6506" fmla="*/ 255746 h 514350"/>
              <a:gd name="connsiteX6507" fmla="*/ 1276826 w 6400800"/>
              <a:gd name="connsiteY6507" fmla="*/ 242411 h 514350"/>
              <a:gd name="connsiteX6508" fmla="*/ 1276826 w 6400800"/>
              <a:gd name="connsiteY6508" fmla="*/ 238601 h 514350"/>
              <a:gd name="connsiteX6509" fmla="*/ 1273016 w 6400800"/>
              <a:gd name="connsiteY6509" fmla="*/ 271939 h 514350"/>
              <a:gd name="connsiteX6510" fmla="*/ 1273969 w 6400800"/>
              <a:gd name="connsiteY6510" fmla="*/ 272891 h 514350"/>
              <a:gd name="connsiteX6511" fmla="*/ 1273016 w 6400800"/>
              <a:gd name="connsiteY6511" fmla="*/ 291941 h 514350"/>
              <a:gd name="connsiteX6512" fmla="*/ 1271111 w 6400800"/>
              <a:gd name="connsiteY6512" fmla="*/ 288131 h 514350"/>
              <a:gd name="connsiteX6513" fmla="*/ 1273016 w 6400800"/>
              <a:gd name="connsiteY6513" fmla="*/ 271939 h 514350"/>
              <a:gd name="connsiteX6514" fmla="*/ 1240631 w 6400800"/>
              <a:gd name="connsiteY6514" fmla="*/ 229076 h 514350"/>
              <a:gd name="connsiteX6515" fmla="*/ 1244441 w 6400800"/>
              <a:gd name="connsiteY6515" fmla="*/ 220504 h 514350"/>
              <a:gd name="connsiteX6516" fmla="*/ 1253966 w 6400800"/>
              <a:gd name="connsiteY6516" fmla="*/ 237649 h 514350"/>
              <a:gd name="connsiteX6517" fmla="*/ 1264444 w 6400800"/>
              <a:gd name="connsiteY6517" fmla="*/ 257651 h 514350"/>
              <a:gd name="connsiteX6518" fmla="*/ 1268254 w 6400800"/>
              <a:gd name="connsiteY6518" fmla="*/ 264319 h 514350"/>
              <a:gd name="connsiteX6519" fmla="*/ 1262539 w 6400800"/>
              <a:gd name="connsiteY6519" fmla="*/ 286226 h 514350"/>
              <a:gd name="connsiteX6520" fmla="*/ 1254919 w 6400800"/>
              <a:gd name="connsiteY6520" fmla="*/ 277654 h 514350"/>
              <a:gd name="connsiteX6521" fmla="*/ 1241584 w 6400800"/>
              <a:gd name="connsiteY6521" fmla="*/ 251936 h 514350"/>
              <a:gd name="connsiteX6522" fmla="*/ 1235869 w 6400800"/>
              <a:gd name="connsiteY6522" fmla="*/ 243364 h 514350"/>
              <a:gd name="connsiteX6523" fmla="*/ 1235869 w 6400800"/>
              <a:gd name="connsiteY6523" fmla="*/ 242411 h 514350"/>
              <a:gd name="connsiteX6524" fmla="*/ 1240631 w 6400800"/>
              <a:gd name="connsiteY6524" fmla="*/ 229076 h 514350"/>
              <a:gd name="connsiteX6525" fmla="*/ 1228249 w 6400800"/>
              <a:gd name="connsiteY6525" fmla="*/ 304324 h 514350"/>
              <a:gd name="connsiteX6526" fmla="*/ 1227296 w 6400800"/>
              <a:gd name="connsiteY6526" fmla="*/ 288131 h 514350"/>
              <a:gd name="connsiteX6527" fmla="*/ 1227296 w 6400800"/>
              <a:gd name="connsiteY6527" fmla="*/ 281464 h 514350"/>
              <a:gd name="connsiteX6528" fmla="*/ 1228249 w 6400800"/>
              <a:gd name="connsiteY6528" fmla="*/ 279559 h 514350"/>
              <a:gd name="connsiteX6529" fmla="*/ 1228249 w 6400800"/>
              <a:gd name="connsiteY6529" fmla="*/ 278606 h 514350"/>
              <a:gd name="connsiteX6530" fmla="*/ 1229201 w 6400800"/>
              <a:gd name="connsiteY6530" fmla="*/ 279559 h 514350"/>
              <a:gd name="connsiteX6531" fmla="*/ 1231106 w 6400800"/>
              <a:gd name="connsiteY6531" fmla="*/ 284321 h 514350"/>
              <a:gd name="connsiteX6532" fmla="*/ 1228249 w 6400800"/>
              <a:gd name="connsiteY6532" fmla="*/ 304324 h 514350"/>
              <a:gd name="connsiteX6533" fmla="*/ 1232059 w 6400800"/>
              <a:gd name="connsiteY6533" fmla="*/ 280511 h 514350"/>
              <a:gd name="connsiteX6534" fmla="*/ 1232059 w 6400800"/>
              <a:gd name="connsiteY6534" fmla="*/ 278606 h 514350"/>
              <a:gd name="connsiteX6535" fmla="*/ 1230154 w 6400800"/>
              <a:gd name="connsiteY6535" fmla="*/ 275749 h 514350"/>
              <a:gd name="connsiteX6536" fmla="*/ 1227296 w 6400800"/>
              <a:gd name="connsiteY6536" fmla="*/ 275749 h 514350"/>
              <a:gd name="connsiteX6537" fmla="*/ 1226344 w 6400800"/>
              <a:gd name="connsiteY6537" fmla="*/ 275749 h 514350"/>
              <a:gd name="connsiteX6538" fmla="*/ 1226344 w 6400800"/>
              <a:gd name="connsiteY6538" fmla="*/ 269081 h 514350"/>
              <a:gd name="connsiteX6539" fmla="*/ 1230154 w 6400800"/>
              <a:gd name="connsiteY6539" fmla="*/ 272891 h 514350"/>
              <a:gd name="connsiteX6540" fmla="*/ 1233011 w 6400800"/>
              <a:gd name="connsiteY6540" fmla="*/ 276701 h 514350"/>
              <a:gd name="connsiteX6541" fmla="*/ 1232059 w 6400800"/>
              <a:gd name="connsiteY6541" fmla="*/ 280511 h 514350"/>
              <a:gd name="connsiteX6542" fmla="*/ 1230154 w 6400800"/>
              <a:gd name="connsiteY6542" fmla="*/ 221456 h 514350"/>
              <a:gd name="connsiteX6543" fmla="*/ 1233964 w 6400800"/>
              <a:gd name="connsiteY6543" fmla="*/ 233839 h 514350"/>
              <a:gd name="connsiteX6544" fmla="*/ 1233964 w 6400800"/>
              <a:gd name="connsiteY6544" fmla="*/ 233839 h 514350"/>
              <a:gd name="connsiteX6545" fmla="*/ 1233011 w 6400800"/>
              <a:gd name="connsiteY6545" fmla="*/ 230029 h 514350"/>
              <a:gd name="connsiteX6546" fmla="*/ 1230154 w 6400800"/>
              <a:gd name="connsiteY6546" fmla="*/ 221456 h 514350"/>
              <a:gd name="connsiteX6547" fmla="*/ 1230154 w 6400800"/>
              <a:gd name="connsiteY6547" fmla="*/ 221456 h 514350"/>
              <a:gd name="connsiteX6548" fmla="*/ 1229201 w 6400800"/>
              <a:gd name="connsiteY6548" fmla="*/ 257651 h 514350"/>
              <a:gd name="connsiteX6549" fmla="*/ 1229201 w 6400800"/>
              <a:gd name="connsiteY6549" fmla="*/ 257651 h 514350"/>
              <a:gd name="connsiteX6550" fmla="*/ 1230154 w 6400800"/>
              <a:gd name="connsiteY6550" fmla="*/ 259556 h 514350"/>
              <a:gd name="connsiteX6551" fmla="*/ 1230154 w 6400800"/>
              <a:gd name="connsiteY6551" fmla="*/ 262414 h 514350"/>
              <a:gd name="connsiteX6552" fmla="*/ 1232059 w 6400800"/>
              <a:gd name="connsiteY6552" fmla="*/ 274796 h 514350"/>
              <a:gd name="connsiteX6553" fmla="*/ 1232059 w 6400800"/>
              <a:gd name="connsiteY6553" fmla="*/ 274796 h 514350"/>
              <a:gd name="connsiteX6554" fmla="*/ 1229201 w 6400800"/>
              <a:gd name="connsiteY6554" fmla="*/ 272891 h 514350"/>
              <a:gd name="connsiteX6555" fmla="*/ 1225391 w 6400800"/>
              <a:gd name="connsiteY6555" fmla="*/ 269081 h 514350"/>
              <a:gd name="connsiteX6556" fmla="*/ 1225391 w 6400800"/>
              <a:gd name="connsiteY6556" fmla="*/ 265271 h 514350"/>
              <a:gd name="connsiteX6557" fmla="*/ 1229201 w 6400800"/>
              <a:gd name="connsiteY6557" fmla="*/ 257651 h 514350"/>
              <a:gd name="connsiteX6558" fmla="*/ 1226344 w 6400800"/>
              <a:gd name="connsiteY6558" fmla="*/ 235744 h 514350"/>
              <a:gd name="connsiteX6559" fmla="*/ 1228249 w 6400800"/>
              <a:gd name="connsiteY6559" fmla="*/ 244316 h 514350"/>
              <a:gd name="connsiteX6560" fmla="*/ 1227296 w 6400800"/>
              <a:gd name="connsiteY6560" fmla="*/ 246221 h 514350"/>
              <a:gd name="connsiteX6561" fmla="*/ 1225391 w 6400800"/>
              <a:gd name="connsiteY6561" fmla="*/ 244316 h 514350"/>
              <a:gd name="connsiteX6562" fmla="*/ 1225391 w 6400800"/>
              <a:gd name="connsiteY6562" fmla="*/ 231934 h 514350"/>
              <a:gd name="connsiteX6563" fmla="*/ 1226344 w 6400800"/>
              <a:gd name="connsiteY6563" fmla="*/ 235744 h 514350"/>
              <a:gd name="connsiteX6564" fmla="*/ 1197769 w 6400800"/>
              <a:gd name="connsiteY6564" fmla="*/ 293846 h 514350"/>
              <a:gd name="connsiteX6565" fmla="*/ 1198721 w 6400800"/>
              <a:gd name="connsiteY6565" fmla="*/ 290036 h 514350"/>
              <a:gd name="connsiteX6566" fmla="*/ 1198721 w 6400800"/>
              <a:gd name="connsiteY6566" fmla="*/ 291941 h 514350"/>
              <a:gd name="connsiteX6567" fmla="*/ 1199674 w 6400800"/>
              <a:gd name="connsiteY6567" fmla="*/ 299561 h 514350"/>
              <a:gd name="connsiteX6568" fmla="*/ 1196816 w 6400800"/>
              <a:gd name="connsiteY6568" fmla="*/ 307181 h 514350"/>
              <a:gd name="connsiteX6569" fmla="*/ 1194911 w 6400800"/>
              <a:gd name="connsiteY6569" fmla="*/ 299561 h 514350"/>
              <a:gd name="connsiteX6570" fmla="*/ 1197769 w 6400800"/>
              <a:gd name="connsiteY6570" fmla="*/ 293846 h 514350"/>
              <a:gd name="connsiteX6571" fmla="*/ 1196816 w 6400800"/>
              <a:gd name="connsiteY6571" fmla="*/ 459581 h 514350"/>
              <a:gd name="connsiteX6572" fmla="*/ 1196816 w 6400800"/>
              <a:gd name="connsiteY6572" fmla="*/ 459581 h 514350"/>
              <a:gd name="connsiteX6573" fmla="*/ 1195864 w 6400800"/>
              <a:gd name="connsiteY6573" fmla="*/ 455771 h 514350"/>
              <a:gd name="connsiteX6574" fmla="*/ 1196816 w 6400800"/>
              <a:gd name="connsiteY6574" fmla="*/ 459581 h 514350"/>
              <a:gd name="connsiteX6575" fmla="*/ 1190149 w 6400800"/>
              <a:gd name="connsiteY6575" fmla="*/ 324326 h 514350"/>
              <a:gd name="connsiteX6576" fmla="*/ 1190149 w 6400800"/>
              <a:gd name="connsiteY6576" fmla="*/ 324326 h 514350"/>
              <a:gd name="connsiteX6577" fmla="*/ 1189196 w 6400800"/>
              <a:gd name="connsiteY6577" fmla="*/ 320516 h 514350"/>
              <a:gd name="connsiteX6578" fmla="*/ 1190149 w 6400800"/>
              <a:gd name="connsiteY6578" fmla="*/ 324326 h 514350"/>
              <a:gd name="connsiteX6579" fmla="*/ 1170146 w 6400800"/>
              <a:gd name="connsiteY6579" fmla="*/ 270986 h 514350"/>
              <a:gd name="connsiteX6580" fmla="*/ 1170146 w 6400800"/>
              <a:gd name="connsiteY6580" fmla="*/ 268129 h 514350"/>
              <a:gd name="connsiteX6581" fmla="*/ 1170146 w 6400800"/>
              <a:gd name="connsiteY6581" fmla="*/ 264319 h 514350"/>
              <a:gd name="connsiteX6582" fmla="*/ 1172051 w 6400800"/>
              <a:gd name="connsiteY6582" fmla="*/ 235744 h 514350"/>
              <a:gd name="connsiteX6583" fmla="*/ 1174909 w 6400800"/>
              <a:gd name="connsiteY6583" fmla="*/ 245269 h 514350"/>
              <a:gd name="connsiteX6584" fmla="*/ 1176814 w 6400800"/>
              <a:gd name="connsiteY6584" fmla="*/ 260509 h 514350"/>
              <a:gd name="connsiteX6585" fmla="*/ 1177766 w 6400800"/>
              <a:gd name="connsiteY6585" fmla="*/ 285274 h 514350"/>
              <a:gd name="connsiteX6586" fmla="*/ 1177766 w 6400800"/>
              <a:gd name="connsiteY6586" fmla="*/ 308134 h 514350"/>
              <a:gd name="connsiteX6587" fmla="*/ 1176814 w 6400800"/>
              <a:gd name="connsiteY6587" fmla="*/ 305276 h 514350"/>
              <a:gd name="connsiteX6588" fmla="*/ 1168241 w 6400800"/>
              <a:gd name="connsiteY6588" fmla="*/ 287179 h 514350"/>
              <a:gd name="connsiteX6589" fmla="*/ 1170146 w 6400800"/>
              <a:gd name="connsiteY6589" fmla="*/ 270986 h 514350"/>
              <a:gd name="connsiteX6590" fmla="*/ 1170146 w 6400800"/>
              <a:gd name="connsiteY6590" fmla="*/ 309086 h 514350"/>
              <a:gd name="connsiteX6591" fmla="*/ 1173956 w 6400800"/>
              <a:gd name="connsiteY6591" fmla="*/ 321469 h 514350"/>
              <a:gd name="connsiteX6592" fmla="*/ 1172051 w 6400800"/>
              <a:gd name="connsiteY6592" fmla="*/ 327184 h 514350"/>
              <a:gd name="connsiteX6593" fmla="*/ 1170146 w 6400800"/>
              <a:gd name="connsiteY6593" fmla="*/ 322421 h 514350"/>
              <a:gd name="connsiteX6594" fmla="*/ 1170146 w 6400800"/>
              <a:gd name="connsiteY6594" fmla="*/ 318611 h 514350"/>
              <a:gd name="connsiteX6595" fmla="*/ 1168241 w 6400800"/>
              <a:gd name="connsiteY6595" fmla="*/ 303371 h 514350"/>
              <a:gd name="connsiteX6596" fmla="*/ 1170146 w 6400800"/>
              <a:gd name="connsiteY6596" fmla="*/ 309086 h 514350"/>
              <a:gd name="connsiteX6597" fmla="*/ 1164431 w 6400800"/>
              <a:gd name="connsiteY6597" fmla="*/ 236696 h 514350"/>
              <a:gd name="connsiteX6598" fmla="*/ 1161574 w 6400800"/>
              <a:gd name="connsiteY6598" fmla="*/ 253841 h 514350"/>
              <a:gd name="connsiteX6599" fmla="*/ 1161574 w 6400800"/>
              <a:gd name="connsiteY6599" fmla="*/ 251936 h 514350"/>
              <a:gd name="connsiteX6600" fmla="*/ 1161574 w 6400800"/>
              <a:gd name="connsiteY6600" fmla="*/ 250984 h 514350"/>
              <a:gd name="connsiteX6601" fmla="*/ 1164431 w 6400800"/>
              <a:gd name="connsiteY6601" fmla="*/ 236696 h 514350"/>
              <a:gd name="connsiteX6602" fmla="*/ 1140619 w 6400800"/>
              <a:gd name="connsiteY6602" fmla="*/ 290036 h 514350"/>
              <a:gd name="connsiteX6603" fmla="*/ 1139666 w 6400800"/>
              <a:gd name="connsiteY6603" fmla="*/ 291941 h 514350"/>
              <a:gd name="connsiteX6604" fmla="*/ 1137761 w 6400800"/>
              <a:gd name="connsiteY6604" fmla="*/ 283369 h 514350"/>
              <a:gd name="connsiteX6605" fmla="*/ 1140619 w 6400800"/>
              <a:gd name="connsiteY6605" fmla="*/ 290036 h 514350"/>
              <a:gd name="connsiteX6606" fmla="*/ 1114901 w 6400800"/>
              <a:gd name="connsiteY6606" fmla="*/ 339566 h 514350"/>
              <a:gd name="connsiteX6607" fmla="*/ 1117759 w 6400800"/>
              <a:gd name="connsiteY6607" fmla="*/ 315754 h 514350"/>
              <a:gd name="connsiteX6608" fmla="*/ 1119664 w 6400800"/>
              <a:gd name="connsiteY6608" fmla="*/ 325279 h 514350"/>
              <a:gd name="connsiteX6609" fmla="*/ 1121569 w 6400800"/>
              <a:gd name="connsiteY6609" fmla="*/ 334804 h 514350"/>
              <a:gd name="connsiteX6610" fmla="*/ 1120616 w 6400800"/>
              <a:gd name="connsiteY6610" fmla="*/ 341471 h 514350"/>
              <a:gd name="connsiteX6611" fmla="*/ 1120616 w 6400800"/>
              <a:gd name="connsiteY6611" fmla="*/ 342424 h 514350"/>
              <a:gd name="connsiteX6612" fmla="*/ 1118711 w 6400800"/>
              <a:gd name="connsiteY6612" fmla="*/ 348139 h 514350"/>
              <a:gd name="connsiteX6613" fmla="*/ 1114901 w 6400800"/>
              <a:gd name="connsiteY6613" fmla="*/ 341471 h 514350"/>
              <a:gd name="connsiteX6614" fmla="*/ 1114901 w 6400800"/>
              <a:gd name="connsiteY6614" fmla="*/ 339566 h 514350"/>
              <a:gd name="connsiteX6615" fmla="*/ 1111091 w 6400800"/>
              <a:gd name="connsiteY6615" fmla="*/ 219551 h 514350"/>
              <a:gd name="connsiteX6616" fmla="*/ 1112044 w 6400800"/>
              <a:gd name="connsiteY6616" fmla="*/ 222409 h 514350"/>
              <a:gd name="connsiteX6617" fmla="*/ 1112996 w 6400800"/>
              <a:gd name="connsiteY6617" fmla="*/ 230029 h 514350"/>
              <a:gd name="connsiteX6618" fmla="*/ 1112996 w 6400800"/>
              <a:gd name="connsiteY6618" fmla="*/ 230029 h 514350"/>
              <a:gd name="connsiteX6619" fmla="*/ 1111091 w 6400800"/>
              <a:gd name="connsiteY6619" fmla="*/ 219551 h 514350"/>
              <a:gd name="connsiteX6620" fmla="*/ 1111091 w 6400800"/>
              <a:gd name="connsiteY6620" fmla="*/ 219551 h 514350"/>
              <a:gd name="connsiteX6621" fmla="*/ 1110139 w 6400800"/>
              <a:gd name="connsiteY6621" fmla="*/ 217646 h 514350"/>
              <a:gd name="connsiteX6622" fmla="*/ 1110139 w 6400800"/>
              <a:gd name="connsiteY6622" fmla="*/ 217646 h 514350"/>
              <a:gd name="connsiteX6623" fmla="*/ 1109186 w 6400800"/>
              <a:gd name="connsiteY6623" fmla="*/ 215741 h 514350"/>
              <a:gd name="connsiteX6624" fmla="*/ 1110139 w 6400800"/>
              <a:gd name="connsiteY6624" fmla="*/ 217646 h 514350"/>
              <a:gd name="connsiteX6625" fmla="*/ 1101566 w 6400800"/>
              <a:gd name="connsiteY6625" fmla="*/ 236696 h 514350"/>
              <a:gd name="connsiteX6626" fmla="*/ 1111091 w 6400800"/>
              <a:gd name="connsiteY6626" fmla="*/ 278606 h 514350"/>
              <a:gd name="connsiteX6627" fmla="*/ 1109186 w 6400800"/>
              <a:gd name="connsiteY6627" fmla="*/ 293846 h 514350"/>
              <a:gd name="connsiteX6628" fmla="*/ 1106329 w 6400800"/>
              <a:gd name="connsiteY6628" fmla="*/ 309086 h 514350"/>
              <a:gd name="connsiteX6629" fmla="*/ 1106329 w 6400800"/>
              <a:gd name="connsiteY6629" fmla="*/ 308134 h 514350"/>
              <a:gd name="connsiteX6630" fmla="*/ 1105376 w 6400800"/>
              <a:gd name="connsiteY6630" fmla="*/ 295751 h 514350"/>
              <a:gd name="connsiteX6631" fmla="*/ 1105376 w 6400800"/>
              <a:gd name="connsiteY6631" fmla="*/ 300514 h 514350"/>
              <a:gd name="connsiteX6632" fmla="*/ 1099661 w 6400800"/>
              <a:gd name="connsiteY6632" fmla="*/ 272891 h 514350"/>
              <a:gd name="connsiteX6633" fmla="*/ 1094899 w 6400800"/>
              <a:gd name="connsiteY6633" fmla="*/ 249079 h 514350"/>
              <a:gd name="connsiteX6634" fmla="*/ 1101566 w 6400800"/>
              <a:gd name="connsiteY6634" fmla="*/ 236696 h 514350"/>
              <a:gd name="connsiteX6635" fmla="*/ 1027271 w 6400800"/>
              <a:gd name="connsiteY6635" fmla="*/ 325279 h 514350"/>
              <a:gd name="connsiteX6636" fmla="*/ 1030129 w 6400800"/>
              <a:gd name="connsiteY6636" fmla="*/ 310991 h 514350"/>
              <a:gd name="connsiteX6637" fmla="*/ 1034891 w 6400800"/>
              <a:gd name="connsiteY6637" fmla="*/ 297656 h 514350"/>
              <a:gd name="connsiteX6638" fmla="*/ 1039654 w 6400800"/>
              <a:gd name="connsiteY6638" fmla="*/ 288131 h 514350"/>
              <a:gd name="connsiteX6639" fmla="*/ 1042511 w 6400800"/>
              <a:gd name="connsiteY6639" fmla="*/ 299561 h 514350"/>
              <a:gd name="connsiteX6640" fmla="*/ 1039654 w 6400800"/>
              <a:gd name="connsiteY6640" fmla="*/ 305276 h 514350"/>
              <a:gd name="connsiteX6641" fmla="*/ 1028224 w 6400800"/>
              <a:gd name="connsiteY6641" fmla="*/ 330994 h 514350"/>
              <a:gd name="connsiteX6642" fmla="*/ 1027271 w 6400800"/>
              <a:gd name="connsiteY6642" fmla="*/ 325279 h 514350"/>
              <a:gd name="connsiteX6643" fmla="*/ 1040606 w 6400800"/>
              <a:gd name="connsiteY6643" fmla="*/ 374809 h 514350"/>
              <a:gd name="connsiteX6644" fmla="*/ 1039654 w 6400800"/>
              <a:gd name="connsiteY6644" fmla="*/ 370999 h 514350"/>
              <a:gd name="connsiteX6645" fmla="*/ 1045369 w 6400800"/>
              <a:gd name="connsiteY6645" fmla="*/ 355759 h 514350"/>
              <a:gd name="connsiteX6646" fmla="*/ 1047274 w 6400800"/>
              <a:gd name="connsiteY6646" fmla="*/ 364331 h 514350"/>
              <a:gd name="connsiteX6647" fmla="*/ 1048226 w 6400800"/>
              <a:gd name="connsiteY6647" fmla="*/ 386239 h 514350"/>
              <a:gd name="connsiteX6648" fmla="*/ 1044416 w 6400800"/>
              <a:gd name="connsiteY6648" fmla="*/ 384334 h 514350"/>
              <a:gd name="connsiteX6649" fmla="*/ 1040606 w 6400800"/>
              <a:gd name="connsiteY6649" fmla="*/ 374809 h 514350"/>
              <a:gd name="connsiteX6650" fmla="*/ 1046321 w 6400800"/>
              <a:gd name="connsiteY6650" fmla="*/ 389096 h 514350"/>
              <a:gd name="connsiteX6651" fmla="*/ 1048226 w 6400800"/>
              <a:gd name="connsiteY6651" fmla="*/ 391001 h 514350"/>
              <a:gd name="connsiteX6652" fmla="*/ 1048226 w 6400800"/>
              <a:gd name="connsiteY6652" fmla="*/ 392906 h 514350"/>
              <a:gd name="connsiteX6653" fmla="*/ 1046321 w 6400800"/>
              <a:gd name="connsiteY6653" fmla="*/ 389096 h 514350"/>
              <a:gd name="connsiteX6654" fmla="*/ 1056799 w 6400800"/>
              <a:gd name="connsiteY6654" fmla="*/ 292894 h 514350"/>
              <a:gd name="connsiteX6655" fmla="*/ 1061561 w 6400800"/>
              <a:gd name="connsiteY6655" fmla="*/ 282416 h 514350"/>
              <a:gd name="connsiteX6656" fmla="*/ 1066324 w 6400800"/>
              <a:gd name="connsiteY6656" fmla="*/ 271939 h 514350"/>
              <a:gd name="connsiteX6657" fmla="*/ 1066324 w 6400800"/>
              <a:gd name="connsiteY6657" fmla="*/ 273844 h 514350"/>
              <a:gd name="connsiteX6658" fmla="*/ 1067276 w 6400800"/>
              <a:gd name="connsiteY6658" fmla="*/ 278606 h 514350"/>
              <a:gd name="connsiteX6659" fmla="*/ 1063466 w 6400800"/>
              <a:gd name="connsiteY6659" fmla="*/ 285274 h 514350"/>
              <a:gd name="connsiteX6660" fmla="*/ 1057751 w 6400800"/>
              <a:gd name="connsiteY6660" fmla="*/ 295751 h 514350"/>
              <a:gd name="connsiteX6661" fmla="*/ 1056799 w 6400800"/>
              <a:gd name="connsiteY6661" fmla="*/ 292894 h 514350"/>
              <a:gd name="connsiteX6662" fmla="*/ 1059656 w 6400800"/>
              <a:gd name="connsiteY6662" fmla="*/ 360521 h 514350"/>
              <a:gd name="connsiteX6663" fmla="*/ 1059656 w 6400800"/>
              <a:gd name="connsiteY6663" fmla="*/ 360521 h 514350"/>
              <a:gd name="connsiteX6664" fmla="*/ 1059656 w 6400800"/>
              <a:gd name="connsiteY6664" fmla="*/ 360521 h 514350"/>
              <a:gd name="connsiteX6665" fmla="*/ 1059656 w 6400800"/>
              <a:gd name="connsiteY6665" fmla="*/ 360521 h 514350"/>
              <a:gd name="connsiteX6666" fmla="*/ 1064419 w 6400800"/>
              <a:gd name="connsiteY6666" fmla="*/ 383381 h 514350"/>
              <a:gd name="connsiteX6667" fmla="*/ 1062514 w 6400800"/>
              <a:gd name="connsiteY6667" fmla="*/ 379571 h 514350"/>
              <a:gd name="connsiteX6668" fmla="*/ 1063466 w 6400800"/>
              <a:gd name="connsiteY6668" fmla="*/ 374809 h 514350"/>
              <a:gd name="connsiteX6669" fmla="*/ 1064419 w 6400800"/>
              <a:gd name="connsiteY6669" fmla="*/ 378619 h 514350"/>
              <a:gd name="connsiteX6670" fmla="*/ 1064419 w 6400800"/>
              <a:gd name="connsiteY6670" fmla="*/ 380524 h 514350"/>
              <a:gd name="connsiteX6671" fmla="*/ 1065371 w 6400800"/>
              <a:gd name="connsiteY6671" fmla="*/ 386239 h 514350"/>
              <a:gd name="connsiteX6672" fmla="*/ 1064419 w 6400800"/>
              <a:gd name="connsiteY6672" fmla="*/ 383381 h 514350"/>
              <a:gd name="connsiteX6673" fmla="*/ 1069181 w 6400800"/>
              <a:gd name="connsiteY6673" fmla="*/ 330994 h 514350"/>
              <a:gd name="connsiteX6674" fmla="*/ 1063466 w 6400800"/>
              <a:gd name="connsiteY6674" fmla="*/ 312896 h 514350"/>
              <a:gd name="connsiteX6675" fmla="*/ 1069181 w 6400800"/>
              <a:gd name="connsiteY6675" fmla="*/ 300514 h 514350"/>
              <a:gd name="connsiteX6676" fmla="*/ 1070134 w 6400800"/>
              <a:gd name="connsiteY6676" fmla="*/ 326231 h 514350"/>
              <a:gd name="connsiteX6677" fmla="*/ 1069181 w 6400800"/>
              <a:gd name="connsiteY6677" fmla="*/ 330994 h 514350"/>
              <a:gd name="connsiteX6678" fmla="*/ 1077754 w 6400800"/>
              <a:gd name="connsiteY6678" fmla="*/ 262414 h 514350"/>
              <a:gd name="connsiteX6679" fmla="*/ 1075849 w 6400800"/>
              <a:gd name="connsiteY6679" fmla="*/ 264319 h 514350"/>
              <a:gd name="connsiteX6680" fmla="*/ 1073944 w 6400800"/>
              <a:gd name="connsiteY6680" fmla="*/ 256699 h 514350"/>
              <a:gd name="connsiteX6681" fmla="*/ 1074896 w 6400800"/>
              <a:gd name="connsiteY6681" fmla="*/ 256699 h 514350"/>
              <a:gd name="connsiteX6682" fmla="*/ 1075849 w 6400800"/>
              <a:gd name="connsiteY6682" fmla="*/ 256699 h 514350"/>
              <a:gd name="connsiteX6683" fmla="*/ 1077754 w 6400800"/>
              <a:gd name="connsiteY6683" fmla="*/ 262414 h 514350"/>
              <a:gd name="connsiteX6684" fmla="*/ 1045369 w 6400800"/>
              <a:gd name="connsiteY6684" fmla="*/ 175736 h 514350"/>
              <a:gd name="connsiteX6685" fmla="*/ 1054894 w 6400800"/>
              <a:gd name="connsiteY6685" fmla="*/ 153829 h 514350"/>
              <a:gd name="connsiteX6686" fmla="*/ 1055846 w 6400800"/>
              <a:gd name="connsiteY6686" fmla="*/ 155734 h 514350"/>
              <a:gd name="connsiteX6687" fmla="*/ 1059656 w 6400800"/>
              <a:gd name="connsiteY6687" fmla="*/ 171926 h 514350"/>
              <a:gd name="connsiteX6688" fmla="*/ 1064419 w 6400800"/>
              <a:gd name="connsiteY6688" fmla="*/ 193834 h 514350"/>
              <a:gd name="connsiteX6689" fmla="*/ 1069181 w 6400800"/>
              <a:gd name="connsiteY6689" fmla="*/ 215741 h 514350"/>
              <a:gd name="connsiteX6690" fmla="*/ 1076801 w 6400800"/>
              <a:gd name="connsiteY6690" fmla="*/ 253841 h 514350"/>
              <a:gd name="connsiteX6691" fmla="*/ 1074896 w 6400800"/>
              <a:gd name="connsiteY6691" fmla="*/ 252889 h 514350"/>
              <a:gd name="connsiteX6692" fmla="*/ 1067276 w 6400800"/>
              <a:gd name="connsiteY6692" fmla="*/ 216694 h 514350"/>
              <a:gd name="connsiteX6693" fmla="*/ 1068229 w 6400800"/>
              <a:gd name="connsiteY6693" fmla="*/ 257651 h 514350"/>
              <a:gd name="connsiteX6694" fmla="*/ 1067276 w 6400800"/>
              <a:gd name="connsiteY6694" fmla="*/ 259556 h 514350"/>
              <a:gd name="connsiteX6695" fmla="*/ 1065371 w 6400800"/>
              <a:gd name="connsiteY6695" fmla="*/ 252889 h 514350"/>
              <a:gd name="connsiteX6696" fmla="*/ 1066324 w 6400800"/>
              <a:gd name="connsiteY6696" fmla="*/ 261461 h 514350"/>
              <a:gd name="connsiteX6697" fmla="*/ 1055846 w 6400800"/>
              <a:gd name="connsiteY6697" fmla="*/ 278606 h 514350"/>
              <a:gd name="connsiteX6698" fmla="*/ 1054894 w 6400800"/>
              <a:gd name="connsiteY6698" fmla="*/ 280511 h 514350"/>
              <a:gd name="connsiteX6699" fmla="*/ 1053941 w 6400800"/>
              <a:gd name="connsiteY6699" fmla="*/ 277654 h 514350"/>
              <a:gd name="connsiteX6700" fmla="*/ 1043464 w 6400800"/>
              <a:gd name="connsiteY6700" fmla="*/ 245269 h 514350"/>
              <a:gd name="connsiteX6701" fmla="*/ 1035844 w 6400800"/>
              <a:gd name="connsiteY6701" fmla="*/ 220504 h 514350"/>
              <a:gd name="connsiteX6702" fmla="*/ 1032034 w 6400800"/>
              <a:gd name="connsiteY6702" fmla="*/ 209074 h 514350"/>
              <a:gd name="connsiteX6703" fmla="*/ 1045369 w 6400800"/>
              <a:gd name="connsiteY6703" fmla="*/ 175736 h 514350"/>
              <a:gd name="connsiteX6704" fmla="*/ 1019651 w 6400800"/>
              <a:gd name="connsiteY6704" fmla="*/ 267176 h 514350"/>
              <a:gd name="connsiteX6705" fmla="*/ 1023461 w 6400800"/>
              <a:gd name="connsiteY6705" fmla="*/ 221456 h 514350"/>
              <a:gd name="connsiteX6706" fmla="*/ 1024414 w 6400800"/>
              <a:gd name="connsiteY6706" fmla="*/ 218599 h 514350"/>
              <a:gd name="connsiteX6707" fmla="*/ 1032034 w 6400800"/>
              <a:gd name="connsiteY6707" fmla="*/ 253841 h 514350"/>
              <a:gd name="connsiteX6708" fmla="*/ 1038701 w 6400800"/>
              <a:gd name="connsiteY6708" fmla="*/ 283369 h 514350"/>
              <a:gd name="connsiteX6709" fmla="*/ 1037749 w 6400800"/>
              <a:gd name="connsiteY6709" fmla="*/ 284321 h 514350"/>
              <a:gd name="connsiteX6710" fmla="*/ 1031081 w 6400800"/>
              <a:gd name="connsiteY6710" fmla="*/ 294799 h 514350"/>
              <a:gd name="connsiteX6711" fmla="*/ 1025366 w 6400800"/>
              <a:gd name="connsiteY6711" fmla="*/ 306229 h 514350"/>
              <a:gd name="connsiteX6712" fmla="*/ 1023461 w 6400800"/>
              <a:gd name="connsiteY6712" fmla="*/ 284321 h 514350"/>
              <a:gd name="connsiteX6713" fmla="*/ 1022509 w 6400800"/>
              <a:gd name="connsiteY6713" fmla="*/ 269081 h 514350"/>
              <a:gd name="connsiteX6714" fmla="*/ 1019651 w 6400800"/>
              <a:gd name="connsiteY6714" fmla="*/ 284321 h 514350"/>
              <a:gd name="connsiteX6715" fmla="*/ 1015841 w 6400800"/>
              <a:gd name="connsiteY6715" fmla="*/ 314801 h 514350"/>
              <a:gd name="connsiteX6716" fmla="*/ 1015841 w 6400800"/>
              <a:gd name="connsiteY6716" fmla="*/ 315754 h 514350"/>
              <a:gd name="connsiteX6717" fmla="*/ 1015841 w 6400800"/>
              <a:gd name="connsiteY6717" fmla="*/ 315754 h 514350"/>
              <a:gd name="connsiteX6718" fmla="*/ 1022509 w 6400800"/>
              <a:gd name="connsiteY6718" fmla="*/ 251936 h 514350"/>
              <a:gd name="connsiteX6719" fmla="*/ 1019651 w 6400800"/>
              <a:gd name="connsiteY6719" fmla="*/ 267176 h 514350"/>
              <a:gd name="connsiteX6720" fmla="*/ 1011079 w 6400800"/>
              <a:gd name="connsiteY6720" fmla="*/ 364331 h 514350"/>
              <a:gd name="connsiteX6721" fmla="*/ 1012031 w 6400800"/>
              <a:gd name="connsiteY6721" fmla="*/ 355759 h 514350"/>
              <a:gd name="connsiteX6722" fmla="*/ 1013936 w 6400800"/>
              <a:gd name="connsiteY6722" fmla="*/ 342424 h 514350"/>
              <a:gd name="connsiteX6723" fmla="*/ 1013936 w 6400800"/>
              <a:gd name="connsiteY6723" fmla="*/ 342424 h 514350"/>
              <a:gd name="connsiteX6724" fmla="*/ 1012031 w 6400800"/>
              <a:gd name="connsiteY6724" fmla="*/ 364331 h 514350"/>
              <a:gd name="connsiteX6725" fmla="*/ 1011079 w 6400800"/>
              <a:gd name="connsiteY6725" fmla="*/ 366236 h 514350"/>
              <a:gd name="connsiteX6726" fmla="*/ 1011079 w 6400800"/>
              <a:gd name="connsiteY6726" fmla="*/ 366236 h 514350"/>
              <a:gd name="connsiteX6727" fmla="*/ 1011079 w 6400800"/>
              <a:gd name="connsiteY6727" fmla="*/ 364331 h 514350"/>
              <a:gd name="connsiteX6728" fmla="*/ 1004411 w 6400800"/>
              <a:gd name="connsiteY6728" fmla="*/ 257651 h 514350"/>
              <a:gd name="connsiteX6729" fmla="*/ 1001554 w 6400800"/>
              <a:gd name="connsiteY6729" fmla="*/ 281464 h 514350"/>
              <a:gd name="connsiteX6730" fmla="*/ 996791 w 6400800"/>
              <a:gd name="connsiteY6730" fmla="*/ 271939 h 514350"/>
              <a:gd name="connsiteX6731" fmla="*/ 1004411 w 6400800"/>
              <a:gd name="connsiteY6731" fmla="*/ 257651 h 514350"/>
              <a:gd name="connsiteX6732" fmla="*/ 991076 w 6400800"/>
              <a:gd name="connsiteY6732" fmla="*/ 283369 h 514350"/>
              <a:gd name="connsiteX6733" fmla="*/ 995839 w 6400800"/>
              <a:gd name="connsiteY6733" fmla="*/ 273844 h 514350"/>
              <a:gd name="connsiteX6734" fmla="*/ 999649 w 6400800"/>
              <a:gd name="connsiteY6734" fmla="*/ 291941 h 514350"/>
              <a:gd name="connsiteX6735" fmla="*/ 995839 w 6400800"/>
              <a:gd name="connsiteY6735" fmla="*/ 326231 h 514350"/>
              <a:gd name="connsiteX6736" fmla="*/ 993934 w 6400800"/>
              <a:gd name="connsiteY6736" fmla="*/ 330994 h 514350"/>
              <a:gd name="connsiteX6737" fmla="*/ 992981 w 6400800"/>
              <a:gd name="connsiteY6737" fmla="*/ 320516 h 514350"/>
              <a:gd name="connsiteX6738" fmla="*/ 991076 w 6400800"/>
              <a:gd name="connsiteY6738" fmla="*/ 338614 h 514350"/>
              <a:gd name="connsiteX6739" fmla="*/ 990124 w 6400800"/>
              <a:gd name="connsiteY6739" fmla="*/ 341471 h 514350"/>
              <a:gd name="connsiteX6740" fmla="*/ 981551 w 6400800"/>
              <a:gd name="connsiteY6740" fmla="*/ 365284 h 514350"/>
              <a:gd name="connsiteX6741" fmla="*/ 980599 w 6400800"/>
              <a:gd name="connsiteY6741" fmla="*/ 363379 h 514350"/>
              <a:gd name="connsiteX6742" fmla="*/ 977741 w 6400800"/>
              <a:gd name="connsiteY6742" fmla="*/ 331946 h 514350"/>
              <a:gd name="connsiteX6743" fmla="*/ 975836 w 6400800"/>
              <a:gd name="connsiteY6743" fmla="*/ 311944 h 514350"/>
              <a:gd name="connsiteX6744" fmla="*/ 991076 w 6400800"/>
              <a:gd name="connsiteY6744" fmla="*/ 283369 h 514350"/>
              <a:gd name="connsiteX6745" fmla="*/ 960596 w 6400800"/>
              <a:gd name="connsiteY6745" fmla="*/ 298609 h 514350"/>
              <a:gd name="connsiteX6746" fmla="*/ 968216 w 6400800"/>
              <a:gd name="connsiteY6746" fmla="*/ 280511 h 514350"/>
              <a:gd name="connsiteX6747" fmla="*/ 967264 w 6400800"/>
              <a:gd name="connsiteY6747" fmla="*/ 294799 h 514350"/>
              <a:gd name="connsiteX6748" fmla="*/ 961549 w 6400800"/>
              <a:gd name="connsiteY6748" fmla="*/ 304324 h 514350"/>
              <a:gd name="connsiteX6749" fmla="*/ 961549 w 6400800"/>
              <a:gd name="connsiteY6749" fmla="*/ 303371 h 514350"/>
              <a:gd name="connsiteX6750" fmla="*/ 960596 w 6400800"/>
              <a:gd name="connsiteY6750" fmla="*/ 301466 h 514350"/>
              <a:gd name="connsiteX6751" fmla="*/ 960596 w 6400800"/>
              <a:gd name="connsiteY6751" fmla="*/ 298609 h 514350"/>
              <a:gd name="connsiteX6752" fmla="*/ 939641 w 6400800"/>
              <a:gd name="connsiteY6752" fmla="*/ 258604 h 514350"/>
              <a:gd name="connsiteX6753" fmla="*/ 939641 w 6400800"/>
              <a:gd name="connsiteY6753" fmla="*/ 258604 h 514350"/>
              <a:gd name="connsiteX6754" fmla="*/ 943451 w 6400800"/>
              <a:gd name="connsiteY6754" fmla="*/ 246221 h 514350"/>
              <a:gd name="connsiteX6755" fmla="*/ 943451 w 6400800"/>
              <a:gd name="connsiteY6755" fmla="*/ 251936 h 514350"/>
              <a:gd name="connsiteX6756" fmla="*/ 939641 w 6400800"/>
              <a:gd name="connsiteY6756" fmla="*/ 258604 h 514350"/>
              <a:gd name="connsiteX6757" fmla="*/ 939641 w 6400800"/>
              <a:gd name="connsiteY6757" fmla="*/ 258604 h 514350"/>
              <a:gd name="connsiteX6758" fmla="*/ 944404 w 6400800"/>
              <a:gd name="connsiteY6758" fmla="*/ 280511 h 514350"/>
              <a:gd name="connsiteX6759" fmla="*/ 943451 w 6400800"/>
              <a:gd name="connsiteY6759" fmla="*/ 273844 h 514350"/>
              <a:gd name="connsiteX6760" fmla="*/ 944404 w 6400800"/>
              <a:gd name="connsiteY6760" fmla="*/ 270986 h 514350"/>
              <a:gd name="connsiteX6761" fmla="*/ 944404 w 6400800"/>
              <a:gd name="connsiteY6761" fmla="*/ 271939 h 514350"/>
              <a:gd name="connsiteX6762" fmla="*/ 944404 w 6400800"/>
              <a:gd name="connsiteY6762" fmla="*/ 275749 h 514350"/>
              <a:gd name="connsiteX6763" fmla="*/ 944404 w 6400800"/>
              <a:gd name="connsiteY6763" fmla="*/ 280511 h 514350"/>
              <a:gd name="connsiteX6764" fmla="*/ 944404 w 6400800"/>
              <a:gd name="connsiteY6764" fmla="*/ 270986 h 514350"/>
              <a:gd name="connsiteX6765" fmla="*/ 944404 w 6400800"/>
              <a:gd name="connsiteY6765" fmla="*/ 270986 h 514350"/>
              <a:gd name="connsiteX6766" fmla="*/ 944404 w 6400800"/>
              <a:gd name="connsiteY6766" fmla="*/ 270986 h 514350"/>
              <a:gd name="connsiteX6767" fmla="*/ 944404 w 6400800"/>
              <a:gd name="connsiteY6767" fmla="*/ 270986 h 514350"/>
              <a:gd name="connsiteX6768" fmla="*/ 933926 w 6400800"/>
              <a:gd name="connsiteY6768" fmla="*/ 227171 h 514350"/>
              <a:gd name="connsiteX6769" fmla="*/ 958691 w 6400800"/>
              <a:gd name="connsiteY6769" fmla="*/ 138589 h 514350"/>
              <a:gd name="connsiteX6770" fmla="*/ 958691 w 6400800"/>
              <a:gd name="connsiteY6770" fmla="*/ 146209 h 514350"/>
              <a:gd name="connsiteX6771" fmla="*/ 953929 w 6400800"/>
              <a:gd name="connsiteY6771" fmla="*/ 203359 h 514350"/>
              <a:gd name="connsiteX6772" fmla="*/ 950119 w 6400800"/>
              <a:gd name="connsiteY6772" fmla="*/ 242411 h 514350"/>
              <a:gd name="connsiteX6773" fmla="*/ 948214 w 6400800"/>
              <a:gd name="connsiteY6773" fmla="*/ 246221 h 514350"/>
              <a:gd name="connsiteX6774" fmla="*/ 947261 w 6400800"/>
              <a:gd name="connsiteY6774" fmla="*/ 240506 h 514350"/>
              <a:gd name="connsiteX6775" fmla="*/ 949166 w 6400800"/>
              <a:gd name="connsiteY6775" fmla="*/ 233839 h 514350"/>
              <a:gd name="connsiteX6776" fmla="*/ 946309 w 6400800"/>
              <a:gd name="connsiteY6776" fmla="*/ 238601 h 514350"/>
              <a:gd name="connsiteX6777" fmla="*/ 944404 w 6400800"/>
              <a:gd name="connsiteY6777" fmla="*/ 230029 h 514350"/>
              <a:gd name="connsiteX6778" fmla="*/ 944404 w 6400800"/>
              <a:gd name="connsiteY6778" fmla="*/ 241459 h 514350"/>
              <a:gd name="connsiteX6779" fmla="*/ 939641 w 6400800"/>
              <a:gd name="connsiteY6779" fmla="*/ 251936 h 514350"/>
              <a:gd name="connsiteX6780" fmla="*/ 938689 w 6400800"/>
              <a:gd name="connsiteY6780" fmla="*/ 248126 h 514350"/>
              <a:gd name="connsiteX6781" fmla="*/ 936784 w 6400800"/>
              <a:gd name="connsiteY6781" fmla="*/ 241459 h 514350"/>
              <a:gd name="connsiteX6782" fmla="*/ 943451 w 6400800"/>
              <a:gd name="connsiteY6782" fmla="*/ 217646 h 514350"/>
              <a:gd name="connsiteX6783" fmla="*/ 934879 w 6400800"/>
              <a:gd name="connsiteY6783" fmla="*/ 235744 h 514350"/>
              <a:gd name="connsiteX6784" fmla="*/ 932974 w 6400800"/>
              <a:gd name="connsiteY6784" fmla="*/ 230029 h 514350"/>
              <a:gd name="connsiteX6785" fmla="*/ 933926 w 6400800"/>
              <a:gd name="connsiteY6785" fmla="*/ 227171 h 514350"/>
              <a:gd name="connsiteX6786" fmla="*/ 921544 w 6400800"/>
              <a:gd name="connsiteY6786" fmla="*/ 452914 h 514350"/>
              <a:gd name="connsiteX6787" fmla="*/ 920591 w 6400800"/>
              <a:gd name="connsiteY6787" fmla="*/ 451961 h 514350"/>
              <a:gd name="connsiteX6788" fmla="*/ 919639 w 6400800"/>
              <a:gd name="connsiteY6788" fmla="*/ 438626 h 514350"/>
              <a:gd name="connsiteX6789" fmla="*/ 921544 w 6400800"/>
              <a:gd name="connsiteY6789" fmla="*/ 452914 h 514350"/>
              <a:gd name="connsiteX6790" fmla="*/ 912019 w 6400800"/>
              <a:gd name="connsiteY6790" fmla="*/ 210979 h 514350"/>
              <a:gd name="connsiteX6791" fmla="*/ 915829 w 6400800"/>
              <a:gd name="connsiteY6791" fmla="*/ 227171 h 514350"/>
              <a:gd name="connsiteX6792" fmla="*/ 914876 w 6400800"/>
              <a:gd name="connsiteY6792" fmla="*/ 230029 h 514350"/>
              <a:gd name="connsiteX6793" fmla="*/ 912971 w 6400800"/>
              <a:gd name="connsiteY6793" fmla="*/ 236696 h 514350"/>
              <a:gd name="connsiteX6794" fmla="*/ 912019 w 6400800"/>
              <a:gd name="connsiteY6794" fmla="*/ 232886 h 514350"/>
              <a:gd name="connsiteX6795" fmla="*/ 912019 w 6400800"/>
              <a:gd name="connsiteY6795" fmla="*/ 228124 h 514350"/>
              <a:gd name="connsiteX6796" fmla="*/ 911066 w 6400800"/>
              <a:gd name="connsiteY6796" fmla="*/ 210979 h 514350"/>
              <a:gd name="connsiteX6797" fmla="*/ 911066 w 6400800"/>
              <a:gd name="connsiteY6797" fmla="*/ 204311 h 514350"/>
              <a:gd name="connsiteX6798" fmla="*/ 912019 w 6400800"/>
              <a:gd name="connsiteY6798" fmla="*/ 210979 h 514350"/>
              <a:gd name="connsiteX6799" fmla="*/ 833914 w 6400800"/>
              <a:gd name="connsiteY6799" fmla="*/ 333851 h 514350"/>
              <a:gd name="connsiteX6800" fmla="*/ 834866 w 6400800"/>
              <a:gd name="connsiteY6800" fmla="*/ 331946 h 514350"/>
              <a:gd name="connsiteX6801" fmla="*/ 834866 w 6400800"/>
              <a:gd name="connsiteY6801" fmla="*/ 337661 h 514350"/>
              <a:gd name="connsiteX6802" fmla="*/ 833914 w 6400800"/>
              <a:gd name="connsiteY6802" fmla="*/ 333851 h 514350"/>
              <a:gd name="connsiteX6803" fmla="*/ 847249 w 6400800"/>
              <a:gd name="connsiteY6803" fmla="*/ 304324 h 514350"/>
              <a:gd name="connsiteX6804" fmla="*/ 846296 w 6400800"/>
              <a:gd name="connsiteY6804" fmla="*/ 301466 h 514350"/>
              <a:gd name="connsiteX6805" fmla="*/ 846296 w 6400800"/>
              <a:gd name="connsiteY6805" fmla="*/ 299561 h 514350"/>
              <a:gd name="connsiteX6806" fmla="*/ 851059 w 6400800"/>
              <a:gd name="connsiteY6806" fmla="*/ 286226 h 514350"/>
              <a:gd name="connsiteX6807" fmla="*/ 847249 w 6400800"/>
              <a:gd name="connsiteY6807" fmla="*/ 304324 h 514350"/>
              <a:gd name="connsiteX6808" fmla="*/ 880586 w 6400800"/>
              <a:gd name="connsiteY6808" fmla="*/ 300514 h 514350"/>
              <a:gd name="connsiteX6809" fmla="*/ 876776 w 6400800"/>
              <a:gd name="connsiteY6809" fmla="*/ 319564 h 514350"/>
              <a:gd name="connsiteX6810" fmla="*/ 872966 w 6400800"/>
              <a:gd name="connsiteY6810" fmla="*/ 343376 h 514350"/>
              <a:gd name="connsiteX6811" fmla="*/ 869156 w 6400800"/>
              <a:gd name="connsiteY6811" fmla="*/ 350996 h 514350"/>
              <a:gd name="connsiteX6812" fmla="*/ 868204 w 6400800"/>
              <a:gd name="connsiteY6812" fmla="*/ 349091 h 514350"/>
              <a:gd name="connsiteX6813" fmla="*/ 867251 w 6400800"/>
              <a:gd name="connsiteY6813" fmla="*/ 348139 h 514350"/>
              <a:gd name="connsiteX6814" fmla="*/ 867251 w 6400800"/>
              <a:gd name="connsiteY6814" fmla="*/ 335756 h 514350"/>
              <a:gd name="connsiteX6815" fmla="*/ 866299 w 6400800"/>
              <a:gd name="connsiteY6815" fmla="*/ 301466 h 514350"/>
              <a:gd name="connsiteX6816" fmla="*/ 863441 w 6400800"/>
              <a:gd name="connsiteY6816" fmla="*/ 272891 h 514350"/>
              <a:gd name="connsiteX6817" fmla="*/ 861536 w 6400800"/>
              <a:gd name="connsiteY6817" fmla="*/ 257651 h 514350"/>
              <a:gd name="connsiteX6818" fmla="*/ 862489 w 6400800"/>
              <a:gd name="connsiteY6818" fmla="*/ 255746 h 514350"/>
              <a:gd name="connsiteX6819" fmla="*/ 862489 w 6400800"/>
              <a:gd name="connsiteY6819" fmla="*/ 255746 h 514350"/>
              <a:gd name="connsiteX6820" fmla="*/ 876776 w 6400800"/>
              <a:gd name="connsiteY6820" fmla="*/ 286226 h 514350"/>
              <a:gd name="connsiteX6821" fmla="*/ 881539 w 6400800"/>
              <a:gd name="connsiteY6821" fmla="*/ 296704 h 514350"/>
              <a:gd name="connsiteX6822" fmla="*/ 880586 w 6400800"/>
              <a:gd name="connsiteY6822" fmla="*/ 300514 h 514350"/>
              <a:gd name="connsiteX6823" fmla="*/ 885349 w 6400800"/>
              <a:gd name="connsiteY6823" fmla="*/ 318611 h 514350"/>
              <a:gd name="connsiteX6824" fmla="*/ 884396 w 6400800"/>
              <a:gd name="connsiteY6824" fmla="*/ 319564 h 514350"/>
              <a:gd name="connsiteX6825" fmla="*/ 883444 w 6400800"/>
              <a:gd name="connsiteY6825" fmla="*/ 320516 h 514350"/>
              <a:gd name="connsiteX6826" fmla="*/ 884396 w 6400800"/>
              <a:gd name="connsiteY6826" fmla="*/ 303371 h 514350"/>
              <a:gd name="connsiteX6827" fmla="*/ 887254 w 6400800"/>
              <a:gd name="connsiteY6827" fmla="*/ 310039 h 514350"/>
              <a:gd name="connsiteX6828" fmla="*/ 885349 w 6400800"/>
              <a:gd name="connsiteY6828" fmla="*/ 318611 h 514350"/>
              <a:gd name="connsiteX6829" fmla="*/ 900589 w 6400800"/>
              <a:gd name="connsiteY6829" fmla="*/ 246221 h 514350"/>
              <a:gd name="connsiteX6830" fmla="*/ 900589 w 6400800"/>
              <a:gd name="connsiteY6830" fmla="*/ 246221 h 514350"/>
              <a:gd name="connsiteX6831" fmla="*/ 898684 w 6400800"/>
              <a:gd name="connsiteY6831" fmla="*/ 234791 h 514350"/>
              <a:gd name="connsiteX6832" fmla="*/ 897731 w 6400800"/>
              <a:gd name="connsiteY6832" fmla="*/ 252889 h 514350"/>
              <a:gd name="connsiteX6833" fmla="*/ 897731 w 6400800"/>
              <a:gd name="connsiteY6833" fmla="*/ 253841 h 514350"/>
              <a:gd name="connsiteX6834" fmla="*/ 894874 w 6400800"/>
              <a:gd name="connsiteY6834" fmla="*/ 250031 h 514350"/>
              <a:gd name="connsiteX6835" fmla="*/ 897731 w 6400800"/>
              <a:gd name="connsiteY6835" fmla="*/ 254794 h 514350"/>
              <a:gd name="connsiteX6836" fmla="*/ 897731 w 6400800"/>
              <a:gd name="connsiteY6836" fmla="*/ 257651 h 514350"/>
              <a:gd name="connsiteX6837" fmla="*/ 896779 w 6400800"/>
              <a:gd name="connsiteY6837" fmla="*/ 264319 h 514350"/>
              <a:gd name="connsiteX6838" fmla="*/ 896779 w 6400800"/>
              <a:gd name="connsiteY6838" fmla="*/ 264319 h 514350"/>
              <a:gd name="connsiteX6839" fmla="*/ 896779 w 6400800"/>
              <a:gd name="connsiteY6839" fmla="*/ 264319 h 514350"/>
              <a:gd name="connsiteX6840" fmla="*/ 896779 w 6400800"/>
              <a:gd name="connsiteY6840" fmla="*/ 265271 h 514350"/>
              <a:gd name="connsiteX6841" fmla="*/ 896779 w 6400800"/>
              <a:gd name="connsiteY6841" fmla="*/ 270986 h 514350"/>
              <a:gd name="connsiteX6842" fmla="*/ 896779 w 6400800"/>
              <a:gd name="connsiteY6842" fmla="*/ 272891 h 514350"/>
              <a:gd name="connsiteX6843" fmla="*/ 895826 w 6400800"/>
              <a:gd name="connsiteY6843" fmla="*/ 285274 h 514350"/>
              <a:gd name="connsiteX6844" fmla="*/ 895826 w 6400800"/>
              <a:gd name="connsiteY6844" fmla="*/ 287179 h 514350"/>
              <a:gd name="connsiteX6845" fmla="*/ 891064 w 6400800"/>
              <a:gd name="connsiteY6845" fmla="*/ 279559 h 514350"/>
              <a:gd name="connsiteX6846" fmla="*/ 873919 w 6400800"/>
              <a:gd name="connsiteY6846" fmla="*/ 250984 h 514350"/>
              <a:gd name="connsiteX6847" fmla="*/ 869156 w 6400800"/>
              <a:gd name="connsiteY6847" fmla="*/ 243364 h 514350"/>
              <a:gd name="connsiteX6848" fmla="*/ 869156 w 6400800"/>
              <a:gd name="connsiteY6848" fmla="*/ 242411 h 514350"/>
              <a:gd name="connsiteX6849" fmla="*/ 878681 w 6400800"/>
              <a:gd name="connsiteY6849" fmla="*/ 215741 h 514350"/>
              <a:gd name="connsiteX6850" fmla="*/ 887254 w 6400800"/>
              <a:gd name="connsiteY6850" fmla="*/ 200501 h 514350"/>
              <a:gd name="connsiteX6851" fmla="*/ 895826 w 6400800"/>
              <a:gd name="connsiteY6851" fmla="*/ 223361 h 514350"/>
              <a:gd name="connsiteX6852" fmla="*/ 901541 w 6400800"/>
              <a:gd name="connsiteY6852" fmla="*/ 240506 h 514350"/>
              <a:gd name="connsiteX6853" fmla="*/ 900589 w 6400800"/>
              <a:gd name="connsiteY6853" fmla="*/ 246221 h 514350"/>
              <a:gd name="connsiteX6854" fmla="*/ 891064 w 6400800"/>
              <a:gd name="connsiteY6854" fmla="*/ 190976 h 514350"/>
              <a:gd name="connsiteX6855" fmla="*/ 892969 w 6400800"/>
              <a:gd name="connsiteY6855" fmla="*/ 187166 h 514350"/>
              <a:gd name="connsiteX6856" fmla="*/ 896779 w 6400800"/>
              <a:gd name="connsiteY6856" fmla="*/ 202406 h 514350"/>
              <a:gd name="connsiteX6857" fmla="*/ 891064 w 6400800"/>
              <a:gd name="connsiteY6857" fmla="*/ 190976 h 514350"/>
              <a:gd name="connsiteX6858" fmla="*/ 904399 w 6400800"/>
              <a:gd name="connsiteY6858" fmla="*/ 181451 h 514350"/>
              <a:gd name="connsiteX6859" fmla="*/ 904399 w 6400800"/>
              <a:gd name="connsiteY6859" fmla="*/ 183356 h 514350"/>
              <a:gd name="connsiteX6860" fmla="*/ 903446 w 6400800"/>
              <a:gd name="connsiteY6860" fmla="*/ 210979 h 514350"/>
              <a:gd name="connsiteX6861" fmla="*/ 903446 w 6400800"/>
              <a:gd name="connsiteY6861" fmla="*/ 210026 h 514350"/>
              <a:gd name="connsiteX6862" fmla="*/ 894874 w 6400800"/>
              <a:gd name="connsiteY6862" fmla="*/ 188119 h 514350"/>
              <a:gd name="connsiteX6863" fmla="*/ 903446 w 6400800"/>
              <a:gd name="connsiteY6863" fmla="*/ 173831 h 514350"/>
              <a:gd name="connsiteX6864" fmla="*/ 904399 w 6400800"/>
              <a:gd name="connsiteY6864" fmla="*/ 181451 h 514350"/>
              <a:gd name="connsiteX6865" fmla="*/ 888206 w 6400800"/>
              <a:gd name="connsiteY6865" fmla="*/ 137636 h 514350"/>
              <a:gd name="connsiteX6866" fmla="*/ 890111 w 6400800"/>
              <a:gd name="connsiteY6866" fmla="*/ 132874 h 514350"/>
              <a:gd name="connsiteX6867" fmla="*/ 898684 w 6400800"/>
              <a:gd name="connsiteY6867" fmla="*/ 161449 h 514350"/>
              <a:gd name="connsiteX6868" fmla="*/ 893921 w 6400800"/>
              <a:gd name="connsiteY6868" fmla="*/ 168116 h 514350"/>
              <a:gd name="connsiteX6869" fmla="*/ 885349 w 6400800"/>
              <a:gd name="connsiteY6869" fmla="*/ 180499 h 514350"/>
              <a:gd name="connsiteX6870" fmla="*/ 874871 w 6400800"/>
              <a:gd name="connsiteY6870" fmla="*/ 163354 h 514350"/>
              <a:gd name="connsiteX6871" fmla="*/ 888206 w 6400800"/>
              <a:gd name="connsiteY6871" fmla="*/ 137636 h 514350"/>
              <a:gd name="connsiteX6872" fmla="*/ 872966 w 6400800"/>
              <a:gd name="connsiteY6872" fmla="*/ 169069 h 514350"/>
              <a:gd name="connsiteX6873" fmla="*/ 881539 w 6400800"/>
              <a:gd name="connsiteY6873" fmla="*/ 188119 h 514350"/>
              <a:gd name="connsiteX6874" fmla="*/ 878681 w 6400800"/>
              <a:gd name="connsiteY6874" fmla="*/ 191929 h 514350"/>
              <a:gd name="connsiteX6875" fmla="*/ 856774 w 6400800"/>
              <a:gd name="connsiteY6875" fmla="*/ 226219 h 514350"/>
              <a:gd name="connsiteX6876" fmla="*/ 851059 w 6400800"/>
              <a:gd name="connsiteY6876" fmla="*/ 217646 h 514350"/>
              <a:gd name="connsiteX6877" fmla="*/ 872966 w 6400800"/>
              <a:gd name="connsiteY6877" fmla="*/ 169069 h 514350"/>
              <a:gd name="connsiteX6878" fmla="*/ 847249 w 6400800"/>
              <a:gd name="connsiteY6878" fmla="*/ 225266 h 514350"/>
              <a:gd name="connsiteX6879" fmla="*/ 848201 w 6400800"/>
              <a:gd name="connsiteY6879" fmla="*/ 223361 h 514350"/>
              <a:gd name="connsiteX6880" fmla="*/ 852011 w 6400800"/>
              <a:gd name="connsiteY6880" fmla="*/ 232886 h 514350"/>
              <a:gd name="connsiteX6881" fmla="*/ 845344 w 6400800"/>
              <a:gd name="connsiteY6881" fmla="*/ 243364 h 514350"/>
              <a:gd name="connsiteX6882" fmla="*/ 837724 w 6400800"/>
              <a:gd name="connsiteY6882" fmla="*/ 256699 h 514350"/>
              <a:gd name="connsiteX6883" fmla="*/ 836771 w 6400800"/>
              <a:gd name="connsiteY6883" fmla="*/ 250984 h 514350"/>
              <a:gd name="connsiteX6884" fmla="*/ 847249 w 6400800"/>
              <a:gd name="connsiteY6884" fmla="*/ 225266 h 514350"/>
              <a:gd name="connsiteX6885" fmla="*/ 835819 w 6400800"/>
              <a:gd name="connsiteY6885" fmla="*/ 195739 h 514350"/>
              <a:gd name="connsiteX6886" fmla="*/ 835819 w 6400800"/>
              <a:gd name="connsiteY6886" fmla="*/ 195739 h 514350"/>
              <a:gd name="connsiteX6887" fmla="*/ 840581 w 6400800"/>
              <a:gd name="connsiteY6887" fmla="*/ 206216 h 514350"/>
              <a:gd name="connsiteX6888" fmla="*/ 833914 w 6400800"/>
              <a:gd name="connsiteY6888" fmla="*/ 219551 h 514350"/>
              <a:gd name="connsiteX6889" fmla="*/ 832961 w 6400800"/>
              <a:gd name="connsiteY6889" fmla="*/ 221456 h 514350"/>
              <a:gd name="connsiteX6890" fmla="*/ 835819 w 6400800"/>
              <a:gd name="connsiteY6890" fmla="*/ 195739 h 514350"/>
              <a:gd name="connsiteX6891" fmla="*/ 826294 w 6400800"/>
              <a:gd name="connsiteY6891" fmla="*/ 274796 h 514350"/>
              <a:gd name="connsiteX6892" fmla="*/ 828199 w 6400800"/>
              <a:gd name="connsiteY6892" fmla="*/ 270986 h 514350"/>
              <a:gd name="connsiteX6893" fmla="*/ 828199 w 6400800"/>
              <a:gd name="connsiteY6893" fmla="*/ 272891 h 514350"/>
              <a:gd name="connsiteX6894" fmla="*/ 826294 w 6400800"/>
              <a:gd name="connsiteY6894" fmla="*/ 276701 h 514350"/>
              <a:gd name="connsiteX6895" fmla="*/ 826294 w 6400800"/>
              <a:gd name="connsiteY6895" fmla="*/ 274796 h 514350"/>
              <a:gd name="connsiteX6896" fmla="*/ 812006 w 6400800"/>
              <a:gd name="connsiteY6896" fmla="*/ 448151 h 514350"/>
              <a:gd name="connsiteX6897" fmla="*/ 812006 w 6400800"/>
              <a:gd name="connsiteY6897" fmla="*/ 448151 h 514350"/>
              <a:gd name="connsiteX6898" fmla="*/ 812006 w 6400800"/>
              <a:gd name="connsiteY6898" fmla="*/ 448151 h 514350"/>
              <a:gd name="connsiteX6899" fmla="*/ 812006 w 6400800"/>
              <a:gd name="connsiteY6899" fmla="*/ 448151 h 514350"/>
              <a:gd name="connsiteX6900" fmla="*/ 785336 w 6400800"/>
              <a:gd name="connsiteY6900" fmla="*/ 330041 h 514350"/>
              <a:gd name="connsiteX6901" fmla="*/ 782479 w 6400800"/>
              <a:gd name="connsiteY6901" fmla="*/ 325279 h 514350"/>
              <a:gd name="connsiteX6902" fmla="*/ 782479 w 6400800"/>
              <a:gd name="connsiteY6902" fmla="*/ 315754 h 514350"/>
              <a:gd name="connsiteX6903" fmla="*/ 786289 w 6400800"/>
              <a:gd name="connsiteY6903" fmla="*/ 326231 h 514350"/>
              <a:gd name="connsiteX6904" fmla="*/ 785336 w 6400800"/>
              <a:gd name="connsiteY6904" fmla="*/ 330041 h 514350"/>
              <a:gd name="connsiteX6905" fmla="*/ 797719 w 6400800"/>
              <a:gd name="connsiteY6905" fmla="*/ 271939 h 514350"/>
              <a:gd name="connsiteX6906" fmla="*/ 803434 w 6400800"/>
              <a:gd name="connsiteY6906" fmla="*/ 286226 h 514350"/>
              <a:gd name="connsiteX6907" fmla="*/ 802481 w 6400800"/>
              <a:gd name="connsiteY6907" fmla="*/ 288131 h 514350"/>
              <a:gd name="connsiteX6908" fmla="*/ 792956 w 6400800"/>
              <a:gd name="connsiteY6908" fmla="*/ 310039 h 514350"/>
              <a:gd name="connsiteX6909" fmla="*/ 792956 w 6400800"/>
              <a:gd name="connsiteY6909" fmla="*/ 309086 h 514350"/>
              <a:gd name="connsiteX6910" fmla="*/ 787241 w 6400800"/>
              <a:gd name="connsiteY6910" fmla="*/ 296704 h 514350"/>
              <a:gd name="connsiteX6911" fmla="*/ 795814 w 6400800"/>
              <a:gd name="connsiteY6911" fmla="*/ 266224 h 514350"/>
              <a:gd name="connsiteX6912" fmla="*/ 797719 w 6400800"/>
              <a:gd name="connsiteY6912" fmla="*/ 271939 h 514350"/>
              <a:gd name="connsiteX6913" fmla="*/ 790099 w 6400800"/>
              <a:gd name="connsiteY6913" fmla="*/ 253841 h 514350"/>
              <a:gd name="connsiteX6914" fmla="*/ 793909 w 6400800"/>
              <a:gd name="connsiteY6914" fmla="*/ 261461 h 514350"/>
              <a:gd name="connsiteX6915" fmla="*/ 793909 w 6400800"/>
              <a:gd name="connsiteY6915" fmla="*/ 262414 h 514350"/>
              <a:gd name="connsiteX6916" fmla="*/ 784384 w 6400800"/>
              <a:gd name="connsiteY6916" fmla="*/ 286226 h 514350"/>
              <a:gd name="connsiteX6917" fmla="*/ 785336 w 6400800"/>
              <a:gd name="connsiteY6917" fmla="*/ 273844 h 514350"/>
              <a:gd name="connsiteX6918" fmla="*/ 790099 w 6400800"/>
              <a:gd name="connsiteY6918" fmla="*/ 253841 h 514350"/>
              <a:gd name="connsiteX6919" fmla="*/ 773906 w 6400800"/>
              <a:gd name="connsiteY6919" fmla="*/ 236696 h 514350"/>
              <a:gd name="connsiteX6920" fmla="*/ 776764 w 6400800"/>
              <a:gd name="connsiteY6920" fmla="*/ 213836 h 514350"/>
              <a:gd name="connsiteX6921" fmla="*/ 783431 w 6400800"/>
              <a:gd name="connsiteY6921" fmla="*/ 229076 h 514350"/>
              <a:gd name="connsiteX6922" fmla="*/ 780574 w 6400800"/>
              <a:gd name="connsiteY6922" fmla="*/ 235744 h 514350"/>
              <a:gd name="connsiteX6923" fmla="*/ 777716 w 6400800"/>
              <a:gd name="connsiteY6923" fmla="*/ 231934 h 514350"/>
              <a:gd name="connsiteX6924" fmla="*/ 780574 w 6400800"/>
              <a:gd name="connsiteY6924" fmla="*/ 236696 h 514350"/>
              <a:gd name="connsiteX6925" fmla="*/ 773906 w 6400800"/>
              <a:gd name="connsiteY6925" fmla="*/ 255746 h 514350"/>
              <a:gd name="connsiteX6926" fmla="*/ 773906 w 6400800"/>
              <a:gd name="connsiteY6926" fmla="*/ 236696 h 514350"/>
              <a:gd name="connsiteX6927" fmla="*/ 724376 w 6400800"/>
              <a:gd name="connsiteY6927" fmla="*/ 219551 h 514350"/>
              <a:gd name="connsiteX6928" fmla="*/ 726281 w 6400800"/>
              <a:gd name="connsiteY6928" fmla="*/ 203359 h 514350"/>
              <a:gd name="connsiteX6929" fmla="*/ 726281 w 6400800"/>
              <a:gd name="connsiteY6929" fmla="*/ 229076 h 514350"/>
              <a:gd name="connsiteX6930" fmla="*/ 723424 w 6400800"/>
              <a:gd name="connsiteY6930" fmla="*/ 223361 h 514350"/>
              <a:gd name="connsiteX6931" fmla="*/ 724376 w 6400800"/>
              <a:gd name="connsiteY6931" fmla="*/ 219551 h 514350"/>
              <a:gd name="connsiteX6932" fmla="*/ 723424 w 6400800"/>
              <a:gd name="connsiteY6932" fmla="*/ 224314 h 514350"/>
              <a:gd name="connsiteX6933" fmla="*/ 724376 w 6400800"/>
              <a:gd name="connsiteY6933" fmla="*/ 235744 h 514350"/>
              <a:gd name="connsiteX6934" fmla="*/ 726281 w 6400800"/>
              <a:gd name="connsiteY6934" fmla="*/ 250984 h 514350"/>
              <a:gd name="connsiteX6935" fmla="*/ 726281 w 6400800"/>
              <a:gd name="connsiteY6935" fmla="*/ 251936 h 514350"/>
              <a:gd name="connsiteX6936" fmla="*/ 727234 w 6400800"/>
              <a:gd name="connsiteY6936" fmla="*/ 276701 h 514350"/>
              <a:gd name="connsiteX6937" fmla="*/ 727234 w 6400800"/>
              <a:gd name="connsiteY6937" fmla="*/ 288131 h 514350"/>
              <a:gd name="connsiteX6938" fmla="*/ 725329 w 6400800"/>
              <a:gd name="connsiteY6938" fmla="*/ 284321 h 514350"/>
              <a:gd name="connsiteX6939" fmla="*/ 717709 w 6400800"/>
              <a:gd name="connsiteY6939" fmla="*/ 260509 h 514350"/>
              <a:gd name="connsiteX6940" fmla="*/ 723424 w 6400800"/>
              <a:gd name="connsiteY6940" fmla="*/ 224314 h 514350"/>
              <a:gd name="connsiteX6941" fmla="*/ 710089 w 6400800"/>
              <a:gd name="connsiteY6941" fmla="*/ 308134 h 514350"/>
              <a:gd name="connsiteX6942" fmla="*/ 711041 w 6400800"/>
              <a:gd name="connsiteY6942" fmla="*/ 320516 h 514350"/>
              <a:gd name="connsiteX6943" fmla="*/ 717709 w 6400800"/>
              <a:gd name="connsiteY6943" fmla="*/ 373856 h 514350"/>
              <a:gd name="connsiteX6944" fmla="*/ 711041 w 6400800"/>
              <a:gd name="connsiteY6944" fmla="*/ 389096 h 514350"/>
              <a:gd name="connsiteX6945" fmla="*/ 709136 w 6400800"/>
              <a:gd name="connsiteY6945" fmla="*/ 383381 h 514350"/>
              <a:gd name="connsiteX6946" fmla="*/ 711041 w 6400800"/>
              <a:gd name="connsiteY6946" fmla="*/ 372904 h 514350"/>
              <a:gd name="connsiteX6947" fmla="*/ 713899 w 6400800"/>
              <a:gd name="connsiteY6947" fmla="*/ 352901 h 514350"/>
              <a:gd name="connsiteX6948" fmla="*/ 707231 w 6400800"/>
              <a:gd name="connsiteY6948" fmla="*/ 372904 h 514350"/>
              <a:gd name="connsiteX6949" fmla="*/ 706279 w 6400800"/>
              <a:gd name="connsiteY6949" fmla="*/ 374809 h 514350"/>
              <a:gd name="connsiteX6950" fmla="*/ 701516 w 6400800"/>
              <a:gd name="connsiteY6950" fmla="*/ 357664 h 514350"/>
              <a:gd name="connsiteX6951" fmla="*/ 701516 w 6400800"/>
              <a:gd name="connsiteY6951" fmla="*/ 357664 h 514350"/>
              <a:gd name="connsiteX6952" fmla="*/ 710089 w 6400800"/>
              <a:gd name="connsiteY6952" fmla="*/ 308134 h 514350"/>
              <a:gd name="connsiteX6953" fmla="*/ 676751 w 6400800"/>
              <a:gd name="connsiteY6953" fmla="*/ 253841 h 514350"/>
              <a:gd name="connsiteX6954" fmla="*/ 676751 w 6400800"/>
              <a:gd name="connsiteY6954" fmla="*/ 246221 h 514350"/>
              <a:gd name="connsiteX6955" fmla="*/ 679609 w 6400800"/>
              <a:gd name="connsiteY6955" fmla="*/ 220504 h 514350"/>
              <a:gd name="connsiteX6956" fmla="*/ 682466 w 6400800"/>
              <a:gd name="connsiteY6956" fmla="*/ 181451 h 514350"/>
              <a:gd name="connsiteX6957" fmla="*/ 682466 w 6400800"/>
              <a:gd name="connsiteY6957" fmla="*/ 178594 h 514350"/>
              <a:gd name="connsiteX6958" fmla="*/ 696754 w 6400800"/>
              <a:gd name="connsiteY6958" fmla="*/ 231934 h 514350"/>
              <a:gd name="connsiteX6959" fmla="*/ 705326 w 6400800"/>
              <a:gd name="connsiteY6959" fmla="*/ 267176 h 514350"/>
              <a:gd name="connsiteX6960" fmla="*/ 703421 w 6400800"/>
              <a:gd name="connsiteY6960" fmla="*/ 273844 h 514350"/>
              <a:gd name="connsiteX6961" fmla="*/ 694849 w 6400800"/>
              <a:gd name="connsiteY6961" fmla="*/ 307181 h 514350"/>
              <a:gd name="connsiteX6962" fmla="*/ 692944 w 6400800"/>
              <a:gd name="connsiteY6962" fmla="*/ 313849 h 514350"/>
              <a:gd name="connsiteX6963" fmla="*/ 690086 w 6400800"/>
              <a:gd name="connsiteY6963" fmla="*/ 322421 h 514350"/>
              <a:gd name="connsiteX6964" fmla="*/ 673894 w 6400800"/>
              <a:gd name="connsiteY6964" fmla="*/ 274796 h 514350"/>
              <a:gd name="connsiteX6965" fmla="*/ 676751 w 6400800"/>
              <a:gd name="connsiteY6965" fmla="*/ 253841 h 514350"/>
              <a:gd name="connsiteX6966" fmla="*/ 668179 w 6400800"/>
              <a:gd name="connsiteY6966" fmla="*/ 331946 h 514350"/>
              <a:gd name="connsiteX6967" fmla="*/ 668179 w 6400800"/>
              <a:gd name="connsiteY6967" fmla="*/ 330041 h 514350"/>
              <a:gd name="connsiteX6968" fmla="*/ 669131 w 6400800"/>
              <a:gd name="connsiteY6968" fmla="*/ 334804 h 514350"/>
              <a:gd name="connsiteX6969" fmla="*/ 671989 w 6400800"/>
              <a:gd name="connsiteY6969" fmla="*/ 346234 h 514350"/>
              <a:gd name="connsiteX6970" fmla="*/ 674846 w 6400800"/>
              <a:gd name="connsiteY6970" fmla="*/ 359569 h 514350"/>
              <a:gd name="connsiteX6971" fmla="*/ 676751 w 6400800"/>
              <a:gd name="connsiteY6971" fmla="*/ 370999 h 514350"/>
              <a:gd name="connsiteX6972" fmla="*/ 675799 w 6400800"/>
              <a:gd name="connsiteY6972" fmla="*/ 373856 h 514350"/>
              <a:gd name="connsiteX6973" fmla="*/ 674846 w 6400800"/>
              <a:gd name="connsiteY6973" fmla="*/ 377666 h 514350"/>
              <a:gd name="connsiteX6974" fmla="*/ 670084 w 6400800"/>
              <a:gd name="connsiteY6974" fmla="*/ 368141 h 514350"/>
              <a:gd name="connsiteX6975" fmla="*/ 664369 w 6400800"/>
              <a:gd name="connsiteY6975" fmla="*/ 358616 h 514350"/>
              <a:gd name="connsiteX6976" fmla="*/ 668179 w 6400800"/>
              <a:gd name="connsiteY6976" fmla="*/ 331946 h 514350"/>
              <a:gd name="connsiteX6977" fmla="*/ 656749 w 6400800"/>
              <a:gd name="connsiteY6977" fmla="*/ 266224 h 514350"/>
              <a:gd name="connsiteX6978" fmla="*/ 656749 w 6400800"/>
              <a:gd name="connsiteY6978" fmla="*/ 267176 h 514350"/>
              <a:gd name="connsiteX6979" fmla="*/ 656749 w 6400800"/>
              <a:gd name="connsiteY6979" fmla="*/ 269081 h 514350"/>
              <a:gd name="connsiteX6980" fmla="*/ 656749 w 6400800"/>
              <a:gd name="connsiteY6980" fmla="*/ 266224 h 514350"/>
              <a:gd name="connsiteX6981" fmla="*/ 608171 w 6400800"/>
              <a:gd name="connsiteY6981" fmla="*/ 318611 h 514350"/>
              <a:gd name="connsiteX6982" fmla="*/ 611981 w 6400800"/>
              <a:gd name="connsiteY6982" fmla="*/ 279559 h 514350"/>
              <a:gd name="connsiteX6983" fmla="*/ 613886 w 6400800"/>
              <a:gd name="connsiteY6983" fmla="*/ 288131 h 514350"/>
              <a:gd name="connsiteX6984" fmla="*/ 615791 w 6400800"/>
              <a:gd name="connsiteY6984" fmla="*/ 327184 h 514350"/>
              <a:gd name="connsiteX6985" fmla="*/ 615791 w 6400800"/>
              <a:gd name="connsiteY6985" fmla="*/ 331946 h 514350"/>
              <a:gd name="connsiteX6986" fmla="*/ 615791 w 6400800"/>
              <a:gd name="connsiteY6986" fmla="*/ 337661 h 514350"/>
              <a:gd name="connsiteX6987" fmla="*/ 613886 w 6400800"/>
              <a:gd name="connsiteY6987" fmla="*/ 333851 h 514350"/>
              <a:gd name="connsiteX6988" fmla="*/ 607219 w 6400800"/>
              <a:gd name="connsiteY6988" fmla="*/ 321469 h 514350"/>
              <a:gd name="connsiteX6989" fmla="*/ 608171 w 6400800"/>
              <a:gd name="connsiteY6989" fmla="*/ 318611 h 514350"/>
              <a:gd name="connsiteX6990" fmla="*/ 606266 w 6400800"/>
              <a:gd name="connsiteY6990" fmla="*/ 341471 h 514350"/>
              <a:gd name="connsiteX6991" fmla="*/ 615791 w 6400800"/>
              <a:gd name="connsiteY6991" fmla="*/ 364331 h 514350"/>
              <a:gd name="connsiteX6992" fmla="*/ 615791 w 6400800"/>
              <a:gd name="connsiteY6992" fmla="*/ 365284 h 514350"/>
              <a:gd name="connsiteX6993" fmla="*/ 611029 w 6400800"/>
              <a:gd name="connsiteY6993" fmla="*/ 375761 h 514350"/>
              <a:gd name="connsiteX6994" fmla="*/ 608171 w 6400800"/>
              <a:gd name="connsiteY6994" fmla="*/ 363379 h 514350"/>
              <a:gd name="connsiteX6995" fmla="*/ 605314 w 6400800"/>
              <a:gd name="connsiteY6995" fmla="*/ 350996 h 514350"/>
              <a:gd name="connsiteX6996" fmla="*/ 606266 w 6400800"/>
              <a:gd name="connsiteY6996" fmla="*/ 341471 h 514350"/>
              <a:gd name="connsiteX6997" fmla="*/ 606266 w 6400800"/>
              <a:gd name="connsiteY6997" fmla="*/ 424339 h 514350"/>
              <a:gd name="connsiteX6998" fmla="*/ 609124 w 6400800"/>
              <a:gd name="connsiteY6998" fmla="*/ 433864 h 514350"/>
              <a:gd name="connsiteX6999" fmla="*/ 607219 w 6400800"/>
              <a:gd name="connsiteY6999" fmla="*/ 436721 h 514350"/>
              <a:gd name="connsiteX7000" fmla="*/ 601504 w 6400800"/>
              <a:gd name="connsiteY7000" fmla="*/ 435769 h 514350"/>
              <a:gd name="connsiteX7001" fmla="*/ 606266 w 6400800"/>
              <a:gd name="connsiteY7001" fmla="*/ 424339 h 514350"/>
              <a:gd name="connsiteX7002" fmla="*/ 599599 w 6400800"/>
              <a:gd name="connsiteY7002" fmla="*/ 401479 h 514350"/>
              <a:gd name="connsiteX7003" fmla="*/ 599599 w 6400800"/>
              <a:gd name="connsiteY7003" fmla="*/ 401479 h 514350"/>
              <a:gd name="connsiteX7004" fmla="*/ 599599 w 6400800"/>
              <a:gd name="connsiteY7004" fmla="*/ 403384 h 514350"/>
              <a:gd name="connsiteX7005" fmla="*/ 599599 w 6400800"/>
              <a:gd name="connsiteY7005" fmla="*/ 401479 h 514350"/>
              <a:gd name="connsiteX7006" fmla="*/ 587216 w 6400800"/>
              <a:gd name="connsiteY7006" fmla="*/ 300514 h 514350"/>
              <a:gd name="connsiteX7007" fmla="*/ 591979 w 6400800"/>
              <a:gd name="connsiteY7007" fmla="*/ 310039 h 514350"/>
              <a:gd name="connsiteX7008" fmla="*/ 591026 w 6400800"/>
              <a:gd name="connsiteY7008" fmla="*/ 316706 h 514350"/>
              <a:gd name="connsiteX7009" fmla="*/ 591026 w 6400800"/>
              <a:gd name="connsiteY7009" fmla="*/ 316706 h 514350"/>
              <a:gd name="connsiteX7010" fmla="*/ 590074 w 6400800"/>
              <a:gd name="connsiteY7010" fmla="*/ 319564 h 514350"/>
              <a:gd name="connsiteX7011" fmla="*/ 587216 w 6400800"/>
              <a:gd name="connsiteY7011" fmla="*/ 311944 h 514350"/>
              <a:gd name="connsiteX7012" fmla="*/ 586264 w 6400800"/>
              <a:gd name="connsiteY7012" fmla="*/ 299561 h 514350"/>
              <a:gd name="connsiteX7013" fmla="*/ 587216 w 6400800"/>
              <a:gd name="connsiteY7013" fmla="*/ 300514 h 514350"/>
              <a:gd name="connsiteX7014" fmla="*/ 553879 w 6400800"/>
              <a:gd name="connsiteY7014" fmla="*/ 257651 h 514350"/>
              <a:gd name="connsiteX7015" fmla="*/ 555784 w 6400800"/>
              <a:gd name="connsiteY7015" fmla="*/ 233839 h 514350"/>
              <a:gd name="connsiteX7016" fmla="*/ 558641 w 6400800"/>
              <a:gd name="connsiteY7016" fmla="*/ 249079 h 514350"/>
              <a:gd name="connsiteX7017" fmla="*/ 556736 w 6400800"/>
              <a:gd name="connsiteY7017" fmla="*/ 247174 h 514350"/>
              <a:gd name="connsiteX7018" fmla="*/ 558641 w 6400800"/>
              <a:gd name="connsiteY7018" fmla="*/ 250984 h 514350"/>
              <a:gd name="connsiteX7019" fmla="*/ 570071 w 6400800"/>
              <a:gd name="connsiteY7019" fmla="*/ 297656 h 514350"/>
              <a:gd name="connsiteX7020" fmla="*/ 571976 w 6400800"/>
              <a:gd name="connsiteY7020" fmla="*/ 303371 h 514350"/>
              <a:gd name="connsiteX7021" fmla="*/ 569119 w 6400800"/>
              <a:gd name="connsiteY7021" fmla="*/ 312896 h 514350"/>
              <a:gd name="connsiteX7022" fmla="*/ 564356 w 6400800"/>
              <a:gd name="connsiteY7022" fmla="*/ 295751 h 514350"/>
              <a:gd name="connsiteX7023" fmla="*/ 553879 w 6400800"/>
              <a:gd name="connsiteY7023" fmla="*/ 266224 h 514350"/>
              <a:gd name="connsiteX7024" fmla="*/ 553879 w 6400800"/>
              <a:gd name="connsiteY7024" fmla="*/ 257651 h 514350"/>
              <a:gd name="connsiteX7025" fmla="*/ 551974 w 6400800"/>
              <a:gd name="connsiteY7025" fmla="*/ 295751 h 514350"/>
              <a:gd name="connsiteX7026" fmla="*/ 551974 w 6400800"/>
              <a:gd name="connsiteY7026" fmla="*/ 295751 h 514350"/>
              <a:gd name="connsiteX7027" fmla="*/ 552926 w 6400800"/>
              <a:gd name="connsiteY7027" fmla="*/ 298609 h 514350"/>
              <a:gd name="connsiteX7028" fmla="*/ 556736 w 6400800"/>
              <a:gd name="connsiteY7028" fmla="*/ 317659 h 514350"/>
              <a:gd name="connsiteX7029" fmla="*/ 557689 w 6400800"/>
              <a:gd name="connsiteY7029" fmla="*/ 321469 h 514350"/>
              <a:gd name="connsiteX7030" fmla="*/ 557689 w 6400800"/>
              <a:gd name="connsiteY7030" fmla="*/ 322421 h 514350"/>
              <a:gd name="connsiteX7031" fmla="*/ 557689 w 6400800"/>
              <a:gd name="connsiteY7031" fmla="*/ 326231 h 514350"/>
              <a:gd name="connsiteX7032" fmla="*/ 552926 w 6400800"/>
              <a:gd name="connsiteY7032" fmla="*/ 306229 h 514350"/>
              <a:gd name="connsiteX7033" fmla="*/ 551974 w 6400800"/>
              <a:gd name="connsiteY7033" fmla="*/ 295751 h 514350"/>
              <a:gd name="connsiteX7034" fmla="*/ 529114 w 6400800"/>
              <a:gd name="connsiteY7034" fmla="*/ 290036 h 514350"/>
              <a:gd name="connsiteX7035" fmla="*/ 529114 w 6400800"/>
              <a:gd name="connsiteY7035" fmla="*/ 290036 h 514350"/>
              <a:gd name="connsiteX7036" fmla="*/ 529114 w 6400800"/>
              <a:gd name="connsiteY7036" fmla="*/ 290036 h 514350"/>
              <a:gd name="connsiteX7037" fmla="*/ 529114 w 6400800"/>
              <a:gd name="connsiteY7037" fmla="*/ 290036 h 514350"/>
              <a:gd name="connsiteX7038" fmla="*/ 522446 w 6400800"/>
              <a:gd name="connsiteY7038" fmla="*/ 336709 h 514350"/>
              <a:gd name="connsiteX7039" fmla="*/ 523399 w 6400800"/>
              <a:gd name="connsiteY7039" fmla="*/ 329089 h 514350"/>
              <a:gd name="connsiteX7040" fmla="*/ 526256 w 6400800"/>
              <a:gd name="connsiteY7040" fmla="*/ 336709 h 514350"/>
              <a:gd name="connsiteX7041" fmla="*/ 531019 w 6400800"/>
              <a:gd name="connsiteY7041" fmla="*/ 350996 h 514350"/>
              <a:gd name="connsiteX7042" fmla="*/ 531971 w 6400800"/>
              <a:gd name="connsiteY7042" fmla="*/ 374809 h 514350"/>
              <a:gd name="connsiteX7043" fmla="*/ 533876 w 6400800"/>
              <a:gd name="connsiteY7043" fmla="*/ 403384 h 514350"/>
              <a:gd name="connsiteX7044" fmla="*/ 528161 w 6400800"/>
              <a:gd name="connsiteY7044" fmla="*/ 394811 h 514350"/>
              <a:gd name="connsiteX7045" fmla="*/ 532924 w 6400800"/>
              <a:gd name="connsiteY7045" fmla="*/ 410051 h 514350"/>
              <a:gd name="connsiteX7046" fmla="*/ 534829 w 6400800"/>
              <a:gd name="connsiteY7046" fmla="*/ 417671 h 514350"/>
              <a:gd name="connsiteX7047" fmla="*/ 535781 w 6400800"/>
              <a:gd name="connsiteY7047" fmla="*/ 430054 h 514350"/>
              <a:gd name="connsiteX7048" fmla="*/ 523399 w 6400800"/>
              <a:gd name="connsiteY7048" fmla="*/ 428149 h 514350"/>
              <a:gd name="connsiteX7049" fmla="*/ 522446 w 6400800"/>
              <a:gd name="connsiteY7049" fmla="*/ 427196 h 514350"/>
              <a:gd name="connsiteX7050" fmla="*/ 522446 w 6400800"/>
              <a:gd name="connsiteY7050" fmla="*/ 423386 h 514350"/>
              <a:gd name="connsiteX7051" fmla="*/ 527209 w 6400800"/>
              <a:gd name="connsiteY7051" fmla="*/ 410051 h 514350"/>
              <a:gd name="connsiteX7052" fmla="*/ 522446 w 6400800"/>
              <a:gd name="connsiteY7052" fmla="*/ 418624 h 514350"/>
              <a:gd name="connsiteX7053" fmla="*/ 521494 w 6400800"/>
              <a:gd name="connsiteY7053" fmla="*/ 405289 h 514350"/>
              <a:gd name="connsiteX7054" fmla="*/ 517684 w 6400800"/>
              <a:gd name="connsiteY7054" fmla="*/ 369094 h 514350"/>
              <a:gd name="connsiteX7055" fmla="*/ 522446 w 6400800"/>
              <a:gd name="connsiteY7055" fmla="*/ 336709 h 514350"/>
              <a:gd name="connsiteX7056" fmla="*/ 512921 w 6400800"/>
              <a:gd name="connsiteY7056" fmla="*/ 271939 h 514350"/>
              <a:gd name="connsiteX7057" fmla="*/ 509111 w 6400800"/>
              <a:gd name="connsiteY7057" fmla="*/ 287179 h 514350"/>
              <a:gd name="connsiteX7058" fmla="*/ 509111 w 6400800"/>
              <a:gd name="connsiteY7058" fmla="*/ 288131 h 514350"/>
              <a:gd name="connsiteX7059" fmla="*/ 507206 w 6400800"/>
              <a:gd name="connsiteY7059" fmla="*/ 275749 h 514350"/>
              <a:gd name="connsiteX7060" fmla="*/ 508159 w 6400800"/>
              <a:gd name="connsiteY7060" fmla="*/ 262414 h 514350"/>
              <a:gd name="connsiteX7061" fmla="*/ 509111 w 6400800"/>
              <a:gd name="connsiteY7061" fmla="*/ 262414 h 514350"/>
              <a:gd name="connsiteX7062" fmla="*/ 512921 w 6400800"/>
              <a:gd name="connsiteY7062" fmla="*/ 271939 h 514350"/>
              <a:gd name="connsiteX7063" fmla="*/ 497681 w 6400800"/>
              <a:gd name="connsiteY7063" fmla="*/ 207169 h 514350"/>
              <a:gd name="connsiteX7064" fmla="*/ 506254 w 6400800"/>
              <a:gd name="connsiteY7064" fmla="*/ 245269 h 514350"/>
              <a:gd name="connsiteX7065" fmla="*/ 509111 w 6400800"/>
              <a:gd name="connsiteY7065" fmla="*/ 256699 h 514350"/>
              <a:gd name="connsiteX7066" fmla="*/ 506254 w 6400800"/>
              <a:gd name="connsiteY7066" fmla="*/ 256699 h 514350"/>
              <a:gd name="connsiteX7067" fmla="*/ 505301 w 6400800"/>
              <a:gd name="connsiteY7067" fmla="*/ 256699 h 514350"/>
              <a:gd name="connsiteX7068" fmla="*/ 505301 w 6400800"/>
              <a:gd name="connsiteY7068" fmla="*/ 256699 h 514350"/>
              <a:gd name="connsiteX7069" fmla="*/ 497681 w 6400800"/>
              <a:gd name="connsiteY7069" fmla="*/ 207169 h 514350"/>
              <a:gd name="connsiteX7070" fmla="*/ 497681 w 6400800"/>
              <a:gd name="connsiteY7070" fmla="*/ 207169 h 514350"/>
              <a:gd name="connsiteX7071" fmla="*/ 487204 w 6400800"/>
              <a:gd name="connsiteY7071" fmla="*/ 419576 h 514350"/>
              <a:gd name="connsiteX7072" fmla="*/ 486251 w 6400800"/>
              <a:gd name="connsiteY7072" fmla="*/ 422434 h 514350"/>
              <a:gd name="connsiteX7073" fmla="*/ 483394 w 6400800"/>
              <a:gd name="connsiteY7073" fmla="*/ 422434 h 514350"/>
              <a:gd name="connsiteX7074" fmla="*/ 483394 w 6400800"/>
              <a:gd name="connsiteY7074" fmla="*/ 418624 h 514350"/>
              <a:gd name="connsiteX7075" fmla="*/ 481489 w 6400800"/>
              <a:gd name="connsiteY7075" fmla="*/ 401479 h 514350"/>
              <a:gd name="connsiteX7076" fmla="*/ 487204 w 6400800"/>
              <a:gd name="connsiteY7076" fmla="*/ 419576 h 514350"/>
              <a:gd name="connsiteX7077" fmla="*/ 437674 w 6400800"/>
              <a:gd name="connsiteY7077" fmla="*/ 390049 h 514350"/>
              <a:gd name="connsiteX7078" fmla="*/ 437674 w 6400800"/>
              <a:gd name="connsiteY7078" fmla="*/ 390049 h 514350"/>
              <a:gd name="connsiteX7079" fmla="*/ 437674 w 6400800"/>
              <a:gd name="connsiteY7079" fmla="*/ 388144 h 514350"/>
              <a:gd name="connsiteX7080" fmla="*/ 437674 w 6400800"/>
              <a:gd name="connsiteY7080" fmla="*/ 388144 h 514350"/>
              <a:gd name="connsiteX7081" fmla="*/ 437674 w 6400800"/>
              <a:gd name="connsiteY7081" fmla="*/ 390049 h 514350"/>
              <a:gd name="connsiteX7082" fmla="*/ 437674 w 6400800"/>
              <a:gd name="connsiteY7082" fmla="*/ 390049 h 514350"/>
              <a:gd name="connsiteX7083" fmla="*/ 448151 w 6400800"/>
              <a:gd name="connsiteY7083" fmla="*/ 362426 h 514350"/>
              <a:gd name="connsiteX7084" fmla="*/ 446246 w 6400800"/>
              <a:gd name="connsiteY7084" fmla="*/ 356711 h 514350"/>
              <a:gd name="connsiteX7085" fmla="*/ 449104 w 6400800"/>
              <a:gd name="connsiteY7085" fmla="*/ 347186 h 514350"/>
              <a:gd name="connsiteX7086" fmla="*/ 448151 w 6400800"/>
              <a:gd name="connsiteY7086" fmla="*/ 362426 h 514350"/>
              <a:gd name="connsiteX7087" fmla="*/ 436721 w 6400800"/>
              <a:gd name="connsiteY7087" fmla="*/ 227171 h 514350"/>
              <a:gd name="connsiteX7088" fmla="*/ 440531 w 6400800"/>
              <a:gd name="connsiteY7088" fmla="*/ 246221 h 514350"/>
              <a:gd name="connsiteX7089" fmla="*/ 434816 w 6400800"/>
              <a:gd name="connsiteY7089" fmla="*/ 234791 h 514350"/>
              <a:gd name="connsiteX7090" fmla="*/ 436721 w 6400800"/>
              <a:gd name="connsiteY7090" fmla="*/ 227171 h 514350"/>
              <a:gd name="connsiteX7091" fmla="*/ 428149 w 6400800"/>
              <a:gd name="connsiteY7091" fmla="*/ 280511 h 514350"/>
              <a:gd name="connsiteX7092" fmla="*/ 431959 w 6400800"/>
              <a:gd name="connsiteY7092" fmla="*/ 253841 h 514350"/>
              <a:gd name="connsiteX7093" fmla="*/ 432911 w 6400800"/>
              <a:gd name="connsiteY7093" fmla="*/ 258604 h 514350"/>
              <a:gd name="connsiteX7094" fmla="*/ 438626 w 6400800"/>
              <a:gd name="connsiteY7094" fmla="*/ 284321 h 514350"/>
              <a:gd name="connsiteX7095" fmla="*/ 439579 w 6400800"/>
              <a:gd name="connsiteY7095" fmla="*/ 290036 h 514350"/>
              <a:gd name="connsiteX7096" fmla="*/ 432911 w 6400800"/>
              <a:gd name="connsiteY7096" fmla="*/ 281464 h 514350"/>
              <a:gd name="connsiteX7097" fmla="*/ 439579 w 6400800"/>
              <a:gd name="connsiteY7097" fmla="*/ 295751 h 514350"/>
              <a:gd name="connsiteX7098" fmla="*/ 441484 w 6400800"/>
              <a:gd name="connsiteY7098" fmla="*/ 299561 h 514350"/>
              <a:gd name="connsiteX7099" fmla="*/ 443389 w 6400800"/>
              <a:gd name="connsiteY7099" fmla="*/ 312896 h 514350"/>
              <a:gd name="connsiteX7100" fmla="*/ 446246 w 6400800"/>
              <a:gd name="connsiteY7100" fmla="*/ 328136 h 514350"/>
              <a:gd name="connsiteX7101" fmla="*/ 447199 w 6400800"/>
              <a:gd name="connsiteY7101" fmla="*/ 335756 h 514350"/>
              <a:gd name="connsiteX7102" fmla="*/ 445294 w 6400800"/>
              <a:gd name="connsiteY7102" fmla="*/ 341471 h 514350"/>
              <a:gd name="connsiteX7103" fmla="*/ 442436 w 6400800"/>
              <a:gd name="connsiteY7103" fmla="*/ 349091 h 514350"/>
              <a:gd name="connsiteX7104" fmla="*/ 434816 w 6400800"/>
              <a:gd name="connsiteY7104" fmla="*/ 331946 h 514350"/>
              <a:gd name="connsiteX7105" fmla="*/ 434816 w 6400800"/>
              <a:gd name="connsiteY7105" fmla="*/ 317659 h 514350"/>
              <a:gd name="connsiteX7106" fmla="*/ 432911 w 6400800"/>
              <a:gd name="connsiteY7106" fmla="*/ 328136 h 514350"/>
              <a:gd name="connsiteX7107" fmla="*/ 423386 w 6400800"/>
              <a:gd name="connsiteY7107" fmla="*/ 303371 h 514350"/>
              <a:gd name="connsiteX7108" fmla="*/ 428149 w 6400800"/>
              <a:gd name="connsiteY7108" fmla="*/ 280511 h 514350"/>
              <a:gd name="connsiteX7109" fmla="*/ 418624 w 6400800"/>
              <a:gd name="connsiteY7109" fmla="*/ 345281 h 514350"/>
              <a:gd name="connsiteX7110" fmla="*/ 422434 w 6400800"/>
              <a:gd name="connsiteY7110" fmla="*/ 322421 h 514350"/>
              <a:gd name="connsiteX7111" fmla="*/ 427196 w 6400800"/>
              <a:gd name="connsiteY7111" fmla="*/ 339566 h 514350"/>
              <a:gd name="connsiteX7112" fmla="*/ 430054 w 6400800"/>
              <a:gd name="connsiteY7112" fmla="*/ 350996 h 514350"/>
              <a:gd name="connsiteX7113" fmla="*/ 428149 w 6400800"/>
              <a:gd name="connsiteY7113" fmla="*/ 362426 h 514350"/>
              <a:gd name="connsiteX7114" fmla="*/ 426244 w 6400800"/>
              <a:gd name="connsiteY7114" fmla="*/ 356711 h 514350"/>
              <a:gd name="connsiteX7115" fmla="*/ 420529 w 6400800"/>
              <a:gd name="connsiteY7115" fmla="*/ 344329 h 514350"/>
              <a:gd name="connsiteX7116" fmla="*/ 422434 w 6400800"/>
              <a:gd name="connsiteY7116" fmla="*/ 357664 h 514350"/>
              <a:gd name="connsiteX7117" fmla="*/ 424339 w 6400800"/>
              <a:gd name="connsiteY7117" fmla="*/ 372904 h 514350"/>
              <a:gd name="connsiteX7118" fmla="*/ 425291 w 6400800"/>
              <a:gd name="connsiteY7118" fmla="*/ 377666 h 514350"/>
              <a:gd name="connsiteX7119" fmla="*/ 424339 w 6400800"/>
              <a:gd name="connsiteY7119" fmla="*/ 375761 h 514350"/>
              <a:gd name="connsiteX7120" fmla="*/ 424339 w 6400800"/>
              <a:gd name="connsiteY7120" fmla="*/ 374809 h 514350"/>
              <a:gd name="connsiteX7121" fmla="*/ 418624 w 6400800"/>
              <a:gd name="connsiteY7121" fmla="*/ 351949 h 514350"/>
              <a:gd name="connsiteX7122" fmla="*/ 418624 w 6400800"/>
              <a:gd name="connsiteY7122" fmla="*/ 345281 h 514350"/>
              <a:gd name="connsiteX7123" fmla="*/ 406241 w 6400800"/>
              <a:gd name="connsiteY7123" fmla="*/ 261461 h 514350"/>
              <a:gd name="connsiteX7124" fmla="*/ 411956 w 6400800"/>
              <a:gd name="connsiteY7124" fmla="*/ 285274 h 514350"/>
              <a:gd name="connsiteX7125" fmla="*/ 407194 w 6400800"/>
              <a:gd name="connsiteY7125" fmla="*/ 310039 h 514350"/>
              <a:gd name="connsiteX7126" fmla="*/ 405289 w 6400800"/>
              <a:gd name="connsiteY7126" fmla="*/ 302419 h 514350"/>
              <a:gd name="connsiteX7127" fmla="*/ 406241 w 6400800"/>
              <a:gd name="connsiteY7127" fmla="*/ 261461 h 514350"/>
              <a:gd name="connsiteX7128" fmla="*/ 382429 w 6400800"/>
              <a:gd name="connsiteY7128" fmla="*/ 290036 h 514350"/>
              <a:gd name="connsiteX7129" fmla="*/ 381476 w 6400800"/>
              <a:gd name="connsiteY7129" fmla="*/ 293846 h 514350"/>
              <a:gd name="connsiteX7130" fmla="*/ 381476 w 6400800"/>
              <a:gd name="connsiteY7130" fmla="*/ 285274 h 514350"/>
              <a:gd name="connsiteX7131" fmla="*/ 382429 w 6400800"/>
              <a:gd name="connsiteY7131" fmla="*/ 290036 h 514350"/>
              <a:gd name="connsiteX7132" fmla="*/ 361474 w 6400800"/>
              <a:gd name="connsiteY7132" fmla="*/ 394811 h 514350"/>
              <a:gd name="connsiteX7133" fmla="*/ 361474 w 6400800"/>
              <a:gd name="connsiteY7133" fmla="*/ 404336 h 514350"/>
              <a:gd name="connsiteX7134" fmla="*/ 361474 w 6400800"/>
              <a:gd name="connsiteY7134" fmla="*/ 407194 h 514350"/>
              <a:gd name="connsiteX7135" fmla="*/ 354806 w 6400800"/>
              <a:gd name="connsiteY7135" fmla="*/ 383381 h 514350"/>
              <a:gd name="connsiteX7136" fmla="*/ 354806 w 6400800"/>
              <a:gd name="connsiteY7136" fmla="*/ 382429 h 514350"/>
              <a:gd name="connsiteX7137" fmla="*/ 352901 w 6400800"/>
              <a:gd name="connsiteY7137" fmla="*/ 373856 h 514350"/>
              <a:gd name="connsiteX7138" fmla="*/ 361474 w 6400800"/>
              <a:gd name="connsiteY7138" fmla="*/ 394811 h 514350"/>
              <a:gd name="connsiteX7139" fmla="*/ 347186 w 6400800"/>
              <a:gd name="connsiteY7139" fmla="*/ 307181 h 514350"/>
              <a:gd name="connsiteX7140" fmla="*/ 349091 w 6400800"/>
              <a:gd name="connsiteY7140" fmla="*/ 311944 h 514350"/>
              <a:gd name="connsiteX7141" fmla="*/ 347186 w 6400800"/>
              <a:gd name="connsiteY7141" fmla="*/ 309086 h 514350"/>
              <a:gd name="connsiteX7142" fmla="*/ 347186 w 6400800"/>
              <a:gd name="connsiteY7142" fmla="*/ 307181 h 514350"/>
              <a:gd name="connsiteX7143" fmla="*/ 347186 w 6400800"/>
              <a:gd name="connsiteY7143" fmla="*/ 429101 h 514350"/>
              <a:gd name="connsiteX7144" fmla="*/ 348139 w 6400800"/>
              <a:gd name="connsiteY7144" fmla="*/ 432911 h 514350"/>
              <a:gd name="connsiteX7145" fmla="*/ 346234 w 6400800"/>
              <a:gd name="connsiteY7145" fmla="*/ 432911 h 514350"/>
              <a:gd name="connsiteX7146" fmla="*/ 347186 w 6400800"/>
              <a:gd name="connsiteY7146" fmla="*/ 429101 h 514350"/>
              <a:gd name="connsiteX7147" fmla="*/ 310991 w 6400800"/>
              <a:gd name="connsiteY7147" fmla="*/ 439579 h 514350"/>
              <a:gd name="connsiteX7148" fmla="*/ 311944 w 6400800"/>
              <a:gd name="connsiteY7148" fmla="*/ 424339 h 514350"/>
              <a:gd name="connsiteX7149" fmla="*/ 317659 w 6400800"/>
              <a:gd name="connsiteY7149" fmla="*/ 438626 h 514350"/>
              <a:gd name="connsiteX7150" fmla="*/ 310991 w 6400800"/>
              <a:gd name="connsiteY7150" fmla="*/ 439579 h 514350"/>
              <a:gd name="connsiteX7151" fmla="*/ 302419 w 6400800"/>
              <a:gd name="connsiteY7151" fmla="*/ 230981 h 514350"/>
              <a:gd name="connsiteX7152" fmla="*/ 304324 w 6400800"/>
              <a:gd name="connsiteY7152" fmla="*/ 237649 h 514350"/>
              <a:gd name="connsiteX7153" fmla="*/ 307181 w 6400800"/>
              <a:gd name="connsiteY7153" fmla="*/ 252889 h 514350"/>
              <a:gd name="connsiteX7154" fmla="*/ 300514 w 6400800"/>
              <a:gd name="connsiteY7154" fmla="*/ 244316 h 514350"/>
              <a:gd name="connsiteX7155" fmla="*/ 302419 w 6400800"/>
              <a:gd name="connsiteY7155" fmla="*/ 230981 h 514350"/>
              <a:gd name="connsiteX7156" fmla="*/ 295751 w 6400800"/>
              <a:gd name="connsiteY7156" fmla="*/ 269081 h 514350"/>
              <a:gd name="connsiteX7157" fmla="*/ 297656 w 6400800"/>
              <a:gd name="connsiteY7157" fmla="*/ 262414 h 514350"/>
              <a:gd name="connsiteX7158" fmla="*/ 295751 w 6400800"/>
              <a:gd name="connsiteY7158" fmla="*/ 265271 h 514350"/>
              <a:gd name="connsiteX7159" fmla="*/ 297656 w 6400800"/>
              <a:gd name="connsiteY7159" fmla="*/ 251936 h 514350"/>
              <a:gd name="connsiteX7160" fmla="*/ 299561 w 6400800"/>
              <a:gd name="connsiteY7160" fmla="*/ 243364 h 514350"/>
              <a:gd name="connsiteX7161" fmla="*/ 301466 w 6400800"/>
              <a:gd name="connsiteY7161" fmla="*/ 247174 h 514350"/>
              <a:gd name="connsiteX7162" fmla="*/ 310039 w 6400800"/>
              <a:gd name="connsiteY7162" fmla="*/ 270986 h 514350"/>
              <a:gd name="connsiteX7163" fmla="*/ 319564 w 6400800"/>
              <a:gd name="connsiteY7163" fmla="*/ 312896 h 514350"/>
              <a:gd name="connsiteX7164" fmla="*/ 330041 w 6400800"/>
              <a:gd name="connsiteY7164" fmla="*/ 358616 h 514350"/>
              <a:gd name="connsiteX7165" fmla="*/ 330041 w 6400800"/>
              <a:gd name="connsiteY7165" fmla="*/ 362426 h 514350"/>
              <a:gd name="connsiteX7166" fmla="*/ 327184 w 6400800"/>
              <a:gd name="connsiteY7166" fmla="*/ 404336 h 514350"/>
              <a:gd name="connsiteX7167" fmla="*/ 327184 w 6400800"/>
              <a:gd name="connsiteY7167" fmla="*/ 404336 h 514350"/>
              <a:gd name="connsiteX7168" fmla="*/ 321469 w 6400800"/>
              <a:gd name="connsiteY7168" fmla="*/ 392906 h 514350"/>
              <a:gd name="connsiteX7169" fmla="*/ 310991 w 6400800"/>
              <a:gd name="connsiteY7169" fmla="*/ 362426 h 514350"/>
              <a:gd name="connsiteX7170" fmla="*/ 296704 w 6400800"/>
              <a:gd name="connsiteY7170" fmla="*/ 318611 h 514350"/>
              <a:gd name="connsiteX7171" fmla="*/ 291941 w 6400800"/>
              <a:gd name="connsiteY7171" fmla="*/ 302419 h 514350"/>
              <a:gd name="connsiteX7172" fmla="*/ 295751 w 6400800"/>
              <a:gd name="connsiteY7172" fmla="*/ 269081 h 514350"/>
              <a:gd name="connsiteX7173" fmla="*/ 283369 w 6400800"/>
              <a:gd name="connsiteY7173" fmla="*/ 378619 h 514350"/>
              <a:gd name="connsiteX7174" fmla="*/ 284321 w 6400800"/>
              <a:gd name="connsiteY7174" fmla="*/ 365284 h 514350"/>
              <a:gd name="connsiteX7175" fmla="*/ 285274 w 6400800"/>
              <a:gd name="connsiteY7175" fmla="*/ 363379 h 514350"/>
              <a:gd name="connsiteX7176" fmla="*/ 295751 w 6400800"/>
              <a:gd name="connsiteY7176" fmla="*/ 387191 h 514350"/>
              <a:gd name="connsiteX7177" fmla="*/ 302419 w 6400800"/>
              <a:gd name="connsiteY7177" fmla="*/ 400526 h 514350"/>
              <a:gd name="connsiteX7178" fmla="*/ 303371 w 6400800"/>
              <a:gd name="connsiteY7178" fmla="*/ 404336 h 514350"/>
              <a:gd name="connsiteX7179" fmla="*/ 301466 w 6400800"/>
              <a:gd name="connsiteY7179" fmla="*/ 412909 h 514350"/>
              <a:gd name="connsiteX7180" fmla="*/ 295751 w 6400800"/>
              <a:gd name="connsiteY7180" fmla="*/ 442436 h 514350"/>
              <a:gd name="connsiteX7181" fmla="*/ 283369 w 6400800"/>
              <a:gd name="connsiteY7181" fmla="*/ 444341 h 514350"/>
              <a:gd name="connsiteX7182" fmla="*/ 281464 w 6400800"/>
              <a:gd name="connsiteY7182" fmla="*/ 435769 h 514350"/>
              <a:gd name="connsiteX7183" fmla="*/ 281464 w 6400800"/>
              <a:gd name="connsiteY7183" fmla="*/ 407194 h 514350"/>
              <a:gd name="connsiteX7184" fmla="*/ 283369 w 6400800"/>
              <a:gd name="connsiteY7184" fmla="*/ 378619 h 514350"/>
              <a:gd name="connsiteX7185" fmla="*/ 237649 w 6400800"/>
              <a:gd name="connsiteY7185" fmla="*/ 415766 h 514350"/>
              <a:gd name="connsiteX7186" fmla="*/ 228124 w 6400800"/>
              <a:gd name="connsiteY7186" fmla="*/ 395764 h 514350"/>
              <a:gd name="connsiteX7187" fmla="*/ 229076 w 6400800"/>
              <a:gd name="connsiteY7187" fmla="*/ 383381 h 514350"/>
              <a:gd name="connsiteX7188" fmla="*/ 239554 w 6400800"/>
              <a:gd name="connsiteY7188" fmla="*/ 406241 h 514350"/>
              <a:gd name="connsiteX7189" fmla="*/ 237649 w 6400800"/>
              <a:gd name="connsiteY7189" fmla="*/ 415766 h 514350"/>
              <a:gd name="connsiteX7190" fmla="*/ 247174 w 6400800"/>
              <a:gd name="connsiteY7190" fmla="*/ 431006 h 514350"/>
              <a:gd name="connsiteX7191" fmla="*/ 248126 w 6400800"/>
              <a:gd name="connsiteY7191" fmla="*/ 425291 h 514350"/>
              <a:gd name="connsiteX7192" fmla="*/ 248126 w 6400800"/>
              <a:gd name="connsiteY7192" fmla="*/ 425291 h 514350"/>
              <a:gd name="connsiteX7193" fmla="*/ 247174 w 6400800"/>
              <a:gd name="connsiteY7193" fmla="*/ 431006 h 514350"/>
              <a:gd name="connsiteX7194" fmla="*/ 264319 w 6400800"/>
              <a:gd name="connsiteY7194" fmla="*/ 204311 h 514350"/>
              <a:gd name="connsiteX7195" fmla="*/ 270986 w 6400800"/>
              <a:gd name="connsiteY7195" fmla="*/ 185261 h 514350"/>
              <a:gd name="connsiteX7196" fmla="*/ 267176 w 6400800"/>
              <a:gd name="connsiteY7196" fmla="*/ 214789 h 514350"/>
              <a:gd name="connsiteX7197" fmla="*/ 266224 w 6400800"/>
              <a:gd name="connsiteY7197" fmla="*/ 210026 h 514350"/>
              <a:gd name="connsiteX7198" fmla="*/ 264319 w 6400800"/>
              <a:gd name="connsiteY7198" fmla="*/ 204311 h 514350"/>
              <a:gd name="connsiteX7199" fmla="*/ 264319 w 6400800"/>
              <a:gd name="connsiteY7199" fmla="*/ 204311 h 514350"/>
              <a:gd name="connsiteX7200" fmla="*/ 254794 w 6400800"/>
              <a:gd name="connsiteY7200" fmla="*/ 235744 h 514350"/>
              <a:gd name="connsiteX7201" fmla="*/ 258604 w 6400800"/>
              <a:gd name="connsiteY7201" fmla="*/ 220504 h 514350"/>
              <a:gd name="connsiteX7202" fmla="*/ 261461 w 6400800"/>
              <a:gd name="connsiteY7202" fmla="*/ 242411 h 514350"/>
              <a:gd name="connsiteX7203" fmla="*/ 262414 w 6400800"/>
              <a:gd name="connsiteY7203" fmla="*/ 245269 h 514350"/>
              <a:gd name="connsiteX7204" fmla="*/ 260509 w 6400800"/>
              <a:gd name="connsiteY7204" fmla="*/ 270034 h 514350"/>
              <a:gd name="connsiteX7205" fmla="*/ 257651 w 6400800"/>
              <a:gd name="connsiteY7205" fmla="*/ 264319 h 514350"/>
              <a:gd name="connsiteX7206" fmla="*/ 250984 w 6400800"/>
              <a:gd name="connsiteY7206" fmla="*/ 249079 h 514350"/>
              <a:gd name="connsiteX7207" fmla="*/ 254794 w 6400800"/>
              <a:gd name="connsiteY7207" fmla="*/ 235744 h 514350"/>
              <a:gd name="connsiteX7208" fmla="*/ 245269 w 6400800"/>
              <a:gd name="connsiteY7208" fmla="*/ 276701 h 514350"/>
              <a:gd name="connsiteX7209" fmla="*/ 249079 w 6400800"/>
              <a:gd name="connsiteY7209" fmla="*/ 260509 h 514350"/>
              <a:gd name="connsiteX7210" fmla="*/ 250984 w 6400800"/>
              <a:gd name="connsiteY7210" fmla="*/ 268129 h 514350"/>
              <a:gd name="connsiteX7211" fmla="*/ 258604 w 6400800"/>
              <a:gd name="connsiteY7211" fmla="*/ 292894 h 514350"/>
              <a:gd name="connsiteX7212" fmla="*/ 259556 w 6400800"/>
              <a:gd name="connsiteY7212" fmla="*/ 294799 h 514350"/>
              <a:gd name="connsiteX7213" fmla="*/ 259556 w 6400800"/>
              <a:gd name="connsiteY7213" fmla="*/ 297656 h 514350"/>
              <a:gd name="connsiteX7214" fmla="*/ 257651 w 6400800"/>
              <a:gd name="connsiteY7214" fmla="*/ 333851 h 514350"/>
              <a:gd name="connsiteX7215" fmla="*/ 250984 w 6400800"/>
              <a:gd name="connsiteY7215" fmla="*/ 309086 h 514350"/>
              <a:gd name="connsiteX7216" fmla="*/ 253841 w 6400800"/>
              <a:gd name="connsiteY7216" fmla="*/ 301466 h 514350"/>
              <a:gd name="connsiteX7217" fmla="*/ 250984 w 6400800"/>
              <a:gd name="connsiteY7217" fmla="*/ 307181 h 514350"/>
              <a:gd name="connsiteX7218" fmla="*/ 244316 w 6400800"/>
              <a:gd name="connsiteY7218" fmla="*/ 284321 h 514350"/>
              <a:gd name="connsiteX7219" fmla="*/ 245269 w 6400800"/>
              <a:gd name="connsiteY7219" fmla="*/ 276701 h 514350"/>
              <a:gd name="connsiteX7220" fmla="*/ 236696 w 6400800"/>
              <a:gd name="connsiteY7220" fmla="*/ 325279 h 514350"/>
              <a:gd name="connsiteX7221" fmla="*/ 237649 w 6400800"/>
              <a:gd name="connsiteY7221" fmla="*/ 322421 h 514350"/>
              <a:gd name="connsiteX7222" fmla="*/ 238601 w 6400800"/>
              <a:gd name="connsiteY7222" fmla="*/ 329089 h 514350"/>
              <a:gd name="connsiteX7223" fmla="*/ 235744 w 6400800"/>
              <a:gd name="connsiteY7223" fmla="*/ 335756 h 514350"/>
              <a:gd name="connsiteX7224" fmla="*/ 236696 w 6400800"/>
              <a:gd name="connsiteY7224" fmla="*/ 325279 h 514350"/>
              <a:gd name="connsiteX7225" fmla="*/ 234791 w 6400800"/>
              <a:gd name="connsiteY7225" fmla="*/ 353854 h 514350"/>
              <a:gd name="connsiteX7226" fmla="*/ 240506 w 6400800"/>
              <a:gd name="connsiteY7226" fmla="*/ 337661 h 514350"/>
              <a:gd name="connsiteX7227" fmla="*/ 241459 w 6400800"/>
              <a:gd name="connsiteY7227" fmla="*/ 342424 h 514350"/>
              <a:gd name="connsiteX7228" fmla="*/ 248126 w 6400800"/>
              <a:gd name="connsiteY7228" fmla="*/ 372904 h 514350"/>
              <a:gd name="connsiteX7229" fmla="*/ 247174 w 6400800"/>
              <a:gd name="connsiteY7229" fmla="*/ 378619 h 514350"/>
              <a:gd name="connsiteX7230" fmla="*/ 242411 w 6400800"/>
              <a:gd name="connsiteY7230" fmla="*/ 369094 h 514350"/>
              <a:gd name="connsiteX7231" fmla="*/ 234791 w 6400800"/>
              <a:gd name="connsiteY7231" fmla="*/ 353854 h 514350"/>
              <a:gd name="connsiteX7232" fmla="*/ 234791 w 6400800"/>
              <a:gd name="connsiteY7232" fmla="*/ 353854 h 514350"/>
              <a:gd name="connsiteX7233" fmla="*/ 222409 w 6400800"/>
              <a:gd name="connsiteY7233" fmla="*/ 297656 h 514350"/>
              <a:gd name="connsiteX7234" fmla="*/ 227171 w 6400800"/>
              <a:gd name="connsiteY7234" fmla="*/ 278606 h 514350"/>
              <a:gd name="connsiteX7235" fmla="*/ 228124 w 6400800"/>
              <a:gd name="connsiteY7235" fmla="*/ 284321 h 514350"/>
              <a:gd name="connsiteX7236" fmla="*/ 230029 w 6400800"/>
              <a:gd name="connsiteY7236" fmla="*/ 290989 h 514350"/>
              <a:gd name="connsiteX7237" fmla="*/ 222409 w 6400800"/>
              <a:gd name="connsiteY7237" fmla="*/ 324326 h 514350"/>
              <a:gd name="connsiteX7238" fmla="*/ 221456 w 6400800"/>
              <a:gd name="connsiteY7238" fmla="*/ 330041 h 514350"/>
              <a:gd name="connsiteX7239" fmla="*/ 220504 w 6400800"/>
              <a:gd name="connsiteY7239" fmla="*/ 329089 h 514350"/>
              <a:gd name="connsiteX7240" fmla="*/ 218599 w 6400800"/>
              <a:gd name="connsiteY7240" fmla="*/ 312896 h 514350"/>
              <a:gd name="connsiteX7241" fmla="*/ 222409 w 6400800"/>
              <a:gd name="connsiteY7241" fmla="*/ 297656 h 514350"/>
              <a:gd name="connsiteX7242" fmla="*/ 169069 w 6400800"/>
              <a:gd name="connsiteY7242" fmla="*/ 411956 h 514350"/>
              <a:gd name="connsiteX7243" fmla="*/ 169069 w 6400800"/>
              <a:gd name="connsiteY7243" fmla="*/ 412909 h 514350"/>
              <a:gd name="connsiteX7244" fmla="*/ 165259 w 6400800"/>
              <a:gd name="connsiteY7244" fmla="*/ 396716 h 514350"/>
              <a:gd name="connsiteX7245" fmla="*/ 164306 w 6400800"/>
              <a:gd name="connsiteY7245" fmla="*/ 375761 h 514350"/>
              <a:gd name="connsiteX7246" fmla="*/ 161449 w 6400800"/>
              <a:gd name="connsiteY7246" fmla="*/ 345281 h 514350"/>
              <a:gd name="connsiteX7247" fmla="*/ 158591 w 6400800"/>
              <a:gd name="connsiteY7247" fmla="*/ 321469 h 514350"/>
              <a:gd name="connsiteX7248" fmla="*/ 159544 w 6400800"/>
              <a:gd name="connsiteY7248" fmla="*/ 323374 h 514350"/>
              <a:gd name="connsiteX7249" fmla="*/ 162401 w 6400800"/>
              <a:gd name="connsiteY7249" fmla="*/ 328136 h 514350"/>
              <a:gd name="connsiteX7250" fmla="*/ 167164 w 6400800"/>
              <a:gd name="connsiteY7250" fmla="*/ 376714 h 514350"/>
              <a:gd name="connsiteX7251" fmla="*/ 170021 w 6400800"/>
              <a:gd name="connsiteY7251" fmla="*/ 402431 h 514350"/>
              <a:gd name="connsiteX7252" fmla="*/ 169069 w 6400800"/>
              <a:gd name="connsiteY7252" fmla="*/ 411956 h 514350"/>
              <a:gd name="connsiteX7253" fmla="*/ 209074 w 6400800"/>
              <a:gd name="connsiteY7253" fmla="*/ 350044 h 514350"/>
              <a:gd name="connsiteX7254" fmla="*/ 209074 w 6400800"/>
              <a:gd name="connsiteY7254" fmla="*/ 359569 h 514350"/>
              <a:gd name="connsiteX7255" fmla="*/ 207169 w 6400800"/>
              <a:gd name="connsiteY7255" fmla="*/ 356711 h 514350"/>
              <a:gd name="connsiteX7256" fmla="*/ 209074 w 6400800"/>
              <a:gd name="connsiteY7256" fmla="*/ 350044 h 514350"/>
              <a:gd name="connsiteX7257" fmla="*/ 170974 w 6400800"/>
              <a:gd name="connsiteY7257" fmla="*/ 259556 h 514350"/>
              <a:gd name="connsiteX7258" fmla="*/ 178594 w 6400800"/>
              <a:gd name="connsiteY7258" fmla="*/ 274796 h 514350"/>
              <a:gd name="connsiteX7259" fmla="*/ 187166 w 6400800"/>
              <a:gd name="connsiteY7259" fmla="*/ 291941 h 514350"/>
              <a:gd name="connsiteX7260" fmla="*/ 205264 w 6400800"/>
              <a:gd name="connsiteY7260" fmla="*/ 330041 h 514350"/>
              <a:gd name="connsiteX7261" fmla="*/ 200501 w 6400800"/>
              <a:gd name="connsiteY7261" fmla="*/ 343376 h 514350"/>
              <a:gd name="connsiteX7262" fmla="*/ 199549 w 6400800"/>
              <a:gd name="connsiteY7262" fmla="*/ 342424 h 514350"/>
              <a:gd name="connsiteX7263" fmla="*/ 180499 w 6400800"/>
              <a:gd name="connsiteY7263" fmla="*/ 310039 h 514350"/>
              <a:gd name="connsiteX7264" fmla="*/ 176689 w 6400800"/>
              <a:gd name="connsiteY7264" fmla="*/ 296704 h 514350"/>
              <a:gd name="connsiteX7265" fmla="*/ 176689 w 6400800"/>
              <a:gd name="connsiteY7265" fmla="*/ 305276 h 514350"/>
              <a:gd name="connsiteX7266" fmla="*/ 172879 w 6400800"/>
              <a:gd name="connsiteY7266" fmla="*/ 299561 h 514350"/>
              <a:gd name="connsiteX7267" fmla="*/ 171926 w 6400800"/>
              <a:gd name="connsiteY7267" fmla="*/ 298609 h 514350"/>
              <a:gd name="connsiteX7268" fmla="*/ 168116 w 6400800"/>
              <a:gd name="connsiteY7268" fmla="*/ 279559 h 514350"/>
              <a:gd name="connsiteX7269" fmla="*/ 158591 w 6400800"/>
              <a:gd name="connsiteY7269" fmla="*/ 235744 h 514350"/>
              <a:gd name="connsiteX7270" fmla="*/ 170974 w 6400800"/>
              <a:gd name="connsiteY7270" fmla="*/ 259556 h 514350"/>
              <a:gd name="connsiteX7271" fmla="*/ 161449 w 6400800"/>
              <a:gd name="connsiteY7271" fmla="*/ 307181 h 514350"/>
              <a:gd name="connsiteX7272" fmla="*/ 156686 w 6400800"/>
              <a:gd name="connsiteY7272" fmla="*/ 301466 h 514350"/>
              <a:gd name="connsiteX7273" fmla="*/ 155734 w 6400800"/>
              <a:gd name="connsiteY7273" fmla="*/ 297656 h 514350"/>
              <a:gd name="connsiteX7274" fmla="*/ 161449 w 6400800"/>
              <a:gd name="connsiteY7274" fmla="*/ 307181 h 514350"/>
              <a:gd name="connsiteX7275" fmla="*/ 130969 w 6400800"/>
              <a:gd name="connsiteY7275" fmla="*/ 280511 h 514350"/>
              <a:gd name="connsiteX7276" fmla="*/ 133826 w 6400800"/>
              <a:gd name="connsiteY7276" fmla="*/ 284321 h 514350"/>
              <a:gd name="connsiteX7277" fmla="*/ 145256 w 6400800"/>
              <a:gd name="connsiteY7277" fmla="*/ 301466 h 514350"/>
              <a:gd name="connsiteX7278" fmla="*/ 150971 w 6400800"/>
              <a:gd name="connsiteY7278" fmla="*/ 310039 h 514350"/>
              <a:gd name="connsiteX7279" fmla="*/ 150019 w 6400800"/>
              <a:gd name="connsiteY7279" fmla="*/ 341471 h 514350"/>
              <a:gd name="connsiteX7280" fmla="*/ 149066 w 6400800"/>
              <a:gd name="connsiteY7280" fmla="*/ 339566 h 514350"/>
              <a:gd name="connsiteX7281" fmla="*/ 145256 w 6400800"/>
              <a:gd name="connsiteY7281" fmla="*/ 328136 h 514350"/>
              <a:gd name="connsiteX7282" fmla="*/ 140494 w 6400800"/>
              <a:gd name="connsiteY7282" fmla="*/ 317659 h 514350"/>
              <a:gd name="connsiteX7283" fmla="*/ 132874 w 6400800"/>
              <a:gd name="connsiteY7283" fmla="*/ 301466 h 514350"/>
              <a:gd name="connsiteX7284" fmla="*/ 127159 w 6400800"/>
              <a:gd name="connsiteY7284" fmla="*/ 290989 h 514350"/>
              <a:gd name="connsiteX7285" fmla="*/ 130969 w 6400800"/>
              <a:gd name="connsiteY7285" fmla="*/ 280511 h 514350"/>
              <a:gd name="connsiteX7286" fmla="*/ 121444 w 6400800"/>
              <a:gd name="connsiteY7286" fmla="*/ 318611 h 514350"/>
              <a:gd name="connsiteX7287" fmla="*/ 127159 w 6400800"/>
              <a:gd name="connsiteY7287" fmla="*/ 294799 h 514350"/>
              <a:gd name="connsiteX7288" fmla="*/ 127159 w 6400800"/>
              <a:gd name="connsiteY7288" fmla="*/ 293846 h 514350"/>
              <a:gd name="connsiteX7289" fmla="*/ 129064 w 6400800"/>
              <a:gd name="connsiteY7289" fmla="*/ 303371 h 514350"/>
              <a:gd name="connsiteX7290" fmla="*/ 133826 w 6400800"/>
              <a:gd name="connsiteY7290" fmla="*/ 320516 h 514350"/>
              <a:gd name="connsiteX7291" fmla="*/ 138589 w 6400800"/>
              <a:gd name="connsiteY7291" fmla="*/ 342424 h 514350"/>
              <a:gd name="connsiteX7292" fmla="*/ 143351 w 6400800"/>
              <a:gd name="connsiteY7292" fmla="*/ 369094 h 514350"/>
              <a:gd name="connsiteX7293" fmla="*/ 148114 w 6400800"/>
              <a:gd name="connsiteY7293" fmla="*/ 398621 h 514350"/>
              <a:gd name="connsiteX7294" fmla="*/ 149066 w 6400800"/>
              <a:gd name="connsiteY7294" fmla="*/ 403384 h 514350"/>
              <a:gd name="connsiteX7295" fmla="*/ 149066 w 6400800"/>
              <a:gd name="connsiteY7295" fmla="*/ 411004 h 514350"/>
              <a:gd name="connsiteX7296" fmla="*/ 149066 w 6400800"/>
              <a:gd name="connsiteY7296" fmla="*/ 416719 h 514350"/>
              <a:gd name="connsiteX7297" fmla="*/ 138589 w 6400800"/>
              <a:gd name="connsiteY7297" fmla="*/ 388144 h 514350"/>
              <a:gd name="connsiteX7298" fmla="*/ 129064 w 6400800"/>
              <a:gd name="connsiteY7298" fmla="*/ 363379 h 514350"/>
              <a:gd name="connsiteX7299" fmla="*/ 131921 w 6400800"/>
              <a:gd name="connsiteY7299" fmla="*/ 358616 h 514350"/>
              <a:gd name="connsiteX7300" fmla="*/ 129064 w 6400800"/>
              <a:gd name="connsiteY7300" fmla="*/ 361474 h 514350"/>
              <a:gd name="connsiteX7301" fmla="*/ 124301 w 6400800"/>
              <a:gd name="connsiteY7301" fmla="*/ 350044 h 514350"/>
              <a:gd name="connsiteX7302" fmla="*/ 125254 w 6400800"/>
              <a:gd name="connsiteY7302" fmla="*/ 344329 h 514350"/>
              <a:gd name="connsiteX7303" fmla="*/ 129064 w 6400800"/>
              <a:gd name="connsiteY7303" fmla="*/ 328136 h 514350"/>
              <a:gd name="connsiteX7304" fmla="*/ 121444 w 6400800"/>
              <a:gd name="connsiteY7304" fmla="*/ 343376 h 514350"/>
              <a:gd name="connsiteX7305" fmla="*/ 121444 w 6400800"/>
              <a:gd name="connsiteY7305" fmla="*/ 343376 h 514350"/>
              <a:gd name="connsiteX7306" fmla="*/ 120491 w 6400800"/>
              <a:gd name="connsiteY7306" fmla="*/ 341471 h 514350"/>
              <a:gd name="connsiteX7307" fmla="*/ 117634 w 6400800"/>
              <a:gd name="connsiteY7307" fmla="*/ 334804 h 514350"/>
              <a:gd name="connsiteX7308" fmla="*/ 121444 w 6400800"/>
              <a:gd name="connsiteY7308" fmla="*/ 318611 h 514350"/>
              <a:gd name="connsiteX7309" fmla="*/ 116681 w 6400800"/>
              <a:gd name="connsiteY7309" fmla="*/ 393859 h 514350"/>
              <a:gd name="connsiteX7310" fmla="*/ 127159 w 6400800"/>
              <a:gd name="connsiteY7310" fmla="*/ 419576 h 514350"/>
              <a:gd name="connsiteX7311" fmla="*/ 113824 w 6400800"/>
              <a:gd name="connsiteY7311" fmla="*/ 414814 h 514350"/>
              <a:gd name="connsiteX7312" fmla="*/ 116681 w 6400800"/>
              <a:gd name="connsiteY7312" fmla="*/ 393859 h 514350"/>
              <a:gd name="connsiteX7313" fmla="*/ 91916 w 6400800"/>
              <a:gd name="connsiteY7313" fmla="*/ 341471 h 514350"/>
              <a:gd name="connsiteX7314" fmla="*/ 92869 w 6400800"/>
              <a:gd name="connsiteY7314" fmla="*/ 335756 h 514350"/>
              <a:gd name="connsiteX7315" fmla="*/ 94774 w 6400800"/>
              <a:gd name="connsiteY7315" fmla="*/ 340519 h 514350"/>
              <a:gd name="connsiteX7316" fmla="*/ 102394 w 6400800"/>
              <a:gd name="connsiteY7316" fmla="*/ 358616 h 514350"/>
              <a:gd name="connsiteX7317" fmla="*/ 96679 w 6400800"/>
              <a:gd name="connsiteY7317" fmla="*/ 384334 h 514350"/>
              <a:gd name="connsiteX7318" fmla="*/ 94774 w 6400800"/>
              <a:gd name="connsiteY7318" fmla="*/ 399574 h 514350"/>
              <a:gd name="connsiteX7319" fmla="*/ 93821 w 6400800"/>
              <a:gd name="connsiteY7319" fmla="*/ 400526 h 514350"/>
              <a:gd name="connsiteX7320" fmla="*/ 90964 w 6400800"/>
              <a:gd name="connsiteY7320" fmla="*/ 404336 h 514350"/>
              <a:gd name="connsiteX7321" fmla="*/ 88106 w 6400800"/>
              <a:gd name="connsiteY7321" fmla="*/ 382429 h 514350"/>
              <a:gd name="connsiteX7322" fmla="*/ 85249 w 6400800"/>
              <a:gd name="connsiteY7322" fmla="*/ 365284 h 514350"/>
              <a:gd name="connsiteX7323" fmla="*/ 91916 w 6400800"/>
              <a:gd name="connsiteY7323" fmla="*/ 341471 h 514350"/>
              <a:gd name="connsiteX7324" fmla="*/ 72866 w 6400800"/>
              <a:gd name="connsiteY7324" fmla="*/ 407194 h 514350"/>
              <a:gd name="connsiteX7325" fmla="*/ 72866 w 6400800"/>
              <a:gd name="connsiteY7325" fmla="*/ 409099 h 514350"/>
              <a:gd name="connsiteX7326" fmla="*/ 71914 w 6400800"/>
              <a:gd name="connsiteY7326" fmla="*/ 409099 h 514350"/>
              <a:gd name="connsiteX7327" fmla="*/ 72866 w 6400800"/>
              <a:gd name="connsiteY7327" fmla="*/ 407194 h 51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</a:cxnLst>
            <a:rect l="l" t="t" r="r" b="b"/>
            <a:pathLst>
              <a:path w="6400800" h="514350">
                <a:moveTo>
                  <a:pt x="7144" y="511016"/>
                </a:moveTo>
                <a:lnTo>
                  <a:pt x="6354604" y="511016"/>
                </a:lnTo>
                <a:lnTo>
                  <a:pt x="6354604" y="409099"/>
                </a:lnTo>
                <a:cubicBezTo>
                  <a:pt x="6346031" y="411004"/>
                  <a:pt x="6337459" y="413861"/>
                  <a:pt x="6327934" y="415766"/>
                </a:cubicBezTo>
                <a:cubicBezTo>
                  <a:pt x="6327934" y="411956"/>
                  <a:pt x="6327934" y="408146"/>
                  <a:pt x="6327934" y="404336"/>
                </a:cubicBezTo>
                <a:cubicBezTo>
                  <a:pt x="6328887" y="396716"/>
                  <a:pt x="6327934" y="389096"/>
                  <a:pt x="6328887" y="383381"/>
                </a:cubicBezTo>
                <a:cubicBezTo>
                  <a:pt x="6329839" y="371951"/>
                  <a:pt x="6329839" y="365284"/>
                  <a:pt x="6329839" y="365284"/>
                </a:cubicBezTo>
                <a:cubicBezTo>
                  <a:pt x="6329839" y="365284"/>
                  <a:pt x="6327934" y="371951"/>
                  <a:pt x="6324124" y="383381"/>
                </a:cubicBezTo>
                <a:cubicBezTo>
                  <a:pt x="6322219" y="389096"/>
                  <a:pt x="6321267" y="395764"/>
                  <a:pt x="6319362" y="404336"/>
                </a:cubicBezTo>
                <a:cubicBezTo>
                  <a:pt x="6318409" y="409099"/>
                  <a:pt x="6317456" y="413861"/>
                  <a:pt x="6316504" y="419576"/>
                </a:cubicBezTo>
                <a:cubicBezTo>
                  <a:pt x="6311742" y="420529"/>
                  <a:pt x="6306979" y="421481"/>
                  <a:pt x="6303169" y="423386"/>
                </a:cubicBezTo>
                <a:cubicBezTo>
                  <a:pt x="6303169" y="416719"/>
                  <a:pt x="6303169" y="411004"/>
                  <a:pt x="6304121" y="405289"/>
                </a:cubicBezTo>
                <a:cubicBezTo>
                  <a:pt x="6308884" y="390049"/>
                  <a:pt x="6314599" y="373856"/>
                  <a:pt x="6319362" y="358616"/>
                </a:cubicBezTo>
                <a:cubicBezTo>
                  <a:pt x="6320314" y="355759"/>
                  <a:pt x="6321267" y="352901"/>
                  <a:pt x="6322219" y="349091"/>
                </a:cubicBezTo>
                <a:cubicBezTo>
                  <a:pt x="6326029" y="336709"/>
                  <a:pt x="6330792" y="325279"/>
                  <a:pt x="6334601" y="312896"/>
                </a:cubicBezTo>
                <a:cubicBezTo>
                  <a:pt x="6340317" y="297656"/>
                  <a:pt x="6345079" y="283369"/>
                  <a:pt x="6349842" y="269081"/>
                </a:cubicBezTo>
                <a:cubicBezTo>
                  <a:pt x="6354604" y="254794"/>
                  <a:pt x="6359367" y="240506"/>
                  <a:pt x="6363176" y="228124"/>
                </a:cubicBezTo>
                <a:cubicBezTo>
                  <a:pt x="6367939" y="214789"/>
                  <a:pt x="6371749" y="202406"/>
                  <a:pt x="6375559" y="190976"/>
                </a:cubicBezTo>
                <a:cubicBezTo>
                  <a:pt x="6383179" y="168116"/>
                  <a:pt x="6388894" y="149066"/>
                  <a:pt x="6393656" y="134779"/>
                </a:cubicBezTo>
                <a:cubicBezTo>
                  <a:pt x="6397467" y="121444"/>
                  <a:pt x="6400324" y="113824"/>
                  <a:pt x="6400324" y="113824"/>
                </a:cubicBezTo>
                <a:cubicBezTo>
                  <a:pt x="6400324" y="113824"/>
                  <a:pt x="6396514" y="121444"/>
                  <a:pt x="6389846" y="133826"/>
                </a:cubicBezTo>
                <a:cubicBezTo>
                  <a:pt x="6386989" y="139541"/>
                  <a:pt x="6384131" y="146209"/>
                  <a:pt x="6380321" y="153829"/>
                </a:cubicBezTo>
                <a:cubicBezTo>
                  <a:pt x="6385084" y="136684"/>
                  <a:pt x="6389846" y="121444"/>
                  <a:pt x="6392704" y="110966"/>
                </a:cubicBezTo>
                <a:cubicBezTo>
                  <a:pt x="6396514" y="95726"/>
                  <a:pt x="6399371" y="87154"/>
                  <a:pt x="6399371" y="87154"/>
                </a:cubicBezTo>
                <a:cubicBezTo>
                  <a:pt x="6399371" y="87154"/>
                  <a:pt x="6395562" y="95726"/>
                  <a:pt x="6388894" y="109061"/>
                </a:cubicBezTo>
                <a:cubicBezTo>
                  <a:pt x="6386037" y="115729"/>
                  <a:pt x="6382226" y="125254"/>
                  <a:pt x="6377464" y="134779"/>
                </a:cubicBezTo>
                <a:cubicBezTo>
                  <a:pt x="6372701" y="144304"/>
                  <a:pt x="6367939" y="155734"/>
                  <a:pt x="6364129" y="168116"/>
                </a:cubicBezTo>
                <a:cubicBezTo>
                  <a:pt x="6354604" y="192881"/>
                  <a:pt x="6343174" y="222409"/>
                  <a:pt x="6332696" y="253841"/>
                </a:cubicBezTo>
                <a:cubicBezTo>
                  <a:pt x="6326981" y="270034"/>
                  <a:pt x="6321267" y="286226"/>
                  <a:pt x="6316504" y="302419"/>
                </a:cubicBezTo>
                <a:cubicBezTo>
                  <a:pt x="6315551" y="304324"/>
                  <a:pt x="6315551" y="306229"/>
                  <a:pt x="6314599" y="308134"/>
                </a:cubicBezTo>
                <a:cubicBezTo>
                  <a:pt x="6315551" y="300514"/>
                  <a:pt x="6316504" y="293846"/>
                  <a:pt x="6317456" y="287179"/>
                </a:cubicBezTo>
                <a:cubicBezTo>
                  <a:pt x="6318409" y="279559"/>
                  <a:pt x="6319362" y="272891"/>
                  <a:pt x="6319362" y="267176"/>
                </a:cubicBezTo>
                <a:cubicBezTo>
                  <a:pt x="6320314" y="256699"/>
                  <a:pt x="6320314" y="250031"/>
                  <a:pt x="6320314" y="250031"/>
                </a:cubicBezTo>
                <a:cubicBezTo>
                  <a:pt x="6320314" y="250031"/>
                  <a:pt x="6318409" y="255746"/>
                  <a:pt x="6314599" y="266224"/>
                </a:cubicBezTo>
                <a:cubicBezTo>
                  <a:pt x="6311742" y="276701"/>
                  <a:pt x="6306979" y="291941"/>
                  <a:pt x="6302217" y="310039"/>
                </a:cubicBezTo>
                <a:cubicBezTo>
                  <a:pt x="6299359" y="318611"/>
                  <a:pt x="6296501" y="329089"/>
                  <a:pt x="6293644" y="339566"/>
                </a:cubicBezTo>
                <a:cubicBezTo>
                  <a:pt x="6291739" y="347186"/>
                  <a:pt x="6288881" y="354806"/>
                  <a:pt x="6286976" y="362426"/>
                </a:cubicBezTo>
                <a:cubicBezTo>
                  <a:pt x="6286024" y="352901"/>
                  <a:pt x="6285071" y="343376"/>
                  <a:pt x="6284119" y="335756"/>
                </a:cubicBezTo>
                <a:cubicBezTo>
                  <a:pt x="6286024" y="330041"/>
                  <a:pt x="6286976" y="324326"/>
                  <a:pt x="6288881" y="318611"/>
                </a:cubicBezTo>
                <a:cubicBezTo>
                  <a:pt x="6293644" y="303371"/>
                  <a:pt x="6298406" y="289084"/>
                  <a:pt x="6302217" y="274796"/>
                </a:cubicBezTo>
                <a:cubicBezTo>
                  <a:pt x="6304121" y="268129"/>
                  <a:pt x="6306026" y="261461"/>
                  <a:pt x="6307931" y="255746"/>
                </a:cubicBezTo>
                <a:cubicBezTo>
                  <a:pt x="6309837" y="250031"/>
                  <a:pt x="6311742" y="244316"/>
                  <a:pt x="6313646" y="238601"/>
                </a:cubicBezTo>
                <a:cubicBezTo>
                  <a:pt x="6317456" y="228124"/>
                  <a:pt x="6320314" y="218599"/>
                  <a:pt x="6323171" y="210026"/>
                </a:cubicBezTo>
                <a:cubicBezTo>
                  <a:pt x="6327934" y="193834"/>
                  <a:pt x="6330792" y="185261"/>
                  <a:pt x="6330792" y="185261"/>
                </a:cubicBezTo>
                <a:cubicBezTo>
                  <a:pt x="6330792" y="185261"/>
                  <a:pt x="6326981" y="193834"/>
                  <a:pt x="6319362" y="208121"/>
                </a:cubicBezTo>
                <a:cubicBezTo>
                  <a:pt x="6315551" y="215741"/>
                  <a:pt x="6311742" y="224314"/>
                  <a:pt x="6306026" y="234791"/>
                </a:cubicBezTo>
                <a:cubicBezTo>
                  <a:pt x="6303169" y="239554"/>
                  <a:pt x="6301264" y="245269"/>
                  <a:pt x="6298406" y="250984"/>
                </a:cubicBezTo>
                <a:cubicBezTo>
                  <a:pt x="6295549" y="256699"/>
                  <a:pt x="6293644" y="263366"/>
                  <a:pt x="6290787" y="270034"/>
                </a:cubicBezTo>
                <a:cubicBezTo>
                  <a:pt x="6286976" y="279559"/>
                  <a:pt x="6282214" y="290036"/>
                  <a:pt x="6278404" y="301466"/>
                </a:cubicBezTo>
                <a:cubicBezTo>
                  <a:pt x="6277451" y="295751"/>
                  <a:pt x="6277451" y="292894"/>
                  <a:pt x="6277451" y="292894"/>
                </a:cubicBezTo>
                <a:cubicBezTo>
                  <a:pt x="6277451" y="292894"/>
                  <a:pt x="6277451" y="297656"/>
                  <a:pt x="6276499" y="306229"/>
                </a:cubicBezTo>
                <a:cubicBezTo>
                  <a:pt x="6275546" y="308134"/>
                  <a:pt x="6274594" y="310991"/>
                  <a:pt x="6273642" y="312896"/>
                </a:cubicBezTo>
                <a:cubicBezTo>
                  <a:pt x="6272689" y="315754"/>
                  <a:pt x="6271737" y="319564"/>
                  <a:pt x="6269831" y="322421"/>
                </a:cubicBezTo>
                <a:cubicBezTo>
                  <a:pt x="6270784" y="314801"/>
                  <a:pt x="6272689" y="308134"/>
                  <a:pt x="6273642" y="300514"/>
                </a:cubicBezTo>
                <a:cubicBezTo>
                  <a:pt x="6277451" y="283369"/>
                  <a:pt x="6280309" y="267176"/>
                  <a:pt x="6283167" y="252889"/>
                </a:cubicBezTo>
                <a:cubicBezTo>
                  <a:pt x="6285071" y="245269"/>
                  <a:pt x="6286024" y="238601"/>
                  <a:pt x="6287929" y="231934"/>
                </a:cubicBezTo>
                <a:cubicBezTo>
                  <a:pt x="6289834" y="225266"/>
                  <a:pt x="6290787" y="218599"/>
                  <a:pt x="6292692" y="212884"/>
                </a:cubicBezTo>
                <a:cubicBezTo>
                  <a:pt x="6295549" y="200501"/>
                  <a:pt x="6298406" y="190024"/>
                  <a:pt x="6300312" y="181451"/>
                </a:cubicBezTo>
                <a:cubicBezTo>
                  <a:pt x="6304121" y="164306"/>
                  <a:pt x="6306026" y="153829"/>
                  <a:pt x="6306026" y="153829"/>
                </a:cubicBezTo>
                <a:cubicBezTo>
                  <a:pt x="6306026" y="153829"/>
                  <a:pt x="6302217" y="163354"/>
                  <a:pt x="6296501" y="180499"/>
                </a:cubicBezTo>
                <a:cubicBezTo>
                  <a:pt x="6293644" y="189071"/>
                  <a:pt x="6289834" y="199549"/>
                  <a:pt x="6286024" y="210979"/>
                </a:cubicBezTo>
                <a:cubicBezTo>
                  <a:pt x="6284119" y="216694"/>
                  <a:pt x="6282214" y="223361"/>
                  <a:pt x="6279356" y="230029"/>
                </a:cubicBezTo>
                <a:cubicBezTo>
                  <a:pt x="6277451" y="236696"/>
                  <a:pt x="6275546" y="243364"/>
                  <a:pt x="6273642" y="250984"/>
                </a:cubicBezTo>
                <a:cubicBezTo>
                  <a:pt x="6269831" y="265271"/>
                  <a:pt x="6265069" y="281464"/>
                  <a:pt x="6260306" y="298609"/>
                </a:cubicBezTo>
                <a:cubicBezTo>
                  <a:pt x="6255544" y="315754"/>
                  <a:pt x="6251734" y="333851"/>
                  <a:pt x="6246971" y="351949"/>
                </a:cubicBezTo>
                <a:cubicBezTo>
                  <a:pt x="6244114" y="366236"/>
                  <a:pt x="6240304" y="381476"/>
                  <a:pt x="6236494" y="396716"/>
                </a:cubicBezTo>
                <a:cubicBezTo>
                  <a:pt x="6236494" y="395764"/>
                  <a:pt x="6235542" y="395764"/>
                  <a:pt x="6235542" y="394811"/>
                </a:cubicBezTo>
                <a:cubicBezTo>
                  <a:pt x="6235542" y="379571"/>
                  <a:pt x="6234589" y="370046"/>
                  <a:pt x="6234589" y="370046"/>
                </a:cubicBezTo>
                <a:cubicBezTo>
                  <a:pt x="6234589" y="370046"/>
                  <a:pt x="6233637" y="376714"/>
                  <a:pt x="6230779" y="389096"/>
                </a:cubicBezTo>
                <a:cubicBezTo>
                  <a:pt x="6229826" y="387191"/>
                  <a:pt x="6228874" y="386239"/>
                  <a:pt x="6227921" y="384334"/>
                </a:cubicBezTo>
                <a:cubicBezTo>
                  <a:pt x="6224112" y="378619"/>
                  <a:pt x="6220301" y="372904"/>
                  <a:pt x="6216492" y="367189"/>
                </a:cubicBezTo>
                <a:cubicBezTo>
                  <a:pt x="6218396" y="360521"/>
                  <a:pt x="6220301" y="354806"/>
                  <a:pt x="6223159" y="348139"/>
                </a:cubicBezTo>
                <a:cubicBezTo>
                  <a:pt x="6227921" y="334804"/>
                  <a:pt x="6232684" y="322421"/>
                  <a:pt x="6236494" y="310991"/>
                </a:cubicBezTo>
                <a:cubicBezTo>
                  <a:pt x="6240304" y="299561"/>
                  <a:pt x="6244114" y="289084"/>
                  <a:pt x="6247924" y="279559"/>
                </a:cubicBezTo>
                <a:cubicBezTo>
                  <a:pt x="6251734" y="270034"/>
                  <a:pt x="6254592" y="262414"/>
                  <a:pt x="6256496" y="254794"/>
                </a:cubicBezTo>
                <a:cubicBezTo>
                  <a:pt x="6261259" y="241459"/>
                  <a:pt x="6264117" y="233839"/>
                  <a:pt x="6264117" y="233839"/>
                </a:cubicBezTo>
                <a:cubicBezTo>
                  <a:pt x="6264117" y="233839"/>
                  <a:pt x="6260306" y="241459"/>
                  <a:pt x="6252687" y="253841"/>
                </a:cubicBezTo>
                <a:cubicBezTo>
                  <a:pt x="6248876" y="260509"/>
                  <a:pt x="6245067" y="268129"/>
                  <a:pt x="6240304" y="276701"/>
                </a:cubicBezTo>
                <a:cubicBezTo>
                  <a:pt x="6235542" y="285274"/>
                  <a:pt x="6230779" y="295751"/>
                  <a:pt x="6225064" y="307181"/>
                </a:cubicBezTo>
                <a:cubicBezTo>
                  <a:pt x="6220301" y="318611"/>
                  <a:pt x="6214587" y="330994"/>
                  <a:pt x="6208871" y="343376"/>
                </a:cubicBezTo>
                <a:cubicBezTo>
                  <a:pt x="6207919" y="346234"/>
                  <a:pt x="6206014" y="349091"/>
                  <a:pt x="6205062" y="351949"/>
                </a:cubicBezTo>
                <a:cubicBezTo>
                  <a:pt x="6205062" y="351949"/>
                  <a:pt x="6204109" y="350996"/>
                  <a:pt x="6204109" y="350996"/>
                </a:cubicBezTo>
                <a:cubicBezTo>
                  <a:pt x="6206967" y="340519"/>
                  <a:pt x="6208871" y="330041"/>
                  <a:pt x="6210776" y="320516"/>
                </a:cubicBezTo>
                <a:cubicBezTo>
                  <a:pt x="6214587" y="298609"/>
                  <a:pt x="6219349" y="280511"/>
                  <a:pt x="6222206" y="268129"/>
                </a:cubicBezTo>
                <a:cubicBezTo>
                  <a:pt x="6225064" y="255746"/>
                  <a:pt x="6226017" y="248126"/>
                  <a:pt x="6226017" y="248126"/>
                </a:cubicBezTo>
                <a:cubicBezTo>
                  <a:pt x="6226017" y="248126"/>
                  <a:pt x="6223159" y="254794"/>
                  <a:pt x="6218396" y="267176"/>
                </a:cubicBezTo>
                <a:cubicBezTo>
                  <a:pt x="6216492" y="272891"/>
                  <a:pt x="6213634" y="280511"/>
                  <a:pt x="6209824" y="289084"/>
                </a:cubicBezTo>
                <a:cubicBezTo>
                  <a:pt x="6206967" y="297656"/>
                  <a:pt x="6203156" y="307181"/>
                  <a:pt x="6199346" y="317659"/>
                </a:cubicBezTo>
                <a:cubicBezTo>
                  <a:pt x="6197442" y="323374"/>
                  <a:pt x="6195537" y="330041"/>
                  <a:pt x="6193631" y="335756"/>
                </a:cubicBezTo>
                <a:cubicBezTo>
                  <a:pt x="6190774" y="330994"/>
                  <a:pt x="6186964" y="326231"/>
                  <a:pt x="6184106" y="322421"/>
                </a:cubicBezTo>
                <a:cubicBezTo>
                  <a:pt x="6183154" y="321469"/>
                  <a:pt x="6182201" y="320516"/>
                  <a:pt x="6181249" y="318611"/>
                </a:cubicBezTo>
                <a:cubicBezTo>
                  <a:pt x="6182201" y="312896"/>
                  <a:pt x="6183154" y="307181"/>
                  <a:pt x="6184106" y="302419"/>
                </a:cubicBezTo>
                <a:cubicBezTo>
                  <a:pt x="6186012" y="291941"/>
                  <a:pt x="6186964" y="282416"/>
                  <a:pt x="6189821" y="274796"/>
                </a:cubicBezTo>
                <a:cubicBezTo>
                  <a:pt x="6193631" y="259556"/>
                  <a:pt x="6195537" y="250984"/>
                  <a:pt x="6195537" y="250984"/>
                </a:cubicBezTo>
                <a:cubicBezTo>
                  <a:pt x="6195537" y="250984"/>
                  <a:pt x="6191726" y="259556"/>
                  <a:pt x="6186012" y="273844"/>
                </a:cubicBezTo>
                <a:cubicBezTo>
                  <a:pt x="6183154" y="280511"/>
                  <a:pt x="6180296" y="290036"/>
                  <a:pt x="6176487" y="300514"/>
                </a:cubicBezTo>
                <a:cubicBezTo>
                  <a:pt x="6175534" y="303371"/>
                  <a:pt x="6174581" y="306229"/>
                  <a:pt x="6173629" y="309086"/>
                </a:cubicBezTo>
                <a:cubicBezTo>
                  <a:pt x="6173629" y="309086"/>
                  <a:pt x="6172676" y="308134"/>
                  <a:pt x="6172676" y="308134"/>
                </a:cubicBezTo>
                <a:cubicBezTo>
                  <a:pt x="6173629" y="303371"/>
                  <a:pt x="6174581" y="298609"/>
                  <a:pt x="6174581" y="294799"/>
                </a:cubicBezTo>
                <a:cubicBezTo>
                  <a:pt x="6176487" y="283369"/>
                  <a:pt x="6178392" y="272891"/>
                  <a:pt x="6180296" y="263366"/>
                </a:cubicBezTo>
                <a:cubicBezTo>
                  <a:pt x="6182201" y="253841"/>
                  <a:pt x="6184106" y="244316"/>
                  <a:pt x="6185059" y="236696"/>
                </a:cubicBezTo>
                <a:cubicBezTo>
                  <a:pt x="6186964" y="229076"/>
                  <a:pt x="6187917" y="221456"/>
                  <a:pt x="6188869" y="215741"/>
                </a:cubicBezTo>
                <a:cubicBezTo>
                  <a:pt x="6190774" y="204311"/>
                  <a:pt x="6192679" y="197644"/>
                  <a:pt x="6192679" y="197644"/>
                </a:cubicBezTo>
                <a:cubicBezTo>
                  <a:pt x="6192679" y="197644"/>
                  <a:pt x="6189821" y="203359"/>
                  <a:pt x="6185059" y="214789"/>
                </a:cubicBezTo>
                <a:cubicBezTo>
                  <a:pt x="6180296" y="225266"/>
                  <a:pt x="6174581" y="241459"/>
                  <a:pt x="6168867" y="260509"/>
                </a:cubicBezTo>
                <a:cubicBezTo>
                  <a:pt x="6166962" y="267176"/>
                  <a:pt x="6165056" y="273844"/>
                  <a:pt x="6163151" y="280511"/>
                </a:cubicBezTo>
                <a:cubicBezTo>
                  <a:pt x="6161246" y="270034"/>
                  <a:pt x="6160294" y="261461"/>
                  <a:pt x="6159342" y="253841"/>
                </a:cubicBezTo>
                <a:cubicBezTo>
                  <a:pt x="6156484" y="235744"/>
                  <a:pt x="6154579" y="225266"/>
                  <a:pt x="6154579" y="225266"/>
                </a:cubicBezTo>
                <a:cubicBezTo>
                  <a:pt x="6154579" y="225266"/>
                  <a:pt x="6155531" y="248126"/>
                  <a:pt x="6156484" y="285274"/>
                </a:cubicBezTo>
                <a:cubicBezTo>
                  <a:pt x="6151721" y="278606"/>
                  <a:pt x="6146959" y="272891"/>
                  <a:pt x="6143149" y="268129"/>
                </a:cubicBezTo>
                <a:cubicBezTo>
                  <a:pt x="6143149" y="268129"/>
                  <a:pt x="6143149" y="267176"/>
                  <a:pt x="6143149" y="267176"/>
                </a:cubicBezTo>
                <a:cubicBezTo>
                  <a:pt x="6144101" y="263366"/>
                  <a:pt x="6145054" y="259556"/>
                  <a:pt x="6146006" y="256699"/>
                </a:cubicBezTo>
                <a:cubicBezTo>
                  <a:pt x="6156484" y="210026"/>
                  <a:pt x="6161246" y="178594"/>
                  <a:pt x="6161246" y="178594"/>
                </a:cubicBezTo>
                <a:cubicBezTo>
                  <a:pt x="6161246" y="178594"/>
                  <a:pt x="6158389" y="186214"/>
                  <a:pt x="6152674" y="200501"/>
                </a:cubicBezTo>
                <a:cubicBezTo>
                  <a:pt x="6152674" y="199549"/>
                  <a:pt x="6152674" y="198596"/>
                  <a:pt x="6152674" y="197644"/>
                </a:cubicBezTo>
                <a:cubicBezTo>
                  <a:pt x="6154579" y="188119"/>
                  <a:pt x="6155531" y="179546"/>
                  <a:pt x="6156484" y="172879"/>
                </a:cubicBezTo>
                <a:cubicBezTo>
                  <a:pt x="6158389" y="158591"/>
                  <a:pt x="6160294" y="150971"/>
                  <a:pt x="6160294" y="150971"/>
                </a:cubicBezTo>
                <a:cubicBezTo>
                  <a:pt x="6160294" y="150971"/>
                  <a:pt x="6157437" y="158591"/>
                  <a:pt x="6152674" y="171926"/>
                </a:cubicBezTo>
                <a:cubicBezTo>
                  <a:pt x="6150769" y="178594"/>
                  <a:pt x="6147912" y="187166"/>
                  <a:pt x="6145054" y="196691"/>
                </a:cubicBezTo>
                <a:cubicBezTo>
                  <a:pt x="6143149" y="204311"/>
                  <a:pt x="6140292" y="211931"/>
                  <a:pt x="6138387" y="220504"/>
                </a:cubicBezTo>
                <a:cubicBezTo>
                  <a:pt x="6136481" y="209074"/>
                  <a:pt x="6135529" y="202406"/>
                  <a:pt x="6135529" y="202406"/>
                </a:cubicBezTo>
                <a:cubicBezTo>
                  <a:pt x="6135529" y="202406"/>
                  <a:pt x="6135529" y="209074"/>
                  <a:pt x="6134576" y="221456"/>
                </a:cubicBezTo>
                <a:cubicBezTo>
                  <a:pt x="6134576" y="227171"/>
                  <a:pt x="6132671" y="234791"/>
                  <a:pt x="6132671" y="242411"/>
                </a:cubicBezTo>
                <a:cubicBezTo>
                  <a:pt x="6132671" y="244316"/>
                  <a:pt x="6131719" y="246221"/>
                  <a:pt x="6131719" y="249079"/>
                </a:cubicBezTo>
                <a:cubicBezTo>
                  <a:pt x="6131719" y="250984"/>
                  <a:pt x="6130767" y="251936"/>
                  <a:pt x="6130767" y="253841"/>
                </a:cubicBezTo>
                <a:cubicBezTo>
                  <a:pt x="6129814" y="252889"/>
                  <a:pt x="6129814" y="251936"/>
                  <a:pt x="6129814" y="251936"/>
                </a:cubicBezTo>
                <a:cubicBezTo>
                  <a:pt x="6129814" y="251936"/>
                  <a:pt x="6129814" y="252889"/>
                  <a:pt x="6130767" y="254794"/>
                </a:cubicBezTo>
                <a:cubicBezTo>
                  <a:pt x="6130767" y="256699"/>
                  <a:pt x="6129814" y="258604"/>
                  <a:pt x="6129814" y="261461"/>
                </a:cubicBezTo>
                <a:cubicBezTo>
                  <a:pt x="6129814" y="250031"/>
                  <a:pt x="6129814" y="243364"/>
                  <a:pt x="6129814" y="243364"/>
                </a:cubicBezTo>
                <a:cubicBezTo>
                  <a:pt x="6129814" y="243364"/>
                  <a:pt x="6127909" y="254794"/>
                  <a:pt x="6126004" y="274796"/>
                </a:cubicBezTo>
                <a:cubicBezTo>
                  <a:pt x="6126004" y="276701"/>
                  <a:pt x="6126004" y="279559"/>
                  <a:pt x="6125051" y="281464"/>
                </a:cubicBezTo>
                <a:cubicBezTo>
                  <a:pt x="6124099" y="275749"/>
                  <a:pt x="6123146" y="270986"/>
                  <a:pt x="6122194" y="267176"/>
                </a:cubicBezTo>
                <a:cubicBezTo>
                  <a:pt x="6119337" y="251936"/>
                  <a:pt x="6117431" y="243364"/>
                  <a:pt x="6117431" y="243364"/>
                </a:cubicBezTo>
                <a:cubicBezTo>
                  <a:pt x="6117431" y="243364"/>
                  <a:pt x="6117431" y="251936"/>
                  <a:pt x="6118384" y="267176"/>
                </a:cubicBezTo>
                <a:cubicBezTo>
                  <a:pt x="6118384" y="275749"/>
                  <a:pt x="6119337" y="287179"/>
                  <a:pt x="6119337" y="300514"/>
                </a:cubicBezTo>
                <a:cubicBezTo>
                  <a:pt x="6117431" y="306229"/>
                  <a:pt x="6115526" y="311944"/>
                  <a:pt x="6114574" y="317659"/>
                </a:cubicBezTo>
                <a:cubicBezTo>
                  <a:pt x="6114574" y="313849"/>
                  <a:pt x="6114574" y="310991"/>
                  <a:pt x="6114574" y="307181"/>
                </a:cubicBezTo>
                <a:cubicBezTo>
                  <a:pt x="6113621" y="299561"/>
                  <a:pt x="6113621" y="292894"/>
                  <a:pt x="6112669" y="286226"/>
                </a:cubicBezTo>
                <a:cubicBezTo>
                  <a:pt x="6111717" y="279559"/>
                  <a:pt x="6110764" y="274796"/>
                  <a:pt x="6109812" y="270986"/>
                </a:cubicBezTo>
                <a:cubicBezTo>
                  <a:pt x="6106954" y="262414"/>
                  <a:pt x="6105049" y="258604"/>
                  <a:pt x="6105049" y="258604"/>
                </a:cubicBezTo>
                <a:cubicBezTo>
                  <a:pt x="6105049" y="258604"/>
                  <a:pt x="6105049" y="263366"/>
                  <a:pt x="6106001" y="272891"/>
                </a:cubicBezTo>
                <a:cubicBezTo>
                  <a:pt x="6106001" y="275749"/>
                  <a:pt x="6106001" y="278606"/>
                  <a:pt x="6106001" y="282416"/>
                </a:cubicBezTo>
                <a:cubicBezTo>
                  <a:pt x="6105049" y="279559"/>
                  <a:pt x="6105049" y="276701"/>
                  <a:pt x="6104096" y="273844"/>
                </a:cubicBezTo>
                <a:cubicBezTo>
                  <a:pt x="6103144" y="271939"/>
                  <a:pt x="6103144" y="270034"/>
                  <a:pt x="6102192" y="268129"/>
                </a:cubicBezTo>
                <a:cubicBezTo>
                  <a:pt x="6102192" y="263366"/>
                  <a:pt x="6101239" y="258604"/>
                  <a:pt x="6101239" y="253841"/>
                </a:cubicBezTo>
                <a:cubicBezTo>
                  <a:pt x="6102192" y="251936"/>
                  <a:pt x="6102192" y="249079"/>
                  <a:pt x="6103144" y="247174"/>
                </a:cubicBezTo>
                <a:cubicBezTo>
                  <a:pt x="6105049" y="238601"/>
                  <a:pt x="6106954" y="230981"/>
                  <a:pt x="6107906" y="225266"/>
                </a:cubicBezTo>
                <a:cubicBezTo>
                  <a:pt x="6110764" y="212884"/>
                  <a:pt x="6111717" y="205264"/>
                  <a:pt x="6111717" y="205264"/>
                </a:cubicBezTo>
                <a:cubicBezTo>
                  <a:pt x="6111717" y="205264"/>
                  <a:pt x="6108859" y="211931"/>
                  <a:pt x="6104096" y="223361"/>
                </a:cubicBezTo>
                <a:cubicBezTo>
                  <a:pt x="6103144" y="227171"/>
                  <a:pt x="6101239" y="230981"/>
                  <a:pt x="6099334" y="234791"/>
                </a:cubicBezTo>
                <a:cubicBezTo>
                  <a:pt x="6098381" y="220504"/>
                  <a:pt x="6097429" y="210026"/>
                  <a:pt x="6096476" y="206216"/>
                </a:cubicBezTo>
                <a:cubicBezTo>
                  <a:pt x="6096476" y="204311"/>
                  <a:pt x="6097429" y="201454"/>
                  <a:pt x="6097429" y="199549"/>
                </a:cubicBezTo>
                <a:cubicBezTo>
                  <a:pt x="6099334" y="191929"/>
                  <a:pt x="6100287" y="184309"/>
                  <a:pt x="6101239" y="177641"/>
                </a:cubicBezTo>
                <a:cubicBezTo>
                  <a:pt x="6102192" y="170974"/>
                  <a:pt x="6103144" y="163354"/>
                  <a:pt x="6104096" y="157639"/>
                </a:cubicBezTo>
                <a:cubicBezTo>
                  <a:pt x="6106001" y="145256"/>
                  <a:pt x="6106954" y="133826"/>
                  <a:pt x="6107906" y="124301"/>
                </a:cubicBezTo>
                <a:cubicBezTo>
                  <a:pt x="6109812" y="106204"/>
                  <a:pt x="6110764" y="95726"/>
                  <a:pt x="6110764" y="95726"/>
                </a:cubicBezTo>
                <a:cubicBezTo>
                  <a:pt x="6110764" y="95726"/>
                  <a:pt x="6107906" y="106204"/>
                  <a:pt x="6104096" y="124301"/>
                </a:cubicBezTo>
                <a:cubicBezTo>
                  <a:pt x="6102192" y="132874"/>
                  <a:pt x="6099334" y="144304"/>
                  <a:pt x="6096476" y="156686"/>
                </a:cubicBezTo>
                <a:cubicBezTo>
                  <a:pt x="6095524" y="163354"/>
                  <a:pt x="6093619" y="170021"/>
                  <a:pt x="6091714" y="176689"/>
                </a:cubicBezTo>
                <a:cubicBezTo>
                  <a:pt x="6089809" y="183356"/>
                  <a:pt x="6087904" y="190976"/>
                  <a:pt x="6085999" y="198596"/>
                </a:cubicBezTo>
                <a:cubicBezTo>
                  <a:pt x="6085046" y="203359"/>
                  <a:pt x="6083142" y="209074"/>
                  <a:pt x="6081237" y="214789"/>
                </a:cubicBezTo>
                <a:cubicBezTo>
                  <a:pt x="6077426" y="206216"/>
                  <a:pt x="6074569" y="201454"/>
                  <a:pt x="6074569" y="201454"/>
                </a:cubicBezTo>
                <a:cubicBezTo>
                  <a:pt x="6074569" y="201454"/>
                  <a:pt x="6076474" y="208121"/>
                  <a:pt x="6079331" y="219551"/>
                </a:cubicBezTo>
                <a:cubicBezTo>
                  <a:pt x="6078379" y="222409"/>
                  <a:pt x="6076474" y="225266"/>
                  <a:pt x="6073617" y="230029"/>
                </a:cubicBezTo>
                <a:cubicBezTo>
                  <a:pt x="6072664" y="231934"/>
                  <a:pt x="6071712" y="234791"/>
                  <a:pt x="6069806" y="237649"/>
                </a:cubicBezTo>
                <a:cubicBezTo>
                  <a:pt x="6069806" y="233839"/>
                  <a:pt x="6069806" y="230981"/>
                  <a:pt x="6069806" y="228124"/>
                </a:cubicBezTo>
                <a:cubicBezTo>
                  <a:pt x="6069806" y="213836"/>
                  <a:pt x="6069806" y="205264"/>
                  <a:pt x="6069806" y="205264"/>
                </a:cubicBezTo>
                <a:cubicBezTo>
                  <a:pt x="6069806" y="205264"/>
                  <a:pt x="6067901" y="213836"/>
                  <a:pt x="6065996" y="228124"/>
                </a:cubicBezTo>
                <a:cubicBezTo>
                  <a:pt x="6065044" y="235744"/>
                  <a:pt x="6063139" y="243364"/>
                  <a:pt x="6061234" y="253841"/>
                </a:cubicBezTo>
                <a:cubicBezTo>
                  <a:pt x="6060281" y="256699"/>
                  <a:pt x="6060281" y="259556"/>
                  <a:pt x="6059329" y="263366"/>
                </a:cubicBezTo>
                <a:cubicBezTo>
                  <a:pt x="6058376" y="265271"/>
                  <a:pt x="6058376" y="267176"/>
                  <a:pt x="6057424" y="268129"/>
                </a:cubicBezTo>
                <a:cubicBezTo>
                  <a:pt x="6054567" y="275749"/>
                  <a:pt x="6051709" y="285274"/>
                  <a:pt x="6048851" y="294799"/>
                </a:cubicBezTo>
                <a:cubicBezTo>
                  <a:pt x="6045994" y="304324"/>
                  <a:pt x="6044089" y="313849"/>
                  <a:pt x="6041231" y="324326"/>
                </a:cubicBezTo>
                <a:cubicBezTo>
                  <a:pt x="6041231" y="324326"/>
                  <a:pt x="6041231" y="325279"/>
                  <a:pt x="6041231" y="325279"/>
                </a:cubicBezTo>
                <a:cubicBezTo>
                  <a:pt x="6038374" y="318611"/>
                  <a:pt x="6036469" y="311944"/>
                  <a:pt x="6033612" y="306229"/>
                </a:cubicBezTo>
                <a:cubicBezTo>
                  <a:pt x="6032659" y="303371"/>
                  <a:pt x="6030754" y="299561"/>
                  <a:pt x="6029801" y="296704"/>
                </a:cubicBezTo>
                <a:cubicBezTo>
                  <a:pt x="6029801" y="296704"/>
                  <a:pt x="6029801" y="295751"/>
                  <a:pt x="6029801" y="295751"/>
                </a:cubicBezTo>
                <a:cubicBezTo>
                  <a:pt x="6030754" y="290036"/>
                  <a:pt x="6031706" y="285274"/>
                  <a:pt x="6031706" y="281464"/>
                </a:cubicBezTo>
                <a:cubicBezTo>
                  <a:pt x="6032659" y="272891"/>
                  <a:pt x="6033612" y="269081"/>
                  <a:pt x="6033612" y="269081"/>
                </a:cubicBezTo>
                <a:cubicBezTo>
                  <a:pt x="6033612" y="269081"/>
                  <a:pt x="6031706" y="272891"/>
                  <a:pt x="6027896" y="280511"/>
                </a:cubicBezTo>
                <a:cubicBezTo>
                  <a:pt x="6026944" y="282416"/>
                  <a:pt x="6025992" y="284321"/>
                  <a:pt x="6025039" y="286226"/>
                </a:cubicBezTo>
                <a:cubicBezTo>
                  <a:pt x="6023134" y="281464"/>
                  <a:pt x="6021229" y="276701"/>
                  <a:pt x="6020276" y="272891"/>
                </a:cubicBezTo>
                <a:cubicBezTo>
                  <a:pt x="6013609" y="254794"/>
                  <a:pt x="6008846" y="244316"/>
                  <a:pt x="6008846" y="244316"/>
                </a:cubicBezTo>
                <a:cubicBezTo>
                  <a:pt x="6008846" y="244316"/>
                  <a:pt x="6011704" y="254794"/>
                  <a:pt x="6016467" y="273844"/>
                </a:cubicBezTo>
                <a:cubicBezTo>
                  <a:pt x="6018371" y="279559"/>
                  <a:pt x="6020276" y="286226"/>
                  <a:pt x="6022181" y="293846"/>
                </a:cubicBezTo>
                <a:cubicBezTo>
                  <a:pt x="6021229" y="296704"/>
                  <a:pt x="6020276" y="299561"/>
                  <a:pt x="6019324" y="302419"/>
                </a:cubicBezTo>
                <a:cubicBezTo>
                  <a:pt x="6018371" y="305276"/>
                  <a:pt x="6017419" y="309086"/>
                  <a:pt x="6016467" y="311944"/>
                </a:cubicBezTo>
                <a:cubicBezTo>
                  <a:pt x="6014562" y="318611"/>
                  <a:pt x="6012656" y="326231"/>
                  <a:pt x="6010751" y="333851"/>
                </a:cubicBezTo>
                <a:cubicBezTo>
                  <a:pt x="6010751" y="333851"/>
                  <a:pt x="6010751" y="334804"/>
                  <a:pt x="6010751" y="334804"/>
                </a:cubicBezTo>
                <a:cubicBezTo>
                  <a:pt x="6007894" y="330041"/>
                  <a:pt x="6005989" y="325279"/>
                  <a:pt x="6003131" y="320516"/>
                </a:cubicBezTo>
                <a:cubicBezTo>
                  <a:pt x="6001226" y="316706"/>
                  <a:pt x="5999321" y="312896"/>
                  <a:pt x="5996464" y="308134"/>
                </a:cubicBezTo>
                <a:cubicBezTo>
                  <a:pt x="5997417" y="306229"/>
                  <a:pt x="5998369" y="304324"/>
                  <a:pt x="5999321" y="302419"/>
                </a:cubicBezTo>
                <a:cubicBezTo>
                  <a:pt x="6002179" y="294799"/>
                  <a:pt x="6005037" y="289084"/>
                  <a:pt x="6007894" y="283369"/>
                </a:cubicBezTo>
                <a:cubicBezTo>
                  <a:pt x="6012656" y="272891"/>
                  <a:pt x="6014562" y="267176"/>
                  <a:pt x="6014562" y="267176"/>
                </a:cubicBezTo>
                <a:cubicBezTo>
                  <a:pt x="6014562" y="267176"/>
                  <a:pt x="6010751" y="272891"/>
                  <a:pt x="6004084" y="281464"/>
                </a:cubicBezTo>
                <a:cubicBezTo>
                  <a:pt x="6001226" y="286226"/>
                  <a:pt x="5997417" y="291941"/>
                  <a:pt x="5993606" y="297656"/>
                </a:cubicBezTo>
                <a:cubicBezTo>
                  <a:pt x="5992654" y="289084"/>
                  <a:pt x="5990749" y="281464"/>
                  <a:pt x="5989796" y="273844"/>
                </a:cubicBezTo>
                <a:cubicBezTo>
                  <a:pt x="5990749" y="266224"/>
                  <a:pt x="5990749" y="258604"/>
                  <a:pt x="5991701" y="250984"/>
                </a:cubicBezTo>
                <a:cubicBezTo>
                  <a:pt x="5992654" y="235744"/>
                  <a:pt x="5995512" y="223361"/>
                  <a:pt x="5997417" y="212884"/>
                </a:cubicBezTo>
                <a:cubicBezTo>
                  <a:pt x="6001226" y="191929"/>
                  <a:pt x="6003131" y="179546"/>
                  <a:pt x="6003131" y="179546"/>
                </a:cubicBezTo>
                <a:cubicBezTo>
                  <a:pt x="6003131" y="179546"/>
                  <a:pt x="5999321" y="190976"/>
                  <a:pt x="5993606" y="211931"/>
                </a:cubicBezTo>
                <a:cubicBezTo>
                  <a:pt x="5990749" y="222409"/>
                  <a:pt x="5986939" y="233839"/>
                  <a:pt x="5985034" y="248126"/>
                </a:cubicBezTo>
                <a:cubicBezTo>
                  <a:pt x="5981224" y="233839"/>
                  <a:pt x="5978367" y="219551"/>
                  <a:pt x="5974556" y="206216"/>
                </a:cubicBezTo>
                <a:cubicBezTo>
                  <a:pt x="5974556" y="206216"/>
                  <a:pt x="5974556" y="206216"/>
                  <a:pt x="5974556" y="206216"/>
                </a:cubicBezTo>
                <a:cubicBezTo>
                  <a:pt x="5975509" y="195739"/>
                  <a:pt x="5976462" y="186214"/>
                  <a:pt x="5977414" y="178594"/>
                </a:cubicBezTo>
                <a:cubicBezTo>
                  <a:pt x="5978367" y="163354"/>
                  <a:pt x="5979319" y="153829"/>
                  <a:pt x="5979319" y="153829"/>
                </a:cubicBezTo>
                <a:cubicBezTo>
                  <a:pt x="5979319" y="153829"/>
                  <a:pt x="5977414" y="162401"/>
                  <a:pt x="5973604" y="177641"/>
                </a:cubicBezTo>
                <a:cubicBezTo>
                  <a:pt x="5972651" y="181451"/>
                  <a:pt x="5971699" y="186214"/>
                  <a:pt x="5969794" y="191929"/>
                </a:cubicBezTo>
                <a:cubicBezTo>
                  <a:pt x="5965984" y="180499"/>
                  <a:pt x="5963126" y="170021"/>
                  <a:pt x="5959317" y="160496"/>
                </a:cubicBezTo>
                <a:cubicBezTo>
                  <a:pt x="5954554" y="148114"/>
                  <a:pt x="5950744" y="137636"/>
                  <a:pt x="5946934" y="130016"/>
                </a:cubicBezTo>
                <a:cubicBezTo>
                  <a:pt x="5939314" y="112871"/>
                  <a:pt x="5934551" y="104299"/>
                  <a:pt x="5934551" y="104299"/>
                </a:cubicBezTo>
                <a:cubicBezTo>
                  <a:pt x="5934551" y="104299"/>
                  <a:pt x="5937409" y="113824"/>
                  <a:pt x="5943124" y="131921"/>
                </a:cubicBezTo>
                <a:cubicBezTo>
                  <a:pt x="5945981" y="140494"/>
                  <a:pt x="5948839" y="150971"/>
                  <a:pt x="5951696" y="163354"/>
                </a:cubicBezTo>
                <a:cubicBezTo>
                  <a:pt x="5955506" y="175736"/>
                  <a:pt x="5957412" y="189071"/>
                  <a:pt x="5961221" y="204311"/>
                </a:cubicBezTo>
                <a:cubicBezTo>
                  <a:pt x="5962174" y="208121"/>
                  <a:pt x="5963126" y="212884"/>
                  <a:pt x="5964079" y="216694"/>
                </a:cubicBezTo>
                <a:cubicBezTo>
                  <a:pt x="5964079" y="218599"/>
                  <a:pt x="5963126" y="220504"/>
                  <a:pt x="5962174" y="222409"/>
                </a:cubicBezTo>
                <a:cubicBezTo>
                  <a:pt x="5961221" y="226219"/>
                  <a:pt x="5959317" y="230981"/>
                  <a:pt x="5958364" y="235744"/>
                </a:cubicBezTo>
                <a:cubicBezTo>
                  <a:pt x="5957412" y="234791"/>
                  <a:pt x="5957412" y="233839"/>
                  <a:pt x="5956459" y="232886"/>
                </a:cubicBezTo>
                <a:cubicBezTo>
                  <a:pt x="5956459" y="231934"/>
                  <a:pt x="5956459" y="231934"/>
                  <a:pt x="5956459" y="231934"/>
                </a:cubicBezTo>
                <a:cubicBezTo>
                  <a:pt x="5956459" y="231934"/>
                  <a:pt x="5956459" y="231934"/>
                  <a:pt x="5956459" y="232886"/>
                </a:cubicBezTo>
                <a:cubicBezTo>
                  <a:pt x="5948839" y="219551"/>
                  <a:pt x="5943124" y="208121"/>
                  <a:pt x="5938362" y="199549"/>
                </a:cubicBezTo>
                <a:cubicBezTo>
                  <a:pt x="5931694" y="187166"/>
                  <a:pt x="5927884" y="180499"/>
                  <a:pt x="5927884" y="180499"/>
                </a:cubicBezTo>
                <a:cubicBezTo>
                  <a:pt x="5927884" y="180499"/>
                  <a:pt x="5937409" y="209074"/>
                  <a:pt x="5953601" y="250984"/>
                </a:cubicBezTo>
                <a:cubicBezTo>
                  <a:pt x="5953601" y="252889"/>
                  <a:pt x="5952649" y="253841"/>
                  <a:pt x="5952649" y="255746"/>
                </a:cubicBezTo>
                <a:cubicBezTo>
                  <a:pt x="5949792" y="264319"/>
                  <a:pt x="5947887" y="272891"/>
                  <a:pt x="5945029" y="282416"/>
                </a:cubicBezTo>
                <a:cubicBezTo>
                  <a:pt x="5945029" y="283369"/>
                  <a:pt x="5944076" y="284321"/>
                  <a:pt x="5944076" y="285274"/>
                </a:cubicBezTo>
                <a:cubicBezTo>
                  <a:pt x="5943124" y="280511"/>
                  <a:pt x="5941219" y="275749"/>
                  <a:pt x="5940267" y="271939"/>
                </a:cubicBezTo>
                <a:cubicBezTo>
                  <a:pt x="5936456" y="259556"/>
                  <a:pt x="5932646" y="247174"/>
                  <a:pt x="5928837" y="237649"/>
                </a:cubicBezTo>
                <a:cubicBezTo>
                  <a:pt x="5925979" y="230981"/>
                  <a:pt x="5924074" y="225266"/>
                  <a:pt x="5922169" y="220504"/>
                </a:cubicBezTo>
                <a:cubicBezTo>
                  <a:pt x="5923121" y="217646"/>
                  <a:pt x="5923121" y="216694"/>
                  <a:pt x="5923121" y="216694"/>
                </a:cubicBezTo>
                <a:cubicBezTo>
                  <a:pt x="5923121" y="216694"/>
                  <a:pt x="5922169" y="217646"/>
                  <a:pt x="5921217" y="219551"/>
                </a:cubicBezTo>
                <a:cubicBezTo>
                  <a:pt x="5920264" y="216694"/>
                  <a:pt x="5919312" y="213836"/>
                  <a:pt x="5917406" y="211931"/>
                </a:cubicBezTo>
                <a:cubicBezTo>
                  <a:pt x="5913596" y="204311"/>
                  <a:pt x="5910739" y="198596"/>
                  <a:pt x="5908834" y="194786"/>
                </a:cubicBezTo>
                <a:cubicBezTo>
                  <a:pt x="5908834" y="190976"/>
                  <a:pt x="5907881" y="187166"/>
                  <a:pt x="5907881" y="183356"/>
                </a:cubicBezTo>
                <a:cubicBezTo>
                  <a:pt x="5905976" y="168116"/>
                  <a:pt x="5905024" y="159544"/>
                  <a:pt x="5905024" y="159544"/>
                </a:cubicBezTo>
                <a:cubicBezTo>
                  <a:pt x="5905024" y="159544"/>
                  <a:pt x="5904071" y="168116"/>
                  <a:pt x="5904071" y="184309"/>
                </a:cubicBezTo>
                <a:cubicBezTo>
                  <a:pt x="5904071" y="191929"/>
                  <a:pt x="5903119" y="201454"/>
                  <a:pt x="5903119" y="211931"/>
                </a:cubicBezTo>
                <a:cubicBezTo>
                  <a:pt x="5903119" y="217646"/>
                  <a:pt x="5903119" y="223361"/>
                  <a:pt x="5902167" y="229076"/>
                </a:cubicBezTo>
                <a:cubicBezTo>
                  <a:pt x="5902167" y="234791"/>
                  <a:pt x="5902167" y="241459"/>
                  <a:pt x="5902167" y="248126"/>
                </a:cubicBezTo>
                <a:cubicBezTo>
                  <a:pt x="5902167" y="254794"/>
                  <a:pt x="5902167" y="262414"/>
                  <a:pt x="5903119" y="270034"/>
                </a:cubicBezTo>
                <a:cubicBezTo>
                  <a:pt x="5902167" y="274796"/>
                  <a:pt x="5901214" y="279559"/>
                  <a:pt x="5900262" y="285274"/>
                </a:cubicBezTo>
                <a:cubicBezTo>
                  <a:pt x="5900262" y="284321"/>
                  <a:pt x="5900262" y="283369"/>
                  <a:pt x="5899309" y="282416"/>
                </a:cubicBezTo>
                <a:cubicBezTo>
                  <a:pt x="5897404" y="274796"/>
                  <a:pt x="5896451" y="268129"/>
                  <a:pt x="5895499" y="263366"/>
                </a:cubicBezTo>
                <a:cubicBezTo>
                  <a:pt x="5893594" y="255746"/>
                  <a:pt x="5892642" y="250031"/>
                  <a:pt x="5891689" y="248126"/>
                </a:cubicBezTo>
                <a:cubicBezTo>
                  <a:pt x="5891689" y="246221"/>
                  <a:pt x="5891689" y="245269"/>
                  <a:pt x="5891689" y="245269"/>
                </a:cubicBezTo>
                <a:cubicBezTo>
                  <a:pt x="5891689" y="245269"/>
                  <a:pt x="5891689" y="246221"/>
                  <a:pt x="5890737" y="247174"/>
                </a:cubicBezTo>
                <a:cubicBezTo>
                  <a:pt x="5890737" y="247174"/>
                  <a:pt x="5890737" y="247174"/>
                  <a:pt x="5890737" y="247174"/>
                </a:cubicBezTo>
                <a:cubicBezTo>
                  <a:pt x="5890737" y="247174"/>
                  <a:pt x="5890737" y="247174"/>
                  <a:pt x="5890737" y="248126"/>
                </a:cubicBezTo>
                <a:cubicBezTo>
                  <a:pt x="5889784" y="251936"/>
                  <a:pt x="5885974" y="261461"/>
                  <a:pt x="5881212" y="275749"/>
                </a:cubicBezTo>
                <a:cubicBezTo>
                  <a:pt x="5880259" y="270986"/>
                  <a:pt x="5879306" y="266224"/>
                  <a:pt x="5878354" y="262414"/>
                </a:cubicBezTo>
                <a:cubicBezTo>
                  <a:pt x="5875496" y="248126"/>
                  <a:pt x="5874544" y="240506"/>
                  <a:pt x="5874544" y="240506"/>
                </a:cubicBezTo>
                <a:cubicBezTo>
                  <a:pt x="5874544" y="240506"/>
                  <a:pt x="5874544" y="248126"/>
                  <a:pt x="5874544" y="262414"/>
                </a:cubicBezTo>
                <a:cubicBezTo>
                  <a:pt x="5874544" y="270034"/>
                  <a:pt x="5875496" y="279559"/>
                  <a:pt x="5875496" y="290989"/>
                </a:cubicBezTo>
                <a:cubicBezTo>
                  <a:pt x="5874544" y="293846"/>
                  <a:pt x="5873592" y="295751"/>
                  <a:pt x="5873592" y="298609"/>
                </a:cubicBezTo>
                <a:cubicBezTo>
                  <a:pt x="5872639" y="290036"/>
                  <a:pt x="5872639" y="280511"/>
                  <a:pt x="5870734" y="271939"/>
                </a:cubicBezTo>
                <a:cubicBezTo>
                  <a:pt x="5869781" y="278606"/>
                  <a:pt x="5868829" y="286226"/>
                  <a:pt x="5867876" y="292894"/>
                </a:cubicBezTo>
                <a:cubicBezTo>
                  <a:pt x="5867876" y="285274"/>
                  <a:pt x="5867876" y="276701"/>
                  <a:pt x="5866924" y="269081"/>
                </a:cubicBezTo>
                <a:cubicBezTo>
                  <a:pt x="5866924" y="260509"/>
                  <a:pt x="5865971" y="251936"/>
                  <a:pt x="5865971" y="243364"/>
                </a:cubicBezTo>
                <a:cubicBezTo>
                  <a:pt x="5870734" y="231934"/>
                  <a:pt x="5873592" y="225266"/>
                  <a:pt x="5873592" y="225266"/>
                </a:cubicBezTo>
                <a:cubicBezTo>
                  <a:pt x="5873592" y="225266"/>
                  <a:pt x="5870734" y="230029"/>
                  <a:pt x="5865971" y="237649"/>
                </a:cubicBezTo>
                <a:cubicBezTo>
                  <a:pt x="5865971" y="234791"/>
                  <a:pt x="5865971" y="232886"/>
                  <a:pt x="5865971" y="230029"/>
                </a:cubicBezTo>
                <a:cubicBezTo>
                  <a:pt x="5865971" y="217646"/>
                  <a:pt x="5865019" y="205264"/>
                  <a:pt x="5865019" y="194786"/>
                </a:cubicBezTo>
                <a:cubicBezTo>
                  <a:pt x="5864067" y="172879"/>
                  <a:pt x="5863114" y="154781"/>
                  <a:pt x="5863114" y="141446"/>
                </a:cubicBezTo>
                <a:cubicBezTo>
                  <a:pt x="5862162" y="128111"/>
                  <a:pt x="5862162" y="121444"/>
                  <a:pt x="5862162" y="121444"/>
                </a:cubicBezTo>
                <a:cubicBezTo>
                  <a:pt x="5862162" y="121444"/>
                  <a:pt x="5861209" y="129064"/>
                  <a:pt x="5859304" y="141446"/>
                </a:cubicBezTo>
                <a:cubicBezTo>
                  <a:pt x="5858351" y="147161"/>
                  <a:pt x="5857399" y="153829"/>
                  <a:pt x="5856446" y="161449"/>
                </a:cubicBezTo>
                <a:cubicBezTo>
                  <a:pt x="5855494" y="145256"/>
                  <a:pt x="5854542" y="130969"/>
                  <a:pt x="5853589" y="120491"/>
                </a:cubicBezTo>
                <a:cubicBezTo>
                  <a:pt x="5852637" y="106204"/>
                  <a:pt x="5851684" y="98584"/>
                  <a:pt x="5851684" y="98584"/>
                </a:cubicBezTo>
                <a:cubicBezTo>
                  <a:pt x="5851684" y="98584"/>
                  <a:pt x="5850731" y="106204"/>
                  <a:pt x="5849779" y="120491"/>
                </a:cubicBezTo>
                <a:cubicBezTo>
                  <a:pt x="5848826" y="127159"/>
                  <a:pt x="5848826" y="135731"/>
                  <a:pt x="5847874" y="146209"/>
                </a:cubicBezTo>
                <a:cubicBezTo>
                  <a:pt x="5846921" y="155734"/>
                  <a:pt x="5846921" y="167164"/>
                  <a:pt x="5846921" y="179546"/>
                </a:cubicBezTo>
                <a:cubicBezTo>
                  <a:pt x="5845969" y="203359"/>
                  <a:pt x="5845969" y="231934"/>
                  <a:pt x="5846921" y="262414"/>
                </a:cubicBezTo>
                <a:cubicBezTo>
                  <a:pt x="5846921" y="264319"/>
                  <a:pt x="5846921" y="267176"/>
                  <a:pt x="5846921" y="269081"/>
                </a:cubicBezTo>
                <a:cubicBezTo>
                  <a:pt x="5845969" y="270986"/>
                  <a:pt x="5844064" y="272891"/>
                  <a:pt x="5843112" y="274796"/>
                </a:cubicBezTo>
                <a:cubicBezTo>
                  <a:pt x="5842159" y="270034"/>
                  <a:pt x="5841206" y="265271"/>
                  <a:pt x="5840254" y="261461"/>
                </a:cubicBezTo>
                <a:cubicBezTo>
                  <a:pt x="5840254" y="254794"/>
                  <a:pt x="5840254" y="248126"/>
                  <a:pt x="5841206" y="242411"/>
                </a:cubicBezTo>
                <a:cubicBezTo>
                  <a:pt x="5841206" y="230029"/>
                  <a:pt x="5841206" y="223361"/>
                  <a:pt x="5841206" y="223361"/>
                </a:cubicBezTo>
                <a:cubicBezTo>
                  <a:pt x="5841206" y="223361"/>
                  <a:pt x="5839301" y="230029"/>
                  <a:pt x="5837396" y="242411"/>
                </a:cubicBezTo>
                <a:cubicBezTo>
                  <a:pt x="5837396" y="243364"/>
                  <a:pt x="5837396" y="244316"/>
                  <a:pt x="5836444" y="245269"/>
                </a:cubicBezTo>
                <a:cubicBezTo>
                  <a:pt x="5833587" y="233839"/>
                  <a:pt x="5831681" y="224314"/>
                  <a:pt x="5829776" y="215741"/>
                </a:cubicBezTo>
                <a:cubicBezTo>
                  <a:pt x="5825967" y="198596"/>
                  <a:pt x="5824062" y="189071"/>
                  <a:pt x="5824062" y="189071"/>
                </a:cubicBezTo>
                <a:cubicBezTo>
                  <a:pt x="5824062" y="189071"/>
                  <a:pt x="5825014" y="198596"/>
                  <a:pt x="5825967" y="215741"/>
                </a:cubicBezTo>
                <a:cubicBezTo>
                  <a:pt x="5826919" y="224314"/>
                  <a:pt x="5827871" y="234791"/>
                  <a:pt x="5828824" y="246221"/>
                </a:cubicBezTo>
                <a:cubicBezTo>
                  <a:pt x="5829776" y="252889"/>
                  <a:pt x="5830729" y="260509"/>
                  <a:pt x="5831681" y="268129"/>
                </a:cubicBezTo>
                <a:cubicBezTo>
                  <a:pt x="5830729" y="270034"/>
                  <a:pt x="5828824" y="272891"/>
                  <a:pt x="5826919" y="276701"/>
                </a:cubicBezTo>
                <a:cubicBezTo>
                  <a:pt x="5826919" y="274796"/>
                  <a:pt x="5825967" y="272891"/>
                  <a:pt x="5825967" y="270986"/>
                </a:cubicBezTo>
                <a:cubicBezTo>
                  <a:pt x="5825014" y="263366"/>
                  <a:pt x="5823109" y="255746"/>
                  <a:pt x="5822156" y="250031"/>
                </a:cubicBezTo>
                <a:cubicBezTo>
                  <a:pt x="5820251" y="238601"/>
                  <a:pt x="5818346" y="231934"/>
                  <a:pt x="5818346" y="231934"/>
                </a:cubicBezTo>
                <a:cubicBezTo>
                  <a:pt x="5818346" y="231934"/>
                  <a:pt x="5818346" y="238601"/>
                  <a:pt x="5818346" y="250031"/>
                </a:cubicBezTo>
                <a:cubicBezTo>
                  <a:pt x="5818346" y="255746"/>
                  <a:pt x="5818346" y="262414"/>
                  <a:pt x="5818346" y="270986"/>
                </a:cubicBezTo>
                <a:cubicBezTo>
                  <a:pt x="5816442" y="267176"/>
                  <a:pt x="5814537" y="264319"/>
                  <a:pt x="5812631" y="262414"/>
                </a:cubicBezTo>
                <a:lnTo>
                  <a:pt x="5812631" y="246221"/>
                </a:lnTo>
                <a:lnTo>
                  <a:pt x="5814537" y="220504"/>
                </a:lnTo>
                <a:cubicBezTo>
                  <a:pt x="5815489" y="220504"/>
                  <a:pt x="5815489" y="220504"/>
                  <a:pt x="5816442" y="221456"/>
                </a:cubicBezTo>
                <a:cubicBezTo>
                  <a:pt x="5817394" y="222409"/>
                  <a:pt x="5818346" y="222409"/>
                  <a:pt x="5819299" y="224314"/>
                </a:cubicBezTo>
                <a:cubicBezTo>
                  <a:pt x="5821204" y="226219"/>
                  <a:pt x="5821204" y="229076"/>
                  <a:pt x="5822156" y="231934"/>
                </a:cubicBezTo>
                <a:cubicBezTo>
                  <a:pt x="5822156" y="229076"/>
                  <a:pt x="5822156" y="226219"/>
                  <a:pt x="5821204" y="223361"/>
                </a:cubicBezTo>
                <a:cubicBezTo>
                  <a:pt x="5820251" y="222409"/>
                  <a:pt x="5819299" y="220504"/>
                  <a:pt x="5818346" y="219551"/>
                </a:cubicBezTo>
                <a:cubicBezTo>
                  <a:pt x="5817394" y="218599"/>
                  <a:pt x="5815489" y="217646"/>
                  <a:pt x="5813584" y="217646"/>
                </a:cubicBezTo>
                <a:lnTo>
                  <a:pt x="5811679" y="217646"/>
                </a:lnTo>
                <a:lnTo>
                  <a:pt x="5811679" y="219551"/>
                </a:lnTo>
                <a:cubicBezTo>
                  <a:pt x="5809774" y="228124"/>
                  <a:pt x="5806917" y="237649"/>
                  <a:pt x="5805012" y="246221"/>
                </a:cubicBezTo>
                <a:cubicBezTo>
                  <a:pt x="5804059" y="250031"/>
                  <a:pt x="5804059" y="252889"/>
                  <a:pt x="5803106" y="256699"/>
                </a:cubicBezTo>
                <a:cubicBezTo>
                  <a:pt x="5801201" y="258604"/>
                  <a:pt x="5799296" y="261461"/>
                  <a:pt x="5796439" y="264319"/>
                </a:cubicBezTo>
                <a:cubicBezTo>
                  <a:pt x="5796439" y="259556"/>
                  <a:pt x="5795487" y="256699"/>
                  <a:pt x="5795487" y="253841"/>
                </a:cubicBezTo>
                <a:cubicBezTo>
                  <a:pt x="5794534" y="250031"/>
                  <a:pt x="5794534" y="248126"/>
                  <a:pt x="5794534" y="248126"/>
                </a:cubicBezTo>
                <a:cubicBezTo>
                  <a:pt x="5794534" y="248126"/>
                  <a:pt x="5794534" y="250031"/>
                  <a:pt x="5794534" y="253841"/>
                </a:cubicBezTo>
                <a:cubicBezTo>
                  <a:pt x="5794534" y="257651"/>
                  <a:pt x="5794534" y="262414"/>
                  <a:pt x="5793581" y="268129"/>
                </a:cubicBezTo>
                <a:cubicBezTo>
                  <a:pt x="5792629" y="269081"/>
                  <a:pt x="5792629" y="269081"/>
                  <a:pt x="5791676" y="270034"/>
                </a:cubicBezTo>
                <a:cubicBezTo>
                  <a:pt x="5791676" y="270034"/>
                  <a:pt x="5791676" y="270034"/>
                  <a:pt x="5791676" y="270034"/>
                </a:cubicBezTo>
                <a:lnTo>
                  <a:pt x="5787867" y="239554"/>
                </a:lnTo>
                <a:cubicBezTo>
                  <a:pt x="5791676" y="229076"/>
                  <a:pt x="5793581" y="224314"/>
                  <a:pt x="5793581" y="224314"/>
                </a:cubicBezTo>
                <a:cubicBezTo>
                  <a:pt x="5793581" y="224314"/>
                  <a:pt x="5791676" y="228124"/>
                  <a:pt x="5786914" y="234791"/>
                </a:cubicBezTo>
                <a:lnTo>
                  <a:pt x="5785009" y="205264"/>
                </a:lnTo>
                <a:cubicBezTo>
                  <a:pt x="5788819" y="197644"/>
                  <a:pt x="5791676" y="190024"/>
                  <a:pt x="5795487" y="183356"/>
                </a:cubicBezTo>
                <a:cubicBezTo>
                  <a:pt x="5795487" y="183356"/>
                  <a:pt x="5795487" y="184309"/>
                  <a:pt x="5795487" y="184309"/>
                </a:cubicBezTo>
                <a:cubicBezTo>
                  <a:pt x="5795487" y="184309"/>
                  <a:pt x="5795487" y="183356"/>
                  <a:pt x="5795487" y="183356"/>
                </a:cubicBezTo>
                <a:cubicBezTo>
                  <a:pt x="5796439" y="181451"/>
                  <a:pt x="5797392" y="179546"/>
                  <a:pt x="5797392" y="178594"/>
                </a:cubicBezTo>
                <a:cubicBezTo>
                  <a:pt x="5803106" y="165259"/>
                  <a:pt x="5808821" y="153829"/>
                  <a:pt x="5812631" y="145256"/>
                </a:cubicBezTo>
                <a:cubicBezTo>
                  <a:pt x="5821204" y="126206"/>
                  <a:pt x="5825967" y="115729"/>
                  <a:pt x="5825967" y="115729"/>
                </a:cubicBezTo>
                <a:cubicBezTo>
                  <a:pt x="5825967" y="115729"/>
                  <a:pt x="5820251" y="125254"/>
                  <a:pt x="5809774" y="143351"/>
                </a:cubicBezTo>
                <a:cubicBezTo>
                  <a:pt x="5805012" y="151924"/>
                  <a:pt x="5798344" y="162401"/>
                  <a:pt x="5791676" y="173831"/>
                </a:cubicBezTo>
                <a:cubicBezTo>
                  <a:pt x="5790724" y="172879"/>
                  <a:pt x="5789771" y="171926"/>
                  <a:pt x="5788819" y="170974"/>
                </a:cubicBezTo>
                <a:cubicBezTo>
                  <a:pt x="5786914" y="170021"/>
                  <a:pt x="5785009" y="169069"/>
                  <a:pt x="5783104" y="169069"/>
                </a:cubicBezTo>
                <a:lnTo>
                  <a:pt x="5781199" y="169069"/>
                </a:lnTo>
                <a:lnTo>
                  <a:pt x="5781199" y="170974"/>
                </a:lnTo>
                <a:lnTo>
                  <a:pt x="5777389" y="197644"/>
                </a:lnTo>
                <a:cubicBezTo>
                  <a:pt x="5774531" y="204311"/>
                  <a:pt x="5770721" y="210026"/>
                  <a:pt x="5766912" y="217646"/>
                </a:cubicBezTo>
                <a:cubicBezTo>
                  <a:pt x="5762149" y="226219"/>
                  <a:pt x="5757387" y="234791"/>
                  <a:pt x="5752624" y="244316"/>
                </a:cubicBezTo>
                <a:cubicBezTo>
                  <a:pt x="5752624" y="240506"/>
                  <a:pt x="5751671" y="236696"/>
                  <a:pt x="5751671" y="233839"/>
                </a:cubicBezTo>
                <a:cubicBezTo>
                  <a:pt x="5750719" y="228124"/>
                  <a:pt x="5749767" y="222409"/>
                  <a:pt x="5749767" y="216694"/>
                </a:cubicBezTo>
                <a:cubicBezTo>
                  <a:pt x="5754529" y="199549"/>
                  <a:pt x="5757387" y="190024"/>
                  <a:pt x="5757387" y="190024"/>
                </a:cubicBezTo>
                <a:cubicBezTo>
                  <a:pt x="5757387" y="190024"/>
                  <a:pt x="5754529" y="197644"/>
                  <a:pt x="5749767" y="210979"/>
                </a:cubicBezTo>
                <a:cubicBezTo>
                  <a:pt x="5749767" y="209074"/>
                  <a:pt x="5748814" y="206216"/>
                  <a:pt x="5748814" y="204311"/>
                </a:cubicBezTo>
                <a:cubicBezTo>
                  <a:pt x="5746909" y="188119"/>
                  <a:pt x="5745004" y="178594"/>
                  <a:pt x="5745004" y="178594"/>
                </a:cubicBezTo>
                <a:cubicBezTo>
                  <a:pt x="5745004" y="178594"/>
                  <a:pt x="5745004" y="188119"/>
                  <a:pt x="5745004" y="204311"/>
                </a:cubicBezTo>
                <a:cubicBezTo>
                  <a:pt x="5745004" y="210026"/>
                  <a:pt x="5745004" y="215741"/>
                  <a:pt x="5745004" y="222409"/>
                </a:cubicBezTo>
                <a:cubicBezTo>
                  <a:pt x="5745004" y="223361"/>
                  <a:pt x="5744051" y="224314"/>
                  <a:pt x="5744051" y="225266"/>
                </a:cubicBezTo>
                <a:cubicBezTo>
                  <a:pt x="5740242" y="234791"/>
                  <a:pt x="5736431" y="247174"/>
                  <a:pt x="5731669" y="259556"/>
                </a:cubicBezTo>
                <a:cubicBezTo>
                  <a:pt x="5731669" y="259556"/>
                  <a:pt x="5731669" y="258604"/>
                  <a:pt x="5731669" y="258604"/>
                </a:cubicBezTo>
                <a:cubicBezTo>
                  <a:pt x="5733574" y="245269"/>
                  <a:pt x="5734526" y="238601"/>
                  <a:pt x="5734526" y="238601"/>
                </a:cubicBezTo>
                <a:cubicBezTo>
                  <a:pt x="5734526" y="238601"/>
                  <a:pt x="5732621" y="246221"/>
                  <a:pt x="5727859" y="258604"/>
                </a:cubicBezTo>
                <a:cubicBezTo>
                  <a:pt x="5726906" y="260509"/>
                  <a:pt x="5726906" y="262414"/>
                  <a:pt x="5725954" y="264319"/>
                </a:cubicBezTo>
                <a:cubicBezTo>
                  <a:pt x="5725954" y="264319"/>
                  <a:pt x="5725954" y="263366"/>
                  <a:pt x="5725954" y="263366"/>
                </a:cubicBezTo>
                <a:cubicBezTo>
                  <a:pt x="5725954" y="263366"/>
                  <a:pt x="5725954" y="262414"/>
                  <a:pt x="5725954" y="262414"/>
                </a:cubicBezTo>
                <a:cubicBezTo>
                  <a:pt x="5725954" y="260509"/>
                  <a:pt x="5726906" y="258604"/>
                  <a:pt x="5726906" y="256699"/>
                </a:cubicBezTo>
                <a:cubicBezTo>
                  <a:pt x="5727859" y="251936"/>
                  <a:pt x="5728812" y="247174"/>
                  <a:pt x="5729764" y="242411"/>
                </a:cubicBezTo>
                <a:cubicBezTo>
                  <a:pt x="5730717" y="237649"/>
                  <a:pt x="5731669" y="233839"/>
                  <a:pt x="5732621" y="230029"/>
                </a:cubicBezTo>
                <a:cubicBezTo>
                  <a:pt x="5734526" y="222409"/>
                  <a:pt x="5736431" y="215741"/>
                  <a:pt x="5737384" y="210026"/>
                </a:cubicBezTo>
                <a:cubicBezTo>
                  <a:pt x="5740242" y="198596"/>
                  <a:pt x="5741194" y="191929"/>
                  <a:pt x="5741194" y="191929"/>
                </a:cubicBezTo>
                <a:cubicBezTo>
                  <a:pt x="5741194" y="191929"/>
                  <a:pt x="5740242" y="193834"/>
                  <a:pt x="5739289" y="196691"/>
                </a:cubicBezTo>
                <a:cubicBezTo>
                  <a:pt x="5740242" y="192881"/>
                  <a:pt x="5740242" y="190024"/>
                  <a:pt x="5740242" y="190024"/>
                </a:cubicBezTo>
                <a:cubicBezTo>
                  <a:pt x="5740242" y="190024"/>
                  <a:pt x="5737384" y="197644"/>
                  <a:pt x="5731669" y="211931"/>
                </a:cubicBezTo>
                <a:cubicBezTo>
                  <a:pt x="5730717" y="215741"/>
                  <a:pt x="5728812" y="219551"/>
                  <a:pt x="5726906" y="224314"/>
                </a:cubicBezTo>
                <a:cubicBezTo>
                  <a:pt x="5725954" y="225266"/>
                  <a:pt x="5725954" y="227171"/>
                  <a:pt x="5725001" y="228124"/>
                </a:cubicBezTo>
                <a:cubicBezTo>
                  <a:pt x="5723096" y="231934"/>
                  <a:pt x="5722144" y="235744"/>
                  <a:pt x="5720239" y="240506"/>
                </a:cubicBezTo>
                <a:cubicBezTo>
                  <a:pt x="5719287" y="243364"/>
                  <a:pt x="5718334" y="246221"/>
                  <a:pt x="5717381" y="250031"/>
                </a:cubicBezTo>
                <a:cubicBezTo>
                  <a:pt x="5716429" y="251936"/>
                  <a:pt x="5716429" y="252889"/>
                  <a:pt x="5715476" y="254794"/>
                </a:cubicBezTo>
                <a:cubicBezTo>
                  <a:pt x="5713571" y="260509"/>
                  <a:pt x="5711667" y="266224"/>
                  <a:pt x="5709762" y="272891"/>
                </a:cubicBezTo>
                <a:cubicBezTo>
                  <a:pt x="5707856" y="278606"/>
                  <a:pt x="5705951" y="284321"/>
                  <a:pt x="5704046" y="290989"/>
                </a:cubicBezTo>
                <a:cubicBezTo>
                  <a:pt x="5701189" y="285274"/>
                  <a:pt x="5699284" y="280511"/>
                  <a:pt x="5696426" y="275749"/>
                </a:cubicBezTo>
                <a:cubicBezTo>
                  <a:pt x="5695474" y="271939"/>
                  <a:pt x="5695474" y="269081"/>
                  <a:pt x="5695474" y="269081"/>
                </a:cubicBezTo>
                <a:cubicBezTo>
                  <a:pt x="5695474" y="269081"/>
                  <a:pt x="5695474" y="270034"/>
                  <a:pt x="5695474" y="272891"/>
                </a:cubicBezTo>
                <a:cubicBezTo>
                  <a:pt x="5692617" y="268129"/>
                  <a:pt x="5690712" y="263366"/>
                  <a:pt x="5688806" y="259556"/>
                </a:cubicBezTo>
                <a:cubicBezTo>
                  <a:pt x="5683092" y="249079"/>
                  <a:pt x="5680234" y="243364"/>
                  <a:pt x="5680234" y="243364"/>
                </a:cubicBezTo>
                <a:cubicBezTo>
                  <a:pt x="5680234" y="243364"/>
                  <a:pt x="5682139" y="250031"/>
                  <a:pt x="5684996" y="260509"/>
                </a:cubicBezTo>
                <a:cubicBezTo>
                  <a:pt x="5687854" y="269081"/>
                  <a:pt x="5690712" y="279559"/>
                  <a:pt x="5694521" y="292894"/>
                </a:cubicBezTo>
                <a:cubicBezTo>
                  <a:pt x="5694521" y="297656"/>
                  <a:pt x="5694521" y="302419"/>
                  <a:pt x="5694521" y="309086"/>
                </a:cubicBezTo>
                <a:cubicBezTo>
                  <a:pt x="5694521" y="313849"/>
                  <a:pt x="5694521" y="318611"/>
                  <a:pt x="5694521" y="323374"/>
                </a:cubicBezTo>
                <a:cubicBezTo>
                  <a:pt x="5693569" y="326231"/>
                  <a:pt x="5692617" y="329089"/>
                  <a:pt x="5691664" y="331946"/>
                </a:cubicBezTo>
                <a:cubicBezTo>
                  <a:pt x="5690712" y="330994"/>
                  <a:pt x="5690712" y="330041"/>
                  <a:pt x="5689759" y="329089"/>
                </a:cubicBezTo>
                <a:lnTo>
                  <a:pt x="5689759" y="320516"/>
                </a:lnTo>
                <a:cubicBezTo>
                  <a:pt x="5688806" y="309086"/>
                  <a:pt x="5688806" y="297656"/>
                  <a:pt x="5687854" y="286226"/>
                </a:cubicBezTo>
                <a:cubicBezTo>
                  <a:pt x="5686901" y="297656"/>
                  <a:pt x="5685949" y="308134"/>
                  <a:pt x="5684996" y="319564"/>
                </a:cubicBezTo>
                <a:cubicBezTo>
                  <a:pt x="5684044" y="317659"/>
                  <a:pt x="5683092" y="315754"/>
                  <a:pt x="5681187" y="312896"/>
                </a:cubicBezTo>
                <a:cubicBezTo>
                  <a:pt x="5679281" y="299561"/>
                  <a:pt x="5677376" y="286226"/>
                  <a:pt x="5675471" y="273844"/>
                </a:cubicBezTo>
                <a:cubicBezTo>
                  <a:pt x="5674519" y="267176"/>
                  <a:pt x="5673567" y="260509"/>
                  <a:pt x="5672614" y="253841"/>
                </a:cubicBezTo>
                <a:cubicBezTo>
                  <a:pt x="5671662" y="247174"/>
                  <a:pt x="5671662" y="241459"/>
                  <a:pt x="5670709" y="235744"/>
                </a:cubicBezTo>
                <a:cubicBezTo>
                  <a:pt x="5669756" y="224314"/>
                  <a:pt x="5668804" y="214789"/>
                  <a:pt x="5667851" y="207169"/>
                </a:cubicBezTo>
                <a:cubicBezTo>
                  <a:pt x="5666899" y="198596"/>
                  <a:pt x="5665946" y="192881"/>
                  <a:pt x="5665946" y="188119"/>
                </a:cubicBezTo>
                <a:cubicBezTo>
                  <a:pt x="5666899" y="185261"/>
                  <a:pt x="5666899" y="183356"/>
                  <a:pt x="5666899" y="183356"/>
                </a:cubicBezTo>
                <a:cubicBezTo>
                  <a:pt x="5666899" y="183356"/>
                  <a:pt x="5665946" y="184309"/>
                  <a:pt x="5665946" y="186214"/>
                </a:cubicBezTo>
                <a:cubicBezTo>
                  <a:pt x="5665946" y="183356"/>
                  <a:pt x="5664994" y="181451"/>
                  <a:pt x="5664994" y="181451"/>
                </a:cubicBezTo>
                <a:cubicBezTo>
                  <a:pt x="5664994" y="181451"/>
                  <a:pt x="5664994" y="184309"/>
                  <a:pt x="5664994" y="188119"/>
                </a:cubicBezTo>
                <a:cubicBezTo>
                  <a:pt x="5663089" y="192881"/>
                  <a:pt x="5659279" y="201454"/>
                  <a:pt x="5654517" y="211931"/>
                </a:cubicBezTo>
                <a:cubicBezTo>
                  <a:pt x="5654517" y="210026"/>
                  <a:pt x="5654517" y="207169"/>
                  <a:pt x="5653564" y="205264"/>
                </a:cubicBezTo>
                <a:cubicBezTo>
                  <a:pt x="5652612" y="199549"/>
                  <a:pt x="5652612" y="193834"/>
                  <a:pt x="5652612" y="189071"/>
                </a:cubicBezTo>
                <a:cubicBezTo>
                  <a:pt x="5655469" y="183356"/>
                  <a:pt x="5657374" y="179546"/>
                  <a:pt x="5657374" y="179546"/>
                </a:cubicBezTo>
                <a:cubicBezTo>
                  <a:pt x="5657374" y="179546"/>
                  <a:pt x="5655469" y="182404"/>
                  <a:pt x="5652612" y="187166"/>
                </a:cubicBezTo>
                <a:cubicBezTo>
                  <a:pt x="5652612" y="186214"/>
                  <a:pt x="5652612" y="186214"/>
                  <a:pt x="5652612" y="185261"/>
                </a:cubicBezTo>
                <a:cubicBezTo>
                  <a:pt x="5651659" y="173831"/>
                  <a:pt x="5651659" y="167164"/>
                  <a:pt x="5651659" y="167164"/>
                </a:cubicBezTo>
                <a:cubicBezTo>
                  <a:pt x="5651659" y="167164"/>
                  <a:pt x="5650706" y="171926"/>
                  <a:pt x="5649754" y="179546"/>
                </a:cubicBezTo>
                <a:cubicBezTo>
                  <a:pt x="5649754" y="179546"/>
                  <a:pt x="5649754" y="178594"/>
                  <a:pt x="5649754" y="178594"/>
                </a:cubicBezTo>
                <a:cubicBezTo>
                  <a:pt x="5648801" y="171926"/>
                  <a:pt x="5648801" y="166211"/>
                  <a:pt x="5647849" y="159544"/>
                </a:cubicBezTo>
                <a:cubicBezTo>
                  <a:pt x="5647849" y="153829"/>
                  <a:pt x="5646896" y="148114"/>
                  <a:pt x="5646896" y="142399"/>
                </a:cubicBezTo>
                <a:cubicBezTo>
                  <a:pt x="5645944" y="131921"/>
                  <a:pt x="5644992" y="122396"/>
                  <a:pt x="5645944" y="114776"/>
                </a:cubicBezTo>
                <a:cubicBezTo>
                  <a:pt x="5645944" y="99536"/>
                  <a:pt x="5644992" y="90011"/>
                  <a:pt x="5644992" y="90011"/>
                </a:cubicBezTo>
                <a:cubicBezTo>
                  <a:pt x="5644992" y="90011"/>
                  <a:pt x="5644039" y="98584"/>
                  <a:pt x="5641181" y="113824"/>
                </a:cubicBezTo>
                <a:cubicBezTo>
                  <a:pt x="5640229" y="121444"/>
                  <a:pt x="5639276" y="130969"/>
                  <a:pt x="5639276" y="141446"/>
                </a:cubicBezTo>
                <a:cubicBezTo>
                  <a:pt x="5639276" y="147161"/>
                  <a:pt x="5638324" y="152876"/>
                  <a:pt x="5638324" y="158591"/>
                </a:cubicBezTo>
                <a:cubicBezTo>
                  <a:pt x="5638324" y="164306"/>
                  <a:pt x="5638324" y="170974"/>
                  <a:pt x="5638324" y="177641"/>
                </a:cubicBezTo>
                <a:cubicBezTo>
                  <a:pt x="5638324" y="186214"/>
                  <a:pt x="5638324" y="195739"/>
                  <a:pt x="5639276" y="205264"/>
                </a:cubicBezTo>
                <a:cubicBezTo>
                  <a:pt x="5638324" y="206216"/>
                  <a:pt x="5638324" y="207169"/>
                  <a:pt x="5637371" y="208121"/>
                </a:cubicBezTo>
                <a:cubicBezTo>
                  <a:pt x="5637371" y="208121"/>
                  <a:pt x="5636419" y="209074"/>
                  <a:pt x="5636419" y="209074"/>
                </a:cubicBezTo>
                <a:cubicBezTo>
                  <a:pt x="5636419" y="208121"/>
                  <a:pt x="5636419" y="208121"/>
                  <a:pt x="5636419" y="208121"/>
                </a:cubicBezTo>
                <a:cubicBezTo>
                  <a:pt x="5636419" y="208121"/>
                  <a:pt x="5636419" y="208121"/>
                  <a:pt x="5636419" y="209074"/>
                </a:cubicBezTo>
                <a:cubicBezTo>
                  <a:pt x="5635467" y="210979"/>
                  <a:pt x="5633562" y="212884"/>
                  <a:pt x="5631656" y="215741"/>
                </a:cubicBezTo>
                <a:cubicBezTo>
                  <a:pt x="5628799" y="201454"/>
                  <a:pt x="5626894" y="192881"/>
                  <a:pt x="5626894" y="192881"/>
                </a:cubicBezTo>
                <a:cubicBezTo>
                  <a:pt x="5626894" y="192881"/>
                  <a:pt x="5626894" y="204311"/>
                  <a:pt x="5626894" y="222409"/>
                </a:cubicBezTo>
                <a:cubicBezTo>
                  <a:pt x="5626894" y="222409"/>
                  <a:pt x="5626894" y="222409"/>
                  <a:pt x="5626894" y="223361"/>
                </a:cubicBezTo>
                <a:cubicBezTo>
                  <a:pt x="5624037" y="219551"/>
                  <a:pt x="5621179" y="215741"/>
                  <a:pt x="5618321" y="211931"/>
                </a:cubicBezTo>
                <a:cubicBezTo>
                  <a:pt x="5608796" y="199549"/>
                  <a:pt x="5601176" y="189071"/>
                  <a:pt x="5593556" y="181451"/>
                </a:cubicBezTo>
                <a:cubicBezTo>
                  <a:pt x="5579269" y="165259"/>
                  <a:pt x="5570696" y="155734"/>
                  <a:pt x="5570696" y="155734"/>
                </a:cubicBezTo>
                <a:cubicBezTo>
                  <a:pt x="5570696" y="155734"/>
                  <a:pt x="5577364" y="166211"/>
                  <a:pt x="5590699" y="184309"/>
                </a:cubicBezTo>
                <a:cubicBezTo>
                  <a:pt x="5597367" y="192881"/>
                  <a:pt x="5604034" y="204311"/>
                  <a:pt x="5612606" y="217646"/>
                </a:cubicBezTo>
                <a:cubicBezTo>
                  <a:pt x="5613559" y="219551"/>
                  <a:pt x="5614512" y="221456"/>
                  <a:pt x="5616417" y="223361"/>
                </a:cubicBezTo>
                <a:cubicBezTo>
                  <a:pt x="5617369" y="226219"/>
                  <a:pt x="5618321" y="230029"/>
                  <a:pt x="5620226" y="233839"/>
                </a:cubicBezTo>
                <a:cubicBezTo>
                  <a:pt x="5620226" y="233839"/>
                  <a:pt x="5620226" y="233839"/>
                  <a:pt x="5620226" y="234791"/>
                </a:cubicBezTo>
                <a:cubicBezTo>
                  <a:pt x="5619274" y="236696"/>
                  <a:pt x="5618321" y="238601"/>
                  <a:pt x="5616417" y="241459"/>
                </a:cubicBezTo>
                <a:cubicBezTo>
                  <a:pt x="5616417" y="241459"/>
                  <a:pt x="5616417" y="240506"/>
                  <a:pt x="5616417" y="240506"/>
                </a:cubicBezTo>
                <a:cubicBezTo>
                  <a:pt x="5616417" y="240506"/>
                  <a:pt x="5616417" y="240506"/>
                  <a:pt x="5616417" y="241459"/>
                </a:cubicBezTo>
                <a:cubicBezTo>
                  <a:pt x="5615464" y="242411"/>
                  <a:pt x="5614512" y="244316"/>
                  <a:pt x="5614512" y="245269"/>
                </a:cubicBezTo>
                <a:cubicBezTo>
                  <a:pt x="5608796" y="255746"/>
                  <a:pt x="5602129" y="267176"/>
                  <a:pt x="5594509" y="280511"/>
                </a:cubicBezTo>
                <a:cubicBezTo>
                  <a:pt x="5594509" y="278606"/>
                  <a:pt x="5594509" y="277654"/>
                  <a:pt x="5594509" y="275749"/>
                </a:cubicBezTo>
                <a:cubicBezTo>
                  <a:pt x="5594509" y="272891"/>
                  <a:pt x="5594509" y="270986"/>
                  <a:pt x="5594509" y="268129"/>
                </a:cubicBezTo>
                <a:cubicBezTo>
                  <a:pt x="5595462" y="260509"/>
                  <a:pt x="5596414" y="256699"/>
                  <a:pt x="5596414" y="256699"/>
                </a:cubicBezTo>
                <a:cubicBezTo>
                  <a:pt x="5596414" y="256699"/>
                  <a:pt x="5595462" y="258604"/>
                  <a:pt x="5594509" y="263366"/>
                </a:cubicBezTo>
                <a:cubicBezTo>
                  <a:pt x="5594509" y="263366"/>
                  <a:pt x="5594509" y="262414"/>
                  <a:pt x="5594509" y="262414"/>
                </a:cubicBezTo>
                <a:cubicBezTo>
                  <a:pt x="5593556" y="257651"/>
                  <a:pt x="5593556" y="253841"/>
                  <a:pt x="5592604" y="250031"/>
                </a:cubicBezTo>
                <a:cubicBezTo>
                  <a:pt x="5591651" y="243364"/>
                  <a:pt x="5590699" y="238601"/>
                  <a:pt x="5590699" y="232886"/>
                </a:cubicBezTo>
                <a:cubicBezTo>
                  <a:pt x="5594509" y="223361"/>
                  <a:pt x="5596414" y="217646"/>
                  <a:pt x="5596414" y="217646"/>
                </a:cubicBezTo>
                <a:cubicBezTo>
                  <a:pt x="5596414" y="217646"/>
                  <a:pt x="5593556" y="221456"/>
                  <a:pt x="5589746" y="230029"/>
                </a:cubicBezTo>
                <a:cubicBezTo>
                  <a:pt x="5589746" y="230029"/>
                  <a:pt x="5589746" y="230029"/>
                  <a:pt x="5589746" y="230029"/>
                </a:cubicBezTo>
                <a:cubicBezTo>
                  <a:pt x="5587842" y="218599"/>
                  <a:pt x="5586889" y="211931"/>
                  <a:pt x="5586889" y="211931"/>
                </a:cubicBezTo>
                <a:cubicBezTo>
                  <a:pt x="5586889" y="211931"/>
                  <a:pt x="5585937" y="218599"/>
                  <a:pt x="5585937" y="230029"/>
                </a:cubicBezTo>
                <a:cubicBezTo>
                  <a:pt x="5585937" y="230029"/>
                  <a:pt x="5585937" y="230981"/>
                  <a:pt x="5585937" y="230981"/>
                </a:cubicBezTo>
                <a:cubicBezTo>
                  <a:pt x="5584984" y="225266"/>
                  <a:pt x="5584031" y="219551"/>
                  <a:pt x="5583079" y="213836"/>
                </a:cubicBezTo>
                <a:cubicBezTo>
                  <a:pt x="5583079" y="223361"/>
                  <a:pt x="5583079" y="232886"/>
                  <a:pt x="5583079" y="242411"/>
                </a:cubicBezTo>
                <a:cubicBezTo>
                  <a:pt x="5582126" y="243364"/>
                  <a:pt x="5582126" y="245269"/>
                  <a:pt x="5581174" y="246221"/>
                </a:cubicBezTo>
                <a:cubicBezTo>
                  <a:pt x="5580221" y="247174"/>
                  <a:pt x="5579269" y="249079"/>
                  <a:pt x="5579269" y="250031"/>
                </a:cubicBezTo>
                <a:cubicBezTo>
                  <a:pt x="5576412" y="235744"/>
                  <a:pt x="5574506" y="221456"/>
                  <a:pt x="5571649" y="209074"/>
                </a:cubicBezTo>
                <a:cubicBezTo>
                  <a:pt x="5570696" y="202406"/>
                  <a:pt x="5568792" y="194786"/>
                  <a:pt x="5567839" y="189071"/>
                </a:cubicBezTo>
                <a:cubicBezTo>
                  <a:pt x="5565934" y="182404"/>
                  <a:pt x="5564981" y="176689"/>
                  <a:pt x="5563076" y="170974"/>
                </a:cubicBezTo>
                <a:cubicBezTo>
                  <a:pt x="5560219" y="159544"/>
                  <a:pt x="5557362" y="150019"/>
                  <a:pt x="5555456" y="141446"/>
                </a:cubicBezTo>
                <a:cubicBezTo>
                  <a:pt x="5550694" y="125254"/>
                  <a:pt x="5548789" y="115729"/>
                  <a:pt x="5548789" y="115729"/>
                </a:cubicBezTo>
                <a:cubicBezTo>
                  <a:pt x="5548789" y="115729"/>
                  <a:pt x="5549742" y="125254"/>
                  <a:pt x="5551646" y="142399"/>
                </a:cubicBezTo>
                <a:cubicBezTo>
                  <a:pt x="5552599" y="150971"/>
                  <a:pt x="5554504" y="160496"/>
                  <a:pt x="5555456" y="172879"/>
                </a:cubicBezTo>
                <a:cubicBezTo>
                  <a:pt x="5556409" y="178594"/>
                  <a:pt x="5557362" y="185261"/>
                  <a:pt x="5558314" y="190976"/>
                </a:cubicBezTo>
                <a:cubicBezTo>
                  <a:pt x="5559267" y="197644"/>
                  <a:pt x="5559267" y="204311"/>
                  <a:pt x="5560219" y="211931"/>
                </a:cubicBezTo>
                <a:cubicBezTo>
                  <a:pt x="5561171" y="226219"/>
                  <a:pt x="5563076" y="241459"/>
                  <a:pt x="5564981" y="257651"/>
                </a:cubicBezTo>
                <a:cubicBezTo>
                  <a:pt x="5565934" y="263366"/>
                  <a:pt x="5565934" y="269081"/>
                  <a:pt x="5565934" y="274796"/>
                </a:cubicBezTo>
                <a:cubicBezTo>
                  <a:pt x="5564981" y="275749"/>
                  <a:pt x="5564981" y="277654"/>
                  <a:pt x="5564029" y="278606"/>
                </a:cubicBezTo>
                <a:cubicBezTo>
                  <a:pt x="5563076" y="280511"/>
                  <a:pt x="5562124" y="282416"/>
                  <a:pt x="5561171" y="284321"/>
                </a:cubicBezTo>
                <a:cubicBezTo>
                  <a:pt x="5557362" y="277654"/>
                  <a:pt x="5553551" y="270034"/>
                  <a:pt x="5549742" y="264319"/>
                </a:cubicBezTo>
                <a:cubicBezTo>
                  <a:pt x="5549742" y="263366"/>
                  <a:pt x="5548789" y="262414"/>
                  <a:pt x="5548789" y="261461"/>
                </a:cubicBezTo>
                <a:cubicBezTo>
                  <a:pt x="5546884" y="255746"/>
                  <a:pt x="5545931" y="250984"/>
                  <a:pt x="5544026" y="247174"/>
                </a:cubicBezTo>
                <a:cubicBezTo>
                  <a:pt x="5545931" y="234791"/>
                  <a:pt x="5547837" y="228124"/>
                  <a:pt x="5547837" y="228124"/>
                </a:cubicBezTo>
                <a:cubicBezTo>
                  <a:pt x="5547837" y="228124"/>
                  <a:pt x="5545931" y="232886"/>
                  <a:pt x="5542121" y="241459"/>
                </a:cubicBezTo>
                <a:cubicBezTo>
                  <a:pt x="5542121" y="240506"/>
                  <a:pt x="5541169" y="239554"/>
                  <a:pt x="5541169" y="238601"/>
                </a:cubicBezTo>
                <a:cubicBezTo>
                  <a:pt x="5540217" y="235744"/>
                  <a:pt x="5539264" y="232886"/>
                  <a:pt x="5538312" y="230029"/>
                </a:cubicBezTo>
                <a:cubicBezTo>
                  <a:pt x="5546884" y="192881"/>
                  <a:pt x="5551646" y="167164"/>
                  <a:pt x="5551646" y="167164"/>
                </a:cubicBezTo>
                <a:cubicBezTo>
                  <a:pt x="5551646" y="167164"/>
                  <a:pt x="5542121" y="190024"/>
                  <a:pt x="5528787" y="225266"/>
                </a:cubicBezTo>
                <a:cubicBezTo>
                  <a:pt x="5526881" y="221456"/>
                  <a:pt x="5524976" y="219551"/>
                  <a:pt x="5524976" y="217646"/>
                </a:cubicBezTo>
                <a:cubicBezTo>
                  <a:pt x="5524024" y="213836"/>
                  <a:pt x="5524024" y="210026"/>
                  <a:pt x="5524024" y="207169"/>
                </a:cubicBezTo>
                <a:cubicBezTo>
                  <a:pt x="5522119" y="192881"/>
                  <a:pt x="5521167" y="185261"/>
                  <a:pt x="5521167" y="185261"/>
                </a:cubicBezTo>
                <a:cubicBezTo>
                  <a:pt x="5521167" y="185261"/>
                  <a:pt x="5521167" y="192881"/>
                  <a:pt x="5520214" y="207169"/>
                </a:cubicBezTo>
                <a:cubicBezTo>
                  <a:pt x="5520214" y="213836"/>
                  <a:pt x="5520214" y="222409"/>
                  <a:pt x="5520214" y="232886"/>
                </a:cubicBezTo>
                <a:cubicBezTo>
                  <a:pt x="5520214" y="237649"/>
                  <a:pt x="5520214" y="243364"/>
                  <a:pt x="5520214" y="248126"/>
                </a:cubicBezTo>
                <a:cubicBezTo>
                  <a:pt x="5520214" y="249079"/>
                  <a:pt x="5520214" y="250031"/>
                  <a:pt x="5520214" y="250984"/>
                </a:cubicBezTo>
                <a:cubicBezTo>
                  <a:pt x="5515451" y="264319"/>
                  <a:pt x="5510689" y="277654"/>
                  <a:pt x="5505926" y="291941"/>
                </a:cubicBezTo>
                <a:cubicBezTo>
                  <a:pt x="5504974" y="294799"/>
                  <a:pt x="5504021" y="297656"/>
                  <a:pt x="5503069" y="300514"/>
                </a:cubicBezTo>
                <a:cubicBezTo>
                  <a:pt x="5501164" y="297656"/>
                  <a:pt x="5500212" y="293846"/>
                  <a:pt x="5498306" y="290989"/>
                </a:cubicBezTo>
                <a:cubicBezTo>
                  <a:pt x="5498306" y="289084"/>
                  <a:pt x="5498306" y="287179"/>
                  <a:pt x="5498306" y="285274"/>
                </a:cubicBezTo>
                <a:cubicBezTo>
                  <a:pt x="5499259" y="274796"/>
                  <a:pt x="5499259" y="269081"/>
                  <a:pt x="5499259" y="269081"/>
                </a:cubicBezTo>
                <a:cubicBezTo>
                  <a:pt x="5499259" y="269081"/>
                  <a:pt x="5497354" y="274796"/>
                  <a:pt x="5494496" y="284321"/>
                </a:cubicBezTo>
                <a:cubicBezTo>
                  <a:pt x="5489734" y="273844"/>
                  <a:pt x="5484971" y="265271"/>
                  <a:pt x="5481162" y="257651"/>
                </a:cubicBezTo>
                <a:cubicBezTo>
                  <a:pt x="5482114" y="255746"/>
                  <a:pt x="5482114" y="253841"/>
                  <a:pt x="5483067" y="251936"/>
                </a:cubicBezTo>
                <a:cubicBezTo>
                  <a:pt x="5486876" y="241459"/>
                  <a:pt x="5489734" y="231934"/>
                  <a:pt x="5492592" y="224314"/>
                </a:cubicBezTo>
                <a:cubicBezTo>
                  <a:pt x="5497354" y="209074"/>
                  <a:pt x="5500212" y="200501"/>
                  <a:pt x="5500212" y="200501"/>
                </a:cubicBezTo>
                <a:cubicBezTo>
                  <a:pt x="5500212" y="200501"/>
                  <a:pt x="5498306" y="205264"/>
                  <a:pt x="5493544" y="212884"/>
                </a:cubicBezTo>
                <a:cubicBezTo>
                  <a:pt x="5496401" y="203359"/>
                  <a:pt x="5500212" y="194786"/>
                  <a:pt x="5502117" y="188119"/>
                </a:cubicBezTo>
                <a:cubicBezTo>
                  <a:pt x="5507831" y="170974"/>
                  <a:pt x="5511642" y="160496"/>
                  <a:pt x="5511642" y="160496"/>
                </a:cubicBezTo>
                <a:cubicBezTo>
                  <a:pt x="5511642" y="160496"/>
                  <a:pt x="5506879" y="170021"/>
                  <a:pt x="5498306" y="186214"/>
                </a:cubicBezTo>
                <a:cubicBezTo>
                  <a:pt x="5494496" y="194786"/>
                  <a:pt x="5489734" y="204311"/>
                  <a:pt x="5484019" y="215741"/>
                </a:cubicBezTo>
                <a:cubicBezTo>
                  <a:pt x="5481162" y="221456"/>
                  <a:pt x="5478304" y="227171"/>
                  <a:pt x="5475446" y="233839"/>
                </a:cubicBezTo>
                <a:cubicBezTo>
                  <a:pt x="5474494" y="236696"/>
                  <a:pt x="5473542" y="238601"/>
                  <a:pt x="5472589" y="241459"/>
                </a:cubicBezTo>
                <a:cubicBezTo>
                  <a:pt x="5465921" y="228124"/>
                  <a:pt x="5461159" y="221456"/>
                  <a:pt x="5461159" y="221456"/>
                </a:cubicBezTo>
                <a:cubicBezTo>
                  <a:pt x="5461159" y="221456"/>
                  <a:pt x="5464017" y="231934"/>
                  <a:pt x="5469731" y="248126"/>
                </a:cubicBezTo>
                <a:cubicBezTo>
                  <a:pt x="5468779" y="250031"/>
                  <a:pt x="5467826" y="252889"/>
                  <a:pt x="5466874" y="254794"/>
                </a:cubicBezTo>
                <a:cubicBezTo>
                  <a:pt x="5466874" y="255746"/>
                  <a:pt x="5465921" y="256699"/>
                  <a:pt x="5465921" y="257651"/>
                </a:cubicBezTo>
                <a:cubicBezTo>
                  <a:pt x="5465921" y="257651"/>
                  <a:pt x="5464969" y="256699"/>
                  <a:pt x="5464969" y="256699"/>
                </a:cubicBezTo>
                <a:cubicBezTo>
                  <a:pt x="5461159" y="252889"/>
                  <a:pt x="5458301" y="249079"/>
                  <a:pt x="5455444" y="246221"/>
                </a:cubicBezTo>
                <a:cubicBezTo>
                  <a:pt x="5454492" y="240506"/>
                  <a:pt x="5453539" y="234791"/>
                  <a:pt x="5452587" y="230029"/>
                </a:cubicBezTo>
                <a:cubicBezTo>
                  <a:pt x="5451634" y="224314"/>
                  <a:pt x="5449729" y="219551"/>
                  <a:pt x="5448776" y="214789"/>
                </a:cubicBezTo>
                <a:cubicBezTo>
                  <a:pt x="5445919" y="205264"/>
                  <a:pt x="5444014" y="196691"/>
                  <a:pt x="5442109" y="190024"/>
                </a:cubicBezTo>
                <a:cubicBezTo>
                  <a:pt x="5442109" y="190024"/>
                  <a:pt x="5442109" y="190024"/>
                  <a:pt x="5442109" y="190024"/>
                </a:cubicBezTo>
                <a:cubicBezTo>
                  <a:pt x="5442109" y="184309"/>
                  <a:pt x="5442109" y="180499"/>
                  <a:pt x="5442109" y="180499"/>
                </a:cubicBezTo>
                <a:cubicBezTo>
                  <a:pt x="5442109" y="180499"/>
                  <a:pt x="5442109" y="182404"/>
                  <a:pt x="5441156" y="186214"/>
                </a:cubicBezTo>
                <a:cubicBezTo>
                  <a:pt x="5438299" y="174784"/>
                  <a:pt x="5436394" y="169069"/>
                  <a:pt x="5436394" y="169069"/>
                </a:cubicBezTo>
                <a:cubicBezTo>
                  <a:pt x="5436394" y="169069"/>
                  <a:pt x="5437346" y="176689"/>
                  <a:pt x="5438299" y="190976"/>
                </a:cubicBezTo>
                <a:cubicBezTo>
                  <a:pt x="5438299" y="192881"/>
                  <a:pt x="5438299" y="193834"/>
                  <a:pt x="5439251" y="195739"/>
                </a:cubicBezTo>
                <a:cubicBezTo>
                  <a:pt x="5437346" y="203359"/>
                  <a:pt x="5435442" y="212884"/>
                  <a:pt x="5433537" y="225266"/>
                </a:cubicBezTo>
                <a:cubicBezTo>
                  <a:pt x="5430679" y="223361"/>
                  <a:pt x="5429726" y="221456"/>
                  <a:pt x="5429726" y="221456"/>
                </a:cubicBezTo>
                <a:cubicBezTo>
                  <a:pt x="5429726" y="221456"/>
                  <a:pt x="5430679" y="223361"/>
                  <a:pt x="5433537" y="225266"/>
                </a:cubicBezTo>
                <a:cubicBezTo>
                  <a:pt x="5432584" y="230029"/>
                  <a:pt x="5431631" y="235744"/>
                  <a:pt x="5430679" y="240506"/>
                </a:cubicBezTo>
                <a:cubicBezTo>
                  <a:pt x="5429726" y="232886"/>
                  <a:pt x="5428774" y="228124"/>
                  <a:pt x="5428774" y="228124"/>
                </a:cubicBezTo>
                <a:cubicBezTo>
                  <a:pt x="5428774" y="228124"/>
                  <a:pt x="5428774" y="232886"/>
                  <a:pt x="5428774" y="242411"/>
                </a:cubicBezTo>
                <a:cubicBezTo>
                  <a:pt x="5426869" y="234791"/>
                  <a:pt x="5425917" y="228124"/>
                  <a:pt x="5424012" y="222409"/>
                </a:cubicBezTo>
                <a:cubicBezTo>
                  <a:pt x="5421154" y="208121"/>
                  <a:pt x="5419249" y="200501"/>
                  <a:pt x="5419249" y="200501"/>
                </a:cubicBezTo>
                <a:cubicBezTo>
                  <a:pt x="5419249" y="200501"/>
                  <a:pt x="5419249" y="209074"/>
                  <a:pt x="5420201" y="223361"/>
                </a:cubicBezTo>
                <a:cubicBezTo>
                  <a:pt x="5421154" y="235744"/>
                  <a:pt x="5422106" y="253841"/>
                  <a:pt x="5424964" y="274796"/>
                </a:cubicBezTo>
                <a:cubicBezTo>
                  <a:pt x="5424012" y="282416"/>
                  <a:pt x="5422106" y="290989"/>
                  <a:pt x="5420201" y="299561"/>
                </a:cubicBezTo>
                <a:cubicBezTo>
                  <a:pt x="5419249" y="301466"/>
                  <a:pt x="5419249" y="303371"/>
                  <a:pt x="5418296" y="305276"/>
                </a:cubicBezTo>
                <a:cubicBezTo>
                  <a:pt x="5417344" y="302419"/>
                  <a:pt x="5416392" y="300514"/>
                  <a:pt x="5415439" y="298609"/>
                </a:cubicBezTo>
                <a:cubicBezTo>
                  <a:pt x="5416392" y="294799"/>
                  <a:pt x="5417344" y="291941"/>
                  <a:pt x="5417344" y="291941"/>
                </a:cubicBezTo>
                <a:cubicBezTo>
                  <a:pt x="5417344" y="291941"/>
                  <a:pt x="5416392" y="293846"/>
                  <a:pt x="5414487" y="296704"/>
                </a:cubicBezTo>
                <a:cubicBezTo>
                  <a:pt x="5414487" y="296704"/>
                  <a:pt x="5414487" y="295751"/>
                  <a:pt x="5414487" y="295751"/>
                </a:cubicBezTo>
                <a:cubicBezTo>
                  <a:pt x="5413534" y="292894"/>
                  <a:pt x="5412581" y="290036"/>
                  <a:pt x="5411629" y="287179"/>
                </a:cubicBezTo>
                <a:cubicBezTo>
                  <a:pt x="5413534" y="274796"/>
                  <a:pt x="5414487" y="268129"/>
                  <a:pt x="5414487" y="268129"/>
                </a:cubicBezTo>
                <a:cubicBezTo>
                  <a:pt x="5414487" y="268129"/>
                  <a:pt x="5412581" y="272891"/>
                  <a:pt x="5409724" y="282416"/>
                </a:cubicBezTo>
                <a:cubicBezTo>
                  <a:pt x="5407819" y="276701"/>
                  <a:pt x="5405914" y="271939"/>
                  <a:pt x="5404009" y="267176"/>
                </a:cubicBezTo>
                <a:cubicBezTo>
                  <a:pt x="5402104" y="262414"/>
                  <a:pt x="5401151" y="258604"/>
                  <a:pt x="5399246" y="253841"/>
                </a:cubicBezTo>
                <a:cubicBezTo>
                  <a:pt x="5400199" y="240506"/>
                  <a:pt x="5400199" y="232886"/>
                  <a:pt x="5400199" y="232886"/>
                </a:cubicBezTo>
                <a:cubicBezTo>
                  <a:pt x="5400199" y="232886"/>
                  <a:pt x="5399246" y="237649"/>
                  <a:pt x="5396389" y="247174"/>
                </a:cubicBezTo>
                <a:cubicBezTo>
                  <a:pt x="5396389" y="246221"/>
                  <a:pt x="5395437" y="245269"/>
                  <a:pt x="5395437" y="244316"/>
                </a:cubicBezTo>
                <a:cubicBezTo>
                  <a:pt x="5390674" y="231934"/>
                  <a:pt x="5387817" y="224314"/>
                  <a:pt x="5387817" y="224314"/>
                </a:cubicBezTo>
                <a:cubicBezTo>
                  <a:pt x="5387817" y="224314"/>
                  <a:pt x="5388769" y="231934"/>
                  <a:pt x="5391626" y="245269"/>
                </a:cubicBezTo>
                <a:cubicBezTo>
                  <a:pt x="5392579" y="249079"/>
                  <a:pt x="5393531" y="252889"/>
                  <a:pt x="5394484" y="257651"/>
                </a:cubicBezTo>
                <a:cubicBezTo>
                  <a:pt x="5391626" y="269081"/>
                  <a:pt x="5388769" y="283369"/>
                  <a:pt x="5384959" y="300514"/>
                </a:cubicBezTo>
                <a:cubicBezTo>
                  <a:pt x="5384959" y="299561"/>
                  <a:pt x="5384959" y="298609"/>
                  <a:pt x="5384006" y="297656"/>
                </a:cubicBezTo>
                <a:cubicBezTo>
                  <a:pt x="5383054" y="288131"/>
                  <a:pt x="5382101" y="283369"/>
                  <a:pt x="5382101" y="283369"/>
                </a:cubicBezTo>
                <a:cubicBezTo>
                  <a:pt x="5382101" y="283369"/>
                  <a:pt x="5382101" y="284321"/>
                  <a:pt x="5382101" y="287179"/>
                </a:cubicBezTo>
                <a:cubicBezTo>
                  <a:pt x="5381149" y="283369"/>
                  <a:pt x="5380196" y="280511"/>
                  <a:pt x="5380196" y="276701"/>
                </a:cubicBezTo>
                <a:cubicBezTo>
                  <a:pt x="5380196" y="275749"/>
                  <a:pt x="5379244" y="273844"/>
                  <a:pt x="5379244" y="272891"/>
                </a:cubicBezTo>
                <a:cubicBezTo>
                  <a:pt x="5380196" y="270986"/>
                  <a:pt x="5380196" y="269081"/>
                  <a:pt x="5380196" y="269081"/>
                </a:cubicBezTo>
                <a:cubicBezTo>
                  <a:pt x="5380196" y="269081"/>
                  <a:pt x="5380196" y="270034"/>
                  <a:pt x="5379244" y="271939"/>
                </a:cubicBezTo>
                <a:cubicBezTo>
                  <a:pt x="5376387" y="260509"/>
                  <a:pt x="5374481" y="250984"/>
                  <a:pt x="5372576" y="241459"/>
                </a:cubicBezTo>
                <a:cubicBezTo>
                  <a:pt x="5372576" y="238601"/>
                  <a:pt x="5372576" y="235744"/>
                  <a:pt x="5373529" y="232886"/>
                </a:cubicBezTo>
                <a:cubicBezTo>
                  <a:pt x="5374481" y="217646"/>
                  <a:pt x="5376387" y="203359"/>
                  <a:pt x="5378292" y="190024"/>
                </a:cubicBezTo>
                <a:cubicBezTo>
                  <a:pt x="5379244" y="176689"/>
                  <a:pt x="5382101" y="165259"/>
                  <a:pt x="5384006" y="153829"/>
                </a:cubicBezTo>
                <a:cubicBezTo>
                  <a:pt x="5384959" y="148114"/>
                  <a:pt x="5385912" y="143351"/>
                  <a:pt x="5386864" y="138589"/>
                </a:cubicBezTo>
                <a:cubicBezTo>
                  <a:pt x="5387817" y="133826"/>
                  <a:pt x="5388769" y="130016"/>
                  <a:pt x="5389721" y="126206"/>
                </a:cubicBezTo>
                <a:cubicBezTo>
                  <a:pt x="5392579" y="110966"/>
                  <a:pt x="5394484" y="102394"/>
                  <a:pt x="5394484" y="102394"/>
                </a:cubicBezTo>
                <a:cubicBezTo>
                  <a:pt x="5394484" y="102394"/>
                  <a:pt x="5391626" y="110966"/>
                  <a:pt x="5385912" y="125254"/>
                </a:cubicBezTo>
                <a:cubicBezTo>
                  <a:pt x="5384959" y="129064"/>
                  <a:pt x="5383054" y="132874"/>
                  <a:pt x="5381149" y="137636"/>
                </a:cubicBezTo>
                <a:cubicBezTo>
                  <a:pt x="5379244" y="142399"/>
                  <a:pt x="5378292" y="147161"/>
                  <a:pt x="5376387" y="151924"/>
                </a:cubicBezTo>
                <a:cubicBezTo>
                  <a:pt x="5373529" y="162401"/>
                  <a:pt x="5369719" y="174784"/>
                  <a:pt x="5366862" y="188119"/>
                </a:cubicBezTo>
                <a:cubicBezTo>
                  <a:pt x="5365909" y="193834"/>
                  <a:pt x="5364004" y="199549"/>
                  <a:pt x="5363051" y="205264"/>
                </a:cubicBezTo>
                <a:cubicBezTo>
                  <a:pt x="5361146" y="199549"/>
                  <a:pt x="5360194" y="196691"/>
                  <a:pt x="5360194" y="196691"/>
                </a:cubicBezTo>
                <a:cubicBezTo>
                  <a:pt x="5360194" y="196691"/>
                  <a:pt x="5361146" y="201454"/>
                  <a:pt x="5361146" y="210979"/>
                </a:cubicBezTo>
                <a:cubicBezTo>
                  <a:pt x="5360194" y="217646"/>
                  <a:pt x="5358289" y="224314"/>
                  <a:pt x="5357337" y="230981"/>
                </a:cubicBezTo>
                <a:cubicBezTo>
                  <a:pt x="5356384" y="235744"/>
                  <a:pt x="5355431" y="240506"/>
                  <a:pt x="5355431" y="245269"/>
                </a:cubicBezTo>
                <a:cubicBezTo>
                  <a:pt x="5355431" y="241459"/>
                  <a:pt x="5354479" y="238601"/>
                  <a:pt x="5354479" y="235744"/>
                </a:cubicBezTo>
                <a:cubicBezTo>
                  <a:pt x="5354479" y="233839"/>
                  <a:pt x="5354479" y="231934"/>
                  <a:pt x="5354479" y="230029"/>
                </a:cubicBezTo>
                <a:cubicBezTo>
                  <a:pt x="5355431" y="217646"/>
                  <a:pt x="5355431" y="210979"/>
                  <a:pt x="5355431" y="210979"/>
                </a:cubicBezTo>
                <a:cubicBezTo>
                  <a:pt x="5355431" y="210979"/>
                  <a:pt x="5354479" y="214789"/>
                  <a:pt x="5352574" y="222409"/>
                </a:cubicBezTo>
                <a:cubicBezTo>
                  <a:pt x="5350669" y="210026"/>
                  <a:pt x="5348764" y="199549"/>
                  <a:pt x="5347812" y="190024"/>
                </a:cubicBezTo>
                <a:cubicBezTo>
                  <a:pt x="5347812" y="186214"/>
                  <a:pt x="5347812" y="182404"/>
                  <a:pt x="5347812" y="179546"/>
                </a:cubicBezTo>
                <a:cubicBezTo>
                  <a:pt x="5347812" y="167164"/>
                  <a:pt x="5347812" y="160496"/>
                  <a:pt x="5347812" y="160496"/>
                </a:cubicBezTo>
                <a:cubicBezTo>
                  <a:pt x="5347812" y="160496"/>
                  <a:pt x="5346859" y="165259"/>
                  <a:pt x="5344954" y="173831"/>
                </a:cubicBezTo>
                <a:cubicBezTo>
                  <a:pt x="5342096" y="158591"/>
                  <a:pt x="5341144" y="150019"/>
                  <a:pt x="5341144" y="150019"/>
                </a:cubicBezTo>
                <a:cubicBezTo>
                  <a:pt x="5341144" y="150019"/>
                  <a:pt x="5341144" y="160496"/>
                  <a:pt x="5342096" y="177641"/>
                </a:cubicBezTo>
                <a:cubicBezTo>
                  <a:pt x="5342096" y="180499"/>
                  <a:pt x="5342096" y="184309"/>
                  <a:pt x="5342096" y="187166"/>
                </a:cubicBezTo>
                <a:cubicBezTo>
                  <a:pt x="5341144" y="190976"/>
                  <a:pt x="5341144" y="195739"/>
                  <a:pt x="5340192" y="200501"/>
                </a:cubicBezTo>
                <a:cubicBezTo>
                  <a:pt x="5339239" y="209074"/>
                  <a:pt x="5337334" y="218599"/>
                  <a:pt x="5337334" y="229076"/>
                </a:cubicBezTo>
                <a:cubicBezTo>
                  <a:pt x="5337334" y="239554"/>
                  <a:pt x="5336381" y="250984"/>
                  <a:pt x="5336381" y="263366"/>
                </a:cubicBezTo>
                <a:cubicBezTo>
                  <a:pt x="5336381" y="269081"/>
                  <a:pt x="5336381" y="275749"/>
                  <a:pt x="5336381" y="282416"/>
                </a:cubicBezTo>
                <a:cubicBezTo>
                  <a:pt x="5336381" y="282416"/>
                  <a:pt x="5336381" y="282416"/>
                  <a:pt x="5336381" y="282416"/>
                </a:cubicBezTo>
                <a:cubicBezTo>
                  <a:pt x="5335429" y="286226"/>
                  <a:pt x="5334476" y="290036"/>
                  <a:pt x="5333524" y="293846"/>
                </a:cubicBezTo>
                <a:cubicBezTo>
                  <a:pt x="5333524" y="292894"/>
                  <a:pt x="5332571" y="291941"/>
                  <a:pt x="5332571" y="291941"/>
                </a:cubicBezTo>
                <a:cubicBezTo>
                  <a:pt x="5330667" y="287179"/>
                  <a:pt x="5329714" y="282416"/>
                  <a:pt x="5327809" y="278606"/>
                </a:cubicBezTo>
                <a:cubicBezTo>
                  <a:pt x="5323999" y="269081"/>
                  <a:pt x="5321142" y="259556"/>
                  <a:pt x="5319237" y="252889"/>
                </a:cubicBezTo>
                <a:cubicBezTo>
                  <a:pt x="5313521" y="238601"/>
                  <a:pt x="5310664" y="230029"/>
                  <a:pt x="5310664" y="230029"/>
                </a:cubicBezTo>
                <a:cubicBezTo>
                  <a:pt x="5310664" y="230029"/>
                  <a:pt x="5312569" y="238601"/>
                  <a:pt x="5315426" y="253841"/>
                </a:cubicBezTo>
                <a:cubicBezTo>
                  <a:pt x="5316379" y="257651"/>
                  <a:pt x="5317331" y="262414"/>
                  <a:pt x="5318284" y="267176"/>
                </a:cubicBezTo>
                <a:cubicBezTo>
                  <a:pt x="5316379" y="264319"/>
                  <a:pt x="5315426" y="263366"/>
                  <a:pt x="5315426" y="263366"/>
                </a:cubicBezTo>
                <a:cubicBezTo>
                  <a:pt x="5315426" y="263366"/>
                  <a:pt x="5317331" y="268129"/>
                  <a:pt x="5320189" y="276701"/>
                </a:cubicBezTo>
                <a:cubicBezTo>
                  <a:pt x="5320189" y="278606"/>
                  <a:pt x="5321142" y="279559"/>
                  <a:pt x="5321142" y="281464"/>
                </a:cubicBezTo>
                <a:cubicBezTo>
                  <a:pt x="5322094" y="286226"/>
                  <a:pt x="5323046" y="291941"/>
                  <a:pt x="5324951" y="297656"/>
                </a:cubicBezTo>
                <a:cubicBezTo>
                  <a:pt x="5325904" y="300514"/>
                  <a:pt x="5326856" y="303371"/>
                  <a:pt x="5326856" y="306229"/>
                </a:cubicBezTo>
                <a:cubicBezTo>
                  <a:pt x="5323999" y="310991"/>
                  <a:pt x="5320189" y="316706"/>
                  <a:pt x="5316379" y="322421"/>
                </a:cubicBezTo>
                <a:cubicBezTo>
                  <a:pt x="5313521" y="327184"/>
                  <a:pt x="5309712" y="332899"/>
                  <a:pt x="5306854" y="338614"/>
                </a:cubicBezTo>
                <a:cubicBezTo>
                  <a:pt x="5303996" y="343376"/>
                  <a:pt x="5301139" y="349091"/>
                  <a:pt x="5298281" y="354806"/>
                </a:cubicBezTo>
                <a:cubicBezTo>
                  <a:pt x="5298281" y="350996"/>
                  <a:pt x="5298281" y="347186"/>
                  <a:pt x="5298281" y="344329"/>
                </a:cubicBezTo>
                <a:cubicBezTo>
                  <a:pt x="5299234" y="334804"/>
                  <a:pt x="5300187" y="326231"/>
                  <a:pt x="5301139" y="318611"/>
                </a:cubicBezTo>
                <a:cubicBezTo>
                  <a:pt x="5303044" y="308134"/>
                  <a:pt x="5303996" y="299561"/>
                  <a:pt x="5305901" y="291941"/>
                </a:cubicBezTo>
                <a:cubicBezTo>
                  <a:pt x="5309712" y="276701"/>
                  <a:pt x="5311617" y="269081"/>
                  <a:pt x="5311617" y="269081"/>
                </a:cubicBezTo>
                <a:cubicBezTo>
                  <a:pt x="5311617" y="269081"/>
                  <a:pt x="5307806" y="276701"/>
                  <a:pt x="5302092" y="290989"/>
                </a:cubicBezTo>
                <a:cubicBezTo>
                  <a:pt x="5301139" y="293846"/>
                  <a:pt x="5300187" y="295751"/>
                  <a:pt x="5299234" y="298609"/>
                </a:cubicBezTo>
                <a:cubicBezTo>
                  <a:pt x="5299234" y="276701"/>
                  <a:pt x="5299234" y="263366"/>
                  <a:pt x="5299234" y="263366"/>
                </a:cubicBezTo>
                <a:cubicBezTo>
                  <a:pt x="5299234" y="263366"/>
                  <a:pt x="5295424" y="284321"/>
                  <a:pt x="5290662" y="317659"/>
                </a:cubicBezTo>
                <a:cubicBezTo>
                  <a:pt x="5290662" y="315754"/>
                  <a:pt x="5289709" y="314801"/>
                  <a:pt x="5289709" y="312896"/>
                </a:cubicBezTo>
                <a:cubicBezTo>
                  <a:pt x="5287804" y="306229"/>
                  <a:pt x="5286851" y="300514"/>
                  <a:pt x="5284946" y="295751"/>
                </a:cubicBezTo>
                <a:cubicBezTo>
                  <a:pt x="5284946" y="295751"/>
                  <a:pt x="5284946" y="295751"/>
                  <a:pt x="5284946" y="295751"/>
                </a:cubicBezTo>
                <a:cubicBezTo>
                  <a:pt x="5284946" y="295751"/>
                  <a:pt x="5284946" y="295751"/>
                  <a:pt x="5284946" y="295751"/>
                </a:cubicBezTo>
                <a:cubicBezTo>
                  <a:pt x="5283994" y="291941"/>
                  <a:pt x="5283042" y="288131"/>
                  <a:pt x="5282089" y="284321"/>
                </a:cubicBezTo>
                <a:cubicBezTo>
                  <a:pt x="5282089" y="283369"/>
                  <a:pt x="5282089" y="283369"/>
                  <a:pt x="5281137" y="282416"/>
                </a:cubicBezTo>
                <a:cubicBezTo>
                  <a:pt x="5285899" y="264319"/>
                  <a:pt x="5288756" y="252889"/>
                  <a:pt x="5288756" y="252889"/>
                </a:cubicBezTo>
                <a:cubicBezTo>
                  <a:pt x="5288756" y="252889"/>
                  <a:pt x="5284946" y="260509"/>
                  <a:pt x="5279231" y="273844"/>
                </a:cubicBezTo>
                <a:cubicBezTo>
                  <a:pt x="5278279" y="269081"/>
                  <a:pt x="5276374" y="265271"/>
                  <a:pt x="5275421" y="262414"/>
                </a:cubicBezTo>
                <a:cubicBezTo>
                  <a:pt x="5270659" y="250031"/>
                  <a:pt x="5268754" y="243364"/>
                  <a:pt x="5268754" y="243364"/>
                </a:cubicBezTo>
                <a:cubicBezTo>
                  <a:pt x="5268754" y="243364"/>
                  <a:pt x="5269706" y="250031"/>
                  <a:pt x="5271612" y="262414"/>
                </a:cubicBezTo>
                <a:cubicBezTo>
                  <a:pt x="5272564" y="268129"/>
                  <a:pt x="5273517" y="275749"/>
                  <a:pt x="5274469" y="283369"/>
                </a:cubicBezTo>
                <a:cubicBezTo>
                  <a:pt x="5270659" y="290989"/>
                  <a:pt x="5266849" y="300514"/>
                  <a:pt x="5263039" y="310039"/>
                </a:cubicBezTo>
                <a:cubicBezTo>
                  <a:pt x="5263039" y="305276"/>
                  <a:pt x="5263039" y="302419"/>
                  <a:pt x="5263039" y="302419"/>
                </a:cubicBezTo>
                <a:cubicBezTo>
                  <a:pt x="5263039" y="302419"/>
                  <a:pt x="5262087" y="305276"/>
                  <a:pt x="5260181" y="310039"/>
                </a:cubicBezTo>
                <a:cubicBezTo>
                  <a:pt x="5260181" y="310039"/>
                  <a:pt x="5260181" y="309086"/>
                  <a:pt x="5260181" y="309086"/>
                </a:cubicBezTo>
                <a:cubicBezTo>
                  <a:pt x="5260181" y="306229"/>
                  <a:pt x="5260181" y="303371"/>
                  <a:pt x="5261134" y="301466"/>
                </a:cubicBezTo>
                <a:cubicBezTo>
                  <a:pt x="5261134" y="294799"/>
                  <a:pt x="5262087" y="289084"/>
                  <a:pt x="5262087" y="284321"/>
                </a:cubicBezTo>
                <a:cubicBezTo>
                  <a:pt x="5263039" y="274796"/>
                  <a:pt x="5263039" y="269081"/>
                  <a:pt x="5263039" y="269081"/>
                </a:cubicBezTo>
                <a:cubicBezTo>
                  <a:pt x="5263039" y="269081"/>
                  <a:pt x="5261134" y="273844"/>
                  <a:pt x="5258276" y="283369"/>
                </a:cubicBezTo>
                <a:cubicBezTo>
                  <a:pt x="5258276" y="284321"/>
                  <a:pt x="5257324" y="286226"/>
                  <a:pt x="5257324" y="287179"/>
                </a:cubicBezTo>
                <a:cubicBezTo>
                  <a:pt x="5256371" y="282416"/>
                  <a:pt x="5256371" y="277654"/>
                  <a:pt x="5255419" y="273844"/>
                </a:cubicBezTo>
                <a:cubicBezTo>
                  <a:pt x="5255419" y="272891"/>
                  <a:pt x="5255419" y="271939"/>
                  <a:pt x="5255419" y="271939"/>
                </a:cubicBezTo>
                <a:cubicBezTo>
                  <a:pt x="5255419" y="271939"/>
                  <a:pt x="5255419" y="271939"/>
                  <a:pt x="5255419" y="270986"/>
                </a:cubicBezTo>
                <a:cubicBezTo>
                  <a:pt x="5256371" y="268129"/>
                  <a:pt x="5256371" y="266224"/>
                  <a:pt x="5256371" y="266224"/>
                </a:cubicBezTo>
                <a:cubicBezTo>
                  <a:pt x="5256371" y="266224"/>
                  <a:pt x="5256371" y="267176"/>
                  <a:pt x="5255419" y="268129"/>
                </a:cubicBezTo>
                <a:cubicBezTo>
                  <a:pt x="5256371" y="255746"/>
                  <a:pt x="5257324" y="244316"/>
                  <a:pt x="5258276" y="232886"/>
                </a:cubicBezTo>
                <a:cubicBezTo>
                  <a:pt x="5262087" y="188119"/>
                  <a:pt x="5263039" y="158591"/>
                  <a:pt x="5263039" y="158591"/>
                </a:cubicBezTo>
                <a:cubicBezTo>
                  <a:pt x="5263039" y="158591"/>
                  <a:pt x="5258276" y="175736"/>
                  <a:pt x="5252562" y="204311"/>
                </a:cubicBezTo>
                <a:cubicBezTo>
                  <a:pt x="5253514" y="193834"/>
                  <a:pt x="5254467" y="183356"/>
                  <a:pt x="5255419" y="173831"/>
                </a:cubicBezTo>
                <a:cubicBezTo>
                  <a:pt x="5256371" y="160496"/>
                  <a:pt x="5257324" y="150019"/>
                  <a:pt x="5258276" y="140494"/>
                </a:cubicBezTo>
                <a:cubicBezTo>
                  <a:pt x="5260181" y="121444"/>
                  <a:pt x="5260181" y="110966"/>
                  <a:pt x="5260181" y="110966"/>
                </a:cubicBezTo>
                <a:cubicBezTo>
                  <a:pt x="5260181" y="110966"/>
                  <a:pt x="5257324" y="121444"/>
                  <a:pt x="5254467" y="139541"/>
                </a:cubicBezTo>
                <a:cubicBezTo>
                  <a:pt x="5252562" y="149066"/>
                  <a:pt x="5250656" y="159544"/>
                  <a:pt x="5247799" y="172879"/>
                </a:cubicBezTo>
                <a:cubicBezTo>
                  <a:pt x="5246846" y="179546"/>
                  <a:pt x="5244942" y="186214"/>
                  <a:pt x="5243989" y="192881"/>
                </a:cubicBezTo>
                <a:cubicBezTo>
                  <a:pt x="5243989" y="195739"/>
                  <a:pt x="5243037" y="198596"/>
                  <a:pt x="5243037" y="201454"/>
                </a:cubicBezTo>
                <a:cubicBezTo>
                  <a:pt x="5242084" y="197644"/>
                  <a:pt x="5241131" y="194786"/>
                  <a:pt x="5241131" y="194786"/>
                </a:cubicBezTo>
                <a:cubicBezTo>
                  <a:pt x="5241131" y="194786"/>
                  <a:pt x="5241131" y="199549"/>
                  <a:pt x="5241131" y="209074"/>
                </a:cubicBezTo>
                <a:cubicBezTo>
                  <a:pt x="5241131" y="210979"/>
                  <a:pt x="5240179" y="213836"/>
                  <a:pt x="5240179" y="215741"/>
                </a:cubicBezTo>
                <a:cubicBezTo>
                  <a:pt x="5239226" y="225266"/>
                  <a:pt x="5237321" y="235744"/>
                  <a:pt x="5235417" y="246221"/>
                </a:cubicBezTo>
                <a:cubicBezTo>
                  <a:pt x="5234464" y="248126"/>
                  <a:pt x="5232559" y="250984"/>
                  <a:pt x="5230654" y="252889"/>
                </a:cubicBezTo>
                <a:cubicBezTo>
                  <a:pt x="5227796" y="256699"/>
                  <a:pt x="5225892" y="261461"/>
                  <a:pt x="5222081" y="266224"/>
                </a:cubicBezTo>
                <a:cubicBezTo>
                  <a:pt x="5220176" y="270034"/>
                  <a:pt x="5217319" y="274796"/>
                  <a:pt x="5215414" y="279559"/>
                </a:cubicBezTo>
                <a:cubicBezTo>
                  <a:pt x="5215414" y="279559"/>
                  <a:pt x="5215414" y="279559"/>
                  <a:pt x="5215414" y="278606"/>
                </a:cubicBezTo>
                <a:cubicBezTo>
                  <a:pt x="5216367" y="276701"/>
                  <a:pt x="5216367" y="275749"/>
                  <a:pt x="5216367" y="275749"/>
                </a:cubicBezTo>
                <a:cubicBezTo>
                  <a:pt x="5216367" y="275749"/>
                  <a:pt x="5216367" y="276701"/>
                  <a:pt x="5215414" y="277654"/>
                </a:cubicBezTo>
                <a:cubicBezTo>
                  <a:pt x="5213509" y="267176"/>
                  <a:pt x="5212556" y="257651"/>
                  <a:pt x="5211604" y="249079"/>
                </a:cubicBezTo>
                <a:cubicBezTo>
                  <a:pt x="5210651" y="239554"/>
                  <a:pt x="5209699" y="230981"/>
                  <a:pt x="5208746" y="224314"/>
                </a:cubicBezTo>
                <a:cubicBezTo>
                  <a:pt x="5206842" y="210979"/>
                  <a:pt x="5205889" y="202406"/>
                  <a:pt x="5205889" y="202406"/>
                </a:cubicBezTo>
                <a:cubicBezTo>
                  <a:pt x="5205889" y="202406"/>
                  <a:pt x="5205889" y="210026"/>
                  <a:pt x="5204937" y="224314"/>
                </a:cubicBezTo>
                <a:cubicBezTo>
                  <a:pt x="5204937" y="230981"/>
                  <a:pt x="5204937" y="239554"/>
                  <a:pt x="5204937" y="249079"/>
                </a:cubicBezTo>
                <a:cubicBezTo>
                  <a:pt x="5204937" y="253841"/>
                  <a:pt x="5204937" y="258604"/>
                  <a:pt x="5204937" y="264319"/>
                </a:cubicBezTo>
                <a:cubicBezTo>
                  <a:pt x="5204937" y="270034"/>
                  <a:pt x="5204937" y="275749"/>
                  <a:pt x="5205889" y="281464"/>
                </a:cubicBezTo>
                <a:cubicBezTo>
                  <a:pt x="5205889" y="284321"/>
                  <a:pt x="5205889" y="286226"/>
                  <a:pt x="5205889" y="289084"/>
                </a:cubicBezTo>
                <a:cubicBezTo>
                  <a:pt x="5204937" y="287179"/>
                  <a:pt x="5203984" y="286226"/>
                  <a:pt x="5203984" y="286226"/>
                </a:cubicBezTo>
                <a:cubicBezTo>
                  <a:pt x="5203984" y="286226"/>
                  <a:pt x="5204937" y="288131"/>
                  <a:pt x="5205889" y="290989"/>
                </a:cubicBezTo>
                <a:cubicBezTo>
                  <a:pt x="5205889" y="290989"/>
                  <a:pt x="5205889" y="290989"/>
                  <a:pt x="5205889" y="291941"/>
                </a:cubicBezTo>
                <a:cubicBezTo>
                  <a:pt x="5204937" y="290036"/>
                  <a:pt x="5203984" y="289084"/>
                  <a:pt x="5203984" y="287179"/>
                </a:cubicBezTo>
                <a:cubicBezTo>
                  <a:pt x="5203984" y="287179"/>
                  <a:pt x="5203984" y="287179"/>
                  <a:pt x="5203984" y="287179"/>
                </a:cubicBezTo>
                <a:cubicBezTo>
                  <a:pt x="5203984" y="287179"/>
                  <a:pt x="5203984" y="287179"/>
                  <a:pt x="5203984" y="287179"/>
                </a:cubicBezTo>
                <a:cubicBezTo>
                  <a:pt x="5201126" y="281464"/>
                  <a:pt x="5199221" y="278606"/>
                  <a:pt x="5199221" y="278606"/>
                </a:cubicBezTo>
                <a:cubicBezTo>
                  <a:pt x="5199221" y="278606"/>
                  <a:pt x="5200174" y="283369"/>
                  <a:pt x="5202079" y="290989"/>
                </a:cubicBezTo>
                <a:cubicBezTo>
                  <a:pt x="5201126" y="292894"/>
                  <a:pt x="5200174" y="295751"/>
                  <a:pt x="5198269" y="300514"/>
                </a:cubicBezTo>
                <a:cubicBezTo>
                  <a:pt x="5197317" y="298609"/>
                  <a:pt x="5196364" y="297656"/>
                  <a:pt x="5195412" y="295751"/>
                </a:cubicBezTo>
                <a:cubicBezTo>
                  <a:pt x="5193506" y="284321"/>
                  <a:pt x="5192554" y="273844"/>
                  <a:pt x="5191601" y="263366"/>
                </a:cubicBezTo>
                <a:cubicBezTo>
                  <a:pt x="5187792" y="232886"/>
                  <a:pt x="5185887" y="208121"/>
                  <a:pt x="5184934" y="190024"/>
                </a:cubicBezTo>
                <a:cubicBezTo>
                  <a:pt x="5183981" y="181451"/>
                  <a:pt x="5183981" y="173831"/>
                  <a:pt x="5183981" y="169069"/>
                </a:cubicBezTo>
                <a:cubicBezTo>
                  <a:pt x="5183981" y="164306"/>
                  <a:pt x="5183981" y="161449"/>
                  <a:pt x="5183981" y="161449"/>
                </a:cubicBezTo>
                <a:cubicBezTo>
                  <a:pt x="5183981" y="161449"/>
                  <a:pt x="5183981" y="164306"/>
                  <a:pt x="5183029" y="169069"/>
                </a:cubicBezTo>
                <a:cubicBezTo>
                  <a:pt x="5182076" y="173831"/>
                  <a:pt x="5182076" y="180499"/>
                  <a:pt x="5181124" y="190024"/>
                </a:cubicBezTo>
                <a:cubicBezTo>
                  <a:pt x="5181124" y="196691"/>
                  <a:pt x="5180171" y="204311"/>
                  <a:pt x="5180171" y="211931"/>
                </a:cubicBezTo>
                <a:cubicBezTo>
                  <a:pt x="5179219" y="212884"/>
                  <a:pt x="5178267" y="213836"/>
                  <a:pt x="5177314" y="215741"/>
                </a:cubicBezTo>
                <a:cubicBezTo>
                  <a:pt x="5174456" y="219551"/>
                  <a:pt x="5170646" y="224314"/>
                  <a:pt x="5165884" y="231934"/>
                </a:cubicBezTo>
                <a:cubicBezTo>
                  <a:pt x="5164931" y="232886"/>
                  <a:pt x="5163979" y="234791"/>
                  <a:pt x="5163979" y="235744"/>
                </a:cubicBezTo>
                <a:cubicBezTo>
                  <a:pt x="5163026" y="233839"/>
                  <a:pt x="5162074" y="231934"/>
                  <a:pt x="5161121" y="230029"/>
                </a:cubicBezTo>
                <a:cubicBezTo>
                  <a:pt x="5161121" y="230029"/>
                  <a:pt x="5161121" y="229076"/>
                  <a:pt x="5161121" y="229076"/>
                </a:cubicBezTo>
                <a:cubicBezTo>
                  <a:pt x="5162074" y="222409"/>
                  <a:pt x="5162074" y="217646"/>
                  <a:pt x="5163026" y="213836"/>
                </a:cubicBezTo>
                <a:cubicBezTo>
                  <a:pt x="5163979" y="210026"/>
                  <a:pt x="5163979" y="208121"/>
                  <a:pt x="5163979" y="208121"/>
                </a:cubicBezTo>
                <a:cubicBezTo>
                  <a:pt x="5163979" y="208121"/>
                  <a:pt x="5161121" y="213836"/>
                  <a:pt x="5158264" y="224314"/>
                </a:cubicBezTo>
                <a:cubicBezTo>
                  <a:pt x="5157312" y="222409"/>
                  <a:pt x="5156359" y="221456"/>
                  <a:pt x="5156359" y="220504"/>
                </a:cubicBezTo>
                <a:cubicBezTo>
                  <a:pt x="5152549" y="213836"/>
                  <a:pt x="5149692" y="208121"/>
                  <a:pt x="5147787" y="205264"/>
                </a:cubicBezTo>
                <a:cubicBezTo>
                  <a:pt x="5146834" y="195739"/>
                  <a:pt x="5145881" y="186214"/>
                  <a:pt x="5144929" y="178594"/>
                </a:cubicBezTo>
                <a:cubicBezTo>
                  <a:pt x="5143024" y="159544"/>
                  <a:pt x="5141119" y="149066"/>
                  <a:pt x="5141119" y="149066"/>
                </a:cubicBezTo>
                <a:cubicBezTo>
                  <a:pt x="5141119" y="149066"/>
                  <a:pt x="5141119" y="159544"/>
                  <a:pt x="5141119" y="178594"/>
                </a:cubicBezTo>
                <a:cubicBezTo>
                  <a:pt x="5141119" y="197644"/>
                  <a:pt x="5141119" y="224314"/>
                  <a:pt x="5141119" y="255746"/>
                </a:cubicBezTo>
                <a:cubicBezTo>
                  <a:pt x="5141119" y="256699"/>
                  <a:pt x="5141119" y="257651"/>
                  <a:pt x="5141119" y="258604"/>
                </a:cubicBezTo>
                <a:cubicBezTo>
                  <a:pt x="5140167" y="259556"/>
                  <a:pt x="5140167" y="259556"/>
                  <a:pt x="5139214" y="260509"/>
                </a:cubicBezTo>
                <a:cubicBezTo>
                  <a:pt x="5138262" y="261461"/>
                  <a:pt x="5136356" y="263366"/>
                  <a:pt x="5134451" y="265271"/>
                </a:cubicBezTo>
                <a:cubicBezTo>
                  <a:pt x="5131594" y="216694"/>
                  <a:pt x="5128737" y="184309"/>
                  <a:pt x="5128737" y="184309"/>
                </a:cubicBezTo>
                <a:cubicBezTo>
                  <a:pt x="5128737" y="184309"/>
                  <a:pt x="5126831" y="204311"/>
                  <a:pt x="5124926" y="236696"/>
                </a:cubicBezTo>
                <a:cubicBezTo>
                  <a:pt x="5121117" y="225266"/>
                  <a:pt x="5119212" y="219551"/>
                  <a:pt x="5119212" y="219551"/>
                </a:cubicBezTo>
                <a:cubicBezTo>
                  <a:pt x="5119212" y="219551"/>
                  <a:pt x="5121117" y="230029"/>
                  <a:pt x="5123974" y="249079"/>
                </a:cubicBezTo>
                <a:cubicBezTo>
                  <a:pt x="5123974" y="251936"/>
                  <a:pt x="5123974" y="255746"/>
                  <a:pt x="5123021" y="258604"/>
                </a:cubicBezTo>
                <a:cubicBezTo>
                  <a:pt x="5122069" y="263366"/>
                  <a:pt x="5121117" y="270034"/>
                  <a:pt x="5120164" y="279559"/>
                </a:cubicBezTo>
                <a:cubicBezTo>
                  <a:pt x="5119212" y="281464"/>
                  <a:pt x="5117306" y="283369"/>
                  <a:pt x="5116354" y="285274"/>
                </a:cubicBezTo>
                <a:cubicBezTo>
                  <a:pt x="5113496" y="289084"/>
                  <a:pt x="5109687" y="293846"/>
                  <a:pt x="5106829" y="298609"/>
                </a:cubicBezTo>
                <a:cubicBezTo>
                  <a:pt x="5105876" y="299561"/>
                  <a:pt x="5104924" y="301466"/>
                  <a:pt x="5103971" y="303371"/>
                </a:cubicBezTo>
                <a:cubicBezTo>
                  <a:pt x="5097304" y="287179"/>
                  <a:pt x="5090637" y="272891"/>
                  <a:pt x="5085874" y="261461"/>
                </a:cubicBezTo>
                <a:cubicBezTo>
                  <a:pt x="5085874" y="261461"/>
                  <a:pt x="5085874" y="261461"/>
                  <a:pt x="5086826" y="261461"/>
                </a:cubicBezTo>
                <a:cubicBezTo>
                  <a:pt x="5089684" y="260509"/>
                  <a:pt x="5091589" y="260509"/>
                  <a:pt x="5091589" y="260509"/>
                </a:cubicBezTo>
                <a:cubicBezTo>
                  <a:pt x="5091589" y="260509"/>
                  <a:pt x="5089684" y="260509"/>
                  <a:pt x="5086826" y="260509"/>
                </a:cubicBezTo>
                <a:cubicBezTo>
                  <a:pt x="5086826" y="260509"/>
                  <a:pt x="5085874" y="260509"/>
                  <a:pt x="5085874" y="260509"/>
                </a:cubicBezTo>
                <a:cubicBezTo>
                  <a:pt x="5078254" y="243364"/>
                  <a:pt x="5073492" y="232886"/>
                  <a:pt x="5071587" y="230029"/>
                </a:cubicBezTo>
                <a:cubicBezTo>
                  <a:pt x="5071587" y="225266"/>
                  <a:pt x="5071587" y="222409"/>
                  <a:pt x="5071587" y="222409"/>
                </a:cubicBezTo>
                <a:cubicBezTo>
                  <a:pt x="5071587" y="222409"/>
                  <a:pt x="5070634" y="224314"/>
                  <a:pt x="5069681" y="227171"/>
                </a:cubicBezTo>
                <a:cubicBezTo>
                  <a:pt x="5066824" y="214789"/>
                  <a:pt x="5063967" y="203359"/>
                  <a:pt x="5062062" y="192881"/>
                </a:cubicBezTo>
                <a:cubicBezTo>
                  <a:pt x="5061109" y="186214"/>
                  <a:pt x="5059204" y="180499"/>
                  <a:pt x="5058251" y="174784"/>
                </a:cubicBezTo>
                <a:cubicBezTo>
                  <a:pt x="5057299" y="169069"/>
                  <a:pt x="5056346" y="164306"/>
                  <a:pt x="5055394" y="159544"/>
                </a:cubicBezTo>
                <a:cubicBezTo>
                  <a:pt x="5051584" y="140494"/>
                  <a:pt x="5049679" y="130016"/>
                  <a:pt x="5049679" y="130016"/>
                </a:cubicBezTo>
                <a:cubicBezTo>
                  <a:pt x="5049679" y="130016"/>
                  <a:pt x="5050631" y="140494"/>
                  <a:pt x="5050631" y="159544"/>
                </a:cubicBezTo>
                <a:cubicBezTo>
                  <a:pt x="5050631" y="164306"/>
                  <a:pt x="5051584" y="169069"/>
                  <a:pt x="5051584" y="174784"/>
                </a:cubicBezTo>
                <a:cubicBezTo>
                  <a:pt x="5052537" y="180499"/>
                  <a:pt x="5052537" y="186214"/>
                  <a:pt x="5053489" y="192881"/>
                </a:cubicBezTo>
                <a:cubicBezTo>
                  <a:pt x="5055394" y="206216"/>
                  <a:pt x="5056346" y="220504"/>
                  <a:pt x="5059204" y="236696"/>
                </a:cubicBezTo>
                <a:cubicBezTo>
                  <a:pt x="5060156" y="240506"/>
                  <a:pt x="5061109" y="245269"/>
                  <a:pt x="5061109" y="249079"/>
                </a:cubicBezTo>
                <a:cubicBezTo>
                  <a:pt x="5059204" y="254794"/>
                  <a:pt x="5057299" y="262414"/>
                  <a:pt x="5055394" y="270034"/>
                </a:cubicBezTo>
                <a:cubicBezTo>
                  <a:pt x="5054442" y="270986"/>
                  <a:pt x="5053489" y="270986"/>
                  <a:pt x="5052537" y="271939"/>
                </a:cubicBezTo>
                <a:cubicBezTo>
                  <a:pt x="5052537" y="271939"/>
                  <a:pt x="5052537" y="271939"/>
                  <a:pt x="5052537" y="271939"/>
                </a:cubicBezTo>
                <a:cubicBezTo>
                  <a:pt x="5051584" y="269081"/>
                  <a:pt x="5051584" y="267176"/>
                  <a:pt x="5051584" y="267176"/>
                </a:cubicBezTo>
                <a:cubicBezTo>
                  <a:pt x="5051584" y="267176"/>
                  <a:pt x="5051584" y="268129"/>
                  <a:pt x="5051584" y="269081"/>
                </a:cubicBezTo>
                <a:cubicBezTo>
                  <a:pt x="5050631" y="266224"/>
                  <a:pt x="5049679" y="264319"/>
                  <a:pt x="5048726" y="261461"/>
                </a:cubicBezTo>
                <a:cubicBezTo>
                  <a:pt x="5048726" y="261461"/>
                  <a:pt x="5048726" y="261461"/>
                  <a:pt x="5048726" y="261461"/>
                </a:cubicBezTo>
                <a:cubicBezTo>
                  <a:pt x="5049679" y="255746"/>
                  <a:pt x="5050631" y="252889"/>
                  <a:pt x="5050631" y="252889"/>
                </a:cubicBezTo>
                <a:cubicBezTo>
                  <a:pt x="5050631" y="252889"/>
                  <a:pt x="5049679" y="254794"/>
                  <a:pt x="5047774" y="259556"/>
                </a:cubicBezTo>
                <a:cubicBezTo>
                  <a:pt x="5043964" y="250984"/>
                  <a:pt x="5041106" y="243364"/>
                  <a:pt x="5039201" y="236696"/>
                </a:cubicBezTo>
                <a:cubicBezTo>
                  <a:pt x="5034439" y="222409"/>
                  <a:pt x="5031581" y="214789"/>
                  <a:pt x="5031581" y="214789"/>
                </a:cubicBezTo>
                <a:cubicBezTo>
                  <a:pt x="5031581" y="214789"/>
                  <a:pt x="5033487" y="223361"/>
                  <a:pt x="5035392" y="237649"/>
                </a:cubicBezTo>
                <a:cubicBezTo>
                  <a:pt x="5036344" y="243364"/>
                  <a:pt x="5037296" y="249079"/>
                  <a:pt x="5039201" y="256699"/>
                </a:cubicBezTo>
                <a:cubicBezTo>
                  <a:pt x="5038249" y="258604"/>
                  <a:pt x="5036344" y="261461"/>
                  <a:pt x="5034439" y="265271"/>
                </a:cubicBezTo>
                <a:cubicBezTo>
                  <a:pt x="5034439" y="264319"/>
                  <a:pt x="5034439" y="263366"/>
                  <a:pt x="5034439" y="262414"/>
                </a:cubicBezTo>
                <a:cubicBezTo>
                  <a:pt x="5033487" y="253841"/>
                  <a:pt x="5031581" y="247174"/>
                  <a:pt x="5030629" y="241459"/>
                </a:cubicBezTo>
                <a:cubicBezTo>
                  <a:pt x="5028724" y="230029"/>
                  <a:pt x="5026819" y="223361"/>
                  <a:pt x="5026819" y="223361"/>
                </a:cubicBezTo>
                <a:cubicBezTo>
                  <a:pt x="5026819" y="223361"/>
                  <a:pt x="5026819" y="230029"/>
                  <a:pt x="5025867" y="242411"/>
                </a:cubicBezTo>
                <a:cubicBezTo>
                  <a:pt x="5025867" y="248126"/>
                  <a:pt x="5025867" y="255746"/>
                  <a:pt x="5025867" y="263366"/>
                </a:cubicBezTo>
                <a:cubicBezTo>
                  <a:pt x="5025867" y="267176"/>
                  <a:pt x="5025867" y="271939"/>
                  <a:pt x="5025867" y="276701"/>
                </a:cubicBezTo>
                <a:cubicBezTo>
                  <a:pt x="5025867" y="277654"/>
                  <a:pt x="5025867" y="279559"/>
                  <a:pt x="5025867" y="281464"/>
                </a:cubicBezTo>
                <a:cubicBezTo>
                  <a:pt x="5020151" y="274796"/>
                  <a:pt x="5015389" y="268129"/>
                  <a:pt x="5010626" y="263366"/>
                </a:cubicBezTo>
                <a:cubicBezTo>
                  <a:pt x="5003006" y="255746"/>
                  <a:pt x="4998244" y="250984"/>
                  <a:pt x="4995387" y="248126"/>
                </a:cubicBezTo>
                <a:cubicBezTo>
                  <a:pt x="4996339" y="245269"/>
                  <a:pt x="4997292" y="243364"/>
                  <a:pt x="4997292" y="243364"/>
                </a:cubicBezTo>
                <a:cubicBezTo>
                  <a:pt x="4997292" y="243364"/>
                  <a:pt x="4996339" y="245269"/>
                  <a:pt x="4994434" y="248126"/>
                </a:cubicBezTo>
                <a:cubicBezTo>
                  <a:pt x="4993481" y="247174"/>
                  <a:pt x="4992529" y="246221"/>
                  <a:pt x="4992529" y="246221"/>
                </a:cubicBezTo>
                <a:cubicBezTo>
                  <a:pt x="4994434" y="211931"/>
                  <a:pt x="4994434" y="190024"/>
                  <a:pt x="4994434" y="190024"/>
                </a:cubicBezTo>
                <a:cubicBezTo>
                  <a:pt x="4994434" y="190024"/>
                  <a:pt x="4988719" y="210026"/>
                  <a:pt x="4983004" y="240506"/>
                </a:cubicBezTo>
                <a:cubicBezTo>
                  <a:pt x="4982051" y="239554"/>
                  <a:pt x="4981099" y="238601"/>
                  <a:pt x="4981099" y="238601"/>
                </a:cubicBezTo>
                <a:cubicBezTo>
                  <a:pt x="4967764" y="226219"/>
                  <a:pt x="4959192" y="219551"/>
                  <a:pt x="4959192" y="219551"/>
                </a:cubicBezTo>
                <a:cubicBezTo>
                  <a:pt x="4959192" y="219551"/>
                  <a:pt x="4965859" y="227171"/>
                  <a:pt x="4978242" y="241459"/>
                </a:cubicBezTo>
                <a:cubicBezTo>
                  <a:pt x="4979194" y="243364"/>
                  <a:pt x="4981099" y="244316"/>
                  <a:pt x="4982051" y="246221"/>
                </a:cubicBezTo>
                <a:cubicBezTo>
                  <a:pt x="4982051" y="247174"/>
                  <a:pt x="4982051" y="248126"/>
                  <a:pt x="4982051" y="248126"/>
                </a:cubicBezTo>
                <a:cubicBezTo>
                  <a:pt x="4980146" y="257651"/>
                  <a:pt x="4978242" y="268129"/>
                  <a:pt x="4976337" y="279559"/>
                </a:cubicBezTo>
                <a:cubicBezTo>
                  <a:pt x="4974431" y="283369"/>
                  <a:pt x="4971574" y="287179"/>
                  <a:pt x="4969669" y="290989"/>
                </a:cubicBezTo>
                <a:cubicBezTo>
                  <a:pt x="4965859" y="281464"/>
                  <a:pt x="4963001" y="272891"/>
                  <a:pt x="4960144" y="265271"/>
                </a:cubicBezTo>
                <a:cubicBezTo>
                  <a:pt x="4960144" y="265271"/>
                  <a:pt x="4960144" y="264319"/>
                  <a:pt x="4960144" y="264319"/>
                </a:cubicBezTo>
                <a:cubicBezTo>
                  <a:pt x="4960144" y="253841"/>
                  <a:pt x="4960144" y="245269"/>
                  <a:pt x="4959192" y="237649"/>
                </a:cubicBezTo>
                <a:cubicBezTo>
                  <a:pt x="4958239" y="223361"/>
                  <a:pt x="4958239" y="215741"/>
                  <a:pt x="4958239" y="214789"/>
                </a:cubicBezTo>
                <a:cubicBezTo>
                  <a:pt x="4963001" y="194786"/>
                  <a:pt x="4965859" y="177641"/>
                  <a:pt x="4968717" y="164306"/>
                </a:cubicBezTo>
                <a:cubicBezTo>
                  <a:pt x="4972526" y="145256"/>
                  <a:pt x="4974431" y="134779"/>
                  <a:pt x="4974431" y="134779"/>
                </a:cubicBezTo>
                <a:cubicBezTo>
                  <a:pt x="4974431" y="134779"/>
                  <a:pt x="4970621" y="145256"/>
                  <a:pt x="4964906" y="163354"/>
                </a:cubicBezTo>
                <a:cubicBezTo>
                  <a:pt x="4962049" y="171926"/>
                  <a:pt x="4959192" y="181451"/>
                  <a:pt x="4955381" y="191929"/>
                </a:cubicBezTo>
                <a:cubicBezTo>
                  <a:pt x="4955381" y="182404"/>
                  <a:pt x="4955381" y="176689"/>
                  <a:pt x="4955381" y="176689"/>
                </a:cubicBezTo>
                <a:cubicBezTo>
                  <a:pt x="4955381" y="176689"/>
                  <a:pt x="4954429" y="186214"/>
                  <a:pt x="4952524" y="202406"/>
                </a:cubicBezTo>
                <a:cubicBezTo>
                  <a:pt x="4952524" y="202406"/>
                  <a:pt x="4952524" y="203359"/>
                  <a:pt x="4952524" y="203359"/>
                </a:cubicBezTo>
                <a:cubicBezTo>
                  <a:pt x="4949667" y="210979"/>
                  <a:pt x="4947762" y="218599"/>
                  <a:pt x="4944904" y="227171"/>
                </a:cubicBezTo>
                <a:cubicBezTo>
                  <a:pt x="4944904" y="227171"/>
                  <a:pt x="4944904" y="226219"/>
                  <a:pt x="4944904" y="226219"/>
                </a:cubicBezTo>
                <a:cubicBezTo>
                  <a:pt x="4939189" y="209074"/>
                  <a:pt x="4936331" y="199549"/>
                  <a:pt x="4936331" y="199549"/>
                </a:cubicBezTo>
                <a:cubicBezTo>
                  <a:pt x="4936331" y="199549"/>
                  <a:pt x="4938237" y="213836"/>
                  <a:pt x="4942046" y="236696"/>
                </a:cubicBezTo>
                <a:cubicBezTo>
                  <a:pt x="4942046" y="237649"/>
                  <a:pt x="4941094" y="238601"/>
                  <a:pt x="4941094" y="239554"/>
                </a:cubicBezTo>
                <a:cubicBezTo>
                  <a:pt x="4935379" y="255746"/>
                  <a:pt x="4929664" y="273844"/>
                  <a:pt x="4922996" y="292894"/>
                </a:cubicBezTo>
                <a:cubicBezTo>
                  <a:pt x="4922996" y="291941"/>
                  <a:pt x="4922996" y="290036"/>
                  <a:pt x="4922996" y="289084"/>
                </a:cubicBezTo>
                <a:cubicBezTo>
                  <a:pt x="4921092" y="275749"/>
                  <a:pt x="4920139" y="269081"/>
                  <a:pt x="4920139" y="269081"/>
                </a:cubicBezTo>
                <a:cubicBezTo>
                  <a:pt x="4920139" y="269081"/>
                  <a:pt x="4919187" y="276701"/>
                  <a:pt x="4919187" y="290036"/>
                </a:cubicBezTo>
                <a:cubicBezTo>
                  <a:pt x="4919187" y="291941"/>
                  <a:pt x="4919187" y="293846"/>
                  <a:pt x="4919187" y="296704"/>
                </a:cubicBezTo>
                <a:cubicBezTo>
                  <a:pt x="4918234" y="293846"/>
                  <a:pt x="4918234" y="290989"/>
                  <a:pt x="4917281" y="289084"/>
                </a:cubicBezTo>
                <a:cubicBezTo>
                  <a:pt x="4915376" y="279559"/>
                  <a:pt x="4913471" y="271939"/>
                  <a:pt x="4911567" y="266224"/>
                </a:cubicBezTo>
                <a:cubicBezTo>
                  <a:pt x="4907756" y="253841"/>
                  <a:pt x="4904899" y="246221"/>
                  <a:pt x="4904899" y="246221"/>
                </a:cubicBezTo>
                <a:cubicBezTo>
                  <a:pt x="4904899" y="246221"/>
                  <a:pt x="4905851" y="253841"/>
                  <a:pt x="4907756" y="267176"/>
                </a:cubicBezTo>
                <a:cubicBezTo>
                  <a:pt x="4908709" y="273844"/>
                  <a:pt x="4908709" y="281464"/>
                  <a:pt x="4909662" y="290989"/>
                </a:cubicBezTo>
                <a:cubicBezTo>
                  <a:pt x="4910614" y="299561"/>
                  <a:pt x="4910614" y="310039"/>
                  <a:pt x="4911567" y="321469"/>
                </a:cubicBezTo>
                <a:cubicBezTo>
                  <a:pt x="4910614" y="323374"/>
                  <a:pt x="4909662" y="325279"/>
                  <a:pt x="4908709" y="327184"/>
                </a:cubicBezTo>
                <a:cubicBezTo>
                  <a:pt x="4906804" y="322421"/>
                  <a:pt x="4903946" y="317659"/>
                  <a:pt x="4902042" y="313849"/>
                </a:cubicBezTo>
                <a:cubicBezTo>
                  <a:pt x="4899184" y="308134"/>
                  <a:pt x="4896326" y="302419"/>
                  <a:pt x="4894421" y="298609"/>
                </a:cubicBezTo>
                <a:cubicBezTo>
                  <a:pt x="4893469" y="290036"/>
                  <a:pt x="4892517" y="285274"/>
                  <a:pt x="4892517" y="285274"/>
                </a:cubicBezTo>
                <a:cubicBezTo>
                  <a:pt x="4892517" y="285274"/>
                  <a:pt x="4892517" y="288131"/>
                  <a:pt x="4891564" y="293846"/>
                </a:cubicBezTo>
                <a:cubicBezTo>
                  <a:pt x="4889659" y="290989"/>
                  <a:pt x="4888706" y="289084"/>
                  <a:pt x="4888706" y="289084"/>
                </a:cubicBezTo>
                <a:cubicBezTo>
                  <a:pt x="4888706" y="289084"/>
                  <a:pt x="4889659" y="291941"/>
                  <a:pt x="4891564" y="295751"/>
                </a:cubicBezTo>
                <a:cubicBezTo>
                  <a:pt x="4890612" y="306229"/>
                  <a:pt x="4888706" y="324326"/>
                  <a:pt x="4887754" y="348139"/>
                </a:cubicBezTo>
                <a:cubicBezTo>
                  <a:pt x="4887754" y="350996"/>
                  <a:pt x="4887754" y="354806"/>
                  <a:pt x="4887754" y="357664"/>
                </a:cubicBezTo>
                <a:cubicBezTo>
                  <a:pt x="4885849" y="354806"/>
                  <a:pt x="4883944" y="352901"/>
                  <a:pt x="4882991" y="350996"/>
                </a:cubicBezTo>
                <a:cubicBezTo>
                  <a:pt x="4882991" y="347186"/>
                  <a:pt x="4882039" y="343376"/>
                  <a:pt x="4882039" y="338614"/>
                </a:cubicBezTo>
                <a:cubicBezTo>
                  <a:pt x="4882039" y="338614"/>
                  <a:pt x="4882039" y="337661"/>
                  <a:pt x="4882039" y="337661"/>
                </a:cubicBezTo>
                <a:cubicBezTo>
                  <a:pt x="4882991" y="333851"/>
                  <a:pt x="4882991" y="330041"/>
                  <a:pt x="4883944" y="327184"/>
                </a:cubicBezTo>
                <a:cubicBezTo>
                  <a:pt x="4884896" y="324326"/>
                  <a:pt x="4884896" y="321469"/>
                  <a:pt x="4885849" y="319564"/>
                </a:cubicBezTo>
                <a:cubicBezTo>
                  <a:pt x="4886801" y="315754"/>
                  <a:pt x="4887754" y="312896"/>
                  <a:pt x="4887754" y="312896"/>
                </a:cubicBezTo>
                <a:cubicBezTo>
                  <a:pt x="4887754" y="312896"/>
                  <a:pt x="4886801" y="314801"/>
                  <a:pt x="4884896" y="318611"/>
                </a:cubicBezTo>
                <a:cubicBezTo>
                  <a:pt x="4883944" y="320516"/>
                  <a:pt x="4882991" y="323374"/>
                  <a:pt x="4882039" y="326231"/>
                </a:cubicBezTo>
                <a:cubicBezTo>
                  <a:pt x="4882039" y="327184"/>
                  <a:pt x="4882039" y="327184"/>
                  <a:pt x="4882039" y="328136"/>
                </a:cubicBezTo>
                <a:cubicBezTo>
                  <a:pt x="4882039" y="327184"/>
                  <a:pt x="4882039" y="326231"/>
                  <a:pt x="4882039" y="326231"/>
                </a:cubicBezTo>
                <a:cubicBezTo>
                  <a:pt x="4880134" y="312896"/>
                  <a:pt x="4878229" y="300514"/>
                  <a:pt x="4877276" y="288131"/>
                </a:cubicBezTo>
                <a:cubicBezTo>
                  <a:pt x="4876324" y="279559"/>
                  <a:pt x="4874419" y="270986"/>
                  <a:pt x="4873466" y="263366"/>
                </a:cubicBezTo>
                <a:cubicBezTo>
                  <a:pt x="4875372" y="253841"/>
                  <a:pt x="4876324" y="245269"/>
                  <a:pt x="4878229" y="238601"/>
                </a:cubicBezTo>
                <a:cubicBezTo>
                  <a:pt x="4881087" y="221456"/>
                  <a:pt x="4882039" y="211931"/>
                  <a:pt x="4882039" y="211931"/>
                </a:cubicBezTo>
                <a:cubicBezTo>
                  <a:pt x="4882039" y="211931"/>
                  <a:pt x="4879181" y="221456"/>
                  <a:pt x="4874419" y="237649"/>
                </a:cubicBezTo>
                <a:cubicBezTo>
                  <a:pt x="4873466" y="241459"/>
                  <a:pt x="4872514" y="245269"/>
                  <a:pt x="4870609" y="249079"/>
                </a:cubicBezTo>
                <a:cubicBezTo>
                  <a:pt x="4869656" y="242411"/>
                  <a:pt x="4867751" y="236696"/>
                  <a:pt x="4866799" y="231934"/>
                </a:cubicBezTo>
                <a:cubicBezTo>
                  <a:pt x="4863941" y="218599"/>
                  <a:pt x="4862037" y="210979"/>
                  <a:pt x="4862037" y="210979"/>
                </a:cubicBezTo>
                <a:cubicBezTo>
                  <a:pt x="4862037" y="210979"/>
                  <a:pt x="4862037" y="218599"/>
                  <a:pt x="4862989" y="232886"/>
                </a:cubicBezTo>
                <a:cubicBezTo>
                  <a:pt x="4862989" y="237649"/>
                  <a:pt x="4863941" y="242411"/>
                  <a:pt x="4863941" y="248126"/>
                </a:cubicBezTo>
                <a:cubicBezTo>
                  <a:pt x="4863941" y="250984"/>
                  <a:pt x="4863941" y="255746"/>
                  <a:pt x="4863941" y="261461"/>
                </a:cubicBezTo>
                <a:cubicBezTo>
                  <a:pt x="4862989" y="262414"/>
                  <a:pt x="4862037" y="263366"/>
                  <a:pt x="4860131" y="264319"/>
                </a:cubicBezTo>
                <a:cubicBezTo>
                  <a:pt x="4856322" y="268129"/>
                  <a:pt x="4850606" y="272891"/>
                  <a:pt x="4843939" y="281464"/>
                </a:cubicBezTo>
                <a:cubicBezTo>
                  <a:pt x="4842987" y="277654"/>
                  <a:pt x="4842034" y="273844"/>
                  <a:pt x="4841081" y="270986"/>
                </a:cubicBezTo>
                <a:cubicBezTo>
                  <a:pt x="4842034" y="268129"/>
                  <a:pt x="4842987" y="266224"/>
                  <a:pt x="4842987" y="266224"/>
                </a:cubicBezTo>
                <a:cubicBezTo>
                  <a:pt x="4842987" y="266224"/>
                  <a:pt x="4842034" y="267176"/>
                  <a:pt x="4841081" y="269081"/>
                </a:cubicBezTo>
                <a:cubicBezTo>
                  <a:pt x="4840129" y="265271"/>
                  <a:pt x="4840129" y="262414"/>
                  <a:pt x="4840129" y="262414"/>
                </a:cubicBezTo>
                <a:cubicBezTo>
                  <a:pt x="4840129" y="262414"/>
                  <a:pt x="4840129" y="265271"/>
                  <a:pt x="4840129" y="270034"/>
                </a:cubicBezTo>
                <a:cubicBezTo>
                  <a:pt x="4838224" y="271939"/>
                  <a:pt x="4836319" y="274796"/>
                  <a:pt x="4833462" y="278606"/>
                </a:cubicBezTo>
                <a:cubicBezTo>
                  <a:pt x="4830604" y="283369"/>
                  <a:pt x="4826794" y="288131"/>
                  <a:pt x="4822984" y="294799"/>
                </a:cubicBezTo>
                <a:cubicBezTo>
                  <a:pt x="4821079" y="297656"/>
                  <a:pt x="4819174" y="301466"/>
                  <a:pt x="4816316" y="304324"/>
                </a:cubicBezTo>
                <a:cubicBezTo>
                  <a:pt x="4814412" y="308134"/>
                  <a:pt x="4812506" y="311944"/>
                  <a:pt x="4809649" y="315754"/>
                </a:cubicBezTo>
                <a:cubicBezTo>
                  <a:pt x="4809649" y="316706"/>
                  <a:pt x="4808697" y="317659"/>
                  <a:pt x="4807744" y="318611"/>
                </a:cubicBezTo>
                <a:cubicBezTo>
                  <a:pt x="4807744" y="309086"/>
                  <a:pt x="4807744" y="304324"/>
                  <a:pt x="4807744" y="304324"/>
                </a:cubicBezTo>
                <a:cubicBezTo>
                  <a:pt x="4807744" y="304324"/>
                  <a:pt x="4805839" y="312896"/>
                  <a:pt x="4803934" y="327184"/>
                </a:cubicBezTo>
                <a:cubicBezTo>
                  <a:pt x="4801076" y="331946"/>
                  <a:pt x="4798219" y="336709"/>
                  <a:pt x="4795362" y="342424"/>
                </a:cubicBezTo>
                <a:cubicBezTo>
                  <a:pt x="4795362" y="335756"/>
                  <a:pt x="4795362" y="330041"/>
                  <a:pt x="4795362" y="324326"/>
                </a:cubicBezTo>
                <a:cubicBezTo>
                  <a:pt x="4795362" y="319564"/>
                  <a:pt x="4795362" y="315754"/>
                  <a:pt x="4795362" y="311944"/>
                </a:cubicBezTo>
                <a:cubicBezTo>
                  <a:pt x="4796314" y="308134"/>
                  <a:pt x="4796314" y="305276"/>
                  <a:pt x="4796314" y="302419"/>
                </a:cubicBezTo>
                <a:cubicBezTo>
                  <a:pt x="4796314" y="300514"/>
                  <a:pt x="4796314" y="299561"/>
                  <a:pt x="4797266" y="297656"/>
                </a:cubicBezTo>
                <a:cubicBezTo>
                  <a:pt x="4799172" y="286226"/>
                  <a:pt x="4802029" y="274796"/>
                  <a:pt x="4803934" y="264319"/>
                </a:cubicBezTo>
                <a:cubicBezTo>
                  <a:pt x="4811554" y="221456"/>
                  <a:pt x="4815364" y="192881"/>
                  <a:pt x="4815364" y="192881"/>
                </a:cubicBezTo>
                <a:cubicBezTo>
                  <a:pt x="4815364" y="192881"/>
                  <a:pt x="4804887" y="220504"/>
                  <a:pt x="4792504" y="262414"/>
                </a:cubicBezTo>
                <a:cubicBezTo>
                  <a:pt x="4791551" y="264319"/>
                  <a:pt x="4791551" y="266224"/>
                  <a:pt x="4790599" y="268129"/>
                </a:cubicBezTo>
                <a:cubicBezTo>
                  <a:pt x="4788694" y="256699"/>
                  <a:pt x="4788694" y="250031"/>
                  <a:pt x="4788694" y="250031"/>
                </a:cubicBezTo>
                <a:cubicBezTo>
                  <a:pt x="4788694" y="250031"/>
                  <a:pt x="4788694" y="257651"/>
                  <a:pt x="4787741" y="270986"/>
                </a:cubicBezTo>
                <a:cubicBezTo>
                  <a:pt x="4787741" y="273844"/>
                  <a:pt x="4787741" y="277654"/>
                  <a:pt x="4787741" y="281464"/>
                </a:cubicBezTo>
                <a:cubicBezTo>
                  <a:pt x="4785837" y="287179"/>
                  <a:pt x="4783931" y="292894"/>
                  <a:pt x="4782979" y="299561"/>
                </a:cubicBezTo>
                <a:cubicBezTo>
                  <a:pt x="4782979" y="297656"/>
                  <a:pt x="4782979" y="295751"/>
                  <a:pt x="4782979" y="293846"/>
                </a:cubicBezTo>
                <a:cubicBezTo>
                  <a:pt x="4783931" y="282416"/>
                  <a:pt x="4783931" y="271939"/>
                  <a:pt x="4784884" y="263366"/>
                </a:cubicBezTo>
                <a:cubicBezTo>
                  <a:pt x="4785837" y="253841"/>
                  <a:pt x="4785837" y="246221"/>
                  <a:pt x="4786789" y="239554"/>
                </a:cubicBezTo>
                <a:cubicBezTo>
                  <a:pt x="4788694" y="226219"/>
                  <a:pt x="4789647" y="218599"/>
                  <a:pt x="4789647" y="218599"/>
                </a:cubicBezTo>
                <a:cubicBezTo>
                  <a:pt x="4789647" y="218599"/>
                  <a:pt x="4787741" y="226219"/>
                  <a:pt x="4782979" y="238601"/>
                </a:cubicBezTo>
                <a:cubicBezTo>
                  <a:pt x="4781074" y="245269"/>
                  <a:pt x="4779169" y="252889"/>
                  <a:pt x="4777264" y="262414"/>
                </a:cubicBezTo>
                <a:cubicBezTo>
                  <a:pt x="4776312" y="264319"/>
                  <a:pt x="4776312" y="266224"/>
                  <a:pt x="4776312" y="269081"/>
                </a:cubicBezTo>
                <a:cubicBezTo>
                  <a:pt x="4774406" y="257651"/>
                  <a:pt x="4773454" y="251936"/>
                  <a:pt x="4773454" y="251936"/>
                </a:cubicBezTo>
                <a:cubicBezTo>
                  <a:pt x="4773454" y="251936"/>
                  <a:pt x="4773454" y="264319"/>
                  <a:pt x="4773454" y="284321"/>
                </a:cubicBezTo>
                <a:cubicBezTo>
                  <a:pt x="4772501" y="287179"/>
                  <a:pt x="4772501" y="290989"/>
                  <a:pt x="4771549" y="293846"/>
                </a:cubicBezTo>
                <a:cubicBezTo>
                  <a:pt x="4771549" y="294799"/>
                  <a:pt x="4771549" y="294799"/>
                  <a:pt x="4771549" y="295751"/>
                </a:cubicBezTo>
                <a:cubicBezTo>
                  <a:pt x="4769644" y="273844"/>
                  <a:pt x="4767739" y="260509"/>
                  <a:pt x="4767739" y="260509"/>
                </a:cubicBezTo>
                <a:cubicBezTo>
                  <a:pt x="4767739" y="260509"/>
                  <a:pt x="4765834" y="274796"/>
                  <a:pt x="4764881" y="297656"/>
                </a:cubicBezTo>
                <a:cubicBezTo>
                  <a:pt x="4762024" y="290036"/>
                  <a:pt x="4758214" y="283369"/>
                  <a:pt x="4755356" y="276701"/>
                </a:cubicBezTo>
                <a:cubicBezTo>
                  <a:pt x="4753451" y="273844"/>
                  <a:pt x="4752499" y="271939"/>
                  <a:pt x="4750594" y="270034"/>
                </a:cubicBezTo>
                <a:cubicBezTo>
                  <a:pt x="4753451" y="260509"/>
                  <a:pt x="4755356" y="251936"/>
                  <a:pt x="4758214" y="243364"/>
                </a:cubicBezTo>
                <a:cubicBezTo>
                  <a:pt x="4767739" y="209074"/>
                  <a:pt x="4774406" y="180499"/>
                  <a:pt x="4780122" y="161449"/>
                </a:cubicBezTo>
                <a:cubicBezTo>
                  <a:pt x="4784884" y="141446"/>
                  <a:pt x="4787741" y="130016"/>
                  <a:pt x="4787741" y="130016"/>
                </a:cubicBezTo>
                <a:cubicBezTo>
                  <a:pt x="4787741" y="130016"/>
                  <a:pt x="4782979" y="140494"/>
                  <a:pt x="4776312" y="160496"/>
                </a:cubicBezTo>
                <a:cubicBezTo>
                  <a:pt x="4769644" y="179546"/>
                  <a:pt x="4759166" y="207169"/>
                  <a:pt x="4747737" y="240506"/>
                </a:cubicBezTo>
                <a:cubicBezTo>
                  <a:pt x="4745831" y="246221"/>
                  <a:pt x="4743926" y="251936"/>
                  <a:pt x="4742022" y="257651"/>
                </a:cubicBezTo>
                <a:cubicBezTo>
                  <a:pt x="4742022" y="257651"/>
                  <a:pt x="4742022" y="257651"/>
                  <a:pt x="4742022" y="257651"/>
                </a:cubicBezTo>
                <a:cubicBezTo>
                  <a:pt x="4737259" y="251936"/>
                  <a:pt x="4732497" y="248126"/>
                  <a:pt x="4727734" y="244316"/>
                </a:cubicBezTo>
                <a:cubicBezTo>
                  <a:pt x="4725829" y="242411"/>
                  <a:pt x="4722972" y="241459"/>
                  <a:pt x="4721066" y="240506"/>
                </a:cubicBezTo>
                <a:cubicBezTo>
                  <a:pt x="4719162" y="239554"/>
                  <a:pt x="4717256" y="238601"/>
                  <a:pt x="4716304" y="238601"/>
                </a:cubicBezTo>
                <a:cubicBezTo>
                  <a:pt x="4713447" y="237649"/>
                  <a:pt x="4712494" y="237649"/>
                  <a:pt x="4712494" y="237649"/>
                </a:cubicBezTo>
                <a:cubicBezTo>
                  <a:pt x="4712494" y="237649"/>
                  <a:pt x="4713447" y="238601"/>
                  <a:pt x="4716304" y="239554"/>
                </a:cubicBezTo>
                <a:cubicBezTo>
                  <a:pt x="4719162" y="240506"/>
                  <a:pt x="4722019" y="243364"/>
                  <a:pt x="4725829" y="246221"/>
                </a:cubicBezTo>
                <a:cubicBezTo>
                  <a:pt x="4729639" y="250031"/>
                  <a:pt x="4733449" y="254794"/>
                  <a:pt x="4736306" y="260509"/>
                </a:cubicBezTo>
                <a:cubicBezTo>
                  <a:pt x="4737259" y="262414"/>
                  <a:pt x="4738212" y="264319"/>
                  <a:pt x="4739164" y="266224"/>
                </a:cubicBezTo>
                <a:cubicBezTo>
                  <a:pt x="4736306" y="274796"/>
                  <a:pt x="4732497" y="284321"/>
                  <a:pt x="4729639" y="293846"/>
                </a:cubicBezTo>
                <a:cubicBezTo>
                  <a:pt x="4729639" y="294799"/>
                  <a:pt x="4729639" y="294799"/>
                  <a:pt x="4728687" y="295751"/>
                </a:cubicBezTo>
                <a:cubicBezTo>
                  <a:pt x="4728687" y="295751"/>
                  <a:pt x="4728687" y="295751"/>
                  <a:pt x="4728687" y="294799"/>
                </a:cubicBezTo>
                <a:cubicBezTo>
                  <a:pt x="4728687" y="291941"/>
                  <a:pt x="4728687" y="290989"/>
                  <a:pt x="4728687" y="290989"/>
                </a:cubicBezTo>
                <a:cubicBezTo>
                  <a:pt x="4728687" y="290989"/>
                  <a:pt x="4728687" y="291941"/>
                  <a:pt x="4727734" y="293846"/>
                </a:cubicBezTo>
                <a:cubicBezTo>
                  <a:pt x="4723924" y="285274"/>
                  <a:pt x="4720114" y="277654"/>
                  <a:pt x="4717256" y="270986"/>
                </a:cubicBezTo>
                <a:cubicBezTo>
                  <a:pt x="4716304" y="269081"/>
                  <a:pt x="4715351" y="267176"/>
                  <a:pt x="4714399" y="265271"/>
                </a:cubicBezTo>
                <a:cubicBezTo>
                  <a:pt x="4715351" y="257651"/>
                  <a:pt x="4716304" y="252889"/>
                  <a:pt x="4716304" y="252889"/>
                </a:cubicBezTo>
                <a:cubicBezTo>
                  <a:pt x="4716304" y="252889"/>
                  <a:pt x="4715351" y="256699"/>
                  <a:pt x="4713447" y="262414"/>
                </a:cubicBezTo>
                <a:cubicBezTo>
                  <a:pt x="4708684" y="252889"/>
                  <a:pt x="4706779" y="248126"/>
                  <a:pt x="4706779" y="248126"/>
                </a:cubicBezTo>
                <a:cubicBezTo>
                  <a:pt x="4706779" y="248126"/>
                  <a:pt x="4708684" y="254794"/>
                  <a:pt x="4712494" y="267176"/>
                </a:cubicBezTo>
                <a:cubicBezTo>
                  <a:pt x="4711541" y="270034"/>
                  <a:pt x="4710589" y="273844"/>
                  <a:pt x="4708684" y="277654"/>
                </a:cubicBezTo>
                <a:cubicBezTo>
                  <a:pt x="4700112" y="251936"/>
                  <a:pt x="4694397" y="236696"/>
                  <a:pt x="4694397" y="236696"/>
                </a:cubicBezTo>
                <a:cubicBezTo>
                  <a:pt x="4694397" y="236696"/>
                  <a:pt x="4697254" y="258604"/>
                  <a:pt x="4702969" y="293846"/>
                </a:cubicBezTo>
                <a:cubicBezTo>
                  <a:pt x="4700112" y="304324"/>
                  <a:pt x="4696301" y="317659"/>
                  <a:pt x="4691539" y="331946"/>
                </a:cubicBezTo>
                <a:cubicBezTo>
                  <a:pt x="4691539" y="330994"/>
                  <a:pt x="4690587" y="330041"/>
                  <a:pt x="4690587" y="329089"/>
                </a:cubicBezTo>
                <a:cubicBezTo>
                  <a:pt x="4685824" y="319564"/>
                  <a:pt x="4682966" y="313849"/>
                  <a:pt x="4682966" y="313849"/>
                </a:cubicBezTo>
                <a:cubicBezTo>
                  <a:pt x="4682966" y="313849"/>
                  <a:pt x="4683919" y="316706"/>
                  <a:pt x="4684872" y="322421"/>
                </a:cubicBezTo>
                <a:cubicBezTo>
                  <a:pt x="4684872" y="322421"/>
                  <a:pt x="4684872" y="322421"/>
                  <a:pt x="4684872" y="322421"/>
                </a:cubicBezTo>
                <a:cubicBezTo>
                  <a:pt x="4676299" y="310991"/>
                  <a:pt x="4671537" y="304324"/>
                  <a:pt x="4671537" y="304324"/>
                </a:cubicBezTo>
                <a:cubicBezTo>
                  <a:pt x="4671537" y="304324"/>
                  <a:pt x="4675347" y="311944"/>
                  <a:pt x="4682014" y="324326"/>
                </a:cubicBezTo>
                <a:cubicBezTo>
                  <a:pt x="4683919" y="328136"/>
                  <a:pt x="4686776" y="332899"/>
                  <a:pt x="4688681" y="337661"/>
                </a:cubicBezTo>
                <a:cubicBezTo>
                  <a:pt x="4688681" y="338614"/>
                  <a:pt x="4688681" y="339566"/>
                  <a:pt x="4689634" y="340519"/>
                </a:cubicBezTo>
                <a:cubicBezTo>
                  <a:pt x="4687729" y="349091"/>
                  <a:pt x="4684872" y="356711"/>
                  <a:pt x="4682966" y="366236"/>
                </a:cubicBezTo>
                <a:cubicBezTo>
                  <a:pt x="4681062" y="364331"/>
                  <a:pt x="4680109" y="361474"/>
                  <a:pt x="4678204" y="359569"/>
                </a:cubicBezTo>
                <a:cubicBezTo>
                  <a:pt x="4675347" y="355759"/>
                  <a:pt x="4671537" y="351949"/>
                  <a:pt x="4669631" y="349091"/>
                </a:cubicBezTo>
                <a:cubicBezTo>
                  <a:pt x="4669631" y="349091"/>
                  <a:pt x="4669631" y="349091"/>
                  <a:pt x="4668679" y="348139"/>
                </a:cubicBezTo>
                <a:cubicBezTo>
                  <a:pt x="4669631" y="341471"/>
                  <a:pt x="4669631" y="335756"/>
                  <a:pt x="4669631" y="330994"/>
                </a:cubicBezTo>
                <a:cubicBezTo>
                  <a:pt x="4670584" y="318611"/>
                  <a:pt x="4669631" y="310991"/>
                  <a:pt x="4669631" y="310991"/>
                </a:cubicBezTo>
                <a:cubicBezTo>
                  <a:pt x="4669631" y="310991"/>
                  <a:pt x="4669631" y="311944"/>
                  <a:pt x="4669631" y="313849"/>
                </a:cubicBezTo>
                <a:cubicBezTo>
                  <a:pt x="4669631" y="310039"/>
                  <a:pt x="4670584" y="305276"/>
                  <a:pt x="4670584" y="301466"/>
                </a:cubicBezTo>
                <a:cubicBezTo>
                  <a:pt x="4670584" y="296704"/>
                  <a:pt x="4670584" y="291941"/>
                  <a:pt x="4670584" y="287179"/>
                </a:cubicBezTo>
                <a:cubicBezTo>
                  <a:pt x="4672489" y="282416"/>
                  <a:pt x="4673441" y="278606"/>
                  <a:pt x="4675347" y="274796"/>
                </a:cubicBezTo>
                <a:cubicBezTo>
                  <a:pt x="4683919" y="259556"/>
                  <a:pt x="4689634" y="250984"/>
                  <a:pt x="4689634" y="250984"/>
                </a:cubicBezTo>
                <a:cubicBezTo>
                  <a:pt x="4689634" y="250984"/>
                  <a:pt x="4686776" y="254794"/>
                  <a:pt x="4681062" y="262414"/>
                </a:cubicBezTo>
                <a:cubicBezTo>
                  <a:pt x="4684872" y="252889"/>
                  <a:pt x="4686776" y="248126"/>
                  <a:pt x="4686776" y="248126"/>
                </a:cubicBezTo>
                <a:cubicBezTo>
                  <a:pt x="4686776" y="248126"/>
                  <a:pt x="4682966" y="254794"/>
                  <a:pt x="4675347" y="265271"/>
                </a:cubicBezTo>
                <a:cubicBezTo>
                  <a:pt x="4673441" y="267176"/>
                  <a:pt x="4672489" y="270034"/>
                  <a:pt x="4670584" y="272891"/>
                </a:cubicBezTo>
                <a:cubicBezTo>
                  <a:pt x="4670584" y="270986"/>
                  <a:pt x="4670584" y="270034"/>
                  <a:pt x="4670584" y="268129"/>
                </a:cubicBezTo>
                <a:cubicBezTo>
                  <a:pt x="4669631" y="261461"/>
                  <a:pt x="4669631" y="255746"/>
                  <a:pt x="4668679" y="250984"/>
                </a:cubicBezTo>
                <a:cubicBezTo>
                  <a:pt x="4668679" y="250031"/>
                  <a:pt x="4668679" y="248126"/>
                  <a:pt x="4669631" y="247174"/>
                </a:cubicBezTo>
                <a:cubicBezTo>
                  <a:pt x="4671537" y="230981"/>
                  <a:pt x="4671537" y="222409"/>
                  <a:pt x="4671537" y="222409"/>
                </a:cubicBezTo>
                <a:cubicBezTo>
                  <a:pt x="4671537" y="222409"/>
                  <a:pt x="4671537" y="224314"/>
                  <a:pt x="4670584" y="229076"/>
                </a:cubicBezTo>
                <a:cubicBezTo>
                  <a:pt x="4669631" y="231934"/>
                  <a:pt x="4668679" y="236696"/>
                  <a:pt x="4666774" y="242411"/>
                </a:cubicBezTo>
                <a:cubicBezTo>
                  <a:pt x="4666774" y="242411"/>
                  <a:pt x="4666774" y="242411"/>
                  <a:pt x="4666774" y="241459"/>
                </a:cubicBezTo>
                <a:cubicBezTo>
                  <a:pt x="4666774" y="241459"/>
                  <a:pt x="4666774" y="241459"/>
                  <a:pt x="4666774" y="241459"/>
                </a:cubicBezTo>
                <a:cubicBezTo>
                  <a:pt x="4666774" y="241459"/>
                  <a:pt x="4666774" y="241459"/>
                  <a:pt x="4666774" y="241459"/>
                </a:cubicBezTo>
                <a:cubicBezTo>
                  <a:pt x="4665822" y="235744"/>
                  <a:pt x="4663916" y="230981"/>
                  <a:pt x="4662012" y="228124"/>
                </a:cubicBezTo>
                <a:cubicBezTo>
                  <a:pt x="4661059" y="224314"/>
                  <a:pt x="4660106" y="222409"/>
                  <a:pt x="4660106" y="222409"/>
                </a:cubicBezTo>
                <a:cubicBezTo>
                  <a:pt x="4660106" y="222409"/>
                  <a:pt x="4660106" y="224314"/>
                  <a:pt x="4661059" y="228124"/>
                </a:cubicBezTo>
                <a:cubicBezTo>
                  <a:pt x="4662012" y="231934"/>
                  <a:pt x="4662964" y="237649"/>
                  <a:pt x="4662964" y="244316"/>
                </a:cubicBezTo>
                <a:cubicBezTo>
                  <a:pt x="4662964" y="245269"/>
                  <a:pt x="4662964" y="245269"/>
                  <a:pt x="4662964" y="246221"/>
                </a:cubicBezTo>
                <a:cubicBezTo>
                  <a:pt x="4662964" y="246221"/>
                  <a:pt x="4662964" y="246221"/>
                  <a:pt x="4662964" y="246221"/>
                </a:cubicBezTo>
                <a:cubicBezTo>
                  <a:pt x="4660106" y="250031"/>
                  <a:pt x="4657249" y="254794"/>
                  <a:pt x="4654391" y="262414"/>
                </a:cubicBezTo>
                <a:cubicBezTo>
                  <a:pt x="4653439" y="265271"/>
                  <a:pt x="4652487" y="268129"/>
                  <a:pt x="4650581" y="271939"/>
                </a:cubicBezTo>
                <a:cubicBezTo>
                  <a:pt x="4649629" y="267176"/>
                  <a:pt x="4647724" y="264319"/>
                  <a:pt x="4646772" y="261461"/>
                </a:cubicBezTo>
                <a:cubicBezTo>
                  <a:pt x="4646772" y="260509"/>
                  <a:pt x="4645819" y="259556"/>
                  <a:pt x="4645819" y="259556"/>
                </a:cubicBezTo>
                <a:cubicBezTo>
                  <a:pt x="4645819" y="257651"/>
                  <a:pt x="4646772" y="255746"/>
                  <a:pt x="4646772" y="253841"/>
                </a:cubicBezTo>
                <a:cubicBezTo>
                  <a:pt x="4648676" y="243364"/>
                  <a:pt x="4650581" y="234791"/>
                  <a:pt x="4653439" y="227171"/>
                </a:cubicBezTo>
                <a:cubicBezTo>
                  <a:pt x="4657249" y="212884"/>
                  <a:pt x="4660106" y="204311"/>
                  <a:pt x="4660106" y="204311"/>
                </a:cubicBezTo>
                <a:cubicBezTo>
                  <a:pt x="4660106" y="204311"/>
                  <a:pt x="4656297" y="211931"/>
                  <a:pt x="4650581" y="226219"/>
                </a:cubicBezTo>
                <a:cubicBezTo>
                  <a:pt x="4647724" y="232886"/>
                  <a:pt x="4643914" y="241459"/>
                  <a:pt x="4641056" y="251936"/>
                </a:cubicBezTo>
                <a:cubicBezTo>
                  <a:pt x="4639151" y="256699"/>
                  <a:pt x="4637247" y="261461"/>
                  <a:pt x="4636294" y="267176"/>
                </a:cubicBezTo>
                <a:cubicBezTo>
                  <a:pt x="4636294" y="264319"/>
                  <a:pt x="4636294" y="261461"/>
                  <a:pt x="4636294" y="259556"/>
                </a:cubicBezTo>
                <a:cubicBezTo>
                  <a:pt x="4636294" y="251936"/>
                  <a:pt x="4637247" y="246221"/>
                  <a:pt x="4638199" y="242411"/>
                </a:cubicBezTo>
                <a:cubicBezTo>
                  <a:pt x="4639151" y="238601"/>
                  <a:pt x="4639151" y="235744"/>
                  <a:pt x="4639151" y="235744"/>
                </a:cubicBezTo>
                <a:cubicBezTo>
                  <a:pt x="4639151" y="235744"/>
                  <a:pt x="4638199" y="237649"/>
                  <a:pt x="4637247" y="241459"/>
                </a:cubicBezTo>
                <a:cubicBezTo>
                  <a:pt x="4636294" y="245269"/>
                  <a:pt x="4633437" y="250984"/>
                  <a:pt x="4632484" y="258604"/>
                </a:cubicBezTo>
                <a:cubicBezTo>
                  <a:pt x="4632484" y="258604"/>
                  <a:pt x="4632484" y="258604"/>
                  <a:pt x="4632484" y="258604"/>
                </a:cubicBezTo>
                <a:cubicBezTo>
                  <a:pt x="4631531" y="255746"/>
                  <a:pt x="4631531" y="254794"/>
                  <a:pt x="4631531" y="254794"/>
                </a:cubicBezTo>
                <a:cubicBezTo>
                  <a:pt x="4631531" y="254794"/>
                  <a:pt x="4631531" y="256699"/>
                  <a:pt x="4632484" y="259556"/>
                </a:cubicBezTo>
                <a:cubicBezTo>
                  <a:pt x="4630579" y="267176"/>
                  <a:pt x="4629626" y="275749"/>
                  <a:pt x="4628674" y="285274"/>
                </a:cubicBezTo>
                <a:cubicBezTo>
                  <a:pt x="4628674" y="288131"/>
                  <a:pt x="4628674" y="290989"/>
                  <a:pt x="4628674" y="293846"/>
                </a:cubicBezTo>
                <a:cubicBezTo>
                  <a:pt x="4627722" y="296704"/>
                  <a:pt x="4626769" y="300514"/>
                  <a:pt x="4625816" y="303371"/>
                </a:cubicBezTo>
                <a:cubicBezTo>
                  <a:pt x="4619149" y="298609"/>
                  <a:pt x="4614387" y="295751"/>
                  <a:pt x="4610576" y="293846"/>
                </a:cubicBezTo>
                <a:cubicBezTo>
                  <a:pt x="4606766" y="291941"/>
                  <a:pt x="4604862" y="290989"/>
                  <a:pt x="4604862" y="290989"/>
                </a:cubicBezTo>
                <a:cubicBezTo>
                  <a:pt x="4604862" y="290989"/>
                  <a:pt x="4606766" y="291941"/>
                  <a:pt x="4610576" y="294799"/>
                </a:cubicBezTo>
                <a:cubicBezTo>
                  <a:pt x="4614387" y="296704"/>
                  <a:pt x="4619149" y="301466"/>
                  <a:pt x="4624864" y="307181"/>
                </a:cubicBezTo>
                <a:cubicBezTo>
                  <a:pt x="4624864" y="307181"/>
                  <a:pt x="4624864" y="307181"/>
                  <a:pt x="4625816" y="308134"/>
                </a:cubicBezTo>
                <a:cubicBezTo>
                  <a:pt x="4624864" y="313849"/>
                  <a:pt x="4622959" y="319564"/>
                  <a:pt x="4622006" y="325279"/>
                </a:cubicBezTo>
                <a:cubicBezTo>
                  <a:pt x="4621054" y="330994"/>
                  <a:pt x="4620101" y="337661"/>
                  <a:pt x="4619149" y="343376"/>
                </a:cubicBezTo>
                <a:cubicBezTo>
                  <a:pt x="4615339" y="330041"/>
                  <a:pt x="4611529" y="317659"/>
                  <a:pt x="4607719" y="306229"/>
                </a:cubicBezTo>
                <a:cubicBezTo>
                  <a:pt x="4605814" y="300514"/>
                  <a:pt x="4604862" y="295751"/>
                  <a:pt x="4602956" y="290989"/>
                </a:cubicBezTo>
                <a:cubicBezTo>
                  <a:pt x="4602004" y="282416"/>
                  <a:pt x="4601051" y="274796"/>
                  <a:pt x="4601051" y="269081"/>
                </a:cubicBezTo>
                <a:cubicBezTo>
                  <a:pt x="4599147" y="255746"/>
                  <a:pt x="4599147" y="248126"/>
                  <a:pt x="4599147" y="248126"/>
                </a:cubicBezTo>
                <a:cubicBezTo>
                  <a:pt x="4599147" y="248126"/>
                  <a:pt x="4598194" y="255746"/>
                  <a:pt x="4597241" y="269081"/>
                </a:cubicBezTo>
                <a:cubicBezTo>
                  <a:pt x="4597241" y="270034"/>
                  <a:pt x="4597241" y="270986"/>
                  <a:pt x="4597241" y="271939"/>
                </a:cubicBezTo>
                <a:cubicBezTo>
                  <a:pt x="4594384" y="263366"/>
                  <a:pt x="4591526" y="255746"/>
                  <a:pt x="4589622" y="250031"/>
                </a:cubicBezTo>
                <a:cubicBezTo>
                  <a:pt x="4589622" y="247174"/>
                  <a:pt x="4589622" y="244316"/>
                  <a:pt x="4589622" y="240506"/>
                </a:cubicBezTo>
                <a:cubicBezTo>
                  <a:pt x="4590574" y="225266"/>
                  <a:pt x="4590574" y="210979"/>
                  <a:pt x="4590574" y="197644"/>
                </a:cubicBezTo>
                <a:cubicBezTo>
                  <a:pt x="4591526" y="144304"/>
                  <a:pt x="4590574" y="109061"/>
                  <a:pt x="4590574" y="109061"/>
                </a:cubicBezTo>
                <a:cubicBezTo>
                  <a:pt x="4590574" y="109061"/>
                  <a:pt x="4584859" y="144304"/>
                  <a:pt x="4579144" y="197644"/>
                </a:cubicBezTo>
                <a:cubicBezTo>
                  <a:pt x="4578191" y="210979"/>
                  <a:pt x="4576287" y="225266"/>
                  <a:pt x="4574381" y="240506"/>
                </a:cubicBezTo>
                <a:cubicBezTo>
                  <a:pt x="4573429" y="245269"/>
                  <a:pt x="4573429" y="250984"/>
                  <a:pt x="4573429" y="256699"/>
                </a:cubicBezTo>
                <a:cubicBezTo>
                  <a:pt x="4573429" y="256699"/>
                  <a:pt x="4572476" y="257651"/>
                  <a:pt x="4572476" y="257651"/>
                </a:cubicBezTo>
                <a:cubicBezTo>
                  <a:pt x="4569619" y="259556"/>
                  <a:pt x="4566762" y="262414"/>
                  <a:pt x="4563904" y="265271"/>
                </a:cubicBezTo>
                <a:cubicBezTo>
                  <a:pt x="4563904" y="265271"/>
                  <a:pt x="4563904" y="264319"/>
                  <a:pt x="4563904" y="264319"/>
                </a:cubicBezTo>
                <a:cubicBezTo>
                  <a:pt x="4561999" y="261461"/>
                  <a:pt x="4560094" y="258604"/>
                  <a:pt x="4559141" y="255746"/>
                </a:cubicBezTo>
                <a:cubicBezTo>
                  <a:pt x="4559141" y="253841"/>
                  <a:pt x="4560094" y="250984"/>
                  <a:pt x="4560094" y="249079"/>
                </a:cubicBezTo>
                <a:cubicBezTo>
                  <a:pt x="4570572" y="195739"/>
                  <a:pt x="4576287" y="159544"/>
                  <a:pt x="4576287" y="159544"/>
                </a:cubicBezTo>
                <a:cubicBezTo>
                  <a:pt x="4576287" y="159544"/>
                  <a:pt x="4564856" y="192881"/>
                  <a:pt x="4550569" y="243364"/>
                </a:cubicBezTo>
                <a:cubicBezTo>
                  <a:pt x="4550569" y="243364"/>
                  <a:pt x="4550569" y="243364"/>
                  <a:pt x="4550569" y="243364"/>
                </a:cubicBezTo>
                <a:cubicBezTo>
                  <a:pt x="4550569" y="243364"/>
                  <a:pt x="4550569" y="243364"/>
                  <a:pt x="4550569" y="243364"/>
                </a:cubicBezTo>
                <a:cubicBezTo>
                  <a:pt x="4550569" y="244316"/>
                  <a:pt x="4549616" y="245269"/>
                  <a:pt x="4549616" y="246221"/>
                </a:cubicBezTo>
                <a:cubicBezTo>
                  <a:pt x="4549616" y="247174"/>
                  <a:pt x="4549616" y="248126"/>
                  <a:pt x="4548664" y="248126"/>
                </a:cubicBezTo>
                <a:cubicBezTo>
                  <a:pt x="4548664" y="248126"/>
                  <a:pt x="4548664" y="248126"/>
                  <a:pt x="4548664" y="248126"/>
                </a:cubicBezTo>
                <a:cubicBezTo>
                  <a:pt x="4548664" y="248126"/>
                  <a:pt x="4548664" y="248126"/>
                  <a:pt x="4548664" y="248126"/>
                </a:cubicBezTo>
                <a:cubicBezTo>
                  <a:pt x="4544854" y="261461"/>
                  <a:pt x="4540091" y="276701"/>
                  <a:pt x="4536281" y="292894"/>
                </a:cubicBezTo>
                <a:cubicBezTo>
                  <a:pt x="4534376" y="261461"/>
                  <a:pt x="4531519" y="241459"/>
                  <a:pt x="4531519" y="241459"/>
                </a:cubicBezTo>
                <a:cubicBezTo>
                  <a:pt x="4531519" y="241459"/>
                  <a:pt x="4527709" y="266224"/>
                  <a:pt x="4525804" y="303371"/>
                </a:cubicBezTo>
                <a:cubicBezTo>
                  <a:pt x="4525804" y="305276"/>
                  <a:pt x="4525804" y="307181"/>
                  <a:pt x="4525804" y="309086"/>
                </a:cubicBezTo>
                <a:cubicBezTo>
                  <a:pt x="4524851" y="308134"/>
                  <a:pt x="4524851" y="308134"/>
                  <a:pt x="4524851" y="308134"/>
                </a:cubicBezTo>
                <a:cubicBezTo>
                  <a:pt x="4524851" y="308134"/>
                  <a:pt x="4524851" y="309086"/>
                  <a:pt x="4525804" y="310039"/>
                </a:cubicBezTo>
                <a:cubicBezTo>
                  <a:pt x="4524851" y="317659"/>
                  <a:pt x="4524851" y="325279"/>
                  <a:pt x="4523899" y="333851"/>
                </a:cubicBezTo>
                <a:cubicBezTo>
                  <a:pt x="4523899" y="334804"/>
                  <a:pt x="4523899" y="336709"/>
                  <a:pt x="4523899" y="337661"/>
                </a:cubicBezTo>
                <a:cubicBezTo>
                  <a:pt x="4523899" y="338614"/>
                  <a:pt x="4523899" y="338614"/>
                  <a:pt x="4522947" y="339566"/>
                </a:cubicBezTo>
                <a:cubicBezTo>
                  <a:pt x="4521041" y="333851"/>
                  <a:pt x="4519137" y="328136"/>
                  <a:pt x="4517231" y="322421"/>
                </a:cubicBezTo>
                <a:cubicBezTo>
                  <a:pt x="4516279" y="314801"/>
                  <a:pt x="4515326" y="307181"/>
                  <a:pt x="4514374" y="301466"/>
                </a:cubicBezTo>
                <a:cubicBezTo>
                  <a:pt x="4515326" y="299561"/>
                  <a:pt x="4516279" y="298609"/>
                  <a:pt x="4517231" y="297656"/>
                </a:cubicBezTo>
                <a:cubicBezTo>
                  <a:pt x="4520089" y="293846"/>
                  <a:pt x="4521041" y="291941"/>
                  <a:pt x="4521041" y="291941"/>
                </a:cubicBezTo>
                <a:cubicBezTo>
                  <a:pt x="4521041" y="291941"/>
                  <a:pt x="4519137" y="293846"/>
                  <a:pt x="4516279" y="297656"/>
                </a:cubicBezTo>
                <a:cubicBezTo>
                  <a:pt x="4515326" y="298609"/>
                  <a:pt x="4515326" y="299561"/>
                  <a:pt x="4514374" y="300514"/>
                </a:cubicBezTo>
                <a:cubicBezTo>
                  <a:pt x="4514374" y="299561"/>
                  <a:pt x="4514374" y="299561"/>
                  <a:pt x="4514374" y="298609"/>
                </a:cubicBezTo>
                <a:cubicBezTo>
                  <a:pt x="4515326" y="296704"/>
                  <a:pt x="4516279" y="294799"/>
                  <a:pt x="4517231" y="293846"/>
                </a:cubicBezTo>
                <a:cubicBezTo>
                  <a:pt x="4519137" y="290036"/>
                  <a:pt x="4520089" y="288131"/>
                  <a:pt x="4520089" y="288131"/>
                </a:cubicBezTo>
                <a:cubicBezTo>
                  <a:pt x="4520089" y="288131"/>
                  <a:pt x="4519137" y="290036"/>
                  <a:pt x="4516279" y="292894"/>
                </a:cubicBezTo>
                <a:cubicBezTo>
                  <a:pt x="4515326" y="293846"/>
                  <a:pt x="4515326" y="294799"/>
                  <a:pt x="4514374" y="295751"/>
                </a:cubicBezTo>
                <a:cubicBezTo>
                  <a:pt x="4513422" y="290036"/>
                  <a:pt x="4512469" y="285274"/>
                  <a:pt x="4512469" y="281464"/>
                </a:cubicBezTo>
                <a:cubicBezTo>
                  <a:pt x="4511516" y="272891"/>
                  <a:pt x="4511516" y="268129"/>
                  <a:pt x="4511516" y="268129"/>
                </a:cubicBezTo>
                <a:cubicBezTo>
                  <a:pt x="4511516" y="268129"/>
                  <a:pt x="4511516" y="270034"/>
                  <a:pt x="4510564" y="272891"/>
                </a:cubicBezTo>
                <a:cubicBezTo>
                  <a:pt x="4508659" y="259556"/>
                  <a:pt x="4506754" y="250984"/>
                  <a:pt x="4506754" y="250984"/>
                </a:cubicBezTo>
                <a:cubicBezTo>
                  <a:pt x="4506754" y="250984"/>
                  <a:pt x="4506754" y="267176"/>
                  <a:pt x="4506754" y="292894"/>
                </a:cubicBezTo>
                <a:cubicBezTo>
                  <a:pt x="4504849" y="289084"/>
                  <a:pt x="4502944" y="285274"/>
                  <a:pt x="4501991" y="282416"/>
                </a:cubicBezTo>
                <a:cubicBezTo>
                  <a:pt x="4499134" y="276701"/>
                  <a:pt x="4496276" y="271939"/>
                  <a:pt x="4494372" y="267176"/>
                </a:cubicBezTo>
                <a:cubicBezTo>
                  <a:pt x="4491514" y="262414"/>
                  <a:pt x="4489609" y="258604"/>
                  <a:pt x="4486751" y="254794"/>
                </a:cubicBezTo>
                <a:cubicBezTo>
                  <a:pt x="4483894" y="250984"/>
                  <a:pt x="4481989" y="248126"/>
                  <a:pt x="4480084" y="245269"/>
                </a:cubicBezTo>
                <a:cubicBezTo>
                  <a:pt x="4478179" y="242411"/>
                  <a:pt x="4476274" y="240506"/>
                  <a:pt x="4474369" y="238601"/>
                </a:cubicBezTo>
                <a:cubicBezTo>
                  <a:pt x="4471512" y="235744"/>
                  <a:pt x="4470559" y="233839"/>
                  <a:pt x="4469606" y="233839"/>
                </a:cubicBezTo>
                <a:cubicBezTo>
                  <a:pt x="4470559" y="230981"/>
                  <a:pt x="4471512" y="228124"/>
                  <a:pt x="4471512" y="225266"/>
                </a:cubicBezTo>
                <a:cubicBezTo>
                  <a:pt x="4474369" y="214789"/>
                  <a:pt x="4476274" y="206216"/>
                  <a:pt x="4477226" y="198596"/>
                </a:cubicBezTo>
                <a:cubicBezTo>
                  <a:pt x="4480084" y="184309"/>
                  <a:pt x="4481037" y="175736"/>
                  <a:pt x="4481037" y="175736"/>
                </a:cubicBezTo>
                <a:cubicBezTo>
                  <a:pt x="4481037" y="175736"/>
                  <a:pt x="4478179" y="183356"/>
                  <a:pt x="4473416" y="197644"/>
                </a:cubicBezTo>
                <a:cubicBezTo>
                  <a:pt x="4471512" y="204311"/>
                  <a:pt x="4467701" y="212884"/>
                  <a:pt x="4463891" y="222409"/>
                </a:cubicBezTo>
                <a:cubicBezTo>
                  <a:pt x="4461034" y="229076"/>
                  <a:pt x="4458176" y="236696"/>
                  <a:pt x="4455319" y="244316"/>
                </a:cubicBezTo>
                <a:cubicBezTo>
                  <a:pt x="4454366" y="240506"/>
                  <a:pt x="4453414" y="237649"/>
                  <a:pt x="4453414" y="237649"/>
                </a:cubicBezTo>
                <a:cubicBezTo>
                  <a:pt x="4453414" y="237649"/>
                  <a:pt x="4453414" y="240506"/>
                  <a:pt x="4454366" y="247174"/>
                </a:cubicBezTo>
                <a:cubicBezTo>
                  <a:pt x="4453414" y="249079"/>
                  <a:pt x="4452462" y="251936"/>
                  <a:pt x="4451509" y="253841"/>
                </a:cubicBezTo>
                <a:cubicBezTo>
                  <a:pt x="4446747" y="265271"/>
                  <a:pt x="4441984" y="276701"/>
                  <a:pt x="4436269" y="289084"/>
                </a:cubicBezTo>
                <a:cubicBezTo>
                  <a:pt x="4436269" y="288131"/>
                  <a:pt x="4435316" y="288131"/>
                  <a:pt x="4435316" y="287179"/>
                </a:cubicBezTo>
                <a:cubicBezTo>
                  <a:pt x="4436269" y="283369"/>
                  <a:pt x="4437222" y="278606"/>
                  <a:pt x="4438174" y="274796"/>
                </a:cubicBezTo>
                <a:cubicBezTo>
                  <a:pt x="4440079" y="265271"/>
                  <a:pt x="4441984" y="255746"/>
                  <a:pt x="4444841" y="247174"/>
                </a:cubicBezTo>
                <a:cubicBezTo>
                  <a:pt x="4449604" y="229076"/>
                  <a:pt x="4452462" y="211931"/>
                  <a:pt x="4454366" y="195739"/>
                </a:cubicBezTo>
                <a:cubicBezTo>
                  <a:pt x="4457224" y="179546"/>
                  <a:pt x="4459129" y="165259"/>
                  <a:pt x="4460081" y="151924"/>
                </a:cubicBezTo>
                <a:cubicBezTo>
                  <a:pt x="4461034" y="145256"/>
                  <a:pt x="4461987" y="139541"/>
                  <a:pt x="4461987" y="133826"/>
                </a:cubicBezTo>
                <a:cubicBezTo>
                  <a:pt x="4461987" y="128111"/>
                  <a:pt x="4462939" y="123349"/>
                  <a:pt x="4462939" y="118586"/>
                </a:cubicBezTo>
                <a:cubicBezTo>
                  <a:pt x="4463891" y="99536"/>
                  <a:pt x="4463891" y="89059"/>
                  <a:pt x="4463891" y="89059"/>
                </a:cubicBezTo>
                <a:cubicBezTo>
                  <a:pt x="4463891" y="89059"/>
                  <a:pt x="4461987" y="99536"/>
                  <a:pt x="4458176" y="118586"/>
                </a:cubicBezTo>
                <a:cubicBezTo>
                  <a:pt x="4457224" y="123349"/>
                  <a:pt x="4456272" y="128111"/>
                  <a:pt x="4455319" y="133826"/>
                </a:cubicBezTo>
                <a:cubicBezTo>
                  <a:pt x="4454366" y="139541"/>
                  <a:pt x="4452462" y="145256"/>
                  <a:pt x="4451509" y="151924"/>
                </a:cubicBezTo>
                <a:cubicBezTo>
                  <a:pt x="4448651" y="164306"/>
                  <a:pt x="4445794" y="178594"/>
                  <a:pt x="4441984" y="194786"/>
                </a:cubicBezTo>
                <a:cubicBezTo>
                  <a:pt x="4438174" y="210026"/>
                  <a:pt x="4434364" y="227171"/>
                  <a:pt x="4428649" y="245269"/>
                </a:cubicBezTo>
                <a:cubicBezTo>
                  <a:pt x="4426744" y="252889"/>
                  <a:pt x="4423887" y="261461"/>
                  <a:pt x="4421981" y="269081"/>
                </a:cubicBezTo>
                <a:cubicBezTo>
                  <a:pt x="4419124" y="265271"/>
                  <a:pt x="4417219" y="261461"/>
                  <a:pt x="4414362" y="258604"/>
                </a:cubicBezTo>
                <a:cubicBezTo>
                  <a:pt x="4406741" y="247174"/>
                  <a:pt x="4400074" y="237649"/>
                  <a:pt x="4394359" y="230029"/>
                </a:cubicBezTo>
                <a:cubicBezTo>
                  <a:pt x="4391501" y="227171"/>
                  <a:pt x="4389597" y="224314"/>
                  <a:pt x="4387691" y="221456"/>
                </a:cubicBezTo>
                <a:cubicBezTo>
                  <a:pt x="4392454" y="195739"/>
                  <a:pt x="4395312" y="180499"/>
                  <a:pt x="4395312" y="180499"/>
                </a:cubicBezTo>
                <a:cubicBezTo>
                  <a:pt x="4395312" y="180499"/>
                  <a:pt x="4390549" y="193834"/>
                  <a:pt x="4382929" y="215741"/>
                </a:cubicBezTo>
                <a:cubicBezTo>
                  <a:pt x="4378166" y="209074"/>
                  <a:pt x="4375309" y="206216"/>
                  <a:pt x="4375309" y="206216"/>
                </a:cubicBezTo>
                <a:cubicBezTo>
                  <a:pt x="4375309" y="206216"/>
                  <a:pt x="4378166" y="210979"/>
                  <a:pt x="4381976" y="218599"/>
                </a:cubicBezTo>
                <a:cubicBezTo>
                  <a:pt x="4378166" y="230029"/>
                  <a:pt x="4374356" y="244316"/>
                  <a:pt x="4369594" y="259556"/>
                </a:cubicBezTo>
                <a:cubicBezTo>
                  <a:pt x="4368641" y="248126"/>
                  <a:pt x="4368641" y="241459"/>
                  <a:pt x="4368641" y="241459"/>
                </a:cubicBezTo>
                <a:cubicBezTo>
                  <a:pt x="4368641" y="241459"/>
                  <a:pt x="4367689" y="249079"/>
                  <a:pt x="4366737" y="263366"/>
                </a:cubicBezTo>
                <a:cubicBezTo>
                  <a:pt x="4366737" y="267176"/>
                  <a:pt x="4365784" y="270986"/>
                  <a:pt x="4365784" y="274796"/>
                </a:cubicBezTo>
                <a:cubicBezTo>
                  <a:pt x="4364831" y="277654"/>
                  <a:pt x="4363879" y="281464"/>
                  <a:pt x="4362926" y="285274"/>
                </a:cubicBezTo>
                <a:cubicBezTo>
                  <a:pt x="4362926" y="284321"/>
                  <a:pt x="4362926" y="283369"/>
                  <a:pt x="4362926" y="282416"/>
                </a:cubicBezTo>
                <a:cubicBezTo>
                  <a:pt x="4361974" y="269081"/>
                  <a:pt x="4361022" y="261461"/>
                  <a:pt x="4361022" y="261461"/>
                </a:cubicBezTo>
                <a:cubicBezTo>
                  <a:pt x="4361022" y="261461"/>
                  <a:pt x="4360069" y="269081"/>
                  <a:pt x="4359116" y="283369"/>
                </a:cubicBezTo>
                <a:cubicBezTo>
                  <a:pt x="4359116" y="285274"/>
                  <a:pt x="4359116" y="288131"/>
                  <a:pt x="4359116" y="290989"/>
                </a:cubicBezTo>
                <a:cubicBezTo>
                  <a:pt x="4358164" y="291941"/>
                  <a:pt x="4358164" y="293846"/>
                  <a:pt x="4357212" y="295751"/>
                </a:cubicBezTo>
                <a:cubicBezTo>
                  <a:pt x="4355306" y="291941"/>
                  <a:pt x="4353401" y="288131"/>
                  <a:pt x="4351497" y="284321"/>
                </a:cubicBezTo>
                <a:cubicBezTo>
                  <a:pt x="4351497" y="274796"/>
                  <a:pt x="4351497" y="266224"/>
                  <a:pt x="4351497" y="257651"/>
                </a:cubicBezTo>
                <a:cubicBezTo>
                  <a:pt x="4351497" y="250984"/>
                  <a:pt x="4351497" y="245269"/>
                  <a:pt x="4351497" y="238601"/>
                </a:cubicBezTo>
                <a:cubicBezTo>
                  <a:pt x="4351497" y="232886"/>
                  <a:pt x="4350544" y="227171"/>
                  <a:pt x="4349591" y="221456"/>
                </a:cubicBezTo>
                <a:cubicBezTo>
                  <a:pt x="4348639" y="210979"/>
                  <a:pt x="4346734" y="201454"/>
                  <a:pt x="4345781" y="194786"/>
                </a:cubicBezTo>
                <a:cubicBezTo>
                  <a:pt x="4343876" y="179546"/>
                  <a:pt x="4342924" y="170974"/>
                  <a:pt x="4342924" y="170974"/>
                </a:cubicBezTo>
                <a:cubicBezTo>
                  <a:pt x="4342924" y="170974"/>
                  <a:pt x="4342924" y="179546"/>
                  <a:pt x="4341972" y="194786"/>
                </a:cubicBezTo>
                <a:cubicBezTo>
                  <a:pt x="4341972" y="201454"/>
                  <a:pt x="4341972" y="209074"/>
                  <a:pt x="4341972" y="217646"/>
                </a:cubicBezTo>
                <a:cubicBezTo>
                  <a:pt x="4341019" y="210026"/>
                  <a:pt x="4340066" y="205264"/>
                  <a:pt x="4340066" y="205264"/>
                </a:cubicBezTo>
                <a:cubicBezTo>
                  <a:pt x="4340066" y="205264"/>
                  <a:pt x="4340066" y="212884"/>
                  <a:pt x="4339114" y="226219"/>
                </a:cubicBezTo>
                <a:cubicBezTo>
                  <a:pt x="4339114" y="232886"/>
                  <a:pt x="4339114" y="240506"/>
                  <a:pt x="4338162" y="250031"/>
                </a:cubicBezTo>
                <a:cubicBezTo>
                  <a:pt x="4338162" y="250984"/>
                  <a:pt x="4338162" y="251936"/>
                  <a:pt x="4338162" y="252889"/>
                </a:cubicBezTo>
                <a:cubicBezTo>
                  <a:pt x="4338162" y="251936"/>
                  <a:pt x="4337209" y="250984"/>
                  <a:pt x="4337209" y="250984"/>
                </a:cubicBezTo>
                <a:cubicBezTo>
                  <a:pt x="4330541" y="231934"/>
                  <a:pt x="4324826" y="213836"/>
                  <a:pt x="4318159" y="196691"/>
                </a:cubicBezTo>
                <a:cubicBezTo>
                  <a:pt x="4306729" y="163354"/>
                  <a:pt x="4296251" y="135731"/>
                  <a:pt x="4289584" y="116681"/>
                </a:cubicBezTo>
                <a:cubicBezTo>
                  <a:pt x="4282916" y="97631"/>
                  <a:pt x="4278154" y="86201"/>
                  <a:pt x="4278154" y="86201"/>
                </a:cubicBezTo>
                <a:cubicBezTo>
                  <a:pt x="4278154" y="86201"/>
                  <a:pt x="4281012" y="97631"/>
                  <a:pt x="4285774" y="117634"/>
                </a:cubicBezTo>
                <a:cubicBezTo>
                  <a:pt x="4291489" y="137636"/>
                  <a:pt x="4298156" y="166211"/>
                  <a:pt x="4307681" y="199549"/>
                </a:cubicBezTo>
                <a:cubicBezTo>
                  <a:pt x="4315301" y="228124"/>
                  <a:pt x="4324826" y="261461"/>
                  <a:pt x="4334351" y="295751"/>
                </a:cubicBezTo>
                <a:cubicBezTo>
                  <a:pt x="4334351" y="295751"/>
                  <a:pt x="4334351" y="296704"/>
                  <a:pt x="4334351" y="296704"/>
                </a:cubicBezTo>
                <a:cubicBezTo>
                  <a:pt x="4334351" y="295751"/>
                  <a:pt x="4334351" y="294799"/>
                  <a:pt x="4334351" y="294799"/>
                </a:cubicBezTo>
                <a:cubicBezTo>
                  <a:pt x="4334351" y="294799"/>
                  <a:pt x="4334351" y="296704"/>
                  <a:pt x="4334351" y="301466"/>
                </a:cubicBezTo>
                <a:cubicBezTo>
                  <a:pt x="4334351" y="306229"/>
                  <a:pt x="4333399" y="310991"/>
                  <a:pt x="4333399" y="315754"/>
                </a:cubicBezTo>
                <a:cubicBezTo>
                  <a:pt x="4332447" y="325279"/>
                  <a:pt x="4331494" y="334804"/>
                  <a:pt x="4329589" y="344329"/>
                </a:cubicBezTo>
                <a:cubicBezTo>
                  <a:pt x="4329589" y="344329"/>
                  <a:pt x="4328637" y="343376"/>
                  <a:pt x="4328637" y="343376"/>
                </a:cubicBezTo>
                <a:cubicBezTo>
                  <a:pt x="4327684" y="342424"/>
                  <a:pt x="4327684" y="341471"/>
                  <a:pt x="4326731" y="340519"/>
                </a:cubicBezTo>
                <a:cubicBezTo>
                  <a:pt x="4326731" y="338614"/>
                  <a:pt x="4325779" y="335756"/>
                  <a:pt x="4325779" y="333851"/>
                </a:cubicBezTo>
                <a:cubicBezTo>
                  <a:pt x="4321969" y="309086"/>
                  <a:pt x="4318159" y="286226"/>
                  <a:pt x="4315301" y="267176"/>
                </a:cubicBezTo>
                <a:cubicBezTo>
                  <a:pt x="4308634" y="228124"/>
                  <a:pt x="4301966" y="202406"/>
                  <a:pt x="4301966" y="202406"/>
                </a:cubicBezTo>
                <a:cubicBezTo>
                  <a:pt x="4301966" y="202406"/>
                  <a:pt x="4301966" y="229076"/>
                  <a:pt x="4303872" y="268129"/>
                </a:cubicBezTo>
                <a:cubicBezTo>
                  <a:pt x="4303872" y="270034"/>
                  <a:pt x="4303872" y="271939"/>
                  <a:pt x="4303872" y="274796"/>
                </a:cubicBezTo>
                <a:cubicBezTo>
                  <a:pt x="4302919" y="279559"/>
                  <a:pt x="4302919" y="284321"/>
                  <a:pt x="4301966" y="290036"/>
                </a:cubicBezTo>
                <a:cubicBezTo>
                  <a:pt x="4301966" y="292894"/>
                  <a:pt x="4301014" y="296704"/>
                  <a:pt x="4300062" y="300514"/>
                </a:cubicBezTo>
                <a:cubicBezTo>
                  <a:pt x="4296251" y="295751"/>
                  <a:pt x="4292441" y="290989"/>
                  <a:pt x="4288631" y="286226"/>
                </a:cubicBezTo>
                <a:cubicBezTo>
                  <a:pt x="4292441" y="292894"/>
                  <a:pt x="4295299" y="298609"/>
                  <a:pt x="4299109" y="305276"/>
                </a:cubicBezTo>
                <a:cubicBezTo>
                  <a:pt x="4298156" y="310991"/>
                  <a:pt x="4297204" y="316706"/>
                  <a:pt x="4296251" y="323374"/>
                </a:cubicBezTo>
                <a:cubicBezTo>
                  <a:pt x="4295299" y="330041"/>
                  <a:pt x="4293394" y="337661"/>
                  <a:pt x="4292441" y="346234"/>
                </a:cubicBezTo>
                <a:cubicBezTo>
                  <a:pt x="4291489" y="345281"/>
                  <a:pt x="4291489" y="344329"/>
                  <a:pt x="4290537" y="343376"/>
                </a:cubicBezTo>
                <a:cubicBezTo>
                  <a:pt x="4289584" y="330994"/>
                  <a:pt x="4289584" y="319564"/>
                  <a:pt x="4288631" y="308134"/>
                </a:cubicBezTo>
                <a:cubicBezTo>
                  <a:pt x="4285774" y="262414"/>
                  <a:pt x="4281964" y="231934"/>
                  <a:pt x="4281964" y="231934"/>
                </a:cubicBezTo>
                <a:cubicBezTo>
                  <a:pt x="4281964" y="231934"/>
                  <a:pt x="4279106" y="262414"/>
                  <a:pt x="4277201" y="309086"/>
                </a:cubicBezTo>
                <a:cubicBezTo>
                  <a:pt x="4277201" y="311944"/>
                  <a:pt x="4277201" y="315754"/>
                  <a:pt x="4277201" y="318611"/>
                </a:cubicBezTo>
                <a:cubicBezTo>
                  <a:pt x="4276249" y="315754"/>
                  <a:pt x="4274344" y="312896"/>
                  <a:pt x="4273391" y="310039"/>
                </a:cubicBezTo>
                <a:cubicBezTo>
                  <a:pt x="4273391" y="308134"/>
                  <a:pt x="4272439" y="305276"/>
                  <a:pt x="4272439" y="303371"/>
                </a:cubicBezTo>
                <a:cubicBezTo>
                  <a:pt x="4271487" y="292894"/>
                  <a:pt x="4271487" y="283369"/>
                  <a:pt x="4270534" y="273844"/>
                </a:cubicBezTo>
                <a:cubicBezTo>
                  <a:pt x="4270534" y="269081"/>
                  <a:pt x="4269581" y="265271"/>
                  <a:pt x="4269581" y="260509"/>
                </a:cubicBezTo>
                <a:cubicBezTo>
                  <a:pt x="4269581" y="258604"/>
                  <a:pt x="4269581" y="257651"/>
                  <a:pt x="4269581" y="255746"/>
                </a:cubicBezTo>
                <a:cubicBezTo>
                  <a:pt x="4269581" y="248126"/>
                  <a:pt x="4270534" y="241459"/>
                  <a:pt x="4270534" y="234791"/>
                </a:cubicBezTo>
                <a:cubicBezTo>
                  <a:pt x="4273391" y="187166"/>
                  <a:pt x="4273391" y="155734"/>
                  <a:pt x="4273391" y="155734"/>
                </a:cubicBezTo>
                <a:cubicBezTo>
                  <a:pt x="4273391" y="155734"/>
                  <a:pt x="4265772" y="187166"/>
                  <a:pt x="4259104" y="233839"/>
                </a:cubicBezTo>
                <a:cubicBezTo>
                  <a:pt x="4257199" y="245269"/>
                  <a:pt x="4255294" y="258604"/>
                  <a:pt x="4253389" y="271939"/>
                </a:cubicBezTo>
                <a:cubicBezTo>
                  <a:pt x="4253389" y="270986"/>
                  <a:pt x="4252437" y="270986"/>
                  <a:pt x="4252437" y="270034"/>
                </a:cubicBezTo>
                <a:cubicBezTo>
                  <a:pt x="4252437" y="267176"/>
                  <a:pt x="4253389" y="264319"/>
                  <a:pt x="4253389" y="262414"/>
                </a:cubicBezTo>
                <a:cubicBezTo>
                  <a:pt x="4255294" y="248126"/>
                  <a:pt x="4255294" y="240506"/>
                  <a:pt x="4255294" y="240506"/>
                </a:cubicBezTo>
                <a:cubicBezTo>
                  <a:pt x="4255294" y="240506"/>
                  <a:pt x="4253389" y="248126"/>
                  <a:pt x="4249579" y="262414"/>
                </a:cubicBezTo>
                <a:cubicBezTo>
                  <a:pt x="4249579" y="263366"/>
                  <a:pt x="4249579" y="264319"/>
                  <a:pt x="4248626" y="264319"/>
                </a:cubicBezTo>
                <a:cubicBezTo>
                  <a:pt x="4247674" y="263366"/>
                  <a:pt x="4247674" y="262414"/>
                  <a:pt x="4246722" y="261461"/>
                </a:cubicBezTo>
                <a:cubicBezTo>
                  <a:pt x="4245769" y="260509"/>
                  <a:pt x="4244816" y="259556"/>
                  <a:pt x="4244816" y="257651"/>
                </a:cubicBezTo>
                <a:cubicBezTo>
                  <a:pt x="4244816" y="253841"/>
                  <a:pt x="4244816" y="251936"/>
                  <a:pt x="4244816" y="251936"/>
                </a:cubicBezTo>
                <a:cubicBezTo>
                  <a:pt x="4244816" y="251936"/>
                  <a:pt x="4244816" y="253841"/>
                  <a:pt x="4243864" y="256699"/>
                </a:cubicBezTo>
                <a:cubicBezTo>
                  <a:pt x="4242912" y="254794"/>
                  <a:pt x="4241959" y="252889"/>
                  <a:pt x="4240054" y="251936"/>
                </a:cubicBezTo>
                <a:cubicBezTo>
                  <a:pt x="4236244" y="246221"/>
                  <a:pt x="4232434" y="240506"/>
                  <a:pt x="4229576" y="235744"/>
                </a:cubicBezTo>
                <a:cubicBezTo>
                  <a:pt x="4223862" y="227171"/>
                  <a:pt x="4220051" y="222409"/>
                  <a:pt x="4220051" y="222409"/>
                </a:cubicBezTo>
                <a:cubicBezTo>
                  <a:pt x="4220051" y="222409"/>
                  <a:pt x="4221956" y="228124"/>
                  <a:pt x="4226719" y="237649"/>
                </a:cubicBezTo>
                <a:cubicBezTo>
                  <a:pt x="4228624" y="242411"/>
                  <a:pt x="4231481" y="248126"/>
                  <a:pt x="4234339" y="254794"/>
                </a:cubicBezTo>
                <a:cubicBezTo>
                  <a:pt x="4235291" y="255746"/>
                  <a:pt x="4235291" y="257651"/>
                  <a:pt x="4236244" y="258604"/>
                </a:cubicBezTo>
                <a:cubicBezTo>
                  <a:pt x="4234339" y="256699"/>
                  <a:pt x="4233387" y="253841"/>
                  <a:pt x="4231481" y="251936"/>
                </a:cubicBezTo>
                <a:cubicBezTo>
                  <a:pt x="4227672" y="246221"/>
                  <a:pt x="4223862" y="242411"/>
                  <a:pt x="4220051" y="237649"/>
                </a:cubicBezTo>
                <a:cubicBezTo>
                  <a:pt x="4213384" y="229076"/>
                  <a:pt x="4206716" y="223361"/>
                  <a:pt x="4202906" y="219551"/>
                </a:cubicBezTo>
                <a:cubicBezTo>
                  <a:pt x="4199097" y="215741"/>
                  <a:pt x="4196239" y="213836"/>
                  <a:pt x="4196239" y="213836"/>
                </a:cubicBezTo>
                <a:cubicBezTo>
                  <a:pt x="4196239" y="213836"/>
                  <a:pt x="4198144" y="216694"/>
                  <a:pt x="4201954" y="220504"/>
                </a:cubicBezTo>
                <a:cubicBezTo>
                  <a:pt x="4205764" y="225266"/>
                  <a:pt x="4211479" y="230981"/>
                  <a:pt x="4216241" y="240506"/>
                </a:cubicBezTo>
                <a:cubicBezTo>
                  <a:pt x="4219099" y="245269"/>
                  <a:pt x="4222909" y="250031"/>
                  <a:pt x="4225766" y="255746"/>
                </a:cubicBezTo>
                <a:cubicBezTo>
                  <a:pt x="4228624" y="261461"/>
                  <a:pt x="4232434" y="267176"/>
                  <a:pt x="4235291" y="273844"/>
                </a:cubicBezTo>
                <a:cubicBezTo>
                  <a:pt x="4235291" y="273844"/>
                  <a:pt x="4235291" y="273844"/>
                  <a:pt x="4235291" y="274796"/>
                </a:cubicBezTo>
                <a:cubicBezTo>
                  <a:pt x="4235291" y="276701"/>
                  <a:pt x="4235291" y="279559"/>
                  <a:pt x="4235291" y="282416"/>
                </a:cubicBezTo>
                <a:cubicBezTo>
                  <a:pt x="4235291" y="282416"/>
                  <a:pt x="4234339" y="281464"/>
                  <a:pt x="4234339" y="281464"/>
                </a:cubicBezTo>
                <a:cubicBezTo>
                  <a:pt x="4231481" y="277654"/>
                  <a:pt x="4229576" y="276701"/>
                  <a:pt x="4229576" y="276701"/>
                </a:cubicBezTo>
                <a:cubicBezTo>
                  <a:pt x="4229576" y="276701"/>
                  <a:pt x="4231481" y="278606"/>
                  <a:pt x="4233387" y="282416"/>
                </a:cubicBezTo>
                <a:cubicBezTo>
                  <a:pt x="4233387" y="283369"/>
                  <a:pt x="4234339" y="283369"/>
                  <a:pt x="4235291" y="284321"/>
                </a:cubicBezTo>
                <a:cubicBezTo>
                  <a:pt x="4235291" y="284321"/>
                  <a:pt x="4235291" y="284321"/>
                  <a:pt x="4235291" y="285274"/>
                </a:cubicBezTo>
                <a:cubicBezTo>
                  <a:pt x="4233387" y="292894"/>
                  <a:pt x="4231481" y="301466"/>
                  <a:pt x="4229576" y="310039"/>
                </a:cubicBezTo>
                <a:cubicBezTo>
                  <a:pt x="4225766" y="301466"/>
                  <a:pt x="4222909" y="295751"/>
                  <a:pt x="4222909" y="295751"/>
                </a:cubicBezTo>
                <a:cubicBezTo>
                  <a:pt x="4222909" y="295751"/>
                  <a:pt x="4224814" y="303371"/>
                  <a:pt x="4228624" y="316706"/>
                </a:cubicBezTo>
                <a:cubicBezTo>
                  <a:pt x="4227672" y="319564"/>
                  <a:pt x="4227672" y="323374"/>
                  <a:pt x="4226719" y="327184"/>
                </a:cubicBezTo>
                <a:cubicBezTo>
                  <a:pt x="4225766" y="331946"/>
                  <a:pt x="4224814" y="336709"/>
                  <a:pt x="4223862" y="341471"/>
                </a:cubicBezTo>
                <a:cubicBezTo>
                  <a:pt x="4223862" y="338614"/>
                  <a:pt x="4222909" y="336709"/>
                  <a:pt x="4222909" y="334804"/>
                </a:cubicBezTo>
                <a:cubicBezTo>
                  <a:pt x="4221004" y="320516"/>
                  <a:pt x="4219099" y="311944"/>
                  <a:pt x="4219099" y="311944"/>
                </a:cubicBezTo>
                <a:cubicBezTo>
                  <a:pt x="4219099" y="311944"/>
                  <a:pt x="4219099" y="319564"/>
                  <a:pt x="4219099" y="331946"/>
                </a:cubicBezTo>
                <a:cubicBezTo>
                  <a:pt x="4218147" y="329089"/>
                  <a:pt x="4218147" y="326231"/>
                  <a:pt x="4217194" y="322421"/>
                </a:cubicBezTo>
                <a:cubicBezTo>
                  <a:pt x="4206716" y="272891"/>
                  <a:pt x="4198144" y="240506"/>
                  <a:pt x="4198144" y="240506"/>
                </a:cubicBezTo>
                <a:cubicBezTo>
                  <a:pt x="4198144" y="240506"/>
                  <a:pt x="4200049" y="273844"/>
                  <a:pt x="4205764" y="323374"/>
                </a:cubicBezTo>
                <a:cubicBezTo>
                  <a:pt x="4206716" y="335756"/>
                  <a:pt x="4208622" y="350044"/>
                  <a:pt x="4210526" y="364331"/>
                </a:cubicBezTo>
                <a:cubicBezTo>
                  <a:pt x="4210526" y="364331"/>
                  <a:pt x="4210526" y="363379"/>
                  <a:pt x="4210526" y="363379"/>
                </a:cubicBezTo>
                <a:cubicBezTo>
                  <a:pt x="4209574" y="357664"/>
                  <a:pt x="4207669" y="353854"/>
                  <a:pt x="4206716" y="350044"/>
                </a:cubicBezTo>
                <a:cubicBezTo>
                  <a:pt x="4204812" y="342424"/>
                  <a:pt x="4202906" y="338614"/>
                  <a:pt x="4202906" y="338614"/>
                </a:cubicBezTo>
                <a:cubicBezTo>
                  <a:pt x="4202906" y="338614"/>
                  <a:pt x="4202906" y="343376"/>
                  <a:pt x="4202906" y="350996"/>
                </a:cubicBezTo>
                <a:cubicBezTo>
                  <a:pt x="4202906" y="354806"/>
                  <a:pt x="4202906" y="359569"/>
                  <a:pt x="4202906" y="365284"/>
                </a:cubicBezTo>
                <a:cubicBezTo>
                  <a:pt x="4202906" y="368141"/>
                  <a:pt x="4202906" y="370999"/>
                  <a:pt x="4202906" y="373856"/>
                </a:cubicBezTo>
                <a:cubicBezTo>
                  <a:pt x="4202906" y="375761"/>
                  <a:pt x="4202906" y="377666"/>
                  <a:pt x="4202906" y="380524"/>
                </a:cubicBezTo>
                <a:cubicBezTo>
                  <a:pt x="4202906" y="379571"/>
                  <a:pt x="4202906" y="379571"/>
                  <a:pt x="4201954" y="378619"/>
                </a:cubicBezTo>
                <a:cubicBezTo>
                  <a:pt x="4201954" y="372904"/>
                  <a:pt x="4201001" y="367189"/>
                  <a:pt x="4201001" y="361474"/>
                </a:cubicBezTo>
                <a:cubicBezTo>
                  <a:pt x="4199097" y="318611"/>
                  <a:pt x="4196239" y="290989"/>
                  <a:pt x="4196239" y="290989"/>
                </a:cubicBezTo>
                <a:cubicBezTo>
                  <a:pt x="4196239" y="290989"/>
                  <a:pt x="4193381" y="310991"/>
                  <a:pt x="4191476" y="343376"/>
                </a:cubicBezTo>
                <a:cubicBezTo>
                  <a:pt x="4190524" y="340519"/>
                  <a:pt x="4189571" y="338614"/>
                  <a:pt x="4188619" y="335756"/>
                </a:cubicBezTo>
                <a:cubicBezTo>
                  <a:pt x="4185761" y="329089"/>
                  <a:pt x="4183856" y="323374"/>
                  <a:pt x="4181951" y="319564"/>
                </a:cubicBezTo>
                <a:cubicBezTo>
                  <a:pt x="4181951" y="318611"/>
                  <a:pt x="4180999" y="317659"/>
                  <a:pt x="4180999" y="316706"/>
                </a:cubicBezTo>
                <a:cubicBezTo>
                  <a:pt x="4180999" y="291941"/>
                  <a:pt x="4180999" y="271939"/>
                  <a:pt x="4180999" y="256699"/>
                </a:cubicBezTo>
                <a:cubicBezTo>
                  <a:pt x="4180999" y="239554"/>
                  <a:pt x="4180999" y="230029"/>
                  <a:pt x="4180999" y="230029"/>
                </a:cubicBezTo>
                <a:cubicBezTo>
                  <a:pt x="4180999" y="230029"/>
                  <a:pt x="4180046" y="239554"/>
                  <a:pt x="4177189" y="256699"/>
                </a:cubicBezTo>
                <a:cubicBezTo>
                  <a:pt x="4177189" y="260509"/>
                  <a:pt x="4176236" y="265271"/>
                  <a:pt x="4175284" y="270034"/>
                </a:cubicBezTo>
                <a:cubicBezTo>
                  <a:pt x="4175284" y="263366"/>
                  <a:pt x="4174331" y="257651"/>
                  <a:pt x="4174331" y="251936"/>
                </a:cubicBezTo>
                <a:cubicBezTo>
                  <a:pt x="4172426" y="207169"/>
                  <a:pt x="4168616" y="176689"/>
                  <a:pt x="4168616" y="176689"/>
                </a:cubicBezTo>
                <a:cubicBezTo>
                  <a:pt x="4168616" y="176689"/>
                  <a:pt x="4164806" y="207169"/>
                  <a:pt x="4162901" y="251936"/>
                </a:cubicBezTo>
                <a:cubicBezTo>
                  <a:pt x="4161949" y="263366"/>
                  <a:pt x="4161949" y="274796"/>
                  <a:pt x="4160996" y="287179"/>
                </a:cubicBezTo>
                <a:cubicBezTo>
                  <a:pt x="4158139" y="292894"/>
                  <a:pt x="4156234" y="298609"/>
                  <a:pt x="4154329" y="303371"/>
                </a:cubicBezTo>
                <a:cubicBezTo>
                  <a:pt x="4151471" y="295751"/>
                  <a:pt x="4149566" y="288131"/>
                  <a:pt x="4146709" y="280511"/>
                </a:cubicBezTo>
                <a:cubicBezTo>
                  <a:pt x="4144804" y="267176"/>
                  <a:pt x="4141946" y="255746"/>
                  <a:pt x="4140041" y="246221"/>
                </a:cubicBezTo>
                <a:cubicBezTo>
                  <a:pt x="4137184" y="231934"/>
                  <a:pt x="4133374" y="224314"/>
                  <a:pt x="4133374" y="224314"/>
                </a:cubicBezTo>
                <a:cubicBezTo>
                  <a:pt x="4133374" y="224314"/>
                  <a:pt x="4134326" y="226219"/>
                  <a:pt x="4134326" y="230029"/>
                </a:cubicBezTo>
                <a:cubicBezTo>
                  <a:pt x="4135279" y="233839"/>
                  <a:pt x="4135279" y="239554"/>
                  <a:pt x="4136231" y="247174"/>
                </a:cubicBezTo>
                <a:cubicBezTo>
                  <a:pt x="4136231" y="248126"/>
                  <a:pt x="4136231" y="249079"/>
                  <a:pt x="4136231" y="250031"/>
                </a:cubicBezTo>
                <a:cubicBezTo>
                  <a:pt x="4130516" y="230981"/>
                  <a:pt x="4123849" y="213836"/>
                  <a:pt x="4118134" y="197644"/>
                </a:cubicBezTo>
                <a:cubicBezTo>
                  <a:pt x="4108609" y="166211"/>
                  <a:pt x="4100036" y="139541"/>
                  <a:pt x="4093369" y="121444"/>
                </a:cubicBezTo>
                <a:cubicBezTo>
                  <a:pt x="4087654" y="103346"/>
                  <a:pt x="4083844" y="92869"/>
                  <a:pt x="4083844" y="92869"/>
                </a:cubicBezTo>
                <a:cubicBezTo>
                  <a:pt x="4083844" y="92869"/>
                  <a:pt x="4085749" y="103346"/>
                  <a:pt x="4089559" y="122396"/>
                </a:cubicBezTo>
                <a:cubicBezTo>
                  <a:pt x="4093369" y="141446"/>
                  <a:pt x="4099084" y="168116"/>
                  <a:pt x="4106704" y="200501"/>
                </a:cubicBezTo>
                <a:cubicBezTo>
                  <a:pt x="4110514" y="215741"/>
                  <a:pt x="4115276" y="231934"/>
                  <a:pt x="4119086" y="248126"/>
                </a:cubicBezTo>
                <a:cubicBezTo>
                  <a:pt x="4118134" y="251936"/>
                  <a:pt x="4118134" y="256699"/>
                  <a:pt x="4117181" y="262414"/>
                </a:cubicBezTo>
                <a:cubicBezTo>
                  <a:pt x="4116229" y="270034"/>
                  <a:pt x="4115276" y="279559"/>
                  <a:pt x="4114324" y="290036"/>
                </a:cubicBezTo>
                <a:cubicBezTo>
                  <a:pt x="4113371" y="288131"/>
                  <a:pt x="4111466" y="286226"/>
                  <a:pt x="4110514" y="284321"/>
                </a:cubicBezTo>
                <a:cubicBezTo>
                  <a:pt x="4113371" y="274796"/>
                  <a:pt x="4114324" y="269081"/>
                  <a:pt x="4114324" y="269081"/>
                </a:cubicBezTo>
                <a:cubicBezTo>
                  <a:pt x="4114324" y="269081"/>
                  <a:pt x="4112419" y="273844"/>
                  <a:pt x="4108609" y="282416"/>
                </a:cubicBezTo>
                <a:cubicBezTo>
                  <a:pt x="4106704" y="279559"/>
                  <a:pt x="4104799" y="276701"/>
                  <a:pt x="4102894" y="273844"/>
                </a:cubicBezTo>
                <a:cubicBezTo>
                  <a:pt x="4100989" y="270034"/>
                  <a:pt x="4098131" y="266224"/>
                  <a:pt x="4096226" y="263366"/>
                </a:cubicBezTo>
                <a:cubicBezTo>
                  <a:pt x="4097179" y="262414"/>
                  <a:pt x="4097179" y="262414"/>
                  <a:pt x="4097179" y="262414"/>
                </a:cubicBezTo>
                <a:cubicBezTo>
                  <a:pt x="4097179" y="262414"/>
                  <a:pt x="4097179" y="262414"/>
                  <a:pt x="4096226" y="263366"/>
                </a:cubicBezTo>
                <a:cubicBezTo>
                  <a:pt x="4094321" y="259556"/>
                  <a:pt x="4092416" y="256699"/>
                  <a:pt x="4090511" y="253841"/>
                </a:cubicBezTo>
                <a:cubicBezTo>
                  <a:pt x="4090511" y="253841"/>
                  <a:pt x="4090511" y="252889"/>
                  <a:pt x="4090511" y="252889"/>
                </a:cubicBezTo>
                <a:cubicBezTo>
                  <a:pt x="4090511" y="248126"/>
                  <a:pt x="4090511" y="243364"/>
                  <a:pt x="4090511" y="238601"/>
                </a:cubicBezTo>
                <a:cubicBezTo>
                  <a:pt x="4090511" y="230029"/>
                  <a:pt x="4090511" y="222409"/>
                  <a:pt x="4090511" y="215741"/>
                </a:cubicBezTo>
                <a:cubicBezTo>
                  <a:pt x="4090511" y="203359"/>
                  <a:pt x="4089559" y="195739"/>
                  <a:pt x="4089559" y="195739"/>
                </a:cubicBezTo>
                <a:cubicBezTo>
                  <a:pt x="4089559" y="195739"/>
                  <a:pt x="4088606" y="202406"/>
                  <a:pt x="4086701" y="214789"/>
                </a:cubicBezTo>
                <a:cubicBezTo>
                  <a:pt x="4085749" y="221456"/>
                  <a:pt x="4084796" y="228124"/>
                  <a:pt x="4083844" y="236696"/>
                </a:cubicBezTo>
                <a:cubicBezTo>
                  <a:pt x="4083844" y="237649"/>
                  <a:pt x="4083844" y="238601"/>
                  <a:pt x="4083844" y="239554"/>
                </a:cubicBezTo>
                <a:cubicBezTo>
                  <a:pt x="4082891" y="238601"/>
                  <a:pt x="4082891" y="237649"/>
                  <a:pt x="4081939" y="236696"/>
                </a:cubicBezTo>
                <a:cubicBezTo>
                  <a:pt x="4081939" y="235744"/>
                  <a:pt x="4081939" y="235744"/>
                  <a:pt x="4081939" y="234791"/>
                </a:cubicBezTo>
                <a:cubicBezTo>
                  <a:pt x="4081939" y="225266"/>
                  <a:pt x="4081939" y="216694"/>
                  <a:pt x="4081939" y="210026"/>
                </a:cubicBezTo>
                <a:cubicBezTo>
                  <a:pt x="4081939" y="195739"/>
                  <a:pt x="4081939" y="188119"/>
                  <a:pt x="4081939" y="188119"/>
                </a:cubicBezTo>
                <a:cubicBezTo>
                  <a:pt x="4081939" y="188119"/>
                  <a:pt x="4080034" y="195739"/>
                  <a:pt x="4078129" y="210026"/>
                </a:cubicBezTo>
                <a:cubicBezTo>
                  <a:pt x="4077176" y="214789"/>
                  <a:pt x="4076224" y="220504"/>
                  <a:pt x="4075271" y="227171"/>
                </a:cubicBezTo>
                <a:cubicBezTo>
                  <a:pt x="4065746" y="210979"/>
                  <a:pt x="4059079" y="202406"/>
                  <a:pt x="4059079" y="202406"/>
                </a:cubicBezTo>
                <a:cubicBezTo>
                  <a:pt x="4059079" y="202406"/>
                  <a:pt x="4063841" y="214789"/>
                  <a:pt x="4073366" y="236696"/>
                </a:cubicBezTo>
                <a:cubicBezTo>
                  <a:pt x="4072414" y="241459"/>
                  <a:pt x="4071461" y="246221"/>
                  <a:pt x="4071461" y="250984"/>
                </a:cubicBezTo>
                <a:cubicBezTo>
                  <a:pt x="4070509" y="256699"/>
                  <a:pt x="4069556" y="261461"/>
                  <a:pt x="4067651" y="268129"/>
                </a:cubicBezTo>
                <a:cubicBezTo>
                  <a:pt x="4066699" y="271939"/>
                  <a:pt x="4065746" y="275749"/>
                  <a:pt x="4064794" y="279559"/>
                </a:cubicBezTo>
                <a:cubicBezTo>
                  <a:pt x="4063841" y="270986"/>
                  <a:pt x="4062889" y="262414"/>
                  <a:pt x="4061936" y="253841"/>
                </a:cubicBezTo>
                <a:cubicBezTo>
                  <a:pt x="4059079" y="237649"/>
                  <a:pt x="4057174" y="221456"/>
                  <a:pt x="4054316" y="207169"/>
                </a:cubicBezTo>
                <a:cubicBezTo>
                  <a:pt x="4053364" y="199549"/>
                  <a:pt x="4052411" y="192881"/>
                  <a:pt x="4050506" y="186214"/>
                </a:cubicBezTo>
                <a:cubicBezTo>
                  <a:pt x="4049554" y="179546"/>
                  <a:pt x="4047649" y="173831"/>
                  <a:pt x="4046696" y="168116"/>
                </a:cubicBezTo>
                <a:cubicBezTo>
                  <a:pt x="4043839" y="156686"/>
                  <a:pt x="4041934" y="146209"/>
                  <a:pt x="4040029" y="137636"/>
                </a:cubicBezTo>
                <a:cubicBezTo>
                  <a:pt x="4036219" y="121444"/>
                  <a:pt x="4034314" y="111919"/>
                  <a:pt x="4034314" y="111919"/>
                </a:cubicBezTo>
                <a:cubicBezTo>
                  <a:pt x="4034314" y="111919"/>
                  <a:pt x="4035266" y="121444"/>
                  <a:pt x="4036219" y="138589"/>
                </a:cubicBezTo>
                <a:cubicBezTo>
                  <a:pt x="4037171" y="147161"/>
                  <a:pt x="4038124" y="157639"/>
                  <a:pt x="4039076" y="169069"/>
                </a:cubicBezTo>
                <a:cubicBezTo>
                  <a:pt x="4040029" y="180499"/>
                  <a:pt x="4040981" y="193834"/>
                  <a:pt x="4042886" y="208121"/>
                </a:cubicBezTo>
                <a:cubicBezTo>
                  <a:pt x="4043839" y="217646"/>
                  <a:pt x="4044791" y="228124"/>
                  <a:pt x="4044791" y="238601"/>
                </a:cubicBezTo>
                <a:cubicBezTo>
                  <a:pt x="4037171" y="196691"/>
                  <a:pt x="4031456" y="170021"/>
                  <a:pt x="4031456" y="170021"/>
                </a:cubicBezTo>
                <a:cubicBezTo>
                  <a:pt x="4031456" y="170021"/>
                  <a:pt x="4032409" y="203359"/>
                  <a:pt x="4036219" y="252889"/>
                </a:cubicBezTo>
                <a:cubicBezTo>
                  <a:pt x="4036219" y="256699"/>
                  <a:pt x="4037171" y="260509"/>
                  <a:pt x="4037171" y="264319"/>
                </a:cubicBezTo>
                <a:cubicBezTo>
                  <a:pt x="4036219" y="266224"/>
                  <a:pt x="4036219" y="269081"/>
                  <a:pt x="4035266" y="271939"/>
                </a:cubicBezTo>
                <a:cubicBezTo>
                  <a:pt x="4033361" y="270034"/>
                  <a:pt x="4031456" y="268129"/>
                  <a:pt x="4030504" y="266224"/>
                </a:cubicBezTo>
                <a:cubicBezTo>
                  <a:pt x="4027646" y="263366"/>
                  <a:pt x="4025741" y="260509"/>
                  <a:pt x="4023836" y="258604"/>
                </a:cubicBezTo>
                <a:cubicBezTo>
                  <a:pt x="4018121" y="247174"/>
                  <a:pt x="4013359" y="237649"/>
                  <a:pt x="4009549" y="229076"/>
                </a:cubicBezTo>
                <a:cubicBezTo>
                  <a:pt x="4000976" y="212884"/>
                  <a:pt x="3996214" y="203359"/>
                  <a:pt x="3996214" y="203359"/>
                </a:cubicBezTo>
                <a:cubicBezTo>
                  <a:pt x="3996214" y="203359"/>
                  <a:pt x="4000024" y="212884"/>
                  <a:pt x="4005739" y="230981"/>
                </a:cubicBezTo>
                <a:cubicBezTo>
                  <a:pt x="4008596" y="237649"/>
                  <a:pt x="4011454" y="246221"/>
                  <a:pt x="4014311" y="255746"/>
                </a:cubicBezTo>
                <a:cubicBezTo>
                  <a:pt x="4010501" y="248126"/>
                  <a:pt x="4007644" y="243364"/>
                  <a:pt x="4007644" y="243364"/>
                </a:cubicBezTo>
                <a:cubicBezTo>
                  <a:pt x="4007644" y="243364"/>
                  <a:pt x="4010501" y="251936"/>
                  <a:pt x="4015264" y="267176"/>
                </a:cubicBezTo>
                <a:cubicBezTo>
                  <a:pt x="4018121" y="274796"/>
                  <a:pt x="4020979" y="284321"/>
                  <a:pt x="4024789" y="294799"/>
                </a:cubicBezTo>
                <a:cubicBezTo>
                  <a:pt x="4025741" y="296704"/>
                  <a:pt x="4026694" y="299561"/>
                  <a:pt x="4026694" y="301466"/>
                </a:cubicBezTo>
                <a:cubicBezTo>
                  <a:pt x="4023836" y="310039"/>
                  <a:pt x="4020026" y="319564"/>
                  <a:pt x="4017169" y="329089"/>
                </a:cubicBezTo>
                <a:cubicBezTo>
                  <a:pt x="4017169" y="329089"/>
                  <a:pt x="4016216" y="328136"/>
                  <a:pt x="4016216" y="328136"/>
                </a:cubicBezTo>
                <a:cubicBezTo>
                  <a:pt x="4011454" y="325279"/>
                  <a:pt x="4008596" y="322421"/>
                  <a:pt x="4005739" y="320516"/>
                </a:cubicBezTo>
                <a:cubicBezTo>
                  <a:pt x="4005739" y="319564"/>
                  <a:pt x="4005739" y="318611"/>
                  <a:pt x="4005739" y="318611"/>
                </a:cubicBezTo>
                <a:cubicBezTo>
                  <a:pt x="4005739" y="315754"/>
                  <a:pt x="4004786" y="313849"/>
                  <a:pt x="4004786" y="310991"/>
                </a:cubicBezTo>
                <a:cubicBezTo>
                  <a:pt x="4004786" y="285274"/>
                  <a:pt x="4002881" y="269081"/>
                  <a:pt x="4002881" y="269081"/>
                </a:cubicBezTo>
                <a:cubicBezTo>
                  <a:pt x="4002881" y="269081"/>
                  <a:pt x="4001929" y="274796"/>
                  <a:pt x="4000024" y="284321"/>
                </a:cubicBezTo>
                <a:cubicBezTo>
                  <a:pt x="3996214" y="261461"/>
                  <a:pt x="3993356" y="248126"/>
                  <a:pt x="3993356" y="248126"/>
                </a:cubicBezTo>
                <a:cubicBezTo>
                  <a:pt x="3993356" y="248126"/>
                  <a:pt x="3993356" y="262414"/>
                  <a:pt x="3993356" y="286226"/>
                </a:cubicBezTo>
                <a:cubicBezTo>
                  <a:pt x="3993356" y="286226"/>
                  <a:pt x="3992404" y="286226"/>
                  <a:pt x="3992404" y="286226"/>
                </a:cubicBezTo>
                <a:cubicBezTo>
                  <a:pt x="3991451" y="286226"/>
                  <a:pt x="3990499" y="287179"/>
                  <a:pt x="3990499" y="287179"/>
                </a:cubicBezTo>
                <a:cubicBezTo>
                  <a:pt x="3988594" y="289084"/>
                  <a:pt x="3986689" y="290989"/>
                  <a:pt x="3985736" y="292894"/>
                </a:cubicBezTo>
                <a:lnTo>
                  <a:pt x="3985736" y="292894"/>
                </a:lnTo>
                <a:lnTo>
                  <a:pt x="3985736" y="293846"/>
                </a:lnTo>
                <a:cubicBezTo>
                  <a:pt x="3984784" y="300514"/>
                  <a:pt x="3983831" y="307181"/>
                  <a:pt x="3983831" y="313849"/>
                </a:cubicBezTo>
                <a:cubicBezTo>
                  <a:pt x="3981926" y="310039"/>
                  <a:pt x="3980021" y="307181"/>
                  <a:pt x="3978116" y="303371"/>
                </a:cubicBezTo>
                <a:cubicBezTo>
                  <a:pt x="3983831" y="284321"/>
                  <a:pt x="3987641" y="272891"/>
                  <a:pt x="3987641" y="272891"/>
                </a:cubicBezTo>
                <a:cubicBezTo>
                  <a:pt x="3987641" y="272891"/>
                  <a:pt x="3982879" y="282416"/>
                  <a:pt x="3976211" y="298609"/>
                </a:cubicBezTo>
                <a:cubicBezTo>
                  <a:pt x="3975259" y="296704"/>
                  <a:pt x="3974306" y="295751"/>
                  <a:pt x="3973354" y="293846"/>
                </a:cubicBezTo>
                <a:cubicBezTo>
                  <a:pt x="3973354" y="291941"/>
                  <a:pt x="3973354" y="290036"/>
                  <a:pt x="3973354" y="288131"/>
                </a:cubicBezTo>
                <a:cubicBezTo>
                  <a:pt x="3973354" y="288131"/>
                  <a:pt x="3973354" y="288131"/>
                  <a:pt x="3973354" y="287179"/>
                </a:cubicBezTo>
                <a:cubicBezTo>
                  <a:pt x="3975259" y="283369"/>
                  <a:pt x="3976211" y="280511"/>
                  <a:pt x="3977164" y="278606"/>
                </a:cubicBezTo>
                <a:cubicBezTo>
                  <a:pt x="3979069" y="273844"/>
                  <a:pt x="3980974" y="270986"/>
                  <a:pt x="3980974" y="270986"/>
                </a:cubicBezTo>
                <a:cubicBezTo>
                  <a:pt x="3980974" y="270986"/>
                  <a:pt x="3979069" y="272891"/>
                  <a:pt x="3976211" y="277654"/>
                </a:cubicBezTo>
                <a:cubicBezTo>
                  <a:pt x="3975259" y="278606"/>
                  <a:pt x="3974306" y="280511"/>
                  <a:pt x="3973354" y="282416"/>
                </a:cubicBezTo>
                <a:cubicBezTo>
                  <a:pt x="3973354" y="271939"/>
                  <a:pt x="3974306" y="262414"/>
                  <a:pt x="3974306" y="254794"/>
                </a:cubicBezTo>
                <a:cubicBezTo>
                  <a:pt x="3975259" y="238601"/>
                  <a:pt x="3975259" y="230029"/>
                  <a:pt x="3975259" y="230029"/>
                </a:cubicBezTo>
                <a:cubicBezTo>
                  <a:pt x="3975259" y="230029"/>
                  <a:pt x="3973354" y="238601"/>
                  <a:pt x="3970496" y="254794"/>
                </a:cubicBezTo>
                <a:cubicBezTo>
                  <a:pt x="3969544" y="262414"/>
                  <a:pt x="3967639" y="271939"/>
                  <a:pt x="3965734" y="281464"/>
                </a:cubicBezTo>
                <a:cubicBezTo>
                  <a:pt x="3964781" y="278606"/>
                  <a:pt x="3962876" y="276701"/>
                  <a:pt x="3961924" y="274796"/>
                </a:cubicBezTo>
                <a:cubicBezTo>
                  <a:pt x="3961924" y="272891"/>
                  <a:pt x="3962876" y="270986"/>
                  <a:pt x="3962876" y="269081"/>
                </a:cubicBezTo>
                <a:cubicBezTo>
                  <a:pt x="3965734" y="253841"/>
                  <a:pt x="3966686" y="245269"/>
                  <a:pt x="3966686" y="245269"/>
                </a:cubicBezTo>
                <a:cubicBezTo>
                  <a:pt x="3966686" y="245269"/>
                  <a:pt x="3963829" y="253841"/>
                  <a:pt x="3959066" y="268129"/>
                </a:cubicBezTo>
                <a:cubicBezTo>
                  <a:pt x="3959066" y="268129"/>
                  <a:pt x="3959066" y="269081"/>
                  <a:pt x="3959066" y="269081"/>
                </a:cubicBezTo>
                <a:cubicBezTo>
                  <a:pt x="3959066" y="268129"/>
                  <a:pt x="3958114" y="267176"/>
                  <a:pt x="3958114" y="267176"/>
                </a:cubicBezTo>
                <a:cubicBezTo>
                  <a:pt x="3958114" y="267176"/>
                  <a:pt x="3958114" y="268129"/>
                  <a:pt x="3958114" y="269081"/>
                </a:cubicBezTo>
                <a:cubicBezTo>
                  <a:pt x="3957161" y="267176"/>
                  <a:pt x="3956209" y="266224"/>
                  <a:pt x="3955256" y="264319"/>
                </a:cubicBezTo>
                <a:cubicBezTo>
                  <a:pt x="3955256" y="258604"/>
                  <a:pt x="3955256" y="252889"/>
                  <a:pt x="3954304" y="247174"/>
                </a:cubicBezTo>
                <a:cubicBezTo>
                  <a:pt x="3954304" y="235744"/>
                  <a:pt x="3952399" y="224314"/>
                  <a:pt x="3951446" y="214789"/>
                </a:cubicBezTo>
                <a:cubicBezTo>
                  <a:pt x="3950494" y="205264"/>
                  <a:pt x="3949541" y="196691"/>
                  <a:pt x="3947636" y="190024"/>
                </a:cubicBezTo>
                <a:cubicBezTo>
                  <a:pt x="3944779" y="176689"/>
                  <a:pt x="3943826" y="169069"/>
                  <a:pt x="3943826" y="169069"/>
                </a:cubicBezTo>
                <a:cubicBezTo>
                  <a:pt x="3943826" y="169069"/>
                  <a:pt x="3943826" y="176689"/>
                  <a:pt x="3943826" y="190024"/>
                </a:cubicBezTo>
                <a:cubicBezTo>
                  <a:pt x="3943826" y="196691"/>
                  <a:pt x="3943826" y="205264"/>
                  <a:pt x="3943826" y="214789"/>
                </a:cubicBezTo>
                <a:cubicBezTo>
                  <a:pt x="3943826" y="218599"/>
                  <a:pt x="3943826" y="222409"/>
                  <a:pt x="3943826" y="225266"/>
                </a:cubicBezTo>
                <a:cubicBezTo>
                  <a:pt x="3942874" y="221456"/>
                  <a:pt x="3941921" y="218599"/>
                  <a:pt x="3940969" y="215741"/>
                </a:cubicBezTo>
                <a:cubicBezTo>
                  <a:pt x="3940016" y="212884"/>
                  <a:pt x="3939064" y="210026"/>
                  <a:pt x="3939064" y="207169"/>
                </a:cubicBezTo>
                <a:cubicBezTo>
                  <a:pt x="3940016" y="206216"/>
                  <a:pt x="3940016" y="205264"/>
                  <a:pt x="3940016" y="205264"/>
                </a:cubicBezTo>
                <a:cubicBezTo>
                  <a:pt x="3940016" y="205264"/>
                  <a:pt x="3940016" y="206216"/>
                  <a:pt x="3939064" y="206216"/>
                </a:cubicBezTo>
                <a:cubicBezTo>
                  <a:pt x="3937159" y="201454"/>
                  <a:pt x="3936206" y="197644"/>
                  <a:pt x="3936206" y="197644"/>
                </a:cubicBezTo>
                <a:cubicBezTo>
                  <a:pt x="3936206" y="197644"/>
                  <a:pt x="3936206" y="201454"/>
                  <a:pt x="3937159" y="208121"/>
                </a:cubicBezTo>
                <a:cubicBezTo>
                  <a:pt x="3935254" y="210026"/>
                  <a:pt x="3932396" y="212884"/>
                  <a:pt x="3929539" y="216694"/>
                </a:cubicBezTo>
                <a:cubicBezTo>
                  <a:pt x="3928586" y="210026"/>
                  <a:pt x="3926681" y="204311"/>
                  <a:pt x="3925729" y="197644"/>
                </a:cubicBezTo>
                <a:cubicBezTo>
                  <a:pt x="3922871" y="183356"/>
                  <a:pt x="3919061" y="170021"/>
                  <a:pt x="3916204" y="158591"/>
                </a:cubicBezTo>
                <a:cubicBezTo>
                  <a:pt x="3915251" y="153829"/>
                  <a:pt x="3913346" y="148114"/>
                  <a:pt x="3912394" y="144304"/>
                </a:cubicBezTo>
                <a:cubicBezTo>
                  <a:pt x="3913346" y="142399"/>
                  <a:pt x="3914299" y="141446"/>
                  <a:pt x="3915251" y="139541"/>
                </a:cubicBezTo>
                <a:cubicBezTo>
                  <a:pt x="3927634" y="121444"/>
                  <a:pt x="3935254" y="110966"/>
                  <a:pt x="3935254" y="110966"/>
                </a:cubicBezTo>
                <a:cubicBezTo>
                  <a:pt x="3935254" y="110966"/>
                  <a:pt x="3926681" y="120491"/>
                  <a:pt x="3912394" y="136684"/>
                </a:cubicBezTo>
                <a:cubicBezTo>
                  <a:pt x="3911441" y="137636"/>
                  <a:pt x="3911441" y="138589"/>
                  <a:pt x="3910489" y="138589"/>
                </a:cubicBezTo>
                <a:cubicBezTo>
                  <a:pt x="3909536" y="134779"/>
                  <a:pt x="3908584" y="131921"/>
                  <a:pt x="3906679" y="128111"/>
                </a:cubicBezTo>
                <a:cubicBezTo>
                  <a:pt x="3900964" y="111919"/>
                  <a:pt x="3898106" y="102394"/>
                  <a:pt x="3898106" y="102394"/>
                </a:cubicBezTo>
                <a:cubicBezTo>
                  <a:pt x="3898106" y="102394"/>
                  <a:pt x="3900011" y="111919"/>
                  <a:pt x="3902869" y="129064"/>
                </a:cubicBezTo>
                <a:cubicBezTo>
                  <a:pt x="3903821" y="132874"/>
                  <a:pt x="3904774" y="137636"/>
                  <a:pt x="3905726" y="143351"/>
                </a:cubicBezTo>
                <a:cubicBezTo>
                  <a:pt x="3905726" y="143351"/>
                  <a:pt x="3905726" y="143351"/>
                  <a:pt x="3905726" y="143351"/>
                </a:cubicBezTo>
                <a:cubicBezTo>
                  <a:pt x="3900011" y="150019"/>
                  <a:pt x="3894296" y="158591"/>
                  <a:pt x="3887629" y="167164"/>
                </a:cubicBezTo>
                <a:cubicBezTo>
                  <a:pt x="3880961" y="175736"/>
                  <a:pt x="3874294" y="185261"/>
                  <a:pt x="3866674" y="195739"/>
                </a:cubicBezTo>
                <a:cubicBezTo>
                  <a:pt x="3864769" y="190976"/>
                  <a:pt x="3863816" y="186214"/>
                  <a:pt x="3862864" y="182404"/>
                </a:cubicBezTo>
                <a:cubicBezTo>
                  <a:pt x="3857149" y="165259"/>
                  <a:pt x="3854291" y="155734"/>
                  <a:pt x="3854291" y="155734"/>
                </a:cubicBezTo>
                <a:cubicBezTo>
                  <a:pt x="3854291" y="155734"/>
                  <a:pt x="3856196" y="166211"/>
                  <a:pt x="3859054" y="183356"/>
                </a:cubicBezTo>
                <a:cubicBezTo>
                  <a:pt x="3860006" y="189071"/>
                  <a:pt x="3861911" y="195739"/>
                  <a:pt x="3862864" y="202406"/>
                </a:cubicBezTo>
                <a:cubicBezTo>
                  <a:pt x="3860959" y="204311"/>
                  <a:pt x="3860006" y="207169"/>
                  <a:pt x="3858101" y="209074"/>
                </a:cubicBezTo>
                <a:cubicBezTo>
                  <a:pt x="3856196" y="211931"/>
                  <a:pt x="3855244" y="213836"/>
                  <a:pt x="3853339" y="216694"/>
                </a:cubicBezTo>
                <a:cubicBezTo>
                  <a:pt x="3851434" y="208121"/>
                  <a:pt x="3850481" y="200501"/>
                  <a:pt x="3849529" y="195739"/>
                </a:cubicBezTo>
                <a:cubicBezTo>
                  <a:pt x="3850481" y="189071"/>
                  <a:pt x="3851434" y="183356"/>
                  <a:pt x="3852386" y="178594"/>
                </a:cubicBezTo>
                <a:cubicBezTo>
                  <a:pt x="3854291" y="166211"/>
                  <a:pt x="3855244" y="158591"/>
                  <a:pt x="3855244" y="158591"/>
                </a:cubicBezTo>
                <a:cubicBezTo>
                  <a:pt x="3855244" y="158591"/>
                  <a:pt x="3853339" y="165259"/>
                  <a:pt x="3848576" y="177641"/>
                </a:cubicBezTo>
                <a:cubicBezTo>
                  <a:pt x="3846671" y="184309"/>
                  <a:pt x="3844766" y="190976"/>
                  <a:pt x="3841909" y="199549"/>
                </a:cubicBezTo>
                <a:cubicBezTo>
                  <a:pt x="3840956" y="204311"/>
                  <a:pt x="3839051" y="208121"/>
                  <a:pt x="3838099" y="212884"/>
                </a:cubicBezTo>
                <a:cubicBezTo>
                  <a:pt x="3837146" y="216694"/>
                  <a:pt x="3836194" y="221456"/>
                  <a:pt x="3835241" y="225266"/>
                </a:cubicBezTo>
                <a:cubicBezTo>
                  <a:pt x="3835241" y="224314"/>
                  <a:pt x="3834289" y="223361"/>
                  <a:pt x="3834289" y="222409"/>
                </a:cubicBezTo>
                <a:cubicBezTo>
                  <a:pt x="3831431" y="217646"/>
                  <a:pt x="3828574" y="212884"/>
                  <a:pt x="3825716" y="209074"/>
                </a:cubicBezTo>
                <a:cubicBezTo>
                  <a:pt x="3815239" y="193834"/>
                  <a:pt x="3809524" y="184309"/>
                  <a:pt x="3809524" y="184309"/>
                </a:cubicBezTo>
                <a:cubicBezTo>
                  <a:pt x="3809524" y="184309"/>
                  <a:pt x="3814286" y="193834"/>
                  <a:pt x="3821906" y="210979"/>
                </a:cubicBezTo>
                <a:cubicBezTo>
                  <a:pt x="3823811" y="214789"/>
                  <a:pt x="3825716" y="219551"/>
                  <a:pt x="3828574" y="224314"/>
                </a:cubicBezTo>
                <a:cubicBezTo>
                  <a:pt x="3829526" y="227171"/>
                  <a:pt x="3831431" y="230981"/>
                  <a:pt x="3832384" y="234791"/>
                </a:cubicBezTo>
                <a:cubicBezTo>
                  <a:pt x="3831431" y="241459"/>
                  <a:pt x="3829526" y="248126"/>
                  <a:pt x="3828574" y="254794"/>
                </a:cubicBezTo>
                <a:cubicBezTo>
                  <a:pt x="3827621" y="256699"/>
                  <a:pt x="3826669" y="257651"/>
                  <a:pt x="3825716" y="259556"/>
                </a:cubicBezTo>
                <a:cubicBezTo>
                  <a:pt x="3823811" y="262414"/>
                  <a:pt x="3821906" y="266224"/>
                  <a:pt x="3820954" y="269081"/>
                </a:cubicBezTo>
                <a:cubicBezTo>
                  <a:pt x="3820954" y="268129"/>
                  <a:pt x="3820001" y="268129"/>
                  <a:pt x="3820001" y="267176"/>
                </a:cubicBezTo>
                <a:cubicBezTo>
                  <a:pt x="3810476" y="255746"/>
                  <a:pt x="3804761" y="249079"/>
                  <a:pt x="3804761" y="249079"/>
                </a:cubicBezTo>
                <a:cubicBezTo>
                  <a:pt x="3804761" y="249079"/>
                  <a:pt x="3809524" y="256699"/>
                  <a:pt x="3817144" y="270034"/>
                </a:cubicBezTo>
                <a:cubicBezTo>
                  <a:pt x="3818096" y="270986"/>
                  <a:pt x="3818096" y="271939"/>
                  <a:pt x="3819049" y="272891"/>
                </a:cubicBezTo>
                <a:cubicBezTo>
                  <a:pt x="3815239" y="280511"/>
                  <a:pt x="3811429" y="287179"/>
                  <a:pt x="3806666" y="294799"/>
                </a:cubicBezTo>
                <a:cubicBezTo>
                  <a:pt x="3806666" y="294799"/>
                  <a:pt x="3806666" y="294799"/>
                  <a:pt x="3806666" y="294799"/>
                </a:cubicBezTo>
                <a:cubicBezTo>
                  <a:pt x="3805714" y="293846"/>
                  <a:pt x="3804761" y="291941"/>
                  <a:pt x="3803809" y="290989"/>
                </a:cubicBezTo>
                <a:cubicBezTo>
                  <a:pt x="3803809" y="290036"/>
                  <a:pt x="3803809" y="289084"/>
                  <a:pt x="3802856" y="287179"/>
                </a:cubicBezTo>
                <a:cubicBezTo>
                  <a:pt x="3801904" y="283369"/>
                  <a:pt x="3800951" y="280511"/>
                  <a:pt x="3799999" y="276701"/>
                </a:cubicBezTo>
                <a:cubicBezTo>
                  <a:pt x="3798094" y="270034"/>
                  <a:pt x="3796189" y="265271"/>
                  <a:pt x="3795236" y="260509"/>
                </a:cubicBezTo>
                <a:cubicBezTo>
                  <a:pt x="3792379" y="250984"/>
                  <a:pt x="3790474" y="246221"/>
                  <a:pt x="3790474" y="246221"/>
                </a:cubicBezTo>
                <a:cubicBezTo>
                  <a:pt x="3790474" y="246221"/>
                  <a:pt x="3790474" y="251936"/>
                  <a:pt x="3791426" y="260509"/>
                </a:cubicBezTo>
                <a:cubicBezTo>
                  <a:pt x="3791426" y="264319"/>
                  <a:pt x="3792379" y="269081"/>
                  <a:pt x="3792379" y="273844"/>
                </a:cubicBezTo>
                <a:cubicBezTo>
                  <a:pt x="3790474" y="271939"/>
                  <a:pt x="3789521" y="270034"/>
                  <a:pt x="3787616" y="268129"/>
                </a:cubicBezTo>
                <a:cubicBezTo>
                  <a:pt x="3783806" y="263366"/>
                  <a:pt x="3779996" y="259556"/>
                  <a:pt x="3777139" y="255746"/>
                </a:cubicBezTo>
                <a:cubicBezTo>
                  <a:pt x="3776186" y="251936"/>
                  <a:pt x="3774281" y="249079"/>
                  <a:pt x="3773329" y="246221"/>
                </a:cubicBezTo>
                <a:cubicBezTo>
                  <a:pt x="3767614" y="231934"/>
                  <a:pt x="3764756" y="224314"/>
                  <a:pt x="3764756" y="224314"/>
                </a:cubicBezTo>
                <a:cubicBezTo>
                  <a:pt x="3764756" y="224314"/>
                  <a:pt x="3766661" y="232886"/>
                  <a:pt x="3769519" y="247174"/>
                </a:cubicBezTo>
                <a:cubicBezTo>
                  <a:pt x="3771424" y="254794"/>
                  <a:pt x="3773329" y="263366"/>
                  <a:pt x="3776186" y="273844"/>
                </a:cubicBezTo>
                <a:cubicBezTo>
                  <a:pt x="3778091" y="281464"/>
                  <a:pt x="3779996" y="290989"/>
                  <a:pt x="3781901" y="299561"/>
                </a:cubicBezTo>
                <a:cubicBezTo>
                  <a:pt x="3775234" y="275749"/>
                  <a:pt x="3767614" y="253841"/>
                  <a:pt x="3760946" y="234791"/>
                </a:cubicBezTo>
                <a:cubicBezTo>
                  <a:pt x="3759041" y="229076"/>
                  <a:pt x="3757136" y="224314"/>
                  <a:pt x="3755231" y="218599"/>
                </a:cubicBezTo>
                <a:cubicBezTo>
                  <a:pt x="3758089" y="214789"/>
                  <a:pt x="3759041" y="211931"/>
                  <a:pt x="3759041" y="211931"/>
                </a:cubicBezTo>
                <a:cubicBezTo>
                  <a:pt x="3759041" y="211931"/>
                  <a:pt x="3757136" y="213836"/>
                  <a:pt x="3754279" y="217646"/>
                </a:cubicBezTo>
                <a:cubicBezTo>
                  <a:pt x="3753326" y="213836"/>
                  <a:pt x="3752374" y="210979"/>
                  <a:pt x="3750469" y="208121"/>
                </a:cubicBezTo>
                <a:cubicBezTo>
                  <a:pt x="3752374" y="201454"/>
                  <a:pt x="3752374" y="197644"/>
                  <a:pt x="3752374" y="197644"/>
                </a:cubicBezTo>
                <a:cubicBezTo>
                  <a:pt x="3752374" y="197644"/>
                  <a:pt x="3751421" y="200501"/>
                  <a:pt x="3748564" y="205264"/>
                </a:cubicBezTo>
                <a:cubicBezTo>
                  <a:pt x="3739991" y="181451"/>
                  <a:pt x="3734276" y="167164"/>
                  <a:pt x="3734276" y="167164"/>
                </a:cubicBezTo>
                <a:cubicBezTo>
                  <a:pt x="3734276" y="167164"/>
                  <a:pt x="3737134" y="186214"/>
                  <a:pt x="3742849" y="217646"/>
                </a:cubicBezTo>
                <a:cubicBezTo>
                  <a:pt x="3740944" y="222409"/>
                  <a:pt x="3738086" y="229076"/>
                  <a:pt x="3736181" y="236696"/>
                </a:cubicBezTo>
                <a:cubicBezTo>
                  <a:pt x="3736181" y="237649"/>
                  <a:pt x="3736181" y="237649"/>
                  <a:pt x="3735229" y="238601"/>
                </a:cubicBezTo>
                <a:cubicBezTo>
                  <a:pt x="3733324" y="240506"/>
                  <a:pt x="3731419" y="243364"/>
                  <a:pt x="3730466" y="245269"/>
                </a:cubicBezTo>
                <a:cubicBezTo>
                  <a:pt x="3728561" y="242411"/>
                  <a:pt x="3727609" y="239554"/>
                  <a:pt x="3726656" y="236696"/>
                </a:cubicBezTo>
                <a:cubicBezTo>
                  <a:pt x="3726656" y="235744"/>
                  <a:pt x="3726656" y="234791"/>
                  <a:pt x="3726656" y="232886"/>
                </a:cubicBezTo>
                <a:cubicBezTo>
                  <a:pt x="3726656" y="221456"/>
                  <a:pt x="3725704" y="214789"/>
                  <a:pt x="3725704" y="214789"/>
                </a:cubicBezTo>
                <a:cubicBezTo>
                  <a:pt x="3725704" y="214789"/>
                  <a:pt x="3724751" y="220504"/>
                  <a:pt x="3722846" y="230029"/>
                </a:cubicBezTo>
                <a:cubicBezTo>
                  <a:pt x="3722846" y="230029"/>
                  <a:pt x="3722846" y="229076"/>
                  <a:pt x="3721894" y="229076"/>
                </a:cubicBezTo>
                <a:cubicBezTo>
                  <a:pt x="3721894" y="229076"/>
                  <a:pt x="3721894" y="229076"/>
                  <a:pt x="3721894" y="229076"/>
                </a:cubicBezTo>
                <a:cubicBezTo>
                  <a:pt x="3723799" y="215741"/>
                  <a:pt x="3724751" y="203359"/>
                  <a:pt x="3725704" y="190976"/>
                </a:cubicBezTo>
                <a:cubicBezTo>
                  <a:pt x="3726656" y="184309"/>
                  <a:pt x="3726656" y="178594"/>
                  <a:pt x="3727609" y="172879"/>
                </a:cubicBezTo>
                <a:cubicBezTo>
                  <a:pt x="3728561" y="167164"/>
                  <a:pt x="3729514" y="161449"/>
                  <a:pt x="3730466" y="155734"/>
                </a:cubicBezTo>
                <a:cubicBezTo>
                  <a:pt x="3732371" y="145256"/>
                  <a:pt x="3733324" y="135731"/>
                  <a:pt x="3734276" y="128111"/>
                </a:cubicBezTo>
                <a:cubicBezTo>
                  <a:pt x="3736181" y="112871"/>
                  <a:pt x="3737134" y="104299"/>
                  <a:pt x="3737134" y="104299"/>
                </a:cubicBezTo>
                <a:cubicBezTo>
                  <a:pt x="3737134" y="104299"/>
                  <a:pt x="3734276" y="112871"/>
                  <a:pt x="3730466" y="127159"/>
                </a:cubicBezTo>
                <a:cubicBezTo>
                  <a:pt x="3728561" y="134779"/>
                  <a:pt x="3725704" y="143351"/>
                  <a:pt x="3722846" y="153829"/>
                </a:cubicBezTo>
                <a:cubicBezTo>
                  <a:pt x="3720941" y="158591"/>
                  <a:pt x="3719989" y="164306"/>
                  <a:pt x="3718084" y="170021"/>
                </a:cubicBezTo>
                <a:cubicBezTo>
                  <a:pt x="3717131" y="175736"/>
                  <a:pt x="3715226" y="182404"/>
                  <a:pt x="3714274" y="188119"/>
                </a:cubicBezTo>
                <a:cubicBezTo>
                  <a:pt x="3713321" y="194786"/>
                  <a:pt x="3711416" y="201454"/>
                  <a:pt x="3710464" y="208121"/>
                </a:cubicBezTo>
                <a:cubicBezTo>
                  <a:pt x="3710464" y="208121"/>
                  <a:pt x="3710464" y="208121"/>
                  <a:pt x="3710464" y="207169"/>
                </a:cubicBezTo>
                <a:cubicBezTo>
                  <a:pt x="3702844" y="194786"/>
                  <a:pt x="3697129" y="184309"/>
                  <a:pt x="3691414" y="174784"/>
                </a:cubicBezTo>
                <a:cubicBezTo>
                  <a:pt x="3684746" y="164306"/>
                  <a:pt x="3679984" y="155734"/>
                  <a:pt x="3677126" y="150971"/>
                </a:cubicBezTo>
                <a:cubicBezTo>
                  <a:pt x="3678079" y="142399"/>
                  <a:pt x="3678079" y="137636"/>
                  <a:pt x="3678079" y="137636"/>
                </a:cubicBezTo>
                <a:cubicBezTo>
                  <a:pt x="3678079" y="137636"/>
                  <a:pt x="3677126" y="141446"/>
                  <a:pt x="3675221" y="149066"/>
                </a:cubicBezTo>
                <a:cubicBezTo>
                  <a:pt x="3674269" y="148114"/>
                  <a:pt x="3674269" y="147161"/>
                  <a:pt x="3674269" y="147161"/>
                </a:cubicBezTo>
                <a:cubicBezTo>
                  <a:pt x="3674269" y="147161"/>
                  <a:pt x="3674269" y="148114"/>
                  <a:pt x="3675221" y="150019"/>
                </a:cubicBezTo>
                <a:cubicBezTo>
                  <a:pt x="3674269" y="153829"/>
                  <a:pt x="3673316" y="158591"/>
                  <a:pt x="3672364" y="164306"/>
                </a:cubicBezTo>
                <a:cubicBezTo>
                  <a:pt x="3670459" y="172879"/>
                  <a:pt x="3668554" y="182404"/>
                  <a:pt x="3665696" y="194786"/>
                </a:cubicBezTo>
                <a:cubicBezTo>
                  <a:pt x="3664744" y="199549"/>
                  <a:pt x="3663791" y="204311"/>
                  <a:pt x="3662839" y="209074"/>
                </a:cubicBezTo>
                <a:cubicBezTo>
                  <a:pt x="3662839" y="209074"/>
                  <a:pt x="3662839" y="210026"/>
                  <a:pt x="3661886" y="210026"/>
                </a:cubicBezTo>
                <a:cubicBezTo>
                  <a:pt x="3660934" y="211931"/>
                  <a:pt x="3659029" y="214789"/>
                  <a:pt x="3658076" y="216694"/>
                </a:cubicBezTo>
                <a:cubicBezTo>
                  <a:pt x="3659029" y="190976"/>
                  <a:pt x="3658076" y="174784"/>
                  <a:pt x="3658076" y="174784"/>
                </a:cubicBezTo>
                <a:cubicBezTo>
                  <a:pt x="3658076" y="174784"/>
                  <a:pt x="3652361" y="200501"/>
                  <a:pt x="3645694" y="239554"/>
                </a:cubicBezTo>
                <a:cubicBezTo>
                  <a:pt x="3645694" y="241459"/>
                  <a:pt x="3644741" y="244316"/>
                  <a:pt x="3644741" y="246221"/>
                </a:cubicBezTo>
                <a:cubicBezTo>
                  <a:pt x="3644741" y="247174"/>
                  <a:pt x="3643789" y="248126"/>
                  <a:pt x="3643789" y="249079"/>
                </a:cubicBezTo>
                <a:cubicBezTo>
                  <a:pt x="3642836" y="251936"/>
                  <a:pt x="3641884" y="255746"/>
                  <a:pt x="3640931" y="259556"/>
                </a:cubicBezTo>
                <a:cubicBezTo>
                  <a:pt x="3636169" y="249079"/>
                  <a:pt x="3633311" y="243364"/>
                  <a:pt x="3633311" y="243364"/>
                </a:cubicBezTo>
                <a:cubicBezTo>
                  <a:pt x="3633311" y="243364"/>
                  <a:pt x="3635216" y="250984"/>
                  <a:pt x="3639979" y="265271"/>
                </a:cubicBezTo>
                <a:cubicBezTo>
                  <a:pt x="3639026" y="268129"/>
                  <a:pt x="3638074" y="271939"/>
                  <a:pt x="3637121" y="275749"/>
                </a:cubicBezTo>
                <a:cubicBezTo>
                  <a:pt x="3631406" y="266224"/>
                  <a:pt x="3627596" y="261461"/>
                  <a:pt x="3627596" y="261461"/>
                </a:cubicBezTo>
                <a:cubicBezTo>
                  <a:pt x="3627596" y="261461"/>
                  <a:pt x="3630454" y="268129"/>
                  <a:pt x="3635216" y="280511"/>
                </a:cubicBezTo>
                <a:cubicBezTo>
                  <a:pt x="3635216" y="280511"/>
                  <a:pt x="3635216" y="280511"/>
                  <a:pt x="3635216" y="281464"/>
                </a:cubicBezTo>
                <a:cubicBezTo>
                  <a:pt x="3633311" y="290036"/>
                  <a:pt x="3631406" y="299561"/>
                  <a:pt x="3630454" y="309086"/>
                </a:cubicBezTo>
                <a:cubicBezTo>
                  <a:pt x="3629501" y="316706"/>
                  <a:pt x="3628549" y="324326"/>
                  <a:pt x="3627596" y="332899"/>
                </a:cubicBezTo>
                <a:cubicBezTo>
                  <a:pt x="3624739" y="325279"/>
                  <a:pt x="3622834" y="318611"/>
                  <a:pt x="3620929" y="312896"/>
                </a:cubicBezTo>
                <a:cubicBezTo>
                  <a:pt x="3620929" y="310991"/>
                  <a:pt x="3620929" y="309086"/>
                  <a:pt x="3620929" y="309086"/>
                </a:cubicBezTo>
                <a:cubicBezTo>
                  <a:pt x="3620929" y="309086"/>
                  <a:pt x="3620929" y="310039"/>
                  <a:pt x="3619976" y="310991"/>
                </a:cubicBezTo>
                <a:cubicBezTo>
                  <a:pt x="3619976" y="310039"/>
                  <a:pt x="3619024" y="309086"/>
                  <a:pt x="3619024" y="308134"/>
                </a:cubicBezTo>
                <a:cubicBezTo>
                  <a:pt x="3620929" y="295751"/>
                  <a:pt x="3621881" y="284321"/>
                  <a:pt x="3622834" y="272891"/>
                </a:cubicBezTo>
                <a:cubicBezTo>
                  <a:pt x="3624739" y="252889"/>
                  <a:pt x="3625691" y="234791"/>
                  <a:pt x="3626644" y="221456"/>
                </a:cubicBezTo>
                <a:cubicBezTo>
                  <a:pt x="3629501" y="215741"/>
                  <a:pt x="3630454" y="211931"/>
                  <a:pt x="3630454" y="211931"/>
                </a:cubicBezTo>
                <a:cubicBezTo>
                  <a:pt x="3630454" y="211931"/>
                  <a:pt x="3629501" y="213836"/>
                  <a:pt x="3626644" y="216694"/>
                </a:cubicBezTo>
                <a:cubicBezTo>
                  <a:pt x="3626644" y="215741"/>
                  <a:pt x="3626644" y="214789"/>
                  <a:pt x="3626644" y="214789"/>
                </a:cubicBezTo>
                <a:cubicBezTo>
                  <a:pt x="3626644" y="200501"/>
                  <a:pt x="3626644" y="192881"/>
                  <a:pt x="3626644" y="192881"/>
                </a:cubicBezTo>
                <a:cubicBezTo>
                  <a:pt x="3626644" y="192881"/>
                  <a:pt x="3624739" y="200501"/>
                  <a:pt x="3622834" y="214789"/>
                </a:cubicBezTo>
                <a:cubicBezTo>
                  <a:pt x="3621881" y="217646"/>
                  <a:pt x="3621881" y="221456"/>
                  <a:pt x="3620929" y="226219"/>
                </a:cubicBezTo>
                <a:cubicBezTo>
                  <a:pt x="3620929" y="226219"/>
                  <a:pt x="3620929" y="226219"/>
                  <a:pt x="3620929" y="227171"/>
                </a:cubicBezTo>
                <a:cubicBezTo>
                  <a:pt x="3618071" y="231934"/>
                  <a:pt x="3614261" y="237649"/>
                  <a:pt x="3609499" y="243364"/>
                </a:cubicBezTo>
                <a:cubicBezTo>
                  <a:pt x="3607594" y="246221"/>
                  <a:pt x="3605689" y="249079"/>
                  <a:pt x="3603784" y="251936"/>
                </a:cubicBezTo>
                <a:cubicBezTo>
                  <a:pt x="3607594" y="242411"/>
                  <a:pt x="3610451" y="233839"/>
                  <a:pt x="3613309" y="225266"/>
                </a:cubicBezTo>
                <a:cubicBezTo>
                  <a:pt x="3615214" y="219551"/>
                  <a:pt x="3617119" y="213836"/>
                  <a:pt x="3619024" y="208121"/>
                </a:cubicBezTo>
                <a:cubicBezTo>
                  <a:pt x="3620929" y="202406"/>
                  <a:pt x="3622834" y="197644"/>
                  <a:pt x="3624739" y="192881"/>
                </a:cubicBezTo>
                <a:cubicBezTo>
                  <a:pt x="3628549" y="183356"/>
                  <a:pt x="3631406" y="174784"/>
                  <a:pt x="3634264" y="168116"/>
                </a:cubicBezTo>
                <a:cubicBezTo>
                  <a:pt x="3639026" y="153829"/>
                  <a:pt x="3642836" y="146209"/>
                  <a:pt x="3642836" y="146209"/>
                </a:cubicBezTo>
                <a:cubicBezTo>
                  <a:pt x="3642836" y="146209"/>
                  <a:pt x="3639026" y="153829"/>
                  <a:pt x="3631406" y="166211"/>
                </a:cubicBezTo>
                <a:cubicBezTo>
                  <a:pt x="3627596" y="172879"/>
                  <a:pt x="3623786" y="180499"/>
                  <a:pt x="3618071" y="189071"/>
                </a:cubicBezTo>
                <a:cubicBezTo>
                  <a:pt x="3615214" y="193834"/>
                  <a:pt x="3613309" y="198596"/>
                  <a:pt x="3610451" y="203359"/>
                </a:cubicBezTo>
                <a:cubicBezTo>
                  <a:pt x="3607594" y="209074"/>
                  <a:pt x="3605689" y="213836"/>
                  <a:pt x="3602831" y="219551"/>
                </a:cubicBezTo>
                <a:cubicBezTo>
                  <a:pt x="3598069" y="229076"/>
                  <a:pt x="3593306" y="238601"/>
                  <a:pt x="3588544" y="250031"/>
                </a:cubicBezTo>
                <a:cubicBezTo>
                  <a:pt x="3588544" y="245269"/>
                  <a:pt x="3588544" y="242411"/>
                  <a:pt x="3588544" y="242411"/>
                </a:cubicBezTo>
                <a:cubicBezTo>
                  <a:pt x="3588544" y="242411"/>
                  <a:pt x="3587591" y="248126"/>
                  <a:pt x="3585686" y="256699"/>
                </a:cubicBezTo>
                <a:cubicBezTo>
                  <a:pt x="3585686" y="256699"/>
                  <a:pt x="3585686" y="256699"/>
                  <a:pt x="3585686" y="257651"/>
                </a:cubicBezTo>
                <a:cubicBezTo>
                  <a:pt x="3583781" y="261461"/>
                  <a:pt x="3581876" y="266224"/>
                  <a:pt x="3579971" y="270986"/>
                </a:cubicBezTo>
                <a:cubicBezTo>
                  <a:pt x="3578066" y="274796"/>
                  <a:pt x="3576161" y="278606"/>
                  <a:pt x="3573304" y="282416"/>
                </a:cubicBezTo>
                <a:cubicBezTo>
                  <a:pt x="3571399" y="275749"/>
                  <a:pt x="3569494" y="269081"/>
                  <a:pt x="3568541" y="263366"/>
                </a:cubicBezTo>
                <a:cubicBezTo>
                  <a:pt x="3566636" y="257651"/>
                  <a:pt x="3565684" y="252889"/>
                  <a:pt x="3564731" y="248126"/>
                </a:cubicBezTo>
                <a:cubicBezTo>
                  <a:pt x="3564731" y="248126"/>
                  <a:pt x="3564731" y="248126"/>
                  <a:pt x="3564731" y="248126"/>
                </a:cubicBezTo>
                <a:cubicBezTo>
                  <a:pt x="3563779" y="244316"/>
                  <a:pt x="3563779" y="241459"/>
                  <a:pt x="3562826" y="237649"/>
                </a:cubicBezTo>
                <a:cubicBezTo>
                  <a:pt x="3562826" y="236696"/>
                  <a:pt x="3562826" y="235744"/>
                  <a:pt x="3561874" y="233839"/>
                </a:cubicBezTo>
                <a:cubicBezTo>
                  <a:pt x="3564731" y="230029"/>
                  <a:pt x="3566636" y="227171"/>
                  <a:pt x="3566636" y="227171"/>
                </a:cubicBezTo>
                <a:cubicBezTo>
                  <a:pt x="3566636" y="227171"/>
                  <a:pt x="3564731" y="229076"/>
                  <a:pt x="3561874" y="230981"/>
                </a:cubicBezTo>
                <a:cubicBezTo>
                  <a:pt x="3559969" y="222409"/>
                  <a:pt x="3559016" y="218599"/>
                  <a:pt x="3559016" y="218599"/>
                </a:cubicBezTo>
                <a:cubicBezTo>
                  <a:pt x="3559016" y="218599"/>
                  <a:pt x="3559016" y="223361"/>
                  <a:pt x="3559016" y="231934"/>
                </a:cubicBezTo>
                <a:cubicBezTo>
                  <a:pt x="3557111" y="228124"/>
                  <a:pt x="3556159" y="224314"/>
                  <a:pt x="3554254" y="220504"/>
                </a:cubicBezTo>
                <a:cubicBezTo>
                  <a:pt x="3559969" y="211931"/>
                  <a:pt x="3564731" y="204311"/>
                  <a:pt x="3569494" y="197644"/>
                </a:cubicBezTo>
                <a:cubicBezTo>
                  <a:pt x="3576161" y="189071"/>
                  <a:pt x="3580924" y="180499"/>
                  <a:pt x="3585686" y="174784"/>
                </a:cubicBezTo>
                <a:cubicBezTo>
                  <a:pt x="3595211" y="162401"/>
                  <a:pt x="3600926" y="154781"/>
                  <a:pt x="3600926" y="154781"/>
                </a:cubicBezTo>
                <a:cubicBezTo>
                  <a:pt x="3600926" y="154781"/>
                  <a:pt x="3594259" y="160496"/>
                  <a:pt x="3582829" y="171926"/>
                </a:cubicBezTo>
                <a:cubicBezTo>
                  <a:pt x="3577114" y="176689"/>
                  <a:pt x="3570446" y="184309"/>
                  <a:pt x="3562826" y="192881"/>
                </a:cubicBezTo>
                <a:cubicBezTo>
                  <a:pt x="3558064" y="197644"/>
                  <a:pt x="3553301" y="203359"/>
                  <a:pt x="3549491" y="209074"/>
                </a:cubicBezTo>
                <a:cubicBezTo>
                  <a:pt x="3545681" y="199549"/>
                  <a:pt x="3542824" y="193834"/>
                  <a:pt x="3542824" y="193834"/>
                </a:cubicBezTo>
                <a:cubicBezTo>
                  <a:pt x="3542824" y="193834"/>
                  <a:pt x="3543776" y="200501"/>
                  <a:pt x="3546634" y="212884"/>
                </a:cubicBezTo>
                <a:cubicBezTo>
                  <a:pt x="3544729" y="215741"/>
                  <a:pt x="3541871" y="218599"/>
                  <a:pt x="3539966" y="222409"/>
                </a:cubicBezTo>
                <a:cubicBezTo>
                  <a:pt x="3539966" y="222409"/>
                  <a:pt x="3539014" y="223361"/>
                  <a:pt x="3539014" y="223361"/>
                </a:cubicBezTo>
                <a:cubicBezTo>
                  <a:pt x="3539014" y="219551"/>
                  <a:pt x="3539014" y="214789"/>
                  <a:pt x="3539014" y="210979"/>
                </a:cubicBezTo>
                <a:cubicBezTo>
                  <a:pt x="3539014" y="200501"/>
                  <a:pt x="3539014" y="191929"/>
                  <a:pt x="3539014" y="184309"/>
                </a:cubicBezTo>
                <a:cubicBezTo>
                  <a:pt x="3539014" y="180499"/>
                  <a:pt x="3539014" y="176689"/>
                  <a:pt x="3539014" y="173831"/>
                </a:cubicBezTo>
                <a:cubicBezTo>
                  <a:pt x="3539966" y="170974"/>
                  <a:pt x="3540919" y="170021"/>
                  <a:pt x="3540919" y="170021"/>
                </a:cubicBezTo>
                <a:cubicBezTo>
                  <a:pt x="3540919" y="170021"/>
                  <a:pt x="3539966" y="170974"/>
                  <a:pt x="3539014" y="172879"/>
                </a:cubicBezTo>
                <a:cubicBezTo>
                  <a:pt x="3539014" y="166211"/>
                  <a:pt x="3539014" y="162401"/>
                  <a:pt x="3539014" y="162401"/>
                </a:cubicBezTo>
                <a:cubicBezTo>
                  <a:pt x="3539014" y="162401"/>
                  <a:pt x="3538061" y="167164"/>
                  <a:pt x="3537109" y="176689"/>
                </a:cubicBezTo>
                <a:cubicBezTo>
                  <a:pt x="3535204" y="180499"/>
                  <a:pt x="3531394" y="184309"/>
                  <a:pt x="3527584" y="190976"/>
                </a:cubicBezTo>
                <a:cubicBezTo>
                  <a:pt x="3522821" y="197644"/>
                  <a:pt x="3518059" y="205264"/>
                  <a:pt x="3511391" y="214789"/>
                </a:cubicBezTo>
                <a:cubicBezTo>
                  <a:pt x="3511391" y="214789"/>
                  <a:pt x="3511391" y="215741"/>
                  <a:pt x="3510439" y="215741"/>
                </a:cubicBezTo>
                <a:cubicBezTo>
                  <a:pt x="3509486" y="210026"/>
                  <a:pt x="3509486" y="205264"/>
                  <a:pt x="3508534" y="201454"/>
                </a:cubicBezTo>
                <a:cubicBezTo>
                  <a:pt x="3506629" y="188119"/>
                  <a:pt x="3505676" y="180499"/>
                  <a:pt x="3505676" y="180499"/>
                </a:cubicBezTo>
                <a:cubicBezTo>
                  <a:pt x="3505676" y="180499"/>
                  <a:pt x="3505676" y="188119"/>
                  <a:pt x="3504724" y="202406"/>
                </a:cubicBezTo>
                <a:cubicBezTo>
                  <a:pt x="3504724" y="209074"/>
                  <a:pt x="3504724" y="216694"/>
                  <a:pt x="3503771" y="226219"/>
                </a:cubicBezTo>
                <a:cubicBezTo>
                  <a:pt x="3502819" y="228124"/>
                  <a:pt x="3501866" y="229076"/>
                  <a:pt x="3500914" y="230981"/>
                </a:cubicBezTo>
                <a:cubicBezTo>
                  <a:pt x="3498056" y="235744"/>
                  <a:pt x="3495199" y="241459"/>
                  <a:pt x="3491389" y="247174"/>
                </a:cubicBezTo>
                <a:cubicBezTo>
                  <a:pt x="3488531" y="241459"/>
                  <a:pt x="3486626" y="235744"/>
                  <a:pt x="3483769" y="230029"/>
                </a:cubicBezTo>
                <a:cubicBezTo>
                  <a:pt x="3479006" y="218599"/>
                  <a:pt x="3474244" y="209074"/>
                  <a:pt x="3469481" y="200501"/>
                </a:cubicBezTo>
                <a:cubicBezTo>
                  <a:pt x="3470434" y="197644"/>
                  <a:pt x="3471386" y="193834"/>
                  <a:pt x="3471386" y="190976"/>
                </a:cubicBezTo>
                <a:cubicBezTo>
                  <a:pt x="3473291" y="182404"/>
                  <a:pt x="3475196" y="174784"/>
                  <a:pt x="3477101" y="167164"/>
                </a:cubicBezTo>
                <a:cubicBezTo>
                  <a:pt x="3479006" y="159544"/>
                  <a:pt x="3480911" y="152876"/>
                  <a:pt x="3482816" y="146209"/>
                </a:cubicBezTo>
                <a:cubicBezTo>
                  <a:pt x="3486626" y="132874"/>
                  <a:pt x="3489484" y="121444"/>
                  <a:pt x="3492341" y="111919"/>
                </a:cubicBezTo>
                <a:cubicBezTo>
                  <a:pt x="3497104" y="92869"/>
                  <a:pt x="3499961" y="82391"/>
                  <a:pt x="3499961" y="82391"/>
                </a:cubicBezTo>
                <a:cubicBezTo>
                  <a:pt x="3499961" y="82391"/>
                  <a:pt x="3496151" y="92869"/>
                  <a:pt x="3488531" y="110966"/>
                </a:cubicBezTo>
                <a:cubicBezTo>
                  <a:pt x="3484721" y="120491"/>
                  <a:pt x="3480911" y="130969"/>
                  <a:pt x="3476149" y="144304"/>
                </a:cubicBezTo>
                <a:cubicBezTo>
                  <a:pt x="3473291" y="150971"/>
                  <a:pt x="3471386" y="157639"/>
                  <a:pt x="3468529" y="164306"/>
                </a:cubicBezTo>
                <a:cubicBezTo>
                  <a:pt x="3466624" y="170974"/>
                  <a:pt x="3464719" y="177641"/>
                  <a:pt x="3461861" y="185261"/>
                </a:cubicBezTo>
                <a:cubicBezTo>
                  <a:pt x="3456146" y="173831"/>
                  <a:pt x="3452336" y="168116"/>
                  <a:pt x="3452336" y="168116"/>
                </a:cubicBezTo>
                <a:cubicBezTo>
                  <a:pt x="3452336" y="168116"/>
                  <a:pt x="3455194" y="175736"/>
                  <a:pt x="3460909" y="189071"/>
                </a:cubicBezTo>
                <a:cubicBezTo>
                  <a:pt x="3457099" y="200501"/>
                  <a:pt x="3454241" y="211931"/>
                  <a:pt x="3450431" y="225266"/>
                </a:cubicBezTo>
                <a:cubicBezTo>
                  <a:pt x="3447574" y="220504"/>
                  <a:pt x="3444716" y="214789"/>
                  <a:pt x="3441859" y="210026"/>
                </a:cubicBezTo>
                <a:cubicBezTo>
                  <a:pt x="3441859" y="209074"/>
                  <a:pt x="3441859" y="208121"/>
                  <a:pt x="3442811" y="208121"/>
                </a:cubicBezTo>
                <a:cubicBezTo>
                  <a:pt x="3444716" y="197644"/>
                  <a:pt x="3445669" y="190976"/>
                  <a:pt x="3445669" y="190976"/>
                </a:cubicBezTo>
                <a:cubicBezTo>
                  <a:pt x="3445669" y="190976"/>
                  <a:pt x="3442811" y="196691"/>
                  <a:pt x="3439001" y="205264"/>
                </a:cubicBezTo>
                <a:cubicBezTo>
                  <a:pt x="3439001" y="205264"/>
                  <a:pt x="3439001" y="205264"/>
                  <a:pt x="3439001" y="205264"/>
                </a:cubicBezTo>
                <a:cubicBezTo>
                  <a:pt x="3439001" y="190976"/>
                  <a:pt x="3439001" y="177641"/>
                  <a:pt x="3438049" y="165259"/>
                </a:cubicBezTo>
                <a:cubicBezTo>
                  <a:pt x="3438049" y="153829"/>
                  <a:pt x="3437096" y="144304"/>
                  <a:pt x="3437096" y="135731"/>
                </a:cubicBezTo>
                <a:cubicBezTo>
                  <a:pt x="3436144" y="127159"/>
                  <a:pt x="3436144" y="119539"/>
                  <a:pt x="3435191" y="112871"/>
                </a:cubicBezTo>
                <a:cubicBezTo>
                  <a:pt x="3434239" y="100489"/>
                  <a:pt x="3433286" y="92869"/>
                  <a:pt x="3433286" y="92869"/>
                </a:cubicBezTo>
                <a:cubicBezTo>
                  <a:pt x="3433286" y="92869"/>
                  <a:pt x="3432334" y="100489"/>
                  <a:pt x="3431381" y="112871"/>
                </a:cubicBezTo>
                <a:cubicBezTo>
                  <a:pt x="3430429" y="122396"/>
                  <a:pt x="3429476" y="134779"/>
                  <a:pt x="3428524" y="149066"/>
                </a:cubicBezTo>
                <a:cubicBezTo>
                  <a:pt x="3428524" y="149066"/>
                  <a:pt x="3428524" y="150019"/>
                  <a:pt x="3428524" y="150019"/>
                </a:cubicBezTo>
                <a:cubicBezTo>
                  <a:pt x="3427571" y="143351"/>
                  <a:pt x="3426619" y="137636"/>
                  <a:pt x="3426619" y="131921"/>
                </a:cubicBezTo>
                <a:cubicBezTo>
                  <a:pt x="3424714" y="120491"/>
                  <a:pt x="3423761" y="113824"/>
                  <a:pt x="3423761" y="113824"/>
                </a:cubicBezTo>
                <a:cubicBezTo>
                  <a:pt x="3423761" y="113824"/>
                  <a:pt x="3422809" y="120491"/>
                  <a:pt x="3422809" y="131921"/>
                </a:cubicBezTo>
                <a:cubicBezTo>
                  <a:pt x="3422809" y="142399"/>
                  <a:pt x="3421856" y="157639"/>
                  <a:pt x="3420904" y="174784"/>
                </a:cubicBezTo>
                <a:cubicBezTo>
                  <a:pt x="3418046" y="170021"/>
                  <a:pt x="3415189" y="166211"/>
                  <a:pt x="3412331" y="162401"/>
                </a:cubicBezTo>
                <a:cubicBezTo>
                  <a:pt x="3405664" y="152876"/>
                  <a:pt x="3400901" y="146209"/>
                  <a:pt x="3398044" y="141446"/>
                </a:cubicBezTo>
                <a:cubicBezTo>
                  <a:pt x="3398996" y="135731"/>
                  <a:pt x="3400901" y="129064"/>
                  <a:pt x="3401854" y="123349"/>
                </a:cubicBezTo>
                <a:cubicBezTo>
                  <a:pt x="3399949" y="128111"/>
                  <a:pt x="3398044" y="133826"/>
                  <a:pt x="3396139" y="139541"/>
                </a:cubicBezTo>
                <a:cubicBezTo>
                  <a:pt x="3393281" y="135731"/>
                  <a:pt x="3391376" y="132874"/>
                  <a:pt x="3391376" y="132874"/>
                </a:cubicBezTo>
                <a:cubicBezTo>
                  <a:pt x="3391376" y="132874"/>
                  <a:pt x="3392329" y="134779"/>
                  <a:pt x="3395186" y="139541"/>
                </a:cubicBezTo>
                <a:cubicBezTo>
                  <a:pt x="3395186" y="140494"/>
                  <a:pt x="3395186" y="140494"/>
                  <a:pt x="3395186" y="141446"/>
                </a:cubicBezTo>
                <a:cubicBezTo>
                  <a:pt x="3391376" y="153829"/>
                  <a:pt x="3386614" y="166211"/>
                  <a:pt x="3382804" y="177641"/>
                </a:cubicBezTo>
                <a:cubicBezTo>
                  <a:pt x="3382804" y="175736"/>
                  <a:pt x="3382804" y="174784"/>
                  <a:pt x="3382804" y="172879"/>
                </a:cubicBezTo>
                <a:cubicBezTo>
                  <a:pt x="3381851" y="158591"/>
                  <a:pt x="3381851" y="150971"/>
                  <a:pt x="3381851" y="150971"/>
                </a:cubicBezTo>
                <a:cubicBezTo>
                  <a:pt x="3381851" y="150971"/>
                  <a:pt x="3380899" y="158591"/>
                  <a:pt x="3378994" y="172879"/>
                </a:cubicBezTo>
                <a:cubicBezTo>
                  <a:pt x="3378041" y="179546"/>
                  <a:pt x="3377089" y="188119"/>
                  <a:pt x="3376136" y="197644"/>
                </a:cubicBezTo>
                <a:cubicBezTo>
                  <a:pt x="3372326" y="210026"/>
                  <a:pt x="3368516" y="222409"/>
                  <a:pt x="3365659" y="234791"/>
                </a:cubicBezTo>
                <a:cubicBezTo>
                  <a:pt x="3363754" y="240506"/>
                  <a:pt x="3361849" y="247174"/>
                  <a:pt x="3358991" y="253841"/>
                </a:cubicBezTo>
                <a:cubicBezTo>
                  <a:pt x="3358991" y="254794"/>
                  <a:pt x="3358039" y="256699"/>
                  <a:pt x="3358039" y="257651"/>
                </a:cubicBezTo>
                <a:cubicBezTo>
                  <a:pt x="3355181" y="250984"/>
                  <a:pt x="3353276" y="244316"/>
                  <a:pt x="3351371" y="239554"/>
                </a:cubicBezTo>
                <a:cubicBezTo>
                  <a:pt x="3351371" y="238601"/>
                  <a:pt x="3351371" y="237649"/>
                  <a:pt x="3351371" y="237649"/>
                </a:cubicBezTo>
                <a:cubicBezTo>
                  <a:pt x="3351371" y="237649"/>
                  <a:pt x="3351371" y="237649"/>
                  <a:pt x="3351371" y="238601"/>
                </a:cubicBezTo>
                <a:cubicBezTo>
                  <a:pt x="3347561" y="228124"/>
                  <a:pt x="3344704" y="221456"/>
                  <a:pt x="3344704" y="221456"/>
                </a:cubicBezTo>
                <a:cubicBezTo>
                  <a:pt x="3344704" y="221456"/>
                  <a:pt x="3346609" y="230981"/>
                  <a:pt x="3349466" y="248126"/>
                </a:cubicBezTo>
                <a:cubicBezTo>
                  <a:pt x="3348514" y="252889"/>
                  <a:pt x="3348514" y="258604"/>
                  <a:pt x="3347561" y="265271"/>
                </a:cubicBezTo>
                <a:cubicBezTo>
                  <a:pt x="3346609" y="270986"/>
                  <a:pt x="3346609" y="276701"/>
                  <a:pt x="3345656" y="283369"/>
                </a:cubicBezTo>
                <a:cubicBezTo>
                  <a:pt x="3344704" y="284321"/>
                  <a:pt x="3344704" y="285274"/>
                  <a:pt x="3343751" y="287179"/>
                </a:cubicBezTo>
                <a:cubicBezTo>
                  <a:pt x="3341846" y="283369"/>
                  <a:pt x="3340894" y="278606"/>
                  <a:pt x="3339941" y="274796"/>
                </a:cubicBezTo>
                <a:cubicBezTo>
                  <a:pt x="3335179" y="259556"/>
                  <a:pt x="3329464" y="245269"/>
                  <a:pt x="3325654" y="231934"/>
                </a:cubicBezTo>
                <a:cubicBezTo>
                  <a:pt x="3326606" y="227171"/>
                  <a:pt x="3327559" y="221456"/>
                  <a:pt x="3328511" y="216694"/>
                </a:cubicBezTo>
                <a:cubicBezTo>
                  <a:pt x="3332321" y="199549"/>
                  <a:pt x="3334226" y="184309"/>
                  <a:pt x="3338036" y="170974"/>
                </a:cubicBezTo>
                <a:cubicBezTo>
                  <a:pt x="3340894" y="157639"/>
                  <a:pt x="3343751" y="145256"/>
                  <a:pt x="3346609" y="136684"/>
                </a:cubicBezTo>
                <a:cubicBezTo>
                  <a:pt x="3352324" y="117634"/>
                  <a:pt x="3355181" y="106204"/>
                  <a:pt x="3355181" y="106204"/>
                </a:cubicBezTo>
                <a:cubicBezTo>
                  <a:pt x="3355181" y="106204"/>
                  <a:pt x="3350419" y="116681"/>
                  <a:pt x="3342799" y="134779"/>
                </a:cubicBezTo>
                <a:cubicBezTo>
                  <a:pt x="3338989" y="144304"/>
                  <a:pt x="3335179" y="155734"/>
                  <a:pt x="3330416" y="169069"/>
                </a:cubicBezTo>
                <a:cubicBezTo>
                  <a:pt x="3325654" y="180499"/>
                  <a:pt x="3322796" y="193834"/>
                  <a:pt x="3318986" y="208121"/>
                </a:cubicBezTo>
                <a:cubicBezTo>
                  <a:pt x="3318986" y="206216"/>
                  <a:pt x="3318986" y="205264"/>
                  <a:pt x="3318986" y="203359"/>
                </a:cubicBezTo>
                <a:cubicBezTo>
                  <a:pt x="3319939" y="200501"/>
                  <a:pt x="3319939" y="198596"/>
                  <a:pt x="3320891" y="195739"/>
                </a:cubicBezTo>
                <a:cubicBezTo>
                  <a:pt x="3323749" y="185261"/>
                  <a:pt x="3325654" y="176689"/>
                  <a:pt x="3327559" y="170021"/>
                </a:cubicBezTo>
                <a:cubicBezTo>
                  <a:pt x="3330416" y="155734"/>
                  <a:pt x="3332321" y="147161"/>
                  <a:pt x="3332321" y="147161"/>
                </a:cubicBezTo>
                <a:cubicBezTo>
                  <a:pt x="3332321" y="147161"/>
                  <a:pt x="3329464" y="154781"/>
                  <a:pt x="3323749" y="169069"/>
                </a:cubicBezTo>
                <a:cubicBezTo>
                  <a:pt x="3323749" y="170021"/>
                  <a:pt x="3322796" y="170974"/>
                  <a:pt x="3322796" y="171926"/>
                </a:cubicBezTo>
                <a:cubicBezTo>
                  <a:pt x="3322796" y="170021"/>
                  <a:pt x="3323749" y="167164"/>
                  <a:pt x="3323749" y="165259"/>
                </a:cubicBezTo>
                <a:cubicBezTo>
                  <a:pt x="3325654" y="158591"/>
                  <a:pt x="3326606" y="152876"/>
                  <a:pt x="3328511" y="147161"/>
                </a:cubicBezTo>
                <a:cubicBezTo>
                  <a:pt x="3331369" y="135731"/>
                  <a:pt x="3334226" y="125254"/>
                  <a:pt x="3336131" y="116681"/>
                </a:cubicBezTo>
                <a:cubicBezTo>
                  <a:pt x="3339941" y="99536"/>
                  <a:pt x="3341846" y="90011"/>
                  <a:pt x="3341846" y="90011"/>
                </a:cubicBezTo>
                <a:cubicBezTo>
                  <a:pt x="3341846" y="90011"/>
                  <a:pt x="3338036" y="99536"/>
                  <a:pt x="3332321" y="114776"/>
                </a:cubicBezTo>
                <a:cubicBezTo>
                  <a:pt x="3329464" y="122396"/>
                  <a:pt x="3325654" y="132874"/>
                  <a:pt x="3321844" y="143351"/>
                </a:cubicBezTo>
                <a:cubicBezTo>
                  <a:pt x="3319939" y="149066"/>
                  <a:pt x="3318034" y="154781"/>
                  <a:pt x="3315176" y="161449"/>
                </a:cubicBezTo>
                <a:cubicBezTo>
                  <a:pt x="3313271" y="168116"/>
                  <a:pt x="3311366" y="174784"/>
                  <a:pt x="3308509" y="181451"/>
                </a:cubicBezTo>
                <a:cubicBezTo>
                  <a:pt x="3308509" y="181451"/>
                  <a:pt x="3308509" y="181451"/>
                  <a:pt x="3308509" y="181451"/>
                </a:cubicBezTo>
                <a:cubicBezTo>
                  <a:pt x="3307556" y="179546"/>
                  <a:pt x="3307556" y="178594"/>
                  <a:pt x="3306604" y="176689"/>
                </a:cubicBezTo>
                <a:cubicBezTo>
                  <a:pt x="3298031" y="153829"/>
                  <a:pt x="3292316" y="140494"/>
                  <a:pt x="3292316" y="140494"/>
                </a:cubicBezTo>
                <a:cubicBezTo>
                  <a:pt x="3292316" y="140494"/>
                  <a:pt x="3297079" y="158591"/>
                  <a:pt x="3305651" y="189071"/>
                </a:cubicBezTo>
                <a:cubicBezTo>
                  <a:pt x="3301841" y="201454"/>
                  <a:pt x="3298031" y="213836"/>
                  <a:pt x="3294221" y="227171"/>
                </a:cubicBezTo>
                <a:cubicBezTo>
                  <a:pt x="3294221" y="228124"/>
                  <a:pt x="3293269" y="230029"/>
                  <a:pt x="3293269" y="230981"/>
                </a:cubicBezTo>
                <a:cubicBezTo>
                  <a:pt x="3293269" y="230029"/>
                  <a:pt x="3292316" y="230029"/>
                  <a:pt x="3292316" y="229076"/>
                </a:cubicBezTo>
                <a:cubicBezTo>
                  <a:pt x="3282791" y="209074"/>
                  <a:pt x="3277076" y="197644"/>
                  <a:pt x="3277076" y="197644"/>
                </a:cubicBezTo>
                <a:cubicBezTo>
                  <a:pt x="3277076" y="197644"/>
                  <a:pt x="3282791" y="211931"/>
                  <a:pt x="3291364" y="237649"/>
                </a:cubicBezTo>
                <a:cubicBezTo>
                  <a:pt x="3289459" y="244316"/>
                  <a:pt x="3287554" y="250984"/>
                  <a:pt x="3285649" y="257651"/>
                </a:cubicBezTo>
                <a:cubicBezTo>
                  <a:pt x="3282791" y="253841"/>
                  <a:pt x="3279934" y="249079"/>
                  <a:pt x="3277076" y="246221"/>
                </a:cubicBezTo>
                <a:cubicBezTo>
                  <a:pt x="3276124" y="245269"/>
                  <a:pt x="3275171" y="243364"/>
                  <a:pt x="3274219" y="242411"/>
                </a:cubicBezTo>
                <a:cubicBezTo>
                  <a:pt x="3276124" y="215741"/>
                  <a:pt x="3277076" y="199549"/>
                  <a:pt x="3277076" y="199549"/>
                </a:cubicBezTo>
                <a:cubicBezTo>
                  <a:pt x="3277076" y="199549"/>
                  <a:pt x="3275171" y="206216"/>
                  <a:pt x="3272314" y="217646"/>
                </a:cubicBezTo>
                <a:cubicBezTo>
                  <a:pt x="3271361" y="222409"/>
                  <a:pt x="3269456" y="228124"/>
                  <a:pt x="3268504" y="234791"/>
                </a:cubicBezTo>
                <a:cubicBezTo>
                  <a:pt x="3265646" y="230029"/>
                  <a:pt x="3261836" y="226219"/>
                  <a:pt x="3258979" y="223361"/>
                </a:cubicBezTo>
                <a:cubicBezTo>
                  <a:pt x="3247549" y="210979"/>
                  <a:pt x="3241834" y="203359"/>
                  <a:pt x="3241834" y="203359"/>
                </a:cubicBezTo>
                <a:cubicBezTo>
                  <a:pt x="3241834" y="203359"/>
                  <a:pt x="3247549" y="211931"/>
                  <a:pt x="3256121" y="226219"/>
                </a:cubicBezTo>
                <a:cubicBezTo>
                  <a:pt x="3259931" y="230981"/>
                  <a:pt x="3262789" y="236696"/>
                  <a:pt x="3266599" y="243364"/>
                </a:cubicBezTo>
                <a:cubicBezTo>
                  <a:pt x="3264694" y="250031"/>
                  <a:pt x="3262789" y="256699"/>
                  <a:pt x="3260884" y="265271"/>
                </a:cubicBezTo>
                <a:cubicBezTo>
                  <a:pt x="3258979" y="271939"/>
                  <a:pt x="3257074" y="279559"/>
                  <a:pt x="3256121" y="288131"/>
                </a:cubicBezTo>
                <a:cubicBezTo>
                  <a:pt x="3256121" y="287179"/>
                  <a:pt x="3256121" y="287179"/>
                  <a:pt x="3256121" y="287179"/>
                </a:cubicBezTo>
                <a:cubicBezTo>
                  <a:pt x="3256121" y="287179"/>
                  <a:pt x="3256121" y="288131"/>
                  <a:pt x="3256121" y="289084"/>
                </a:cubicBezTo>
                <a:cubicBezTo>
                  <a:pt x="3256121" y="290989"/>
                  <a:pt x="3255169" y="291941"/>
                  <a:pt x="3255169" y="293846"/>
                </a:cubicBezTo>
                <a:cubicBezTo>
                  <a:pt x="3254216" y="292894"/>
                  <a:pt x="3254216" y="291941"/>
                  <a:pt x="3253264" y="290036"/>
                </a:cubicBezTo>
                <a:cubicBezTo>
                  <a:pt x="3253264" y="284321"/>
                  <a:pt x="3254216" y="280511"/>
                  <a:pt x="3254216" y="280511"/>
                </a:cubicBezTo>
                <a:cubicBezTo>
                  <a:pt x="3254216" y="280511"/>
                  <a:pt x="3253264" y="282416"/>
                  <a:pt x="3252311" y="287179"/>
                </a:cubicBezTo>
                <a:cubicBezTo>
                  <a:pt x="3248501" y="280511"/>
                  <a:pt x="3246596" y="276701"/>
                  <a:pt x="3246596" y="276701"/>
                </a:cubicBezTo>
                <a:cubicBezTo>
                  <a:pt x="3246596" y="276701"/>
                  <a:pt x="3248501" y="281464"/>
                  <a:pt x="3251359" y="290989"/>
                </a:cubicBezTo>
                <a:cubicBezTo>
                  <a:pt x="3250406" y="292894"/>
                  <a:pt x="3250406" y="295751"/>
                  <a:pt x="3249454" y="298609"/>
                </a:cubicBezTo>
                <a:cubicBezTo>
                  <a:pt x="3248501" y="300514"/>
                  <a:pt x="3248501" y="302419"/>
                  <a:pt x="3247549" y="304324"/>
                </a:cubicBezTo>
                <a:cubicBezTo>
                  <a:pt x="3247549" y="302419"/>
                  <a:pt x="3246596" y="301466"/>
                  <a:pt x="3246596" y="301466"/>
                </a:cubicBezTo>
                <a:cubicBezTo>
                  <a:pt x="3246596" y="301466"/>
                  <a:pt x="3246596" y="303371"/>
                  <a:pt x="3246596" y="306229"/>
                </a:cubicBezTo>
                <a:cubicBezTo>
                  <a:pt x="3245644" y="310039"/>
                  <a:pt x="3244691" y="313849"/>
                  <a:pt x="3243739" y="317659"/>
                </a:cubicBezTo>
                <a:cubicBezTo>
                  <a:pt x="3242786" y="312896"/>
                  <a:pt x="3240881" y="308134"/>
                  <a:pt x="3239929" y="304324"/>
                </a:cubicBezTo>
                <a:cubicBezTo>
                  <a:pt x="3241834" y="299561"/>
                  <a:pt x="3242786" y="296704"/>
                  <a:pt x="3242786" y="296704"/>
                </a:cubicBezTo>
                <a:cubicBezTo>
                  <a:pt x="3242786" y="296704"/>
                  <a:pt x="3241834" y="298609"/>
                  <a:pt x="3238976" y="302419"/>
                </a:cubicBezTo>
                <a:cubicBezTo>
                  <a:pt x="3238024" y="299561"/>
                  <a:pt x="3237071" y="296704"/>
                  <a:pt x="3236119" y="293846"/>
                </a:cubicBezTo>
                <a:cubicBezTo>
                  <a:pt x="3236119" y="292894"/>
                  <a:pt x="3235166" y="291941"/>
                  <a:pt x="3235166" y="290036"/>
                </a:cubicBezTo>
                <a:cubicBezTo>
                  <a:pt x="3238024" y="284321"/>
                  <a:pt x="3239929" y="278606"/>
                  <a:pt x="3241834" y="273844"/>
                </a:cubicBezTo>
                <a:cubicBezTo>
                  <a:pt x="3244691" y="267176"/>
                  <a:pt x="3247549" y="261461"/>
                  <a:pt x="3249454" y="256699"/>
                </a:cubicBezTo>
                <a:cubicBezTo>
                  <a:pt x="3254216" y="247174"/>
                  <a:pt x="3256121" y="242411"/>
                  <a:pt x="3256121" y="242411"/>
                </a:cubicBezTo>
                <a:cubicBezTo>
                  <a:pt x="3256121" y="242411"/>
                  <a:pt x="3252311" y="247174"/>
                  <a:pt x="3245644" y="254794"/>
                </a:cubicBezTo>
                <a:cubicBezTo>
                  <a:pt x="3242786" y="258604"/>
                  <a:pt x="3238976" y="263366"/>
                  <a:pt x="3235166" y="270034"/>
                </a:cubicBezTo>
                <a:cubicBezTo>
                  <a:pt x="3233261" y="271939"/>
                  <a:pt x="3232309" y="274796"/>
                  <a:pt x="3230404" y="276701"/>
                </a:cubicBezTo>
                <a:cubicBezTo>
                  <a:pt x="3230404" y="275749"/>
                  <a:pt x="3229451" y="273844"/>
                  <a:pt x="3229451" y="272891"/>
                </a:cubicBezTo>
                <a:cubicBezTo>
                  <a:pt x="3227546" y="266224"/>
                  <a:pt x="3224689" y="260509"/>
                  <a:pt x="3222784" y="253841"/>
                </a:cubicBezTo>
                <a:cubicBezTo>
                  <a:pt x="3220879" y="250031"/>
                  <a:pt x="3219926" y="245269"/>
                  <a:pt x="3218021" y="241459"/>
                </a:cubicBezTo>
                <a:cubicBezTo>
                  <a:pt x="3218021" y="239554"/>
                  <a:pt x="3218021" y="238601"/>
                  <a:pt x="3218021" y="236696"/>
                </a:cubicBezTo>
                <a:cubicBezTo>
                  <a:pt x="3219926" y="226219"/>
                  <a:pt x="3221831" y="215741"/>
                  <a:pt x="3222784" y="206216"/>
                </a:cubicBezTo>
                <a:cubicBezTo>
                  <a:pt x="3225641" y="191929"/>
                  <a:pt x="3227546" y="178594"/>
                  <a:pt x="3229451" y="166211"/>
                </a:cubicBezTo>
                <a:cubicBezTo>
                  <a:pt x="3231356" y="154781"/>
                  <a:pt x="3233261" y="144304"/>
                  <a:pt x="3235166" y="135731"/>
                </a:cubicBezTo>
                <a:cubicBezTo>
                  <a:pt x="3238024" y="118586"/>
                  <a:pt x="3239929" y="109061"/>
                  <a:pt x="3239929" y="109061"/>
                </a:cubicBezTo>
                <a:cubicBezTo>
                  <a:pt x="3239929" y="109061"/>
                  <a:pt x="3237071" y="118586"/>
                  <a:pt x="3231356" y="134779"/>
                </a:cubicBezTo>
                <a:cubicBezTo>
                  <a:pt x="3226594" y="150971"/>
                  <a:pt x="3218974" y="175736"/>
                  <a:pt x="3212306" y="204311"/>
                </a:cubicBezTo>
                <a:cubicBezTo>
                  <a:pt x="3211354" y="208121"/>
                  <a:pt x="3210401" y="211931"/>
                  <a:pt x="3209449" y="215741"/>
                </a:cubicBezTo>
                <a:cubicBezTo>
                  <a:pt x="3207544" y="210979"/>
                  <a:pt x="3206591" y="207169"/>
                  <a:pt x="3204686" y="204311"/>
                </a:cubicBezTo>
                <a:cubicBezTo>
                  <a:pt x="3204686" y="186214"/>
                  <a:pt x="3203734" y="175736"/>
                  <a:pt x="3203734" y="175736"/>
                </a:cubicBezTo>
                <a:cubicBezTo>
                  <a:pt x="3203734" y="175736"/>
                  <a:pt x="3202781" y="187166"/>
                  <a:pt x="3200876" y="206216"/>
                </a:cubicBezTo>
                <a:cubicBezTo>
                  <a:pt x="3199924" y="215741"/>
                  <a:pt x="3198019" y="227171"/>
                  <a:pt x="3196114" y="240506"/>
                </a:cubicBezTo>
                <a:cubicBezTo>
                  <a:pt x="3196114" y="241459"/>
                  <a:pt x="3196114" y="242411"/>
                  <a:pt x="3195161" y="243364"/>
                </a:cubicBezTo>
                <a:cubicBezTo>
                  <a:pt x="3195161" y="234791"/>
                  <a:pt x="3196114" y="226219"/>
                  <a:pt x="3196114" y="217646"/>
                </a:cubicBezTo>
                <a:cubicBezTo>
                  <a:pt x="3197066" y="204311"/>
                  <a:pt x="3197066" y="191929"/>
                  <a:pt x="3198019" y="180499"/>
                </a:cubicBezTo>
                <a:cubicBezTo>
                  <a:pt x="3198971" y="169069"/>
                  <a:pt x="3198971" y="159544"/>
                  <a:pt x="3199924" y="151924"/>
                </a:cubicBezTo>
                <a:cubicBezTo>
                  <a:pt x="3200876" y="135731"/>
                  <a:pt x="3200876" y="127159"/>
                  <a:pt x="3200876" y="127159"/>
                </a:cubicBezTo>
                <a:cubicBezTo>
                  <a:pt x="3200876" y="127159"/>
                  <a:pt x="3198971" y="135731"/>
                  <a:pt x="3195161" y="151924"/>
                </a:cubicBezTo>
                <a:cubicBezTo>
                  <a:pt x="3192304" y="168116"/>
                  <a:pt x="3187541" y="190976"/>
                  <a:pt x="3184684" y="217646"/>
                </a:cubicBezTo>
                <a:cubicBezTo>
                  <a:pt x="3183731" y="223361"/>
                  <a:pt x="3182779" y="230029"/>
                  <a:pt x="3181826" y="235744"/>
                </a:cubicBezTo>
                <a:cubicBezTo>
                  <a:pt x="3180874" y="233839"/>
                  <a:pt x="3179921" y="232886"/>
                  <a:pt x="3179921" y="231934"/>
                </a:cubicBezTo>
                <a:cubicBezTo>
                  <a:pt x="3179921" y="227171"/>
                  <a:pt x="3179921" y="224314"/>
                  <a:pt x="3179921" y="224314"/>
                </a:cubicBezTo>
                <a:cubicBezTo>
                  <a:pt x="3179921" y="224314"/>
                  <a:pt x="3179921" y="226219"/>
                  <a:pt x="3178969" y="230029"/>
                </a:cubicBezTo>
                <a:cubicBezTo>
                  <a:pt x="3178016" y="228124"/>
                  <a:pt x="3177064" y="227171"/>
                  <a:pt x="3177064" y="227171"/>
                </a:cubicBezTo>
                <a:cubicBezTo>
                  <a:pt x="3177064" y="227171"/>
                  <a:pt x="3178016" y="229076"/>
                  <a:pt x="3178016" y="231934"/>
                </a:cubicBezTo>
                <a:cubicBezTo>
                  <a:pt x="3177064" y="236696"/>
                  <a:pt x="3176111" y="243364"/>
                  <a:pt x="3174206" y="250984"/>
                </a:cubicBezTo>
                <a:cubicBezTo>
                  <a:pt x="3173254" y="258604"/>
                  <a:pt x="3171349" y="267176"/>
                  <a:pt x="3170396" y="277654"/>
                </a:cubicBezTo>
                <a:cubicBezTo>
                  <a:pt x="3170396" y="276701"/>
                  <a:pt x="3170396" y="276701"/>
                  <a:pt x="3169444" y="275749"/>
                </a:cubicBezTo>
                <a:cubicBezTo>
                  <a:pt x="3168491" y="254794"/>
                  <a:pt x="3165634" y="234791"/>
                  <a:pt x="3163729" y="215741"/>
                </a:cubicBezTo>
                <a:cubicBezTo>
                  <a:pt x="3163729" y="212884"/>
                  <a:pt x="3162776" y="210026"/>
                  <a:pt x="3162776" y="207169"/>
                </a:cubicBezTo>
                <a:cubicBezTo>
                  <a:pt x="3162776" y="206216"/>
                  <a:pt x="3163729" y="204311"/>
                  <a:pt x="3163729" y="203359"/>
                </a:cubicBezTo>
                <a:cubicBezTo>
                  <a:pt x="3169444" y="174784"/>
                  <a:pt x="3172301" y="150019"/>
                  <a:pt x="3174206" y="132874"/>
                </a:cubicBezTo>
                <a:cubicBezTo>
                  <a:pt x="3176111" y="115729"/>
                  <a:pt x="3178016" y="106204"/>
                  <a:pt x="3178016" y="106204"/>
                </a:cubicBezTo>
                <a:cubicBezTo>
                  <a:pt x="3178016" y="106204"/>
                  <a:pt x="3175159" y="115729"/>
                  <a:pt x="3170396" y="131921"/>
                </a:cubicBezTo>
                <a:cubicBezTo>
                  <a:pt x="3167539" y="143351"/>
                  <a:pt x="3162776" y="159544"/>
                  <a:pt x="3158014" y="177641"/>
                </a:cubicBezTo>
                <a:cubicBezTo>
                  <a:pt x="3157061" y="171926"/>
                  <a:pt x="3156109" y="165259"/>
                  <a:pt x="3154204" y="159544"/>
                </a:cubicBezTo>
                <a:cubicBezTo>
                  <a:pt x="3152299" y="150971"/>
                  <a:pt x="3150394" y="142399"/>
                  <a:pt x="3149441" y="134779"/>
                </a:cubicBezTo>
                <a:cubicBezTo>
                  <a:pt x="3147536" y="127159"/>
                  <a:pt x="3145631" y="119539"/>
                  <a:pt x="3143726" y="112871"/>
                </a:cubicBezTo>
                <a:cubicBezTo>
                  <a:pt x="3139916" y="99536"/>
                  <a:pt x="3137059" y="87154"/>
                  <a:pt x="3133249" y="77629"/>
                </a:cubicBezTo>
                <a:cubicBezTo>
                  <a:pt x="3126581" y="58579"/>
                  <a:pt x="3122771" y="47149"/>
                  <a:pt x="3122771" y="47149"/>
                </a:cubicBezTo>
                <a:cubicBezTo>
                  <a:pt x="3122771" y="47149"/>
                  <a:pt x="3125629" y="58579"/>
                  <a:pt x="3129439" y="78581"/>
                </a:cubicBezTo>
                <a:cubicBezTo>
                  <a:pt x="3132296" y="88106"/>
                  <a:pt x="3134201" y="100489"/>
                  <a:pt x="3136106" y="114776"/>
                </a:cubicBezTo>
                <a:cubicBezTo>
                  <a:pt x="3137059" y="121444"/>
                  <a:pt x="3138964" y="129064"/>
                  <a:pt x="3139916" y="136684"/>
                </a:cubicBezTo>
                <a:cubicBezTo>
                  <a:pt x="3140869" y="144304"/>
                  <a:pt x="3141821" y="152876"/>
                  <a:pt x="3142774" y="161449"/>
                </a:cubicBezTo>
                <a:cubicBezTo>
                  <a:pt x="3145631" y="177641"/>
                  <a:pt x="3146584" y="195739"/>
                  <a:pt x="3147536" y="213836"/>
                </a:cubicBezTo>
                <a:cubicBezTo>
                  <a:pt x="3147536" y="214789"/>
                  <a:pt x="3146584" y="215741"/>
                  <a:pt x="3146584" y="217646"/>
                </a:cubicBezTo>
                <a:cubicBezTo>
                  <a:pt x="3145631" y="214789"/>
                  <a:pt x="3144679" y="211931"/>
                  <a:pt x="3143726" y="210026"/>
                </a:cubicBezTo>
                <a:cubicBezTo>
                  <a:pt x="3141821" y="205264"/>
                  <a:pt x="3139916" y="201454"/>
                  <a:pt x="3138964" y="196691"/>
                </a:cubicBezTo>
                <a:cubicBezTo>
                  <a:pt x="3137059" y="190024"/>
                  <a:pt x="3136106" y="184309"/>
                  <a:pt x="3134201" y="179546"/>
                </a:cubicBezTo>
                <a:cubicBezTo>
                  <a:pt x="3129439" y="164306"/>
                  <a:pt x="3126581" y="155734"/>
                  <a:pt x="3126581" y="155734"/>
                </a:cubicBezTo>
                <a:cubicBezTo>
                  <a:pt x="3126581" y="155734"/>
                  <a:pt x="3127534" y="161449"/>
                  <a:pt x="3129439" y="172879"/>
                </a:cubicBezTo>
                <a:cubicBezTo>
                  <a:pt x="3125629" y="164306"/>
                  <a:pt x="3121819" y="155734"/>
                  <a:pt x="3118961" y="150019"/>
                </a:cubicBezTo>
                <a:cubicBezTo>
                  <a:pt x="3116104" y="144304"/>
                  <a:pt x="3114199" y="139541"/>
                  <a:pt x="3112294" y="136684"/>
                </a:cubicBezTo>
                <a:cubicBezTo>
                  <a:pt x="3108484" y="128111"/>
                  <a:pt x="3105626" y="120491"/>
                  <a:pt x="3102769" y="113824"/>
                </a:cubicBezTo>
                <a:cubicBezTo>
                  <a:pt x="3095149" y="96679"/>
                  <a:pt x="3090386" y="87154"/>
                  <a:pt x="3090386" y="87154"/>
                </a:cubicBezTo>
                <a:cubicBezTo>
                  <a:pt x="3090386" y="87154"/>
                  <a:pt x="3093244" y="97631"/>
                  <a:pt x="3099911" y="114776"/>
                </a:cubicBezTo>
                <a:cubicBezTo>
                  <a:pt x="3102769" y="123349"/>
                  <a:pt x="3105626" y="133826"/>
                  <a:pt x="3109436" y="146209"/>
                </a:cubicBezTo>
                <a:cubicBezTo>
                  <a:pt x="3111341" y="152876"/>
                  <a:pt x="3113246" y="159544"/>
                  <a:pt x="3115151" y="167164"/>
                </a:cubicBezTo>
                <a:cubicBezTo>
                  <a:pt x="3111341" y="159544"/>
                  <a:pt x="3109436" y="155734"/>
                  <a:pt x="3109436" y="155734"/>
                </a:cubicBezTo>
                <a:cubicBezTo>
                  <a:pt x="3109436" y="155734"/>
                  <a:pt x="3111341" y="163354"/>
                  <a:pt x="3116104" y="176689"/>
                </a:cubicBezTo>
                <a:cubicBezTo>
                  <a:pt x="3118009" y="181451"/>
                  <a:pt x="3119914" y="188119"/>
                  <a:pt x="3121819" y="194786"/>
                </a:cubicBezTo>
                <a:cubicBezTo>
                  <a:pt x="3122771" y="200501"/>
                  <a:pt x="3124676" y="207169"/>
                  <a:pt x="3125629" y="213836"/>
                </a:cubicBezTo>
                <a:cubicBezTo>
                  <a:pt x="3124676" y="214789"/>
                  <a:pt x="3124676" y="215741"/>
                  <a:pt x="3123724" y="215741"/>
                </a:cubicBezTo>
                <a:cubicBezTo>
                  <a:pt x="3123724" y="212884"/>
                  <a:pt x="3122771" y="210979"/>
                  <a:pt x="3122771" y="210979"/>
                </a:cubicBezTo>
                <a:cubicBezTo>
                  <a:pt x="3122771" y="210979"/>
                  <a:pt x="3122771" y="212884"/>
                  <a:pt x="3122771" y="216694"/>
                </a:cubicBezTo>
                <a:cubicBezTo>
                  <a:pt x="3119914" y="219551"/>
                  <a:pt x="3117056" y="223361"/>
                  <a:pt x="3113246" y="228124"/>
                </a:cubicBezTo>
                <a:cubicBezTo>
                  <a:pt x="3113246" y="228124"/>
                  <a:pt x="3113246" y="228124"/>
                  <a:pt x="3113246" y="228124"/>
                </a:cubicBezTo>
                <a:cubicBezTo>
                  <a:pt x="3112294" y="213836"/>
                  <a:pt x="3111341" y="201454"/>
                  <a:pt x="3110389" y="191929"/>
                </a:cubicBezTo>
                <a:cubicBezTo>
                  <a:pt x="3109436" y="178594"/>
                  <a:pt x="3108484" y="171926"/>
                  <a:pt x="3108484" y="171926"/>
                </a:cubicBezTo>
                <a:cubicBezTo>
                  <a:pt x="3108484" y="171926"/>
                  <a:pt x="3107531" y="179546"/>
                  <a:pt x="3106579" y="192881"/>
                </a:cubicBezTo>
                <a:cubicBezTo>
                  <a:pt x="3105626" y="202406"/>
                  <a:pt x="3105626" y="213836"/>
                  <a:pt x="3104674" y="228124"/>
                </a:cubicBezTo>
                <a:cubicBezTo>
                  <a:pt x="3104674" y="228124"/>
                  <a:pt x="3104674" y="227171"/>
                  <a:pt x="3104674" y="227171"/>
                </a:cubicBezTo>
                <a:cubicBezTo>
                  <a:pt x="3099911" y="214789"/>
                  <a:pt x="3097054" y="208121"/>
                  <a:pt x="3097054" y="208121"/>
                </a:cubicBezTo>
                <a:cubicBezTo>
                  <a:pt x="3097054" y="208121"/>
                  <a:pt x="3098006" y="215741"/>
                  <a:pt x="3100864" y="228124"/>
                </a:cubicBezTo>
                <a:cubicBezTo>
                  <a:pt x="3101816" y="232886"/>
                  <a:pt x="3102769" y="238601"/>
                  <a:pt x="3103721" y="244316"/>
                </a:cubicBezTo>
                <a:cubicBezTo>
                  <a:pt x="3100864" y="248126"/>
                  <a:pt x="3098959" y="251936"/>
                  <a:pt x="3096101" y="255746"/>
                </a:cubicBezTo>
                <a:cubicBezTo>
                  <a:pt x="3093244" y="260509"/>
                  <a:pt x="3090386" y="264319"/>
                  <a:pt x="3087529" y="270034"/>
                </a:cubicBezTo>
                <a:cubicBezTo>
                  <a:pt x="3085624" y="263366"/>
                  <a:pt x="3083719" y="257651"/>
                  <a:pt x="3082766" y="252889"/>
                </a:cubicBezTo>
                <a:cubicBezTo>
                  <a:pt x="3078956" y="241459"/>
                  <a:pt x="3077051" y="233839"/>
                  <a:pt x="3077051" y="233839"/>
                </a:cubicBezTo>
                <a:cubicBezTo>
                  <a:pt x="3077051" y="233839"/>
                  <a:pt x="3078004" y="240506"/>
                  <a:pt x="3078956" y="252889"/>
                </a:cubicBezTo>
                <a:cubicBezTo>
                  <a:pt x="3078956" y="256699"/>
                  <a:pt x="3079909" y="260509"/>
                  <a:pt x="3079909" y="264319"/>
                </a:cubicBezTo>
                <a:cubicBezTo>
                  <a:pt x="3078956" y="261461"/>
                  <a:pt x="3078004" y="258604"/>
                  <a:pt x="3077051" y="255746"/>
                </a:cubicBezTo>
                <a:cubicBezTo>
                  <a:pt x="3076099" y="252889"/>
                  <a:pt x="3075146" y="250984"/>
                  <a:pt x="3074194" y="248126"/>
                </a:cubicBezTo>
                <a:cubicBezTo>
                  <a:pt x="3074194" y="246221"/>
                  <a:pt x="3074194" y="244316"/>
                  <a:pt x="3074194" y="242411"/>
                </a:cubicBezTo>
                <a:cubicBezTo>
                  <a:pt x="3074194" y="237649"/>
                  <a:pt x="3075146" y="232886"/>
                  <a:pt x="3075146" y="229076"/>
                </a:cubicBezTo>
                <a:cubicBezTo>
                  <a:pt x="3076099" y="226219"/>
                  <a:pt x="3077051" y="223361"/>
                  <a:pt x="3077051" y="220504"/>
                </a:cubicBezTo>
                <a:cubicBezTo>
                  <a:pt x="3080861" y="208121"/>
                  <a:pt x="3082766" y="197644"/>
                  <a:pt x="3086576" y="189071"/>
                </a:cubicBezTo>
                <a:cubicBezTo>
                  <a:pt x="3092291" y="171926"/>
                  <a:pt x="3096101" y="161449"/>
                  <a:pt x="3096101" y="161449"/>
                </a:cubicBezTo>
                <a:cubicBezTo>
                  <a:pt x="3096101" y="161449"/>
                  <a:pt x="3091339" y="170974"/>
                  <a:pt x="3083719" y="188119"/>
                </a:cubicBezTo>
                <a:cubicBezTo>
                  <a:pt x="3079909" y="196691"/>
                  <a:pt x="3076099" y="207169"/>
                  <a:pt x="3071336" y="218599"/>
                </a:cubicBezTo>
                <a:cubicBezTo>
                  <a:pt x="3070384" y="220504"/>
                  <a:pt x="3069431" y="222409"/>
                  <a:pt x="3068479" y="224314"/>
                </a:cubicBezTo>
                <a:cubicBezTo>
                  <a:pt x="3068479" y="221456"/>
                  <a:pt x="3068479" y="218599"/>
                  <a:pt x="3068479" y="216694"/>
                </a:cubicBezTo>
                <a:cubicBezTo>
                  <a:pt x="3068479" y="213836"/>
                  <a:pt x="3069431" y="211931"/>
                  <a:pt x="3069431" y="209074"/>
                </a:cubicBezTo>
                <a:cubicBezTo>
                  <a:pt x="3070384" y="198596"/>
                  <a:pt x="3071336" y="189071"/>
                  <a:pt x="3072289" y="181451"/>
                </a:cubicBezTo>
                <a:cubicBezTo>
                  <a:pt x="3073241" y="166211"/>
                  <a:pt x="3073241" y="157639"/>
                  <a:pt x="3073241" y="157639"/>
                </a:cubicBezTo>
                <a:cubicBezTo>
                  <a:pt x="3073241" y="157639"/>
                  <a:pt x="3071336" y="166211"/>
                  <a:pt x="3067526" y="180499"/>
                </a:cubicBezTo>
                <a:cubicBezTo>
                  <a:pt x="3067526" y="181451"/>
                  <a:pt x="3067526" y="182404"/>
                  <a:pt x="3066574" y="183356"/>
                </a:cubicBezTo>
                <a:cubicBezTo>
                  <a:pt x="3065621" y="169069"/>
                  <a:pt x="3065621" y="157639"/>
                  <a:pt x="3064669" y="148114"/>
                </a:cubicBezTo>
                <a:cubicBezTo>
                  <a:pt x="3064669" y="146209"/>
                  <a:pt x="3064669" y="145256"/>
                  <a:pt x="3064669" y="145256"/>
                </a:cubicBezTo>
                <a:cubicBezTo>
                  <a:pt x="3064669" y="145256"/>
                  <a:pt x="3064669" y="145256"/>
                  <a:pt x="3064669" y="146209"/>
                </a:cubicBezTo>
                <a:cubicBezTo>
                  <a:pt x="3063716" y="136684"/>
                  <a:pt x="3063716" y="131921"/>
                  <a:pt x="3063716" y="131921"/>
                </a:cubicBezTo>
                <a:cubicBezTo>
                  <a:pt x="3063716" y="131921"/>
                  <a:pt x="3061811" y="148114"/>
                  <a:pt x="3058954" y="174784"/>
                </a:cubicBezTo>
                <a:cubicBezTo>
                  <a:pt x="3058001" y="179546"/>
                  <a:pt x="3057049" y="185261"/>
                  <a:pt x="3056096" y="190976"/>
                </a:cubicBezTo>
                <a:cubicBezTo>
                  <a:pt x="3055144" y="193834"/>
                  <a:pt x="3055144" y="197644"/>
                  <a:pt x="3054191" y="201454"/>
                </a:cubicBezTo>
                <a:cubicBezTo>
                  <a:pt x="3052286" y="196691"/>
                  <a:pt x="3050381" y="192881"/>
                  <a:pt x="3049429" y="189071"/>
                </a:cubicBezTo>
                <a:cubicBezTo>
                  <a:pt x="3049429" y="189071"/>
                  <a:pt x="3049429" y="189071"/>
                  <a:pt x="3049429" y="188119"/>
                </a:cubicBezTo>
                <a:cubicBezTo>
                  <a:pt x="3052286" y="174784"/>
                  <a:pt x="3053239" y="162401"/>
                  <a:pt x="3056096" y="151924"/>
                </a:cubicBezTo>
                <a:cubicBezTo>
                  <a:pt x="3060859" y="131921"/>
                  <a:pt x="3062764" y="120491"/>
                  <a:pt x="3062764" y="120491"/>
                </a:cubicBezTo>
                <a:cubicBezTo>
                  <a:pt x="3062764" y="120491"/>
                  <a:pt x="3058954" y="130969"/>
                  <a:pt x="3052286" y="150971"/>
                </a:cubicBezTo>
                <a:cubicBezTo>
                  <a:pt x="3048476" y="160496"/>
                  <a:pt x="3045619" y="172879"/>
                  <a:pt x="3041809" y="186214"/>
                </a:cubicBezTo>
                <a:cubicBezTo>
                  <a:pt x="3039904" y="192881"/>
                  <a:pt x="3037999" y="200501"/>
                  <a:pt x="3036094" y="208121"/>
                </a:cubicBezTo>
                <a:cubicBezTo>
                  <a:pt x="3035141" y="210979"/>
                  <a:pt x="3035141" y="213836"/>
                  <a:pt x="3034189" y="215741"/>
                </a:cubicBezTo>
                <a:cubicBezTo>
                  <a:pt x="3033236" y="211931"/>
                  <a:pt x="3032284" y="209074"/>
                  <a:pt x="3032284" y="205264"/>
                </a:cubicBezTo>
                <a:cubicBezTo>
                  <a:pt x="3038951" y="181451"/>
                  <a:pt x="3044666" y="162401"/>
                  <a:pt x="3048476" y="148114"/>
                </a:cubicBezTo>
                <a:cubicBezTo>
                  <a:pt x="3053239" y="131921"/>
                  <a:pt x="3057049" y="123349"/>
                  <a:pt x="3057049" y="123349"/>
                </a:cubicBezTo>
                <a:cubicBezTo>
                  <a:pt x="3057049" y="123349"/>
                  <a:pt x="3056096" y="125254"/>
                  <a:pt x="3054191" y="129064"/>
                </a:cubicBezTo>
                <a:cubicBezTo>
                  <a:pt x="3052286" y="132874"/>
                  <a:pt x="3049429" y="138589"/>
                  <a:pt x="3045619" y="146209"/>
                </a:cubicBezTo>
                <a:cubicBezTo>
                  <a:pt x="3040856" y="155734"/>
                  <a:pt x="3035141" y="169069"/>
                  <a:pt x="3029426" y="184309"/>
                </a:cubicBezTo>
                <a:cubicBezTo>
                  <a:pt x="3029426" y="177641"/>
                  <a:pt x="3028474" y="171926"/>
                  <a:pt x="3029426" y="167164"/>
                </a:cubicBezTo>
                <a:cubicBezTo>
                  <a:pt x="3030379" y="150019"/>
                  <a:pt x="3030379" y="140494"/>
                  <a:pt x="3030379" y="140494"/>
                </a:cubicBezTo>
                <a:cubicBezTo>
                  <a:pt x="3030379" y="140494"/>
                  <a:pt x="3028474" y="150019"/>
                  <a:pt x="3025616" y="166211"/>
                </a:cubicBezTo>
                <a:cubicBezTo>
                  <a:pt x="3023711" y="174784"/>
                  <a:pt x="3023711" y="184309"/>
                  <a:pt x="3022759" y="196691"/>
                </a:cubicBezTo>
                <a:cubicBezTo>
                  <a:pt x="3022759" y="198596"/>
                  <a:pt x="3022759" y="200501"/>
                  <a:pt x="3022759" y="202406"/>
                </a:cubicBezTo>
                <a:cubicBezTo>
                  <a:pt x="3021806" y="205264"/>
                  <a:pt x="3020854" y="208121"/>
                  <a:pt x="3019901" y="210979"/>
                </a:cubicBezTo>
                <a:cubicBezTo>
                  <a:pt x="3017044" y="218599"/>
                  <a:pt x="3014186" y="226219"/>
                  <a:pt x="3011329" y="234791"/>
                </a:cubicBezTo>
                <a:cubicBezTo>
                  <a:pt x="3009424" y="230981"/>
                  <a:pt x="3008471" y="228124"/>
                  <a:pt x="3007519" y="226219"/>
                </a:cubicBezTo>
                <a:cubicBezTo>
                  <a:pt x="3009424" y="219551"/>
                  <a:pt x="3011329" y="215741"/>
                  <a:pt x="3011329" y="215741"/>
                </a:cubicBezTo>
                <a:cubicBezTo>
                  <a:pt x="3011329" y="215741"/>
                  <a:pt x="3009424" y="218599"/>
                  <a:pt x="3006566" y="222409"/>
                </a:cubicBezTo>
                <a:cubicBezTo>
                  <a:pt x="3004661" y="215741"/>
                  <a:pt x="3003709" y="209074"/>
                  <a:pt x="3001804" y="202406"/>
                </a:cubicBezTo>
                <a:cubicBezTo>
                  <a:pt x="3001804" y="200501"/>
                  <a:pt x="3000851" y="199549"/>
                  <a:pt x="3000851" y="197644"/>
                </a:cubicBezTo>
                <a:cubicBezTo>
                  <a:pt x="3001804" y="194786"/>
                  <a:pt x="3002756" y="191929"/>
                  <a:pt x="3003709" y="189071"/>
                </a:cubicBezTo>
                <a:cubicBezTo>
                  <a:pt x="3006566" y="179546"/>
                  <a:pt x="3008471" y="170974"/>
                  <a:pt x="3011329" y="164306"/>
                </a:cubicBezTo>
                <a:cubicBezTo>
                  <a:pt x="3016091" y="150971"/>
                  <a:pt x="3018949" y="142399"/>
                  <a:pt x="3018949" y="142399"/>
                </a:cubicBezTo>
                <a:cubicBezTo>
                  <a:pt x="3018949" y="142399"/>
                  <a:pt x="3015139" y="150019"/>
                  <a:pt x="3007519" y="162401"/>
                </a:cubicBezTo>
                <a:cubicBezTo>
                  <a:pt x="3004661" y="168116"/>
                  <a:pt x="3001804" y="174784"/>
                  <a:pt x="2997994" y="182404"/>
                </a:cubicBezTo>
                <a:cubicBezTo>
                  <a:pt x="2997041" y="177641"/>
                  <a:pt x="2996089" y="172879"/>
                  <a:pt x="2995136" y="169069"/>
                </a:cubicBezTo>
                <a:cubicBezTo>
                  <a:pt x="3002756" y="140494"/>
                  <a:pt x="3009424" y="117634"/>
                  <a:pt x="3014186" y="100489"/>
                </a:cubicBezTo>
                <a:cubicBezTo>
                  <a:pt x="3017044" y="90011"/>
                  <a:pt x="3019901" y="82391"/>
                  <a:pt x="3021806" y="76676"/>
                </a:cubicBezTo>
                <a:cubicBezTo>
                  <a:pt x="3023711" y="70961"/>
                  <a:pt x="3024664" y="68104"/>
                  <a:pt x="3024664" y="68104"/>
                </a:cubicBezTo>
                <a:cubicBezTo>
                  <a:pt x="3024664" y="68104"/>
                  <a:pt x="3023711" y="70961"/>
                  <a:pt x="3020854" y="75724"/>
                </a:cubicBezTo>
                <a:cubicBezTo>
                  <a:pt x="3017996" y="80486"/>
                  <a:pt x="3015139" y="88106"/>
                  <a:pt x="3010376" y="98584"/>
                </a:cubicBezTo>
                <a:cubicBezTo>
                  <a:pt x="3006566" y="108109"/>
                  <a:pt x="3001804" y="120491"/>
                  <a:pt x="2996089" y="134779"/>
                </a:cubicBezTo>
                <a:cubicBezTo>
                  <a:pt x="2994184" y="139541"/>
                  <a:pt x="2993231" y="143351"/>
                  <a:pt x="2991326" y="148114"/>
                </a:cubicBezTo>
                <a:cubicBezTo>
                  <a:pt x="2989421" y="138589"/>
                  <a:pt x="2988469" y="130016"/>
                  <a:pt x="2987516" y="122396"/>
                </a:cubicBezTo>
                <a:cubicBezTo>
                  <a:pt x="2985611" y="103346"/>
                  <a:pt x="2984659" y="91916"/>
                  <a:pt x="2984659" y="91916"/>
                </a:cubicBezTo>
                <a:cubicBezTo>
                  <a:pt x="2984659" y="91916"/>
                  <a:pt x="2984659" y="103346"/>
                  <a:pt x="2983706" y="122396"/>
                </a:cubicBezTo>
                <a:cubicBezTo>
                  <a:pt x="2983706" y="131921"/>
                  <a:pt x="2984659" y="144304"/>
                  <a:pt x="2985611" y="157639"/>
                </a:cubicBezTo>
                <a:cubicBezTo>
                  <a:pt x="2985611" y="159544"/>
                  <a:pt x="2985611" y="161449"/>
                  <a:pt x="2985611" y="163354"/>
                </a:cubicBezTo>
                <a:cubicBezTo>
                  <a:pt x="2983706" y="169069"/>
                  <a:pt x="2981801" y="175736"/>
                  <a:pt x="2978944" y="182404"/>
                </a:cubicBezTo>
                <a:cubicBezTo>
                  <a:pt x="2973229" y="199549"/>
                  <a:pt x="2967514" y="218599"/>
                  <a:pt x="2960846" y="238601"/>
                </a:cubicBezTo>
                <a:cubicBezTo>
                  <a:pt x="2959894" y="236696"/>
                  <a:pt x="2959894" y="234791"/>
                  <a:pt x="2959894" y="234791"/>
                </a:cubicBezTo>
                <a:cubicBezTo>
                  <a:pt x="2959894" y="234791"/>
                  <a:pt x="2959894" y="236696"/>
                  <a:pt x="2960846" y="239554"/>
                </a:cubicBezTo>
                <a:cubicBezTo>
                  <a:pt x="2957036" y="250984"/>
                  <a:pt x="2954179" y="262414"/>
                  <a:pt x="2950369" y="274796"/>
                </a:cubicBezTo>
                <a:cubicBezTo>
                  <a:pt x="2951321" y="268129"/>
                  <a:pt x="2952274" y="264319"/>
                  <a:pt x="2952274" y="264319"/>
                </a:cubicBezTo>
                <a:cubicBezTo>
                  <a:pt x="2952274" y="264319"/>
                  <a:pt x="2949416" y="271939"/>
                  <a:pt x="2944654" y="284321"/>
                </a:cubicBezTo>
                <a:cubicBezTo>
                  <a:pt x="2944654" y="284321"/>
                  <a:pt x="2944654" y="283369"/>
                  <a:pt x="2944654" y="283369"/>
                </a:cubicBezTo>
                <a:cubicBezTo>
                  <a:pt x="2944654" y="281464"/>
                  <a:pt x="2944654" y="279559"/>
                  <a:pt x="2945606" y="277654"/>
                </a:cubicBezTo>
                <a:cubicBezTo>
                  <a:pt x="2947511" y="263366"/>
                  <a:pt x="2948464" y="250984"/>
                  <a:pt x="2949416" y="238601"/>
                </a:cubicBezTo>
                <a:cubicBezTo>
                  <a:pt x="2950369" y="232886"/>
                  <a:pt x="2950369" y="226219"/>
                  <a:pt x="2951321" y="221456"/>
                </a:cubicBezTo>
                <a:cubicBezTo>
                  <a:pt x="2952274" y="215741"/>
                  <a:pt x="2953226" y="210979"/>
                  <a:pt x="2953226" y="205264"/>
                </a:cubicBezTo>
                <a:cubicBezTo>
                  <a:pt x="2954179" y="195739"/>
                  <a:pt x="2955131" y="186214"/>
                  <a:pt x="2956084" y="179546"/>
                </a:cubicBezTo>
                <a:cubicBezTo>
                  <a:pt x="2957989" y="165259"/>
                  <a:pt x="2958941" y="156686"/>
                  <a:pt x="2958941" y="156686"/>
                </a:cubicBezTo>
                <a:cubicBezTo>
                  <a:pt x="2958941" y="156686"/>
                  <a:pt x="2957036" y="164306"/>
                  <a:pt x="2952274" y="178594"/>
                </a:cubicBezTo>
                <a:cubicBezTo>
                  <a:pt x="2950369" y="185261"/>
                  <a:pt x="2948464" y="193834"/>
                  <a:pt x="2945606" y="203359"/>
                </a:cubicBezTo>
                <a:cubicBezTo>
                  <a:pt x="2944654" y="208121"/>
                  <a:pt x="2942749" y="212884"/>
                  <a:pt x="2941796" y="218599"/>
                </a:cubicBezTo>
                <a:cubicBezTo>
                  <a:pt x="2940844" y="224314"/>
                  <a:pt x="2939891" y="230029"/>
                  <a:pt x="2937986" y="235744"/>
                </a:cubicBezTo>
                <a:cubicBezTo>
                  <a:pt x="2936081" y="246221"/>
                  <a:pt x="2933224" y="257651"/>
                  <a:pt x="2931319" y="270034"/>
                </a:cubicBezTo>
                <a:cubicBezTo>
                  <a:pt x="2930366" y="266224"/>
                  <a:pt x="2930366" y="263366"/>
                  <a:pt x="2929414" y="260509"/>
                </a:cubicBezTo>
                <a:cubicBezTo>
                  <a:pt x="2929414" y="258604"/>
                  <a:pt x="2928461" y="257651"/>
                  <a:pt x="2928461" y="256699"/>
                </a:cubicBezTo>
                <a:cubicBezTo>
                  <a:pt x="2930366" y="253841"/>
                  <a:pt x="2931319" y="251936"/>
                  <a:pt x="2931319" y="251936"/>
                </a:cubicBezTo>
                <a:cubicBezTo>
                  <a:pt x="2931319" y="251936"/>
                  <a:pt x="2930366" y="252889"/>
                  <a:pt x="2927509" y="254794"/>
                </a:cubicBezTo>
                <a:cubicBezTo>
                  <a:pt x="2926556" y="251936"/>
                  <a:pt x="2925604" y="249079"/>
                  <a:pt x="2925604" y="247174"/>
                </a:cubicBezTo>
                <a:cubicBezTo>
                  <a:pt x="2929414" y="237649"/>
                  <a:pt x="2931319" y="231934"/>
                  <a:pt x="2931319" y="231934"/>
                </a:cubicBezTo>
                <a:cubicBezTo>
                  <a:pt x="2931319" y="231934"/>
                  <a:pt x="2928461" y="235744"/>
                  <a:pt x="2924651" y="243364"/>
                </a:cubicBezTo>
                <a:cubicBezTo>
                  <a:pt x="2923699" y="241459"/>
                  <a:pt x="2923699" y="239554"/>
                  <a:pt x="2922746" y="237649"/>
                </a:cubicBezTo>
                <a:lnTo>
                  <a:pt x="2922746" y="236696"/>
                </a:lnTo>
                <a:lnTo>
                  <a:pt x="2921794" y="236696"/>
                </a:lnTo>
                <a:cubicBezTo>
                  <a:pt x="2919889" y="236696"/>
                  <a:pt x="2917984" y="236696"/>
                  <a:pt x="2916079" y="236696"/>
                </a:cubicBezTo>
                <a:lnTo>
                  <a:pt x="2916079" y="236696"/>
                </a:lnTo>
                <a:cubicBezTo>
                  <a:pt x="2928461" y="200501"/>
                  <a:pt x="2935129" y="176689"/>
                  <a:pt x="2935129" y="176689"/>
                </a:cubicBezTo>
                <a:cubicBezTo>
                  <a:pt x="2935129" y="176689"/>
                  <a:pt x="2924651" y="196691"/>
                  <a:pt x="2909411" y="230029"/>
                </a:cubicBezTo>
                <a:cubicBezTo>
                  <a:pt x="2907506" y="222409"/>
                  <a:pt x="2904649" y="216694"/>
                  <a:pt x="2902744" y="211931"/>
                </a:cubicBezTo>
                <a:cubicBezTo>
                  <a:pt x="2901791" y="206216"/>
                  <a:pt x="2900839" y="201454"/>
                  <a:pt x="2900839" y="195739"/>
                </a:cubicBezTo>
                <a:cubicBezTo>
                  <a:pt x="2899886" y="188119"/>
                  <a:pt x="2898934" y="180499"/>
                  <a:pt x="2897981" y="173831"/>
                </a:cubicBezTo>
                <a:cubicBezTo>
                  <a:pt x="2897029" y="167164"/>
                  <a:pt x="2897029" y="160496"/>
                  <a:pt x="2896076" y="153829"/>
                </a:cubicBezTo>
                <a:cubicBezTo>
                  <a:pt x="2895124" y="141446"/>
                  <a:pt x="2894171" y="130969"/>
                  <a:pt x="2893219" y="121444"/>
                </a:cubicBezTo>
                <a:cubicBezTo>
                  <a:pt x="2891314" y="103346"/>
                  <a:pt x="2890361" y="93821"/>
                  <a:pt x="2890361" y="93821"/>
                </a:cubicBezTo>
                <a:cubicBezTo>
                  <a:pt x="2890361" y="93821"/>
                  <a:pt x="2890361" y="104299"/>
                  <a:pt x="2889409" y="121444"/>
                </a:cubicBezTo>
                <a:cubicBezTo>
                  <a:pt x="2889409" y="130016"/>
                  <a:pt x="2889409" y="141446"/>
                  <a:pt x="2889409" y="153829"/>
                </a:cubicBezTo>
                <a:cubicBezTo>
                  <a:pt x="2889409" y="160496"/>
                  <a:pt x="2889409" y="166211"/>
                  <a:pt x="2889409" y="173831"/>
                </a:cubicBezTo>
                <a:cubicBezTo>
                  <a:pt x="2889409" y="180499"/>
                  <a:pt x="2890361" y="188119"/>
                  <a:pt x="2890361" y="195739"/>
                </a:cubicBezTo>
                <a:cubicBezTo>
                  <a:pt x="2890361" y="200501"/>
                  <a:pt x="2891314" y="206216"/>
                  <a:pt x="2891314" y="211931"/>
                </a:cubicBezTo>
                <a:cubicBezTo>
                  <a:pt x="2890361" y="213836"/>
                  <a:pt x="2889409" y="215741"/>
                  <a:pt x="2887504" y="217646"/>
                </a:cubicBezTo>
                <a:cubicBezTo>
                  <a:pt x="2886551" y="218599"/>
                  <a:pt x="2885599" y="220504"/>
                  <a:pt x="2885599" y="221456"/>
                </a:cubicBezTo>
                <a:cubicBezTo>
                  <a:pt x="2883694" y="212884"/>
                  <a:pt x="2882741" y="204311"/>
                  <a:pt x="2880836" y="195739"/>
                </a:cubicBezTo>
                <a:cubicBezTo>
                  <a:pt x="2878931" y="185261"/>
                  <a:pt x="2877026" y="174784"/>
                  <a:pt x="2874169" y="166211"/>
                </a:cubicBezTo>
                <a:cubicBezTo>
                  <a:pt x="2872264" y="157639"/>
                  <a:pt x="2870359" y="150019"/>
                  <a:pt x="2867501" y="144304"/>
                </a:cubicBezTo>
                <a:cubicBezTo>
                  <a:pt x="2863691" y="131921"/>
                  <a:pt x="2860834" y="125254"/>
                  <a:pt x="2860834" y="125254"/>
                </a:cubicBezTo>
                <a:cubicBezTo>
                  <a:pt x="2860834" y="125254"/>
                  <a:pt x="2861786" y="132874"/>
                  <a:pt x="2863691" y="145256"/>
                </a:cubicBezTo>
                <a:cubicBezTo>
                  <a:pt x="2864644" y="151924"/>
                  <a:pt x="2865596" y="159544"/>
                  <a:pt x="2866549" y="168116"/>
                </a:cubicBezTo>
                <a:cubicBezTo>
                  <a:pt x="2867501" y="176689"/>
                  <a:pt x="2868454" y="187166"/>
                  <a:pt x="2869406" y="197644"/>
                </a:cubicBezTo>
                <a:cubicBezTo>
                  <a:pt x="2870359" y="208121"/>
                  <a:pt x="2871311" y="220504"/>
                  <a:pt x="2872264" y="232886"/>
                </a:cubicBezTo>
                <a:cubicBezTo>
                  <a:pt x="2872264" y="237649"/>
                  <a:pt x="2873216" y="242411"/>
                  <a:pt x="2873216" y="247174"/>
                </a:cubicBezTo>
                <a:cubicBezTo>
                  <a:pt x="2870359" y="253841"/>
                  <a:pt x="2867501" y="262414"/>
                  <a:pt x="2864644" y="270034"/>
                </a:cubicBezTo>
                <a:cubicBezTo>
                  <a:pt x="2863691" y="270986"/>
                  <a:pt x="2863691" y="272891"/>
                  <a:pt x="2863691" y="274796"/>
                </a:cubicBezTo>
                <a:cubicBezTo>
                  <a:pt x="2860834" y="269081"/>
                  <a:pt x="2857976" y="263366"/>
                  <a:pt x="2855119" y="257651"/>
                </a:cubicBezTo>
                <a:cubicBezTo>
                  <a:pt x="2850356" y="248126"/>
                  <a:pt x="2845594" y="239554"/>
                  <a:pt x="2841784" y="230029"/>
                </a:cubicBezTo>
                <a:cubicBezTo>
                  <a:pt x="2855119" y="229076"/>
                  <a:pt x="2855119" y="226219"/>
                  <a:pt x="2855119" y="226219"/>
                </a:cubicBezTo>
                <a:cubicBezTo>
                  <a:pt x="2855119" y="226219"/>
                  <a:pt x="2854166" y="228124"/>
                  <a:pt x="2853214" y="231934"/>
                </a:cubicBezTo>
                <a:cubicBezTo>
                  <a:pt x="2849404" y="224314"/>
                  <a:pt x="2844641" y="215741"/>
                  <a:pt x="2840831" y="209074"/>
                </a:cubicBezTo>
                <a:cubicBezTo>
                  <a:pt x="2857024" y="174784"/>
                  <a:pt x="2866549" y="150971"/>
                  <a:pt x="2866549" y="150971"/>
                </a:cubicBezTo>
                <a:cubicBezTo>
                  <a:pt x="2866549" y="150971"/>
                  <a:pt x="2853214" y="169069"/>
                  <a:pt x="2835116" y="198596"/>
                </a:cubicBezTo>
                <a:cubicBezTo>
                  <a:pt x="2833211" y="194786"/>
                  <a:pt x="2831306" y="191929"/>
                  <a:pt x="2829401" y="188119"/>
                </a:cubicBezTo>
                <a:cubicBezTo>
                  <a:pt x="2826544" y="170021"/>
                  <a:pt x="2823686" y="151924"/>
                  <a:pt x="2820829" y="132874"/>
                </a:cubicBezTo>
                <a:cubicBezTo>
                  <a:pt x="2820829" y="146209"/>
                  <a:pt x="2820829" y="160496"/>
                  <a:pt x="2821781" y="173831"/>
                </a:cubicBezTo>
                <a:cubicBezTo>
                  <a:pt x="2817019" y="166211"/>
                  <a:pt x="2812256" y="158591"/>
                  <a:pt x="2807494" y="151924"/>
                </a:cubicBezTo>
                <a:cubicBezTo>
                  <a:pt x="2797969" y="137636"/>
                  <a:pt x="2790349" y="125254"/>
                  <a:pt x="2782729" y="115729"/>
                </a:cubicBezTo>
                <a:cubicBezTo>
                  <a:pt x="2768441" y="95726"/>
                  <a:pt x="2759869" y="85249"/>
                  <a:pt x="2759869" y="85249"/>
                </a:cubicBezTo>
                <a:cubicBezTo>
                  <a:pt x="2759869" y="85249"/>
                  <a:pt x="2766536" y="97631"/>
                  <a:pt x="2778919" y="118586"/>
                </a:cubicBezTo>
                <a:cubicBezTo>
                  <a:pt x="2785586" y="129064"/>
                  <a:pt x="2792254" y="142399"/>
                  <a:pt x="2799874" y="156686"/>
                </a:cubicBezTo>
                <a:cubicBezTo>
                  <a:pt x="2803684" y="164306"/>
                  <a:pt x="2808446" y="171926"/>
                  <a:pt x="2812256" y="180499"/>
                </a:cubicBezTo>
                <a:cubicBezTo>
                  <a:pt x="2815114" y="186214"/>
                  <a:pt x="2817971" y="191929"/>
                  <a:pt x="2820829" y="197644"/>
                </a:cubicBezTo>
                <a:cubicBezTo>
                  <a:pt x="2820829" y="199549"/>
                  <a:pt x="2820829" y="202406"/>
                  <a:pt x="2820829" y="204311"/>
                </a:cubicBezTo>
                <a:cubicBezTo>
                  <a:pt x="2820829" y="209074"/>
                  <a:pt x="2821781" y="213836"/>
                  <a:pt x="2821781" y="218599"/>
                </a:cubicBezTo>
                <a:cubicBezTo>
                  <a:pt x="2819876" y="221456"/>
                  <a:pt x="2818924" y="224314"/>
                  <a:pt x="2817019" y="227171"/>
                </a:cubicBezTo>
                <a:cubicBezTo>
                  <a:pt x="2813209" y="222409"/>
                  <a:pt x="2810351" y="216694"/>
                  <a:pt x="2806541" y="211931"/>
                </a:cubicBezTo>
                <a:cubicBezTo>
                  <a:pt x="2806541" y="210979"/>
                  <a:pt x="2805589" y="210979"/>
                  <a:pt x="2805589" y="210026"/>
                </a:cubicBezTo>
                <a:cubicBezTo>
                  <a:pt x="2806541" y="209074"/>
                  <a:pt x="2806541" y="208121"/>
                  <a:pt x="2806541" y="208121"/>
                </a:cubicBezTo>
                <a:cubicBezTo>
                  <a:pt x="2806541" y="208121"/>
                  <a:pt x="2806541" y="208121"/>
                  <a:pt x="2805589" y="209074"/>
                </a:cubicBezTo>
                <a:cubicBezTo>
                  <a:pt x="2800826" y="202406"/>
                  <a:pt x="2796064" y="196691"/>
                  <a:pt x="2792254" y="191929"/>
                </a:cubicBezTo>
                <a:cubicBezTo>
                  <a:pt x="2782729" y="179546"/>
                  <a:pt x="2775109" y="169069"/>
                  <a:pt x="2767489" y="161449"/>
                </a:cubicBezTo>
                <a:cubicBezTo>
                  <a:pt x="2766536" y="160496"/>
                  <a:pt x="2766536" y="159544"/>
                  <a:pt x="2765584" y="158591"/>
                </a:cubicBezTo>
                <a:cubicBezTo>
                  <a:pt x="2765584" y="157639"/>
                  <a:pt x="2765584" y="156686"/>
                  <a:pt x="2765584" y="155734"/>
                </a:cubicBezTo>
                <a:cubicBezTo>
                  <a:pt x="2764631" y="145256"/>
                  <a:pt x="2762726" y="135731"/>
                  <a:pt x="2762726" y="128111"/>
                </a:cubicBezTo>
                <a:cubicBezTo>
                  <a:pt x="2760821" y="112871"/>
                  <a:pt x="2759869" y="103346"/>
                  <a:pt x="2759869" y="103346"/>
                </a:cubicBezTo>
                <a:cubicBezTo>
                  <a:pt x="2759869" y="103346"/>
                  <a:pt x="2759869" y="111919"/>
                  <a:pt x="2758916" y="128111"/>
                </a:cubicBezTo>
                <a:cubicBezTo>
                  <a:pt x="2758916" y="134779"/>
                  <a:pt x="2758916" y="141446"/>
                  <a:pt x="2758916" y="150019"/>
                </a:cubicBezTo>
                <a:cubicBezTo>
                  <a:pt x="2750344" y="140494"/>
                  <a:pt x="2745581" y="135731"/>
                  <a:pt x="2745581" y="135731"/>
                </a:cubicBezTo>
                <a:cubicBezTo>
                  <a:pt x="2745581" y="135731"/>
                  <a:pt x="2750344" y="142399"/>
                  <a:pt x="2758916" y="153829"/>
                </a:cubicBezTo>
                <a:cubicBezTo>
                  <a:pt x="2758916" y="154781"/>
                  <a:pt x="2758916" y="155734"/>
                  <a:pt x="2758916" y="155734"/>
                </a:cubicBezTo>
                <a:cubicBezTo>
                  <a:pt x="2758916" y="161449"/>
                  <a:pt x="2758916" y="167164"/>
                  <a:pt x="2758916" y="172879"/>
                </a:cubicBezTo>
                <a:cubicBezTo>
                  <a:pt x="2758916" y="178594"/>
                  <a:pt x="2759869" y="185261"/>
                  <a:pt x="2759869" y="191929"/>
                </a:cubicBezTo>
                <a:cubicBezTo>
                  <a:pt x="2759869" y="200501"/>
                  <a:pt x="2760821" y="210026"/>
                  <a:pt x="2761774" y="219551"/>
                </a:cubicBezTo>
                <a:cubicBezTo>
                  <a:pt x="2761774" y="218599"/>
                  <a:pt x="2760821" y="217646"/>
                  <a:pt x="2760821" y="217646"/>
                </a:cubicBezTo>
                <a:cubicBezTo>
                  <a:pt x="2760821" y="216694"/>
                  <a:pt x="2760821" y="216694"/>
                  <a:pt x="2760821" y="216694"/>
                </a:cubicBezTo>
                <a:cubicBezTo>
                  <a:pt x="2760821" y="216694"/>
                  <a:pt x="2760821" y="216694"/>
                  <a:pt x="2760821" y="217646"/>
                </a:cubicBezTo>
                <a:cubicBezTo>
                  <a:pt x="2749391" y="189071"/>
                  <a:pt x="2741771" y="172879"/>
                  <a:pt x="2741771" y="172879"/>
                </a:cubicBezTo>
                <a:cubicBezTo>
                  <a:pt x="2741771" y="172879"/>
                  <a:pt x="2747486" y="193834"/>
                  <a:pt x="2757011" y="228124"/>
                </a:cubicBezTo>
                <a:cubicBezTo>
                  <a:pt x="2754154" y="236696"/>
                  <a:pt x="2749391" y="250984"/>
                  <a:pt x="2743676" y="268129"/>
                </a:cubicBezTo>
                <a:cubicBezTo>
                  <a:pt x="2740819" y="262414"/>
                  <a:pt x="2737961" y="258604"/>
                  <a:pt x="2736056" y="254794"/>
                </a:cubicBezTo>
                <a:cubicBezTo>
                  <a:pt x="2737009" y="241459"/>
                  <a:pt x="2737009" y="232886"/>
                  <a:pt x="2737009" y="232886"/>
                </a:cubicBezTo>
                <a:cubicBezTo>
                  <a:pt x="2737009" y="232886"/>
                  <a:pt x="2735104" y="238601"/>
                  <a:pt x="2732246" y="249079"/>
                </a:cubicBezTo>
                <a:cubicBezTo>
                  <a:pt x="2731294" y="247174"/>
                  <a:pt x="2730341" y="246221"/>
                  <a:pt x="2730341" y="246221"/>
                </a:cubicBezTo>
                <a:cubicBezTo>
                  <a:pt x="2730341" y="246221"/>
                  <a:pt x="2730341" y="247174"/>
                  <a:pt x="2731294" y="250031"/>
                </a:cubicBezTo>
                <a:cubicBezTo>
                  <a:pt x="2730341" y="252889"/>
                  <a:pt x="2730341" y="254794"/>
                  <a:pt x="2729389" y="258604"/>
                </a:cubicBezTo>
                <a:lnTo>
                  <a:pt x="2729389" y="247174"/>
                </a:lnTo>
                <a:lnTo>
                  <a:pt x="2731294" y="218599"/>
                </a:lnTo>
                <a:cubicBezTo>
                  <a:pt x="2732246" y="218599"/>
                  <a:pt x="2732246" y="218599"/>
                  <a:pt x="2733199" y="219551"/>
                </a:cubicBezTo>
                <a:cubicBezTo>
                  <a:pt x="2734151" y="220504"/>
                  <a:pt x="2735104" y="221456"/>
                  <a:pt x="2736056" y="222409"/>
                </a:cubicBezTo>
                <a:cubicBezTo>
                  <a:pt x="2737961" y="224314"/>
                  <a:pt x="2737961" y="228124"/>
                  <a:pt x="2738914" y="230981"/>
                </a:cubicBezTo>
                <a:cubicBezTo>
                  <a:pt x="2738914" y="228124"/>
                  <a:pt x="2738914" y="225266"/>
                  <a:pt x="2737961" y="222409"/>
                </a:cubicBezTo>
                <a:cubicBezTo>
                  <a:pt x="2737009" y="220504"/>
                  <a:pt x="2736056" y="219551"/>
                  <a:pt x="2735104" y="218599"/>
                </a:cubicBezTo>
                <a:cubicBezTo>
                  <a:pt x="2734151" y="217646"/>
                  <a:pt x="2732246" y="216694"/>
                  <a:pt x="2730341" y="216694"/>
                </a:cubicBezTo>
                <a:lnTo>
                  <a:pt x="2728436" y="216694"/>
                </a:lnTo>
                <a:lnTo>
                  <a:pt x="2728436" y="218599"/>
                </a:lnTo>
                <a:cubicBezTo>
                  <a:pt x="2726531" y="228124"/>
                  <a:pt x="2723674" y="238601"/>
                  <a:pt x="2721769" y="248126"/>
                </a:cubicBezTo>
                <a:cubicBezTo>
                  <a:pt x="2720816" y="251936"/>
                  <a:pt x="2720816" y="256699"/>
                  <a:pt x="2719864" y="260509"/>
                </a:cubicBezTo>
                <a:cubicBezTo>
                  <a:pt x="2718911" y="258604"/>
                  <a:pt x="2717959" y="256699"/>
                  <a:pt x="2717006" y="254794"/>
                </a:cubicBezTo>
                <a:cubicBezTo>
                  <a:pt x="2717006" y="254794"/>
                  <a:pt x="2717006" y="253841"/>
                  <a:pt x="2717006" y="253841"/>
                </a:cubicBezTo>
                <a:cubicBezTo>
                  <a:pt x="2717959" y="244316"/>
                  <a:pt x="2718911" y="238601"/>
                  <a:pt x="2718911" y="238601"/>
                </a:cubicBezTo>
                <a:cubicBezTo>
                  <a:pt x="2718911" y="238601"/>
                  <a:pt x="2717959" y="241459"/>
                  <a:pt x="2716054" y="247174"/>
                </a:cubicBezTo>
                <a:cubicBezTo>
                  <a:pt x="2717006" y="204311"/>
                  <a:pt x="2716054" y="176689"/>
                  <a:pt x="2716054" y="176689"/>
                </a:cubicBezTo>
                <a:cubicBezTo>
                  <a:pt x="2716054" y="176689"/>
                  <a:pt x="2715101" y="185261"/>
                  <a:pt x="2713196" y="198596"/>
                </a:cubicBezTo>
                <a:cubicBezTo>
                  <a:pt x="2712244" y="207169"/>
                  <a:pt x="2710339" y="217646"/>
                  <a:pt x="2709386" y="230029"/>
                </a:cubicBezTo>
                <a:cubicBezTo>
                  <a:pt x="2707481" y="226219"/>
                  <a:pt x="2706529" y="221456"/>
                  <a:pt x="2704624" y="218599"/>
                </a:cubicBezTo>
                <a:lnTo>
                  <a:pt x="2703671" y="199549"/>
                </a:lnTo>
                <a:lnTo>
                  <a:pt x="2703671" y="163354"/>
                </a:lnTo>
                <a:cubicBezTo>
                  <a:pt x="2704624" y="163354"/>
                  <a:pt x="2705576" y="163354"/>
                  <a:pt x="2706529" y="164306"/>
                </a:cubicBezTo>
                <a:cubicBezTo>
                  <a:pt x="2708434" y="165259"/>
                  <a:pt x="2709386" y="166211"/>
                  <a:pt x="2710339" y="167164"/>
                </a:cubicBezTo>
                <a:cubicBezTo>
                  <a:pt x="2712244" y="170021"/>
                  <a:pt x="2713196" y="173831"/>
                  <a:pt x="2714149" y="176689"/>
                </a:cubicBezTo>
                <a:cubicBezTo>
                  <a:pt x="2714149" y="172879"/>
                  <a:pt x="2713196" y="169069"/>
                  <a:pt x="2712244" y="166211"/>
                </a:cubicBezTo>
                <a:cubicBezTo>
                  <a:pt x="2711291" y="164306"/>
                  <a:pt x="2710339" y="163354"/>
                  <a:pt x="2708434" y="161449"/>
                </a:cubicBezTo>
                <a:cubicBezTo>
                  <a:pt x="2706529" y="160496"/>
                  <a:pt x="2704624" y="159544"/>
                  <a:pt x="2702719" y="159544"/>
                </a:cubicBezTo>
                <a:lnTo>
                  <a:pt x="2700814" y="159544"/>
                </a:lnTo>
                <a:lnTo>
                  <a:pt x="2700814" y="161449"/>
                </a:lnTo>
                <a:lnTo>
                  <a:pt x="2697004" y="193834"/>
                </a:lnTo>
                <a:cubicBezTo>
                  <a:pt x="2694146" y="186214"/>
                  <a:pt x="2693194" y="181451"/>
                  <a:pt x="2693194" y="181451"/>
                </a:cubicBezTo>
                <a:cubicBezTo>
                  <a:pt x="2693194" y="181451"/>
                  <a:pt x="2694146" y="187166"/>
                  <a:pt x="2697004" y="198596"/>
                </a:cubicBezTo>
                <a:lnTo>
                  <a:pt x="2697004" y="198596"/>
                </a:lnTo>
                <a:cubicBezTo>
                  <a:pt x="2696051" y="210979"/>
                  <a:pt x="2696051" y="224314"/>
                  <a:pt x="2696051" y="236696"/>
                </a:cubicBezTo>
                <a:cubicBezTo>
                  <a:pt x="2696051" y="245269"/>
                  <a:pt x="2696051" y="253841"/>
                  <a:pt x="2697004" y="262414"/>
                </a:cubicBezTo>
                <a:cubicBezTo>
                  <a:pt x="2697004" y="262414"/>
                  <a:pt x="2697004" y="263366"/>
                  <a:pt x="2697004" y="263366"/>
                </a:cubicBezTo>
                <a:cubicBezTo>
                  <a:pt x="2697004" y="264319"/>
                  <a:pt x="2696051" y="265271"/>
                  <a:pt x="2696051" y="265271"/>
                </a:cubicBezTo>
                <a:cubicBezTo>
                  <a:pt x="2695099" y="264319"/>
                  <a:pt x="2694146" y="262414"/>
                  <a:pt x="2694146" y="261461"/>
                </a:cubicBezTo>
                <a:cubicBezTo>
                  <a:pt x="2691289" y="255746"/>
                  <a:pt x="2688431" y="250984"/>
                  <a:pt x="2685574" y="246221"/>
                </a:cubicBezTo>
                <a:cubicBezTo>
                  <a:pt x="2682716" y="233839"/>
                  <a:pt x="2680811" y="221456"/>
                  <a:pt x="2677954" y="210979"/>
                </a:cubicBezTo>
                <a:cubicBezTo>
                  <a:pt x="2677001" y="207169"/>
                  <a:pt x="2677001" y="204311"/>
                  <a:pt x="2676049" y="200501"/>
                </a:cubicBezTo>
                <a:cubicBezTo>
                  <a:pt x="2677954" y="190976"/>
                  <a:pt x="2679859" y="182404"/>
                  <a:pt x="2681764" y="173831"/>
                </a:cubicBezTo>
                <a:cubicBezTo>
                  <a:pt x="2683669" y="162401"/>
                  <a:pt x="2685574" y="152876"/>
                  <a:pt x="2687479" y="144304"/>
                </a:cubicBezTo>
                <a:cubicBezTo>
                  <a:pt x="2690336" y="128111"/>
                  <a:pt x="2691289" y="118586"/>
                  <a:pt x="2691289" y="118586"/>
                </a:cubicBezTo>
                <a:cubicBezTo>
                  <a:pt x="2691289" y="118586"/>
                  <a:pt x="2688431" y="128111"/>
                  <a:pt x="2683669" y="143351"/>
                </a:cubicBezTo>
                <a:cubicBezTo>
                  <a:pt x="2681764" y="149066"/>
                  <a:pt x="2679859" y="155734"/>
                  <a:pt x="2677954" y="162401"/>
                </a:cubicBezTo>
                <a:cubicBezTo>
                  <a:pt x="2677001" y="166211"/>
                  <a:pt x="2675096" y="170974"/>
                  <a:pt x="2673191" y="176689"/>
                </a:cubicBezTo>
                <a:cubicBezTo>
                  <a:pt x="2673191" y="176689"/>
                  <a:pt x="2673191" y="177641"/>
                  <a:pt x="2673191" y="177641"/>
                </a:cubicBezTo>
                <a:cubicBezTo>
                  <a:pt x="2673191" y="176689"/>
                  <a:pt x="2672239" y="174784"/>
                  <a:pt x="2672239" y="173831"/>
                </a:cubicBezTo>
                <a:cubicBezTo>
                  <a:pt x="2670334" y="163354"/>
                  <a:pt x="2668429" y="153829"/>
                  <a:pt x="2666524" y="146209"/>
                </a:cubicBezTo>
                <a:cubicBezTo>
                  <a:pt x="2663666" y="130969"/>
                  <a:pt x="2661761" y="121444"/>
                  <a:pt x="2661761" y="121444"/>
                </a:cubicBezTo>
                <a:cubicBezTo>
                  <a:pt x="2661761" y="121444"/>
                  <a:pt x="2661761" y="130016"/>
                  <a:pt x="2662714" y="146209"/>
                </a:cubicBezTo>
                <a:cubicBezTo>
                  <a:pt x="2663666" y="158591"/>
                  <a:pt x="2664619" y="176689"/>
                  <a:pt x="2666524" y="196691"/>
                </a:cubicBezTo>
                <a:cubicBezTo>
                  <a:pt x="2666524" y="197644"/>
                  <a:pt x="2665571" y="199549"/>
                  <a:pt x="2665571" y="200501"/>
                </a:cubicBezTo>
                <a:cubicBezTo>
                  <a:pt x="2665571" y="201454"/>
                  <a:pt x="2664619" y="203359"/>
                  <a:pt x="2664619" y="204311"/>
                </a:cubicBezTo>
                <a:cubicBezTo>
                  <a:pt x="2658904" y="192881"/>
                  <a:pt x="2653189" y="183356"/>
                  <a:pt x="2649379" y="174784"/>
                </a:cubicBezTo>
                <a:cubicBezTo>
                  <a:pt x="2639854" y="152876"/>
                  <a:pt x="2634139" y="141446"/>
                  <a:pt x="2634139" y="141446"/>
                </a:cubicBezTo>
                <a:cubicBezTo>
                  <a:pt x="2634139" y="141446"/>
                  <a:pt x="2637949" y="153829"/>
                  <a:pt x="2646521" y="176689"/>
                </a:cubicBezTo>
                <a:cubicBezTo>
                  <a:pt x="2650331" y="187166"/>
                  <a:pt x="2656046" y="199549"/>
                  <a:pt x="2661761" y="214789"/>
                </a:cubicBezTo>
                <a:cubicBezTo>
                  <a:pt x="2661761" y="215741"/>
                  <a:pt x="2661761" y="215741"/>
                  <a:pt x="2660809" y="216694"/>
                </a:cubicBezTo>
                <a:cubicBezTo>
                  <a:pt x="2656999" y="210026"/>
                  <a:pt x="2655094" y="204311"/>
                  <a:pt x="2652236" y="201454"/>
                </a:cubicBezTo>
                <a:cubicBezTo>
                  <a:pt x="2649379" y="197644"/>
                  <a:pt x="2648426" y="196691"/>
                  <a:pt x="2648426" y="196691"/>
                </a:cubicBezTo>
                <a:cubicBezTo>
                  <a:pt x="2648426" y="196691"/>
                  <a:pt x="2649379" y="198596"/>
                  <a:pt x="2651284" y="202406"/>
                </a:cubicBezTo>
                <a:cubicBezTo>
                  <a:pt x="2654141" y="206216"/>
                  <a:pt x="2655094" y="211931"/>
                  <a:pt x="2657951" y="218599"/>
                </a:cubicBezTo>
                <a:cubicBezTo>
                  <a:pt x="2657951" y="220504"/>
                  <a:pt x="2658904" y="222409"/>
                  <a:pt x="2658904" y="223361"/>
                </a:cubicBezTo>
                <a:cubicBezTo>
                  <a:pt x="2658904" y="224314"/>
                  <a:pt x="2657951" y="225266"/>
                  <a:pt x="2657951" y="226219"/>
                </a:cubicBezTo>
                <a:cubicBezTo>
                  <a:pt x="2654141" y="214789"/>
                  <a:pt x="2650331" y="203359"/>
                  <a:pt x="2647474" y="193834"/>
                </a:cubicBezTo>
                <a:cubicBezTo>
                  <a:pt x="2644616" y="184309"/>
                  <a:pt x="2640806" y="175736"/>
                  <a:pt x="2638901" y="169069"/>
                </a:cubicBezTo>
                <a:cubicBezTo>
                  <a:pt x="2634139" y="154781"/>
                  <a:pt x="2631281" y="147161"/>
                  <a:pt x="2631281" y="147161"/>
                </a:cubicBezTo>
                <a:cubicBezTo>
                  <a:pt x="2631281" y="147161"/>
                  <a:pt x="2632234" y="155734"/>
                  <a:pt x="2635091" y="170021"/>
                </a:cubicBezTo>
                <a:cubicBezTo>
                  <a:pt x="2637949" y="184309"/>
                  <a:pt x="2641759" y="205264"/>
                  <a:pt x="2647474" y="230029"/>
                </a:cubicBezTo>
                <a:cubicBezTo>
                  <a:pt x="2648426" y="235744"/>
                  <a:pt x="2650331" y="241459"/>
                  <a:pt x="2651284" y="247174"/>
                </a:cubicBezTo>
                <a:cubicBezTo>
                  <a:pt x="2648426" y="255746"/>
                  <a:pt x="2645569" y="264319"/>
                  <a:pt x="2642711" y="273844"/>
                </a:cubicBezTo>
                <a:cubicBezTo>
                  <a:pt x="2641759" y="272891"/>
                  <a:pt x="2641759" y="271939"/>
                  <a:pt x="2640806" y="270034"/>
                </a:cubicBezTo>
                <a:cubicBezTo>
                  <a:pt x="2640806" y="269081"/>
                  <a:pt x="2639854" y="269081"/>
                  <a:pt x="2639854" y="268129"/>
                </a:cubicBezTo>
                <a:cubicBezTo>
                  <a:pt x="2642711" y="238601"/>
                  <a:pt x="2643664" y="220504"/>
                  <a:pt x="2643664" y="220504"/>
                </a:cubicBezTo>
                <a:cubicBezTo>
                  <a:pt x="2643664" y="220504"/>
                  <a:pt x="2640806" y="230029"/>
                  <a:pt x="2636996" y="247174"/>
                </a:cubicBezTo>
                <a:cubicBezTo>
                  <a:pt x="2636996" y="220504"/>
                  <a:pt x="2636044" y="204311"/>
                  <a:pt x="2636044" y="204311"/>
                </a:cubicBezTo>
                <a:cubicBezTo>
                  <a:pt x="2636044" y="204311"/>
                  <a:pt x="2633186" y="217646"/>
                  <a:pt x="2630329" y="240506"/>
                </a:cubicBezTo>
                <a:cubicBezTo>
                  <a:pt x="2628424" y="228124"/>
                  <a:pt x="2625566" y="216694"/>
                  <a:pt x="2623661" y="206216"/>
                </a:cubicBezTo>
                <a:cubicBezTo>
                  <a:pt x="2618899" y="182404"/>
                  <a:pt x="2614136" y="162401"/>
                  <a:pt x="2610326" y="147161"/>
                </a:cubicBezTo>
                <a:cubicBezTo>
                  <a:pt x="2613184" y="141446"/>
                  <a:pt x="2615089" y="137636"/>
                  <a:pt x="2615089" y="137636"/>
                </a:cubicBezTo>
                <a:cubicBezTo>
                  <a:pt x="2615089" y="137636"/>
                  <a:pt x="2613184" y="140494"/>
                  <a:pt x="2610326" y="145256"/>
                </a:cubicBezTo>
                <a:cubicBezTo>
                  <a:pt x="2610326" y="144304"/>
                  <a:pt x="2610326" y="144304"/>
                  <a:pt x="2609374" y="143351"/>
                </a:cubicBezTo>
                <a:cubicBezTo>
                  <a:pt x="2605564" y="128111"/>
                  <a:pt x="2603659" y="119539"/>
                  <a:pt x="2603659" y="119539"/>
                </a:cubicBezTo>
                <a:cubicBezTo>
                  <a:pt x="2603659" y="119539"/>
                  <a:pt x="2604611" y="128111"/>
                  <a:pt x="2605564" y="144304"/>
                </a:cubicBezTo>
                <a:cubicBezTo>
                  <a:pt x="2605564" y="146209"/>
                  <a:pt x="2605564" y="149066"/>
                  <a:pt x="2606516" y="150971"/>
                </a:cubicBezTo>
                <a:cubicBezTo>
                  <a:pt x="2604611" y="153829"/>
                  <a:pt x="2602706" y="155734"/>
                  <a:pt x="2600801" y="158591"/>
                </a:cubicBezTo>
                <a:cubicBezTo>
                  <a:pt x="2596991" y="163354"/>
                  <a:pt x="2594134" y="169069"/>
                  <a:pt x="2589371" y="175736"/>
                </a:cubicBezTo>
                <a:cubicBezTo>
                  <a:pt x="2589371" y="174784"/>
                  <a:pt x="2589371" y="172879"/>
                  <a:pt x="2588419" y="171926"/>
                </a:cubicBezTo>
                <a:cubicBezTo>
                  <a:pt x="2585561" y="155734"/>
                  <a:pt x="2583656" y="147161"/>
                  <a:pt x="2583656" y="147161"/>
                </a:cubicBezTo>
                <a:cubicBezTo>
                  <a:pt x="2583656" y="147161"/>
                  <a:pt x="2583656" y="156686"/>
                  <a:pt x="2584609" y="171926"/>
                </a:cubicBezTo>
                <a:cubicBezTo>
                  <a:pt x="2584609" y="174784"/>
                  <a:pt x="2584609" y="178594"/>
                  <a:pt x="2585561" y="182404"/>
                </a:cubicBezTo>
                <a:cubicBezTo>
                  <a:pt x="2585561" y="182404"/>
                  <a:pt x="2585561" y="182404"/>
                  <a:pt x="2585561" y="182404"/>
                </a:cubicBezTo>
                <a:cubicBezTo>
                  <a:pt x="2582704" y="187166"/>
                  <a:pt x="2579846" y="192881"/>
                  <a:pt x="2576036" y="198596"/>
                </a:cubicBezTo>
                <a:cubicBezTo>
                  <a:pt x="2575084" y="190976"/>
                  <a:pt x="2575084" y="183356"/>
                  <a:pt x="2574131" y="177641"/>
                </a:cubicBezTo>
                <a:cubicBezTo>
                  <a:pt x="2573179" y="165259"/>
                  <a:pt x="2573179" y="157639"/>
                  <a:pt x="2573179" y="157639"/>
                </a:cubicBezTo>
                <a:cubicBezTo>
                  <a:pt x="2573179" y="157639"/>
                  <a:pt x="2572226" y="162401"/>
                  <a:pt x="2571274" y="170974"/>
                </a:cubicBezTo>
                <a:cubicBezTo>
                  <a:pt x="2571274" y="170974"/>
                  <a:pt x="2571274" y="170021"/>
                  <a:pt x="2571274" y="170021"/>
                </a:cubicBezTo>
                <a:cubicBezTo>
                  <a:pt x="2570321" y="162401"/>
                  <a:pt x="2570321" y="155734"/>
                  <a:pt x="2569369" y="149066"/>
                </a:cubicBezTo>
                <a:cubicBezTo>
                  <a:pt x="2569369" y="142399"/>
                  <a:pt x="2568416" y="135731"/>
                  <a:pt x="2568416" y="130016"/>
                </a:cubicBezTo>
                <a:cubicBezTo>
                  <a:pt x="2567464" y="118586"/>
                  <a:pt x="2566511" y="108109"/>
                  <a:pt x="2567464" y="99536"/>
                </a:cubicBezTo>
                <a:cubicBezTo>
                  <a:pt x="2567464" y="82391"/>
                  <a:pt x="2566511" y="72866"/>
                  <a:pt x="2566511" y="72866"/>
                </a:cubicBezTo>
                <a:cubicBezTo>
                  <a:pt x="2566511" y="72866"/>
                  <a:pt x="2565559" y="82391"/>
                  <a:pt x="2562701" y="99536"/>
                </a:cubicBezTo>
                <a:cubicBezTo>
                  <a:pt x="2561749" y="108109"/>
                  <a:pt x="2560796" y="118586"/>
                  <a:pt x="2560796" y="130016"/>
                </a:cubicBezTo>
                <a:cubicBezTo>
                  <a:pt x="2560796" y="135731"/>
                  <a:pt x="2559844" y="142399"/>
                  <a:pt x="2559844" y="149066"/>
                </a:cubicBezTo>
                <a:cubicBezTo>
                  <a:pt x="2559844" y="155734"/>
                  <a:pt x="2559844" y="162401"/>
                  <a:pt x="2559844" y="170021"/>
                </a:cubicBezTo>
                <a:cubicBezTo>
                  <a:pt x="2559844" y="178594"/>
                  <a:pt x="2559844" y="187166"/>
                  <a:pt x="2560796" y="195739"/>
                </a:cubicBezTo>
                <a:cubicBezTo>
                  <a:pt x="2559844" y="192881"/>
                  <a:pt x="2558891" y="191929"/>
                  <a:pt x="2558891" y="191929"/>
                </a:cubicBezTo>
                <a:cubicBezTo>
                  <a:pt x="2558891" y="191929"/>
                  <a:pt x="2559844" y="194786"/>
                  <a:pt x="2561749" y="200501"/>
                </a:cubicBezTo>
                <a:cubicBezTo>
                  <a:pt x="2561749" y="206216"/>
                  <a:pt x="2562701" y="211931"/>
                  <a:pt x="2562701" y="217646"/>
                </a:cubicBezTo>
                <a:cubicBezTo>
                  <a:pt x="2562701" y="219551"/>
                  <a:pt x="2562701" y="221456"/>
                  <a:pt x="2562701" y="223361"/>
                </a:cubicBezTo>
                <a:cubicBezTo>
                  <a:pt x="2558891" y="230981"/>
                  <a:pt x="2555081" y="238601"/>
                  <a:pt x="2551271" y="247174"/>
                </a:cubicBezTo>
                <a:cubicBezTo>
                  <a:pt x="2550319" y="239554"/>
                  <a:pt x="2550319" y="233839"/>
                  <a:pt x="2549366" y="230029"/>
                </a:cubicBezTo>
                <a:cubicBezTo>
                  <a:pt x="2553176" y="219551"/>
                  <a:pt x="2555081" y="212884"/>
                  <a:pt x="2555081" y="212884"/>
                </a:cubicBezTo>
                <a:cubicBezTo>
                  <a:pt x="2555081" y="212884"/>
                  <a:pt x="2552224" y="218599"/>
                  <a:pt x="2546509" y="228124"/>
                </a:cubicBezTo>
                <a:cubicBezTo>
                  <a:pt x="2546509" y="226219"/>
                  <a:pt x="2547461" y="224314"/>
                  <a:pt x="2547461" y="222409"/>
                </a:cubicBezTo>
                <a:cubicBezTo>
                  <a:pt x="2551271" y="206216"/>
                  <a:pt x="2553176" y="196691"/>
                  <a:pt x="2553176" y="196691"/>
                </a:cubicBezTo>
                <a:cubicBezTo>
                  <a:pt x="2553176" y="196691"/>
                  <a:pt x="2549366" y="205264"/>
                  <a:pt x="2543651" y="221456"/>
                </a:cubicBezTo>
                <a:cubicBezTo>
                  <a:pt x="2541746" y="228124"/>
                  <a:pt x="2538889" y="236696"/>
                  <a:pt x="2536984" y="246221"/>
                </a:cubicBezTo>
                <a:cubicBezTo>
                  <a:pt x="2536984" y="245269"/>
                  <a:pt x="2536984" y="245269"/>
                  <a:pt x="2536984" y="244316"/>
                </a:cubicBezTo>
                <a:cubicBezTo>
                  <a:pt x="2535079" y="230029"/>
                  <a:pt x="2534126" y="221456"/>
                  <a:pt x="2534126" y="221456"/>
                </a:cubicBezTo>
                <a:cubicBezTo>
                  <a:pt x="2534126" y="221456"/>
                  <a:pt x="2534126" y="230029"/>
                  <a:pt x="2533174" y="244316"/>
                </a:cubicBezTo>
                <a:cubicBezTo>
                  <a:pt x="2533174" y="246221"/>
                  <a:pt x="2533174" y="249079"/>
                  <a:pt x="2533174" y="250984"/>
                </a:cubicBezTo>
                <a:cubicBezTo>
                  <a:pt x="2533174" y="249079"/>
                  <a:pt x="2532221" y="247174"/>
                  <a:pt x="2532221" y="245269"/>
                </a:cubicBezTo>
                <a:cubicBezTo>
                  <a:pt x="2529364" y="233839"/>
                  <a:pt x="2527459" y="223361"/>
                  <a:pt x="2524601" y="213836"/>
                </a:cubicBezTo>
                <a:cubicBezTo>
                  <a:pt x="2521744" y="204311"/>
                  <a:pt x="2519839" y="196691"/>
                  <a:pt x="2517934" y="190024"/>
                </a:cubicBezTo>
                <a:cubicBezTo>
                  <a:pt x="2513171" y="176689"/>
                  <a:pt x="2511266" y="169069"/>
                  <a:pt x="2511266" y="169069"/>
                </a:cubicBezTo>
                <a:cubicBezTo>
                  <a:pt x="2511266" y="169069"/>
                  <a:pt x="2512219" y="176689"/>
                  <a:pt x="2514124" y="190976"/>
                </a:cubicBezTo>
                <a:cubicBezTo>
                  <a:pt x="2515076" y="197644"/>
                  <a:pt x="2516029" y="206216"/>
                  <a:pt x="2516981" y="215741"/>
                </a:cubicBezTo>
                <a:cubicBezTo>
                  <a:pt x="2517934" y="225266"/>
                  <a:pt x="2518886" y="235744"/>
                  <a:pt x="2520791" y="248126"/>
                </a:cubicBezTo>
                <a:cubicBezTo>
                  <a:pt x="2521744" y="257651"/>
                  <a:pt x="2522696" y="267176"/>
                  <a:pt x="2523649" y="277654"/>
                </a:cubicBezTo>
                <a:cubicBezTo>
                  <a:pt x="2522696" y="279559"/>
                  <a:pt x="2521744" y="281464"/>
                  <a:pt x="2521744" y="282416"/>
                </a:cubicBezTo>
                <a:cubicBezTo>
                  <a:pt x="2519839" y="274796"/>
                  <a:pt x="2517934" y="269081"/>
                  <a:pt x="2516981" y="263366"/>
                </a:cubicBezTo>
                <a:cubicBezTo>
                  <a:pt x="2513171" y="250031"/>
                  <a:pt x="2511266" y="243364"/>
                  <a:pt x="2511266" y="243364"/>
                </a:cubicBezTo>
                <a:cubicBezTo>
                  <a:pt x="2511266" y="243364"/>
                  <a:pt x="2512219" y="250984"/>
                  <a:pt x="2513171" y="264319"/>
                </a:cubicBezTo>
                <a:cubicBezTo>
                  <a:pt x="2513171" y="268129"/>
                  <a:pt x="2514124" y="272891"/>
                  <a:pt x="2514124" y="277654"/>
                </a:cubicBezTo>
                <a:cubicBezTo>
                  <a:pt x="2510314" y="269081"/>
                  <a:pt x="2507456" y="262414"/>
                  <a:pt x="2504599" y="256699"/>
                </a:cubicBezTo>
                <a:cubicBezTo>
                  <a:pt x="2504599" y="254794"/>
                  <a:pt x="2504599" y="253841"/>
                  <a:pt x="2504599" y="253841"/>
                </a:cubicBezTo>
                <a:cubicBezTo>
                  <a:pt x="2504599" y="253841"/>
                  <a:pt x="2504599" y="254794"/>
                  <a:pt x="2503646" y="255746"/>
                </a:cubicBezTo>
                <a:cubicBezTo>
                  <a:pt x="2499836" y="248126"/>
                  <a:pt x="2497931" y="243364"/>
                  <a:pt x="2497931" y="243364"/>
                </a:cubicBezTo>
                <a:cubicBezTo>
                  <a:pt x="2497931" y="243364"/>
                  <a:pt x="2499836" y="249079"/>
                  <a:pt x="2502694" y="259556"/>
                </a:cubicBezTo>
                <a:cubicBezTo>
                  <a:pt x="2501741" y="261461"/>
                  <a:pt x="2500789" y="264319"/>
                  <a:pt x="2499836" y="267176"/>
                </a:cubicBezTo>
                <a:cubicBezTo>
                  <a:pt x="2499836" y="268129"/>
                  <a:pt x="2498884" y="269081"/>
                  <a:pt x="2498884" y="270034"/>
                </a:cubicBezTo>
                <a:cubicBezTo>
                  <a:pt x="2496979" y="253841"/>
                  <a:pt x="2496026" y="237649"/>
                  <a:pt x="2494121" y="223361"/>
                </a:cubicBezTo>
                <a:cubicBezTo>
                  <a:pt x="2495074" y="222409"/>
                  <a:pt x="2495074" y="221456"/>
                  <a:pt x="2496026" y="220504"/>
                </a:cubicBezTo>
                <a:cubicBezTo>
                  <a:pt x="2500789" y="212884"/>
                  <a:pt x="2504599" y="207169"/>
                  <a:pt x="2506504" y="203359"/>
                </a:cubicBezTo>
                <a:cubicBezTo>
                  <a:pt x="2509361" y="199549"/>
                  <a:pt x="2510314" y="197644"/>
                  <a:pt x="2510314" y="197644"/>
                </a:cubicBezTo>
                <a:cubicBezTo>
                  <a:pt x="2510314" y="197644"/>
                  <a:pt x="2508409" y="199549"/>
                  <a:pt x="2505551" y="203359"/>
                </a:cubicBezTo>
                <a:cubicBezTo>
                  <a:pt x="2502694" y="206216"/>
                  <a:pt x="2497931" y="210979"/>
                  <a:pt x="2493169" y="217646"/>
                </a:cubicBezTo>
                <a:cubicBezTo>
                  <a:pt x="2493169" y="217646"/>
                  <a:pt x="2493169" y="216694"/>
                  <a:pt x="2493169" y="216694"/>
                </a:cubicBezTo>
                <a:cubicBezTo>
                  <a:pt x="2492216" y="210026"/>
                  <a:pt x="2492216" y="203359"/>
                  <a:pt x="2491264" y="196691"/>
                </a:cubicBezTo>
                <a:cubicBezTo>
                  <a:pt x="2497931" y="188119"/>
                  <a:pt x="2501741" y="183356"/>
                  <a:pt x="2501741" y="183356"/>
                </a:cubicBezTo>
                <a:cubicBezTo>
                  <a:pt x="2501741" y="183356"/>
                  <a:pt x="2497931" y="187166"/>
                  <a:pt x="2490311" y="192881"/>
                </a:cubicBezTo>
                <a:cubicBezTo>
                  <a:pt x="2489359" y="187166"/>
                  <a:pt x="2489359" y="181451"/>
                  <a:pt x="2489359" y="176689"/>
                </a:cubicBezTo>
                <a:cubicBezTo>
                  <a:pt x="2492216" y="171926"/>
                  <a:pt x="2495074" y="168116"/>
                  <a:pt x="2497931" y="165259"/>
                </a:cubicBezTo>
                <a:cubicBezTo>
                  <a:pt x="2500789" y="161449"/>
                  <a:pt x="2502694" y="159544"/>
                  <a:pt x="2502694" y="159544"/>
                </a:cubicBezTo>
                <a:cubicBezTo>
                  <a:pt x="2502694" y="159544"/>
                  <a:pt x="2500789" y="161449"/>
                  <a:pt x="2496979" y="164306"/>
                </a:cubicBezTo>
                <a:cubicBezTo>
                  <a:pt x="2495074" y="166211"/>
                  <a:pt x="2492216" y="169069"/>
                  <a:pt x="2489359" y="171926"/>
                </a:cubicBezTo>
                <a:cubicBezTo>
                  <a:pt x="2489359" y="165259"/>
                  <a:pt x="2488406" y="158591"/>
                  <a:pt x="2488406" y="153829"/>
                </a:cubicBezTo>
                <a:cubicBezTo>
                  <a:pt x="2488406" y="146209"/>
                  <a:pt x="2487454" y="139541"/>
                  <a:pt x="2487454" y="135731"/>
                </a:cubicBezTo>
                <a:cubicBezTo>
                  <a:pt x="2491264" y="129064"/>
                  <a:pt x="2494121" y="125254"/>
                  <a:pt x="2494121" y="125254"/>
                </a:cubicBezTo>
                <a:cubicBezTo>
                  <a:pt x="2494121" y="125254"/>
                  <a:pt x="2492216" y="128111"/>
                  <a:pt x="2487454" y="132874"/>
                </a:cubicBezTo>
                <a:cubicBezTo>
                  <a:pt x="2487454" y="130969"/>
                  <a:pt x="2487454" y="129064"/>
                  <a:pt x="2487454" y="129064"/>
                </a:cubicBezTo>
                <a:cubicBezTo>
                  <a:pt x="2487454" y="129064"/>
                  <a:pt x="2487454" y="130969"/>
                  <a:pt x="2486501" y="132874"/>
                </a:cubicBezTo>
                <a:cubicBezTo>
                  <a:pt x="2483644" y="136684"/>
                  <a:pt x="2479834" y="140494"/>
                  <a:pt x="2475071" y="146209"/>
                </a:cubicBezTo>
                <a:cubicBezTo>
                  <a:pt x="2469356" y="152876"/>
                  <a:pt x="2462689" y="161449"/>
                  <a:pt x="2455069" y="171926"/>
                </a:cubicBezTo>
                <a:cubicBezTo>
                  <a:pt x="2451259" y="176689"/>
                  <a:pt x="2447449" y="182404"/>
                  <a:pt x="2442686" y="188119"/>
                </a:cubicBezTo>
                <a:cubicBezTo>
                  <a:pt x="2439829" y="192881"/>
                  <a:pt x="2436019" y="197644"/>
                  <a:pt x="2433161" y="203359"/>
                </a:cubicBezTo>
                <a:cubicBezTo>
                  <a:pt x="2433161" y="199549"/>
                  <a:pt x="2432209" y="195739"/>
                  <a:pt x="2432209" y="191929"/>
                </a:cubicBezTo>
                <a:cubicBezTo>
                  <a:pt x="2428399" y="158591"/>
                  <a:pt x="2426494" y="130969"/>
                  <a:pt x="2425541" y="110966"/>
                </a:cubicBezTo>
                <a:cubicBezTo>
                  <a:pt x="2425541" y="101441"/>
                  <a:pt x="2424589" y="93821"/>
                  <a:pt x="2424589" y="88106"/>
                </a:cubicBezTo>
                <a:cubicBezTo>
                  <a:pt x="2424589" y="82391"/>
                  <a:pt x="2424589" y="80486"/>
                  <a:pt x="2424589" y="80486"/>
                </a:cubicBezTo>
                <a:cubicBezTo>
                  <a:pt x="2424589" y="80486"/>
                  <a:pt x="2424589" y="83344"/>
                  <a:pt x="2423636" y="88106"/>
                </a:cubicBezTo>
                <a:cubicBezTo>
                  <a:pt x="2422684" y="92869"/>
                  <a:pt x="2422684" y="101441"/>
                  <a:pt x="2421731" y="110966"/>
                </a:cubicBezTo>
                <a:cubicBezTo>
                  <a:pt x="2420779" y="120491"/>
                  <a:pt x="2420779" y="132874"/>
                  <a:pt x="2420779" y="146209"/>
                </a:cubicBezTo>
                <a:cubicBezTo>
                  <a:pt x="2420779" y="159544"/>
                  <a:pt x="2420779" y="175736"/>
                  <a:pt x="2421731" y="191929"/>
                </a:cubicBezTo>
                <a:cubicBezTo>
                  <a:pt x="2421731" y="200501"/>
                  <a:pt x="2422684" y="210026"/>
                  <a:pt x="2422684" y="220504"/>
                </a:cubicBezTo>
                <a:cubicBezTo>
                  <a:pt x="2416969" y="230029"/>
                  <a:pt x="2411254" y="239554"/>
                  <a:pt x="2405539" y="250031"/>
                </a:cubicBezTo>
                <a:cubicBezTo>
                  <a:pt x="2404586" y="251936"/>
                  <a:pt x="2403634" y="254794"/>
                  <a:pt x="2401729" y="256699"/>
                </a:cubicBezTo>
                <a:cubicBezTo>
                  <a:pt x="2401729" y="256699"/>
                  <a:pt x="2400776" y="255746"/>
                  <a:pt x="2400776" y="255746"/>
                </a:cubicBezTo>
                <a:cubicBezTo>
                  <a:pt x="2397919" y="247174"/>
                  <a:pt x="2395061" y="239554"/>
                  <a:pt x="2392204" y="233839"/>
                </a:cubicBezTo>
                <a:cubicBezTo>
                  <a:pt x="2389346" y="208121"/>
                  <a:pt x="2386489" y="186214"/>
                  <a:pt x="2385536" y="170974"/>
                </a:cubicBezTo>
                <a:cubicBezTo>
                  <a:pt x="2384584" y="162401"/>
                  <a:pt x="2383631" y="155734"/>
                  <a:pt x="2382679" y="150971"/>
                </a:cubicBezTo>
                <a:cubicBezTo>
                  <a:pt x="2383631" y="147161"/>
                  <a:pt x="2384584" y="144304"/>
                  <a:pt x="2384584" y="140494"/>
                </a:cubicBezTo>
                <a:cubicBezTo>
                  <a:pt x="2384584" y="138589"/>
                  <a:pt x="2383631" y="137636"/>
                  <a:pt x="2382679" y="135731"/>
                </a:cubicBezTo>
                <a:cubicBezTo>
                  <a:pt x="2385536" y="129064"/>
                  <a:pt x="2388394" y="121444"/>
                  <a:pt x="2390299" y="114776"/>
                </a:cubicBezTo>
                <a:cubicBezTo>
                  <a:pt x="2413159" y="53816"/>
                  <a:pt x="2427446" y="12859"/>
                  <a:pt x="2427446" y="12859"/>
                </a:cubicBezTo>
                <a:cubicBezTo>
                  <a:pt x="2427446" y="12859"/>
                  <a:pt x="2407444" y="50959"/>
                  <a:pt x="2380774" y="110014"/>
                </a:cubicBezTo>
                <a:cubicBezTo>
                  <a:pt x="2374106" y="124301"/>
                  <a:pt x="2366486" y="140494"/>
                  <a:pt x="2358866" y="157639"/>
                </a:cubicBezTo>
                <a:cubicBezTo>
                  <a:pt x="2357914" y="160496"/>
                  <a:pt x="2356009" y="163354"/>
                  <a:pt x="2355056" y="166211"/>
                </a:cubicBezTo>
                <a:cubicBezTo>
                  <a:pt x="2356009" y="162401"/>
                  <a:pt x="2356961" y="158591"/>
                  <a:pt x="2357914" y="155734"/>
                </a:cubicBezTo>
                <a:cubicBezTo>
                  <a:pt x="2360771" y="141446"/>
                  <a:pt x="2362676" y="132874"/>
                  <a:pt x="2362676" y="132874"/>
                </a:cubicBezTo>
                <a:cubicBezTo>
                  <a:pt x="2362676" y="132874"/>
                  <a:pt x="2359819" y="140494"/>
                  <a:pt x="2354104" y="154781"/>
                </a:cubicBezTo>
                <a:cubicBezTo>
                  <a:pt x="2351246" y="161449"/>
                  <a:pt x="2348389" y="170021"/>
                  <a:pt x="2344579" y="179546"/>
                </a:cubicBezTo>
                <a:cubicBezTo>
                  <a:pt x="2340769" y="189071"/>
                  <a:pt x="2336959" y="200501"/>
                  <a:pt x="2334101" y="211931"/>
                </a:cubicBezTo>
                <a:cubicBezTo>
                  <a:pt x="2334101" y="211931"/>
                  <a:pt x="2334101" y="211931"/>
                  <a:pt x="2334101" y="211931"/>
                </a:cubicBezTo>
                <a:cubicBezTo>
                  <a:pt x="2336006" y="197644"/>
                  <a:pt x="2338864" y="184309"/>
                  <a:pt x="2340769" y="171926"/>
                </a:cubicBezTo>
                <a:cubicBezTo>
                  <a:pt x="2343626" y="156686"/>
                  <a:pt x="2344579" y="143351"/>
                  <a:pt x="2347436" y="130969"/>
                </a:cubicBezTo>
                <a:cubicBezTo>
                  <a:pt x="2350294" y="118586"/>
                  <a:pt x="2352199" y="108109"/>
                  <a:pt x="2354104" y="99536"/>
                </a:cubicBezTo>
                <a:cubicBezTo>
                  <a:pt x="2357914" y="82391"/>
                  <a:pt x="2358866" y="71914"/>
                  <a:pt x="2358866" y="71914"/>
                </a:cubicBezTo>
                <a:cubicBezTo>
                  <a:pt x="2358866" y="71914"/>
                  <a:pt x="2355056" y="81439"/>
                  <a:pt x="2350294" y="98584"/>
                </a:cubicBezTo>
                <a:cubicBezTo>
                  <a:pt x="2347436" y="107156"/>
                  <a:pt x="2344579" y="117634"/>
                  <a:pt x="2340769" y="129064"/>
                </a:cubicBezTo>
                <a:cubicBezTo>
                  <a:pt x="2336959" y="140494"/>
                  <a:pt x="2333149" y="154781"/>
                  <a:pt x="2330291" y="170021"/>
                </a:cubicBezTo>
                <a:cubicBezTo>
                  <a:pt x="2328386" y="177641"/>
                  <a:pt x="2326481" y="185261"/>
                  <a:pt x="2324576" y="193834"/>
                </a:cubicBezTo>
                <a:cubicBezTo>
                  <a:pt x="2323624" y="190976"/>
                  <a:pt x="2321719" y="188119"/>
                  <a:pt x="2320766" y="185261"/>
                </a:cubicBezTo>
                <a:cubicBezTo>
                  <a:pt x="2324576" y="168116"/>
                  <a:pt x="2326481" y="157639"/>
                  <a:pt x="2326481" y="157639"/>
                </a:cubicBezTo>
                <a:cubicBezTo>
                  <a:pt x="2326481" y="157639"/>
                  <a:pt x="2323624" y="165259"/>
                  <a:pt x="2318861" y="179546"/>
                </a:cubicBezTo>
                <a:cubicBezTo>
                  <a:pt x="2316004" y="173831"/>
                  <a:pt x="2315051" y="170974"/>
                  <a:pt x="2315051" y="170974"/>
                </a:cubicBezTo>
                <a:cubicBezTo>
                  <a:pt x="2315051" y="170974"/>
                  <a:pt x="2316004" y="174784"/>
                  <a:pt x="2317909" y="181451"/>
                </a:cubicBezTo>
                <a:cubicBezTo>
                  <a:pt x="2316956" y="185261"/>
                  <a:pt x="2315051" y="189071"/>
                  <a:pt x="2313146" y="193834"/>
                </a:cubicBezTo>
                <a:cubicBezTo>
                  <a:pt x="2312194" y="192881"/>
                  <a:pt x="2312194" y="191929"/>
                  <a:pt x="2311241" y="190976"/>
                </a:cubicBezTo>
                <a:cubicBezTo>
                  <a:pt x="2314099" y="161449"/>
                  <a:pt x="2314099" y="141446"/>
                  <a:pt x="2314099" y="141446"/>
                </a:cubicBezTo>
                <a:cubicBezTo>
                  <a:pt x="2314099" y="141446"/>
                  <a:pt x="2306479" y="165259"/>
                  <a:pt x="2298859" y="202406"/>
                </a:cubicBezTo>
                <a:cubicBezTo>
                  <a:pt x="2296954" y="211931"/>
                  <a:pt x="2294096" y="221456"/>
                  <a:pt x="2292191" y="231934"/>
                </a:cubicBezTo>
                <a:cubicBezTo>
                  <a:pt x="2291239" y="237649"/>
                  <a:pt x="2290286" y="244316"/>
                  <a:pt x="2289334" y="250031"/>
                </a:cubicBezTo>
                <a:cubicBezTo>
                  <a:pt x="2288381" y="252889"/>
                  <a:pt x="2287429" y="255746"/>
                  <a:pt x="2285524" y="259556"/>
                </a:cubicBezTo>
                <a:cubicBezTo>
                  <a:pt x="2282666" y="267176"/>
                  <a:pt x="2279809" y="276701"/>
                  <a:pt x="2275999" y="287179"/>
                </a:cubicBezTo>
                <a:cubicBezTo>
                  <a:pt x="2275999" y="287179"/>
                  <a:pt x="2275999" y="288131"/>
                  <a:pt x="2275999" y="288131"/>
                </a:cubicBezTo>
                <a:cubicBezTo>
                  <a:pt x="2275999" y="286226"/>
                  <a:pt x="2275999" y="284321"/>
                  <a:pt x="2275999" y="282416"/>
                </a:cubicBezTo>
                <a:cubicBezTo>
                  <a:pt x="2276951" y="271939"/>
                  <a:pt x="2276951" y="265271"/>
                  <a:pt x="2276951" y="265271"/>
                </a:cubicBezTo>
                <a:cubicBezTo>
                  <a:pt x="2276951" y="265271"/>
                  <a:pt x="2275046" y="270986"/>
                  <a:pt x="2272189" y="281464"/>
                </a:cubicBezTo>
                <a:cubicBezTo>
                  <a:pt x="2271236" y="284321"/>
                  <a:pt x="2270284" y="287179"/>
                  <a:pt x="2269331" y="290989"/>
                </a:cubicBezTo>
                <a:cubicBezTo>
                  <a:pt x="2269331" y="290989"/>
                  <a:pt x="2269331" y="290989"/>
                  <a:pt x="2269331" y="290989"/>
                </a:cubicBezTo>
                <a:cubicBezTo>
                  <a:pt x="2269331" y="280511"/>
                  <a:pt x="2268379" y="270034"/>
                  <a:pt x="2269331" y="261461"/>
                </a:cubicBezTo>
                <a:cubicBezTo>
                  <a:pt x="2270284" y="252889"/>
                  <a:pt x="2269331" y="245269"/>
                  <a:pt x="2270284" y="238601"/>
                </a:cubicBezTo>
                <a:cubicBezTo>
                  <a:pt x="2271236" y="232886"/>
                  <a:pt x="2271236" y="228124"/>
                  <a:pt x="2272189" y="225266"/>
                </a:cubicBezTo>
                <a:cubicBezTo>
                  <a:pt x="2275046" y="215741"/>
                  <a:pt x="2275999" y="210979"/>
                  <a:pt x="2275999" y="210979"/>
                </a:cubicBezTo>
                <a:cubicBezTo>
                  <a:pt x="2275999" y="210979"/>
                  <a:pt x="2272189" y="218599"/>
                  <a:pt x="2266474" y="232886"/>
                </a:cubicBezTo>
                <a:cubicBezTo>
                  <a:pt x="2267426" y="230029"/>
                  <a:pt x="2267426" y="228124"/>
                  <a:pt x="2267426" y="228124"/>
                </a:cubicBezTo>
                <a:cubicBezTo>
                  <a:pt x="2267426" y="228124"/>
                  <a:pt x="2265521" y="230981"/>
                  <a:pt x="2263616" y="235744"/>
                </a:cubicBezTo>
                <a:cubicBezTo>
                  <a:pt x="2264569" y="226219"/>
                  <a:pt x="2265521" y="220504"/>
                  <a:pt x="2265521" y="220504"/>
                </a:cubicBezTo>
                <a:cubicBezTo>
                  <a:pt x="2265521" y="220504"/>
                  <a:pt x="2262664" y="230029"/>
                  <a:pt x="2256949" y="247174"/>
                </a:cubicBezTo>
                <a:cubicBezTo>
                  <a:pt x="2255044" y="250984"/>
                  <a:pt x="2253139" y="253841"/>
                  <a:pt x="2252186" y="258604"/>
                </a:cubicBezTo>
                <a:cubicBezTo>
                  <a:pt x="2251234" y="259556"/>
                  <a:pt x="2251234" y="260509"/>
                  <a:pt x="2250281" y="262414"/>
                </a:cubicBezTo>
                <a:cubicBezTo>
                  <a:pt x="2252186" y="255746"/>
                  <a:pt x="2253139" y="249079"/>
                  <a:pt x="2255044" y="243364"/>
                </a:cubicBezTo>
                <a:cubicBezTo>
                  <a:pt x="2260759" y="216694"/>
                  <a:pt x="2264569" y="194786"/>
                  <a:pt x="2267426" y="178594"/>
                </a:cubicBezTo>
                <a:cubicBezTo>
                  <a:pt x="2269331" y="163354"/>
                  <a:pt x="2270284" y="153829"/>
                  <a:pt x="2270284" y="153829"/>
                </a:cubicBezTo>
                <a:cubicBezTo>
                  <a:pt x="2270284" y="153829"/>
                  <a:pt x="2267426" y="162401"/>
                  <a:pt x="2262664" y="177641"/>
                </a:cubicBezTo>
                <a:cubicBezTo>
                  <a:pt x="2260759" y="185261"/>
                  <a:pt x="2257901" y="194786"/>
                  <a:pt x="2254091" y="205264"/>
                </a:cubicBezTo>
                <a:cubicBezTo>
                  <a:pt x="2251234" y="212884"/>
                  <a:pt x="2249329" y="221456"/>
                  <a:pt x="2246471" y="230981"/>
                </a:cubicBezTo>
                <a:cubicBezTo>
                  <a:pt x="2244566" y="234791"/>
                  <a:pt x="2243614" y="239554"/>
                  <a:pt x="2241709" y="244316"/>
                </a:cubicBezTo>
                <a:cubicBezTo>
                  <a:pt x="2240756" y="240506"/>
                  <a:pt x="2239804" y="236696"/>
                  <a:pt x="2239804" y="233839"/>
                </a:cubicBezTo>
                <a:cubicBezTo>
                  <a:pt x="2235994" y="215741"/>
                  <a:pt x="2233136" y="205264"/>
                  <a:pt x="2233136" y="205264"/>
                </a:cubicBezTo>
                <a:cubicBezTo>
                  <a:pt x="2233136" y="205264"/>
                  <a:pt x="2235041" y="224314"/>
                  <a:pt x="2237899" y="255746"/>
                </a:cubicBezTo>
                <a:cubicBezTo>
                  <a:pt x="2236946" y="259556"/>
                  <a:pt x="2235041" y="264319"/>
                  <a:pt x="2234089" y="269081"/>
                </a:cubicBezTo>
                <a:cubicBezTo>
                  <a:pt x="2234089" y="269081"/>
                  <a:pt x="2233136" y="270034"/>
                  <a:pt x="2233136" y="270034"/>
                </a:cubicBezTo>
                <a:cubicBezTo>
                  <a:pt x="2233136" y="268129"/>
                  <a:pt x="2233136" y="265271"/>
                  <a:pt x="2233136" y="263366"/>
                </a:cubicBezTo>
                <a:cubicBezTo>
                  <a:pt x="2233136" y="253841"/>
                  <a:pt x="2232184" y="244316"/>
                  <a:pt x="2231231" y="234791"/>
                </a:cubicBezTo>
                <a:cubicBezTo>
                  <a:pt x="2230279" y="225266"/>
                  <a:pt x="2229326" y="216694"/>
                  <a:pt x="2228374" y="207169"/>
                </a:cubicBezTo>
                <a:cubicBezTo>
                  <a:pt x="2229326" y="198596"/>
                  <a:pt x="2230279" y="193834"/>
                  <a:pt x="2230279" y="193834"/>
                </a:cubicBezTo>
                <a:cubicBezTo>
                  <a:pt x="2230279" y="193834"/>
                  <a:pt x="2229326" y="197644"/>
                  <a:pt x="2226469" y="204311"/>
                </a:cubicBezTo>
                <a:cubicBezTo>
                  <a:pt x="2225516" y="202406"/>
                  <a:pt x="2224564" y="201454"/>
                  <a:pt x="2222659" y="200501"/>
                </a:cubicBezTo>
                <a:cubicBezTo>
                  <a:pt x="2221706" y="200501"/>
                  <a:pt x="2221706" y="199549"/>
                  <a:pt x="2220754" y="199549"/>
                </a:cubicBezTo>
                <a:cubicBezTo>
                  <a:pt x="2219801" y="199549"/>
                  <a:pt x="2218849" y="199549"/>
                  <a:pt x="2217896" y="199549"/>
                </a:cubicBezTo>
                <a:cubicBezTo>
                  <a:pt x="2215991" y="200501"/>
                  <a:pt x="2215991" y="201454"/>
                  <a:pt x="2215039" y="202406"/>
                </a:cubicBezTo>
                <a:cubicBezTo>
                  <a:pt x="2213134" y="206216"/>
                  <a:pt x="2213134" y="210979"/>
                  <a:pt x="2213134" y="214789"/>
                </a:cubicBezTo>
                <a:cubicBezTo>
                  <a:pt x="2214086" y="210979"/>
                  <a:pt x="2215039" y="206216"/>
                  <a:pt x="2217896" y="203359"/>
                </a:cubicBezTo>
                <a:cubicBezTo>
                  <a:pt x="2218849" y="202406"/>
                  <a:pt x="2218849" y="201454"/>
                  <a:pt x="2219801" y="201454"/>
                </a:cubicBezTo>
                <a:cubicBezTo>
                  <a:pt x="2219801" y="201454"/>
                  <a:pt x="2220754" y="201454"/>
                  <a:pt x="2220754" y="202406"/>
                </a:cubicBezTo>
                <a:cubicBezTo>
                  <a:pt x="2221706" y="203359"/>
                  <a:pt x="2222659" y="205264"/>
                  <a:pt x="2223611" y="207169"/>
                </a:cubicBezTo>
                <a:lnTo>
                  <a:pt x="2223611" y="215741"/>
                </a:lnTo>
                <a:cubicBezTo>
                  <a:pt x="2223611" y="215741"/>
                  <a:pt x="2223611" y="215741"/>
                  <a:pt x="2223611" y="215741"/>
                </a:cubicBezTo>
                <a:cubicBezTo>
                  <a:pt x="2221706" y="222409"/>
                  <a:pt x="2218849" y="230981"/>
                  <a:pt x="2215991" y="241459"/>
                </a:cubicBezTo>
                <a:cubicBezTo>
                  <a:pt x="2213134" y="250984"/>
                  <a:pt x="2209324" y="262414"/>
                  <a:pt x="2206466" y="274796"/>
                </a:cubicBezTo>
                <a:cubicBezTo>
                  <a:pt x="2203609" y="287179"/>
                  <a:pt x="2199799" y="299561"/>
                  <a:pt x="2196941" y="313849"/>
                </a:cubicBezTo>
                <a:cubicBezTo>
                  <a:pt x="2195989" y="308134"/>
                  <a:pt x="2195989" y="305276"/>
                  <a:pt x="2195989" y="305276"/>
                </a:cubicBezTo>
                <a:cubicBezTo>
                  <a:pt x="2195989" y="305276"/>
                  <a:pt x="2195989" y="310039"/>
                  <a:pt x="2195036" y="317659"/>
                </a:cubicBezTo>
                <a:cubicBezTo>
                  <a:pt x="2194084" y="315754"/>
                  <a:pt x="2193131" y="314801"/>
                  <a:pt x="2193131" y="314801"/>
                </a:cubicBezTo>
                <a:cubicBezTo>
                  <a:pt x="2193131" y="314801"/>
                  <a:pt x="2194084" y="315754"/>
                  <a:pt x="2195036" y="318611"/>
                </a:cubicBezTo>
                <a:cubicBezTo>
                  <a:pt x="2195036" y="320516"/>
                  <a:pt x="2195036" y="321469"/>
                  <a:pt x="2195036" y="323374"/>
                </a:cubicBezTo>
                <a:cubicBezTo>
                  <a:pt x="2194084" y="327184"/>
                  <a:pt x="2193131" y="330994"/>
                  <a:pt x="2192179" y="334804"/>
                </a:cubicBezTo>
                <a:cubicBezTo>
                  <a:pt x="2191226" y="332899"/>
                  <a:pt x="2191226" y="331946"/>
                  <a:pt x="2190274" y="330994"/>
                </a:cubicBezTo>
                <a:cubicBezTo>
                  <a:pt x="2190274" y="330041"/>
                  <a:pt x="2191226" y="330041"/>
                  <a:pt x="2191226" y="330041"/>
                </a:cubicBezTo>
                <a:cubicBezTo>
                  <a:pt x="2191226" y="330041"/>
                  <a:pt x="2191226" y="330041"/>
                  <a:pt x="2190274" y="330994"/>
                </a:cubicBezTo>
                <a:cubicBezTo>
                  <a:pt x="2189321" y="328136"/>
                  <a:pt x="2188369" y="326231"/>
                  <a:pt x="2188369" y="326231"/>
                </a:cubicBezTo>
                <a:cubicBezTo>
                  <a:pt x="2188369" y="326231"/>
                  <a:pt x="2188369" y="328136"/>
                  <a:pt x="2189321" y="331946"/>
                </a:cubicBezTo>
                <a:cubicBezTo>
                  <a:pt x="2189321" y="331946"/>
                  <a:pt x="2188369" y="332899"/>
                  <a:pt x="2188369" y="332899"/>
                </a:cubicBezTo>
                <a:cubicBezTo>
                  <a:pt x="2186464" y="321469"/>
                  <a:pt x="2185511" y="315754"/>
                  <a:pt x="2185511" y="315754"/>
                </a:cubicBezTo>
                <a:cubicBezTo>
                  <a:pt x="2185511" y="315754"/>
                  <a:pt x="2185511" y="323374"/>
                  <a:pt x="2184559" y="336709"/>
                </a:cubicBezTo>
                <a:cubicBezTo>
                  <a:pt x="2184559" y="336709"/>
                  <a:pt x="2184559" y="336709"/>
                  <a:pt x="2184559" y="337661"/>
                </a:cubicBezTo>
                <a:cubicBezTo>
                  <a:pt x="2183606" y="339566"/>
                  <a:pt x="2181701" y="341471"/>
                  <a:pt x="2179796" y="343376"/>
                </a:cubicBezTo>
                <a:cubicBezTo>
                  <a:pt x="2179796" y="342424"/>
                  <a:pt x="2178844" y="341471"/>
                  <a:pt x="2178844" y="340519"/>
                </a:cubicBezTo>
                <a:cubicBezTo>
                  <a:pt x="2183606" y="320516"/>
                  <a:pt x="2188369" y="301466"/>
                  <a:pt x="2192179" y="283369"/>
                </a:cubicBezTo>
                <a:cubicBezTo>
                  <a:pt x="2205514" y="228124"/>
                  <a:pt x="2212181" y="190024"/>
                  <a:pt x="2212181" y="190024"/>
                </a:cubicBezTo>
                <a:cubicBezTo>
                  <a:pt x="2212181" y="190024"/>
                  <a:pt x="2199799" y="222409"/>
                  <a:pt x="2183606" y="272891"/>
                </a:cubicBezTo>
                <a:cubicBezTo>
                  <a:pt x="2184559" y="266224"/>
                  <a:pt x="2186464" y="259556"/>
                  <a:pt x="2187416" y="253841"/>
                </a:cubicBezTo>
                <a:cubicBezTo>
                  <a:pt x="2189321" y="246221"/>
                  <a:pt x="2190274" y="239554"/>
                  <a:pt x="2192179" y="231934"/>
                </a:cubicBezTo>
                <a:cubicBezTo>
                  <a:pt x="2194084" y="224314"/>
                  <a:pt x="2195989" y="216694"/>
                  <a:pt x="2196941" y="210026"/>
                </a:cubicBezTo>
                <a:cubicBezTo>
                  <a:pt x="2197894" y="204311"/>
                  <a:pt x="2199799" y="198596"/>
                  <a:pt x="2200751" y="193834"/>
                </a:cubicBezTo>
                <a:cubicBezTo>
                  <a:pt x="2201704" y="189071"/>
                  <a:pt x="2203609" y="184309"/>
                  <a:pt x="2204561" y="179546"/>
                </a:cubicBezTo>
                <a:cubicBezTo>
                  <a:pt x="2207419" y="170021"/>
                  <a:pt x="2209324" y="162401"/>
                  <a:pt x="2211229" y="155734"/>
                </a:cubicBezTo>
                <a:cubicBezTo>
                  <a:pt x="2215039" y="142399"/>
                  <a:pt x="2217896" y="134779"/>
                  <a:pt x="2217896" y="134779"/>
                </a:cubicBezTo>
                <a:cubicBezTo>
                  <a:pt x="2217896" y="134779"/>
                  <a:pt x="2215039" y="139541"/>
                  <a:pt x="2211229" y="148114"/>
                </a:cubicBezTo>
                <a:cubicBezTo>
                  <a:pt x="2211229" y="148114"/>
                  <a:pt x="2211229" y="147161"/>
                  <a:pt x="2211229" y="147161"/>
                </a:cubicBezTo>
                <a:cubicBezTo>
                  <a:pt x="2213134" y="139541"/>
                  <a:pt x="2215039" y="131921"/>
                  <a:pt x="2216944" y="125254"/>
                </a:cubicBezTo>
                <a:cubicBezTo>
                  <a:pt x="2218849" y="118586"/>
                  <a:pt x="2220754" y="111919"/>
                  <a:pt x="2222659" y="105251"/>
                </a:cubicBezTo>
                <a:cubicBezTo>
                  <a:pt x="2226469" y="92869"/>
                  <a:pt x="2229326" y="81439"/>
                  <a:pt x="2233136" y="72866"/>
                </a:cubicBezTo>
                <a:cubicBezTo>
                  <a:pt x="2238851" y="54769"/>
                  <a:pt x="2242661" y="45244"/>
                  <a:pt x="2242661" y="45244"/>
                </a:cubicBezTo>
                <a:cubicBezTo>
                  <a:pt x="2242661" y="45244"/>
                  <a:pt x="2237899" y="54769"/>
                  <a:pt x="2229326" y="71914"/>
                </a:cubicBezTo>
                <a:cubicBezTo>
                  <a:pt x="2224564" y="80486"/>
                  <a:pt x="2220754" y="90964"/>
                  <a:pt x="2215991" y="103346"/>
                </a:cubicBezTo>
                <a:cubicBezTo>
                  <a:pt x="2213134" y="109061"/>
                  <a:pt x="2211229" y="115729"/>
                  <a:pt x="2208371" y="122396"/>
                </a:cubicBezTo>
                <a:cubicBezTo>
                  <a:pt x="2205514" y="129064"/>
                  <a:pt x="2203609" y="136684"/>
                  <a:pt x="2200751" y="144304"/>
                </a:cubicBezTo>
                <a:cubicBezTo>
                  <a:pt x="2195036" y="159544"/>
                  <a:pt x="2190274" y="176689"/>
                  <a:pt x="2184559" y="193834"/>
                </a:cubicBezTo>
                <a:cubicBezTo>
                  <a:pt x="2181701" y="204311"/>
                  <a:pt x="2177891" y="215741"/>
                  <a:pt x="2175034" y="228124"/>
                </a:cubicBezTo>
                <a:cubicBezTo>
                  <a:pt x="2175986" y="218599"/>
                  <a:pt x="2176939" y="210026"/>
                  <a:pt x="2177891" y="203359"/>
                </a:cubicBezTo>
                <a:cubicBezTo>
                  <a:pt x="2178844" y="198596"/>
                  <a:pt x="2178844" y="193834"/>
                  <a:pt x="2178844" y="190024"/>
                </a:cubicBezTo>
                <a:cubicBezTo>
                  <a:pt x="2179796" y="186214"/>
                  <a:pt x="2180749" y="184309"/>
                  <a:pt x="2180749" y="184309"/>
                </a:cubicBezTo>
                <a:cubicBezTo>
                  <a:pt x="2180749" y="184309"/>
                  <a:pt x="2179796" y="185261"/>
                  <a:pt x="2179796" y="187166"/>
                </a:cubicBezTo>
                <a:cubicBezTo>
                  <a:pt x="2180749" y="180499"/>
                  <a:pt x="2180749" y="176689"/>
                  <a:pt x="2180749" y="176689"/>
                </a:cubicBezTo>
                <a:cubicBezTo>
                  <a:pt x="2180749" y="176689"/>
                  <a:pt x="2178844" y="183356"/>
                  <a:pt x="2175986" y="194786"/>
                </a:cubicBezTo>
                <a:cubicBezTo>
                  <a:pt x="2174081" y="198596"/>
                  <a:pt x="2172176" y="202406"/>
                  <a:pt x="2170271" y="208121"/>
                </a:cubicBezTo>
                <a:cubicBezTo>
                  <a:pt x="2163604" y="223361"/>
                  <a:pt x="2155031" y="245269"/>
                  <a:pt x="2144554" y="271939"/>
                </a:cubicBezTo>
                <a:cubicBezTo>
                  <a:pt x="2141696" y="279559"/>
                  <a:pt x="2137886" y="288131"/>
                  <a:pt x="2135029" y="296704"/>
                </a:cubicBezTo>
                <a:cubicBezTo>
                  <a:pt x="2135029" y="296704"/>
                  <a:pt x="2135029" y="296704"/>
                  <a:pt x="2135029" y="295751"/>
                </a:cubicBezTo>
                <a:cubicBezTo>
                  <a:pt x="2133124" y="290989"/>
                  <a:pt x="2131219" y="286226"/>
                  <a:pt x="2129314" y="282416"/>
                </a:cubicBezTo>
                <a:cubicBezTo>
                  <a:pt x="2133124" y="261461"/>
                  <a:pt x="2135981" y="244316"/>
                  <a:pt x="2137886" y="231934"/>
                </a:cubicBezTo>
                <a:cubicBezTo>
                  <a:pt x="2139791" y="217646"/>
                  <a:pt x="2141696" y="210026"/>
                  <a:pt x="2141696" y="210026"/>
                </a:cubicBezTo>
                <a:cubicBezTo>
                  <a:pt x="2141696" y="210026"/>
                  <a:pt x="2138839" y="217646"/>
                  <a:pt x="2134076" y="230981"/>
                </a:cubicBezTo>
                <a:cubicBezTo>
                  <a:pt x="2131219" y="239554"/>
                  <a:pt x="2127409" y="250984"/>
                  <a:pt x="2123599" y="263366"/>
                </a:cubicBezTo>
                <a:cubicBezTo>
                  <a:pt x="2123599" y="260509"/>
                  <a:pt x="2122646" y="257651"/>
                  <a:pt x="2122646" y="253841"/>
                </a:cubicBezTo>
                <a:cubicBezTo>
                  <a:pt x="2120741" y="238601"/>
                  <a:pt x="2118836" y="225266"/>
                  <a:pt x="2117884" y="211931"/>
                </a:cubicBezTo>
                <a:cubicBezTo>
                  <a:pt x="2115979" y="198596"/>
                  <a:pt x="2114074" y="187166"/>
                  <a:pt x="2112169" y="176689"/>
                </a:cubicBezTo>
                <a:cubicBezTo>
                  <a:pt x="2110264" y="166211"/>
                  <a:pt x="2108359" y="157639"/>
                  <a:pt x="2107406" y="150019"/>
                </a:cubicBezTo>
                <a:cubicBezTo>
                  <a:pt x="2104549" y="134779"/>
                  <a:pt x="2102644" y="127159"/>
                  <a:pt x="2102644" y="127159"/>
                </a:cubicBezTo>
                <a:cubicBezTo>
                  <a:pt x="2102644" y="127159"/>
                  <a:pt x="2102644" y="135731"/>
                  <a:pt x="2103596" y="150971"/>
                </a:cubicBezTo>
                <a:cubicBezTo>
                  <a:pt x="2103596" y="155734"/>
                  <a:pt x="2104549" y="161449"/>
                  <a:pt x="2104549" y="168116"/>
                </a:cubicBezTo>
                <a:cubicBezTo>
                  <a:pt x="2104549" y="171926"/>
                  <a:pt x="2104549" y="176689"/>
                  <a:pt x="2104549" y="183356"/>
                </a:cubicBezTo>
                <a:cubicBezTo>
                  <a:pt x="2104549" y="190024"/>
                  <a:pt x="2105501" y="197644"/>
                  <a:pt x="2105501" y="207169"/>
                </a:cubicBezTo>
                <a:cubicBezTo>
                  <a:pt x="2105501" y="212884"/>
                  <a:pt x="2106454" y="218599"/>
                  <a:pt x="2106454" y="225266"/>
                </a:cubicBezTo>
                <a:cubicBezTo>
                  <a:pt x="2105501" y="224314"/>
                  <a:pt x="2105501" y="222409"/>
                  <a:pt x="2104549" y="221456"/>
                </a:cubicBezTo>
                <a:cubicBezTo>
                  <a:pt x="2104549" y="221456"/>
                  <a:pt x="2104549" y="221456"/>
                  <a:pt x="2104549" y="221456"/>
                </a:cubicBezTo>
                <a:lnTo>
                  <a:pt x="2104549" y="221456"/>
                </a:lnTo>
                <a:cubicBezTo>
                  <a:pt x="2103596" y="219551"/>
                  <a:pt x="2102644" y="217646"/>
                  <a:pt x="2102644" y="215741"/>
                </a:cubicBezTo>
                <a:cubicBezTo>
                  <a:pt x="2102644" y="211931"/>
                  <a:pt x="2101691" y="208121"/>
                  <a:pt x="2101691" y="205264"/>
                </a:cubicBezTo>
                <a:cubicBezTo>
                  <a:pt x="2100739" y="193834"/>
                  <a:pt x="2099786" y="184309"/>
                  <a:pt x="2098834" y="176689"/>
                </a:cubicBezTo>
                <a:cubicBezTo>
                  <a:pt x="2098834" y="173831"/>
                  <a:pt x="2097881" y="170974"/>
                  <a:pt x="2097881" y="168116"/>
                </a:cubicBezTo>
                <a:cubicBezTo>
                  <a:pt x="2100739" y="155734"/>
                  <a:pt x="2102644" y="149066"/>
                  <a:pt x="2102644" y="149066"/>
                </a:cubicBezTo>
                <a:cubicBezTo>
                  <a:pt x="2102644" y="149066"/>
                  <a:pt x="2100739" y="153829"/>
                  <a:pt x="2096929" y="162401"/>
                </a:cubicBezTo>
                <a:cubicBezTo>
                  <a:pt x="2095976" y="155734"/>
                  <a:pt x="2095024" y="151924"/>
                  <a:pt x="2095024" y="151924"/>
                </a:cubicBezTo>
                <a:cubicBezTo>
                  <a:pt x="2095024" y="151924"/>
                  <a:pt x="2095024" y="157639"/>
                  <a:pt x="2095024" y="167164"/>
                </a:cubicBezTo>
                <a:cubicBezTo>
                  <a:pt x="2088356" y="182404"/>
                  <a:pt x="2078831" y="206216"/>
                  <a:pt x="2066449" y="235744"/>
                </a:cubicBezTo>
                <a:cubicBezTo>
                  <a:pt x="2063591" y="243364"/>
                  <a:pt x="2060734" y="250984"/>
                  <a:pt x="2056924" y="259556"/>
                </a:cubicBezTo>
                <a:cubicBezTo>
                  <a:pt x="2061686" y="234791"/>
                  <a:pt x="2063591" y="219551"/>
                  <a:pt x="2063591" y="219551"/>
                </a:cubicBezTo>
                <a:cubicBezTo>
                  <a:pt x="2063591" y="219551"/>
                  <a:pt x="2058829" y="231934"/>
                  <a:pt x="2052161" y="252889"/>
                </a:cubicBezTo>
                <a:cubicBezTo>
                  <a:pt x="2051209" y="250984"/>
                  <a:pt x="2050256" y="249079"/>
                  <a:pt x="2050256" y="248126"/>
                </a:cubicBezTo>
                <a:cubicBezTo>
                  <a:pt x="2050256" y="238601"/>
                  <a:pt x="2050256" y="233839"/>
                  <a:pt x="2050256" y="233839"/>
                </a:cubicBezTo>
                <a:cubicBezTo>
                  <a:pt x="2050256" y="233839"/>
                  <a:pt x="2049304" y="237649"/>
                  <a:pt x="2048351" y="244316"/>
                </a:cubicBezTo>
                <a:cubicBezTo>
                  <a:pt x="2047399" y="241459"/>
                  <a:pt x="2046446" y="240506"/>
                  <a:pt x="2046446" y="240506"/>
                </a:cubicBezTo>
                <a:cubicBezTo>
                  <a:pt x="2046446" y="240506"/>
                  <a:pt x="2047399" y="242411"/>
                  <a:pt x="2047399" y="247174"/>
                </a:cubicBezTo>
                <a:cubicBezTo>
                  <a:pt x="2046446" y="251936"/>
                  <a:pt x="2045494" y="258604"/>
                  <a:pt x="2044541" y="266224"/>
                </a:cubicBezTo>
                <a:cubicBezTo>
                  <a:pt x="2044541" y="264319"/>
                  <a:pt x="2043589" y="261461"/>
                  <a:pt x="2043589" y="259556"/>
                </a:cubicBezTo>
                <a:cubicBezTo>
                  <a:pt x="2042636" y="255746"/>
                  <a:pt x="2042636" y="252889"/>
                  <a:pt x="2041684" y="249079"/>
                </a:cubicBezTo>
                <a:cubicBezTo>
                  <a:pt x="2046446" y="210026"/>
                  <a:pt x="2048351" y="184309"/>
                  <a:pt x="2048351" y="184309"/>
                </a:cubicBezTo>
                <a:cubicBezTo>
                  <a:pt x="2048351" y="184309"/>
                  <a:pt x="2044541" y="196691"/>
                  <a:pt x="2039779" y="216694"/>
                </a:cubicBezTo>
                <a:cubicBezTo>
                  <a:pt x="2038826" y="218599"/>
                  <a:pt x="2037874" y="220504"/>
                  <a:pt x="2036921" y="223361"/>
                </a:cubicBezTo>
                <a:cubicBezTo>
                  <a:pt x="2036921" y="221456"/>
                  <a:pt x="2035969" y="220504"/>
                  <a:pt x="2035969" y="218599"/>
                </a:cubicBezTo>
                <a:cubicBezTo>
                  <a:pt x="2034064" y="206216"/>
                  <a:pt x="2032159" y="195739"/>
                  <a:pt x="2031206" y="187166"/>
                </a:cubicBezTo>
                <a:cubicBezTo>
                  <a:pt x="2030254" y="179546"/>
                  <a:pt x="2029301" y="173831"/>
                  <a:pt x="2028349" y="169069"/>
                </a:cubicBezTo>
                <a:cubicBezTo>
                  <a:pt x="2030254" y="154781"/>
                  <a:pt x="2031206" y="147161"/>
                  <a:pt x="2031206" y="147161"/>
                </a:cubicBezTo>
                <a:cubicBezTo>
                  <a:pt x="2031206" y="147161"/>
                  <a:pt x="2030254" y="150971"/>
                  <a:pt x="2028349" y="157639"/>
                </a:cubicBezTo>
                <a:cubicBezTo>
                  <a:pt x="2029301" y="145256"/>
                  <a:pt x="2030254" y="138589"/>
                  <a:pt x="2030254" y="138589"/>
                </a:cubicBezTo>
                <a:cubicBezTo>
                  <a:pt x="2030254" y="138589"/>
                  <a:pt x="2028349" y="146209"/>
                  <a:pt x="2023586" y="160496"/>
                </a:cubicBezTo>
                <a:cubicBezTo>
                  <a:pt x="2021681" y="167164"/>
                  <a:pt x="2019776" y="176689"/>
                  <a:pt x="2017871" y="186214"/>
                </a:cubicBezTo>
                <a:cubicBezTo>
                  <a:pt x="2017871" y="188119"/>
                  <a:pt x="2016919" y="190024"/>
                  <a:pt x="2016919" y="191929"/>
                </a:cubicBezTo>
                <a:cubicBezTo>
                  <a:pt x="2016919" y="191929"/>
                  <a:pt x="2016919" y="190976"/>
                  <a:pt x="2016919" y="190976"/>
                </a:cubicBezTo>
                <a:cubicBezTo>
                  <a:pt x="2018824" y="170021"/>
                  <a:pt x="2019776" y="158591"/>
                  <a:pt x="2019776" y="158591"/>
                </a:cubicBezTo>
                <a:cubicBezTo>
                  <a:pt x="2019776" y="158591"/>
                  <a:pt x="2017871" y="166211"/>
                  <a:pt x="2015014" y="178594"/>
                </a:cubicBezTo>
                <a:cubicBezTo>
                  <a:pt x="2015014" y="176689"/>
                  <a:pt x="2014061" y="174784"/>
                  <a:pt x="2014061" y="174784"/>
                </a:cubicBezTo>
                <a:cubicBezTo>
                  <a:pt x="2014061" y="174784"/>
                  <a:pt x="2014061" y="175736"/>
                  <a:pt x="2014061" y="177641"/>
                </a:cubicBezTo>
                <a:cubicBezTo>
                  <a:pt x="2013109" y="172879"/>
                  <a:pt x="2012156" y="168116"/>
                  <a:pt x="2011204" y="163354"/>
                </a:cubicBezTo>
                <a:cubicBezTo>
                  <a:pt x="2008346" y="148114"/>
                  <a:pt x="2006441" y="135731"/>
                  <a:pt x="2003584" y="125254"/>
                </a:cubicBezTo>
                <a:cubicBezTo>
                  <a:pt x="1999774" y="104299"/>
                  <a:pt x="1996916" y="91916"/>
                  <a:pt x="1996916" y="91916"/>
                </a:cubicBezTo>
                <a:cubicBezTo>
                  <a:pt x="1996916" y="91916"/>
                  <a:pt x="1997869" y="104299"/>
                  <a:pt x="1999774" y="125254"/>
                </a:cubicBezTo>
                <a:cubicBezTo>
                  <a:pt x="2000726" y="135731"/>
                  <a:pt x="2001679" y="149066"/>
                  <a:pt x="2003584" y="164306"/>
                </a:cubicBezTo>
                <a:cubicBezTo>
                  <a:pt x="2004536" y="175736"/>
                  <a:pt x="2006441" y="189071"/>
                  <a:pt x="2008346" y="203359"/>
                </a:cubicBezTo>
                <a:cubicBezTo>
                  <a:pt x="2005489" y="213836"/>
                  <a:pt x="2002631" y="227171"/>
                  <a:pt x="1999774" y="240506"/>
                </a:cubicBezTo>
                <a:cubicBezTo>
                  <a:pt x="1995011" y="262414"/>
                  <a:pt x="1990249" y="288131"/>
                  <a:pt x="1984534" y="314801"/>
                </a:cubicBezTo>
                <a:cubicBezTo>
                  <a:pt x="1984534" y="303371"/>
                  <a:pt x="1984534" y="292894"/>
                  <a:pt x="1984534" y="283369"/>
                </a:cubicBezTo>
                <a:cubicBezTo>
                  <a:pt x="1984534" y="277654"/>
                  <a:pt x="1984534" y="271939"/>
                  <a:pt x="1984534" y="267176"/>
                </a:cubicBezTo>
                <a:cubicBezTo>
                  <a:pt x="1985486" y="265271"/>
                  <a:pt x="1986439" y="263366"/>
                  <a:pt x="1986439" y="263366"/>
                </a:cubicBezTo>
                <a:cubicBezTo>
                  <a:pt x="1986439" y="263366"/>
                  <a:pt x="1985486" y="264319"/>
                  <a:pt x="1984534" y="265271"/>
                </a:cubicBezTo>
                <a:cubicBezTo>
                  <a:pt x="1984534" y="257651"/>
                  <a:pt x="1984534" y="250031"/>
                  <a:pt x="1985486" y="243364"/>
                </a:cubicBezTo>
                <a:cubicBezTo>
                  <a:pt x="1986439" y="231934"/>
                  <a:pt x="1986439" y="221456"/>
                  <a:pt x="1987391" y="212884"/>
                </a:cubicBezTo>
                <a:cubicBezTo>
                  <a:pt x="1988344" y="195739"/>
                  <a:pt x="1989296" y="186214"/>
                  <a:pt x="1989296" y="186214"/>
                </a:cubicBezTo>
                <a:cubicBezTo>
                  <a:pt x="1989296" y="186214"/>
                  <a:pt x="1987391" y="195739"/>
                  <a:pt x="1983581" y="211931"/>
                </a:cubicBezTo>
                <a:cubicBezTo>
                  <a:pt x="1981676" y="220504"/>
                  <a:pt x="1979771" y="230029"/>
                  <a:pt x="1978819" y="242411"/>
                </a:cubicBezTo>
                <a:cubicBezTo>
                  <a:pt x="1976914" y="253841"/>
                  <a:pt x="1975961" y="267176"/>
                  <a:pt x="1974056" y="281464"/>
                </a:cubicBezTo>
                <a:cubicBezTo>
                  <a:pt x="1974056" y="281464"/>
                  <a:pt x="1973104" y="282416"/>
                  <a:pt x="1973104" y="282416"/>
                </a:cubicBezTo>
                <a:cubicBezTo>
                  <a:pt x="1971199" y="284321"/>
                  <a:pt x="1970246" y="286226"/>
                  <a:pt x="1968341" y="289084"/>
                </a:cubicBezTo>
                <a:cubicBezTo>
                  <a:pt x="1968341" y="287179"/>
                  <a:pt x="1968341" y="285274"/>
                  <a:pt x="1968341" y="283369"/>
                </a:cubicBezTo>
                <a:cubicBezTo>
                  <a:pt x="1971199" y="277654"/>
                  <a:pt x="1973104" y="274796"/>
                  <a:pt x="1973104" y="274796"/>
                </a:cubicBezTo>
                <a:cubicBezTo>
                  <a:pt x="1973104" y="274796"/>
                  <a:pt x="1971199" y="276701"/>
                  <a:pt x="1968341" y="280511"/>
                </a:cubicBezTo>
                <a:cubicBezTo>
                  <a:pt x="1970246" y="255746"/>
                  <a:pt x="1972151" y="235744"/>
                  <a:pt x="1973104" y="224314"/>
                </a:cubicBezTo>
                <a:cubicBezTo>
                  <a:pt x="1975961" y="201454"/>
                  <a:pt x="1976914" y="187166"/>
                  <a:pt x="1976914" y="187166"/>
                </a:cubicBezTo>
                <a:cubicBezTo>
                  <a:pt x="1976914" y="187166"/>
                  <a:pt x="1973104" y="198596"/>
                  <a:pt x="1967389" y="218599"/>
                </a:cubicBezTo>
                <a:cubicBezTo>
                  <a:pt x="1967389" y="217646"/>
                  <a:pt x="1967389" y="216694"/>
                  <a:pt x="1967389" y="216694"/>
                </a:cubicBezTo>
                <a:cubicBezTo>
                  <a:pt x="1967389" y="216694"/>
                  <a:pt x="1967389" y="217646"/>
                  <a:pt x="1966436" y="220504"/>
                </a:cubicBezTo>
                <a:cubicBezTo>
                  <a:pt x="1963579" y="229076"/>
                  <a:pt x="1960721" y="238601"/>
                  <a:pt x="1957864" y="250031"/>
                </a:cubicBezTo>
                <a:cubicBezTo>
                  <a:pt x="1955959" y="256699"/>
                  <a:pt x="1954054" y="264319"/>
                  <a:pt x="1952149" y="271939"/>
                </a:cubicBezTo>
                <a:cubicBezTo>
                  <a:pt x="1947386" y="250031"/>
                  <a:pt x="1944529" y="232886"/>
                  <a:pt x="1941671" y="221456"/>
                </a:cubicBezTo>
                <a:cubicBezTo>
                  <a:pt x="1941671" y="218599"/>
                  <a:pt x="1942624" y="215741"/>
                  <a:pt x="1942624" y="213836"/>
                </a:cubicBezTo>
                <a:cubicBezTo>
                  <a:pt x="1946434" y="203359"/>
                  <a:pt x="1949291" y="193834"/>
                  <a:pt x="1952149" y="186214"/>
                </a:cubicBezTo>
                <a:cubicBezTo>
                  <a:pt x="1958816" y="168116"/>
                  <a:pt x="1962626" y="157639"/>
                  <a:pt x="1962626" y="157639"/>
                </a:cubicBezTo>
                <a:cubicBezTo>
                  <a:pt x="1962626" y="157639"/>
                  <a:pt x="1957864" y="167164"/>
                  <a:pt x="1948339" y="185261"/>
                </a:cubicBezTo>
                <a:cubicBezTo>
                  <a:pt x="1947386" y="187166"/>
                  <a:pt x="1946434" y="189071"/>
                  <a:pt x="1945481" y="190976"/>
                </a:cubicBezTo>
                <a:cubicBezTo>
                  <a:pt x="1945481" y="190024"/>
                  <a:pt x="1945481" y="189071"/>
                  <a:pt x="1945481" y="189071"/>
                </a:cubicBezTo>
                <a:cubicBezTo>
                  <a:pt x="1945481" y="189071"/>
                  <a:pt x="1945481" y="190024"/>
                  <a:pt x="1944529" y="192881"/>
                </a:cubicBezTo>
                <a:cubicBezTo>
                  <a:pt x="1942624" y="196691"/>
                  <a:pt x="1940719" y="201454"/>
                  <a:pt x="1938814" y="205264"/>
                </a:cubicBezTo>
                <a:cubicBezTo>
                  <a:pt x="1936909" y="170021"/>
                  <a:pt x="1935004" y="148114"/>
                  <a:pt x="1935004" y="148114"/>
                </a:cubicBezTo>
                <a:cubicBezTo>
                  <a:pt x="1935004" y="148114"/>
                  <a:pt x="1931194" y="178594"/>
                  <a:pt x="1928336" y="224314"/>
                </a:cubicBezTo>
                <a:cubicBezTo>
                  <a:pt x="1928336" y="225266"/>
                  <a:pt x="1928336" y="227171"/>
                  <a:pt x="1928336" y="229076"/>
                </a:cubicBezTo>
                <a:cubicBezTo>
                  <a:pt x="1927384" y="231934"/>
                  <a:pt x="1925479" y="234791"/>
                  <a:pt x="1924526" y="236696"/>
                </a:cubicBezTo>
                <a:cubicBezTo>
                  <a:pt x="1921669" y="243364"/>
                  <a:pt x="1918811" y="250984"/>
                  <a:pt x="1915001" y="258604"/>
                </a:cubicBezTo>
                <a:cubicBezTo>
                  <a:pt x="1914049" y="261461"/>
                  <a:pt x="1912144" y="265271"/>
                  <a:pt x="1911191" y="268129"/>
                </a:cubicBezTo>
                <a:cubicBezTo>
                  <a:pt x="1910239" y="265271"/>
                  <a:pt x="1908334" y="262414"/>
                  <a:pt x="1907381" y="259556"/>
                </a:cubicBezTo>
                <a:lnTo>
                  <a:pt x="1907381" y="258604"/>
                </a:lnTo>
                <a:lnTo>
                  <a:pt x="1907381" y="258604"/>
                </a:lnTo>
                <a:cubicBezTo>
                  <a:pt x="1905476" y="256699"/>
                  <a:pt x="1903571" y="254794"/>
                  <a:pt x="1900714" y="253841"/>
                </a:cubicBezTo>
                <a:cubicBezTo>
                  <a:pt x="1899761" y="253841"/>
                  <a:pt x="1898809" y="252889"/>
                  <a:pt x="1897856" y="252889"/>
                </a:cubicBezTo>
                <a:cubicBezTo>
                  <a:pt x="1897856" y="252889"/>
                  <a:pt x="1896904" y="252889"/>
                  <a:pt x="1896904" y="252889"/>
                </a:cubicBezTo>
                <a:cubicBezTo>
                  <a:pt x="1896904" y="251936"/>
                  <a:pt x="1896904" y="251936"/>
                  <a:pt x="1896904" y="250984"/>
                </a:cubicBezTo>
                <a:cubicBezTo>
                  <a:pt x="1896904" y="249079"/>
                  <a:pt x="1897856" y="247174"/>
                  <a:pt x="1897856" y="246221"/>
                </a:cubicBezTo>
                <a:cubicBezTo>
                  <a:pt x="1899761" y="240506"/>
                  <a:pt x="1900714" y="234791"/>
                  <a:pt x="1902619" y="230029"/>
                </a:cubicBezTo>
                <a:cubicBezTo>
                  <a:pt x="1903571" y="228124"/>
                  <a:pt x="1903571" y="226219"/>
                  <a:pt x="1903571" y="226219"/>
                </a:cubicBezTo>
                <a:cubicBezTo>
                  <a:pt x="1903571" y="226219"/>
                  <a:pt x="1903571" y="226219"/>
                  <a:pt x="1902619" y="227171"/>
                </a:cubicBezTo>
                <a:cubicBezTo>
                  <a:pt x="1903571" y="222409"/>
                  <a:pt x="1905476" y="218599"/>
                  <a:pt x="1906429" y="214789"/>
                </a:cubicBezTo>
                <a:cubicBezTo>
                  <a:pt x="1909286" y="205264"/>
                  <a:pt x="1912144" y="196691"/>
                  <a:pt x="1915001" y="190976"/>
                </a:cubicBezTo>
                <a:cubicBezTo>
                  <a:pt x="1919764" y="177641"/>
                  <a:pt x="1922621" y="170021"/>
                  <a:pt x="1922621" y="170021"/>
                </a:cubicBezTo>
                <a:cubicBezTo>
                  <a:pt x="1922621" y="170021"/>
                  <a:pt x="1918811" y="176689"/>
                  <a:pt x="1911191" y="189071"/>
                </a:cubicBezTo>
                <a:cubicBezTo>
                  <a:pt x="1907381" y="194786"/>
                  <a:pt x="1903571" y="203359"/>
                  <a:pt x="1899761" y="211931"/>
                </a:cubicBezTo>
                <a:cubicBezTo>
                  <a:pt x="1897856" y="216694"/>
                  <a:pt x="1894999" y="221456"/>
                  <a:pt x="1893094" y="226219"/>
                </a:cubicBezTo>
                <a:cubicBezTo>
                  <a:pt x="1892141" y="229076"/>
                  <a:pt x="1890236" y="231934"/>
                  <a:pt x="1889284" y="235744"/>
                </a:cubicBezTo>
                <a:cubicBezTo>
                  <a:pt x="1889284" y="234791"/>
                  <a:pt x="1889284" y="233839"/>
                  <a:pt x="1888331" y="232886"/>
                </a:cubicBezTo>
                <a:cubicBezTo>
                  <a:pt x="1888331" y="227171"/>
                  <a:pt x="1888331" y="221456"/>
                  <a:pt x="1889284" y="216694"/>
                </a:cubicBezTo>
                <a:cubicBezTo>
                  <a:pt x="1889284" y="210979"/>
                  <a:pt x="1890236" y="205264"/>
                  <a:pt x="1891189" y="200501"/>
                </a:cubicBezTo>
                <a:cubicBezTo>
                  <a:pt x="1892141" y="195739"/>
                  <a:pt x="1893094" y="190976"/>
                  <a:pt x="1894046" y="187166"/>
                </a:cubicBezTo>
                <a:cubicBezTo>
                  <a:pt x="1895951" y="179546"/>
                  <a:pt x="1897856" y="172879"/>
                  <a:pt x="1899761" y="169069"/>
                </a:cubicBezTo>
                <a:cubicBezTo>
                  <a:pt x="1901666" y="165259"/>
                  <a:pt x="1902619" y="162401"/>
                  <a:pt x="1902619" y="162401"/>
                </a:cubicBezTo>
                <a:cubicBezTo>
                  <a:pt x="1902619" y="162401"/>
                  <a:pt x="1901666" y="164306"/>
                  <a:pt x="1898809" y="168116"/>
                </a:cubicBezTo>
                <a:cubicBezTo>
                  <a:pt x="1895951" y="171926"/>
                  <a:pt x="1893094" y="177641"/>
                  <a:pt x="1890236" y="186214"/>
                </a:cubicBezTo>
                <a:cubicBezTo>
                  <a:pt x="1889284" y="190024"/>
                  <a:pt x="1887379" y="194786"/>
                  <a:pt x="1885474" y="199549"/>
                </a:cubicBezTo>
                <a:cubicBezTo>
                  <a:pt x="1884521" y="204311"/>
                  <a:pt x="1883569" y="209074"/>
                  <a:pt x="1882616" y="213836"/>
                </a:cubicBezTo>
                <a:cubicBezTo>
                  <a:pt x="1882616" y="211931"/>
                  <a:pt x="1882616" y="210026"/>
                  <a:pt x="1882616" y="210026"/>
                </a:cubicBezTo>
                <a:cubicBezTo>
                  <a:pt x="1882616" y="210026"/>
                  <a:pt x="1880711" y="216694"/>
                  <a:pt x="1878806" y="228124"/>
                </a:cubicBezTo>
                <a:cubicBezTo>
                  <a:pt x="1877854" y="232886"/>
                  <a:pt x="1876901" y="237649"/>
                  <a:pt x="1874996" y="243364"/>
                </a:cubicBezTo>
                <a:cubicBezTo>
                  <a:pt x="1874996" y="239554"/>
                  <a:pt x="1874996" y="237649"/>
                  <a:pt x="1874996" y="237649"/>
                </a:cubicBezTo>
                <a:cubicBezTo>
                  <a:pt x="1874996" y="237649"/>
                  <a:pt x="1874044" y="244316"/>
                  <a:pt x="1872139" y="255746"/>
                </a:cubicBezTo>
                <a:cubicBezTo>
                  <a:pt x="1871186" y="260509"/>
                  <a:pt x="1870234" y="266224"/>
                  <a:pt x="1868329" y="270986"/>
                </a:cubicBezTo>
                <a:cubicBezTo>
                  <a:pt x="1868329" y="267176"/>
                  <a:pt x="1869281" y="263366"/>
                  <a:pt x="1869281" y="259556"/>
                </a:cubicBezTo>
                <a:cubicBezTo>
                  <a:pt x="1871186" y="243364"/>
                  <a:pt x="1873091" y="228124"/>
                  <a:pt x="1874996" y="213836"/>
                </a:cubicBezTo>
                <a:cubicBezTo>
                  <a:pt x="1875949" y="207169"/>
                  <a:pt x="1876901" y="200501"/>
                  <a:pt x="1877854" y="193834"/>
                </a:cubicBezTo>
                <a:cubicBezTo>
                  <a:pt x="1878806" y="187166"/>
                  <a:pt x="1880711" y="181451"/>
                  <a:pt x="1881664" y="175736"/>
                </a:cubicBezTo>
                <a:cubicBezTo>
                  <a:pt x="1883569" y="164306"/>
                  <a:pt x="1885474" y="154781"/>
                  <a:pt x="1888331" y="146209"/>
                </a:cubicBezTo>
                <a:cubicBezTo>
                  <a:pt x="1892141" y="130016"/>
                  <a:pt x="1894999" y="120491"/>
                  <a:pt x="1894999" y="120491"/>
                </a:cubicBezTo>
                <a:cubicBezTo>
                  <a:pt x="1894999" y="120491"/>
                  <a:pt x="1891189" y="129064"/>
                  <a:pt x="1885474" y="144304"/>
                </a:cubicBezTo>
                <a:cubicBezTo>
                  <a:pt x="1882616" y="151924"/>
                  <a:pt x="1878806" y="161449"/>
                  <a:pt x="1875949" y="172879"/>
                </a:cubicBezTo>
                <a:cubicBezTo>
                  <a:pt x="1874044" y="178594"/>
                  <a:pt x="1872139" y="184309"/>
                  <a:pt x="1870234" y="190976"/>
                </a:cubicBezTo>
                <a:cubicBezTo>
                  <a:pt x="1868329" y="197644"/>
                  <a:pt x="1867376" y="204311"/>
                  <a:pt x="1865471" y="210979"/>
                </a:cubicBezTo>
                <a:cubicBezTo>
                  <a:pt x="1863566" y="219551"/>
                  <a:pt x="1860709" y="229076"/>
                  <a:pt x="1858804" y="238601"/>
                </a:cubicBezTo>
                <a:cubicBezTo>
                  <a:pt x="1858804" y="221456"/>
                  <a:pt x="1857851" y="206216"/>
                  <a:pt x="1856899" y="194786"/>
                </a:cubicBezTo>
                <a:cubicBezTo>
                  <a:pt x="1855946" y="181451"/>
                  <a:pt x="1854994" y="172879"/>
                  <a:pt x="1854994" y="172879"/>
                </a:cubicBezTo>
                <a:cubicBezTo>
                  <a:pt x="1854994" y="172879"/>
                  <a:pt x="1854041" y="180499"/>
                  <a:pt x="1853089" y="194786"/>
                </a:cubicBezTo>
                <a:cubicBezTo>
                  <a:pt x="1852136" y="208121"/>
                  <a:pt x="1850231" y="228124"/>
                  <a:pt x="1848326" y="250984"/>
                </a:cubicBezTo>
                <a:cubicBezTo>
                  <a:pt x="1847374" y="260509"/>
                  <a:pt x="1846421" y="271939"/>
                  <a:pt x="1845469" y="282416"/>
                </a:cubicBezTo>
                <a:cubicBezTo>
                  <a:pt x="1843564" y="279559"/>
                  <a:pt x="1841659" y="276701"/>
                  <a:pt x="1839754" y="273844"/>
                </a:cubicBezTo>
                <a:cubicBezTo>
                  <a:pt x="1839754" y="270986"/>
                  <a:pt x="1838801" y="269081"/>
                  <a:pt x="1838801" y="269081"/>
                </a:cubicBezTo>
                <a:cubicBezTo>
                  <a:pt x="1838801" y="269081"/>
                  <a:pt x="1838801" y="270034"/>
                  <a:pt x="1838801" y="272891"/>
                </a:cubicBezTo>
                <a:cubicBezTo>
                  <a:pt x="1834039" y="266224"/>
                  <a:pt x="1830229" y="260509"/>
                  <a:pt x="1827371" y="256699"/>
                </a:cubicBezTo>
                <a:cubicBezTo>
                  <a:pt x="1829276" y="216694"/>
                  <a:pt x="1828324" y="190976"/>
                  <a:pt x="1828324" y="190976"/>
                </a:cubicBezTo>
                <a:cubicBezTo>
                  <a:pt x="1828324" y="190976"/>
                  <a:pt x="1826419" y="202406"/>
                  <a:pt x="1822609" y="222409"/>
                </a:cubicBezTo>
                <a:cubicBezTo>
                  <a:pt x="1822609" y="219551"/>
                  <a:pt x="1822609" y="217646"/>
                  <a:pt x="1822609" y="214789"/>
                </a:cubicBezTo>
                <a:cubicBezTo>
                  <a:pt x="1822609" y="196691"/>
                  <a:pt x="1821656" y="178594"/>
                  <a:pt x="1822609" y="161449"/>
                </a:cubicBezTo>
                <a:cubicBezTo>
                  <a:pt x="1823561" y="144304"/>
                  <a:pt x="1823561" y="129064"/>
                  <a:pt x="1823561" y="113824"/>
                </a:cubicBezTo>
                <a:cubicBezTo>
                  <a:pt x="1824514" y="54769"/>
                  <a:pt x="1823561" y="15716"/>
                  <a:pt x="1823561" y="15716"/>
                </a:cubicBezTo>
                <a:cubicBezTo>
                  <a:pt x="1823561" y="15716"/>
                  <a:pt x="1817846" y="54769"/>
                  <a:pt x="1812131" y="112871"/>
                </a:cubicBezTo>
                <a:cubicBezTo>
                  <a:pt x="1811179" y="127159"/>
                  <a:pt x="1809274" y="143351"/>
                  <a:pt x="1807369" y="160496"/>
                </a:cubicBezTo>
                <a:cubicBezTo>
                  <a:pt x="1805464" y="175736"/>
                  <a:pt x="1805464" y="191929"/>
                  <a:pt x="1805464" y="209074"/>
                </a:cubicBezTo>
                <a:cubicBezTo>
                  <a:pt x="1803559" y="210026"/>
                  <a:pt x="1802606" y="210979"/>
                  <a:pt x="1801654" y="211931"/>
                </a:cubicBezTo>
                <a:lnTo>
                  <a:pt x="1801654" y="211931"/>
                </a:lnTo>
                <a:lnTo>
                  <a:pt x="1801654" y="212884"/>
                </a:lnTo>
                <a:cubicBezTo>
                  <a:pt x="1797844" y="221456"/>
                  <a:pt x="1794034" y="229076"/>
                  <a:pt x="1790224" y="237649"/>
                </a:cubicBezTo>
                <a:cubicBezTo>
                  <a:pt x="1790224" y="217646"/>
                  <a:pt x="1790224" y="207169"/>
                  <a:pt x="1790224" y="207169"/>
                </a:cubicBezTo>
                <a:cubicBezTo>
                  <a:pt x="1790224" y="207169"/>
                  <a:pt x="1788319" y="218599"/>
                  <a:pt x="1786414" y="239554"/>
                </a:cubicBezTo>
                <a:cubicBezTo>
                  <a:pt x="1786414" y="243364"/>
                  <a:pt x="1785461" y="246221"/>
                  <a:pt x="1784509" y="250984"/>
                </a:cubicBezTo>
                <a:cubicBezTo>
                  <a:pt x="1784509" y="251936"/>
                  <a:pt x="1784509" y="251936"/>
                  <a:pt x="1783556" y="252889"/>
                </a:cubicBezTo>
                <a:cubicBezTo>
                  <a:pt x="1779746" y="236696"/>
                  <a:pt x="1776889" y="226219"/>
                  <a:pt x="1776889" y="226219"/>
                </a:cubicBezTo>
                <a:cubicBezTo>
                  <a:pt x="1776889" y="226219"/>
                  <a:pt x="1776889" y="236696"/>
                  <a:pt x="1777841" y="253841"/>
                </a:cubicBezTo>
                <a:cubicBezTo>
                  <a:pt x="1774031" y="244316"/>
                  <a:pt x="1771174" y="236696"/>
                  <a:pt x="1768316" y="230029"/>
                </a:cubicBezTo>
                <a:cubicBezTo>
                  <a:pt x="1763554" y="219551"/>
                  <a:pt x="1760696" y="211931"/>
                  <a:pt x="1759744" y="209074"/>
                </a:cubicBezTo>
                <a:cubicBezTo>
                  <a:pt x="1759744" y="209074"/>
                  <a:pt x="1759744" y="208121"/>
                  <a:pt x="1759744" y="208121"/>
                </a:cubicBezTo>
                <a:cubicBezTo>
                  <a:pt x="1761649" y="202406"/>
                  <a:pt x="1761649" y="198596"/>
                  <a:pt x="1761649" y="198596"/>
                </a:cubicBezTo>
                <a:cubicBezTo>
                  <a:pt x="1761649" y="198596"/>
                  <a:pt x="1760696" y="200501"/>
                  <a:pt x="1759744" y="203359"/>
                </a:cubicBezTo>
                <a:cubicBezTo>
                  <a:pt x="1759744" y="200501"/>
                  <a:pt x="1759744" y="197644"/>
                  <a:pt x="1759744" y="195739"/>
                </a:cubicBezTo>
                <a:cubicBezTo>
                  <a:pt x="1760696" y="187166"/>
                  <a:pt x="1760696" y="178594"/>
                  <a:pt x="1761649" y="171926"/>
                </a:cubicBezTo>
                <a:cubicBezTo>
                  <a:pt x="1762601" y="158591"/>
                  <a:pt x="1762601" y="151924"/>
                  <a:pt x="1762601" y="151924"/>
                </a:cubicBezTo>
                <a:cubicBezTo>
                  <a:pt x="1762601" y="151924"/>
                  <a:pt x="1760696" y="159544"/>
                  <a:pt x="1756886" y="171926"/>
                </a:cubicBezTo>
                <a:cubicBezTo>
                  <a:pt x="1754981" y="180499"/>
                  <a:pt x="1752124" y="191929"/>
                  <a:pt x="1749266" y="205264"/>
                </a:cubicBezTo>
                <a:cubicBezTo>
                  <a:pt x="1746409" y="200501"/>
                  <a:pt x="1745456" y="197644"/>
                  <a:pt x="1745456" y="197644"/>
                </a:cubicBezTo>
                <a:cubicBezTo>
                  <a:pt x="1745456" y="197644"/>
                  <a:pt x="1746409" y="201454"/>
                  <a:pt x="1749266" y="208121"/>
                </a:cubicBezTo>
                <a:cubicBezTo>
                  <a:pt x="1748314" y="213836"/>
                  <a:pt x="1747361" y="219551"/>
                  <a:pt x="1746409" y="225266"/>
                </a:cubicBezTo>
                <a:cubicBezTo>
                  <a:pt x="1746409" y="226219"/>
                  <a:pt x="1746409" y="227171"/>
                  <a:pt x="1746409" y="228124"/>
                </a:cubicBezTo>
                <a:cubicBezTo>
                  <a:pt x="1741646" y="193834"/>
                  <a:pt x="1737836" y="171926"/>
                  <a:pt x="1737836" y="171926"/>
                </a:cubicBezTo>
                <a:cubicBezTo>
                  <a:pt x="1737836" y="171926"/>
                  <a:pt x="1736884" y="204311"/>
                  <a:pt x="1738789" y="252889"/>
                </a:cubicBezTo>
                <a:cubicBezTo>
                  <a:pt x="1737836" y="253841"/>
                  <a:pt x="1737836" y="255746"/>
                  <a:pt x="1736884" y="256699"/>
                </a:cubicBezTo>
                <a:cubicBezTo>
                  <a:pt x="1735931" y="253841"/>
                  <a:pt x="1735931" y="252889"/>
                  <a:pt x="1735931" y="252889"/>
                </a:cubicBezTo>
                <a:cubicBezTo>
                  <a:pt x="1735931" y="252889"/>
                  <a:pt x="1735931" y="254794"/>
                  <a:pt x="1735931" y="257651"/>
                </a:cubicBezTo>
                <a:cubicBezTo>
                  <a:pt x="1734979" y="259556"/>
                  <a:pt x="1734026" y="261461"/>
                  <a:pt x="1733074" y="264319"/>
                </a:cubicBezTo>
                <a:cubicBezTo>
                  <a:pt x="1731169" y="270034"/>
                  <a:pt x="1729264" y="276701"/>
                  <a:pt x="1727359" y="283369"/>
                </a:cubicBezTo>
                <a:cubicBezTo>
                  <a:pt x="1725454" y="288131"/>
                  <a:pt x="1723549" y="293846"/>
                  <a:pt x="1722596" y="299561"/>
                </a:cubicBezTo>
                <a:cubicBezTo>
                  <a:pt x="1720691" y="278606"/>
                  <a:pt x="1718786" y="267176"/>
                  <a:pt x="1718786" y="267176"/>
                </a:cubicBezTo>
                <a:cubicBezTo>
                  <a:pt x="1718786" y="267176"/>
                  <a:pt x="1717834" y="286226"/>
                  <a:pt x="1716881" y="317659"/>
                </a:cubicBezTo>
                <a:cubicBezTo>
                  <a:pt x="1716881" y="317659"/>
                  <a:pt x="1716881" y="318611"/>
                  <a:pt x="1716881" y="318611"/>
                </a:cubicBezTo>
                <a:cubicBezTo>
                  <a:pt x="1715929" y="317659"/>
                  <a:pt x="1715929" y="316706"/>
                  <a:pt x="1714976" y="316706"/>
                </a:cubicBezTo>
                <a:cubicBezTo>
                  <a:pt x="1712119" y="307181"/>
                  <a:pt x="1710214" y="297656"/>
                  <a:pt x="1707356" y="288131"/>
                </a:cubicBezTo>
                <a:cubicBezTo>
                  <a:pt x="1708309" y="270034"/>
                  <a:pt x="1709261" y="252889"/>
                  <a:pt x="1709261" y="237649"/>
                </a:cubicBezTo>
                <a:cubicBezTo>
                  <a:pt x="1711166" y="192881"/>
                  <a:pt x="1710214" y="163354"/>
                  <a:pt x="1710214" y="163354"/>
                </a:cubicBezTo>
                <a:cubicBezTo>
                  <a:pt x="1710214" y="163354"/>
                  <a:pt x="1705451" y="189071"/>
                  <a:pt x="1698784" y="229076"/>
                </a:cubicBezTo>
                <a:cubicBezTo>
                  <a:pt x="1696879" y="219551"/>
                  <a:pt x="1695926" y="210979"/>
                  <a:pt x="1694021" y="203359"/>
                </a:cubicBezTo>
                <a:cubicBezTo>
                  <a:pt x="1695926" y="191929"/>
                  <a:pt x="1697831" y="180499"/>
                  <a:pt x="1699736" y="170021"/>
                </a:cubicBezTo>
                <a:cubicBezTo>
                  <a:pt x="1702594" y="151924"/>
                  <a:pt x="1705451" y="134779"/>
                  <a:pt x="1706404" y="119539"/>
                </a:cubicBezTo>
                <a:cubicBezTo>
                  <a:pt x="1708309" y="104299"/>
                  <a:pt x="1709261" y="91916"/>
                  <a:pt x="1710214" y="80486"/>
                </a:cubicBezTo>
                <a:cubicBezTo>
                  <a:pt x="1712119" y="59531"/>
                  <a:pt x="1713071" y="47149"/>
                  <a:pt x="1713071" y="47149"/>
                </a:cubicBezTo>
                <a:cubicBezTo>
                  <a:pt x="1713071" y="47149"/>
                  <a:pt x="1710214" y="59531"/>
                  <a:pt x="1706404" y="80486"/>
                </a:cubicBezTo>
                <a:cubicBezTo>
                  <a:pt x="1704499" y="90964"/>
                  <a:pt x="1701641" y="104299"/>
                  <a:pt x="1698784" y="118586"/>
                </a:cubicBezTo>
                <a:cubicBezTo>
                  <a:pt x="1695926" y="133826"/>
                  <a:pt x="1692116" y="150019"/>
                  <a:pt x="1688306" y="168116"/>
                </a:cubicBezTo>
                <a:cubicBezTo>
                  <a:pt x="1688306" y="169069"/>
                  <a:pt x="1687354" y="170974"/>
                  <a:pt x="1687354" y="171926"/>
                </a:cubicBezTo>
                <a:cubicBezTo>
                  <a:pt x="1685449" y="164306"/>
                  <a:pt x="1684496" y="160496"/>
                  <a:pt x="1684496" y="160496"/>
                </a:cubicBezTo>
                <a:cubicBezTo>
                  <a:pt x="1684496" y="160496"/>
                  <a:pt x="1684496" y="167164"/>
                  <a:pt x="1685449" y="179546"/>
                </a:cubicBezTo>
                <a:cubicBezTo>
                  <a:pt x="1684496" y="185261"/>
                  <a:pt x="1682591" y="191929"/>
                  <a:pt x="1681639" y="197644"/>
                </a:cubicBezTo>
                <a:cubicBezTo>
                  <a:pt x="1680686" y="195739"/>
                  <a:pt x="1680686" y="194786"/>
                  <a:pt x="1680686" y="192881"/>
                </a:cubicBezTo>
                <a:cubicBezTo>
                  <a:pt x="1681639" y="186214"/>
                  <a:pt x="1681639" y="180499"/>
                  <a:pt x="1681639" y="174784"/>
                </a:cubicBezTo>
                <a:cubicBezTo>
                  <a:pt x="1681639" y="162401"/>
                  <a:pt x="1682591" y="151924"/>
                  <a:pt x="1682591" y="143351"/>
                </a:cubicBezTo>
                <a:cubicBezTo>
                  <a:pt x="1682591" y="126206"/>
                  <a:pt x="1683544" y="115729"/>
                  <a:pt x="1683544" y="115729"/>
                </a:cubicBezTo>
                <a:cubicBezTo>
                  <a:pt x="1683544" y="115729"/>
                  <a:pt x="1681639" y="125254"/>
                  <a:pt x="1678781" y="143351"/>
                </a:cubicBezTo>
                <a:cubicBezTo>
                  <a:pt x="1677829" y="151924"/>
                  <a:pt x="1675924" y="162401"/>
                  <a:pt x="1674019" y="174784"/>
                </a:cubicBezTo>
                <a:cubicBezTo>
                  <a:pt x="1672114" y="187166"/>
                  <a:pt x="1669256" y="200501"/>
                  <a:pt x="1666399" y="215741"/>
                </a:cubicBezTo>
                <a:cubicBezTo>
                  <a:pt x="1665446" y="220504"/>
                  <a:pt x="1664494" y="226219"/>
                  <a:pt x="1663541" y="231934"/>
                </a:cubicBezTo>
                <a:cubicBezTo>
                  <a:pt x="1662589" y="228124"/>
                  <a:pt x="1661636" y="225266"/>
                  <a:pt x="1661636" y="225266"/>
                </a:cubicBezTo>
                <a:cubicBezTo>
                  <a:pt x="1661636" y="225266"/>
                  <a:pt x="1661636" y="229076"/>
                  <a:pt x="1662589" y="236696"/>
                </a:cubicBezTo>
                <a:cubicBezTo>
                  <a:pt x="1661636" y="242411"/>
                  <a:pt x="1660684" y="248126"/>
                  <a:pt x="1659731" y="253841"/>
                </a:cubicBezTo>
                <a:cubicBezTo>
                  <a:pt x="1659731" y="252889"/>
                  <a:pt x="1658779" y="251936"/>
                  <a:pt x="1658779" y="251936"/>
                </a:cubicBezTo>
                <a:cubicBezTo>
                  <a:pt x="1654969" y="240506"/>
                  <a:pt x="1650206" y="230981"/>
                  <a:pt x="1646396" y="223361"/>
                </a:cubicBezTo>
                <a:cubicBezTo>
                  <a:pt x="1645444" y="220504"/>
                  <a:pt x="1643539" y="218599"/>
                  <a:pt x="1642586" y="215741"/>
                </a:cubicBezTo>
                <a:cubicBezTo>
                  <a:pt x="1642586" y="210979"/>
                  <a:pt x="1642586" y="207169"/>
                  <a:pt x="1642586" y="202406"/>
                </a:cubicBezTo>
                <a:cubicBezTo>
                  <a:pt x="1641634" y="186214"/>
                  <a:pt x="1641634" y="170021"/>
                  <a:pt x="1640681" y="154781"/>
                </a:cubicBezTo>
                <a:cubicBezTo>
                  <a:pt x="1639729" y="139541"/>
                  <a:pt x="1637824" y="125254"/>
                  <a:pt x="1635919" y="111919"/>
                </a:cubicBezTo>
                <a:cubicBezTo>
                  <a:pt x="1630204" y="58579"/>
                  <a:pt x="1624489" y="23336"/>
                  <a:pt x="1624489" y="23336"/>
                </a:cubicBezTo>
                <a:cubicBezTo>
                  <a:pt x="1624489" y="23336"/>
                  <a:pt x="1623536" y="58579"/>
                  <a:pt x="1624489" y="111919"/>
                </a:cubicBezTo>
                <a:cubicBezTo>
                  <a:pt x="1624489" y="125254"/>
                  <a:pt x="1624489" y="139541"/>
                  <a:pt x="1625441" y="154781"/>
                </a:cubicBezTo>
                <a:cubicBezTo>
                  <a:pt x="1626394" y="170021"/>
                  <a:pt x="1624489" y="186214"/>
                  <a:pt x="1625441" y="202406"/>
                </a:cubicBezTo>
                <a:cubicBezTo>
                  <a:pt x="1625441" y="210026"/>
                  <a:pt x="1625441" y="217646"/>
                  <a:pt x="1625441" y="225266"/>
                </a:cubicBezTo>
                <a:cubicBezTo>
                  <a:pt x="1625441" y="227171"/>
                  <a:pt x="1625441" y="229076"/>
                  <a:pt x="1625441" y="230981"/>
                </a:cubicBezTo>
                <a:cubicBezTo>
                  <a:pt x="1624489" y="230029"/>
                  <a:pt x="1624489" y="228124"/>
                  <a:pt x="1623536" y="227171"/>
                </a:cubicBezTo>
                <a:cubicBezTo>
                  <a:pt x="1620679" y="211931"/>
                  <a:pt x="1619726" y="203359"/>
                  <a:pt x="1619726" y="203359"/>
                </a:cubicBezTo>
                <a:cubicBezTo>
                  <a:pt x="1619726" y="203359"/>
                  <a:pt x="1619726" y="208121"/>
                  <a:pt x="1619726" y="217646"/>
                </a:cubicBezTo>
                <a:cubicBezTo>
                  <a:pt x="1613059" y="201454"/>
                  <a:pt x="1608296" y="190976"/>
                  <a:pt x="1608296" y="190976"/>
                </a:cubicBezTo>
                <a:cubicBezTo>
                  <a:pt x="1608296" y="190976"/>
                  <a:pt x="1612106" y="207169"/>
                  <a:pt x="1619726" y="233839"/>
                </a:cubicBezTo>
                <a:cubicBezTo>
                  <a:pt x="1619726" y="236696"/>
                  <a:pt x="1619726" y="239554"/>
                  <a:pt x="1619726" y="242411"/>
                </a:cubicBezTo>
                <a:cubicBezTo>
                  <a:pt x="1615916" y="236696"/>
                  <a:pt x="1613059" y="233839"/>
                  <a:pt x="1613059" y="233839"/>
                </a:cubicBezTo>
                <a:cubicBezTo>
                  <a:pt x="1613059" y="233839"/>
                  <a:pt x="1614964" y="238601"/>
                  <a:pt x="1619726" y="247174"/>
                </a:cubicBezTo>
                <a:cubicBezTo>
                  <a:pt x="1616869" y="250984"/>
                  <a:pt x="1614011" y="256699"/>
                  <a:pt x="1610201" y="264319"/>
                </a:cubicBezTo>
                <a:cubicBezTo>
                  <a:pt x="1609249" y="266224"/>
                  <a:pt x="1608296" y="268129"/>
                  <a:pt x="1607344" y="270034"/>
                </a:cubicBezTo>
                <a:cubicBezTo>
                  <a:pt x="1607344" y="269081"/>
                  <a:pt x="1606391" y="269081"/>
                  <a:pt x="1606391" y="269081"/>
                </a:cubicBezTo>
                <a:cubicBezTo>
                  <a:pt x="1606391" y="269081"/>
                  <a:pt x="1606391" y="269081"/>
                  <a:pt x="1607344" y="270034"/>
                </a:cubicBezTo>
                <a:cubicBezTo>
                  <a:pt x="1605439" y="273844"/>
                  <a:pt x="1603534" y="277654"/>
                  <a:pt x="1601629" y="282416"/>
                </a:cubicBezTo>
                <a:cubicBezTo>
                  <a:pt x="1601629" y="277654"/>
                  <a:pt x="1600676" y="273844"/>
                  <a:pt x="1600676" y="269081"/>
                </a:cubicBezTo>
                <a:cubicBezTo>
                  <a:pt x="1598771" y="243364"/>
                  <a:pt x="1596866" y="221456"/>
                  <a:pt x="1595914" y="207169"/>
                </a:cubicBezTo>
                <a:cubicBezTo>
                  <a:pt x="1594961" y="191929"/>
                  <a:pt x="1594009" y="183356"/>
                  <a:pt x="1594009" y="183356"/>
                </a:cubicBezTo>
                <a:cubicBezTo>
                  <a:pt x="1594009" y="183356"/>
                  <a:pt x="1593056" y="191929"/>
                  <a:pt x="1592104" y="207169"/>
                </a:cubicBezTo>
                <a:cubicBezTo>
                  <a:pt x="1592104" y="212884"/>
                  <a:pt x="1591151" y="219551"/>
                  <a:pt x="1591151" y="227171"/>
                </a:cubicBezTo>
                <a:cubicBezTo>
                  <a:pt x="1589246" y="216694"/>
                  <a:pt x="1586389" y="207169"/>
                  <a:pt x="1583531" y="197644"/>
                </a:cubicBezTo>
                <a:cubicBezTo>
                  <a:pt x="1581626" y="190976"/>
                  <a:pt x="1579721" y="185261"/>
                  <a:pt x="1578769" y="179546"/>
                </a:cubicBezTo>
                <a:cubicBezTo>
                  <a:pt x="1576864" y="173831"/>
                  <a:pt x="1574959" y="168116"/>
                  <a:pt x="1573054" y="163354"/>
                </a:cubicBezTo>
                <a:cubicBezTo>
                  <a:pt x="1569244" y="152876"/>
                  <a:pt x="1566386" y="144304"/>
                  <a:pt x="1563529" y="137636"/>
                </a:cubicBezTo>
                <a:cubicBezTo>
                  <a:pt x="1556861" y="123349"/>
                  <a:pt x="1554004" y="115729"/>
                  <a:pt x="1554004" y="115729"/>
                </a:cubicBezTo>
                <a:cubicBezTo>
                  <a:pt x="1554004" y="115729"/>
                  <a:pt x="1555909" y="124301"/>
                  <a:pt x="1560671" y="138589"/>
                </a:cubicBezTo>
                <a:cubicBezTo>
                  <a:pt x="1562576" y="146209"/>
                  <a:pt x="1564481" y="154781"/>
                  <a:pt x="1567339" y="165259"/>
                </a:cubicBezTo>
                <a:cubicBezTo>
                  <a:pt x="1568291" y="170021"/>
                  <a:pt x="1569244" y="175736"/>
                  <a:pt x="1571149" y="181451"/>
                </a:cubicBezTo>
                <a:cubicBezTo>
                  <a:pt x="1572101" y="187166"/>
                  <a:pt x="1573054" y="192881"/>
                  <a:pt x="1574006" y="199549"/>
                </a:cubicBezTo>
                <a:cubicBezTo>
                  <a:pt x="1576864" y="211931"/>
                  <a:pt x="1577816" y="226219"/>
                  <a:pt x="1579721" y="240506"/>
                </a:cubicBezTo>
                <a:cubicBezTo>
                  <a:pt x="1581626" y="253841"/>
                  <a:pt x="1582579" y="269081"/>
                  <a:pt x="1584484" y="283369"/>
                </a:cubicBezTo>
                <a:cubicBezTo>
                  <a:pt x="1581626" y="274796"/>
                  <a:pt x="1579721" y="266224"/>
                  <a:pt x="1576864" y="258604"/>
                </a:cubicBezTo>
                <a:cubicBezTo>
                  <a:pt x="1575911" y="255746"/>
                  <a:pt x="1574959" y="252889"/>
                  <a:pt x="1573054" y="249079"/>
                </a:cubicBezTo>
                <a:cubicBezTo>
                  <a:pt x="1573054" y="249079"/>
                  <a:pt x="1573054" y="248126"/>
                  <a:pt x="1573054" y="247174"/>
                </a:cubicBezTo>
                <a:cubicBezTo>
                  <a:pt x="1573054" y="243364"/>
                  <a:pt x="1573054" y="238601"/>
                  <a:pt x="1572101" y="234791"/>
                </a:cubicBezTo>
                <a:cubicBezTo>
                  <a:pt x="1571149" y="221456"/>
                  <a:pt x="1569244" y="209074"/>
                  <a:pt x="1567339" y="198596"/>
                </a:cubicBezTo>
                <a:cubicBezTo>
                  <a:pt x="1566386" y="192881"/>
                  <a:pt x="1564481" y="188119"/>
                  <a:pt x="1563529" y="184309"/>
                </a:cubicBezTo>
                <a:cubicBezTo>
                  <a:pt x="1561624" y="179546"/>
                  <a:pt x="1560671" y="175736"/>
                  <a:pt x="1558766" y="171926"/>
                </a:cubicBezTo>
                <a:cubicBezTo>
                  <a:pt x="1555909" y="164306"/>
                  <a:pt x="1553051" y="159544"/>
                  <a:pt x="1550194" y="155734"/>
                </a:cubicBezTo>
                <a:cubicBezTo>
                  <a:pt x="1548289" y="151924"/>
                  <a:pt x="1546384" y="150019"/>
                  <a:pt x="1546384" y="150019"/>
                </a:cubicBezTo>
                <a:cubicBezTo>
                  <a:pt x="1546384" y="150019"/>
                  <a:pt x="1547336" y="151924"/>
                  <a:pt x="1549241" y="155734"/>
                </a:cubicBezTo>
                <a:cubicBezTo>
                  <a:pt x="1551146" y="159544"/>
                  <a:pt x="1553051" y="165259"/>
                  <a:pt x="1554956" y="171926"/>
                </a:cubicBezTo>
                <a:cubicBezTo>
                  <a:pt x="1555909" y="175736"/>
                  <a:pt x="1556861" y="179546"/>
                  <a:pt x="1557814" y="184309"/>
                </a:cubicBezTo>
                <a:cubicBezTo>
                  <a:pt x="1557814" y="189071"/>
                  <a:pt x="1558766" y="193834"/>
                  <a:pt x="1559719" y="198596"/>
                </a:cubicBezTo>
                <a:cubicBezTo>
                  <a:pt x="1559719" y="203359"/>
                  <a:pt x="1560671" y="208121"/>
                  <a:pt x="1560671" y="213836"/>
                </a:cubicBezTo>
                <a:cubicBezTo>
                  <a:pt x="1560671" y="214789"/>
                  <a:pt x="1560671" y="215741"/>
                  <a:pt x="1559719" y="216694"/>
                </a:cubicBezTo>
                <a:cubicBezTo>
                  <a:pt x="1558766" y="213836"/>
                  <a:pt x="1556861" y="210979"/>
                  <a:pt x="1555909" y="208121"/>
                </a:cubicBezTo>
                <a:cubicBezTo>
                  <a:pt x="1554004" y="203359"/>
                  <a:pt x="1551146" y="199549"/>
                  <a:pt x="1549241" y="194786"/>
                </a:cubicBezTo>
                <a:cubicBezTo>
                  <a:pt x="1545431" y="186214"/>
                  <a:pt x="1541621" y="179546"/>
                  <a:pt x="1537811" y="173831"/>
                </a:cubicBezTo>
                <a:cubicBezTo>
                  <a:pt x="1530191" y="162401"/>
                  <a:pt x="1526381" y="156686"/>
                  <a:pt x="1526381" y="156686"/>
                </a:cubicBezTo>
                <a:cubicBezTo>
                  <a:pt x="1526381" y="156686"/>
                  <a:pt x="1529239" y="163354"/>
                  <a:pt x="1534001" y="175736"/>
                </a:cubicBezTo>
                <a:cubicBezTo>
                  <a:pt x="1536859" y="181451"/>
                  <a:pt x="1539716" y="189071"/>
                  <a:pt x="1542574" y="197644"/>
                </a:cubicBezTo>
                <a:cubicBezTo>
                  <a:pt x="1543526" y="201454"/>
                  <a:pt x="1545431" y="205264"/>
                  <a:pt x="1546384" y="209074"/>
                </a:cubicBezTo>
                <a:cubicBezTo>
                  <a:pt x="1546384" y="208121"/>
                  <a:pt x="1545431" y="208121"/>
                  <a:pt x="1545431" y="208121"/>
                </a:cubicBezTo>
                <a:cubicBezTo>
                  <a:pt x="1545431" y="208121"/>
                  <a:pt x="1546384" y="209074"/>
                  <a:pt x="1546384" y="210979"/>
                </a:cubicBezTo>
                <a:cubicBezTo>
                  <a:pt x="1548289" y="215741"/>
                  <a:pt x="1549241" y="220504"/>
                  <a:pt x="1551146" y="226219"/>
                </a:cubicBezTo>
                <a:cubicBezTo>
                  <a:pt x="1552099" y="228124"/>
                  <a:pt x="1552099" y="229076"/>
                  <a:pt x="1552099" y="230981"/>
                </a:cubicBezTo>
                <a:cubicBezTo>
                  <a:pt x="1552099" y="232886"/>
                  <a:pt x="1553051" y="233839"/>
                  <a:pt x="1553051" y="235744"/>
                </a:cubicBezTo>
                <a:cubicBezTo>
                  <a:pt x="1553051" y="237649"/>
                  <a:pt x="1553051" y="239554"/>
                  <a:pt x="1554004" y="241459"/>
                </a:cubicBezTo>
                <a:cubicBezTo>
                  <a:pt x="1554004" y="242411"/>
                  <a:pt x="1554004" y="243364"/>
                  <a:pt x="1554004" y="244316"/>
                </a:cubicBezTo>
                <a:cubicBezTo>
                  <a:pt x="1554004" y="246221"/>
                  <a:pt x="1553051" y="248126"/>
                  <a:pt x="1553051" y="250031"/>
                </a:cubicBezTo>
                <a:cubicBezTo>
                  <a:pt x="1551146" y="253841"/>
                  <a:pt x="1549241" y="257651"/>
                  <a:pt x="1547336" y="263366"/>
                </a:cubicBezTo>
                <a:cubicBezTo>
                  <a:pt x="1545431" y="258604"/>
                  <a:pt x="1543526" y="254794"/>
                  <a:pt x="1542574" y="251936"/>
                </a:cubicBezTo>
                <a:cubicBezTo>
                  <a:pt x="1542574" y="249079"/>
                  <a:pt x="1542574" y="245269"/>
                  <a:pt x="1542574" y="243364"/>
                </a:cubicBezTo>
                <a:cubicBezTo>
                  <a:pt x="1542574" y="230029"/>
                  <a:pt x="1542574" y="222409"/>
                  <a:pt x="1542574" y="222409"/>
                </a:cubicBezTo>
                <a:cubicBezTo>
                  <a:pt x="1542574" y="222409"/>
                  <a:pt x="1541621" y="230029"/>
                  <a:pt x="1538764" y="243364"/>
                </a:cubicBezTo>
                <a:cubicBezTo>
                  <a:pt x="1538764" y="243364"/>
                  <a:pt x="1538764" y="243364"/>
                  <a:pt x="1538764" y="243364"/>
                </a:cubicBezTo>
                <a:cubicBezTo>
                  <a:pt x="1534001" y="232886"/>
                  <a:pt x="1531144" y="226219"/>
                  <a:pt x="1531144" y="226219"/>
                </a:cubicBezTo>
                <a:cubicBezTo>
                  <a:pt x="1531144" y="226219"/>
                  <a:pt x="1533049" y="234791"/>
                  <a:pt x="1537811" y="250031"/>
                </a:cubicBezTo>
                <a:cubicBezTo>
                  <a:pt x="1537811" y="252889"/>
                  <a:pt x="1536859" y="255746"/>
                  <a:pt x="1536859" y="258604"/>
                </a:cubicBezTo>
                <a:cubicBezTo>
                  <a:pt x="1534954" y="251936"/>
                  <a:pt x="1533049" y="245269"/>
                  <a:pt x="1531144" y="239554"/>
                </a:cubicBezTo>
                <a:cubicBezTo>
                  <a:pt x="1529239" y="232886"/>
                  <a:pt x="1527334" y="227171"/>
                  <a:pt x="1525429" y="220504"/>
                </a:cubicBezTo>
                <a:cubicBezTo>
                  <a:pt x="1524476" y="217646"/>
                  <a:pt x="1523524" y="214789"/>
                  <a:pt x="1521619" y="211931"/>
                </a:cubicBezTo>
                <a:cubicBezTo>
                  <a:pt x="1518761" y="173831"/>
                  <a:pt x="1515904" y="150019"/>
                  <a:pt x="1515904" y="150019"/>
                </a:cubicBezTo>
                <a:cubicBezTo>
                  <a:pt x="1515904" y="150019"/>
                  <a:pt x="1514951" y="166211"/>
                  <a:pt x="1513046" y="192881"/>
                </a:cubicBezTo>
                <a:cubicBezTo>
                  <a:pt x="1510189" y="187166"/>
                  <a:pt x="1508284" y="182404"/>
                  <a:pt x="1506379" y="177641"/>
                </a:cubicBezTo>
                <a:cubicBezTo>
                  <a:pt x="1499711" y="163354"/>
                  <a:pt x="1495901" y="154781"/>
                  <a:pt x="1495901" y="154781"/>
                </a:cubicBezTo>
                <a:cubicBezTo>
                  <a:pt x="1495901" y="154781"/>
                  <a:pt x="1497806" y="163354"/>
                  <a:pt x="1502569" y="178594"/>
                </a:cubicBezTo>
                <a:cubicBezTo>
                  <a:pt x="1503521" y="182404"/>
                  <a:pt x="1504474" y="186214"/>
                  <a:pt x="1505426" y="190024"/>
                </a:cubicBezTo>
                <a:cubicBezTo>
                  <a:pt x="1505426" y="189071"/>
                  <a:pt x="1504474" y="189071"/>
                  <a:pt x="1504474" y="189071"/>
                </a:cubicBezTo>
                <a:cubicBezTo>
                  <a:pt x="1504474" y="189071"/>
                  <a:pt x="1506379" y="196691"/>
                  <a:pt x="1510189" y="210026"/>
                </a:cubicBezTo>
                <a:cubicBezTo>
                  <a:pt x="1510189" y="210979"/>
                  <a:pt x="1511141" y="212884"/>
                  <a:pt x="1511141" y="213836"/>
                </a:cubicBezTo>
                <a:cubicBezTo>
                  <a:pt x="1511141" y="220504"/>
                  <a:pt x="1510189" y="227171"/>
                  <a:pt x="1510189" y="233839"/>
                </a:cubicBezTo>
                <a:cubicBezTo>
                  <a:pt x="1510189" y="241459"/>
                  <a:pt x="1509236" y="250031"/>
                  <a:pt x="1509236" y="258604"/>
                </a:cubicBezTo>
                <a:cubicBezTo>
                  <a:pt x="1503521" y="241459"/>
                  <a:pt x="1498759" y="230981"/>
                  <a:pt x="1498759" y="230981"/>
                </a:cubicBezTo>
                <a:cubicBezTo>
                  <a:pt x="1498759" y="230981"/>
                  <a:pt x="1501616" y="248126"/>
                  <a:pt x="1508284" y="275749"/>
                </a:cubicBezTo>
                <a:cubicBezTo>
                  <a:pt x="1508284" y="279559"/>
                  <a:pt x="1508284" y="283369"/>
                  <a:pt x="1507331" y="288131"/>
                </a:cubicBezTo>
                <a:cubicBezTo>
                  <a:pt x="1506379" y="290036"/>
                  <a:pt x="1505426" y="290989"/>
                  <a:pt x="1504474" y="292894"/>
                </a:cubicBezTo>
                <a:cubicBezTo>
                  <a:pt x="1503521" y="294799"/>
                  <a:pt x="1501616" y="296704"/>
                  <a:pt x="1500664" y="298609"/>
                </a:cubicBezTo>
                <a:cubicBezTo>
                  <a:pt x="1497806" y="287179"/>
                  <a:pt x="1495901" y="275749"/>
                  <a:pt x="1493044" y="266224"/>
                </a:cubicBezTo>
                <a:cubicBezTo>
                  <a:pt x="1495901" y="253841"/>
                  <a:pt x="1497806" y="246221"/>
                  <a:pt x="1497806" y="246221"/>
                </a:cubicBezTo>
                <a:cubicBezTo>
                  <a:pt x="1497806" y="246221"/>
                  <a:pt x="1495901" y="251936"/>
                  <a:pt x="1491139" y="260509"/>
                </a:cubicBezTo>
                <a:cubicBezTo>
                  <a:pt x="1491139" y="260509"/>
                  <a:pt x="1491139" y="259556"/>
                  <a:pt x="1491139" y="259556"/>
                </a:cubicBezTo>
                <a:cubicBezTo>
                  <a:pt x="1491139" y="253841"/>
                  <a:pt x="1490186" y="249079"/>
                  <a:pt x="1490186" y="244316"/>
                </a:cubicBezTo>
                <a:cubicBezTo>
                  <a:pt x="1490186" y="242411"/>
                  <a:pt x="1490186" y="240506"/>
                  <a:pt x="1489234" y="238601"/>
                </a:cubicBezTo>
                <a:cubicBezTo>
                  <a:pt x="1489234" y="237649"/>
                  <a:pt x="1489234" y="237649"/>
                  <a:pt x="1489234" y="237649"/>
                </a:cubicBezTo>
                <a:cubicBezTo>
                  <a:pt x="1489234" y="237649"/>
                  <a:pt x="1489234" y="237649"/>
                  <a:pt x="1489234" y="238601"/>
                </a:cubicBezTo>
                <a:cubicBezTo>
                  <a:pt x="1488281" y="230981"/>
                  <a:pt x="1488281" y="225266"/>
                  <a:pt x="1486376" y="219551"/>
                </a:cubicBezTo>
                <a:cubicBezTo>
                  <a:pt x="1483519" y="206216"/>
                  <a:pt x="1482566" y="198596"/>
                  <a:pt x="1482566" y="198596"/>
                </a:cubicBezTo>
                <a:cubicBezTo>
                  <a:pt x="1482566" y="198596"/>
                  <a:pt x="1482566" y="206216"/>
                  <a:pt x="1482566" y="220504"/>
                </a:cubicBezTo>
                <a:cubicBezTo>
                  <a:pt x="1482566" y="222409"/>
                  <a:pt x="1482566" y="225266"/>
                  <a:pt x="1482566" y="228124"/>
                </a:cubicBezTo>
                <a:cubicBezTo>
                  <a:pt x="1476851" y="206216"/>
                  <a:pt x="1473041" y="193834"/>
                  <a:pt x="1473041" y="193834"/>
                </a:cubicBezTo>
                <a:cubicBezTo>
                  <a:pt x="1473041" y="193834"/>
                  <a:pt x="1474946" y="220504"/>
                  <a:pt x="1479709" y="259556"/>
                </a:cubicBezTo>
                <a:cubicBezTo>
                  <a:pt x="1479709" y="260509"/>
                  <a:pt x="1478756" y="261461"/>
                  <a:pt x="1478756" y="262414"/>
                </a:cubicBezTo>
                <a:cubicBezTo>
                  <a:pt x="1477804" y="263366"/>
                  <a:pt x="1477804" y="265271"/>
                  <a:pt x="1476851" y="266224"/>
                </a:cubicBezTo>
                <a:cubicBezTo>
                  <a:pt x="1476851" y="263366"/>
                  <a:pt x="1475899" y="260509"/>
                  <a:pt x="1475899" y="257651"/>
                </a:cubicBezTo>
                <a:cubicBezTo>
                  <a:pt x="1473994" y="244316"/>
                  <a:pt x="1473041" y="232886"/>
                  <a:pt x="1471136" y="221456"/>
                </a:cubicBezTo>
                <a:cubicBezTo>
                  <a:pt x="1469231" y="210979"/>
                  <a:pt x="1468279" y="201454"/>
                  <a:pt x="1466374" y="193834"/>
                </a:cubicBezTo>
                <a:cubicBezTo>
                  <a:pt x="1462564" y="178594"/>
                  <a:pt x="1460659" y="170021"/>
                  <a:pt x="1460659" y="170021"/>
                </a:cubicBezTo>
                <a:cubicBezTo>
                  <a:pt x="1460659" y="170021"/>
                  <a:pt x="1461611" y="178594"/>
                  <a:pt x="1462564" y="193834"/>
                </a:cubicBezTo>
                <a:cubicBezTo>
                  <a:pt x="1463516" y="201454"/>
                  <a:pt x="1463516" y="210979"/>
                  <a:pt x="1464469" y="221456"/>
                </a:cubicBezTo>
                <a:cubicBezTo>
                  <a:pt x="1465421" y="231934"/>
                  <a:pt x="1465421" y="244316"/>
                  <a:pt x="1465421" y="257651"/>
                </a:cubicBezTo>
                <a:cubicBezTo>
                  <a:pt x="1465421" y="263366"/>
                  <a:pt x="1465421" y="269081"/>
                  <a:pt x="1465421" y="275749"/>
                </a:cubicBezTo>
                <a:cubicBezTo>
                  <a:pt x="1462564" y="265271"/>
                  <a:pt x="1458754" y="254794"/>
                  <a:pt x="1455896" y="246221"/>
                </a:cubicBezTo>
                <a:cubicBezTo>
                  <a:pt x="1453039" y="235744"/>
                  <a:pt x="1450181" y="226219"/>
                  <a:pt x="1447324" y="218599"/>
                </a:cubicBezTo>
                <a:cubicBezTo>
                  <a:pt x="1442561" y="203359"/>
                  <a:pt x="1439704" y="194786"/>
                  <a:pt x="1439704" y="194786"/>
                </a:cubicBezTo>
                <a:cubicBezTo>
                  <a:pt x="1439704" y="194786"/>
                  <a:pt x="1440656" y="202406"/>
                  <a:pt x="1442561" y="215741"/>
                </a:cubicBezTo>
                <a:cubicBezTo>
                  <a:pt x="1439704" y="203359"/>
                  <a:pt x="1437799" y="193834"/>
                  <a:pt x="1435894" y="185261"/>
                </a:cubicBezTo>
                <a:cubicBezTo>
                  <a:pt x="1435894" y="169069"/>
                  <a:pt x="1435894" y="159544"/>
                  <a:pt x="1435894" y="159544"/>
                </a:cubicBezTo>
                <a:cubicBezTo>
                  <a:pt x="1435894" y="159544"/>
                  <a:pt x="1434941" y="164306"/>
                  <a:pt x="1433036" y="173831"/>
                </a:cubicBezTo>
                <a:cubicBezTo>
                  <a:pt x="1431131" y="165259"/>
                  <a:pt x="1430179" y="160496"/>
                  <a:pt x="1430179" y="160496"/>
                </a:cubicBezTo>
                <a:cubicBezTo>
                  <a:pt x="1430179" y="160496"/>
                  <a:pt x="1430179" y="162401"/>
                  <a:pt x="1430179" y="166211"/>
                </a:cubicBezTo>
                <a:cubicBezTo>
                  <a:pt x="1428274" y="158591"/>
                  <a:pt x="1427321" y="151924"/>
                  <a:pt x="1425416" y="147161"/>
                </a:cubicBezTo>
                <a:cubicBezTo>
                  <a:pt x="1421606" y="134779"/>
                  <a:pt x="1418749" y="127159"/>
                  <a:pt x="1418749" y="127159"/>
                </a:cubicBezTo>
                <a:cubicBezTo>
                  <a:pt x="1418749" y="127159"/>
                  <a:pt x="1419701" y="134779"/>
                  <a:pt x="1421606" y="148114"/>
                </a:cubicBezTo>
                <a:cubicBezTo>
                  <a:pt x="1422559" y="154781"/>
                  <a:pt x="1423511" y="162401"/>
                  <a:pt x="1423511" y="171926"/>
                </a:cubicBezTo>
                <a:cubicBezTo>
                  <a:pt x="1424464" y="181451"/>
                  <a:pt x="1424464" y="190976"/>
                  <a:pt x="1425416" y="202406"/>
                </a:cubicBezTo>
                <a:cubicBezTo>
                  <a:pt x="1425416" y="208121"/>
                  <a:pt x="1426369" y="212884"/>
                  <a:pt x="1426369" y="218599"/>
                </a:cubicBezTo>
                <a:cubicBezTo>
                  <a:pt x="1425416" y="224314"/>
                  <a:pt x="1424464" y="230029"/>
                  <a:pt x="1424464" y="235744"/>
                </a:cubicBezTo>
                <a:cubicBezTo>
                  <a:pt x="1423511" y="231934"/>
                  <a:pt x="1422559" y="229076"/>
                  <a:pt x="1421606" y="226219"/>
                </a:cubicBezTo>
                <a:cubicBezTo>
                  <a:pt x="1419701" y="219551"/>
                  <a:pt x="1416844" y="214789"/>
                  <a:pt x="1415891" y="210026"/>
                </a:cubicBezTo>
                <a:cubicBezTo>
                  <a:pt x="1412081" y="201454"/>
                  <a:pt x="1410176" y="195739"/>
                  <a:pt x="1410176" y="195739"/>
                </a:cubicBezTo>
                <a:cubicBezTo>
                  <a:pt x="1410176" y="195739"/>
                  <a:pt x="1411129" y="201454"/>
                  <a:pt x="1412081" y="210979"/>
                </a:cubicBezTo>
                <a:cubicBezTo>
                  <a:pt x="1413034" y="215741"/>
                  <a:pt x="1413986" y="221456"/>
                  <a:pt x="1414939" y="228124"/>
                </a:cubicBezTo>
                <a:cubicBezTo>
                  <a:pt x="1415891" y="234791"/>
                  <a:pt x="1416844" y="241459"/>
                  <a:pt x="1416844" y="250031"/>
                </a:cubicBezTo>
                <a:cubicBezTo>
                  <a:pt x="1416844" y="255746"/>
                  <a:pt x="1417796" y="261461"/>
                  <a:pt x="1418749" y="268129"/>
                </a:cubicBezTo>
                <a:cubicBezTo>
                  <a:pt x="1416844" y="270986"/>
                  <a:pt x="1414939" y="273844"/>
                  <a:pt x="1413034" y="277654"/>
                </a:cubicBezTo>
                <a:cubicBezTo>
                  <a:pt x="1412081" y="275749"/>
                  <a:pt x="1412081" y="273844"/>
                  <a:pt x="1411129" y="271939"/>
                </a:cubicBezTo>
                <a:cubicBezTo>
                  <a:pt x="1406366" y="237649"/>
                  <a:pt x="1401604" y="215741"/>
                  <a:pt x="1401604" y="215741"/>
                </a:cubicBezTo>
                <a:cubicBezTo>
                  <a:pt x="1401604" y="215741"/>
                  <a:pt x="1401604" y="226219"/>
                  <a:pt x="1400651" y="243364"/>
                </a:cubicBezTo>
                <a:cubicBezTo>
                  <a:pt x="1397794" y="233839"/>
                  <a:pt x="1394936" y="226219"/>
                  <a:pt x="1392079" y="219551"/>
                </a:cubicBezTo>
                <a:cubicBezTo>
                  <a:pt x="1392079" y="217646"/>
                  <a:pt x="1393031" y="215741"/>
                  <a:pt x="1393031" y="213836"/>
                </a:cubicBezTo>
                <a:cubicBezTo>
                  <a:pt x="1393984" y="212884"/>
                  <a:pt x="1394936" y="211931"/>
                  <a:pt x="1395889" y="210979"/>
                </a:cubicBezTo>
                <a:cubicBezTo>
                  <a:pt x="1399699" y="207169"/>
                  <a:pt x="1400651" y="205264"/>
                  <a:pt x="1400651" y="205264"/>
                </a:cubicBezTo>
                <a:cubicBezTo>
                  <a:pt x="1400651" y="205264"/>
                  <a:pt x="1398746" y="207169"/>
                  <a:pt x="1394936" y="210026"/>
                </a:cubicBezTo>
                <a:cubicBezTo>
                  <a:pt x="1394936" y="210026"/>
                  <a:pt x="1393984" y="210979"/>
                  <a:pt x="1393031" y="210979"/>
                </a:cubicBezTo>
                <a:cubicBezTo>
                  <a:pt x="1393984" y="205264"/>
                  <a:pt x="1394936" y="202406"/>
                  <a:pt x="1394936" y="202406"/>
                </a:cubicBezTo>
                <a:cubicBezTo>
                  <a:pt x="1394936" y="202406"/>
                  <a:pt x="1393031" y="206216"/>
                  <a:pt x="1391126" y="212884"/>
                </a:cubicBezTo>
                <a:cubicBezTo>
                  <a:pt x="1391126" y="212884"/>
                  <a:pt x="1390174" y="213836"/>
                  <a:pt x="1390174" y="213836"/>
                </a:cubicBezTo>
                <a:cubicBezTo>
                  <a:pt x="1386364" y="204311"/>
                  <a:pt x="1384459" y="199549"/>
                  <a:pt x="1384459" y="199549"/>
                </a:cubicBezTo>
                <a:cubicBezTo>
                  <a:pt x="1384459" y="199549"/>
                  <a:pt x="1385411" y="205264"/>
                  <a:pt x="1387316" y="215741"/>
                </a:cubicBezTo>
                <a:cubicBezTo>
                  <a:pt x="1384459" y="218599"/>
                  <a:pt x="1382554" y="220504"/>
                  <a:pt x="1378744" y="224314"/>
                </a:cubicBezTo>
                <a:cubicBezTo>
                  <a:pt x="1374934" y="229076"/>
                  <a:pt x="1371124" y="233839"/>
                  <a:pt x="1367314" y="240506"/>
                </a:cubicBezTo>
                <a:cubicBezTo>
                  <a:pt x="1363504" y="230029"/>
                  <a:pt x="1358741" y="219551"/>
                  <a:pt x="1354931" y="209074"/>
                </a:cubicBezTo>
                <a:cubicBezTo>
                  <a:pt x="1354931" y="199549"/>
                  <a:pt x="1354931" y="191929"/>
                  <a:pt x="1354931" y="185261"/>
                </a:cubicBezTo>
                <a:cubicBezTo>
                  <a:pt x="1354931" y="167164"/>
                  <a:pt x="1354931" y="157639"/>
                  <a:pt x="1354931" y="157639"/>
                </a:cubicBezTo>
                <a:cubicBezTo>
                  <a:pt x="1354931" y="157639"/>
                  <a:pt x="1353026" y="168116"/>
                  <a:pt x="1351121" y="185261"/>
                </a:cubicBezTo>
                <a:cubicBezTo>
                  <a:pt x="1350169" y="189071"/>
                  <a:pt x="1350169" y="192881"/>
                  <a:pt x="1349216" y="197644"/>
                </a:cubicBezTo>
                <a:cubicBezTo>
                  <a:pt x="1347311" y="193834"/>
                  <a:pt x="1345406" y="190024"/>
                  <a:pt x="1343501" y="186214"/>
                </a:cubicBezTo>
                <a:cubicBezTo>
                  <a:pt x="1343501" y="181451"/>
                  <a:pt x="1344454" y="175736"/>
                  <a:pt x="1344454" y="171926"/>
                </a:cubicBezTo>
                <a:cubicBezTo>
                  <a:pt x="1344454" y="166211"/>
                  <a:pt x="1344454" y="161449"/>
                  <a:pt x="1344454" y="157639"/>
                </a:cubicBezTo>
                <a:cubicBezTo>
                  <a:pt x="1344454" y="151924"/>
                  <a:pt x="1345406" y="147161"/>
                  <a:pt x="1345406" y="142399"/>
                </a:cubicBezTo>
                <a:cubicBezTo>
                  <a:pt x="1346359" y="129064"/>
                  <a:pt x="1346359" y="120491"/>
                  <a:pt x="1346359" y="120491"/>
                </a:cubicBezTo>
                <a:cubicBezTo>
                  <a:pt x="1346359" y="120491"/>
                  <a:pt x="1344454" y="128111"/>
                  <a:pt x="1341596" y="141446"/>
                </a:cubicBezTo>
                <a:cubicBezTo>
                  <a:pt x="1340644" y="148114"/>
                  <a:pt x="1338739" y="156686"/>
                  <a:pt x="1336834" y="166211"/>
                </a:cubicBezTo>
                <a:cubicBezTo>
                  <a:pt x="1336834" y="167164"/>
                  <a:pt x="1336834" y="168116"/>
                  <a:pt x="1335881" y="169069"/>
                </a:cubicBezTo>
                <a:cubicBezTo>
                  <a:pt x="1333024" y="162401"/>
                  <a:pt x="1330166" y="156686"/>
                  <a:pt x="1327309" y="150971"/>
                </a:cubicBezTo>
                <a:cubicBezTo>
                  <a:pt x="1299686" y="91916"/>
                  <a:pt x="1280636" y="53816"/>
                  <a:pt x="1280636" y="53816"/>
                </a:cubicBezTo>
                <a:cubicBezTo>
                  <a:pt x="1280636" y="53816"/>
                  <a:pt x="1293971" y="94774"/>
                  <a:pt x="1317784" y="155734"/>
                </a:cubicBezTo>
                <a:cubicBezTo>
                  <a:pt x="1322546" y="168116"/>
                  <a:pt x="1327309" y="180499"/>
                  <a:pt x="1332071" y="193834"/>
                </a:cubicBezTo>
                <a:cubicBezTo>
                  <a:pt x="1332071" y="195739"/>
                  <a:pt x="1332071" y="196691"/>
                  <a:pt x="1331119" y="197644"/>
                </a:cubicBezTo>
                <a:cubicBezTo>
                  <a:pt x="1329214" y="209074"/>
                  <a:pt x="1327309" y="222409"/>
                  <a:pt x="1326356" y="235744"/>
                </a:cubicBezTo>
                <a:cubicBezTo>
                  <a:pt x="1324451" y="249079"/>
                  <a:pt x="1323499" y="263366"/>
                  <a:pt x="1321594" y="277654"/>
                </a:cubicBezTo>
                <a:cubicBezTo>
                  <a:pt x="1321594" y="283369"/>
                  <a:pt x="1320641" y="288131"/>
                  <a:pt x="1319689" y="293846"/>
                </a:cubicBezTo>
                <a:cubicBezTo>
                  <a:pt x="1318736" y="292894"/>
                  <a:pt x="1318736" y="291941"/>
                  <a:pt x="1317784" y="290989"/>
                </a:cubicBezTo>
                <a:cubicBezTo>
                  <a:pt x="1317784" y="289084"/>
                  <a:pt x="1317784" y="289084"/>
                  <a:pt x="1317784" y="289084"/>
                </a:cubicBezTo>
                <a:cubicBezTo>
                  <a:pt x="1317784" y="289084"/>
                  <a:pt x="1317784" y="290036"/>
                  <a:pt x="1316831" y="290989"/>
                </a:cubicBezTo>
                <a:cubicBezTo>
                  <a:pt x="1316831" y="290036"/>
                  <a:pt x="1315879" y="289084"/>
                  <a:pt x="1315879" y="288131"/>
                </a:cubicBezTo>
                <a:cubicBezTo>
                  <a:pt x="1314926" y="287179"/>
                  <a:pt x="1314926" y="286226"/>
                  <a:pt x="1313974" y="285274"/>
                </a:cubicBezTo>
                <a:cubicBezTo>
                  <a:pt x="1315879" y="259556"/>
                  <a:pt x="1316831" y="244316"/>
                  <a:pt x="1316831" y="244316"/>
                </a:cubicBezTo>
                <a:cubicBezTo>
                  <a:pt x="1316831" y="244316"/>
                  <a:pt x="1313974" y="256699"/>
                  <a:pt x="1309211" y="277654"/>
                </a:cubicBezTo>
                <a:cubicBezTo>
                  <a:pt x="1305401" y="271939"/>
                  <a:pt x="1302544" y="266224"/>
                  <a:pt x="1298734" y="260509"/>
                </a:cubicBezTo>
                <a:cubicBezTo>
                  <a:pt x="1304449" y="235744"/>
                  <a:pt x="1310164" y="213836"/>
                  <a:pt x="1313974" y="199549"/>
                </a:cubicBezTo>
                <a:cubicBezTo>
                  <a:pt x="1317784" y="182404"/>
                  <a:pt x="1319689" y="172879"/>
                  <a:pt x="1319689" y="172879"/>
                </a:cubicBezTo>
                <a:cubicBezTo>
                  <a:pt x="1319689" y="172879"/>
                  <a:pt x="1307306" y="202406"/>
                  <a:pt x="1291114" y="249079"/>
                </a:cubicBezTo>
                <a:cubicBezTo>
                  <a:pt x="1287304" y="243364"/>
                  <a:pt x="1284446" y="238601"/>
                  <a:pt x="1281589" y="234791"/>
                </a:cubicBezTo>
                <a:cubicBezTo>
                  <a:pt x="1273016" y="222409"/>
                  <a:pt x="1267301" y="215741"/>
                  <a:pt x="1267301" y="215741"/>
                </a:cubicBezTo>
                <a:cubicBezTo>
                  <a:pt x="1267301" y="215741"/>
                  <a:pt x="1270159" y="222409"/>
                  <a:pt x="1275874" y="232886"/>
                </a:cubicBezTo>
                <a:cubicBezTo>
                  <a:pt x="1274921" y="234791"/>
                  <a:pt x="1273969" y="238601"/>
                  <a:pt x="1272064" y="243364"/>
                </a:cubicBezTo>
                <a:cubicBezTo>
                  <a:pt x="1268254" y="237649"/>
                  <a:pt x="1264444" y="231934"/>
                  <a:pt x="1261586" y="227171"/>
                </a:cubicBezTo>
                <a:cubicBezTo>
                  <a:pt x="1257776" y="221456"/>
                  <a:pt x="1253014" y="215741"/>
                  <a:pt x="1249204" y="210979"/>
                </a:cubicBezTo>
                <a:cubicBezTo>
                  <a:pt x="1248251" y="210026"/>
                  <a:pt x="1248251" y="209074"/>
                  <a:pt x="1247299" y="208121"/>
                </a:cubicBezTo>
                <a:cubicBezTo>
                  <a:pt x="1250156" y="203359"/>
                  <a:pt x="1251109" y="199549"/>
                  <a:pt x="1251109" y="199549"/>
                </a:cubicBezTo>
                <a:cubicBezTo>
                  <a:pt x="1251109" y="199549"/>
                  <a:pt x="1249204" y="202406"/>
                  <a:pt x="1246346" y="206216"/>
                </a:cubicBezTo>
                <a:cubicBezTo>
                  <a:pt x="1239679" y="197644"/>
                  <a:pt x="1233964" y="190024"/>
                  <a:pt x="1229201" y="184309"/>
                </a:cubicBezTo>
                <a:cubicBezTo>
                  <a:pt x="1217771" y="170974"/>
                  <a:pt x="1211104" y="162401"/>
                  <a:pt x="1211104" y="162401"/>
                </a:cubicBezTo>
                <a:cubicBezTo>
                  <a:pt x="1211104" y="162401"/>
                  <a:pt x="1216819" y="170974"/>
                  <a:pt x="1226344" y="186214"/>
                </a:cubicBezTo>
                <a:cubicBezTo>
                  <a:pt x="1231106" y="192881"/>
                  <a:pt x="1235869" y="202406"/>
                  <a:pt x="1242536" y="211931"/>
                </a:cubicBezTo>
                <a:cubicBezTo>
                  <a:pt x="1240631" y="214789"/>
                  <a:pt x="1238726" y="217646"/>
                  <a:pt x="1236821" y="220504"/>
                </a:cubicBezTo>
                <a:cubicBezTo>
                  <a:pt x="1235869" y="222409"/>
                  <a:pt x="1234916" y="224314"/>
                  <a:pt x="1233011" y="226219"/>
                </a:cubicBezTo>
                <a:cubicBezTo>
                  <a:pt x="1233011" y="221456"/>
                  <a:pt x="1232059" y="217646"/>
                  <a:pt x="1231106" y="212884"/>
                </a:cubicBezTo>
                <a:cubicBezTo>
                  <a:pt x="1231106" y="211931"/>
                  <a:pt x="1230154" y="210026"/>
                  <a:pt x="1228249" y="209074"/>
                </a:cubicBezTo>
                <a:cubicBezTo>
                  <a:pt x="1228249" y="209074"/>
                  <a:pt x="1227296" y="209074"/>
                  <a:pt x="1226344" y="209074"/>
                </a:cubicBezTo>
                <a:cubicBezTo>
                  <a:pt x="1225391" y="206216"/>
                  <a:pt x="1224439" y="202406"/>
                  <a:pt x="1223486" y="199549"/>
                </a:cubicBezTo>
                <a:cubicBezTo>
                  <a:pt x="1218724" y="187166"/>
                  <a:pt x="1215866" y="179546"/>
                  <a:pt x="1215866" y="179546"/>
                </a:cubicBezTo>
                <a:cubicBezTo>
                  <a:pt x="1215866" y="179546"/>
                  <a:pt x="1216819" y="187166"/>
                  <a:pt x="1219676" y="200501"/>
                </a:cubicBezTo>
                <a:cubicBezTo>
                  <a:pt x="1220629" y="204311"/>
                  <a:pt x="1220629" y="208121"/>
                  <a:pt x="1221581" y="211931"/>
                </a:cubicBezTo>
                <a:cubicBezTo>
                  <a:pt x="1221581" y="212884"/>
                  <a:pt x="1220629" y="212884"/>
                  <a:pt x="1220629" y="213836"/>
                </a:cubicBezTo>
                <a:cubicBezTo>
                  <a:pt x="1214914" y="208121"/>
                  <a:pt x="1211104" y="203359"/>
                  <a:pt x="1207294" y="200501"/>
                </a:cubicBezTo>
                <a:cubicBezTo>
                  <a:pt x="1203484" y="197644"/>
                  <a:pt x="1201579" y="195739"/>
                  <a:pt x="1201579" y="195739"/>
                </a:cubicBezTo>
                <a:cubicBezTo>
                  <a:pt x="1201579" y="195739"/>
                  <a:pt x="1203484" y="197644"/>
                  <a:pt x="1206341" y="201454"/>
                </a:cubicBezTo>
                <a:cubicBezTo>
                  <a:pt x="1209199" y="205264"/>
                  <a:pt x="1213009" y="210979"/>
                  <a:pt x="1217771" y="217646"/>
                </a:cubicBezTo>
                <a:lnTo>
                  <a:pt x="1217771" y="217646"/>
                </a:lnTo>
                <a:cubicBezTo>
                  <a:pt x="1216819" y="222409"/>
                  <a:pt x="1216819" y="227171"/>
                  <a:pt x="1216819" y="231934"/>
                </a:cubicBezTo>
                <a:cubicBezTo>
                  <a:pt x="1207294" y="223361"/>
                  <a:pt x="1202531" y="219551"/>
                  <a:pt x="1202531" y="219551"/>
                </a:cubicBezTo>
                <a:cubicBezTo>
                  <a:pt x="1202531" y="219551"/>
                  <a:pt x="1207294" y="226219"/>
                  <a:pt x="1215866" y="236696"/>
                </a:cubicBezTo>
                <a:cubicBezTo>
                  <a:pt x="1215866" y="240506"/>
                  <a:pt x="1214914" y="245269"/>
                  <a:pt x="1214914" y="249079"/>
                </a:cubicBezTo>
                <a:cubicBezTo>
                  <a:pt x="1214914" y="250984"/>
                  <a:pt x="1214914" y="252889"/>
                  <a:pt x="1214914" y="255746"/>
                </a:cubicBezTo>
                <a:cubicBezTo>
                  <a:pt x="1214914" y="253841"/>
                  <a:pt x="1213961" y="252889"/>
                  <a:pt x="1213961" y="250984"/>
                </a:cubicBezTo>
                <a:cubicBezTo>
                  <a:pt x="1213961" y="250984"/>
                  <a:pt x="1213961" y="250031"/>
                  <a:pt x="1213961" y="250031"/>
                </a:cubicBezTo>
                <a:cubicBezTo>
                  <a:pt x="1213961" y="249079"/>
                  <a:pt x="1214914" y="249079"/>
                  <a:pt x="1214914" y="249079"/>
                </a:cubicBezTo>
                <a:cubicBezTo>
                  <a:pt x="1214914" y="249079"/>
                  <a:pt x="1214914" y="249079"/>
                  <a:pt x="1213961" y="250031"/>
                </a:cubicBezTo>
                <a:cubicBezTo>
                  <a:pt x="1212056" y="242411"/>
                  <a:pt x="1209199" y="235744"/>
                  <a:pt x="1207294" y="229076"/>
                </a:cubicBezTo>
                <a:cubicBezTo>
                  <a:pt x="1204436" y="222409"/>
                  <a:pt x="1202531" y="216694"/>
                  <a:pt x="1200626" y="212884"/>
                </a:cubicBezTo>
                <a:cubicBezTo>
                  <a:pt x="1195864" y="204311"/>
                  <a:pt x="1193959" y="198596"/>
                  <a:pt x="1193959" y="198596"/>
                </a:cubicBezTo>
                <a:cubicBezTo>
                  <a:pt x="1193959" y="198596"/>
                  <a:pt x="1194911" y="204311"/>
                  <a:pt x="1196816" y="213836"/>
                </a:cubicBezTo>
                <a:cubicBezTo>
                  <a:pt x="1197769" y="218599"/>
                  <a:pt x="1198721" y="224314"/>
                  <a:pt x="1200626" y="230981"/>
                </a:cubicBezTo>
                <a:cubicBezTo>
                  <a:pt x="1201579" y="237649"/>
                  <a:pt x="1202531" y="245269"/>
                  <a:pt x="1204436" y="252889"/>
                </a:cubicBezTo>
                <a:cubicBezTo>
                  <a:pt x="1204436" y="254794"/>
                  <a:pt x="1205389" y="256699"/>
                  <a:pt x="1205389" y="258604"/>
                </a:cubicBezTo>
                <a:cubicBezTo>
                  <a:pt x="1202531" y="251936"/>
                  <a:pt x="1199674" y="245269"/>
                  <a:pt x="1196816" y="239554"/>
                </a:cubicBezTo>
                <a:cubicBezTo>
                  <a:pt x="1193959" y="233839"/>
                  <a:pt x="1191101" y="229076"/>
                  <a:pt x="1189196" y="224314"/>
                </a:cubicBezTo>
                <a:cubicBezTo>
                  <a:pt x="1184434" y="216694"/>
                  <a:pt x="1181576" y="211931"/>
                  <a:pt x="1181576" y="211931"/>
                </a:cubicBezTo>
                <a:cubicBezTo>
                  <a:pt x="1181576" y="211931"/>
                  <a:pt x="1183481" y="216694"/>
                  <a:pt x="1185386" y="225266"/>
                </a:cubicBezTo>
                <a:cubicBezTo>
                  <a:pt x="1187291" y="230029"/>
                  <a:pt x="1188244" y="234791"/>
                  <a:pt x="1190149" y="241459"/>
                </a:cubicBezTo>
                <a:cubicBezTo>
                  <a:pt x="1192054" y="247174"/>
                  <a:pt x="1193006" y="254794"/>
                  <a:pt x="1194911" y="262414"/>
                </a:cubicBezTo>
                <a:cubicBezTo>
                  <a:pt x="1195864" y="267176"/>
                  <a:pt x="1196816" y="271939"/>
                  <a:pt x="1197769" y="276701"/>
                </a:cubicBezTo>
                <a:cubicBezTo>
                  <a:pt x="1196816" y="279559"/>
                  <a:pt x="1194911" y="281464"/>
                  <a:pt x="1193959" y="284321"/>
                </a:cubicBezTo>
                <a:cubicBezTo>
                  <a:pt x="1193959" y="284321"/>
                  <a:pt x="1193959" y="283369"/>
                  <a:pt x="1193959" y="283369"/>
                </a:cubicBezTo>
                <a:cubicBezTo>
                  <a:pt x="1193959" y="282416"/>
                  <a:pt x="1193006" y="280511"/>
                  <a:pt x="1193006" y="279559"/>
                </a:cubicBezTo>
                <a:cubicBezTo>
                  <a:pt x="1193959" y="277654"/>
                  <a:pt x="1193959" y="276701"/>
                  <a:pt x="1193959" y="276701"/>
                </a:cubicBezTo>
                <a:cubicBezTo>
                  <a:pt x="1193959" y="276701"/>
                  <a:pt x="1193959" y="277654"/>
                  <a:pt x="1193006" y="278606"/>
                </a:cubicBezTo>
                <a:cubicBezTo>
                  <a:pt x="1190149" y="268129"/>
                  <a:pt x="1187291" y="258604"/>
                  <a:pt x="1184434" y="250984"/>
                </a:cubicBezTo>
                <a:cubicBezTo>
                  <a:pt x="1179671" y="239554"/>
                  <a:pt x="1176814" y="231934"/>
                  <a:pt x="1174909" y="227171"/>
                </a:cubicBezTo>
                <a:cubicBezTo>
                  <a:pt x="1174909" y="226219"/>
                  <a:pt x="1174909" y="224314"/>
                  <a:pt x="1174909" y="223361"/>
                </a:cubicBezTo>
                <a:cubicBezTo>
                  <a:pt x="1174909" y="212884"/>
                  <a:pt x="1175861" y="204311"/>
                  <a:pt x="1175861" y="196691"/>
                </a:cubicBezTo>
                <a:cubicBezTo>
                  <a:pt x="1175861" y="182404"/>
                  <a:pt x="1174909" y="173831"/>
                  <a:pt x="1174909" y="173831"/>
                </a:cubicBezTo>
                <a:cubicBezTo>
                  <a:pt x="1174909" y="173831"/>
                  <a:pt x="1173956" y="182404"/>
                  <a:pt x="1172051" y="196691"/>
                </a:cubicBezTo>
                <a:cubicBezTo>
                  <a:pt x="1171099" y="204311"/>
                  <a:pt x="1169194" y="212884"/>
                  <a:pt x="1168241" y="223361"/>
                </a:cubicBezTo>
                <a:cubicBezTo>
                  <a:pt x="1168241" y="224314"/>
                  <a:pt x="1168241" y="225266"/>
                  <a:pt x="1168241" y="226219"/>
                </a:cubicBezTo>
                <a:cubicBezTo>
                  <a:pt x="1167289" y="229076"/>
                  <a:pt x="1165384" y="232886"/>
                  <a:pt x="1162526" y="238601"/>
                </a:cubicBezTo>
                <a:cubicBezTo>
                  <a:pt x="1161574" y="230981"/>
                  <a:pt x="1160621" y="223361"/>
                  <a:pt x="1158716" y="215741"/>
                </a:cubicBezTo>
                <a:cubicBezTo>
                  <a:pt x="1156811" y="206216"/>
                  <a:pt x="1153954" y="197644"/>
                  <a:pt x="1152049" y="189071"/>
                </a:cubicBezTo>
                <a:cubicBezTo>
                  <a:pt x="1143476" y="155734"/>
                  <a:pt x="1136809" y="133826"/>
                  <a:pt x="1136809" y="133826"/>
                </a:cubicBezTo>
                <a:cubicBezTo>
                  <a:pt x="1136809" y="133826"/>
                  <a:pt x="1137761" y="156686"/>
                  <a:pt x="1140619" y="190024"/>
                </a:cubicBezTo>
                <a:cubicBezTo>
                  <a:pt x="1141571" y="198596"/>
                  <a:pt x="1142524" y="208121"/>
                  <a:pt x="1143476" y="217646"/>
                </a:cubicBezTo>
                <a:cubicBezTo>
                  <a:pt x="1144429" y="227171"/>
                  <a:pt x="1144429" y="237649"/>
                  <a:pt x="1146334" y="248126"/>
                </a:cubicBezTo>
                <a:cubicBezTo>
                  <a:pt x="1146334" y="252889"/>
                  <a:pt x="1147286" y="256699"/>
                  <a:pt x="1147286" y="261461"/>
                </a:cubicBezTo>
                <a:cubicBezTo>
                  <a:pt x="1147286" y="261461"/>
                  <a:pt x="1147286" y="261461"/>
                  <a:pt x="1147286" y="261461"/>
                </a:cubicBezTo>
                <a:cubicBezTo>
                  <a:pt x="1147286" y="259556"/>
                  <a:pt x="1147286" y="258604"/>
                  <a:pt x="1147286" y="258604"/>
                </a:cubicBezTo>
                <a:cubicBezTo>
                  <a:pt x="1147286" y="258604"/>
                  <a:pt x="1147286" y="259556"/>
                  <a:pt x="1147286" y="260509"/>
                </a:cubicBezTo>
                <a:cubicBezTo>
                  <a:pt x="1146334" y="257651"/>
                  <a:pt x="1144429" y="254794"/>
                  <a:pt x="1143476" y="251936"/>
                </a:cubicBezTo>
                <a:cubicBezTo>
                  <a:pt x="1142524" y="250984"/>
                  <a:pt x="1142524" y="250031"/>
                  <a:pt x="1141571" y="249079"/>
                </a:cubicBezTo>
                <a:cubicBezTo>
                  <a:pt x="1141571" y="242411"/>
                  <a:pt x="1141571" y="237649"/>
                  <a:pt x="1141571" y="237649"/>
                </a:cubicBezTo>
                <a:cubicBezTo>
                  <a:pt x="1141571" y="237649"/>
                  <a:pt x="1140619" y="240506"/>
                  <a:pt x="1139666" y="246221"/>
                </a:cubicBezTo>
                <a:cubicBezTo>
                  <a:pt x="1136809" y="241459"/>
                  <a:pt x="1134904" y="236696"/>
                  <a:pt x="1132046" y="231934"/>
                </a:cubicBezTo>
                <a:cubicBezTo>
                  <a:pt x="1132046" y="231934"/>
                  <a:pt x="1132046" y="230981"/>
                  <a:pt x="1132046" y="230981"/>
                </a:cubicBezTo>
                <a:cubicBezTo>
                  <a:pt x="1128236" y="211931"/>
                  <a:pt x="1124426" y="193834"/>
                  <a:pt x="1120616" y="177641"/>
                </a:cubicBezTo>
                <a:cubicBezTo>
                  <a:pt x="1116806" y="161449"/>
                  <a:pt x="1113949" y="146209"/>
                  <a:pt x="1110139" y="132874"/>
                </a:cubicBezTo>
                <a:cubicBezTo>
                  <a:pt x="1106329" y="119539"/>
                  <a:pt x="1103471" y="108109"/>
                  <a:pt x="1100614" y="98584"/>
                </a:cubicBezTo>
                <a:cubicBezTo>
                  <a:pt x="1094899" y="79534"/>
                  <a:pt x="1092041" y="69056"/>
                  <a:pt x="1092041" y="69056"/>
                </a:cubicBezTo>
                <a:cubicBezTo>
                  <a:pt x="1092041" y="69056"/>
                  <a:pt x="1093946" y="80486"/>
                  <a:pt x="1096804" y="99536"/>
                </a:cubicBezTo>
                <a:cubicBezTo>
                  <a:pt x="1098709" y="109061"/>
                  <a:pt x="1100614" y="121444"/>
                  <a:pt x="1103471" y="134779"/>
                </a:cubicBezTo>
                <a:cubicBezTo>
                  <a:pt x="1106329" y="148114"/>
                  <a:pt x="1108234" y="163354"/>
                  <a:pt x="1110139" y="180499"/>
                </a:cubicBezTo>
                <a:cubicBezTo>
                  <a:pt x="1111091" y="186214"/>
                  <a:pt x="1112044" y="192881"/>
                  <a:pt x="1112996" y="199549"/>
                </a:cubicBezTo>
                <a:cubicBezTo>
                  <a:pt x="1112044" y="197644"/>
                  <a:pt x="1111091" y="196691"/>
                  <a:pt x="1110139" y="194786"/>
                </a:cubicBezTo>
                <a:cubicBezTo>
                  <a:pt x="1109186" y="192881"/>
                  <a:pt x="1107281" y="190976"/>
                  <a:pt x="1106329" y="190024"/>
                </a:cubicBezTo>
                <a:cubicBezTo>
                  <a:pt x="1106329" y="189071"/>
                  <a:pt x="1106329" y="189071"/>
                  <a:pt x="1105376" y="188119"/>
                </a:cubicBezTo>
                <a:cubicBezTo>
                  <a:pt x="1101566" y="177641"/>
                  <a:pt x="1098709" y="168116"/>
                  <a:pt x="1095851" y="160496"/>
                </a:cubicBezTo>
                <a:cubicBezTo>
                  <a:pt x="1090136" y="145256"/>
                  <a:pt x="1087279" y="136684"/>
                  <a:pt x="1087279" y="136684"/>
                </a:cubicBezTo>
                <a:cubicBezTo>
                  <a:pt x="1087279" y="136684"/>
                  <a:pt x="1089184" y="145256"/>
                  <a:pt x="1092041" y="161449"/>
                </a:cubicBezTo>
                <a:cubicBezTo>
                  <a:pt x="1093946" y="169069"/>
                  <a:pt x="1095851" y="178594"/>
                  <a:pt x="1098709" y="190024"/>
                </a:cubicBezTo>
                <a:cubicBezTo>
                  <a:pt x="1100614" y="197644"/>
                  <a:pt x="1102519" y="207169"/>
                  <a:pt x="1103471" y="215741"/>
                </a:cubicBezTo>
                <a:cubicBezTo>
                  <a:pt x="1099661" y="206216"/>
                  <a:pt x="1097756" y="200501"/>
                  <a:pt x="1097756" y="200501"/>
                </a:cubicBezTo>
                <a:cubicBezTo>
                  <a:pt x="1097756" y="200501"/>
                  <a:pt x="1099661" y="209074"/>
                  <a:pt x="1102519" y="224314"/>
                </a:cubicBezTo>
                <a:cubicBezTo>
                  <a:pt x="1100614" y="227171"/>
                  <a:pt x="1097756" y="230981"/>
                  <a:pt x="1094899" y="233839"/>
                </a:cubicBezTo>
                <a:cubicBezTo>
                  <a:pt x="1092994" y="225266"/>
                  <a:pt x="1091089" y="216694"/>
                  <a:pt x="1089184" y="209074"/>
                </a:cubicBezTo>
                <a:cubicBezTo>
                  <a:pt x="1086326" y="182404"/>
                  <a:pt x="1084421" y="166211"/>
                  <a:pt x="1084421" y="166211"/>
                </a:cubicBezTo>
                <a:cubicBezTo>
                  <a:pt x="1084421" y="166211"/>
                  <a:pt x="1084421" y="172879"/>
                  <a:pt x="1083469" y="184309"/>
                </a:cubicBezTo>
                <a:cubicBezTo>
                  <a:pt x="1080611" y="171926"/>
                  <a:pt x="1077754" y="160496"/>
                  <a:pt x="1073944" y="149066"/>
                </a:cubicBezTo>
                <a:cubicBezTo>
                  <a:pt x="1071086" y="140494"/>
                  <a:pt x="1069181" y="131921"/>
                  <a:pt x="1066324" y="123349"/>
                </a:cubicBezTo>
                <a:cubicBezTo>
                  <a:pt x="1072991" y="105251"/>
                  <a:pt x="1075849" y="94774"/>
                  <a:pt x="1075849" y="94774"/>
                </a:cubicBezTo>
                <a:cubicBezTo>
                  <a:pt x="1075849" y="94774"/>
                  <a:pt x="1072039" y="103346"/>
                  <a:pt x="1064419" y="119539"/>
                </a:cubicBezTo>
                <a:cubicBezTo>
                  <a:pt x="1062514" y="112871"/>
                  <a:pt x="1059656" y="106204"/>
                  <a:pt x="1057751" y="100489"/>
                </a:cubicBezTo>
                <a:cubicBezTo>
                  <a:pt x="1054894" y="92869"/>
                  <a:pt x="1052036" y="85249"/>
                  <a:pt x="1050131" y="78581"/>
                </a:cubicBezTo>
                <a:cubicBezTo>
                  <a:pt x="1047274" y="71914"/>
                  <a:pt x="1044416" y="65246"/>
                  <a:pt x="1042511" y="59531"/>
                </a:cubicBezTo>
                <a:cubicBezTo>
                  <a:pt x="1037749" y="47149"/>
                  <a:pt x="1032986" y="36671"/>
                  <a:pt x="1029176" y="28099"/>
                </a:cubicBezTo>
                <a:cubicBezTo>
                  <a:pt x="1017746" y="16669"/>
                  <a:pt x="1012984" y="7144"/>
                  <a:pt x="1012984" y="7144"/>
                </a:cubicBezTo>
                <a:cubicBezTo>
                  <a:pt x="1012984" y="7144"/>
                  <a:pt x="1016794" y="17621"/>
                  <a:pt x="1022509" y="34766"/>
                </a:cubicBezTo>
                <a:cubicBezTo>
                  <a:pt x="1025366" y="43339"/>
                  <a:pt x="1029176" y="54769"/>
                  <a:pt x="1032986" y="67151"/>
                </a:cubicBezTo>
                <a:cubicBezTo>
                  <a:pt x="1034891" y="73819"/>
                  <a:pt x="1036796" y="79534"/>
                  <a:pt x="1038701" y="87154"/>
                </a:cubicBezTo>
                <a:cubicBezTo>
                  <a:pt x="1040606" y="93821"/>
                  <a:pt x="1042511" y="101441"/>
                  <a:pt x="1044416" y="109061"/>
                </a:cubicBezTo>
                <a:cubicBezTo>
                  <a:pt x="1044416" y="109061"/>
                  <a:pt x="1044416" y="110014"/>
                  <a:pt x="1044416" y="110014"/>
                </a:cubicBezTo>
                <a:cubicBezTo>
                  <a:pt x="1039654" y="101441"/>
                  <a:pt x="1037749" y="96679"/>
                  <a:pt x="1037749" y="96679"/>
                </a:cubicBezTo>
                <a:cubicBezTo>
                  <a:pt x="1037749" y="96679"/>
                  <a:pt x="1039654" y="104299"/>
                  <a:pt x="1044416" y="117634"/>
                </a:cubicBezTo>
                <a:cubicBezTo>
                  <a:pt x="1046321" y="124301"/>
                  <a:pt x="1049179" y="131921"/>
                  <a:pt x="1051084" y="141446"/>
                </a:cubicBezTo>
                <a:cubicBezTo>
                  <a:pt x="1051084" y="143351"/>
                  <a:pt x="1052036" y="144304"/>
                  <a:pt x="1052036" y="146209"/>
                </a:cubicBezTo>
                <a:cubicBezTo>
                  <a:pt x="1048226" y="153829"/>
                  <a:pt x="1043464" y="163354"/>
                  <a:pt x="1037749" y="172879"/>
                </a:cubicBezTo>
                <a:cubicBezTo>
                  <a:pt x="1033939" y="180499"/>
                  <a:pt x="1029176" y="188119"/>
                  <a:pt x="1024414" y="195739"/>
                </a:cubicBezTo>
                <a:cubicBezTo>
                  <a:pt x="1024414" y="194786"/>
                  <a:pt x="1023461" y="193834"/>
                  <a:pt x="1023461" y="192881"/>
                </a:cubicBezTo>
                <a:cubicBezTo>
                  <a:pt x="1023461" y="190024"/>
                  <a:pt x="1023461" y="187166"/>
                  <a:pt x="1023461" y="184309"/>
                </a:cubicBezTo>
                <a:cubicBezTo>
                  <a:pt x="1024414" y="169069"/>
                  <a:pt x="1024414" y="154781"/>
                  <a:pt x="1024414" y="142399"/>
                </a:cubicBezTo>
                <a:cubicBezTo>
                  <a:pt x="1024414" y="130016"/>
                  <a:pt x="1024414" y="119539"/>
                  <a:pt x="1023461" y="110014"/>
                </a:cubicBezTo>
                <a:cubicBezTo>
                  <a:pt x="1023461" y="101441"/>
                  <a:pt x="1022509" y="93821"/>
                  <a:pt x="1021556" y="89059"/>
                </a:cubicBezTo>
                <a:cubicBezTo>
                  <a:pt x="1020604" y="84296"/>
                  <a:pt x="1020604" y="81439"/>
                  <a:pt x="1020604" y="81439"/>
                </a:cubicBezTo>
                <a:cubicBezTo>
                  <a:pt x="1020604" y="81439"/>
                  <a:pt x="1020604" y="84296"/>
                  <a:pt x="1020604" y="89059"/>
                </a:cubicBezTo>
                <a:cubicBezTo>
                  <a:pt x="1020604" y="93821"/>
                  <a:pt x="1019651" y="100489"/>
                  <a:pt x="1019651" y="110014"/>
                </a:cubicBezTo>
                <a:cubicBezTo>
                  <a:pt x="1018699" y="124301"/>
                  <a:pt x="1016794" y="142399"/>
                  <a:pt x="1014889" y="165259"/>
                </a:cubicBezTo>
                <a:cubicBezTo>
                  <a:pt x="1013936" y="162401"/>
                  <a:pt x="1013936" y="161449"/>
                  <a:pt x="1013936" y="161449"/>
                </a:cubicBezTo>
                <a:cubicBezTo>
                  <a:pt x="1013936" y="161449"/>
                  <a:pt x="1013936" y="163354"/>
                  <a:pt x="1014889" y="168116"/>
                </a:cubicBezTo>
                <a:cubicBezTo>
                  <a:pt x="1013936" y="172879"/>
                  <a:pt x="1013936" y="178594"/>
                  <a:pt x="1012984" y="183356"/>
                </a:cubicBezTo>
                <a:cubicBezTo>
                  <a:pt x="1011079" y="196691"/>
                  <a:pt x="1009174" y="210026"/>
                  <a:pt x="1007269" y="224314"/>
                </a:cubicBezTo>
                <a:cubicBezTo>
                  <a:pt x="996791" y="242411"/>
                  <a:pt x="984409" y="262414"/>
                  <a:pt x="972026" y="283369"/>
                </a:cubicBezTo>
                <a:cubicBezTo>
                  <a:pt x="972026" y="277654"/>
                  <a:pt x="971074" y="273844"/>
                  <a:pt x="971074" y="269081"/>
                </a:cubicBezTo>
                <a:cubicBezTo>
                  <a:pt x="972979" y="263366"/>
                  <a:pt x="975836" y="256699"/>
                  <a:pt x="977741" y="251936"/>
                </a:cubicBezTo>
                <a:cubicBezTo>
                  <a:pt x="983456" y="235744"/>
                  <a:pt x="989171" y="220504"/>
                  <a:pt x="992981" y="206216"/>
                </a:cubicBezTo>
                <a:cubicBezTo>
                  <a:pt x="996791" y="192881"/>
                  <a:pt x="1000601" y="180499"/>
                  <a:pt x="1002506" y="170974"/>
                </a:cubicBezTo>
                <a:cubicBezTo>
                  <a:pt x="1007269" y="150971"/>
                  <a:pt x="1009174" y="139541"/>
                  <a:pt x="1009174" y="139541"/>
                </a:cubicBezTo>
                <a:cubicBezTo>
                  <a:pt x="1009174" y="139541"/>
                  <a:pt x="1005364" y="150971"/>
                  <a:pt x="998696" y="170021"/>
                </a:cubicBezTo>
                <a:cubicBezTo>
                  <a:pt x="995839" y="179546"/>
                  <a:pt x="990124" y="190976"/>
                  <a:pt x="985361" y="204311"/>
                </a:cubicBezTo>
                <a:cubicBezTo>
                  <a:pt x="980599" y="217646"/>
                  <a:pt x="972979" y="231934"/>
                  <a:pt x="966311" y="248126"/>
                </a:cubicBezTo>
                <a:cubicBezTo>
                  <a:pt x="964406" y="251936"/>
                  <a:pt x="962501" y="255746"/>
                  <a:pt x="960596" y="260509"/>
                </a:cubicBezTo>
                <a:cubicBezTo>
                  <a:pt x="961549" y="248126"/>
                  <a:pt x="961549" y="236696"/>
                  <a:pt x="961549" y="225266"/>
                </a:cubicBezTo>
                <a:cubicBezTo>
                  <a:pt x="966311" y="212884"/>
                  <a:pt x="969169" y="206216"/>
                  <a:pt x="969169" y="206216"/>
                </a:cubicBezTo>
                <a:cubicBezTo>
                  <a:pt x="969169" y="206216"/>
                  <a:pt x="966311" y="210979"/>
                  <a:pt x="961549" y="218599"/>
                </a:cubicBezTo>
                <a:cubicBezTo>
                  <a:pt x="961549" y="213836"/>
                  <a:pt x="961549" y="210026"/>
                  <a:pt x="961549" y="206216"/>
                </a:cubicBezTo>
                <a:cubicBezTo>
                  <a:pt x="961549" y="182404"/>
                  <a:pt x="960596" y="162401"/>
                  <a:pt x="958691" y="149066"/>
                </a:cubicBezTo>
                <a:cubicBezTo>
                  <a:pt x="957739" y="143351"/>
                  <a:pt x="957739" y="138589"/>
                  <a:pt x="956786" y="134779"/>
                </a:cubicBezTo>
                <a:cubicBezTo>
                  <a:pt x="956786" y="132874"/>
                  <a:pt x="957739" y="131921"/>
                  <a:pt x="957739" y="131921"/>
                </a:cubicBezTo>
                <a:cubicBezTo>
                  <a:pt x="957739" y="131921"/>
                  <a:pt x="957739" y="132874"/>
                  <a:pt x="956786" y="133826"/>
                </a:cubicBezTo>
                <a:cubicBezTo>
                  <a:pt x="956786" y="133826"/>
                  <a:pt x="956786" y="132874"/>
                  <a:pt x="956786" y="132874"/>
                </a:cubicBezTo>
                <a:cubicBezTo>
                  <a:pt x="955834" y="129064"/>
                  <a:pt x="955834" y="127159"/>
                  <a:pt x="955834" y="127159"/>
                </a:cubicBezTo>
                <a:cubicBezTo>
                  <a:pt x="955834" y="127159"/>
                  <a:pt x="955834" y="130969"/>
                  <a:pt x="955834" y="136684"/>
                </a:cubicBezTo>
                <a:cubicBezTo>
                  <a:pt x="951071" y="147161"/>
                  <a:pt x="940594" y="171926"/>
                  <a:pt x="927259" y="206216"/>
                </a:cubicBezTo>
                <a:cubicBezTo>
                  <a:pt x="927259" y="206216"/>
                  <a:pt x="927259" y="205264"/>
                  <a:pt x="927259" y="205264"/>
                </a:cubicBezTo>
                <a:cubicBezTo>
                  <a:pt x="928211" y="196691"/>
                  <a:pt x="929164" y="189071"/>
                  <a:pt x="930116" y="183356"/>
                </a:cubicBezTo>
                <a:cubicBezTo>
                  <a:pt x="932021" y="170974"/>
                  <a:pt x="932974" y="164306"/>
                  <a:pt x="932974" y="164306"/>
                </a:cubicBezTo>
                <a:cubicBezTo>
                  <a:pt x="932974" y="164306"/>
                  <a:pt x="930116" y="170974"/>
                  <a:pt x="926306" y="183356"/>
                </a:cubicBezTo>
                <a:cubicBezTo>
                  <a:pt x="924401" y="189071"/>
                  <a:pt x="922496" y="195739"/>
                  <a:pt x="920591" y="203359"/>
                </a:cubicBezTo>
                <a:cubicBezTo>
                  <a:pt x="916781" y="192881"/>
                  <a:pt x="913924" y="182404"/>
                  <a:pt x="910114" y="171926"/>
                </a:cubicBezTo>
                <a:cubicBezTo>
                  <a:pt x="909161" y="169069"/>
                  <a:pt x="908209" y="167164"/>
                  <a:pt x="907256" y="164306"/>
                </a:cubicBezTo>
                <a:cubicBezTo>
                  <a:pt x="909161" y="161449"/>
                  <a:pt x="910114" y="159544"/>
                  <a:pt x="912019" y="157639"/>
                </a:cubicBezTo>
                <a:cubicBezTo>
                  <a:pt x="920591" y="145256"/>
                  <a:pt x="927259" y="133826"/>
                  <a:pt x="933926" y="124301"/>
                </a:cubicBezTo>
                <a:cubicBezTo>
                  <a:pt x="946309" y="106204"/>
                  <a:pt x="953929" y="95726"/>
                  <a:pt x="953929" y="95726"/>
                </a:cubicBezTo>
                <a:cubicBezTo>
                  <a:pt x="953929" y="95726"/>
                  <a:pt x="945356" y="105251"/>
                  <a:pt x="931069" y="121444"/>
                </a:cubicBezTo>
                <a:cubicBezTo>
                  <a:pt x="923449" y="129064"/>
                  <a:pt x="915829" y="140494"/>
                  <a:pt x="906304" y="151924"/>
                </a:cubicBezTo>
                <a:cubicBezTo>
                  <a:pt x="905351" y="152876"/>
                  <a:pt x="904399" y="153829"/>
                  <a:pt x="904399" y="154781"/>
                </a:cubicBezTo>
                <a:cubicBezTo>
                  <a:pt x="901541" y="147161"/>
                  <a:pt x="898684" y="139541"/>
                  <a:pt x="894874" y="131921"/>
                </a:cubicBezTo>
                <a:lnTo>
                  <a:pt x="892016" y="126206"/>
                </a:lnTo>
                <a:cubicBezTo>
                  <a:pt x="893921" y="122396"/>
                  <a:pt x="895826" y="118586"/>
                  <a:pt x="897731" y="115729"/>
                </a:cubicBezTo>
                <a:cubicBezTo>
                  <a:pt x="905351" y="100489"/>
                  <a:pt x="912019" y="87154"/>
                  <a:pt x="918686" y="77629"/>
                </a:cubicBezTo>
                <a:cubicBezTo>
                  <a:pt x="931069" y="56674"/>
                  <a:pt x="937736" y="44291"/>
                  <a:pt x="937736" y="44291"/>
                </a:cubicBezTo>
                <a:cubicBezTo>
                  <a:pt x="937736" y="44291"/>
                  <a:pt x="929164" y="55721"/>
                  <a:pt x="914876" y="74771"/>
                </a:cubicBezTo>
                <a:cubicBezTo>
                  <a:pt x="907256" y="84296"/>
                  <a:pt x="899636" y="96679"/>
                  <a:pt x="890111" y="110966"/>
                </a:cubicBezTo>
                <a:cubicBezTo>
                  <a:pt x="889159" y="112871"/>
                  <a:pt x="887254" y="114776"/>
                  <a:pt x="886301" y="116681"/>
                </a:cubicBezTo>
                <a:lnTo>
                  <a:pt x="874871" y="92869"/>
                </a:lnTo>
                <a:lnTo>
                  <a:pt x="873919" y="90964"/>
                </a:lnTo>
                <a:lnTo>
                  <a:pt x="872966" y="91916"/>
                </a:lnTo>
                <a:cubicBezTo>
                  <a:pt x="871061" y="92869"/>
                  <a:pt x="869156" y="93821"/>
                  <a:pt x="868204" y="95726"/>
                </a:cubicBezTo>
                <a:cubicBezTo>
                  <a:pt x="867251" y="97631"/>
                  <a:pt x="866299" y="99536"/>
                  <a:pt x="866299" y="101441"/>
                </a:cubicBezTo>
                <a:cubicBezTo>
                  <a:pt x="866299" y="105251"/>
                  <a:pt x="867251" y="110014"/>
                  <a:pt x="868204" y="113824"/>
                </a:cubicBezTo>
                <a:cubicBezTo>
                  <a:pt x="867251" y="110014"/>
                  <a:pt x="867251" y="106204"/>
                  <a:pt x="868204" y="102394"/>
                </a:cubicBezTo>
                <a:cubicBezTo>
                  <a:pt x="868204" y="100489"/>
                  <a:pt x="869156" y="99536"/>
                  <a:pt x="870109" y="97631"/>
                </a:cubicBezTo>
                <a:cubicBezTo>
                  <a:pt x="871061" y="96679"/>
                  <a:pt x="872014" y="96679"/>
                  <a:pt x="872966" y="95726"/>
                </a:cubicBezTo>
                <a:lnTo>
                  <a:pt x="882491" y="122396"/>
                </a:lnTo>
                <a:cubicBezTo>
                  <a:pt x="880586" y="126206"/>
                  <a:pt x="877729" y="129064"/>
                  <a:pt x="875824" y="132874"/>
                </a:cubicBezTo>
                <a:cubicBezTo>
                  <a:pt x="871061" y="141446"/>
                  <a:pt x="866299" y="150019"/>
                  <a:pt x="860584" y="159544"/>
                </a:cubicBezTo>
                <a:cubicBezTo>
                  <a:pt x="852964" y="172879"/>
                  <a:pt x="845344" y="188119"/>
                  <a:pt x="837724" y="203359"/>
                </a:cubicBezTo>
                <a:cubicBezTo>
                  <a:pt x="834866" y="198596"/>
                  <a:pt x="832961" y="195739"/>
                  <a:pt x="832009" y="194786"/>
                </a:cubicBezTo>
                <a:cubicBezTo>
                  <a:pt x="834866" y="170974"/>
                  <a:pt x="836771" y="151924"/>
                  <a:pt x="838676" y="137636"/>
                </a:cubicBezTo>
                <a:cubicBezTo>
                  <a:pt x="839629" y="123349"/>
                  <a:pt x="840581" y="115729"/>
                  <a:pt x="840581" y="115729"/>
                </a:cubicBezTo>
                <a:cubicBezTo>
                  <a:pt x="840581" y="115729"/>
                  <a:pt x="838676" y="123349"/>
                  <a:pt x="834866" y="137636"/>
                </a:cubicBezTo>
                <a:cubicBezTo>
                  <a:pt x="831056" y="151924"/>
                  <a:pt x="826294" y="170974"/>
                  <a:pt x="820579" y="194786"/>
                </a:cubicBezTo>
                <a:cubicBezTo>
                  <a:pt x="819626" y="197644"/>
                  <a:pt x="819626" y="200501"/>
                  <a:pt x="818674" y="204311"/>
                </a:cubicBezTo>
                <a:cubicBezTo>
                  <a:pt x="817721" y="202406"/>
                  <a:pt x="816769" y="199549"/>
                  <a:pt x="815816" y="197644"/>
                </a:cubicBezTo>
                <a:cubicBezTo>
                  <a:pt x="810101" y="183356"/>
                  <a:pt x="807244" y="174784"/>
                  <a:pt x="807244" y="174784"/>
                </a:cubicBezTo>
                <a:cubicBezTo>
                  <a:pt x="807244" y="174784"/>
                  <a:pt x="809149" y="183356"/>
                  <a:pt x="812006" y="198596"/>
                </a:cubicBezTo>
                <a:cubicBezTo>
                  <a:pt x="812959" y="202406"/>
                  <a:pt x="813911" y="206216"/>
                  <a:pt x="814864" y="210979"/>
                </a:cubicBezTo>
                <a:cubicBezTo>
                  <a:pt x="814864" y="212884"/>
                  <a:pt x="815816" y="214789"/>
                  <a:pt x="815816" y="216694"/>
                </a:cubicBezTo>
                <a:cubicBezTo>
                  <a:pt x="813911" y="224314"/>
                  <a:pt x="812959" y="231934"/>
                  <a:pt x="811054" y="239554"/>
                </a:cubicBezTo>
                <a:cubicBezTo>
                  <a:pt x="809149" y="226219"/>
                  <a:pt x="808196" y="219551"/>
                  <a:pt x="808196" y="219551"/>
                </a:cubicBezTo>
                <a:cubicBezTo>
                  <a:pt x="808196" y="219551"/>
                  <a:pt x="807244" y="236696"/>
                  <a:pt x="807244" y="264319"/>
                </a:cubicBezTo>
                <a:cubicBezTo>
                  <a:pt x="807244" y="265271"/>
                  <a:pt x="807244" y="265271"/>
                  <a:pt x="807244" y="266224"/>
                </a:cubicBezTo>
                <a:cubicBezTo>
                  <a:pt x="804386" y="259556"/>
                  <a:pt x="801529" y="252889"/>
                  <a:pt x="798671" y="246221"/>
                </a:cubicBezTo>
                <a:cubicBezTo>
                  <a:pt x="799624" y="241459"/>
                  <a:pt x="800576" y="239554"/>
                  <a:pt x="800576" y="239554"/>
                </a:cubicBezTo>
                <a:cubicBezTo>
                  <a:pt x="800576" y="239554"/>
                  <a:pt x="799624" y="241459"/>
                  <a:pt x="797719" y="245269"/>
                </a:cubicBezTo>
                <a:cubicBezTo>
                  <a:pt x="797719" y="244316"/>
                  <a:pt x="796766" y="243364"/>
                  <a:pt x="796766" y="242411"/>
                </a:cubicBezTo>
                <a:cubicBezTo>
                  <a:pt x="795814" y="239554"/>
                  <a:pt x="793909" y="236696"/>
                  <a:pt x="792956" y="233839"/>
                </a:cubicBezTo>
                <a:cubicBezTo>
                  <a:pt x="794861" y="229076"/>
                  <a:pt x="795814" y="223361"/>
                  <a:pt x="796766" y="218599"/>
                </a:cubicBezTo>
                <a:cubicBezTo>
                  <a:pt x="802481" y="196691"/>
                  <a:pt x="806291" y="177641"/>
                  <a:pt x="809149" y="164306"/>
                </a:cubicBezTo>
                <a:cubicBezTo>
                  <a:pt x="811054" y="150971"/>
                  <a:pt x="812959" y="143351"/>
                  <a:pt x="812959" y="143351"/>
                </a:cubicBezTo>
                <a:cubicBezTo>
                  <a:pt x="812959" y="143351"/>
                  <a:pt x="810101" y="150971"/>
                  <a:pt x="805339" y="163354"/>
                </a:cubicBezTo>
                <a:cubicBezTo>
                  <a:pt x="803434" y="170021"/>
                  <a:pt x="800576" y="177641"/>
                  <a:pt x="796766" y="186214"/>
                </a:cubicBezTo>
                <a:cubicBezTo>
                  <a:pt x="793909" y="194786"/>
                  <a:pt x="790099" y="205264"/>
                  <a:pt x="785336" y="215741"/>
                </a:cubicBezTo>
                <a:cubicBezTo>
                  <a:pt x="785336" y="216694"/>
                  <a:pt x="784384" y="217646"/>
                  <a:pt x="784384" y="218599"/>
                </a:cubicBezTo>
                <a:cubicBezTo>
                  <a:pt x="781526" y="213836"/>
                  <a:pt x="779621" y="209074"/>
                  <a:pt x="776764" y="205264"/>
                </a:cubicBezTo>
                <a:cubicBezTo>
                  <a:pt x="775811" y="204311"/>
                  <a:pt x="775811" y="203359"/>
                  <a:pt x="774859" y="202406"/>
                </a:cubicBezTo>
                <a:cubicBezTo>
                  <a:pt x="774859" y="202406"/>
                  <a:pt x="774859" y="202406"/>
                  <a:pt x="774859" y="201454"/>
                </a:cubicBezTo>
                <a:cubicBezTo>
                  <a:pt x="777716" y="176689"/>
                  <a:pt x="779621" y="156686"/>
                  <a:pt x="780574" y="142399"/>
                </a:cubicBezTo>
                <a:cubicBezTo>
                  <a:pt x="781526" y="128111"/>
                  <a:pt x="781526" y="119539"/>
                  <a:pt x="781526" y="119539"/>
                </a:cubicBezTo>
                <a:cubicBezTo>
                  <a:pt x="781526" y="119539"/>
                  <a:pt x="779621" y="127159"/>
                  <a:pt x="776764" y="141446"/>
                </a:cubicBezTo>
                <a:cubicBezTo>
                  <a:pt x="775811" y="148114"/>
                  <a:pt x="772954" y="156686"/>
                  <a:pt x="771049" y="167164"/>
                </a:cubicBezTo>
                <a:cubicBezTo>
                  <a:pt x="769144" y="173831"/>
                  <a:pt x="768191" y="181451"/>
                  <a:pt x="766286" y="189071"/>
                </a:cubicBezTo>
                <a:cubicBezTo>
                  <a:pt x="763429" y="185261"/>
                  <a:pt x="760571" y="181451"/>
                  <a:pt x="758666" y="178594"/>
                </a:cubicBezTo>
                <a:cubicBezTo>
                  <a:pt x="753904" y="171926"/>
                  <a:pt x="748189" y="166211"/>
                  <a:pt x="745331" y="163354"/>
                </a:cubicBezTo>
                <a:cubicBezTo>
                  <a:pt x="742474" y="159544"/>
                  <a:pt x="740569" y="157639"/>
                  <a:pt x="740569" y="157639"/>
                </a:cubicBezTo>
                <a:cubicBezTo>
                  <a:pt x="740569" y="157639"/>
                  <a:pt x="741521" y="159544"/>
                  <a:pt x="744379" y="163354"/>
                </a:cubicBezTo>
                <a:cubicBezTo>
                  <a:pt x="747236" y="167164"/>
                  <a:pt x="751046" y="172879"/>
                  <a:pt x="754856" y="180499"/>
                </a:cubicBezTo>
                <a:cubicBezTo>
                  <a:pt x="757714" y="185261"/>
                  <a:pt x="760571" y="190976"/>
                  <a:pt x="763429" y="196691"/>
                </a:cubicBezTo>
                <a:cubicBezTo>
                  <a:pt x="763429" y="197644"/>
                  <a:pt x="763429" y="198596"/>
                  <a:pt x="762476" y="199549"/>
                </a:cubicBezTo>
                <a:cubicBezTo>
                  <a:pt x="759619" y="211931"/>
                  <a:pt x="756761" y="224314"/>
                  <a:pt x="753904" y="238601"/>
                </a:cubicBezTo>
                <a:cubicBezTo>
                  <a:pt x="749141" y="230029"/>
                  <a:pt x="747236" y="224314"/>
                  <a:pt x="747236" y="224314"/>
                </a:cubicBezTo>
                <a:cubicBezTo>
                  <a:pt x="747236" y="224314"/>
                  <a:pt x="749141" y="230981"/>
                  <a:pt x="752951" y="241459"/>
                </a:cubicBezTo>
                <a:cubicBezTo>
                  <a:pt x="751999" y="242411"/>
                  <a:pt x="751999" y="242411"/>
                  <a:pt x="751046" y="243364"/>
                </a:cubicBezTo>
                <a:cubicBezTo>
                  <a:pt x="749141" y="246221"/>
                  <a:pt x="749141" y="250031"/>
                  <a:pt x="749141" y="252889"/>
                </a:cubicBezTo>
                <a:cubicBezTo>
                  <a:pt x="750094" y="250031"/>
                  <a:pt x="751046" y="246221"/>
                  <a:pt x="752951" y="244316"/>
                </a:cubicBezTo>
                <a:cubicBezTo>
                  <a:pt x="752951" y="244316"/>
                  <a:pt x="752951" y="244316"/>
                  <a:pt x="752951" y="244316"/>
                </a:cubicBezTo>
                <a:cubicBezTo>
                  <a:pt x="750094" y="256699"/>
                  <a:pt x="747236" y="269081"/>
                  <a:pt x="744379" y="282416"/>
                </a:cubicBezTo>
                <a:cubicBezTo>
                  <a:pt x="743426" y="287179"/>
                  <a:pt x="742474" y="291941"/>
                  <a:pt x="741521" y="296704"/>
                </a:cubicBezTo>
                <a:cubicBezTo>
                  <a:pt x="740569" y="299561"/>
                  <a:pt x="739616" y="302419"/>
                  <a:pt x="738664" y="306229"/>
                </a:cubicBezTo>
                <a:cubicBezTo>
                  <a:pt x="738664" y="306229"/>
                  <a:pt x="738664" y="306229"/>
                  <a:pt x="738664" y="306229"/>
                </a:cubicBezTo>
                <a:cubicBezTo>
                  <a:pt x="738664" y="302419"/>
                  <a:pt x="737711" y="297656"/>
                  <a:pt x="737711" y="293846"/>
                </a:cubicBezTo>
                <a:cubicBezTo>
                  <a:pt x="736759" y="285274"/>
                  <a:pt x="735806" y="277654"/>
                  <a:pt x="733901" y="270034"/>
                </a:cubicBezTo>
                <a:cubicBezTo>
                  <a:pt x="732949" y="266224"/>
                  <a:pt x="731996" y="263366"/>
                  <a:pt x="731996" y="259556"/>
                </a:cubicBezTo>
                <a:cubicBezTo>
                  <a:pt x="731996" y="258604"/>
                  <a:pt x="731996" y="258604"/>
                  <a:pt x="731044" y="257651"/>
                </a:cubicBezTo>
                <a:cubicBezTo>
                  <a:pt x="729139" y="238601"/>
                  <a:pt x="727234" y="223361"/>
                  <a:pt x="725329" y="210979"/>
                </a:cubicBezTo>
                <a:cubicBezTo>
                  <a:pt x="723424" y="195739"/>
                  <a:pt x="722471" y="186214"/>
                  <a:pt x="722471" y="186214"/>
                </a:cubicBezTo>
                <a:cubicBezTo>
                  <a:pt x="722471" y="186214"/>
                  <a:pt x="722471" y="190976"/>
                  <a:pt x="722471" y="199549"/>
                </a:cubicBezTo>
                <a:cubicBezTo>
                  <a:pt x="720566" y="204311"/>
                  <a:pt x="715804" y="220504"/>
                  <a:pt x="709136" y="243364"/>
                </a:cubicBezTo>
                <a:cubicBezTo>
                  <a:pt x="707231" y="238601"/>
                  <a:pt x="706279" y="233839"/>
                  <a:pt x="704374" y="229076"/>
                </a:cubicBezTo>
                <a:cubicBezTo>
                  <a:pt x="698659" y="211931"/>
                  <a:pt x="692944" y="195739"/>
                  <a:pt x="687229" y="181451"/>
                </a:cubicBezTo>
                <a:cubicBezTo>
                  <a:pt x="684371" y="174784"/>
                  <a:pt x="682466" y="168116"/>
                  <a:pt x="679609" y="161449"/>
                </a:cubicBezTo>
                <a:cubicBezTo>
                  <a:pt x="679609" y="156686"/>
                  <a:pt x="679609" y="151924"/>
                  <a:pt x="679609" y="148114"/>
                </a:cubicBezTo>
                <a:cubicBezTo>
                  <a:pt x="679609" y="138589"/>
                  <a:pt x="679609" y="130016"/>
                  <a:pt x="679609" y="122396"/>
                </a:cubicBezTo>
                <a:cubicBezTo>
                  <a:pt x="679609" y="108109"/>
                  <a:pt x="678656" y="100489"/>
                  <a:pt x="678656" y="100489"/>
                </a:cubicBezTo>
                <a:cubicBezTo>
                  <a:pt x="678656" y="100489"/>
                  <a:pt x="677704" y="108109"/>
                  <a:pt x="675799" y="122396"/>
                </a:cubicBezTo>
                <a:cubicBezTo>
                  <a:pt x="674846" y="128111"/>
                  <a:pt x="673894" y="135731"/>
                  <a:pt x="672941" y="144304"/>
                </a:cubicBezTo>
                <a:cubicBezTo>
                  <a:pt x="669131" y="134779"/>
                  <a:pt x="665321" y="127159"/>
                  <a:pt x="663416" y="122396"/>
                </a:cubicBezTo>
                <a:cubicBezTo>
                  <a:pt x="660559" y="117634"/>
                  <a:pt x="659606" y="114776"/>
                  <a:pt x="659606" y="114776"/>
                </a:cubicBezTo>
                <a:cubicBezTo>
                  <a:pt x="659606" y="114776"/>
                  <a:pt x="660559" y="117634"/>
                  <a:pt x="662464" y="123349"/>
                </a:cubicBezTo>
                <a:cubicBezTo>
                  <a:pt x="664369" y="129064"/>
                  <a:pt x="667226" y="136684"/>
                  <a:pt x="670084" y="147161"/>
                </a:cubicBezTo>
                <a:cubicBezTo>
                  <a:pt x="671036" y="149066"/>
                  <a:pt x="671036" y="151924"/>
                  <a:pt x="671989" y="153829"/>
                </a:cubicBezTo>
                <a:cubicBezTo>
                  <a:pt x="671989" y="157639"/>
                  <a:pt x="671036" y="160496"/>
                  <a:pt x="671036" y="164306"/>
                </a:cubicBezTo>
                <a:cubicBezTo>
                  <a:pt x="670084" y="170021"/>
                  <a:pt x="669131" y="175736"/>
                  <a:pt x="668179" y="181451"/>
                </a:cubicBezTo>
                <a:cubicBezTo>
                  <a:pt x="666274" y="193834"/>
                  <a:pt x="664369" y="206216"/>
                  <a:pt x="662464" y="219551"/>
                </a:cubicBezTo>
                <a:cubicBezTo>
                  <a:pt x="661511" y="226219"/>
                  <a:pt x="660559" y="232886"/>
                  <a:pt x="658654" y="239554"/>
                </a:cubicBezTo>
                <a:cubicBezTo>
                  <a:pt x="657701" y="236696"/>
                  <a:pt x="656749" y="233839"/>
                  <a:pt x="655796" y="231934"/>
                </a:cubicBezTo>
                <a:cubicBezTo>
                  <a:pt x="656749" y="218599"/>
                  <a:pt x="657701" y="210026"/>
                  <a:pt x="657701" y="210026"/>
                </a:cubicBezTo>
                <a:cubicBezTo>
                  <a:pt x="657701" y="210026"/>
                  <a:pt x="655796" y="215741"/>
                  <a:pt x="653891" y="226219"/>
                </a:cubicBezTo>
                <a:cubicBezTo>
                  <a:pt x="648176" y="212884"/>
                  <a:pt x="643414" y="201454"/>
                  <a:pt x="638651" y="191929"/>
                </a:cubicBezTo>
                <a:cubicBezTo>
                  <a:pt x="634841" y="184309"/>
                  <a:pt x="631984" y="178594"/>
                  <a:pt x="630079" y="174784"/>
                </a:cubicBezTo>
                <a:cubicBezTo>
                  <a:pt x="628174" y="170974"/>
                  <a:pt x="627221" y="169069"/>
                  <a:pt x="627221" y="169069"/>
                </a:cubicBezTo>
                <a:cubicBezTo>
                  <a:pt x="627221" y="169069"/>
                  <a:pt x="630079" y="178594"/>
                  <a:pt x="635794" y="193834"/>
                </a:cubicBezTo>
                <a:cubicBezTo>
                  <a:pt x="639604" y="205264"/>
                  <a:pt x="644366" y="221456"/>
                  <a:pt x="649129" y="240506"/>
                </a:cubicBezTo>
                <a:cubicBezTo>
                  <a:pt x="649129" y="241459"/>
                  <a:pt x="649129" y="242411"/>
                  <a:pt x="650081" y="244316"/>
                </a:cubicBezTo>
                <a:cubicBezTo>
                  <a:pt x="649129" y="250031"/>
                  <a:pt x="648176" y="255746"/>
                  <a:pt x="647224" y="262414"/>
                </a:cubicBezTo>
                <a:cubicBezTo>
                  <a:pt x="646271" y="268129"/>
                  <a:pt x="645319" y="273844"/>
                  <a:pt x="644366" y="279559"/>
                </a:cubicBezTo>
                <a:cubicBezTo>
                  <a:pt x="643414" y="285274"/>
                  <a:pt x="643414" y="291941"/>
                  <a:pt x="642461" y="298609"/>
                </a:cubicBezTo>
                <a:cubicBezTo>
                  <a:pt x="642461" y="298609"/>
                  <a:pt x="642461" y="298609"/>
                  <a:pt x="642461" y="298609"/>
                </a:cubicBezTo>
                <a:cubicBezTo>
                  <a:pt x="642461" y="296704"/>
                  <a:pt x="642461" y="294799"/>
                  <a:pt x="642461" y="294799"/>
                </a:cubicBezTo>
                <a:cubicBezTo>
                  <a:pt x="642461" y="294799"/>
                  <a:pt x="642461" y="302419"/>
                  <a:pt x="641509" y="315754"/>
                </a:cubicBezTo>
                <a:cubicBezTo>
                  <a:pt x="641509" y="316706"/>
                  <a:pt x="641509" y="316706"/>
                  <a:pt x="641509" y="317659"/>
                </a:cubicBezTo>
                <a:cubicBezTo>
                  <a:pt x="640556" y="314801"/>
                  <a:pt x="639604" y="311944"/>
                  <a:pt x="639604" y="309086"/>
                </a:cubicBezTo>
                <a:cubicBezTo>
                  <a:pt x="640556" y="306229"/>
                  <a:pt x="640556" y="304324"/>
                  <a:pt x="640556" y="304324"/>
                </a:cubicBezTo>
                <a:cubicBezTo>
                  <a:pt x="640556" y="304324"/>
                  <a:pt x="639604" y="305276"/>
                  <a:pt x="638651" y="307181"/>
                </a:cubicBezTo>
                <a:cubicBezTo>
                  <a:pt x="636746" y="299561"/>
                  <a:pt x="634841" y="291941"/>
                  <a:pt x="632936" y="284321"/>
                </a:cubicBezTo>
                <a:cubicBezTo>
                  <a:pt x="630079" y="271939"/>
                  <a:pt x="626269" y="260509"/>
                  <a:pt x="624364" y="250031"/>
                </a:cubicBezTo>
                <a:cubicBezTo>
                  <a:pt x="622459" y="239554"/>
                  <a:pt x="619601" y="230981"/>
                  <a:pt x="617696" y="223361"/>
                </a:cubicBezTo>
                <a:cubicBezTo>
                  <a:pt x="616744" y="218599"/>
                  <a:pt x="615791" y="214789"/>
                  <a:pt x="614839" y="210979"/>
                </a:cubicBezTo>
                <a:cubicBezTo>
                  <a:pt x="615791" y="204311"/>
                  <a:pt x="615791" y="197644"/>
                  <a:pt x="615791" y="190024"/>
                </a:cubicBezTo>
                <a:cubicBezTo>
                  <a:pt x="616744" y="169069"/>
                  <a:pt x="617696" y="148114"/>
                  <a:pt x="617696" y="126206"/>
                </a:cubicBezTo>
                <a:cubicBezTo>
                  <a:pt x="613886" y="146209"/>
                  <a:pt x="610076" y="166211"/>
                  <a:pt x="607219" y="187166"/>
                </a:cubicBezTo>
                <a:cubicBezTo>
                  <a:pt x="607219" y="186214"/>
                  <a:pt x="607219" y="185261"/>
                  <a:pt x="606266" y="184309"/>
                </a:cubicBezTo>
                <a:cubicBezTo>
                  <a:pt x="606266" y="186214"/>
                  <a:pt x="606266" y="188119"/>
                  <a:pt x="606266" y="189071"/>
                </a:cubicBezTo>
                <a:cubicBezTo>
                  <a:pt x="604361" y="197644"/>
                  <a:pt x="603409" y="207169"/>
                  <a:pt x="601504" y="215741"/>
                </a:cubicBezTo>
                <a:cubicBezTo>
                  <a:pt x="600551" y="213836"/>
                  <a:pt x="600551" y="211931"/>
                  <a:pt x="599599" y="210979"/>
                </a:cubicBezTo>
                <a:cubicBezTo>
                  <a:pt x="593884" y="198596"/>
                  <a:pt x="591026" y="191929"/>
                  <a:pt x="591026" y="191929"/>
                </a:cubicBezTo>
                <a:cubicBezTo>
                  <a:pt x="591026" y="191929"/>
                  <a:pt x="592931" y="199549"/>
                  <a:pt x="595789" y="212884"/>
                </a:cubicBezTo>
                <a:cubicBezTo>
                  <a:pt x="596741" y="217646"/>
                  <a:pt x="597694" y="223361"/>
                  <a:pt x="599599" y="230029"/>
                </a:cubicBezTo>
                <a:cubicBezTo>
                  <a:pt x="598646" y="237649"/>
                  <a:pt x="596741" y="244316"/>
                  <a:pt x="595789" y="251936"/>
                </a:cubicBezTo>
                <a:cubicBezTo>
                  <a:pt x="592931" y="266224"/>
                  <a:pt x="591026" y="280511"/>
                  <a:pt x="589121" y="294799"/>
                </a:cubicBezTo>
                <a:cubicBezTo>
                  <a:pt x="586264" y="290989"/>
                  <a:pt x="584359" y="288131"/>
                  <a:pt x="582454" y="284321"/>
                </a:cubicBezTo>
                <a:cubicBezTo>
                  <a:pt x="583406" y="277654"/>
                  <a:pt x="584359" y="270986"/>
                  <a:pt x="585311" y="265271"/>
                </a:cubicBezTo>
                <a:cubicBezTo>
                  <a:pt x="586264" y="256699"/>
                  <a:pt x="587216" y="250031"/>
                  <a:pt x="588169" y="244316"/>
                </a:cubicBezTo>
                <a:cubicBezTo>
                  <a:pt x="590074" y="232886"/>
                  <a:pt x="591026" y="225266"/>
                  <a:pt x="591026" y="225266"/>
                </a:cubicBezTo>
                <a:cubicBezTo>
                  <a:pt x="591026" y="225266"/>
                  <a:pt x="588169" y="231934"/>
                  <a:pt x="584359" y="243364"/>
                </a:cubicBezTo>
                <a:cubicBezTo>
                  <a:pt x="583406" y="247174"/>
                  <a:pt x="581501" y="252889"/>
                  <a:pt x="579596" y="258604"/>
                </a:cubicBezTo>
                <a:cubicBezTo>
                  <a:pt x="578644" y="248126"/>
                  <a:pt x="578644" y="239554"/>
                  <a:pt x="577691" y="231934"/>
                </a:cubicBezTo>
                <a:cubicBezTo>
                  <a:pt x="576739" y="218599"/>
                  <a:pt x="575786" y="210979"/>
                  <a:pt x="575786" y="210979"/>
                </a:cubicBezTo>
                <a:cubicBezTo>
                  <a:pt x="575786" y="210979"/>
                  <a:pt x="574834" y="218599"/>
                  <a:pt x="573881" y="230981"/>
                </a:cubicBezTo>
                <a:cubicBezTo>
                  <a:pt x="572929" y="240506"/>
                  <a:pt x="571976" y="252889"/>
                  <a:pt x="571024" y="267176"/>
                </a:cubicBezTo>
                <a:cubicBezTo>
                  <a:pt x="571024" y="267176"/>
                  <a:pt x="571024" y="267176"/>
                  <a:pt x="571024" y="267176"/>
                </a:cubicBezTo>
                <a:cubicBezTo>
                  <a:pt x="570071" y="265271"/>
                  <a:pt x="568166" y="264319"/>
                  <a:pt x="567214" y="262414"/>
                </a:cubicBezTo>
                <a:cubicBezTo>
                  <a:pt x="561499" y="245269"/>
                  <a:pt x="556736" y="230981"/>
                  <a:pt x="552926" y="219551"/>
                </a:cubicBezTo>
                <a:cubicBezTo>
                  <a:pt x="552926" y="219551"/>
                  <a:pt x="552926" y="218599"/>
                  <a:pt x="552926" y="218599"/>
                </a:cubicBezTo>
                <a:cubicBezTo>
                  <a:pt x="553879" y="208121"/>
                  <a:pt x="554831" y="198596"/>
                  <a:pt x="555784" y="189071"/>
                </a:cubicBezTo>
                <a:cubicBezTo>
                  <a:pt x="556736" y="179546"/>
                  <a:pt x="557689" y="170021"/>
                  <a:pt x="558641" y="162401"/>
                </a:cubicBezTo>
                <a:cubicBezTo>
                  <a:pt x="559594" y="154781"/>
                  <a:pt x="560546" y="147161"/>
                  <a:pt x="561499" y="141446"/>
                </a:cubicBezTo>
                <a:cubicBezTo>
                  <a:pt x="563404" y="130016"/>
                  <a:pt x="564356" y="123349"/>
                  <a:pt x="564356" y="123349"/>
                </a:cubicBezTo>
                <a:cubicBezTo>
                  <a:pt x="564356" y="123349"/>
                  <a:pt x="561499" y="130016"/>
                  <a:pt x="557689" y="140494"/>
                </a:cubicBezTo>
                <a:cubicBezTo>
                  <a:pt x="555784" y="146209"/>
                  <a:pt x="553879" y="152876"/>
                  <a:pt x="551021" y="160496"/>
                </a:cubicBezTo>
                <a:cubicBezTo>
                  <a:pt x="548164" y="168116"/>
                  <a:pt x="546259" y="177641"/>
                  <a:pt x="544354" y="187166"/>
                </a:cubicBezTo>
                <a:cubicBezTo>
                  <a:pt x="542449" y="196691"/>
                  <a:pt x="540544" y="207169"/>
                  <a:pt x="537686" y="218599"/>
                </a:cubicBezTo>
                <a:cubicBezTo>
                  <a:pt x="536734" y="222409"/>
                  <a:pt x="536734" y="227171"/>
                  <a:pt x="535781" y="231934"/>
                </a:cubicBezTo>
                <a:cubicBezTo>
                  <a:pt x="535781" y="228124"/>
                  <a:pt x="534829" y="224314"/>
                  <a:pt x="534829" y="220504"/>
                </a:cubicBezTo>
                <a:cubicBezTo>
                  <a:pt x="534829" y="214789"/>
                  <a:pt x="533876" y="210026"/>
                  <a:pt x="532924" y="205264"/>
                </a:cubicBezTo>
                <a:cubicBezTo>
                  <a:pt x="532924" y="198596"/>
                  <a:pt x="533876" y="192881"/>
                  <a:pt x="533876" y="186214"/>
                </a:cubicBezTo>
                <a:cubicBezTo>
                  <a:pt x="533876" y="179546"/>
                  <a:pt x="534829" y="172879"/>
                  <a:pt x="534829" y="166211"/>
                </a:cubicBezTo>
                <a:cubicBezTo>
                  <a:pt x="534829" y="159544"/>
                  <a:pt x="534829" y="153829"/>
                  <a:pt x="534829" y="148114"/>
                </a:cubicBezTo>
                <a:cubicBezTo>
                  <a:pt x="534829" y="136684"/>
                  <a:pt x="534829" y="127159"/>
                  <a:pt x="534829" y="118586"/>
                </a:cubicBezTo>
                <a:cubicBezTo>
                  <a:pt x="534829" y="102394"/>
                  <a:pt x="533876" y="92869"/>
                  <a:pt x="533876" y="92869"/>
                </a:cubicBezTo>
                <a:cubicBezTo>
                  <a:pt x="533876" y="92869"/>
                  <a:pt x="532924" y="102394"/>
                  <a:pt x="531019" y="118586"/>
                </a:cubicBezTo>
                <a:cubicBezTo>
                  <a:pt x="530066" y="126206"/>
                  <a:pt x="529114" y="136684"/>
                  <a:pt x="528161" y="147161"/>
                </a:cubicBezTo>
                <a:cubicBezTo>
                  <a:pt x="527209" y="152876"/>
                  <a:pt x="527209" y="158591"/>
                  <a:pt x="526256" y="165259"/>
                </a:cubicBezTo>
                <a:cubicBezTo>
                  <a:pt x="525304" y="171926"/>
                  <a:pt x="524351" y="177641"/>
                  <a:pt x="523399" y="185261"/>
                </a:cubicBezTo>
                <a:cubicBezTo>
                  <a:pt x="522446" y="189071"/>
                  <a:pt x="522446" y="192881"/>
                  <a:pt x="521494" y="197644"/>
                </a:cubicBezTo>
                <a:cubicBezTo>
                  <a:pt x="518636" y="187166"/>
                  <a:pt x="516731" y="177641"/>
                  <a:pt x="513874" y="170021"/>
                </a:cubicBezTo>
                <a:cubicBezTo>
                  <a:pt x="509111" y="153829"/>
                  <a:pt x="506254" y="144304"/>
                  <a:pt x="506254" y="144304"/>
                </a:cubicBezTo>
                <a:cubicBezTo>
                  <a:pt x="506254" y="144304"/>
                  <a:pt x="507206" y="153829"/>
                  <a:pt x="510064" y="170974"/>
                </a:cubicBezTo>
                <a:cubicBezTo>
                  <a:pt x="511969" y="184309"/>
                  <a:pt x="513874" y="201454"/>
                  <a:pt x="517684" y="222409"/>
                </a:cubicBezTo>
                <a:cubicBezTo>
                  <a:pt x="517684" y="225266"/>
                  <a:pt x="516731" y="227171"/>
                  <a:pt x="516731" y="230029"/>
                </a:cubicBezTo>
                <a:cubicBezTo>
                  <a:pt x="515779" y="237649"/>
                  <a:pt x="514826" y="244316"/>
                  <a:pt x="512921" y="251936"/>
                </a:cubicBezTo>
                <a:cubicBezTo>
                  <a:pt x="499586" y="210026"/>
                  <a:pt x="490061" y="181451"/>
                  <a:pt x="487204" y="172879"/>
                </a:cubicBezTo>
                <a:cubicBezTo>
                  <a:pt x="486251" y="167164"/>
                  <a:pt x="485299" y="164306"/>
                  <a:pt x="485299" y="164306"/>
                </a:cubicBezTo>
                <a:cubicBezTo>
                  <a:pt x="485299" y="164306"/>
                  <a:pt x="486251" y="173831"/>
                  <a:pt x="486251" y="189071"/>
                </a:cubicBezTo>
                <a:cubicBezTo>
                  <a:pt x="487204" y="196691"/>
                  <a:pt x="487204" y="207169"/>
                  <a:pt x="488156" y="217646"/>
                </a:cubicBezTo>
                <a:cubicBezTo>
                  <a:pt x="488156" y="224314"/>
                  <a:pt x="489109" y="230981"/>
                  <a:pt x="489109" y="238601"/>
                </a:cubicBezTo>
                <a:cubicBezTo>
                  <a:pt x="488156" y="232886"/>
                  <a:pt x="487204" y="228124"/>
                  <a:pt x="486251" y="223361"/>
                </a:cubicBezTo>
                <a:cubicBezTo>
                  <a:pt x="485299" y="217646"/>
                  <a:pt x="484346" y="212884"/>
                  <a:pt x="482441" y="207169"/>
                </a:cubicBezTo>
                <a:cubicBezTo>
                  <a:pt x="480536" y="202406"/>
                  <a:pt x="479584" y="197644"/>
                  <a:pt x="478631" y="192881"/>
                </a:cubicBezTo>
                <a:cubicBezTo>
                  <a:pt x="475774" y="184309"/>
                  <a:pt x="473869" y="176689"/>
                  <a:pt x="471964" y="170021"/>
                </a:cubicBezTo>
                <a:cubicBezTo>
                  <a:pt x="468154" y="157639"/>
                  <a:pt x="465296" y="150019"/>
                  <a:pt x="465296" y="150019"/>
                </a:cubicBezTo>
                <a:cubicBezTo>
                  <a:pt x="465296" y="150019"/>
                  <a:pt x="466249" y="157639"/>
                  <a:pt x="468154" y="170021"/>
                </a:cubicBezTo>
                <a:cubicBezTo>
                  <a:pt x="469106" y="176689"/>
                  <a:pt x="470059" y="184309"/>
                  <a:pt x="471011" y="193834"/>
                </a:cubicBezTo>
                <a:cubicBezTo>
                  <a:pt x="471964" y="198596"/>
                  <a:pt x="471964" y="203359"/>
                  <a:pt x="472916" y="208121"/>
                </a:cubicBezTo>
                <a:cubicBezTo>
                  <a:pt x="473869" y="212884"/>
                  <a:pt x="473869" y="218599"/>
                  <a:pt x="474821" y="224314"/>
                </a:cubicBezTo>
                <a:cubicBezTo>
                  <a:pt x="475774" y="233839"/>
                  <a:pt x="476726" y="244316"/>
                  <a:pt x="478631" y="255746"/>
                </a:cubicBezTo>
                <a:cubicBezTo>
                  <a:pt x="477679" y="250031"/>
                  <a:pt x="475774" y="245269"/>
                  <a:pt x="474821" y="240506"/>
                </a:cubicBezTo>
                <a:cubicBezTo>
                  <a:pt x="467201" y="211931"/>
                  <a:pt x="460534" y="188119"/>
                  <a:pt x="455771" y="170974"/>
                </a:cubicBezTo>
                <a:cubicBezTo>
                  <a:pt x="450056" y="154781"/>
                  <a:pt x="447199" y="145256"/>
                  <a:pt x="447199" y="145256"/>
                </a:cubicBezTo>
                <a:cubicBezTo>
                  <a:pt x="447199" y="145256"/>
                  <a:pt x="449104" y="154781"/>
                  <a:pt x="451961" y="171926"/>
                </a:cubicBezTo>
                <a:cubicBezTo>
                  <a:pt x="453866" y="180499"/>
                  <a:pt x="454819" y="190976"/>
                  <a:pt x="457676" y="202406"/>
                </a:cubicBezTo>
                <a:cubicBezTo>
                  <a:pt x="459581" y="213836"/>
                  <a:pt x="462439" y="227171"/>
                  <a:pt x="464344" y="242411"/>
                </a:cubicBezTo>
                <a:cubicBezTo>
                  <a:pt x="466249" y="254794"/>
                  <a:pt x="469106" y="268129"/>
                  <a:pt x="471011" y="282416"/>
                </a:cubicBezTo>
                <a:cubicBezTo>
                  <a:pt x="469106" y="278606"/>
                  <a:pt x="468154" y="275749"/>
                  <a:pt x="467201" y="272891"/>
                </a:cubicBezTo>
                <a:cubicBezTo>
                  <a:pt x="462439" y="262414"/>
                  <a:pt x="459581" y="255746"/>
                  <a:pt x="459581" y="255746"/>
                </a:cubicBezTo>
                <a:cubicBezTo>
                  <a:pt x="459581" y="255746"/>
                  <a:pt x="460534" y="262414"/>
                  <a:pt x="463391" y="273844"/>
                </a:cubicBezTo>
                <a:cubicBezTo>
                  <a:pt x="464344" y="279559"/>
                  <a:pt x="466249" y="286226"/>
                  <a:pt x="468154" y="293846"/>
                </a:cubicBezTo>
                <a:cubicBezTo>
                  <a:pt x="469106" y="297656"/>
                  <a:pt x="470059" y="302419"/>
                  <a:pt x="471011" y="306229"/>
                </a:cubicBezTo>
                <a:cubicBezTo>
                  <a:pt x="471964" y="310991"/>
                  <a:pt x="472916" y="315754"/>
                  <a:pt x="473869" y="320516"/>
                </a:cubicBezTo>
                <a:cubicBezTo>
                  <a:pt x="475774" y="330041"/>
                  <a:pt x="477679" y="340519"/>
                  <a:pt x="479584" y="351949"/>
                </a:cubicBezTo>
                <a:cubicBezTo>
                  <a:pt x="479584" y="352901"/>
                  <a:pt x="479584" y="352901"/>
                  <a:pt x="479584" y="353854"/>
                </a:cubicBezTo>
                <a:cubicBezTo>
                  <a:pt x="479584" y="353854"/>
                  <a:pt x="479584" y="352901"/>
                  <a:pt x="478631" y="351949"/>
                </a:cubicBezTo>
                <a:cubicBezTo>
                  <a:pt x="476726" y="347186"/>
                  <a:pt x="473869" y="343376"/>
                  <a:pt x="471964" y="338614"/>
                </a:cubicBezTo>
                <a:cubicBezTo>
                  <a:pt x="471011" y="333851"/>
                  <a:pt x="471011" y="329089"/>
                  <a:pt x="470059" y="324326"/>
                </a:cubicBezTo>
                <a:cubicBezTo>
                  <a:pt x="468154" y="309086"/>
                  <a:pt x="465296" y="294799"/>
                  <a:pt x="462439" y="280511"/>
                </a:cubicBezTo>
                <a:cubicBezTo>
                  <a:pt x="459581" y="266224"/>
                  <a:pt x="455771" y="252889"/>
                  <a:pt x="452914" y="240506"/>
                </a:cubicBezTo>
                <a:cubicBezTo>
                  <a:pt x="449104" y="228124"/>
                  <a:pt x="445294" y="215741"/>
                  <a:pt x="441484" y="205264"/>
                </a:cubicBezTo>
                <a:cubicBezTo>
                  <a:pt x="440531" y="201454"/>
                  <a:pt x="438626" y="198596"/>
                  <a:pt x="437674" y="194786"/>
                </a:cubicBezTo>
                <a:cubicBezTo>
                  <a:pt x="438626" y="185261"/>
                  <a:pt x="439579" y="175736"/>
                  <a:pt x="440531" y="167164"/>
                </a:cubicBezTo>
                <a:cubicBezTo>
                  <a:pt x="441484" y="151924"/>
                  <a:pt x="442436" y="139541"/>
                  <a:pt x="442436" y="128111"/>
                </a:cubicBezTo>
                <a:cubicBezTo>
                  <a:pt x="442436" y="106204"/>
                  <a:pt x="441484" y="94774"/>
                  <a:pt x="441484" y="94774"/>
                </a:cubicBezTo>
                <a:cubicBezTo>
                  <a:pt x="441484" y="94774"/>
                  <a:pt x="440531" y="107156"/>
                  <a:pt x="438626" y="128111"/>
                </a:cubicBezTo>
                <a:cubicBezTo>
                  <a:pt x="437674" y="138589"/>
                  <a:pt x="435769" y="151924"/>
                  <a:pt x="433864" y="166211"/>
                </a:cubicBezTo>
                <a:cubicBezTo>
                  <a:pt x="432911" y="170021"/>
                  <a:pt x="432911" y="173831"/>
                  <a:pt x="431959" y="178594"/>
                </a:cubicBezTo>
                <a:cubicBezTo>
                  <a:pt x="431959" y="177641"/>
                  <a:pt x="431006" y="176689"/>
                  <a:pt x="431006" y="175736"/>
                </a:cubicBezTo>
                <a:cubicBezTo>
                  <a:pt x="427196" y="167164"/>
                  <a:pt x="423386" y="159544"/>
                  <a:pt x="419576" y="153829"/>
                </a:cubicBezTo>
                <a:cubicBezTo>
                  <a:pt x="412909" y="142399"/>
                  <a:pt x="408146" y="135731"/>
                  <a:pt x="408146" y="135731"/>
                </a:cubicBezTo>
                <a:cubicBezTo>
                  <a:pt x="408146" y="135731"/>
                  <a:pt x="411004" y="143351"/>
                  <a:pt x="415766" y="155734"/>
                </a:cubicBezTo>
                <a:cubicBezTo>
                  <a:pt x="418624" y="161449"/>
                  <a:pt x="420529" y="170021"/>
                  <a:pt x="423386" y="178594"/>
                </a:cubicBezTo>
                <a:cubicBezTo>
                  <a:pt x="425291" y="184309"/>
                  <a:pt x="427196" y="190024"/>
                  <a:pt x="428149" y="195739"/>
                </a:cubicBezTo>
                <a:cubicBezTo>
                  <a:pt x="427196" y="201454"/>
                  <a:pt x="425291" y="208121"/>
                  <a:pt x="424339" y="214789"/>
                </a:cubicBezTo>
                <a:cubicBezTo>
                  <a:pt x="424339" y="214789"/>
                  <a:pt x="424339" y="214789"/>
                  <a:pt x="424339" y="214789"/>
                </a:cubicBezTo>
                <a:cubicBezTo>
                  <a:pt x="418624" y="206216"/>
                  <a:pt x="415766" y="202406"/>
                  <a:pt x="415766" y="202406"/>
                </a:cubicBezTo>
                <a:cubicBezTo>
                  <a:pt x="415766" y="202406"/>
                  <a:pt x="417671" y="208121"/>
                  <a:pt x="421481" y="216694"/>
                </a:cubicBezTo>
                <a:cubicBezTo>
                  <a:pt x="422434" y="218599"/>
                  <a:pt x="423386" y="220504"/>
                  <a:pt x="423386" y="223361"/>
                </a:cubicBezTo>
                <a:cubicBezTo>
                  <a:pt x="420529" y="238601"/>
                  <a:pt x="416719" y="255746"/>
                  <a:pt x="412909" y="272891"/>
                </a:cubicBezTo>
                <a:cubicBezTo>
                  <a:pt x="410051" y="264319"/>
                  <a:pt x="407194" y="257651"/>
                  <a:pt x="405289" y="253841"/>
                </a:cubicBezTo>
                <a:cubicBezTo>
                  <a:pt x="405289" y="253841"/>
                  <a:pt x="405289" y="253841"/>
                  <a:pt x="405289" y="253841"/>
                </a:cubicBezTo>
                <a:cubicBezTo>
                  <a:pt x="405289" y="237649"/>
                  <a:pt x="405289" y="223361"/>
                  <a:pt x="404336" y="210026"/>
                </a:cubicBezTo>
                <a:cubicBezTo>
                  <a:pt x="403384" y="196691"/>
                  <a:pt x="403384" y="185261"/>
                  <a:pt x="401479" y="176689"/>
                </a:cubicBezTo>
                <a:cubicBezTo>
                  <a:pt x="398621" y="158591"/>
                  <a:pt x="396716" y="148114"/>
                  <a:pt x="396716" y="148114"/>
                </a:cubicBezTo>
                <a:cubicBezTo>
                  <a:pt x="396716" y="148114"/>
                  <a:pt x="396716" y="158591"/>
                  <a:pt x="397669" y="177641"/>
                </a:cubicBezTo>
                <a:cubicBezTo>
                  <a:pt x="397669" y="186214"/>
                  <a:pt x="397669" y="195739"/>
                  <a:pt x="396716" y="206216"/>
                </a:cubicBezTo>
                <a:cubicBezTo>
                  <a:pt x="394811" y="214789"/>
                  <a:pt x="391954" y="228124"/>
                  <a:pt x="389096" y="244316"/>
                </a:cubicBezTo>
                <a:cubicBezTo>
                  <a:pt x="386239" y="235744"/>
                  <a:pt x="384334" y="227171"/>
                  <a:pt x="381476" y="219551"/>
                </a:cubicBezTo>
                <a:cubicBezTo>
                  <a:pt x="379571" y="212884"/>
                  <a:pt x="377666" y="205264"/>
                  <a:pt x="374809" y="199549"/>
                </a:cubicBezTo>
                <a:cubicBezTo>
                  <a:pt x="373856" y="197644"/>
                  <a:pt x="373856" y="196691"/>
                  <a:pt x="372904" y="194786"/>
                </a:cubicBezTo>
                <a:cubicBezTo>
                  <a:pt x="372904" y="193834"/>
                  <a:pt x="372904" y="192881"/>
                  <a:pt x="372904" y="190976"/>
                </a:cubicBezTo>
                <a:cubicBezTo>
                  <a:pt x="371951" y="186214"/>
                  <a:pt x="370999" y="181451"/>
                  <a:pt x="370046" y="177641"/>
                </a:cubicBezTo>
                <a:cubicBezTo>
                  <a:pt x="368141" y="169069"/>
                  <a:pt x="367189" y="162401"/>
                  <a:pt x="366236" y="155734"/>
                </a:cubicBezTo>
                <a:cubicBezTo>
                  <a:pt x="365284" y="152876"/>
                  <a:pt x="365284" y="150019"/>
                  <a:pt x="364331" y="148114"/>
                </a:cubicBezTo>
                <a:cubicBezTo>
                  <a:pt x="363379" y="140494"/>
                  <a:pt x="363379" y="135731"/>
                  <a:pt x="363379" y="135731"/>
                </a:cubicBezTo>
                <a:cubicBezTo>
                  <a:pt x="363379" y="135731"/>
                  <a:pt x="363379" y="137636"/>
                  <a:pt x="363379" y="140494"/>
                </a:cubicBezTo>
                <a:cubicBezTo>
                  <a:pt x="362426" y="138589"/>
                  <a:pt x="362426" y="136684"/>
                  <a:pt x="362426" y="136684"/>
                </a:cubicBezTo>
                <a:cubicBezTo>
                  <a:pt x="362426" y="136684"/>
                  <a:pt x="362426" y="142399"/>
                  <a:pt x="362426" y="151924"/>
                </a:cubicBezTo>
                <a:cubicBezTo>
                  <a:pt x="362426" y="154781"/>
                  <a:pt x="362426" y="158591"/>
                  <a:pt x="361474" y="163354"/>
                </a:cubicBezTo>
                <a:cubicBezTo>
                  <a:pt x="359569" y="159544"/>
                  <a:pt x="358616" y="155734"/>
                  <a:pt x="357664" y="151924"/>
                </a:cubicBezTo>
                <a:cubicBezTo>
                  <a:pt x="350996" y="135731"/>
                  <a:pt x="348139" y="127159"/>
                  <a:pt x="348139" y="127159"/>
                </a:cubicBezTo>
                <a:cubicBezTo>
                  <a:pt x="348139" y="127159"/>
                  <a:pt x="350044" y="136684"/>
                  <a:pt x="353854" y="153829"/>
                </a:cubicBezTo>
                <a:cubicBezTo>
                  <a:pt x="355759" y="162401"/>
                  <a:pt x="358616" y="171926"/>
                  <a:pt x="361474" y="183356"/>
                </a:cubicBezTo>
                <a:cubicBezTo>
                  <a:pt x="361474" y="186214"/>
                  <a:pt x="361474" y="189071"/>
                  <a:pt x="361474" y="192881"/>
                </a:cubicBezTo>
                <a:cubicBezTo>
                  <a:pt x="359569" y="187166"/>
                  <a:pt x="357664" y="184309"/>
                  <a:pt x="357664" y="184309"/>
                </a:cubicBezTo>
                <a:cubicBezTo>
                  <a:pt x="357664" y="184309"/>
                  <a:pt x="358616" y="189071"/>
                  <a:pt x="360521" y="198596"/>
                </a:cubicBezTo>
                <a:cubicBezTo>
                  <a:pt x="360521" y="205264"/>
                  <a:pt x="360521" y="212884"/>
                  <a:pt x="359569" y="221456"/>
                </a:cubicBezTo>
                <a:cubicBezTo>
                  <a:pt x="357664" y="216694"/>
                  <a:pt x="356711" y="211931"/>
                  <a:pt x="355759" y="208121"/>
                </a:cubicBezTo>
                <a:cubicBezTo>
                  <a:pt x="352901" y="199549"/>
                  <a:pt x="350996" y="193834"/>
                  <a:pt x="350996" y="193834"/>
                </a:cubicBezTo>
                <a:cubicBezTo>
                  <a:pt x="350996" y="193834"/>
                  <a:pt x="350996" y="199549"/>
                  <a:pt x="351949" y="208121"/>
                </a:cubicBezTo>
                <a:cubicBezTo>
                  <a:pt x="351949" y="212884"/>
                  <a:pt x="352901" y="218599"/>
                  <a:pt x="352901" y="224314"/>
                </a:cubicBezTo>
                <a:cubicBezTo>
                  <a:pt x="353854" y="230981"/>
                  <a:pt x="353854" y="237649"/>
                  <a:pt x="353854" y="246221"/>
                </a:cubicBezTo>
                <a:cubicBezTo>
                  <a:pt x="353854" y="253841"/>
                  <a:pt x="354806" y="262414"/>
                  <a:pt x="354806" y="270986"/>
                </a:cubicBezTo>
                <a:cubicBezTo>
                  <a:pt x="355759" y="279559"/>
                  <a:pt x="355759" y="289084"/>
                  <a:pt x="355759" y="299561"/>
                </a:cubicBezTo>
                <a:cubicBezTo>
                  <a:pt x="355759" y="305276"/>
                  <a:pt x="356711" y="310991"/>
                  <a:pt x="356711" y="316706"/>
                </a:cubicBezTo>
                <a:cubicBezTo>
                  <a:pt x="352901" y="310039"/>
                  <a:pt x="349091" y="303371"/>
                  <a:pt x="346234" y="298609"/>
                </a:cubicBezTo>
                <a:cubicBezTo>
                  <a:pt x="346234" y="297656"/>
                  <a:pt x="345281" y="297656"/>
                  <a:pt x="345281" y="296704"/>
                </a:cubicBezTo>
                <a:cubicBezTo>
                  <a:pt x="345281" y="294799"/>
                  <a:pt x="345281" y="293846"/>
                  <a:pt x="345281" y="291941"/>
                </a:cubicBezTo>
                <a:cubicBezTo>
                  <a:pt x="346234" y="282416"/>
                  <a:pt x="347186" y="274796"/>
                  <a:pt x="348139" y="267176"/>
                </a:cubicBezTo>
                <a:cubicBezTo>
                  <a:pt x="349091" y="253841"/>
                  <a:pt x="350044" y="246221"/>
                  <a:pt x="350044" y="246221"/>
                </a:cubicBezTo>
                <a:cubicBezTo>
                  <a:pt x="350044" y="246221"/>
                  <a:pt x="348139" y="253841"/>
                  <a:pt x="344329" y="267176"/>
                </a:cubicBezTo>
                <a:cubicBezTo>
                  <a:pt x="342424" y="272891"/>
                  <a:pt x="341471" y="279559"/>
                  <a:pt x="339566" y="287179"/>
                </a:cubicBezTo>
                <a:cubicBezTo>
                  <a:pt x="339566" y="287179"/>
                  <a:pt x="339566" y="287179"/>
                  <a:pt x="339566" y="287179"/>
                </a:cubicBezTo>
                <a:cubicBezTo>
                  <a:pt x="339566" y="287179"/>
                  <a:pt x="339566" y="287179"/>
                  <a:pt x="339566" y="288131"/>
                </a:cubicBezTo>
                <a:cubicBezTo>
                  <a:pt x="339566" y="289084"/>
                  <a:pt x="338614" y="290036"/>
                  <a:pt x="338614" y="291941"/>
                </a:cubicBezTo>
                <a:cubicBezTo>
                  <a:pt x="338614" y="293846"/>
                  <a:pt x="337661" y="295751"/>
                  <a:pt x="337661" y="297656"/>
                </a:cubicBezTo>
                <a:cubicBezTo>
                  <a:pt x="332899" y="290036"/>
                  <a:pt x="328136" y="283369"/>
                  <a:pt x="324326" y="277654"/>
                </a:cubicBezTo>
                <a:cubicBezTo>
                  <a:pt x="320516" y="263366"/>
                  <a:pt x="315754" y="249079"/>
                  <a:pt x="310991" y="233839"/>
                </a:cubicBezTo>
                <a:cubicBezTo>
                  <a:pt x="308134" y="226219"/>
                  <a:pt x="306229" y="219551"/>
                  <a:pt x="303371" y="211931"/>
                </a:cubicBezTo>
                <a:cubicBezTo>
                  <a:pt x="304324" y="206216"/>
                  <a:pt x="305276" y="201454"/>
                  <a:pt x="306229" y="196691"/>
                </a:cubicBezTo>
                <a:cubicBezTo>
                  <a:pt x="310039" y="179546"/>
                  <a:pt x="312896" y="164306"/>
                  <a:pt x="316706" y="150971"/>
                </a:cubicBezTo>
                <a:cubicBezTo>
                  <a:pt x="320516" y="137636"/>
                  <a:pt x="322421" y="125254"/>
                  <a:pt x="326231" y="115729"/>
                </a:cubicBezTo>
                <a:cubicBezTo>
                  <a:pt x="331946" y="96679"/>
                  <a:pt x="335756" y="85249"/>
                  <a:pt x="335756" y="85249"/>
                </a:cubicBezTo>
                <a:cubicBezTo>
                  <a:pt x="335756" y="85249"/>
                  <a:pt x="330994" y="95726"/>
                  <a:pt x="323374" y="113824"/>
                </a:cubicBezTo>
                <a:cubicBezTo>
                  <a:pt x="319564" y="123349"/>
                  <a:pt x="315754" y="134779"/>
                  <a:pt x="310991" y="148114"/>
                </a:cubicBezTo>
                <a:cubicBezTo>
                  <a:pt x="309086" y="154781"/>
                  <a:pt x="306229" y="161449"/>
                  <a:pt x="303371" y="169069"/>
                </a:cubicBezTo>
                <a:cubicBezTo>
                  <a:pt x="301466" y="175736"/>
                  <a:pt x="299561" y="183356"/>
                  <a:pt x="297656" y="190024"/>
                </a:cubicBezTo>
                <a:cubicBezTo>
                  <a:pt x="293846" y="179546"/>
                  <a:pt x="290989" y="170021"/>
                  <a:pt x="287179" y="159544"/>
                </a:cubicBezTo>
                <a:cubicBezTo>
                  <a:pt x="290036" y="172879"/>
                  <a:pt x="291941" y="185261"/>
                  <a:pt x="294799" y="198596"/>
                </a:cubicBezTo>
                <a:cubicBezTo>
                  <a:pt x="290989" y="213836"/>
                  <a:pt x="287179" y="230029"/>
                  <a:pt x="283369" y="247174"/>
                </a:cubicBezTo>
                <a:cubicBezTo>
                  <a:pt x="282416" y="252889"/>
                  <a:pt x="281464" y="258604"/>
                  <a:pt x="279559" y="264319"/>
                </a:cubicBezTo>
                <a:cubicBezTo>
                  <a:pt x="278606" y="260509"/>
                  <a:pt x="277654" y="257651"/>
                  <a:pt x="276701" y="253841"/>
                </a:cubicBezTo>
                <a:cubicBezTo>
                  <a:pt x="276701" y="245269"/>
                  <a:pt x="277654" y="235744"/>
                  <a:pt x="278606" y="227171"/>
                </a:cubicBezTo>
                <a:cubicBezTo>
                  <a:pt x="280511" y="205264"/>
                  <a:pt x="281464" y="185261"/>
                  <a:pt x="284321" y="166211"/>
                </a:cubicBezTo>
                <a:cubicBezTo>
                  <a:pt x="285274" y="156686"/>
                  <a:pt x="286226" y="148114"/>
                  <a:pt x="287179" y="139541"/>
                </a:cubicBezTo>
                <a:cubicBezTo>
                  <a:pt x="288131" y="130969"/>
                  <a:pt x="290036" y="123349"/>
                  <a:pt x="290989" y="115729"/>
                </a:cubicBezTo>
                <a:cubicBezTo>
                  <a:pt x="293846" y="100489"/>
                  <a:pt x="294799" y="87154"/>
                  <a:pt x="297656" y="76676"/>
                </a:cubicBezTo>
                <a:cubicBezTo>
                  <a:pt x="302419" y="54769"/>
                  <a:pt x="304324" y="42386"/>
                  <a:pt x="304324" y="42386"/>
                </a:cubicBezTo>
                <a:cubicBezTo>
                  <a:pt x="304324" y="42386"/>
                  <a:pt x="300514" y="54769"/>
                  <a:pt x="293846" y="75724"/>
                </a:cubicBezTo>
                <a:cubicBezTo>
                  <a:pt x="290036" y="86201"/>
                  <a:pt x="287179" y="99536"/>
                  <a:pt x="283369" y="114776"/>
                </a:cubicBezTo>
                <a:cubicBezTo>
                  <a:pt x="281464" y="122396"/>
                  <a:pt x="279559" y="130016"/>
                  <a:pt x="277654" y="138589"/>
                </a:cubicBezTo>
                <a:cubicBezTo>
                  <a:pt x="275749" y="147161"/>
                  <a:pt x="274796" y="156686"/>
                  <a:pt x="272891" y="165259"/>
                </a:cubicBezTo>
                <a:cubicBezTo>
                  <a:pt x="271939" y="170021"/>
                  <a:pt x="270986" y="173831"/>
                  <a:pt x="270034" y="178594"/>
                </a:cubicBezTo>
                <a:cubicBezTo>
                  <a:pt x="268129" y="182404"/>
                  <a:pt x="265271" y="188119"/>
                  <a:pt x="261461" y="196691"/>
                </a:cubicBezTo>
                <a:cubicBezTo>
                  <a:pt x="260509" y="191929"/>
                  <a:pt x="258604" y="187166"/>
                  <a:pt x="258604" y="183356"/>
                </a:cubicBezTo>
                <a:cubicBezTo>
                  <a:pt x="255746" y="170021"/>
                  <a:pt x="253841" y="161449"/>
                  <a:pt x="253841" y="161449"/>
                </a:cubicBezTo>
                <a:cubicBezTo>
                  <a:pt x="253841" y="161449"/>
                  <a:pt x="253841" y="169069"/>
                  <a:pt x="254794" y="183356"/>
                </a:cubicBezTo>
                <a:cubicBezTo>
                  <a:pt x="254794" y="190024"/>
                  <a:pt x="255746" y="197644"/>
                  <a:pt x="256699" y="207169"/>
                </a:cubicBezTo>
                <a:cubicBezTo>
                  <a:pt x="253841" y="213836"/>
                  <a:pt x="250984" y="222409"/>
                  <a:pt x="247174" y="231934"/>
                </a:cubicBezTo>
                <a:cubicBezTo>
                  <a:pt x="246221" y="232886"/>
                  <a:pt x="246221" y="234791"/>
                  <a:pt x="245269" y="236696"/>
                </a:cubicBezTo>
                <a:cubicBezTo>
                  <a:pt x="243364" y="231934"/>
                  <a:pt x="242411" y="230029"/>
                  <a:pt x="242411" y="230029"/>
                </a:cubicBezTo>
                <a:cubicBezTo>
                  <a:pt x="242411" y="230029"/>
                  <a:pt x="243364" y="233839"/>
                  <a:pt x="244316" y="240506"/>
                </a:cubicBezTo>
                <a:cubicBezTo>
                  <a:pt x="241459" y="247174"/>
                  <a:pt x="239554" y="254794"/>
                  <a:pt x="236696" y="262414"/>
                </a:cubicBezTo>
                <a:cubicBezTo>
                  <a:pt x="232886" y="250031"/>
                  <a:pt x="229076" y="238601"/>
                  <a:pt x="226219" y="227171"/>
                </a:cubicBezTo>
                <a:cubicBezTo>
                  <a:pt x="223361" y="219551"/>
                  <a:pt x="221456" y="210979"/>
                  <a:pt x="218599" y="204311"/>
                </a:cubicBezTo>
                <a:cubicBezTo>
                  <a:pt x="215741" y="196691"/>
                  <a:pt x="213836" y="190024"/>
                  <a:pt x="210979" y="184309"/>
                </a:cubicBezTo>
                <a:cubicBezTo>
                  <a:pt x="206216" y="171926"/>
                  <a:pt x="202406" y="160496"/>
                  <a:pt x="198596" y="150971"/>
                </a:cubicBezTo>
                <a:cubicBezTo>
                  <a:pt x="191929" y="132874"/>
                  <a:pt x="187166" y="122396"/>
                  <a:pt x="187166" y="122396"/>
                </a:cubicBezTo>
                <a:cubicBezTo>
                  <a:pt x="187166" y="122396"/>
                  <a:pt x="190024" y="132874"/>
                  <a:pt x="194786" y="151924"/>
                </a:cubicBezTo>
                <a:cubicBezTo>
                  <a:pt x="197644" y="161449"/>
                  <a:pt x="200501" y="172879"/>
                  <a:pt x="204311" y="186214"/>
                </a:cubicBezTo>
                <a:cubicBezTo>
                  <a:pt x="206216" y="192881"/>
                  <a:pt x="208121" y="199549"/>
                  <a:pt x="210026" y="207169"/>
                </a:cubicBezTo>
                <a:cubicBezTo>
                  <a:pt x="211931" y="214789"/>
                  <a:pt x="213836" y="222409"/>
                  <a:pt x="215741" y="230981"/>
                </a:cubicBezTo>
                <a:cubicBezTo>
                  <a:pt x="218599" y="245269"/>
                  <a:pt x="222409" y="260509"/>
                  <a:pt x="226219" y="275749"/>
                </a:cubicBezTo>
                <a:cubicBezTo>
                  <a:pt x="224314" y="280511"/>
                  <a:pt x="221456" y="287179"/>
                  <a:pt x="218599" y="295751"/>
                </a:cubicBezTo>
                <a:cubicBezTo>
                  <a:pt x="218599" y="296704"/>
                  <a:pt x="217646" y="297656"/>
                  <a:pt x="217646" y="298609"/>
                </a:cubicBezTo>
                <a:cubicBezTo>
                  <a:pt x="216694" y="286226"/>
                  <a:pt x="215741" y="274796"/>
                  <a:pt x="214789" y="266224"/>
                </a:cubicBezTo>
                <a:cubicBezTo>
                  <a:pt x="213836" y="250984"/>
                  <a:pt x="212884" y="241459"/>
                  <a:pt x="212884" y="241459"/>
                </a:cubicBezTo>
                <a:cubicBezTo>
                  <a:pt x="212884" y="241459"/>
                  <a:pt x="211931" y="250031"/>
                  <a:pt x="210979" y="266224"/>
                </a:cubicBezTo>
                <a:cubicBezTo>
                  <a:pt x="210026" y="277654"/>
                  <a:pt x="210026" y="291941"/>
                  <a:pt x="209074" y="309086"/>
                </a:cubicBezTo>
                <a:cubicBezTo>
                  <a:pt x="204311" y="301466"/>
                  <a:pt x="200501" y="293846"/>
                  <a:pt x="196691" y="287179"/>
                </a:cubicBezTo>
                <a:cubicBezTo>
                  <a:pt x="192881" y="281464"/>
                  <a:pt x="190024" y="275749"/>
                  <a:pt x="187166" y="270034"/>
                </a:cubicBezTo>
                <a:cubicBezTo>
                  <a:pt x="183356" y="265271"/>
                  <a:pt x="180499" y="260509"/>
                  <a:pt x="177641" y="255746"/>
                </a:cubicBezTo>
                <a:cubicBezTo>
                  <a:pt x="171926" y="246221"/>
                  <a:pt x="166211" y="238601"/>
                  <a:pt x="161449" y="231934"/>
                </a:cubicBezTo>
                <a:cubicBezTo>
                  <a:pt x="159544" y="230029"/>
                  <a:pt x="158591" y="227171"/>
                  <a:pt x="156686" y="225266"/>
                </a:cubicBezTo>
                <a:cubicBezTo>
                  <a:pt x="154781" y="214789"/>
                  <a:pt x="152876" y="209074"/>
                  <a:pt x="152876" y="209074"/>
                </a:cubicBezTo>
                <a:cubicBezTo>
                  <a:pt x="152876" y="209074"/>
                  <a:pt x="152876" y="212884"/>
                  <a:pt x="152876" y="219551"/>
                </a:cubicBezTo>
                <a:cubicBezTo>
                  <a:pt x="149066" y="213836"/>
                  <a:pt x="146209" y="210979"/>
                  <a:pt x="146209" y="210979"/>
                </a:cubicBezTo>
                <a:cubicBezTo>
                  <a:pt x="146209" y="210979"/>
                  <a:pt x="148114" y="215741"/>
                  <a:pt x="152876" y="224314"/>
                </a:cubicBezTo>
                <a:cubicBezTo>
                  <a:pt x="153829" y="235744"/>
                  <a:pt x="154781" y="253841"/>
                  <a:pt x="156686" y="275749"/>
                </a:cubicBezTo>
                <a:cubicBezTo>
                  <a:pt x="153829" y="271939"/>
                  <a:pt x="150971" y="267176"/>
                  <a:pt x="148114" y="263366"/>
                </a:cubicBezTo>
                <a:cubicBezTo>
                  <a:pt x="139541" y="252889"/>
                  <a:pt x="131921" y="242411"/>
                  <a:pt x="124301" y="233839"/>
                </a:cubicBezTo>
                <a:cubicBezTo>
                  <a:pt x="116681" y="225266"/>
                  <a:pt x="110966" y="217646"/>
                  <a:pt x="104299" y="212884"/>
                </a:cubicBezTo>
                <a:cubicBezTo>
                  <a:pt x="94774" y="203359"/>
                  <a:pt x="88106" y="197644"/>
                  <a:pt x="88106" y="197644"/>
                </a:cubicBezTo>
                <a:cubicBezTo>
                  <a:pt x="88106" y="197644"/>
                  <a:pt x="93821" y="205264"/>
                  <a:pt x="103346" y="217646"/>
                </a:cubicBezTo>
                <a:cubicBezTo>
                  <a:pt x="108109" y="223361"/>
                  <a:pt x="113824" y="231934"/>
                  <a:pt x="119539" y="240506"/>
                </a:cubicBezTo>
                <a:cubicBezTo>
                  <a:pt x="126206" y="249079"/>
                  <a:pt x="131921" y="260509"/>
                  <a:pt x="139541" y="271939"/>
                </a:cubicBezTo>
                <a:cubicBezTo>
                  <a:pt x="143351" y="278606"/>
                  <a:pt x="148114" y="285274"/>
                  <a:pt x="151924" y="292894"/>
                </a:cubicBezTo>
                <a:cubicBezTo>
                  <a:pt x="151924" y="294799"/>
                  <a:pt x="151924" y="295751"/>
                  <a:pt x="151924" y="297656"/>
                </a:cubicBezTo>
                <a:cubicBezTo>
                  <a:pt x="151924" y="297656"/>
                  <a:pt x="150971" y="296704"/>
                  <a:pt x="150971" y="296704"/>
                </a:cubicBezTo>
                <a:cubicBezTo>
                  <a:pt x="145256" y="290989"/>
                  <a:pt x="140494" y="285274"/>
                  <a:pt x="136684" y="282416"/>
                </a:cubicBezTo>
                <a:cubicBezTo>
                  <a:pt x="134779" y="280511"/>
                  <a:pt x="133826" y="279559"/>
                  <a:pt x="131921" y="278606"/>
                </a:cubicBezTo>
                <a:cubicBezTo>
                  <a:pt x="132874" y="275749"/>
                  <a:pt x="132874" y="274796"/>
                  <a:pt x="132874" y="274796"/>
                </a:cubicBezTo>
                <a:cubicBezTo>
                  <a:pt x="132874" y="274796"/>
                  <a:pt x="131921" y="275749"/>
                  <a:pt x="130969" y="278606"/>
                </a:cubicBezTo>
                <a:cubicBezTo>
                  <a:pt x="125254" y="273844"/>
                  <a:pt x="122396" y="270986"/>
                  <a:pt x="122396" y="270986"/>
                </a:cubicBezTo>
                <a:cubicBezTo>
                  <a:pt x="122396" y="270986"/>
                  <a:pt x="125254" y="274796"/>
                  <a:pt x="130016" y="280511"/>
                </a:cubicBezTo>
                <a:cubicBezTo>
                  <a:pt x="128111" y="283369"/>
                  <a:pt x="126206" y="288131"/>
                  <a:pt x="123349" y="293846"/>
                </a:cubicBezTo>
                <a:cubicBezTo>
                  <a:pt x="120491" y="299561"/>
                  <a:pt x="117634" y="308134"/>
                  <a:pt x="114776" y="316706"/>
                </a:cubicBezTo>
                <a:cubicBezTo>
                  <a:pt x="113824" y="318611"/>
                  <a:pt x="113824" y="319564"/>
                  <a:pt x="112871" y="321469"/>
                </a:cubicBezTo>
                <a:cubicBezTo>
                  <a:pt x="110014" y="313849"/>
                  <a:pt x="107156" y="306229"/>
                  <a:pt x="103346" y="299561"/>
                </a:cubicBezTo>
                <a:cubicBezTo>
                  <a:pt x="97631" y="286226"/>
                  <a:pt x="91916" y="273844"/>
                  <a:pt x="86201" y="262414"/>
                </a:cubicBezTo>
                <a:cubicBezTo>
                  <a:pt x="83344" y="255746"/>
                  <a:pt x="80486" y="250984"/>
                  <a:pt x="78581" y="245269"/>
                </a:cubicBezTo>
                <a:cubicBezTo>
                  <a:pt x="75724" y="240506"/>
                  <a:pt x="72866" y="235744"/>
                  <a:pt x="70961" y="230981"/>
                </a:cubicBezTo>
                <a:cubicBezTo>
                  <a:pt x="66199" y="222409"/>
                  <a:pt x="61436" y="213836"/>
                  <a:pt x="57626" y="208121"/>
                </a:cubicBezTo>
                <a:cubicBezTo>
                  <a:pt x="50006" y="195739"/>
                  <a:pt x="46196" y="188119"/>
                  <a:pt x="46196" y="188119"/>
                </a:cubicBezTo>
                <a:cubicBezTo>
                  <a:pt x="46196" y="188119"/>
                  <a:pt x="49054" y="195739"/>
                  <a:pt x="54769" y="210026"/>
                </a:cubicBezTo>
                <a:cubicBezTo>
                  <a:pt x="57626" y="216694"/>
                  <a:pt x="60484" y="225266"/>
                  <a:pt x="64294" y="234791"/>
                </a:cubicBezTo>
                <a:cubicBezTo>
                  <a:pt x="66199" y="239554"/>
                  <a:pt x="68104" y="244316"/>
                  <a:pt x="70009" y="250031"/>
                </a:cubicBezTo>
                <a:cubicBezTo>
                  <a:pt x="71914" y="254794"/>
                  <a:pt x="73819" y="260509"/>
                  <a:pt x="75724" y="266224"/>
                </a:cubicBezTo>
                <a:cubicBezTo>
                  <a:pt x="78581" y="274796"/>
                  <a:pt x="82391" y="283369"/>
                  <a:pt x="85249" y="292894"/>
                </a:cubicBezTo>
                <a:cubicBezTo>
                  <a:pt x="83344" y="290036"/>
                  <a:pt x="81439" y="286226"/>
                  <a:pt x="79534" y="284321"/>
                </a:cubicBezTo>
                <a:cubicBezTo>
                  <a:pt x="74771" y="277654"/>
                  <a:pt x="71914" y="271939"/>
                  <a:pt x="68104" y="268129"/>
                </a:cubicBezTo>
                <a:cubicBezTo>
                  <a:pt x="61436" y="258604"/>
                  <a:pt x="57626" y="253841"/>
                  <a:pt x="57626" y="253841"/>
                </a:cubicBezTo>
                <a:cubicBezTo>
                  <a:pt x="57626" y="253841"/>
                  <a:pt x="59531" y="259556"/>
                  <a:pt x="64294" y="270034"/>
                </a:cubicBezTo>
                <a:cubicBezTo>
                  <a:pt x="66199" y="274796"/>
                  <a:pt x="69056" y="281464"/>
                  <a:pt x="71914" y="288131"/>
                </a:cubicBezTo>
                <a:cubicBezTo>
                  <a:pt x="76676" y="295751"/>
                  <a:pt x="79534" y="303371"/>
                  <a:pt x="83344" y="311944"/>
                </a:cubicBezTo>
                <a:cubicBezTo>
                  <a:pt x="86201" y="317659"/>
                  <a:pt x="88106" y="324326"/>
                  <a:pt x="90964" y="330994"/>
                </a:cubicBezTo>
                <a:cubicBezTo>
                  <a:pt x="90011" y="333851"/>
                  <a:pt x="89059" y="336709"/>
                  <a:pt x="87154" y="339566"/>
                </a:cubicBezTo>
                <a:cubicBezTo>
                  <a:pt x="85249" y="343376"/>
                  <a:pt x="83344" y="348139"/>
                  <a:pt x="81439" y="352901"/>
                </a:cubicBezTo>
                <a:cubicBezTo>
                  <a:pt x="80486" y="348139"/>
                  <a:pt x="79534" y="343376"/>
                  <a:pt x="78581" y="339566"/>
                </a:cubicBezTo>
                <a:cubicBezTo>
                  <a:pt x="75724" y="326231"/>
                  <a:pt x="72866" y="312896"/>
                  <a:pt x="70009" y="301466"/>
                </a:cubicBezTo>
                <a:cubicBezTo>
                  <a:pt x="67151" y="290036"/>
                  <a:pt x="64294" y="278606"/>
                  <a:pt x="61436" y="269081"/>
                </a:cubicBezTo>
                <a:cubicBezTo>
                  <a:pt x="58579" y="259556"/>
                  <a:pt x="56674" y="250984"/>
                  <a:pt x="53816" y="244316"/>
                </a:cubicBezTo>
                <a:cubicBezTo>
                  <a:pt x="49054" y="230981"/>
                  <a:pt x="46196" y="223361"/>
                  <a:pt x="46196" y="223361"/>
                </a:cubicBezTo>
                <a:cubicBezTo>
                  <a:pt x="46196" y="223361"/>
                  <a:pt x="47149" y="230981"/>
                  <a:pt x="50006" y="245269"/>
                </a:cubicBezTo>
                <a:cubicBezTo>
                  <a:pt x="50959" y="251936"/>
                  <a:pt x="51911" y="260509"/>
                  <a:pt x="53816" y="270034"/>
                </a:cubicBezTo>
                <a:cubicBezTo>
                  <a:pt x="55721" y="279559"/>
                  <a:pt x="56674" y="290989"/>
                  <a:pt x="58579" y="302419"/>
                </a:cubicBezTo>
                <a:cubicBezTo>
                  <a:pt x="60484" y="314801"/>
                  <a:pt x="61436" y="327184"/>
                  <a:pt x="64294" y="340519"/>
                </a:cubicBezTo>
                <a:cubicBezTo>
                  <a:pt x="66199" y="353854"/>
                  <a:pt x="67151" y="367189"/>
                  <a:pt x="69056" y="381476"/>
                </a:cubicBezTo>
                <a:cubicBezTo>
                  <a:pt x="68104" y="382429"/>
                  <a:pt x="68104" y="383381"/>
                  <a:pt x="67151" y="385286"/>
                </a:cubicBezTo>
                <a:cubicBezTo>
                  <a:pt x="64294" y="391954"/>
                  <a:pt x="62389" y="398621"/>
                  <a:pt x="60484" y="405289"/>
                </a:cubicBezTo>
                <a:cubicBezTo>
                  <a:pt x="60484" y="406241"/>
                  <a:pt x="60484" y="406241"/>
                  <a:pt x="59531" y="407194"/>
                </a:cubicBezTo>
                <a:cubicBezTo>
                  <a:pt x="58579" y="407194"/>
                  <a:pt x="57626" y="407194"/>
                  <a:pt x="56674" y="407194"/>
                </a:cubicBezTo>
                <a:cubicBezTo>
                  <a:pt x="55721" y="404336"/>
                  <a:pt x="55721" y="402431"/>
                  <a:pt x="54769" y="399574"/>
                </a:cubicBezTo>
                <a:cubicBezTo>
                  <a:pt x="51911" y="387191"/>
                  <a:pt x="49054" y="375761"/>
                  <a:pt x="46196" y="364331"/>
                </a:cubicBezTo>
                <a:cubicBezTo>
                  <a:pt x="43339" y="352901"/>
                  <a:pt x="40481" y="342424"/>
                  <a:pt x="37624" y="332899"/>
                </a:cubicBezTo>
                <a:cubicBezTo>
                  <a:pt x="31909" y="313849"/>
                  <a:pt x="26194" y="297656"/>
                  <a:pt x="21431" y="287179"/>
                </a:cubicBezTo>
                <a:cubicBezTo>
                  <a:pt x="16669" y="276701"/>
                  <a:pt x="13811" y="270034"/>
                  <a:pt x="13811" y="270034"/>
                </a:cubicBezTo>
                <a:cubicBezTo>
                  <a:pt x="13811" y="270034"/>
                  <a:pt x="14764" y="276701"/>
                  <a:pt x="17621" y="288131"/>
                </a:cubicBezTo>
                <a:cubicBezTo>
                  <a:pt x="18574" y="293846"/>
                  <a:pt x="20479" y="300514"/>
                  <a:pt x="21431" y="309086"/>
                </a:cubicBezTo>
                <a:cubicBezTo>
                  <a:pt x="23336" y="316706"/>
                  <a:pt x="24289" y="326231"/>
                  <a:pt x="26194" y="335756"/>
                </a:cubicBezTo>
                <a:cubicBezTo>
                  <a:pt x="28099" y="345281"/>
                  <a:pt x="30004" y="355759"/>
                  <a:pt x="31909" y="367189"/>
                </a:cubicBezTo>
                <a:cubicBezTo>
                  <a:pt x="35719" y="378619"/>
                  <a:pt x="37624" y="390049"/>
                  <a:pt x="39529" y="402431"/>
                </a:cubicBezTo>
                <a:cubicBezTo>
                  <a:pt x="39529" y="403384"/>
                  <a:pt x="39529" y="403384"/>
                  <a:pt x="39529" y="404336"/>
                </a:cubicBezTo>
                <a:cubicBezTo>
                  <a:pt x="29051" y="402431"/>
                  <a:pt x="18574" y="401479"/>
                  <a:pt x="7144" y="399574"/>
                </a:cubicBezTo>
                <a:lnTo>
                  <a:pt x="7144" y="511016"/>
                </a:lnTo>
                <a:close/>
                <a:moveTo>
                  <a:pt x="6277451" y="364331"/>
                </a:moveTo>
                <a:cubicBezTo>
                  <a:pt x="6278404" y="362426"/>
                  <a:pt x="6278404" y="359569"/>
                  <a:pt x="6279356" y="357664"/>
                </a:cubicBezTo>
                <a:cubicBezTo>
                  <a:pt x="6279356" y="358616"/>
                  <a:pt x="6279356" y="360521"/>
                  <a:pt x="6279356" y="361474"/>
                </a:cubicBezTo>
                <a:cubicBezTo>
                  <a:pt x="6278404" y="370999"/>
                  <a:pt x="6278404" y="384334"/>
                  <a:pt x="6277451" y="399574"/>
                </a:cubicBezTo>
                <a:cubicBezTo>
                  <a:pt x="6274594" y="409099"/>
                  <a:pt x="6270784" y="419576"/>
                  <a:pt x="6267926" y="430054"/>
                </a:cubicBezTo>
                <a:cubicBezTo>
                  <a:pt x="6266974" y="430054"/>
                  <a:pt x="6266974" y="430054"/>
                  <a:pt x="6266021" y="430054"/>
                </a:cubicBezTo>
                <a:cubicBezTo>
                  <a:pt x="6264117" y="427196"/>
                  <a:pt x="6262212" y="424339"/>
                  <a:pt x="6260306" y="421481"/>
                </a:cubicBezTo>
                <a:cubicBezTo>
                  <a:pt x="6266021" y="402431"/>
                  <a:pt x="6271737" y="383381"/>
                  <a:pt x="6277451" y="364331"/>
                </a:cubicBezTo>
                <a:close/>
                <a:moveTo>
                  <a:pt x="6211729" y="425291"/>
                </a:moveTo>
                <a:cubicBezTo>
                  <a:pt x="6211729" y="415766"/>
                  <a:pt x="6212681" y="406241"/>
                  <a:pt x="6212681" y="398621"/>
                </a:cubicBezTo>
                <a:cubicBezTo>
                  <a:pt x="6212681" y="395764"/>
                  <a:pt x="6212681" y="392906"/>
                  <a:pt x="6213634" y="390049"/>
                </a:cubicBezTo>
                <a:cubicBezTo>
                  <a:pt x="6214587" y="391001"/>
                  <a:pt x="6215539" y="392906"/>
                  <a:pt x="6216492" y="393859"/>
                </a:cubicBezTo>
                <a:cubicBezTo>
                  <a:pt x="6220301" y="398621"/>
                  <a:pt x="6224112" y="403384"/>
                  <a:pt x="6227921" y="408146"/>
                </a:cubicBezTo>
                <a:cubicBezTo>
                  <a:pt x="6226969" y="410051"/>
                  <a:pt x="6226017" y="411956"/>
                  <a:pt x="6225064" y="412909"/>
                </a:cubicBezTo>
                <a:cubicBezTo>
                  <a:pt x="6224112" y="414814"/>
                  <a:pt x="6222206" y="417671"/>
                  <a:pt x="6221254" y="420529"/>
                </a:cubicBezTo>
                <a:cubicBezTo>
                  <a:pt x="6220301" y="423386"/>
                  <a:pt x="6219349" y="426244"/>
                  <a:pt x="6218396" y="429101"/>
                </a:cubicBezTo>
                <a:cubicBezTo>
                  <a:pt x="6218396" y="430054"/>
                  <a:pt x="6218396" y="430054"/>
                  <a:pt x="6217444" y="431006"/>
                </a:cubicBezTo>
                <a:cubicBezTo>
                  <a:pt x="6217444" y="430054"/>
                  <a:pt x="6217444" y="429101"/>
                  <a:pt x="6217444" y="429101"/>
                </a:cubicBezTo>
                <a:cubicBezTo>
                  <a:pt x="6216492" y="419576"/>
                  <a:pt x="6215539" y="413861"/>
                  <a:pt x="6215539" y="413861"/>
                </a:cubicBezTo>
                <a:cubicBezTo>
                  <a:pt x="6215539" y="413861"/>
                  <a:pt x="6214587" y="419576"/>
                  <a:pt x="6213634" y="429101"/>
                </a:cubicBezTo>
                <a:cubicBezTo>
                  <a:pt x="6213634" y="432911"/>
                  <a:pt x="6212681" y="436721"/>
                  <a:pt x="6211729" y="441484"/>
                </a:cubicBezTo>
                <a:cubicBezTo>
                  <a:pt x="6211729" y="435769"/>
                  <a:pt x="6211729" y="430054"/>
                  <a:pt x="6211729" y="425291"/>
                </a:cubicBezTo>
                <a:close/>
                <a:moveTo>
                  <a:pt x="6183154" y="343376"/>
                </a:moveTo>
                <a:cubicBezTo>
                  <a:pt x="6185059" y="346234"/>
                  <a:pt x="6186012" y="348139"/>
                  <a:pt x="6187917" y="350996"/>
                </a:cubicBezTo>
                <a:cubicBezTo>
                  <a:pt x="6188869" y="352901"/>
                  <a:pt x="6190774" y="354806"/>
                  <a:pt x="6191726" y="356711"/>
                </a:cubicBezTo>
                <a:cubicBezTo>
                  <a:pt x="6188869" y="366236"/>
                  <a:pt x="6186012" y="376714"/>
                  <a:pt x="6183154" y="388144"/>
                </a:cubicBezTo>
                <a:cubicBezTo>
                  <a:pt x="6183154" y="389096"/>
                  <a:pt x="6182201" y="391001"/>
                  <a:pt x="6182201" y="391954"/>
                </a:cubicBezTo>
                <a:cubicBezTo>
                  <a:pt x="6182201" y="386239"/>
                  <a:pt x="6181249" y="381476"/>
                  <a:pt x="6181249" y="375761"/>
                </a:cubicBezTo>
                <a:cubicBezTo>
                  <a:pt x="6181249" y="374809"/>
                  <a:pt x="6181249" y="373856"/>
                  <a:pt x="6181249" y="372904"/>
                </a:cubicBezTo>
                <a:cubicBezTo>
                  <a:pt x="6181249" y="362426"/>
                  <a:pt x="6182201" y="352901"/>
                  <a:pt x="6183154" y="343376"/>
                </a:cubicBezTo>
                <a:close/>
                <a:moveTo>
                  <a:pt x="6144101" y="308134"/>
                </a:moveTo>
                <a:cubicBezTo>
                  <a:pt x="6145054" y="297656"/>
                  <a:pt x="6146959" y="287179"/>
                  <a:pt x="6147912" y="276701"/>
                </a:cubicBezTo>
                <a:cubicBezTo>
                  <a:pt x="6149817" y="280511"/>
                  <a:pt x="6151721" y="284321"/>
                  <a:pt x="6153626" y="289084"/>
                </a:cubicBezTo>
                <a:cubicBezTo>
                  <a:pt x="6156484" y="293846"/>
                  <a:pt x="6158389" y="299561"/>
                  <a:pt x="6161246" y="305276"/>
                </a:cubicBezTo>
                <a:cubicBezTo>
                  <a:pt x="6160294" y="308134"/>
                  <a:pt x="6159342" y="313849"/>
                  <a:pt x="6157437" y="319564"/>
                </a:cubicBezTo>
                <a:cubicBezTo>
                  <a:pt x="6155531" y="325279"/>
                  <a:pt x="6154579" y="332899"/>
                  <a:pt x="6152674" y="342424"/>
                </a:cubicBezTo>
                <a:cubicBezTo>
                  <a:pt x="6151721" y="347186"/>
                  <a:pt x="6150769" y="351949"/>
                  <a:pt x="6150769" y="356711"/>
                </a:cubicBezTo>
                <a:cubicBezTo>
                  <a:pt x="6150769" y="358616"/>
                  <a:pt x="6149817" y="359569"/>
                  <a:pt x="6149817" y="360521"/>
                </a:cubicBezTo>
                <a:cubicBezTo>
                  <a:pt x="6149817" y="362426"/>
                  <a:pt x="6148864" y="363379"/>
                  <a:pt x="6148864" y="365284"/>
                </a:cubicBezTo>
                <a:cubicBezTo>
                  <a:pt x="6146959" y="362426"/>
                  <a:pt x="6146006" y="360521"/>
                  <a:pt x="6146006" y="360521"/>
                </a:cubicBezTo>
                <a:cubicBezTo>
                  <a:pt x="6146006" y="360521"/>
                  <a:pt x="6146959" y="363379"/>
                  <a:pt x="6147912" y="368141"/>
                </a:cubicBezTo>
                <a:cubicBezTo>
                  <a:pt x="6146959" y="374809"/>
                  <a:pt x="6146006" y="382429"/>
                  <a:pt x="6145054" y="389096"/>
                </a:cubicBezTo>
                <a:cubicBezTo>
                  <a:pt x="6145054" y="388144"/>
                  <a:pt x="6144101" y="387191"/>
                  <a:pt x="6144101" y="386239"/>
                </a:cubicBezTo>
                <a:cubicBezTo>
                  <a:pt x="6144101" y="385286"/>
                  <a:pt x="6143149" y="385286"/>
                  <a:pt x="6143149" y="384334"/>
                </a:cubicBezTo>
                <a:cubicBezTo>
                  <a:pt x="6143149" y="379571"/>
                  <a:pt x="6142196" y="373856"/>
                  <a:pt x="6142196" y="369094"/>
                </a:cubicBezTo>
                <a:cubicBezTo>
                  <a:pt x="6141244" y="360521"/>
                  <a:pt x="6140292" y="351949"/>
                  <a:pt x="6139339" y="343376"/>
                </a:cubicBezTo>
                <a:cubicBezTo>
                  <a:pt x="6142196" y="331946"/>
                  <a:pt x="6143149" y="319564"/>
                  <a:pt x="6144101" y="308134"/>
                </a:cubicBezTo>
                <a:close/>
                <a:moveTo>
                  <a:pt x="6095524" y="384334"/>
                </a:moveTo>
                <a:cubicBezTo>
                  <a:pt x="6093619" y="393859"/>
                  <a:pt x="6090762" y="403384"/>
                  <a:pt x="6088856" y="412909"/>
                </a:cubicBezTo>
                <a:cubicBezTo>
                  <a:pt x="6086951" y="420529"/>
                  <a:pt x="6085046" y="428149"/>
                  <a:pt x="6083142" y="435769"/>
                </a:cubicBezTo>
                <a:cubicBezTo>
                  <a:pt x="6081237" y="428149"/>
                  <a:pt x="6079331" y="419576"/>
                  <a:pt x="6076474" y="411956"/>
                </a:cubicBezTo>
                <a:cubicBezTo>
                  <a:pt x="6077426" y="405289"/>
                  <a:pt x="6078379" y="397669"/>
                  <a:pt x="6079331" y="391001"/>
                </a:cubicBezTo>
                <a:cubicBezTo>
                  <a:pt x="6080284" y="383381"/>
                  <a:pt x="6082189" y="375761"/>
                  <a:pt x="6084094" y="368141"/>
                </a:cubicBezTo>
                <a:lnTo>
                  <a:pt x="6088856" y="347186"/>
                </a:lnTo>
                <a:cubicBezTo>
                  <a:pt x="6089809" y="347186"/>
                  <a:pt x="6090762" y="347186"/>
                  <a:pt x="6091714" y="348139"/>
                </a:cubicBezTo>
                <a:cubicBezTo>
                  <a:pt x="6093619" y="349091"/>
                  <a:pt x="6094571" y="350044"/>
                  <a:pt x="6095524" y="350996"/>
                </a:cubicBezTo>
                <a:cubicBezTo>
                  <a:pt x="6098381" y="352901"/>
                  <a:pt x="6099334" y="356711"/>
                  <a:pt x="6100287" y="359569"/>
                </a:cubicBezTo>
                <a:cubicBezTo>
                  <a:pt x="6099334" y="367189"/>
                  <a:pt x="6097429" y="375761"/>
                  <a:pt x="6095524" y="384334"/>
                </a:cubicBezTo>
                <a:close/>
                <a:moveTo>
                  <a:pt x="6102192" y="206216"/>
                </a:moveTo>
                <a:cubicBezTo>
                  <a:pt x="6102192" y="211931"/>
                  <a:pt x="6102192" y="222409"/>
                  <a:pt x="6101239" y="235744"/>
                </a:cubicBezTo>
                <a:cubicBezTo>
                  <a:pt x="6101239" y="237649"/>
                  <a:pt x="6101239" y="239554"/>
                  <a:pt x="6101239" y="241459"/>
                </a:cubicBezTo>
                <a:cubicBezTo>
                  <a:pt x="6101239" y="241459"/>
                  <a:pt x="6101239" y="242411"/>
                  <a:pt x="6101239" y="242411"/>
                </a:cubicBezTo>
                <a:cubicBezTo>
                  <a:pt x="6101239" y="242411"/>
                  <a:pt x="6101239" y="242411"/>
                  <a:pt x="6101239" y="242411"/>
                </a:cubicBezTo>
                <a:cubicBezTo>
                  <a:pt x="6101239" y="241459"/>
                  <a:pt x="6100287" y="240506"/>
                  <a:pt x="6100287" y="239554"/>
                </a:cubicBezTo>
                <a:cubicBezTo>
                  <a:pt x="6099334" y="236696"/>
                  <a:pt x="6098381" y="233839"/>
                  <a:pt x="6097429" y="230981"/>
                </a:cubicBezTo>
                <a:cubicBezTo>
                  <a:pt x="6099334" y="222409"/>
                  <a:pt x="6100287" y="213836"/>
                  <a:pt x="6102192" y="206216"/>
                </a:cubicBezTo>
                <a:close/>
                <a:moveTo>
                  <a:pt x="6100287" y="284321"/>
                </a:moveTo>
                <a:cubicBezTo>
                  <a:pt x="6099334" y="282416"/>
                  <a:pt x="6099334" y="281464"/>
                  <a:pt x="6098381" y="279559"/>
                </a:cubicBezTo>
                <a:cubicBezTo>
                  <a:pt x="6098381" y="278606"/>
                  <a:pt x="6099334" y="277654"/>
                  <a:pt x="6099334" y="277654"/>
                </a:cubicBezTo>
                <a:cubicBezTo>
                  <a:pt x="6099334" y="279559"/>
                  <a:pt x="6099334" y="281464"/>
                  <a:pt x="6100287" y="284321"/>
                </a:cubicBezTo>
                <a:close/>
                <a:moveTo>
                  <a:pt x="6093619" y="247174"/>
                </a:moveTo>
                <a:cubicBezTo>
                  <a:pt x="6094571" y="250031"/>
                  <a:pt x="6094571" y="252889"/>
                  <a:pt x="6095524" y="255746"/>
                </a:cubicBezTo>
                <a:cubicBezTo>
                  <a:pt x="6094571" y="258604"/>
                  <a:pt x="6092667" y="261461"/>
                  <a:pt x="6091714" y="264319"/>
                </a:cubicBezTo>
                <a:cubicBezTo>
                  <a:pt x="6091714" y="263366"/>
                  <a:pt x="6090762" y="262414"/>
                  <a:pt x="6090762" y="262414"/>
                </a:cubicBezTo>
                <a:cubicBezTo>
                  <a:pt x="6091714" y="257651"/>
                  <a:pt x="6092667" y="251936"/>
                  <a:pt x="6093619" y="247174"/>
                </a:cubicBezTo>
                <a:close/>
                <a:moveTo>
                  <a:pt x="6088856" y="269081"/>
                </a:moveTo>
                <a:cubicBezTo>
                  <a:pt x="6088856" y="269081"/>
                  <a:pt x="6088856" y="270034"/>
                  <a:pt x="6088856" y="270034"/>
                </a:cubicBezTo>
                <a:cubicBezTo>
                  <a:pt x="6088856" y="270034"/>
                  <a:pt x="6088856" y="270034"/>
                  <a:pt x="6088856" y="270034"/>
                </a:cubicBezTo>
                <a:cubicBezTo>
                  <a:pt x="6088856" y="270986"/>
                  <a:pt x="6087904" y="271939"/>
                  <a:pt x="6087904" y="272891"/>
                </a:cubicBezTo>
                <a:cubicBezTo>
                  <a:pt x="6088856" y="270986"/>
                  <a:pt x="6088856" y="270034"/>
                  <a:pt x="6088856" y="269081"/>
                </a:cubicBezTo>
                <a:close/>
                <a:moveTo>
                  <a:pt x="6067901" y="369094"/>
                </a:moveTo>
                <a:cubicBezTo>
                  <a:pt x="6072664" y="358616"/>
                  <a:pt x="6076474" y="349091"/>
                  <a:pt x="6080284" y="339566"/>
                </a:cubicBezTo>
                <a:cubicBezTo>
                  <a:pt x="6082189" y="334804"/>
                  <a:pt x="6084094" y="330041"/>
                  <a:pt x="6085046" y="326231"/>
                </a:cubicBezTo>
                <a:cubicBezTo>
                  <a:pt x="6085999" y="321469"/>
                  <a:pt x="6087904" y="317659"/>
                  <a:pt x="6088856" y="313849"/>
                </a:cubicBezTo>
                <a:cubicBezTo>
                  <a:pt x="6090762" y="306229"/>
                  <a:pt x="6092667" y="299561"/>
                  <a:pt x="6093619" y="293846"/>
                </a:cubicBezTo>
                <a:cubicBezTo>
                  <a:pt x="6093619" y="293846"/>
                  <a:pt x="6093619" y="293846"/>
                  <a:pt x="6093619" y="293846"/>
                </a:cubicBezTo>
                <a:cubicBezTo>
                  <a:pt x="6094571" y="299561"/>
                  <a:pt x="6095524" y="305276"/>
                  <a:pt x="6096476" y="310991"/>
                </a:cubicBezTo>
                <a:cubicBezTo>
                  <a:pt x="6098381" y="319564"/>
                  <a:pt x="6098381" y="329089"/>
                  <a:pt x="6100287" y="339566"/>
                </a:cubicBezTo>
                <a:cubicBezTo>
                  <a:pt x="6100287" y="345281"/>
                  <a:pt x="6101239" y="350044"/>
                  <a:pt x="6101239" y="355759"/>
                </a:cubicBezTo>
                <a:cubicBezTo>
                  <a:pt x="6101239" y="355759"/>
                  <a:pt x="6101239" y="355759"/>
                  <a:pt x="6101239" y="355759"/>
                </a:cubicBezTo>
                <a:cubicBezTo>
                  <a:pt x="6101239" y="356711"/>
                  <a:pt x="6100287" y="358616"/>
                  <a:pt x="6100287" y="359569"/>
                </a:cubicBezTo>
                <a:cubicBezTo>
                  <a:pt x="6100287" y="355759"/>
                  <a:pt x="6099334" y="352901"/>
                  <a:pt x="6097429" y="350044"/>
                </a:cubicBezTo>
                <a:cubicBezTo>
                  <a:pt x="6096476" y="348139"/>
                  <a:pt x="6094571" y="347186"/>
                  <a:pt x="6093619" y="345281"/>
                </a:cubicBezTo>
                <a:cubicBezTo>
                  <a:pt x="6091714" y="344329"/>
                  <a:pt x="6089809" y="343376"/>
                  <a:pt x="6087904" y="342424"/>
                </a:cubicBezTo>
                <a:lnTo>
                  <a:pt x="6085999" y="341471"/>
                </a:lnTo>
                <a:lnTo>
                  <a:pt x="6085046" y="343376"/>
                </a:lnTo>
                <a:cubicBezTo>
                  <a:pt x="6082189" y="350996"/>
                  <a:pt x="6079331" y="357664"/>
                  <a:pt x="6076474" y="365284"/>
                </a:cubicBezTo>
                <a:cubicBezTo>
                  <a:pt x="6074569" y="371951"/>
                  <a:pt x="6071712" y="377666"/>
                  <a:pt x="6069806" y="384334"/>
                </a:cubicBezTo>
                <a:cubicBezTo>
                  <a:pt x="6068854" y="380524"/>
                  <a:pt x="6067901" y="376714"/>
                  <a:pt x="6065996" y="372904"/>
                </a:cubicBezTo>
                <a:cubicBezTo>
                  <a:pt x="6066949" y="371951"/>
                  <a:pt x="6067901" y="370999"/>
                  <a:pt x="6067901" y="369094"/>
                </a:cubicBezTo>
                <a:close/>
                <a:moveTo>
                  <a:pt x="6035517" y="310039"/>
                </a:moveTo>
                <a:cubicBezTo>
                  <a:pt x="6035517" y="309086"/>
                  <a:pt x="6035517" y="309086"/>
                  <a:pt x="6035517" y="308134"/>
                </a:cubicBezTo>
                <a:cubicBezTo>
                  <a:pt x="6036469" y="312896"/>
                  <a:pt x="6038374" y="318611"/>
                  <a:pt x="6040279" y="324326"/>
                </a:cubicBezTo>
                <a:cubicBezTo>
                  <a:pt x="6041231" y="329089"/>
                  <a:pt x="6042184" y="333851"/>
                  <a:pt x="6044089" y="338614"/>
                </a:cubicBezTo>
                <a:cubicBezTo>
                  <a:pt x="6042184" y="344329"/>
                  <a:pt x="6040279" y="350044"/>
                  <a:pt x="6038374" y="355759"/>
                </a:cubicBezTo>
                <a:cubicBezTo>
                  <a:pt x="6036469" y="345281"/>
                  <a:pt x="6035517" y="336709"/>
                  <a:pt x="6033612" y="330041"/>
                </a:cubicBezTo>
                <a:cubicBezTo>
                  <a:pt x="6034564" y="323374"/>
                  <a:pt x="6034564" y="315754"/>
                  <a:pt x="6035517" y="310039"/>
                </a:cubicBezTo>
                <a:close/>
                <a:moveTo>
                  <a:pt x="6012656" y="361474"/>
                </a:moveTo>
                <a:cubicBezTo>
                  <a:pt x="6012656" y="362426"/>
                  <a:pt x="6012656" y="363379"/>
                  <a:pt x="6012656" y="363379"/>
                </a:cubicBezTo>
                <a:cubicBezTo>
                  <a:pt x="6012656" y="362426"/>
                  <a:pt x="6012656" y="361474"/>
                  <a:pt x="6012656" y="359569"/>
                </a:cubicBezTo>
                <a:cubicBezTo>
                  <a:pt x="6012656" y="360521"/>
                  <a:pt x="6012656" y="360521"/>
                  <a:pt x="6012656" y="361474"/>
                </a:cubicBezTo>
                <a:close/>
                <a:moveTo>
                  <a:pt x="6007894" y="351949"/>
                </a:moveTo>
                <a:cubicBezTo>
                  <a:pt x="6007894" y="351949"/>
                  <a:pt x="6007894" y="352901"/>
                  <a:pt x="6007894" y="352901"/>
                </a:cubicBezTo>
                <a:cubicBezTo>
                  <a:pt x="6007894" y="351949"/>
                  <a:pt x="6007894" y="351949"/>
                  <a:pt x="6007894" y="351949"/>
                </a:cubicBezTo>
                <a:cubicBezTo>
                  <a:pt x="6007894" y="350996"/>
                  <a:pt x="6007894" y="351949"/>
                  <a:pt x="6007894" y="351949"/>
                </a:cubicBezTo>
                <a:close/>
                <a:moveTo>
                  <a:pt x="5976462" y="410051"/>
                </a:moveTo>
                <a:cubicBezTo>
                  <a:pt x="5975509" y="407194"/>
                  <a:pt x="5974556" y="404336"/>
                  <a:pt x="5973604" y="402431"/>
                </a:cubicBezTo>
                <a:cubicBezTo>
                  <a:pt x="5973604" y="401479"/>
                  <a:pt x="5972651" y="399574"/>
                  <a:pt x="5972651" y="398621"/>
                </a:cubicBezTo>
                <a:cubicBezTo>
                  <a:pt x="5972651" y="395764"/>
                  <a:pt x="5971699" y="392906"/>
                  <a:pt x="5971699" y="391001"/>
                </a:cubicBezTo>
                <a:cubicBezTo>
                  <a:pt x="5972651" y="389096"/>
                  <a:pt x="5972651" y="387191"/>
                  <a:pt x="5973604" y="386239"/>
                </a:cubicBezTo>
                <a:cubicBezTo>
                  <a:pt x="5975509" y="382429"/>
                  <a:pt x="5976462" y="378619"/>
                  <a:pt x="5977414" y="374809"/>
                </a:cubicBezTo>
                <a:cubicBezTo>
                  <a:pt x="5977414" y="385286"/>
                  <a:pt x="5976462" y="397669"/>
                  <a:pt x="5976462" y="410051"/>
                </a:cubicBezTo>
                <a:close/>
                <a:moveTo>
                  <a:pt x="5976462" y="239554"/>
                </a:moveTo>
                <a:cubicBezTo>
                  <a:pt x="5977414" y="243364"/>
                  <a:pt x="5977414" y="246221"/>
                  <a:pt x="5978367" y="250031"/>
                </a:cubicBezTo>
                <a:cubicBezTo>
                  <a:pt x="5978367" y="251936"/>
                  <a:pt x="5979319" y="254794"/>
                  <a:pt x="5979319" y="256699"/>
                </a:cubicBezTo>
                <a:cubicBezTo>
                  <a:pt x="5977414" y="253841"/>
                  <a:pt x="5976462" y="250984"/>
                  <a:pt x="5974556" y="248126"/>
                </a:cubicBezTo>
                <a:cubicBezTo>
                  <a:pt x="5975509" y="245269"/>
                  <a:pt x="5975509" y="242411"/>
                  <a:pt x="5976462" y="239554"/>
                </a:cubicBezTo>
                <a:close/>
                <a:moveTo>
                  <a:pt x="5965984" y="291941"/>
                </a:moveTo>
                <a:cubicBezTo>
                  <a:pt x="5965984" y="290036"/>
                  <a:pt x="5966937" y="288131"/>
                  <a:pt x="5966937" y="286226"/>
                </a:cubicBezTo>
                <a:cubicBezTo>
                  <a:pt x="5966937" y="285274"/>
                  <a:pt x="5967889" y="283369"/>
                  <a:pt x="5967889" y="282416"/>
                </a:cubicBezTo>
                <a:cubicBezTo>
                  <a:pt x="5968842" y="277654"/>
                  <a:pt x="5969794" y="273844"/>
                  <a:pt x="5970746" y="269081"/>
                </a:cubicBezTo>
                <a:cubicBezTo>
                  <a:pt x="5974556" y="278606"/>
                  <a:pt x="5979319" y="289084"/>
                  <a:pt x="5983129" y="298609"/>
                </a:cubicBezTo>
                <a:cubicBezTo>
                  <a:pt x="5982176" y="309086"/>
                  <a:pt x="5981224" y="319564"/>
                  <a:pt x="5980271" y="330994"/>
                </a:cubicBezTo>
                <a:cubicBezTo>
                  <a:pt x="5980271" y="330994"/>
                  <a:pt x="5980271" y="331946"/>
                  <a:pt x="5979319" y="331946"/>
                </a:cubicBezTo>
                <a:cubicBezTo>
                  <a:pt x="5977414" y="329089"/>
                  <a:pt x="5976462" y="328136"/>
                  <a:pt x="5976462" y="328136"/>
                </a:cubicBezTo>
                <a:cubicBezTo>
                  <a:pt x="5976462" y="328136"/>
                  <a:pt x="5977414" y="330041"/>
                  <a:pt x="5979319" y="332899"/>
                </a:cubicBezTo>
                <a:cubicBezTo>
                  <a:pt x="5977414" y="336709"/>
                  <a:pt x="5974556" y="341471"/>
                  <a:pt x="5972651" y="346234"/>
                </a:cubicBezTo>
                <a:cubicBezTo>
                  <a:pt x="5970746" y="349091"/>
                  <a:pt x="5969794" y="352901"/>
                  <a:pt x="5967889" y="355759"/>
                </a:cubicBezTo>
                <a:cubicBezTo>
                  <a:pt x="5967889" y="355759"/>
                  <a:pt x="5967889" y="355759"/>
                  <a:pt x="5967889" y="355759"/>
                </a:cubicBezTo>
                <a:cubicBezTo>
                  <a:pt x="5967889" y="353854"/>
                  <a:pt x="5967889" y="352901"/>
                  <a:pt x="5966937" y="351949"/>
                </a:cubicBezTo>
                <a:cubicBezTo>
                  <a:pt x="5965984" y="346234"/>
                  <a:pt x="5965984" y="339566"/>
                  <a:pt x="5965031" y="333851"/>
                </a:cubicBezTo>
                <a:cubicBezTo>
                  <a:pt x="5964079" y="321469"/>
                  <a:pt x="5964079" y="310039"/>
                  <a:pt x="5963126" y="299561"/>
                </a:cubicBezTo>
                <a:cubicBezTo>
                  <a:pt x="5964079" y="296704"/>
                  <a:pt x="5965031" y="294799"/>
                  <a:pt x="5965984" y="291941"/>
                </a:cubicBezTo>
                <a:close/>
                <a:moveTo>
                  <a:pt x="5952649" y="385286"/>
                </a:moveTo>
                <a:cubicBezTo>
                  <a:pt x="5952649" y="385286"/>
                  <a:pt x="5952649" y="385286"/>
                  <a:pt x="5952649" y="385286"/>
                </a:cubicBezTo>
                <a:cubicBezTo>
                  <a:pt x="5952649" y="385286"/>
                  <a:pt x="5952649" y="385286"/>
                  <a:pt x="5952649" y="385286"/>
                </a:cubicBezTo>
                <a:cubicBezTo>
                  <a:pt x="5952649" y="385286"/>
                  <a:pt x="5952649" y="385286"/>
                  <a:pt x="5952649" y="385286"/>
                </a:cubicBezTo>
                <a:close/>
                <a:moveTo>
                  <a:pt x="5934551" y="339566"/>
                </a:moveTo>
                <a:cubicBezTo>
                  <a:pt x="5934551" y="337661"/>
                  <a:pt x="5933599" y="334804"/>
                  <a:pt x="5933599" y="332899"/>
                </a:cubicBezTo>
                <a:cubicBezTo>
                  <a:pt x="5933599" y="331946"/>
                  <a:pt x="5933599" y="331946"/>
                  <a:pt x="5933599" y="330994"/>
                </a:cubicBezTo>
                <a:cubicBezTo>
                  <a:pt x="5934551" y="332899"/>
                  <a:pt x="5934551" y="334804"/>
                  <a:pt x="5935504" y="336709"/>
                </a:cubicBezTo>
                <a:cubicBezTo>
                  <a:pt x="5935504" y="337661"/>
                  <a:pt x="5934551" y="338614"/>
                  <a:pt x="5934551" y="339566"/>
                </a:cubicBezTo>
                <a:close/>
                <a:moveTo>
                  <a:pt x="5948839" y="371951"/>
                </a:moveTo>
                <a:cubicBezTo>
                  <a:pt x="5947887" y="374809"/>
                  <a:pt x="5946934" y="378619"/>
                  <a:pt x="5945981" y="382429"/>
                </a:cubicBezTo>
                <a:cubicBezTo>
                  <a:pt x="5945029" y="386239"/>
                  <a:pt x="5944076" y="389096"/>
                  <a:pt x="5943124" y="392906"/>
                </a:cubicBezTo>
                <a:cubicBezTo>
                  <a:pt x="5943124" y="387191"/>
                  <a:pt x="5943124" y="382429"/>
                  <a:pt x="5943124" y="378619"/>
                </a:cubicBezTo>
                <a:cubicBezTo>
                  <a:pt x="5943124" y="378619"/>
                  <a:pt x="5943124" y="378619"/>
                  <a:pt x="5943124" y="378619"/>
                </a:cubicBezTo>
                <a:cubicBezTo>
                  <a:pt x="5945029" y="373856"/>
                  <a:pt x="5945981" y="370046"/>
                  <a:pt x="5946934" y="365284"/>
                </a:cubicBezTo>
                <a:cubicBezTo>
                  <a:pt x="5946934" y="367189"/>
                  <a:pt x="5947887" y="370046"/>
                  <a:pt x="5948839" y="371951"/>
                </a:cubicBezTo>
                <a:close/>
                <a:moveTo>
                  <a:pt x="5930742" y="234791"/>
                </a:moveTo>
                <a:cubicBezTo>
                  <a:pt x="5933599" y="245269"/>
                  <a:pt x="5935504" y="256699"/>
                  <a:pt x="5938362" y="269081"/>
                </a:cubicBezTo>
                <a:cubicBezTo>
                  <a:pt x="5941219" y="280511"/>
                  <a:pt x="5942171" y="293846"/>
                  <a:pt x="5945029" y="307181"/>
                </a:cubicBezTo>
                <a:cubicBezTo>
                  <a:pt x="5943124" y="312896"/>
                  <a:pt x="5941219" y="317659"/>
                  <a:pt x="5940267" y="323374"/>
                </a:cubicBezTo>
                <a:cubicBezTo>
                  <a:pt x="5940267" y="323374"/>
                  <a:pt x="5940267" y="324326"/>
                  <a:pt x="5940267" y="324326"/>
                </a:cubicBezTo>
                <a:cubicBezTo>
                  <a:pt x="5937409" y="318611"/>
                  <a:pt x="5934551" y="312896"/>
                  <a:pt x="5931694" y="307181"/>
                </a:cubicBezTo>
                <a:cubicBezTo>
                  <a:pt x="5930742" y="299561"/>
                  <a:pt x="5929789" y="291941"/>
                  <a:pt x="5928837" y="284321"/>
                </a:cubicBezTo>
                <a:cubicBezTo>
                  <a:pt x="5927884" y="277654"/>
                  <a:pt x="5927884" y="271939"/>
                  <a:pt x="5926931" y="266224"/>
                </a:cubicBezTo>
                <a:cubicBezTo>
                  <a:pt x="5928837" y="261461"/>
                  <a:pt x="5929789" y="259556"/>
                  <a:pt x="5929789" y="259556"/>
                </a:cubicBezTo>
                <a:cubicBezTo>
                  <a:pt x="5929789" y="259556"/>
                  <a:pt x="5928837" y="261461"/>
                  <a:pt x="5926931" y="264319"/>
                </a:cubicBezTo>
                <a:cubicBezTo>
                  <a:pt x="5925979" y="257651"/>
                  <a:pt x="5925026" y="251936"/>
                  <a:pt x="5925026" y="245269"/>
                </a:cubicBezTo>
                <a:cubicBezTo>
                  <a:pt x="5925979" y="241459"/>
                  <a:pt x="5926931" y="237649"/>
                  <a:pt x="5926931" y="233839"/>
                </a:cubicBezTo>
                <a:cubicBezTo>
                  <a:pt x="5927884" y="230981"/>
                  <a:pt x="5927884" y="228124"/>
                  <a:pt x="5928837" y="226219"/>
                </a:cubicBezTo>
                <a:cubicBezTo>
                  <a:pt x="5928837" y="229076"/>
                  <a:pt x="5929789" y="231934"/>
                  <a:pt x="5930742" y="234791"/>
                </a:cubicBezTo>
                <a:close/>
                <a:moveTo>
                  <a:pt x="5923121" y="209074"/>
                </a:moveTo>
                <a:cubicBezTo>
                  <a:pt x="5924074" y="212884"/>
                  <a:pt x="5925979" y="217646"/>
                  <a:pt x="5926931" y="222409"/>
                </a:cubicBezTo>
                <a:cubicBezTo>
                  <a:pt x="5925026" y="225266"/>
                  <a:pt x="5924074" y="229076"/>
                  <a:pt x="5922169" y="232886"/>
                </a:cubicBezTo>
                <a:cubicBezTo>
                  <a:pt x="5921217" y="223361"/>
                  <a:pt x="5920264" y="214789"/>
                  <a:pt x="5919312" y="206216"/>
                </a:cubicBezTo>
                <a:cubicBezTo>
                  <a:pt x="5919312" y="201454"/>
                  <a:pt x="5918359" y="197644"/>
                  <a:pt x="5918359" y="193834"/>
                </a:cubicBezTo>
                <a:cubicBezTo>
                  <a:pt x="5920264" y="197644"/>
                  <a:pt x="5921217" y="202406"/>
                  <a:pt x="5923121" y="209074"/>
                </a:cubicBezTo>
                <a:close/>
                <a:moveTo>
                  <a:pt x="5901214" y="244316"/>
                </a:moveTo>
                <a:cubicBezTo>
                  <a:pt x="5901214" y="247174"/>
                  <a:pt x="5901214" y="251936"/>
                  <a:pt x="5901214" y="258604"/>
                </a:cubicBezTo>
                <a:cubicBezTo>
                  <a:pt x="5901214" y="264319"/>
                  <a:pt x="5901214" y="270986"/>
                  <a:pt x="5902167" y="278606"/>
                </a:cubicBezTo>
                <a:cubicBezTo>
                  <a:pt x="5902167" y="286226"/>
                  <a:pt x="5903119" y="293846"/>
                  <a:pt x="5904071" y="302419"/>
                </a:cubicBezTo>
                <a:cubicBezTo>
                  <a:pt x="5903119" y="304324"/>
                  <a:pt x="5901214" y="307181"/>
                  <a:pt x="5900262" y="310039"/>
                </a:cubicBezTo>
                <a:cubicBezTo>
                  <a:pt x="5898356" y="300514"/>
                  <a:pt x="5896451" y="291941"/>
                  <a:pt x="5895499" y="284321"/>
                </a:cubicBezTo>
                <a:cubicBezTo>
                  <a:pt x="5897404" y="264319"/>
                  <a:pt x="5900262" y="250984"/>
                  <a:pt x="5901214" y="244316"/>
                </a:cubicBezTo>
                <a:close/>
                <a:moveTo>
                  <a:pt x="5903119" y="324326"/>
                </a:moveTo>
                <a:cubicBezTo>
                  <a:pt x="5903119" y="325279"/>
                  <a:pt x="5903119" y="327184"/>
                  <a:pt x="5903119" y="328136"/>
                </a:cubicBezTo>
                <a:cubicBezTo>
                  <a:pt x="5903119" y="327184"/>
                  <a:pt x="5903119" y="326231"/>
                  <a:pt x="5902167" y="325279"/>
                </a:cubicBezTo>
                <a:cubicBezTo>
                  <a:pt x="5903119" y="325279"/>
                  <a:pt x="5903119" y="324326"/>
                  <a:pt x="5903119" y="324326"/>
                </a:cubicBezTo>
                <a:close/>
                <a:moveTo>
                  <a:pt x="5892642" y="348139"/>
                </a:moveTo>
                <a:cubicBezTo>
                  <a:pt x="5892642" y="350044"/>
                  <a:pt x="5892642" y="350996"/>
                  <a:pt x="5893594" y="352901"/>
                </a:cubicBezTo>
                <a:cubicBezTo>
                  <a:pt x="5893594" y="353854"/>
                  <a:pt x="5893594" y="354806"/>
                  <a:pt x="5893594" y="355759"/>
                </a:cubicBezTo>
                <a:cubicBezTo>
                  <a:pt x="5892642" y="353854"/>
                  <a:pt x="5892642" y="351949"/>
                  <a:pt x="5891689" y="350996"/>
                </a:cubicBezTo>
                <a:cubicBezTo>
                  <a:pt x="5892642" y="350044"/>
                  <a:pt x="5892642" y="349091"/>
                  <a:pt x="5892642" y="348139"/>
                </a:cubicBezTo>
                <a:close/>
                <a:moveTo>
                  <a:pt x="5893594" y="373856"/>
                </a:moveTo>
                <a:cubicBezTo>
                  <a:pt x="5895499" y="379571"/>
                  <a:pt x="5897404" y="385286"/>
                  <a:pt x="5898356" y="391954"/>
                </a:cubicBezTo>
                <a:cubicBezTo>
                  <a:pt x="5899309" y="396716"/>
                  <a:pt x="5901214" y="402431"/>
                  <a:pt x="5902167" y="408146"/>
                </a:cubicBezTo>
                <a:cubicBezTo>
                  <a:pt x="5903119" y="411004"/>
                  <a:pt x="5903119" y="414814"/>
                  <a:pt x="5904071" y="417671"/>
                </a:cubicBezTo>
                <a:cubicBezTo>
                  <a:pt x="5904071" y="417671"/>
                  <a:pt x="5904071" y="417671"/>
                  <a:pt x="5904071" y="417671"/>
                </a:cubicBezTo>
                <a:cubicBezTo>
                  <a:pt x="5899309" y="407194"/>
                  <a:pt x="5895499" y="397669"/>
                  <a:pt x="5890737" y="387191"/>
                </a:cubicBezTo>
                <a:cubicBezTo>
                  <a:pt x="5889784" y="386239"/>
                  <a:pt x="5889784" y="385286"/>
                  <a:pt x="5888831" y="383381"/>
                </a:cubicBezTo>
                <a:lnTo>
                  <a:pt x="5887879" y="357664"/>
                </a:lnTo>
                <a:cubicBezTo>
                  <a:pt x="5887879" y="357664"/>
                  <a:pt x="5887879" y="356711"/>
                  <a:pt x="5888831" y="356711"/>
                </a:cubicBezTo>
                <a:cubicBezTo>
                  <a:pt x="5889784" y="363379"/>
                  <a:pt x="5891689" y="368141"/>
                  <a:pt x="5893594" y="373856"/>
                </a:cubicBezTo>
                <a:close/>
                <a:moveTo>
                  <a:pt x="5886926" y="321469"/>
                </a:moveTo>
                <a:cubicBezTo>
                  <a:pt x="5887879" y="317659"/>
                  <a:pt x="5887879" y="314801"/>
                  <a:pt x="5888831" y="311944"/>
                </a:cubicBezTo>
                <a:cubicBezTo>
                  <a:pt x="5888831" y="312896"/>
                  <a:pt x="5888831" y="313849"/>
                  <a:pt x="5888831" y="314801"/>
                </a:cubicBezTo>
                <a:cubicBezTo>
                  <a:pt x="5888831" y="318611"/>
                  <a:pt x="5889784" y="322421"/>
                  <a:pt x="5889784" y="326231"/>
                </a:cubicBezTo>
                <a:cubicBezTo>
                  <a:pt x="5888831" y="328136"/>
                  <a:pt x="5887879" y="330041"/>
                  <a:pt x="5885974" y="332899"/>
                </a:cubicBezTo>
                <a:cubicBezTo>
                  <a:pt x="5885974" y="330041"/>
                  <a:pt x="5885974" y="327184"/>
                  <a:pt x="5885974" y="325279"/>
                </a:cubicBezTo>
                <a:cubicBezTo>
                  <a:pt x="5885974" y="323374"/>
                  <a:pt x="5886926" y="322421"/>
                  <a:pt x="5886926" y="321469"/>
                </a:cubicBezTo>
                <a:close/>
                <a:moveTo>
                  <a:pt x="5858351" y="279559"/>
                </a:moveTo>
                <a:cubicBezTo>
                  <a:pt x="5858351" y="281464"/>
                  <a:pt x="5858351" y="282416"/>
                  <a:pt x="5858351" y="284321"/>
                </a:cubicBezTo>
                <a:cubicBezTo>
                  <a:pt x="5858351" y="284321"/>
                  <a:pt x="5858351" y="285274"/>
                  <a:pt x="5858351" y="285274"/>
                </a:cubicBezTo>
                <a:cubicBezTo>
                  <a:pt x="5858351" y="284321"/>
                  <a:pt x="5857399" y="283369"/>
                  <a:pt x="5857399" y="281464"/>
                </a:cubicBezTo>
                <a:cubicBezTo>
                  <a:pt x="5857399" y="281464"/>
                  <a:pt x="5857399" y="280511"/>
                  <a:pt x="5858351" y="279559"/>
                </a:cubicBezTo>
                <a:close/>
                <a:moveTo>
                  <a:pt x="5841206" y="264319"/>
                </a:moveTo>
                <a:cubicBezTo>
                  <a:pt x="5841206" y="266224"/>
                  <a:pt x="5840254" y="268129"/>
                  <a:pt x="5840254" y="270034"/>
                </a:cubicBezTo>
                <a:cubicBezTo>
                  <a:pt x="5840254" y="272891"/>
                  <a:pt x="5839301" y="274796"/>
                  <a:pt x="5839301" y="277654"/>
                </a:cubicBezTo>
                <a:cubicBezTo>
                  <a:pt x="5839301" y="275749"/>
                  <a:pt x="5838349" y="273844"/>
                  <a:pt x="5838349" y="271939"/>
                </a:cubicBezTo>
                <a:cubicBezTo>
                  <a:pt x="5840254" y="269081"/>
                  <a:pt x="5840254" y="267176"/>
                  <a:pt x="5841206" y="264319"/>
                </a:cubicBezTo>
                <a:close/>
                <a:moveTo>
                  <a:pt x="5828824" y="305276"/>
                </a:moveTo>
                <a:cubicBezTo>
                  <a:pt x="5827871" y="306229"/>
                  <a:pt x="5827871" y="307181"/>
                  <a:pt x="5826919" y="308134"/>
                </a:cubicBezTo>
                <a:cubicBezTo>
                  <a:pt x="5826919" y="307181"/>
                  <a:pt x="5826919" y="307181"/>
                  <a:pt x="5826919" y="306229"/>
                </a:cubicBezTo>
                <a:cubicBezTo>
                  <a:pt x="5827871" y="304324"/>
                  <a:pt x="5828824" y="301466"/>
                  <a:pt x="5829776" y="299561"/>
                </a:cubicBezTo>
                <a:cubicBezTo>
                  <a:pt x="5828824" y="302419"/>
                  <a:pt x="5828824" y="303371"/>
                  <a:pt x="5828824" y="305276"/>
                </a:cubicBezTo>
                <a:close/>
                <a:moveTo>
                  <a:pt x="5823109" y="259556"/>
                </a:moveTo>
                <a:cubicBezTo>
                  <a:pt x="5824062" y="262414"/>
                  <a:pt x="5825967" y="266224"/>
                  <a:pt x="5827871" y="270986"/>
                </a:cubicBezTo>
                <a:cubicBezTo>
                  <a:pt x="5827871" y="271939"/>
                  <a:pt x="5828824" y="272891"/>
                  <a:pt x="5828824" y="273844"/>
                </a:cubicBezTo>
                <a:cubicBezTo>
                  <a:pt x="5828824" y="277654"/>
                  <a:pt x="5828824" y="281464"/>
                  <a:pt x="5828824" y="286226"/>
                </a:cubicBezTo>
                <a:cubicBezTo>
                  <a:pt x="5826919" y="289084"/>
                  <a:pt x="5825967" y="291941"/>
                  <a:pt x="5824062" y="295751"/>
                </a:cubicBezTo>
                <a:lnTo>
                  <a:pt x="5824062" y="294799"/>
                </a:lnTo>
                <a:lnTo>
                  <a:pt x="5823109" y="267176"/>
                </a:lnTo>
                <a:lnTo>
                  <a:pt x="5823109" y="259556"/>
                </a:lnTo>
                <a:close/>
                <a:moveTo>
                  <a:pt x="5813584" y="252889"/>
                </a:moveTo>
                <a:cubicBezTo>
                  <a:pt x="5813584" y="254794"/>
                  <a:pt x="5812631" y="256699"/>
                  <a:pt x="5812631" y="258604"/>
                </a:cubicBezTo>
                <a:cubicBezTo>
                  <a:pt x="5811679" y="256699"/>
                  <a:pt x="5811679" y="255746"/>
                  <a:pt x="5811679" y="255746"/>
                </a:cubicBezTo>
                <a:cubicBezTo>
                  <a:pt x="5811679" y="255746"/>
                  <a:pt x="5811679" y="258604"/>
                  <a:pt x="5811679" y="262414"/>
                </a:cubicBezTo>
                <a:cubicBezTo>
                  <a:pt x="5811679" y="264319"/>
                  <a:pt x="5810726" y="265271"/>
                  <a:pt x="5810726" y="267176"/>
                </a:cubicBezTo>
                <a:cubicBezTo>
                  <a:pt x="5809774" y="276701"/>
                  <a:pt x="5808821" y="285274"/>
                  <a:pt x="5808821" y="294799"/>
                </a:cubicBezTo>
                <a:lnTo>
                  <a:pt x="5808821" y="304324"/>
                </a:lnTo>
                <a:lnTo>
                  <a:pt x="5807869" y="300514"/>
                </a:lnTo>
                <a:cubicBezTo>
                  <a:pt x="5808821" y="286226"/>
                  <a:pt x="5807869" y="273844"/>
                  <a:pt x="5806917" y="264319"/>
                </a:cubicBezTo>
                <a:cubicBezTo>
                  <a:pt x="5806917" y="263366"/>
                  <a:pt x="5806917" y="263366"/>
                  <a:pt x="5806917" y="262414"/>
                </a:cubicBezTo>
                <a:cubicBezTo>
                  <a:pt x="5809774" y="258604"/>
                  <a:pt x="5812631" y="254794"/>
                  <a:pt x="5813584" y="252889"/>
                </a:cubicBezTo>
                <a:close/>
                <a:moveTo>
                  <a:pt x="5804059" y="268129"/>
                </a:moveTo>
                <a:cubicBezTo>
                  <a:pt x="5804059" y="268129"/>
                  <a:pt x="5804059" y="269081"/>
                  <a:pt x="5804059" y="269081"/>
                </a:cubicBezTo>
                <a:lnTo>
                  <a:pt x="5804059" y="268129"/>
                </a:lnTo>
                <a:cubicBezTo>
                  <a:pt x="5804059" y="268129"/>
                  <a:pt x="5804059" y="268129"/>
                  <a:pt x="5804059" y="268129"/>
                </a:cubicBezTo>
                <a:close/>
                <a:moveTo>
                  <a:pt x="5799296" y="164306"/>
                </a:moveTo>
                <a:cubicBezTo>
                  <a:pt x="5800249" y="165259"/>
                  <a:pt x="5801201" y="165259"/>
                  <a:pt x="5802154" y="166211"/>
                </a:cubicBezTo>
                <a:cubicBezTo>
                  <a:pt x="5800249" y="170021"/>
                  <a:pt x="5798344" y="172879"/>
                  <a:pt x="5796439" y="176689"/>
                </a:cubicBezTo>
                <a:lnTo>
                  <a:pt x="5796439" y="163354"/>
                </a:lnTo>
                <a:cubicBezTo>
                  <a:pt x="5797392" y="163354"/>
                  <a:pt x="5798344" y="163354"/>
                  <a:pt x="5799296" y="164306"/>
                </a:cubicBezTo>
                <a:close/>
                <a:moveTo>
                  <a:pt x="5770721" y="386239"/>
                </a:moveTo>
                <a:cubicBezTo>
                  <a:pt x="5770721" y="385286"/>
                  <a:pt x="5770721" y="384334"/>
                  <a:pt x="5770721" y="383381"/>
                </a:cubicBezTo>
                <a:cubicBezTo>
                  <a:pt x="5770721" y="383381"/>
                  <a:pt x="5770721" y="382429"/>
                  <a:pt x="5770721" y="382429"/>
                </a:cubicBezTo>
                <a:cubicBezTo>
                  <a:pt x="5770721" y="384334"/>
                  <a:pt x="5770721" y="385286"/>
                  <a:pt x="5771674" y="387191"/>
                </a:cubicBezTo>
                <a:cubicBezTo>
                  <a:pt x="5771674" y="386239"/>
                  <a:pt x="5771674" y="386239"/>
                  <a:pt x="5770721" y="386239"/>
                </a:cubicBezTo>
                <a:close/>
                <a:moveTo>
                  <a:pt x="5782151" y="253841"/>
                </a:moveTo>
                <a:cubicBezTo>
                  <a:pt x="5781199" y="254794"/>
                  <a:pt x="5781199" y="256699"/>
                  <a:pt x="5780246" y="258604"/>
                </a:cubicBezTo>
                <a:cubicBezTo>
                  <a:pt x="5779294" y="261461"/>
                  <a:pt x="5778342" y="264319"/>
                  <a:pt x="5777389" y="267176"/>
                </a:cubicBezTo>
                <a:cubicBezTo>
                  <a:pt x="5776437" y="270034"/>
                  <a:pt x="5775484" y="272891"/>
                  <a:pt x="5773579" y="275749"/>
                </a:cubicBezTo>
                <a:cubicBezTo>
                  <a:pt x="5773579" y="274796"/>
                  <a:pt x="5772626" y="274796"/>
                  <a:pt x="5772626" y="273844"/>
                </a:cubicBezTo>
                <a:cubicBezTo>
                  <a:pt x="5772626" y="273844"/>
                  <a:pt x="5772626" y="272891"/>
                  <a:pt x="5771674" y="272891"/>
                </a:cubicBezTo>
                <a:cubicBezTo>
                  <a:pt x="5777389" y="256699"/>
                  <a:pt x="5781199" y="246221"/>
                  <a:pt x="5783104" y="241459"/>
                </a:cubicBezTo>
                <a:cubicBezTo>
                  <a:pt x="5783104" y="245269"/>
                  <a:pt x="5783104" y="250031"/>
                  <a:pt x="5782151" y="253841"/>
                </a:cubicBezTo>
                <a:close/>
                <a:moveTo>
                  <a:pt x="5785962" y="221456"/>
                </a:moveTo>
                <a:cubicBezTo>
                  <a:pt x="5785009" y="227171"/>
                  <a:pt x="5785009" y="232886"/>
                  <a:pt x="5784056" y="239554"/>
                </a:cubicBezTo>
                <a:cubicBezTo>
                  <a:pt x="5784056" y="239554"/>
                  <a:pt x="5784056" y="240506"/>
                  <a:pt x="5784056" y="240506"/>
                </a:cubicBezTo>
                <a:cubicBezTo>
                  <a:pt x="5782151" y="244316"/>
                  <a:pt x="5777389" y="253841"/>
                  <a:pt x="5770721" y="267176"/>
                </a:cubicBezTo>
                <a:cubicBezTo>
                  <a:pt x="5770721" y="265271"/>
                  <a:pt x="5769769" y="263366"/>
                  <a:pt x="5769769" y="261461"/>
                </a:cubicBezTo>
                <a:cubicBezTo>
                  <a:pt x="5769769" y="260509"/>
                  <a:pt x="5769769" y="259556"/>
                  <a:pt x="5769769" y="258604"/>
                </a:cubicBezTo>
                <a:cubicBezTo>
                  <a:pt x="5775484" y="246221"/>
                  <a:pt x="5781199" y="233839"/>
                  <a:pt x="5785962" y="221456"/>
                </a:cubicBezTo>
                <a:close/>
                <a:moveTo>
                  <a:pt x="5754529" y="333851"/>
                </a:moveTo>
                <a:cubicBezTo>
                  <a:pt x="5751671" y="338614"/>
                  <a:pt x="5749767" y="343376"/>
                  <a:pt x="5746909" y="348139"/>
                </a:cubicBezTo>
                <a:cubicBezTo>
                  <a:pt x="5746909" y="347186"/>
                  <a:pt x="5745956" y="347186"/>
                  <a:pt x="5745956" y="346234"/>
                </a:cubicBezTo>
                <a:cubicBezTo>
                  <a:pt x="5748814" y="337661"/>
                  <a:pt x="5751671" y="330041"/>
                  <a:pt x="5754529" y="322421"/>
                </a:cubicBezTo>
                <a:cubicBezTo>
                  <a:pt x="5754529" y="325279"/>
                  <a:pt x="5754529" y="329089"/>
                  <a:pt x="5754529" y="333851"/>
                </a:cubicBezTo>
                <a:cubicBezTo>
                  <a:pt x="5754529" y="333851"/>
                  <a:pt x="5754529" y="333851"/>
                  <a:pt x="5754529" y="333851"/>
                </a:cubicBezTo>
                <a:close/>
                <a:moveTo>
                  <a:pt x="5762149" y="302419"/>
                </a:moveTo>
                <a:cubicBezTo>
                  <a:pt x="5762149" y="303371"/>
                  <a:pt x="5762149" y="303371"/>
                  <a:pt x="5762149" y="302419"/>
                </a:cubicBezTo>
                <a:cubicBezTo>
                  <a:pt x="5762149" y="303371"/>
                  <a:pt x="5761196" y="303371"/>
                  <a:pt x="5762149" y="302419"/>
                </a:cubicBezTo>
                <a:cubicBezTo>
                  <a:pt x="5761196" y="303371"/>
                  <a:pt x="5761196" y="303371"/>
                  <a:pt x="5762149" y="302419"/>
                </a:cubicBezTo>
                <a:close/>
                <a:moveTo>
                  <a:pt x="5761196" y="304324"/>
                </a:moveTo>
                <a:cubicBezTo>
                  <a:pt x="5761196" y="304324"/>
                  <a:pt x="5761196" y="305276"/>
                  <a:pt x="5762149" y="305276"/>
                </a:cubicBezTo>
                <a:cubicBezTo>
                  <a:pt x="5762149" y="306229"/>
                  <a:pt x="5762149" y="307181"/>
                  <a:pt x="5762149" y="308134"/>
                </a:cubicBezTo>
                <a:cubicBezTo>
                  <a:pt x="5762149" y="309086"/>
                  <a:pt x="5762149" y="309086"/>
                  <a:pt x="5762149" y="310039"/>
                </a:cubicBezTo>
                <a:cubicBezTo>
                  <a:pt x="5761196" y="313849"/>
                  <a:pt x="5760244" y="316706"/>
                  <a:pt x="5759292" y="320516"/>
                </a:cubicBezTo>
                <a:cubicBezTo>
                  <a:pt x="5758339" y="323374"/>
                  <a:pt x="5758339" y="325279"/>
                  <a:pt x="5757387" y="328136"/>
                </a:cubicBezTo>
                <a:cubicBezTo>
                  <a:pt x="5756434" y="324326"/>
                  <a:pt x="5755481" y="321469"/>
                  <a:pt x="5755481" y="320516"/>
                </a:cubicBezTo>
                <a:cubicBezTo>
                  <a:pt x="5757387" y="314801"/>
                  <a:pt x="5759292" y="309086"/>
                  <a:pt x="5761196" y="304324"/>
                </a:cubicBezTo>
                <a:close/>
                <a:moveTo>
                  <a:pt x="5760244" y="289084"/>
                </a:moveTo>
                <a:cubicBezTo>
                  <a:pt x="5760244" y="290036"/>
                  <a:pt x="5759292" y="290036"/>
                  <a:pt x="5759292" y="290989"/>
                </a:cubicBezTo>
                <a:cubicBezTo>
                  <a:pt x="5757387" y="293846"/>
                  <a:pt x="5754529" y="297656"/>
                  <a:pt x="5751671" y="301466"/>
                </a:cubicBezTo>
                <a:cubicBezTo>
                  <a:pt x="5750719" y="302419"/>
                  <a:pt x="5749767" y="304324"/>
                  <a:pt x="5748814" y="305276"/>
                </a:cubicBezTo>
                <a:cubicBezTo>
                  <a:pt x="5752624" y="296704"/>
                  <a:pt x="5755481" y="288131"/>
                  <a:pt x="5759292" y="280511"/>
                </a:cubicBezTo>
                <a:cubicBezTo>
                  <a:pt x="5760244" y="284321"/>
                  <a:pt x="5760244" y="286226"/>
                  <a:pt x="5760244" y="289084"/>
                </a:cubicBezTo>
                <a:close/>
                <a:moveTo>
                  <a:pt x="5756434" y="227171"/>
                </a:moveTo>
                <a:cubicBezTo>
                  <a:pt x="5756434" y="231934"/>
                  <a:pt x="5756434" y="237649"/>
                  <a:pt x="5756434" y="243364"/>
                </a:cubicBezTo>
                <a:cubicBezTo>
                  <a:pt x="5756434" y="246221"/>
                  <a:pt x="5756434" y="248126"/>
                  <a:pt x="5757387" y="250984"/>
                </a:cubicBezTo>
                <a:cubicBezTo>
                  <a:pt x="5756434" y="253841"/>
                  <a:pt x="5754529" y="256699"/>
                  <a:pt x="5753576" y="259556"/>
                </a:cubicBezTo>
                <a:cubicBezTo>
                  <a:pt x="5749767" y="268129"/>
                  <a:pt x="5745004" y="276701"/>
                  <a:pt x="5741194" y="285274"/>
                </a:cubicBezTo>
                <a:cubicBezTo>
                  <a:pt x="5746909" y="262414"/>
                  <a:pt x="5752624" y="243364"/>
                  <a:pt x="5756434" y="227171"/>
                </a:cubicBezTo>
                <a:close/>
                <a:moveTo>
                  <a:pt x="5676424" y="184309"/>
                </a:moveTo>
                <a:cubicBezTo>
                  <a:pt x="5676424" y="188119"/>
                  <a:pt x="5676424" y="192881"/>
                  <a:pt x="5676424" y="198596"/>
                </a:cubicBezTo>
                <a:cubicBezTo>
                  <a:pt x="5676424" y="206216"/>
                  <a:pt x="5676424" y="216694"/>
                  <a:pt x="5676424" y="228124"/>
                </a:cubicBezTo>
                <a:cubicBezTo>
                  <a:pt x="5676424" y="233839"/>
                  <a:pt x="5676424" y="239554"/>
                  <a:pt x="5676424" y="246221"/>
                </a:cubicBezTo>
                <a:cubicBezTo>
                  <a:pt x="5676424" y="252889"/>
                  <a:pt x="5677376" y="259556"/>
                  <a:pt x="5677376" y="266224"/>
                </a:cubicBezTo>
                <a:cubicBezTo>
                  <a:pt x="5677376" y="270034"/>
                  <a:pt x="5677376" y="273844"/>
                  <a:pt x="5678329" y="276701"/>
                </a:cubicBezTo>
                <a:cubicBezTo>
                  <a:pt x="5678329" y="276701"/>
                  <a:pt x="5678329" y="276701"/>
                  <a:pt x="5678329" y="276701"/>
                </a:cubicBezTo>
                <a:cubicBezTo>
                  <a:pt x="5677376" y="270986"/>
                  <a:pt x="5676424" y="265271"/>
                  <a:pt x="5675471" y="259556"/>
                </a:cubicBezTo>
                <a:cubicBezTo>
                  <a:pt x="5674519" y="253841"/>
                  <a:pt x="5673567" y="248126"/>
                  <a:pt x="5672614" y="242411"/>
                </a:cubicBezTo>
                <a:cubicBezTo>
                  <a:pt x="5671662" y="235744"/>
                  <a:pt x="5670709" y="229076"/>
                  <a:pt x="5669756" y="223361"/>
                </a:cubicBezTo>
                <a:cubicBezTo>
                  <a:pt x="5669756" y="221456"/>
                  <a:pt x="5668804" y="218599"/>
                  <a:pt x="5668804" y="216694"/>
                </a:cubicBezTo>
                <a:cubicBezTo>
                  <a:pt x="5671662" y="202406"/>
                  <a:pt x="5674519" y="190976"/>
                  <a:pt x="5676424" y="184309"/>
                </a:cubicBezTo>
                <a:close/>
                <a:moveTo>
                  <a:pt x="5652612" y="263366"/>
                </a:moveTo>
                <a:cubicBezTo>
                  <a:pt x="5652612" y="262414"/>
                  <a:pt x="5652612" y="262414"/>
                  <a:pt x="5653564" y="261461"/>
                </a:cubicBezTo>
                <a:cubicBezTo>
                  <a:pt x="5654517" y="262414"/>
                  <a:pt x="5654517" y="263366"/>
                  <a:pt x="5655469" y="264319"/>
                </a:cubicBezTo>
                <a:cubicBezTo>
                  <a:pt x="5655469" y="265271"/>
                  <a:pt x="5655469" y="266224"/>
                  <a:pt x="5655469" y="268129"/>
                </a:cubicBezTo>
                <a:cubicBezTo>
                  <a:pt x="5656421" y="273844"/>
                  <a:pt x="5656421" y="279559"/>
                  <a:pt x="5657374" y="286226"/>
                </a:cubicBezTo>
                <a:cubicBezTo>
                  <a:pt x="5655469" y="280511"/>
                  <a:pt x="5654517" y="274796"/>
                  <a:pt x="5652612" y="269081"/>
                </a:cubicBezTo>
                <a:cubicBezTo>
                  <a:pt x="5652612" y="268129"/>
                  <a:pt x="5652612" y="268129"/>
                  <a:pt x="5651659" y="267176"/>
                </a:cubicBezTo>
                <a:cubicBezTo>
                  <a:pt x="5652612" y="265271"/>
                  <a:pt x="5652612" y="264319"/>
                  <a:pt x="5652612" y="263366"/>
                </a:cubicBezTo>
                <a:close/>
                <a:moveTo>
                  <a:pt x="5650706" y="205264"/>
                </a:moveTo>
                <a:cubicBezTo>
                  <a:pt x="5650706" y="208121"/>
                  <a:pt x="5650706" y="210979"/>
                  <a:pt x="5651659" y="212884"/>
                </a:cubicBezTo>
                <a:cubicBezTo>
                  <a:pt x="5650706" y="210979"/>
                  <a:pt x="5649754" y="209074"/>
                  <a:pt x="5649754" y="207169"/>
                </a:cubicBezTo>
                <a:cubicBezTo>
                  <a:pt x="5649754" y="206216"/>
                  <a:pt x="5649754" y="205264"/>
                  <a:pt x="5650706" y="205264"/>
                </a:cubicBezTo>
                <a:close/>
                <a:moveTo>
                  <a:pt x="5647849" y="209074"/>
                </a:moveTo>
                <a:cubicBezTo>
                  <a:pt x="5647849" y="211931"/>
                  <a:pt x="5648801" y="215741"/>
                  <a:pt x="5649754" y="219551"/>
                </a:cubicBezTo>
                <a:cubicBezTo>
                  <a:pt x="5650706" y="224314"/>
                  <a:pt x="5650706" y="230029"/>
                  <a:pt x="5651659" y="235744"/>
                </a:cubicBezTo>
                <a:cubicBezTo>
                  <a:pt x="5651659" y="235744"/>
                  <a:pt x="5651659" y="235744"/>
                  <a:pt x="5651659" y="236696"/>
                </a:cubicBezTo>
                <a:cubicBezTo>
                  <a:pt x="5649754" y="233839"/>
                  <a:pt x="5647849" y="230981"/>
                  <a:pt x="5645944" y="228124"/>
                </a:cubicBezTo>
                <a:cubicBezTo>
                  <a:pt x="5644992" y="224314"/>
                  <a:pt x="5644992" y="220504"/>
                  <a:pt x="5644039" y="216694"/>
                </a:cubicBezTo>
                <a:cubicBezTo>
                  <a:pt x="5644992" y="213836"/>
                  <a:pt x="5646896" y="211931"/>
                  <a:pt x="5647849" y="209074"/>
                </a:cubicBezTo>
                <a:close/>
                <a:moveTo>
                  <a:pt x="5642134" y="370046"/>
                </a:moveTo>
                <a:cubicBezTo>
                  <a:pt x="5642134" y="372904"/>
                  <a:pt x="5643087" y="374809"/>
                  <a:pt x="5643087" y="377666"/>
                </a:cubicBezTo>
                <a:cubicBezTo>
                  <a:pt x="5642134" y="379571"/>
                  <a:pt x="5642134" y="382429"/>
                  <a:pt x="5641181" y="385286"/>
                </a:cubicBezTo>
                <a:cubicBezTo>
                  <a:pt x="5641181" y="379571"/>
                  <a:pt x="5641181" y="374809"/>
                  <a:pt x="5642134" y="370046"/>
                </a:cubicBezTo>
                <a:close/>
                <a:moveTo>
                  <a:pt x="5624037" y="272891"/>
                </a:moveTo>
                <a:cubicBezTo>
                  <a:pt x="5624989" y="268129"/>
                  <a:pt x="5624989" y="263366"/>
                  <a:pt x="5625942" y="258604"/>
                </a:cubicBezTo>
                <a:cubicBezTo>
                  <a:pt x="5625942" y="256699"/>
                  <a:pt x="5625942" y="255746"/>
                  <a:pt x="5625942" y="254794"/>
                </a:cubicBezTo>
                <a:cubicBezTo>
                  <a:pt x="5627846" y="250031"/>
                  <a:pt x="5629751" y="245269"/>
                  <a:pt x="5632609" y="241459"/>
                </a:cubicBezTo>
                <a:cubicBezTo>
                  <a:pt x="5633562" y="239554"/>
                  <a:pt x="5634514" y="238601"/>
                  <a:pt x="5634514" y="236696"/>
                </a:cubicBezTo>
                <a:cubicBezTo>
                  <a:pt x="5635467" y="239554"/>
                  <a:pt x="5636419" y="242411"/>
                  <a:pt x="5637371" y="245269"/>
                </a:cubicBezTo>
                <a:cubicBezTo>
                  <a:pt x="5638324" y="249079"/>
                  <a:pt x="5639276" y="253841"/>
                  <a:pt x="5640229" y="259556"/>
                </a:cubicBezTo>
                <a:cubicBezTo>
                  <a:pt x="5640229" y="261461"/>
                  <a:pt x="5640229" y="264319"/>
                  <a:pt x="5640229" y="266224"/>
                </a:cubicBezTo>
                <a:cubicBezTo>
                  <a:pt x="5637371" y="272891"/>
                  <a:pt x="5634514" y="280511"/>
                  <a:pt x="5631656" y="288131"/>
                </a:cubicBezTo>
                <a:cubicBezTo>
                  <a:pt x="5628799" y="284321"/>
                  <a:pt x="5626894" y="280511"/>
                  <a:pt x="5624037" y="277654"/>
                </a:cubicBezTo>
                <a:cubicBezTo>
                  <a:pt x="5623084" y="275749"/>
                  <a:pt x="5624037" y="273844"/>
                  <a:pt x="5624037" y="272891"/>
                </a:cubicBezTo>
                <a:close/>
                <a:moveTo>
                  <a:pt x="5623084" y="289084"/>
                </a:moveTo>
                <a:cubicBezTo>
                  <a:pt x="5623084" y="288131"/>
                  <a:pt x="5623084" y="288131"/>
                  <a:pt x="5623084" y="287179"/>
                </a:cubicBezTo>
                <a:cubicBezTo>
                  <a:pt x="5624037" y="288131"/>
                  <a:pt x="5624037" y="290036"/>
                  <a:pt x="5624989" y="290989"/>
                </a:cubicBezTo>
                <a:cubicBezTo>
                  <a:pt x="5625942" y="292894"/>
                  <a:pt x="5626894" y="295751"/>
                  <a:pt x="5626894" y="298609"/>
                </a:cubicBezTo>
                <a:cubicBezTo>
                  <a:pt x="5626894" y="299561"/>
                  <a:pt x="5626894" y="299561"/>
                  <a:pt x="5625942" y="300514"/>
                </a:cubicBezTo>
                <a:cubicBezTo>
                  <a:pt x="5625942" y="300514"/>
                  <a:pt x="5625942" y="300514"/>
                  <a:pt x="5625942" y="300514"/>
                </a:cubicBezTo>
                <a:cubicBezTo>
                  <a:pt x="5624989" y="298609"/>
                  <a:pt x="5624037" y="297656"/>
                  <a:pt x="5622131" y="295751"/>
                </a:cubicBezTo>
                <a:cubicBezTo>
                  <a:pt x="5622131" y="293846"/>
                  <a:pt x="5622131" y="290989"/>
                  <a:pt x="5623084" y="289084"/>
                </a:cubicBezTo>
                <a:close/>
                <a:moveTo>
                  <a:pt x="5621179" y="310991"/>
                </a:moveTo>
                <a:cubicBezTo>
                  <a:pt x="5621179" y="310991"/>
                  <a:pt x="5621179" y="310991"/>
                  <a:pt x="5621179" y="310991"/>
                </a:cubicBezTo>
                <a:cubicBezTo>
                  <a:pt x="5621179" y="310991"/>
                  <a:pt x="5621179" y="310991"/>
                  <a:pt x="5621179" y="310991"/>
                </a:cubicBezTo>
                <a:cubicBezTo>
                  <a:pt x="5621179" y="310991"/>
                  <a:pt x="5621179" y="310991"/>
                  <a:pt x="5621179" y="310991"/>
                </a:cubicBezTo>
                <a:close/>
                <a:moveTo>
                  <a:pt x="5618321" y="270034"/>
                </a:moveTo>
                <a:cubicBezTo>
                  <a:pt x="5618321" y="270034"/>
                  <a:pt x="5618321" y="270986"/>
                  <a:pt x="5618321" y="270034"/>
                </a:cubicBezTo>
                <a:cubicBezTo>
                  <a:pt x="5618321" y="270986"/>
                  <a:pt x="5618321" y="270986"/>
                  <a:pt x="5618321" y="270034"/>
                </a:cubicBezTo>
                <a:cubicBezTo>
                  <a:pt x="5618321" y="270986"/>
                  <a:pt x="5618321" y="270034"/>
                  <a:pt x="5618321" y="270034"/>
                </a:cubicBezTo>
                <a:close/>
                <a:moveTo>
                  <a:pt x="5617369" y="272891"/>
                </a:moveTo>
                <a:cubicBezTo>
                  <a:pt x="5617369" y="272891"/>
                  <a:pt x="5617369" y="273844"/>
                  <a:pt x="5618321" y="273844"/>
                </a:cubicBezTo>
                <a:cubicBezTo>
                  <a:pt x="5617369" y="277654"/>
                  <a:pt x="5617369" y="282416"/>
                  <a:pt x="5616417" y="286226"/>
                </a:cubicBezTo>
                <a:cubicBezTo>
                  <a:pt x="5615464" y="285274"/>
                  <a:pt x="5614512" y="283369"/>
                  <a:pt x="5613559" y="282416"/>
                </a:cubicBezTo>
                <a:cubicBezTo>
                  <a:pt x="5614512" y="279559"/>
                  <a:pt x="5615464" y="276701"/>
                  <a:pt x="5617369" y="272891"/>
                </a:cubicBezTo>
                <a:close/>
                <a:moveTo>
                  <a:pt x="5608796" y="290989"/>
                </a:moveTo>
                <a:cubicBezTo>
                  <a:pt x="5608796" y="290989"/>
                  <a:pt x="5609749" y="290989"/>
                  <a:pt x="5608796" y="290989"/>
                </a:cubicBezTo>
                <a:cubicBezTo>
                  <a:pt x="5609749" y="291941"/>
                  <a:pt x="5610701" y="293846"/>
                  <a:pt x="5611654" y="294799"/>
                </a:cubicBezTo>
                <a:cubicBezTo>
                  <a:pt x="5612606" y="295751"/>
                  <a:pt x="5612606" y="296704"/>
                  <a:pt x="5613559" y="297656"/>
                </a:cubicBezTo>
                <a:cubicBezTo>
                  <a:pt x="5612606" y="302419"/>
                  <a:pt x="5612606" y="306229"/>
                  <a:pt x="5611654" y="310991"/>
                </a:cubicBezTo>
                <a:cubicBezTo>
                  <a:pt x="5610701" y="305276"/>
                  <a:pt x="5609749" y="298609"/>
                  <a:pt x="5608796" y="292894"/>
                </a:cubicBezTo>
                <a:cubicBezTo>
                  <a:pt x="5608796" y="291941"/>
                  <a:pt x="5608796" y="291941"/>
                  <a:pt x="5608796" y="290989"/>
                </a:cubicBezTo>
                <a:close/>
                <a:moveTo>
                  <a:pt x="5594509" y="241459"/>
                </a:moveTo>
                <a:cubicBezTo>
                  <a:pt x="5594509" y="247174"/>
                  <a:pt x="5594509" y="252889"/>
                  <a:pt x="5595462" y="258604"/>
                </a:cubicBezTo>
                <a:cubicBezTo>
                  <a:pt x="5595462" y="258604"/>
                  <a:pt x="5595462" y="259556"/>
                  <a:pt x="5595462" y="259556"/>
                </a:cubicBezTo>
                <a:cubicBezTo>
                  <a:pt x="5595462" y="260509"/>
                  <a:pt x="5595462" y="260509"/>
                  <a:pt x="5595462" y="261461"/>
                </a:cubicBezTo>
                <a:cubicBezTo>
                  <a:pt x="5594509" y="260509"/>
                  <a:pt x="5594509" y="260509"/>
                  <a:pt x="5593556" y="259556"/>
                </a:cubicBezTo>
                <a:cubicBezTo>
                  <a:pt x="5593556" y="256699"/>
                  <a:pt x="5592604" y="252889"/>
                  <a:pt x="5592604" y="250031"/>
                </a:cubicBezTo>
                <a:cubicBezTo>
                  <a:pt x="5591651" y="246221"/>
                  <a:pt x="5593556" y="244316"/>
                  <a:pt x="5594509" y="241459"/>
                </a:cubicBezTo>
                <a:close/>
                <a:moveTo>
                  <a:pt x="5578317" y="284321"/>
                </a:moveTo>
                <a:cubicBezTo>
                  <a:pt x="5578317" y="285274"/>
                  <a:pt x="5578317" y="285274"/>
                  <a:pt x="5578317" y="286226"/>
                </a:cubicBezTo>
                <a:cubicBezTo>
                  <a:pt x="5578317" y="286226"/>
                  <a:pt x="5578317" y="285274"/>
                  <a:pt x="5577364" y="285274"/>
                </a:cubicBezTo>
                <a:cubicBezTo>
                  <a:pt x="5578317" y="284321"/>
                  <a:pt x="5578317" y="284321"/>
                  <a:pt x="5578317" y="284321"/>
                </a:cubicBezTo>
                <a:close/>
                <a:moveTo>
                  <a:pt x="5573554" y="299561"/>
                </a:moveTo>
                <a:cubicBezTo>
                  <a:pt x="5574506" y="301466"/>
                  <a:pt x="5575459" y="303371"/>
                  <a:pt x="5576412" y="305276"/>
                </a:cubicBezTo>
                <a:cubicBezTo>
                  <a:pt x="5576412" y="306229"/>
                  <a:pt x="5577364" y="306229"/>
                  <a:pt x="5577364" y="307181"/>
                </a:cubicBezTo>
                <a:cubicBezTo>
                  <a:pt x="5577364" y="311944"/>
                  <a:pt x="5576412" y="317659"/>
                  <a:pt x="5576412" y="325279"/>
                </a:cubicBezTo>
                <a:cubicBezTo>
                  <a:pt x="5576412" y="326231"/>
                  <a:pt x="5576412" y="327184"/>
                  <a:pt x="5576412" y="328136"/>
                </a:cubicBezTo>
                <a:cubicBezTo>
                  <a:pt x="5576412" y="325279"/>
                  <a:pt x="5575459" y="322421"/>
                  <a:pt x="5575459" y="319564"/>
                </a:cubicBezTo>
                <a:cubicBezTo>
                  <a:pt x="5574506" y="313849"/>
                  <a:pt x="5573554" y="309086"/>
                  <a:pt x="5573554" y="303371"/>
                </a:cubicBezTo>
                <a:cubicBezTo>
                  <a:pt x="5572601" y="301466"/>
                  <a:pt x="5573554" y="300514"/>
                  <a:pt x="5573554" y="299561"/>
                </a:cubicBezTo>
                <a:close/>
                <a:moveTo>
                  <a:pt x="5550694" y="308134"/>
                </a:moveTo>
                <a:cubicBezTo>
                  <a:pt x="5550694" y="305276"/>
                  <a:pt x="5549742" y="303371"/>
                  <a:pt x="5549742" y="301466"/>
                </a:cubicBezTo>
                <a:cubicBezTo>
                  <a:pt x="5550694" y="299561"/>
                  <a:pt x="5550694" y="296704"/>
                  <a:pt x="5551646" y="294799"/>
                </a:cubicBezTo>
                <a:cubicBezTo>
                  <a:pt x="5551646" y="293846"/>
                  <a:pt x="5552599" y="292894"/>
                  <a:pt x="5552599" y="291941"/>
                </a:cubicBezTo>
                <a:cubicBezTo>
                  <a:pt x="5553551" y="294799"/>
                  <a:pt x="5553551" y="298609"/>
                  <a:pt x="5554504" y="302419"/>
                </a:cubicBezTo>
                <a:cubicBezTo>
                  <a:pt x="5553551" y="303371"/>
                  <a:pt x="5553551" y="304324"/>
                  <a:pt x="5552599" y="306229"/>
                </a:cubicBezTo>
                <a:cubicBezTo>
                  <a:pt x="5551646" y="306229"/>
                  <a:pt x="5551646" y="307181"/>
                  <a:pt x="5550694" y="308134"/>
                </a:cubicBezTo>
                <a:close/>
                <a:moveTo>
                  <a:pt x="5557362" y="313849"/>
                </a:moveTo>
                <a:cubicBezTo>
                  <a:pt x="5557362" y="313849"/>
                  <a:pt x="5557362" y="314801"/>
                  <a:pt x="5557362" y="313849"/>
                </a:cubicBezTo>
                <a:cubicBezTo>
                  <a:pt x="5556409" y="315754"/>
                  <a:pt x="5554504" y="317659"/>
                  <a:pt x="5553551" y="318611"/>
                </a:cubicBezTo>
                <a:cubicBezTo>
                  <a:pt x="5554504" y="315754"/>
                  <a:pt x="5555456" y="312896"/>
                  <a:pt x="5556409" y="310039"/>
                </a:cubicBezTo>
                <a:cubicBezTo>
                  <a:pt x="5556409" y="311944"/>
                  <a:pt x="5557362" y="312896"/>
                  <a:pt x="5557362" y="313849"/>
                </a:cubicBezTo>
                <a:cubicBezTo>
                  <a:pt x="5557362" y="313849"/>
                  <a:pt x="5557362" y="313849"/>
                  <a:pt x="5557362" y="313849"/>
                </a:cubicBezTo>
                <a:close/>
                <a:moveTo>
                  <a:pt x="5561171" y="359569"/>
                </a:moveTo>
                <a:cubicBezTo>
                  <a:pt x="5561171" y="360521"/>
                  <a:pt x="5561171" y="360521"/>
                  <a:pt x="5561171" y="361474"/>
                </a:cubicBezTo>
                <a:cubicBezTo>
                  <a:pt x="5561171" y="361474"/>
                  <a:pt x="5560219" y="360521"/>
                  <a:pt x="5560219" y="360521"/>
                </a:cubicBezTo>
                <a:cubicBezTo>
                  <a:pt x="5559267" y="357664"/>
                  <a:pt x="5559267" y="353854"/>
                  <a:pt x="5558314" y="350996"/>
                </a:cubicBezTo>
                <a:cubicBezTo>
                  <a:pt x="5559267" y="348139"/>
                  <a:pt x="5560219" y="345281"/>
                  <a:pt x="5560219" y="342424"/>
                </a:cubicBezTo>
                <a:cubicBezTo>
                  <a:pt x="5561171" y="348139"/>
                  <a:pt x="5561171" y="353854"/>
                  <a:pt x="5561171" y="359569"/>
                </a:cubicBezTo>
                <a:close/>
                <a:moveTo>
                  <a:pt x="5559267" y="303371"/>
                </a:moveTo>
                <a:cubicBezTo>
                  <a:pt x="5559267" y="303371"/>
                  <a:pt x="5559267" y="304324"/>
                  <a:pt x="5559267" y="303371"/>
                </a:cubicBezTo>
                <a:cubicBezTo>
                  <a:pt x="5559267" y="304324"/>
                  <a:pt x="5559267" y="304324"/>
                  <a:pt x="5559267" y="303371"/>
                </a:cubicBezTo>
                <a:cubicBezTo>
                  <a:pt x="5559267" y="303371"/>
                  <a:pt x="5559267" y="303371"/>
                  <a:pt x="5559267" y="303371"/>
                </a:cubicBezTo>
                <a:close/>
                <a:moveTo>
                  <a:pt x="5557362" y="277654"/>
                </a:moveTo>
                <a:cubicBezTo>
                  <a:pt x="5557362" y="279559"/>
                  <a:pt x="5557362" y="281464"/>
                  <a:pt x="5558314" y="283369"/>
                </a:cubicBezTo>
                <a:cubicBezTo>
                  <a:pt x="5558314" y="287179"/>
                  <a:pt x="5559267" y="290989"/>
                  <a:pt x="5559267" y="293846"/>
                </a:cubicBezTo>
                <a:cubicBezTo>
                  <a:pt x="5558314" y="294799"/>
                  <a:pt x="5558314" y="295751"/>
                  <a:pt x="5557362" y="296704"/>
                </a:cubicBezTo>
                <a:cubicBezTo>
                  <a:pt x="5556409" y="292894"/>
                  <a:pt x="5555456" y="290036"/>
                  <a:pt x="5554504" y="287179"/>
                </a:cubicBezTo>
                <a:cubicBezTo>
                  <a:pt x="5554504" y="284321"/>
                  <a:pt x="5556409" y="281464"/>
                  <a:pt x="5557362" y="277654"/>
                </a:cubicBezTo>
                <a:close/>
                <a:moveTo>
                  <a:pt x="5553551" y="252889"/>
                </a:moveTo>
                <a:cubicBezTo>
                  <a:pt x="5553551" y="252889"/>
                  <a:pt x="5553551" y="252889"/>
                  <a:pt x="5553551" y="252889"/>
                </a:cubicBezTo>
                <a:cubicBezTo>
                  <a:pt x="5553551" y="253841"/>
                  <a:pt x="5553551" y="253841"/>
                  <a:pt x="5553551" y="253841"/>
                </a:cubicBezTo>
                <a:cubicBezTo>
                  <a:pt x="5554504" y="258604"/>
                  <a:pt x="5554504" y="263366"/>
                  <a:pt x="5555456" y="268129"/>
                </a:cubicBezTo>
                <a:cubicBezTo>
                  <a:pt x="5555456" y="269081"/>
                  <a:pt x="5555456" y="270034"/>
                  <a:pt x="5555456" y="270986"/>
                </a:cubicBezTo>
                <a:cubicBezTo>
                  <a:pt x="5554504" y="272891"/>
                  <a:pt x="5553551" y="273844"/>
                  <a:pt x="5552599" y="275749"/>
                </a:cubicBezTo>
                <a:cubicBezTo>
                  <a:pt x="5551646" y="276701"/>
                  <a:pt x="5550694" y="278606"/>
                  <a:pt x="5549742" y="280511"/>
                </a:cubicBezTo>
                <a:cubicBezTo>
                  <a:pt x="5549742" y="280511"/>
                  <a:pt x="5549742" y="280511"/>
                  <a:pt x="5549742" y="280511"/>
                </a:cubicBezTo>
                <a:cubicBezTo>
                  <a:pt x="5549742" y="280511"/>
                  <a:pt x="5549742" y="280511"/>
                  <a:pt x="5549742" y="280511"/>
                </a:cubicBezTo>
                <a:cubicBezTo>
                  <a:pt x="5548789" y="282416"/>
                  <a:pt x="5547837" y="284321"/>
                  <a:pt x="5545931" y="286226"/>
                </a:cubicBezTo>
                <a:cubicBezTo>
                  <a:pt x="5545931" y="284321"/>
                  <a:pt x="5544979" y="282416"/>
                  <a:pt x="5544979" y="281464"/>
                </a:cubicBezTo>
                <a:cubicBezTo>
                  <a:pt x="5545931" y="279559"/>
                  <a:pt x="5545931" y="277654"/>
                  <a:pt x="5546884" y="275749"/>
                </a:cubicBezTo>
                <a:cubicBezTo>
                  <a:pt x="5547837" y="270986"/>
                  <a:pt x="5548789" y="266224"/>
                  <a:pt x="5549742" y="261461"/>
                </a:cubicBezTo>
                <a:cubicBezTo>
                  <a:pt x="5552599" y="258604"/>
                  <a:pt x="5553551" y="255746"/>
                  <a:pt x="5553551" y="252889"/>
                </a:cubicBezTo>
                <a:close/>
                <a:moveTo>
                  <a:pt x="5548789" y="226219"/>
                </a:moveTo>
                <a:cubicBezTo>
                  <a:pt x="5548789" y="227171"/>
                  <a:pt x="5549742" y="229076"/>
                  <a:pt x="5549742" y="230029"/>
                </a:cubicBezTo>
                <a:cubicBezTo>
                  <a:pt x="5549742" y="231934"/>
                  <a:pt x="5550694" y="232886"/>
                  <a:pt x="5550694" y="234791"/>
                </a:cubicBezTo>
                <a:cubicBezTo>
                  <a:pt x="5549742" y="232886"/>
                  <a:pt x="5548789" y="230981"/>
                  <a:pt x="5547837" y="230029"/>
                </a:cubicBezTo>
                <a:cubicBezTo>
                  <a:pt x="5548789" y="229076"/>
                  <a:pt x="5548789" y="227171"/>
                  <a:pt x="5548789" y="226219"/>
                </a:cubicBezTo>
                <a:close/>
                <a:moveTo>
                  <a:pt x="5546884" y="235744"/>
                </a:moveTo>
                <a:cubicBezTo>
                  <a:pt x="5547837" y="238601"/>
                  <a:pt x="5548789" y="241459"/>
                  <a:pt x="5550694" y="244316"/>
                </a:cubicBezTo>
                <a:cubicBezTo>
                  <a:pt x="5548789" y="249079"/>
                  <a:pt x="5546884" y="253841"/>
                  <a:pt x="5544979" y="259556"/>
                </a:cubicBezTo>
                <a:cubicBezTo>
                  <a:pt x="5544979" y="260509"/>
                  <a:pt x="5544026" y="261461"/>
                  <a:pt x="5544026" y="262414"/>
                </a:cubicBezTo>
                <a:cubicBezTo>
                  <a:pt x="5544026" y="260509"/>
                  <a:pt x="5543074" y="258604"/>
                  <a:pt x="5543074" y="257651"/>
                </a:cubicBezTo>
                <a:cubicBezTo>
                  <a:pt x="5543074" y="256699"/>
                  <a:pt x="5543074" y="255746"/>
                  <a:pt x="5542121" y="254794"/>
                </a:cubicBezTo>
                <a:cubicBezTo>
                  <a:pt x="5544026" y="248126"/>
                  <a:pt x="5545931" y="241459"/>
                  <a:pt x="5546884" y="235744"/>
                </a:cubicBezTo>
                <a:close/>
                <a:moveTo>
                  <a:pt x="5540217" y="218599"/>
                </a:moveTo>
                <a:cubicBezTo>
                  <a:pt x="5540217" y="219551"/>
                  <a:pt x="5540217" y="219551"/>
                  <a:pt x="5539264" y="220504"/>
                </a:cubicBezTo>
                <a:cubicBezTo>
                  <a:pt x="5539264" y="221456"/>
                  <a:pt x="5538312" y="222409"/>
                  <a:pt x="5538312" y="223361"/>
                </a:cubicBezTo>
                <a:cubicBezTo>
                  <a:pt x="5537359" y="218599"/>
                  <a:pt x="5537359" y="214789"/>
                  <a:pt x="5536406" y="210026"/>
                </a:cubicBezTo>
                <a:cubicBezTo>
                  <a:pt x="5537359" y="211931"/>
                  <a:pt x="5538312" y="214789"/>
                  <a:pt x="5540217" y="218599"/>
                </a:cubicBezTo>
                <a:close/>
                <a:moveTo>
                  <a:pt x="5507831" y="312896"/>
                </a:moveTo>
                <a:cubicBezTo>
                  <a:pt x="5507831" y="313849"/>
                  <a:pt x="5507831" y="313849"/>
                  <a:pt x="5507831" y="312896"/>
                </a:cubicBezTo>
                <a:cubicBezTo>
                  <a:pt x="5507831" y="313849"/>
                  <a:pt x="5507831" y="313849"/>
                  <a:pt x="5507831" y="313849"/>
                </a:cubicBezTo>
                <a:cubicBezTo>
                  <a:pt x="5507831" y="313849"/>
                  <a:pt x="5507831" y="313849"/>
                  <a:pt x="5507831" y="312896"/>
                </a:cubicBezTo>
                <a:close/>
                <a:moveTo>
                  <a:pt x="5481162" y="326231"/>
                </a:moveTo>
                <a:cubicBezTo>
                  <a:pt x="5481162" y="327184"/>
                  <a:pt x="5480209" y="329089"/>
                  <a:pt x="5480209" y="330994"/>
                </a:cubicBezTo>
                <a:cubicBezTo>
                  <a:pt x="5480209" y="329089"/>
                  <a:pt x="5480209" y="326231"/>
                  <a:pt x="5479256" y="324326"/>
                </a:cubicBezTo>
                <a:cubicBezTo>
                  <a:pt x="5479256" y="323374"/>
                  <a:pt x="5479256" y="323374"/>
                  <a:pt x="5479256" y="322421"/>
                </a:cubicBezTo>
                <a:cubicBezTo>
                  <a:pt x="5479256" y="318611"/>
                  <a:pt x="5478304" y="315754"/>
                  <a:pt x="5478304" y="311944"/>
                </a:cubicBezTo>
                <a:cubicBezTo>
                  <a:pt x="5479256" y="315754"/>
                  <a:pt x="5480209" y="320516"/>
                  <a:pt x="5482114" y="325279"/>
                </a:cubicBezTo>
                <a:cubicBezTo>
                  <a:pt x="5481162" y="325279"/>
                  <a:pt x="5481162" y="325279"/>
                  <a:pt x="5481162" y="326231"/>
                </a:cubicBezTo>
                <a:close/>
                <a:moveTo>
                  <a:pt x="5493544" y="339566"/>
                </a:moveTo>
                <a:cubicBezTo>
                  <a:pt x="5493544" y="339566"/>
                  <a:pt x="5493544" y="339566"/>
                  <a:pt x="5493544" y="339566"/>
                </a:cubicBezTo>
                <a:cubicBezTo>
                  <a:pt x="5493544" y="339566"/>
                  <a:pt x="5493544" y="339566"/>
                  <a:pt x="5493544" y="339566"/>
                </a:cubicBezTo>
                <a:cubicBezTo>
                  <a:pt x="5493544" y="339566"/>
                  <a:pt x="5493544" y="339566"/>
                  <a:pt x="5493544" y="339566"/>
                </a:cubicBezTo>
                <a:close/>
                <a:moveTo>
                  <a:pt x="5488781" y="261461"/>
                </a:moveTo>
                <a:cubicBezTo>
                  <a:pt x="5488781" y="261461"/>
                  <a:pt x="5488781" y="261461"/>
                  <a:pt x="5488781" y="261461"/>
                </a:cubicBezTo>
                <a:cubicBezTo>
                  <a:pt x="5489734" y="263366"/>
                  <a:pt x="5489734" y="265271"/>
                  <a:pt x="5490687" y="267176"/>
                </a:cubicBezTo>
                <a:cubicBezTo>
                  <a:pt x="5489734" y="266224"/>
                  <a:pt x="5488781" y="265271"/>
                  <a:pt x="5487829" y="264319"/>
                </a:cubicBezTo>
                <a:cubicBezTo>
                  <a:pt x="5487829" y="263366"/>
                  <a:pt x="5487829" y="262414"/>
                  <a:pt x="5488781" y="261461"/>
                </a:cubicBezTo>
                <a:close/>
                <a:moveTo>
                  <a:pt x="5483067" y="280511"/>
                </a:moveTo>
                <a:cubicBezTo>
                  <a:pt x="5484019" y="277654"/>
                  <a:pt x="5484971" y="275749"/>
                  <a:pt x="5484971" y="272891"/>
                </a:cubicBezTo>
                <a:cubicBezTo>
                  <a:pt x="5488781" y="278606"/>
                  <a:pt x="5492592" y="285274"/>
                  <a:pt x="5496401" y="291941"/>
                </a:cubicBezTo>
                <a:cubicBezTo>
                  <a:pt x="5497354" y="293846"/>
                  <a:pt x="5498306" y="295751"/>
                  <a:pt x="5500212" y="297656"/>
                </a:cubicBezTo>
                <a:cubicBezTo>
                  <a:pt x="5499259" y="300514"/>
                  <a:pt x="5498306" y="303371"/>
                  <a:pt x="5497354" y="307181"/>
                </a:cubicBezTo>
                <a:cubicBezTo>
                  <a:pt x="5497354" y="308134"/>
                  <a:pt x="5497354" y="310039"/>
                  <a:pt x="5496401" y="310991"/>
                </a:cubicBezTo>
                <a:cubicBezTo>
                  <a:pt x="5494496" y="309086"/>
                  <a:pt x="5493544" y="307181"/>
                  <a:pt x="5493544" y="307181"/>
                </a:cubicBezTo>
                <a:cubicBezTo>
                  <a:pt x="5493544" y="307181"/>
                  <a:pt x="5494496" y="309086"/>
                  <a:pt x="5495449" y="311944"/>
                </a:cubicBezTo>
                <a:cubicBezTo>
                  <a:pt x="5495449" y="314801"/>
                  <a:pt x="5494496" y="316706"/>
                  <a:pt x="5494496" y="319564"/>
                </a:cubicBezTo>
                <a:cubicBezTo>
                  <a:pt x="5493544" y="323374"/>
                  <a:pt x="5493544" y="326231"/>
                  <a:pt x="5492592" y="330041"/>
                </a:cubicBezTo>
                <a:cubicBezTo>
                  <a:pt x="5491639" y="330994"/>
                  <a:pt x="5490687" y="331946"/>
                  <a:pt x="5488781" y="333851"/>
                </a:cubicBezTo>
                <a:cubicBezTo>
                  <a:pt x="5487829" y="330994"/>
                  <a:pt x="5486876" y="329089"/>
                  <a:pt x="5485924" y="327184"/>
                </a:cubicBezTo>
                <a:cubicBezTo>
                  <a:pt x="5485924" y="321469"/>
                  <a:pt x="5486876" y="316706"/>
                  <a:pt x="5487829" y="312896"/>
                </a:cubicBezTo>
                <a:cubicBezTo>
                  <a:pt x="5488781" y="304324"/>
                  <a:pt x="5489734" y="299561"/>
                  <a:pt x="5489734" y="299561"/>
                </a:cubicBezTo>
                <a:cubicBezTo>
                  <a:pt x="5489734" y="299561"/>
                  <a:pt x="5487829" y="304324"/>
                  <a:pt x="5484019" y="311944"/>
                </a:cubicBezTo>
                <a:cubicBezTo>
                  <a:pt x="5484019" y="312896"/>
                  <a:pt x="5484019" y="312896"/>
                  <a:pt x="5483067" y="313849"/>
                </a:cubicBezTo>
                <a:cubicBezTo>
                  <a:pt x="5483067" y="313849"/>
                  <a:pt x="5483067" y="312896"/>
                  <a:pt x="5483067" y="312896"/>
                </a:cubicBezTo>
                <a:cubicBezTo>
                  <a:pt x="5480209" y="300514"/>
                  <a:pt x="5478304" y="292894"/>
                  <a:pt x="5478304" y="292894"/>
                </a:cubicBezTo>
                <a:cubicBezTo>
                  <a:pt x="5478304" y="292894"/>
                  <a:pt x="5478304" y="298609"/>
                  <a:pt x="5479256" y="309086"/>
                </a:cubicBezTo>
                <a:cubicBezTo>
                  <a:pt x="5479256" y="309086"/>
                  <a:pt x="5479256" y="308134"/>
                  <a:pt x="5479256" y="308134"/>
                </a:cubicBezTo>
                <a:cubicBezTo>
                  <a:pt x="5478304" y="305276"/>
                  <a:pt x="5477351" y="303371"/>
                  <a:pt x="5476399" y="300514"/>
                </a:cubicBezTo>
                <a:cubicBezTo>
                  <a:pt x="5479256" y="293846"/>
                  <a:pt x="5481162" y="287179"/>
                  <a:pt x="5483067" y="280511"/>
                </a:cubicBezTo>
                <a:close/>
                <a:moveTo>
                  <a:pt x="5472589" y="254794"/>
                </a:moveTo>
                <a:cubicBezTo>
                  <a:pt x="5473542" y="255746"/>
                  <a:pt x="5474494" y="256699"/>
                  <a:pt x="5475446" y="258604"/>
                </a:cubicBezTo>
                <a:cubicBezTo>
                  <a:pt x="5474494" y="261461"/>
                  <a:pt x="5472589" y="265271"/>
                  <a:pt x="5471637" y="268129"/>
                </a:cubicBezTo>
                <a:cubicBezTo>
                  <a:pt x="5470684" y="261461"/>
                  <a:pt x="5469731" y="255746"/>
                  <a:pt x="5468779" y="249079"/>
                </a:cubicBezTo>
                <a:cubicBezTo>
                  <a:pt x="5469731" y="250984"/>
                  <a:pt x="5471637" y="252889"/>
                  <a:pt x="5472589" y="254794"/>
                </a:cubicBezTo>
                <a:close/>
                <a:moveTo>
                  <a:pt x="5452587" y="208121"/>
                </a:moveTo>
                <a:cubicBezTo>
                  <a:pt x="5452587" y="209074"/>
                  <a:pt x="5452587" y="210026"/>
                  <a:pt x="5452587" y="210026"/>
                </a:cubicBezTo>
                <a:cubicBezTo>
                  <a:pt x="5453539" y="214789"/>
                  <a:pt x="5454492" y="220504"/>
                  <a:pt x="5454492" y="225266"/>
                </a:cubicBezTo>
                <a:cubicBezTo>
                  <a:pt x="5454492" y="226219"/>
                  <a:pt x="5454492" y="227171"/>
                  <a:pt x="5454492" y="228124"/>
                </a:cubicBezTo>
                <a:cubicBezTo>
                  <a:pt x="5453539" y="227171"/>
                  <a:pt x="5451634" y="226219"/>
                  <a:pt x="5450681" y="225266"/>
                </a:cubicBezTo>
                <a:cubicBezTo>
                  <a:pt x="5451634" y="219551"/>
                  <a:pt x="5452587" y="212884"/>
                  <a:pt x="5452587" y="208121"/>
                </a:cubicBezTo>
                <a:close/>
                <a:moveTo>
                  <a:pt x="5449729" y="250031"/>
                </a:moveTo>
                <a:cubicBezTo>
                  <a:pt x="5450681" y="242411"/>
                  <a:pt x="5450681" y="234791"/>
                  <a:pt x="5451634" y="228124"/>
                </a:cubicBezTo>
                <a:cubicBezTo>
                  <a:pt x="5452587" y="229076"/>
                  <a:pt x="5452587" y="229076"/>
                  <a:pt x="5453539" y="230029"/>
                </a:cubicBezTo>
                <a:cubicBezTo>
                  <a:pt x="5454492" y="230981"/>
                  <a:pt x="5455444" y="231934"/>
                  <a:pt x="5455444" y="232886"/>
                </a:cubicBezTo>
                <a:cubicBezTo>
                  <a:pt x="5455444" y="236696"/>
                  <a:pt x="5456396" y="239554"/>
                  <a:pt x="5456396" y="243364"/>
                </a:cubicBezTo>
                <a:cubicBezTo>
                  <a:pt x="5457349" y="255746"/>
                  <a:pt x="5458301" y="268129"/>
                  <a:pt x="5459254" y="282416"/>
                </a:cubicBezTo>
                <a:cubicBezTo>
                  <a:pt x="5460206" y="288131"/>
                  <a:pt x="5460206" y="293846"/>
                  <a:pt x="5460206" y="299561"/>
                </a:cubicBezTo>
                <a:cubicBezTo>
                  <a:pt x="5458301" y="304324"/>
                  <a:pt x="5457349" y="309086"/>
                  <a:pt x="5455444" y="313849"/>
                </a:cubicBezTo>
                <a:cubicBezTo>
                  <a:pt x="5452587" y="302419"/>
                  <a:pt x="5450681" y="290989"/>
                  <a:pt x="5447824" y="280511"/>
                </a:cubicBezTo>
                <a:cubicBezTo>
                  <a:pt x="5447824" y="279559"/>
                  <a:pt x="5447824" y="277654"/>
                  <a:pt x="5446871" y="276701"/>
                </a:cubicBezTo>
                <a:cubicBezTo>
                  <a:pt x="5448776" y="267176"/>
                  <a:pt x="5448776" y="257651"/>
                  <a:pt x="5449729" y="250031"/>
                </a:cubicBezTo>
                <a:close/>
                <a:moveTo>
                  <a:pt x="5443062" y="327184"/>
                </a:moveTo>
                <a:cubicBezTo>
                  <a:pt x="5444014" y="332899"/>
                  <a:pt x="5444967" y="338614"/>
                  <a:pt x="5445919" y="343376"/>
                </a:cubicBezTo>
                <a:cubicBezTo>
                  <a:pt x="5444967" y="340519"/>
                  <a:pt x="5444014" y="337661"/>
                  <a:pt x="5443062" y="334804"/>
                </a:cubicBezTo>
                <a:cubicBezTo>
                  <a:pt x="5442109" y="332899"/>
                  <a:pt x="5443062" y="330041"/>
                  <a:pt x="5443062" y="327184"/>
                </a:cubicBezTo>
                <a:close/>
                <a:moveTo>
                  <a:pt x="5417344" y="318611"/>
                </a:moveTo>
                <a:cubicBezTo>
                  <a:pt x="5418296" y="316706"/>
                  <a:pt x="5418296" y="314801"/>
                  <a:pt x="5419249" y="312896"/>
                </a:cubicBezTo>
                <a:cubicBezTo>
                  <a:pt x="5420201" y="315754"/>
                  <a:pt x="5421154" y="318611"/>
                  <a:pt x="5421154" y="320516"/>
                </a:cubicBezTo>
                <a:cubicBezTo>
                  <a:pt x="5421154" y="320516"/>
                  <a:pt x="5421154" y="321469"/>
                  <a:pt x="5421154" y="321469"/>
                </a:cubicBezTo>
                <a:cubicBezTo>
                  <a:pt x="5421154" y="320516"/>
                  <a:pt x="5421154" y="320516"/>
                  <a:pt x="5421154" y="320516"/>
                </a:cubicBezTo>
                <a:cubicBezTo>
                  <a:pt x="5421154" y="320516"/>
                  <a:pt x="5421154" y="321469"/>
                  <a:pt x="5421154" y="322421"/>
                </a:cubicBezTo>
                <a:cubicBezTo>
                  <a:pt x="5420201" y="325279"/>
                  <a:pt x="5419249" y="329089"/>
                  <a:pt x="5418296" y="331946"/>
                </a:cubicBezTo>
                <a:cubicBezTo>
                  <a:pt x="5417344" y="330994"/>
                  <a:pt x="5417344" y="330041"/>
                  <a:pt x="5417344" y="329089"/>
                </a:cubicBezTo>
                <a:cubicBezTo>
                  <a:pt x="5417344" y="326231"/>
                  <a:pt x="5417344" y="322421"/>
                  <a:pt x="5417344" y="318611"/>
                </a:cubicBezTo>
                <a:close/>
                <a:moveTo>
                  <a:pt x="5416392" y="334804"/>
                </a:moveTo>
                <a:cubicBezTo>
                  <a:pt x="5416392" y="335756"/>
                  <a:pt x="5416392" y="335756"/>
                  <a:pt x="5417344" y="335756"/>
                </a:cubicBezTo>
                <a:cubicBezTo>
                  <a:pt x="5417344" y="336709"/>
                  <a:pt x="5416392" y="337661"/>
                  <a:pt x="5416392" y="337661"/>
                </a:cubicBezTo>
                <a:cubicBezTo>
                  <a:pt x="5416392" y="336709"/>
                  <a:pt x="5416392" y="335756"/>
                  <a:pt x="5416392" y="334804"/>
                </a:cubicBezTo>
                <a:close/>
                <a:moveTo>
                  <a:pt x="5405914" y="325279"/>
                </a:moveTo>
                <a:cubicBezTo>
                  <a:pt x="5406867" y="302419"/>
                  <a:pt x="5407819" y="284321"/>
                  <a:pt x="5407819" y="271939"/>
                </a:cubicBezTo>
                <a:cubicBezTo>
                  <a:pt x="5407819" y="270034"/>
                  <a:pt x="5407819" y="269081"/>
                  <a:pt x="5407819" y="267176"/>
                </a:cubicBezTo>
                <a:cubicBezTo>
                  <a:pt x="5409724" y="274796"/>
                  <a:pt x="5411629" y="283369"/>
                  <a:pt x="5414487" y="292894"/>
                </a:cubicBezTo>
                <a:cubicBezTo>
                  <a:pt x="5414487" y="292894"/>
                  <a:pt x="5414487" y="292894"/>
                  <a:pt x="5414487" y="293846"/>
                </a:cubicBezTo>
                <a:cubicBezTo>
                  <a:pt x="5413534" y="296704"/>
                  <a:pt x="5412581" y="299561"/>
                  <a:pt x="5411629" y="303371"/>
                </a:cubicBezTo>
                <a:cubicBezTo>
                  <a:pt x="5408771" y="311944"/>
                  <a:pt x="5406867" y="321469"/>
                  <a:pt x="5404962" y="331946"/>
                </a:cubicBezTo>
                <a:cubicBezTo>
                  <a:pt x="5404962" y="331946"/>
                  <a:pt x="5404962" y="332899"/>
                  <a:pt x="5404962" y="332899"/>
                </a:cubicBezTo>
                <a:cubicBezTo>
                  <a:pt x="5404962" y="330994"/>
                  <a:pt x="5404962" y="328136"/>
                  <a:pt x="5405914" y="325279"/>
                </a:cubicBezTo>
                <a:close/>
                <a:moveTo>
                  <a:pt x="5384006" y="310991"/>
                </a:moveTo>
                <a:cubicBezTo>
                  <a:pt x="5384959" y="318611"/>
                  <a:pt x="5385912" y="326231"/>
                  <a:pt x="5386864" y="334804"/>
                </a:cubicBezTo>
                <a:cubicBezTo>
                  <a:pt x="5385912" y="336709"/>
                  <a:pt x="5385912" y="339566"/>
                  <a:pt x="5384959" y="341471"/>
                </a:cubicBezTo>
                <a:cubicBezTo>
                  <a:pt x="5384006" y="335756"/>
                  <a:pt x="5383054" y="330041"/>
                  <a:pt x="5382101" y="325279"/>
                </a:cubicBezTo>
                <a:cubicBezTo>
                  <a:pt x="5381149" y="317659"/>
                  <a:pt x="5380196" y="310991"/>
                  <a:pt x="5378292" y="305276"/>
                </a:cubicBezTo>
                <a:cubicBezTo>
                  <a:pt x="5379244" y="301466"/>
                  <a:pt x="5380196" y="298609"/>
                  <a:pt x="5381149" y="294799"/>
                </a:cubicBezTo>
                <a:cubicBezTo>
                  <a:pt x="5382101" y="299561"/>
                  <a:pt x="5383054" y="305276"/>
                  <a:pt x="5384006" y="310991"/>
                </a:cubicBezTo>
                <a:close/>
                <a:moveTo>
                  <a:pt x="5379244" y="274796"/>
                </a:moveTo>
                <a:cubicBezTo>
                  <a:pt x="5379244" y="273844"/>
                  <a:pt x="5379244" y="272891"/>
                  <a:pt x="5379244" y="271939"/>
                </a:cubicBezTo>
                <a:cubicBezTo>
                  <a:pt x="5379244" y="275749"/>
                  <a:pt x="5380196" y="280511"/>
                  <a:pt x="5381149" y="284321"/>
                </a:cubicBezTo>
                <a:cubicBezTo>
                  <a:pt x="5381149" y="284321"/>
                  <a:pt x="5381149" y="285274"/>
                  <a:pt x="5380196" y="285274"/>
                </a:cubicBezTo>
                <a:cubicBezTo>
                  <a:pt x="5379244" y="287179"/>
                  <a:pt x="5379244" y="288131"/>
                  <a:pt x="5378292" y="290036"/>
                </a:cubicBezTo>
                <a:cubicBezTo>
                  <a:pt x="5378292" y="285274"/>
                  <a:pt x="5378292" y="280511"/>
                  <a:pt x="5379244" y="274796"/>
                </a:cubicBezTo>
                <a:close/>
                <a:moveTo>
                  <a:pt x="5332571" y="321469"/>
                </a:moveTo>
                <a:cubicBezTo>
                  <a:pt x="5334476" y="316706"/>
                  <a:pt x="5336381" y="312896"/>
                  <a:pt x="5338287" y="309086"/>
                </a:cubicBezTo>
                <a:cubicBezTo>
                  <a:pt x="5338287" y="309086"/>
                  <a:pt x="5338287" y="310039"/>
                  <a:pt x="5338287" y="310039"/>
                </a:cubicBezTo>
                <a:cubicBezTo>
                  <a:pt x="5334476" y="323374"/>
                  <a:pt x="5330667" y="337661"/>
                  <a:pt x="5326856" y="351949"/>
                </a:cubicBezTo>
                <a:cubicBezTo>
                  <a:pt x="5325904" y="345281"/>
                  <a:pt x="5324951" y="340519"/>
                  <a:pt x="5323999" y="336709"/>
                </a:cubicBezTo>
                <a:cubicBezTo>
                  <a:pt x="5327809" y="330994"/>
                  <a:pt x="5330667" y="326231"/>
                  <a:pt x="5332571" y="321469"/>
                </a:cubicBezTo>
                <a:close/>
                <a:moveTo>
                  <a:pt x="5319237" y="350996"/>
                </a:moveTo>
                <a:cubicBezTo>
                  <a:pt x="5320189" y="348139"/>
                  <a:pt x="5322094" y="345281"/>
                  <a:pt x="5323046" y="342424"/>
                </a:cubicBezTo>
                <a:cubicBezTo>
                  <a:pt x="5323046" y="350044"/>
                  <a:pt x="5322094" y="359569"/>
                  <a:pt x="5322094" y="371951"/>
                </a:cubicBezTo>
                <a:cubicBezTo>
                  <a:pt x="5321142" y="368141"/>
                  <a:pt x="5320189" y="365284"/>
                  <a:pt x="5319237" y="362426"/>
                </a:cubicBezTo>
                <a:cubicBezTo>
                  <a:pt x="5319237" y="357664"/>
                  <a:pt x="5319237" y="353854"/>
                  <a:pt x="5319237" y="350996"/>
                </a:cubicBezTo>
                <a:close/>
                <a:moveTo>
                  <a:pt x="5316379" y="392906"/>
                </a:moveTo>
                <a:cubicBezTo>
                  <a:pt x="5316379" y="389096"/>
                  <a:pt x="5317331" y="386239"/>
                  <a:pt x="5317331" y="382429"/>
                </a:cubicBezTo>
                <a:cubicBezTo>
                  <a:pt x="5317331" y="384334"/>
                  <a:pt x="5318284" y="387191"/>
                  <a:pt x="5318284" y="390049"/>
                </a:cubicBezTo>
                <a:cubicBezTo>
                  <a:pt x="5317331" y="392906"/>
                  <a:pt x="5316379" y="395764"/>
                  <a:pt x="5315426" y="399574"/>
                </a:cubicBezTo>
                <a:cubicBezTo>
                  <a:pt x="5316379" y="396716"/>
                  <a:pt x="5316379" y="394811"/>
                  <a:pt x="5316379" y="392906"/>
                </a:cubicBezTo>
                <a:close/>
                <a:moveTo>
                  <a:pt x="5285899" y="293846"/>
                </a:moveTo>
                <a:cubicBezTo>
                  <a:pt x="5285899" y="295751"/>
                  <a:pt x="5285899" y="296704"/>
                  <a:pt x="5286851" y="298609"/>
                </a:cubicBezTo>
                <a:cubicBezTo>
                  <a:pt x="5285899" y="299561"/>
                  <a:pt x="5284946" y="300514"/>
                  <a:pt x="5283994" y="302419"/>
                </a:cubicBezTo>
                <a:cubicBezTo>
                  <a:pt x="5284946" y="299561"/>
                  <a:pt x="5285899" y="296704"/>
                  <a:pt x="5285899" y="293846"/>
                </a:cubicBezTo>
                <a:close/>
                <a:moveTo>
                  <a:pt x="5279231" y="319564"/>
                </a:moveTo>
                <a:cubicBezTo>
                  <a:pt x="5280184" y="316706"/>
                  <a:pt x="5281137" y="313849"/>
                  <a:pt x="5282089" y="311944"/>
                </a:cubicBezTo>
                <a:cubicBezTo>
                  <a:pt x="5283994" y="308134"/>
                  <a:pt x="5285899" y="305276"/>
                  <a:pt x="5287804" y="302419"/>
                </a:cubicBezTo>
                <a:cubicBezTo>
                  <a:pt x="5287804" y="304324"/>
                  <a:pt x="5288756" y="307181"/>
                  <a:pt x="5288756" y="309086"/>
                </a:cubicBezTo>
                <a:cubicBezTo>
                  <a:pt x="5289709" y="318611"/>
                  <a:pt x="5290662" y="329089"/>
                  <a:pt x="5292567" y="340519"/>
                </a:cubicBezTo>
                <a:cubicBezTo>
                  <a:pt x="5290662" y="347186"/>
                  <a:pt x="5288756" y="354806"/>
                  <a:pt x="5287804" y="363379"/>
                </a:cubicBezTo>
                <a:cubicBezTo>
                  <a:pt x="5287804" y="359569"/>
                  <a:pt x="5287804" y="354806"/>
                  <a:pt x="5287804" y="351949"/>
                </a:cubicBezTo>
                <a:cubicBezTo>
                  <a:pt x="5287804" y="341471"/>
                  <a:pt x="5287804" y="335756"/>
                  <a:pt x="5287804" y="335756"/>
                </a:cubicBezTo>
                <a:cubicBezTo>
                  <a:pt x="5287804" y="335756"/>
                  <a:pt x="5286851" y="341471"/>
                  <a:pt x="5283994" y="350996"/>
                </a:cubicBezTo>
                <a:cubicBezTo>
                  <a:pt x="5283042" y="355759"/>
                  <a:pt x="5282089" y="362426"/>
                  <a:pt x="5280184" y="369094"/>
                </a:cubicBezTo>
                <a:cubicBezTo>
                  <a:pt x="5280184" y="369094"/>
                  <a:pt x="5280184" y="369094"/>
                  <a:pt x="5280184" y="370046"/>
                </a:cubicBezTo>
                <a:cubicBezTo>
                  <a:pt x="5279231" y="363379"/>
                  <a:pt x="5278279" y="356711"/>
                  <a:pt x="5277326" y="350044"/>
                </a:cubicBezTo>
                <a:cubicBezTo>
                  <a:pt x="5276374" y="345281"/>
                  <a:pt x="5276374" y="340519"/>
                  <a:pt x="5275421" y="335756"/>
                </a:cubicBezTo>
                <a:cubicBezTo>
                  <a:pt x="5275421" y="330041"/>
                  <a:pt x="5277326" y="324326"/>
                  <a:pt x="5279231" y="319564"/>
                </a:cubicBezTo>
                <a:close/>
                <a:moveTo>
                  <a:pt x="5236369" y="318611"/>
                </a:moveTo>
                <a:cubicBezTo>
                  <a:pt x="5236369" y="319564"/>
                  <a:pt x="5235417" y="319564"/>
                  <a:pt x="5235417" y="320516"/>
                </a:cubicBezTo>
                <a:cubicBezTo>
                  <a:pt x="5233512" y="317659"/>
                  <a:pt x="5232559" y="314801"/>
                  <a:pt x="5230654" y="311944"/>
                </a:cubicBezTo>
                <a:cubicBezTo>
                  <a:pt x="5230654" y="311944"/>
                  <a:pt x="5230654" y="310991"/>
                  <a:pt x="5230654" y="310991"/>
                </a:cubicBezTo>
                <a:cubicBezTo>
                  <a:pt x="5233512" y="305276"/>
                  <a:pt x="5236369" y="300514"/>
                  <a:pt x="5239226" y="295751"/>
                </a:cubicBezTo>
                <a:cubicBezTo>
                  <a:pt x="5238274" y="303371"/>
                  <a:pt x="5237321" y="310991"/>
                  <a:pt x="5236369" y="318611"/>
                </a:cubicBezTo>
                <a:close/>
                <a:moveTo>
                  <a:pt x="5230654" y="281464"/>
                </a:moveTo>
                <a:cubicBezTo>
                  <a:pt x="5233512" y="275749"/>
                  <a:pt x="5235417" y="270034"/>
                  <a:pt x="5237321" y="265271"/>
                </a:cubicBezTo>
                <a:cubicBezTo>
                  <a:pt x="5239226" y="260509"/>
                  <a:pt x="5242084" y="255746"/>
                  <a:pt x="5243989" y="251936"/>
                </a:cubicBezTo>
                <a:cubicBezTo>
                  <a:pt x="5243037" y="255746"/>
                  <a:pt x="5243037" y="259556"/>
                  <a:pt x="5242084" y="264319"/>
                </a:cubicBezTo>
                <a:cubicBezTo>
                  <a:pt x="5241131" y="270034"/>
                  <a:pt x="5240179" y="276701"/>
                  <a:pt x="5240179" y="283369"/>
                </a:cubicBezTo>
                <a:cubicBezTo>
                  <a:pt x="5236369" y="288131"/>
                  <a:pt x="5232559" y="293846"/>
                  <a:pt x="5228749" y="299561"/>
                </a:cubicBezTo>
                <a:cubicBezTo>
                  <a:pt x="5228749" y="296704"/>
                  <a:pt x="5227796" y="292894"/>
                  <a:pt x="5227796" y="290036"/>
                </a:cubicBezTo>
                <a:cubicBezTo>
                  <a:pt x="5227796" y="286226"/>
                  <a:pt x="5228749" y="284321"/>
                  <a:pt x="5230654" y="281464"/>
                </a:cubicBezTo>
                <a:close/>
                <a:moveTo>
                  <a:pt x="5211604" y="344329"/>
                </a:moveTo>
                <a:cubicBezTo>
                  <a:pt x="5212556" y="343376"/>
                  <a:pt x="5212556" y="342424"/>
                  <a:pt x="5213509" y="341471"/>
                </a:cubicBezTo>
                <a:cubicBezTo>
                  <a:pt x="5213509" y="341471"/>
                  <a:pt x="5213509" y="341471"/>
                  <a:pt x="5213509" y="341471"/>
                </a:cubicBezTo>
                <a:cubicBezTo>
                  <a:pt x="5213509" y="341471"/>
                  <a:pt x="5213509" y="342424"/>
                  <a:pt x="5213509" y="342424"/>
                </a:cubicBezTo>
                <a:cubicBezTo>
                  <a:pt x="5212556" y="343376"/>
                  <a:pt x="5212556" y="344329"/>
                  <a:pt x="5211604" y="344329"/>
                </a:cubicBezTo>
                <a:cubicBezTo>
                  <a:pt x="5211604" y="345281"/>
                  <a:pt x="5211604" y="345281"/>
                  <a:pt x="5211604" y="344329"/>
                </a:cubicBezTo>
                <a:close/>
                <a:moveTo>
                  <a:pt x="5214462" y="343376"/>
                </a:moveTo>
                <a:cubicBezTo>
                  <a:pt x="5215414" y="345281"/>
                  <a:pt x="5216367" y="346234"/>
                  <a:pt x="5216367" y="348139"/>
                </a:cubicBezTo>
                <a:cubicBezTo>
                  <a:pt x="5215414" y="350044"/>
                  <a:pt x="5214462" y="350996"/>
                  <a:pt x="5213509" y="352901"/>
                </a:cubicBezTo>
                <a:cubicBezTo>
                  <a:pt x="5213509" y="351949"/>
                  <a:pt x="5212556" y="351949"/>
                  <a:pt x="5212556" y="350996"/>
                </a:cubicBezTo>
                <a:cubicBezTo>
                  <a:pt x="5212556" y="350044"/>
                  <a:pt x="5212556" y="350044"/>
                  <a:pt x="5212556" y="349091"/>
                </a:cubicBezTo>
                <a:cubicBezTo>
                  <a:pt x="5212556" y="347186"/>
                  <a:pt x="5213509" y="345281"/>
                  <a:pt x="5214462" y="343376"/>
                </a:cubicBezTo>
                <a:cubicBezTo>
                  <a:pt x="5213509" y="343376"/>
                  <a:pt x="5213509" y="343376"/>
                  <a:pt x="5214462" y="343376"/>
                </a:cubicBezTo>
                <a:close/>
                <a:moveTo>
                  <a:pt x="5211604" y="290989"/>
                </a:moveTo>
                <a:cubicBezTo>
                  <a:pt x="5211604" y="290989"/>
                  <a:pt x="5211604" y="291941"/>
                  <a:pt x="5211604" y="290989"/>
                </a:cubicBezTo>
                <a:cubicBezTo>
                  <a:pt x="5212556" y="292894"/>
                  <a:pt x="5212556" y="294799"/>
                  <a:pt x="5213509" y="296704"/>
                </a:cubicBezTo>
                <a:cubicBezTo>
                  <a:pt x="5212556" y="298609"/>
                  <a:pt x="5211604" y="300514"/>
                  <a:pt x="5210651" y="302419"/>
                </a:cubicBezTo>
                <a:cubicBezTo>
                  <a:pt x="5211604" y="297656"/>
                  <a:pt x="5211604" y="293846"/>
                  <a:pt x="5211604" y="290989"/>
                </a:cubicBezTo>
                <a:close/>
                <a:moveTo>
                  <a:pt x="5189696" y="260509"/>
                </a:moveTo>
                <a:cubicBezTo>
                  <a:pt x="5189696" y="261461"/>
                  <a:pt x="5189696" y="263366"/>
                  <a:pt x="5189696" y="264319"/>
                </a:cubicBezTo>
                <a:cubicBezTo>
                  <a:pt x="5188744" y="262414"/>
                  <a:pt x="5187792" y="260509"/>
                  <a:pt x="5186839" y="258604"/>
                </a:cubicBezTo>
                <a:cubicBezTo>
                  <a:pt x="5186839" y="258604"/>
                  <a:pt x="5186839" y="257651"/>
                  <a:pt x="5187792" y="257651"/>
                </a:cubicBezTo>
                <a:cubicBezTo>
                  <a:pt x="5188744" y="255746"/>
                  <a:pt x="5189696" y="254794"/>
                  <a:pt x="5189696" y="253841"/>
                </a:cubicBezTo>
                <a:cubicBezTo>
                  <a:pt x="5189696" y="255746"/>
                  <a:pt x="5189696" y="258604"/>
                  <a:pt x="5189696" y="260509"/>
                </a:cubicBezTo>
                <a:close/>
                <a:moveTo>
                  <a:pt x="5178267" y="230981"/>
                </a:moveTo>
                <a:cubicBezTo>
                  <a:pt x="5181124" y="223361"/>
                  <a:pt x="5184934" y="217646"/>
                  <a:pt x="5186839" y="213836"/>
                </a:cubicBezTo>
                <a:cubicBezTo>
                  <a:pt x="5187792" y="212884"/>
                  <a:pt x="5187792" y="210979"/>
                  <a:pt x="5188744" y="210026"/>
                </a:cubicBezTo>
                <a:cubicBezTo>
                  <a:pt x="5188744" y="212884"/>
                  <a:pt x="5188744" y="215741"/>
                  <a:pt x="5188744" y="219551"/>
                </a:cubicBezTo>
                <a:cubicBezTo>
                  <a:pt x="5188744" y="230029"/>
                  <a:pt x="5188744" y="241459"/>
                  <a:pt x="5188744" y="254794"/>
                </a:cubicBezTo>
                <a:cubicBezTo>
                  <a:pt x="5187792" y="255746"/>
                  <a:pt x="5186839" y="256699"/>
                  <a:pt x="5185887" y="258604"/>
                </a:cubicBezTo>
                <a:cubicBezTo>
                  <a:pt x="5185887" y="258604"/>
                  <a:pt x="5185887" y="258604"/>
                  <a:pt x="5185887" y="258604"/>
                </a:cubicBezTo>
                <a:cubicBezTo>
                  <a:pt x="5183029" y="252889"/>
                  <a:pt x="5180171" y="248126"/>
                  <a:pt x="5178267" y="243364"/>
                </a:cubicBezTo>
                <a:cubicBezTo>
                  <a:pt x="5177314" y="241459"/>
                  <a:pt x="5176362" y="240506"/>
                  <a:pt x="5175409" y="238601"/>
                </a:cubicBezTo>
                <a:cubicBezTo>
                  <a:pt x="5176362" y="234791"/>
                  <a:pt x="5177314" y="232886"/>
                  <a:pt x="5178267" y="230981"/>
                </a:cubicBezTo>
                <a:close/>
                <a:moveTo>
                  <a:pt x="5168742" y="238601"/>
                </a:moveTo>
                <a:cubicBezTo>
                  <a:pt x="5168742" y="239554"/>
                  <a:pt x="5168742" y="239554"/>
                  <a:pt x="5168742" y="238601"/>
                </a:cubicBezTo>
                <a:cubicBezTo>
                  <a:pt x="5168742" y="239554"/>
                  <a:pt x="5168742" y="239554"/>
                  <a:pt x="5168742" y="238601"/>
                </a:cubicBezTo>
                <a:cubicBezTo>
                  <a:pt x="5168742" y="239554"/>
                  <a:pt x="5168742" y="239554"/>
                  <a:pt x="5168742" y="238601"/>
                </a:cubicBezTo>
                <a:close/>
                <a:moveTo>
                  <a:pt x="5166837" y="280511"/>
                </a:moveTo>
                <a:cubicBezTo>
                  <a:pt x="5166837" y="272891"/>
                  <a:pt x="5167789" y="266224"/>
                  <a:pt x="5167789" y="259556"/>
                </a:cubicBezTo>
                <a:cubicBezTo>
                  <a:pt x="5167789" y="259556"/>
                  <a:pt x="5167789" y="259556"/>
                  <a:pt x="5167789" y="259556"/>
                </a:cubicBezTo>
                <a:cubicBezTo>
                  <a:pt x="5168742" y="255746"/>
                  <a:pt x="5170646" y="251936"/>
                  <a:pt x="5171599" y="248126"/>
                </a:cubicBezTo>
                <a:cubicBezTo>
                  <a:pt x="5173504" y="252889"/>
                  <a:pt x="5175409" y="257651"/>
                  <a:pt x="5177314" y="263366"/>
                </a:cubicBezTo>
                <a:cubicBezTo>
                  <a:pt x="5178267" y="264319"/>
                  <a:pt x="5178267" y="266224"/>
                  <a:pt x="5179219" y="267176"/>
                </a:cubicBezTo>
                <a:cubicBezTo>
                  <a:pt x="5178267" y="268129"/>
                  <a:pt x="5177314" y="270034"/>
                  <a:pt x="5176362" y="271939"/>
                </a:cubicBezTo>
                <a:cubicBezTo>
                  <a:pt x="5173504" y="275749"/>
                  <a:pt x="5170646" y="281464"/>
                  <a:pt x="5166837" y="287179"/>
                </a:cubicBezTo>
                <a:cubicBezTo>
                  <a:pt x="5166837" y="283369"/>
                  <a:pt x="5166837" y="281464"/>
                  <a:pt x="5166837" y="280511"/>
                </a:cubicBezTo>
                <a:close/>
                <a:moveTo>
                  <a:pt x="5166837" y="307181"/>
                </a:moveTo>
                <a:cubicBezTo>
                  <a:pt x="5167789" y="303371"/>
                  <a:pt x="5168742" y="299561"/>
                  <a:pt x="5170646" y="296704"/>
                </a:cubicBezTo>
                <a:cubicBezTo>
                  <a:pt x="5170646" y="295751"/>
                  <a:pt x="5171599" y="294799"/>
                  <a:pt x="5171599" y="293846"/>
                </a:cubicBezTo>
                <a:cubicBezTo>
                  <a:pt x="5173504" y="291941"/>
                  <a:pt x="5175409" y="290036"/>
                  <a:pt x="5176362" y="289084"/>
                </a:cubicBezTo>
                <a:cubicBezTo>
                  <a:pt x="5179219" y="286226"/>
                  <a:pt x="5181124" y="284321"/>
                  <a:pt x="5181124" y="284321"/>
                </a:cubicBezTo>
                <a:cubicBezTo>
                  <a:pt x="5181124" y="284321"/>
                  <a:pt x="5179219" y="285274"/>
                  <a:pt x="5175409" y="288131"/>
                </a:cubicBezTo>
                <a:cubicBezTo>
                  <a:pt x="5174456" y="289084"/>
                  <a:pt x="5173504" y="289084"/>
                  <a:pt x="5172551" y="290036"/>
                </a:cubicBezTo>
                <a:cubicBezTo>
                  <a:pt x="5175409" y="283369"/>
                  <a:pt x="5177314" y="277654"/>
                  <a:pt x="5179219" y="272891"/>
                </a:cubicBezTo>
                <a:cubicBezTo>
                  <a:pt x="5179219" y="271939"/>
                  <a:pt x="5180171" y="270986"/>
                  <a:pt x="5180171" y="270034"/>
                </a:cubicBezTo>
                <a:cubicBezTo>
                  <a:pt x="5182076" y="273844"/>
                  <a:pt x="5183029" y="276701"/>
                  <a:pt x="5184934" y="280511"/>
                </a:cubicBezTo>
                <a:cubicBezTo>
                  <a:pt x="5186839" y="284321"/>
                  <a:pt x="5188744" y="289084"/>
                  <a:pt x="5190649" y="292894"/>
                </a:cubicBezTo>
                <a:cubicBezTo>
                  <a:pt x="5190649" y="294799"/>
                  <a:pt x="5190649" y="296704"/>
                  <a:pt x="5190649" y="298609"/>
                </a:cubicBezTo>
                <a:cubicBezTo>
                  <a:pt x="5191601" y="308134"/>
                  <a:pt x="5191601" y="318611"/>
                  <a:pt x="5192554" y="330041"/>
                </a:cubicBezTo>
                <a:cubicBezTo>
                  <a:pt x="5192554" y="331946"/>
                  <a:pt x="5192554" y="333851"/>
                  <a:pt x="5192554" y="335756"/>
                </a:cubicBezTo>
                <a:cubicBezTo>
                  <a:pt x="5192554" y="335756"/>
                  <a:pt x="5192554" y="336709"/>
                  <a:pt x="5192554" y="336709"/>
                </a:cubicBezTo>
                <a:cubicBezTo>
                  <a:pt x="5192554" y="337661"/>
                  <a:pt x="5191601" y="337661"/>
                  <a:pt x="5191601" y="338614"/>
                </a:cubicBezTo>
                <a:cubicBezTo>
                  <a:pt x="5190649" y="341471"/>
                  <a:pt x="5188744" y="345281"/>
                  <a:pt x="5187792" y="348139"/>
                </a:cubicBezTo>
                <a:cubicBezTo>
                  <a:pt x="5185887" y="324326"/>
                  <a:pt x="5183981" y="309086"/>
                  <a:pt x="5183981" y="309086"/>
                </a:cubicBezTo>
                <a:cubicBezTo>
                  <a:pt x="5183981" y="309086"/>
                  <a:pt x="5180171" y="324326"/>
                  <a:pt x="5177314" y="348139"/>
                </a:cubicBezTo>
                <a:cubicBezTo>
                  <a:pt x="5177314" y="350044"/>
                  <a:pt x="5176362" y="352901"/>
                  <a:pt x="5176362" y="354806"/>
                </a:cubicBezTo>
                <a:cubicBezTo>
                  <a:pt x="5175409" y="352901"/>
                  <a:pt x="5174456" y="350996"/>
                  <a:pt x="5174456" y="349091"/>
                </a:cubicBezTo>
                <a:cubicBezTo>
                  <a:pt x="5173504" y="346234"/>
                  <a:pt x="5172551" y="344329"/>
                  <a:pt x="5171599" y="341471"/>
                </a:cubicBezTo>
                <a:cubicBezTo>
                  <a:pt x="5172551" y="336709"/>
                  <a:pt x="5173504" y="332899"/>
                  <a:pt x="5173504" y="328136"/>
                </a:cubicBezTo>
                <a:cubicBezTo>
                  <a:pt x="5172551" y="331946"/>
                  <a:pt x="5171599" y="334804"/>
                  <a:pt x="5169694" y="338614"/>
                </a:cubicBezTo>
                <a:cubicBezTo>
                  <a:pt x="5168742" y="337661"/>
                  <a:pt x="5168742" y="335756"/>
                  <a:pt x="5167789" y="334804"/>
                </a:cubicBezTo>
                <a:cubicBezTo>
                  <a:pt x="5166837" y="327184"/>
                  <a:pt x="5166837" y="320516"/>
                  <a:pt x="5165884" y="312896"/>
                </a:cubicBezTo>
                <a:cubicBezTo>
                  <a:pt x="5166837" y="310991"/>
                  <a:pt x="5166837" y="309086"/>
                  <a:pt x="5166837" y="307181"/>
                </a:cubicBezTo>
                <a:close/>
                <a:moveTo>
                  <a:pt x="5161121" y="218599"/>
                </a:moveTo>
                <a:cubicBezTo>
                  <a:pt x="5162074" y="221456"/>
                  <a:pt x="5163979" y="225266"/>
                  <a:pt x="5164931" y="229076"/>
                </a:cubicBezTo>
                <a:cubicBezTo>
                  <a:pt x="5163979" y="234791"/>
                  <a:pt x="5162074" y="240506"/>
                  <a:pt x="5161121" y="248126"/>
                </a:cubicBezTo>
                <a:cubicBezTo>
                  <a:pt x="5160169" y="232886"/>
                  <a:pt x="5158264" y="218599"/>
                  <a:pt x="5157312" y="206216"/>
                </a:cubicBezTo>
                <a:cubicBezTo>
                  <a:pt x="5158264" y="209074"/>
                  <a:pt x="5159217" y="213836"/>
                  <a:pt x="5161121" y="218599"/>
                </a:cubicBezTo>
                <a:close/>
                <a:moveTo>
                  <a:pt x="5148739" y="256699"/>
                </a:moveTo>
                <a:cubicBezTo>
                  <a:pt x="5148739" y="255746"/>
                  <a:pt x="5149692" y="255746"/>
                  <a:pt x="5149692" y="255746"/>
                </a:cubicBezTo>
                <a:cubicBezTo>
                  <a:pt x="5149692" y="264319"/>
                  <a:pt x="5149692" y="273844"/>
                  <a:pt x="5149692" y="283369"/>
                </a:cubicBezTo>
                <a:cubicBezTo>
                  <a:pt x="5149692" y="283369"/>
                  <a:pt x="5149692" y="284321"/>
                  <a:pt x="5149692" y="284321"/>
                </a:cubicBezTo>
                <a:cubicBezTo>
                  <a:pt x="5147787" y="276701"/>
                  <a:pt x="5144929" y="270034"/>
                  <a:pt x="5143024" y="263366"/>
                </a:cubicBezTo>
                <a:cubicBezTo>
                  <a:pt x="5145881" y="261461"/>
                  <a:pt x="5147787" y="258604"/>
                  <a:pt x="5148739" y="256699"/>
                </a:cubicBezTo>
                <a:close/>
                <a:moveTo>
                  <a:pt x="5087779" y="317659"/>
                </a:moveTo>
                <a:cubicBezTo>
                  <a:pt x="5087779" y="316706"/>
                  <a:pt x="5087779" y="316706"/>
                  <a:pt x="5087779" y="315754"/>
                </a:cubicBezTo>
                <a:cubicBezTo>
                  <a:pt x="5087779" y="316706"/>
                  <a:pt x="5087779" y="316706"/>
                  <a:pt x="5087779" y="317659"/>
                </a:cubicBezTo>
                <a:cubicBezTo>
                  <a:pt x="5087779" y="317659"/>
                  <a:pt x="5087779" y="317659"/>
                  <a:pt x="5087779" y="317659"/>
                </a:cubicBezTo>
                <a:close/>
                <a:moveTo>
                  <a:pt x="5122069" y="298609"/>
                </a:moveTo>
                <a:cubicBezTo>
                  <a:pt x="5123974" y="294799"/>
                  <a:pt x="5126831" y="290989"/>
                  <a:pt x="5128737" y="287179"/>
                </a:cubicBezTo>
                <a:cubicBezTo>
                  <a:pt x="5127784" y="298609"/>
                  <a:pt x="5125879" y="311944"/>
                  <a:pt x="5124926" y="327184"/>
                </a:cubicBezTo>
                <a:cubicBezTo>
                  <a:pt x="5123974" y="324326"/>
                  <a:pt x="5122069" y="321469"/>
                  <a:pt x="5121117" y="318611"/>
                </a:cubicBezTo>
                <a:cubicBezTo>
                  <a:pt x="5119212" y="314801"/>
                  <a:pt x="5118259" y="311944"/>
                  <a:pt x="5117306" y="308134"/>
                </a:cubicBezTo>
                <a:cubicBezTo>
                  <a:pt x="5118259" y="304324"/>
                  <a:pt x="5120164" y="301466"/>
                  <a:pt x="5122069" y="298609"/>
                </a:cubicBezTo>
                <a:close/>
                <a:moveTo>
                  <a:pt x="5110639" y="321469"/>
                </a:moveTo>
                <a:cubicBezTo>
                  <a:pt x="5110639" y="321469"/>
                  <a:pt x="5110639" y="321469"/>
                  <a:pt x="5110639" y="321469"/>
                </a:cubicBezTo>
                <a:cubicBezTo>
                  <a:pt x="5113496" y="329089"/>
                  <a:pt x="5115401" y="336709"/>
                  <a:pt x="5118259" y="344329"/>
                </a:cubicBezTo>
                <a:cubicBezTo>
                  <a:pt x="5117306" y="345281"/>
                  <a:pt x="5117306" y="346234"/>
                  <a:pt x="5116354" y="347186"/>
                </a:cubicBezTo>
                <a:cubicBezTo>
                  <a:pt x="5115401" y="348139"/>
                  <a:pt x="5115401" y="349091"/>
                  <a:pt x="5114449" y="349091"/>
                </a:cubicBezTo>
                <a:cubicBezTo>
                  <a:pt x="5113496" y="344329"/>
                  <a:pt x="5111592" y="339566"/>
                  <a:pt x="5110639" y="335756"/>
                </a:cubicBezTo>
                <a:cubicBezTo>
                  <a:pt x="5109687" y="332899"/>
                  <a:pt x="5108734" y="330041"/>
                  <a:pt x="5107781" y="327184"/>
                </a:cubicBezTo>
                <a:cubicBezTo>
                  <a:pt x="5108734" y="325279"/>
                  <a:pt x="5109687" y="323374"/>
                  <a:pt x="5110639" y="321469"/>
                </a:cubicBezTo>
                <a:close/>
                <a:moveTo>
                  <a:pt x="5105876" y="308134"/>
                </a:moveTo>
                <a:cubicBezTo>
                  <a:pt x="5104924" y="309086"/>
                  <a:pt x="5103971" y="310991"/>
                  <a:pt x="5103019" y="311944"/>
                </a:cubicBezTo>
                <a:cubicBezTo>
                  <a:pt x="5102067" y="310039"/>
                  <a:pt x="5102067" y="308134"/>
                  <a:pt x="5101114" y="306229"/>
                </a:cubicBezTo>
                <a:cubicBezTo>
                  <a:pt x="5101114" y="305276"/>
                  <a:pt x="5101114" y="304324"/>
                  <a:pt x="5101114" y="304324"/>
                </a:cubicBezTo>
                <a:cubicBezTo>
                  <a:pt x="5101114" y="304324"/>
                  <a:pt x="5101114" y="304324"/>
                  <a:pt x="5101114" y="305276"/>
                </a:cubicBezTo>
                <a:cubicBezTo>
                  <a:pt x="5099209" y="299561"/>
                  <a:pt x="5098256" y="293846"/>
                  <a:pt x="5096351" y="288131"/>
                </a:cubicBezTo>
                <a:cubicBezTo>
                  <a:pt x="5096351" y="285274"/>
                  <a:pt x="5097304" y="282416"/>
                  <a:pt x="5097304" y="281464"/>
                </a:cubicBezTo>
                <a:cubicBezTo>
                  <a:pt x="5100162" y="290989"/>
                  <a:pt x="5103019" y="299561"/>
                  <a:pt x="5105876" y="308134"/>
                </a:cubicBezTo>
                <a:close/>
                <a:moveTo>
                  <a:pt x="5097304" y="282416"/>
                </a:moveTo>
                <a:cubicBezTo>
                  <a:pt x="5097304" y="283369"/>
                  <a:pt x="5096351" y="284321"/>
                  <a:pt x="5095399" y="286226"/>
                </a:cubicBezTo>
                <a:cubicBezTo>
                  <a:pt x="5094446" y="284321"/>
                  <a:pt x="5094446" y="281464"/>
                  <a:pt x="5093494" y="279559"/>
                </a:cubicBezTo>
                <a:cubicBezTo>
                  <a:pt x="5091589" y="271939"/>
                  <a:pt x="5089684" y="265271"/>
                  <a:pt x="5087779" y="258604"/>
                </a:cubicBezTo>
                <a:cubicBezTo>
                  <a:pt x="5087779" y="258604"/>
                  <a:pt x="5088731" y="257651"/>
                  <a:pt x="5089684" y="257651"/>
                </a:cubicBezTo>
                <a:cubicBezTo>
                  <a:pt x="5092542" y="265271"/>
                  <a:pt x="5094446" y="273844"/>
                  <a:pt x="5097304" y="282416"/>
                </a:cubicBezTo>
                <a:close/>
                <a:moveTo>
                  <a:pt x="5080159" y="224314"/>
                </a:moveTo>
                <a:cubicBezTo>
                  <a:pt x="5081112" y="228124"/>
                  <a:pt x="5083969" y="238601"/>
                  <a:pt x="5089684" y="254794"/>
                </a:cubicBezTo>
                <a:cubicBezTo>
                  <a:pt x="5089684" y="254794"/>
                  <a:pt x="5088731" y="254794"/>
                  <a:pt x="5087779" y="254794"/>
                </a:cubicBezTo>
                <a:cubicBezTo>
                  <a:pt x="5085874" y="245269"/>
                  <a:pt x="5083017" y="236696"/>
                  <a:pt x="5081112" y="228124"/>
                </a:cubicBezTo>
                <a:cubicBezTo>
                  <a:pt x="5081112" y="228124"/>
                  <a:pt x="5080159" y="227171"/>
                  <a:pt x="5080159" y="224314"/>
                </a:cubicBezTo>
                <a:cubicBezTo>
                  <a:pt x="5080159" y="225266"/>
                  <a:pt x="5080159" y="225266"/>
                  <a:pt x="5080159" y="224314"/>
                </a:cubicBezTo>
                <a:close/>
                <a:moveTo>
                  <a:pt x="5076349" y="272891"/>
                </a:moveTo>
                <a:cubicBezTo>
                  <a:pt x="5076349" y="270986"/>
                  <a:pt x="5076349" y="270034"/>
                  <a:pt x="5076349" y="268129"/>
                </a:cubicBezTo>
                <a:cubicBezTo>
                  <a:pt x="5077301" y="272891"/>
                  <a:pt x="5078254" y="277654"/>
                  <a:pt x="5079206" y="283369"/>
                </a:cubicBezTo>
                <a:cubicBezTo>
                  <a:pt x="5080159" y="289084"/>
                  <a:pt x="5082064" y="295751"/>
                  <a:pt x="5083017" y="301466"/>
                </a:cubicBezTo>
                <a:cubicBezTo>
                  <a:pt x="5083017" y="302419"/>
                  <a:pt x="5083017" y="303371"/>
                  <a:pt x="5083017" y="304324"/>
                </a:cubicBezTo>
                <a:cubicBezTo>
                  <a:pt x="5083017" y="306229"/>
                  <a:pt x="5082064" y="309086"/>
                  <a:pt x="5082064" y="311944"/>
                </a:cubicBezTo>
                <a:cubicBezTo>
                  <a:pt x="5079206" y="305276"/>
                  <a:pt x="5076349" y="298609"/>
                  <a:pt x="5073492" y="292894"/>
                </a:cubicBezTo>
                <a:cubicBezTo>
                  <a:pt x="5074444" y="285274"/>
                  <a:pt x="5075396" y="278606"/>
                  <a:pt x="5076349" y="272891"/>
                </a:cubicBezTo>
                <a:close/>
                <a:moveTo>
                  <a:pt x="5066824" y="377666"/>
                </a:moveTo>
                <a:cubicBezTo>
                  <a:pt x="5066824" y="378619"/>
                  <a:pt x="5066824" y="379571"/>
                  <a:pt x="5066824" y="380524"/>
                </a:cubicBezTo>
                <a:cubicBezTo>
                  <a:pt x="5066824" y="381476"/>
                  <a:pt x="5066824" y="382429"/>
                  <a:pt x="5066824" y="383381"/>
                </a:cubicBezTo>
                <a:cubicBezTo>
                  <a:pt x="5066824" y="383381"/>
                  <a:pt x="5066824" y="384334"/>
                  <a:pt x="5065871" y="384334"/>
                </a:cubicBezTo>
                <a:cubicBezTo>
                  <a:pt x="5065871" y="383381"/>
                  <a:pt x="5064919" y="382429"/>
                  <a:pt x="5064919" y="381476"/>
                </a:cubicBezTo>
                <a:cubicBezTo>
                  <a:pt x="5065871" y="380524"/>
                  <a:pt x="5065871" y="379571"/>
                  <a:pt x="5066824" y="377666"/>
                </a:cubicBezTo>
                <a:close/>
                <a:moveTo>
                  <a:pt x="5057299" y="303371"/>
                </a:moveTo>
                <a:cubicBezTo>
                  <a:pt x="5055394" y="300514"/>
                  <a:pt x="5053489" y="297656"/>
                  <a:pt x="5051584" y="294799"/>
                </a:cubicBezTo>
                <a:cubicBezTo>
                  <a:pt x="5051584" y="293846"/>
                  <a:pt x="5051584" y="291941"/>
                  <a:pt x="5052537" y="290989"/>
                </a:cubicBezTo>
                <a:cubicBezTo>
                  <a:pt x="5053489" y="290036"/>
                  <a:pt x="5054442" y="288131"/>
                  <a:pt x="5055394" y="287179"/>
                </a:cubicBezTo>
                <a:cubicBezTo>
                  <a:pt x="5056346" y="291941"/>
                  <a:pt x="5056346" y="297656"/>
                  <a:pt x="5057299" y="303371"/>
                </a:cubicBezTo>
                <a:close/>
                <a:moveTo>
                  <a:pt x="5050631" y="252889"/>
                </a:moveTo>
                <a:cubicBezTo>
                  <a:pt x="5051584" y="254794"/>
                  <a:pt x="5051584" y="256699"/>
                  <a:pt x="5052537" y="258604"/>
                </a:cubicBezTo>
                <a:cubicBezTo>
                  <a:pt x="5052537" y="259556"/>
                  <a:pt x="5052537" y="260509"/>
                  <a:pt x="5053489" y="260509"/>
                </a:cubicBezTo>
                <a:cubicBezTo>
                  <a:pt x="5053489" y="262414"/>
                  <a:pt x="5053489" y="265271"/>
                  <a:pt x="5054442" y="268129"/>
                </a:cubicBezTo>
                <a:cubicBezTo>
                  <a:pt x="5053489" y="270034"/>
                  <a:pt x="5053489" y="271939"/>
                  <a:pt x="5052537" y="273844"/>
                </a:cubicBezTo>
                <a:cubicBezTo>
                  <a:pt x="5052537" y="274796"/>
                  <a:pt x="5051584" y="275749"/>
                  <a:pt x="5051584" y="276701"/>
                </a:cubicBezTo>
                <a:cubicBezTo>
                  <a:pt x="5050631" y="277654"/>
                  <a:pt x="5049679" y="278606"/>
                  <a:pt x="5048726" y="279559"/>
                </a:cubicBezTo>
                <a:cubicBezTo>
                  <a:pt x="5048726" y="279559"/>
                  <a:pt x="5048726" y="278606"/>
                  <a:pt x="5048726" y="278606"/>
                </a:cubicBezTo>
                <a:cubicBezTo>
                  <a:pt x="5048726" y="277654"/>
                  <a:pt x="5048726" y="275749"/>
                  <a:pt x="5048726" y="274796"/>
                </a:cubicBezTo>
                <a:cubicBezTo>
                  <a:pt x="5048726" y="271939"/>
                  <a:pt x="5048726" y="270034"/>
                  <a:pt x="5049679" y="268129"/>
                </a:cubicBezTo>
                <a:cubicBezTo>
                  <a:pt x="5049679" y="264319"/>
                  <a:pt x="5050631" y="262414"/>
                  <a:pt x="5050631" y="262414"/>
                </a:cubicBezTo>
                <a:cubicBezTo>
                  <a:pt x="5050631" y="262414"/>
                  <a:pt x="5049679" y="264319"/>
                  <a:pt x="5048726" y="268129"/>
                </a:cubicBezTo>
                <a:cubicBezTo>
                  <a:pt x="5048726" y="268129"/>
                  <a:pt x="5048726" y="269081"/>
                  <a:pt x="5048726" y="269081"/>
                </a:cubicBezTo>
                <a:cubicBezTo>
                  <a:pt x="5048726" y="268129"/>
                  <a:pt x="5048726" y="267176"/>
                  <a:pt x="5048726" y="266224"/>
                </a:cubicBezTo>
                <a:cubicBezTo>
                  <a:pt x="5048726" y="260509"/>
                  <a:pt x="5049679" y="256699"/>
                  <a:pt x="5050631" y="252889"/>
                </a:cubicBezTo>
                <a:close/>
                <a:moveTo>
                  <a:pt x="5020151" y="390049"/>
                </a:moveTo>
                <a:cubicBezTo>
                  <a:pt x="5018246" y="385286"/>
                  <a:pt x="5016342" y="380524"/>
                  <a:pt x="5014437" y="376714"/>
                </a:cubicBezTo>
                <a:cubicBezTo>
                  <a:pt x="5014437" y="376714"/>
                  <a:pt x="5014437" y="375761"/>
                  <a:pt x="5014437" y="375761"/>
                </a:cubicBezTo>
                <a:cubicBezTo>
                  <a:pt x="5017294" y="365284"/>
                  <a:pt x="5020151" y="355759"/>
                  <a:pt x="5022056" y="347186"/>
                </a:cubicBezTo>
                <a:cubicBezTo>
                  <a:pt x="5022056" y="347186"/>
                  <a:pt x="5022056" y="348139"/>
                  <a:pt x="5022056" y="348139"/>
                </a:cubicBezTo>
                <a:cubicBezTo>
                  <a:pt x="5022056" y="352901"/>
                  <a:pt x="5022056" y="357664"/>
                  <a:pt x="5022056" y="363379"/>
                </a:cubicBezTo>
                <a:cubicBezTo>
                  <a:pt x="5022056" y="368141"/>
                  <a:pt x="5023009" y="373856"/>
                  <a:pt x="5023009" y="379571"/>
                </a:cubicBezTo>
                <a:cubicBezTo>
                  <a:pt x="5023009" y="381476"/>
                  <a:pt x="5023009" y="384334"/>
                  <a:pt x="5023962" y="386239"/>
                </a:cubicBezTo>
                <a:cubicBezTo>
                  <a:pt x="5023009" y="386239"/>
                  <a:pt x="5022056" y="388144"/>
                  <a:pt x="5020151" y="390049"/>
                </a:cubicBezTo>
                <a:close/>
                <a:moveTo>
                  <a:pt x="5024914" y="400526"/>
                </a:moveTo>
                <a:cubicBezTo>
                  <a:pt x="5024914" y="400526"/>
                  <a:pt x="5024914" y="400526"/>
                  <a:pt x="5024914" y="400526"/>
                </a:cubicBezTo>
                <a:cubicBezTo>
                  <a:pt x="5024914" y="400526"/>
                  <a:pt x="5024914" y="400526"/>
                  <a:pt x="5024914" y="400526"/>
                </a:cubicBezTo>
                <a:cubicBezTo>
                  <a:pt x="5024914" y="400526"/>
                  <a:pt x="5024914" y="400526"/>
                  <a:pt x="5024914" y="400526"/>
                </a:cubicBezTo>
                <a:close/>
                <a:moveTo>
                  <a:pt x="5035392" y="314801"/>
                </a:moveTo>
                <a:cubicBezTo>
                  <a:pt x="5035392" y="315754"/>
                  <a:pt x="5035392" y="316706"/>
                  <a:pt x="5035392" y="317659"/>
                </a:cubicBezTo>
                <a:cubicBezTo>
                  <a:pt x="5034439" y="329089"/>
                  <a:pt x="5032534" y="341471"/>
                  <a:pt x="5031581" y="353854"/>
                </a:cubicBezTo>
                <a:cubicBezTo>
                  <a:pt x="5031581" y="353854"/>
                  <a:pt x="5031581" y="353854"/>
                  <a:pt x="5031581" y="353854"/>
                </a:cubicBezTo>
                <a:cubicBezTo>
                  <a:pt x="5031581" y="353854"/>
                  <a:pt x="5031581" y="354806"/>
                  <a:pt x="5031581" y="354806"/>
                </a:cubicBezTo>
                <a:cubicBezTo>
                  <a:pt x="5031581" y="351949"/>
                  <a:pt x="5030629" y="349091"/>
                  <a:pt x="5030629" y="347186"/>
                </a:cubicBezTo>
                <a:cubicBezTo>
                  <a:pt x="5029676" y="340519"/>
                  <a:pt x="5028724" y="334804"/>
                  <a:pt x="5027771" y="329089"/>
                </a:cubicBezTo>
                <a:cubicBezTo>
                  <a:pt x="5027771" y="328136"/>
                  <a:pt x="5028724" y="326231"/>
                  <a:pt x="5028724" y="325279"/>
                </a:cubicBezTo>
                <a:cubicBezTo>
                  <a:pt x="5029676" y="323374"/>
                  <a:pt x="5030629" y="321469"/>
                  <a:pt x="5032534" y="319564"/>
                </a:cubicBezTo>
                <a:cubicBezTo>
                  <a:pt x="5033487" y="317659"/>
                  <a:pt x="5034439" y="315754"/>
                  <a:pt x="5035392" y="314801"/>
                </a:cubicBezTo>
                <a:close/>
                <a:moveTo>
                  <a:pt x="5006817" y="242411"/>
                </a:moveTo>
                <a:cubicBezTo>
                  <a:pt x="5009674" y="246221"/>
                  <a:pt x="5013484" y="251936"/>
                  <a:pt x="5019199" y="259556"/>
                </a:cubicBezTo>
                <a:cubicBezTo>
                  <a:pt x="5022056" y="262414"/>
                  <a:pt x="5023962" y="266224"/>
                  <a:pt x="5025867" y="270034"/>
                </a:cubicBezTo>
                <a:cubicBezTo>
                  <a:pt x="5023962" y="268129"/>
                  <a:pt x="5022056" y="265271"/>
                  <a:pt x="5021104" y="263366"/>
                </a:cubicBezTo>
                <a:cubicBezTo>
                  <a:pt x="5019199" y="260509"/>
                  <a:pt x="5016342" y="258604"/>
                  <a:pt x="5014437" y="255746"/>
                </a:cubicBezTo>
                <a:cubicBezTo>
                  <a:pt x="5011579" y="251936"/>
                  <a:pt x="5007769" y="249079"/>
                  <a:pt x="5004912" y="245269"/>
                </a:cubicBezTo>
                <a:cubicBezTo>
                  <a:pt x="5006817" y="244316"/>
                  <a:pt x="5006817" y="243364"/>
                  <a:pt x="5006817" y="242411"/>
                </a:cubicBezTo>
                <a:close/>
                <a:moveTo>
                  <a:pt x="5004912" y="242411"/>
                </a:moveTo>
                <a:cubicBezTo>
                  <a:pt x="5004912" y="241459"/>
                  <a:pt x="5004912" y="240506"/>
                  <a:pt x="5004912" y="238601"/>
                </a:cubicBezTo>
                <a:cubicBezTo>
                  <a:pt x="5004912" y="238601"/>
                  <a:pt x="5005864" y="239554"/>
                  <a:pt x="5006817" y="241459"/>
                </a:cubicBezTo>
                <a:cubicBezTo>
                  <a:pt x="5005864" y="242411"/>
                  <a:pt x="5005864" y="243364"/>
                  <a:pt x="5004912" y="244316"/>
                </a:cubicBezTo>
                <a:cubicBezTo>
                  <a:pt x="5004912" y="244316"/>
                  <a:pt x="5004912" y="244316"/>
                  <a:pt x="5004912" y="243364"/>
                </a:cubicBezTo>
                <a:cubicBezTo>
                  <a:pt x="5003959" y="243364"/>
                  <a:pt x="5003959" y="242411"/>
                  <a:pt x="5004912" y="242411"/>
                </a:cubicBezTo>
                <a:close/>
                <a:moveTo>
                  <a:pt x="4999196" y="303371"/>
                </a:moveTo>
                <a:cubicBezTo>
                  <a:pt x="5001101" y="285274"/>
                  <a:pt x="5002054" y="268129"/>
                  <a:pt x="5003006" y="252889"/>
                </a:cubicBezTo>
                <a:cubicBezTo>
                  <a:pt x="5004912" y="255746"/>
                  <a:pt x="5006817" y="257651"/>
                  <a:pt x="5008721" y="260509"/>
                </a:cubicBezTo>
                <a:cubicBezTo>
                  <a:pt x="5010626" y="263366"/>
                  <a:pt x="5012531" y="266224"/>
                  <a:pt x="5014437" y="268129"/>
                </a:cubicBezTo>
                <a:cubicBezTo>
                  <a:pt x="5016342" y="270986"/>
                  <a:pt x="5018246" y="273844"/>
                  <a:pt x="5020151" y="276701"/>
                </a:cubicBezTo>
                <a:cubicBezTo>
                  <a:pt x="5023009" y="281464"/>
                  <a:pt x="5026819" y="287179"/>
                  <a:pt x="5029676" y="292894"/>
                </a:cubicBezTo>
                <a:cubicBezTo>
                  <a:pt x="5029676" y="292894"/>
                  <a:pt x="5029676" y="293846"/>
                  <a:pt x="5029676" y="293846"/>
                </a:cubicBezTo>
                <a:cubicBezTo>
                  <a:pt x="5028724" y="296704"/>
                  <a:pt x="5026819" y="299561"/>
                  <a:pt x="5025867" y="302419"/>
                </a:cubicBezTo>
                <a:cubicBezTo>
                  <a:pt x="5024914" y="303371"/>
                  <a:pt x="5023962" y="304324"/>
                  <a:pt x="5023009" y="305276"/>
                </a:cubicBezTo>
                <a:cubicBezTo>
                  <a:pt x="5023009" y="302419"/>
                  <a:pt x="5022056" y="301466"/>
                  <a:pt x="5022056" y="301466"/>
                </a:cubicBezTo>
                <a:cubicBezTo>
                  <a:pt x="5022056" y="301466"/>
                  <a:pt x="5022056" y="303371"/>
                  <a:pt x="5022056" y="306229"/>
                </a:cubicBezTo>
                <a:cubicBezTo>
                  <a:pt x="5021104" y="307181"/>
                  <a:pt x="5020151" y="308134"/>
                  <a:pt x="5019199" y="309086"/>
                </a:cubicBezTo>
                <a:cubicBezTo>
                  <a:pt x="5017294" y="311944"/>
                  <a:pt x="5014437" y="314801"/>
                  <a:pt x="5012531" y="318611"/>
                </a:cubicBezTo>
                <a:cubicBezTo>
                  <a:pt x="5012531" y="316706"/>
                  <a:pt x="5013484" y="313849"/>
                  <a:pt x="5013484" y="311944"/>
                </a:cubicBezTo>
                <a:cubicBezTo>
                  <a:pt x="5014437" y="305276"/>
                  <a:pt x="5015389" y="299561"/>
                  <a:pt x="5017294" y="294799"/>
                </a:cubicBezTo>
                <a:cubicBezTo>
                  <a:pt x="5019199" y="285274"/>
                  <a:pt x="5020151" y="279559"/>
                  <a:pt x="5020151" y="279559"/>
                </a:cubicBezTo>
                <a:cubicBezTo>
                  <a:pt x="5020151" y="279559"/>
                  <a:pt x="5017294" y="284321"/>
                  <a:pt x="5013484" y="293846"/>
                </a:cubicBezTo>
                <a:cubicBezTo>
                  <a:pt x="5011579" y="298609"/>
                  <a:pt x="5008721" y="304324"/>
                  <a:pt x="5006817" y="310039"/>
                </a:cubicBezTo>
                <a:cubicBezTo>
                  <a:pt x="5003959" y="316706"/>
                  <a:pt x="5002054" y="324326"/>
                  <a:pt x="4999196" y="331946"/>
                </a:cubicBezTo>
                <a:cubicBezTo>
                  <a:pt x="4999196" y="331946"/>
                  <a:pt x="4999196" y="332899"/>
                  <a:pt x="4999196" y="332899"/>
                </a:cubicBezTo>
                <a:cubicBezTo>
                  <a:pt x="4998244" y="330994"/>
                  <a:pt x="4997292" y="329089"/>
                  <a:pt x="4997292" y="327184"/>
                </a:cubicBezTo>
                <a:cubicBezTo>
                  <a:pt x="4998244" y="320516"/>
                  <a:pt x="4998244" y="311944"/>
                  <a:pt x="4999196" y="303371"/>
                </a:cubicBezTo>
                <a:close/>
                <a:moveTo>
                  <a:pt x="4968717" y="208121"/>
                </a:moveTo>
                <a:cubicBezTo>
                  <a:pt x="4968717" y="209074"/>
                  <a:pt x="4968717" y="210026"/>
                  <a:pt x="4967764" y="212884"/>
                </a:cubicBezTo>
                <a:cubicBezTo>
                  <a:pt x="4967764" y="213836"/>
                  <a:pt x="4966812" y="215741"/>
                  <a:pt x="4966812" y="217646"/>
                </a:cubicBezTo>
                <a:cubicBezTo>
                  <a:pt x="4966812" y="216694"/>
                  <a:pt x="4966812" y="216694"/>
                  <a:pt x="4966812" y="215741"/>
                </a:cubicBezTo>
                <a:cubicBezTo>
                  <a:pt x="4967764" y="213836"/>
                  <a:pt x="4968717" y="210979"/>
                  <a:pt x="4968717" y="208121"/>
                </a:cubicBezTo>
                <a:close/>
                <a:moveTo>
                  <a:pt x="4960144" y="364331"/>
                </a:moveTo>
                <a:cubicBezTo>
                  <a:pt x="4960144" y="370046"/>
                  <a:pt x="4961096" y="375761"/>
                  <a:pt x="4961096" y="381476"/>
                </a:cubicBezTo>
                <a:cubicBezTo>
                  <a:pt x="4960144" y="384334"/>
                  <a:pt x="4959192" y="388144"/>
                  <a:pt x="4958239" y="391001"/>
                </a:cubicBezTo>
                <a:cubicBezTo>
                  <a:pt x="4958239" y="389096"/>
                  <a:pt x="4957287" y="387191"/>
                  <a:pt x="4957287" y="386239"/>
                </a:cubicBezTo>
                <a:cubicBezTo>
                  <a:pt x="4957287" y="384334"/>
                  <a:pt x="4957287" y="382429"/>
                  <a:pt x="4957287" y="380524"/>
                </a:cubicBezTo>
                <a:cubicBezTo>
                  <a:pt x="4957287" y="371951"/>
                  <a:pt x="4957287" y="363379"/>
                  <a:pt x="4956334" y="356711"/>
                </a:cubicBezTo>
                <a:cubicBezTo>
                  <a:pt x="4956334" y="354806"/>
                  <a:pt x="4956334" y="353854"/>
                  <a:pt x="4956334" y="351949"/>
                </a:cubicBezTo>
                <a:cubicBezTo>
                  <a:pt x="4957287" y="350996"/>
                  <a:pt x="4958239" y="349091"/>
                  <a:pt x="4958239" y="348139"/>
                </a:cubicBezTo>
                <a:cubicBezTo>
                  <a:pt x="4959192" y="352901"/>
                  <a:pt x="4959192" y="358616"/>
                  <a:pt x="4960144" y="364331"/>
                </a:cubicBezTo>
                <a:close/>
                <a:moveTo>
                  <a:pt x="4957287" y="256699"/>
                </a:moveTo>
                <a:cubicBezTo>
                  <a:pt x="4957287" y="257651"/>
                  <a:pt x="4957287" y="258604"/>
                  <a:pt x="4957287" y="258604"/>
                </a:cubicBezTo>
                <a:cubicBezTo>
                  <a:pt x="4957287" y="258604"/>
                  <a:pt x="4957287" y="259556"/>
                  <a:pt x="4957287" y="259556"/>
                </a:cubicBezTo>
                <a:cubicBezTo>
                  <a:pt x="4956334" y="262414"/>
                  <a:pt x="4956334" y="264319"/>
                  <a:pt x="4955381" y="267176"/>
                </a:cubicBezTo>
                <a:cubicBezTo>
                  <a:pt x="4955381" y="266224"/>
                  <a:pt x="4954429" y="266224"/>
                  <a:pt x="4954429" y="265271"/>
                </a:cubicBezTo>
                <a:cubicBezTo>
                  <a:pt x="4955381" y="263366"/>
                  <a:pt x="4956334" y="259556"/>
                  <a:pt x="4957287" y="256699"/>
                </a:cubicBezTo>
                <a:close/>
                <a:moveTo>
                  <a:pt x="4954429" y="268129"/>
                </a:moveTo>
                <a:cubicBezTo>
                  <a:pt x="4954429" y="269081"/>
                  <a:pt x="4955381" y="270034"/>
                  <a:pt x="4955381" y="270986"/>
                </a:cubicBezTo>
                <a:cubicBezTo>
                  <a:pt x="4954429" y="276701"/>
                  <a:pt x="4952524" y="283369"/>
                  <a:pt x="4951571" y="290036"/>
                </a:cubicBezTo>
                <a:cubicBezTo>
                  <a:pt x="4949667" y="298609"/>
                  <a:pt x="4947762" y="307181"/>
                  <a:pt x="4944904" y="316706"/>
                </a:cubicBezTo>
                <a:cubicBezTo>
                  <a:pt x="4943951" y="312896"/>
                  <a:pt x="4943951" y="310991"/>
                  <a:pt x="4943951" y="310991"/>
                </a:cubicBezTo>
                <a:cubicBezTo>
                  <a:pt x="4943951" y="310991"/>
                  <a:pt x="4943951" y="314801"/>
                  <a:pt x="4943951" y="320516"/>
                </a:cubicBezTo>
                <a:cubicBezTo>
                  <a:pt x="4942999" y="326231"/>
                  <a:pt x="4941094" y="330994"/>
                  <a:pt x="4940142" y="336709"/>
                </a:cubicBezTo>
                <a:cubicBezTo>
                  <a:pt x="4940142" y="336709"/>
                  <a:pt x="4940142" y="335756"/>
                  <a:pt x="4940142" y="335756"/>
                </a:cubicBezTo>
                <a:cubicBezTo>
                  <a:pt x="4939189" y="331946"/>
                  <a:pt x="4939189" y="329089"/>
                  <a:pt x="4938237" y="325279"/>
                </a:cubicBezTo>
                <a:cubicBezTo>
                  <a:pt x="4943951" y="306229"/>
                  <a:pt x="4949667" y="286226"/>
                  <a:pt x="4954429" y="268129"/>
                </a:cubicBezTo>
                <a:close/>
                <a:moveTo>
                  <a:pt x="4922044" y="378619"/>
                </a:moveTo>
                <a:cubicBezTo>
                  <a:pt x="4922044" y="378619"/>
                  <a:pt x="4922044" y="378619"/>
                  <a:pt x="4922044" y="378619"/>
                </a:cubicBezTo>
                <a:cubicBezTo>
                  <a:pt x="4922044" y="379571"/>
                  <a:pt x="4922044" y="379571"/>
                  <a:pt x="4922044" y="378619"/>
                </a:cubicBezTo>
                <a:cubicBezTo>
                  <a:pt x="4922044" y="379571"/>
                  <a:pt x="4922044" y="378619"/>
                  <a:pt x="4922044" y="378619"/>
                </a:cubicBezTo>
                <a:close/>
                <a:moveTo>
                  <a:pt x="4908709" y="307181"/>
                </a:moveTo>
                <a:cubicBezTo>
                  <a:pt x="4910614" y="312896"/>
                  <a:pt x="4912519" y="318611"/>
                  <a:pt x="4915376" y="326231"/>
                </a:cubicBezTo>
                <a:cubicBezTo>
                  <a:pt x="4913471" y="330041"/>
                  <a:pt x="4911567" y="334804"/>
                  <a:pt x="4909662" y="338614"/>
                </a:cubicBezTo>
                <a:cubicBezTo>
                  <a:pt x="4908709" y="327184"/>
                  <a:pt x="4907756" y="316706"/>
                  <a:pt x="4906804" y="308134"/>
                </a:cubicBezTo>
                <a:cubicBezTo>
                  <a:pt x="4906804" y="306229"/>
                  <a:pt x="4906804" y="305276"/>
                  <a:pt x="4906804" y="305276"/>
                </a:cubicBezTo>
                <a:cubicBezTo>
                  <a:pt x="4906804" y="305276"/>
                  <a:pt x="4906804" y="306229"/>
                  <a:pt x="4905851" y="307181"/>
                </a:cubicBezTo>
                <a:cubicBezTo>
                  <a:pt x="4905851" y="303371"/>
                  <a:pt x="4904899" y="300514"/>
                  <a:pt x="4904899" y="297656"/>
                </a:cubicBezTo>
                <a:cubicBezTo>
                  <a:pt x="4906804" y="300514"/>
                  <a:pt x="4907756" y="303371"/>
                  <a:pt x="4908709" y="307181"/>
                </a:cubicBezTo>
                <a:close/>
                <a:moveTo>
                  <a:pt x="4897279" y="351949"/>
                </a:moveTo>
                <a:cubicBezTo>
                  <a:pt x="4897279" y="356711"/>
                  <a:pt x="4897279" y="360521"/>
                  <a:pt x="4896326" y="365284"/>
                </a:cubicBezTo>
                <a:cubicBezTo>
                  <a:pt x="4896326" y="366236"/>
                  <a:pt x="4895374" y="367189"/>
                  <a:pt x="4895374" y="368141"/>
                </a:cubicBezTo>
                <a:cubicBezTo>
                  <a:pt x="4895374" y="365284"/>
                  <a:pt x="4894421" y="361474"/>
                  <a:pt x="4894421" y="357664"/>
                </a:cubicBezTo>
                <a:cubicBezTo>
                  <a:pt x="4893469" y="351949"/>
                  <a:pt x="4893469" y="347186"/>
                  <a:pt x="4892517" y="341471"/>
                </a:cubicBezTo>
                <a:cubicBezTo>
                  <a:pt x="4894421" y="345281"/>
                  <a:pt x="4895374" y="348139"/>
                  <a:pt x="4897279" y="351949"/>
                </a:cubicBezTo>
                <a:close/>
                <a:moveTo>
                  <a:pt x="4822984" y="387191"/>
                </a:moveTo>
                <a:cubicBezTo>
                  <a:pt x="4822984" y="386239"/>
                  <a:pt x="4822984" y="386239"/>
                  <a:pt x="4822984" y="385286"/>
                </a:cubicBezTo>
                <a:cubicBezTo>
                  <a:pt x="4822984" y="386239"/>
                  <a:pt x="4822984" y="387191"/>
                  <a:pt x="4822984" y="387191"/>
                </a:cubicBezTo>
                <a:cubicBezTo>
                  <a:pt x="4822984" y="387191"/>
                  <a:pt x="4822984" y="387191"/>
                  <a:pt x="4822984" y="387191"/>
                </a:cubicBezTo>
                <a:close/>
                <a:moveTo>
                  <a:pt x="4842987" y="338614"/>
                </a:moveTo>
                <a:cubicBezTo>
                  <a:pt x="4842987" y="344329"/>
                  <a:pt x="4842987" y="350044"/>
                  <a:pt x="4842987" y="356711"/>
                </a:cubicBezTo>
                <a:cubicBezTo>
                  <a:pt x="4842987" y="357664"/>
                  <a:pt x="4842987" y="359569"/>
                  <a:pt x="4842987" y="360521"/>
                </a:cubicBezTo>
                <a:cubicBezTo>
                  <a:pt x="4842034" y="366236"/>
                  <a:pt x="4841081" y="373856"/>
                  <a:pt x="4840129" y="382429"/>
                </a:cubicBezTo>
                <a:cubicBezTo>
                  <a:pt x="4839176" y="385286"/>
                  <a:pt x="4839176" y="387191"/>
                  <a:pt x="4838224" y="390049"/>
                </a:cubicBezTo>
                <a:cubicBezTo>
                  <a:pt x="4834414" y="389096"/>
                  <a:pt x="4830604" y="388144"/>
                  <a:pt x="4826794" y="387191"/>
                </a:cubicBezTo>
                <a:cubicBezTo>
                  <a:pt x="4825841" y="384334"/>
                  <a:pt x="4824889" y="381476"/>
                  <a:pt x="4824889" y="379571"/>
                </a:cubicBezTo>
                <a:cubicBezTo>
                  <a:pt x="4825841" y="376714"/>
                  <a:pt x="4826794" y="373856"/>
                  <a:pt x="4827747" y="370999"/>
                </a:cubicBezTo>
                <a:cubicBezTo>
                  <a:pt x="4830604" y="361474"/>
                  <a:pt x="4834414" y="352901"/>
                  <a:pt x="4838224" y="346234"/>
                </a:cubicBezTo>
                <a:cubicBezTo>
                  <a:pt x="4840129" y="342424"/>
                  <a:pt x="4842034" y="339566"/>
                  <a:pt x="4843939" y="336709"/>
                </a:cubicBezTo>
                <a:cubicBezTo>
                  <a:pt x="4842987" y="337661"/>
                  <a:pt x="4842987" y="338614"/>
                  <a:pt x="4842987" y="338614"/>
                </a:cubicBezTo>
                <a:cubicBezTo>
                  <a:pt x="4842987" y="338614"/>
                  <a:pt x="4842987" y="338614"/>
                  <a:pt x="4842987" y="338614"/>
                </a:cubicBezTo>
                <a:close/>
                <a:moveTo>
                  <a:pt x="4843939" y="329089"/>
                </a:moveTo>
                <a:cubicBezTo>
                  <a:pt x="4843939" y="329089"/>
                  <a:pt x="4843939" y="329089"/>
                  <a:pt x="4843939" y="329089"/>
                </a:cubicBezTo>
                <a:cubicBezTo>
                  <a:pt x="4841081" y="324326"/>
                  <a:pt x="4838224" y="320516"/>
                  <a:pt x="4836319" y="318611"/>
                </a:cubicBezTo>
                <a:cubicBezTo>
                  <a:pt x="4836319" y="318611"/>
                  <a:pt x="4836319" y="318611"/>
                  <a:pt x="4836319" y="318611"/>
                </a:cubicBezTo>
                <a:cubicBezTo>
                  <a:pt x="4837272" y="316706"/>
                  <a:pt x="4838224" y="315754"/>
                  <a:pt x="4839176" y="314801"/>
                </a:cubicBezTo>
                <a:cubicBezTo>
                  <a:pt x="4840129" y="316706"/>
                  <a:pt x="4841081" y="319564"/>
                  <a:pt x="4842987" y="321469"/>
                </a:cubicBezTo>
                <a:cubicBezTo>
                  <a:pt x="4842987" y="322421"/>
                  <a:pt x="4843939" y="323374"/>
                  <a:pt x="4843939" y="323374"/>
                </a:cubicBezTo>
                <a:cubicBezTo>
                  <a:pt x="4843939" y="325279"/>
                  <a:pt x="4843939" y="327184"/>
                  <a:pt x="4843939" y="329089"/>
                </a:cubicBezTo>
                <a:close/>
                <a:moveTo>
                  <a:pt x="4845844" y="296704"/>
                </a:moveTo>
                <a:cubicBezTo>
                  <a:pt x="4845844" y="302419"/>
                  <a:pt x="4844891" y="309086"/>
                  <a:pt x="4844891" y="316706"/>
                </a:cubicBezTo>
                <a:cubicBezTo>
                  <a:pt x="4842987" y="314801"/>
                  <a:pt x="4842034" y="311944"/>
                  <a:pt x="4840129" y="310039"/>
                </a:cubicBezTo>
                <a:cubicBezTo>
                  <a:pt x="4839176" y="309086"/>
                  <a:pt x="4838224" y="307181"/>
                  <a:pt x="4837272" y="306229"/>
                </a:cubicBezTo>
                <a:cubicBezTo>
                  <a:pt x="4840129" y="300514"/>
                  <a:pt x="4842987" y="295751"/>
                  <a:pt x="4845844" y="290989"/>
                </a:cubicBezTo>
                <a:cubicBezTo>
                  <a:pt x="4846797" y="290036"/>
                  <a:pt x="4846797" y="289084"/>
                  <a:pt x="4847749" y="288131"/>
                </a:cubicBezTo>
                <a:cubicBezTo>
                  <a:pt x="4846797" y="290989"/>
                  <a:pt x="4845844" y="293846"/>
                  <a:pt x="4845844" y="296704"/>
                </a:cubicBezTo>
                <a:close/>
                <a:moveTo>
                  <a:pt x="4869656" y="325279"/>
                </a:moveTo>
                <a:cubicBezTo>
                  <a:pt x="4869656" y="326231"/>
                  <a:pt x="4869656" y="326231"/>
                  <a:pt x="4869656" y="327184"/>
                </a:cubicBezTo>
                <a:cubicBezTo>
                  <a:pt x="4869656" y="327184"/>
                  <a:pt x="4869656" y="326231"/>
                  <a:pt x="4869656" y="325279"/>
                </a:cubicBezTo>
                <a:cubicBezTo>
                  <a:pt x="4869656" y="323374"/>
                  <a:pt x="4869656" y="320516"/>
                  <a:pt x="4869656" y="318611"/>
                </a:cubicBezTo>
                <a:cubicBezTo>
                  <a:pt x="4869656" y="320516"/>
                  <a:pt x="4869656" y="323374"/>
                  <a:pt x="4869656" y="325279"/>
                </a:cubicBezTo>
                <a:close/>
                <a:moveTo>
                  <a:pt x="4854416" y="276701"/>
                </a:moveTo>
                <a:cubicBezTo>
                  <a:pt x="4860131" y="267176"/>
                  <a:pt x="4865847" y="261461"/>
                  <a:pt x="4868704" y="256699"/>
                </a:cubicBezTo>
                <a:cubicBezTo>
                  <a:pt x="4869656" y="255746"/>
                  <a:pt x="4870609" y="253841"/>
                  <a:pt x="4871562" y="252889"/>
                </a:cubicBezTo>
                <a:cubicBezTo>
                  <a:pt x="4871562" y="254794"/>
                  <a:pt x="4871562" y="257651"/>
                  <a:pt x="4871562" y="259556"/>
                </a:cubicBezTo>
                <a:cubicBezTo>
                  <a:pt x="4868704" y="270986"/>
                  <a:pt x="4864894" y="283369"/>
                  <a:pt x="4861084" y="296704"/>
                </a:cubicBezTo>
                <a:cubicBezTo>
                  <a:pt x="4861084" y="297656"/>
                  <a:pt x="4860131" y="299561"/>
                  <a:pt x="4860131" y="300514"/>
                </a:cubicBezTo>
                <a:cubicBezTo>
                  <a:pt x="4857274" y="291941"/>
                  <a:pt x="4855369" y="284321"/>
                  <a:pt x="4853464" y="278606"/>
                </a:cubicBezTo>
                <a:cubicBezTo>
                  <a:pt x="4854416" y="277654"/>
                  <a:pt x="4854416" y="277654"/>
                  <a:pt x="4854416" y="276701"/>
                </a:cubicBezTo>
                <a:cubicBezTo>
                  <a:pt x="4854416" y="276701"/>
                  <a:pt x="4854416" y="276701"/>
                  <a:pt x="4854416" y="276701"/>
                </a:cubicBezTo>
                <a:close/>
                <a:moveTo>
                  <a:pt x="4850606" y="281464"/>
                </a:moveTo>
                <a:cubicBezTo>
                  <a:pt x="4852512" y="290989"/>
                  <a:pt x="4854416" y="303371"/>
                  <a:pt x="4857274" y="316706"/>
                </a:cubicBezTo>
                <a:cubicBezTo>
                  <a:pt x="4856322" y="321469"/>
                  <a:pt x="4855369" y="325279"/>
                  <a:pt x="4854416" y="330041"/>
                </a:cubicBezTo>
                <a:cubicBezTo>
                  <a:pt x="4853464" y="329089"/>
                  <a:pt x="4852512" y="327184"/>
                  <a:pt x="4852512" y="326231"/>
                </a:cubicBezTo>
                <a:cubicBezTo>
                  <a:pt x="4852512" y="325279"/>
                  <a:pt x="4852512" y="323374"/>
                  <a:pt x="4852512" y="322421"/>
                </a:cubicBezTo>
                <a:cubicBezTo>
                  <a:pt x="4851559" y="311944"/>
                  <a:pt x="4851559" y="303371"/>
                  <a:pt x="4850606" y="295751"/>
                </a:cubicBezTo>
                <a:cubicBezTo>
                  <a:pt x="4850606" y="290989"/>
                  <a:pt x="4849654" y="287179"/>
                  <a:pt x="4849654" y="284321"/>
                </a:cubicBezTo>
                <a:cubicBezTo>
                  <a:pt x="4849654" y="283369"/>
                  <a:pt x="4849654" y="282416"/>
                  <a:pt x="4850606" y="281464"/>
                </a:cubicBezTo>
                <a:close/>
                <a:moveTo>
                  <a:pt x="4838224" y="290036"/>
                </a:moveTo>
                <a:cubicBezTo>
                  <a:pt x="4841081" y="283369"/>
                  <a:pt x="4843939" y="277654"/>
                  <a:pt x="4845844" y="272891"/>
                </a:cubicBezTo>
                <a:cubicBezTo>
                  <a:pt x="4846797" y="270034"/>
                  <a:pt x="4847749" y="267176"/>
                  <a:pt x="4848701" y="265271"/>
                </a:cubicBezTo>
                <a:cubicBezTo>
                  <a:pt x="4848701" y="268129"/>
                  <a:pt x="4849654" y="271939"/>
                  <a:pt x="4849654" y="275749"/>
                </a:cubicBezTo>
                <a:cubicBezTo>
                  <a:pt x="4848701" y="276701"/>
                  <a:pt x="4848701" y="277654"/>
                  <a:pt x="4847749" y="277654"/>
                </a:cubicBezTo>
                <a:cubicBezTo>
                  <a:pt x="4847749" y="274796"/>
                  <a:pt x="4847749" y="273844"/>
                  <a:pt x="4847749" y="273844"/>
                </a:cubicBezTo>
                <a:cubicBezTo>
                  <a:pt x="4847749" y="273844"/>
                  <a:pt x="4847749" y="275749"/>
                  <a:pt x="4847749" y="278606"/>
                </a:cubicBezTo>
                <a:cubicBezTo>
                  <a:pt x="4845844" y="281464"/>
                  <a:pt x="4842987" y="284321"/>
                  <a:pt x="4841081" y="288131"/>
                </a:cubicBezTo>
                <a:cubicBezTo>
                  <a:pt x="4840129" y="290036"/>
                  <a:pt x="4838224" y="291941"/>
                  <a:pt x="4836319" y="294799"/>
                </a:cubicBezTo>
                <a:cubicBezTo>
                  <a:pt x="4836319" y="292894"/>
                  <a:pt x="4837272" y="291941"/>
                  <a:pt x="4838224" y="290036"/>
                </a:cubicBezTo>
                <a:close/>
                <a:moveTo>
                  <a:pt x="4835366" y="309086"/>
                </a:moveTo>
                <a:cubicBezTo>
                  <a:pt x="4835366" y="309086"/>
                  <a:pt x="4835366" y="308134"/>
                  <a:pt x="4836319" y="308134"/>
                </a:cubicBezTo>
                <a:cubicBezTo>
                  <a:pt x="4837272" y="309086"/>
                  <a:pt x="4837272" y="310039"/>
                  <a:pt x="4838224" y="311944"/>
                </a:cubicBezTo>
                <a:cubicBezTo>
                  <a:pt x="4838224" y="312896"/>
                  <a:pt x="4839176" y="312896"/>
                  <a:pt x="4839176" y="313849"/>
                </a:cubicBezTo>
                <a:cubicBezTo>
                  <a:pt x="4838224" y="314801"/>
                  <a:pt x="4837272" y="315754"/>
                  <a:pt x="4835366" y="317659"/>
                </a:cubicBezTo>
                <a:cubicBezTo>
                  <a:pt x="4835366" y="317659"/>
                  <a:pt x="4835366" y="317659"/>
                  <a:pt x="4835366" y="317659"/>
                </a:cubicBezTo>
                <a:cubicBezTo>
                  <a:pt x="4835366" y="317659"/>
                  <a:pt x="4834414" y="316706"/>
                  <a:pt x="4834414" y="316706"/>
                </a:cubicBezTo>
                <a:cubicBezTo>
                  <a:pt x="4833462" y="315754"/>
                  <a:pt x="4833462" y="315754"/>
                  <a:pt x="4832509" y="314801"/>
                </a:cubicBezTo>
                <a:cubicBezTo>
                  <a:pt x="4833462" y="312896"/>
                  <a:pt x="4834414" y="310991"/>
                  <a:pt x="4835366" y="309086"/>
                </a:cubicBezTo>
                <a:close/>
                <a:moveTo>
                  <a:pt x="4830604" y="319564"/>
                </a:moveTo>
                <a:cubicBezTo>
                  <a:pt x="4831556" y="317659"/>
                  <a:pt x="4831556" y="316706"/>
                  <a:pt x="4832509" y="314801"/>
                </a:cubicBezTo>
                <a:cubicBezTo>
                  <a:pt x="4832509" y="315754"/>
                  <a:pt x="4833462" y="315754"/>
                  <a:pt x="4833462" y="316706"/>
                </a:cubicBezTo>
                <a:cubicBezTo>
                  <a:pt x="4833462" y="317659"/>
                  <a:pt x="4834414" y="317659"/>
                  <a:pt x="4834414" y="318611"/>
                </a:cubicBezTo>
                <a:cubicBezTo>
                  <a:pt x="4832509" y="320516"/>
                  <a:pt x="4830604" y="322421"/>
                  <a:pt x="4828699" y="324326"/>
                </a:cubicBezTo>
                <a:cubicBezTo>
                  <a:pt x="4829651" y="322421"/>
                  <a:pt x="4829651" y="320516"/>
                  <a:pt x="4830604" y="319564"/>
                </a:cubicBezTo>
                <a:close/>
                <a:moveTo>
                  <a:pt x="4817269" y="364331"/>
                </a:moveTo>
                <a:cubicBezTo>
                  <a:pt x="4817269" y="361474"/>
                  <a:pt x="4817269" y="359569"/>
                  <a:pt x="4817269" y="356711"/>
                </a:cubicBezTo>
                <a:cubicBezTo>
                  <a:pt x="4820126" y="349091"/>
                  <a:pt x="4822984" y="342424"/>
                  <a:pt x="4824889" y="335756"/>
                </a:cubicBezTo>
                <a:cubicBezTo>
                  <a:pt x="4824889" y="335756"/>
                  <a:pt x="4825841" y="334804"/>
                  <a:pt x="4825841" y="334804"/>
                </a:cubicBezTo>
                <a:cubicBezTo>
                  <a:pt x="4829651" y="328136"/>
                  <a:pt x="4833462" y="323374"/>
                  <a:pt x="4835366" y="319564"/>
                </a:cubicBezTo>
                <a:cubicBezTo>
                  <a:pt x="4835366" y="320516"/>
                  <a:pt x="4836319" y="321469"/>
                  <a:pt x="4837272" y="322421"/>
                </a:cubicBezTo>
                <a:cubicBezTo>
                  <a:pt x="4838224" y="324326"/>
                  <a:pt x="4839176" y="327184"/>
                  <a:pt x="4841081" y="330994"/>
                </a:cubicBezTo>
                <a:cubicBezTo>
                  <a:pt x="4842034" y="332899"/>
                  <a:pt x="4842034" y="333851"/>
                  <a:pt x="4842987" y="335756"/>
                </a:cubicBezTo>
                <a:cubicBezTo>
                  <a:pt x="4840129" y="338614"/>
                  <a:pt x="4838224" y="341471"/>
                  <a:pt x="4835366" y="345281"/>
                </a:cubicBezTo>
                <a:cubicBezTo>
                  <a:pt x="4831556" y="350996"/>
                  <a:pt x="4826794" y="357664"/>
                  <a:pt x="4822984" y="366236"/>
                </a:cubicBezTo>
                <a:cubicBezTo>
                  <a:pt x="4822031" y="367189"/>
                  <a:pt x="4821079" y="368141"/>
                  <a:pt x="4820126" y="369094"/>
                </a:cubicBezTo>
                <a:cubicBezTo>
                  <a:pt x="4819174" y="370046"/>
                  <a:pt x="4818222" y="370999"/>
                  <a:pt x="4817269" y="371951"/>
                </a:cubicBezTo>
                <a:cubicBezTo>
                  <a:pt x="4816316" y="369094"/>
                  <a:pt x="4817269" y="366236"/>
                  <a:pt x="4817269" y="364331"/>
                </a:cubicBezTo>
                <a:close/>
                <a:moveTo>
                  <a:pt x="4816316" y="376714"/>
                </a:moveTo>
                <a:cubicBezTo>
                  <a:pt x="4817269" y="373856"/>
                  <a:pt x="4819174" y="370999"/>
                  <a:pt x="4820126" y="370046"/>
                </a:cubicBezTo>
                <a:cubicBezTo>
                  <a:pt x="4820126" y="370046"/>
                  <a:pt x="4820126" y="370046"/>
                  <a:pt x="4820126" y="370046"/>
                </a:cubicBezTo>
                <a:cubicBezTo>
                  <a:pt x="4820126" y="370046"/>
                  <a:pt x="4820126" y="370046"/>
                  <a:pt x="4820126" y="370046"/>
                </a:cubicBezTo>
                <a:cubicBezTo>
                  <a:pt x="4819174" y="372904"/>
                  <a:pt x="4817269" y="375761"/>
                  <a:pt x="4816316" y="378619"/>
                </a:cubicBezTo>
                <a:cubicBezTo>
                  <a:pt x="4816316" y="376714"/>
                  <a:pt x="4816316" y="376714"/>
                  <a:pt x="4816316" y="376714"/>
                </a:cubicBezTo>
                <a:close/>
                <a:moveTo>
                  <a:pt x="4762024" y="305276"/>
                </a:moveTo>
                <a:cubicBezTo>
                  <a:pt x="4762024" y="306229"/>
                  <a:pt x="4762976" y="312896"/>
                  <a:pt x="4763929" y="322421"/>
                </a:cubicBezTo>
                <a:cubicBezTo>
                  <a:pt x="4762024" y="317659"/>
                  <a:pt x="4761072" y="313849"/>
                  <a:pt x="4760119" y="309086"/>
                </a:cubicBezTo>
                <a:cubicBezTo>
                  <a:pt x="4761072" y="306229"/>
                  <a:pt x="4761072" y="303371"/>
                  <a:pt x="4762024" y="300514"/>
                </a:cubicBezTo>
                <a:cubicBezTo>
                  <a:pt x="4762024" y="302419"/>
                  <a:pt x="4762024" y="303371"/>
                  <a:pt x="4762024" y="305276"/>
                </a:cubicBezTo>
                <a:close/>
                <a:moveTo>
                  <a:pt x="4755356" y="279559"/>
                </a:moveTo>
                <a:cubicBezTo>
                  <a:pt x="4757262" y="284321"/>
                  <a:pt x="4758214" y="289084"/>
                  <a:pt x="4760119" y="294799"/>
                </a:cubicBezTo>
                <a:cubicBezTo>
                  <a:pt x="4760119" y="295751"/>
                  <a:pt x="4760119" y="296704"/>
                  <a:pt x="4761072" y="297656"/>
                </a:cubicBezTo>
                <a:cubicBezTo>
                  <a:pt x="4760119" y="299561"/>
                  <a:pt x="4759166" y="301466"/>
                  <a:pt x="4758214" y="304324"/>
                </a:cubicBezTo>
                <a:cubicBezTo>
                  <a:pt x="4757262" y="300514"/>
                  <a:pt x="4755356" y="296704"/>
                  <a:pt x="4754404" y="292894"/>
                </a:cubicBezTo>
                <a:cubicBezTo>
                  <a:pt x="4754404" y="288131"/>
                  <a:pt x="4754404" y="284321"/>
                  <a:pt x="4755356" y="279559"/>
                </a:cubicBezTo>
                <a:close/>
                <a:moveTo>
                  <a:pt x="4759166" y="342424"/>
                </a:moveTo>
                <a:cubicBezTo>
                  <a:pt x="4757262" y="338614"/>
                  <a:pt x="4756309" y="335756"/>
                  <a:pt x="4755356" y="331946"/>
                </a:cubicBezTo>
                <a:cubicBezTo>
                  <a:pt x="4755356" y="330041"/>
                  <a:pt x="4756309" y="328136"/>
                  <a:pt x="4756309" y="326231"/>
                </a:cubicBezTo>
                <a:cubicBezTo>
                  <a:pt x="4757262" y="330994"/>
                  <a:pt x="4758214" y="336709"/>
                  <a:pt x="4759166" y="342424"/>
                </a:cubicBezTo>
                <a:close/>
                <a:moveTo>
                  <a:pt x="4753451" y="312896"/>
                </a:moveTo>
                <a:cubicBezTo>
                  <a:pt x="4753451" y="313849"/>
                  <a:pt x="4753451" y="314801"/>
                  <a:pt x="4754404" y="315754"/>
                </a:cubicBezTo>
                <a:cubicBezTo>
                  <a:pt x="4754404" y="316706"/>
                  <a:pt x="4754404" y="316706"/>
                  <a:pt x="4753451" y="317659"/>
                </a:cubicBezTo>
                <a:cubicBezTo>
                  <a:pt x="4753451" y="315754"/>
                  <a:pt x="4753451" y="313849"/>
                  <a:pt x="4753451" y="312896"/>
                </a:cubicBezTo>
                <a:close/>
                <a:moveTo>
                  <a:pt x="4755356" y="373856"/>
                </a:moveTo>
                <a:cubicBezTo>
                  <a:pt x="4755356" y="374809"/>
                  <a:pt x="4755356" y="374809"/>
                  <a:pt x="4756309" y="375761"/>
                </a:cubicBezTo>
                <a:cubicBezTo>
                  <a:pt x="4755356" y="376714"/>
                  <a:pt x="4755356" y="378619"/>
                  <a:pt x="4754404" y="379571"/>
                </a:cubicBezTo>
                <a:cubicBezTo>
                  <a:pt x="4753451" y="379571"/>
                  <a:pt x="4753451" y="379571"/>
                  <a:pt x="4752499" y="379571"/>
                </a:cubicBezTo>
                <a:cubicBezTo>
                  <a:pt x="4753451" y="377666"/>
                  <a:pt x="4754404" y="375761"/>
                  <a:pt x="4755356" y="373856"/>
                </a:cubicBezTo>
                <a:close/>
                <a:moveTo>
                  <a:pt x="4748689" y="291941"/>
                </a:moveTo>
                <a:cubicBezTo>
                  <a:pt x="4747737" y="295751"/>
                  <a:pt x="4747737" y="299561"/>
                  <a:pt x="4746784" y="303371"/>
                </a:cubicBezTo>
                <a:cubicBezTo>
                  <a:pt x="4746784" y="303371"/>
                  <a:pt x="4746784" y="303371"/>
                  <a:pt x="4746784" y="303371"/>
                </a:cubicBezTo>
                <a:cubicBezTo>
                  <a:pt x="4746784" y="302419"/>
                  <a:pt x="4746784" y="300514"/>
                  <a:pt x="4746784" y="299561"/>
                </a:cubicBezTo>
                <a:cubicBezTo>
                  <a:pt x="4746784" y="296704"/>
                  <a:pt x="4747737" y="293846"/>
                  <a:pt x="4748689" y="291941"/>
                </a:cubicBezTo>
                <a:close/>
                <a:moveTo>
                  <a:pt x="4738212" y="327184"/>
                </a:moveTo>
                <a:cubicBezTo>
                  <a:pt x="4738212" y="331946"/>
                  <a:pt x="4737259" y="335756"/>
                  <a:pt x="4737259" y="341471"/>
                </a:cubicBezTo>
                <a:cubicBezTo>
                  <a:pt x="4737259" y="339566"/>
                  <a:pt x="4736306" y="338614"/>
                  <a:pt x="4736306" y="336709"/>
                </a:cubicBezTo>
                <a:cubicBezTo>
                  <a:pt x="4737259" y="332899"/>
                  <a:pt x="4737259" y="330041"/>
                  <a:pt x="4738212" y="327184"/>
                </a:cubicBezTo>
                <a:close/>
                <a:moveTo>
                  <a:pt x="4720114" y="261461"/>
                </a:moveTo>
                <a:cubicBezTo>
                  <a:pt x="4720114" y="261461"/>
                  <a:pt x="4720114" y="261461"/>
                  <a:pt x="4720114" y="261461"/>
                </a:cubicBezTo>
                <a:cubicBezTo>
                  <a:pt x="4722972" y="270034"/>
                  <a:pt x="4725829" y="279559"/>
                  <a:pt x="4729639" y="290989"/>
                </a:cubicBezTo>
                <a:cubicBezTo>
                  <a:pt x="4730591" y="292894"/>
                  <a:pt x="4730591" y="294799"/>
                  <a:pt x="4731544" y="296704"/>
                </a:cubicBezTo>
                <a:cubicBezTo>
                  <a:pt x="4730591" y="300514"/>
                  <a:pt x="4728687" y="304324"/>
                  <a:pt x="4727734" y="308134"/>
                </a:cubicBezTo>
                <a:cubicBezTo>
                  <a:pt x="4726781" y="304324"/>
                  <a:pt x="4724876" y="299561"/>
                  <a:pt x="4723924" y="295751"/>
                </a:cubicBezTo>
                <a:cubicBezTo>
                  <a:pt x="4722019" y="289084"/>
                  <a:pt x="4720114" y="282416"/>
                  <a:pt x="4718209" y="276701"/>
                </a:cubicBezTo>
                <a:cubicBezTo>
                  <a:pt x="4718209" y="270034"/>
                  <a:pt x="4719162" y="265271"/>
                  <a:pt x="4720114" y="261461"/>
                </a:cubicBezTo>
                <a:close/>
                <a:moveTo>
                  <a:pt x="4709637" y="324326"/>
                </a:moveTo>
                <a:cubicBezTo>
                  <a:pt x="4711541" y="315754"/>
                  <a:pt x="4712494" y="308134"/>
                  <a:pt x="4713447" y="301466"/>
                </a:cubicBezTo>
                <a:cubicBezTo>
                  <a:pt x="4715351" y="310991"/>
                  <a:pt x="4717256" y="321469"/>
                  <a:pt x="4719162" y="331946"/>
                </a:cubicBezTo>
                <a:cubicBezTo>
                  <a:pt x="4718209" y="335756"/>
                  <a:pt x="4716304" y="339566"/>
                  <a:pt x="4715351" y="343376"/>
                </a:cubicBezTo>
                <a:cubicBezTo>
                  <a:pt x="4715351" y="343376"/>
                  <a:pt x="4715351" y="343376"/>
                  <a:pt x="4715351" y="343376"/>
                </a:cubicBezTo>
                <a:cubicBezTo>
                  <a:pt x="4712494" y="339566"/>
                  <a:pt x="4709637" y="335756"/>
                  <a:pt x="4707731" y="332899"/>
                </a:cubicBezTo>
                <a:cubicBezTo>
                  <a:pt x="4708684" y="330041"/>
                  <a:pt x="4708684" y="327184"/>
                  <a:pt x="4709637" y="324326"/>
                </a:cubicBezTo>
                <a:close/>
                <a:moveTo>
                  <a:pt x="4703922" y="355759"/>
                </a:moveTo>
                <a:cubicBezTo>
                  <a:pt x="4704874" y="357664"/>
                  <a:pt x="4704874" y="358616"/>
                  <a:pt x="4705826" y="360521"/>
                </a:cubicBezTo>
                <a:cubicBezTo>
                  <a:pt x="4706779" y="363379"/>
                  <a:pt x="4707731" y="366236"/>
                  <a:pt x="4708684" y="369094"/>
                </a:cubicBezTo>
                <a:cubicBezTo>
                  <a:pt x="4707731" y="371951"/>
                  <a:pt x="4705826" y="374809"/>
                  <a:pt x="4704874" y="377666"/>
                </a:cubicBezTo>
                <a:cubicBezTo>
                  <a:pt x="4704874" y="377666"/>
                  <a:pt x="4704874" y="376714"/>
                  <a:pt x="4704874" y="376714"/>
                </a:cubicBezTo>
                <a:cubicBezTo>
                  <a:pt x="4703922" y="374809"/>
                  <a:pt x="4702969" y="373856"/>
                  <a:pt x="4702016" y="371951"/>
                </a:cubicBezTo>
                <a:cubicBezTo>
                  <a:pt x="4702016" y="366236"/>
                  <a:pt x="4702969" y="361474"/>
                  <a:pt x="4703922" y="355759"/>
                </a:cubicBezTo>
                <a:close/>
                <a:moveTo>
                  <a:pt x="4682966" y="380524"/>
                </a:moveTo>
                <a:cubicBezTo>
                  <a:pt x="4682014" y="384334"/>
                  <a:pt x="4681062" y="388144"/>
                  <a:pt x="4680109" y="392906"/>
                </a:cubicBezTo>
                <a:cubicBezTo>
                  <a:pt x="4679156" y="392906"/>
                  <a:pt x="4677251" y="393859"/>
                  <a:pt x="4676299" y="393859"/>
                </a:cubicBezTo>
                <a:cubicBezTo>
                  <a:pt x="4676299" y="391954"/>
                  <a:pt x="4675347" y="390049"/>
                  <a:pt x="4675347" y="388144"/>
                </a:cubicBezTo>
                <a:cubicBezTo>
                  <a:pt x="4678204" y="384334"/>
                  <a:pt x="4681062" y="381476"/>
                  <a:pt x="4682966" y="378619"/>
                </a:cubicBezTo>
                <a:cubicBezTo>
                  <a:pt x="4682014" y="379571"/>
                  <a:pt x="4682966" y="380524"/>
                  <a:pt x="4682966" y="380524"/>
                </a:cubicBezTo>
                <a:close/>
                <a:moveTo>
                  <a:pt x="4672489" y="361474"/>
                </a:moveTo>
                <a:cubicBezTo>
                  <a:pt x="4674394" y="365284"/>
                  <a:pt x="4677251" y="370046"/>
                  <a:pt x="4679156" y="373856"/>
                </a:cubicBezTo>
                <a:cubicBezTo>
                  <a:pt x="4677251" y="375761"/>
                  <a:pt x="4674394" y="377666"/>
                  <a:pt x="4672489" y="379571"/>
                </a:cubicBezTo>
                <a:cubicBezTo>
                  <a:pt x="4672489" y="378619"/>
                  <a:pt x="4672489" y="377666"/>
                  <a:pt x="4671537" y="376714"/>
                </a:cubicBezTo>
                <a:cubicBezTo>
                  <a:pt x="4671537" y="374809"/>
                  <a:pt x="4670584" y="372904"/>
                  <a:pt x="4670584" y="370999"/>
                </a:cubicBezTo>
                <a:cubicBezTo>
                  <a:pt x="4671537" y="368141"/>
                  <a:pt x="4671537" y="364331"/>
                  <a:pt x="4672489" y="361474"/>
                </a:cubicBezTo>
                <a:close/>
                <a:moveTo>
                  <a:pt x="4661059" y="265271"/>
                </a:moveTo>
                <a:cubicBezTo>
                  <a:pt x="4662012" y="260509"/>
                  <a:pt x="4662964" y="256699"/>
                  <a:pt x="4663916" y="252889"/>
                </a:cubicBezTo>
                <a:cubicBezTo>
                  <a:pt x="4665822" y="246221"/>
                  <a:pt x="4667726" y="241459"/>
                  <a:pt x="4669631" y="237649"/>
                </a:cubicBezTo>
                <a:cubicBezTo>
                  <a:pt x="4669631" y="239554"/>
                  <a:pt x="4669631" y="240506"/>
                  <a:pt x="4669631" y="242411"/>
                </a:cubicBezTo>
                <a:cubicBezTo>
                  <a:pt x="4667726" y="250031"/>
                  <a:pt x="4664869" y="259556"/>
                  <a:pt x="4661059" y="269081"/>
                </a:cubicBezTo>
                <a:cubicBezTo>
                  <a:pt x="4661059" y="268129"/>
                  <a:pt x="4661059" y="266224"/>
                  <a:pt x="4661059" y="265271"/>
                </a:cubicBezTo>
                <a:close/>
                <a:moveTo>
                  <a:pt x="4645819" y="278606"/>
                </a:moveTo>
                <a:cubicBezTo>
                  <a:pt x="4646772" y="271939"/>
                  <a:pt x="4647724" y="266224"/>
                  <a:pt x="4648676" y="260509"/>
                </a:cubicBezTo>
                <a:cubicBezTo>
                  <a:pt x="4649629" y="257651"/>
                  <a:pt x="4649629" y="253841"/>
                  <a:pt x="4650581" y="250984"/>
                </a:cubicBezTo>
                <a:cubicBezTo>
                  <a:pt x="4650581" y="250984"/>
                  <a:pt x="4650581" y="251936"/>
                  <a:pt x="4650581" y="251936"/>
                </a:cubicBezTo>
                <a:cubicBezTo>
                  <a:pt x="4651534" y="254794"/>
                  <a:pt x="4652487" y="259556"/>
                  <a:pt x="4652487" y="265271"/>
                </a:cubicBezTo>
                <a:cubicBezTo>
                  <a:pt x="4652487" y="267176"/>
                  <a:pt x="4652487" y="269081"/>
                  <a:pt x="4652487" y="270034"/>
                </a:cubicBezTo>
                <a:cubicBezTo>
                  <a:pt x="4651534" y="272891"/>
                  <a:pt x="4651534" y="275749"/>
                  <a:pt x="4650581" y="278606"/>
                </a:cubicBezTo>
                <a:cubicBezTo>
                  <a:pt x="4649629" y="282416"/>
                  <a:pt x="4648676" y="287179"/>
                  <a:pt x="4648676" y="290989"/>
                </a:cubicBezTo>
                <a:cubicBezTo>
                  <a:pt x="4648676" y="287179"/>
                  <a:pt x="4646772" y="283369"/>
                  <a:pt x="4645819" y="278606"/>
                </a:cubicBezTo>
                <a:cubicBezTo>
                  <a:pt x="4645819" y="278606"/>
                  <a:pt x="4645819" y="278606"/>
                  <a:pt x="4645819" y="278606"/>
                </a:cubicBezTo>
                <a:close/>
                <a:moveTo>
                  <a:pt x="4642962" y="293846"/>
                </a:moveTo>
                <a:cubicBezTo>
                  <a:pt x="4643914" y="296704"/>
                  <a:pt x="4643914" y="299561"/>
                  <a:pt x="4644866" y="302419"/>
                </a:cubicBezTo>
                <a:cubicBezTo>
                  <a:pt x="4644866" y="304324"/>
                  <a:pt x="4645819" y="307181"/>
                  <a:pt x="4645819" y="309086"/>
                </a:cubicBezTo>
                <a:cubicBezTo>
                  <a:pt x="4645819" y="309086"/>
                  <a:pt x="4645819" y="309086"/>
                  <a:pt x="4645819" y="309086"/>
                </a:cubicBezTo>
                <a:cubicBezTo>
                  <a:pt x="4644866" y="308134"/>
                  <a:pt x="4643914" y="307181"/>
                  <a:pt x="4642962" y="306229"/>
                </a:cubicBezTo>
                <a:cubicBezTo>
                  <a:pt x="4642962" y="304324"/>
                  <a:pt x="4642009" y="302419"/>
                  <a:pt x="4642009" y="299561"/>
                </a:cubicBezTo>
                <a:cubicBezTo>
                  <a:pt x="4642962" y="297656"/>
                  <a:pt x="4642962" y="295751"/>
                  <a:pt x="4642962" y="293846"/>
                </a:cubicBezTo>
                <a:close/>
                <a:moveTo>
                  <a:pt x="4595337" y="280511"/>
                </a:moveTo>
                <a:cubicBezTo>
                  <a:pt x="4596289" y="284321"/>
                  <a:pt x="4597241" y="289084"/>
                  <a:pt x="4598194" y="293846"/>
                </a:cubicBezTo>
                <a:cubicBezTo>
                  <a:pt x="4598194" y="295751"/>
                  <a:pt x="4598194" y="298609"/>
                  <a:pt x="4598194" y="300514"/>
                </a:cubicBezTo>
                <a:cubicBezTo>
                  <a:pt x="4598194" y="304324"/>
                  <a:pt x="4598194" y="308134"/>
                  <a:pt x="4598194" y="311944"/>
                </a:cubicBezTo>
                <a:cubicBezTo>
                  <a:pt x="4597241" y="313849"/>
                  <a:pt x="4597241" y="316706"/>
                  <a:pt x="4596289" y="319564"/>
                </a:cubicBezTo>
                <a:cubicBezTo>
                  <a:pt x="4595337" y="316706"/>
                  <a:pt x="4594384" y="314801"/>
                  <a:pt x="4593431" y="311944"/>
                </a:cubicBezTo>
                <a:cubicBezTo>
                  <a:pt x="4593431" y="310039"/>
                  <a:pt x="4593431" y="307181"/>
                  <a:pt x="4593431" y="305276"/>
                </a:cubicBezTo>
                <a:cubicBezTo>
                  <a:pt x="4593431" y="298609"/>
                  <a:pt x="4593431" y="292894"/>
                  <a:pt x="4593431" y="286226"/>
                </a:cubicBezTo>
                <a:cubicBezTo>
                  <a:pt x="4593431" y="284321"/>
                  <a:pt x="4594384" y="282416"/>
                  <a:pt x="4595337" y="280511"/>
                </a:cubicBezTo>
                <a:cubicBezTo>
                  <a:pt x="4595337" y="280511"/>
                  <a:pt x="4595337" y="280511"/>
                  <a:pt x="4595337" y="280511"/>
                </a:cubicBezTo>
                <a:close/>
                <a:moveTo>
                  <a:pt x="4595337" y="277654"/>
                </a:moveTo>
                <a:cubicBezTo>
                  <a:pt x="4594384" y="278606"/>
                  <a:pt x="4594384" y="278606"/>
                  <a:pt x="4593431" y="279559"/>
                </a:cubicBezTo>
                <a:cubicBezTo>
                  <a:pt x="4593431" y="279559"/>
                  <a:pt x="4593431" y="280511"/>
                  <a:pt x="4592479" y="280511"/>
                </a:cubicBezTo>
                <a:cubicBezTo>
                  <a:pt x="4592479" y="274796"/>
                  <a:pt x="4592479" y="269081"/>
                  <a:pt x="4592479" y="263366"/>
                </a:cubicBezTo>
                <a:cubicBezTo>
                  <a:pt x="4593431" y="267176"/>
                  <a:pt x="4594384" y="271939"/>
                  <a:pt x="4595337" y="277654"/>
                </a:cubicBezTo>
                <a:close/>
                <a:moveTo>
                  <a:pt x="4576287" y="253841"/>
                </a:moveTo>
                <a:cubicBezTo>
                  <a:pt x="4576287" y="260509"/>
                  <a:pt x="4576287" y="267176"/>
                  <a:pt x="4575334" y="273844"/>
                </a:cubicBezTo>
                <a:cubicBezTo>
                  <a:pt x="4573429" y="270034"/>
                  <a:pt x="4571524" y="266224"/>
                  <a:pt x="4569619" y="262414"/>
                </a:cubicBezTo>
                <a:cubicBezTo>
                  <a:pt x="4572476" y="259556"/>
                  <a:pt x="4574381" y="256699"/>
                  <a:pt x="4576287" y="253841"/>
                </a:cubicBezTo>
                <a:close/>
                <a:moveTo>
                  <a:pt x="4566762" y="268129"/>
                </a:moveTo>
                <a:cubicBezTo>
                  <a:pt x="4566762" y="268129"/>
                  <a:pt x="4566762" y="269081"/>
                  <a:pt x="4566762" y="268129"/>
                </a:cubicBezTo>
                <a:cubicBezTo>
                  <a:pt x="4568666" y="273844"/>
                  <a:pt x="4570572" y="278606"/>
                  <a:pt x="4571524" y="284321"/>
                </a:cubicBezTo>
                <a:cubicBezTo>
                  <a:pt x="4572476" y="288131"/>
                  <a:pt x="4573429" y="292894"/>
                  <a:pt x="4574381" y="296704"/>
                </a:cubicBezTo>
                <a:cubicBezTo>
                  <a:pt x="4574381" y="298609"/>
                  <a:pt x="4574381" y="299561"/>
                  <a:pt x="4574381" y="301466"/>
                </a:cubicBezTo>
                <a:cubicBezTo>
                  <a:pt x="4570572" y="293846"/>
                  <a:pt x="4568666" y="289084"/>
                  <a:pt x="4568666" y="289084"/>
                </a:cubicBezTo>
                <a:cubicBezTo>
                  <a:pt x="4568666" y="289084"/>
                  <a:pt x="4570572" y="296704"/>
                  <a:pt x="4574381" y="309086"/>
                </a:cubicBezTo>
                <a:cubicBezTo>
                  <a:pt x="4573429" y="310991"/>
                  <a:pt x="4572476" y="312896"/>
                  <a:pt x="4571524" y="314801"/>
                </a:cubicBezTo>
                <a:cubicBezTo>
                  <a:pt x="4571524" y="314801"/>
                  <a:pt x="4571524" y="314801"/>
                  <a:pt x="4571524" y="315754"/>
                </a:cubicBezTo>
                <a:cubicBezTo>
                  <a:pt x="4568666" y="293846"/>
                  <a:pt x="4566762" y="278606"/>
                  <a:pt x="4564856" y="271939"/>
                </a:cubicBezTo>
                <a:cubicBezTo>
                  <a:pt x="4564856" y="270986"/>
                  <a:pt x="4565809" y="270034"/>
                  <a:pt x="4566762" y="268129"/>
                </a:cubicBezTo>
                <a:close/>
                <a:moveTo>
                  <a:pt x="4560094" y="254794"/>
                </a:moveTo>
                <a:cubicBezTo>
                  <a:pt x="4561047" y="256699"/>
                  <a:pt x="4561999" y="258604"/>
                  <a:pt x="4562951" y="260509"/>
                </a:cubicBezTo>
                <a:cubicBezTo>
                  <a:pt x="4561999" y="261461"/>
                  <a:pt x="4561047" y="262414"/>
                  <a:pt x="4561047" y="263366"/>
                </a:cubicBezTo>
                <a:cubicBezTo>
                  <a:pt x="4560094" y="265271"/>
                  <a:pt x="4558189" y="266224"/>
                  <a:pt x="4557237" y="268129"/>
                </a:cubicBezTo>
                <a:cubicBezTo>
                  <a:pt x="4558189" y="263366"/>
                  <a:pt x="4559141" y="258604"/>
                  <a:pt x="4560094" y="254794"/>
                </a:cubicBezTo>
                <a:close/>
                <a:moveTo>
                  <a:pt x="4548664" y="317659"/>
                </a:moveTo>
                <a:cubicBezTo>
                  <a:pt x="4551522" y="307181"/>
                  <a:pt x="4554379" y="298609"/>
                  <a:pt x="4557237" y="290036"/>
                </a:cubicBezTo>
                <a:cubicBezTo>
                  <a:pt x="4559141" y="284321"/>
                  <a:pt x="4561047" y="279559"/>
                  <a:pt x="4562951" y="275749"/>
                </a:cubicBezTo>
                <a:cubicBezTo>
                  <a:pt x="4561999" y="283369"/>
                  <a:pt x="4561047" y="298609"/>
                  <a:pt x="4560094" y="318611"/>
                </a:cubicBezTo>
                <a:cubicBezTo>
                  <a:pt x="4557237" y="313849"/>
                  <a:pt x="4555331" y="310991"/>
                  <a:pt x="4555331" y="310991"/>
                </a:cubicBezTo>
                <a:cubicBezTo>
                  <a:pt x="4555331" y="310991"/>
                  <a:pt x="4557237" y="314801"/>
                  <a:pt x="4560094" y="321469"/>
                </a:cubicBezTo>
                <a:cubicBezTo>
                  <a:pt x="4560094" y="321469"/>
                  <a:pt x="4560094" y="321469"/>
                  <a:pt x="4560094" y="321469"/>
                </a:cubicBezTo>
                <a:cubicBezTo>
                  <a:pt x="4560094" y="328136"/>
                  <a:pt x="4559141" y="334804"/>
                  <a:pt x="4559141" y="342424"/>
                </a:cubicBezTo>
                <a:cubicBezTo>
                  <a:pt x="4558189" y="346234"/>
                  <a:pt x="4556284" y="349091"/>
                  <a:pt x="4555331" y="352901"/>
                </a:cubicBezTo>
                <a:cubicBezTo>
                  <a:pt x="4554379" y="355759"/>
                  <a:pt x="4553426" y="358616"/>
                  <a:pt x="4552474" y="361474"/>
                </a:cubicBezTo>
                <a:cubicBezTo>
                  <a:pt x="4550569" y="354806"/>
                  <a:pt x="4549616" y="349091"/>
                  <a:pt x="4547712" y="343376"/>
                </a:cubicBezTo>
                <a:cubicBezTo>
                  <a:pt x="4547712" y="333851"/>
                  <a:pt x="4547712" y="328136"/>
                  <a:pt x="4547712" y="328136"/>
                </a:cubicBezTo>
                <a:cubicBezTo>
                  <a:pt x="4547712" y="328136"/>
                  <a:pt x="4546759" y="331946"/>
                  <a:pt x="4545806" y="338614"/>
                </a:cubicBezTo>
                <a:cubicBezTo>
                  <a:pt x="4545806" y="338614"/>
                  <a:pt x="4545806" y="337661"/>
                  <a:pt x="4545806" y="337661"/>
                </a:cubicBezTo>
                <a:cubicBezTo>
                  <a:pt x="4545806" y="336709"/>
                  <a:pt x="4545806" y="336709"/>
                  <a:pt x="4544854" y="335756"/>
                </a:cubicBezTo>
                <a:cubicBezTo>
                  <a:pt x="4546759" y="329089"/>
                  <a:pt x="4547712" y="323374"/>
                  <a:pt x="4548664" y="317659"/>
                </a:cubicBezTo>
                <a:close/>
                <a:moveTo>
                  <a:pt x="4457224" y="306229"/>
                </a:moveTo>
                <a:cubicBezTo>
                  <a:pt x="4457224" y="306229"/>
                  <a:pt x="4456272" y="306229"/>
                  <a:pt x="4457224" y="306229"/>
                </a:cubicBezTo>
                <a:cubicBezTo>
                  <a:pt x="4457224" y="305276"/>
                  <a:pt x="4457224" y="305276"/>
                  <a:pt x="4457224" y="304324"/>
                </a:cubicBezTo>
                <a:cubicBezTo>
                  <a:pt x="4457224" y="305276"/>
                  <a:pt x="4457224" y="306229"/>
                  <a:pt x="4457224" y="306229"/>
                </a:cubicBezTo>
                <a:close/>
                <a:moveTo>
                  <a:pt x="4478179" y="359569"/>
                </a:moveTo>
                <a:cubicBezTo>
                  <a:pt x="4477226" y="352901"/>
                  <a:pt x="4476274" y="346234"/>
                  <a:pt x="4476274" y="339566"/>
                </a:cubicBezTo>
                <a:cubicBezTo>
                  <a:pt x="4476274" y="338614"/>
                  <a:pt x="4476274" y="337661"/>
                  <a:pt x="4476274" y="336709"/>
                </a:cubicBezTo>
                <a:cubicBezTo>
                  <a:pt x="4479131" y="340519"/>
                  <a:pt x="4481037" y="343376"/>
                  <a:pt x="4483894" y="347186"/>
                </a:cubicBezTo>
                <a:cubicBezTo>
                  <a:pt x="4481037" y="350996"/>
                  <a:pt x="4480084" y="355759"/>
                  <a:pt x="4478179" y="359569"/>
                </a:cubicBezTo>
                <a:close/>
                <a:moveTo>
                  <a:pt x="4497229" y="371951"/>
                </a:moveTo>
                <a:cubicBezTo>
                  <a:pt x="4497229" y="370046"/>
                  <a:pt x="4497229" y="369094"/>
                  <a:pt x="4497229" y="367189"/>
                </a:cubicBezTo>
                <a:cubicBezTo>
                  <a:pt x="4497229" y="368141"/>
                  <a:pt x="4497229" y="369094"/>
                  <a:pt x="4498181" y="370046"/>
                </a:cubicBezTo>
                <a:cubicBezTo>
                  <a:pt x="4497229" y="370999"/>
                  <a:pt x="4497229" y="370999"/>
                  <a:pt x="4497229" y="371951"/>
                </a:cubicBezTo>
                <a:close/>
                <a:moveTo>
                  <a:pt x="4504849" y="322421"/>
                </a:moveTo>
                <a:cubicBezTo>
                  <a:pt x="4504849" y="325279"/>
                  <a:pt x="4504849" y="328136"/>
                  <a:pt x="4504849" y="330994"/>
                </a:cubicBezTo>
                <a:cubicBezTo>
                  <a:pt x="4503897" y="333851"/>
                  <a:pt x="4502944" y="337661"/>
                  <a:pt x="4501991" y="341471"/>
                </a:cubicBezTo>
                <a:cubicBezTo>
                  <a:pt x="4501991" y="343376"/>
                  <a:pt x="4501039" y="346234"/>
                  <a:pt x="4501039" y="348139"/>
                </a:cubicBezTo>
                <a:cubicBezTo>
                  <a:pt x="4500087" y="347186"/>
                  <a:pt x="4499134" y="346234"/>
                  <a:pt x="4499134" y="345281"/>
                </a:cubicBezTo>
                <a:cubicBezTo>
                  <a:pt x="4499134" y="344329"/>
                  <a:pt x="4498181" y="343376"/>
                  <a:pt x="4498181" y="342424"/>
                </a:cubicBezTo>
                <a:cubicBezTo>
                  <a:pt x="4499134" y="336709"/>
                  <a:pt x="4501039" y="330994"/>
                  <a:pt x="4501991" y="326231"/>
                </a:cubicBezTo>
                <a:cubicBezTo>
                  <a:pt x="4502944" y="320516"/>
                  <a:pt x="4504849" y="315754"/>
                  <a:pt x="4506754" y="310991"/>
                </a:cubicBezTo>
                <a:cubicBezTo>
                  <a:pt x="4505801" y="314801"/>
                  <a:pt x="4505801" y="318611"/>
                  <a:pt x="4504849" y="322421"/>
                </a:cubicBezTo>
                <a:close/>
                <a:moveTo>
                  <a:pt x="4462939" y="250984"/>
                </a:moveTo>
                <a:cubicBezTo>
                  <a:pt x="4465797" y="242411"/>
                  <a:pt x="4468654" y="233839"/>
                  <a:pt x="4470559" y="226219"/>
                </a:cubicBezTo>
                <a:cubicBezTo>
                  <a:pt x="4470559" y="227171"/>
                  <a:pt x="4472464" y="229076"/>
                  <a:pt x="4474369" y="231934"/>
                </a:cubicBezTo>
                <a:cubicBezTo>
                  <a:pt x="4475322" y="233839"/>
                  <a:pt x="4477226" y="235744"/>
                  <a:pt x="4479131" y="238601"/>
                </a:cubicBezTo>
                <a:cubicBezTo>
                  <a:pt x="4481037" y="241459"/>
                  <a:pt x="4481989" y="245269"/>
                  <a:pt x="4483894" y="248126"/>
                </a:cubicBezTo>
                <a:cubicBezTo>
                  <a:pt x="4485799" y="251936"/>
                  <a:pt x="4487704" y="255746"/>
                  <a:pt x="4489609" y="260509"/>
                </a:cubicBezTo>
                <a:cubicBezTo>
                  <a:pt x="4491514" y="265271"/>
                  <a:pt x="4493419" y="270034"/>
                  <a:pt x="4495324" y="275749"/>
                </a:cubicBezTo>
                <a:cubicBezTo>
                  <a:pt x="4497229" y="281464"/>
                  <a:pt x="4499134" y="287179"/>
                  <a:pt x="4501039" y="293846"/>
                </a:cubicBezTo>
                <a:cubicBezTo>
                  <a:pt x="4501991" y="296704"/>
                  <a:pt x="4502944" y="299561"/>
                  <a:pt x="4503897" y="303371"/>
                </a:cubicBezTo>
                <a:cubicBezTo>
                  <a:pt x="4501991" y="308134"/>
                  <a:pt x="4499134" y="312896"/>
                  <a:pt x="4497229" y="317659"/>
                </a:cubicBezTo>
                <a:cubicBezTo>
                  <a:pt x="4496276" y="320516"/>
                  <a:pt x="4494372" y="323374"/>
                  <a:pt x="4493419" y="326231"/>
                </a:cubicBezTo>
                <a:cubicBezTo>
                  <a:pt x="4490562" y="297656"/>
                  <a:pt x="4488656" y="280511"/>
                  <a:pt x="4488656" y="280511"/>
                </a:cubicBezTo>
                <a:cubicBezTo>
                  <a:pt x="4488656" y="280511"/>
                  <a:pt x="4487704" y="294799"/>
                  <a:pt x="4487704" y="319564"/>
                </a:cubicBezTo>
                <a:cubicBezTo>
                  <a:pt x="4486751" y="316706"/>
                  <a:pt x="4484847" y="313849"/>
                  <a:pt x="4483894" y="311944"/>
                </a:cubicBezTo>
                <a:cubicBezTo>
                  <a:pt x="4477226" y="297656"/>
                  <a:pt x="4473416" y="289084"/>
                  <a:pt x="4473416" y="289084"/>
                </a:cubicBezTo>
                <a:cubicBezTo>
                  <a:pt x="4473416" y="289084"/>
                  <a:pt x="4476274" y="297656"/>
                  <a:pt x="4481037" y="312896"/>
                </a:cubicBezTo>
                <a:cubicBezTo>
                  <a:pt x="4482941" y="317659"/>
                  <a:pt x="4484847" y="323374"/>
                  <a:pt x="4486751" y="330041"/>
                </a:cubicBezTo>
                <a:cubicBezTo>
                  <a:pt x="4485799" y="329089"/>
                  <a:pt x="4485799" y="328136"/>
                  <a:pt x="4484847" y="328136"/>
                </a:cubicBezTo>
                <a:cubicBezTo>
                  <a:pt x="4481037" y="324326"/>
                  <a:pt x="4478179" y="321469"/>
                  <a:pt x="4475322" y="318611"/>
                </a:cubicBezTo>
                <a:cubicBezTo>
                  <a:pt x="4474369" y="313849"/>
                  <a:pt x="4473416" y="309086"/>
                  <a:pt x="4473416" y="304324"/>
                </a:cubicBezTo>
                <a:cubicBezTo>
                  <a:pt x="4471512" y="294799"/>
                  <a:pt x="4470559" y="286226"/>
                  <a:pt x="4468654" y="278606"/>
                </a:cubicBezTo>
                <a:cubicBezTo>
                  <a:pt x="4474369" y="264319"/>
                  <a:pt x="4477226" y="256699"/>
                  <a:pt x="4477226" y="256699"/>
                </a:cubicBezTo>
                <a:cubicBezTo>
                  <a:pt x="4477226" y="256699"/>
                  <a:pt x="4473416" y="262414"/>
                  <a:pt x="4466749" y="273844"/>
                </a:cubicBezTo>
                <a:cubicBezTo>
                  <a:pt x="4465797" y="268129"/>
                  <a:pt x="4464844" y="263366"/>
                  <a:pt x="4462939" y="258604"/>
                </a:cubicBezTo>
                <a:cubicBezTo>
                  <a:pt x="4462939" y="257651"/>
                  <a:pt x="4462939" y="256699"/>
                  <a:pt x="4462939" y="256699"/>
                </a:cubicBezTo>
                <a:cubicBezTo>
                  <a:pt x="4461987" y="253841"/>
                  <a:pt x="4461987" y="252889"/>
                  <a:pt x="4462939" y="250984"/>
                </a:cubicBezTo>
                <a:close/>
                <a:moveTo>
                  <a:pt x="4461034" y="255746"/>
                </a:moveTo>
                <a:cubicBezTo>
                  <a:pt x="4461034" y="255746"/>
                  <a:pt x="4461034" y="256699"/>
                  <a:pt x="4461034" y="255746"/>
                </a:cubicBezTo>
                <a:cubicBezTo>
                  <a:pt x="4461034" y="256699"/>
                  <a:pt x="4461034" y="256699"/>
                  <a:pt x="4461034" y="255746"/>
                </a:cubicBezTo>
                <a:cubicBezTo>
                  <a:pt x="4461034" y="255746"/>
                  <a:pt x="4461034" y="255746"/>
                  <a:pt x="4461034" y="255746"/>
                </a:cubicBezTo>
                <a:close/>
                <a:moveTo>
                  <a:pt x="4455319" y="274796"/>
                </a:moveTo>
                <a:cubicBezTo>
                  <a:pt x="4456272" y="272891"/>
                  <a:pt x="4457224" y="270034"/>
                  <a:pt x="4457224" y="268129"/>
                </a:cubicBezTo>
                <a:cubicBezTo>
                  <a:pt x="4457224" y="270034"/>
                  <a:pt x="4457224" y="271939"/>
                  <a:pt x="4457224" y="273844"/>
                </a:cubicBezTo>
                <a:cubicBezTo>
                  <a:pt x="4457224" y="277654"/>
                  <a:pt x="4457224" y="280511"/>
                  <a:pt x="4458176" y="284321"/>
                </a:cubicBezTo>
                <a:cubicBezTo>
                  <a:pt x="4457224" y="287179"/>
                  <a:pt x="4455319" y="290036"/>
                  <a:pt x="4454366" y="292894"/>
                </a:cubicBezTo>
                <a:cubicBezTo>
                  <a:pt x="4454366" y="287179"/>
                  <a:pt x="4454366" y="280511"/>
                  <a:pt x="4455319" y="274796"/>
                </a:cubicBezTo>
                <a:close/>
                <a:moveTo>
                  <a:pt x="4449604" y="361474"/>
                </a:moveTo>
                <a:cubicBezTo>
                  <a:pt x="4450556" y="353854"/>
                  <a:pt x="4450556" y="346234"/>
                  <a:pt x="4451509" y="339566"/>
                </a:cubicBezTo>
                <a:cubicBezTo>
                  <a:pt x="4452462" y="340519"/>
                  <a:pt x="4452462" y="342424"/>
                  <a:pt x="4453414" y="343376"/>
                </a:cubicBezTo>
                <a:cubicBezTo>
                  <a:pt x="4453414" y="343376"/>
                  <a:pt x="4453414" y="343376"/>
                  <a:pt x="4453414" y="344329"/>
                </a:cubicBezTo>
                <a:cubicBezTo>
                  <a:pt x="4453414" y="344329"/>
                  <a:pt x="4453414" y="344329"/>
                  <a:pt x="4453414" y="344329"/>
                </a:cubicBezTo>
                <a:cubicBezTo>
                  <a:pt x="4452462" y="350996"/>
                  <a:pt x="4451509" y="358616"/>
                  <a:pt x="4451509" y="366236"/>
                </a:cubicBezTo>
                <a:cubicBezTo>
                  <a:pt x="4450556" y="372904"/>
                  <a:pt x="4449604" y="380524"/>
                  <a:pt x="4448651" y="388144"/>
                </a:cubicBezTo>
                <a:cubicBezTo>
                  <a:pt x="4447699" y="387191"/>
                  <a:pt x="4447699" y="387191"/>
                  <a:pt x="4446747" y="386239"/>
                </a:cubicBezTo>
                <a:cubicBezTo>
                  <a:pt x="4447699" y="377666"/>
                  <a:pt x="4448651" y="370046"/>
                  <a:pt x="4449604" y="361474"/>
                </a:cubicBezTo>
                <a:close/>
                <a:moveTo>
                  <a:pt x="4386739" y="331946"/>
                </a:moveTo>
                <a:cubicBezTo>
                  <a:pt x="4387691" y="332899"/>
                  <a:pt x="4388644" y="334804"/>
                  <a:pt x="4390549" y="335756"/>
                </a:cubicBezTo>
                <a:cubicBezTo>
                  <a:pt x="4390549" y="337661"/>
                  <a:pt x="4390549" y="339566"/>
                  <a:pt x="4390549" y="342424"/>
                </a:cubicBezTo>
                <a:cubicBezTo>
                  <a:pt x="4389597" y="343376"/>
                  <a:pt x="4388644" y="345281"/>
                  <a:pt x="4386739" y="347186"/>
                </a:cubicBezTo>
                <a:cubicBezTo>
                  <a:pt x="4386739" y="341471"/>
                  <a:pt x="4386739" y="336709"/>
                  <a:pt x="4386739" y="331946"/>
                </a:cubicBezTo>
                <a:close/>
                <a:moveTo>
                  <a:pt x="4389597" y="376714"/>
                </a:moveTo>
                <a:cubicBezTo>
                  <a:pt x="4389597" y="376714"/>
                  <a:pt x="4389597" y="375761"/>
                  <a:pt x="4388644" y="375761"/>
                </a:cubicBezTo>
                <a:cubicBezTo>
                  <a:pt x="4388644" y="373856"/>
                  <a:pt x="4387691" y="371951"/>
                  <a:pt x="4387691" y="370046"/>
                </a:cubicBezTo>
                <a:cubicBezTo>
                  <a:pt x="4387691" y="367189"/>
                  <a:pt x="4387691" y="363379"/>
                  <a:pt x="4387691" y="360521"/>
                </a:cubicBezTo>
                <a:cubicBezTo>
                  <a:pt x="4387691" y="357664"/>
                  <a:pt x="4387691" y="354806"/>
                  <a:pt x="4387691" y="351949"/>
                </a:cubicBezTo>
                <a:cubicBezTo>
                  <a:pt x="4388644" y="349091"/>
                  <a:pt x="4390549" y="347186"/>
                  <a:pt x="4391501" y="345281"/>
                </a:cubicBezTo>
                <a:cubicBezTo>
                  <a:pt x="4391501" y="346234"/>
                  <a:pt x="4391501" y="348139"/>
                  <a:pt x="4391501" y="349091"/>
                </a:cubicBezTo>
                <a:cubicBezTo>
                  <a:pt x="4391501" y="355759"/>
                  <a:pt x="4392454" y="362426"/>
                  <a:pt x="4392454" y="370046"/>
                </a:cubicBezTo>
                <a:cubicBezTo>
                  <a:pt x="4390549" y="371951"/>
                  <a:pt x="4389597" y="374809"/>
                  <a:pt x="4389597" y="376714"/>
                </a:cubicBezTo>
                <a:close/>
                <a:moveTo>
                  <a:pt x="4424839" y="351949"/>
                </a:moveTo>
                <a:cubicBezTo>
                  <a:pt x="4424839" y="352901"/>
                  <a:pt x="4424839" y="353854"/>
                  <a:pt x="4424839" y="354806"/>
                </a:cubicBezTo>
                <a:cubicBezTo>
                  <a:pt x="4423887" y="355759"/>
                  <a:pt x="4423887" y="356711"/>
                  <a:pt x="4422934" y="356711"/>
                </a:cubicBezTo>
                <a:cubicBezTo>
                  <a:pt x="4422934" y="354806"/>
                  <a:pt x="4423887" y="353854"/>
                  <a:pt x="4424839" y="351949"/>
                </a:cubicBezTo>
                <a:close/>
                <a:moveTo>
                  <a:pt x="4415314" y="411004"/>
                </a:moveTo>
                <a:cubicBezTo>
                  <a:pt x="4415314" y="411004"/>
                  <a:pt x="4415314" y="411956"/>
                  <a:pt x="4415314" y="411956"/>
                </a:cubicBezTo>
                <a:cubicBezTo>
                  <a:pt x="4414362" y="411004"/>
                  <a:pt x="4413409" y="410051"/>
                  <a:pt x="4412456" y="409099"/>
                </a:cubicBezTo>
                <a:cubicBezTo>
                  <a:pt x="4412456" y="401479"/>
                  <a:pt x="4412456" y="392906"/>
                  <a:pt x="4411504" y="385286"/>
                </a:cubicBezTo>
                <a:cubicBezTo>
                  <a:pt x="4414362" y="380524"/>
                  <a:pt x="4417219" y="376714"/>
                  <a:pt x="4420076" y="372904"/>
                </a:cubicBezTo>
                <a:cubicBezTo>
                  <a:pt x="4420076" y="373856"/>
                  <a:pt x="4421029" y="373856"/>
                  <a:pt x="4421029" y="374809"/>
                </a:cubicBezTo>
                <a:cubicBezTo>
                  <a:pt x="4419124" y="386239"/>
                  <a:pt x="4417219" y="397669"/>
                  <a:pt x="4415314" y="411004"/>
                </a:cubicBezTo>
                <a:close/>
                <a:moveTo>
                  <a:pt x="4410551" y="254794"/>
                </a:moveTo>
                <a:cubicBezTo>
                  <a:pt x="4413409" y="260509"/>
                  <a:pt x="4417219" y="267176"/>
                  <a:pt x="4421029" y="273844"/>
                </a:cubicBezTo>
                <a:cubicBezTo>
                  <a:pt x="4419124" y="280511"/>
                  <a:pt x="4417219" y="287179"/>
                  <a:pt x="4415314" y="293846"/>
                </a:cubicBezTo>
                <a:cubicBezTo>
                  <a:pt x="4413409" y="301466"/>
                  <a:pt x="4410551" y="309086"/>
                  <a:pt x="4408647" y="316706"/>
                </a:cubicBezTo>
                <a:cubicBezTo>
                  <a:pt x="4407694" y="305276"/>
                  <a:pt x="4406741" y="297656"/>
                  <a:pt x="4406741" y="297656"/>
                </a:cubicBezTo>
                <a:cubicBezTo>
                  <a:pt x="4406741" y="297656"/>
                  <a:pt x="4404837" y="310991"/>
                  <a:pt x="4402931" y="331946"/>
                </a:cubicBezTo>
                <a:cubicBezTo>
                  <a:pt x="4402931" y="333851"/>
                  <a:pt x="4401979" y="335756"/>
                  <a:pt x="4401026" y="337661"/>
                </a:cubicBezTo>
                <a:cubicBezTo>
                  <a:pt x="4401026" y="337661"/>
                  <a:pt x="4400074" y="336709"/>
                  <a:pt x="4400074" y="336709"/>
                </a:cubicBezTo>
                <a:cubicBezTo>
                  <a:pt x="4393406" y="295751"/>
                  <a:pt x="4388644" y="270034"/>
                  <a:pt x="4388644" y="270034"/>
                </a:cubicBezTo>
                <a:cubicBezTo>
                  <a:pt x="4388644" y="270034"/>
                  <a:pt x="4388644" y="292894"/>
                  <a:pt x="4389597" y="328136"/>
                </a:cubicBezTo>
                <a:cubicBezTo>
                  <a:pt x="4388644" y="327184"/>
                  <a:pt x="4387691" y="326231"/>
                  <a:pt x="4386739" y="325279"/>
                </a:cubicBezTo>
                <a:cubicBezTo>
                  <a:pt x="4386739" y="324326"/>
                  <a:pt x="4386739" y="324326"/>
                  <a:pt x="4386739" y="323374"/>
                </a:cubicBezTo>
                <a:cubicBezTo>
                  <a:pt x="4387691" y="311944"/>
                  <a:pt x="4386739" y="300514"/>
                  <a:pt x="4387691" y="290989"/>
                </a:cubicBezTo>
                <a:cubicBezTo>
                  <a:pt x="4388644" y="280511"/>
                  <a:pt x="4388644" y="271939"/>
                  <a:pt x="4389597" y="263366"/>
                </a:cubicBezTo>
                <a:cubicBezTo>
                  <a:pt x="4390549" y="254794"/>
                  <a:pt x="4390549" y="248126"/>
                  <a:pt x="4391501" y="242411"/>
                </a:cubicBezTo>
                <a:cubicBezTo>
                  <a:pt x="4392454" y="233839"/>
                  <a:pt x="4393406" y="228124"/>
                  <a:pt x="4393406" y="225266"/>
                </a:cubicBezTo>
                <a:cubicBezTo>
                  <a:pt x="4399122" y="232886"/>
                  <a:pt x="4403884" y="243364"/>
                  <a:pt x="4410551" y="254794"/>
                </a:cubicBezTo>
                <a:close/>
                <a:moveTo>
                  <a:pt x="4389597" y="217646"/>
                </a:moveTo>
                <a:cubicBezTo>
                  <a:pt x="4390549" y="219551"/>
                  <a:pt x="4392454" y="221456"/>
                  <a:pt x="4393406" y="224314"/>
                </a:cubicBezTo>
                <a:cubicBezTo>
                  <a:pt x="4392454" y="227171"/>
                  <a:pt x="4390549" y="232886"/>
                  <a:pt x="4387691" y="240506"/>
                </a:cubicBezTo>
                <a:cubicBezTo>
                  <a:pt x="4385787" y="246221"/>
                  <a:pt x="4383881" y="252889"/>
                  <a:pt x="4381976" y="260509"/>
                </a:cubicBezTo>
                <a:cubicBezTo>
                  <a:pt x="4381976" y="259556"/>
                  <a:pt x="4381976" y="257651"/>
                  <a:pt x="4381976" y="256699"/>
                </a:cubicBezTo>
                <a:cubicBezTo>
                  <a:pt x="4384834" y="242411"/>
                  <a:pt x="4386739" y="229076"/>
                  <a:pt x="4389597" y="217646"/>
                </a:cubicBezTo>
                <a:close/>
                <a:moveTo>
                  <a:pt x="4374356" y="291941"/>
                </a:moveTo>
                <a:cubicBezTo>
                  <a:pt x="4374356" y="291941"/>
                  <a:pt x="4374356" y="292894"/>
                  <a:pt x="4374356" y="292894"/>
                </a:cubicBezTo>
                <a:cubicBezTo>
                  <a:pt x="4374356" y="292894"/>
                  <a:pt x="4374356" y="292894"/>
                  <a:pt x="4374356" y="291941"/>
                </a:cubicBezTo>
                <a:cubicBezTo>
                  <a:pt x="4374356" y="291941"/>
                  <a:pt x="4374356" y="291941"/>
                  <a:pt x="4374356" y="291941"/>
                </a:cubicBezTo>
                <a:close/>
                <a:moveTo>
                  <a:pt x="4360069" y="282416"/>
                </a:moveTo>
                <a:cubicBezTo>
                  <a:pt x="4360069" y="284321"/>
                  <a:pt x="4360069" y="287179"/>
                  <a:pt x="4360069" y="290036"/>
                </a:cubicBezTo>
                <a:cubicBezTo>
                  <a:pt x="4360069" y="289084"/>
                  <a:pt x="4359116" y="288131"/>
                  <a:pt x="4359116" y="288131"/>
                </a:cubicBezTo>
                <a:cubicBezTo>
                  <a:pt x="4359116" y="285274"/>
                  <a:pt x="4359116" y="283369"/>
                  <a:pt x="4360069" y="282416"/>
                </a:cubicBezTo>
                <a:close/>
                <a:moveTo>
                  <a:pt x="4313397" y="387191"/>
                </a:moveTo>
                <a:cubicBezTo>
                  <a:pt x="4312444" y="388144"/>
                  <a:pt x="4312444" y="390049"/>
                  <a:pt x="4311491" y="391001"/>
                </a:cubicBezTo>
                <a:cubicBezTo>
                  <a:pt x="4312444" y="389096"/>
                  <a:pt x="4312444" y="388144"/>
                  <a:pt x="4313397" y="387191"/>
                </a:cubicBezTo>
                <a:cubicBezTo>
                  <a:pt x="4313397" y="386239"/>
                  <a:pt x="4313397" y="387191"/>
                  <a:pt x="4313397" y="387191"/>
                </a:cubicBezTo>
                <a:close/>
                <a:moveTo>
                  <a:pt x="4311491" y="351949"/>
                </a:moveTo>
                <a:cubicBezTo>
                  <a:pt x="4311491" y="356711"/>
                  <a:pt x="4312444" y="360521"/>
                  <a:pt x="4312444" y="365284"/>
                </a:cubicBezTo>
                <a:cubicBezTo>
                  <a:pt x="4311491" y="364331"/>
                  <a:pt x="4311491" y="364331"/>
                  <a:pt x="4311491" y="363379"/>
                </a:cubicBezTo>
                <a:cubicBezTo>
                  <a:pt x="4311491" y="358616"/>
                  <a:pt x="4311491" y="355759"/>
                  <a:pt x="4311491" y="351949"/>
                </a:cubicBezTo>
                <a:close/>
                <a:moveTo>
                  <a:pt x="4247674" y="313849"/>
                </a:moveTo>
                <a:cubicBezTo>
                  <a:pt x="4247674" y="312896"/>
                  <a:pt x="4247674" y="312896"/>
                  <a:pt x="4247674" y="311944"/>
                </a:cubicBezTo>
                <a:cubicBezTo>
                  <a:pt x="4247674" y="312896"/>
                  <a:pt x="4247674" y="312896"/>
                  <a:pt x="4247674" y="313849"/>
                </a:cubicBezTo>
                <a:cubicBezTo>
                  <a:pt x="4247674" y="317659"/>
                  <a:pt x="4247674" y="320516"/>
                  <a:pt x="4246722" y="324326"/>
                </a:cubicBezTo>
                <a:cubicBezTo>
                  <a:pt x="4246722" y="323374"/>
                  <a:pt x="4246722" y="322421"/>
                  <a:pt x="4246722" y="322421"/>
                </a:cubicBezTo>
                <a:cubicBezTo>
                  <a:pt x="4246722" y="318611"/>
                  <a:pt x="4247674" y="315754"/>
                  <a:pt x="4247674" y="313849"/>
                </a:cubicBezTo>
                <a:close/>
                <a:moveTo>
                  <a:pt x="4181951" y="367189"/>
                </a:moveTo>
                <a:cubicBezTo>
                  <a:pt x="4181951" y="351949"/>
                  <a:pt x="4182904" y="337661"/>
                  <a:pt x="4182904" y="324326"/>
                </a:cubicBezTo>
                <a:cubicBezTo>
                  <a:pt x="4182904" y="326231"/>
                  <a:pt x="4183856" y="328136"/>
                  <a:pt x="4183856" y="330041"/>
                </a:cubicBezTo>
                <a:cubicBezTo>
                  <a:pt x="4184809" y="333851"/>
                  <a:pt x="4185761" y="336709"/>
                  <a:pt x="4185761" y="340519"/>
                </a:cubicBezTo>
                <a:cubicBezTo>
                  <a:pt x="4185761" y="341471"/>
                  <a:pt x="4185761" y="342424"/>
                  <a:pt x="4185761" y="342424"/>
                </a:cubicBezTo>
                <a:cubicBezTo>
                  <a:pt x="4184809" y="339566"/>
                  <a:pt x="4183856" y="338614"/>
                  <a:pt x="4183856" y="338614"/>
                </a:cubicBezTo>
                <a:cubicBezTo>
                  <a:pt x="4183856" y="338614"/>
                  <a:pt x="4184809" y="345281"/>
                  <a:pt x="4187666" y="357664"/>
                </a:cubicBezTo>
                <a:cubicBezTo>
                  <a:pt x="4187666" y="360521"/>
                  <a:pt x="4188619" y="362426"/>
                  <a:pt x="4189571" y="365284"/>
                </a:cubicBezTo>
                <a:cubicBezTo>
                  <a:pt x="4189571" y="368141"/>
                  <a:pt x="4190524" y="370999"/>
                  <a:pt x="4191476" y="373856"/>
                </a:cubicBezTo>
                <a:cubicBezTo>
                  <a:pt x="4191476" y="377666"/>
                  <a:pt x="4190524" y="382429"/>
                  <a:pt x="4190524" y="386239"/>
                </a:cubicBezTo>
                <a:cubicBezTo>
                  <a:pt x="4190524" y="388144"/>
                  <a:pt x="4190524" y="390049"/>
                  <a:pt x="4190524" y="391954"/>
                </a:cubicBezTo>
                <a:cubicBezTo>
                  <a:pt x="4187666" y="383381"/>
                  <a:pt x="4184809" y="374809"/>
                  <a:pt x="4181951" y="367189"/>
                </a:cubicBezTo>
                <a:cubicBezTo>
                  <a:pt x="4181951" y="369094"/>
                  <a:pt x="4181951" y="368141"/>
                  <a:pt x="4181951" y="367189"/>
                </a:cubicBezTo>
                <a:close/>
                <a:moveTo>
                  <a:pt x="4161949" y="401479"/>
                </a:moveTo>
                <a:cubicBezTo>
                  <a:pt x="4161949" y="400526"/>
                  <a:pt x="4161949" y="400526"/>
                  <a:pt x="4161949" y="399574"/>
                </a:cubicBezTo>
                <a:cubicBezTo>
                  <a:pt x="4161949" y="399574"/>
                  <a:pt x="4161949" y="399574"/>
                  <a:pt x="4161949" y="399574"/>
                </a:cubicBezTo>
                <a:cubicBezTo>
                  <a:pt x="4161949" y="400526"/>
                  <a:pt x="4161949" y="401479"/>
                  <a:pt x="4161949" y="401479"/>
                </a:cubicBezTo>
                <a:close/>
                <a:moveTo>
                  <a:pt x="4160044" y="306229"/>
                </a:moveTo>
                <a:cubicBezTo>
                  <a:pt x="4160044" y="299561"/>
                  <a:pt x="4160996" y="295751"/>
                  <a:pt x="4160996" y="292894"/>
                </a:cubicBezTo>
                <a:cubicBezTo>
                  <a:pt x="4161949" y="289084"/>
                  <a:pt x="4162901" y="286226"/>
                  <a:pt x="4163854" y="282416"/>
                </a:cubicBezTo>
                <a:cubicBezTo>
                  <a:pt x="4163854" y="292894"/>
                  <a:pt x="4162901" y="303371"/>
                  <a:pt x="4162901" y="313849"/>
                </a:cubicBezTo>
                <a:cubicBezTo>
                  <a:pt x="4161949" y="310991"/>
                  <a:pt x="4160996" y="309086"/>
                  <a:pt x="4160044" y="306229"/>
                </a:cubicBezTo>
                <a:cubicBezTo>
                  <a:pt x="4160044" y="306229"/>
                  <a:pt x="4160044" y="306229"/>
                  <a:pt x="4160044" y="306229"/>
                </a:cubicBezTo>
                <a:close/>
                <a:moveTo>
                  <a:pt x="4128611" y="354806"/>
                </a:moveTo>
                <a:cubicBezTo>
                  <a:pt x="4128611" y="350996"/>
                  <a:pt x="4128611" y="347186"/>
                  <a:pt x="4127659" y="343376"/>
                </a:cubicBezTo>
                <a:cubicBezTo>
                  <a:pt x="4127659" y="345281"/>
                  <a:pt x="4127659" y="347186"/>
                  <a:pt x="4128611" y="350044"/>
                </a:cubicBezTo>
                <a:cubicBezTo>
                  <a:pt x="4129564" y="354806"/>
                  <a:pt x="4129564" y="360521"/>
                  <a:pt x="4130516" y="365284"/>
                </a:cubicBezTo>
                <a:cubicBezTo>
                  <a:pt x="4129564" y="361474"/>
                  <a:pt x="4129564" y="358616"/>
                  <a:pt x="4128611" y="354806"/>
                </a:cubicBezTo>
                <a:close/>
                <a:moveTo>
                  <a:pt x="4124801" y="255746"/>
                </a:moveTo>
                <a:cubicBezTo>
                  <a:pt x="4124801" y="252889"/>
                  <a:pt x="4124801" y="250031"/>
                  <a:pt x="4124801" y="248126"/>
                </a:cubicBezTo>
                <a:cubicBezTo>
                  <a:pt x="4129564" y="265271"/>
                  <a:pt x="4134326" y="284321"/>
                  <a:pt x="4140041" y="303371"/>
                </a:cubicBezTo>
                <a:cubicBezTo>
                  <a:pt x="4140041" y="304324"/>
                  <a:pt x="4140994" y="306229"/>
                  <a:pt x="4140994" y="307181"/>
                </a:cubicBezTo>
                <a:cubicBezTo>
                  <a:pt x="4140994" y="311944"/>
                  <a:pt x="4140994" y="316706"/>
                  <a:pt x="4140994" y="321469"/>
                </a:cubicBezTo>
                <a:cubicBezTo>
                  <a:pt x="4136231" y="310991"/>
                  <a:pt x="4133374" y="305276"/>
                  <a:pt x="4133374" y="305276"/>
                </a:cubicBezTo>
                <a:cubicBezTo>
                  <a:pt x="4133374" y="305276"/>
                  <a:pt x="4134326" y="308134"/>
                  <a:pt x="4135279" y="312896"/>
                </a:cubicBezTo>
                <a:cubicBezTo>
                  <a:pt x="4132421" y="309086"/>
                  <a:pt x="4130516" y="304324"/>
                  <a:pt x="4127659" y="300514"/>
                </a:cubicBezTo>
                <a:cubicBezTo>
                  <a:pt x="4125754" y="293846"/>
                  <a:pt x="4124801" y="288131"/>
                  <a:pt x="4123849" y="284321"/>
                </a:cubicBezTo>
                <a:cubicBezTo>
                  <a:pt x="4124801" y="273844"/>
                  <a:pt x="4124801" y="264319"/>
                  <a:pt x="4124801" y="255746"/>
                </a:cubicBezTo>
                <a:close/>
                <a:moveTo>
                  <a:pt x="4095274" y="395764"/>
                </a:moveTo>
                <a:cubicBezTo>
                  <a:pt x="4094321" y="395764"/>
                  <a:pt x="4094321" y="395764"/>
                  <a:pt x="4095274" y="395764"/>
                </a:cubicBezTo>
                <a:cubicBezTo>
                  <a:pt x="4095274" y="394811"/>
                  <a:pt x="4095274" y="394811"/>
                  <a:pt x="4095274" y="394811"/>
                </a:cubicBezTo>
                <a:cubicBezTo>
                  <a:pt x="4095274" y="394811"/>
                  <a:pt x="4095274" y="395764"/>
                  <a:pt x="4095274" y="395764"/>
                </a:cubicBezTo>
                <a:close/>
                <a:moveTo>
                  <a:pt x="4093369" y="386239"/>
                </a:moveTo>
                <a:cubicBezTo>
                  <a:pt x="4093369" y="383381"/>
                  <a:pt x="4093369" y="379571"/>
                  <a:pt x="4093369" y="376714"/>
                </a:cubicBezTo>
                <a:cubicBezTo>
                  <a:pt x="4094321" y="378619"/>
                  <a:pt x="4095274" y="380524"/>
                  <a:pt x="4096226" y="382429"/>
                </a:cubicBezTo>
                <a:cubicBezTo>
                  <a:pt x="4094321" y="384334"/>
                  <a:pt x="4094321" y="385286"/>
                  <a:pt x="4093369" y="386239"/>
                </a:cubicBezTo>
                <a:close/>
                <a:moveTo>
                  <a:pt x="4097179" y="342424"/>
                </a:moveTo>
                <a:cubicBezTo>
                  <a:pt x="4098131" y="339566"/>
                  <a:pt x="4098131" y="337661"/>
                  <a:pt x="4099084" y="334804"/>
                </a:cubicBezTo>
                <a:cubicBezTo>
                  <a:pt x="4099084" y="335756"/>
                  <a:pt x="4099084" y="336709"/>
                  <a:pt x="4099084" y="337661"/>
                </a:cubicBezTo>
                <a:cubicBezTo>
                  <a:pt x="4099084" y="339566"/>
                  <a:pt x="4098131" y="340519"/>
                  <a:pt x="4097179" y="342424"/>
                </a:cubicBezTo>
                <a:close/>
                <a:moveTo>
                  <a:pt x="4100989" y="353854"/>
                </a:moveTo>
                <a:cubicBezTo>
                  <a:pt x="4100989" y="352901"/>
                  <a:pt x="4100989" y="351949"/>
                  <a:pt x="4100989" y="351949"/>
                </a:cubicBezTo>
                <a:cubicBezTo>
                  <a:pt x="4100989" y="351949"/>
                  <a:pt x="4100989" y="351949"/>
                  <a:pt x="4100989" y="351949"/>
                </a:cubicBezTo>
                <a:cubicBezTo>
                  <a:pt x="4100989" y="352901"/>
                  <a:pt x="4100989" y="353854"/>
                  <a:pt x="4100989" y="353854"/>
                </a:cubicBezTo>
                <a:cubicBezTo>
                  <a:pt x="4100989" y="354806"/>
                  <a:pt x="4100989" y="353854"/>
                  <a:pt x="4100989" y="353854"/>
                </a:cubicBezTo>
                <a:close/>
                <a:moveTo>
                  <a:pt x="4115276" y="322421"/>
                </a:moveTo>
                <a:cubicBezTo>
                  <a:pt x="4115276" y="330994"/>
                  <a:pt x="4114324" y="341471"/>
                  <a:pt x="4114324" y="350996"/>
                </a:cubicBezTo>
                <a:cubicBezTo>
                  <a:pt x="4113371" y="336709"/>
                  <a:pt x="4111466" y="327184"/>
                  <a:pt x="4111466" y="327184"/>
                </a:cubicBezTo>
                <a:cubicBezTo>
                  <a:pt x="4111466" y="327184"/>
                  <a:pt x="4110514" y="332899"/>
                  <a:pt x="4108609" y="342424"/>
                </a:cubicBezTo>
                <a:cubicBezTo>
                  <a:pt x="4108609" y="342424"/>
                  <a:pt x="4107656" y="341471"/>
                  <a:pt x="4107656" y="341471"/>
                </a:cubicBezTo>
                <a:cubicBezTo>
                  <a:pt x="4107656" y="339566"/>
                  <a:pt x="4106704" y="338614"/>
                  <a:pt x="4106704" y="336709"/>
                </a:cubicBezTo>
                <a:cubicBezTo>
                  <a:pt x="4108609" y="330994"/>
                  <a:pt x="4111466" y="326231"/>
                  <a:pt x="4113371" y="322421"/>
                </a:cubicBezTo>
                <a:cubicBezTo>
                  <a:pt x="4114324" y="321469"/>
                  <a:pt x="4114324" y="319564"/>
                  <a:pt x="4115276" y="318611"/>
                </a:cubicBezTo>
                <a:cubicBezTo>
                  <a:pt x="4115276" y="319564"/>
                  <a:pt x="4115276" y="320516"/>
                  <a:pt x="4115276" y="322421"/>
                </a:cubicBezTo>
                <a:close/>
                <a:moveTo>
                  <a:pt x="4109561" y="295751"/>
                </a:moveTo>
                <a:cubicBezTo>
                  <a:pt x="4111466" y="299561"/>
                  <a:pt x="4113371" y="303371"/>
                  <a:pt x="4116229" y="308134"/>
                </a:cubicBezTo>
                <a:cubicBezTo>
                  <a:pt x="4116229" y="309086"/>
                  <a:pt x="4116229" y="310991"/>
                  <a:pt x="4116229" y="311944"/>
                </a:cubicBezTo>
                <a:cubicBezTo>
                  <a:pt x="4114324" y="314801"/>
                  <a:pt x="4112419" y="316706"/>
                  <a:pt x="4110514" y="320516"/>
                </a:cubicBezTo>
                <a:cubicBezTo>
                  <a:pt x="4108609" y="323374"/>
                  <a:pt x="4106704" y="326231"/>
                  <a:pt x="4104799" y="329089"/>
                </a:cubicBezTo>
                <a:cubicBezTo>
                  <a:pt x="4103846" y="326231"/>
                  <a:pt x="4102894" y="324326"/>
                  <a:pt x="4102894" y="322421"/>
                </a:cubicBezTo>
                <a:cubicBezTo>
                  <a:pt x="4105751" y="311944"/>
                  <a:pt x="4107656" y="303371"/>
                  <a:pt x="4109561" y="295751"/>
                </a:cubicBezTo>
                <a:close/>
                <a:moveTo>
                  <a:pt x="4092416" y="294799"/>
                </a:moveTo>
                <a:cubicBezTo>
                  <a:pt x="4093369" y="284321"/>
                  <a:pt x="4093369" y="274796"/>
                  <a:pt x="4094321" y="265271"/>
                </a:cubicBezTo>
                <a:cubicBezTo>
                  <a:pt x="4095274" y="268129"/>
                  <a:pt x="4096226" y="270034"/>
                  <a:pt x="4098131" y="272891"/>
                </a:cubicBezTo>
                <a:cubicBezTo>
                  <a:pt x="4100989" y="278606"/>
                  <a:pt x="4103846" y="284321"/>
                  <a:pt x="4106704" y="290989"/>
                </a:cubicBezTo>
                <a:cubicBezTo>
                  <a:pt x="4103846" y="296704"/>
                  <a:pt x="4101941" y="304324"/>
                  <a:pt x="4098131" y="311944"/>
                </a:cubicBezTo>
                <a:cubicBezTo>
                  <a:pt x="4097179" y="308134"/>
                  <a:pt x="4096226" y="306229"/>
                  <a:pt x="4096226" y="306229"/>
                </a:cubicBezTo>
                <a:cubicBezTo>
                  <a:pt x="4096226" y="306229"/>
                  <a:pt x="4096226" y="310039"/>
                  <a:pt x="4097179" y="315754"/>
                </a:cubicBezTo>
                <a:cubicBezTo>
                  <a:pt x="4095274" y="320516"/>
                  <a:pt x="4093369" y="324326"/>
                  <a:pt x="4092416" y="329089"/>
                </a:cubicBezTo>
                <a:cubicBezTo>
                  <a:pt x="4092416" y="328136"/>
                  <a:pt x="4091464" y="326231"/>
                  <a:pt x="4091464" y="325279"/>
                </a:cubicBezTo>
                <a:cubicBezTo>
                  <a:pt x="4091464" y="324326"/>
                  <a:pt x="4090511" y="323374"/>
                  <a:pt x="4090511" y="321469"/>
                </a:cubicBezTo>
                <a:cubicBezTo>
                  <a:pt x="4091464" y="311944"/>
                  <a:pt x="4092416" y="303371"/>
                  <a:pt x="4092416" y="294799"/>
                </a:cubicBezTo>
                <a:close/>
                <a:moveTo>
                  <a:pt x="4085749" y="244316"/>
                </a:moveTo>
                <a:cubicBezTo>
                  <a:pt x="4085749" y="245269"/>
                  <a:pt x="4085749" y="245269"/>
                  <a:pt x="4085749" y="244316"/>
                </a:cubicBezTo>
                <a:cubicBezTo>
                  <a:pt x="4085749" y="247174"/>
                  <a:pt x="4085749" y="248126"/>
                  <a:pt x="4084796" y="250031"/>
                </a:cubicBezTo>
                <a:cubicBezTo>
                  <a:pt x="4084796" y="249079"/>
                  <a:pt x="4084796" y="246221"/>
                  <a:pt x="4085749" y="244316"/>
                </a:cubicBezTo>
                <a:close/>
                <a:moveTo>
                  <a:pt x="4043839" y="279559"/>
                </a:moveTo>
                <a:cubicBezTo>
                  <a:pt x="4044791" y="280511"/>
                  <a:pt x="4044791" y="280511"/>
                  <a:pt x="4043839" y="279559"/>
                </a:cubicBezTo>
                <a:cubicBezTo>
                  <a:pt x="4044791" y="281464"/>
                  <a:pt x="4044791" y="282416"/>
                  <a:pt x="4044791" y="283369"/>
                </a:cubicBezTo>
                <a:cubicBezTo>
                  <a:pt x="4043839" y="282416"/>
                  <a:pt x="4043839" y="281464"/>
                  <a:pt x="4043839" y="281464"/>
                </a:cubicBezTo>
                <a:cubicBezTo>
                  <a:pt x="4043839" y="281464"/>
                  <a:pt x="4043839" y="283369"/>
                  <a:pt x="4044791" y="286226"/>
                </a:cubicBezTo>
                <a:cubicBezTo>
                  <a:pt x="4044791" y="287179"/>
                  <a:pt x="4044791" y="288131"/>
                  <a:pt x="4044791" y="290036"/>
                </a:cubicBezTo>
                <a:cubicBezTo>
                  <a:pt x="4043839" y="288131"/>
                  <a:pt x="4042886" y="286226"/>
                  <a:pt x="4042886" y="284321"/>
                </a:cubicBezTo>
                <a:cubicBezTo>
                  <a:pt x="4043839" y="282416"/>
                  <a:pt x="4043839" y="281464"/>
                  <a:pt x="4043839" y="279559"/>
                </a:cubicBezTo>
                <a:close/>
                <a:moveTo>
                  <a:pt x="4044791" y="333851"/>
                </a:moveTo>
                <a:cubicBezTo>
                  <a:pt x="4044791" y="333851"/>
                  <a:pt x="4044791" y="333851"/>
                  <a:pt x="4044791" y="333851"/>
                </a:cubicBezTo>
                <a:cubicBezTo>
                  <a:pt x="4044791" y="335756"/>
                  <a:pt x="4044791" y="337661"/>
                  <a:pt x="4044791" y="339566"/>
                </a:cubicBezTo>
                <a:cubicBezTo>
                  <a:pt x="4043839" y="338614"/>
                  <a:pt x="4043839" y="338614"/>
                  <a:pt x="4042886" y="337661"/>
                </a:cubicBezTo>
                <a:cubicBezTo>
                  <a:pt x="4042886" y="335756"/>
                  <a:pt x="4043839" y="334804"/>
                  <a:pt x="4044791" y="333851"/>
                </a:cubicBezTo>
                <a:close/>
                <a:moveTo>
                  <a:pt x="4039076" y="271939"/>
                </a:moveTo>
                <a:cubicBezTo>
                  <a:pt x="4039076" y="272891"/>
                  <a:pt x="4039076" y="272891"/>
                  <a:pt x="4039076" y="273844"/>
                </a:cubicBezTo>
                <a:cubicBezTo>
                  <a:pt x="4039076" y="272891"/>
                  <a:pt x="4038124" y="271939"/>
                  <a:pt x="4038124" y="270034"/>
                </a:cubicBezTo>
                <a:cubicBezTo>
                  <a:pt x="4037171" y="268129"/>
                  <a:pt x="4037171" y="267176"/>
                  <a:pt x="4036219" y="265271"/>
                </a:cubicBezTo>
                <a:cubicBezTo>
                  <a:pt x="4037171" y="267176"/>
                  <a:pt x="4038124" y="269081"/>
                  <a:pt x="4039076" y="271939"/>
                </a:cubicBezTo>
                <a:close/>
                <a:moveTo>
                  <a:pt x="4033361" y="358616"/>
                </a:moveTo>
                <a:cubicBezTo>
                  <a:pt x="4033361" y="355759"/>
                  <a:pt x="4034314" y="353854"/>
                  <a:pt x="4034314" y="351949"/>
                </a:cubicBezTo>
                <a:cubicBezTo>
                  <a:pt x="4035266" y="350044"/>
                  <a:pt x="4037171" y="347186"/>
                  <a:pt x="4038124" y="345281"/>
                </a:cubicBezTo>
                <a:cubicBezTo>
                  <a:pt x="4040029" y="347186"/>
                  <a:pt x="4041934" y="350044"/>
                  <a:pt x="4043839" y="351949"/>
                </a:cubicBezTo>
                <a:cubicBezTo>
                  <a:pt x="4042886" y="363379"/>
                  <a:pt x="4041934" y="376714"/>
                  <a:pt x="4040981" y="391954"/>
                </a:cubicBezTo>
                <a:cubicBezTo>
                  <a:pt x="4039076" y="398621"/>
                  <a:pt x="4037171" y="406241"/>
                  <a:pt x="4035266" y="413861"/>
                </a:cubicBezTo>
                <a:cubicBezTo>
                  <a:pt x="4033361" y="407194"/>
                  <a:pt x="4030504" y="401479"/>
                  <a:pt x="4029551" y="395764"/>
                </a:cubicBezTo>
                <a:cubicBezTo>
                  <a:pt x="4028599" y="392906"/>
                  <a:pt x="4027646" y="391001"/>
                  <a:pt x="4027646" y="388144"/>
                </a:cubicBezTo>
                <a:cubicBezTo>
                  <a:pt x="4029551" y="377666"/>
                  <a:pt x="4031456" y="368141"/>
                  <a:pt x="4033361" y="358616"/>
                </a:cubicBezTo>
                <a:close/>
                <a:moveTo>
                  <a:pt x="4020026" y="324326"/>
                </a:moveTo>
                <a:cubicBezTo>
                  <a:pt x="4020979" y="325279"/>
                  <a:pt x="4020979" y="325279"/>
                  <a:pt x="4021931" y="326231"/>
                </a:cubicBezTo>
                <a:cubicBezTo>
                  <a:pt x="4020979" y="329089"/>
                  <a:pt x="4020026" y="331946"/>
                  <a:pt x="4019074" y="334804"/>
                </a:cubicBezTo>
                <a:cubicBezTo>
                  <a:pt x="4018121" y="336709"/>
                  <a:pt x="4018121" y="339566"/>
                  <a:pt x="4017169" y="341471"/>
                </a:cubicBezTo>
                <a:cubicBezTo>
                  <a:pt x="4017169" y="341471"/>
                  <a:pt x="4017169" y="342424"/>
                  <a:pt x="4016216" y="342424"/>
                </a:cubicBezTo>
                <a:cubicBezTo>
                  <a:pt x="4016216" y="343376"/>
                  <a:pt x="4015264" y="343376"/>
                  <a:pt x="4015264" y="344329"/>
                </a:cubicBezTo>
                <a:cubicBezTo>
                  <a:pt x="4014311" y="333851"/>
                  <a:pt x="4012406" y="324326"/>
                  <a:pt x="4011454" y="315754"/>
                </a:cubicBezTo>
                <a:cubicBezTo>
                  <a:pt x="4014311" y="317659"/>
                  <a:pt x="4017169" y="320516"/>
                  <a:pt x="4020026" y="324326"/>
                </a:cubicBezTo>
                <a:close/>
                <a:moveTo>
                  <a:pt x="3999071" y="282416"/>
                </a:moveTo>
                <a:cubicBezTo>
                  <a:pt x="4000024" y="282416"/>
                  <a:pt x="4000024" y="282416"/>
                  <a:pt x="3999071" y="282416"/>
                </a:cubicBezTo>
                <a:cubicBezTo>
                  <a:pt x="4000024" y="290989"/>
                  <a:pt x="4000024" y="300514"/>
                  <a:pt x="4000024" y="310991"/>
                </a:cubicBezTo>
                <a:cubicBezTo>
                  <a:pt x="4000024" y="312896"/>
                  <a:pt x="4000024" y="314801"/>
                  <a:pt x="4000024" y="316706"/>
                </a:cubicBezTo>
                <a:cubicBezTo>
                  <a:pt x="4000024" y="319564"/>
                  <a:pt x="3999071" y="322421"/>
                  <a:pt x="3999071" y="325279"/>
                </a:cubicBezTo>
                <a:cubicBezTo>
                  <a:pt x="3999071" y="325279"/>
                  <a:pt x="3999071" y="326231"/>
                  <a:pt x="3999071" y="327184"/>
                </a:cubicBezTo>
                <a:cubicBezTo>
                  <a:pt x="3999071" y="326231"/>
                  <a:pt x="3998119" y="325279"/>
                  <a:pt x="3998119" y="324326"/>
                </a:cubicBezTo>
                <a:lnTo>
                  <a:pt x="3997166" y="314801"/>
                </a:lnTo>
                <a:lnTo>
                  <a:pt x="3996214" y="286226"/>
                </a:lnTo>
                <a:cubicBezTo>
                  <a:pt x="3997166" y="285274"/>
                  <a:pt x="3998119" y="284321"/>
                  <a:pt x="3999071" y="282416"/>
                </a:cubicBezTo>
                <a:close/>
                <a:moveTo>
                  <a:pt x="3983831" y="405289"/>
                </a:moveTo>
                <a:cubicBezTo>
                  <a:pt x="3982879" y="408146"/>
                  <a:pt x="3981926" y="410051"/>
                  <a:pt x="3980021" y="412909"/>
                </a:cubicBezTo>
                <a:cubicBezTo>
                  <a:pt x="3980021" y="412909"/>
                  <a:pt x="3980021" y="412909"/>
                  <a:pt x="3980021" y="412909"/>
                </a:cubicBezTo>
                <a:cubicBezTo>
                  <a:pt x="3981926" y="407194"/>
                  <a:pt x="3981926" y="404336"/>
                  <a:pt x="3982879" y="402431"/>
                </a:cubicBezTo>
                <a:cubicBezTo>
                  <a:pt x="3982879" y="403384"/>
                  <a:pt x="3982879" y="404336"/>
                  <a:pt x="3983831" y="405289"/>
                </a:cubicBezTo>
                <a:close/>
                <a:moveTo>
                  <a:pt x="3980974" y="395764"/>
                </a:moveTo>
                <a:cubicBezTo>
                  <a:pt x="3981926" y="397669"/>
                  <a:pt x="3981926" y="399574"/>
                  <a:pt x="3982879" y="401479"/>
                </a:cubicBezTo>
                <a:cubicBezTo>
                  <a:pt x="3982879" y="402431"/>
                  <a:pt x="3980974" y="404336"/>
                  <a:pt x="3979069" y="407194"/>
                </a:cubicBezTo>
                <a:cubicBezTo>
                  <a:pt x="3979069" y="407194"/>
                  <a:pt x="3979069" y="406241"/>
                  <a:pt x="3979069" y="406241"/>
                </a:cubicBezTo>
                <a:cubicBezTo>
                  <a:pt x="3980021" y="403384"/>
                  <a:pt x="3980021" y="399574"/>
                  <a:pt x="3980974" y="395764"/>
                </a:cubicBezTo>
                <a:close/>
                <a:moveTo>
                  <a:pt x="3976211" y="378619"/>
                </a:moveTo>
                <a:cubicBezTo>
                  <a:pt x="3976211" y="378619"/>
                  <a:pt x="3976211" y="378619"/>
                  <a:pt x="3976211" y="378619"/>
                </a:cubicBezTo>
                <a:cubicBezTo>
                  <a:pt x="3976211" y="379571"/>
                  <a:pt x="3976211" y="379571"/>
                  <a:pt x="3976211" y="380524"/>
                </a:cubicBezTo>
                <a:cubicBezTo>
                  <a:pt x="3976211" y="379571"/>
                  <a:pt x="3976211" y="378619"/>
                  <a:pt x="3976211" y="378619"/>
                </a:cubicBezTo>
                <a:close/>
                <a:moveTo>
                  <a:pt x="3948589" y="255746"/>
                </a:moveTo>
                <a:cubicBezTo>
                  <a:pt x="3948589" y="262414"/>
                  <a:pt x="3947636" y="270034"/>
                  <a:pt x="3946684" y="277654"/>
                </a:cubicBezTo>
                <a:cubicBezTo>
                  <a:pt x="3946684" y="279559"/>
                  <a:pt x="3946684" y="282416"/>
                  <a:pt x="3945731" y="285274"/>
                </a:cubicBezTo>
                <a:cubicBezTo>
                  <a:pt x="3944779" y="278606"/>
                  <a:pt x="3944779" y="272891"/>
                  <a:pt x="3943826" y="266224"/>
                </a:cubicBezTo>
                <a:cubicBezTo>
                  <a:pt x="3942874" y="257651"/>
                  <a:pt x="3940969" y="249079"/>
                  <a:pt x="3940016" y="240506"/>
                </a:cubicBezTo>
                <a:cubicBezTo>
                  <a:pt x="3940016" y="240506"/>
                  <a:pt x="3940016" y="240506"/>
                  <a:pt x="3940016" y="239554"/>
                </a:cubicBezTo>
                <a:cubicBezTo>
                  <a:pt x="3940016" y="238601"/>
                  <a:pt x="3940016" y="237649"/>
                  <a:pt x="3940016" y="236696"/>
                </a:cubicBezTo>
                <a:cubicBezTo>
                  <a:pt x="3940969" y="237649"/>
                  <a:pt x="3941921" y="239554"/>
                  <a:pt x="3942874" y="240506"/>
                </a:cubicBezTo>
                <a:cubicBezTo>
                  <a:pt x="3944779" y="243364"/>
                  <a:pt x="3945731" y="245269"/>
                  <a:pt x="3947636" y="248126"/>
                </a:cubicBezTo>
                <a:cubicBezTo>
                  <a:pt x="3948589" y="251936"/>
                  <a:pt x="3948589" y="253841"/>
                  <a:pt x="3948589" y="255746"/>
                </a:cubicBezTo>
                <a:close/>
                <a:moveTo>
                  <a:pt x="3943826" y="205264"/>
                </a:moveTo>
                <a:cubicBezTo>
                  <a:pt x="3943826" y="207169"/>
                  <a:pt x="3943826" y="209074"/>
                  <a:pt x="3943826" y="210979"/>
                </a:cubicBezTo>
                <a:cubicBezTo>
                  <a:pt x="3943826" y="216694"/>
                  <a:pt x="3944779" y="223361"/>
                  <a:pt x="3945731" y="230981"/>
                </a:cubicBezTo>
                <a:cubicBezTo>
                  <a:pt x="3945731" y="232886"/>
                  <a:pt x="3945731" y="234791"/>
                  <a:pt x="3946684" y="236696"/>
                </a:cubicBezTo>
                <a:cubicBezTo>
                  <a:pt x="3943826" y="233839"/>
                  <a:pt x="3941921" y="230029"/>
                  <a:pt x="3939064" y="228124"/>
                </a:cubicBezTo>
                <a:cubicBezTo>
                  <a:pt x="3938111" y="224314"/>
                  <a:pt x="3938111" y="219551"/>
                  <a:pt x="3937159" y="215741"/>
                </a:cubicBezTo>
                <a:cubicBezTo>
                  <a:pt x="3940016" y="210979"/>
                  <a:pt x="3941921" y="208121"/>
                  <a:pt x="3943826" y="205264"/>
                </a:cubicBezTo>
                <a:close/>
                <a:moveTo>
                  <a:pt x="3866674" y="369094"/>
                </a:moveTo>
                <a:cubicBezTo>
                  <a:pt x="3866674" y="369094"/>
                  <a:pt x="3866674" y="368141"/>
                  <a:pt x="3867626" y="368141"/>
                </a:cubicBezTo>
                <a:cubicBezTo>
                  <a:pt x="3867626" y="369094"/>
                  <a:pt x="3867626" y="370046"/>
                  <a:pt x="3867626" y="370999"/>
                </a:cubicBezTo>
                <a:cubicBezTo>
                  <a:pt x="3867626" y="370046"/>
                  <a:pt x="3866674" y="370046"/>
                  <a:pt x="3866674" y="369094"/>
                </a:cubicBezTo>
                <a:close/>
                <a:moveTo>
                  <a:pt x="3886676" y="354806"/>
                </a:moveTo>
                <a:cubicBezTo>
                  <a:pt x="3885724" y="351949"/>
                  <a:pt x="3883819" y="350044"/>
                  <a:pt x="3882866" y="348139"/>
                </a:cubicBezTo>
                <a:cubicBezTo>
                  <a:pt x="3882866" y="345281"/>
                  <a:pt x="3881914" y="341471"/>
                  <a:pt x="3881914" y="338614"/>
                </a:cubicBezTo>
                <a:cubicBezTo>
                  <a:pt x="3883819" y="343376"/>
                  <a:pt x="3885724" y="349091"/>
                  <a:pt x="3886676" y="354806"/>
                </a:cubicBezTo>
                <a:cubicBezTo>
                  <a:pt x="3887629" y="354806"/>
                  <a:pt x="3887629" y="355759"/>
                  <a:pt x="3887629" y="356711"/>
                </a:cubicBezTo>
                <a:cubicBezTo>
                  <a:pt x="3887629" y="355759"/>
                  <a:pt x="3887629" y="354806"/>
                  <a:pt x="3886676" y="354806"/>
                </a:cubicBezTo>
                <a:close/>
                <a:moveTo>
                  <a:pt x="3897154" y="278606"/>
                </a:moveTo>
                <a:cubicBezTo>
                  <a:pt x="3899059" y="275749"/>
                  <a:pt x="3900011" y="272891"/>
                  <a:pt x="3901916" y="270986"/>
                </a:cubicBezTo>
                <a:cubicBezTo>
                  <a:pt x="3901916" y="270986"/>
                  <a:pt x="3901916" y="270986"/>
                  <a:pt x="3901916" y="270986"/>
                </a:cubicBezTo>
                <a:cubicBezTo>
                  <a:pt x="3900964" y="273844"/>
                  <a:pt x="3899059" y="276701"/>
                  <a:pt x="3897154" y="278606"/>
                </a:cubicBezTo>
                <a:cubicBezTo>
                  <a:pt x="3898106" y="279559"/>
                  <a:pt x="3897154" y="279559"/>
                  <a:pt x="3897154" y="278606"/>
                </a:cubicBezTo>
                <a:close/>
                <a:moveTo>
                  <a:pt x="3900011" y="291941"/>
                </a:moveTo>
                <a:cubicBezTo>
                  <a:pt x="3900011" y="290989"/>
                  <a:pt x="3900964" y="289084"/>
                  <a:pt x="3901916" y="288131"/>
                </a:cubicBezTo>
                <a:cubicBezTo>
                  <a:pt x="3901916" y="287179"/>
                  <a:pt x="3902869" y="287179"/>
                  <a:pt x="3902869" y="286226"/>
                </a:cubicBezTo>
                <a:cubicBezTo>
                  <a:pt x="3902869" y="290036"/>
                  <a:pt x="3902869" y="293846"/>
                  <a:pt x="3903821" y="297656"/>
                </a:cubicBezTo>
                <a:cubicBezTo>
                  <a:pt x="3903821" y="298609"/>
                  <a:pt x="3903821" y="300514"/>
                  <a:pt x="3902869" y="301466"/>
                </a:cubicBezTo>
                <a:cubicBezTo>
                  <a:pt x="3902869" y="300514"/>
                  <a:pt x="3902869" y="299561"/>
                  <a:pt x="3901916" y="298609"/>
                </a:cubicBezTo>
                <a:cubicBezTo>
                  <a:pt x="3901916" y="295751"/>
                  <a:pt x="3900964" y="293846"/>
                  <a:pt x="3900011" y="291941"/>
                </a:cubicBezTo>
                <a:close/>
                <a:moveTo>
                  <a:pt x="3903821" y="431006"/>
                </a:moveTo>
                <a:cubicBezTo>
                  <a:pt x="3903821" y="431006"/>
                  <a:pt x="3903821" y="431959"/>
                  <a:pt x="3902869" y="431959"/>
                </a:cubicBezTo>
                <a:lnTo>
                  <a:pt x="3901916" y="431959"/>
                </a:lnTo>
                <a:cubicBezTo>
                  <a:pt x="3902869" y="430054"/>
                  <a:pt x="3902869" y="428149"/>
                  <a:pt x="3903821" y="426244"/>
                </a:cubicBezTo>
                <a:cubicBezTo>
                  <a:pt x="3903821" y="427196"/>
                  <a:pt x="3903821" y="427196"/>
                  <a:pt x="3904774" y="428149"/>
                </a:cubicBezTo>
                <a:cubicBezTo>
                  <a:pt x="3903821" y="429101"/>
                  <a:pt x="3903821" y="430054"/>
                  <a:pt x="3903821" y="431006"/>
                </a:cubicBezTo>
                <a:close/>
                <a:moveTo>
                  <a:pt x="3925729" y="309086"/>
                </a:moveTo>
                <a:cubicBezTo>
                  <a:pt x="3923824" y="301466"/>
                  <a:pt x="3922871" y="297656"/>
                  <a:pt x="3922871" y="297656"/>
                </a:cubicBezTo>
                <a:cubicBezTo>
                  <a:pt x="3922871" y="297656"/>
                  <a:pt x="3922871" y="301466"/>
                  <a:pt x="3923824" y="308134"/>
                </a:cubicBezTo>
                <a:cubicBezTo>
                  <a:pt x="3920966" y="297656"/>
                  <a:pt x="3919061" y="291941"/>
                  <a:pt x="3919061" y="291941"/>
                </a:cubicBezTo>
                <a:cubicBezTo>
                  <a:pt x="3919061" y="291941"/>
                  <a:pt x="3920014" y="301466"/>
                  <a:pt x="3922871" y="317659"/>
                </a:cubicBezTo>
                <a:cubicBezTo>
                  <a:pt x="3922871" y="320516"/>
                  <a:pt x="3923824" y="322421"/>
                  <a:pt x="3923824" y="325279"/>
                </a:cubicBezTo>
                <a:cubicBezTo>
                  <a:pt x="3922871" y="328136"/>
                  <a:pt x="3922871" y="331946"/>
                  <a:pt x="3921919" y="334804"/>
                </a:cubicBezTo>
                <a:cubicBezTo>
                  <a:pt x="3921919" y="334804"/>
                  <a:pt x="3921919" y="335756"/>
                  <a:pt x="3921919" y="335756"/>
                </a:cubicBezTo>
                <a:cubicBezTo>
                  <a:pt x="3921919" y="333851"/>
                  <a:pt x="3920966" y="331946"/>
                  <a:pt x="3920966" y="330041"/>
                </a:cubicBezTo>
                <a:cubicBezTo>
                  <a:pt x="3919061" y="319564"/>
                  <a:pt x="3917156" y="310039"/>
                  <a:pt x="3915251" y="301466"/>
                </a:cubicBezTo>
                <a:cubicBezTo>
                  <a:pt x="3913346" y="293846"/>
                  <a:pt x="3912394" y="287179"/>
                  <a:pt x="3911441" y="281464"/>
                </a:cubicBezTo>
                <a:cubicBezTo>
                  <a:pt x="3911441" y="273844"/>
                  <a:pt x="3912394" y="268129"/>
                  <a:pt x="3912394" y="264319"/>
                </a:cubicBezTo>
                <a:cubicBezTo>
                  <a:pt x="3912394" y="264319"/>
                  <a:pt x="3912394" y="263366"/>
                  <a:pt x="3912394" y="263366"/>
                </a:cubicBezTo>
                <a:cubicBezTo>
                  <a:pt x="3914299" y="265271"/>
                  <a:pt x="3917156" y="268129"/>
                  <a:pt x="3919061" y="270986"/>
                </a:cubicBezTo>
                <a:cubicBezTo>
                  <a:pt x="3920966" y="272891"/>
                  <a:pt x="3922871" y="274796"/>
                  <a:pt x="3923824" y="277654"/>
                </a:cubicBezTo>
                <a:cubicBezTo>
                  <a:pt x="3923824" y="277654"/>
                  <a:pt x="3923824" y="280511"/>
                  <a:pt x="3924776" y="284321"/>
                </a:cubicBezTo>
                <a:cubicBezTo>
                  <a:pt x="3922871" y="279559"/>
                  <a:pt x="3921919" y="277654"/>
                  <a:pt x="3921919" y="277654"/>
                </a:cubicBezTo>
                <a:cubicBezTo>
                  <a:pt x="3921919" y="277654"/>
                  <a:pt x="3923824" y="284321"/>
                  <a:pt x="3926681" y="296704"/>
                </a:cubicBezTo>
                <a:cubicBezTo>
                  <a:pt x="3926681" y="298609"/>
                  <a:pt x="3927634" y="301466"/>
                  <a:pt x="3927634" y="304324"/>
                </a:cubicBezTo>
                <a:cubicBezTo>
                  <a:pt x="3927634" y="304324"/>
                  <a:pt x="3927634" y="304324"/>
                  <a:pt x="3927634" y="305276"/>
                </a:cubicBezTo>
                <a:cubicBezTo>
                  <a:pt x="3926681" y="304324"/>
                  <a:pt x="3925729" y="306229"/>
                  <a:pt x="3925729" y="309086"/>
                </a:cubicBezTo>
                <a:close/>
                <a:moveTo>
                  <a:pt x="3929539" y="287179"/>
                </a:moveTo>
                <a:cubicBezTo>
                  <a:pt x="3929539" y="289084"/>
                  <a:pt x="3928586" y="290989"/>
                  <a:pt x="3928586" y="292894"/>
                </a:cubicBezTo>
                <a:cubicBezTo>
                  <a:pt x="3928586" y="291941"/>
                  <a:pt x="3927634" y="290989"/>
                  <a:pt x="3927634" y="290036"/>
                </a:cubicBezTo>
                <a:cubicBezTo>
                  <a:pt x="3924776" y="281464"/>
                  <a:pt x="3923824" y="275749"/>
                  <a:pt x="3923824" y="275749"/>
                </a:cubicBezTo>
                <a:cubicBezTo>
                  <a:pt x="3924776" y="277654"/>
                  <a:pt x="3926681" y="279559"/>
                  <a:pt x="3927634" y="281464"/>
                </a:cubicBezTo>
                <a:cubicBezTo>
                  <a:pt x="3928586" y="282416"/>
                  <a:pt x="3928586" y="283369"/>
                  <a:pt x="3929539" y="284321"/>
                </a:cubicBezTo>
                <a:cubicBezTo>
                  <a:pt x="3929539" y="284321"/>
                  <a:pt x="3929539" y="285274"/>
                  <a:pt x="3929539" y="287179"/>
                </a:cubicBezTo>
                <a:close/>
                <a:moveTo>
                  <a:pt x="3926681" y="242411"/>
                </a:moveTo>
                <a:cubicBezTo>
                  <a:pt x="3927634" y="251936"/>
                  <a:pt x="3928586" y="261461"/>
                  <a:pt x="3928586" y="270986"/>
                </a:cubicBezTo>
                <a:cubicBezTo>
                  <a:pt x="3926681" y="269081"/>
                  <a:pt x="3924776" y="266224"/>
                  <a:pt x="3921919" y="265271"/>
                </a:cubicBezTo>
                <a:cubicBezTo>
                  <a:pt x="3919061" y="262414"/>
                  <a:pt x="3916204" y="259556"/>
                  <a:pt x="3913346" y="257651"/>
                </a:cubicBezTo>
                <a:cubicBezTo>
                  <a:pt x="3915251" y="253841"/>
                  <a:pt x="3916204" y="250031"/>
                  <a:pt x="3917156" y="246221"/>
                </a:cubicBezTo>
                <a:cubicBezTo>
                  <a:pt x="3920014" y="241459"/>
                  <a:pt x="3922871" y="236696"/>
                  <a:pt x="3925729" y="232886"/>
                </a:cubicBezTo>
                <a:cubicBezTo>
                  <a:pt x="3925729" y="235744"/>
                  <a:pt x="3925729" y="239554"/>
                  <a:pt x="3926681" y="242411"/>
                </a:cubicBezTo>
                <a:close/>
                <a:moveTo>
                  <a:pt x="3900964" y="168116"/>
                </a:moveTo>
                <a:cubicBezTo>
                  <a:pt x="3905726" y="160496"/>
                  <a:pt x="3910489" y="153829"/>
                  <a:pt x="3914299" y="147161"/>
                </a:cubicBezTo>
                <a:cubicBezTo>
                  <a:pt x="3914299" y="150019"/>
                  <a:pt x="3915251" y="152876"/>
                  <a:pt x="3915251" y="156686"/>
                </a:cubicBezTo>
                <a:cubicBezTo>
                  <a:pt x="3917156" y="168116"/>
                  <a:pt x="3919061" y="181451"/>
                  <a:pt x="3920966" y="196691"/>
                </a:cubicBezTo>
                <a:cubicBezTo>
                  <a:pt x="3921919" y="202406"/>
                  <a:pt x="3921919" y="208121"/>
                  <a:pt x="3922871" y="213836"/>
                </a:cubicBezTo>
                <a:cubicBezTo>
                  <a:pt x="3920966" y="211931"/>
                  <a:pt x="3920014" y="210979"/>
                  <a:pt x="3920014" y="210979"/>
                </a:cubicBezTo>
                <a:cubicBezTo>
                  <a:pt x="3920014" y="210979"/>
                  <a:pt x="3920966" y="212884"/>
                  <a:pt x="3923824" y="214789"/>
                </a:cubicBezTo>
                <a:cubicBezTo>
                  <a:pt x="3923824" y="218599"/>
                  <a:pt x="3924776" y="222409"/>
                  <a:pt x="3924776" y="226219"/>
                </a:cubicBezTo>
                <a:cubicBezTo>
                  <a:pt x="3919061" y="232886"/>
                  <a:pt x="3913346" y="240506"/>
                  <a:pt x="3906679" y="249079"/>
                </a:cubicBezTo>
                <a:cubicBezTo>
                  <a:pt x="3905726" y="250031"/>
                  <a:pt x="3905726" y="250984"/>
                  <a:pt x="3904774" y="251936"/>
                </a:cubicBezTo>
                <a:cubicBezTo>
                  <a:pt x="3903821" y="251936"/>
                  <a:pt x="3903821" y="250984"/>
                  <a:pt x="3902869" y="250984"/>
                </a:cubicBezTo>
                <a:cubicBezTo>
                  <a:pt x="3901916" y="245269"/>
                  <a:pt x="3900964" y="242411"/>
                  <a:pt x="3900964" y="242411"/>
                </a:cubicBezTo>
                <a:cubicBezTo>
                  <a:pt x="3900964" y="242411"/>
                  <a:pt x="3900964" y="245269"/>
                  <a:pt x="3900964" y="249079"/>
                </a:cubicBezTo>
                <a:cubicBezTo>
                  <a:pt x="3900011" y="248126"/>
                  <a:pt x="3898106" y="247174"/>
                  <a:pt x="3897154" y="247174"/>
                </a:cubicBezTo>
                <a:cubicBezTo>
                  <a:pt x="3893344" y="245269"/>
                  <a:pt x="3891439" y="243364"/>
                  <a:pt x="3891439" y="243364"/>
                </a:cubicBezTo>
                <a:cubicBezTo>
                  <a:pt x="3891439" y="243364"/>
                  <a:pt x="3893344" y="245269"/>
                  <a:pt x="3896201" y="248126"/>
                </a:cubicBezTo>
                <a:cubicBezTo>
                  <a:pt x="3897154" y="249079"/>
                  <a:pt x="3899059" y="250984"/>
                  <a:pt x="3900964" y="251936"/>
                </a:cubicBezTo>
                <a:cubicBezTo>
                  <a:pt x="3900964" y="253841"/>
                  <a:pt x="3900964" y="254794"/>
                  <a:pt x="3900964" y="256699"/>
                </a:cubicBezTo>
                <a:cubicBezTo>
                  <a:pt x="3899059" y="259556"/>
                  <a:pt x="3896201" y="263366"/>
                  <a:pt x="3894296" y="266224"/>
                </a:cubicBezTo>
                <a:cubicBezTo>
                  <a:pt x="3893344" y="261461"/>
                  <a:pt x="3891439" y="255746"/>
                  <a:pt x="3890486" y="250984"/>
                </a:cubicBezTo>
                <a:cubicBezTo>
                  <a:pt x="3886676" y="235744"/>
                  <a:pt x="3883819" y="222409"/>
                  <a:pt x="3880009" y="210026"/>
                </a:cubicBezTo>
                <a:cubicBezTo>
                  <a:pt x="3880009" y="209074"/>
                  <a:pt x="3879056" y="207169"/>
                  <a:pt x="3879056" y="206216"/>
                </a:cubicBezTo>
                <a:cubicBezTo>
                  <a:pt x="3886676" y="191929"/>
                  <a:pt x="3894296" y="178594"/>
                  <a:pt x="3900964" y="168116"/>
                </a:cubicBezTo>
                <a:close/>
                <a:moveTo>
                  <a:pt x="3873341" y="214789"/>
                </a:moveTo>
                <a:cubicBezTo>
                  <a:pt x="3875246" y="226219"/>
                  <a:pt x="3877151" y="238601"/>
                  <a:pt x="3879056" y="251936"/>
                </a:cubicBezTo>
                <a:cubicBezTo>
                  <a:pt x="3880009" y="260509"/>
                  <a:pt x="3881914" y="270034"/>
                  <a:pt x="3883819" y="280511"/>
                </a:cubicBezTo>
                <a:cubicBezTo>
                  <a:pt x="3883819" y="281464"/>
                  <a:pt x="3882866" y="281464"/>
                  <a:pt x="3882866" y="282416"/>
                </a:cubicBezTo>
                <a:cubicBezTo>
                  <a:pt x="3880009" y="273844"/>
                  <a:pt x="3878104" y="266224"/>
                  <a:pt x="3875246" y="259556"/>
                </a:cubicBezTo>
                <a:cubicBezTo>
                  <a:pt x="3871436" y="250031"/>
                  <a:pt x="3868579" y="241459"/>
                  <a:pt x="3865721" y="234791"/>
                </a:cubicBezTo>
                <a:cubicBezTo>
                  <a:pt x="3865721" y="233839"/>
                  <a:pt x="3864769" y="232886"/>
                  <a:pt x="3864769" y="231934"/>
                </a:cubicBezTo>
                <a:cubicBezTo>
                  <a:pt x="3867626" y="225266"/>
                  <a:pt x="3870484" y="219551"/>
                  <a:pt x="3873341" y="214789"/>
                </a:cubicBezTo>
                <a:close/>
                <a:moveTo>
                  <a:pt x="3864769" y="341471"/>
                </a:moveTo>
                <a:cubicBezTo>
                  <a:pt x="3863816" y="342424"/>
                  <a:pt x="3863816" y="344329"/>
                  <a:pt x="3862864" y="345281"/>
                </a:cubicBezTo>
                <a:cubicBezTo>
                  <a:pt x="3862864" y="344329"/>
                  <a:pt x="3863816" y="343376"/>
                  <a:pt x="3864769" y="341471"/>
                </a:cubicBezTo>
                <a:cubicBezTo>
                  <a:pt x="3864769" y="341471"/>
                  <a:pt x="3864769" y="341471"/>
                  <a:pt x="3864769" y="341471"/>
                </a:cubicBezTo>
                <a:close/>
                <a:moveTo>
                  <a:pt x="3854291" y="211931"/>
                </a:moveTo>
                <a:cubicBezTo>
                  <a:pt x="3854291" y="208121"/>
                  <a:pt x="3855244" y="204311"/>
                  <a:pt x="3856196" y="201454"/>
                </a:cubicBezTo>
                <a:cubicBezTo>
                  <a:pt x="3856196" y="206216"/>
                  <a:pt x="3856196" y="212884"/>
                  <a:pt x="3857149" y="220504"/>
                </a:cubicBezTo>
                <a:cubicBezTo>
                  <a:pt x="3856196" y="222409"/>
                  <a:pt x="3855244" y="224314"/>
                  <a:pt x="3854291" y="226219"/>
                </a:cubicBezTo>
                <a:cubicBezTo>
                  <a:pt x="3853339" y="220504"/>
                  <a:pt x="3854291" y="215741"/>
                  <a:pt x="3854291" y="211931"/>
                </a:cubicBezTo>
                <a:close/>
                <a:moveTo>
                  <a:pt x="3849529" y="262414"/>
                </a:moveTo>
                <a:cubicBezTo>
                  <a:pt x="3849529" y="260509"/>
                  <a:pt x="3849529" y="259556"/>
                  <a:pt x="3849529" y="257651"/>
                </a:cubicBezTo>
                <a:cubicBezTo>
                  <a:pt x="3849529" y="257651"/>
                  <a:pt x="3849529" y="256699"/>
                  <a:pt x="3850481" y="256699"/>
                </a:cubicBezTo>
                <a:cubicBezTo>
                  <a:pt x="3853339" y="263366"/>
                  <a:pt x="3856196" y="270986"/>
                  <a:pt x="3859054" y="278606"/>
                </a:cubicBezTo>
                <a:cubicBezTo>
                  <a:pt x="3859054" y="279559"/>
                  <a:pt x="3859054" y="279559"/>
                  <a:pt x="3860006" y="280511"/>
                </a:cubicBezTo>
                <a:cubicBezTo>
                  <a:pt x="3860959" y="290989"/>
                  <a:pt x="3861911" y="302419"/>
                  <a:pt x="3862864" y="313849"/>
                </a:cubicBezTo>
                <a:cubicBezTo>
                  <a:pt x="3862864" y="313849"/>
                  <a:pt x="3862864" y="313849"/>
                  <a:pt x="3862864" y="313849"/>
                </a:cubicBezTo>
                <a:cubicBezTo>
                  <a:pt x="3858101" y="305276"/>
                  <a:pt x="3852386" y="298609"/>
                  <a:pt x="3847624" y="291941"/>
                </a:cubicBezTo>
                <a:cubicBezTo>
                  <a:pt x="3848576" y="281464"/>
                  <a:pt x="3848576" y="271939"/>
                  <a:pt x="3849529" y="262414"/>
                </a:cubicBezTo>
                <a:close/>
                <a:moveTo>
                  <a:pt x="3846671" y="308134"/>
                </a:moveTo>
                <a:cubicBezTo>
                  <a:pt x="3849529" y="312896"/>
                  <a:pt x="3852386" y="318611"/>
                  <a:pt x="3855244" y="323374"/>
                </a:cubicBezTo>
                <a:cubicBezTo>
                  <a:pt x="3855244" y="324326"/>
                  <a:pt x="3856196" y="324326"/>
                  <a:pt x="3856196" y="325279"/>
                </a:cubicBezTo>
                <a:cubicBezTo>
                  <a:pt x="3856196" y="326231"/>
                  <a:pt x="3855244" y="326231"/>
                  <a:pt x="3855244" y="327184"/>
                </a:cubicBezTo>
                <a:cubicBezTo>
                  <a:pt x="3853339" y="330041"/>
                  <a:pt x="3851434" y="333851"/>
                  <a:pt x="3849529" y="336709"/>
                </a:cubicBezTo>
                <a:cubicBezTo>
                  <a:pt x="3848576" y="334804"/>
                  <a:pt x="3846671" y="331946"/>
                  <a:pt x="3845719" y="330041"/>
                </a:cubicBezTo>
                <a:cubicBezTo>
                  <a:pt x="3845719" y="323374"/>
                  <a:pt x="3846671" y="315754"/>
                  <a:pt x="3846671" y="308134"/>
                </a:cubicBezTo>
                <a:close/>
                <a:moveTo>
                  <a:pt x="3843814" y="415766"/>
                </a:moveTo>
                <a:cubicBezTo>
                  <a:pt x="3844766" y="413861"/>
                  <a:pt x="3845719" y="411956"/>
                  <a:pt x="3846671" y="410051"/>
                </a:cubicBezTo>
                <a:cubicBezTo>
                  <a:pt x="3846671" y="411956"/>
                  <a:pt x="3847624" y="414814"/>
                  <a:pt x="3847624" y="416719"/>
                </a:cubicBezTo>
                <a:cubicBezTo>
                  <a:pt x="3847624" y="417671"/>
                  <a:pt x="3847624" y="418624"/>
                  <a:pt x="3847624" y="419576"/>
                </a:cubicBezTo>
                <a:cubicBezTo>
                  <a:pt x="3847624" y="420529"/>
                  <a:pt x="3846671" y="421481"/>
                  <a:pt x="3846671" y="422434"/>
                </a:cubicBezTo>
                <a:cubicBezTo>
                  <a:pt x="3845719" y="423386"/>
                  <a:pt x="3845719" y="425291"/>
                  <a:pt x="3844766" y="426244"/>
                </a:cubicBezTo>
                <a:lnTo>
                  <a:pt x="3842861" y="426244"/>
                </a:lnTo>
                <a:cubicBezTo>
                  <a:pt x="3843814" y="422434"/>
                  <a:pt x="3843814" y="418624"/>
                  <a:pt x="3843814" y="415766"/>
                </a:cubicBezTo>
                <a:close/>
                <a:moveTo>
                  <a:pt x="3830479" y="297656"/>
                </a:moveTo>
                <a:cubicBezTo>
                  <a:pt x="3830479" y="298609"/>
                  <a:pt x="3830479" y="298609"/>
                  <a:pt x="3830479" y="299561"/>
                </a:cubicBezTo>
                <a:cubicBezTo>
                  <a:pt x="3830479" y="300514"/>
                  <a:pt x="3830479" y="300514"/>
                  <a:pt x="3830479" y="301466"/>
                </a:cubicBezTo>
                <a:cubicBezTo>
                  <a:pt x="3830479" y="303371"/>
                  <a:pt x="3830479" y="305276"/>
                  <a:pt x="3829526" y="307181"/>
                </a:cubicBezTo>
                <a:cubicBezTo>
                  <a:pt x="3828574" y="306229"/>
                  <a:pt x="3827621" y="305276"/>
                  <a:pt x="3827621" y="304324"/>
                </a:cubicBezTo>
                <a:cubicBezTo>
                  <a:pt x="3828574" y="301466"/>
                  <a:pt x="3829526" y="299561"/>
                  <a:pt x="3830479" y="297656"/>
                </a:cubicBezTo>
                <a:close/>
                <a:moveTo>
                  <a:pt x="3826669" y="305276"/>
                </a:moveTo>
                <a:cubicBezTo>
                  <a:pt x="3827621" y="306229"/>
                  <a:pt x="3827621" y="308134"/>
                  <a:pt x="3828574" y="310039"/>
                </a:cubicBezTo>
                <a:cubicBezTo>
                  <a:pt x="3828574" y="311944"/>
                  <a:pt x="3828574" y="312896"/>
                  <a:pt x="3827621" y="314801"/>
                </a:cubicBezTo>
                <a:cubicBezTo>
                  <a:pt x="3826669" y="312896"/>
                  <a:pt x="3824764" y="310991"/>
                  <a:pt x="3823811" y="309086"/>
                </a:cubicBezTo>
                <a:cubicBezTo>
                  <a:pt x="3825716" y="307181"/>
                  <a:pt x="3825716" y="306229"/>
                  <a:pt x="3826669" y="305276"/>
                </a:cubicBezTo>
                <a:close/>
                <a:moveTo>
                  <a:pt x="3820001" y="319564"/>
                </a:moveTo>
                <a:cubicBezTo>
                  <a:pt x="3821906" y="323374"/>
                  <a:pt x="3823811" y="328136"/>
                  <a:pt x="3826669" y="332899"/>
                </a:cubicBezTo>
                <a:cubicBezTo>
                  <a:pt x="3826669" y="332899"/>
                  <a:pt x="3826669" y="333851"/>
                  <a:pt x="3827621" y="333851"/>
                </a:cubicBezTo>
                <a:cubicBezTo>
                  <a:pt x="3827621" y="336709"/>
                  <a:pt x="3826669" y="339566"/>
                  <a:pt x="3826669" y="343376"/>
                </a:cubicBezTo>
                <a:cubicBezTo>
                  <a:pt x="3825716" y="354806"/>
                  <a:pt x="3825716" y="366236"/>
                  <a:pt x="3824764" y="377666"/>
                </a:cubicBezTo>
                <a:cubicBezTo>
                  <a:pt x="3823811" y="372904"/>
                  <a:pt x="3821906" y="368141"/>
                  <a:pt x="3820954" y="364331"/>
                </a:cubicBezTo>
                <a:cubicBezTo>
                  <a:pt x="3820954" y="360521"/>
                  <a:pt x="3820001" y="356711"/>
                  <a:pt x="3820001" y="352901"/>
                </a:cubicBezTo>
                <a:cubicBezTo>
                  <a:pt x="3820001" y="347186"/>
                  <a:pt x="3819049" y="341471"/>
                  <a:pt x="3818096" y="336709"/>
                </a:cubicBezTo>
                <a:cubicBezTo>
                  <a:pt x="3820001" y="333851"/>
                  <a:pt x="3821906" y="332899"/>
                  <a:pt x="3821906" y="332899"/>
                </a:cubicBezTo>
                <a:cubicBezTo>
                  <a:pt x="3821906" y="332899"/>
                  <a:pt x="3820954" y="333851"/>
                  <a:pt x="3818096" y="335756"/>
                </a:cubicBezTo>
                <a:cubicBezTo>
                  <a:pt x="3818096" y="332899"/>
                  <a:pt x="3817144" y="329089"/>
                  <a:pt x="3817144" y="326231"/>
                </a:cubicBezTo>
                <a:cubicBezTo>
                  <a:pt x="3818096" y="323374"/>
                  <a:pt x="3819049" y="321469"/>
                  <a:pt x="3820001" y="319564"/>
                </a:cubicBezTo>
                <a:close/>
                <a:moveTo>
                  <a:pt x="3788569" y="264319"/>
                </a:moveTo>
                <a:cubicBezTo>
                  <a:pt x="3789521" y="266224"/>
                  <a:pt x="3791426" y="268129"/>
                  <a:pt x="3792379" y="270986"/>
                </a:cubicBezTo>
                <a:cubicBezTo>
                  <a:pt x="3795236" y="274796"/>
                  <a:pt x="3798094" y="280511"/>
                  <a:pt x="3800951" y="285274"/>
                </a:cubicBezTo>
                <a:cubicBezTo>
                  <a:pt x="3800951" y="286226"/>
                  <a:pt x="3800951" y="286226"/>
                  <a:pt x="3800951" y="287179"/>
                </a:cubicBezTo>
                <a:cubicBezTo>
                  <a:pt x="3800951" y="290989"/>
                  <a:pt x="3800951" y="294799"/>
                  <a:pt x="3800951" y="298609"/>
                </a:cubicBezTo>
                <a:cubicBezTo>
                  <a:pt x="3800951" y="299561"/>
                  <a:pt x="3800951" y="300514"/>
                  <a:pt x="3800951" y="300514"/>
                </a:cubicBezTo>
                <a:cubicBezTo>
                  <a:pt x="3799999" y="295751"/>
                  <a:pt x="3798094" y="291941"/>
                  <a:pt x="3797141" y="287179"/>
                </a:cubicBezTo>
                <a:cubicBezTo>
                  <a:pt x="3797141" y="286226"/>
                  <a:pt x="3796189" y="285274"/>
                  <a:pt x="3796189" y="285274"/>
                </a:cubicBezTo>
                <a:cubicBezTo>
                  <a:pt x="3796189" y="282416"/>
                  <a:pt x="3796189" y="280511"/>
                  <a:pt x="3796189" y="280511"/>
                </a:cubicBezTo>
                <a:cubicBezTo>
                  <a:pt x="3796189" y="280511"/>
                  <a:pt x="3796189" y="281464"/>
                  <a:pt x="3795236" y="283369"/>
                </a:cubicBezTo>
                <a:cubicBezTo>
                  <a:pt x="3794284" y="279559"/>
                  <a:pt x="3792379" y="275749"/>
                  <a:pt x="3791426" y="271939"/>
                </a:cubicBezTo>
                <a:cubicBezTo>
                  <a:pt x="3790474" y="269081"/>
                  <a:pt x="3789521" y="266224"/>
                  <a:pt x="3788569" y="264319"/>
                </a:cubicBezTo>
                <a:close/>
                <a:moveTo>
                  <a:pt x="3748564" y="364331"/>
                </a:moveTo>
                <a:cubicBezTo>
                  <a:pt x="3748564" y="359569"/>
                  <a:pt x="3748564" y="355759"/>
                  <a:pt x="3748564" y="351949"/>
                </a:cubicBezTo>
                <a:cubicBezTo>
                  <a:pt x="3749516" y="353854"/>
                  <a:pt x="3749516" y="355759"/>
                  <a:pt x="3750469" y="358616"/>
                </a:cubicBezTo>
                <a:cubicBezTo>
                  <a:pt x="3749516" y="359569"/>
                  <a:pt x="3749516" y="361474"/>
                  <a:pt x="3748564" y="364331"/>
                </a:cubicBezTo>
                <a:close/>
                <a:moveTo>
                  <a:pt x="3762851" y="399574"/>
                </a:moveTo>
                <a:cubicBezTo>
                  <a:pt x="3761899" y="401479"/>
                  <a:pt x="3760946" y="403384"/>
                  <a:pt x="3759994" y="405289"/>
                </a:cubicBezTo>
                <a:cubicBezTo>
                  <a:pt x="3759994" y="400526"/>
                  <a:pt x="3760946" y="395764"/>
                  <a:pt x="3760946" y="391954"/>
                </a:cubicBezTo>
                <a:cubicBezTo>
                  <a:pt x="3760946" y="391954"/>
                  <a:pt x="3760946" y="391001"/>
                  <a:pt x="3760946" y="391001"/>
                </a:cubicBezTo>
                <a:cubicBezTo>
                  <a:pt x="3761899" y="392906"/>
                  <a:pt x="3761899" y="394811"/>
                  <a:pt x="3762851" y="396716"/>
                </a:cubicBezTo>
                <a:cubicBezTo>
                  <a:pt x="3763804" y="397669"/>
                  <a:pt x="3762851" y="398621"/>
                  <a:pt x="3762851" y="399574"/>
                </a:cubicBezTo>
                <a:close/>
                <a:moveTo>
                  <a:pt x="3770471" y="290036"/>
                </a:moveTo>
                <a:cubicBezTo>
                  <a:pt x="3772376" y="296704"/>
                  <a:pt x="3773329" y="302419"/>
                  <a:pt x="3775234" y="309086"/>
                </a:cubicBezTo>
                <a:cubicBezTo>
                  <a:pt x="3774281" y="306229"/>
                  <a:pt x="3773329" y="304324"/>
                  <a:pt x="3771424" y="301466"/>
                </a:cubicBezTo>
                <a:cubicBezTo>
                  <a:pt x="3771424" y="300514"/>
                  <a:pt x="3770471" y="300514"/>
                  <a:pt x="3770471" y="299561"/>
                </a:cubicBezTo>
                <a:cubicBezTo>
                  <a:pt x="3770471" y="296704"/>
                  <a:pt x="3770471" y="293846"/>
                  <a:pt x="3770471" y="290989"/>
                </a:cubicBezTo>
                <a:cubicBezTo>
                  <a:pt x="3770471" y="290989"/>
                  <a:pt x="3770471" y="290036"/>
                  <a:pt x="3770471" y="290036"/>
                </a:cubicBezTo>
                <a:close/>
                <a:moveTo>
                  <a:pt x="3769519" y="370046"/>
                </a:moveTo>
                <a:cubicBezTo>
                  <a:pt x="3769519" y="370999"/>
                  <a:pt x="3769519" y="371951"/>
                  <a:pt x="3770471" y="372904"/>
                </a:cubicBezTo>
                <a:cubicBezTo>
                  <a:pt x="3769519" y="370999"/>
                  <a:pt x="3768566" y="369094"/>
                  <a:pt x="3767614" y="366236"/>
                </a:cubicBezTo>
                <a:cubicBezTo>
                  <a:pt x="3767614" y="362426"/>
                  <a:pt x="3767614" y="359569"/>
                  <a:pt x="3767614" y="359569"/>
                </a:cubicBezTo>
                <a:cubicBezTo>
                  <a:pt x="3767614" y="359569"/>
                  <a:pt x="3767614" y="361474"/>
                  <a:pt x="3766661" y="364331"/>
                </a:cubicBezTo>
                <a:cubicBezTo>
                  <a:pt x="3765709" y="363379"/>
                  <a:pt x="3765709" y="361474"/>
                  <a:pt x="3764756" y="360521"/>
                </a:cubicBezTo>
                <a:cubicBezTo>
                  <a:pt x="3764756" y="359569"/>
                  <a:pt x="3764756" y="358616"/>
                  <a:pt x="3764756" y="357664"/>
                </a:cubicBezTo>
                <a:cubicBezTo>
                  <a:pt x="3764756" y="355759"/>
                  <a:pt x="3765709" y="353854"/>
                  <a:pt x="3765709" y="351949"/>
                </a:cubicBezTo>
                <a:cubicBezTo>
                  <a:pt x="3767614" y="358616"/>
                  <a:pt x="3768566" y="364331"/>
                  <a:pt x="3769519" y="370046"/>
                </a:cubicBezTo>
                <a:close/>
                <a:moveTo>
                  <a:pt x="3753326" y="250031"/>
                </a:moveTo>
                <a:cubicBezTo>
                  <a:pt x="3754279" y="245269"/>
                  <a:pt x="3754279" y="241459"/>
                  <a:pt x="3755231" y="236696"/>
                </a:cubicBezTo>
                <a:cubicBezTo>
                  <a:pt x="3755231" y="235744"/>
                  <a:pt x="3755231" y="233839"/>
                  <a:pt x="3756184" y="232886"/>
                </a:cubicBezTo>
                <a:cubicBezTo>
                  <a:pt x="3757136" y="231934"/>
                  <a:pt x="3757136" y="230981"/>
                  <a:pt x="3758089" y="230029"/>
                </a:cubicBezTo>
                <a:cubicBezTo>
                  <a:pt x="3759041" y="232886"/>
                  <a:pt x="3759041" y="234791"/>
                  <a:pt x="3759994" y="237649"/>
                </a:cubicBezTo>
                <a:cubicBezTo>
                  <a:pt x="3762851" y="250984"/>
                  <a:pt x="3766661" y="266224"/>
                  <a:pt x="3769519" y="281464"/>
                </a:cubicBezTo>
                <a:cubicBezTo>
                  <a:pt x="3768566" y="284321"/>
                  <a:pt x="3768566" y="287179"/>
                  <a:pt x="3767614" y="290036"/>
                </a:cubicBezTo>
                <a:cubicBezTo>
                  <a:pt x="3767614" y="290036"/>
                  <a:pt x="3767614" y="290036"/>
                  <a:pt x="3767614" y="290989"/>
                </a:cubicBezTo>
                <a:cubicBezTo>
                  <a:pt x="3762851" y="280511"/>
                  <a:pt x="3757136" y="270986"/>
                  <a:pt x="3752374" y="261461"/>
                </a:cubicBezTo>
                <a:cubicBezTo>
                  <a:pt x="3752374" y="258604"/>
                  <a:pt x="3752374" y="253841"/>
                  <a:pt x="3753326" y="250031"/>
                </a:cubicBezTo>
                <a:close/>
                <a:moveTo>
                  <a:pt x="3748564" y="296704"/>
                </a:moveTo>
                <a:cubicBezTo>
                  <a:pt x="3748564" y="296704"/>
                  <a:pt x="3748564" y="296704"/>
                  <a:pt x="3748564" y="296704"/>
                </a:cubicBezTo>
                <a:cubicBezTo>
                  <a:pt x="3751421" y="301466"/>
                  <a:pt x="3753326" y="307181"/>
                  <a:pt x="3756184" y="313849"/>
                </a:cubicBezTo>
                <a:cubicBezTo>
                  <a:pt x="3756184" y="314801"/>
                  <a:pt x="3757136" y="315754"/>
                  <a:pt x="3757136" y="316706"/>
                </a:cubicBezTo>
                <a:cubicBezTo>
                  <a:pt x="3758089" y="318611"/>
                  <a:pt x="3758089" y="321469"/>
                  <a:pt x="3759041" y="323374"/>
                </a:cubicBezTo>
                <a:cubicBezTo>
                  <a:pt x="3758089" y="325279"/>
                  <a:pt x="3758089" y="328136"/>
                  <a:pt x="3757136" y="330041"/>
                </a:cubicBezTo>
                <a:cubicBezTo>
                  <a:pt x="3756184" y="333851"/>
                  <a:pt x="3755231" y="337661"/>
                  <a:pt x="3754279" y="341471"/>
                </a:cubicBezTo>
                <a:cubicBezTo>
                  <a:pt x="3753326" y="339566"/>
                  <a:pt x="3751421" y="337661"/>
                  <a:pt x="3750469" y="335756"/>
                </a:cubicBezTo>
                <a:cubicBezTo>
                  <a:pt x="3749516" y="333851"/>
                  <a:pt x="3748564" y="332899"/>
                  <a:pt x="3747611" y="331946"/>
                </a:cubicBezTo>
                <a:cubicBezTo>
                  <a:pt x="3748564" y="320516"/>
                  <a:pt x="3748564" y="308134"/>
                  <a:pt x="3748564" y="296704"/>
                </a:cubicBezTo>
                <a:close/>
                <a:moveTo>
                  <a:pt x="3738086" y="273844"/>
                </a:moveTo>
                <a:cubicBezTo>
                  <a:pt x="3738086" y="273844"/>
                  <a:pt x="3738086" y="273844"/>
                  <a:pt x="3738086" y="273844"/>
                </a:cubicBezTo>
                <a:cubicBezTo>
                  <a:pt x="3738086" y="274796"/>
                  <a:pt x="3738086" y="274796"/>
                  <a:pt x="3738086" y="274796"/>
                </a:cubicBezTo>
                <a:cubicBezTo>
                  <a:pt x="3738086" y="273844"/>
                  <a:pt x="3738086" y="273844"/>
                  <a:pt x="3738086" y="273844"/>
                </a:cubicBezTo>
                <a:close/>
                <a:moveTo>
                  <a:pt x="3689509" y="326231"/>
                </a:moveTo>
                <a:cubicBezTo>
                  <a:pt x="3688556" y="328136"/>
                  <a:pt x="3687604" y="330041"/>
                  <a:pt x="3686651" y="331946"/>
                </a:cubicBezTo>
                <a:cubicBezTo>
                  <a:pt x="3686651" y="331946"/>
                  <a:pt x="3686651" y="330994"/>
                  <a:pt x="3685699" y="330994"/>
                </a:cubicBezTo>
                <a:cubicBezTo>
                  <a:pt x="3685699" y="328136"/>
                  <a:pt x="3685699" y="325279"/>
                  <a:pt x="3685699" y="322421"/>
                </a:cubicBezTo>
                <a:cubicBezTo>
                  <a:pt x="3685699" y="319564"/>
                  <a:pt x="3685699" y="316706"/>
                  <a:pt x="3685699" y="313849"/>
                </a:cubicBezTo>
                <a:cubicBezTo>
                  <a:pt x="3686651" y="316706"/>
                  <a:pt x="3688556" y="320516"/>
                  <a:pt x="3689509" y="325279"/>
                </a:cubicBezTo>
                <a:cubicBezTo>
                  <a:pt x="3689509" y="326231"/>
                  <a:pt x="3689509" y="326231"/>
                  <a:pt x="3689509" y="326231"/>
                </a:cubicBezTo>
                <a:close/>
                <a:moveTo>
                  <a:pt x="3716179" y="211931"/>
                </a:moveTo>
                <a:cubicBezTo>
                  <a:pt x="3718084" y="214789"/>
                  <a:pt x="3719036" y="218599"/>
                  <a:pt x="3720941" y="221456"/>
                </a:cubicBezTo>
                <a:cubicBezTo>
                  <a:pt x="3719989" y="224314"/>
                  <a:pt x="3719989" y="227171"/>
                  <a:pt x="3719036" y="230029"/>
                </a:cubicBezTo>
                <a:cubicBezTo>
                  <a:pt x="3719036" y="230981"/>
                  <a:pt x="3719036" y="232886"/>
                  <a:pt x="3718084" y="233839"/>
                </a:cubicBezTo>
                <a:cubicBezTo>
                  <a:pt x="3715226" y="230029"/>
                  <a:pt x="3713321" y="228124"/>
                  <a:pt x="3713321" y="228124"/>
                </a:cubicBezTo>
                <a:cubicBezTo>
                  <a:pt x="3713321" y="228124"/>
                  <a:pt x="3715226" y="230981"/>
                  <a:pt x="3717131" y="235744"/>
                </a:cubicBezTo>
                <a:cubicBezTo>
                  <a:pt x="3716179" y="241459"/>
                  <a:pt x="3715226" y="247174"/>
                  <a:pt x="3714274" y="253841"/>
                </a:cubicBezTo>
                <a:cubicBezTo>
                  <a:pt x="3714274" y="252889"/>
                  <a:pt x="3714274" y="251936"/>
                  <a:pt x="3714274" y="250984"/>
                </a:cubicBezTo>
                <a:cubicBezTo>
                  <a:pt x="3714274" y="246221"/>
                  <a:pt x="3713321" y="242411"/>
                  <a:pt x="3713321" y="238601"/>
                </a:cubicBezTo>
                <a:cubicBezTo>
                  <a:pt x="3713321" y="234791"/>
                  <a:pt x="3713321" y="230981"/>
                  <a:pt x="3713321" y="227171"/>
                </a:cubicBezTo>
                <a:cubicBezTo>
                  <a:pt x="3713321" y="219551"/>
                  <a:pt x="3712369" y="213836"/>
                  <a:pt x="3712369" y="208121"/>
                </a:cubicBezTo>
                <a:cubicBezTo>
                  <a:pt x="3712369" y="207169"/>
                  <a:pt x="3712369" y="206216"/>
                  <a:pt x="3712369" y="205264"/>
                </a:cubicBezTo>
                <a:cubicBezTo>
                  <a:pt x="3713321" y="207169"/>
                  <a:pt x="3714274" y="209074"/>
                  <a:pt x="3716179" y="211931"/>
                </a:cubicBezTo>
                <a:close/>
                <a:moveTo>
                  <a:pt x="3679984" y="236696"/>
                </a:moveTo>
                <a:cubicBezTo>
                  <a:pt x="3681889" y="222409"/>
                  <a:pt x="3683794" y="209074"/>
                  <a:pt x="3684746" y="196691"/>
                </a:cubicBezTo>
                <a:cubicBezTo>
                  <a:pt x="3685699" y="185261"/>
                  <a:pt x="3687604" y="174784"/>
                  <a:pt x="3687604" y="166211"/>
                </a:cubicBezTo>
                <a:cubicBezTo>
                  <a:pt x="3687604" y="161449"/>
                  <a:pt x="3688556" y="157639"/>
                  <a:pt x="3688556" y="154781"/>
                </a:cubicBezTo>
                <a:cubicBezTo>
                  <a:pt x="3690461" y="159544"/>
                  <a:pt x="3694271" y="168116"/>
                  <a:pt x="3699034" y="178594"/>
                </a:cubicBezTo>
                <a:cubicBezTo>
                  <a:pt x="3701891" y="184309"/>
                  <a:pt x="3704749" y="191929"/>
                  <a:pt x="3708559" y="199549"/>
                </a:cubicBezTo>
                <a:cubicBezTo>
                  <a:pt x="3708559" y="201454"/>
                  <a:pt x="3707606" y="204311"/>
                  <a:pt x="3707606" y="207169"/>
                </a:cubicBezTo>
                <a:cubicBezTo>
                  <a:pt x="3706654" y="211931"/>
                  <a:pt x="3705701" y="218599"/>
                  <a:pt x="3704749" y="226219"/>
                </a:cubicBezTo>
                <a:cubicBezTo>
                  <a:pt x="3703796" y="230029"/>
                  <a:pt x="3703796" y="233839"/>
                  <a:pt x="3702844" y="237649"/>
                </a:cubicBezTo>
                <a:cubicBezTo>
                  <a:pt x="3702844" y="241459"/>
                  <a:pt x="3701891" y="246221"/>
                  <a:pt x="3701891" y="250984"/>
                </a:cubicBezTo>
                <a:cubicBezTo>
                  <a:pt x="3700939" y="259556"/>
                  <a:pt x="3700939" y="270034"/>
                  <a:pt x="3700939" y="280511"/>
                </a:cubicBezTo>
                <a:cubicBezTo>
                  <a:pt x="3700939" y="287179"/>
                  <a:pt x="3700939" y="293846"/>
                  <a:pt x="3700939" y="300514"/>
                </a:cubicBezTo>
                <a:cubicBezTo>
                  <a:pt x="3699034" y="293846"/>
                  <a:pt x="3697129" y="290036"/>
                  <a:pt x="3697129" y="290036"/>
                </a:cubicBezTo>
                <a:cubicBezTo>
                  <a:pt x="3697129" y="290036"/>
                  <a:pt x="3698081" y="296704"/>
                  <a:pt x="3699034" y="308134"/>
                </a:cubicBezTo>
                <a:cubicBezTo>
                  <a:pt x="3696176" y="312896"/>
                  <a:pt x="3693319" y="317659"/>
                  <a:pt x="3690461" y="322421"/>
                </a:cubicBezTo>
                <a:cubicBezTo>
                  <a:pt x="3687604" y="317659"/>
                  <a:pt x="3685699" y="313849"/>
                  <a:pt x="3683794" y="310991"/>
                </a:cubicBezTo>
                <a:cubicBezTo>
                  <a:pt x="3683794" y="305276"/>
                  <a:pt x="3683794" y="302419"/>
                  <a:pt x="3683794" y="302419"/>
                </a:cubicBezTo>
                <a:cubicBezTo>
                  <a:pt x="3683794" y="302419"/>
                  <a:pt x="3683794" y="304324"/>
                  <a:pt x="3682841" y="308134"/>
                </a:cubicBezTo>
                <a:cubicBezTo>
                  <a:pt x="3680936" y="304324"/>
                  <a:pt x="3679031" y="302419"/>
                  <a:pt x="3679031" y="302419"/>
                </a:cubicBezTo>
                <a:cubicBezTo>
                  <a:pt x="3679031" y="302419"/>
                  <a:pt x="3679984" y="305276"/>
                  <a:pt x="3681889" y="310991"/>
                </a:cubicBezTo>
                <a:cubicBezTo>
                  <a:pt x="3680936" y="313849"/>
                  <a:pt x="3680936" y="318611"/>
                  <a:pt x="3679984" y="323374"/>
                </a:cubicBezTo>
                <a:cubicBezTo>
                  <a:pt x="3677126" y="317659"/>
                  <a:pt x="3675221" y="311944"/>
                  <a:pt x="3672364" y="307181"/>
                </a:cubicBezTo>
                <a:cubicBezTo>
                  <a:pt x="3674269" y="300514"/>
                  <a:pt x="3676174" y="294799"/>
                  <a:pt x="3677126" y="289084"/>
                </a:cubicBezTo>
                <a:cubicBezTo>
                  <a:pt x="3679031" y="283369"/>
                  <a:pt x="3680936" y="277654"/>
                  <a:pt x="3681889" y="272891"/>
                </a:cubicBezTo>
                <a:cubicBezTo>
                  <a:pt x="3683794" y="268129"/>
                  <a:pt x="3685699" y="264319"/>
                  <a:pt x="3686651" y="260509"/>
                </a:cubicBezTo>
                <a:cubicBezTo>
                  <a:pt x="3690461" y="253841"/>
                  <a:pt x="3692366" y="250031"/>
                  <a:pt x="3692366" y="250031"/>
                </a:cubicBezTo>
                <a:cubicBezTo>
                  <a:pt x="3692366" y="250031"/>
                  <a:pt x="3689509" y="252889"/>
                  <a:pt x="3683794" y="258604"/>
                </a:cubicBezTo>
                <a:cubicBezTo>
                  <a:pt x="3680936" y="261461"/>
                  <a:pt x="3678079" y="265271"/>
                  <a:pt x="3675221" y="270034"/>
                </a:cubicBezTo>
                <a:cubicBezTo>
                  <a:pt x="3674269" y="271939"/>
                  <a:pt x="3673316" y="273844"/>
                  <a:pt x="3671411" y="275749"/>
                </a:cubicBezTo>
                <a:cubicBezTo>
                  <a:pt x="3677126" y="261461"/>
                  <a:pt x="3679031" y="248126"/>
                  <a:pt x="3679984" y="236696"/>
                </a:cubicBezTo>
                <a:close/>
                <a:moveTo>
                  <a:pt x="3678079" y="342424"/>
                </a:moveTo>
                <a:cubicBezTo>
                  <a:pt x="3678079" y="344329"/>
                  <a:pt x="3677126" y="346234"/>
                  <a:pt x="3677126" y="349091"/>
                </a:cubicBezTo>
                <a:cubicBezTo>
                  <a:pt x="3677126" y="347186"/>
                  <a:pt x="3676174" y="345281"/>
                  <a:pt x="3676174" y="343376"/>
                </a:cubicBezTo>
                <a:cubicBezTo>
                  <a:pt x="3675221" y="340519"/>
                  <a:pt x="3675221" y="337661"/>
                  <a:pt x="3674269" y="335756"/>
                </a:cubicBezTo>
                <a:cubicBezTo>
                  <a:pt x="3675221" y="337661"/>
                  <a:pt x="3676174" y="340519"/>
                  <a:pt x="3678079" y="342424"/>
                </a:cubicBezTo>
                <a:close/>
                <a:moveTo>
                  <a:pt x="3664744" y="355759"/>
                </a:moveTo>
                <a:cubicBezTo>
                  <a:pt x="3664744" y="357664"/>
                  <a:pt x="3664744" y="360521"/>
                  <a:pt x="3664744" y="362426"/>
                </a:cubicBezTo>
                <a:cubicBezTo>
                  <a:pt x="3664744" y="365284"/>
                  <a:pt x="3663791" y="368141"/>
                  <a:pt x="3663791" y="371951"/>
                </a:cubicBezTo>
                <a:cubicBezTo>
                  <a:pt x="3663791" y="371951"/>
                  <a:pt x="3663791" y="371951"/>
                  <a:pt x="3663791" y="371951"/>
                </a:cubicBezTo>
                <a:cubicBezTo>
                  <a:pt x="3663791" y="370046"/>
                  <a:pt x="3662839" y="368141"/>
                  <a:pt x="3662839" y="367189"/>
                </a:cubicBezTo>
                <a:cubicBezTo>
                  <a:pt x="3662839" y="367189"/>
                  <a:pt x="3662839" y="367189"/>
                  <a:pt x="3662839" y="366236"/>
                </a:cubicBezTo>
                <a:cubicBezTo>
                  <a:pt x="3663791" y="363379"/>
                  <a:pt x="3664744" y="359569"/>
                  <a:pt x="3664744" y="355759"/>
                </a:cubicBezTo>
                <a:close/>
                <a:moveTo>
                  <a:pt x="3603784" y="369094"/>
                </a:moveTo>
                <a:cubicBezTo>
                  <a:pt x="3603784" y="367189"/>
                  <a:pt x="3602831" y="365284"/>
                  <a:pt x="3602831" y="363379"/>
                </a:cubicBezTo>
                <a:cubicBezTo>
                  <a:pt x="3603784" y="359569"/>
                  <a:pt x="3604736" y="355759"/>
                  <a:pt x="3605689" y="352901"/>
                </a:cubicBezTo>
                <a:cubicBezTo>
                  <a:pt x="3605689" y="351949"/>
                  <a:pt x="3606641" y="350996"/>
                  <a:pt x="3606641" y="350044"/>
                </a:cubicBezTo>
                <a:cubicBezTo>
                  <a:pt x="3606641" y="350996"/>
                  <a:pt x="3607594" y="351949"/>
                  <a:pt x="3607594" y="352901"/>
                </a:cubicBezTo>
                <a:lnTo>
                  <a:pt x="3607594" y="353854"/>
                </a:lnTo>
                <a:cubicBezTo>
                  <a:pt x="3605689" y="358616"/>
                  <a:pt x="3604736" y="364331"/>
                  <a:pt x="3603784" y="369094"/>
                </a:cubicBezTo>
                <a:close/>
                <a:moveTo>
                  <a:pt x="3612356" y="329089"/>
                </a:moveTo>
                <a:cubicBezTo>
                  <a:pt x="3612356" y="329089"/>
                  <a:pt x="3611404" y="328136"/>
                  <a:pt x="3611404" y="327184"/>
                </a:cubicBezTo>
                <a:cubicBezTo>
                  <a:pt x="3611404" y="325279"/>
                  <a:pt x="3611404" y="323374"/>
                  <a:pt x="3610451" y="321469"/>
                </a:cubicBezTo>
                <a:cubicBezTo>
                  <a:pt x="3611404" y="322421"/>
                  <a:pt x="3612356" y="323374"/>
                  <a:pt x="3613309" y="324326"/>
                </a:cubicBezTo>
                <a:cubicBezTo>
                  <a:pt x="3613309" y="326231"/>
                  <a:pt x="3612356" y="327184"/>
                  <a:pt x="3612356" y="329089"/>
                </a:cubicBezTo>
                <a:close/>
                <a:moveTo>
                  <a:pt x="3633311" y="366236"/>
                </a:moveTo>
                <a:cubicBezTo>
                  <a:pt x="3632359" y="363379"/>
                  <a:pt x="3630454" y="361474"/>
                  <a:pt x="3629501" y="358616"/>
                </a:cubicBezTo>
                <a:cubicBezTo>
                  <a:pt x="3629501" y="357664"/>
                  <a:pt x="3629501" y="355759"/>
                  <a:pt x="3629501" y="354806"/>
                </a:cubicBezTo>
                <a:cubicBezTo>
                  <a:pt x="3631406" y="357664"/>
                  <a:pt x="3632359" y="361474"/>
                  <a:pt x="3633311" y="366236"/>
                </a:cubicBezTo>
                <a:cubicBezTo>
                  <a:pt x="3633311" y="366236"/>
                  <a:pt x="3634264" y="366236"/>
                  <a:pt x="3633311" y="366236"/>
                </a:cubicBezTo>
                <a:cubicBezTo>
                  <a:pt x="3634264" y="366236"/>
                  <a:pt x="3633311" y="366236"/>
                  <a:pt x="3633311" y="366236"/>
                </a:cubicBezTo>
                <a:close/>
                <a:moveTo>
                  <a:pt x="3632359" y="331946"/>
                </a:moveTo>
                <a:cubicBezTo>
                  <a:pt x="3633311" y="336709"/>
                  <a:pt x="3634264" y="342424"/>
                  <a:pt x="3635216" y="348139"/>
                </a:cubicBezTo>
                <a:cubicBezTo>
                  <a:pt x="3634264" y="346234"/>
                  <a:pt x="3632359" y="343376"/>
                  <a:pt x="3631406" y="341471"/>
                </a:cubicBezTo>
                <a:cubicBezTo>
                  <a:pt x="3631406" y="337661"/>
                  <a:pt x="3631406" y="334804"/>
                  <a:pt x="3632359" y="331946"/>
                </a:cubicBezTo>
                <a:close/>
                <a:moveTo>
                  <a:pt x="3618071" y="270034"/>
                </a:moveTo>
                <a:cubicBezTo>
                  <a:pt x="3621881" y="261461"/>
                  <a:pt x="3624739" y="252889"/>
                  <a:pt x="3628549" y="246221"/>
                </a:cubicBezTo>
                <a:cubicBezTo>
                  <a:pt x="3629501" y="244316"/>
                  <a:pt x="3629501" y="243364"/>
                  <a:pt x="3630454" y="242411"/>
                </a:cubicBezTo>
                <a:cubicBezTo>
                  <a:pt x="3629501" y="249079"/>
                  <a:pt x="3627596" y="256699"/>
                  <a:pt x="3625691" y="265271"/>
                </a:cubicBezTo>
                <a:cubicBezTo>
                  <a:pt x="3623786" y="267176"/>
                  <a:pt x="3620929" y="269081"/>
                  <a:pt x="3618071" y="271939"/>
                </a:cubicBezTo>
                <a:cubicBezTo>
                  <a:pt x="3618071" y="270986"/>
                  <a:pt x="3618071" y="270034"/>
                  <a:pt x="3618071" y="270034"/>
                </a:cubicBezTo>
                <a:close/>
                <a:moveTo>
                  <a:pt x="3601879" y="310039"/>
                </a:moveTo>
                <a:cubicBezTo>
                  <a:pt x="3603784" y="306229"/>
                  <a:pt x="3604736" y="302419"/>
                  <a:pt x="3606641" y="298609"/>
                </a:cubicBezTo>
                <a:cubicBezTo>
                  <a:pt x="3609499" y="291941"/>
                  <a:pt x="3612356" y="285274"/>
                  <a:pt x="3615214" y="278606"/>
                </a:cubicBezTo>
                <a:cubicBezTo>
                  <a:pt x="3617119" y="276701"/>
                  <a:pt x="3619024" y="273844"/>
                  <a:pt x="3619976" y="271939"/>
                </a:cubicBezTo>
                <a:cubicBezTo>
                  <a:pt x="3621881" y="270034"/>
                  <a:pt x="3623786" y="268129"/>
                  <a:pt x="3625691" y="266224"/>
                </a:cubicBezTo>
                <a:cubicBezTo>
                  <a:pt x="3625691" y="268129"/>
                  <a:pt x="3624739" y="269081"/>
                  <a:pt x="3624739" y="270986"/>
                </a:cubicBezTo>
                <a:cubicBezTo>
                  <a:pt x="3621881" y="282416"/>
                  <a:pt x="3619976" y="295751"/>
                  <a:pt x="3617119" y="309086"/>
                </a:cubicBezTo>
                <a:cubicBezTo>
                  <a:pt x="3616166" y="312896"/>
                  <a:pt x="3615214" y="317659"/>
                  <a:pt x="3614261" y="322421"/>
                </a:cubicBezTo>
                <a:cubicBezTo>
                  <a:pt x="3613309" y="321469"/>
                  <a:pt x="3612356" y="320516"/>
                  <a:pt x="3611404" y="320516"/>
                </a:cubicBezTo>
                <a:cubicBezTo>
                  <a:pt x="3610451" y="312896"/>
                  <a:pt x="3610451" y="306229"/>
                  <a:pt x="3609499" y="298609"/>
                </a:cubicBezTo>
                <a:cubicBezTo>
                  <a:pt x="3609499" y="305276"/>
                  <a:pt x="3608546" y="311944"/>
                  <a:pt x="3608546" y="318611"/>
                </a:cubicBezTo>
                <a:cubicBezTo>
                  <a:pt x="3607594" y="318611"/>
                  <a:pt x="3606641" y="317659"/>
                  <a:pt x="3606641" y="317659"/>
                </a:cubicBezTo>
                <a:cubicBezTo>
                  <a:pt x="3607594" y="318611"/>
                  <a:pt x="3608546" y="318611"/>
                  <a:pt x="3608546" y="319564"/>
                </a:cubicBezTo>
                <a:cubicBezTo>
                  <a:pt x="3608546" y="320516"/>
                  <a:pt x="3608546" y="321469"/>
                  <a:pt x="3608546" y="322421"/>
                </a:cubicBezTo>
                <a:cubicBezTo>
                  <a:pt x="3606641" y="318611"/>
                  <a:pt x="3604736" y="315754"/>
                  <a:pt x="3602831" y="312896"/>
                </a:cubicBezTo>
                <a:cubicBezTo>
                  <a:pt x="3601879" y="310991"/>
                  <a:pt x="3601879" y="310039"/>
                  <a:pt x="3601879" y="310039"/>
                </a:cubicBezTo>
                <a:close/>
                <a:moveTo>
                  <a:pt x="3600926" y="335756"/>
                </a:moveTo>
                <a:cubicBezTo>
                  <a:pt x="3601879" y="339566"/>
                  <a:pt x="3603784" y="342424"/>
                  <a:pt x="3604736" y="346234"/>
                </a:cubicBezTo>
                <a:cubicBezTo>
                  <a:pt x="3603784" y="348139"/>
                  <a:pt x="3602831" y="350044"/>
                  <a:pt x="3601879" y="351949"/>
                </a:cubicBezTo>
                <a:cubicBezTo>
                  <a:pt x="3601879" y="351949"/>
                  <a:pt x="3601879" y="352901"/>
                  <a:pt x="3600926" y="352901"/>
                </a:cubicBezTo>
                <a:cubicBezTo>
                  <a:pt x="3600926" y="350044"/>
                  <a:pt x="3599974" y="348139"/>
                  <a:pt x="3599974" y="345281"/>
                </a:cubicBezTo>
                <a:cubicBezTo>
                  <a:pt x="3599974" y="342424"/>
                  <a:pt x="3600926" y="338614"/>
                  <a:pt x="3600926" y="335756"/>
                </a:cubicBezTo>
                <a:close/>
                <a:moveTo>
                  <a:pt x="3556159" y="342424"/>
                </a:moveTo>
                <a:cubicBezTo>
                  <a:pt x="3556159" y="335756"/>
                  <a:pt x="3557111" y="330041"/>
                  <a:pt x="3557111" y="324326"/>
                </a:cubicBezTo>
                <a:cubicBezTo>
                  <a:pt x="3557111" y="325279"/>
                  <a:pt x="3558064" y="327184"/>
                  <a:pt x="3558064" y="328136"/>
                </a:cubicBezTo>
                <a:cubicBezTo>
                  <a:pt x="3558064" y="330041"/>
                  <a:pt x="3559016" y="331946"/>
                  <a:pt x="3559016" y="333851"/>
                </a:cubicBezTo>
                <a:cubicBezTo>
                  <a:pt x="3559016" y="333851"/>
                  <a:pt x="3559016" y="334804"/>
                  <a:pt x="3559016" y="334804"/>
                </a:cubicBezTo>
                <a:cubicBezTo>
                  <a:pt x="3558064" y="337661"/>
                  <a:pt x="3557111" y="339566"/>
                  <a:pt x="3556159" y="342424"/>
                </a:cubicBezTo>
                <a:close/>
                <a:moveTo>
                  <a:pt x="3559969" y="279559"/>
                </a:moveTo>
                <a:cubicBezTo>
                  <a:pt x="3559016" y="277654"/>
                  <a:pt x="3559016" y="276701"/>
                  <a:pt x="3559016" y="274796"/>
                </a:cubicBezTo>
                <a:cubicBezTo>
                  <a:pt x="3559969" y="275749"/>
                  <a:pt x="3560921" y="275749"/>
                  <a:pt x="3561874" y="276701"/>
                </a:cubicBezTo>
                <a:cubicBezTo>
                  <a:pt x="3563779" y="277654"/>
                  <a:pt x="3564731" y="278606"/>
                  <a:pt x="3566636" y="280511"/>
                </a:cubicBezTo>
                <a:cubicBezTo>
                  <a:pt x="3565684" y="282416"/>
                  <a:pt x="3563779" y="284321"/>
                  <a:pt x="3562826" y="287179"/>
                </a:cubicBezTo>
                <a:cubicBezTo>
                  <a:pt x="3561874" y="285274"/>
                  <a:pt x="3560921" y="282416"/>
                  <a:pt x="3559969" y="279559"/>
                </a:cubicBezTo>
                <a:close/>
                <a:moveTo>
                  <a:pt x="3571399" y="287179"/>
                </a:moveTo>
                <a:cubicBezTo>
                  <a:pt x="3571399" y="294799"/>
                  <a:pt x="3571399" y="303371"/>
                  <a:pt x="3571399" y="311944"/>
                </a:cubicBezTo>
                <a:cubicBezTo>
                  <a:pt x="3570446" y="312896"/>
                  <a:pt x="3570446" y="313849"/>
                  <a:pt x="3569494" y="314801"/>
                </a:cubicBezTo>
                <a:cubicBezTo>
                  <a:pt x="3567589" y="307181"/>
                  <a:pt x="3565684" y="299561"/>
                  <a:pt x="3562826" y="292894"/>
                </a:cubicBezTo>
                <a:cubicBezTo>
                  <a:pt x="3563779" y="289084"/>
                  <a:pt x="3565684" y="285274"/>
                  <a:pt x="3566636" y="282416"/>
                </a:cubicBezTo>
                <a:cubicBezTo>
                  <a:pt x="3568541" y="283369"/>
                  <a:pt x="3570446" y="284321"/>
                  <a:pt x="3571399" y="287179"/>
                </a:cubicBezTo>
                <a:cubicBezTo>
                  <a:pt x="3571399" y="286226"/>
                  <a:pt x="3571399" y="286226"/>
                  <a:pt x="3571399" y="287179"/>
                </a:cubicBezTo>
                <a:close/>
                <a:moveTo>
                  <a:pt x="3571399" y="281464"/>
                </a:moveTo>
                <a:cubicBezTo>
                  <a:pt x="3570446" y="280511"/>
                  <a:pt x="3569494" y="280511"/>
                  <a:pt x="3568541" y="279559"/>
                </a:cubicBezTo>
                <a:cubicBezTo>
                  <a:pt x="3568541" y="279559"/>
                  <a:pt x="3568541" y="279559"/>
                  <a:pt x="3568541" y="279559"/>
                </a:cubicBezTo>
                <a:cubicBezTo>
                  <a:pt x="3570446" y="276701"/>
                  <a:pt x="3571399" y="274796"/>
                  <a:pt x="3571399" y="273844"/>
                </a:cubicBezTo>
                <a:cubicBezTo>
                  <a:pt x="3571399" y="276701"/>
                  <a:pt x="3571399" y="279559"/>
                  <a:pt x="3571399" y="281464"/>
                </a:cubicBezTo>
                <a:close/>
                <a:moveTo>
                  <a:pt x="3567589" y="250031"/>
                </a:moveTo>
                <a:cubicBezTo>
                  <a:pt x="3568541" y="254794"/>
                  <a:pt x="3569494" y="260509"/>
                  <a:pt x="3570446" y="265271"/>
                </a:cubicBezTo>
                <a:cubicBezTo>
                  <a:pt x="3570446" y="267176"/>
                  <a:pt x="3571399" y="270034"/>
                  <a:pt x="3571399" y="271939"/>
                </a:cubicBezTo>
                <a:cubicBezTo>
                  <a:pt x="3571399" y="271939"/>
                  <a:pt x="3571399" y="272891"/>
                  <a:pt x="3571399" y="272891"/>
                </a:cubicBezTo>
                <a:cubicBezTo>
                  <a:pt x="3571399" y="272891"/>
                  <a:pt x="3569494" y="274796"/>
                  <a:pt x="3567589" y="277654"/>
                </a:cubicBezTo>
                <a:cubicBezTo>
                  <a:pt x="3567589" y="277654"/>
                  <a:pt x="3567589" y="277654"/>
                  <a:pt x="3567589" y="277654"/>
                </a:cubicBezTo>
                <a:cubicBezTo>
                  <a:pt x="3565684" y="276701"/>
                  <a:pt x="3563779" y="274796"/>
                  <a:pt x="3561874" y="274796"/>
                </a:cubicBezTo>
                <a:cubicBezTo>
                  <a:pt x="3559969" y="273844"/>
                  <a:pt x="3559016" y="273844"/>
                  <a:pt x="3558064" y="272891"/>
                </a:cubicBezTo>
                <a:cubicBezTo>
                  <a:pt x="3557111" y="269081"/>
                  <a:pt x="3555206" y="264319"/>
                  <a:pt x="3554254" y="260509"/>
                </a:cubicBezTo>
                <a:cubicBezTo>
                  <a:pt x="3555206" y="259556"/>
                  <a:pt x="3555206" y="258604"/>
                  <a:pt x="3556159" y="257651"/>
                </a:cubicBezTo>
                <a:cubicBezTo>
                  <a:pt x="3559969" y="251936"/>
                  <a:pt x="3562826" y="247174"/>
                  <a:pt x="3566636" y="243364"/>
                </a:cubicBezTo>
                <a:cubicBezTo>
                  <a:pt x="3567589" y="246221"/>
                  <a:pt x="3567589" y="248126"/>
                  <a:pt x="3567589" y="250031"/>
                </a:cubicBezTo>
                <a:close/>
                <a:moveTo>
                  <a:pt x="3561874" y="229076"/>
                </a:moveTo>
                <a:cubicBezTo>
                  <a:pt x="3561874" y="228124"/>
                  <a:pt x="3562826" y="228124"/>
                  <a:pt x="3562826" y="227171"/>
                </a:cubicBezTo>
                <a:cubicBezTo>
                  <a:pt x="3563779" y="230029"/>
                  <a:pt x="3563779" y="232886"/>
                  <a:pt x="3564731" y="235744"/>
                </a:cubicBezTo>
                <a:cubicBezTo>
                  <a:pt x="3564731" y="236696"/>
                  <a:pt x="3564731" y="237649"/>
                  <a:pt x="3565684" y="238601"/>
                </a:cubicBezTo>
                <a:cubicBezTo>
                  <a:pt x="3561874" y="241459"/>
                  <a:pt x="3557111" y="246221"/>
                  <a:pt x="3552349" y="251936"/>
                </a:cubicBezTo>
                <a:cubicBezTo>
                  <a:pt x="3552349" y="250031"/>
                  <a:pt x="3551396" y="248126"/>
                  <a:pt x="3551396" y="247174"/>
                </a:cubicBezTo>
                <a:cubicBezTo>
                  <a:pt x="3555206" y="241459"/>
                  <a:pt x="3558064" y="234791"/>
                  <a:pt x="3561874" y="229076"/>
                </a:cubicBezTo>
                <a:close/>
                <a:moveTo>
                  <a:pt x="3551396" y="293846"/>
                </a:moveTo>
                <a:cubicBezTo>
                  <a:pt x="3552349" y="298609"/>
                  <a:pt x="3553301" y="303371"/>
                  <a:pt x="3554254" y="307181"/>
                </a:cubicBezTo>
                <a:cubicBezTo>
                  <a:pt x="3553301" y="311944"/>
                  <a:pt x="3551396" y="315754"/>
                  <a:pt x="3550444" y="321469"/>
                </a:cubicBezTo>
                <a:cubicBezTo>
                  <a:pt x="3549491" y="325279"/>
                  <a:pt x="3548539" y="329089"/>
                  <a:pt x="3547586" y="333851"/>
                </a:cubicBezTo>
                <a:cubicBezTo>
                  <a:pt x="3547586" y="332899"/>
                  <a:pt x="3546634" y="332899"/>
                  <a:pt x="3546634" y="331946"/>
                </a:cubicBezTo>
                <a:cubicBezTo>
                  <a:pt x="3545681" y="330041"/>
                  <a:pt x="3544729" y="329089"/>
                  <a:pt x="3543776" y="327184"/>
                </a:cubicBezTo>
                <a:cubicBezTo>
                  <a:pt x="3544729" y="319564"/>
                  <a:pt x="3544729" y="312896"/>
                  <a:pt x="3544729" y="306229"/>
                </a:cubicBezTo>
                <a:cubicBezTo>
                  <a:pt x="3545681" y="299561"/>
                  <a:pt x="3546634" y="292894"/>
                  <a:pt x="3547586" y="286226"/>
                </a:cubicBezTo>
                <a:cubicBezTo>
                  <a:pt x="3547586" y="283369"/>
                  <a:pt x="3548539" y="279559"/>
                  <a:pt x="3548539" y="276701"/>
                </a:cubicBezTo>
                <a:cubicBezTo>
                  <a:pt x="3548539" y="282416"/>
                  <a:pt x="3550444" y="288131"/>
                  <a:pt x="3551396" y="293846"/>
                </a:cubicBezTo>
                <a:close/>
                <a:moveTo>
                  <a:pt x="3543776" y="191929"/>
                </a:moveTo>
                <a:cubicBezTo>
                  <a:pt x="3545681" y="187166"/>
                  <a:pt x="3547586" y="183356"/>
                  <a:pt x="3549491" y="180499"/>
                </a:cubicBezTo>
                <a:cubicBezTo>
                  <a:pt x="3549491" y="181451"/>
                  <a:pt x="3549491" y="183356"/>
                  <a:pt x="3548539" y="185261"/>
                </a:cubicBezTo>
                <a:cubicBezTo>
                  <a:pt x="3547586" y="192881"/>
                  <a:pt x="3546634" y="201454"/>
                  <a:pt x="3544729" y="211931"/>
                </a:cubicBezTo>
                <a:cubicBezTo>
                  <a:pt x="3544729" y="213836"/>
                  <a:pt x="3543776" y="215741"/>
                  <a:pt x="3543776" y="217646"/>
                </a:cubicBezTo>
                <a:cubicBezTo>
                  <a:pt x="3541871" y="210026"/>
                  <a:pt x="3539966" y="204311"/>
                  <a:pt x="3539014" y="200501"/>
                </a:cubicBezTo>
                <a:cubicBezTo>
                  <a:pt x="3540919" y="196691"/>
                  <a:pt x="3541871" y="194786"/>
                  <a:pt x="3543776" y="191929"/>
                </a:cubicBezTo>
                <a:close/>
                <a:moveTo>
                  <a:pt x="3530441" y="217646"/>
                </a:moveTo>
                <a:cubicBezTo>
                  <a:pt x="3533299" y="211931"/>
                  <a:pt x="3536156" y="206216"/>
                  <a:pt x="3539014" y="201454"/>
                </a:cubicBezTo>
                <a:cubicBezTo>
                  <a:pt x="3539014" y="205264"/>
                  <a:pt x="3539966" y="210979"/>
                  <a:pt x="3540919" y="217646"/>
                </a:cubicBezTo>
                <a:cubicBezTo>
                  <a:pt x="3540919" y="221456"/>
                  <a:pt x="3541871" y="226219"/>
                  <a:pt x="3542824" y="231934"/>
                </a:cubicBezTo>
                <a:cubicBezTo>
                  <a:pt x="3541871" y="234791"/>
                  <a:pt x="3541871" y="237649"/>
                  <a:pt x="3540919" y="240506"/>
                </a:cubicBezTo>
                <a:cubicBezTo>
                  <a:pt x="3537109" y="246221"/>
                  <a:pt x="3532346" y="252889"/>
                  <a:pt x="3528536" y="259556"/>
                </a:cubicBezTo>
                <a:cubicBezTo>
                  <a:pt x="3528536" y="258604"/>
                  <a:pt x="3528536" y="257651"/>
                  <a:pt x="3528536" y="257651"/>
                </a:cubicBezTo>
                <a:cubicBezTo>
                  <a:pt x="3528536" y="251936"/>
                  <a:pt x="3528536" y="246221"/>
                  <a:pt x="3527584" y="240506"/>
                </a:cubicBezTo>
                <a:cubicBezTo>
                  <a:pt x="3527584" y="236696"/>
                  <a:pt x="3526631" y="232886"/>
                  <a:pt x="3526631" y="229076"/>
                </a:cubicBezTo>
                <a:cubicBezTo>
                  <a:pt x="3527584" y="224314"/>
                  <a:pt x="3528536" y="220504"/>
                  <a:pt x="3530441" y="217646"/>
                </a:cubicBezTo>
                <a:close/>
                <a:moveTo>
                  <a:pt x="3490436" y="321469"/>
                </a:moveTo>
                <a:cubicBezTo>
                  <a:pt x="3490436" y="320516"/>
                  <a:pt x="3490436" y="318611"/>
                  <a:pt x="3490436" y="317659"/>
                </a:cubicBezTo>
                <a:cubicBezTo>
                  <a:pt x="3490436" y="318611"/>
                  <a:pt x="3491389" y="319564"/>
                  <a:pt x="3491389" y="319564"/>
                </a:cubicBezTo>
                <a:cubicBezTo>
                  <a:pt x="3491389" y="320516"/>
                  <a:pt x="3491389" y="320516"/>
                  <a:pt x="3490436" y="321469"/>
                </a:cubicBezTo>
                <a:close/>
                <a:moveTo>
                  <a:pt x="3514249" y="250984"/>
                </a:moveTo>
                <a:cubicBezTo>
                  <a:pt x="3515201" y="249079"/>
                  <a:pt x="3516154" y="247174"/>
                  <a:pt x="3516154" y="246221"/>
                </a:cubicBezTo>
                <a:cubicBezTo>
                  <a:pt x="3516154" y="250031"/>
                  <a:pt x="3516154" y="253841"/>
                  <a:pt x="3515201" y="257651"/>
                </a:cubicBezTo>
                <a:cubicBezTo>
                  <a:pt x="3515201" y="261461"/>
                  <a:pt x="3514249" y="266224"/>
                  <a:pt x="3514249" y="270986"/>
                </a:cubicBezTo>
                <a:cubicBezTo>
                  <a:pt x="3513296" y="267176"/>
                  <a:pt x="3511391" y="263366"/>
                  <a:pt x="3509486" y="259556"/>
                </a:cubicBezTo>
                <a:cubicBezTo>
                  <a:pt x="3512344" y="255746"/>
                  <a:pt x="3513296" y="252889"/>
                  <a:pt x="3514249" y="250984"/>
                </a:cubicBezTo>
                <a:close/>
                <a:moveTo>
                  <a:pt x="3504724" y="271939"/>
                </a:moveTo>
                <a:cubicBezTo>
                  <a:pt x="3504724" y="272891"/>
                  <a:pt x="3505676" y="273844"/>
                  <a:pt x="3505676" y="274796"/>
                </a:cubicBezTo>
                <a:cubicBezTo>
                  <a:pt x="3506629" y="279559"/>
                  <a:pt x="3508534" y="283369"/>
                  <a:pt x="3509486" y="288131"/>
                </a:cubicBezTo>
                <a:cubicBezTo>
                  <a:pt x="3508534" y="290036"/>
                  <a:pt x="3507581" y="291941"/>
                  <a:pt x="3505676" y="293846"/>
                </a:cubicBezTo>
                <a:cubicBezTo>
                  <a:pt x="3505676" y="290036"/>
                  <a:pt x="3504724" y="286226"/>
                  <a:pt x="3504724" y="282416"/>
                </a:cubicBezTo>
                <a:cubicBezTo>
                  <a:pt x="3504724" y="279559"/>
                  <a:pt x="3504724" y="275749"/>
                  <a:pt x="3504724" y="271939"/>
                </a:cubicBezTo>
                <a:cubicBezTo>
                  <a:pt x="3504724" y="272891"/>
                  <a:pt x="3504724" y="272891"/>
                  <a:pt x="3504724" y="271939"/>
                </a:cubicBezTo>
                <a:close/>
                <a:moveTo>
                  <a:pt x="3501866" y="398621"/>
                </a:moveTo>
                <a:cubicBezTo>
                  <a:pt x="3499961" y="389096"/>
                  <a:pt x="3497104" y="380524"/>
                  <a:pt x="3495199" y="371951"/>
                </a:cubicBezTo>
                <a:cubicBezTo>
                  <a:pt x="3495199" y="370999"/>
                  <a:pt x="3494246" y="370046"/>
                  <a:pt x="3494246" y="369094"/>
                </a:cubicBezTo>
                <a:cubicBezTo>
                  <a:pt x="3496151" y="365284"/>
                  <a:pt x="3498056" y="361474"/>
                  <a:pt x="3499961" y="357664"/>
                </a:cubicBezTo>
                <a:cubicBezTo>
                  <a:pt x="3500914" y="370999"/>
                  <a:pt x="3500914" y="384334"/>
                  <a:pt x="3501866" y="398621"/>
                </a:cubicBezTo>
                <a:close/>
                <a:moveTo>
                  <a:pt x="3496151" y="290036"/>
                </a:moveTo>
                <a:cubicBezTo>
                  <a:pt x="3497104" y="288131"/>
                  <a:pt x="3498056" y="286226"/>
                  <a:pt x="3499009" y="284321"/>
                </a:cubicBezTo>
                <a:cubicBezTo>
                  <a:pt x="3499009" y="288131"/>
                  <a:pt x="3499009" y="291941"/>
                  <a:pt x="3499009" y="295751"/>
                </a:cubicBezTo>
                <a:cubicBezTo>
                  <a:pt x="3498056" y="293846"/>
                  <a:pt x="3497104" y="291941"/>
                  <a:pt x="3496151" y="290036"/>
                </a:cubicBezTo>
                <a:close/>
                <a:moveTo>
                  <a:pt x="3496151" y="252889"/>
                </a:moveTo>
                <a:cubicBezTo>
                  <a:pt x="3496151" y="250984"/>
                  <a:pt x="3496151" y="249079"/>
                  <a:pt x="3496151" y="247174"/>
                </a:cubicBezTo>
                <a:cubicBezTo>
                  <a:pt x="3497104" y="250031"/>
                  <a:pt x="3498056" y="252889"/>
                  <a:pt x="3499009" y="254794"/>
                </a:cubicBezTo>
                <a:cubicBezTo>
                  <a:pt x="3498056" y="256699"/>
                  <a:pt x="3496151" y="258604"/>
                  <a:pt x="3495199" y="261461"/>
                </a:cubicBezTo>
                <a:cubicBezTo>
                  <a:pt x="3495199" y="258604"/>
                  <a:pt x="3496151" y="255746"/>
                  <a:pt x="3496151" y="252889"/>
                </a:cubicBezTo>
                <a:close/>
                <a:moveTo>
                  <a:pt x="3481864" y="205264"/>
                </a:moveTo>
                <a:cubicBezTo>
                  <a:pt x="3484721" y="212884"/>
                  <a:pt x="3488531" y="220504"/>
                  <a:pt x="3491389" y="230029"/>
                </a:cubicBezTo>
                <a:cubicBezTo>
                  <a:pt x="3492341" y="233839"/>
                  <a:pt x="3494246" y="238601"/>
                  <a:pt x="3495199" y="243364"/>
                </a:cubicBezTo>
                <a:cubicBezTo>
                  <a:pt x="3494246" y="245269"/>
                  <a:pt x="3493294" y="248126"/>
                  <a:pt x="3492341" y="251936"/>
                </a:cubicBezTo>
                <a:cubicBezTo>
                  <a:pt x="3491389" y="256699"/>
                  <a:pt x="3489484" y="261461"/>
                  <a:pt x="3487579" y="268129"/>
                </a:cubicBezTo>
                <a:cubicBezTo>
                  <a:pt x="3487579" y="269081"/>
                  <a:pt x="3487579" y="269081"/>
                  <a:pt x="3486626" y="270034"/>
                </a:cubicBezTo>
                <a:cubicBezTo>
                  <a:pt x="3484721" y="265271"/>
                  <a:pt x="3481864" y="260509"/>
                  <a:pt x="3479959" y="255746"/>
                </a:cubicBezTo>
                <a:cubicBezTo>
                  <a:pt x="3479959" y="245269"/>
                  <a:pt x="3479959" y="235744"/>
                  <a:pt x="3479959" y="228124"/>
                </a:cubicBezTo>
                <a:cubicBezTo>
                  <a:pt x="3479959" y="221456"/>
                  <a:pt x="3479959" y="216694"/>
                  <a:pt x="3479959" y="213836"/>
                </a:cubicBezTo>
                <a:cubicBezTo>
                  <a:pt x="3480911" y="211931"/>
                  <a:pt x="3480911" y="208121"/>
                  <a:pt x="3481864" y="205264"/>
                </a:cubicBezTo>
                <a:close/>
                <a:moveTo>
                  <a:pt x="3473291" y="241459"/>
                </a:moveTo>
                <a:cubicBezTo>
                  <a:pt x="3474244" y="239554"/>
                  <a:pt x="3474244" y="236696"/>
                  <a:pt x="3475196" y="234791"/>
                </a:cubicBezTo>
                <a:cubicBezTo>
                  <a:pt x="3474244" y="236696"/>
                  <a:pt x="3474244" y="239554"/>
                  <a:pt x="3473291" y="241459"/>
                </a:cubicBezTo>
                <a:cubicBezTo>
                  <a:pt x="3473291" y="242411"/>
                  <a:pt x="3473291" y="241459"/>
                  <a:pt x="3473291" y="241459"/>
                </a:cubicBezTo>
                <a:cubicBezTo>
                  <a:pt x="3473291" y="241459"/>
                  <a:pt x="3473291" y="241459"/>
                  <a:pt x="3473291" y="241459"/>
                </a:cubicBezTo>
                <a:close/>
                <a:moveTo>
                  <a:pt x="3468529" y="260509"/>
                </a:moveTo>
                <a:cubicBezTo>
                  <a:pt x="3468529" y="261461"/>
                  <a:pt x="3469481" y="262414"/>
                  <a:pt x="3469481" y="263366"/>
                </a:cubicBezTo>
                <a:cubicBezTo>
                  <a:pt x="3469481" y="266224"/>
                  <a:pt x="3468529" y="268129"/>
                  <a:pt x="3468529" y="270986"/>
                </a:cubicBezTo>
                <a:cubicBezTo>
                  <a:pt x="3467576" y="279559"/>
                  <a:pt x="3466624" y="290036"/>
                  <a:pt x="3465671" y="300514"/>
                </a:cubicBezTo>
                <a:cubicBezTo>
                  <a:pt x="3464719" y="306229"/>
                  <a:pt x="3464719" y="311944"/>
                  <a:pt x="3464719" y="318611"/>
                </a:cubicBezTo>
                <a:cubicBezTo>
                  <a:pt x="3464719" y="319564"/>
                  <a:pt x="3463766" y="320516"/>
                  <a:pt x="3463766" y="321469"/>
                </a:cubicBezTo>
                <a:cubicBezTo>
                  <a:pt x="3462814" y="316706"/>
                  <a:pt x="3460909" y="311944"/>
                  <a:pt x="3459956" y="307181"/>
                </a:cubicBezTo>
                <a:cubicBezTo>
                  <a:pt x="3459956" y="307181"/>
                  <a:pt x="3459956" y="306229"/>
                  <a:pt x="3459956" y="306229"/>
                </a:cubicBezTo>
                <a:cubicBezTo>
                  <a:pt x="3459956" y="304324"/>
                  <a:pt x="3460909" y="302419"/>
                  <a:pt x="3460909" y="300514"/>
                </a:cubicBezTo>
                <a:cubicBezTo>
                  <a:pt x="3463766" y="287179"/>
                  <a:pt x="3466624" y="273844"/>
                  <a:pt x="3468529" y="260509"/>
                </a:cubicBezTo>
                <a:close/>
                <a:moveTo>
                  <a:pt x="3451384" y="237649"/>
                </a:moveTo>
                <a:cubicBezTo>
                  <a:pt x="3451384" y="231934"/>
                  <a:pt x="3451384" y="227171"/>
                  <a:pt x="3451384" y="221456"/>
                </a:cubicBezTo>
                <a:cubicBezTo>
                  <a:pt x="3451384" y="221456"/>
                  <a:pt x="3451384" y="221456"/>
                  <a:pt x="3451384" y="222409"/>
                </a:cubicBezTo>
                <a:cubicBezTo>
                  <a:pt x="3453289" y="227171"/>
                  <a:pt x="3456146" y="231934"/>
                  <a:pt x="3458051" y="237649"/>
                </a:cubicBezTo>
                <a:cubicBezTo>
                  <a:pt x="3458051" y="237649"/>
                  <a:pt x="3458051" y="238601"/>
                  <a:pt x="3458051" y="238601"/>
                </a:cubicBezTo>
                <a:cubicBezTo>
                  <a:pt x="3455194" y="248126"/>
                  <a:pt x="3452336" y="257651"/>
                  <a:pt x="3450431" y="267176"/>
                </a:cubicBezTo>
                <a:cubicBezTo>
                  <a:pt x="3450431" y="267176"/>
                  <a:pt x="3450431" y="267176"/>
                  <a:pt x="3450431" y="267176"/>
                </a:cubicBezTo>
                <a:cubicBezTo>
                  <a:pt x="3451384" y="256699"/>
                  <a:pt x="3451384" y="247174"/>
                  <a:pt x="3451384" y="237649"/>
                </a:cubicBezTo>
                <a:close/>
                <a:moveTo>
                  <a:pt x="3405664" y="273844"/>
                </a:moveTo>
                <a:cubicBezTo>
                  <a:pt x="3406616" y="268129"/>
                  <a:pt x="3406616" y="263366"/>
                  <a:pt x="3406616" y="258604"/>
                </a:cubicBezTo>
                <a:cubicBezTo>
                  <a:pt x="3406616" y="253841"/>
                  <a:pt x="3406616" y="249079"/>
                  <a:pt x="3406616" y="245269"/>
                </a:cubicBezTo>
                <a:cubicBezTo>
                  <a:pt x="3406616" y="247174"/>
                  <a:pt x="3407569" y="251936"/>
                  <a:pt x="3409474" y="259556"/>
                </a:cubicBezTo>
                <a:cubicBezTo>
                  <a:pt x="3409474" y="264319"/>
                  <a:pt x="3407569" y="269081"/>
                  <a:pt x="3405664" y="273844"/>
                </a:cubicBezTo>
                <a:close/>
                <a:moveTo>
                  <a:pt x="3416141" y="335756"/>
                </a:moveTo>
                <a:cubicBezTo>
                  <a:pt x="3416141" y="341471"/>
                  <a:pt x="3416141" y="347186"/>
                  <a:pt x="3416141" y="353854"/>
                </a:cubicBezTo>
                <a:cubicBezTo>
                  <a:pt x="3416141" y="351949"/>
                  <a:pt x="3415189" y="350044"/>
                  <a:pt x="3415189" y="348139"/>
                </a:cubicBezTo>
                <a:cubicBezTo>
                  <a:pt x="3414236" y="340519"/>
                  <a:pt x="3414236" y="333851"/>
                  <a:pt x="3413284" y="328136"/>
                </a:cubicBezTo>
                <a:cubicBezTo>
                  <a:pt x="3413284" y="328136"/>
                  <a:pt x="3413284" y="328136"/>
                  <a:pt x="3413284" y="328136"/>
                </a:cubicBezTo>
                <a:cubicBezTo>
                  <a:pt x="3414236" y="325279"/>
                  <a:pt x="3415189" y="323374"/>
                  <a:pt x="3417094" y="320516"/>
                </a:cubicBezTo>
                <a:cubicBezTo>
                  <a:pt x="3417094" y="324326"/>
                  <a:pt x="3417094" y="329089"/>
                  <a:pt x="3416141" y="335756"/>
                </a:cubicBezTo>
                <a:close/>
                <a:moveTo>
                  <a:pt x="3421856" y="320516"/>
                </a:moveTo>
                <a:cubicBezTo>
                  <a:pt x="3420904" y="324326"/>
                  <a:pt x="3420904" y="329089"/>
                  <a:pt x="3419951" y="332899"/>
                </a:cubicBezTo>
                <a:cubicBezTo>
                  <a:pt x="3418999" y="326231"/>
                  <a:pt x="3418999" y="320516"/>
                  <a:pt x="3418046" y="316706"/>
                </a:cubicBezTo>
                <a:cubicBezTo>
                  <a:pt x="3418999" y="314801"/>
                  <a:pt x="3419951" y="312896"/>
                  <a:pt x="3420904" y="310991"/>
                </a:cubicBezTo>
                <a:cubicBezTo>
                  <a:pt x="3420904" y="310039"/>
                  <a:pt x="3421856" y="309086"/>
                  <a:pt x="3421856" y="308134"/>
                </a:cubicBezTo>
                <a:cubicBezTo>
                  <a:pt x="3421856" y="310039"/>
                  <a:pt x="3422809" y="310991"/>
                  <a:pt x="3422809" y="312896"/>
                </a:cubicBezTo>
                <a:cubicBezTo>
                  <a:pt x="3422809" y="314801"/>
                  <a:pt x="3422809" y="317659"/>
                  <a:pt x="3421856" y="320516"/>
                </a:cubicBezTo>
                <a:close/>
                <a:moveTo>
                  <a:pt x="3410426" y="139541"/>
                </a:moveTo>
                <a:cubicBezTo>
                  <a:pt x="3413284" y="145256"/>
                  <a:pt x="3417094" y="151924"/>
                  <a:pt x="3421856" y="161449"/>
                </a:cubicBezTo>
                <a:cubicBezTo>
                  <a:pt x="3424714" y="167164"/>
                  <a:pt x="3428524" y="173831"/>
                  <a:pt x="3433286" y="181451"/>
                </a:cubicBezTo>
                <a:cubicBezTo>
                  <a:pt x="3431381" y="187166"/>
                  <a:pt x="3430429" y="192881"/>
                  <a:pt x="3428524" y="198596"/>
                </a:cubicBezTo>
                <a:cubicBezTo>
                  <a:pt x="3427571" y="202406"/>
                  <a:pt x="3426619" y="206216"/>
                  <a:pt x="3425666" y="210026"/>
                </a:cubicBezTo>
                <a:cubicBezTo>
                  <a:pt x="3424714" y="205264"/>
                  <a:pt x="3423761" y="200501"/>
                  <a:pt x="3422809" y="195739"/>
                </a:cubicBezTo>
                <a:cubicBezTo>
                  <a:pt x="3419951" y="183356"/>
                  <a:pt x="3417094" y="171926"/>
                  <a:pt x="3415189" y="163354"/>
                </a:cubicBezTo>
                <a:cubicBezTo>
                  <a:pt x="3413284" y="154781"/>
                  <a:pt x="3411379" y="148114"/>
                  <a:pt x="3410426" y="143351"/>
                </a:cubicBezTo>
                <a:cubicBezTo>
                  <a:pt x="3409474" y="141446"/>
                  <a:pt x="3410426" y="140494"/>
                  <a:pt x="3410426" y="139541"/>
                </a:cubicBezTo>
                <a:close/>
                <a:moveTo>
                  <a:pt x="3408521" y="136684"/>
                </a:moveTo>
                <a:cubicBezTo>
                  <a:pt x="3408521" y="136684"/>
                  <a:pt x="3408521" y="136684"/>
                  <a:pt x="3408521" y="136684"/>
                </a:cubicBezTo>
                <a:cubicBezTo>
                  <a:pt x="3408521" y="136684"/>
                  <a:pt x="3408521" y="136684"/>
                  <a:pt x="3408521" y="136684"/>
                </a:cubicBezTo>
                <a:cubicBezTo>
                  <a:pt x="3408521" y="136684"/>
                  <a:pt x="3408521" y="136684"/>
                  <a:pt x="3408521" y="136684"/>
                </a:cubicBezTo>
                <a:close/>
                <a:moveTo>
                  <a:pt x="3395186" y="266224"/>
                </a:moveTo>
                <a:cubicBezTo>
                  <a:pt x="3396139" y="251936"/>
                  <a:pt x="3396139" y="239554"/>
                  <a:pt x="3396139" y="227171"/>
                </a:cubicBezTo>
                <a:cubicBezTo>
                  <a:pt x="3396139" y="222409"/>
                  <a:pt x="3396139" y="217646"/>
                  <a:pt x="3396139" y="212884"/>
                </a:cubicBezTo>
                <a:cubicBezTo>
                  <a:pt x="3397091" y="210026"/>
                  <a:pt x="3398044" y="207169"/>
                  <a:pt x="3398996" y="204311"/>
                </a:cubicBezTo>
                <a:cubicBezTo>
                  <a:pt x="3398044" y="206216"/>
                  <a:pt x="3397091" y="208121"/>
                  <a:pt x="3396139" y="210026"/>
                </a:cubicBezTo>
                <a:cubicBezTo>
                  <a:pt x="3396139" y="207169"/>
                  <a:pt x="3396139" y="204311"/>
                  <a:pt x="3396139" y="202406"/>
                </a:cubicBezTo>
                <a:cubicBezTo>
                  <a:pt x="3397091" y="199549"/>
                  <a:pt x="3397091" y="197644"/>
                  <a:pt x="3398044" y="194786"/>
                </a:cubicBezTo>
                <a:cubicBezTo>
                  <a:pt x="3401854" y="178594"/>
                  <a:pt x="3405664" y="162401"/>
                  <a:pt x="3408521" y="145256"/>
                </a:cubicBezTo>
                <a:cubicBezTo>
                  <a:pt x="3408521" y="150019"/>
                  <a:pt x="3409474" y="155734"/>
                  <a:pt x="3410426" y="162401"/>
                </a:cubicBezTo>
                <a:cubicBezTo>
                  <a:pt x="3411379" y="171926"/>
                  <a:pt x="3412331" y="182404"/>
                  <a:pt x="3414236" y="195739"/>
                </a:cubicBezTo>
                <a:cubicBezTo>
                  <a:pt x="3415189" y="202406"/>
                  <a:pt x="3416141" y="209074"/>
                  <a:pt x="3417094" y="215741"/>
                </a:cubicBezTo>
                <a:cubicBezTo>
                  <a:pt x="3418046" y="220504"/>
                  <a:pt x="3418999" y="224314"/>
                  <a:pt x="3419951" y="229076"/>
                </a:cubicBezTo>
                <a:cubicBezTo>
                  <a:pt x="3418999" y="230981"/>
                  <a:pt x="3418999" y="232886"/>
                  <a:pt x="3418046" y="233839"/>
                </a:cubicBezTo>
                <a:cubicBezTo>
                  <a:pt x="3416141" y="240506"/>
                  <a:pt x="3414236" y="247174"/>
                  <a:pt x="3411379" y="253841"/>
                </a:cubicBezTo>
                <a:cubicBezTo>
                  <a:pt x="3408521" y="248126"/>
                  <a:pt x="3407569" y="245269"/>
                  <a:pt x="3407569" y="244316"/>
                </a:cubicBezTo>
                <a:cubicBezTo>
                  <a:pt x="3407569" y="242411"/>
                  <a:pt x="3407569" y="241459"/>
                  <a:pt x="3407569" y="239554"/>
                </a:cubicBezTo>
                <a:cubicBezTo>
                  <a:pt x="3407569" y="230029"/>
                  <a:pt x="3407569" y="224314"/>
                  <a:pt x="3407569" y="224314"/>
                </a:cubicBezTo>
                <a:cubicBezTo>
                  <a:pt x="3407569" y="224314"/>
                  <a:pt x="3405664" y="230029"/>
                  <a:pt x="3403759" y="239554"/>
                </a:cubicBezTo>
                <a:cubicBezTo>
                  <a:pt x="3402806" y="244316"/>
                  <a:pt x="3400901" y="250031"/>
                  <a:pt x="3399949" y="256699"/>
                </a:cubicBezTo>
                <a:cubicBezTo>
                  <a:pt x="3398996" y="262414"/>
                  <a:pt x="3397091" y="269081"/>
                  <a:pt x="3395186" y="275749"/>
                </a:cubicBezTo>
                <a:cubicBezTo>
                  <a:pt x="3395186" y="273844"/>
                  <a:pt x="3395186" y="270034"/>
                  <a:pt x="3395186" y="266224"/>
                </a:cubicBezTo>
                <a:close/>
                <a:moveTo>
                  <a:pt x="3363754" y="252889"/>
                </a:moveTo>
                <a:cubicBezTo>
                  <a:pt x="3364706" y="256699"/>
                  <a:pt x="3365659" y="260509"/>
                  <a:pt x="3365659" y="264319"/>
                </a:cubicBezTo>
                <a:cubicBezTo>
                  <a:pt x="3364706" y="266224"/>
                  <a:pt x="3363754" y="267176"/>
                  <a:pt x="3363754" y="269081"/>
                </a:cubicBezTo>
                <a:cubicBezTo>
                  <a:pt x="3363754" y="262414"/>
                  <a:pt x="3363754" y="257651"/>
                  <a:pt x="3363754" y="252889"/>
                </a:cubicBezTo>
                <a:close/>
                <a:moveTo>
                  <a:pt x="3321844" y="351949"/>
                </a:moveTo>
                <a:cubicBezTo>
                  <a:pt x="3321844" y="349091"/>
                  <a:pt x="3322796" y="345281"/>
                  <a:pt x="3322796" y="342424"/>
                </a:cubicBezTo>
                <a:cubicBezTo>
                  <a:pt x="3322796" y="344329"/>
                  <a:pt x="3323749" y="346234"/>
                  <a:pt x="3323749" y="347186"/>
                </a:cubicBezTo>
                <a:cubicBezTo>
                  <a:pt x="3323749" y="349091"/>
                  <a:pt x="3322796" y="350044"/>
                  <a:pt x="3321844" y="351949"/>
                </a:cubicBezTo>
                <a:close/>
                <a:moveTo>
                  <a:pt x="3340894" y="273844"/>
                </a:moveTo>
                <a:cubicBezTo>
                  <a:pt x="3342799" y="282416"/>
                  <a:pt x="3345656" y="290036"/>
                  <a:pt x="3347561" y="298609"/>
                </a:cubicBezTo>
                <a:cubicBezTo>
                  <a:pt x="3346609" y="300514"/>
                  <a:pt x="3345656" y="302419"/>
                  <a:pt x="3344704" y="304324"/>
                </a:cubicBezTo>
                <a:cubicBezTo>
                  <a:pt x="3342799" y="299561"/>
                  <a:pt x="3340894" y="295751"/>
                  <a:pt x="3338989" y="290989"/>
                </a:cubicBezTo>
                <a:cubicBezTo>
                  <a:pt x="3338036" y="276701"/>
                  <a:pt x="3336131" y="263366"/>
                  <a:pt x="3335179" y="251936"/>
                </a:cubicBezTo>
                <a:cubicBezTo>
                  <a:pt x="3337084" y="259556"/>
                  <a:pt x="3338989" y="266224"/>
                  <a:pt x="3340894" y="273844"/>
                </a:cubicBezTo>
                <a:close/>
                <a:moveTo>
                  <a:pt x="3330416" y="376714"/>
                </a:moveTo>
                <a:cubicBezTo>
                  <a:pt x="3330416" y="377666"/>
                  <a:pt x="3330416" y="378619"/>
                  <a:pt x="3331369" y="379571"/>
                </a:cubicBezTo>
                <a:cubicBezTo>
                  <a:pt x="3330416" y="380524"/>
                  <a:pt x="3330416" y="382429"/>
                  <a:pt x="3329464" y="384334"/>
                </a:cubicBezTo>
                <a:cubicBezTo>
                  <a:pt x="3329464" y="383381"/>
                  <a:pt x="3328511" y="382429"/>
                  <a:pt x="3328511" y="381476"/>
                </a:cubicBezTo>
                <a:cubicBezTo>
                  <a:pt x="3328511" y="379571"/>
                  <a:pt x="3329464" y="378619"/>
                  <a:pt x="3330416" y="376714"/>
                </a:cubicBezTo>
                <a:close/>
                <a:moveTo>
                  <a:pt x="3329464" y="202406"/>
                </a:moveTo>
                <a:cubicBezTo>
                  <a:pt x="3329464" y="203359"/>
                  <a:pt x="3329464" y="205264"/>
                  <a:pt x="3329464" y="207169"/>
                </a:cubicBezTo>
                <a:cubicBezTo>
                  <a:pt x="3329464" y="206216"/>
                  <a:pt x="3329464" y="206216"/>
                  <a:pt x="3328511" y="205264"/>
                </a:cubicBezTo>
                <a:cubicBezTo>
                  <a:pt x="3329464" y="204311"/>
                  <a:pt x="3329464" y="203359"/>
                  <a:pt x="3329464" y="202406"/>
                </a:cubicBezTo>
                <a:close/>
                <a:moveTo>
                  <a:pt x="3326606" y="302419"/>
                </a:moveTo>
                <a:cubicBezTo>
                  <a:pt x="3327559" y="305276"/>
                  <a:pt x="3328511" y="307181"/>
                  <a:pt x="3329464" y="310039"/>
                </a:cubicBezTo>
                <a:cubicBezTo>
                  <a:pt x="3329464" y="310991"/>
                  <a:pt x="3329464" y="310991"/>
                  <a:pt x="3329464" y="311944"/>
                </a:cubicBezTo>
                <a:cubicBezTo>
                  <a:pt x="3328511" y="310039"/>
                  <a:pt x="3327559" y="308134"/>
                  <a:pt x="3326606" y="306229"/>
                </a:cubicBezTo>
                <a:cubicBezTo>
                  <a:pt x="3326606" y="304324"/>
                  <a:pt x="3326606" y="303371"/>
                  <a:pt x="3326606" y="302419"/>
                </a:cubicBezTo>
                <a:close/>
                <a:moveTo>
                  <a:pt x="3323749" y="227171"/>
                </a:moveTo>
                <a:cubicBezTo>
                  <a:pt x="3324701" y="224314"/>
                  <a:pt x="3324701" y="221456"/>
                  <a:pt x="3325654" y="219551"/>
                </a:cubicBezTo>
                <a:cubicBezTo>
                  <a:pt x="3325654" y="220504"/>
                  <a:pt x="3325654" y="220504"/>
                  <a:pt x="3325654" y="221456"/>
                </a:cubicBezTo>
                <a:cubicBezTo>
                  <a:pt x="3322796" y="232886"/>
                  <a:pt x="3320891" y="244316"/>
                  <a:pt x="3318034" y="256699"/>
                </a:cubicBezTo>
                <a:cubicBezTo>
                  <a:pt x="3318034" y="256699"/>
                  <a:pt x="3318034" y="255746"/>
                  <a:pt x="3317081" y="255746"/>
                </a:cubicBezTo>
                <a:cubicBezTo>
                  <a:pt x="3319939" y="245269"/>
                  <a:pt x="3321844" y="235744"/>
                  <a:pt x="3323749" y="227171"/>
                </a:cubicBezTo>
                <a:close/>
                <a:moveTo>
                  <a:pt x="3315176" y="269081"/>
                </a:moveTo>
                <a:cubicBezTo>
                  <a:pt x="3315176" y="270034"/>
                  <a:pt x="3316129" y="270986"/>
                  <a:pt x="3316129" y="270986"/>
                </a:cubicBezTo>
                <a:cubicBezTo>
                  <a:pt x="3315176" y="274796"/>
                  <a:pt x="3315176" y="278606"/>
                  <a:pt x="3314224" y="282416"/>
                </a:cubicBezTo>
                <a:cubicBezTo>
                  <a:pt x="3314224" y="281464"/>
                  <a:pt x="3313271" y="280511"/>
                  <a:pt x="3313271" y="280511"/>
                </a:cubicBezTo>
                <a:cubicBezTo>
                  <a:pt x="3313271" y="276701"/>
                  <a:pt x="3314224" y="272891"/>
                  <a:pt x="3315176" y="269081"/>
                </a:cubicBezTo>
                <a:close/>
                <a:moveTo>
                  <a:pt x="3305651" y="310991"/>
                </a:moveTo>
                <a:cubicBezTo>
                  <a:pt x="3306604" y="307181"/>
                  <a:pt x="3307556" y="302419"/>
                  <a:pt x="3308509" y="298609"/>
                </a:cubicBezTo>
                <a:cubicBezTo>
                  <a:pt x="3309461" y="299561"/>
                  <a:pt x="3309461" y="301466"/>
                  <a:pt x="3310414" y="302419"/>
                </a:cubicBezTo>
                <a:cubicBezTo>
                  <a:pt x="3309461" y="308134"/>
                  <a:pt x="3308509" y="314801"/>
                  <a:pt x="3307556" y="320516"/>
                </a:cubicBezTo>
                <a:cubicBezTo>
                  <a:pt x="3306604" y="318611"/>
                  <a:pt x="3305651" y="315754"/>
                  <a:pt x="3304699" y="313849"/>
                </a:cubicBezTo>
                <a:cubicBezTo>
                  <a:pt x="3305651" y="313849"/>
                  <a:pt x="3305651" y="312896"/>
                  <a:pt x="3305651" y="310991"/>
                </a:cubicBezTo>
                <a:close/>
                <a:moveTo>
                  <a:pt x="3302794" y="327184"/>
                </a:moveTo>
                <a:cubicBezTo>
                  <a:pt x="3303746" y="330041"/>
                  <a:pt x="3303746" y="332899"/>
                  <a:pt x="3304699" y="335756"/>
                </a:cubicBezTo>
                <a:cubicBezTo>
                  <a:pt x="3303746" y="339566"/>
                  <a:pt x="3302794" y="344329"/>
                  <a:pt x="3300889" y="349091"/>
                </a:cubicBezTo>
                <a:cubicBezTo>
                  <a:pt x="3299936" y="350996"/>
                  <a:pt x="3299936" y="353854"/>
                  <a:pt x="3298984" y="355759"/>
                </a:cubicBezTo>
                <a:cubicBezTo>
                  <a:pt x="3298031" y="354806"/>
                  <a:pt x="3298031" y="352901"/>
                  <a:pt x="3297079" y="351949"/>
                </a:cubicBezTo>
                <a:cubicBezTo>
                  <a:pt x="3298984" y="343376"/>
                  <a:pt x="3300889" y="334804"/>
                  <a:pt x="3302794" y="327184"/>
                </a:cubicBezTo>
                <a:close/>
                <a:moveTo>
                  <a:pt x="3279934" y="297656"/>
                </a:moveTo>
                <a:cubicBezTo>
                  <a:pt x="3279934" y="294799"/>
                  <a:pt x="3279934" y="291941"/>
                  <a:pt x="3280886" y="289084"/>
                </a:cubicBezTo>
                <a:cubicBezTo>
                  <a:pt x="3281839" y="280511"/>
                  <a:pt x="3282791" y="271939"/>
                  <a:pt x="3283744" y="263366"/>
                </a:cubicBezTo>
                <a:cubicBezTo>
                  <a:pt x="3283744" y="259556"/>
                  <a:pt x="3284696" y="255746"/>
                  <a:pt x="3284696" y="252889"/>
                </a:cubicBezTo>
                <a:cubicBezTo>
                  <a:pt x="3287554" y="258604"/>
                  <a:pt x="3290411" y="264319"/>
                  <a:pt x="3293269" y="270034"/>
                </a:cubicBezTo>
                <a:cubicBezTo>
                  <a:pt x="3292316" y="272891"/>
                  <a:pt x="3292316" y="274796"/>
                  <a:pt x="3291364" y="277654"/>
                </a:cubicBezTo>
                <a:cubicBezTo>
                  <a:pt x="3291364" y="279559"/>
                  <a:pt x="3290411" y="281464"/>
                  <a:pt x="3290411" y="283369"/>
                </a:cubicBezTo>
                <a:cubicBezTo>
                  <a:pt x="3289459" y="271939"/>
                  <a:pt x="3289459" y="264319"/>
                  <a:pt x="3289459" y="264319"/>
                </a:cubicBezTo>
                <a:cubicBezTo>
                  <a:pt x="3289459" y="264319"/>
                  <a:pt x="3285649" y="285274"/>
                  <a:pt x="3281839" y="317659"/>
                </a:cubicBezTo>
                <a:cubicBezTo>
                  <a:pt x="3281839" y="317659"/>
                  <a:pt x="3280886" y="317659"/>
                  <a:pt x="3280886" y="317659"/>
                </a:cubicBezTo>
                <a:cubicBezTo>
                  <a:pt x="3280886" y="317659"/>
                  <a:pt x="3280886" y="316706"/>
                  <a:pt x="3280886" y="316706"/>
                </a:cubicBezTo>
                <a:cubicBezTo>
                  <a:pt x="3280886" y="316706"/>
                  <a:pt x="3280886" y="315754"/>
                  <a:pt x="3279934" y="315754"/>
                </a:cubicBezTo>
                <a:cubicBezTo>
                  <a:pt x="3279934" y="314801"/>
                  <a:pt x="3278981" y="314801"/>
                  <a:pt x="3278981" y="313849"/>
                </a:cubicBezTo>
                <a:cubicBezTo>
                  <a:pt x="3278981" y="308134"/>
                  <a:pt x="3279934" y="302419"/>
                  <a:pt x="3279934" y="297656"/>
                </a:cubicBezTo>
                <a:close/>
                <a:moveTo>
                  <a:pt x="3263741" y="295751"/>
                </a:moveTo>
                <a:cubicBezTo>
                  <a:pt x="3263741" y="294799"/>
                  <a:pt x="3263741" y="293846"/>
                  <a:pt x="3263741" y="293846"/>
                </a:cubicBezTo>
                <a:cubicBezTo>
                  <a:pt x="3263741" y="293846"/>
                  <a:pt x="3263741" y="294799"/>
                  <a:pt x="3263741" y="295751"/>
                </a:cubicBezTo>
                <a:cubicBezTo>
                  <a:pt x="3264694" y="295751"/>
                  <a:pt x="3264694" y="295751"/>
                  <a:pt x="3264694" y="296704"/>
                </a:cubicBezTo>
                <a:cubicBezTo>
                  <a:pt x="3263741" y="299561"/>
                  <a:pt x="3262789" y="303371"/>
                  <a:pt x="3262789" y="306229"/>
                </a:cubicBezTo>
                <a:cubicBezTo>
                  <a:pt x="3262789" y="302419"/>
                  <a:pt x="3263741" y="298609"/>
                  <a:pt x="3263741" y="295751"/>
                </a:cubicBezTo>
                <a:close/>
                <a:moveTo>
                  <a:pt x="3232309" y="381476"/>
                </a:moveTo>
                <a:cubicBezTo>
                  <a:pt x="3232309" y="372904"/>
                  <a:pt x="3232309" y="365284"/>
                  <a:pt x="3232309" y="357664"/>
                </a:cubicBezTo>
                <a:cubicBezTo>
                  <a:pt x="3232309" y="357664"/>
                  <a:pt x="3232309" y="358616"/>
                  <a:pt x="3232309" y="358616"/>
                </a:cubicBezTo>
                <a:cubicBezTo>
                  <a:pt x="3232309" y="359569"/>
                  <a:pt x="3232309" y="360521"/>
                  <a:pt x="3233261" y="360521"/>
                </a:cubicBezTo>
                <a:cubicBezTo>
                  <a:pt x="3233261" y="367189"/>
                  <a:pt x="3233261" y="373856"/>
                  <a:pt x="3232309" y="381476"/>
                </a:cubicBezTo>
                <a:close/>
                <a:moveTo>
                  <a:pt x="3239929" y="327184"/>
                </a:moveTo>
                <a:cubicBezTo>
                  <a:pt x="3240881" y="330994"/>
                  <a:pt x="3240881" y="335756"/>
                  <a:pt x="3241834" y="339566"/>
                </a:cubicBezTo>
                <a:cubicBezTo>
                  <a:pt x="3240881" y="337661"/>
                  <a:pt x="3239929" y="335756"/>
                  <a:pt x="3239929" y="333851"/>
                </a:cubicBezTo>
                <a:cubicBezTo>
                  <a:pt x="3239929" y="331946"/>
                  <a:pt x="3239929" y="330994"/>
                  <a:pt x="3239929" y="329089"/>
                </a:cubicBezTo>
                <a:cubicBezTo>
                  <a:pt x="3238976" y="328136"/>
                  <a:pt x="3239929" y="328136"/>
                  <a:pt x="3239929" y="327184"/>
                </a:cubicBezTo>
                <a:close/>
                <a:moveTo>
                  <a:pt x="3234214" y="318611"/>
                </a:moveTo>
                <a:cubicBezTo>
                  <a:pt x="3235166" y="315754"/>
                  <a:pt x="3236119" y="312896"/>
                  <a:pt x="3237071" y="310039"/>
                </a:cubicBezTo>
                <a:cubicBezTo>
                  <a:pt x="3237071" y="311944"/>
                  <a:pt x="3238024" y="313849"/>
                  <a:pt x="3238024" y="314801"/>
                </a:cubicBezTo>
                <a:cubicBezTo>
                  <a:pt x="3238024" y="315754"/>
                  <a:pt x="3238024" y="315754"/>
                  <a:pt x="3238024" y="316706"/>
                </a:cubicBezTo>
                <a:cubicBezTo>
                  <a:pt x="3238024" y="316706"/>
                  <a:pt x="3238024" y="317659"/>
                  <a:pt x="3237071" y="317659"/>
                </a:cubicBezTo>
                <a:cubicBezTo>
                  <a:pt x="3237071" y="314801"/>
                  <a:pt x="3236119" y="311944"/>
                  <a:pt x="3237071" y="311944"/>
                </a:cubicBezTo>
                <a:cubicBezTo>
                  <a:pt x="3238024" y="311944"/>
                  <a:pt x="3237071" y="314801"/>
                  <a:pt x="3236119" y="319564"/>
                </a:cubicBezTo>
                <a:cubicBezTo>
                  <a:pt x="3235166" y="320516"/>
                  <a:pt x="3235166" y="321469"/>
                  <a:pt x="3234214" y="322421"/>
                </a:cubicBezTo>
                <a:cubicBezTo>
                  <a:pt x="3234214" y="321469"/>
                  <a:pt x="3233261" y="320516"/>
                  <a:pt x="3233261" y="319564"/>
                </a:cubicBezTo>
                <a:cubicBezTo>
                  <a:pt x="3234214" y="319564"/>
                  <a:pt x="3234214" y="319564"/>
                  <a:pt x="3234214" y="318611"/>
                </a:cubicBezTo>
                <a:close/>
                <a:moveTo>
                  <a:pt x="3233261" y="286226"/>
                </a:moveTo>
                <a:cubicBezTo>
                  <a:pt x="3233261" y="287179"/>
                  <a:pt x="3233261" y="287179"/>
                  <a:pt x="3233261" y="288131"/>
                </a:cubicBezTo>
                <a:cubicBezTo>
                  <a:pt x="3233261" y="289084"/>
                  <a:pt x="3232309" y="289084"/>
                  <a:pt x="3232309" y="290036"/>
                </a:cubicBezTo>
                <a:cubicBezTo>
                  <a:pt x="3232309" y="287179"/>
                  <a:pt x="3232309" y="285274"/>
                  <a:pt x="3232309" y="282416"/>
                </a:cubicBezTo>
                <a:cubicBezTo>
                  <a:pt x="3232309" y="284321"/>
                  <a:pt x="3233261" y="285274"/>
                  <a:pt x="3233261" y="286226"/>
                </a:cubicBezTo>
                <a:close/>
                <a:moveTo>
                  <a:pt x="3222784" y="285274"/>
                </a:moveTo>
                <a:cubicBezTo>
                  <a:pt x="3222784" y="281464"/>
                  <a:pt x="3222784" y="277654"/>
                  <a:pt x="3223736" y="273844"/>
                </a:cubicBezTo>
                <a:cubicBezTo>
                  <a:pt x="3224689" y="271939"/>
                  <a:pt x="3224689" y="270034"/>
                  <a:pt x="3224689" y="270034"/>
                </a:cubicBezTo>
                <a:cubicBezTo>
                  <a:pt x="3224689" y="270034"/>
                  <a:pt x="3224689" y="270034"/>
                  <a:pt x="3224689" y="270986"/>
                </a:cubicBezTo>
                <a:cubicBezTo>
                  <a:pt x="3225641" y="265271"/>
                  <a:pt x="3226594" y="259556"/>
                  <a:pt x="3227546" y="253841"/>
                </a:cubicBezTo>
                <a:cubicBezTo>
                  <a:pt x="3227546" y="253841"/>
                  <a:pt x="3227546" y="253841"/>
                  <a:pt x="3227546" y="253841"/>
                </a:cubicBezTo>
                <a:cubicBezTo>
                  <a:pt x="3226594" y="264319"/>
                  <a:pt x="3225641" y="277654"/>
                  <a:pt x="3223736" y="292894"/>
                </a:cubicBezTo>
                <a:cubicBezTo>
                  <a:pt x="3223736" y="292894"/>
                  <a:pt x="3223736" y="291941"/>
                  <a:pt x="3222784" y="291941"/>
                </a:cubicBezTo>
                <a:cubicBezTo>
                  <a:pt x="3222784" y="291941"/>
                  <a:pt x="3222784" y="291941"/>
                  <a:pt x="3222784" y="290989"/>
                </a:cubicBezTo>
                <a:cubicBezTo>
                  <a:pt x="3221831" y="289084"/>
                  <a:pt x="3221831" y="287179"/>
                  <a:pt x="3222784" y="285274"/>
                </a:cubicBezTo>
                <a:close/>
                <a:moveTo>
                  <a:pt x="3217069" y="207169"/>
                </a:moveTo>
                <a:cubicBezTo>
                  <a:pt x="3218021" y="210979"/>
                  <a:pt x="3218974" y="214789"/>
                  <a:pt x="3219926" y="219551"/>
                </a:cubicBezTo>
                <a:cubicBezTo>
                  <a:pt x="3218021" y="225266"/>
                  <a:pt x="3217069" y="231934"/>
                  <a:pt x="3215164" y="238601"/>
                </a:cubicBezTo>
                <a:cubicBezTo>
                  <a:pt x="3215164" y="226219"/>
                  <a:pt x="3217069" y="215741"/>
                  <a:pt x="3217069" y="207169"/>
                </a:cubicBezTo>
                <a:close/>
                <a:moveTo>
                  <a:pt x="3191351" y="249079"/>
                </a:moveTo>
                <a:cubicBezTo>
                  <a:pt x="3191351" y="242411"/>
                  <a:pt x="3192304" y="236696"/>
                  <a:pt x="3192304" y="232886"/>
                </a:cubicBezTo>
                <a:cubicBezTo>
                  <a:pt x="3193256" y="234791"/>
                  <a:pt x="3193256" y="235744"/>
                  <a:pt x="3194209" y="238601"/>
                </a:cubicBezTo>
                <a:cubicBezTo>
                  <a:pt x="3193256" y="247174"/>
                  <a:pt x="3192304" y="255746"/>
                  <a:pt x="3191351" y="265271"/>
                </a:cubicBezTo>
                <a:cubicBezTo>
                  <a:pt x="3191351" y="258604"/>
                  <a:pt x="3191351" y="253841"/>
                  <a:pt x="3191351" y="249079"/>
                </a:cubicBezTo>
                <a:close/>
                <a:moveTo>
                  <a:pt x="3155156" y="313849"/>
                </a:moveTo>
                <a:cubicBezTo>
                  <a:pt x="3155156" y="315754"/>
                  <a:pt x="3156109" y="317659"/>
                  <a:pt x="3156109" y="320516"/>
                </a:cubicBezTo>
                <a:cubicBezTo>
                  <a:pt x="3156109" y="325279"/>
                  <a:pt x="3157061" y="330041"/>
                  <a:pt x="3158014" y="334804"/>
                </a:cubicBezTo>
                <a:cubicBezTo>
                  <a:pt x="3157061" y="341471"/>
                  <a:pt x="3155156" y="348139"/>
                  <a:pt x="3154204" y="354806"/>
                </a:cubicBezTo>
                <a:cubicBezTo>
                  <a:pt x="3153251" y="353854"/>
                  <a:pt x="3153251" y="352901"/>
                  <a:pt x="3152299" y="351949"/>
                </a:cubicBezTo>
                <a:cubicBezTo>
                  <a:pt x="3152299" y="350996"/>
                  <a:pt x="3152299" y="350044"/>
                  <a:pt x="3152299" y="350044"/>
                </a:cubicBezTo>
                <a:cubicBezTo>
                  <a:pt x="3152299" y="348139"/>
                  <a:pt x="3151346" y="347186"/>
                  <a:pt x="3151346" y="345281"/>
                </a:cubicBezTo>
                <a:cubicBezTo>
                  <a:pt x="3151346" y="345281"/>
                  <a:pt x="3151346" y="344329"/>
                  <a:pt x="3151346" y="344329"/>
                </a:cubicBezTo>
                <a:lnTo>
                  <a:pt x="3151346" y="338614"/>
                </a:lnTo>
                <a:cubicBezTo>
                  <a:pt x="3151346" y="329089"/>
                  <a:pt x="3153251" y="321469"/>
                  <a:pt x="3155156" y="313849"/>
                </a:cubicBezTo>
                <a:close/>
                <a:moveTo>
                  <a:pt x="3139916" y="213836"/>
                </a:moveTo>
                <a:cubicBezTo>
                  <a:pt x="3140869" y="220504"/>
                  <a:pt x="3142774" y="228124"/>
                  <a:pt x="3143726" y="235744"/>
                </a:cubicBezTo>
                <a:cubicBezTo>
                  <a:pt x="3145631" y="246221"/>
                  <a:pt x="3147536" y="256699"/>
                  <a:pt x="3148489" y="267176"/>
                </a:cubicBezTo>
                <a:cubicBezTo>
                  <a:pt x="3146584" y="272891"/>
                  <a:pt x="3145631" y="278606"/>
                  <a:pt x="3143726" y="284321"/>
                </a:cubicBezTo>
                <a:cubicBezTo>
                  <a:pt x="3140869" y="251936"/>
                  <a:pt x="3138964" y="228124"/>
                  <a:pt x="3137059" y="216694"/>
                </a:cubicBezTo>
                <a:cubicBezTo>
                  <a:pt x="3138011" y="215741"/>
                  <a:pt x="3138964" y="214789"/>
                  <a:pt x="3139916" y="213836"/>
                </a:cubicBezTo>
                <a:close/>
                <a:moveTo>
                  <a:pt x="3130391" y="337661"/>
                </a:moveTo>
                <a:cubicBezTo>
                  <a:pt x="3130391" y="336709"/>
                  <a:pt x="3130391" y="336709"/>
                  <a:pt x="3130391" y="335756"/>
                </a:cubicBezTo>
                <a:cubicBezTo>
                  <a:pt x="3130391" y="335756"/>
                  <a:pt x="3130391" y="335756"/>
                  <a:pt x="3130391" y="335756"/>
                </a:cubicBezTo>
                <a:cubicBezTo>
                  <a:pt x="3130391" y="336709"/>
                  <a:pt x="3130391" y="336709"/>
                  <a:pt x="3130391" y="337661"/>
                </a:cubicBezTo>
                <a:close/>
                <a:moveTo>
                  <a:pt x="3130391" y="328136"/>
                </a:moveTo>
                <a:cubicBezTo>
                  <a:pt x="3130391" y="328136"/>
                  <a:pt x="3130391" y="327184"/>
                  <a:pt x="3130391" y="328136"/>
                </a:cubicBezTo>
                <a:cubicBezTo>
                  <a:pt x="3130391" y="327184"/>
                  <a:pt x="3130391" y="328136"/>
                  <a:pt x="3130391" y="328136"/>
                </a:cubicBezTo>
                <a:cubicBezTo>
                  <a:pt x="3130391" y="328136"/>
                  <a:pt x="3130391" y="328136"/>
                  <a:pt x="3130391" y="328136"/>
                </a:cubicBezTo>
                <a:close/>
                <a:moveTo>
                  <a:pt x="3133249" y="276701"/>
                </a:moveTo>
                <a:cubicBezTo>
                  <a:pt x="3133249" y="276701"/>
                  <a:pt x="3133249" y="275749"/>
                  <a:pt x="3133249" y="276701"/>
                </a:cubicBezTo>
                <a:cubicBezTo>
                  <a:pt x="3131344" y="270034"/>
                  <a:pt x="3129439" y="264319"/>
                  <a:pt x="3128486" y="259556"/>
                </a:cubicBezTo>
                <a:cubicBezTo>
                  <a:pt x="3128486" y="254794"/>
                  <a:pt x="3128486" y="250031"/>
                  <a:pt x="3127534" y="246221"/>
                </a:cubicBezTo>
                <a:cubicBezTo>
                  <a:pt x="3131344" y="235744"/>
                  <a:pt x="3134201" y="228124"/>
                  <a:pt x="3135154" y="223361"/>
                </a:cubicBezTo>
                <a:cubicBezTo>
                  <a:pt x="3135154" y="235744"/>
                  <a:pt x="3134201" y="253841"/>
                  <a:pt x="3133249" y="276701"/>
                </a:cubicBezTo>
                <a:close/>
                <a:moveTo>
                  <a:pt x="3130391" y="229076"/>
                </a:moveTo>
                <a:cubicBezTo>
                  <a:pt x="3132296" y="225266"/>
                  <a:pt x="3134201" y="222409"/>
                  <a:pt x="3136106" y="219551"/>
                </a:cubicBezTo>
                <a:cubicBezTo>
                  <a:pt x="3136106" y="220504"/>
                  <a:pt x="3136106" y="220504"/>
                  <a:pt x="3136106" y="221456"/>
                </a:cubicBezTo>
                <a:cubicBezTo>
                  <a:pt x="3134201" y="224314"/>
                  <a:pt x="3131344" y="229076"/>
                  <a:pt x="3127534" y="236696"/>
                </a:cubicBezTo>
                <a:cubicBezTo>
                  <a:pt x="3127534" y="235744"/>
                  <a:pt x="3127534" y="235744"/>
                  <a:pt x="3127534" y="234791"/>
                </a:cubicBezTo>
                <a:cubicBezTo>
                  <a:pt x="3128486" y="232886"/>
                  <a:pt x="3129439" y="230981"/>
                  <a:pt x="3130391" y="229076"/>
                </a:cubicBezTo>
                <a:close/>
                <a:moveTo>
                  <a:pt x="3114199" y="290036"/>
                </a:moveTo>
                <a:cubicBezTo>
                  <a:pt x="3114199" y="289084"/>
                  <a:pt x="3113246" y="288131"/>
                  <a:pt x="3113246" y="287179"/>
                </a:cubicBezTo>
                <a:cubicBezTo>
                  <a:pt x="3113246" y="287179"/>
                  <a:pt x="3113246" y="287179"/>
                  <a:pt x="3113246" y="286226"/>
                </a:cubicBezTo>
                <a:cubicBezTo>
                  <a:pt x="3114199" y="284321"/>
                  <a:pt x="3114199" y="283369"/>
                  <a:pt x="3115151" y="281464"/>
                </a:cubicBezTo>
                <a:cubicBezTo>
                  <a:pt x="3114199" y="284321"/>
                  <a:pt x="3114199" y="287179"/>
                  <a:pt x="3114199" y="290036"/>
                </a:cubicBezTo>
                <a:close/>
                <a:moveTo>
                  <a:pt x="3115151" y="257651"/>
                </a:moveTo>
                <a:cubicBezTo>
                  <a:pt x="3115151" y="256699"/>
                  <a:pt x="3116104" y="256699"/>
                  <a:pt x="3116104" y="255746"/>
                </a:cubicBezTo>
                <a:cubicBezTo>
                  <a:pt x="3116104" y="256699"/>
                  <a:pt x="3116104" y="257651"/>
                  <a:pt x="3115151" y="257651"/>
                </a:cubicBezTo>
                <a:cubicBezTo>
                  <a:pt x="3114199" y="261461"/>
                  <a:pt x="3111341" y="265271"/>
                  <a:pt x="3109436" y="270034"/>
                </a:cubicBezTo>
                <a:cubicBezTo>
                  <a:pt x="3111341" y="266224"/>
                  <a:pt x="3113246" y="261461"/>
                  <a:pt x="3115151" y="257651"/>
                </a:cubicBezTo>
                <a:close/>
                <a:moveTo>
                  <a:pt x="3110389" y="292894"/>
                </a:moveTo>
                <a:cubicBezTo>
                  <a:pt x="3111341" y="297656"/>
                  <a:pt x="3112294" y="302419"/>
                  <a:pt x="3113246" y="309086"/>
                </a:cubicBezTo>
                <a:cubicBezTo>
                  <a:pt x="3113246" y="310039"/>
                  <a:pt x="3113246" y="310991"/>
                  <a:pt x="3114199" y="311944"/>
                </a:cubicBezTo>
                <a:cubicBezTo>
                  <a:pt x="3114199" y="314801"/>
                  <a:pt x="3114199" y="317659"/>
                  <a:pt x="3114199" y="321469"/>
                </a:cubicBezTo>
                <a:cubicBezTo>
                  <a:pt x="3114199" y="321469"/>
                  <a:pt x="3114199" y="320516"/>
                  <a:pt x="3114199" y="319564"/>
                </a:cubicBezTo>
                <a:cubicBezTo>
                  <a:pt x="3113246" y="315754"/>
                  <a:pt x="3112294" y="312896"/>
                  <a:pt x="3110389" y="309086"/>
                </a:cubicBezTo>
                <a:cubicBezTo>
                  <a:pt x="3110389" y="306229"/>
                  <a:pt x="3109436" y="303371"/>
                  <a:pt x="3109436" y="300514"/>
                </a:cubicBezTo>
                <a:cubicBezTo>
                  <a:pt x="3109436" y="300514"/>
                  <a:pt x="3109436" y="299561"/>
                  <a:pt x="3109436" y="299561"/>
                </a:cubicBezTo>
                <a:cubicBezTo>
                  <a:pt x="3108484" y="297656"/>
                  <a:pt x="3109436" y="295751"/>
                  <a:pt x="3110389" y="292894"/>
                </a:cubicBezTo>
                <a:close/>
                <a:moveTo>
                  <a:pt x="3098006" y="350996"/>
                </a:moveTo>
                <a:cubicBezTo>
                  <a:pt x="3098006" y="350996"/>
                  <a:pt x="3098006" y="350996"/>
                  <a:pt x="3098006" y="350996"/>
                </a:cubicBezTo>
                <a:cubicBezTo>
                  <a:pt x="3098006" y="351949"/>
                  <a:pt x="3098006" y="352901"/>
                  <a:pt x="3098006" y="353854"/>
                </a:cubicBezTo>
                <a:cubicBezTo>
                  <a:pt x="3098006" y="353854"/>
                  <a:pt x="3098006" y="353854"/>
                  <a:pt x="3097054" y="354806"/>
                </a:cubicBezTo>
                <a:cubicBezTo>
                  <a:pt x="3097054" y="353854"/>
                  <a:pt x="3098006" y="351949"/>
                  <a:pt x="3098006" y="350996"/>
                </a:cubicBezTo>
                <a:close/>
                <a:moveTo>
                  <a:pt x="3093244" y="377666"/>
                </a:moveTo>
                <a:cubicBezTo>
                  <a:pt x="3095149" y="372904"/>
                  <a:pt x="3097054" y="370046"/>
                  <a:pt x="3097054" y="370046"/>
                </a:cubicBezTo>
                <a:cubicBezTo>
                  <a:pt x="3097054" y="370046"/>
                  <a:pt x="3096101" y="371951"/>
                  <a:pt x="3094196" y="373856"/>
                </a:cubicBezTo>
                <a:cubicBezTo>
                  <a:pt x="3095149" y="368141"/>
                  <a:pt x="3096101" y="361474"/>
                  <a:pt x="3097054" y="355759"/>
                </a:cubicBezTo>
                <a:cubicBezTo>
                  <a:pt x="3097054" y="354806"/>
                  <a:pt x="3098006" y="354806"/>
                  <a:pt x="3098006" y="353854"/>
                </a:cubicBezTo>
                <a:cubicBezTo>
                  <a:pt x="3098006" y="359569"/>
                  <a:pt x="3098006" y="366236"/>
                  <a:pt x="3098006" y="371951"/>
                </a:cubicBezTo>
                <a:cubicBezTo>
                  <a:pt x="3098006" y="375761"/>
                  <a:pt x="3098006" y="379571"/>
                  <a:pt x="3098006" y="383381"/>
                </a:cubicBezTo>
                <a:lnTo>
                  <a:pt x="3095149" y="383381"/>
                </a:lnTo>
                <a:cubicBezTo>
                  <a:pt x="3095149" y="383381"/>
                  <a:pt x="3095149" y="383381"/>
                  <a:pt x="3095149" y="383381"/>
                </a:cubicBezTo>
                <a:cubicBezTo>
                  <a:pt x="3094196" y="381476"/>
                  <a:pt x="3094196" y="379571"/>
                  <a:pt x="3093244" y="378619"/>
                </a:cubicBezTo>
                <a:cubicBezTo>
                  <a:pt x="3093244" y="379571"/>
                  <a:pt x="3093244" y="378619"/>
                  <a:pt x="3093244" y="377666"/>
                </a:cubicBezTo>
                <a:close/>
                <a:moveTo>
                  <a:pt x="3084671" y="293846"/>
                </a:moveTo>
                <a:cubicBezTo>
                  <a:pt x="3084671" y="288131"/>
                  <a:pt x="3085624" y="282416"/>
                  <a:pt x="3085624" y="276701"/>
                </a:cubicBezTo>
                <a:cubicBezTo>
                  <a:pt x="3085624" y="277654"/>
                  <a:pt x="3085624" y="277654"/>
                  <a:pt x="3085624" y="278606"/>
                </a:cubicBezTo>
                <a:cubicBezTo>
                  <a:pt x="3086576" y="281464"/>
                  <a:pt x="3087529" y="285274"/>
                  <a:pt x="3088481" y="289084"/>
                </a:cubicBezTo>
                <a:cubicBezTo>
                  <a:pt x="3087529" y="290036"/>
                  <a:pt x="3087529" y="290989"/>
                  <a:pt x="3086576" y="291941"/>
                </a:cubicBezTo>
                <a:cubicBezTo>
                  <a:pt x="3085624" y="292894"/>
                  <a:pt x="3084671" y="294799"/>
                  <a:pt x="3084671" y="296704"/>
                </a:cubicBezTo>
                <a:cubicBezTo>
                  <a:pt x="3084671" y="294799"/>
                  <a:pt x="3084671" y="294799"/>
                  <a:pt x="3084671" y="293846"/>
                </a:cubicBezTo>
                <a:close/>
                <a:moveTo>
                  <a:pt x="3086576" y="348139"/>
                </a:moveTo>
                <a:cubicBezTo>
                  <a:pt x="3086576" y="349091"/>
                  <a:pt x="3086576" y="349091"/>
                  <a:pt x="3086576" y="350044"/>
                </a:cubicBezTo>
                <a:cubicBezTo>
                  <a:pt x="3085624" y="353854"/>
                  <a:pt x="3084671" y="357664"/>
                  <a:pt x="3083719" y="361474"/>
                </a:cubicBezTo>
                <a:cubicBezTo>
                  <a:pt x="3083719" y="360521"/>
                  <a:pt x="3083719" y="358616"/>
                  <a:pt x="3083719" y="357664"/>
                </a:cubicBezTo>
                <a:cubicBezTo>
                  <a:pt x="3084671" y="353854"/>
                  <a:pt x="3085624" y="350996"/>
                  <a:pt x="3086576" y="348139"/>
                </a:cubicBezTo>
                <a:close/>
                <a:moveTo>
                  <a:pt x="3057049" y="235744"/>
                </a:moveTo>
                <a:cubicBezTo>
                  <a:pt x="3058001" y="227171"/>
                  <a:pt x="3058954" y="218599"/>
                  <a:pt x="3059906" y="210979"/>
                </a:cubicBezTo>
                <a:cubicBezTo>
                  <a:pt x="3060859" y="204311"/>
                  <a:pt x="3061811" y="197644"/>
                  <a:pt x="3062764" y="191929"/>
                </a:cubicBezTo>
                <a:cubicBezTo>
                  <a:pt x="3063716" y="195739"/>
                  <a:pt x="3065621" y="201454"/>
                  <a:pt x="3067526" y="209074"/>
                </a:cubicBezTo>
                <a:cubicBezTo>
                  <a:pt x="3067526" y="213836"/>
                  <a:pt x="3066574" y="217646"/>
                  <a:pt x="3066574" y="222409"/>
                </a:cubicBezTo>
                <a:cubicBezTo>
                  <a:pt x="3065621" y="231934"/>
                  <a:pt x="3064669" y="242411"/>
                  <a:pt x="3063716" y="253841"/>
                </a:cubicBezTo>
                <a:cubicBezTo>
                  <a:pt x="3062764" y="258604"/>
                  <a:pt x="3060859" y="263366"/>
                  <a:pt x="3059906" y="268129"/>
                </a:cubicBezTo>
                <a:cubicBezTo>
                  <a:pt x="3058954" y="262414"/>
                  <a:pt x="3058001" y="257651"/>
                  <a:pt x="3057049" y="252889"/>
                </a:cubicBezTo>
                <a:cubicBezTo>
                  <a:pt x="3057049" y="250984"/>
                  <a:pt x="3056096" y="250031"/>
                  <a:pt x="3056096" y="248126"/>
                </a:cubicBezTo>
                <a:cubicBezTo>
                  <a:pt x="3056096" y="244316"/>
                  <a:pt x="3056096" y="239554"/>
                  <a:pt x="3057049" y="235744"/>
                </a:cubicBezTo>
                <a:close/>
                <a:moveTo>
                  <a:pt x="3002756" y="307181"/>
                </a:moveTo>
                <a:cubicBezTo>
                  <a:pt x="3002756" y="308134"/>
                  <a:pt x="3001804" y="309086"/>
                  <a:pt x="3001804" y="310039"/>
                </a:cubicBezTo>
                <a:cubicBezTo>
                  <a:pt x="3001804" y="308134"/>
                  <a:pt x="3002756" y="307181"/>
                  <a:pt x="3002756" y="305276"/>
                </a:cubicBezTo>
                <a:cubicBezTo>
                  <a:pt x="3004661" y="298609"/>
                  <a:pt x="3005614" y="292894"/>
                  <a:pt x="3006566" y="286226"/>
                </a:cubicBezTo>
                <a:cubicBezTo>
                  <a:pt x="3007519" y="287179"/>
                  <a:pt x="3007519" y="289084"/>
                  <a:pt x="3008471" y="290036"/>
                </a:cubicBezTo>
                <a:cubicBezTo>
                  <a:pt x="3006566" y="295751"/>
                  <a:pt x="3004661" y="301466"/>
                  <a:pt x="3002756" y="307181"/>
                </a:cubicBezTo>
                <a:close/>
                <a:moveTo>
                  <a:pt x="3036094" y="249079"/>
                </a:moveTo>
                <a:cubicBezTo>
                  <a:pt x="3036094" y="254794"/>
                  <a:pt x="3036094" y="260509"/>
                  <a:pt x="3036094" y="266224"/>
                </a:cubicBezTo>
                <a:cubicBezTo>
                  <a:pt x="3035141" y="263366"/>
                  <a:pt x="3034189" y="260509"/>
                  <a:pt x="3033236" y="258604"/>
                </a:cubicBezTo>
                <a:cubicBezTo>
                  <a:pt x="3034189" y="255746"/>
                  <a:pt x="3035141" y="252889"/>
                  <a:pt x="3036094" y="249079"/>
                </a:cubicBezTo>
                <a:close/>
                <a:moveTo>
                  <a:pt x="3030379" y="269081"/>
                </a:moveTo>
                <a:cubicBezTo>
                  <a:pt x="3030379" y="269081"/>
                  <a:pt x="3030379" y="270034"/>
                  <a:pt x="3030379" y="269081"/>
                </a:cubicBezTo>
                <a:cubicBezTo>
                  <a:pt x="3030379" y="270034"/>
                  <a:pt x="3030379" y="270034"/>
                  <a:pt x="3030379" y="269081"/>
                </a:cubicBezTo>
                <a:cubicBezTo>
                  <a:pt x="3030379" y="269081"/>
                  <a:pt x="3030379" y="269081"/>
                  <a:pt x="3030379" y="269081"/>
                </a:cubicBezTo>
                <a:close/>
                <a:moveTo>
                  <a:pt x="3027521" y="353854"/>
                </a:moveTo>
                <a:cubicBezTo>
                  <a:pt x="3026569" y="356711"/>
                  <a:pt x="3024664" y="360521"/>
                  <a:pt x="3023711" y="364331"/>
                </a:cubicBezTo>
                <a:cubicBezTo>
                  <a:pt x="3021806" y="370046"/>
                  <a:pt x="3019901" y="376714"/>
                  <a:pt x="3017996" y="383381"/>
                </a:cubicBezTo>
                <a:cubicBezTo>
                  <a:pt x="3017996" y="384334"/>
                  <a:pt x="3017044" y="384334"/>
                  <a:pt x="3017044" y="385286"/>
                </a:cubicBezTo>
                <a:cubicBezTo>
                  <a:pt x="3016091" y="382429"/>
                  <a:pt x="3015139" y="379571"/>
                  <a:pt x="3015139" y="376714"/>
                </a:cubicBezTo>
                <a:cubicBezTo>
                  <a:pt x="3017044" y="372904"/>
                  <a:pt x="3018949" y="370046"/>
                  <a:pt x="3020854" y="366236"/>
                </a:cubicBezTo>
                <a:cubicBezTo>
                  <a:pt x="3023711" y="361474"/>
                  <a:pt x="3025616" y="357664"/>
                  <a:pt x="3028474" y="352901"/>
                </a:cubicBezTo>
                <a:cubicBezTo>
                  <a:pt x="3027521" y="352901"/>
                  <a:pt x="3027521" y="353854"/>
                  <a:pt x="3027521" y="353854"/>
                </a:cubicBezTo>
                <a:close/>
                <a:moveTo>
                  <a:pt x="3021806" y="230029"/>
                </a:moveTo>
                <a:cubicBezTo>
                  <a:pt x="3022759" y="231934"/>
                  <a:pt x="3022759" y="235744"/>
                  <a:pt x="3024664" y="241459"/>
                </a:cubicBezTo>
                <a:cubicBezTo>
                  <a:pt x="3024664" y="241459"/>
                  <a:pt x="3024664" y="241459"/>
                  <a:pt x="3024664" y="241459"/>
                </a:cubicBezTo>
                <a:cubicBezTo>
                  <a:pt x="3022759" y="237649"/>
                  <a:pt x="3022759" y="233839"/>
                  <a:pt x="3021806" y="230029"/>
                </a:cubicBezTo>
                <a:cubicBezTo>
                  <a:pt x="3021806" y="230029"/>
                  <a:pt x="3021806" y="230029"/>
                  <a:pt x="3021806" y="230029"/>
                </a:cubicBezTo>
                <a:close/>
                <a:moveTo>
                  <a:pt x="3020854" y="305276"/>
                </a:moveTo>
                <a:cubicBezTo>
                  <a:pt x="3020854" y="305276"/>
                  <a:pt x="3020854" y="305276"/>
                  <a:pt x="3020854" y="305276"/>
                </a:cubicBezTo>
                <a:cubicBezTo>
                  <a:pt x="3020854" y="306229"/>
                  <a:pt x="3020854" y="305276"/>
                  <a:pt x="3020854" y="305276"/>
                </a:cubicBezTo>
                <a:cubicBezTo>
                  <a:pt x="3020854" y="305276"/>
                  <a:pt x="3020854" y="305276"/>
                  <a:pt x="3020854" y="305276"/>
                </a:cubicBezTo>
                <a:close/>
                <a:moveTo>
                  <a:pt x="3017996" y="317659"/>
                </a:moveTo>
                <a:cubicBezTo>
                  <a:pt x="3018949" y="321469"/>
                  <a:pt x="3020854" y="325279"/>
                  <a:pt x="3021806" y="329089"/>
                </a:cubicBezTo>
                <a:cubicBezTo>
                  <a:pt x="3022759" y="332899"/>
                  <a:pt x="3023711" y="336709"/>
                  <a:pt x="3025616" y="339566"/>
                </a:cubicBezTo>
                <a:cubicBezTo>
                  <a:pt x="3020854" y="345281"/>
                  <a:pt x="3016091" y="351949"/>
                  <a:pt x="3011329" y="359569"/>
                </a:cubicBezTo>
                <a:cubicBezTo>
                  <a:pt x="3011329" y="359569"/>
                  <a:pt x="3011329" y="359569"/>
                  <a:pt x="3011329" y="360521"/>
                </a:cubicBezTo>
                <a:cubicBezTo>
                  <a:pt x="3010376" y="357664"/>
                  <a:pt x="3009424" y="354806"/>
                  <a:pt x="3009424" y="351949"/>
                </a:cubicBezTo>
                <a:cubicBezTo>
                  <a:pt x="3011329" y="340519"/>
                  <a:pt x="3015139" y="329089"/>
                  <a:pt x="3017996" y="317659"/>
                </a:cubicBezTo>
                <a:close/>
                <a:moveTo>
                  <a:pt x="3013234" y="257651"/>
                </a:moveTo>
                <a:cubicBezTo>
                  <a:pt x="3013234" y="258604"/>
                  <a:pt x="3013234" y="259556"/>
                  <a:pt x="3014186" y="261461"/>
                </a:cubicBezTo>
                <a:cubicBezTo>
                  <a:pt x="3014186" y="263366"/>
                  <a:pt x="3015139" y="266224"/>
                  <a:pt x="3015139" y="269081"/>
                </a:cubicBezTo>
                <a:cubicBezTo>
                  <a:pt x="3013234" y="273844"/>
                  <a:pt x="3012281" y="279559"/>
                  <a:pt x="3010376" y="284321"/>
                </a:cubicBezTo>
                <a:cubicBezTo>
                  <a:pt x="3010376" y="283369"/>
                  <a:pt x="3009424" y="283369"/>
                  <a:pt x="3009424" y="282416"/>
                </a:cubicBezTo>
                <a:cubicBezTo>
                  <a:pt x="3009424" y="281464"/>
                  <a:pt x="3008471" y="280511"/>
                  <a:pt x="3008471" y="279559"/>
                </a:cubicBezTo>
                <a:cubicBezTo>
                  <a:pt x="3008471" y="278606"/>
                  <a:pt x="3008471" y="277654"/>
                  <a:pt x="3009424" y="276701"/>
                </a:cubicBezTo>
                <a:cubicBezTo>
                  <a:pt x="3010376" y="270034"/>
                  <a:pt x="3011329" y="263366"/>
                  <a:pt x="3013234" y="257651"/>
                </a:cubicBezTo>
                <a:close/>
                <a:moveTo>
                  <a:pt x="3008471" y="230029"/>
                </a:moveTo>
                <a:cubicBezTo>
                  <a:pt x="3009424" y="234791"/>
                  <a:pt x="3010376" y="239554"/>
                  <a:pt x="3010376" y="244316"/>
                </a:cubicBezTo>
                <a:cubicBezTo>
                  <a:pt x="3009424" y="246221"/>
                  <a:pt x="3008471" y="249079"/>
                  <a:pt x="3007519" y="250984"/>
                </a:cubicBezTo>
                <a:cubicBezTo>
                  <a:pt x="3005614" y="254794"/>
                  <a:pt x="3003709" y="259556"/>
                  <a:pt x="3001804" y="264319"/>
                </a:cubicBezTo>
                <a:cubicBezTo>
                  <a:pt x="3003709" y="251936"/>
                  <a:pt x="3005614" y="240506"/>
                  <a:pt x="3008471" y="230029"/>
                </a:cubicBezTo>
                <a:close/>
                <a:moveTo>
                  <a:pt x="3003709" y="195739"/>
                </a:moveTo>
                <a:cubicBezTo>
                  <a:pt x="3003709" y="198596"/>
                  <a:pt x="3004661" y="202406"/>
                  <a:pt x="3004661" y="205264"/>
                </a:cubicBezTo>
                <a:cubicBezTo>
                  <a:pt x="3002756" y="210979"/>
                  <a:pt x="3000851" y="216694"/>
                  <a:pt x="2997994" y="223361"/>
                </a:cubicBezTo>
                <a:cubicBezTo>
                  <a:pt x="2993231" y="235744"/>
                  <a:pt x="2990374" y="248126"/>
                  <a:pt x="2986564" y="262414"/>
                </a:cubicBezTo>
                <a:cubicBezTo>
                  <a:pt x="2985611" y="265271"/>
                  <a:pt x="2985611" y="268129"/>
                  <a:pt x="2984659" y="270986"/>
                </a:cubicBezTo>
                <a:cubicBezTo>
                  <a:pt x="2984659" y="270986"/>
                  <a:pt x="2984659" y="270986"/>
                  <a:pt x="2984659" y="270986"/>
                </a:cubicBezTo>
                <a:cubicBezTo>
                  <a:pt x="2991326" y="243364"/>
                  <a:pt x="2997994" y="218599"/>
                  <a:pt x="3003709" y="195739"/>
                </a:cubicBezTo>
                <a:close/>
                <a:moveTo>
                  <a:pt x="2974181" y="311944"/>
                </a:moveTo>
                <a:cubicBezTo>
                  <a:pt x="2976086" y="302419"/>
                  <a:pt x="2978944" y="292894"/>
                  <a:pt x="2980849" y="284321"/>
                </a:cubicBezTo>
                <a:cubicBezTo>
                  <a:pt x="2980849" y="284321"/>
                  <a:pt x="2980849" y="285274"/>
                  <a:pt x="2980849" y="285274"/>
                </a:cubicBezTo>
                <a:cubicBezTo>
                  <a:pt x="2978944" y="291941"/>
                  <a:pt x="2977991" y="299561"/>
                  <a:pt x="2976086" y="307181"/>
                </a:cubicBezTo>
                <a:cubicBezTo>
                  <a:pt x="2975134" y="313849"/>
                  <a:pt x="2973229" y="320516"/>
                  <a:pt x="2972276" y="327184"/>
                </a:cubicBezTo>
                <a:cubicBezTo>
                  <a:pt x="2971324" y="325279"/>
                  <a:pt x="2971324" y="324326"/>
                  <a:pt x="2970371" y="322421"/>
                </a:cubicBezTo>
                <a:cubicBezTo>
                  <a:pt x="2972276" y="318611"/>
                  <a:pt x="2973229" y="314801"/>
                  <a:pt x="2974181" y="311944"/>
                </a:cubicBezTo>
                <a:close/>
                <a:moveTo>
                  <a:pt x="2964656" y="349091"/>
                </a:moveTo>
                <a:cubicBezTo>
                  <a:pt x="2965609" y="344329"/>
                  <a:pt x="2967514" y="339566"/>
                  <a:pt x="2968466" y="334804"/>
                </a:cubicBezTo>
                <a:cubicBezTo>
                  <a:pt x="2969419" y="337661"/>
                  <a:pt x="2970371" y="341471"/>
                  <a:pt x="2970371" y="344329"/>
                </a:cubicBezTo>
                <a:cubicBezTo>
                  <a:pt x="2970371" y="347186"/>
                  <a:pt x="2969419" y="350996"/>
                  <a:pt x="2969419" y="353854"/>
                </a:cubicBezTo>
                <a:cubicBezTo>
                  <a:pt x="2968466" y="361474"/>
                  <a:pt x="2967514" y="369094"/>
                  <a:pt x="2966561" y="377666"/>
                </a:cubicBezTo>
                <a:cubicBezTo>
                  <a:pt x="2965609" y="373856"/>
                  <a:pt x="2964656" y="369094"/>
                  <a:pt x="2963704" y="366236"/>
                </a:cubicBezTo>
                <a:cubicBezTo>
                  <a:pt x="2967514" y="350996"/>
                  <a:pt x="2969419" y="341471"/>
                  <a:pt x="2969419" y="341471"/>
                </a:cubicBezTo>
                <a:cubicBezTo>
                  <a:pt x="2969419" y="341471"/>
                  <a:pt x="2967514" y="344329"/>
                  <a:pt x="2964656" y="349091"/>
                </a:cubicBezTo>
                <a:close/>
                <a:moveTo>
                  <a:pt x="2958941" y="383381"/>
                </a:moveTo>
                <a:cubicBezTo>
                  <a:pt x="2958941" y="383381"/>
                  <a:pt x="2958941" y="384334"/>
                  <a:pt x="2958941" y="383381"/>
                </a:cubicBezTo>
                <a:cubicBezTo>
                  <a:pt x="2958941" y="384334"/>
                  <a:pt x="2958941" y="384334"/>
                  <a:pt x="2958941" y="383381"/>
                </a:cubicBezTo>
                <a:cubicBezTo>
                  <a:pt x="2958941" y="384334"/>
                  <a:pt x="2958941" y="384334"/>
                  <a:pt x="2958941" y="383381"/>
                </a:cubicBezTo>
                <a:cubicBezTo>
                  <a:pt x="2958941" y="384334"/>
                  <a:pt x="2958941" y="383381"/>
                  <a:pt x="2958941" y="383381"/>
                </a:cubicBezTo>
                <a:close/>
                <a:moveTo>
                  <a:pt x="2936081" y="284321"/>
                </a:moveTo>
                <a:cubicBezTo>
                  <a:pt x="2935129" y="280511"/>
                  <a:pt x="2935129" y="277654"/>
                  <a:pt x="2934176" y="273844"/>
                </a:cubicBezTo>
                <a:cubicBezTo>
                  <a:pt x="2935129" y="272891"/>
                  <a:pt x="2935129" y="271939"/>
                  <a:pt x="2936081" y="271939"/>
                </a:cubicBezTo>
                <a:cubicBezTo>
                  <a:pt x="2936081" y="276701"/>
                  <a:pt x="2936081" y="280511"/>
                  <a:pt x="2936081" y="284321"/>
                </a:cubicBezTo>
                <a:close/>
                <a:moveTo>
                  <a:pt x="2936081" y="267176"/>
                </a:moveTo>
                <a:cubicBezTo>
                  <a:pt x="2936081" y="267176"/>
                  <a:pt x="2936081" y="267176"/>
                  <a:pt x="2936081" y="267176"/>
                </a:cubicBezTo>
                <a:cubicBezTo>
                  <a:pt x="2935129" y="268129"/>
                  <a:pt x="2935129" y="268129"/>
                  <a:pt x="2934176" y="269081"/>
                </a:cubicBezTo>
                <a:cubicBezTo>
                  <a:pt x="2935129" y="268129"/>
                  <a:pt x="2935129" y="266224"/>
                  <a:pt x="2936081" y="265271"/>
                </a:cubicBezTo>
                <a:cubicBezTo>
                  <a:pt x="2935129" y="265271"/>
                  <a:pt x="2936081" y="266224"/>
                  <a:pt x="2936081" y="267176"/>
                </a:cubicBezTo>
                <a:close/>
                <a:moveTo>
                  <a:pt x="2929414" y="243364"/>
                </a:moveTo>
                <a:lnTo>
                  <a:pt x="2930366" y="243364"/>
                </a:lnTo>
                <a:lnTo>
                  <a:pt x="2933224" y="244316"/>
                </a:lnTo>
                <a:cubicBezTo>
                  <a:pt x="2933224" y="248126"/>
                  <a:pt x="2934176" y="251936"/>
                  <a:pt x="2934176" y="255746"/>
                </a:cubicBezTo>
                <a:cubicBezTo>
                  <a:pt x="2933224" y="257651"/>
                  <a:pt x="2932271" y="259556"/>
                  <a:pt x="2931319" y="261461"/>
                </a:cubicBezTo>
                <a:cubicBezTo>
                  <a:pt x="2930366" y="256699"/>
                  <a:pt x="2929414" y="251936"/>
                  <a:pt x="2927509" y="248126"/>
                </a:cubicBezTo>
                <a:cubicBezTo>
                  <a:pt x="2928461" y="246221"/>
                  <a:pt x="2929414" y="245269"/>
                  <a:pt x="2929414" y="243364"/>
                </a:cubicBezTo>
                <a:close/>
                <a:moveTo>
                  <a:pt x="2917984" y="351949"/>
                </a:moveTo>
                <a:cubicBezTo>
                  <a:pt x="2917984" y="352901"/>
                  <a:pt x="2917984" y="352901"/>
                  <a:pt x="2918936" y="353854"/>
                </a:cubicBezTo>
                <a:cubicBezTo>
                  <a:pt x="2918936" y="356711"/>
                  <a:pt x="2919889" y="360521"/>
                  <a:pt x="2919889" y="363379"/>
                </a:cubicBezTo>
                <a:cubicBezTo>
                  <a:pt x="2920841" y="369094"/>
                  <a:pt x="2921794" y="374809"/>
                  <a:pt x="2922746" y="380524"/>
                </a:cubicBezTo>
                <a:cubicBezTo>
                  <a:pt x="2921794" y="380524"/>
                  <a:pt x="2921794" y="380524"/>
                  <a:pt x="2920841" y="380524"/>
                </a:cubicBezTo>
                <a:cubicBezTo>
                  <a:pt x="2918936" y="374809"/>
                  <a:pt x="2916079" y="368141"/>
                  <a:pt x="2913221" y="362426"/>
                </a:cubicBezTo>
                <a:cubicBezTo>
                  <a:pt x="2914174" y="358616"/>
                  <a:pt x="2916079" y="355759"/>
                  <a:pt x="2917984" y="351949"/>
                </a:cubicBezTo>
                <a:close/>
                <a:moveTo>
                  <a:pt x="2904649" y="224314"/>
                </a:moveTo>
                <a:cubicBezTo>
                  <a:pt x="2904649" y="224314"/>
                  <a:pt x="2904649" y="224314"/>
                  <a:pt x="2904649" y="224314"/>
                </a:cubicBezTo>
                <a:cubicBezTo>
                  <a:pt x="2904649" y="228124"/>
                  <a:pt x="2903696" y="232886"/>
                  <a:pt x="2903696" y="237649"/>
                </a:cubicBezTo>
                <a:cubicBezTo>
                  <a:pt x="2903696" y="241459"/>
                  <a:pt x="2902744" y="245269"/>
                  <a:pt x="2902744" y="250031"/>
                </a:cubicBezTo>
                <a:cubicBezTo>
                  <a:pt x="2901791" y="245269"/>
                  <a:pt x="2901791" y="240506"/>
                  <a:pt x="2900839" y="235744"/>
                </a:cubicBezTo>
                <a:cubicBezTo>
                  <a:pt x="2901791" y="231934"/>
                  <a:pt x="2902744" y="228124"/>
                  <a:pt x="2904649" y="224314"/>
                </a:cubicBezTo>
                <a:close/>
                <a:moveTo>
                  <a:pt x="2885599" y="294799"/>
                </a:moveTo>
                <a:cubicBezTo>
                  <a:pt x="2886551" y="290036"/>
                  <a:pt x="2887504" y="285274"/>
                  <a:pt x="2888456" y="280511"/>
                </a:cubicBezTo>
                <a:cubicBezTo>
                  <a:pt x="2888456" y="289084"/>
                  <a:pt x="2889409" y="298609"/>
                  <a:pt x="2889409" y="308134"/>
                </a:cubicBezTo>
                <a:cubicBezTo>
                  <a:pt x="2887504" y="304324"/>
                  <a:pt x="2886551" y="301466"/>
                  <a:pt x="2884646" y="297656"/>
                </a:cubicBezTo>
                <a:cubicBezTo>
                  <a:pt x="2884646" y="296704"/>
                  <a:pt x="2885599" y="295751"/>
                  <a:pt x="2885599" y="294799"/>
                </a:cubicBezTo>
                <a:close/>
                <a:moveTo>
                  <a:pt x="2869406" y="301466"/>
                </a:moveTo>
                <a:cubicBezTo>
                  <a:pt x="2869406" y="302419"/>
                  <a:pt x="2869406" y="302419"/>
                  <a:pt x="2869406" y="301466"/>
                </a:cubicBezTo>
                <a:cubicBezTo>
                  <a:pt x="2869406" y="302419"/>
                  <a:pt x="2869406" y="302419"/>
                  <a:pt x="2869406" y="302419"/>
                </a:cubicBezTo>
                <a:cubicBezTo>
                  <a:pt x="2869406" y="303371"/>
                  <a:pt x="2868454" y="304324"/>
                  <a:pt x="2868454" y="305276"/>
                </a:cubicBezTo>
                <a:cubicBezTo>
                  <a:pt x="2864644" y="298609"/>
                  <a:pt x="2860834" y="290989"/>
                  <a:pt x="2856071" y="284321"/>
                </a:cubicBezTo>
                <a:cubicBezTo>
                  <a:pt x="2856071" y="283369"/>
                  <a:pt x="2855119" y="283369"/>
                  <a:pt x="2855119" y="282416"/>
                </a:cubicBezTo>
                <a:cubicBezTo>
                  <a:pt x="2856071" y="279559"/>
                  <a:pt x="2857024" y="276701"/>
                  <a:pt x="2857976" y="273844"/>
                </a:cubicBezTo>
                <a:cubicBezTo>
                  <a:pt x="2861786" y="283369"/>
                  <a:pt x="2865596" y="292894"/>
                  <a:pt x="2869406" y="301466"/>
                </a:cubicBezTo>
                <a:close/>
                <a:moveTo>
                  <a:pt x="2851309" y="262414"/>
                </a:moveTo>
                <a:cubicBezTo>
                  <a:pt x="2851309" y="261461"/>
                  <a:pt x="2851309" y="260509"/>
                  <a:pt x="2851309" y="259556"/>
                </a:cubicBezTo>
                <a:cubicBezTo>
                  <a:pt x="2852261" y="262414"/>
                  <a:pt x="2853214" y="264319"/>
                  <a:pt x="2855119" y="267176"/>
                </a:cubicBezTo>
                <a:cubicBezTo>
                  <a:pt x="2855119" y="268129"/>
                  <a:pt x="2856071" y="268129"/>
                  <a:pt x="2856071" y="269081"/>
                </a:cubicBezTo>
                <a:cubicBezTo>
                  <a:pt x="2855119" y="270986"/>
                  <a:pt x="2853214" y="273844"/>
                  <a:pt x="2851309" y="276701"/>
                </a:cubicBezTo>
                <a:cubicBezTo>
                  <a:pt x="2851309" y="275749"/>
                  <a:pt x="2850356" y="275749"/>
                  <a:pt x="2850356" y="274796"/>
                </a:cubicBezTo>
                <a:cubicBezTo>
                  <a:pt x="2850356" y="270986"/>
                  <a:pt x="2851309" y="267176"/>
                  <a:pt x="2851309" y="262414"/>
                </a:cubicBezTo>
                <a:close/>
                <a:moveTo>
                  <a:pt x="2848451" y="312896"/>
                </a:moveTo>
                <a:cubicBezTo>
                  <a:pt x="2848451" y="309086"/>
                  <a:pt x="2848451" y="306229"/>
                  <a:pt x="2848451" y="302419"/>
                </a:cubicBezTo>
                <a:cubicBezTo>
                  <a:pt x="2852261" y="310039"/>
                  <a:pt x="2857024" y="318611"/>
                  <a:pt x="2860834" y="327184"/>
                </a:cubicBezTo>
                <a:cubicBezTo>
                  <a:pt x="2858929" y="332899"/>
                  <a:pt x="2857024" y="338614"/>
                  <a:pt x="2856071" y="344329"/>
                </a:cubicBezTo>
                <a:cubicBezTo>
                  <a:pt x="2855119" y="348139"/>
                  <a:pt x="2854166" y="351949"/>
                  <a:pt x="2853214" y="355759"/>
                </a:cubicBezTo>
                <a:cubicBezTo>
                  <a:pt x="2852261" y="350996"/>
                  <a:pt x="2852261" y="346234"/>
                  <a:pt x="2851309" y="341471"/>
                </a:cubicBezTo>
                <a:cubicBezTo>
                  <a:pt x="2850356" y="332899"/>
                  <a:pt x="2849404" y="324326"/>
                  <a:pt x="2847499" y="316706"/>
                </a:cubicBezTo>
                <a:cubicBezTo>
                  <a:pt x="2848451" y="315754"/>
                  <a:pt x="2848451" y="313849"/>
                  <a:pt x="2848451" y="312896"/>
                </a:cubicBezTo>
                <a:close/>
                <a:moveTo>
                  <a:pt x="2836069" y="226219"/>
                </a:moveTo>
                <a:cubicBezTo>
                  <a:pt x="2839879" y="234791"/>
                  <a:pt x="2843689" y="243364"/>
                  <a:pt x="2847499" y="251936"/>
                </a:cubicBezTo>
                <a:cubicBezTo>
                  <a:pt x="2846546" y="254794"/>
                  <a:pt x="2845594" y="257651"/>
                  <a:pt x="2844641" y="261461"/>
                </a:cubicBezTo>
                <a:cubicBezTo>
                  <a:pt x="2844641" y="262414"/>
                  <a:pt x="2843689" y="264319"/>
                  <a:pt x="2843689" y="266224"/>
                </a:cubicBezTo>
                <a:cubicBezTo>
                  <a:pt x="2841784" y="263366"/>
                  <a:pt x="2840831" y="261461"/>
                  <a:pt x="2838926" y="258604"/>
                </a:cubicBezTo>
                <a:cubicBezTo>
                  <a:pt x="2837974" y="249079"/>
                  <a:pt x="2836069" y="238601"/>
                  <a:pt x="2834164" y="229076"/>
                </a:cubicBezTo>
                <a:cubicBezTo>
                  <a:pt x="2836069" y="228124"/>
                  <a:pt x="2836069" y="227171"/>
                  <a:pt x="2836069" y="226219"/>
                </a:cubicBezTo>
                <a:close/>
                <a:moveTo>
                  <a:pt x="2830354" y="305276"/>
                </a:moveTo>
                <a:cubicBezTo>
                  <a:pt x="2830354" y="308134"/>
                  <a:pt x="2830354" y="310039"/>
                  <a:pt x="2831306" y="312896"/>
                </a:cubicBezTo>
                <a:cubicBezTo>
                  <a:pt x="2831306" y="312896"/>
                  <a:pt x="2831306" y="312896"/>
                  <a:pt x="2831306" y="313849"/>
                </a:cubicBezTo>
                <a:cubicBezTo>
                  <a:pt x="2831306" y="311944"/>
                  <a:pt x="2831306" y="310039"/>
                  <a:pt x="2830354" y="308134"/>
                </a:cubicBezTo>
                <a:cubicBezTo>
                  <a:pt x="2830354" y="307181"/>
                  <a:pt x="2830354" y="306229"/>
                  <a:pt x="2830354" y="305276"/>
                </a:cubicBezTo>
                <a:close/>
                <a:moveTo>
                  <a:pt x="2829401" y="292894"/>
                </a:moveTo>
                <a:cubicBezTo>
                  <a:pt x="2829401" y="294799"/>
                  <a:pt x="2829401" y="296704"/>
                  <a:pt x="2830354" y="299561"/>
                </a:cubicBezTo>
                <a:cubicBezTo>
                  <a:pt x="2830354" y="300514"/>
                  <a:pt x="2830354" y="300514"/>
                  <a:pt x="2829401" y="301466"/>
                </a:cubicBezTo>
                <a:cubicBezTo>
                  <a:pt x="2829401" y="300514"/>
                  <a:pt x="2829401" y="300514"/>
                  <a:pt x="2829401" y="299561"/>
                </a:cubicBezTo>
                <a:cubicBezTo>
                  <a:pt x="2828449" y="296704"/>
                  <a:pt x="2828449" y="294799"/>
                  <a:pt x="2829401" y="292894"/>
                </a:cubicBezTo>
                <a:close/>
                <a:moveTo>
                  <a:pt x="2785586" y="268129"/>
                </a:moveTo>
                <a:cubicBezTo>
                  <a:pt x="2784634" y="269081"/>
                  <a:pt x="2783681" y="270034"/>
                  <a:pt x="2782729" y="271939"/>
                </a:cubicBezTo>
                <a:cubicBezTo>
                  <a:pt x="2782729" y="270986"/>
                  <a:pt x="2782729" y="270034"/>
                  <a:pt x="2782729" y="269081"/>
                </a:cubicBezTo>
                <a:cubicBezTo>
                  <a:pt x="2782729" y="268129"/>
                  <a:pt x="2782729" y="266224"/>
                  <a:pt x="2782729" y="265271"/>
                </a:cubicBezTo>
                <a:cubicBezTo>
                  <a:pt x="2783681" y="263366"/>
                  <a:pt x="2785586" y="260509"/>
                  <a:pt x="2786539" y="258604"/>
                </a:cubicBezTo>
                <a:cubicBezTo>
                  <a:pt x="2786539" y="259556"/>
                  <a:pt x="2786539" y="259556"/>
                  <a:pt x="2786539" y="260509"/>
                </a:cubicBezTo>
                <a:cubicBezTo>
                  <a:pt x="2785586" y="262414"/>
                  <a:pt x="2785586" y="265271"/>
                  <a:pt x="2785586" y="268129"/>
                </a:cubicBezTo>
                <a:close/>
                <a:moveTo>
                  <a:pt x="2796064" y="268129"/>
                </a:moveTo>
                <a:cubicBezTo>
                  <a:pt x="2796064" y="267176"/>
                  <a:pt x="2796064" y="267176"/>
                  <a:pt x="2796064" y="268129"/>
                </a:cubicBezTo>
                <a:cubicBezTo>
                  <a:pt x="2797016" y="266224"/>
                  <a:pt x="2797969" y="264319"/>
                  <a:pt x="2798921" y="263366"/>
                </a:cubicBezTo>
                <a:cubicBezTo>
                  <a:pt x="2797969" y="264319"/>
                  <a:pt x="2797016" y="266224"/>
                  <a:pt x="2796064" y="268129"/>
                </a:cubicBezTo>
                <a:close/>
                <a:moveTo>
                  <a:pt x="2803684" y="314801"/>
                </a:moveTo>
                <a:cubicBezTo>
                  <a:pt x="2803684" y="315754"/>
                  <a:pt x="2802731" y="317659"/>
                  <a:pt x="2802731" y="318611"/>
                </a:cubicBezTo>
                <a:cubicBezTo>
                  <a:pt x="2802731" y="320516"/>
                  <a:pt x="2801779" y="322421"/>
                  <a:pt x="2801779" y="325279"/>
                </a:cubicBezTo>
                <a:cubicBezTo>
                  <a:pt x="2800826" y="322421"/>
                  <a:pt x="2799874" y="320516"/>
                  <a:pt x="2798921" y="317659"/>
                </a:cubicBezTo>
                <a:cubicBezTo>
                  <a:pt x="2798921" y="316706"/>
                  <a:pt x="2798921" y="316706"/>
                  <a:pt x="2798921" y="315754"/>
                </a:cubicBezTo>
                <a:cubicBezTo>
                  <a:pt x="2798921" y="315754"/>
                  <a:pt x="2798921" y="315754"/>
                  <a:pt x="2798921" y="315754"/>
                </a:cubicBezTo>
                <a:cubicBezTo>
                  <a:pt x="2799874" y="311944"/>
                  <a:pt x="2800826" y="308134"/>
                  <a:pt x="2801779" y="304324"/>
                </a:cubicBezTo>
                <a:cubicBezTo>
                  <a:pt x="2802731" y="307181"/>
                  <a:pt x="2802731" y="310039"/>
                  <a:pt x="2803684" y="312896"/>
                </a:cubicBezTo>
                <a:cubicBezTo>
                  <a:pt x="2803684" y="313849"/>
                  <a:pt x="2803684" y="313849"/>
                  <a:pt x="2803684" y="314801"/>
                </a:cubicBezTo>
                <a:close/>
                <a:moveTo>
                  <a:pt x="2810351" y="280511"/>
                </a:moveTo>
                <a:cubicBezTo>
                  <a:pt x="2808446" y="287179"/>
                  <a:pt x="2807494" y="294799"/>
                  <a:pt x="2805589" y="302419"/>
                </a:cubicBezTo>
                <a:cubicBezTo>
                  <a:pt x="2804636" y="301466"/>
                  <a:pt x="2804636" y="299561"/>
                  <a:pt x="2803684" y="298609"/>
                </a:cubicBezTo>
                <a:cubicBezTo>
                  <a:pt x="2803684" y="297656"/>
                  <a:pt x="2803684" y="297656"/>
                  <a:pt x="2802731" y="296704"/>
                </a:cubicBezTo>
                <a:cubicBezTo>
                  <a:pt x="2803684" y="292894"/>
                  <a:pt x="2804636" y="290036"/>
                  <a:pt x="2805589" y="287179"/>
                </a:cubicBezTo>
                <a:cubicBezTo>
                  <a:pt x="2806541" y="284321"/>
                  <a:pt x="2808446" y="280511"/>
                  <a:pt x="2809399" y="277654"/>
                </a:cubicBezTo>
                <a:cubicBezTo>
                  <a:pt x="2809399" y="276701"/>
                  <a:pt x="2810351" y="275749"/>
                  <a:pt x="2810351" y="275749"/>
                </a:cubicBezTo>
                <a:cubicBezTo>
                  <a:pt x="2811304" y="276701"/>
                  <a:pt x="2810351" y="278606"/>
                  <a:pt x="2810351" y="280511"/>
                </a:cubicBezTo>
                <a:close/>
                <a:moveTo>
                  <a:pt x="2811304" y="276701"/>
                </a:moveTo>
                <a:cubicBezTo>
                  <a:pt x="2811304" y="275749"/>
                  <a:pt x="2811304" y="275749"/>
                  <a:pt x="2811304" y="274796"/>
                </a:cubicBezTo>
                <a:cubicBezTo>
                  <a:pt x="2812256" y="273844"/>
                  <a:pt x="2812256" y="271939"/>
                  <a:pt x="2813209" y="270986"/>
                </a:cubicBezTo>
                <a:cubicBezTo>
                  <a:pt x="2812256" y="272891"/>
                  <a:pt x="2812256" y="274796"/>
                  <a:pt x="2811304" y="276701"/>
                </a:cubicBezTo>
                <a:close/>
                <a:moveTo>
                  <a:pt x="2812256" y="236696"/>
                </a:moveTo>
                <a:cubicBezTo>
                  <a:pt x="2810351" y="239554"/>
                  <a:pt x="2808446" y="243364"/>
                  <a:pt x="2806541" y="246221"/>
                </a:cubicBezTo>
                <a:cubicBezTo>
                  <a:pt x="2804636" y="248126"/>
                  <a:pt x="2802731" y="250031"/>
                  <a:pt x="2799874" y="251936"/>
                </a:cubicBezTo>
                <a:cubicBezTo>
                  <a:pt x="2797969" y="253841"/>
                  <a:pt x="2796064" y="255746"/>
                  <a:pt x="2794159" y="257651"/>
                </a:cubicBezTo>
                <a:cubicBezTo>
                  <a:pt x="2793206" y="252889"/>
                  <a:pt x="2792254" y="249079"/>
                  <a:pt x="2792254" y="245269"/>
                </a:cubicBezTo>
                <a:cubicBezTo>
                  <a:pt x="2793206" y="242411"/>
                  <a:pt x="2795111" y="240506"/>
                  <a:pt x="2796064" y="238601"/>
                </a:cubicBezTo>
                <a:cubicBezTo>
                  <a:pt x="2799874" y="231934"/>
                  <a:pt x="2802731" y="227171"/>
                  <a:pt x="2804636" y="224314"/>
                </a:cubicBezTo>
                <a:cubicBezTo>
                  <a:pt x="2807494" y="228124"/>
                  <a:pt x="2809399" y="232886"/>
                  <a:pt x="2812256" y="236696"/>
                </a:cubicBezTo>
                <a:close/>
                <a:moveTo>
                  <a:pt x="2804636" y="223361"/>
                </a:moveTo>
                <a:cubicBezTo>
                  <a:pt x="2802731" y="225266"/>
                  <a:pt x="2798921" y="229076"/>
                  <a:pt x="2794159" y="235744"/>
                </a:cubicBezTo>
                <a:cubicBezTo>
                  <a:pt x="2793206" y="236696"/>
                  <a:pt x="2793206" y="237649"/>
                  <a:pt x="2792254" y="238601"/>
                </a:cubicBezTo>
                <a:cubicBezTo>
                  <a:pt x="2792254" y="238601"/>
                  <a:pt x="2792254" y="238601"/>
                  <a:pt x="2792254" y="238601"/>
                </a:cubicBezTo>
                <a:cubicBezTo>
                  <a:pt x="2794159" y="235744"/>
                  <a:pt x="2795111" y="232886"/>
                  <a:pt x="2796064" y="230981"/>
                </a:cubicBezTo>
                <a:cubicBezTo>
                  <a:pt x="2797969" y="226219"/>
                  <a:pt x="2800826" y="222409"/>
                  <a:pt x="2801779" y="219551"/>
                </a:cubicBezTo>
                <a:cubicBezTo>
                  <a:pt x="2802731" y="220504"/>
                  <a:pt x="2803684" y="222409"/>
                  <a:pt x="2804636" y="223361"/>
                </a:cubicBezTo>
                <a:close/>
                <a:moveTo>
                  <a:pt x="2787491" y="196691"/>
                </a:moveTo>
                <a:cubicBezTo>
                  <a:pt x="2792254" y="203359"/>
                  <a:pt x="2796064" y="210026"/>
                  <a:pt x="2800826" y="217646"/>
                </a:cubicBezTo>
                <a:cubicBezTo>
                  <a:pt x="2798921" y="220504"/>
                  <a:pt x="2796064" y="224314"/>
                  <a:pt x="2792254" y="228124"/>
                </a:cubicBezTo>
                <a:cubicBezTo>
                  <a:pt x="2791301" y="229076"/>
                  <a:pt x="2790349" y="230029"/>
                  <a:pt x="2790349" y="230981"/>
                </a:cubicBezTo>
                <a:cubicBezTo>
                  <a:pt x="2789396" y="226219"/>
                  <a:pt x="2788444" y="222409"/>
                  <a:pt x="2787491" y="218599"/>
                </a:cubicBezTo>
                <a:cubicBezTo>
                  <a:pt x="2783681" y="205264"/>
                  <a:pt x="2781776" y="196691"/>
                  <a:pt x="2781776" y="196691"/>
                </a:cubicBezTo>
                <a:cubicBezTo>
                  <a:pt x="2781776" y="196691"/>
                  <a:pt x="2782729" y="204311"/>
                  <a:pt x="2783681" y="218599"/>
                </a:cubicBezTo>
                <a:cubicBezTo>
                  <a:pt x="2784634" y="224314"/>
                  <a:pt x="2784634" y="230981"/>
                  <a:pt x="2784634" y="237649"/>
                </a:cubicBezTo>
                <a:cubicBezTo>
                  <a:pt x="2783681" y="239554"/>
                  <a:pt x="2781776" y="241459"/>
                  <a:pt x="2780824" y="243364"/>
                </a:cubicBezTo>
                <a:cubicBezTo>
                  <a:pt x="2779871" y="227171"/>
                  <a:pt x="2779871" y="213836"/>
                  <a:pt x="2778919" y="204311"/>
                </a:cubicBezTo>
                <a:cubicBezTo>
                  <a:pt x="2777966" y="192881"/>
                  <a:pt x="2777966" y="186214"/>
                  <a:pt x="2777966" y="186214"/>
                </a:cubicBezTo>
                <a:cubicBezTo>
                  <a:pt x="2777966" y="186214"/>
                  <a:pt x="2777014" y="192881"/>
                  <a:pt x="2775109" y="204311"/>
                </a:cubicBezTo>
                <a:cubicBezTo>
                  <a:pt x="2775109" y="207169"/>
                  <a:pt x="2774156" y="210979"/>
                  <a:pt x="2774156" y="214789"/>
                </a:cubicBezTo>
                <a:cubicBezTo>
                  <a:pt x="2773204" y="206216"/>
                  <a:pt x="2772251" y="198596"/>
                  <a:pt x="2770346" y="190976"/>
                </a:cubicBezTo>
                <a:cubicBezTo>
                  <a:pt x="2770346" y="190024"/>
                  <a:pt x="2770346" y="190024"/>
                  <a:pt x="2770346" y="189071"/>
                </a:cubicBezTo>
                <a:cubicBezTo>
                  <a:pt x="2770346" y="188119"/>
                  <a:pt x="2770346" y="186214"/>
                  <a:pt x="2770346" y="185261"/>
                </a:cubicBezTo>
                <a:cubicBezTo>
                  <a:pt x="2769394" y="174784"/>
                  <a:pt x="2768441" y="168116"/>
                  <a:pt x="2768441" y="166211"/>
                </a:cubicBezTo>
                <a:cubicBezTo>
                  <a:pt x="2774156" y="174784"/>
                  <a:pt x="2779871" y="185261"/>
                  <a:pt x="2787491" y="196691"/>
                </a:cubicBezTo>
                <a:close/>
                <a:moveTo>
                  <a:pt x="2767489" y="167164"/>
                </a:moveTo>
                <a:cubicBezTo>
                  <a:pt x="2767489" y="168116"/>
                  <a:pt x="2767489" y="169069"/>
                  <a:pt x="2767489" y="170974"/>
                </a:cubicBezTo>
                <a:cubicBezTo>
                  <a:pt x="2767489" y="169069"/>
                  <a:pt x="2767489" y="168116"/>
                  <a:pt x="2766536" y="166211"/>
                </a:cubicBezTo>
                <a:cubicBezTo>
                  <a:pt x="2767489" y="166211"/>
                  <a:pt x="2767489" y="166211"/>
                  <a:pt x="2767489" y="167164"/>
                </a:cubicBezTo>
                <a:close/>
                <a:moveTo>
                  <a:pt x="2757964" y="342424"/>
                </a:moveTo>
                <a:cubicBezTo>
                  <a:pt x="2757011" y="340519"/>
                  <a:pt x="2756059" y="338614"/>
                  <a:pt x="2755106" y="336709"/>
                </a:cubicBezTo>
                <a:cubicBezTo>
                  <a:pt x="2756059" y="333851"/>
                  <a:pt x="2757964" y="331946"/>
                  <a:pt x="2758916" y="329089"/>
                </a:cubicBezTo>
                <a:cubicBezTo>
                  <a:pt x="2759869" y="330041"/>
                  <a:pt x="2759869" y="331946"/>
                  <a:pt x="2760821" y="332899"/>
                </a:cubicBezTo>
                <a:cubicBezTo>
                  <a:pt x="2759869" y="336709"/>
                  <a:pt x="2758916" y="339566"/>
                  <a:pt x="2757964" y="342424"/>
                </a:cubicBezTo>
                <a:close/>
                <a:moveTo>
                  <a:pt x="2762726" y="327184"/>
                </a:moveTo>
                <a:cubicBezTo>
                  <a:pt x="2762726" y="328136"/>
                  <a:pt x="2761774" y="329089"/>
                  <a:pt x="2761774" y="330994"/>
                </a:cubicBezTo>
                <a:cubicBezTo>
                  <a:pt x="2760821" y="330041"/>
                  <a:pt x="2760821" y="329089"/>
                  <a:pt x="2759869" y="328136"/>
                </a:cubicBezTo>
                <a:cubicBezTo>
                  <a:pt x="2760821" y="327184"/>
                  <a:pt x="2760821" y="325279"/>
                  <a:pt x="2761774" y="324326"/>
                </a:cubicBezTo>
                <a:cubicBezTo>
                  <a:pt x="2762726" y="325279"/>
                  <a:pt x="2762726" y="326231"/>
                  <a:pt x="2762726" y="327184"/>
                </a:cubicBezTo>
                <a:cubicBezTo>
                  <a:pt x="2762726" y="327184"/>
                  <a:pt x="2762726" y="327184"/>
                  <a:pt x="2762726" y="327184"/>
                </a:cubicBezTo>
                <a:close/>
                <a:moveTo>
                  <a:pt x="2762726" y="250031"/>
                </a:moveTo>
                <a:cubicBezTo>
                  <a:pt x="2762726" y="256699"/>
                  <a:pt x="2762726" y="263366"/>
                  <a:pt x="2762726" y="270034"/>
                </a:cubicBezTo>
                <a:cubicBezTo>
                  <a:pt x="2759869" y="273844"/>
                  <a:pt x="2757011" y="278606"/>
                  <a:pt x="2754154" y="282416"/>
                </a:cubicBezTo>
                <a:cubicBezTo>
                  <a:pt x="2754154" y="283369"/>
                  <a:pt x="2753201" y="283369"/>
                  <a:pt x="2753201" y="284321"/>
                </a:cubicBezTo>
                <a:cubicBezTo>
                  <a:pt x="2753201" y="283369"/>
                  <a:pt x="2752249" y="283369"/>
                  <a:pt x="2752249" y="282416"/>
                </a:cubicBezTo>
                <a:cubicBezTo>
                  <a:pt x="2752249" y="281464"/>
                  <a:pt x="2753201" y="280511"/>
                  <a:pt x="2753201" y="278606"/>
                </a:cubicBezTo>
                <a:cubicBezTo>
                  <a:pt x="2754154" y="274796"/>
                  <a:pt x="2755106" y="270986"/>
                  <a:pt x="2756059" y="267176"/>
                </a:cubicBezTo>
                <a:cubicBezTo>
                  <a:pt x="2757964" y="260509"/>
                  <a:pt x="2759869" y="255746"/>
                  <a:pt x="2761774" y="251936"/>
                </a:cubicBezTo>
                <a:cubicBezTo>
                  <a:pt x="2761774" y="251936"/>
                  <a:pt x="2761774" y="250031"/>
                  <a:pt x="2762726" y="250031"/>
                </a:cubicBezTo>
                <a:cubicBezTo>
                  <a:pt x="2762726" y="250031"/>
                  <a:pt x="2762726" y="250031"/>
                  <a:pt x="2762726" y="250031"/>
                </a:cubicBezTo>
                <a:close/>
                <a:moveTo>
                  <a:pt x="2753201" y="250031"/>
                </a:moveTo>
                <a:cubicBezTo>
                  <a:pt x="2755106" y="242411"/>
                  <a:pt x="2756059" y="236696"/>
                  <a:pt x="2757011" y="230981"/>
                </a:cubicBezTo>
                <a:cubicBezTo>
                  <a:pt x="2758916" y="236696"/>
                  <a:pt x="2760821" y="242411"/>
                  <a:pt x="2762726" y="249079"/>
                </a:cubicBezTo>
                <a:cubicBezTo>
                  <a:pt x="2761774" y="250031"/>
                  <a:pt x="2761774" y="250984"/>
                  <a:pt x="2760821" y="252889"/>
                </a:cubicBezTo>
                <a:cubicBezTo>
                  <a:pt x="2758916" y="255746"/>
                  <a:pt x="2756059" y="260509"/>
                  <a:pt x="2752249" y="267176"/>
                </a:cubicBezTo>
                <a:cubicBezTo>
                  <a:pt x="2750344" y="270034"/>
                  <a:pt x="2749391" y="272891"/>
                  <a:pt x="2748439" y="275749"/>
                </a:cubicBezTo>
                <a:cubicBezTo>
                  <a:pt x="2748439" y="275749"/>
                  <a:pt x="2748439" y="274796"/>
                  <a:pt x="2747486" y="274796"/>
                </a:cubicBezTo>
                <a:cubicBezTo>
                  <a:pt x="2749391" y="265271"/>
                  <a:pt x="2751296" y="256699"/>
                  <a:pt x="2753201" y="250031"/>
                </a:cubicBezTo>
                <a:close/>
                <a:moveTo>
                  <a:pt x="2749391" y="362426"/>
                </a:moveTo>
                <a:cubicBezTo>
                  <a:pt x="2748439" y="360521"/>
                  <a:pt x="2747486" y="359569"/>
                  <a:pt x="2746534" y="357664"/>
                </a:cubicBezTo>
                <a:cubicBezTo>
                  <a:pt x="2746534" y="356711"/>
                  <a:pt x="2746534" y="355759"/>
                  <a:pt x="2746534" y="354806"/>
                </a:cubicBezTo>
                <a:cubicBezTo>
                  <a:pt x="2747486" y="356711"/>
                  <a:pt x="2748439" y="359569"/>
                  <a:pt x="2749391" y="362426"/>
                </a:cubicBezTo>
                <a:close/>
                <a:moveTo>
                  <a:pt x="2734151" y="258604"/>
                </a:moveTo>
                <a:cubicBezTo>
                  <a:pt x="2736056" y="262414"/>
                  <a:pt x="2737961" y="268129"/>
                  <a:pt x="2740819" y="273844"/>
                </a:cubicBezTo>
                <a:cubicBezTo>
                  <a:pt x="2738914" y="278606"/>
                  <a:pt x="2737009" y="284321"/>
                  <a:pt x="2735104" y="290036"/>
                </a:cubicBezTo>
                <a:cubicBezTo>
                  <a:pt x="2735104" y="288131"/>
                  <a:pt x="2734151" y="287179"/>
                  <a:pt x="2734151" y="287179"/>
                </a:cubicBezTo>
                <a:cubicBezTo>
                  <a:pt x="2734151" y="287179"/>
                  <a:pt x="2734151" y="289084"/>
                  <a:pt x="2734151" y="291941"/>
                </a:cubicBezTo>
                <a:cubicBezTo>
                  <a:pt x="2734151" y="291941"/>
                  <a:pt x="2734151" y="291941"/>
                  <a:pt x="2734151" y="291941"/>
                </a:cubicBezTo>
                <a:cubicBezTo>
                  <a:pt x="2733199" y="290989"/>
                  <a:pt x="2733199" y="290036"/>
                  <a:pt x="2732246" y="289084"/>
                </a:cubicBezTo>
                <a:cubicBezTo>
                  <a:pt x="2732246" y="288131"/>
                  <a:pt x="2731294" y="287179"/>
                  <a:pt x="2731294" y="286226"/>
                </a:cubicBezTo>
                <a:cubicBezTo>
                  <a:pt x="2733199" y="275749"/>
                  <a:pt x="2734151" y="266224"/>
                  <a:pt x="2734151" y="258604"/>
                </a:cubicBezTo>
                <a:close/>
                <a:moveTo>
                  <a:pt x="2715101" y="290989"/>
                </a:moveTo>
                <a:cubicBezTo>
                  <a:pt x="2715101" y="284321"/>
                  <a:pt x="2715101" y="278606"/>
                  <a:pt x="2716054" y="273844"/>
                </a:cubicBezTo>
                <a:cubicBezTo>
                  <a:pt x="2717006" y="274796"/>
                  <a:pt x="2717006" y="276701"/>
                  <a:pt x="2717959" y="278606"/>
                </a:cubicBezTo>
                <a:cubicBezTo>
                  <a:pt x="2717006" y="287179"/>
                  <a:pt x="2717006" y="295751"/>
                  <a:pt x="2716054" y="304324"/>
                </a:cubicBezTo>
                <a:cubicBezTo>
                  <a:pt x="2716054" y="304324"/>
                  <a:pt x="2715101" y="303371"/>
                  <a:pt x="2715101" y="303371"/>
                </a:cubicBezTo>
                <a:cubicBezTo>
                  <a:pt x="2714149" y="298609"/>
                  <a:pt x="2715101" y="294799"/>
                  <a:pt x="2715101" y="290989"/>
                </a:cubicBezTo>
                <a:close/>
                <a:moveTo>
                  <a:pt x="2705576" y="243364"/>
                </a:moveTo>
                <a:cubicBezTo>
                  <a:pt x="2705576" y="244316"/>
                  <a:pt x="2705576" y="246221"/>
                  <a:pt x="2704624" y="247174"/>
                </a:cubicBezTo>
                <a:lnTo>
                  <a:pt x="2703671" y="238601"/>
                </a:lnTo>
                <a:cubicBezTo>
                  <a:pt x="2704624" y="239554"/>
                  <a:pt x="2705576" y="241459"/>
                  <a:pt x="2705576" y="243364"/>
                </a:cubicBezTo>
                <a:close/>
                <a:moveTo>
                  <a:pt x="2697956" y="312896"/>
                </a:moveTo>
                <a:cubicBezTo>
                  <a:pt x="2697956" y="312896"/>
                  <a:pt x="2697956" y="313849"/>
                  <a:pt x="2697956" y="313849"/>
                </a:cubicBezTo>
                <a:cubicBezTo>
                  <a:pt x="2697956" y="312896"/>
                  <a:pt x="2697956" y="311944"/>
                  <a:pt x="2697956" y="310991"/>
                </a:cubicBezTo>
                <a:lnTo>
                  <a:pt x="2697956" y="312896"/>
                </a:lnTo>
                <a:close/>
                <a:moveTo>
                  <a:pt x="2664619" y="234791"/>
                </a:moveTo>
                <a:cubicBezTo>
                  <a:pt x="2665571" y="235744"/>
                  <a:pt x="2665571" y="237649"/>
                  <a:pt x="2666524" y="238601"/>
                </a:cubicBezTo>
                <a:cubicBezTo>
                  <a:pt x="2668429" y="253841"/>
                  <a:pt x="2670334" y="270034"/>
                  <a:pt x="2673191" y="287179"/>
                </a:cubicBezTo>
                <a:cubicBezTo>
                  <a:pt x="2672239" y="284321"/>
                  <a:pt x="2671286" y="282416"/>
                  <a:pt x="2670334" y="279559"/>
                </a:cubicBezTo>
                <a:cubicBezTo>
                  <a:pt x="2670334" y="279559"/>
                  <a:pt x="2670334" y="278606"/>
                  <a:pt x="2670334" y="278606"/>
                </a:cubicBezTo>
                <a:cubicBezTo>
                  <a:pt x="2670334" y="276701"/>
                  <a:pt x="2671286" y="276701"/>
                  <a:pt x="2671286" y="276701"/>
                </a:cubicBezTo>
                <a:cubicBezTo>
                  <a:pt x="2671286" y="276701"/>
                  <a:pt x="2671286" y="277654"/>
                  <a:pt x="2670334" y="278606"/>
                </a:cubicBezTo>
                <a:cubicBezTo>
                  <a:pt x="2669381" y="266224"/>
                  <a:pt x="2667476" y="255746"/>
                  <a:pt x="2664619" y="246221"/>
                </a:cubicBezTo>
                <a:cubicBezTo>
                  <a:pt x="2664619" y="244316"/>
                  <a:pt x="2663666" y="242411"/>
                  <a:pt x="2663666" y="240506"/>
                </a:cubicBezTo>
                <a:cubicBezTo>
                  <a:pt x="2663666" y="238601"/>
                  <a:pt x="2663666" y="236696"/>
                  <a:pt x="2664619" y="234791"/>
                </a:cubicBezTo>
                <a:close/>
                <a:moveTo>
                  <a:pt x="2657951" y="339566"/>
                </a:moveTo>
                <a:cubicBezTo>
                  <a:pt x="2656999" y="338614"/>
                  <a:pt x="2656999" y="337661"/>
                  <a:pt x="2656046" y="336709"/>
                </a:cubicBezTo>
                <a:cubicBezTo>
                  <a:pt x="2656999" y="332899"/>
                  <a:pt x="2656999" y="329089"/>
                  <a:pt x="2657951" y="325279"/>
                </a:cubicBezTo>
                <a:cubicBezTo>
                  <a:pt x="2658904" y="330041"/>
                  <a:pt x="2657951" y="334804"/>
                  <a:pt x="2657951" y="339566"/>
                </a:cubicBezTo>
                <a:close/>
                <a:moveTo>
                  <a:pt x="2654141" y="277654"/>
                </a:moveTo>
                <a:cubicBezTo>
                  <a:pt x="2656046" y="284321"/>
                  <a:pt x="2657951" y="291941"/>
                  <a:pt x="2659856" y="298609"/>
                </a:cubicBezTo>
                <a:cubicBezTo>
                  <a:pt x="2659856" y="298609"/>
                  <a:pt x="2659856" y="299561"/>
                  <a:pt x="2659856" y="299561"/>
                </a:cubicBezTo>
                <a:cubicBezTo>
                  <a:pt x="2657951" y="304324"/>
                  <a:pt x="2656046" y="310039"/>
                  <a:pt x="2653189" y="316706"/>
                </a:cubicBezTo>
                <a:cubicBezTo>
                  <a:pt x="2653189" y="317659"/>
                  <a:pt x="2652236" y="318611"/>
                  <a:pt x="2652236" y="319564"/>
                </a:cubicBezTo>
                <a:cubicBezTo>
                  <a:pt x="2651284" y="316706"/>
                  <a:pt x="2651284" y="313849"/>
                  <a:pt x="2650331" y="311944"/>
                </a:cubicBezTo>
                <a:cubicBezTo>
                  <a:pt x="2649379" y="308134"/>
                  <a:pt x="2648426" y="305276"/>
                  <a:pt x="2647474" y="301466"/>
                </a:cubicBezTo>
                <a:cubicBezTo>
                  <a:pt x="2649379" y="293846"/>
                  <a:pt x="2651284" y="286226"/>
                  <a:pt x="2654141" y="277654"/>
                </a:cubicBezTo>
                <a:close/>
                <a:moveTo>
                  <a:pt x="2633186" y="283369"/>
                </a:moveTo>
                <a:cubicBezTo>
                  <a:pt x="2633186" y="284321"/>
                  <a:pt x="2633186" y="284321"/>
                  <a:pt x="2633186" y="285274"/>
                </a:cubicBezTo>
                <a:cubicBezTo>
                  <a:pt x="2633186" y="285274"/>
                  <a:pt x="2633186" y="286226"/>
                  <a:pt x="2633186" y="286226"/>
                </a:cubicBezTo>
                <a:cubicBezTo>
                  <a:pt x="2633186" y="287179"/>
                  <a:pt x="2632234" y="288131"/>
                  <a:pt x="2632234" y="290036"/>
                </a:cubicBezTo>
                <a:cubicBezTo>
                  <a:pt x="2633186" y="287179"/>
                  <a:pt x="2633186" y="285274"/>
                  <a:pt x="2633186" y="283369"/>
                </a:cubicBezTo>
                <a:close/>
                <a:moveTo>
                  <a:pt x="2578894" y="242411"/>
                </a:moveTo>
                <a:cubicBezTo>
                  <a:pt x="2578894" y="242411"/>
                  <a:pt x="2578894" y="241459"/>
                  <a:pt x="2577941" y="241459"/>
                </a:cubicBezTo>
                <a:cubicBezTo>
                  <a:pt x="2578894" y="239554"/>
                  <a:pt x="2579846" y="237649"/>
                  <a:pt x="2580799" y="235744"/>
                </a:cubicBezTo>
                <a:cubicBezTo>
                  <a:pt x="2580799" y="235744"/>
                  <a:pt x="2580799" y="235744"/>
                  <a:pt x="2580799" y="235744"/>
                </a:cubicBezTo>
                <a:cubicBezTo>
                  <a:pt x="2580799" y="238601"/>
                  <a:pt x="2579846" y="240506"/>
                  <a:pt x="2578894" y="242411"/>
                </a:cubicBezTo>
                <a:close/>
                <a:moveTo>
                  <a:pt x="2597944" y="275749"/>
                </a:moveTo>
                <a:cubicBezTo>
                  <a:pt x="2597944" y="275749"/>
                  <a:pt x="2597944" y="274796"/>
                  <a:pt x="2597944" y="274796"/>
                </a:cubicBezTo>
                <a:cubicBezTo>
                  <a:pt x="2597944" y="274796"/>
                  <a:pt x="2598896" y="275749"/>
                  <a:pt x="2597944" y="275749"/>
                </a:cubicBezTo>
                <a:cubicBezTo>
                  <a:pt x="2598896" y="275749"/>
                  <a:pt x="2597944" y="275749"/>
                  <a:pt x="2597944" y="275749"/>
                </a:cubicBezTo>
                <a:close/>
                <a:moveTo>
                  <a:pt x="2616041" y="309086"/>
                </a:moveTo>
                <a:cubicBezTo>
                  <a:pt x="2615089" y="312896"/>
                  <a:pt x="2614136" y="315754"/>
                  <a:pt x="2613184" y="319564"/>
                </a:cubicBezTo>
                <a:cubicBezTo>
                  <a:pt x="2613184" y="318611"/>
                  <a:pt x="2613184" y="318611"/>
                  <a:pt x="2613184" y="318611"/>
                </a:cubicBezTo>
                <a:cubicBezTo>
                  <a:pt x="2613184" y="318611"/>
                  <a:pt x="2613184" y="319564"/>
                  <a:pt x="2613184" y="319564"/>
                </a:cubicBezTo>
                <a:cubicBezTo>
                  <a:pt x="2613184" y="319564"/>
                  <a:pt x="2613184" y="319564"/>
                  <a:pt x="2613184" y="319564"/>
                </a:cubicBezTo>
                <a:cubicBezTo>
                  <a:pt x="2609374" y="309086"/>
                  <a:pt x="2604611" y="298609"/>
                  <a:pt x="2600801" y="289084"/>
                </a:cubicBezTo>
                <a:cubicBezTo>
                  <a:pt x="2601754" y="287179"/>
                  <a:pt x="2602706" y="284321"/>
                  <a:pt x="2602706" y="282416"/>
                </a:cubicBezTo>
                <a:cubicBezTo>
                  <a:pt x="2605564" y="287179"/>
                  <a:pt x="2609374" y="292894"/>
                  <a:pt x="2612231" y="299561"/>
                </a:cubicBezTo>
                <a:cubicBezTo>
                  <a:pt x="2613184" y="302419"/>
                  <a:pt x="2615089" y="305276"/>
                  <a:pt x="2616041" y="308134"/>
                </a:cubicBezTo>
                <a:lnTo>
                  <a:pt x="2616041" y="309086"/>
                </a:lnTo>
                <a:lnTo>
                  <a:pt x="2616041" y="309086"/>
                </a:lnTo>
                <a:close/>
                <a:moveTo>
                  <a:pt x="2604611" y="276701"/>
                </a:moveTo>
                <a:cubicBezTo>
                  <a:pt x="2605564" y="272891"/>
                  <a:pt x="2607469" y="270034"/>
                  <a:pt x="2608421" y="267176"/>
                </a:cubicBezTo>
                <a:cubicBezTo>
                  <a:pt x="2609374" y="271939"/>
                  <a:pt x="2612231" y="279559"/>
                  <a:pt x="2615089" y="290036"/>
                </a:cubicBezTo>
                <a:cubicBezTo>
                  <a:pt x="2611279" y="285274"/>
                  <a:pt x="2608421" y="280511"/>
                  <a:pt x="2604611" y="276701"/>
                </a:cubicBezTo>
                <a:close/>
                <a:moveTo>
                  <a:pt x="2614136" y="276701"/>
                </a:moveTo>
                <a:cubicBezTo>
                  <a:pt x="2612231" y="271939"/>
                  <a:pt x="2610326" y="268129"/>
                  <a:pt x="2609374" y="266224"/>
                </a:cubicBezTo>
                <a:cubicBezTo>
                  <a:pt x="2610326" y="263366"/>
                  <a:pt x="2611279" y="260509"/>
                  <a:pt x="2612231" y="257651"/>
                </a:cubicBezTo>
                <a:cubicBezTo>
                  <a:pt x="2612231" y="263366"/>
                  <a:pt x="2613184" y="270034"/>
                  <a:pt x="2614136" y="276701"/>
                </a:cubicBezTo>
                <a:close/>
                <a:moveTo>
                  <a:pt x="2606516" y="208121"/>
                </a:moveTo>
                <a:cubicBezTo>
                  <a:pt x="2607469" y="221456"/>
                  <a:pt x="2609374" y="235744"/>
                  <a:pt x="2611279" y="250984"/>
                </a:cubicBezTo>
                <a:cubicBezTo>
                  <a:pt x="2611279" y="250984"/>
                  <a:pt x="2611279" y="251936"/>
                  <a:pt x="2611279" y="251936"/>
                </a:cubicBezTo>
                <a:cubicBezTo>
                  <a:pt x="2608421" y="256699"/>
                  <a:pt x="2604611" y="263366"/>
                  <a:pt x="2600801" y="271939"/>
                </a:cubicBezTo>
                <a:cubicBezTo>
                  <a:pt x="2599849" y="270034"/>
                  <a:pt x="2598896" y="269081"/>
                  <a:pt x="2597944" y="268129"/>
                </a:cubicBezTo>
                <a:cubicBezTo>
                  <a:pt x="2596991" y="257651"/>
                  <a:pt x="2596039" y="247174"/>
                  <a:pt x="2595086" y="237649"/>
                </a:cubicBezTo>
                <a:cubicBezTo>
                  <a:pt x="2595086" y="234791"/>
                  <a:pt x="2594134" y="230981"/>
                  <a:pt x="2594134" y="228124"/>
                </a:cubicBezTo>
                <a:cubicBezTo>
                  <a:pt x="2598896" y="207169"/>
                  <a:pt x="2602706" y="190976"/>
                  <a:pt x="2605564" y="179546"/>
                </a:cubicBezTo>
                <a:cubicBezTo>
                  <a:pt x="2604611" y="188119"/>
                  <a:pt x="2605564" y="197644"/>
                  <a:pt x="2606516" y="208121"/>
                </a:cubicBezTo>
                <a:close/>
                <a:moveTo>
                  <a:pt x="2586514" y="186214"/>
                </a:moveTo>
                <a:cubicBezTo>
                  <a:pt x="2591276" y="175736"/>
                  <a:pt x="2595086" y="167164"/>
                  <a:pt x="2598896" y="159544"/>
                </a:cubicBezTo>
                <a:cubicBezTo>
                  <a:pt x="2599849" y="157639"/>
                  <a:pt x="2600801" y="155734"/>
                  <a:pt x="2601754" y="153829"/>
                </a:cubicBezTo>
                <a:cubicBezTo>
                  <a:pt x="2602706" y="159544"/>
                  <a:pt x="2602706" y="166211"/>
                  <a:pt x="2603659" y="173831"/>
                </a:cubicBezTo>
                <a:cubicBezTo>
                  <a:pt x="2600801" y="182404"/>
                  <a:pt x="2596039" y="194786"/>
                  <a:pt x="2590324" y="210979"/>
                </a:cubicBezTo>
                <a:cubicBezTo>
                  <a:pt x="2589371" y="202406"/>
                  <a:pt x="2587466" y="194786"/>
                  <a:pt x="2586514" y="187166"/>
                </a:cubicBezTo>
                <a:cubicBezTo>
                  <a:pt x="2586514" y="187166"/>
                  <a:pt x="2586514" y="187166"/>
                  <a:pt x="2586514" y="186214"/>
                </a:cubicBezTo>
                <a:close/>
                <a:moveTo>
                  <a:pt x="2584609" y="408146"/>
                </a:moveTo>
                <a:cubicBezTo>
                  <a:pt x="2584609" y="408146"/>
                  <a:pt x="2584609" y="409099"/>
                  <a:pt x="2584609" y="408146"/>
                </a:cubicBezTo>
                <a:cubicBezTo>
                  <a:pt x="2583656" y="403384"/>
                  <a:pt x="2582704" y="398621"/>
                  <a:pt x="2581751" y="393859"/>
                </a:cubicBezTo>
                <a:cubicBezTo>
                  <a:pt x="2582704" y="398621"/>
                  <a:pt x="2583656" y="403384"/>
                  <a:pt x="2584609" y="408146"/>
                </a:cubicBezTo>
                <a:close/>
                <a:moveTo>
                  <a:pt x="2580799" y="199549"/>
                </a:moveTo>
                <a:cubicBezTo>
                  <a:pt x="2580799" y="208121"/>
                  <a:pt x="2581751" y="217646"/>
                  <a:pt x="2581751" y="228124"/>
                </a:cubicBezTo>
                <a:cubicBezTo>
                  <a:pt x="2580799" y="229076"/>
                  <a:pt x="2579846" y="230029"/>
                  <a:pt x="2578894" y="231934"/>
                </a:cubicBezTo>
                <a:cubicBezTo>
                  <a:pt x="2577941" y="232886"/>
                  <a:pt x="2576989" y="234791"/>
                  <a:pt x="2575084" y="236696"/>
                </a:cubicBezTo>
                <a:cubicBezTo>
                  <a:pt x="2574131" y="235744"/>
                  <a:pt x="2574131" y="234791"/>
                  <a:pt x="2573179" y="233839"/>
                </a:cubicBezTo>
                <a:cubicBezTo>
                  <a:pt x="2573179" y="231934"/>
                  <a:pt x="2573179" y="230981"/>
                  <a:pt x="2572226" y="229076"/>
                </a:cubicBezTo>
                <a:cubicBezTo>
                  <a:pt x="2572226" y="226219"/>
                  <a:pt x="2571274" y="222409"/>
                  <a:pt x="2571274" y="219551"/>
                </a:cubicBezTo>
                <a:cubicBezTo>
                  <a:pt x="2575084" y="211931"/>
                  <a:pt x="2577941" y="206216"/>
                  <a:pt x="2580799" y="199549"/>
                </a:cubicBezTo>
                <a:close/>
                <a:moveTo>
                  <a:pt x="2569369" y="320516"/>
                </a:moveTo>
                <a:cubicBezTo>
                  <a:pt x="2569369" y="322421"/>
                  <a:pt x="2570321" y="325279"/>
                  <a:pt x="2570321" y="327184"/>
                </a:cubicBezTo>
                <a:cubicBezTo>
                  <a:pt x="2570321" y="328136"/>
                  <a:pt x="2570321" y="329089"/>
                  <a:pt x="2571274" y="330041"/>
                </a:cubicBezTo>
                <a:cubicBezTo>
                  <a:pt x="2568416" y="334804"/>
                  <a:pt x="2566511" y="339566"/>
                  <a:pt x="2563654" y="345281"/>
                </a:cubicBezTo>
                <a:cubicBezTo>
                  <a:pt x="2563654" y="344329"/>
                  <a:pt x="2562701" y="343376"/>
                  <a:pt x="2562701" y="342424"/>
                </a:cubicBezTo>
                <a:cubicBezTo>
                  <a:pt x="2565559" y="334804"/>
                  <a:pt x="2567464" y="328136"/>
                  <a:pt x="2569369" y="320516"/>
                </a:cubicBezTo>
                <a:close/>
                <a:moveTo>
                  <a:pt x="2556034" y="262414"/>
                </a:moveTo>
                <a:cubicBezTo>
                  <a:pt x="2556986" y="258604"/>
                  <a:pt x="2558891" y="255746"/>
                  <a:pt x="2559844" y="251936"/>
                </a:cubicBezTo>
                <a:cubicBezTo>
                  <a:pt x="2559844" y="253841"/>
                  <a:pt x="2559844" y="255746"/>
                  <a:pt x="2560796" y="257651"/>
                </a:cubicBezTo>
                <a:cubicBezTo>
                  <a:pt x="2560796" y="258604"/>
                  <a:pt x="2559844" y="258604"/>
                  <a:pt x="2559844" y="259556"/>
                </a:cubicBezTo>
                <a:cubicBezTo>
                  <a:pt x="2557939" y="262414"/>
                  <a:pt x="2556034" y="266224"/>
                  <a:pt x="2554129" y="269081"/>
                </a:cubicBezTo>
                <a:cubicBezTo>
                  <a:pt x="2554129" y="266224"/>
                  <a:pt x="2555081" y="264319"/>
                  <a:pt x="2556034" y="262414"/>
                </a:cubicBezTo>
                <a:close/>
                <a:moveTo>
                  <a:pt x="2561749" y="276701"/>
                </a:moveTo>
                <a:cubicBezTo>
                  <a:pt x="2561749" y="275749"/>
                  <a:pt x="2561749" y="275749"/>
                  <a:pt x="2562701" y="274796"/>
                </a:cubicBezTo>
                <a:cubicBezTo>
                  <a:pt x="2563654" y="278606"/>
                  <a:pt x="2563654" y="283369"/>
                  <a:pt x="2564606" y="287179"/>
                </a:cubicBezTo>
                <a:cubicBezTo>
                  <a:pt x="2562701" y="293846"/>
                  <a:pt x="2559844" y="301466"/>
                  <a:pt x="2557939" y="309086"/>
                </a:cubicBezTo>
                <a:cubicBezTo>
                  <a:pt x="2556986" y="310991"/>
                  <a:pt x="2556986" y="312896"/>
                  <a:pt x="2556034" y="313849"/>
                </a:cubicBezTo>
                <a:cubicBezTo>
                  <a:pt x="2555081" y="308134"/>
                  <a:pt x="2554129" y="302419"/>
                  <a:pt x="2553176" y="296704"/>
                </a:cubicBezTo>
                <a:cubicBezTo>
                  <a:pt x="2556034" y="290036"/>
                  <a:pt x="2558891" y="282416"/>
                  <a:pt x="2561749" y="276701"/>
                </a:cubicBezTo>
                <a:close/>
                <a:moveTo>
                  <a:pt x="2538889" y="252889"/>
                </a:moveTo>
                <a:cubicBezTo>
                  <a:pt x="2539841" y="249079"/>
                  <a:pt x="2539841" y="245269"/>
                  <a:pt x="2540794" y="242411"/>
                </a:cubicBezTo>
                <a:cubicBezTo>
                  <a:pt x="2540794" y="241459"/>
                  <a:pt x="2541746" y="239554"/>
                  <a:pt x="2542699" y="238601"/>
                </a:cubicBezTo>
                <a:cubicBezTo>
                  <a:pt x="2543651" y="236696"/>
                  <a:pt x="2543651" y="234791"/>
                  <a:pt x="2544604" y="233839"/>
                </a:cubicBezTo>
                <a:cubicBezTo>
                  <a:pt x="2544604" y="237649"/>
                  <a:pt x="2543651" y="242411"/>
                  <a:pt x="2543651" y="248126"/>
                </a:cubicBezTo>
                <a:cubicBezTo>
                  <a:pt x="2543651" y="250984"/>
                  <a:pt x="2543651" y="253841"/>
                  <a:pt x="2542699" y="257651"/>
                </a:cubicBezTo>
                <a:cubicBezTo>
                  <a:pt x="2540794" y="261461"/>
                  <a:pt x="2539841" y="264319"/>
                  <a:pt x="2537936" y="268129"/>
                </a:cubicBezTo>
                <a:cubicBezTo>
                  <a:pt x="2537936" y="263366"/>
                  <a:pt x="2537936" y="257651"/>
                  <a:pt x="2538889" y="252889"/>
                </a:cubicBezTo>
                <a:close/>
                <a:moveTo>
                  <a:pt x="2521744" y="475774"/>
                </a:moveTo>
                <a:cubicBezTo>
                  <a:pt x="2521744" y="478631"/>
                  <a:pt x="2522696" y="481489"/>
                  <a:pt x="2522696" y="484346"/>
                </a:cubicBezTo>
                <a:cubicBezTo>
                  <a:pt x="2521744" y="482441"/>
                  <a:pt x="2521744" y="481489"/>
                  <a:pt x="2520791" y="479584"/>
                </a:cubicBezTo>
                <a:cubicBezTo>
                  <a:pt x="2521744" y="478631"/>
                  <a:pt x="2521744" y="477679"/>
                  <a:pt x="2521744" y="475774"/>
                </a:cubicBezTo>
                <a:close/>
                <a:moveTo>
                  <a:pt x="2514124" y="323374"/>
                </a:moveTo>
                <a:cubicBezTo>
                  <a:pt x="2514124" y="323374"/>
                  <a:pt x="2515076" y="323374"/>
                  <a:pt x="2514124" y="323374"/>
                </a:cubicBezTo>
                <a:cubicBezTo>
                  <a:pt x="2514124" y="325279"/>
                  <a:pt x="2513171" y="326231"/>
                  <a:pt x="2513171" y="328136"/>
                </a:cubicBezTo>
                <a:cubicBezTo>
                  <a:pt x="2513171" y="328136"/>
                  <a:pt x="2513171" y="328136"/>
                  <a:pt x="2513171" y="329089"/>
                </a:cubicBezTo>
                <a:cubicBezTo>
                  <a:pt x="2513171" y="326231"/>
                  <a:pt x="2514124" y="324326"/>
                  <a:pt x="2514124" y="323374"/>
                </a:cubicBezTo>
                <a:close/>
                <a:moveTo>
                  <a:pt x="2509361" y="300514"/>
                </a:moveTo>
                <a:cubicBezTo>
                  <a:pt x="2509361" y="301466"/>
                  <a:pt x="2509361" y="301466"/>
                  <a:pt x="2508409" y="302419"/>
                </a:cubicBezTo>
                <a:cubicBezTo>
                  <a:pt x="2508409" y="302419"/>
                  <a:pt x="2508409" y="302419"/>
                  <a:pt x="2508409" y="302419"/>
                </a:cubicBezTo>
                <a:cubicBezTo>
                  <a:pt x="2508409" y="299561"/>
                  <a:pt x="2507456" y="297656"/>
                  <a:pt x="2507456" y="294799"/>
                </a:cubicBezTo>
                <a:cubicBezTo>
                  <a:pt x="2508409" y="296704"/>
                  <a:pt x="2509361" y="298609"/>
                  <a:pt x="2509361" y="300514"/>
                </a:cubicBezTo>
                <a:close/>
                <a:moveTo>
                  <a:pt x="2496979" y="292894"/>
                </a:moveTo>
                <a:cubicBezTo>
                  <a:pt x="2497931" y="290989"/>
                  <a:pt x="2497931" y="290036"/>
                  <a:pt x="2497931" y="290036"/>
                </a:cubicBezTo>
                <a:cubicBezTo>
                  <a:pt x="2497931" y="290036"/>
                  <a:pt x="2497931" y="290989"/>
                  <a:pt x="2496979" y="290989"/>
                </a:cubicBezTo>
                <a:cubicBezTo>
                  <a:pt x="2496979" y="289084"/>
                  <a:pt x="2496979" y="286226"/>
                  <a:pt x="2497931" y="284321"/>
                </a:cubicBezTo>
                <a:cubicBezTo>
                  <a:pt x="2497931" y="278606"/>
                  <a:pt x="2498884" y="272891"/>
                  <a:pt x="2498884" y="269081"/>
                </a:cubicBezTo>
                <a:cubicBezTo>
                  <a:pt x="2498884" y="268129"/>
                  <a:pt x="2498884" y="267176"/>
                  <a:pt x="2498884" y="266224"/>
                </a:cubicBezTo>
                <a:cubicBezTo>
                  <a:pt x="2499836" y="270034"/>
                  <a:pt x="2500789" y="273844"/>
                  <a:pt x="2502694" y="277654"/>
                </a:cubicBezTo>
                <a:cubicBezTo>
                  <a:pt x="2502694" y="279559"/>
                  <a:pt x="2502694" y="281464"/>
                  <a:pt x="2502694" y="283369"/>
                </a:cubicBezTo>
                <a:cubicBezTo>
                  <a:pt x="2502694" y="288131"/>
                  <a:pt x="2501741" y="294799"/>
                  <a:pt x="2501741" y="302419"/>
                </a:cubicBezTo>
                <a:cubicBezTo>
                  <a:pt x="2501741" y="306229"/>
                  <a:pt x="2501741" y="310039"/>
                  <a:pt x="2501741" y="313849"/>
                </a:cubicBezTo>
                <a:cubicBezTo>
                  <a:pt x="2501741" y="317659"/>
                  <a:pt x="2500789" y="321469"/>
                  <a:pt x="2500789" y="325279"/>
                </a:cubicBezTo>
                <a:cubicBezTo>
                  <a:pt x="2500789" y="325279"/>
                  <a:pt x="2500789" y="326231"/>
                  <a:pt x="2500789" y="326231"/>
                </a:cubicBezTo>
                <a:cubicBezTo>
                  <a:pt x="2500789" y="322421"/>
                  <a:pt x="2499836" y="319564"/>
                  <a:pt x="2499836" y="315754"/>
                </a:cubicBezTo>
                <a:cubicBezTo>
                  <a:pt x="2499836" y="313849"/>
                  <a:pt x="2499836" y="311944"/>
                  <a:pt x="2499836" y="310039"/>
                </a:cubicBezTo>
                <a:cubicBezTo>
                  <a:pt x="2499836" y="305276"/>
                  <a:pt x="2500789" y="300514"/>
                  <a:pt x="2500789" y="297656"/>
                </a:cubicBezTo>
                <a:cubicBezTo>
                  <a:pt x="2500789" y="290989"/>
                  <a:pt x="2500789" y="286226"/>
                  <a:pt x="2500789" y="286226"/>
                </a:cubicBezTo>
                <a:cubicBezTo>
                  <a:pt x="2500789" y="286226"/>
                  <a:pt x="2498884" y="289084"/>
                  <a:pt x="2496979" y="292894"/>
                </a:cubicBezTo>
                <a:cubicBezTo>
                  <a:pt x="2496979" y="293846"/>
                  <a:pt x="2496979" y="293846"/>
                  <a:pt x="2496979" y="292894"/>
                </a:cubicBezTo>
                <a:close/>
                <a:moveTo>
                  <a:pt x="2449354" y="334804"/>
                </a:moveTo>
                <a:cubicBezTo>
                  <a:pt x="2448401" y="332899"/>
                  <a:pt x="2448401" y="330041"/>
                  <a:pt x="2447449" y="328136"/>
                </a:cubicBezTo>
                <a:cubicBezTo>
                  <a:pt x="2448401" y="326231"/>
                  <a:pt x="2449354" y="323374"/>
                  <a:pt x="2450306" y="321469"/>
                </a:cubicBezTo>
                <a:cubicBezTo>
                  <a:pt x="2450306" y="321469"/>
                  <a:pt x="2450306" y="322421"/>
                  <a:pt x="2450306" y="322421"/>
                </a:cubicBezTo>
                <a:cubicBezTo>
                  <a:pt x="2450306" y="323374"/>
                  <a:pt x="2450306" y="323374"/>
                  <a:pt x="2451259" y="324326"/>
                </a:cubicBezTo>
                <a:cubicBezTo>
                  <a:pt x="2450306" y="327184"/>
                  <a:pt x="2449354" y="330994"/>
                  <a:pt x="2449354" y="334804"/>
                </a:cubicBezTo>
                <a:close/>
                <a:moveTo>
                  <a:pt x="2450306" y="254794"/>
                </a:moveTo>
                <a:cubicBezTo>
                  <a:pt x="2450306" y="253841"/>
                  <a:pt x="2451259" y="252889"/>
                  <a:pt x="2451259" y="251936"/>
                </a:cubicBezTo>
                <a:cubicBezTo>
                  <a:pt x="2451259" y="251936"/>
                  <a:pt x="2451259" y="251936"/>
                  <a:pt x="2451259" y="250984"/>
                </a:cubicBezTo>
                <a:cubicBezTo>
                  <a:pt x="2451259" y="250984"/>
                  <a:pt x="2451259" y="251936"/>
                  <a:pt x="2451259" y="251936"/>
                </a:cubicBezTo>
                <a:cubicBezTo>
                  <a:pt x="2451259" y="252889"/>
                  <a:pt x="2451259" y="253841"/>
                  <a:pt x="2450306" y="254794"/>
                </a:cubicBezTo>
                <a:close/>
                <a:moveTo>
                  <a:pt x="2452211" y="251936"/>
                </a:moveTo>
                <a:cubicBezTo>
                  <a:pt x="2452211" y="251936"/>
                  <a:pt x="2452211" y="250984"/>
                  <a:pt x="2451259" y="250984"/>
                </a:cubicBezTo>
                <a:cubicBezTo>
                  <a:pt x="2453164" y="246221"/>
                  <a:pt x="2454116" y="242411"/>
                  <a:pt x="2456021" y="238601"/>
                </a:cubicBezTo>
                <a:cubicBezTo>
                  <a:pt x="2457926" y="236696"/>
                  <a:pt x="2458879" y="233839"/>
                  <a:pt x="2460784" y="231934"/>
                </a:cubicBezTo>
                <a:cubicBezTo>
                  <a:pt x="2460784" y="232886"/>
                  <a:pt x="2459831" y="234791"/>
                  <a:pt x="2459831" y="235744"/>
                </a:cubicBezTo>
                <a:cubicBezTo>
                  <a:pt x="2458879" y="239554"/>
                  <a:pt x="2456974" y="243364"/>
                  <a:pt x="2456021" y="248126"/>
                </a:cubicBezTo>
                <a:cubicBezTo>
                  <a:pt x="2455069" y="248126"/>
                  <a:pt x="2454116" y="250031"/>
                  <a:pt x="2452211" y="251936"/>
                </a:cubicBezTo>
                <a:close/>
                <a:moveTo>
                  <a:pt x="2457926" y="266224"/>
                </a:moveTo>
                <a:cubicBezTo>
                  <a:pt x="2457926" y="267176"/>
                  <a:pt x="2456974" y="267176"/>
                  <a:pt x="2456974" y="268129"/>
                </a:cubicBezTo>
                <a:cubicBezTo>
                  <a:pt x="2457926" y="267176"/>
                  <a:pt x="2457926" y="266224"/>
                  <a:pt x="2457926" y="266224"/>
                </a:cubicBezTo>
                <a:cubicBezTo>
                  <a:pt x="2457926" y="265271"/>
                  <a:pt x="2457926" y="266224"/>
                  <a:pt x="2457926" y="266224"/>
                </a:cubicBezTo>
                <a:close/>
                <a:moveTo>
                  <a:pt x="2457926" y="374809"/>
                </a:moveTo>
                <a:cubicBezTo>
                  <a:pt x="2456974" y="371951"/>
                  <a:pt x="2456974" y="369094"/>
                  <a:pt x="2456021" y="367189"/>
                </a:cubicBezTo>
                <a:cubicBezTo>
                  <a:pt x="2456021" y="365284"/>
                  <a:pt x="2456021" y="364331"/>
                  <a:pt x="2456021" y="362426"/>
                </a:cubicBezTo>
                <a:cubicBezTo>
                  <a:pt x="2456021" y="355759"/>
                  <a:pt x="2456021" y="350044"/>
                  <a:pt x="2456021" y="344329"/>
                </a:cubicBezTo>
                <a:cubicBezTo>
                  <a:pt x="2456974" y="347186"/>
                  <a:pt x="2457926" y="350996"/>
                  <a:pt x="2458879" y="354806"/>
                </a:cubicBezTo>
                <a:cubicBezTo>
                  <a:pt x="2459831" y="361474"/>
                  <a:pt x="2458879" y="368141"/>
                  <a:pt x="2457926" y="374809"/>
                </a:cubicBezTo>
                <a:close/>
                <a:moveTo>
                  <a:pt x="2456974" y="308134"/>
                </a:moveTo>
                <a:cubicBezTo>
                  <a:pt x="2456974" y="307181"/>
                  <a:pt x="2456974" y="306229"/>
                  <a:pt x="2456974" y="305276"/>
                </a:cubicBezTo>
                <a:cubicBezTo>
                  <a:pt x="2456974" y="304324"/>
                  <a:pt x="2457926" y="303371"/>
                  <a:pt x="2457926" y="302419"/>
                </a:cubicBezTo>
                <a:cubicBezTo>
                  <a:pt x="2458879" y="306229"/>
                  <a:pt x="2458879" y="310039"/>
                  <a:pt x="2459831" y="313849"/>
                </a:cubicBezTo>
                <a:cubicBezTo>
                  <a:pt x="2459831" y="314801"/>
                  <a:pt x="2459831" y="315754"/>
                  <a:pt x="2460784" y="317659"/>
                </a:cubicBezTo>
                <a:cubicBezTo>
                  <a:pt x="2458879" y="313849"/>
                  <a:pt x="2457926" y="310991"/>
                  <a:pt x="2456974" y="308134"/>
                </a:cubicBezTo>
                <a:close/>
                <a:moveTo>
                  <a:pt x="2458879" y="290036"/>
                </a:moveTo>
                <a:cubicBezTo>
                  <a:pt x="2458879" y="289084"/>
                  <a:pt x="2459831" y="288131"/>
                  <a:pt x="2459831" y="287179"/>
                </a:cubicBezTo>
                <a:cubicBezTo>
                  <a:pt x="2460784" y="284321"/>
                  <a:pt x="2461736" y="280511"/>
                  <a:pt x="2463641" y="277654"/>
                </a:cubicBezTo>
                <a:cubicBezTo>
                  <a:pt x="2464594" y="278606"/>
                  <a:pt x="2464594" y="280511"/>
                  <a:pt x="2465546" y="281464"/>
                </a:cubicBezTo>
                <a:cubicBezTo>
                  <a:pt x="2463641" y="284321"/>
                  <a:pt x="2461736" y="287179"/>
                  <a:pt x="2458879" y="290036"/>
                </a:cubicBezTo>
                <a:close/>
                <a:moveTo>
                  <a:pt x="2464594" y="305276"/>
                </a:moveTo>
                <a:cubicBezTo>
                  <a:pt x="2463641" y="301466"/>
                  <a:pt x="2462689" y="298609"/>
                  <a:pt x="2460784" y="295751"/>
                </a:cubicBezTo>
                <a:cubicBezTo>
                  <a:pt x="2460784" y="294799"/>
                  <a:pt x="2461736" y="293846"/>
                  <a:pt x="2462689" y="292894"/>
                </a:cubicBezTo>
                <a:cubicBezTo>
                  <a:pt x="2464594" y="290036"/>
                  <a:pt x="2465546" y="287179"/>
                  <a:pt x="2466499" y="285274"/>
                </a:cubicBezTo>
                <a:cubicBezTo>
                  <a:pt x="2465546" y="290989"/>
                  <a:pt x="2465546" y="297656"/>
                  <a:pt x="2464594" y="305276"/>
                </a:cubicBezTo>
                <a:close/>
                <a:moveTo>
                  <a:pt x="2467451" y="274796"/>
                </a:moveTo>
                <a:cubicBezTo>
                  <a:pt x="2467451" y="273844"/>
                  <a:pt x="2466499" y="272891"/>
                  <a:pt x="2466499" y="272891"/>
                </a:cubicBezTo>
                <a:cubicBezTo>
                  <a:pt x="2467451" y="270986"/>
                  <a:pt x="2467451" y="270034"/>
                  <a:pt x="2468404" y="268129"/>
                </a:cubicBezTo>
                <a:cubicBezTo>
                  <a:pt x="2468404" y="270034"/>
                  <a:pt x="2467451" y="272891"/>
                  <a:pt x="2467451" y="274796"/>
                </a:cubicBezTo>
                <a:close/>
                <a:moveTo>
                  <a:pt x="2471261" y="233839"/>
                </a:moveTo>
                <a:cubicBezTo>
                  <a:pt x="2471261" y="233839"/>
                  <a:pt x="2471261" y="237649"/>
                  <a:pt x="2470309" y="245269"/>
                </a:cubicBezTo>
                <a:cubicBezTo>
                  <a:pt x="2470309" y="245269"/>
                  <a:pt x="2470309" y="246221"/>
                  <a:pt x="2469356" y="246221"/>
                </a:cubicBezTo>
                <a:cubicBezTo>
                  <a:pt x="2466499" y="251936"/>
                  <a:pt x="2462689" y="256699"/>
                  <a:pt x="2459831" y="263366"/>
                </a:cubicBezTo>
                <a:cubicBezTo>
                  <a:pt x="2459831" y="262414"/>
                  <a:pt x="2458879" y="262414"/>
                  <a:pt x="2458879" y="261461"/>
                </a:cubicBezTo>
                <a:cubicBezTo>
                  <a:pt x="2459831" y="256699"/>
                  <a:pt x="2460784" y="250984"/>
                  <a:pt x="2461736" y="247174"/>
                </a:cubicBezTo>
                <a:cubicBezTo>
                  <a:pt x="2461736" y="246221"/>
                  <a:pt x="2462689" y="246221"/>
                  <a:pt x="2462689" y="245269"/>
                </a:cubicBezTo>
                <a:cubicBezTo>
                  <a:pt x="2466499" y="239554"/>
                  <a:pt x="2469356" y="234791"/>
                  <a:pt x="2472214" y="231934"/>
                </a:cubicBezTo>
                <a:cubicBezTo>
                  <a:pt x="2472214" y="231934"/>
                  <a:pt x="2472214" y="231934"/>
                  <a:pt x="2472214" y="231934"/>
                </a:cubicBezTo>
                <a:cubicBezTo>
                  <a:pt x="2472214" y="234791"/>
                  <a:pt x="2473166" y="237649"/>
                  <a:pt x="2473166" y="240506"/>
                </a:cubicBezTo>
                <a:cubicBezTo>
                  <a:pt x="2473166" y="241459"/>
                  <a:pt x="2472214" y="241459"/>
                  <a:pt x="2472214" y="242411"/>
                </a:cubicBezTo>
                <a:cubicBezTo>
                  <a:pt x="2472214" y="236696"/>
                  <a:pt x="2471261" y="233839"/>
                  <a:pt x="2471261" y="233839"/>
                </a:cubicBezTo>
                <a:close/>
                <a:moveTo>
                  <a:pt x="2467451" y="211931"/>
                </a:moveTo>
                <a:cubicBezTo>
                  <a:pt x="2466499" y="212884"/>
                  <a:pt x="2466499" y="212884"/>
                  <a:pt x="2465546" y="213836"/>
                </a:cubicBezTo>
                <a:cubicBezTo>
                  <a:pt x="2465546" y="212884"/>
                  <a:pt x="2465546" y="212884"/>
                  <a:pt x="2466499" y="211931"/>
                </a:cubicBezTo>
                <a:cubicBezTo>
                  <a:pt x="2467451" y="210026"/>
                  <a:pt x="2467451" y="209074"/>
                  <a:pt x="2468404" y="208121"/>
                </a:cubicBezTo>
                <a:cubicBezTo>
                  <a:pt x="2468404" y="209074"/>
                  <a:pt x="2468404" y="210026"/>
                  <a:pt x="2468404" y="210979"/>
                </a:cubicBezTo>
                <a:cubicBezTo>
                  <a:pt x="2468404" y="210979"/>
                  <a:pt x="2468404" y="210979"/>
                  <a:pt x="2467451" y="211931"/>
                </a:cubicBezTo>
                <a:cubicBezTo>
                  <a:pt x="2468404" y="210979"/>
                  <a:pt x="2468404" y="210979"/>
                  <a:pt x="2467451" y="211931"/>
                </a:cubicBezTo>
                <a:cubicBezTo>
                  <a:pt x="2468404" y="210979"/>
                  <a:pt x="2467451" y="210979"/>
                  <a:pt x="2467451" y="211931"/>
                </a:cubicBezTo>
                <a:close/>
                <a:moveTo>
                  <a:pt x="2470309" y="218599"/>
                </a:moveTo>
                <a:cubicBezTo>
                  <a:pt x="2471261" y="222409"/>
                  <a:pt x="2471261" y="226219"/>
                  <a:pt x="2472214" y="230029"/>
                </a:cubicBezTo>
                <a:cubicBezTo>
                  <a:pt x="2472214" y="230029"/>
                  <a:pt x="2472214" y="230029"/>
                  <a:pt x="2472214" y="230029"/>
                </a:cubicBezTo>
                <a:cubicBezTo>
                  <a:pt x="2470309" y="231934"/>
                  <a:pt x="2467451" y="234791"/>
                  <a:pt x="2463641" y="237649"/>
                </a:cubicBezTo>
                <a:cubicBezTo>
                  <a:pt x="2463641" y="236696"/>
                  <a:pt x="2463641" y="235744"/>
                  <a:pt x="2464594" y="234791"/>
                </a:cubicBezTo>
                <a:cubicBezTo>
                  <a:pt x="2465546" y="230981"/>
                  <a:pt x="2465546" y="227171"/>
                  <a:pt x="2466499" y="224314"/>
                </a:cubicBezTo>
                <a:cubicBezTo>
                  <a:pt x="2466499" y="224314"/>
                  <a:pt x="2466499" y="224314"/>
                  <a:pt x="2466499" y="224314"/>
                </a:cubicBezTo>
                <a:cubicBezTo>
                  <a:pt x="2467451" y="223361"/>
                  <a:pt x="2468404" y="220504"/>
                  <a:pt x="2470309" y="218599"/>
                </a:cubicBezTo>
                <a:close/>
                <a:moveTo>
                  <a:pt x="2477929" y="223361"/>
                </a:moveTo>
                <a:cubicBezTo>
                  <a:pt x="2476976" y="219551"/>
                  <a:pt x="2476024" y="215741"/>
                  <a:pt x="2475071" y="212884"/>
                </a:cubicBezTo>
                <a:cubicBezTo>
                  <a:pt x="2476024" y="211931"/>
                  <a:pt x="2476976" y="210026"/>
                  <a:pt x="2477929" y="209074"/>
                </a:cubicBezTo>
                <a:cubicBezTo>
                  <a:pt x="2477929" y="211931"/>
                  <a:pt x="2477929" y="214789"/>
                  <a:pt x="2477929" y="217646"/>
                </a:cubicBezTo>
                <a:cubicBezTo>
                  <a:pt x="2477929" y="219551"/>
                  <a:pt x="2477929" y="221456"/>
                  <a:pt x="2477929" y="223361"/>
                </a:cubicBezTo>
                <a:close/>
                <a:moveTo>
                  <a:pt x="2473166" y="206216"/>
                </a:moveTo>
                <a:cubicBezTo>
                  <a:pt x="2473166" y="205264"/>
                  <a:pt x="2472214" y="204311"/>
                  <a:pt x="2472214" y="203359"/>
                </a:cubicBezTo>
                <a:cubicBezTo>
                  <a:pt x="2472214" y="202406"/>
                  <a:pt x="2472214" y="202406"/>
                  <a:pt x="2471261" y="201454"/>
                </a:cubicBezTo>
                <a:cubicBezTo>
                  <a:pt x="2472214" y="199549"/>
                  <a:pt x="2473166" y="197644"/>
                  <a:pt x="2474119" y="195739"/>
                </a:cubicBezTo>
                <a:cubicBezTo>
                  <a:pt x="2475071" y="193834"/>
                  <a:pt x="2476976" y="190976"/>
                  <a:pt x="2477929" y="189071"/>
                </a:cubicBezTo>
                <a:cubicBezTo>
                  <a:pt x="2477929" y="192881"/>
                  <a:pt x="2477929" y="197644"/>
                  <a:pt x="2477929" y="201454"/>
                </a:cubicBezTo>
                <a:cubicBezTo>
                  <a:pt x="2476024" y="203359"/>
                  <a:pt x="2474119" y="205264"/>
                  <a:pt x="2473166" y="206216"/>
                </a:cubicBezTo>
                <a:close/>
                <a:moveTo>
                  <a:pt x="2473166" y="255746"/>
                </a:moveTo>
                <a:cubicBezTo>
                  <a:pt x="2474119" y="254794"/>
                  <a:pt x="2474119" y="252889"/>
                  <a:pt x="2475071" y="251936"/>
                </a:cubicBezTo>
                <a:cubicBezTo>
                  <a:pt x="2476024" y="256699"/>
                  <a:pt x="2476024" y="261461"/>
                  <a:pt x="2476976" y="266224"/>
                </a:cubicBezTo>
                <a:cubicBezTo>
                  <a:pt x="2477929" y="274796"/>
                  <a:pt x="2478881" y="283369"/>
                  <a:pt x="2479834" y="292894"/>
                </a:cubicBezTo>
                <a:cubicBezTo>
                  <a:pt x="2479834" y="293846"/>
                  <a:pt x="2479834" y="295751"/>
                  <a:pt x="2479834" y="296704"/>
                </a:cubicBezTo>
                <a:cubicBezTo>
                  <a:pt x="2479834" y="296704"/>
                  <a:pt x="2479834" y="295751"/>
                  <a:pt x="2479834" y="295751"/>
                </a:cubicBezTo>
                <a:cubicBezTo>
                  <a:pt x="2477929" y="292894"/>
                  <a:pt x="2476976" y="290036"/>
                  <a:pt x="2475071" y="288131"/>
                </a:cubicBezTo>
                <a:cubicBezTo>
                  <a:pt x="2475071" y="275749"/>
                  <a:pt x="2474119" y="264319"/>
                  <a:pt x="2473166" y="255746"/>
                </a:cubicBezTo>
                <a:close/>
                <a:moveTo>
                  <a:pt x="2481739" y="324326"/>
                </a:moveTo>
                <a:cubicBezTo>
                  <a:pt x="2481739" y="325279"/>
                  <a:pt x="2480786" y="325279"/>
                  <a:pt x="2480786" y="326231"/>
                </a:cubicBezTo>
                <a:cubicBezTo>
                  <a:pt x="2479834" y="330041"/>
                  <a:pt x="2477929" y="334804"/>
                  <a:pt x="2476024" y="340519"/>
                </a:cubicBezTo>
                <a:cubicBezTo>
                  <a:pt x="2476024" y="329089"/>
                  <a:pt x="2476024" y="317659"/>
                  <a:pt x="2476024" y="308134"/>
                </a:cubicBezTo>
                <a:cubicBezTo>
                  <a:pt x="2476024" y="308134"/>
                  <a:pt x="2476024" y="308134"/>
                  <a:pt x="2476024" y="308134"/>
                </a:cubicBezTo>
                <a:cubicBezTo>
                  <a:pt x="2476976" y="311944"/>
                  <a:pt x="2478881" y="314801"/>
                  <a:pt x="2479834" y="318611"/>
                </a:cubicBezTo>
                <a:cubicBezTo>
                  <a:pt x="2479834" y="319564"/>
                  <a:pt x="2480786" y="321469"/>
                  <a:pt x="2480786" y="322421"/>
                </a:cubicBezTo>
                <a:cubicBezTo>
                  <a:pt x="2480786" y="322421"/>
                  <a:pt x="2481739" y="323374"/>
                  <a:pt x="2481739" y="324326"/>
                </a:cubicBezTo>
                <a:cubicBezTo>
                  <a:pt x="2481739" y="324326"/>
                  <a:pt x="2481739" y="324326"/>
                  <a:pt x="2481739" y="324326"/>
                </a:cubicBezTo>
                <a:close/>
                <a:moveTo>
                  <a:pt x="2436971" y="215741"/>
                </a:moveTo>
                <a:cubicBezTo>
                  <a:pt x="2440781" y="209074"/>
                  <a:pt x="2444591" y="202406"/>
                  <a:pt x="2447449" y="195739"/>
                </a:cubicBezTo>
                <a:cubicBezTo>
                  <a:pt x="2451259" y="190024"/>
                  <a:pt x="2454116" y="184309"/>
                  <a:pt x="2457926" y="178594"/>
                </a:cubicBezTo>
                <a:cubicBezTo>
                  <a:pt x="2464594" y="168116"/>
                  <a:pt x="2469356" y="157639"/>
                  <a:pt x="2475071" y="150971"/>
                </a:cubicBezTo>
                <a:cubicBezTo>
                  <a:pt x="2477929" y="146209"/>
                  <a:pt x="2480786" y="142399"/>
                  <a:pt x="2482691" y="138589"/>
                </a:cubicBezTo>
                <a:cubicBezTo>
                  <a:pt x="2481739" y="142399"/>
                  <a:pt x="2481739" y="148114"/>
                  <a:pt x="2480786" y="154781"/>
                </a:cubicBezTo>
                <a:cubicBezTo>
                  <a:pt x="2479834" y="162401"/>
                  <a:pt x="2479834" y="170974"/>
                  <a:pt x="2478881" y="181451"/>
                </a:cubicBezTo>
                <a:cubicBezTo>
                  <a:pt x="2476024" y="185261"/>
                  <a:pt x="2473166" y="189071"/>
                  <a:pt x="2470309" y="193834"/>
                </a:cubicBezTo>
                <a:cubicBezTo>
                  <a:pt x="2470309" y="193834"/>
                  <a:pt x="2470309" y="194786"/>
                  <a:pt x="2469356" y="194786"/>
                </a:cubicBezTo>
                <a:cubicBezTo>
                  <a:pt x="2466499" y="186214"/>
                  <a:pt x="2465546" y="181451"/>
                  <a:pt x="2465546" y="181451"/>
                </a:cubicBezTo>
                <a:cubicBezTo>
                  <a:pt x="2465546" y="181451"/>
                  <a:pt x="2466499" y="187166"/>
                  <a:pt x="2467451" y="197644"/>
                </a:cubicBezTo>
                <a:cubicBezTo>
                  <a:pt x="2465546" y="201454"/>
                  <a:pt x="2462689" y="205264"/>
                  <a:pt x="2460784" y="209074"/>
                </a:cubicBezTo>
                <a:cubicBezTo>
                  <a:pt x="2456021" y="216694"/>
                  <a:pt x="2452211" y="225266"/>
                  <a:pt x="2447449" y="234791"/>
                </a:cubicBezTo>
                <a:cubicBezTo>
                  <a:pt x="2443639" y="238601"/>
                  <a:pt x="2440781" y="243364"/>
                  <a:pt x="2436971" y="247174"/>
                </a:cubicBezTo>
                <a:cubicBezTo>
                  <a:pt x="2436971" y="248126"/>
                  <a:pt x="2436019" y="248126"/>
                  <a:pt x="2436019" y="249079"/>
                </a:cubicBezTo>
                <a:cubicBezTo>
                  <a:pt x="2436019" y="249079"/>
                  <a:pt x="2436019" y="249079"/>
                  <a:pt x="2436019" y="249079"/>
                </a:cubicBezTo>
                <a:cubicBezTo>
                  <a:pt x="2435066" y="240506"/>
                  <a:pt x="2434114" y="232886"/>
                  <a:pt x="2433161" y="225266"/>
                </a:cubicBezTo>
                <a:cubicBezTo>
                  <a:pt x="2433161" y="221456"/>
                  <a:pt x="2435066" y="218599"/>
                  <a:pt x="2436971" y="215741"/>
                </a:cubicBezTo>
                <a:close/>
                <a:moveTo>
                  <a:pt x="2416016" y="313849"/>
                </a:moveTo>
                <a:cubicBezTo>
                  <a:pt x="2416016" y="313849"/>
                  <a:pt x="2416016" y="313849"/>
                  <a:pt x="2416016" y="313849"/>
                </a:cubicBezTo>
                <a:cubicBezTo>
                  <a:pt x="2415064" y="310039"/>
                  <a:pt x="2414111" y="307181"/>
                  <a:pt x="2413159" y="304324"/>
                </a:cubicBezTo>
                <a:cubicBezTo>
                  <a:pt x="2414111" y="303371"/>
                  <a:pt x="2414111" y="302419"/>
                  <a:pt x="2415064" y="301466"/>
                </a:cubicBezTo>
                <a:cubicBezTo>
                  <a:pt x="2415064" y="302419"/>
                  <a:pt x="2415064" y="302419"/>
                  <a:pt x="2415064" y="303371"/>
                </a:cubicBezTo>
                <a:cubicBezTo>
                  <a:pt x="2415064" y="306229"/>
                  <a:pt x="2416016" y="310039"/>
                  <a:pt x="2416016" y="313849"/>
                </a:cubicBezTo>
                <a:cubicBezTo>
                  <a:pt x="2416016" y="313849"/>
                  <a:pt x="2416016" y="313849"/>
                  <a:pt x="2416016" y="313849"/>
                </a:cubicBezTo>
                <a:close/>
                <a:moveTo>
                  <a:pt x="2422684" y="288131"/>
                </a:moveTo>
                <a:cubicBezTo>
                  <a:pt x="2422684" y="290036"/>
                  <a:pt x="2422684" y="291941"/>
                  <a:pt x="2422684" y="293846"/>
                </a:cubicBezTo>
                <a:cubicBezTo>
                  <a:pt x="2421731" y="295751"/>
                  <a:pt x="2421731" y="297656"/>
                  <a:pt x="2420779" y="299561"/>
                </a:cubicBezTo>
                <a:cubicBezTo>
                  <a:pt x="2419826" y="297656"/>
                  <a:pt x="2419826" y="295751"/>
                  <a:pt x="2418874" y="293846"/>
                </a:cubicBezTo>
                <a:cubicBezTo>
                  <a:pt x="2419826" y="292894"/>
                  <a:pt x="2419826" y="291941"/>
                  <a:pt x="2420779" y="290989"/>
                </a:cubicBezTo>
                <a:cubicBezTo>
                  <a:pt x="2421731" y="290036"/>
                  <a:pt x="2421731" y="289084"/>
                  <a:pt x="2422684" y="288131"/>
                </a:cubicBezTo>
                <a:close/>
                <a:moveTo>
                  <a:pt x="2414111" y="259556"/>
                </a:moveTo>
                <a:cubicBezTo>
                  <a:pt x="2416016" y="255746"/>
                  <a:pt x="2417921" y="251936"/>
                  <a:pt x="2419826" y="248126"/>
                </a:cubicBezTo>
                <a:cubicBezTo>
                  <a:pt x="2419826" y="253841"/>
                  <a:pt x="2420779" y="259556"/>
                  <a:pt x="2420779" y="266224"/>
                </a:cubicBezTo>
                <a:cubicBezTo>
                  <a:pt x="2417921" y="270034"/>
                  <a:pt x="2415064" y="273844"/>
                  <a:pt x="2412206" y="277654"/>
                </a:cubicBezTo>
                <a:cubicBezTo>
                  <a:pt x="2411254" y="276701"/>
                  <a:pt x="2411254" y="275749"/>
                  <a:pt x="2410301" y="273844"/>
                </a:cubicBezTo>
                <a:cubicBezTo>
                  <a:pt x="2409349" y="272891"/>
                  <a:pt x="2409349" y="271939"/>
                  <a:pt x="2408396" y="270986"/>
                </a:cubicBezTo>
                <a:cubicBezTo>
                  <a:pt x="2410301" y="268129"/>
                  <a:pt x="2412206" y="263366"/>
                  <a:pt x="2414111" y="259556"/>
                </a:cubicBezTo>
                <a:close/>
                <a:moveTo>
                  <a:pt x="2406491" y="275749"/>
                </a:moveTo>
                <a:cubicBezTo>
                  <a:pt x="2406491" y="275749"/>
                  <a:pt x="2406491" y="275749"/>
                  <a:pt x="2406491" y="275749"/>
                </a:cubicBezTo>
                <a:cubicBezTo>
                  <a:pt x="2407444" y="277654"/>
                  <a:pt x="2408396" y="279559"/>
                  <a:pt x="2409349" y="282416"/>
                </a:cubicBezTo>
                <a:cubicBezTo>
                  <a:pt x="2408396" y="283369"/>
                  <a:pt x="2407444" y="285274"/>
                  <a:pt x="2406491" y="286226"/>
                </a:cubicBezTo>
                <a:cubicBezTo>
                  <a:pt x="2405539" y="284321"/>
                  <a:pt x="2405539" y="282416"/>
                  <a:pt x="2404586" y="280511"/>
                </a:cubicBezTo>
                <a:cubicBezTo>
                  <a:pt x="2405539" y="278606"/>
                  <a:pt x="2405539" y="276701"/>
                  <a:pt x="2406491" y="275749"/>
                </a:cubicBezTo>
                <a:close/>
                <a:moveTo>
                  <a:pt x="2405539" y="317659"/>
                </a:moveTo>
                <a:cubicBezTo>
                  <a:pt x="2406491" y="321469"/>
                  <a:pt x="2407444" y="324326"/>
                  <a:pt x="2408396" y="328136"/>
                </a:cubicBezTo>
                <a:cubicBezTo>
                  <a:pt x="2408396" y="330041"/>
                  <a:pt x="2408396" y="331946"/>
                  <a:pt x="2408396" y="334804"/>
                </a:cubicBezTo>
                <a:cubicBezTo>
                  <a:pt x="2408396" y="333851"/>
                  <a:pt x="2407444" y="332899"/>
                  <a:pt x="2407444" y="332899"/>
                </a:cubicBezTo>
                <a:cubicBezTo>
                  <a:pt x="2407444" y="332899"/>
                  <a:pt x="2407444" y="335756"/>
                  <a:pt x="2407444" y="340519"/>
                </a:cubicBezTo>
                <a:cubicBezTo>
                  <a:pt x="2406491" y="344329"/>
                  <a:pt x="2405539" y="347186"/>
                  <a:pt x="2404586" y="350996"/>
                </a:cubicBezTo>
                <a:cubicBezTo>
                  <a:pt x="2403634" y="355759"/>
                  <a:pt x="2401729" y="359569"/>
                  <a:pt x="2400776" y="364331"/>
                </a:cubicBezTo>
                <a:cubicBezTo>
                  <a:pt x="2399824" y="357664"/>
                  <a:pt x="2398871" y="350044"/>
                  <a:pt x="2398871" y="343376"/>
                </a:cubicBezTo>
                <a:cubicBezTo>
                  <a:pt x="2398871" y="340519"/>
                  <a:pt x="2397919" y="336709"/>
                  <a:pt x="2397919" y="333851"/>
                </a:cubicBezTo>
                <a:cubicBezTo>
                  <a:pt x="2397919" y="332899"/>
                  <a:pt x="2397919" y="331946"/>
                  <a:pt x="2398871" y="330994"/>
                </a:cubicBezTo>
                <a:cubicBezTo>
                  <a:pt x="2399824" y="325279"/>
                  <a:pt x="2402681" y="321469"/>
                  <a:pt x="2405539" y="317659"/>
                </a:cubicBezTo>
                <a:close/>
                <a:moveTo>
                  <a:pt x="2398871" y="291941"/>
                </a:moveTo>
                <a:cubicBezTo>
                  <a:pt x="2398871" y="292894"/>
                  <a:pt x="2399824" y="293846"/>
                  <a:pt x="2399824" y="295751"/>
                </a:cubicBezTo>
                <a:cubicBezTo>
                  <a:pt x="2397919" y="298609"/>
                  <a:pt x="2396014" y="300514"/>
                  <a:pt x="2394109" y="303371"/>
                </a:cubicBezTo>
                <a:cubicBezTo>
                  <a:pt x="2394109" y="303371"/>
                  <a:pt x="2394109" y="302419"/>
                  <a:pt x="2394109" y="302419"/>
                </a:cubicBezTo>
                <a:cubicBezTo>
                  <a:pt x="2396014" y="298609"/>
                  <a:pt x="2397919" y="295751"/>
                  <a:pt x="2398871" y="291941"/>
                </a:cubicBezTo>
                <a:close/>
                <a:moveTo>
                  <a:pt x="2393156" y="267176"/>
                </a:moveTo>
                <a:cubicBezTo>
                  <a:pt x="2392204" y="268129"/>
                  <a:pt x="2392204" y="269081"/>
                  <a:pt x="2391251" y="270034"/>
                </a:cubicBezTo>
                <a:cubicBezTo>
                  <a:pt x="2390299" y="264319"/>
                  <a:pt x="2390299" y="259556"/>
                  <a:pt x="2389346" y="254794"/>
                </a:cubicBezTo>
                <a:cubicBezTo>
                  <a:pt x="2391251" y="258604"/>
                  <a:pt x="2392204" y="263366"/>
                  <a:pt x="2393156" y="267176"/>
                </a:cubicBezTo>
                <a:close/>
                <a:moveTo>
                  <a:pt x="2351246" y="278606"/>
                </a:moveTo>
                <a:cubicBezTo>
                  <a:pt x="2351246" y="277654"/>
                  <a:pt x="2351246" y="277654"/>
                  <a:pt x="2351246" y="278606"/>
                </a:cubicBezTo>
                <a:lnTo>
                  <a:pt x="2351246" y="275749"/>
                </a:lnTo>
                <a:cubicBezTo>
                  <a:pt x="2351246" y="276701"/>
                  <a:pt x="2351246" y="277654"/>
                  <a:pt x="2351246" y="278606"/>
                </a:cubicBezTo>
                <a:close/>
                <a:moveTo>
                  <a:pt x="2378869" y="295751"/>
                </a:moveTo>
                <a:cubicBezTo>
                  <a:pt x="2377916" y="298609"/>
                  <a:pt x="2376011" y="300514"/>
                  <a:pt x="2375059" y="303371"/>
                </a:cubicBezTo>
                <a:cubicBezTo>
                  <a:pt x="2375059" y="304324"/>
                  <a:pt x="2374106" y="304324"/>
                  <a:pt x="2374106" y="305276"/>
                </a:cubicBezTo>
                <a:cubicBezTo>
                  <a:pt x="2374106" y="305276"/>
                  <a:pt x="2374106" y="304324"/>
                  <a:pt x="2374106" y="304324"/>
                </a:cubicBezTo>
                <a:cubicBezTo>
                  <a:pt x="2376964" y="261461"/>
                  <a:pt x="2376011" y="231934"/>
                  <a:pt x="2376011" y="231934"/>
                </a:cubicBezTo>
                <a:cubicBezTo>
                  <a:pt x="2376011" y="231934"/>
                  <a:pt x="2372201" y="249079"/>
                  <a:pt x="2366486" y="277654"/>
                </a:cubicBezTo>
                <a:cubicBezTo>
                  <a:pt x="2365534" y="275749"/>
                  <a:pt x="2365534" y="273844"/>
                  <a:pt x="2364581" y="272891"/>
                </a:cubicBezTo>
                <a:cubicBezTo>
                  <a:pt x="2363629" y="270034"/>
                  <a:pt x="2362676" y="267176"/>
                  <a:pt x="2361724" y="264319"/>
                </a:cubicBezTo>
                <a:cubicBezTo>
                  <a:pt x="2361724" y="257651"/>
                  <a:pt x="2361724" y="250984"/>
                  <a:pt x="2361724" y="245269"/>
                </a:cubicBezTo>
                <a:lnTo>
                  <a:pt x="2365534" y="234791"/>
                </a:lnTo>
                <a:lnTo>
                  <a:pt x="2376011" y="211931"/>
                </a:lnTo>
                <a:cubicBezTo>
                  <a:pt x="2376011" y="221456"/>
                  <a:pt x="2376011" y="232886"/>
                  <a:pt x="2376011" y="244316"/>
                </a:cubicBezTo>
                <a:cubicBezTo>
                  <a:pt x="2376011" y="258604"/>
                  <a:pt x="2376011" y="274796"/>
                  <a:pt x="2376964" y="290989"/>
                </a:cubicBezTo>
                <a:cubicBezTo>
                  <a:pt x="2378869" y="292894"/>
                  <a:pt x="2378869" y="293846"/>
                  <a:pt x="2378869" y="295751"/>
                </a:cubicBezTo>
                <a:close/>
                <a:moveTo>
                  <a:pt x="2362676" y="180499"/>
                </a:moveTo>
                <a:cubicBezTo>
                  <a:pt x="2364581" y="175736"/>
                  <a:pt x="2366486" y="170974"/>
                  <a:pt x="2368391" y="166211"/>
                </a:cubicBezTo>
                <a:cubicBezTo>
                  <a:pt x="2372201" y="157639"/>
                  <a:pt x="2375059" y="149066"/>
                  <a:pt x="2377916" y="140494"/>
                </a:cubicBezTo>
                <a:cubicBezTo>
                  <a:pt x="2377916" y="141446"/>
                  <a:pt x="2378869" y="142399"/>
                  <a:pt x="2378869" y="143351"/>
                </a:cubicBezTo>
                <a:cubicBezTo>
                  <a:pt x="2379821" y="146209"/>
                  <a:pt x="2379821" y="149066"/>
                  <a:pt x="2378869" y="152876"/>
                </a:cubicBezTo>
                <a:cubicBezTo>
                  <a:pt x="2377916" y="149066"/>
                  <a:pt x="2377916" y="147161"/>
                  <a:pt x="2377916" y="147161"/>
                </a:cubicBezTo>
                <a:cubicBezTo>
                  <a:pt x="2377916" y="147161"/>
                  <a:pt x="2377916" y="156686"/>
                  <a:pt x="2377916" y="173831"/>
                </a:cubicBezTo>
                <a:cubicBezTo>
                  <a:pt x="2377916" y="182404"/>
                  <a:pt x="2377916" y="191929"/>
                  <a:pt x="2377916" y="203359"/>
                </a:cubicBezTo>
                <a:cubicBezTo>
                  <a:pt x="2373154" y="210979"/>
                  <a:pt x="2368391" y="219551"/>
                  <a:pt x="2362676" y="227171"/>
                </a:cubicBezTo>
                <a:cubicBezTo>
                  <a:pt x="2361724" y="206216"/>
                  <a:pt x="2361724" y="190976"/>
                  <a:pt x="2360771" y="185261"/>
                </a:cubicBezTo>
                <a:cubicBezTo>
                  <a:pt x="2361724" y="183356"/>
                  <a:pt x="2361724" y="182404"/>
                  <a:pt x="2362676" y="180499"/>
                </a:cubicBezTo>
                <a:close/>
                <a:moveTo>
                  <a:pt x="2340769" y="241459"/>
                </a:moveTo>
                <a:cubicBezTo>
                  <a:pt x="2341721" y="239554"/>
                  <a:pt x="2341721" y="237649"/>
                  <a:pt x="2342674" y="235744"/>
                </a:cubicBezTo>
                <a:cubicBezTo>
                  <a:pt x="2344579" y="230981"/>
                  <a:pt x="2345531" y="226219"/>
                  <a:pt x="2347436" y="221456"/>
                </a:cubicBezTo>
                <a:cubicBezTo>
                  <a:pt x="2352199" y="210026"/>
                  <a:pt x="2356009" y="198596"/>
                  <a:pt x="2359819" y="187166"/>
                </a:cubicBezTo>
                <a:cubicBezTo>
                  <a:pt x="2358866" y="194786"/>
                  <a:pt x="2356961" y="212884"/>
                  <a:pt x="2355056" y="236696"/>
                </a:cubicBezTo>
                <a:cubicBezTo>
                  <a:pt x="2354104" y="232886"/>
                  <a:pt x="2353151" y="230029"/>
                  <a:pt x="2353151" y="230029"/>
                </a:cubicBezTo>
                <a:cubicBezTo>
                  <a:pt x="2353151" y="230029"/>
                  <a:pt x="2354104" y="233839"/>
                  <a:pt x="2354104" y="241459"/>
                </a:cubicBezTo>
                <a:cubicBezTo>
                  <a:pt x="2351246" y="247174"/>
                  <a:pt x="2347436" y="253841"/>
                  <a:pt x="2344579" y="259556"/>
                </a:cubicBezTo>
                <a:cubicBezTo>
                  <a:pt x="2344579" y="259556"/>
                  <a:pt x="2344579" y="259556"/>
                  <a:pt x="2344579" y="259556"/>
                </a:cubicBezTo>
                <a:cubicBezTo>
                  <a:pt x="2342674" y="254794"/>
                  <a:pt x="2340769" y="250031"/>
                  <a:pt x="2339816" y="245269"/>
                </a:cubicBezTo>
                <a:lnTo>
                  <a:pt x="2340769" y="241459"/>
                </a:lnTo>
                <a:close/>
                <a:moveTo>
                  <a:pt x="2344579" y="320516"/>
                </a:moveTo>
                <a:cubicBezTo>
                  <a:pt x="2342674" y="316706"/>
                  <a:pt x="2340769" y="313849"/>
                  <a:pt x="2339816" y="310991"/>
                </a:cubicBezTo>
                <a:lnTo>
                  <a:pt x="2339816" y="310039"/>
                </a:lnTo>
                <a:cubicBezTo>
                  <a:pt x="2341721" y="313849"/>
                  <a:pt x="2343626" y="317659"/>
                  <a:pt x="2344579" y="320516"/>
                </a:cubicBezTo>
                <a:close/>
                <a:moveTo>
                  <a:pt x="2337911" y="317659"/>
                </a:moveTo>
                <a:cubicBezTo>
                  <a:pt x="2338864" y="320516"/>
                  <a:pt x="2339816" y="324326"/>
                  <a:pt x="2341721" y="327184"/>
                </a:cubicBezTo>
                <a:lnTo>
                  <a:pt x="2336959" y="321469"/>
                </a:lnTo>
                <a:lnTo>
                  <a:pt x="2337911" y="317659"/>
                </a:lnTo>
                <a:close/>
                <a:moveTo>
                  <a:pt x="2332196" y="280511"/>
                </a:moveTo>
                <a:cubicBezTo>
                  <a:pt x="2332196" y="281464"/>
                  <a:pt x="2333149" y="282416"/>
                  <a:pt x="2333149" y="283369"/>
                </a:cubicBezTo>
                <a:cubicBezTo>
                  <a:pt x="2333149" y="282416"/>
                  <a:pt x="2332196" y="282416"/>
                  <a:pt x="2332196" y="281464"/>
                </a:cubicBezTo>
                <a:lnTo>
                  <a:pt x="2332196" y="280511"/>
                </a:lnTo>
                <a:close/>
                <a:moveTo>
                  <a:pt x="2330291" y="289084"/>
                </a:moveTo>
                <a:cubicBezTo>
                  <a:pt x="2330291" y="290036"/>
                  <a:pt x="2331244" y="290989"/>
                  <a:pt x="2331244" y="290989"/>
                </a:cubicBezTo>
                <a:lnTo>
                  <a:pt x="2330291" y="292894"/>
                </a:lnTo>
                <a:cubicBezTo>
                  <a:pt x="2330291" y="291941"/>
                  <a:pt x="2329339" y="291941"/>
                  <a:pt x="2329339" y="290989"/>
                </a:cubicBezTo>
                <a:lnTo>
                  <a:pt x="2330291" y="289084"/>
                </a:lnTo>
                <a:close/>
                <a:moveTo>
                  <a:pt x="2329339" y="293846"/>
                </a:moveTo>
                <a:lnTo>
                  <a:pt x="2329339" y="292894"/>
                </a:lnTo>
                <a:cubicBezTo>
                  <a:pt x="2329339" y="293846"/>
                  <a:pt x="2329339" y="293846"/>
                  <a:pt x="2330291" y="294799"/>
                </a:cubicBezTo>
                <a:lnTo>
                  <a:pt x="2328386" y="299561"/>
                </a:lnTo>
                <a:cubicBezTo>
                  <a:pt x="2328386" y="299561"/>
                  <a:pt x="2328386" y="299561"/>
                  <a:pt x="2328386" y="298609"/>
                </a:cubicBezTo>
                <a:lnTo>
                  <a:pt x="2329339" y="293846"/>
                </a:lnTo>
                <a:close/>
                <a:moveTo>
                  <a:pt x="2313146" y="194786"/>
                </a:moveTo>
                <a:cubicBezTo>
                  <a:pt x="2314099" y="196691"/>
                  <a:pt x="2314099" y="199549"/>
                  <a:pt x="2315051" y="201454"/>
                </a:cubicBezTo>
                <a:cubicBezTo>
                  <a:pt x="2315051" y="202406"/>
                  <a:pt x="2316004" y="203359"/>
                  <a:pt x="2316004" y="205264"/>
                </a:cubicBezTo>
                <a:cubicBezTo>
                  <a:pt x="2315051" y="208121"/>
                  <a:pt x="2314099" y="211931"/>
                  <a:pt x="2314099" y="214789"/>
                </a:cubicBezTo>
                <a:cubicBezTo>
                  <a:pt x="2314099" y="214789"/>
                  <a:pt x="2314099" y="214789"/>
                  <a:pt x="2314099" y="214789"/>
                </a:cubicBezTo>
                <a:cubicBezTo>
                  <a:pt x="2313146" y="211931"/>
                  <a:pt x="2311241" y="210026"/>
                  <a:pt x="2310289" y="207169"/>
                </a:cubicBezTo>
                <a:cubicBezTo>
                  <a:pt x="2311241" y="202406"/>
                  <a:pt x="2312194" y="198596"/>
                  <a:pt x="2313146" y="194786"/>
                </a:cubicBezTo>
                <a:close/>
                <a:moveTo>
                  <a:pt x="2304574" y="197644"/>
                </a:moveTo>
                <a:cubicBezTo>
                  <a:pt x="2304574" y="198596"/>
                  <a:pt x="2305526" y="199549"/>
                  <a:pt x="2305526" y="200501"/>
                </a:cubicBezTo>
                <a:cubicBezTo>
                  <a:pt x="2304574" y="202406"/>
                  <a:pt x="2304574" y="204311"/>
                  <a:pt x="2303621" y="205264"/>
                </a:cubicBezTo>
                <a:cubicBezTo>
                  <a:pt x="2304574" y="203359"/>
                  <a:pt x="2304574" y="200501"/>
                  <a:pt x="2304574" y="197644"/>
                </a:cubicBezTo>
                <a:close/>
                <a:moveTo>
                  <a:pt x="2297906" y="272891"/>
                </a:moveTo>
                <a:cubicBezTo>
                  <a:pt x="2298859" y="267176"/>
                  <a:pt x="2298859" y="262414"/>
                  <a:pt x="2298859" y="256699"/>
                </a:cubicBezTo>
                <a:cubicBezTo>
                  <a:pt x="2298859" y="254794"/>
                  <a:pt x="2299811" y="252889"/>
                  <a:pt x="2299811" y="250984"/>
                </a:cubicBezTo>
                <a:cubicBezTo>
                  <a:pt x="2303621" y="236696"/>
                  <a:pt x="2306479" y="223361"/>
                  <a:pt x="2308384" y="211931"/>
                </a:cubicBezTo>
                <a:cubicBezTo>
                  <a:pt x="2308384" y="212884"/>
                  <a:pt x="2309336" y="214789"/>
                  <a:pt x="2309336" y="215741"/>
                </a:cubicBezTo>
                <a:cubicBezTo>
                  <a:pt x="2310289" y="217646"/>
                  <a:pt x="2310289" y="219551"/>
                  <a:pt x="2311241" y="221456"/>
                </a:cubicBezTo>
                <a:cubicBezTo>
                  <a:pt x="2311241" y="221456"/>
                  <a:pt x="2311241" y="221456"/>
                  <a:pt x="2311241" y="221456"/>
                </a:cubicBezTo>
                <a:cubicBezTo>
                  <a:pt x="2309336" y="231934"/>
                  <a:pt x="2306479" y="242411"/>
                  <a:pt x="2304574" y="253841"/>
                </a:cubicBezTo>
                <a:cubicBezTo>
                  <a:pt x="2302669" y="252889"/>
                  <a:pt x="2302669" y="251936"/>
                  <a:pt x="2302669" y="251936"/>
                </a:cubicBezTo>
                <a:cubicBezTo>
                  <a:pt x="2302669" y="251936"/>
                  <a:pt x="2303621" y="252889"/>
                  <a:pt x="2304574" y="253841"/>
                </a:cubicBezTo>
                <a:cubicBezTo>
                  <a:pt x="2302669" y="260509"/>
                  <a:pt x="2301716" y="268129"/>
                  <a:pt x="2299811" y="274796"/>
                </a:cubicBezTo>
                <a:cubicBezTo>
                  <a:pt x="2297906" y="283369"/>
                  <a:pt x="2296001" y="291941"/>
                  <a:pt x="2294096" y="300514"/>
                </a:cubicBezTo>
                <a:cubicBezTo>
                  <a:pt x="2296954" y="291941"/>
                  <a:pt x="2297906" y="282416"/>
                  <a:pt x="2297906" y="272891"/>
                </a:cubicBezTo>
                <a:close/>
                <a:moveTo>
                  <a:pt x="2271236" y="369094"/>
                </a:moveTo>
                <a:cubicBezTo>
                  <a:pt x="2271236" y="371951"/>
                  <a:pt x="2271236" y="374809"/>
                  <a:pt x="2270284" y="376714"/>
                </a:cubicBezTo>
                <a:lnTo>
                  <a:pt x="2270284" y="376714"/>
                </a:lnTo>
                <a:cubicBezTo>
                  <a:pt x="2270284" y="375761"/>
                  <a:pt x="2270284" y="373856"/>
                  <a:pt x="2270284" y="372904"/>
                </a:cubicBezTo>
                <a:cubicBezTo>
                  <a:pt x="2270284" y="371951"/>
                  <a:pt x="2270284" y="370046"/>
                  <a:pt x="2271236" y="369094"/>
                </a:cubicBezTo>
                <a:close/>
                <a:moveTo>
                  <a:pt x="2252186" y="297656"/>
                </a:moveTo>
                <a:cubicBezTo>
                  <a:pt x="2252186" y="302419"/>
                  <a:pt x="2251234" y="307181"/>
                  <a:pt x="2251234" y="311944"/>
                </a:cubicBezTo>
                <a:cubicBezTo>
                  <a:pt x="2251234" y="310991"/>
                  <a:pt x="2250281" y="310039"/>
                  <a:pt x="2250281" y="308134"/>
                </a:cubicBezTo>
                <a:cubicBezTo>
                  <a:pt x="2251234" y="305276"/>
                  <a:pt x="2252186" y="301466"/>
                  <a:pt x="2252186" y="297656"/>
                </a:cubicBezTo>
                <a:close/>
                <a:moveTo>
                  <a:pt x="2215991" y="252889"/>
                </a:moveTo>
                <a:lnTo>
                  <a:pt x="2215991" y="256699"/>
                </a:lnTo>
                <a:cubicBezTo>
                  <a:pt x="2215991" y="256699"/>
                  <a:pt x="2215991" y="256699"/>
                  <a:pt x="2215991" y="256699"/>
                </a:cubicBezTo>
                <a:cubicBezTo>
                  <a:pt x="2215039" y="255746"/>
                  <a:pt x="2215991" y="254794"/>
                  <a:pt x="2215991" y="252889"/>
                </a:cubicBezTo>
                <a:close/>
                <a:moveTo>
                  <a:pt x="2211229" y="281464"/>
                </a:moveTo>
                <a:cubicBezTo>
                  <a:pt x="2212181" y="273844"/>
                  <a:pt x="2213134" y="267176"/>
                  <a:pt x="2214086" y="260509"/>
                </a:cubicBezTo>
                <a:cubicBezTo>
                  <a:pt x="2214086" y="260509"/>
                  <a:pt x="2215039" y="261461"/>
                  <a:pt x="2215039" y="261461"/>
                </a:cubicBezTo>
                <a:lnTo>
                  <a:pt x="2215039" y="267176"/>
                </a:lnTo>
                <a:cubicBezTo>
                  <a:pt x="2214086" y="277654"/>
                  <a:pt x="2213134" y="289084"/>
                  <a:pt x="2212181" y="299561"/>
                </a:cubicBezTo>
                <a:cubicBezTo>
                  <a:pt x="2210276" y="302419"/>
                  <a:pt x="2208371" y="306229"/>
                  <a:pt x="2206466" y="309086"/>
                </a:cubicBezTo>
                <a:cubicBezTo>
                  <a:pt x="2208371" y="299561"/>
                  <a:pt x="2210276" y="290036"/>
                  <a:pt x="2211229" y="281464"/>
                </a:cubicBezTo>
                <a:close/>
                <a:moveTo>
                  <a:pt x="2205514" y="337661"/>
                </a:moveTo>
                <a:cubicBezTo>
                  <a:pt x="2205514" y="338614"/>
                  <a:pt x="2204561" y="338614"/>
                  <a:pt x="2204561" y="339566"/>
                </a:cubicBezTo>
                <a:cubicBezTo>
                  <a:pt x="2204561" y="339566"/>
                  <a:pt x="2204561" y="339566"/>
                  <a:pt x="2204561" y="340519"/>
                </a:cubicBezTo>
                <a:cubicBezTo>
                  <a:pt x="2204561" y="339566"/>
                  <a:pt x="2204561" y="338614"/>
                  <a:pt x="2205514" y="337661"/>
                </a:cubicBezTo>
                <a:close/>
                <a:moveTo>
                  <a:pt x="2183606" y="336709"/>
                </a:moveTo>
                <a:cubicBezTo>
                  <a:pt x="2183606" y="338614"/>
                  <a:pt x="2184559" y="341471"/>
                  <a:pt x="2185511" y="345281"/>
                </a:cubicBezTo>
                <a:cubicBezTo>
                  <a:pt x="2185511" y="347186"/>
                  <a:pt x="2184559" y="349091"/>
                  <a:pt x="2184559" y="350044"/>
                </a:cubicBezTo>
                <a:cubicBezTo>
                  <a:pt x="2184559" y="347186"/>
                  <a:pt x="2183606" y="343376"/>
                  <a:pt x="2183606" y="340519"/>
                </a:cubicBezTo>
                <a:cubicBezTo>
                  <a:pt x="2183606" y="339566"/>
                  <a:pt x="2183606" y="338614"/>
                  <a:pt x="2183606" y="337661"/>
                </a:cubicBezTo>
                <a:cubicBezTo>
                  <a:pt x="2182654" y="337661"/>
                  <a:pt x="2182654" y="337661"/>
                  <a:pt x="2183606" y="336709"/>
                </a:cubicBezTo>
                <a:close/>
                <a:moveTo>
                  <a:pt x="2178844" y="345281"/>
                </a:moveTo>
                <a:cubicBezTo>
                  <a:pt x="2178844" y="349091"/>
                  <a:pt x="2178844" y="352901"/>
                  <a:pt x="2178844" y="357664"/>
                </a:cubicBezTo>
                <a:cubicBezTo>
                  <a:pt x="2177891" y="355759"/>
                  <a:pt x="2176939" y="352901"/>
                  <a:pt x="2175986" y="350996"/>
                </a:cubicBezTo>
                <a:cubicBezTo>
                  <a:pt x="2176939" y="348139"/>
                  <a:pt x="2177891" y="346234"/>
                  <a:pt x="2178844" y="345281"/>
                </a:cubicBezTo>
                <a:close/>
                <a:moveTo>
                  <a:pt x="2150269" y="278606"/>
                </a:moveTo>
                <a:cubicBezTo>
                  <a:pt x="2155031" y="261461"/>
                  <a:pt x="2159794" y="246221"/>
                  <a:pt x="2162651" y="232886"/>
                </a:cubicBezTo>
                <a:cubicBezTo>
                  <a:pt x="2162651" y="233839"/>
                  <a:pt x="2162651" y="234791"/>
                  <a:pt x="2161699" y="235744"/>
                </a:cubicBezTo>
                <a:cubicBezTo>
                  <a:pt x="2160746" y="241459"/>
                  <a:pt x="2158841" y="248126"/>
                  <a:pt x="2157889" y="253841"/>
                </a:cubicBezTo>
                <a:cubicBezTo>
                  <a:pt x="2156936" y="260509"/>
                  <a:pt x="2155984" y="267176"/>
                  <a:pt x="2154079" y="274796"/>
                </a:cubicBezTo>
                <a:cubicBezTo>
                  <a:pt x="2153126" y="280511"/>
                  <a:pt x="2152174" y="287179"/>
                  <a:pt x="2151221" y="293846"/>
                </a:cubicBezTo>
                <a:cubicBezTo>
                  <a:pt x="2149316" y="290036"/>
                  <a:pt x="2148364" y="288131"/>
                  <a:pt x="2148364" y="288131"/>
                </a:cubicBezTo>
                <a:cubicBezTo>
                  <a:pt x="2148364" y="288131"/>
                  <a:pt x="2149316" y="290989"/>
                  <a:pt x="2150269" y="296704"/>
                </a:cubicBezTo>
                <a:cubicBezTo>
                  <a:pt x="2149316" y="302419"/>
                  <a:pt x="2148364" y="309086"/>
                  <a:pt x="2147411" y="314801"/>
                </a:cubicBezTo>
                <a:cubicBezTo>
                  <a:pt x="2143601" y="309086"/>
                  <a:pt x="2140744" y="305276"/>
                  <a:pt x="2140744" y="305276"/>
                </a:cubicBezTo>
                <a:cubicBezTo>
                  <a:pt x="2145506" y="296704"/>
                  <a:pt x="2147411" y="287179"/>
                  <a:pt x="2150269" y="278606"/>
                </a:cubicBezTo>
                <a:close/>
                <a:moveTo>
                  <a:pt x="2142649" y="305276"/>
                </a:moveTo>
                <a:cubicBezTo>
                  <a:pt x="2142649" y="306229"/>
                  <a:pt x="2144554" y="310991"/>
                  <a:pt x="2148364" y="319564"/>
                </a:cubicBezTo>
                <a:cubicBezTo>
                  <a:pt x="2148364" y="319564"/>
                  <a:pt x="2148364" y="320516"/>
                  <a:pt x="2148364" y="320516"/>
                </a:cubicBezTo>
                <a:cubicBezTo>
                  <a:pt x="2148364" y="320516"/>
                  <a:pt x="2148364" y="321469"/>
                  <a:pt x="2148364" y="321469"/>
                </a:cubicBezTo>
                <a:cubicBezTo>
                  <a:pt x="2147411" y="328136"/>
                  <a:pt x="2146459" y="335756"/>
                  <a:pt x="2145506" y="343376"/>
                </a:cubicBezTo>
                <a:cubicBezTo>
                  <a:pt x="2143601" y="336709"/>
                  <a:pt x="2141696" y="330994"/>
                  <a:pt x="2139791" y="324326"/>
                </a:cubicBezTo>
                <a:cubicBezTo>
                  <a:pt x="2139791" y="323374"/>
                  <a:pt x="2138839" y="321469"/>
                  <a:pt x="2138839" y="320516"/>
                </a:cubicBezTo>
                <a:cubicBezTo>
                  <a:pt x="2138839" y="315754"/>
                  <a:pt x="2140744" y="310991"/>
                  <a:pt x="2142649" y="305276"/>
                </a:cubicBezTo>
                <a:close/>
                <a:moveTo>
                  <a:pt x="2058829" y="353854"/>
                </a:moveTo>
                <a:cubicBezTo>
                  <a:pt x="2057876" y="357664"/>
                  <a:pt x="2056924" y="362426"/>
                  <a:pt x="2056924" y="366236"/>
                </a:cubicBezTo>
                <a:cubicBezTo>
                  <a:pt x="2056924" y="364331"/>
                  <a:pt x="2055971" y="363379"/>
                  <a:pt x="2055971" y="361474"/>
                </a:cubicBezTo>
                <a:cubicBezTo>
                  <a:pt x="2055019" y="358616"/>
                  <a:pt x="2055019" y="355759"/>
                  <a:pt x="2054066" y="352901"/>
                </a:cubicBezTo>
                <a:cubicBezTo>
                  <a:pt x="2054066" y="352901"/>
                  <a:pt x="2054066" y="352901"/>
                  <a:pt x="2054066" y="351949"/>
                </a:cubicBezTo>
                <a:cubicBezTo>
                  <a:pt x="2055971" y="347186"/>
                  <a:pt x="2057876" y="343376"/>
                  <a:pt x="2059781" y="338614"/>
                </a:cubicBezTo>
                <a:cubicBezTo>
                  <a:pt x="2059781" y="340519"/>
                  <a:pt x="2060734" y="341471"/>
                  <a:pt x="2060734" y="343376"/>
                </a:cubicBezTo>
                <a:cubicBezTo>
                  <a:pt x="2060734" y="347186"/>
                  <a:pt x="2059781" y="350044"/>
                  <a:pt x="2058829" y="353854"/>
                </a:cubicBezTo>
                <a:close/>
                <a:moveTo>
                  <a:pt x="2081689" y="350044"/>
                </a:moveTo>
                <a:cubicBezTo>
                  <a:pt x="2080736" y="351949"/>
                  <a:pt x="2080736" y="352901"/>
                  <a:pt x="2079784" y="354806"/>
                </a:cubicBezTo>
                <a:cubicBezTo>
                  <a:pt x="2078831" y="351949"/>
                  <a:pt x="2078831" y="350044"/>
                  <a:pt x="2077879" y="347186"/>
                </a:cubicBezTo>
                <a:cubicBezTo>
                  <a:pt x="2077879" y="346234"/>
                  <a:pt x="2077879" y="345281"/>
                  <a:pt x="2077879" y="344329"/>
                </a:cubicBezTo>
                <a:cubicBezTo>
                  <a:pt x="2078831" y="345281"/>
                  <a:pt x="2079784" y="346234"/>
                  <a:pt x="2080736" y="348139"/>
                </a:cubicBezTo>
                <a:cubicBezTo>
                  <a:pt x="2080736" y="348139"/>
                  <a:pt x="2080736" y="349091"/>
                  <a:pt x="2081689" y="350044"/>
                </a:cubicBezTo>
                <a:cubicBezTo>
                  <a:pt x="2081689" y="350044"/>
                  <a:pt x="2081689" y="350044"/>
                  <a:pt x="2081689" y="350044"/>
                </a:cubicBezTo>
                <a:close/>
                <a:moveTo>
                  <a:pt x="2081689" y="339566"/>
                </a:moveTo>
                <a:cubicBezTo>
                  <a:pt x="2081689" y="340519"/>
                  <a:pt x="2081689" y="341471"/>
                  <a:pt x="2081689" y="341471"/>
                </a:cubicBezTo>
                <a:cubicBezTo>
                  <a:pt x="2080736" y="340519"/>
                  <a:pt x="2079784" y="338614"/>
                  <a:pt x="2078831" y="337661"/>
                </a:cubicBezTo>
                <a:cubicBezTo>
                  <a:pt x="2078831" y="334804"/>
                  <a:pt x="2079784" y="331946"/>
                  <a:pt x="2079784" y="330041"/>
                </a:cubicBezTo>
                <a:cubicBezTo>
                  <a:pt x="2080736" y="332899"/>
                  <a:pt x="2081689" y="335756"/>
                  <a:pt x="2081689" y="339566"/>
                </a:cubicBezTo>
                <a:cubicBezTo>
                  <a:pt x="2081689" y="338614"/>
                  <a:pt x="2081689" y="338614"/>
                  <a:pt x="2081689" y="339566"/>
                </a:cubicBezTo>
                <a:close/>
                <a:moveTo>
                  <a:pt x="2085499" y="290036"/>
                </a:moveTo>
                <a:cubicBezTo>
                  <a:pt x="2085499" y="295751"/>
                  <a:pt x="2084546" y="301466"/>
                  <a:pt x="2084546" y="307181"/>
                </a:cubicBezTo>
                <a:cubicBezTo>
                  <a:pt x="2084546" y="306229"/>
                  <a:pt x="2083594" y="305276"/>
                  <a:pt x="2083594" y="303371"/>
                </a:cubicBezTo>
                <a:cubicBezTo>
                  <a:pt x="2084546" y="292894"/>
                  <a:pt x="2085499" y="282416"/>
                  <a:pt x="2086451" y="273844"/>
                </a:cubicBezTo>
                <a:cubicBezTo>
                  <a:pt x="2086451" y="271939"/>
                  <a:pt x="2086451" y="269081"/>
                  <a:pt x="2087404" y="267176"/>
                </a:cubicBezTo>
                <a:cubicBezTo>
                  <a:pt x="2086451" y="274796"/>
                  <a:pt x="2085499" y="282416"/>
                  <a:pt x="2085499" y="290036"/>
                </a:cubicBezTo>
                <a:close/>
                <a:moveTo>
                  <a:pt x="2089309" y="180499"/>
                </a:moveTo>
                <a:cubicBezTo>
                  <a:pt x="2089309" y="186214"/>
                  <a:pt x="2089309" y="192881"/>
                  <a:pt x="2089309" y="200501"/>
                </a:cubicBezTo>
                <a:cubicBezTo>
                  <a:pt x="2088356" y="197644"/>
                  <a:pt x="2086451" y="194786"/>
                  <a:pt x="2086451" y="192881"/>
                </a:cubicBezTo>
                <a:cubicBezTo>
                  <a:pt x="2087404" y="188119"/>
                  <a:pt x="2088356" y="184309"/>
                  <a:pt x="2089309" y="180499"/>
                </a:cubicBezTo>
                <a:close/>
                <a:moveTo>
                  <a:pt x="2072164" y="241459"/>
                </a:moveTo>
                <a:cubicBezTo>
                  <a:pt x="2077879" y="223361"/>
                  <a:pt x="2082641" y="207169"/>
                  <a:pt x="2086451" y="193834"/>
                </a:cubicBezTo>
                <a:cubicBezTo>
                  <a:pt x="2087404" y="197644"/>
                  <a:pt x="2088356" y="201454"/>
                  <a:pt x="2090261" y="207169"/>
                </a:cubicBezTo>
                <a:cubicBezTo>
                  <a:pt x="2090261" y="207169"/>
                  <a:pt x="2090261" y="207169"/>
                  <a:pt x="2090261" y="208121"/>
                </a:cubicBezTo>
                <a:cubicBezTo>
                  <a:pt x="2087404" y="221456"/>
                  <a:pt x="2081689" y="244316"/>
                  <a:pt x="2075974" y="271939"/>
                </a:cubicBezTo>
                <a:cubicBezTo>
                  <a:pt x="2075021" y="274796"/>
                  <a:pt x="2075021" y="278606"/>
                  <a:pt x="2074069" y="282416"/>
                </a:cubicBezTo>
                <a:cubicBezTo>
                  <a:pt x="2072164" y="278606"/>
                  <a:pt x="2070259" y="274796"/>
                  <a:pt x="2068354" y="271939"/>
                </a:cubicBezTo>
                <a:cubicBezTo>
                  <a:pt x="2067401" y="270034"/>
                  <a:pt x="2066449" y="268129"/>
                  <a:pt x="2065496" y="266224"/>
                </a:cubicBezTo>
                <a:cubicBezTo>
                  <a:pt x="2067401" y="257651"/>
                  <a:pt x="2069306" y="249079"/>
                  <a:pt x="2072164" y="241459"/>
                </a:cubicBezTo>
                <a:close/>
                <a:moveTo>
                  <a:pt x="2062639" y="270034"/>
                </a:moveTo>
                <a:cubicBezTo>
                  <a:pt x="2062639" y="270986"/>
                  <a:pt x="2063591" y="271939"/>
                  <a:pt x="2063591" y="272891"/>
                </a:cubicBezTo>
                <a:cubicBezTo>
                  <a:pt x="2065496" y="278606"/>
                  <a:pt x="2067401" y="285274"/>
                  <a:pt x="2069306" y="292894"/>
                </a:cubicBezTo>
                <a:cubicBezTo>
                  <a:pt x="2069306" y="293846"/>
                  <a:pt x="2069306" y="293846"/>
                  <a:pt x="2070259" y="294799"/>
                </a:cubicBezTo>
                <a:cubicBezTo>
                  <a:pt x="2069306" y="299561"/>
                  <a:pt x="2068354" y="305276"/>
                  <a:pt x="2067401" y="310039"/>
                </a:cubicBezTo>
                <a:cubicBezTo>
                  <a:pt x="2066449" y="308134"/>
                  <a:pt x="2066449" y="305276"/>
                  <a:pt x="2065496" y="303371"/>
                </a:cubicBezTo>
                <a:cubicBezTo>
                  <a:pt x="2063591" y="296704"/>
                  <a:pt x="2060734" y="290036"/>
                  <a:pt x="2058829" y="284321"/>
                </a:cubicBezTo>
                <a:cubicBezTo>
                  <a:pt x="2059781" y="279559"/>
                  <a:pt x="2061686" y="274796"/>
                  <a:pt x="2062639" y="270034"/>
                </a:cubicBezTo>
                <a:close/>
                <a:moveTo>
                  <a:pt x="2053114" y="301466"/>
                </a:moveTo>
                <a:cubicBezTo>
                  <a:pt x="2053114" y="303371"/>
                  <a:pt x="2054066" y="304324"/>
                  <a:pt x="2054066" y="306229"/>
                </a:cubicBezTo>
                <a:cubicBezTo>
                  <a:pt x="2055019" y="310991"/>
                  <a:pt x="2055971" y="315754"/>
                  <a:pt x="2056924" y="320516"/>
                </a:cubicBezTo>
                <a:cubicBezTo>
                  <a:pt x="2056924" y="320516"/>
                  <a:pt x="2055971" y="320516"/>
                  <a:pt x="2055971" y="320516"/>
                </a:cubicBezTo>
                <a:cubicBezTo>
                  <a:pt x="2051209" y="318611"/>
                  <a:pt x="2049304" y="317659"/>
                  <a:pt x="2049304" y="317659"/>
                </a:cubicBezTo>
                <a:cubicBezTo>
                  <a:pt x="2049304" y="317659"/>
                  <a:pt x="2051209" y="319564"/>
                  <a:pt x="2055971" y="321469"/>
                </a:cubicBezTo>
                <a:cubicBezTo>
                  <a:pt x="2056924" y="321469"/>
                  <a:pt x="2056924" y="322421"/>
                  <a:pt x="2057876" y="322421"/>
                </a:cubicBezTo>
                <a:cubicBezTo>
                  <a:pt x="2058829" y="326231"/>
                  <a:pt x="2058829" y="329089"/>
                  <a:pt x="2059781" y="332899"/>
                </a:cubicBezTo>
                <a:cubicBezTo>
                  <a:pt x="2057876" y="335756"/>
                  <a:pt x="2055971" y="338614"/>
                  <a:pt x="2053114" y="342424"/>
                </a:cubicBezTo>
                <a:cubicBezTo>
                  <a:pt x="2052161" y="335756"/>
                  <a:pt x="2050256" y="328136"/>
                  <a:pt x="2049304" y="321469"/>
                </a:cubicBezTo>
                <a:cubicBezTo>
                  <a:pt x="2049304" y="319564"/>
                  <a:pt x="2049304" y="317659"/>
                  <a:pt x="2049304" y="315754"/>
                </a:cubicBezTo>
                <a:cubicBezTo>
                  <a:pt x="2050256" y="310991"/>
                  <a:pt x="2052161" y="305276"/>
                  <a:pt x="2053114" y="301466"/>
                </a:cubicBezTo>
                <a:close/>
                <a:moveTo>
                  <a:pt x="2044541" y="260509"/>
                </a:moveTo>
                <a:cubicBezTo>
                  <a:pt x="2044541" y="260509"/>
                  <a:pt x="2044541" y="260509"/>
                  <a:pt x="2044541" y="260509"/>
                </a:cubicBezTo>
                <a:cubicBezTo>
                  <a:pt x="2044541" y="260509"/>
                  <a:pt x="2044541" y="259556"/>
                  <a:pt x="2044541" y="259556"/>
                </a:cubicBezTo>
                <a:cubicBezTo>
                  <a:pt x="2044541" y="259556"/>
                  <a:pt x="2044541" y="259556"/>
                  <a:pt x="2044541" y="260509"/>
                </a:cubicBezTo>
                <a:close/>
                <a:moveTo>
                  <a:pt x="2019776" y="188119"/>
                </a:moveTo>
                <a:cubicBezTo>
                  <a:pt x="2019776" y="187166"/>
                  <a:pt x="2019776" y="186214"/>
                  <a:pt x="2019776" y="185261"/>
                </a:cubicBezTo>
                <a:cubicBezTo>
                  <a:pt x="2019776" y="182404"/>
                  <a:pt x="2020729" y="179546"/>
                  <a:pt x="2020729" y="177641"/>
                </a:cubicBezTo>
                <a:cubicBezTo>
                  <a:pt x="2020729" y="180499"/>
                  <a:pt x="2020729" y="184309"/>
                  <a:pt x="2020729" y="189071"/>
                </a:cubicBezTo>
                <a:cubicBezTo>
                  <a:pt x="2020729" y="197644"/>
                  <a:pt x="2021681" y="208121"/>
                  <a:pt x="2021681" y="220504"/>
                </a:cubicBezTo>
                <a:cubicBezTo>
                  <a:pt x="2021681" y="228124"/>
                  <a:pt x="2022634" y="235744"/>
                  <a:pt x="2023586" y="244316"/>
                </a:cubicBezTo>
                <a:cubicBezTo>
                  <a:pt x="2023586" y="245269"/>
                  <a:pt x="2022634" y="246221"/>
                  <a:pt x="2022634" y="247174"/>
                </a:cubicBezTo>
                <a:cubicBezTo>
                  <a:pt x="2020729" y="238601"/>
                  <a:pt x="2018824" y="230029"/>
                  <a:pt x="2016919" y="222409"/>
                </a:cubicBezTo>
                <a:cubicBezTo>
                  <a:pt x="2018824" y="209074"/>
                  <a:pt x="2018824" y="197644"/>
                  <a:pt x="2019776" y="188119"/>
                </a:cubicBezTo>
                <a:close/>
                <a:moveTo>
                  <a:pt x="1999774" y="298609"/>
                </a:moveTo>
                <a:cubicBezTo>
                  <a:pt x="1999774" y="300514"/>
                  <a:pt x="1999774" y="302419"/>
                  <a:pt x="1999774" y="304324"/>
                </a:cubicBezTo>
                <a:cubicBezTo>
                  <a:pt x="1998821" y="306229"/>
                  <a:pt x="1998821" y="308134"/>
                  <a:pt x="1997869" y="310039"/>
                </a:cubicBezTo>
                <a:cubicBezTo>
                  <a:pt x="1998821" y="306229"/>
                  <a:pt x="1999774" y="302419"/>
                  <a:pt x="1999774" y="298609"/>
                </a:cubicBezTo>
                <a:close/>
                <a:moveTo>
                  <a:pt x="1992154" y="349091"/>
                </a:moveTo>
                <a:cubicBezTo>
                  <a:pt x="1992154" y="351949"/>
                  <a:pt x="1992154" y="355759"/>
                  <a:pt x="1992154" y="359569"/>
                </a:cubicBezTo>
                <a:cubicBezTo>
                  <a:pt x="1992154" y="362426"/>
                  <a:pt x="1992154" y="366236"/>
                  <a:pt x="1992154" y="369094"/>
                </a:cubicBezTo>
                <a:cubicBezTo>
                  <a:pt x="1991201" y="370046"/>
                  <a:pt x="1990249" y="371951"/>
                  <a:pt x="1988344" y="373856"/>
                </a:cubicBezTo>
                <a:cubicBezTo>
                  <a:pt x="1990249" y="365284"/>
                  <a:pt x="1991201" y="356711"/>
                  <a:pt x="1992154" y="349091"/>
                </a:cubicBezTo>
                <a:close/>
                <a:moveTo>
                  <a:pt x="1987391" y="381476"/>
                </a:moveTo>
                <a:cubicBezTo>
                  <a:pt x="1987391" y="381476"/>
                  <a:pt x="1987391" y="381476"/>
                  <a:pt x="1987391" y="381476"/>
                </a:cubicBezTo>
                <a:cubicBezTo>
                  <a:pt x="1989296" y="377666"/>
                  <a:pt x="1991201" y="374809"/>
                  <a:pt x="1992154" y="372904"/>
                </a:cubicBezTo>
                <a:cubicBezTo>
                  <a:pt x="1992154" y="374809"/>
                  <a:pt x="1992154" y="377666"/>
                  <a:pt x="1992154" y="379571"/>
                </a:cubicBezTo>
                <a:cubicBezTo>
                  <a:pt x="1992154" y="381476"/>
                  <a:pt x="1991201" y="384334"/>
                  <a:pt x="1991201" y="386239"/>
                </a:cubicBezTo>
                <a:cubicBezTo>
                  <a:pt x="1990249" y="391001"/>
                  <a:pt x="1989296" y="395764"/>
                  <a:pt x="1988344" y="400526"/>
                </a:cubicBezTo>
                <a:cubicBezTo>
                  <a:pt x="1988344" y="400526"/>
                  <a:pt x="1988344" y="399574"/>
                  <a:pt x="1988344" y="399574"/>
                </a:cubicBezTo>
                <a:cubicBezTo>
                  <a:pt x="1987391" y="397669"/>
                  <a:pt x="1986439" y="394811"/>
                  <a:pt x="1985486" y="392906"/>
                </a:cubicBezTo>
                <a:cubicBezTo>
                  <a:pt x="1986439" y="389096"/>
                  <a:pt x="1986439" y="385286"/>
                  <a:pt x="1987391" y="381476"/>
                </a:cubicBezTo>
                <a:close/>
                <a:moveTo>
                  <a:pt x="1968341" y="290989"/>
                </a:moveTo>
                <a:cubicBezTo>
                  <a:pt x="1968341" y="292894"/>
                  <a:pt x="1968341" y="294799"/>
                  <a:pt x="1967389" y="297656"/>
                </a:cubicBezTo>
                <a:cubicBezTo>
                  <a:pt x="1967389" y="299561"/>
                  <a:pt x="1966436" y="302419"/>
                  <a:pt x="1966436" y="305276"/>
                </a:cubicBezTo>
                <a:cubicBezTo>
                  <a:pt x="1966436" y="309086"/>
                  <a:pt x="1965484" y="313849"/>
                  <a:pt x="1965484" y="318611"/>
                </a:cubicBezTo>
                <a:cubicBezTo>
                  <a:pt x="1965484" y="313849"/>
                  <a:pt x="1964531" y="309086"/>
                  <a:pt x="1964531" y="304324"/>
                </a:cubicBezTo>
                <a:cubicBezTo>
                  <a:pt x="1964531" y="303371"/>
                  <a:pt x="1964531" y="301466"/>
                  <a:pt x="1964531" y="300514"/>
                </a:cubicBezTo>
                <a:cubicBezTo>
                  <a:pt x="1965484" y="296704"/>
                  <a:pt x="1967389" y="293846"/>
                  <a:pt x="1968341" y="290989"/>
                </a:cubicBezTo>
                <a:close/>
                <a:moveTo>
                  <a:pt x="1937861" y="310039"/>
                </a:moveTo>
                <a:cubicBezTo>
                  <a:pt x="1937861" y="307181"/>
                  <a:pt x="1937861" y="304324"/>
                  <a:pt x="1937861" y="302419"/>
                </a:cubicBezTo>
                <a:cubicBezTo>
                  <a:pt x="1937861" y="300514"/>
                  <a:pt x="1937861" y="297656"/>
                  <a:pt x="1937861" y="295751"/>
                </a:cubicBezTo>
                <a:cubicBezTo>
                  <a:pt x="1937861" y="299561"/>
                  <a:pt x="1938814" y="302419"/>
                  <a:pt x="1938814" y="306229"/>
                </a:cubicBezTo>
                <a:cubicBezTo>
                  <a:pt x="1938814" y="308134"/>
                  <a:pt x="1938814" y="309086"/>
                  <a:pt x="1937861" y="310039"/>
                </a:cubicBezTo>
                <a:close/>
                <a:moveTo>
                  <a:pt x="1938814" y="272891"/>
                </a:moveTo>
                <a:cubicBezTo>
                  <a:pt x="1937861" y="270034"/>
                  <a:pt x="1937861" y="268129"/>
                  <a:pt x="1936909" y="266224"/>
                </a:cubicBezTo>
                <a:cubicBezTo>
                  <a:pt x="1936909" y="264319"/>
                  <a:pt x="1936909" y="262414"/>
                  <a:pt x="1936909" y="261461"/>
                </a:cubicBezTo>
                <a:cubicBezTo>
                  <a:pt x="1936909" y="256699"/>
                  <a:pt x="1936909" y="250984"/>
                  <a:pt x="1936909" y="246221"/>
                </a:cubicBezTo>
                <a:cubicBezTo>
                  <a:pt x="1936909" y="253841"/>
                  <a:pt x="1937861" y="263366"/>
                  <a:pt x="1938814" y="272891"/>
                </a:cubicBezTo>
                <a:close/>
                <a:moveTo>
                  <a:pt x="1900714" y="338614"/>
                </a:moveTo>
                <a:cubicBezTo>
                  <a:pt x="1900714" y="336709"/>
                  <a:pt x="1900714" y="334804"/>
                  <a:pt x="1900714" y="333851"/>
                </a:cubicBezTo>
                <a:cubicBezTo>
                  <a:pt x="1901666" y="331946"/>
                  <a:pt x="1901666" y="330041"/>
                  <a:pt x="1902619" y="329089"/>
                </a:cubicBezTo>
                <a:cubicBezTo>
                  <a:pt x="1903571" y="328136"/>
                  <a:pt x="1904524" y="326231"/>
                  <a:pt x="1904524" y="325279"/>
                </a:cubicBezTo>
                <a:cubicBezTo>
                  <a:pt x="1902619" y="330041"/>
                  <a:pt x="1901666" y="333851"/>
                  <a:pt x="1900714" y="338614"/>
                </a:cubicBezTo>
                <a:close/>
                <a:moveTo>
                  <a:pt x="1915954" y="436721"/>
                </a:moveTo>
                <a:cubicBezTo>
                  <a:pt x="1915954" y="435769"/>
                  <a:pt x="1915954" y="434816"/>
                  <a:pt x="1915954" y="433864"/>
                </a:cubicBezTo>
                <a:cubicBezTo>
                  <a:pt x="1915954" y="433864"/>
                  <a:pt x="1915954" y="434816"/>
                  <a:pt x="1916906" y="434816"/>
                </a:cubicBezTo>
                <a:cubicBezTo>
                  <a:pt x="1915954" y="435769"/>
                  <a:pt x="1915954" y="436721"/>
                  <a:pt x="1915954" y="436721"/>
                </a:cubicBezTo>
                <a:close/>
                <a:moveTo>
                  <a:pt x="1920716" y="401479"/>
                </a:moveTo>
                <a:cubicBezTo>
                  <a:pt x="1920716" y="403384"/>
                  <a:pt x="1919764" y="405289"/>
                  <a:pt x="1919764" y="407194"/>
                </a:cubicBezTo>
                <a:cubicBezTo>
                  <a:pt x="1918811" y="406241"/>
                  <a:pt x="1918811" y="405289"/>
                  <a:pt x="1917859" y="404336"/>
                </a:cubicBezTo>
                <a:cubicBezTo>
                  <a:pt x="1918811" y="402431"/>
                  <a:pt x="1919764" y="400526"/>
                  <a:pt x="1919764" y="398621"/>
                </a:cubicBezTo>
                <a:cubicBezTo>
                  <a:pt x="1920716" y="399574"/>
                  <a:pt x="1920716" y="400526"/>
                  <a:pt x="1920716" y="401479"/>
                </a:cubicBezTo>
                <a:close/>
                <a:moveTo>
                  <a:pt x="1917859" y="331946"/>
                </a:moveTo>
                <a:cubicBezTo>
                  <a:pt x="1918811" y="333851"/>
                  <a:pt x="1919764" y="335756"/>
                  <a:pt x="1919764" y="337661"/>
                </a:cubicBezTo>
                <a:cubicBezTo>
                  <a:pt x="1919764" y="337661"/>
                  <a:pt x="1919764" y="337661"/>
                  <a:pt x="1919764" y="337661"/>
                </a:cubicBezTo>
                <a:cubicBezTo>
                  <a:pt x="1919764" y="337661"/>
                  <a:pt x="1918811" y="338614"/>
                  <a:pt x="1918811" y="338614"/>
                </a:cubicBezTo>
                <a:cubicBezTo>
                  <a:pt x="1917859" y="339566"/>
                  <a:pt x="1916906" y="340519"/>
                  <a:pt x="1916906" y="342424"/>
                </a:cubicBezTo>
                <a:cubicBezTo>
                  <a:pt x="1916906" y="341471"/>
                  <a:pt x="1916906" y="341471"/>
                  <a:pt x="1916906" y="341471"/>
                </a:cubicBezTo>
                <a:cubicBezTo>
                  <a:pt x="1916906" y="341471"/>
                  <a:pt x="1916906" y="342424"/>
                  <a:pt x="1915954" y="344329"/>
                </a:cubicBezTo>
                <a:cubicBezTo>
                  <a:pt x="1915954" y="344329"/>
                  <a:pt x="1915001" y="345281"/>
                  <a:pt x="1915001" y="345281"/>
                </a:cubicBezTo>
                <a:cubicBezTo>
                  <a:pt x="1915954" y="340519"/>
                  <a:pt x="1916906" y="335756"/>
                  <a:pt x="1917859" y="331946"/>
                </a:cubicBezTo>
                <a:close/>
                <a:moveTo>
                  <a:pt x="1919764" y="360521"/>
                </a:moveTo>
                <a:cubicBezTo>
                  <a:pt x="1919764" y="361474"/>
                  <a:pt x="1919764" y="362426"/>
                  <a:pt x="1919764" y="364331"/>
                </a:cubicBezTo>
                <a:cubicBezTo>
                  <a:pt x="1917859" y="367189"/>
                  <a:pt x="1916906" y="370999"/>
                  <a:pt x="1915001" y="373856"/>
                </a:cubicBezTo>
                <a:cubicBezTo>
                  <a:pt x="1913096" y="378619"/>
                  <a:pt x="1910239" y="383381"/>
                  <a:pt x="1908334" y="388144"/>
                </a:cubicBezTo>
                <a:cubicBezTo>
                  <a:pt x="1908334" y="388144"/>
                  <a:pt x="1907381" y="387191"/>
                  <a:pt x="1907381" y="387191"/>
                </a:cubicBezTo>
                <a:cubicBezTo>
                  <a:pt x="1907381" y="386239"/>
                  <a:pt x="1907381" y="386239"/>
                  <a:pt x="1907381" y="385286"/>
                </a:cubicBezTo>
                <a:cubicBezTo>
                  <a:pt x="1908334" y="383381"/>
                  <a:pt x="1909286" y="381476"/>
                  <a:pt x="1910239" y="380524"/>
                </a:cubicBezTo>
                <a:cubicBezTo>
                  <a:pt x="1913096" y="372904"/>
                  <a:pt x="1916906" y="366236"/>
                  <a:pt x="1919764" y="360521"/>
                </a:cubicBezTo>
                <a:close/>
                <a:moveTo>
                  <a:pt x="1910239" y="299561"/>
                </a:moveTo>
                <a:cubicBezTo>
                  <a:pt x="1909286" y="301466"/>
                  <a:pt x="1909286" y="303371"/>
                  <a:pt x="1908334" y="305276"/>
                </a:cubicBezTo>
                <a:cubicBezTo>
                  <a:pt x="1908334" y="305276"/>
                  <a:pt x="1908334" y="305276"/>
                  <a:pt x="1908334" y="305276"/>
                </a:cubicBezTo>
                <a:cubicBezTo>
                  <a:pt x="1909286" y="302419"/>
                  <a:pt x="1910239" y="300514"/>
                  <a:pt x="1910239" y="299561"/>
                </a:cubicBezTo>
                <a:close/>
                <a:moveTo>
                  <a:pt x="1906429" y="313849"/>
                </a:moveTo>
                <a:cubicBezTo>
                  <a:pt x="1907381" y="311944"/>
                  <a:pt x="1907381" y="310991"/>
                  <a:pt x="1908334" y="309086"/>
                </a:cubicBezTo>
                <a:cubicBezTo>
                  <a:pt x="1908334" y="309086"/>
                  <a:pt x="1908334" y="309086"/>
                  <a:pt x="1908334" y="310039"/>
                </a:cubicBezTo>
                <a:cubicBezTo>
                  <a:pt x="1907381" y="311944"/>
                  <a:pt x="1907381" y="313849"/>
                  <a:pt x="1906429" y="315754"/>
                </a:cubicBezTo>
                <a:cubicBezTo>
                  <a:pt x="1906429" y="315754"/>
                  <a:pt x="1905476" y="316706"/>
                  <a:pt x="1905476" y="316706"/>
                </a:cubicBezTo>
                <a:cubicBezTo>
                  <a:pt x="1905476" y="314801"/>
                  <a:pt x="1905476" y="314801"/>
                  <a:pt x="1906429" y="313849"/>
                </a:cubicBezTo>
                <a:close/>
                <a:moveTo>
                  <a:pt x="1893094" y="259556"/>
                </a:moveTo>
                <a:cubicBezTo>
                  <a:pt x="1893094" y="258604"/>
                  <a:pt x="1894046" y="257651"/>
                  <a:pt x="1894046" y="256699"/>
                </a:cubicBezTo>
                <a:cubicBezTo>
                  <a:pt x="1894046" y="256699"/>
                  <a:pt x="1894999" y="256699"/>
                  <a:pt x="1894999" y="256699"/>
                </a:cubicBezTo>
                <a:cubicBezTo>
                  <a:pt x="1896904" y="257651"/>
                  <a:pt x="1897856" y="259556"/>
                  <a:pt x="1899761" y="260509"/>
                </a:cubicBezTo>
                <a:lnTo>
                  <a:pt x="1904524" y="275749"/>
                </a:lnTo>
                <a:cubicBezTo>
                  <a:pt x="1901666" y="283369"/>
                  <a:pt x="1898809" y="290036"/>
                  <a:pt x="1895951" y="297656"/>
                </a:cubicBezTo>
                <a:cubicBezTo>
                  <a:pt x="1894999" y="291941"/>
                  <a:pt x="1894999" y="286226"/>
                  <a:pt x="1894046" y="281464"/>
                </a:cubicBezTo>
                <a:cubicBezTo>
                  <a:pt x="1894046" y="277654"/>
                  <a:pt x="1893094" y="273844"/>
                  <a:pt x="1892141" y="270034"/>
                </a:cubicBezTo>
                <a:cubicBezTo>
                  <a:pt x="1892141" y="270986"/>
                  <a:pt x="1893094" y="271939"/>
                  <a:pt x="1893094" y="272891"/>
                </a:cubicBezTo>
                <a:cubicBezTo>
                  <a:pt x="1893094" y="269081"/>
                  <a:pt x="1892141" y="264319"/>
                  <a:pt x="1893094" y="259556"/>
                </a:cubicBezTo>
                <a:close/>
                <a:moveTo>
                  <a:pt x="1841659" y="297656"/>
                </a:moveTo>
                <a:cubicBezTo>
                  <a:pt x="1841659" y="303371"/>
                  <a:pt x="1840706" y="308134"/>
                  <a:pt x="1840706" y="313849"/>
                </a:cubicBezTo>
                <a:cubicBezTo>
                  <a:pt x="1839754" y="307181"/>
                  <a:pt x="1839754" y="300514"/>
                  <a:pt x="1838801" y="294799"/>
                </a:cubicBezTo>
                <a:cubicBezTo>
                  <a:pt x="1838801" y="292894"/>
                  <a:pt x="1838801" y="291941"/>
                  <a:pt x="1838801" y="290989"/>
                </a:cubicBezTo>
                <a:cubicBezTo>
                  <a:pt x="1839754" y="292894"/>
                  <a:pt x="1840706" y="294799"/>
                  <a:pt x="1841659" y="297656"/>
                </a:cubicBezTo>
                <a:close/>
                <a:moveTo>
                  <a:pt x="1822609" y="363379"/>
                </a:moveTo>
                <a:cubicBezTo>
                  <a:pt x="1823561" y="359569"/>
                  <a:pt x="1825466" y="356711"/>
                  <a:pt x="1826419" y="353854"/>
                </a:cubicBezTo>
                <a:cubicBezTo>
                  <a:pt x="1826419" y="357664"/>
                  <a:pt x="1826419" y="360521"/>
                  <a:pt x="1827371" y="364331"/>
                </a:cubicBezTo>
                <a:cubicBezTo>
                  <a:pt x="1826419" y="365284"/>
                  <a:pt x="1824514" y="367189"/>
                  <a:pt x="1823561" y="368141"/>
                </a:cubicBezTo>
                <a:cubicBezTo>
                  <a:pt x="1822609" y="366236"/>
                  <a:pt x="1822609" y="365284"/>
                  <a:pt x="1822609" y="363379"/>
                </a:cubicBezTo>
                <a:close/>
                <a:moveTo>
                  <a:pt x="1828324" y="403384"/>
                </a:moveTo>
                <a:cubicBezTo>
                  <a:pt x="1828324" y="402431"/>
                  <a:pt x="1827371" y="401479"/>
                  <a:pt x="1827371" y="400526"/>
                </a:cubicBezTo>
                <a:cubicBezTo>
                  <a:pt x="1826419" y="393859"/>
                  <a:pt x="1825466" y="387191"/>
                  <a:pt x="1825466" y="381476"/>
                </a:cubicBezTo>
                <a:cubicBezTo>
                  <a:pt x="1826419" y="379571"/>
                  <a:pt x="1827371" y="378619"/>
                  <a:pt x="1828324" y="377666"/>
                </a:cubicBezTo>
                <a:cubicBezTo>
                  <a:pt x="1828324" y="385286"/>
                  <a:pt x="1828324" y="391954"/>
                  <a:pt x="1829276" y="399574"/>
                </a:cubicBezTo>
                <a:cubicBezTo>
                  <a:pt x="1828324" y="400526"/>
                  <a:pt x="1828324" y="402431"/>
                  <a:pt x="1828324" y="403384"/>
                </a:cubicBezTo>
                <a:close/>
                <a:moveTo>
                  <a:pt x="1833086" y="339566"/>
                </a:moveTo>
                <a:cubicBezTo>
                  <a:pt x="1833086" y="339566"/>
                  <a:pt x="1833086" y="339566"/>
                  <a:pt x="1833086" y="339566"/>
                </a:cubicBezTo>
                <a:cubicBezTo>
                  <a:pt x="1833086" y="339566"/>
                  <a:pt x="1833086" y="340519"/>
                  <a:pt x="1833086" y="340519"/>
                </a:cubicBezTo>
                <a:cubicBezTo>
                  <a:pt x="1833086" y="340519"/>
                  <a:pt x="1833086" y="339566"/>
                  <a:pt x="1833086" y="339566"/>
                </a:cubicBezTo>
                <a:close/>
                <a:moveTo>
                  <a:pt x="1824514" y="272891"/>
                </a:moveTo>
                <a:cubicBezTo>
                  <a:pt x="1824514" y="269081"/>
                  <a:pt x="1824514" y="266224"/>
                  <a:pt x="1824514" y="263366"/>
                </a:cubicBezTo>
                <a:cubicBezTo>
                  <a:pt x="1827371" y="269081"/>
                  <a:pt x="1831181" y="276701"/>
                  <a:pt x="1835944" y="285274"/>
                </a:cubicBezTo>
                <a:cubicBezTo>
                  <a:pt x="1835944" y="288131"/>
                  <a:pt x="1835944" y="290989"/>
                  <a:pt x="1834991" y="294799"/>
                </a:cubicBezTo>
                <a:cubicBezTo>
                  <a:pt x="1834991" y="302419"/>
                  <a:pt x="1834039" y="310991"/>
                  <a:pt x="1834039" y="320516"/>
                </a:cubicBezTo>
                <a:cubicBezTo>
                  <a:pt x="1834039" y="323374"/>
                  <a:pt x="1834039" y="327184"/>
                  <a:pt x="1834039" y="330994"/>
                </a:cubicBezTo>
                <a:cubicBezTo>
                  <a:pt x="1834039" y="330994"/>
                  <a:pt x="1833086" y="330994"/>
                  <a:pt x="1833086" y="331946"/>
                </a:cubicBezTo>
                <a:cubicBezTo>
                  <a:pt x="1833086" y="331946"/>
                  <a:pt x="1832134" y="332899"/>
                  <a:pt x="1832134" y="332899"/>
                </a:cubicBezTo>
                <a:cubicBezTo>
                  <a:pt x="1830229" y="326231"/>
                  <a:pt x="1829276" y="321469"/>
                  <a:pt x="1827371" y="316706"/>
                </a:cubicBezTo>
                <a:cubicBezTo>
                  <a:pt x="1825466" y="310991"/>
                  <a:pt x="1823561" y="306229"/>
                  <a:pt x="1822609" y="303371"/>
                </a:cubicBezTo>
                <a:cubicBezTo>
                  <a:pt x="1823561" y="292894"/>
                  <a:pt x="1823561" y="282416"/>
                  <a:pt x="1824514" y="272891"/>
                </a:cubicBezTo>
                <a:close/>
                <a:moveTo>
                  <a:pt x="1822609" y="309086"/>
                </a:moveTo>
                <a:cubicBezTo>
                  <a:pt x="1822609" y="311944"/>
                  <a:pt x="1823561" y="314801"/>
                  <a:pt x="1823561" y="317659"/>
                </a:cubicBezTo>
                <a:cubicBezTo>
                  <a:pt x="1824514" y="323374"/>
                  <a:pt x="1824514" y="330994"/>
                  <a:pt x="1825466" y="338614"/>
                </a:cubicBezTo>
                <a:cubicBezTo>
                  <a:pt x="1825466" y="339566"/>
                  <a:pt x="1825466" y="340519"/>
                  <a:pt x="1825466" y="340519"/>
                </a:cubicBezTo>
                <a:cubicBezTo>
                  <a:pt x="1823561" y="342424"/>
                  <a:pt x="1822609" y="345281"/>
                  <a:pt x="1820704" y="348139"/>
                </a:cubicBezTo>
                <a:cubicBezTo>
                  <a:pt x="1820704" y="343376"/>
                  <a:pt x="1820704" y="337661"/>
                  <a:pt x="1820704" y="332899"/>
                </a:cubicBezTo>
                <a:cubicBezTo>
                  <a:pt x="1820704" y="332899"/>
                  <a:pt x="1820704" y="332899"/>
                  <a:pt x="1820704" y="331946"/>
                </a:cubicBezTo>
                <a:cubicBezTo>
                  <a:pt x="1821656" y="324326"/>
                  <a:pt x="1821656" y="316706"/>
                  <a:pt x="1822609" y="309086"/>
                </a:cubicBezTo>
                <a:close/>
                <a:moveTo>
                  <a:pt x="1763554" y="411956"/>
                </a:moveTo>
                <a:cubicBezTo>
                  <a:pt x="1763554" y="410051"/>
                  <a:pt x="1762601" y="408146"/>
                  <a:pt x="1762601" y="406241"/>
                </a:cubicBezTo>
                <a:cubicBezTo>
                  <a:pt x="1762601" y="403384"/>
                  <a:pt x="1761649" y="400526"/>
                  <a:pt x="1761649" y="397669"/>
                </a:cubicBezTo>
                <a:cubicBezTo>
                  <a:pt x="1761649" y="397669"/>
                  <a:pt x="1761649" y="397669"/>
                  <a:pt x="1761649" y="397669"/>
                </a:cubicBezTo>
                <a:cubicBezTo>
                  <a:pt x="1762601" y="398621"/>
                  <a:pt x="1763554" y="399574"/>
                  <a:pt x="1764506" y="400526"/>
                </a:cubicBezTo>
                <a:cubicBezTo>
                  <a:pt x="1764506" y="404336"/>
                  <a:pt x="1764506" y="408146"/>
                  <a:pt x="1763554" y="411956"/>
                </a:cubicBezTo>
                <a:close/>
                <a:moveTo>
                  <a:pt x="1766411" y="379571"/>
                </a:moveTo>
                <a:cubicBezTo>
                  <a:pt x="1766411" y="379571"/>
                  <a:pt x="1766411" y="379571"/>
                  <a:pt x="1766411" y="379571"/>
                </a:cubicBezTo>
                <a:cubicBezTo>
                  <a:pt x="1766411" y="378619"/>
                  <a:pt x="1766411" y="377666"/>
                  <a:pt x="1766411" y="377666"/>
                </a:cubicBezTo>
                <a:cubicBezTo>
                  <a:pt x="1766411" y="378619"/>
                  <a:pt x="1766411" y="379571"/>
                  <a:pt x="1766411" y="379571"/>
                </a:cubicBezTo>
                <a:close/>
                <a:moveTo>
                  <a:pt x="1792129" y="251936"/>
                </a:moveTo>
                <a:lnTo>
                  <a:pt x="1802606" y="219551"/>
                </a:lnTo>
                <a:cubicBezTo>
                  <a:pt x="1802606" y="219551"/>
                  <a:pt x="1802606" y="219551"/>
                  <a:pt x="1802606" y="219551"/>
                </a:cubicBezTo>
                <a:cubicBezTo>
                  <a:pt x="1802606" y="237649"/>
                  <a:pt x="1801654" y="255746"/>
                  <a:pt x="1801654" y="274796"/>
                </a:cubicBezTo>
                <a:cubicBezTo>
                  <a:pt x="1801654" y="291941"/>
                  <a:pt x="1800701" y="309086"/>
                  <a:pt x="1800701" y="327184"/>
                </a:cubicBezTo>
                <a:cubicBezTo>
                  <a:pt x="1798796" y="321469"/>
                  <a:pt x="1796891" y="315754"/>
                  <a:pt x="1794034" y="310991"/>
                </a:cubicBezTo>
                <a:cubicBezTo>
                  <a:pt x="1792129" y="305276"/>
                  <a:pt x="1790224" y="299561"/>
                  <a:pt x="1788319" y="294799"/>
                </a:cubicBezTo>
                <a:cubicBezTo>
                  <a:pt x="1788319" y="293846"/>
                  <a:pt x="1787366" y="292894"/>
                  <a:pt x="1787366" y="292894"/>
                </a:cubicBezTo>
                <a:cubicBezTo>
                  <a:pt x="1787366" y="290989"/>
                  <a:pt x="1786414" y="289084"/>
                  <a:pt x="1786414" y="287179"/>
                </a:cubicBezTo>
                <a:cubicBezTo>
                  <a:pt x="1787366" y="284321"/>
                  <a:pt x="1788319" y="282416"/>
                  <a:pt x="1788319" y="279559"/>
                </a:cubicBezTo>
                <a:cubicBezTo>
                  <a:pt x="1788319" y="278606"/>
                  <a:pt x="1788319" y="277654"/>
                  <a:pt x="1787366" y="275749"/>
                </a:cubicBezTo>
                <a:cubicBezTo>
                  <a:pt x="1787366" y="274796"/>
                  <a:pt x="1785461" y="274796"/>
                  <a:pt x="1785461" y="274796"/>
                </a:cubicBezTo>
                <a:cubicBezTo>
                  <a:pt x="1785461" y="274796"/>
                  <a:pt x="1785461" y="274796"/>
                  <a:pt x="1785461" y="274796"/>
                </a:cubicBezTo>
                <a:lnTo>
                  <a:pt x="1792129" y="251936"/>
                </a:lnTo>
                <a:close/>
                <a:moveTo>
                  <a:pt x="1785461" y="276701"/>
                </a:moveTo>
                <a:cubicBezTo>
                  <a:pt x="1785461" y="276701"/>
                  <a:pt x="1786414" y="277654"/>
                  <a:pt x="1786414" y="278606"/>
                </a:cubicBezTo>
                <a:cubicBezTo>
                  <a:pt x="1786414" y="279559"/>
                  <a:pt x="1786414" y="281464"/>
                  <a:pt x="1786414" y="282416"/>
                </a:cubicBezTo>
                <a:cubicBezTo>
                  <a:pt x="1785461" y="280511"/>
                  <a:pt x="1785461" y="278606"/>
                  <a:pt x="1785461" y="276701"/>
                </a:cubicBezTo>
                <a:cubicBezTo>
                  <a:pt x="1785461" y="276701"/>
                  <a:pt x="1785461" y="276701"/>
                  <a:pt x="1785461" y="276701"/>
                </a:cubicBezTo>
                <a:close/>
                <a:moveTo>
                  <a:pt x="1776889" y="330994"/>
                </a:moveTo>
                <a:cubicBezTo>
                  <a:pt x="1779746" y="345281"/>
                  <a:pt x="1782604" y="360521"/>
                  <a:pt x="1785461" y="376714"/>
                </a:cubicBezTo>
                <a:cubicBezTo>
                  <a:pt x="1785461" y="379571"/>
                  <a:pt x="1786414" y="382429"/>
                  <a:pt x="1786414" y="385286"/>
                </a:cubicBezTo>
                <a:cubicBezTo>
                  <a:pt x="1785461" y="384334"/>
                  <a:pt x="1785461" y="383381"/>
                  <a:pt x="1784509" y="382429"/>
                </a:cubicBezTo>
                <a:cubicBezTo>
                  <a:pt x="1785461" y="377666"/>
                  <a:pt x="1785461" y="374809"/>
                  <a:pt x="1785461" y="374809"/>
                </a:cubicBezTo>
                <a:cubicBezTo>
                  <a:pt x="1785461" y="374809"/>
                  <a:pt x="1784509" y="376714"/>
                  <a:pt x="1783556" y="380524"/>
                </a:cubicBezTo>
                <a:cubicBezTo>
                  <a:pt x="1781651" y="376714"/>
                  <a:pt x="1778794" y="373856"/>
                  <a:pt x="1776889" y="370999"/>
                </a:cubicBezTo>
                <a:cubicBezTo>
                  <a:pt x="1776889" y="357664"/>
                  <a:pt x="1776889" y="346234"/>
                  <a:pt x="1776889" y="337661"/>
                </a:cubicBezTo>
                <a:cubicBezTo>
                  <a:pt x="1775936" y="334804"/>
                  <a:pt x="1775936" y="332899"/>
                  <a:pt x="1776889" y="330994"/>
                </a:cubicBezTo>
                <a:close/>
                <a:moveTo>
                  <a:pt x="1755934" y="211931"/>
                </a:moveTo>
                <a:cubicBezTo>
                  <a:pt x="1756886" y="215741"/>
                  <a:pt x="1758791" y="223361"/>
                  <a:pt x="1761649" y="233839"/>
                </a:cubicBezTo>
                <a:cubicBezTo>
                  <a:pt x="1761649" y="234791"/>
                  <a:pt x="1762601" y="236696"/>
                  <a:pt x="1762601" y="238601"/>
                </a:cubicBezTo>
                <a:cubicBezTo>
                  <a:pt x="1761649" y="237649"/>
                  <a:pt x="1761649" y="235744"/>
                  <a:pt x="1760696" y="234791"/>
                </a:cubicBezTo>
                <a:cubicBezTo>
                  <a:pt x="1759744" y="232886"/>
                  <a:pt x="1759744" y="230981"/>
                  <a:pt x="1759744" y="230981"/>
                </a:cubicBezTo>
                <a:cubicBezTo>
                  <a:pt x="1759744" y="230981"/>
                  <a:pt x="1759744" y="231934"/>
                  <a:pt x="1759744" y="232886"/>
                </a:cubicBezTo>
                <a:cubicBezTo>
                  <a:pt x="1758791" y="230981"/>
                  <a:pt x="1757839" y="229076"/>
                  <a:pt x="1756886" y="227171"/>
                </a:cubicBezTo>
                <a:cubicBezTo>
                  <a:pt x="1755934" y="226219"/>
                  <a:pt x="1755934" y="225266"/>
                  <a:pt x="1754981" y="223361"/>
                </a:cubicBezTo>
                <a:cubicBezTo>
                  <a:pt x="1755934" y="219551"/>
                  <a:pt x="1755934" y="215741"/>
                  <a:pt x="1755934" y="211931"/>
                </a:cubicBezTo>
                <a:close/>
                <a:moveTo>
                  <a:pt x="1754981" y="232886"/>
                </a:moveTo>
                <a:cubicBezTo>
                  <a:pt x="1754981" y="233839"/>
                  <a:pt x="1755934" y="234791"/>
                  <a:pt x="1755934" y="235744"/>
                </a:cubicBezTo>
                <a:cubicBezTo>
                  <a:pt x="1755934" y="236696"/>
                  <a:pt x="1754981" y="237649"/>
                  <a:pt x="1754981" y="240506"/>
                </a:cubicBezTo>
                <a:cubicBezTo>
                  <a:pt x="1754981" y="237649"/>
                  <a:pt x="1754981" y="234791"/>
                  <a:pt x="1754981" y="232886"/>
                </a:cubicBezTo>
                <a:close/>
                <a:moveTo>
                  <a:pt x="1754029" y="281464"/>
                </a:moveTo>
                <a:cubicBezTo>
                  <a:pt x="1754029" y="270986"/>
                  <a:pt x="1754029" y="261461"/>
                  <a:pt x="1754981" y="252889"/>
                </a:cubicBezTo>
                <a:cubicBezTo>
                  <a:pt x="1755934" y="244316"/>
                  <a:pt x="1756886" y="238601"/>
                  <a:pt x="1756886" y="236696"/>
                </a:cubicBezTo>
                <a:cubicBezTo>
                  <a:pt x="1758791" y="242411"/>
                  <a:pt x="1761649" y="250031"/>
                  <a:pt x="1763554" y="256699"/>
                </a:cubicBezTo>
                <a:cubicBezTo>
                  <a:pt x="1764506" y="265271"/>
                  <a:pt x="1766411" y="274796"/>
                  <a:pt x="1768316" y="286226"/>
                </a:cubicBezTo>
                <a:cubicBezTo>
                  <a:pt x="1763554" y="298609"/>
                  <a:pt x="1758791" y="310991"/>
                  <a:pt x="1754981" y="322421"/>
                </a:cubicBezTo>
                <a:cubicBezTo>
                  <a:pt x="1754981" y="320516"/>
                  <a:pt x="1754981" y="318611"/>
                  <a:pt x="1754029" y="317659"/>
                </a:cubicBezTo>
                <a:cubicBezTo>
                  <a:pt x="1754029" y="317659"/>
                  <a:pt x="1754029" y="316706"/>
                  <a:pt x="1754029" y="316706"/>
                </a:cubicBezTo>
                <a:cubicBezTo>
                  <a:pt x="1754029" y="303371"/>
                  <a:pt x="1754029" y="291941"/>
                  <a:pt x="1754029" y="281464"/>
                </a:cubicBezTo>
                <a:close/>
                <a:moveTo>
                  <a:pt x="1687354" y="295751"/>
                </a:moveTo>
                <a:cubicBezTo>
                  <a:pt x="1686401" y="302419"/>
                  <a:pt x="1685449" y="309086"/>
                  <a:pt x="1685449" y="314801"/>
                </a:cubicBezTo>
                <a:cubicBezTo>
                  <a:pt x="1685449" y="318611"/>
                  <a:pt x="1684496" y="321469"/>
                  <a:pt x="1684496" y="325279"/>
                </a:cubicBezTo>
                <a:cubicBezTo>
                  <a:pt x="1683544" y="320516"/>
                  <a:pt x="1682591" y="316706"/>
                  <a:pt x="1681639" y="311944"/>
                </a:cubicBezTo>
                <a:cubicBezTo>
                  <a:pt x="1681639" y="310039"/>
                  <a:pt x="1681639" y="309086"/>
                  <a:pt x="1681639" y="309086"/>
                </a:cubicBezTo>
                <a:cubicBezTo>
                  <a:pt x="1681639" y="309086"/>
                  <a:pt x="1681639" y="309086"/>
                  <a:pt x="1681639" y="310039"/>
                </a:cubicBezTo>
                <a:cubicBezTo>
                  <a:pt x="1681639" y="309086"/>
                  <a:pt x="1680686" y="307181"/>
                  <a:pt x="1680686" y="306229"/>
                </a:cubicBezTo>
                <a:cubicBezTo>
                  <a:pt x="1680686" y="305276"/>
                  <a:pt x="1680686" y="304324"/>
                  <a:pt x="1681639" y="303371"/>
                </a:cubicBezTo>
                <a:cubicBezTo>
                  <a:pt x="1682591" y="300514"/>
                  <a:pt x="1683544" y="297656"/>
                  <a:pt x="1684496" y="295751"/>
                </a:cubicBezTo>
                <a:cubicBezTo>
                  <a:pt x="1686401" y="290989"/>
                  <a:pt x="1687354" y="287179"/>
                  <a:pt x="1689259" y="282416"/>
                </a:cubicBezTo>
                <a:cubicBezTo>
                  <a:pt x="1687354" y="287179"/>
                  <a:pt x="1687354" y="291941"/>
                  <a:pt x="1687354" y="295751"/>
                </a:cubicBezTo>
                <a:close/>
                <a:moveTo>
                  <a:pt x="1678781" y="276701"/>
                </a:moveTo>
                <a:cubicBezTo>
                  <a:pt x="1680686" y="266224"/>
                  <a:pt x="1682591" y="255746"/>
                  <a:pt x="1684496" y="245269"/>
                </a:cubicBezTo>
                <a:cubicBezTo>
                  <a:pt x="1685449" y="250031"/>
                  <a:pt x="1686401" y="254794"/>
                  <a:pt x="1686401" y="259556"/>
                </a:cubicBezTo>
                <a:cubicBezTo>
                  <a:pt x="1686401" y="262414"/>
                  <a:pt x="1686401" y="265271"/>
                  <a:pt x="1686401" y="268129"/>
                </a:cubicBezTo>
                <a:cubicBezTo>
                  <a:pt x="1686401" y="269081"/>
                  <a:pt x="1686401" y="270034"/>
                  <a:pt x="1686401" y="270986"/>
                </a:cubicBezTo>
                <a:cubicBezTo>
                  <a:pt x="1682591" y="276701"/>
                  <a:pt x="1679734" y="284321"/>
                  <a:pt x="1675924" y="292894"/>
                </a:cubicBezTo>
                <a:cubicBezTo>
                  <a:pt x="1675924" y="292894"/>
                  <a:pt x="1675924" y="291941"/>
                  <a:pt x="1675924" y="291941"/>
                </a:cubicBezTo>
                <a:cubicBezTo>
                  <a:pt x="1676876" y="287179"/>
                  <a:pt x="1677829" y="283369"/>
                  <a:pt x="1678781" y="278606"/>
                </a:cubicBezTo>
                <a:cubicBezTo>
                  <a:pt x="1679734" y="276701"/>
                  <a:pt x="1679734" y="275749"/>
                  <a:pt x="1679734" y="275749"/>
                </a:cubicBezTo>
                <a:cubicBezTo>
                  <a:pt x="1679734" y="275749"/>
                  <a:pt x="1679734" y="275749"/>
                  <a:pt x="1678781" y="276701"/>
                </a:cubicBezTo>
                <a:close/>
                <a:moveTo>
                  <a:pt x="1677829" y="199549"/>
                </a:moveTo>
                <a:cubicBezTo>
                  <a:pt x="1677829" y="201454"/>
                  <a:pt x="1677829" y="202406"/>
                  <a:pt x="1678781" y="204311"/>
                </a:cubicBezTo>
                <a:cubicBezTo>
                  <a:pt x="1677829" y="207169"/>
                  <a:pt x="1676876" y="210979"/>
                  <a:pt x="1676876" y="213836"/>
                </a:cubicBezTo>
                <a:cubicBezTo>
                  <a:pt x="1676876" y="209074"/>
                  <a:pt x="1676876" y="204311"/>
                  <a:pt x="1677829" y="199549"/>
                </a:cubicBezTo>
                <a:close/>
                <a:moveTo>
                  <a:pt x="1640681" y="226219"/>
                </a:moveTo>
                <a:cubicBezTo>
                  <a:pt x="1643539" y="233839"/>
                  <a:pt x="1646396" y="244316"/>
                  <a:pt x="1649254" y="254794"/>
                </a:cubicBezTo>
                <a:cubicBezTo>
                  <a:pt x="1651159" y="260509"/>
                  <a:pt x="1652111" y="267176"/>
                  <a:pt x="1654016" y="274796"/>
                </a:cubicBezTo>
                <a:cubicBezTo>
                  <a:pt x="1654016" y="276701"/>
                  <a:pt x="1653064" y="279559"/>
                  <a:pt x="1653064" y="281464"/>
                </a:cubicBezTo>
                <a:cubicBezTo>
                  <a:pt x="1653064" y="280511"/>
                  <a:pt x="1652111" y="279559"/>
                  <a:pt x="1652111" y="279559"/>
                </a:cubicBezTo>
                <a:cubicBezTo>
                  <a:pt x="1652111" y="279559"/>
                  <a:pt x="1652111" y="280511"/>
                  <a:pt x="1652111" y="282416"/>
                </a:cubicBezTo>
                <a:cubicBezTo>
                  <a:pt x="1651159" y="288131"/>
                  <a:pt x="1650206" y="293846"/>
                  <a:pt x="1649254" y="300514"/>
                </a:cubicBezTo>
                <a:cubicBezTo>
                  <a:pt x="1646396" y="293846"/>
                  <a:pt x="1644491" y="288131"/>
                  <a:pt x="1641634" y="281464"/>
                </a:cubicBezTo>
                <a:cubicBezTo>
                  <a:pt x="1642586" y="280511"/>
                  <a:pt x="1642586" y="280511"/>
                  <a:pt x="1643539" y="279559"/>
                </a:cubicBezTo>
                <a:cubicBezTo>
                  <a:pt x="1644491" y="278606"/>
                  <a:pt x="1646396" y="277654"/>
                  <a:pt x="1647349" y="277654"/>
                </a:cubicBezTo>
                <a:cubicBezTo>
                  <a:pt x="1651159" y="274796"/>
                  <a:pt x="1654016" y="273844"/>
                  <a:pt x="1654016" y="273844"/>
                </a:cubicBezTo>
                <a:cubicBezTo>
                  <a:pt x="1654016" y="273844"/>
                  <a:pt x="1652111" y="274796"/>
                  <a:pt x="1647349" y="276701"/>
                </a:cubicBezTo>
                <a:cubicBezTo>
                  <a:pt x="1646396" y="277654"/>
                  <a:pt x="1645444" y="277654"/>
                  <a:pt x="1643539" y="278606"/>
                </a:cubicBezTo>
                <a:cubicBezTo>
                  <a:pt x="1643539" y="278606"/>
                  <a:pt x="1642586" y="279559"/>
                  <a:pt x="1642586" y="279559"/>
                </a:cubicBezTo>
                <a:cubicBezTo>
                  <a:pt x="1642586" y="271939"/>
                  <a:pt x="1642586" y="263366"/>
                  <a:pt x="1642586" y="255746"/>
                </a:cubicBezTo>
                <a:cubicBezTo>
                  <a:pt x="1640681" y="246221"/>
                  <a:pt x="1640681" y="235744"/>
                  <a:pt x="1640681" y="226219"/>
                </a:cubicBezTo>
                <a:cubicBezTo>
                  <a:pt x="1639729" y="226219"/>
                  <a:pt x="1639729" y="226219"/>
                  <a:pt x="1640681" y="226219"/>
                </a:cubicBezTo>
                <a:close/>
                <a:moveTo>
                  <a:pt x="1620679" y="348139"/>
                </a:moveTo>
                <a:cubicBezTo>
                  <a:pt x="1620679" y="349091"/>
                  <a:pt x="1620679" y="350044"/>
                  <a:pt x="1620679" y="351949"/>
                </a:cubicBezTo>
                <a:cubicBezTo>
                  <a:pt x="1620679" y="352901"/>
                  <a:pt x="1620679" y="353854"/>
                  <a:pt x="1620679" y="353854"/>
                </a:cubicBezTo>
                <a:cubicBezTo>
                  <a:pt x="1619726" y="354806"/>
                  <a:pt x="1619726" y="355759"/>
                  <a:pt x="1618774" y="356711"/>
                </a:cubicBezTo>
                <a:cubicBezTo>
                  <a:pt x="1619726" y="353854"/>
                  <a:pt x="1620679" y="350044"/>
                  <a:pt x="1620679" y="348139"/>
                </a:cubicBezTo>
                <a:close/>
                <a:moveTo>
                  <a:pt x="1618774" y="311944"/>
                </a:moveTo>
                <a:cubicBezTo>
                  <a:pt x="1617821" y="312896"/>
                  <a:pt x="1617821" y="313849"/>
                  <a:pt x="1616869" y="315754"/>
                </a:cubicBezTo>
                <a:cubicBezTo>
                  <a:pt x="1613059" y="323374"/>
                  <a:pt x="1609249" y="332899"/>
                  <a:pt x="1605439" y="343376"/>
                </a:cubicBezTo>
                <a:cubicBezTo>
                  <a:pt x="1604486" y="345281"/>
                  <a:pt x="1603534" y="348139"/>
                  <a:pt x="1602581" y="350996"/>
                </a:cubicBezTo>
                <a:cubicBezTo>
                  <a:pt x="1602581" y="348139"/>
                  <a:pt x="1602581" y="345281"/>
                  <a:pt x="1602581" y="342424"/>
                </a:cubicBezTo>
                <a:cubicBezTo>
                  <a:pt x="1605439" y="334804"/>
                  <a:pt x="1609249" y="328136"/>
                  <a:pt x="1613059" y="321469"/>
                </a:cubicBezTo>
                <a:cubicBezTo>
                  <a:pt x="1614964" y="317659"/>
                  <a:pt x="1617821" y="313849"/>
                  <a:pt x="1619726" y="310039"/>
                </a:cubicBezTo>
                <a:cubicBezTo>
                  <a:pt x="1618774" y="310991"/>
                  <a:pt x="1618774" y="310991"/>
                  <a:pt x="1618774" y="311944"/>
                </a:cubicBezTo>
                <a:close/>
                <a:moveTo>
                  <a:pt x="1610201" y="269081"/>
                </a:moveTo>
                <a:cubicBezTo>
                  <a:pt x="1612106" y="265271"/>
                  <a:pt x="1613059" y="261461"/>
                  <a:pt x="1614011" y="258604"/>
                </a:cubicBezTo>
                <a:cubicBezTo>
                  <a:pt x="1614964" y="256699"/>
                  <a:pt x="1615916" y="254794"/>
                  <a:pt x="1616869" y="252889"/>
                </a:cubicBezTo>
                <a:cubicBezTo>
                  <a:pt x="1616869" y="264319"/>
                  <a:pt x="1617821" y="277654"/>
                  <a:pt x="1617821" y="292894"/>
                </a:cubicBezTo>
                <a:cubicBezTo>
                  <a:pt x="1617821" y="292894"/>
                  <a:pt x="1617821" y="293846"/>
                  <a:pt x="1617821" y="293846"/>
                </a:cubicBezTo>
                <a:cubicBezTo>
                  <a:pt x="1616869" y="291941"/>
                  <a:pt x="1615916" y="290036"/>
                  <a:pt x="1614011" y="289084"/>
                </a:cubicBezTo>
                <a:cubicBezTo>
                  <a:pt x="1611154" y="284321"/>
                  <a:pt x="1608296" y="280511"/>
                  <a:pt x="1606391" y="277654"/>
                </a:cubicBezTo>
                <a:cubicBezTo>
                  <a:pt x="1608296" y="274796"/>
                  <a:pt x="1609249" y="271939"/>
                  <a:pt x="1610201" y="269081"/>
                </a:cubicBezTo>
                <a:close/>
                <a:moveTo>
                  <a:pt x="1600676" y="297656"/>
                </a:moveTo>
                <a:cubicBezTo>
                  <a:pt x="1602581" y="290989"/>
                  <a:pt x="1604486" y="285274"/>
                  <a:pt x="1606391" y="279559"/>
                </a:cubicBezTo>
                <a:cubicBezTo>
                  <a:pt x="1607344" y="282416"/>
                  <a:pt x="1609249" y="286226"/>
                  <a:pt x="1611154" y="290989"/>
                </a:cubicBezTo>
                <a:cubicBezTo>
                  <a:pt x="1613059" y="294799"/>
                  <a:pt x="1614964" y="298609"/>
                  <a:pt x="1616869" y="303371"/>
                </a:cubicBezTo>
                <a:cubicBezTo>
                  <a:pt x="1613059" y="307181"/>
                  <a:pt x="1610201" y="312896"/>
                  <a:pt x="1606391" y="317659"/>
                </a:cubicBezTo>
                <a:cubicBezTo>
                  <a:pt x="1604486" y="320516"/>
                  <a:pt x="1602581" y="322421"/>
                  <a:pt x="1601629" y="325279"/>
                </a:cubicBezTo>
                <a:cubicBezTo>
                  <a:pt x="1601629" y="323374"/>
                  <a:pt x="1601629" y="321469"/>
                  <a:pt x="1600676" y="319564"/>
                </a:cubicBezTo>
                <a:cubicBezTo>
                  <a:pt x="1600676" y="314801"/>
                  <a:pt x="1599724" y="310039"/>
                  <a:pt x="1599724" y="305276"/>
                </a:cubicBezTo>
                <a:cubicBezTo>
                  <a:pt x="1599724" y="302419"/>
                  <a:pt x="1600676" y="300514"/>
                  <a:pt x="1600676" y="297656"/>
                </a:cubicBezTo>
                <a:close/>
                <a:moveTo>
                  <a:pt x="1567339" y="315754"/>
                </a:moveTo>
                <a:cubicBezTo>
                  <a:pt x="1567339" y="320516"/>
                  <a:pt x="1568291" y="325279"/>
                  <a:pt x="1568291" y="330041"/>
                </a:cubicBezTo>
                <a:cubicBezTo>
                  <a:pt x="1567339" y="326231"/>
                  <a:pt x="1567339" y="323374"/>
                  <a:pt x="1566386" y="320516"/>
                </a:cubicBezTo>
                <a:cubicBezTo>
                  <a:pt x="1567339" y="319564"/>
                  <a:pt x="1567339" y="317659"/>
                  <a:pt x="1567339" y="315754"/>
                </a:cubicBezTo>
                <a:close/>
                <a:moveTo>
                  <a:pt x="1547336" y="265271"/>
                </a:moveTo>
                <a:cubicBezTo>
                  <a:pt x="1547336" y="269081"/>
                  <a:pt x="1546384" y="271939"/>
                  <a:pt x="1546384" y="275749"/>
                </a:cubicBezTo>
                <a:cubicBezTo>
                  <a:pt x="1546384" y="274796"/>
                  <a:pt x="1545431" y="273844"/>
                  <a:pt x="1545431" y="272891"/>
                </a:cubicBezTo>
                <a:cubicBezTo>
                  <a:pt x="1546384" y="270986"/>
                  <a:pt x="1546384" y="268129"/>
                  <a:pt x="1547336" y="265271"/>
                </a:cubicBezTo>
                <a:close/>
                <a:moveTo>
                  <a:pt x="1541621" y="286226"/>
                </a:moveTo>
                <a:cubicBezTo>
                  <a:pt x="1542574" y="289084"/>
                  <a:pt x="1543526" y="290989"/>
                  <a:pt x="1543526" y="293846"/>
                </a:cubicBezTo>
                <a:cubicBezTo>
                  <a:pt x="1543526" y="295751"/>
                  <a:pt x="1542574" y="298609"/>
                  <a:pt x="1542574" y="301466"/>
                </a:cubicBezTo>
                <a:cubicBezTo>
                  <a:pt x="1541621" y="298609"/>
                  <a:pt x="1540669" y="294799"/>
                  <a:pt x="1539716" y="291941"/>
                </a:cubicBezTo>
                <a:cubicBezTo>
                  <a:pt x="1540669" y="289084"/>
                  <a:pt x="1541621" y="288131"/>
                  <a:pt x="1541621" y="286226"/>
                </a:cubicBezTo>
                <a:close/>
                <a:moveTo>
                  <a:pt x="1537811" y="271939"/>
                </a:moveTo>
                <a:cubicBezTo>
                  <a:pt x="1537811" y="273844"/>
                  <a:pt x="1538764" y="274796"/>
                  <a:pt x="1538764" y="276701"/>
                </a:cubicBezTo>
                <a:cubicBezTo>
                  <a:pt x="1537811" y="277654"/>
                  <a:pt x="1537811" y="278606"/>
                  <a:pt x="1536859" y="280511"/>
                </a:cubicBezTo>
                <a:cubicBezTo>
                  <a:pt x="1537811" y="276701"/>
                  <a:pt x="1537811" y="273844"/>
                  <a:pt x="1537811" y="271939"/>
                </a:cubicBezTo>
                <a:close/>
                <a:moveTo>
                  <a:pt x="1533049" y="338614"/>
                </a:moveTo>
                <a:cubicBezTo>
                  <a:pt x="1533049" y="337661"/>
                  <a:pt x="1533049" y="336709"/>
                  <a:pt x="1533049" y="335756"/>
                </a:cubicBezTo>
                <a:cubicBezTo>
                  <a:pt x="1534001" y="340519"/>
                  <a:pt x="1534954" y="345281"/>
                  <a:pt x="1535906" y="350044"/>
                </a:cubicBezTo>
                <a:cubicBezTo>
                  <a:pt x="1536859" y="352901"/>
                  <a:pt x="1536859" y="354806"/>
                  <a:pt x="1536859" y="357664"/>
                </a:cubicBezTo>
                <a:cubicBezTo>
                  <a:pt x="1536859" y="359569"/>
                  <a:pt x="1536859" y="360521"/>
                  <a:pt x="1536859" y="362426"/>
                </a:cubicBezTo>
                <a:cubicBezTo>
                  <a:pt x="1536859" y="362426"/>
                  <a:pt x="1536859" y="362426"/>
                  <a:pt x="1536859" y="362426"/>
                </a:cubicBezTo>
                <a:cubicBezTo>
                  <a:pt x="1534954" y="356711"/>
                  <a:pt x="1533049" y="351949"/>
                  <a:pt x="1532096" y="346234"/>
                </a:cubicBezTo>
                <a:cubicBezTo>
                  <a:pt x="1533049" y="343376"/>
                  <a:pt x="1533049" y="341471"/>
                  <a:pt x="1533049" y="338614"/>
                </a:cubicBezTo>
                <a:close/>
                <a:moveTo>
                  <a:pt x="1519714" y="270986"/>
                </a:moveTo>
                <a:cubicBezTo>
                  <a:pt x="1521619" y="279559"/>
                  <a:pt x="1523524" y="288131"/>
                  <a:pt x="1525429" y="297656"/>
                </a:cubicBezTo>
                <a:cubicBezTo>
                  <a:pt x="1525429" y="298609"/>
                  <a:pt x="1525429" y="299561"/>
                  <a:pt x="1524476" y="301466"/>
                </a:cubicBezTo>
                <a:cubicBezTo>
                  <a:pt x="1523524" y="306229"/>
                  <a:pt x="1522571" y="310991"/>
                  <a:pt x="1521619" y="315754"/>
                </a:cubicBezTo>
                <a:cubicBezTo>
                  <a:pt x="1520666" y="313849"/>
                  <a:pt x="1520666" y="311944"/>
                  <a:pt x="1519714" y="310991"/>
                </a:cubicBezTo>
                <a:cubicBezTo>
                  <a:pt x="1519714" y="295751"/>
                  <a:pt x="1518761" y="281464"/>
                  <a:pt x="1517809" y="268129"/>
                </a:cubicBezTo>
                <a:cubicBezTo>
                  <a:pt x="1519714" y="268129"/>
                  <a:pt x="1519714" y="269081"/>
                  <a:pt x="1519714" y="270986"/>
                </a:cubicBezTo>
                <a:close/>
                <a:moveTo>
                  <a:pt x="1503521" y="302419"/>
                </a:moveTo>
                <a:cubicBezTo>
                  <a:pt x="1503521" y="306229"/>
                  <a:pt x="1503521" y="310039"/>
                  <a:pt x="1502569" y="313849"/>
                </a:cubicBezTo>
                <a:cubicBezTo>
                  <a:pt x="1502569" y="318611"/>
                  <a:pt x="1502569" y="324326"/>
                  <a:pt x="1502569" y="330041"/>
                </a:cubicBezTo>
                <a:cubicBezTo>
                  <a:pt x="1502569" y="330041"/>
                  <a:pt x="1502569" y="330041"/>
                  <a:pt x="1501616" y="329089"/>
                </a:cubicBezTo>
                <a:cubicBezTo>
                  <a:pt x="1500664" y="323374"/>
                  <a:pt x="1498759" y="317659"/>
                  <a:pt x="1497806" y="311944"/>
                </a:cubicBezTo>
                <a:cubicBezTo>
                  <a:pt x="1500664" y="309086"/>
                  <a:pt x="1502569" y="306229"/>
                  <a:pt x="1503521" y="302419"/>
                </a:cubicBezTo>
                <a:close/>
                <a:moveTo>
                  <a:pt x="1477804" y="272891"/>
                </a:moveTo>
                <a:cubicBezTo>
                  <a:pt x="1477804" y="273844"/>
                  <a:pt x="1477804" y="273844"/>
                  <a:pt x="1477804" y="272891"/>
                </a:cubicBezTo>
                <a:cubicBezTo>
                  <a:pt x="1477804" y="275749"/>
                  <a:pt x="1477804" y="278606"/>
                  <a:pt x="1477804" y="282416"/>
                </a:cubicBezTo>
                <a:cubicBezTo>
                  <a:pt x="1477804" y="286226"/>
                  <a:pt x="1476851" y="290989"/>
                  <a:pt x="1476851" y="294799"/>
                </a:cubicBezTo>
                <a:cubicBezTo>
                  <a:pt x="1476851" y="294799"/>
                  <a:pt x="1476851" y="295751"/>
                  <a:pt x="1475899" y="295751"/>
                </a:cubicBezTo>
                <a:cubicBezTo>
                  <a:pt x="1475899" y="290989"/>
                  <a:pt x="1474946" y="286226"/>
                  <a:pt x="1474946" y="282416"/>
                </a:cubicBezTo>
                <a:cubicBezTo>
                  <a:pt x="1475899" y="279559"/>
                  <a:pt x="1476851" y="276701"/>
                  <a:pt x="1477804" y="272891"/>
                </a:cubicBezTo>
                <a:close/>
                <a:moveTo>
                  <a:pt x="1461611" y="326231"/>
                </a:moveTo>
                <a:cubicBezTo>
                  <a:pt x="1461611" y="327184"/>
                  <a:pt x="1461611" y="327184"/>
                  <a:pt x="1461611" y="328136"/>
                </a:cubicBezTo>
                <a:cubicBezTo>
                  <a:pt x="1461611" y="329089"/>
                  <a:pt x="1460659" y="329089"/>
                  <a:pt x="1460659" y="330041"/>
                </a:cubicBezTo>
                <a:cubicBezTo>
                  <a:pt x="1460659" y="330041"/>
                  <a:pt x="1460659" y="330041"/>
                  <a:pt x="1460659" y="329089"/>
                </a:cubicBezTo>
                <a:cubicBezTo>
                  <a:pt x="1460659" y="328136"/>
                  <a:pt x="1460659" y="327184"/>
                  <a:pt x="1461611" y="326231"/>
                </a:cubicBezTo>
                <a:close/>
                <a:moveTo>
                  <a:pt x="1457801" y="309086"/>
                </a:moveTo>
                <a:cubicBezTo>
                  <a:pt x="1456849" y="310039"/>
                  <a:pt x="1456849" y="310039"/>
                  <a:pt x="1457801" y="309086"/>
                </a:cubicBezTo>
                <a:cubicBezTo>
                  <a:pt x="1456849" y="307181"/>
                  <a:pt x="1456849" y="305276"/>
                  <a:pt x="1455896" y="302419"/>
                </a:cubicBezTo>
                <a:cubicBezTo>
                  <a:pt x="1455896" y="305276"/>
                  <a:pt x="1456849" y="307181"/>
                  <a:pt x="1457801" y="309086"/>
                </a:cubicBezTo>
                <a:close/>
                <a:moveTo>
                  <a:pt x="1442561" y="328136"/>
                </a:moveTo>
                <a:cubicBezTo>
                  <a:pt x="1442561" y="324326"/>
                  <a:pt x="1442561" y="321469"/>
                  <a:pt x="1442561" y="318611"/>
                </a:cubicBezTo>
                <a:cubicBezTo>
                  <a:pt x="1443514" y="323374"/>
                  <a:pt x="1443514" y="329089"/>
                  <a:pt x="1444466" y="333851"/>
                </a:cubicBezTo>
                <a:cubicBezTo>
                  <a:pt x="1443514" y="332899"/>
                  <a:pt x="1443514" y="330994"/>
                  <a:pt x="1442561" y="330041"/>
                </a:cubicBezTo>
                <a:cubicBezTo>
                  <a:pt x="1442561" y="330041"/>
                  <a:pt x="1442561" y="329089"/>
                  <a:pt x="1442561" y="328136"/>
                </a:cubicBezTo>
                <a:close/>
                <a:moveTo>
                  <a:pt x="1415891" y="281464"/>
                </a:moveTo>
                <a:cubicBezTo>
                  <a:pt x="1415891" y="284321"/>
                  <a:pt x="1415891" y="286226"/>
                  <a:pt x="1415891" y="289084"/>
                </a:cubicBezTo>
                <a:cubicBezTo>
                  <a:pt x="1415891" y="289084"/>
                  <a:pt x="1415891" y="289084"/>
                  <a:pt x="1415891" y="289084"/>
                </a:cubicBezTo>
                <a:cubicBezTo>
                  <a:pt x="1414939" y="288131"/>
                  <a:pt x="1413986" y="287179"/>
                  <a:pt x="1413034" y="286226"/>
                </a:cubicBezTo>
                <a:cubicBezTo>
                  <a:pt x="1414939" y="284321"/>
                  <a:pt x="1415891" y="282416"/>
                  <a:pt x="1415891" y="281464"/>
                </a:cubicBezTo>
                <a:close/>
                <a:moveTo>
                  <a:pt x="1412081" y="290036"/>
                </a:moveTo>
                <a:cubicBezTo>
                  <a:pt x="1413034" y="290989"/>
                  <a:pt x="1413034" y="291941"/>
                  <a:pt x="1413986" y="292894"/>
                </a:cubicBezTo>
                <a:cubicBezTo>
                  <a:pt x="1414939" y="293846"/>
                  <a:pt x="1414939" y="294799"/>
                  <a:pt x="1415891" y="295751"/>
                </a:cubicBezTo>
                <a:cubicBezTo>
                  <a:pt x="1415891" y="297656"/>
                  <a:pt x="1415891" y="299561"/>
                  <a:pt x="1415891" y="300514"/>
                </a:cubicBezTo>
                <a:cubicBezTo>
                  <a:pt x="1413986" y="296704"/>
                  <a:pt x="1413034" y="293846"/>
                  <a:pt x="1412081" y="290036"/>
                </a:cubicBezTo>
                <a:cubicBezTo>
                  <a:pt x="1412081" y="290036"/>
                  <a:pt x="1412081" y="290036"/>
                  <a:pt x="1412081" y="290036"/>
                </a:cubicBezTo>
                <a:close/>
                <a:moveTo>
                  <a:pt x="1383506" y="364331"/>
                </a:moveTo>
                <a:cubicBezTo>
                  <a:pt x="1383506" y="362426"/>
                  <a:pt x="1383506" y="360521"/>
                  <a:pt x="1382554" y="358616"/>
                </a:cubicBezTo>
                <a:cubicBezTo>
                  <a:pt x="1382554" y="358616"/>
                  <a:pt x="1382554" y="357664"/>
                  <a:pt x="1382554" y="357664"/>
                </a:cubicBezTo>
                <a:cubicBezTo>
                  <a:pt x="1382554" y="358616"/>
                  <a:pt x="1383506" y="360521"/>
                  <a:pt x="1383506" y="362426"/>
                </a:cubicBezTo>
                <a:cubicBezTo>
                  <a:pt x="1384459" y="363379"/>
                  <a:pt x="1384459" y="363379"/>
                  <a:pt x="1383506" y="364331"/>
                </a:cubicBezTo>
                <a:close/>
                <a:moveTo>
                  <a:pt x="1386364" y="298609"/>
                </a:moveTo>
                <a:cubicBezTo>
                  <a:pt x="1386364" y="298609"/>
                  <a:pt x="1386364" y="298609"/>
                  <a:pt x="1386364" y="298609"/>
                </a:cubicBezTo>
                <a:cubicBezTo>
                  <a:pt x="1385411" y="296704"/>
                  <a:pt x="1385411" y="295751"/>
                  <a:pt x="1384459" y="293846"/>
                </a:cubicBezTo>
                <a:cubicBezTo>
                  <a:pt x="1385411" y="292894"/>
                  <a:pt x="1385411" y="291941"/>
                  <a:pt x="1386364" y="290989"/>
                </a:cubicBezTo>
                <a:cubicBezTo>
                  <a:pt x="1388269" y="289084"/>
                  <a:pt x="1389221" y="287179"/>
                  <a:pt x="1391126" y="286226"/>
                </a:cubicBezTo>
                <a:cubicBezTo>
                  <a:pt x="1389221" y="290036"/>
                  <a:pt x="1387316" y="293846"/>
                  <a:pt x="1386364" y="298609"/>
                </a:cubicBezTo>
                <a:close/>
                <a:moveTo>
                  <a:pt x="1383506" y="287179"/>
                </a:moveTo>
                <a:cubicBezTo>
                  <a:pt x="1383506" y="287179"/>
                  <a:pt x="1382554" y="288131"/>
                  <a:pt x="1382554" y="288131"/>
                </a:cubicBezTo>
                <a:cubicBezTo>
                  <a:pt x="1380649" y="283369"/>
                  <a:pt x="1378744" y="278606"/>
                  <a:pt x="1376839" y="274796"/>
                </a:cubicBezTo>
                <a:cubicBezTo>
                  <a:pt x="1379696" y="262414"/>
                  <a:pt x="1382554" y="251936"/>
                  <a:pt x="1384459" y="242411"/>
                </a:cubicBezTo>
                <a:cubicBezTo>
                  <a:pt x="1385411" y="250031"/>
                  <a:pt x="1387316" y="263366"/>
                  <a:pt x="1390174" y="281464"/>
                </a:cubicBezTo>
                <a:cubicBezTo>
                  <a:pt x="1388269" y="283369"/>
                  <a:pt x="1386364" y="285274"/>
                  <a:pt x="1383506" y="287179"/>
                </a:cubicBezTo>
                <a:close/>
                <a:moveTo>
                  <a:pt x="1391126" y="310991"/>
                </a:moveTo>
                <a:cubicBezTo>
                  <a:pt x="1392079" y="307181"/>
                  <a:pt x="1392079" y="303371"/>
                  <a:pt x="1393031" y="299561"/>
                </a:cubicBezTo>
                <a:cubicBezTo>
                  <a:pt x="1393031" y="299561"/>
                  <a:pt x="1393031" y="298609"/>
                  <a:pt x="1393031" y="298609"/>
                </a:cubicBezTo>
                <a:cubicBezTo>
                  <a:pt x="1393031" y="300514"/>
                  <a:pt x="1393984" y="303371"/>
                  <a:pt x="1393984" y="305276"/>
                </a:cubicBezTo>
                <a:cubicBezTo>
                  <a:pt x="1393984" y="308134"/>
                  <a:pt x="1392079" y="309086"/>
                  <a:pt x="1391126" y="310991"/>
                </a:cubicBezTo>
                <a:close/>
                <a:moveTo>
                  <a:pt x="1397794" y="278606"/>
                </a:moveTo>
                <a:cubicBezTo>
                  <a:pt x="1397794" y="278606"/>
                  <a:pt x="1397794" y="278606"/>
                  <a:pt x="1397794" y="278606"/>
                </a:cubicBezTo>
                <a:cubicBezTo>
                  <a:pt x="1397794" y="278606"/>
                  <a:pt x="1397794" y="279559"/>
                  <a:pt x="1397794" y="279559"/>
                </a:cubicBezTo>
                <a:cubicBezTo>
                  <a:pt x="1397794" y="279559"/>
                  <a:pt x="1397794" y="279559"/>
                  <a:pt x="1397794" y="278606"/>
                </a:cubicBezTo>
                <a:cubicBezTo>
                  <a:pt x="1397794" y="278606"/>
                  <a:pt x="1397794" y="278606"/>
                  <a:pt x="1397794" y="278606"/>
                </a:cubicBezTo>
                <a:close/>
                <a:moveTo>
                  <a:pt x="1397794" y="322421"/>
                </a:moveTo>
                <a:cubicBezTo>
                  <a:pt x="1398746" y="325279"/>
                  <a:pt x="1398746" y="328136"/>
                  <a:pt x="1399699" y="331946"/>
                </a:cubicBezTo>
                <a:cubicBezTo>
                  <a:pt x="1399699" y="332899"/>
                  <a:pt x="1399699" y="332899"/>
                  <a:pt x="1399699" y="333851"/>
                </a:cubicBezTo>
                <a:cubicBezTo>
                  <a:pt x="1398746" y="330994"/>
                  <a:pt x="1397794" y="328136"/>
                  <a:pt x="1396841" y="326231"/>
                </a:cubicBezTo>
                <a:cubicBezTo>
                  <a:pt x="1396841" y="324326"/>
                  <a:pt x="1396841" y="323374"/>
                  <a:pt x="1397794" y="322421"/>
                </a:cubicBezTo>
                <a:close/>
                <a:moveTo>
                  <a:pt x="1387316" y="231934"/>
                </a:moveTo>
                <a:cubicBezTo>
                  <a:pt x="1389221" y="242411"/>
                  <a:pt x="1392079" y="255746"/>
                  <a:pt x="1395889" y="270986"/>
                </a:cubicBezTo>
                <a:cubicBezTo>
                  <a:pt x="1395889" y="271939"/>
                  <a:pt x="1395889" y="271939"/>
                  <a:pt x="1394936" y="272891"/>
                </a:cubicBezTo>
                <a:cubicBezTo>
                  <a:pt x="1390174" y="257651"/>
                  <a:pt x="1386364" y="246221"/>
                  <a:pt x="1384459" y="240506"/>
                </a:cubicBezTo>
                <a:cubicBezTo>
                  <a:pt x="1386364" y="237649"/>
                  <a:pt x="1387316" y="234791"/>
                  <a:pt x="1387316" y="231934"/>
                </a:cubicBezTo>
                <a:close/>
                <a:moveTo>
                  <a:pt x="1380649" y="232886"/>
                </a:moveTo>
                <a:cubicBezTo>
                  <a:pt x="1382554" y="230029"/>
                  <a:pt x="1384459" y="227171"/>
                  <a:pt x="1386364" y="225266"/>
                </a:cubicBezTo>
                <a:cubicBezTo>
                  <a:pt x="1386364" y="225266"/>
                  <a:pt x="1386364" y="225266"/>
                  <a:pt x="1386364" y="225266"/>
                </a:cubicBezTo>
                <a:cubicBezTo>
                  <a:pt x="1382554" y="234791"/>
                  <a:pt x="1377791" y="247174"/>
                  <a:pt x="1372076" y="262414"/>
                </a:cubicBezTo>
                <a:cubicBezTo>
                  <a:pt x="1371124" y="260509"/>
                  <a:pt x="1371124" y="259556"/>
                  <a:pt x="1370171" y="257651"/>
                </a:cubicBezTo>
                <a:cubicBezTo>
                  <a:pt x="1369219" y="256699"/>
                  <a:pt x="1369219" y="255746"/>
                  <a:pt x="1369219" y="253841"/>
                </a:cubicBezTo>
                <a:cubicBezTo>
                  <a:pt x="1373029" y="245269"/>
                  <a:pt x="1376839" y="238601"/>
                  <a:pt x="1380649" y="232886"/>
                </a:cubicBezTo>
                <a:close/>
                <a:moveTo>
                  <a:pt x="1356836" y="300514"/>
                </a:moveTo>
                <a:cubicBezTo>
                  <a:pt x="1356836" y="301466"/>
                  <a:pt x="1356836" y="301466"/>
                  <a:pt x="1356836" y="302419"/>
                </a:cubicBezTo>
                <a:cubicBezTo>
                  <a:pt x="1356836" y="303371"/>
                  <a:pt x="1356836" y="303371"/>
                  <a:pt x="1355884" y="304324"/>
                </a:cubicBezTo>
                <a:cubicBezTo>
                  <a:pt x="1355884" y="302419"/>
                  <a:pt x="1355884" y="301466"/>
                  <a:pt x="1355884" y="299561"/>
                </a:cubicBezTo>
                <a:cubicBezTo>
                  <a:pt x="1355884" y="299561"/>
                  <a:pt x="1356836" y="299561"/>
                  <a:pt x="1356836" y="300514"/>
                </a:cubicBezTo>
                <a:close/>
                <a:moveTo>
                  <a:pt x="1339691" y="325279"/>
                </a:moveTo>
                <a:cubicBezTo>
                  <a:pt x="1339691" y="325279"/>
                  <a:pt x="1339691" y="324326"/>
                  <a:pt x="1339691" y="324326"/>
                </a:cubicBezTo>
                <a:cubicBezTo>
                  <a:pt x="1340644" y="322421"/>
                  <a:pt x="1341596" y="319564"/>
                  <a:pt x="1341596" y="317659"/>
                </a:cubicBezTo>
                <a:cubicBezTo>
                  <a:pt x="1341596" y="317659"/>
                  <a:pt x="1341596" y="317659"/>
                  <a:pt x="1341596" y="317659"/>
                </a:cubicBezTo>
                <a:cubicBezTo>
                  <a:pt x="1341596" y="322421"/>
                  <a:pt x="1341596" y="326231"/>
                  <a:pt x="1341596" y="330994"/>
                </a:cubicBezTo>
                <a:cubicBezTo>
                  <a:pt x="1341596" y="328136"/>
                  <a:pt x="1340644" y="326231"/>
                  <a:pt x="1339691" y="325279"/>
                </a:cubicBezTo>
                <a:close/>
                <a:moveTo>
                  <a:pt x="1340644" y="226219"/>
                </a:moveTo>
                <a:cubicBezTo>
                  <a:pt x="1340644" y="225266"/>
                  <a:pt x="1340644" y="225266"/>
                  <a:pt x="1340644" y="226219"/>
                </a:cubicBezTo>
                <a:cubicBezTo>
                  <a:pt x="1341596" y="229076"/>
                  <a:pt x="1343501" y="232886"/>
                  <a:pt x="1344454" y="237649"/>
                </a:cubicBezTo>
                <a:cubicBezTo>
                  <a:pt x="1344454" y="239554"/>
                  <a:pt x="1344454" y="240506"/>
                  <a:pt x="1344454" y="242411"/>
                </a:cubicBezTo>
                <a:cubicBezTo>
                  <a:pt x="1344454" y="249079"/>
                  <a:pt x="1343501" y="256699"/>
                  <a:pt x="1343501" y="264319"/>
                </a:cubicBezTo>
                <a:cubicBezTo>
                  <a:pt x="1343501" y="267176"/>
                  <a:pt x="1343501" y="270034"/>
                  <a:pt x="1343501" y="272891"/>
                </a:cubicBezTo>
                <a:cubicBezTo>
                  <a:pt x="1341596" y="271939"/>
                  <a:pt x="1340644" y="270034"/>
                  <a:pt x="1339691" y="269081"/>
                </a:cubicBezTo>
                <a:cubicBezTo>
                  <a:pt x="1338739" y="252889"/>
                  <a:pt x="1339691" y="238601"/>
                  <a:pt x="1340644" y="226219"/>
                </a:cubicBezTo>
                <a:close/>
                <a:moveTo>
                  <a:pt x="1337786" y="295751"/>
                </a:moveTo>
                <a:cubicBezTo>
                  <a:pt x="1337786" y="288131"/>
                  <a:pt x="1338739" y="279559"/>
                  <a:pt x="1338739" y="271939"/>
                </a:cubicBezTo>
                <a:cubicBezTo>
                  <a:pt x="1339691" y="272891"/>
                  <a:pt x="1341596" y="274796"/>
                  <a:pt x="1342549" y="276701"/>
                </a:cubicBezTo>
                <a:cubicBezTo>
                  <a:pt x="1342549" y="276701"/>
                  <a:pt x="1342549" y="276701"/>
                  <a:pt x="1342549" y="276701"/>
                </a:cubicBezTo>
                <a:cubicBezTo>
                  <a:pt x="1342549" y="279559"/>
                  <a:pt x="1342549" y="283369"/>
                  <a:pt x="1342549" y="286226"/>
                </a:cubicBezTo>
                <a:cubicBezTo>
                  <a:pt x="1340644" y="290036"/>
                  <a:pt x="1338739" y="292894"/>
                  <a:pt x="1337786" y="295751"/>
                </a:cubicBezTo>
                <a:cubicBezTo>
                  <a:pt x="1337786" y="296704"/>
                  <a:pt x="1337786" y="296704"/>
                  <a:pt x="1337786" y="296704"/>
                </a:cubicBezTo>
                <a:cubicBezTo>
                  <a:pt x="1337786" y="296704"/>
                  <a:pt x="1337786" y="295751"/>
                  <a:pt x="1337786" y="295751"/>
                </a:cubicBezTo>
                <a:close/>
                <a:moveTo>
                  <a:pt x="1314926" y="320516"/>
                </a:moveTo>
                <a:cubicBezTo>
                  <a:pt x="1314926" y="320516"/>
                  <a:pt x="1314926" y="320516"/>
                  <a:pt x="1314926" y="320516"/>
                </a:cubicBezTo>
                <a:cubicBezTo>
                  <a:pt x="1314926" y="320516"/>
                  <a:pt x="1314926" y="320516"/>
                  <a:pt x="1314926" y="320516"/>
                </a:cubicBezTo>
                <a:cubicBezTo>
                  <a:pt x="1314926" y="320516"/>
                  <a:pt x="1314926" y="320516"/>
                  <a:pt x="1314926" y="320516"/>
                </a:cubicBezTo>
                <a:close/>
                <a:moveTo>
                  <a:pt x="1311116" y="312896"/>
                </a:moveTo>
                <a:cubicBezTo>
                  <a:pt x="1311116" y="312896"/>
                  <a:pt x="1312069" y="313849"/>
                  <a:pt x="1311116" y="312896"/>
                </a:cubicBezTo>
                <a:cubicBezTo>
                  <a:pt x="1311116" y="313849"/>
                  <a:pt x="1311116" y="313849"/>
                  <a:pt x="1311116" y="314801"/>
                </a:cubicBezTo>
                <a:cubicBezTo>
                  <a:pt x="1311116" y="314801"/>
                  <a:pt x="1311116" y="314801"/>
                  <a:pt x="1311116" y="314801"/>
                </a:cubicBezTo>
                <a:cubicBezTo>
                  <a:pt x="1311116" y="313849"/>
                  <a:pt x="1311116" y="313849"/>
                  <a:pt x="1311116" y="312896"/>
                </a:cubicBezTo>
                <a:close/>
                <a:moveTo>
                  <a:pt x="1242536" y="344329"/>
                </a:moveTo>
                <a:cubicBezTo>
                  <a:pt x="1241584" y="341471"/>
                  <a:pt x="1239679" y="339566"/>
                  <a:pt x="1238726" y="336709"/>
                </a:cubicBezTo>
                <a:cubicBezTo>
                  <a:pt x="1238726" y="328136"/>
                  <a:pt x="1238726" y="318611"/>
                  <a:pt x="1238726" y="310991"/>
                </a:cubicBezTo>
                <a:cubicBezTo>
                  <a:pt x="1238726" y="309086"/>
                  <a:pt x="1238726" y="308134"/>
                  <a:pt x="1238726" y="307181"/>
                </a:cubicBezTo>
                <a:cubicBezTo>
                  <a:pt x="1240631" y="317659"/>
                  <a:pt x="1241584" y="328136"/>
                  <a:pt x="1244441" y="339566"/>
                </a:cubicBezTo>
                <a:cubicBezTo>
                  <a:pt x="1244441" y="339566"/>
                  <a:pt x="1244441" y="340519"/>
                  <a:pt x="1244441" y="340519"/>
                </a:cubicBezTo>
                <a:cubicBezTo>
                  <a:pt x="1243489" y="341471"/>
                  <a:pt x="1242536" y="343376"/>
                  <a:pt x="1242536" y="344329"/>
                </a:cubicBezTo>
                <a:close/>
                <a:moveTo>
                  <a:pt x="1279684" y="290989"/>
                </a:moveTo>
                <a:cubicBezTo>
                  <a:pt x="1279684" y="289084"/>
                  <a:pt x="1279684" y="286226"/>
                  <a:pt x="1279684" y="284321"/>
                </a:cubicBezTo>
                <a:cubicBezTo>
                  <a:pt x="1280636" y="285274"/>
                  <a:pt x="1280636" y="286226"/>
                  <a:pt x="1281589" y="287179"/>
                </a:cubicBezTo>
                <a:cubicBezTo>
                  <a:pt x="1280636" y="289084"/>
                  <a:pt x="1279684" y="290036"/>
                  <a:pt x="1279684" y="290989"/>
                </a:cubicBezTo>
                <a:close/>
                <a:moveTo>
                  <a:pt x="1298734" y="332899"/>
                </a:moveTo>
                <a:cubicBezTo>
                  <a:pt x="1298734" y="332899"/>
                  <a:pt x="1298734" y="332899"/>
                  <a:pt x="1298734" y="332899"/>
                </a:cubicBezTo>
                <a:cubicBezTo>
                  <a:pt x="1298734" y="331946"/>
                  <a:pt x="1298734" y="331946"/>
                  <a:pt x="1298734" y="330994"/>
                </a:cubicBezTo>
                <a:cubicBezTo>
                  <a:pt x="1298734" y="331946"/>
                  <a:pt x="1298734" y="332899"/>
                  <a:pt x="1298734" y="332899"/>
                </a:cubicBezTo>
                <a:close/>
                <a:moveTo>
                  <a:pt x="1295876" y="278606"/>
                </a:moveTo>
                <a:cubicBezTo>
                  <a:pt x="1298734" y="285274"/>
                  <a:pt x="1301591" y="291941"/>
                  <a:pt x="1305401" y="299561"/>
                </a:cubicBezTo>
                <a:cubicBezTo>
                  <a:pt x="1305401" y="299561"/>
                  <a:pt x="1305401" y="299561"/>
                  <a:pt x="1305401" y="300514"/>
                </a:cubicBezTo>
                <a:cubicBezTo>
                  <a:pt x="1305401" y="301466"/>
                  <a:pt x="1305401" y="302419"/>
                  <a:pt x="1304449" y="303371"/>
                </a:cubicBezTo>
                <a:cubicBezTo>
                  <a:pt x="1303496" y="300514"/>
                  <a:pt x="1301591" y="298609"/>
                  <a:pt x="1300639" y="295751"/>
                </a:cubicBezTo>
                <a:cubicBezTo>
                  <a:pt x="1298734" y="291941"/>
                  <a:pt x="1296829" y="288131"/>
                  <a:pt x="1293971" y="284321"/>
                </a:cubicBezTo>
                <a:cubicBezTo>
                  <a:pt x="1294924" y="282416"/>
                  <a:pt x="1295876" y="280511"/>
                  <a:pt x="1295876" y="278606"/>
                </a:cubicBezTo>
                <a:close/>
                <a:moveTo>
                  <a:pt x="1299686" y="328136"/>
                </a:moveTo>
                <a:cubicBezTo>
                  <a:pt x="1299686" y="329089"/>
                  <a:pt x="1299686" y="329089"/>
                  <a:pt x="1299686" y="330041"/>
                </a:cubicBezTo>
                <a:cubicBezTo>
                  <a:pt x="1299686" y="330041"/>
                  <a:pt x="1298734" y="330994"/>
                  <a:pt x="1298734" y="331946"/>
                </a:cubicBezTo>
                <a:cubicBezTo>
                  <a:pt x="1296829" y="329089"/>
                  <a:pt x="1294924" y="326231"/>
                  <a:pt x="1293019" y="324326"/>
                </a:cubicBezTo>
                <a:cubicBezTo>
                  <a:pt x="1292066" y="322421"/>
                  <a:pt x="1290161" y="320516"/>
                  <a:pt x="1289209" y="318611"/>
                </a:cubicBezTo>
                <a:cubicBezTo>
                  <a:pt x="1289209" y="318611"/>
                  <a:pt x="1289209" y="318611"/>
                  <a:pt x="1289209" y="318611"/>
                </a:cubicBezTo>
                <a:cubicBezTo>
                  <a:pt x="1289209" y="314801"/>
                  <a:pt x="1289209" y="311944"/>
                  <a:pt x="1289209" y="309086"/>
                </a:cubicBezTo>
                <a:cubicBezTo>
                  <a:pt x="1289209" y="308134"/>
                  <a:pt x="1290161" y="306229"/>
                  <a:pt x="1290161" y="305276"/>
                </a:cubicBezTo>
                <a:cubicBezTo>
                  <a:pt x="1293019" y="311944"/>
                  <a:pt x="1296829" y="319564"/>
                  <a:pt x="1299686" y="328136"/>
                </a:cubicBezTo>
                <a:close/>
                <a:moveTo>
                  <a:pt x="1289209" y="263366"/>
                </a:moveTo>
                <a:cubicBezTo>
                  <a:pt x="1288256" y="265271"/>
                  <a:pt x="1288256" y="266224"/>
                  <a:pt x="1287304" y="268129"/>
                </a:cubicBezTo>
                <a:cubicBezTo>
                  <a:pt x="1287304" y="265271"/>
                  <a:pt x="1287304" y="262414"/>
                  <a:pt x="1287304" y="259556"/>
                </a:cubicBezTo>
                <a:cubicBezTo>
                  <a:pt x="1287304" y="260509"/>
                  <a:pt x="1288256" y="262414"/>
                  <a:pt x="1289209" y="263366"/>
                </a:cubicBezTo>
                <a:close/>
                <a:moveTo>
                  <a:pt x="1276826" y="238601"/>
                </a:moveTo>
                <a:cubicBezTo>
                  <a:pt x="1277779" y="239554"/>
                  <a:pt x="1277779" y="240506"/>
                  <a:pt x="1278731" y="242411"/>
                </a:cubicBezTo>
                <a:cubicBezTo>
                  <a:pt x="1280636" y="246221"/>
                  <a:pt x="1283494" y="251936"/>
                  <a:pt x="1286351" y="257651"/>
                </a:cubicBezTo>
                <a:cubicBezTo>
                  <a:pt x="1286351" y="260509"/>
                  <a:pt x="1285399" y="263366"/>
                  <a:pt x="1285399" y="267176"/>
                </a:cubicBezTo>
                <a:cubicBezTo>
                  <a:pt x="1282541" y="263366"/>
                  <a:pt x="1280636" y="259556"/>
                  <a:pt x="1277779" y="255746"/>
                </a:cubicBezTo>
                <a:cubicBezTo>
                  <a:pt x="1277779" y="250031"/>
                  <a:pt x="1276826" y="245269"/>
                  <a:pt x="1276826" y="242411"/>
                </a:cubicBezTo>
                <a:cubicBezTo>
                  <a:pt x="1276826" y="241459"/>
                  <a:pt x="1276826" y="239554"/>
                  <a:pt x="1276826" y="238601"/>
                </a:cubicBezTo>
                <a:close/>
                <a:moveTo>
                  <a:pt x="1273016" y="271939"/>
                </a:moveTo>
                <a:cubicBezTo>
                  <a:pt x="1273016" y="271939"/>
                  <a:pt x="1273969" y="272891"/>
                  <a:pt x="1273969" y="272891"/>
                </a:cubicBezTo>
                <a:cubicBezTo>
                  <a:pt x="1273969" y="278606"/>
                  <a:pt x="1273016" y="284321"/>
                  <a:pt x="1273016" y="291941"/>
                </a:cubicBezTo>
                <a:cubicBezTo>
                  <a:pt x="1272064" y="290989"/>
                  <a:pt x="1272064" y="289084"/>
                  <a:pt x="1271111" y="288131"/>
                </a:cubicBezTo>
                <a:cubicBezTo>
                  <a:pt x="1271111" y="282416"/>
                  <a:pt x="1272064" y="276701"/>
                  <a:pt x="1273016" y="271939"/>
                </a:cubicBezTo>
                <a:close/>
                <a:moveTo>
                  <a:pt x="1240631" y="229076"/>
                </a:moveTo>
                <a:cubicBezTo>
                  <a:pt x="1241584" y="226219"/>
                  <a:pt x="1243489" y="223361"/>
                  <a:pt x="1244441" y="220504"/>
                </a:cubicBezTo>
                <a:cubicBezTo>
                  <a:pt x="1247299" y="226219"/>
                  <a:pt x="1251109" y="230981"/>
                  <a:pt x="1253966" y="237649"/>
                </a:cubicBezTo>
                <a:cubicBezTo>
                  <a:pt x="1257776" y="244316"/>
                  <a:pt x="1260634" y="250031"/>
                  <a:pt x="1264444" y="257651"/>
                </a:cubicBezTo>
                <a:cubicBezTo>
                  <a:pt x="1265396" y="259556"/>
                  <a:pt x="1267301" y="262414"/>
                  <a:pt x="1268254" y="264319"/>
                </a:cubicBezTo>
                <a:cubicBezTo>
                  <a:pt x="1266349" y="270986"/>
                  <a:pt x="1264444" y="277654"/>
                  <a:pt x="1262539" y="286226"/>
                </a:cubicBezTo>
                <a:cubicBezTo>
                  <a:pt x="1259681" y="283369"/>
                  <a:pt x="1257776" y="280511"/>
                  <a:pt x="1254919" y="277654"/>
                </a:cubicBezTo>
                <a:cubicBezTo>
                  <a:pt x="1250156" y="268129"/>
                  <a:pt x="1246346" y="259556"/>
                  <a:pt x="1241584" y="251936"/>
                </a:cubicBezTo>
                <a:cubicBezTo>
                  <a:pt x="1239679" y="249079"/>
                  <a:pt x="1237774" y="246221"/>
                  <a:pt x="1235869" y="243364"/>
                </a:cubicBezTo>
                <a:cubicBezTo>
                  <a:pt x="1235869" y="243364"/>
                  <a:pt x="1235869" y="242411"/>
                  <a:pt x="1235869" y="242411"/>
                </a:cubicBezTo>
                <a:cubicBezTo>
                  <a:pt x="1237774" y="236696"/>
                  <a:pt x="1239679" y="232886"/>
                  <a:pt x="1240631" y="229076"/>
                </a:cubicBezTo>
                <a:close/>
                <a:moveTo>
                  <a:pt x="1228249" y="304324"/>
                </a:moveTo>
                <a:cubicBezTo>
                  <a:pt x="1228249" y="298609"/>
                  <a:pt x="1227296" y="292894"/>
                  <a:pt x="1227296" y="288131"/>
                </a:cubicBezTo>
                <a:lnTo>
                  <a:pt x="1227296" y="281464"/>
                </a:lnTo>
                <a:cubicBezTo>
                  <a:pt x="1227296" y="280511"/>
                  <a:pt x="1228249" y="280511"/>
                  <a:pt x="1228249" y="279559"/>
                </a:cubicBezTo>
                <a:cubicBezTo>
                  <a:pt x="1228249" y="279559"/>
                  <a:pt x="1228249" y="278606"/>
                  <a:pt x="1228249" y="278606"/>
                </a:cubicBezTo>
                <a:cubicBezTo>
                  <a:pt x="1228249" y="278606"/>
                  <a:pt x="1229201" y="279559"/>
                  <a:pt x="1229201" y="279559"/>
                </a:cubicBezTo>
                <a:cubicBezTo>
                  <a:pt x="1230154" y="280511"/>
                  <a:pt x="1230154" y="282416"/>
                  <a:pt x="1231106" y="284321"/>
                </a:cubicBezTo>
                <a:cubicBezTo>
                  <a:pt x="1230154" y="290036"/>
                  <a:pt x="1229201" y="296704"/>
                  <a:pt x="1228249" y="304324"/>
                </a:cubicBezTo>
                <a:close/>
                <a:moveTo>
                  <a:pt x="1232059" y="280511"/>
                </a:moveTo>
                <a:cubicBezTo>
                  <a:pt x="1232059" y="279559"/>
                  <a:pt x="1232059" y="279559"/>
                  <a:pt x="1232059" y="278606"/>
                </a:cubicBezTo>
                <a:cubicBezTo>
                  <a:pt x="1232059" y="277654"/>
                  <a:pt x="1231106" y="276701"/>
                  <a:pt x="1230154" y="275749"/>
                </a:cubicBezTo>
                <a:cubicBezTo>
                  <a:pt x="1229201" y="275749"/>
                  <a:pt x="1228249" y="274796"/>
                  <a:pt x="1227296" y="275749"/>
                </a:cubicBezTo>
                <a:cubicBezTo>
                  <a:pt x="1227296" y="275749"/>
                  <a:pt x="1227296" y="275749"/>
                  <a:pt x="1226344" y="275749"/>
                </a:cubicBezTo>
                <a:lnTo>
                  <a:pt x="1226344" y="269081"/>
                </a:lnTo>
                <a:cubicBezTo>
                  <a:pt x="1227296" y="270034"/>
                  <a:pt x="1228249" y="270986"/>
                  <a:pt x="1230154" y="272891"/>
                </a:cubicBezTo>
                <a:cubicBezTo>
                  <a:pt x="1231106" y="273844"/>
                  <a:pt x="1232059" y="274796"/>
                  <a:pt x="1233011" y="276701"/>
                </a:cubicBezTo>
                <a:cubicBezTo>
                  <a:pt x="1232059" y="278606"/>
                  <a:pt x="1232059" y="279559"/>
                  <a:pt x="1232059" y="280511"/>
                </a:cubicBezTo>
                <a:close/>
                <a:moveTo>
                  <a:pt x="1230154" y="221456"/>
                </a:moveTo>
                <a:cubicBezTo>
                  <a:pt x="1232059" y="225266"/>
                  <a:pt x="1233011" y="229076"/>
                  <a:pt x="1233964" y="233839"/>
                </a:cubicBezTo>
                <a:cubicBezTo>
                  <a:pt x="1233964" y="233839"/>
                  <a:pt x="1233964" y="233839"/>
                  <a:pt x="1233964" y="233839"/>
                </a:cubicBezTo>
                <a:cubicBezTo>
                  <a:pt x="1233964" y="232886"/>
                  <a:pt x="1233011" y="230981"/>
                  <a:pt x="1233011" y="230029"/>
                </a:cubicBezTo>
                <a:cubicBezTo>
                  <a:pt x="1231106" y="226219"/>
                  <a:pt x="1230154" y="223361"/>
                  <a:pt x="1230154" y="221456"/>
                </a:cubicBezTo>
                <a:cubicBezTo>
                  <a:pt x="1229201" y="220504"/>
                  <a:pt x="1229201" y="220504"/>
                  <a:pt x="1230154" y="221456"/>
                </a:cubicBezTo>
                <a:close/>
                <a:moveTo>
                  <a:pt x="1229201" y="257651"/>
                </a:moveTo>
                <a:cubicBezTo>
                  <a:pt x="1229201" y="257651"/>
                  <a:pt x="1229201" y="257651"/>
                  <a:pt x="1229201" y="257651"/>
                </a:cubicBezTo>
                <a:cubicBezTo>
                  <a:pt x="1229201" y="258604"/>
                  <a:pt x="1230154" y="258604"/>
                  <a:pt x="1230154" y="259556"/>
                </a:cubicBezTo>
                <a:cubicBezTo>
                  <a:pt x="1230154" y="260509"/>
                  <a:pt x="1230154" y="261461"/>
                  <a:pt x="1230154" y="262414"/>
                </a:cubicBezTo>
                <a:cubicBezTo>
                  <a:pt x="1231106" y="266224"/>
                  <a:pt x="1231106" y="270986"/>
                  <a:pt x="1232059" y="274796"/>
                </a:cubicBezTo>
                <a:cubicBezTo>
                  <a:pt x="1232059" y="274796"/>
                  <a:pt x="1232059" y="274796"/>
                  <a:pt x="1232059" y="274796"/>
                </a:cubicBezTo>
                <a:cubicBezTo>
                  <a:pt x="1231106" y="273844"/>
                  <a:pt x="1230154" y="272891"/>
                  <a:pt x="1229201" y="272891"/>
                </a:cubicBezTo>
                <a:cubicBezTo>
                  <a:pt x="1227296" y="270986"/>
                  <a:pt x="1225391" y="270034"/>
                  <a:pt x="1225391" y="269081"/>
                </a:cubicBezTo>
                <a:lnTo>
                  <a:pt x="1225391" y="265271"/>
                </a:lnTo>
                <a:cubicBezTo>
                  <a:pt x="1227296" y="263366"/>
                  <a:pt x="1228249" y="260509"/>
                  <a:pt x="1229201" y="257651"/>
                </a:cubicBezTo>
                <a:close/>
                <a:moveTo>
                  <a:pt x="1226344" y="235744"/>
                </a:moveTo>
                <a:cubicBezTo>
                  <a:pt x="1227296" y="238601"/>
                  <a:pt x="1227296" y="241459"/>
                  <a:pt x="1228249" y="244316"/>
                </a:cubicBezTo>
                <a:cubicBezTo>
                  <a:pt x="1228249" y="245269"/>
                  <a:pt x="1227296" y="246221"/>
                  <a:pt x="1227296" y="246221"/>
                </a:cubicBezTo>
                <a:cubicBezTo>
                  <a:pt x="1226344" y="245269"/>
                  <a:pt x="1226344" y="245269"/>
                  <a:pt x="1225391" y="244316"/>
                </a:cubicBezTo>
                <a:lnTo>
                  <a:pt x="1225391" y="231934"/>
                </a:lnTo>
                <a:cubicBezTo>
                  <a:pt x="1225391" y="233839"/>
                  <a:pt x="1225391" y="234791"/>
                  <a:pt x="1226344" y="235744"/>
                </a:cubicBezTo>
                <a:close/>
                <a:moveTo>
                  <a:pt x="1197769" y="293846"/>
                </a:moveTo>
                <a:cubicBezTo>
                  <a:pt x="1197769" y="292894"/>
                  <a:pt x="1198721" y="290989"/>
                  <a:pt x="1198721" y="290036"/>
                </a:cubicBezTo>
                <a:cubicBezTo>
                  <a:pt x="1198721" y="290989"/>
                  <a:pt x="1198721" y="290989"/>
                  <a:pt x="1198721" y="291941"/>
                </a:cubicBezTo>
                <a:cubicBezTo>
                  <a:pt x="1198721" y="293846"/>
                  <a:pt x="1199674" y="296704"/>
                  <a:pt x="1199674" y="299561"/>
                </a:cubicBezTo>
                <a:cubicBezTo>
                  <a:pt x="1198721" y="301466"/>
                  <a:pt x="1197769" y="304324"/>
                  <a:pt x="1196816" y="307181"/>
                </a:cubicBezTo>
                <a:cubicBezTo>
                  <a:pt x="1195864" y="304324"/>
                  <a:pt x="1195864" y="301466"/>
                  <a:pt x="1194911" y="299561"/>
                </a:cubicBezTo>
                <a:cubicBezTo>
                  <a:pt x="1195864" y="297656"/>
                  <a:pt x="1196816" y="295751"/>
                  <a:pt x="1197769" y="293846"/>
                </a:cubicBezTo>
                <a:close/>
                <a:moveTo>
                  <a:pt x="1196816" y="459581"/>
                </a:moveTo>
                <a:lnTo>
                  <a:pt x="1196816" y="459581"/>
                </a:lnTo>
                <a:cubicBezTo>
                  <a:pt x="1195864" y="458629"/>
                  <a:pt x="1195864" y="457676"/>
                  <a:pt x="1195864" y="455771"/>
                </a:cubicBezTo>
                <a:cubicBezTo>
                  <a:pt x="1195864" y="456724"/>
                  <a:pt x="1195864" y="457676"/>
                  <a:pt x="1196816" y="459581"/>
                </a:cubicBezTo>
                <a:close/>
                <a:moveTo>
                  <a:pt x="1190149" y="324326"/>
                </a:moveTo>
                <a:cubicBezTo>
                  <a:pt x="1190149" y="325279"/>
                  <a:pt x="1190149" y="325279"/>
                  <a:pt x="1190149" y="324326"/>
                </a:cubicBezTo>
                <a:cubicBezTo>
                  <a:pt x="1190149" y="323374"/>
                  <a:pt x="1190149" y="321469"/>
                  <a:pt x="1189196" y="320516"/>
                </a:cubicBezTo>
                <a:cubicBezTo>
                  <a:pt x="1190149" y="322421"/>
                  <a:pt x="1190149" y="323374"/>
                  <a:pt x="1190149" y="324326"/>
                </a:cubicBezTo>
                <a:close/>
                <a:moveTo>
                  <a:pt x="1170146" y="270986"/>
                </a:moveTo>
                <a:cubicBezTo>
                  <a:pt x="1170146" y="270034"/>
                  <a:pt x="1170146" y="269081"/>
                  <a:pt x="1170146" y="268129"/>
                </a:cubicBezTo>
                <a:cubicBezTo>
                  <a:pt x="1170146" y="267176"/>
                  <a:pt x="1170146" y="265271"/>
                  <a:pt x="1170146" y="264319"/>
                </a:cubicBezTo>
                <a:cubicBezTo>
                  <a:pt x="1171099" y="253841"/>
                  <a:pt x="1172051" y="244316"/>
                  <a:pt x="1172051" y="235744"/>
                </a:cubicBezTo>
                <a:cubicBezTo>
                  <a:pt x="1173004" y="238601"/>
                  <a:pt x="1173956" y="241459"/>
                  <a:pt x="1174909" y="245269"/>
                </a:cubicBezTo>
                <a:cubicBezTo>
                  <a:pt x="1174909" y="249079"/>
                  <a:pt x="1175861" y="253841"/>
                  <a:pt x="1176814" y="260509"/>
                </a:cubicBezTo>
                <a:cubicBezTo>
                  <a:pt x="1177766" y="267176"/>
                  <a:pt x="1177766" y="275749"/>
                  <a:pt x="1177766" y="285274"/>
                </a:cubicBezTo>
                <a:cubicBezTo>
                  <a:pt x="1178719" y="291941"/>
                  <a:pt x="1177766" y="300514"/>
                  <a:pt x="1177766" y="308134"/>
                </a:cubicBezTo>
                <a:cubicBezTo>
                  <a:pt x="1177766" y="307181"/>
                  <a:pt x="1176814" y="306229"/>
                  <a:pt x="1176814" y="305276"/>
                </a:cubicBezTo>
                <a:cubicBezTo>
                  <a:pt x="1173956" y="298609"/>
                  <a:pt x="1171099" y="292894"/>
                  <a:pt x="1168241" y="287179"/>
                </a:cubicBezTo>
                <a:cubicBezTo>
                  <a:pt x="1169194" y="282416"/>
                  <a:pt x="1170146" y="275749"/>
                  <a:pt x="1170146" y="270986"/>
                </a:cubicBezTo>
                <a:close/>
                <a:moveTo>
                  <a:pt x="1170146" y="309086"/>
                </a:moveTo>
                <a:cubicBezTo>
                  <a:pt x="1171099" y="312896"/>
                  <a:pt x="1173004" y="317659"/>
                  <a:pt x="1173956" y="321469"/>
                </a:cubicBezTo>
                <a:cubicBezTo>
                  <a:pt x="1173004" y="323374"/>
                  <a:pt x="1173004" y="325279"/>
                  <a:pt x="1172051" y="327184"/>
                </a:cubicBezTo>
                <a:cubicBezTo>
                  <a:pt x="1171099" y="325279"/>
                  <a:pt x="1171099" y="324326"/>
                  <a:pt x="1170146" y="322421"/>
                </a:cubicBezTo>
                <a:cubicBezTo>
                  <a:pt x="1170146" y="321469"/>
                  <a:pt x="1170146" y="319564"/>
                  <a:pt x="1170146" y="318611"/>
                </a:cubicBezTo>
                <a:cubicBezTo>
                  <a:pt x="1169194" y="313849"/>
                  <a:pt x="1169194" y="308134"/>
                  <a:pt x="1168241" y="303371"/>
                </a:cubicBezTo>
                <a:cubicBezTo>
                  <a:pt x="1168241" y="305276"/>
                  <a:pt x="1169194" y="307181"/>
                  <a:pt x="1170146" y="309086"/>
                </a:cubicBezTo>
                <a:close/>
                <a:moveTo>
                  <a:pt x="1164431" y="236696"/>
                </a:moveTo>
                <a:cubicBezTo>
                  <a:pt x="1163479" y="242411"/>
                  <a:pt x="1162526" y="248126"/>
                  <a:pt x="1161574" y="253841"/>
                </a:cubicBezTo>
                <a:cubicBezTo>
                  <a:pt x="1161574" y="252889"/>
                  <a:pt x="1161574" y="252889"/>
                  <a:pt x="1161574" y="251936"/>
                </a:cubicBezTo>
                <a:cubicBezTo>
                  <a:pt x="1161574" y="251936"/>
                  <a:pt x="1161574" y="250984"/>
                  <a:pt x="1161574" y="250984"/>
                </a:cubicBezTo>
                <a:cubicBezTo>
                  <a:pt x="1162526" y="245269"/>
                  <a:pt x="1163479" y="240506"/>
                  <a:pt x="1164431" y="236696"/>
                </a:cubicBezTo>
                <a:close/>
                <a:moveTo>
                  <a:pt x="1140619" y="290036"/>
                </a:moveTo>
                <a:cubicBezTo>
                  <a:pt x="1140619" y="290989"/>
                  <a:pt x="1139666" y="290989"/>
                  <a:pt x="1139666" y="291941"/>
                </a:cubicBezTo>
                <a:cubicBezTo>
                  <a:pt x="1138714" y="289084"/>
                  <a:pt x="1138714" y="286226"/>
                  <a:pt x="1137761" y="283369"/>
                </a:cubicBezTo>
                <a:cubicBezTo>
                  <a:pt x="1138714" y="286226"/>
                  <a:pt x="1139666" y="288131"/>
                  <a:pt x="1140619" y="290036"/>
                </a:cubicBezTo>
                <a:close/>
                <a:moveTo>
                  <a:pt x="1114901" y="339566"/>
                </a:moveTo>
                <a:cubicBezTo>
                  <a:pt x="1115854" y="331946"/>
                  <a:pt x="1116806" y="323374"/>
                  <a:pt x="1117759" y="315754"/>
                </a:cubicBezTo>
                <a:cubicBezTo>
                  <a:pt x="1118711" y="318611"/>
                  <a:pt x="1118711" y="321469"/>
                  <a:pt x="1119664" y="325279"/>
                </a:cubicBezTo>
                <a:cubicBezTo>
                  <a:pt x="1120616" y="328136"/>
                  <a:pt x="1120616" y="331946"/>
                  <a:pt x="1121569" y="334804"/>
                </a:cubicBezTo>
                <a:cubicBezTo>
                  <a:pt x="1121569" y="336709"/>
                  <a:pt x="1120616" y="338614"/>
                  <a:pt x="1120616" y="341471"/>
                </a:cubicBezTo>
                <a:cubicBezTo>
                  <a:pt x="1120616" y="341471"/>
                  <a:pt x="1120616" y="341471"/>
                  <a:pt x="1120616" y="342424"/>
                </a:cubicBezTo>
                <a:cubicBezTo>
                  <a:pt x="1119664" y="344329"/>
                  <a:pt x="1118711" y="346234"/>
                  <a:pt x="1118711" y="348139"/>
                </a:cubicBezTo>
                <a:cubicBezTo>
                  <a:pt x="1117759" y="345281"/>
                  <a:pt x="1115854" y="343376"/>
                  <a:pt x="1114901" y="341471"/>
                </a:cubicBezTo>
                <a:cubicBezTo>
                  <a:pt x="1114901" y="340519"/>
                  <a:pt x="1114901" y="339566"/>
                  <a:pt x="1114901" y="339566"/>
                </a:cubicBezTo>
                <a:close/>
                <a:moveTo>
                  <a:pt x="1111091" y="219551"/>
                </a:moveTo>
                <a:cubicBezTo>
                  <a:pt x="1111091" y="220504"/>
                  <a:pt x="1112044" y="221456"/>
                  <a:pt x="1112044" y="222409"/>
                </a:cubicBezTo>
                <a:cubicBezTo>
                  <a:pt x="1112044" y="225266"/>
                  <a:pt x="1112996" y="228124"/>
                  <a:pt x="1112996" y="230029"/>
                </a:cubicBezTo>
                <a:cubicBezTo>
                  <a:pt x="1112996" y="230029"/>
                  <a:pt x="1112996" y="230029"/>
                  <a:pt x="1112996" y="230029"/>
                </a:cubicBezTo>
                <a:cubicBezTo>
                  <a:pt x="1112996" y="226219"/>
                  <a:pt x="1112044" y="223361"/>
                  <a:pt x="1111091" y="219551"/>
                </a:cubicBezTo>
                <a:cubicBezTo>
                  <a:pt x="1111091" y="220504"/>
                  <a:pt x="1111091" y="219551"/>
                  <a:pt x="1111091" y="219551"/>
                </a:cubicBezTo>
                <a:close/>
                <a:moveTo>
                  <a:pt x="1110139" y="217646"/>
                </a:moveTo>
                <a:cubicBezTo>
                  <a:pt x="1110139" y="217646"/>
                  <a:pt x="1110139" y="217646"/>
                  <a:pt x="1110139" y="217646"/>
                </a:cubicBezTo>
                <a:cubicBezTo>
                  <a:pt x="1110139" y="217646"/>
                  <a:pt x="1109186" y="216694"/>
                  <a:pt x="1109186" y="215741"/>
                </a:cubicBezTo>
                <a:cubicBezTo>
                  <a:pt x="1110139" y="216694"/>
                  <a:pt x="1110139" y="216694"/>
                  <a:pt x="1110139" y="217646"/>
                </a:cubicBezTo>
                <a:close/>
                <a:moveTo>
                  <a:pt x="1101566" y="236696"/>
                </a:moveTo>
                <a:cubicBezTo>
                  <a:pt x="1104424" y="248126"/>
                  <a:pt x="1107281" y="262414"/>
                  <a:pt x="1111091" y="278606"/>
                </a:cubicBezTo>
                <a:cubicBezTo>
                  <a:pt x="1110139" y="283369"/>
                  <a:pt x="1109186" y="289084"/>
                  <a:pt x="1109186" y="293846"/>
                </a:cubicBezTo>
                <a:cubicBezTo>
                  <a:pt x="1108234" y="298609"/>
                  <a:pt x="1107281" y="304324"/>
                  <a:pt x="1106329" y="309086"/>
                </a:cubicBezTo>
                <a:cubicBezTo>
                  <a:pt x="1106329" y="309086"/>
                  <a:pt x="1106329" y="309086"/>
                  <a:pt x="1106329" y="308134"/>
                </a:cubicBezTo>
                <a:cubicBezTo>
                  <a:pt x="1105376" y="300514"/>
                  <a:pt x="1105376" y="295751"/>
                  <a:pt x="1105376" y="295751"/>
                </a:cubicBezTo>
                <a:cubicBezTo>
                  <a:pt x="1105376" y="295751"/>
                  <a:pt x="1105376" y="297656"/>
                  <a:pt x="1105376" y="300514"/>
                </a:cubicBezTo>
                <a:cubicBezTo>
                  <a:pt x="1103471" y="290989"/>
                  <a:pt x="1101566" y="282416"/>
                  <a:pt x="1099661" y="272891"/>
                </a:cubicBezTo>
                <a:cubicBezTo>
                  <a:pt x="1097756" y="265271"/>
                  <a:pt x="1096804" y="256699"/>
                  <a:pt x="1094899" y="249079"/>
                </a:cubicBezTo>
                <a:cubicBezTo>
                  <a:pt x="1096804" y="244316"/>
                  <a:pt x="1098709" y="240506"/>
                  <a:pt x="1101566" y="236696"/>
                </a:cubicBezTo>
                <a:close/>
                <a:moveTo>
                  <a:pt x="1027271" y="325279"/>
                </a:moveTo>
                <a:cubicBezTo>
                  <a:pt x="1028224" y="319564"/>
                  <a:pt x="1029176" y="314801"/>
                  <a:pt x="1030129" y="310991"/>
                </a:cubicBezTo>
                <a:cubicBezTo>
                  <a:pt x="1031081" y="306229"/>
                  <a:pt x="1032986" y="301466"/>
                  <a:pt x="1034891" y="297656"/>
                </a:cubicBezTo>
                <a:cubicBezTo>
                  <a:pt x="1035844" y="293846"/>
                  <a:pt x="1037749" y="290989"/>
                  <a:pt x="1039654" y="288131"/>
                </a:cubicBezTo>
                <a:cubicBezTo>
                  <a:pt x="1040606" y="291941"/>
                  <a:pt x="1041559" y="295751"/>
                  <a:pt x="1042511" y="299561"/>
                </a:cubicBezTo>
                <a:cubicBezTo>
                  <a:pt x="1041559" y="301466"/>
                  <a:pt x="1040606" y="303371"/>
                  <a:pt x="1039654" y="305276"/>
                </a:cubicBezTo>
                <a:cubicBezTo>
                  <a:pt x="1034891" y="313849"/>
                  <a:pt x="1031081" y="322421"/>
                  <a:pt x="1028224" y="330994"/>
                </a:cubicBezTo>
                <a:cubicBezTo>
                  <a:pt x="1028224" y="329089"/>
                  <a:pt x="1028224" y="327184"/>
                  <a:pt x="1027271" y="325279"/>
                </a:cubicBezTo>
                <a:close/>
                <a:moveTo>
                  <a:pt x="1040606" y="374809"/>
                </a:moveTo>
                <a:cubicBezTo>
                  <a:pt x="1040606" y="373856"/>
                  <a:pt x="1039654" y="371951"/>
                  <a:pt x="1039654" y="370999"/>
                </a:cubicBezTo>
                <a:cubicBezTo>
                  <a:pt x="1041559" y="366236"/>
                  <a:pt x="1043464" y="360521"/>
                  <a:pt x="1045369" y="355759"/>
                </a:cubicBezTo>
                <a:cubicBezTo>
                  <a:pt x="1046321" y="358616"/>
                  <a:pt x="1047274" y="361474"/>
                  <a:pt x="1047274" y="364331"/>
                </a:cubicBezTo>
                <a:cubicBezTo>
                  <a:pt x="1047274" y="371951"/>
                  <a:pt x="1047274" y="378619"/>
                  <a:pt x="1048226" y="386239"/>
                </a:cubicBezTo>
                <a:cubicBezTo>
                  <a:pt x="1046321" y="385286"/>
                  <a:pt x="1045369" y="384334"/>
                  <a:pt x="1044416" y="384334"/>
                </a:cubicBezTo>
                <a:cubicBezTo>
                  <a:pt x="1042511" y="381476"/>
                  <a:pt x="1041559" y="377666"/>
                  <a:pt x="1040606" y="374809"/>
                </a:cubicBezTo>
                <a:close/>
                <a:moveTo>
                  <a:pt x="1046321" y="389096"/>
                </a:moveTo>
                <a:cubicBezTo>
                  <a:pt x="1047274" y="390049"/>
                  <a:pt x="1047274" y="390049"/>
                  <a:pt x="1048226" y="391001"/>
                </a:cubicBezTo>
                <a:cubicBezTo>
                  <a:pt x="1048226" y="391954"/>
                  <a:pt x="1048226" y="391954"/>
                  <a:pt x="1048226" y="392906"/>
                </a:cubicBezTo>
                <a:cubicBezTo>
                  <a:pt x="1047274" y="391954"/>
                  <a:pt x="1046321" y="390049"/>
                  <a:pt x="1046321" y="389096"/>
                </a:cubicBezTo>
                <a:close/>
                <a:moveTo>
                  <a:pt x="1056799" y="292894"/>
                </a:moveTo>
                <a:cubicBezTo>
                  <a:pt x="1057751" y="289084"/>
                  <a:pt x="1059656" y="286226"/>
                  <a:pt x="1061561" y="282416"/>
                </a:cubicBezTo>
                <a:cubicBezTo>
                  <a:pt x="1063466" y="278606"/>
                  <a:pt x="1064419" y="274796"/>
                  <a:pt x="1066324" y="271939"/>
                </a:cubicBezTo>
                <a:cubicBezTo>
                  <a:pt x="1066324" y="272891"/>
                  <a:pt x="1066324" y="272891"/>
                  <a:pt x="1066324" y="273844"/>
                </a:cubicBezTo>
                <a:cubicBezTo>
                  <a:pt x="1066324" y="275749"/>
                  <a:pt x="1067276" y="276701"/>
                  <a:pt x="1067276" y="278606"/>
                </a:cubicBezTo>
                <a:cubicBezTo>
                  <a:pt x="1066324" y="280511"/>
                  <a:pt x="1064419" y="282416"/>
                  <a:pt x="1063466" y="285274"/>
                </a:cubicBezTo>
                <a:cubicBezTo>
                  <a:pt x="1061561" y="288131"/>
                  <a:pt x="1059656" y="291941"/>
                  <a:pt x="1057751" y="295751"/>
                </a:cubicBezTo>
                <a:cubicBezTo>
                  <a:pt x="1057751" y="294799"/>
                  <a:pt x="1056799" y="293846"/>
                  <a:pt x="1056799" y="292894"/>
                </a:cubicBezTo>
                <a:close/>
                <a:moveTo>
                  <a:pt x="1059656" y="360521"/>
                </a:moveTo>
                <a:cubicBezTo>
                  <a:pt x="1059656" y="360521"/>
                  <a:pt x="1059656" y="359569"/>
                  <a:pt x="1059656" y="360521"/>
                </a:cubicBezTo>
                <a:cubicBezTo>
                  <a:pt x="1059656" y="359569"/>
                  <a:pt x="1059656" y="360521"/>
                  <a:pt x="1059656" y="360521"/>
                </a:cubicBezTo>
                <a:cubicBezTo>
                  <a:pt x="1059656" y="360521"/>
                  <a:pt x="1059656" y="360521"/>
                  <a:pt x="1059656" y="360521"/>
                </a:cubicBezTo>
                <a:close/>
                <a:moveTo>
                  <a:pt x="1064419" y="383381"/>
                </a:moveTo>
                <a:cubicBezTo>
                  <a:pt x="1063466" y="381476"/>
                  <a:pt x="1063466" y="380524"/>
                  <a:pt x="1062514" y="379571"/>
                </a:cubicBezTo>
                <a:cubicBezTo>
                  <a:pt x="1062514" y="377666"/>
                  <a:pt x="1062514" y="376714"/>
                  <a:pt x="1063466" y="374809"/>
                </a:cubicBezTo>
                <a:cubicBezTo>
                  <a:pt x="1063466" y="375761"/>
                  <a:pt x="1064419" y="377666"/>
                  <a:pt x="1064419" y="378619"/>
                </a:cubicBezTo>
                <a:cubicBezTo>
                  <a:pt x="1064419" y="379571"/>
                  <a:pt x="1064419" y="379571"/>
                  <a:pt x="1064419" y="380524"/>
                </a:cubicBezTo>
                <a:cubicBezTo>
                  <a:pt x="1064419" y="382429"/>
                  <a:pt x="1065371" y="384334"/>
                  <a:pt x="1065371" y="386239"/>
                </a:cubicBezTo>
                <a:cubicBezTo>
                  <a:pt x="1065371" y="385286"/>
                  <a:pt x="1065371" y="384334"/>
                  <a:pt x="1064419" y="383381"/>
                </a:cubicBezTo>
                <a:close/>
                <a:moveTo>
                  <a:pt x="1069181" y="330994"/>
                </a:moveTo>
                <a:cubicBezTo>
                  <a:pt x="1067276" y="325279"/>
                  <a:pt x="1065371" y="318611"/>
                  <a:pt x="1063466" y="312896"/>
                </a:cubicBezTo>
                <a:cubicBezTo>
                  <a:pt x="1065371" y="309086"/>
                  <a:pt x="1067276" y="304324"/>
                  <a:pt x="1069181" y="300514"/>
                </a:cubicBezTo>
                <a:cubicBezTo>
                  <a:pt x="1070134" y="308134"/>
                  <a:pt x="1069181" y="316706"/>
                  <a:pt x="1070134" y="326231"/>
                </a:cubicBezTo>
                <a:cubicBezTo>
                  <a:pt x="1069181" y="328136"/>
                  <a:pt x="1069181" y="329089"/>
                  <a:pt x="1069181" y="330994"/>
                </a:cubicBezTo>
                <a:close/>
                <a:moveTo>
                  <a:pt x="1077754" y="262414"/>
                </a:moveTo>
                <a:cubicBezTo>
                  <a:pt x="1076801" y="263366"/>
                  <a:pt x="1076801" y="264319"/>
                  <a:pt x="1075849" y="264319"/>
                </a:cubicBezTo>
                <a:cubicBezTo>
                  <a:pt x="1074896" y="261461"/>
                  <a:pt x="1074896" y="259556"/>
                  <a:pt x="1073944" y="256699"/>
                </a:cubicBezTo>
                <a:lnTo>
                  <a:pt x="1074896" y="256699"/>
                </a:lnTo>
                <a:lnTo>
                  <a:pt x="1075849" y="256699"/>
                </a:lnTo>
                <a:cubicBezTo>
                  <a:pt x="1076801" y="259556"/>
                  <a:pt x="1077754" y="260509"/>
                  <a:pt x="1077754" y="262414"/>
                </a:cubicBezTo>
                <a:close/>
                <a:moveTo>
                  <a:pt x="1045369" y="175736"/>
                </a:moveTo>
                <a:cubicBezTo>
                  <a:pt x="1048226" y="168116"/>
                  <a:pt x="1052036" y="160496"/>
                  <a:pt x="1054894" y="153829"/>
                </a:cubicBezTo>
                <a:cubicBezTo>
                  <a:pt x="1054894" y="154781"/>
                  <a:pt x="1054894" y="154781"/>
                  <a:pt x="1055846" y="155734"/>
                </a:cubicBezTo>
                <a:cubicBezTo>
                  <a:pt x="1056799" y="160496"/>
                  <a:pt x="1058704" y="166211"/>
                  <a:pt x="1059656" y="171926"/>
                </a:cubicBezTo>
                <a:cubicBezTo>
                  <a:pt x="1061561" y="178594"/>
                  <a:pt x="1063466" y="186214"/>
                  <a:pt x="1064419" y="193834"/>
                </a:cubicBezTo>
                <a:cubicBezTo>
                  <a:pt x="1066324" y="201454"/>
                  <a:pt x="1067276" y="208121"/>
                  <a:pt x="1069181" y="215741"/>
                </a:cubicBezTo>
                <a:cubicBezTo>
                  <a:pt x="1072039" y="228124"/>
                  <a:pt x="1073944" y="241459"/>
                  <a:pt x="1076801" y="253841"/>
                </a:cubicBezTo>
                <a:cubicBezTo>
                  <a:pt x="1075849" y="253841"/>
                  <a:pt x="1074896" y="252889"/>
                  <a:pt x="1074896" y="252889"/>
                </a:cubicBezTo>
                <a:cubicBezTo>
                  <a:pt x="1070134" y="230981"/>
                  <a:pt x="1067276" y="216694"/>
                  <a:pt x="1067276" y="216694"/>
                </a:cubicBezTo>
                <a:cubicBezTo>
                  <a:pt x="1067276" y="216694"/>
                  <a:pt x="1067276" y="232886"/>
                  <a:pt x="1068229" y="257651"/>
                </a:cubicBezTo>
                <a:cubicBezTo>
                  <a:pt x="1068229" y="258604"/>
                  <a:pt x="1067276" y="258604"/>
                  <a:pt x="1067276" y="259556"/>
                </a:cubicBezTo>
                <a:cubicBezTo>
                  <a:pt x="1065371" y="255746"/>
                  <a:pt x="1065371" y="252889"/>
                  <a:pt x="1065371" y="252889"/>
                </a:cubicBezTo>
                <a:cubicBezTo>
                  <a:pt x="1065371" y="252889"/>
                  <a:pt x="1065371" y="255746"/>
                  <a:pt x="1066324" y="261461"/>
                </a:cubicBezTo>
                <a:cubicBezTo>
                  <a:pt x="1062514" y="267176"/>
                  <a:pt x="1058704" y="272891"/>
                  <a:pt x="1055846" y="278606"/>
                </a:cubicBezTo>
                <a:cubicBezTo>
                  <a:pt x="1055846" y="279559"/>
                  <a:pt x="1054894" y="279559"/>
                  <a:pt x="1054894" y="280511"/>
                </a:cubicBezTo>
                <a:cubicBezTo>
                  <a:pt x="1054894" y="279559"/>
                  <a:pt x="1053941" y="278606"/>
                  <a:pt x="1053941" y="277654"/>
                </a:cubicBezTo>
                <a:cubicBezTo>
                  <a:pt x="1050131" y="266224"/>
                  <a:pt x="1046321" y="254794"/>
                  <a:pt x="1043464" y="245269"/>
                </a:cubicBezTo>
                <a:cubicBezTo>
                  <a:pt x="1040606" y="235744"/>
                  <a:pt x="1037749" y="227171"/>
                  <a:pt x="1035844" y="220504"/>
                </a:cubicBezTo>
                <a:cubicBezTo>
                  <a:pt x="1033939" y="215741"/>
                  <a:pt x="1032986" y="211931"/>
                  <a:pt x="1032034" y="209074"/>
                </a:cubicBezTo>
                <a:cubicBezTo>
                  <a:pt x="1034891" y="196691"/>
                  <a:pt x="1040606" y="186214"/>
                  <a:pt x="1045369" y="175736"/>
                </a:cubicBezTo>
                <a:close/>
                <a:moveTo>
                  <a:pt x="1019651" y="267176"/>
                </a:moveTo>
                <a:cubicBezTo>
                  <a:pt x="1020604" y="251936"/>
                  <a:pt x="1022509" y="236696"/>
                  <a:pt x="1023461" y="221456"/>
                </a:cubicBezTo>
                <a:cubicBezTo>
                  <a:pt x="1023461" y="220504"/>
                  <a:pt x="1024414" y="219551"/>
                  <a:pt x="1024414" y="218599"/>
                </a:cubicBezTo>
                <a:cubicBezTo>
                  <a:pt x="1026319" y="229076"/>
                  <a:pt x="1028224" y="241459"/>
                  <a:pt x="1032034" y="253841"/>
                </a:cubicBezTo>
                <a:cubicBezTo>
                  <a:pt x="1033939" y="263366"/>
                  <a:pt x="1036796" y="272891"/>
                  <a:pt x="1038701" y="283369"/>
                </a:cubicBezTo>
                <a:cubicBezTo>
                  <a:pt x="1038701" y="283369"/>
                  <a:pt x="1038701" y="284321"/>
                  <a:pt x="1037749" y="284321"/>
                </a:cubicBezTo>
                <a:cubicBezTo>
                  <a:pt x="1035844" y="287179"/>
                  <a:pt x="1032986" y="290036"/>
                  <a:pt x="1031081" y="294799"/>
                </a:cubicBezTo>
                <a:cubicBezTo>
                  <a:pt x="1029176" y="298609"/>
                  <a:pt x="1027271" y="302419"/>
                  <a:pt x="1025366" y="306229"/>
                </a:cubicBezTo>
                <a:cubicBezTo>
                  <a:pt x="1024414" y="297656"/>
                  <a:pt x="1024414" y="290036"/>
                  <a:pt x="1023461" y="284321"/>
                </a:cubicBezTo>
                <a:cubicBezTo>
                  <a:pt x="1022509" y="274796"/>
                  <a:pt x="1022509" y="269081"/>
                  <a:pt x="1022509" y="269081"/>
                </a:cubicBezTo>
                <a:cubicBezTo>
                  <a:pt x="1022509" y="269081"/>
                  <a:pt x="1021556" y="274796"/>
                  <a:pt x="1019651" y="284321"/>
                </a:cubicBezTo>
                <a:cubicBezTo>
                  <a:pt x="1018699" y="291941"/>
                  <a:pt x="1016794" y="302419"/>
                  <a:pt x="1015841" y="314801"/>
                </a:cubicBezTo>
                <a:cubicBezTo>
                  <a:pt x="1015841" y="314801"/>
                  <a:pt x="1015841" y="315754"/>
                  <a:pt x="1015841" y="315754"/>
                </a:cubicBezTo>
                <a:cubicBezTo>
                  <a:pt x="1015841" y="315754"/>
                  <a:pt x="1015841" y="315754"/>
                  <a:pt x="1015841" y="315754"/>
                </a:cubicBezTo>
                <a:cubicBezTo>
                  <a:pt x="1020604" y="276701"/>
                  <a:pt x="1022509" y="251936"/>
                  <a:pt x="1022509" y="251936"/>
                </a:cubicBezTo>
                <a:cubicBezTo>
                  <a:pt x="1022509" y="251936"/>
                  <a:pt x="1021556" y="257651"/>
                  <a:pt x="1019651" y="267176"/>
                </a:cubicBezTo>
                <a:close/>
                <a:moveTo>
                  <a:pt x="1011079" y="364331"/>
                </a:moveTo>
                <a:cubicBezTo>
                  <a:pt x="1011079" y="361474"/>
                  <a:pt x="1012031" y="358616"/>
                  <a:pt x="1012031" y="355759"/>
                </a:cubicBezTo>
                <a:cubicBezTo>
                  <a:pt x="1012984" y="350996"/>
                  <a:pt x="1012984" y="347186"/>
                  <a:pt x="1013936" y="342424"/>
                </a:cubicBezTo>
                <a:cubicBezTo>
                  <a:pt x="1013936" y="342424"/>
                  <a:pt x="1013936" y="342424"/>
                  <a:pt x="1013936" y="342424"/>
                </a:cubicBezTo>
                <a:cubicBezTo>
                  <a:pt x="1012984" y="349091"/>
                  <a:pt x="1012984" y="356711"/>
                  <a:pt x="1012031" y="364331"/>
                </a:cubicBezTo>
                <a:cubicBezTo>
                  <a:pt x="1012031" y="365284"/>
                  <a:pt x="1011079" y="365284"/>
                  <a:pt x="1011079" y="366236"/>
                </a:cubicBezTo>
                <a:cubicBezTo>
                  <a:pt x="1011079" y="366236"/>
                  <a:pt x="1011079" y="366236"/>
                  <a:pt x="1011079" y="366236"/>
                </a:cubicBezTo>
                <a:cubicBezTo>
                  <a:pt x="1011079" y="366236"/>
                  <a:pt x="1011079" y="365284"/>
                  <a:pt x="1011079" y="364331"/>
                </a:cubicBezTo>
                <a:close/>
                <a:moveTo>
                  <a:pt x="1004411" y="257651"/>
                </a:moveTo>
                <a:cubicBezTo>
                  <a:pt x="1003459" y="265271"/>
                  <a:pt x="1002506" y="273844"/>
                  <a:pt x="1001554" y="281464"/>
                </a:cubicBezTo>
                <a:cubicBezTo>
                  <a:pt x="999649" y="277654"/>
                  <a:pt x="997744" y="273844"/>
                  <a:pt x="996791" y="271939"/>
                </a:cubicBezTo>
                <a:cubicBezTo>
                  <a:pt x="999649" y="268129"/>
                  <a:pt x="1001554" y="262414"/>
                  <a:pt x="1004411" y="257651"/>
                </a:cubicBezTo>
                <a:close/>
                <a:moveTo>
                  <a:pt x="991076" y="283369"/>
                </a:moveTo>
                <a:cubicBezTo>
                  <a:pt x="992981" y="280511"/>
                  <a:pt x="994886" y="276701"/>
                  <a:pt x="995839" y="273844"/>
                </a:cubicBezTo>
                <a:cubicBezTo>
                  <a:pt x="996791" y="277654"/>
                  <a:pt x="997744" y="283369"/>
                  <a:pt x="999649" y="291941"/>
                </a:cubicBezTo>
                <a:cubicBezTo>
                  <a:pt x="998696" y="303371"/>
                  <a:pt x="996791" y="314801"/>
                  <a:pt x="995839" y="326231"/>
                </a:cubicBezTo>
                <a:cubicBezTo>
                  <a:pt x="994886" y="328136"/>
                  <a:pt x="994886" y="329089"/>
                  <a:pt x="993934" y="330994"/>
                </a:cubicBezTo>
                <a:cubicBezTo>
                  <a:pt x="992981" y="324326"/>
                  <a:pt x="992981" y="320516"/>
                  <a:pt x="992981" y="320516"/>
                </a:cubicBezTo>
                <a:cubicBezTo>
                  <a:pt x="992981" y="320516"/>
                  <a:pt x="992029" y="327184"/>
                  <a:pt x="991076" y="338614"/>
                </a:cubicBezTo>
                <a:cubicBezTo>
                  <a:pt x="991076" y="339566"/>
                  <a:pt x="990124" y="340519"/>
                  <a:pt x="990124" y="341471"/>
                </a:cubicBezTo>
                <a:cubicBezTo>
                  <a:pt x="987266" y="349091"/>
                  <a:pt x="984409" y="356711"/>
                  <a:pt x="981551" y="365284"/>
                </a:cubicBezTo>
                <a:cubicBezTo>
                  <a:pt x="981551" y="364331"/>
                  <a:pt x="981551" y="363379"/>
                  <a:pt x="980599" y="363379"/>
                </a:cubicBezTo>
                <a:cubicBezTo>
                  <a:pt x="979646" y="351949"/>
                  <a:pt x="978694" y="341471"/>
                  <a:pt x="977741" y="331946"/>
                </a:cubicBezTo>
                <a:cubicBezTo>
                  <a:pt x="976789" y="325279"/>
                  <a:pt x="976789" y="318611"/>
                  <a:pt x="975836" y="311944"/>
                </a:cubicBezTo>
                <a:cubicBezTo>
                  <a:pt x="980599" y="301466"/>
                  <a:pt x="986314" y="291941"/>
                  <a:pt x="991076" y="283369"/>
                </a:cubicBezTo>
                <a:close/>
                <a:moveTo>
                  <a:pt x="960596" y="298609"/>
                </a:moveTo>
                <a:cubicBezTo>
                  <a:pt x="963454" y="291941"/>
                  <a:pt x="965359" y="286226"/>
                  <a:pt x="968216" y="280511"/>
                </a:cubicBezTo>
                <a:cubicBezTo>
                  <a:pt x="968216" y="284321"/>
                  <a:pt x="967264" y="289084"/>
                  <a:pt x="967264" y="294799"/>
                </a:cubicBezTo>
                <a:cubicBezTo>
                  <a:pt x="965359" y="297656"/>
                  <a:pt x="963454" y="301466"/>
                  <a:pt x="961549" y="304324"/>
                </a:cubicBezTo>
                <a:cubicBezTo>
                  <a:pt x="961549" y="304324"/>
                  <a:pt x="961549" y="304324"/>
                  <a:pt x="961549" y="303371"/>
                </a:cubicBezTo>
                <a:cubicBezTo>
                  <a:pt x="961549" y="302419"/>
                  <a:pt x="960596" y="302419"/>
                  <a:pt x="960596" y="301466"/>
                </a:cubicBezTo>
                <a:cubicBezTo>
                  <a:pt x="960596" y="299561"/>
                  <a:pt x="960596" y="299561"/>
                  <a:pt x="960596" y="298609"/>
                </a:cubicBezTo>
                <a:close/>
                <a:moveTo>
                  <a:pt x="939641" y="258604"/>
                </a:moveTo>
                <a:cubicBezTo>
                  <a:pt x="939641" y="258604"/>
                  <a:pt x="939641" y="258604"/>
                  <a:pt x="939641" y="258604"/>
                </a:cubicBezTo>
                <a:cubicBezTo>
                  <a:pt x="941546" y="253841"/>
                  <a:pt x="942499" y="250031"/>
                  <a:pt x="943451" y="246221"/>
                </a:cubicBezTo>
                <a:cubicBezTo>
                  <a:pt x="943451" y="248126"/>
                  <a:pt x="943451" y="250031"/>
                  <a:pt x="943451" y="251936"/>
                </a:cubicBezTo>
                <a:cubicBezTo>
                  <a:pt x="942499" y="253841"/>
                  <a:pt x="941546" y="256699"/>
                  <a:pt x="939641" y="258604"/>
                </a:cubicBezTo>
                <a:lnTo>
                  <a:pt x="939641" y="258604"/>
                </a:lnTo>
                <a:close/>
                <a:moveTo>
                  <a:pt x="944404" y="280511"/>
                </a:moveTo>
                <a:lnTo>
                  <a:pt x="943451" y="273844"/>
                </a:lnTo>
                <a:cubicBezTo>
                  <a:pt x="943451" y="272891"/>
                  <a:pt x="944404" y="271939"/>
                  <a:pt x="944404" y="270986"/>
                </a:cubicBezTo>
                <a:cubicBezTo>
                  <a:pt x="944404" y="270986"/>
                  <a:pt x="944404" y="271939"/>
                  <a:pt x="944404" y="271939"/>
                </a:cubicBezTo>
                <a:cubicBezTo>
                  <a:pt x="944404" y="272891"/>
                  <a:pt x="944404" y="274796"/>
                  <a:pt x="944404" y="275749"/>
                </a:cubicBezTo>
                <a:cubicBezTo>
                  <a:pt x="945356" y="277654"/>
                  <a:pt x="945356" y="279559"/>
                  <a:pt x="944404" y="280511"/>
                </a:cubicBezTo>
                <a:close/>
                <a:moveTo>
                  <a:pt x="944404" y="270986"/>
                </a:moveTo>
                <a:cubicBezTo>
                  <a:pt x="944404" y="270986"/>
                  <a:pt x="944404" y="270986"/>
                  <a:pt x="944404" y="270986"/>
                </a:cubicBezTo>
                <a:cubicBezTo>
                  <a:pt x="945356" y="270986"/>
                  <a:pt x="945356" y="270986"/>
                  <a:pt x="944404" y="270986"/>
                </a:cubicBezTo>
                <a:cubicBezTo>
                  <a:pt x="945356" y="270986"/>
                  <a:pt x="944404" y="270986"/>
                  <a:pt x="944404" y="270986"/>
                </a:cubicBezTo>
                <a:close/>
                <a:moveTo>
                  <a:pt x="933926" y="227171"/>
                </a:moveTo>
                <a:cubicBezTo>
                  <a:pt x="946309" y="185261"/>
                  <a:pt x="954881" y="153829"/>
                  <a:pt x="958691" y="138589"/>
                </a:cubicBezTo>
                <a:cubicBezTo>
                  <a:pt x="958691" y="141446"/>
                  <a:pt x="958691" y="143351"/>
                  <a:pt x="958691" y="146209"/>
                </a:cubicBezTo>
                <a:cubicBezTo>
                  <a:pt x="957739" y="159544"/>
                  <a:pt x="956786" y="179546"/>
                  <a:pt x="953929" y="203359"/>
                </a:cubicBezTo>
                <a:cubicBezTo>
                  <a:pt x="952976" y="215741"/>
                  <a:pt x="951071" y="228124"/>
                  <a:pt x="950119" y="242411"/>
                </a:cubicBezTo>
                <a:cubicBezTo>
                  <a:pt x="949166" y="243364"/>
                  <a:pt x="948214" y="245269"/>
                  <a:pt x="948214" y="246221"/>
                </a:cubicBezTo>
                <a:cubicBezTo>
                  <a:pt x="947261" y="244316"/>
                  <a:pt x="947261" y="241459"/>
                  <a:pt x="947261" y="240506"/>
                </a:cubicBezTo>
                <a:cubicBezTo>
                  <a:pt x="948214" y="235744"/>
                  <a:pt x="949166" y="233839"/>
                  <a:pt x="949166" y="233839"/>
                </a:cubicBezTo>
                <a:cubicBezTo>
                  <a:pt x="949166" y="233839"/>
                  <a:pt x="948214" y="235744"/>
                  <a:pt x="946309" y="238601"/>
                </a:cubicBezTo>
                <a:cubicBezTo>
                  <a:pt x="945356" y="232886"/>
                  <a:pt x="944404" y="230029"/>
                  <a:pt x="944404" y="230029"/>
                </a:cubicBezTo>
                <a:cubicBezTo>
                  <a:pt x="944404" y="230029"/>
                  <a:pt x="944404" y="233839"/>
                  <a:pt x="944404" y="241459"/>
                </a:cubicBezTo>
                <a:cubicBezTo>
                  <a:pt x="943451" y="244316"/>
                  <a:pt x="941546" y="248126"/>
                  <a:pt x="939641" y="251936"/>
                </a:cubicBezTo>
                <a:lnTo>
                  <a:pt x="938689" y="248126"/>
                </a:lnTo>
                <a:lnTo>
                  <a:pt x="936784" y="241459"/>
                </a:lnTo>
                <a:cubicBezTo>
                  <a:pt x="941546" y="226219"/>
                  <a:pt x="943451" y="217646"/>
                  <a:pt x="943451" y="217646"/>
                </a:cubicBezTo>
                <a:cubicBezTo>
                  <a:pt x="943451" y="217646"/>
                  <a:pt x="940594" y="224314"/>
                  <a:pt x="934879" y="235744"/>
                </a:cubicBezTo>
                <a:lnTo>
                  <a:pt x="932974" y="230029"/>
                </a:lnTo>
                <a:cubicBezTo>
                  <a:pt x="932974" y="230029"/>
                  <a:pt x="932974" y="228124"/>
                  <a:pt x="933926" y="227171"/>
                </a:cubicBezTo>
                <a:close/>
                <a:moveTo>
                  <a:pt x="921544" y="452914"/>
                </a:moveTo>
                <a:cubicBezTo>
                  <a:pt x="921544" y="452914"/>
                  <a:pt x="920591" y="451961"/>
                  <a:pt x="920591" y="451961"/>
                </a:cubicBezTo>
                <a:cubicBezTo>
                  <a:pt x="920591" y="447199"/>
                  <a:pt x="920591" y="443389"/>
                  <a:pt x="919639" y="438626"/>
                </a:cubicBezTo>
                <a:cubicBezTo>
                  <a:pt x="920591" y="443389"/>
                  <a:pt x="921544" y="448151"/>
                  <a:pt x="921544" y="452914"/>
                </a:cubicBezTo>
                <a:close/>
                <a:moveTo>
                  <a:pt x="912019" y="210979"/>
                </a:moveTo>
                <a:lnTo>
                  <a:pt x="915829" y="227171"/>
                </a:lnTo>
                <a:cubicBezTo>
                  <a:pt x="915829" y="228124"/>
                  <a:pt x="915829" y="229076"/>
                  <a:pt x="914876" y="230029"/>
                </a:cubicBezTo>
                <a:cubicBezTo>
                  <a:pt x="913924" y="231934"/>
                  <a:pt x="913924" y="234791"/>
                  <a:pt x="912971" y="236696"/>
                </a:cubicBezTo>
                <a:cubicBezTo>
                  <a:pt x="912971" y="235744"/>
                  <a:pt x="912019" y="233839"/>
                  <a:pt x="912019" y="232886"/>
                </a:cubicBezTo>
                <a:cubicBezTo>
                  <a:pt x="912019" y="231934"/>
                  <a:pt x="912019" y="230029"/>
                  <a:pt x="912019" y="228124"/>
                </a:cubicBezTo>
                <a:cubicBezTo>
                  <a:pt x="912019" y="222409"/>
                  <a:pt x="911066" y="216694"/>
                  <a:pt x="911066" y="210979"/>
                </a:cubicBezTo>
                <a:cubicBezTo>
                  <a:pt x="911066" y="209074"/>
                  <a:pt x="911066" y="206216"/>
                  <a:pt x="911066" y="204311"/>
                </a:cubicBezTo>
                <a:lnTo>
                  <a:pt x="912019" y="210979"/>
                </a:lnTo>
                <a:close/>
                <a:moveTo>
                  <a:pt x="833914" y="333851"/>
                </a:moveTo>
                <a:cubicBezTo>
                  <a:pt x="833914" y="332899"/>
                  <a:pt x="833914" y="332899"/>
                  <a:pt x="834866" y="331946"/>
                </a:cubicBezTo>
                <a:cubicBezTo>
                  <a:pt x="834866" y="333851"/>
                  <a:pt x="834866" y="335756"/>
                  <a:pt x="834866" y="337661"/>
                </a:cubicBezTo>
                <a:cubicBezTo>
                  <a:pt x="834866" y="336709"/>
                  <a:pt x="833914" y="334804"/>
                  <a:pt x="833914" y="333851"/>
                </a:cubicBezTo>
                <a:close/>
                <a:moveTo>
                  <a:pt x="847249" y="304324"/>
                </a:moveTo>
                <a:cubicBezTo>
                  <a:pt x="847249" y="303371"/>
                  <a:pt x="847249" y="302419"/>
                  <a:pt x="846296" y="301466"/>
                </a:cubicBezTo>
                <a:cubicBezTo>
                  <a:pt x="846296" y="300514"/>
                  <a:pt x="846296" y="300514"/>
                  <a:pt x="846296" y="299561"/>
                </a:cubicBezTo>
                <a:cubicBezTo>
                  <a:pt x="848201" y="294799"/>
                  <a:pt x="849154" y="290989"/>
                  <a:pt x="851059" y="286226"/>
                </a:cubicBezTo>
                <a:cubicBezTo>
                  <a:pt x="850106" y="292894"/>
                  <a:pt x="848201" y="298609"/>
                  <a:pt x="847249" y="304324"/>
                </a:cubicBezTo>
                <a:close/>
                <a:moveTo>
                  <a:pt x="880586" y="300514"/>
                </a:moveTo>
                <a:cubicBezTo>
                  <a:pt x="878681" y="306229"/>
                  <a:pt x="877729" y="312896"/>
                  <a:pt x="876776" y="319564"/>
                </a:cubicBezTo>
                <a:cubicBezTo>
                  <a:pt x="874871" y="326231"/>
                  <a:pt x="873919" y="334804"/>
                  <a:pt x="872966" y="343376"/>
                </a:cubicBezTo>
                <a:cubicBezTo>
                  <a:pt x="872014" y="346234"/>
                  <a:pt x="870109" y="348139"/>
                  <a:pt x="869156" y="350996"/>
                </a:cubicBezTo>
                <a:cubicBezTo>
                  <a:pt x="869156" y="350996"/>
                  <a:pt x="868204" y="350044"/>
                  <a:pt x="868204" y="349091"/>
                </a:cubicBezTo>
                <a:cubicBezTo>
                  <a:pt x="868204" y="349091"/>
                  <a:pt x="868204" y="348139"/>
                  <a:pt x="867251" y="348139"/>
                </a:cubicBezTo>
                <a:cubicBezTo>
                  <a:pt x="867251" y="344329"/>
                  <a:pt x="867251" y="339566"/>
                  <a:pt x="867251" y="335756"/>
                </a:cubicBezTo>
                <a:cubicBezTo>
                  <a:pt x="867251" y="323374"/>
                  <a:pt x="867251" y="311944"/>
                  <a:pt x="866299" y="301466"/>
                </a:cubicBezTo>
                <a:cubicBezTo>
                  <a:pt x="866299" y="290989"/>
                  <a:pt x="864394" y="281464"/>
                  <a:pt x="863441" y="272891"/>
                </a:cubicBezTo>
                <a:cubicBezTo>
                  <a:pt x="862489" y="267176"/>
                  <a:pt x="862489" y="262414"/>
                  <a:pt x="861536" y="257651"/>
                </a:cubicBezTo>
                <a:cubicBezTo>
                  <a:pt x="861536" y="256699"/>
                  <a:pt x="861536" y="256699"/>
                  <a:pt x="862489" y="255746"/>
                </a:cubicBezTo>
                <a:cubicBezTo>
                  <a:pt x="862489" y="255746"/>
                  <a:pt x="862489" y="255746"/>
                  <a:pt x="862489" y="255746"/>
                </a:cubicBezTo>
                <a:cubicBezTo>
                  <a:pt x="867251" y="265271"/>
                  <a:pt x="871061" y="274796"/>
                  <a:pt x="876776" y="286226"/>
                </a:cubicBezTo>
                <a:cubicBezTo>
                  <a:pt x="878681" y="290036"/>
                  <a:pt x="880586" y="293846"/>
                  <a:pt x="881539" y="296704"/>
                </a:cubicBezTo>
                <a:cubicBezTo>
                  <a:pt x="881539" y="298609"/>
                  <a:pt x="881539" y="299561"/>
                  <a:pt x="880586" y="300514"/>
                </a:cubicBezTo>
                <a:close/>
                <a:moveTo>
                  <a:pt x="885349" y="318611"/>
                </a:moveTo>
                <a:cubicBezTo>
                  <a:pt x="885349" y="318611"/>
                  <a:pt x="885349" y="319564"/>
                  <a:pt x="884396" y="319564"/>
                </a:cubicBezTo>
                <a:cubicBezTo>
                  <a:pt x="884396" y="319564"/>
                  <a:pt x="884396" y="320516"/>
                  <a:pt x="883444" y="320516"/>
                </a:cubicBezTo>
                <a:cubicBezTo>
                  <a:pt x="883444" y="313849"/>
                  <a:pt x="883444" y="308134"/>
                  <a:pt x="884396" y="303371"/>
                </a:cubicBezTo>
                <a:cubicBezTo>
                  <a:pt x="885349" y="305276"/>
                  <a:pt x="886301" y="308134"/>
                  <a:pt x="887254" y="310039"/>
                </a:cubicBezTo>
                <a:cubicBezTo>
                  <a:pt x="887254" y="312896"/>
                  <a:pt x="886301" y="315754"/>
                  <a:pt x="885349" y="318611"/>
                </a:cubicBezTo>
                <a:close/>
                <a:moveTo>
                  <a:pt x="900589" y="246221"/>
                </a:moveTo>
                <a:cubicBezTo>
                  <a:pt x="900589" y="247174"/>
                  <a:pt x="899636" y="247174"/>
                  <a:pt x="900589" y="246221"/>
                </a:cubicBezTo>
                <a:cubicBezTo>
                  <a:pt x="899636" y="239554"/>
                  <a:pt x="898684" y="234791"/>
                  <a:pt x="898684" y="234791"/>
                </a:cubicBezTo>
                <a:cubicBezTo>
                  <a:pt x="898684" y="234791"/>
                  <a:pt x="898684" y="241459"/>
                  <a:pt x="897731" y="252889"/>
                </a:cubicBezTo>
                <a:cubicBezTo>
                  <a:pt x="897731" y="252889"/>
                  <a:pt x="897731" y="252889"/>
                  <a:pt x="897731" y="253841"/>
                </a:cubicBezTo>
                <a:cubicBezTo>
                  <a:pt x="895826" y="251936"/>
                  <a:pt x="894874" y="250031"/>
                  <a:pt x="894874" y="250031"/>
                </a:cubicBezTo>
                <a:cubicBezTo>
                  <a:pt x="894874" y="250031"/>
                  <a:pt x="895826" y="251936"/>
                  <a:pt x="897731" y="254794"/>
                </a:cubicBezTo>
                <a:cubicBezTo>
                  <a:pt x="897731" y="255746"/>
                  <a:pt x="897731" y="256699"/>
                  <a:pt x="897731" y="257651"/>
                </a:cubicBezTo>
                <a:cubicBezTo>
                  <a:pt x="897731" y="259556"/>
                  <a:pt x="897731" y="262414"/>
                  <a:pt x="896779" y="264319"/>
                </a:cubicBezTo>
                <a:cubicBezTo>
                  <a:pt x="896779" y="264319"/>
                  <a:pt x="896779" y="264319"/>
                  <a:pt x="896779" y="264319"/>
                </a:cubicBezTo>
                <a:cubicBezTo>
                  <a:pt x="896779" y="264319"/>
                  <a:pt x="896779" y="264319"/>
                  <a:pt x="896779" y="264319"/>
                </a:cubicBezTo>
                <a:cubicBezTo>
                  <a:pt x="896779" y="264319"/>
                  <a:pt x="896779" y="265271"/>
                  <a:pt x="896779" y="265271"/>
                </a:cubicBezTo>
                <a:cubicBezTo>
                  <a:pt x="896779" y="267176"/>
                  <a:pt x="896779" y="269081"/>
                  <a:pt x="896779" y="270986"/>
                </a:cubicBezTo>
                <a:cubicBezTo>
                  <a:pt x="896779" y="271939"/>
                  <a:pt x="896779" y="271939"/>
                  <a:pt x="896779" y="272891"/>
                </a:cubicBezTo>
                <a:cubicBezTo>
                  <a:pt x="896779" y="276701"/>
                  <a:pt x="895826" y="280511"/>
                  <a:pt x="895826" y="285274"/>
                </a:cubicBezTo>
                <a:cubicBezTo>
                  <a:pt x="895826" y="286226"/>
                  <a:pt x="895826" y="286226"/>
                  <a:pt x="895826" y="287179"/>
                </a:cubicBezTo>
                <a:cubicBezTo>
                  <a:pt x="893921" y="284321"/>
                  <a:pt x="892969" y="281464"/>
                  <a:pt x="891064" y="279559"/>
                </a:cubicBezTo>
                <a:cubicBezTo>
                  <a:pt x="885349" y="269081"/>
                  <a:pt x="879634" y="259556"/>
                  <a:pt x="873919" y="250984"/>
                </a:cubicBezTo>
                <a:cubicBezTo>
                  <a:pt x="872014" y="248126"/>
                  <a:pt x="871061" y="245269"/>
                  <a:pt x="869156" y="243364"/>
                </a:cubicBezTo>
                <a:cubicBezTo>
                  <a:pt x="869156" y="243364"/>
                  <a:pt x="869156" y="243364"/>
                  <a:pt x="869156" y="242411"/>
                </a:cubicBezTo>
                <a:cubicBezTo>
                  <a:pt x="872966" y="232886"/>
                  <a:pt x="875824" y="223361"/>
                  <a:pt x="878681" y="215741"/>
                </a:cubicBezTo>
                <a:cubicBezTo>
                  <a:pt x="881539" y="210979"/>
                  <a:pt x="884396" y="205264"/>
                  <a:pt x="887254" y="200501"/>
                </a:cubicBezTo>
                <a:lnTo>
                  <a:pt x="895826" y="223361"/>
                </a:lnTo>
                <a:lnTo>
                  <a:pt x="901541" y="240506"/>
                </a:lnTo>
                <a:cubicBezTo>
                  <a:pt x="900589" y="242411"/>
                  <a:pt x="900589" y="244316"/>
                  <a:pt x="900589" y="246221"/>
                </a:cubicBezTo>
                <a:close/>
                <a:moveTo>
                  <a:pt x="891064" y="190976"/>
                </a:moveTo>
                <a:cubicBezTo>
                  <a:pt x="892016" y="190024"/>
                  <a:pt x="892969" y="188119"/>
                  <a:pt x="892969" y="187166"/>
                </a:cubicBezTo>
                <a:cubicBezTo>
                  <a:pt x="892969" y="189071"/>
                  <a:pt x="894874" y="194786"/>
                  <a:pt x="896779" y="202406"/>
                </a:cubicBezTo>
                <a:cubicBezTo>
                  <a:pt x="895826" y="199549"/>
                  <a:pt x="893921" y="195739"/>
                  <a:pt x="891064" y="190976"/>
                </a:cubicBezTo>
                <a:close/>
                <a:moveTo>
                  <a:pt x="904399" y="181451"/>
                </a:moveTo>
                <a:cubicBezTo>
                  <a:pt x="904399" y="182404"/>
                  <a:pt x="904399" y="182404"/>
                  <a:pt x="904399" y="183356"/>
                </a:cubicBezTo>
                <a:cubicBezTo>
                  <a:pt x="904399" y="190976"/>
                  <a:pt x="903446" y="200501"/>
                  <a:pt x="903446" y="210979"/>
                </a:cubicBezTo>
                <a:cubicBezTo>
                  <a:pt x="903446" y="210979"/>
                  <a:pt x="903446" y="210026"/>
                  <a:pt x="903446" y="210026"/>
                </a:cubicBezTo>
                <a:cubicBezTo>
                  <a:pt x="898684" y="197644"/>
                  <a:pt x="894874" y="190024"/>
                  <a:pt x="894874" y="188119"/>
                </a:cubicBezTo>
                <a:cubicBezTo>
                  <a:pt x="897731" y="183356"/>
                  <a:pt x="900589" y="178594"/>
                  <a:pt x="903446" y="173831"/>
                </a:cubicBezTo>
                <a:lnTo>
                  <a:pt x="904399" y="181451"/>
                </a:lnTo>
                <a:close/>
                <a:moveTo>
                  <a:pt x="888206" y="137636"/>
                </a:moveTo>
                <a:cubicBezTo>
                  <a:pt x="889159" y="135731"/>
                  <a:pt x="890111" y="134779"/>
                  <a:pt x="890111" y="132874"/>
                </a:cubicBezTo>
                <a:lnTo>
                  <a:pt x="898684" y="161449"/>
                </a:lnTo>
                <a:cubicBezTo>
                  <a:pt x="896779" y="163354"/>
                  <a:pt x="894874" y="166211"/>
                  <a:pt x="893921" y="168116"/>
                </a:cubicBezTo>
                <a:cubicBezTo>
                  <a:pt x="891064" y="171926"/>
                  <a:pt x="888206" y="175736"/>
                  <a:pt x="885349" y="180499"/>
                </a:cubicBezTo>
                <a:cubicBezTo>
                  <a:pt x="881539" y="174784"/>
                  <a:pt x="878681" y="169069"/>
                  <a:pt x="874871" y="163354"/>
                </a:cubicBezTo>
                <a:cubicBezTo>
                  <a:pt x="879634" y="154781"/>
                  <a:pt x="883444" y="146209"/>
                  <a:pt x="888206" y="137636"/>
                </a:cubicBezTo>
                <a:close/>
                <a:moveTo>
                  <a:pt x="872966" y="169069"/>
                </a:moveTo>
                <a:lnTo>
                  <a:pt x="881539" y="188119"/>
                </a:lnTo>
                <a:cubicBezTo>
                  <a:pt x="880586" y="189071"/>
                  <a:pt x="879634" y="190976"/>
                  <a:pt x="878681" y="191929"/>
                </a:cubicBezTo>
                <a:cubicBezTo>
                  <a:pt x="871061" y="202406"/>
                  <a:pt x="864394" y="213836"/>
                  <a:pt x="856774" y="226219"/>
                </a:cubicBezTo>
                <a:cubicBezTo>
                  <a:pt x="854869" y="223361"/>
                  <a:pt x="852964" y="220504"/>
                  <a:pt x="851059" y="217646"/>
                </a:cubicBezTo>
                <a:cubicBezTo>
                  <a:pt x="858679" y="199549"/>
                  <a:pt x="865346" y="183356"/>
                  <a:pt x="872966" y="169069"/>
                </a:cubicBezTo>
                <a:close/>
                <a:moveTo>
                  <a:pt x="847249" y="225266"/>
                </a:moveTo>
                <a:cubicBezTo>
                  <a:pt x="847249" y="224314"/>
                  <a:pt x="848201" y="223361"/>
                  <a:pt x="848201" y="223361"/>
                </a:cubicBezTo>
                <a:cubicBezTo>
                  <a:pt x="849154" y="226219"/>
                  <a:pt x="851059" y="229076"/>
                  <a:pt x="852011" y="232886"/>
                </a:cubicBezTo>
                <a:cubicBezTo>
                  <a:pt x="850106" y="236696"/>
                  <a:pt x="848201" y="239554"/>
                  <a:pt x="845344" y="243364"/>
                </a:cubicBezTo>
                <a:cubicBezTo>
                  <a:pt x="842486" y="248126"/>
                  <a:pt x="839629" y="252889"/>
                  <a:pt x="837724" y="256699"/>
                </a:cubicBezTo>
                <a:cubicBezTo>
                  <a:pt x="837724" y="254794"/>
                  <a:pt x="836771" y="252889"/>
                  <a:pt x="836771" y="250984"/>
                </a:cubicBezTo>
                <a:cubicBezTo>
                  <a:pt x="839629" y="242411"/>
                  <a:pt x="843439" y="233839"/>
                  <a:pt x="847249" y="225266"/>
                </a:cubicBezTo>
                <a:close/>
                <a:moveTo>
                  <a:pt x="835819" y="195739"/>
                </a:moveTo>
                <a:cubicBezTo>
                  <a:pt x="835819" y="194786"/>
                  <a:pt x="835819" y="194786"/>
                  <a:pt x="835819" y="195739"/>
                </a:cubicBezTo>
                <a:cubicBezTo>
                  <a:pt x="836771" y="196691"/>
                  <a:pt x="838676" y="200501"/>
                  <a:pt x="840581" y="206216"/>
                </a:cubicBezTo>
                <a:cubicBezTo>
                  <a:pt x="838676" y="210979"/>
                  <a:pt x="835819" y="214789"/>
                  <a:pt x="833914" y="219551"/>
                </a:cubicBezTo>
                <a:cubicBezTo>
                  <a:pt x="833914" y="220504"/>
                  <a:pt x="832961" y="220504"/>
                  <a:pt x="832961" y="221456"/>
                </a:cubicBezTo>
                <a:cubicBezTo>
                  <a:pt x="833914" y="211931"/>
                  <a:pt x="834866" y="203359"/>
                  <a:pt x="835819" y="195739"/>
                </a:cubicBezTo>
                <a:close/>
                <a:moveTo>
                  <a:pt x="826294" y="274796"/>
                </a:moveTo>
                <a:cubicBezTo>
                  <a:pt x="827246" y="273844"/>
                  <a:pt x="827246" y="271939"/>
                  <a:pt x="828199" y="270986"/>
                </a:cubicBezTo>
                <a:cubicBezTo>
                  <a:pt x="828199" y="271939"/>
                  <a:pt x="828199" y="272891"/>
                  <a:pt x="828199" y="272891"/>
                </a:cubicBezTo>
                <a:cubicBezTo>
                  <a:pt x="827246" y="273844"/>
                  <a:pt x="826294" y="275749"/>
                  <a:pt x="826294" y="276701"/>
                </a:cubicBezTo>
                <a:cubicBezTo>
                  <a:pt x="826294" y="275749"/>
                  <a:pt x="826294" y="274796"/>
                  <a:pt x="826294" y="274796"/>
                </a:cubicBezTo>
                <a:close/>
                <a:moveTo>
                  <a:pt x="812006" y="448151"/>
                </a:moveTo>
                <a:cubicBezTo>
                  <a:pt x="812006" y="448151"/>
                  <a:pt x="812006" y="448151"/>
                  <a:pt x="812006" y="448151"/>
                </a:cubicBezTo>
                <a:cubicBezTo>
                  <a:pt x="812006" y="448151"/>
                  <a:pt x="812006" y="448151"/>
                  <a:pt x="812006" y="448151"/>
                </a:cubicBezTo>
                <a:cubicBezTo>
                  <a:pt x="812006" y="448151"/>
                  <a:pt x="812006" y="448151"/>
                  <a:pt x="812006" y="448151"/>
                </a:cubicBezTo>
                <a:close/>
                <a:moveTo>
                  <a:pt x="785336" y="330041"/>
                </a:moveTo>
                <a:cubicBezTo>
                  <a:pt x="784384" y="329089"/>
                  <a:pt x="783431" y="327184"/>
                  <a:pt x="782479" y="325279"/>
                </a:cubicBezTo>
                <a:cubicBezTo>
                  <a:pt x="782479" y="321469"/>
                  <a:pt x="782479" y="318611"/>
                  <a:pt x="782479" y="315754"/>
                </a:cubicBezTo>
                <a:cubicBezTo>
                  <a:pt x="783431" y="319564"/>
                  <a:pt x="785336" y="322421"/>
                  <a:pt x="786289" y="326231"/>
                </a:cubicBezTo>
                <a:cubicBezTo>
                  <a:pt x="786289" y="328136"/>
                  <a:pt x="785336" y="329089"/>
                  <a:pt x="785336" y="330041"/>
                </a:cubicBezTo>
                <a:close/>
                <a:moveTo>
                  <a:pt x="797719" y="271939"/>
                </a:moveTo>
                <a:cubicBezTo>
                  <a:pt x="799624" y="276701"/>
                  <a:pt x="801529" y="281464"/>
                  <a:pt x="803434" y="286226"/>
                </a:cubicBezTo>
                <a:cubicBezTo>
                  <a:pt x="803434" y="287179"/>
                  <a:pt x="802481" y="288131"/>
                  <a:pt x="802481" y="288131"/>
                </a:cubicBezTo>
                <a:cubicBezTo>
                  <a:pt x="799624" y="295751"/>
                  <a:pt x="796766" y="302419"/>
                  <a:pt x="792956" y="310039"/>
                </a:cubicBezTo>
                <a:cubicBezTo>
                  <a:pt x="792956" y="310039"/>
                  <a:pt x="792956" y="310039"/>
                  <a:pt x="792956" y="309086"/>
                </a:cubicBezTo>
                <a:cubicBezTo>
                  <a:pt x="791051" y="305276"/>
                  <a:pt x="789146" y="300514"/>
                  <a:pt x="787241" y="296704"/>
                </a:cubicBezTo>
                <a:cubicBezTo>
                  <a:pt x="790099" y="285274"/>
                  <a:pt x="792956" y="274796"/>
                  <a:pt x="795814" y="266224"/>
                </a:cubicBezTo>
                <a:cubicBezTo>
                  <a:pt x="796766" y="269081"/>
                  <a:pt x="796766" y="270034"/>
                  <a:pt x="797719" y="271939"/>
                </a:cubicBezTo>
                <a:close/>
                <a:moveTo>
                  <a:pt x="790099" y="253841"/>
                </a:moveTo>
                <a:cubicBezTo>
                  <a:pt x="791051" y="255746"/>
                  <a:pt x="792004" y="258604"/>
                  <a:pt x="793909" y="261461"/>
                </a:cubicBezTo>
                <a:cubicBezTo>
                  <a:pt x="793909" y="261461"/>
                  <a:pt x="793909" y="261461"/>
                  <a:pt x="793909" y="262414"/>
                </a:cubicBezTo>
                <a:cubicBezTo>
                  <a:pt x="791051" y="269081"/>
                  <a:pt x="788194" y="276701"/>
                  <a:pt x="784384" y="286226"/>
                </a:cubicBezTo>
                <a:cubicBezTo>
                  <a:pt x="784384" y="282416"/>
                  <a:pt x="784384" y="277654"/>
                  <a:pt x="785336" y="273844"/>
                </a:cubicBezTo>
                <a:cubicBezTo>
                  <a:pt x="786289" y="267176"/>
                  <a:pt x="788194" y="260509"/>
                  <a:pt x="790099" y="253841"/>
                </a:cubicBezTo>
                <a:close/>
                <a:moveTo>
                  <a:pt x="773906" y="236696"/>
                </a:moveTo>
                <a:cubicBezTo>
                  <a:pt x="774859" y="229076"/>
                  <a:pt x="775811" y="221456"/>
                  <a:pt x="776764" y="213836"/>
                </a:cubicBezTo>
                <a:cubicBezTo>
                  <a:pt x="778669" y="218599"/>
                  <a:pt x="781526" y="223361"/>
                  <a:pt x="783431" y="229076"/>
                </a:cubicBezTo>
                <a:cubicBezTo>
                  <a:pt x="782479" y="230981"/>
                  <a:pt x="781526" y="233839"/>
                  <a:pt x="780574" y="235744"/>
                </a:cubicBezTo>
                <a:cubicBezTo>
                  <a:pt x="778669" y="233839"/>
                  <a:pt x="777716" y="231934"/>
                  <a:pt x="777716" y="231934"/>
                </a:cubicBezTo>
                <a:cubicBezTo>
                  <a:pt x="777716" y="231934"/>
                  <a:pt x="778669" y="233839"/>
                  <a:pt x="780574" y="236696"/>
                </a:cubicBezTo>
                <a:cubicBezTo>
                  <a:pt x="778669" y="242411"/>
                  <a:pt x="775811" y="249079"/>
                  <a:pt x="773906" y="255746"/>
                </a:cubicBezTo>
                <a:cubicBezTo>
                  <a:pt x="773906" y="249079"/>
                  <a:pt x="773906" y="242411"/>
                  <a:pt x="773906" y="236696"/>
                </a:cubicBezTo>
                <a:close/>
                <a:moveTo>
                  <a:pt x="724376" y="219551"/>
                </a:moveTo>
                <a:cubicBezTo>
                  <a:pt x="725329" y="212884"/>
                  <a:pt x="726281" y="207169"/>
                  <a:pt x="726281" y="203359"/>
                </a:cubicBezTo>
                <a:cubicBezTo>
                  <a:pt x="726281" y="210026"/>
                  <a:pt x="726281" y="218599"/>
                  <a:pt x="726281" y="229076"/>
                </a:cubicBezTo>
                <a:cubicBezTo>
                  <a:pt x="725329" y="226219"/>
                  <a:pt x="724376" y="224314"/>
                  <a:pt x="723424" y="223361"/>
                </a:cubicBezTo>
                <a:cubicBezTo>
                  <a:pt x="723424" y="222409"/>
                  <a:pt x="723424" y="220504"/>
                  <a:pt x="724376" y="219551"/>
                </a:cubicBezTo>
                <a:close/>
                <a:moveTo>
                  <a:pt x="723424" y="224314"/>
                </a:moveTo>
                <a:cubicBezTo>
                  <a:pt x="723424" y="226219"/>
                  <a:pt x="724376" y="230029"/>
                  <a:pt x="724376" y="235744"/>
                </a:cubicBezTo>
                <a:cubicBezTo>
                  <a:pt x="725329" y="239554"/>
                  <a:pt x="725329" y="245269"/>
                  <a:pt x="726281" y="250984"/>
                </a:cubicBezTo>
                <a:cubicBezTo>
                  <a:pt x="726281" y="250984"/>
                  <a:pt x="726281" y="250984"/>
                  <a:pt x="726281" y="251936"/>
                </a:cubicBezTo>
                <a:cubicBezTo>
                  <a:pt x="726281" y="259556"/>
                  <a:pt x="726281" y="268129"/>
                  <a:pt x="727234" y="276701"/>
                </a:cubicBezTo>
                <a:cubicBezTo>
                  <a:pt x="727234" y="280511"/>
                  <a:pt x="727234" y="284321"/>
                  <a:pt x="727234" y="288131"/>
                </a:cubicBezTo>
                <a:cubicBezTo>
                  <a:pt x="726281" y="286226"/>
                  <a:pt x="726281" y="285274"/>
                  <a:pt x="725329" y="284321"/>
                </a:cubicBezTo>
                <a:cubicBezTo>
                  <a:pt x="722471" y="275749"/>
                  <a:pt x="720566" y="268129"/>
                  <a:pt x="717709" y="260509"/>
                </a:cubicBezTo>
                <a:cubicBezTo>
                  <a:pt x="719614" y="246221"/>
                  <a:pt x="721519" y="233839"/>
                  <a:pt x="723424" y="224314"/>
                </a:cubicBezTo>
                <a:close/>
                <a:moveTo>
                  <a:pt x="710089" y="308134"/>
                </a:moveTo>
                <a:cubicBezTo>
                  <a:pt x="710089" y="311944"/>
                  <a:pt x="711041" y="315754"/>
                  <a:pt x="711041" y="320516"/>
                </a:cubicBezTo>
                <a:cubicBezTo>
                  <a:pt x="712946" y="336709"/>
                  <a:pt x="714851" y="354806"/>
                  <a:pt x="717709" y="373856"/>
                </a:cubicBezTo>
                <a:cubicBezTo>
                  <a:pt x="715804" y="378619"/>
                  <a:pt x="712946" y="384334"/>
                  <a:pt x="711041" y="389096"/>
                </a:cubicBezTo>
                <a:cubicBezTo>
                  <a:pt x="710089" y="387191"/>
                  <a:pt x="710089" y="385286"/>
                  <a:pt x="709136" y="383381"/>
                </a:cubicBezTo>
                <a:cubicBezTo>
                  <a:pt x="710089" y="379571"/>
                  <a:pt x="710089" y="375761"/>
                  <a:pt x="711041" y="372904"/>
                </a:cubicBezTo>
                <a:cubicBezTo>
                  <a:pt x="712946" y="359569"/>
                  <a:pt x="713899" y="352901"/>
                  <a:pt x="713899" y="352901"/>
                </a:cubicBezTo>
                <a:cubicBezTo>
                  <a:pt x="713899" y="352901"/>
                  <a:pt x="711994" y="360521"/>
                  <a:pt x="707231" y="372904"/>
                </a:cubicBezTo>
                <a:cubicBezTo>
                  <a:pt x="707231" y="373856"/>
                  <a:pt x="706279" y="374809"/>
                  <a:pt x="706279" y="374809"/>
                </a:cubicBezTo>
                <a:cubicBezTo>
                  <a:pt x="704374" y="369094"/>
                  <a:pt x="702469" y="363379"/>
                  <a:pt x="701516" y="357664"/>
                </a:cubicBezTo>
                <a:cubicBezTo>
                  <a:pt x="701516" y="357664"/>
                  <a:pt x="701516" y="357664"/>
                  <a:pt x="701516" y="357664"/>
                </a:cubicBezTo>
                <a:cubicBezTo>
                  <a:pt x="704374" y="339566"/>
                  <a:pt x="707231" y="323374"/>
                  <a:pt x="710089" y="308134"/>
                </a:cubicBezTo>
                <a:close/>
                <a:moveTo>
                  <a:pt x="676751" y="253841"/>
                </a:moveTo>
                <a:cubicBezTo>
                  <a:pt x="676751" y="250984"/>
                  <a:pt x="676751" y="249079"/>
                  <a:pt x="676751" y="246221"/>
                </a:cubicBezTo>
                <a:cubicBezTo>
                  <a:pt x="677704" y="237649"/>
                  <a:pt x="678656" y="229076"/>
                  <a:pt x="679609" y="220504"/>
                </a:cubicBezTo>
                <a:cubicBezTo>
                  <a:pt x="680561" y="206216"/>
                  <a:pt x="681514" y="192881"/>
                  <a:pt x="682466" y="181451"/>
                </a:cubicBezTo>
                <a:cubicBezTo>
                  <a:pt x="682466" y="180499"/>
                  <a:pt x="682466" y="179546"/>
                  <a:pt x="682466" y="178594"/>
                </a:cubicBezTo>
                <a:cubicBezTo>
                  <a:pt x="687229" y="193834"/>
                  <a:pt x="691039" y="211931"/>
                  <a:pt x="696754" y="231934"/>
                </a:cubicBezTo>
                <a:cubicBezTo>
                  <a:pt x="699611" y="243364"/>
                  <a:pt x="702469" y="254794"/>
                  <a:pt x="705326" y="267176"/>
                </a:cubicBezTo>
                <a:cubicBezTo>
                  <a:pt x="704374" y="269081"/>
                  <a:pt x="704374" y="271939"/>
                  <a:pt x="703421" y="273844"/>
                </a:cubicBezTo>
                <a:cubicBezTo>
                  <a:pt x="700564" y="284321"/>
                  <a:pt x="697706" y="295751"/>
                  <a:pt x="694849" y="307181"/>
                </a:cubicBezTo>
                <a:cubicBezTo>
                  <a:pt x="693896" y="309086"/>
                  <a:pt x="693896" y="311944"/>
                  <a:pt x="692944" y="313849"/>
                </a:cubicBezTo>
                <a:cubicBezTo>
                  <a:pt x="691991" y="316706"/>
                  <a:pt x="691039" y="319564"/>
                  <a:pt x="690086" y="322421"/>
                </a:cubicBezTo>
                <a:cubicBezTo>
                  <a:pt x="684371" y="305276"/>
                  <a:pt x="679609" y="290036"/>
                  <a:pt x="673894" y="274796"/>
                </a:cubicBezTo>
                <a:cubicBezTo>
                  <a:pt x="675799" y="268129"/>
                  <a:pt x="676751" y="260509"/>
                  <a:pt x="676751" y="253841"/>
                </a:cubicBezTo>
                <a:close/>
                <a:moveTo>
                  <a:pt x="668179" y="331946"/>
                </a:moveTo>
                <a:cubicBezTo>
                  <a:pt x="668179" y="330994"/>
                  <a:pt x="668179" y="330994"/>
                  <a:pt x="668179" y="330041"/>
                </a:cubicBezTo>
                <a:cubicBezTo>
                  <a:pt x="668179" y="331946"/>
                  <a:pt x="669131" y="332899"/>
                  <a:pt x="669131" y="334804"/>
                </a:cubicBezTo>
                <a:cubicBezTo>
                  <a:pt x="670084" y="338614"/>
                  <a:pt x="671036" y="342424"/>
                  <a:pt x="671989" y="346234"/>
                </a:cubicBezTo>
                <a:cubicBezTo>
                  <a:pt x="672941" y="350044"/>
                  <a:pt x="673894" y="354806"/>
                  <a:pt x="674846" y="359569"/>
                </a:cubicBezTo>
                <a:cubicBezTo>
                  <a:pt x="675799" y="363379"/>
                  <a:pt x="676751" y="367189"/>
                  <a:pt x="676751" y="370999"/>
                </a:cubicBezTo>
                <a:cubicBezTo>
                  <a:pt x="676751" y="371951"/>
                  <a:pt x="675799" y="372904"/>
                  <a:pt x="675799" y="373856"/>
                </a:cubicBezTo>
                <a:cubicBezTo>
                  <a:pt x="675799" y="374809"/>
                  <a:pt x="674846" y="375761"/>
                  <a:pt x="674846" y="377666"/>
                </a:cubicBezTo>
                <a:cubicBezTo>
                  <a:pt x="672941" y="374809"/>
                  <a:pt x="671989" y="370999"/>
                  <a:pt x="670084" y="368141"/>
                </a:cubicBezTo>
                <a:cubicBezTo>
                  <a:pt x="668179" y="364331"/>
                  <a:pt x="666274" y="361474"/>
                  <a:pt x="664369" y="358616"/>
                </a:cubicBezTo>
                <a:cubicBezTo>
                  <a:pt x="665321" y="349091"/>
                  <a:pt x="667226" y="340519"/>
                  <a:pt x="668179" y="331946"/>
                </a:cubicBezTo>
                <a:close/>
                <a:moveTo>
                  <a:pt x="656749" y="266224"/>
                </a:moveTo>
                <a:cubicBezTo>
                  <a:pt x="656749" y="266224"/>
                  <a:pt x="656749" y="267176"/>
                  <a:pt x="656749" y="267176"/>
                </a:cubicBezTo>
                <a:cubicBezTo>
                  <a:pt x="656749" y="268129"/>
                  <a:pt x="656749" y="269081"/>
                  <a:pt x="656749" y="269081"/>
                </a:cubicBezTo>
                <a:cubicBezTo>
                  <a:pt x="656749" y="268129"/>
                  <a:pt x="656749" y="267176"/>
                  <a:pt x="656749" y="266224"/>
                </a:cubicBezTo>
                <a:close/>
                <a:moveTo>
                  <a:pt x="608171" y="318611"/>
                </a:moveTo>
                <a:cubicBezTo>
                  <a:pt x="609124" y="305276"/>
                  <a:pt x="611029" y="291941"/>
                  <a:pt x="611981" y="279559"/>
                </a:cubicBezTo>
                <a:cubicBezTo>
                  <a:pt x="612934" y="282416"/>
                  <a:pt x="612934" y="285274"/>
                  <a:pt x="613886" y="288131"/>
                </a:cubicBezTo>
                <a:cubicBezTo>
                  <a:pt x="614839" y="301466"/>
                  <a:pt x="615791" y="314801"/>
                  <a:pt x="615791" y="327184"/>
                </a:cubicBezTo>
                <a:cubicBezTo>
                  <a:pt x="615791" y="329089"/>
                  <a:pt x="615791" y="330041"/>
                  <a:pt x="615791" y="331946"/>
                </a:cubicBezTo>
                <a:cubicBezTo>
                  <a:pt x="615791" y="333851"/>
                  <a:pt x="615791" y="335756"/>
                  <a:pt x="615791" y="337661"/>
                </a:cubicBezTo>
                <a:cubicBezTo>
                  <a:pt x="614839" y="336709"/>
                  <a:pt x="613886" y="334804"/>
                  <a:pt x="613886" y="333851"/>
                </a:cubicBezTo>
                <a:cubicBezTo>
                  <a:pt x="611981" y="330041"/>
                  <a:pt x="609124" y="325279"/>
                  <a:pt x="607219" y="321469"/>
                </a:cubicBezTo>
                <a:cubicBezTo>
                  <a:pt x="608171" y="320516"/>
                  <a:pt x="608171" y="319564"/>
                  <a:pt x="608171" y="318611"/>
                </a:cubicBezTo>
                <a:close/>
                <a:moveTo>
                  <a:pt x="606266" y="341471"/>
                </a:moveTo>
                <a:cubicBezTo>
                  <a:pt x="609124" y="349091"/>
                  <a:pt x="612934" y="356711"/>
                  <a:pt x="615791" y="364331"/>
                </a:cubicBezTo>
                <a:cubicBezTo>
                  <a:pt x="615791" y="364331"/>
                  <a:pt x="615791" y="365284"/>
                  <a:pt x="615791" y="365284"/>
                </a:cubicBezTo>
                <a:cubicBezTo>
                  <a:pt x="614839" y="368141"/>
                  <a:pt x="612934" y="371951"/>
                  <a:pt x="611029" y="375761"/>
                </a:cubicBezTo>
                <a:cubicBezTo>
                  <a:pt x="610076" y="371951"/>
                  <a:pt x="609124" y="367189"/>
                  <a:pt x="608171" y="363379"/>
                </a:cubicBezTo>
                <a:cubicBezTo>
                  <a:pt x="607219" y="358616"/>
                  <a:pt x="606266" y="354806"/>
                  <a:pt x="605314" y="350996"/>
                </a:cubicBezTo>
                <a:cubicBezTo>
                  <a:pt x="605314" y="348139"/>
                  <a:pt x="605314" y="344329"/>
                  <a:pt x="606266" y="341471"/>
                </a:cubicBezTo>
                <a:close/>
                <a:moveTo>
                  <a:pt x="606266" y="424339"/>
                </a:moveTo>
                <a:cubicBezTo>
                  <a:pt x="607219" y="427196"/>
                  <a:pt x="608171" y="430054"/>
                  <a:pt x="609124" y="433864"/>
                </a:cubicBezTo>
                <a:cubicBezTo>
                  <a:pt x="608171" y="434816"/>
                  <a:pt x="608171" y="435769"/>
                  <a:pt x="607219" y="436721"/>
                </a:cubicBezTo>
                <a:lnTo>
                  <a:pt x="601504" y="435769"/>
                </a:lnTo>
                <a:cubicBezTo>
                  <a:pt x="604361" y="432911"/>
                  <a:pt x="605314" y="428149"/>
                  <a:pt x="606266" y="424339"/>
                </a:cubicBezTo>
                <a:close/>
                <a:moveTo>
                  <a:pt x="599599" y="401479"/>
                </a:moveTo>
                <a:cubicBezTo>
                  <a:pt x="599599" y="402431"/>
                  <a:pt x="599599" y="402431"/>
                  <a:pt x="599599" y="401479"/>
                </a:cubicBezTo>
                <a:cubicBezTo>
                  <a:pt x="599599" y="402431"/>
                  <a:pt x="599599" y="403384"/>
                  <a:pt x="599599" y="403384"/>
                </a:cubicBezTo>
                <a:cubicBezTo>
                  <a:pt x="599599" y="403384"/>
                  <a:pt x="599599" y="402431"/>
                  <a:pt x="599599" y="401479"/>
                </a:cubicBezTo>
                <a:close/>
                <a:moveTo>
                  <a:pt x="587216" y="300514"/>
                </a:moveTo>
                <a:cubicBezTo>
                  <a:pt x="588169" y="303371"/>
                  <a:pt x="590074" y="307181"/>
                  <a:pt x="591979" y="310039"/>
                </a:cubicBezTo>
                <a:cubicBezTo>
                  <a:pt x="591979" y="311944"/>
                  <a:pt x="591026" y="314801"/>
                  <a:pt x="591026" y="316706"/>
                </a:cubicBezTo>
                <a:cubicBezTo>
                  <a:pt x="591026" y="316706"/>
                  <a:pt x="591026" y="316706"/>
                  <a:pt x="591026" y="316706"/>
                </a:cubicBezTo>
                <a:cubicBezTo>
                  <a:pt x="591026" y="317659"/>
                  <a:pt x="590074" y="318611"/>
                  <a:pt x="590074" y="319564"/>
                </a:cubicBezTo>
                <a:cubicBezTo>
                  <a:pt x="589121" y="316706"/>
                  <a:pt x="588169" y="313849"/>
                  <a:pt x="587216" y="311944"/>
                </a:cubicBezTo>
                <a:cubicBezTo>
                  <a:pt x="587216" y="308134"/>
                  <a:pt x="587216" y="303371"/>
                  <a:pt x="586264" y="299561"/>
                </a:cubicBezTo>
                <a:cubicBezTo>
                  <a:pt x="586264" y="299561"/>
                  <a:pt x="586264" y="299561"/>
                  <a:pt x="587216" y="300514"/>
                </a:cubicBezTo>
                <a:close/>
                <a:moveTo>
                  <a:pt x="553879" y="257651"/>
                </a:moveTo>
                <a:cubicBezTo>
                  <a:pt x="554831" y="249079"/>
                  <a:pt x="554831" y="241459"/>
                  <a:pt x="555784" y="233839"/>
                </a:cubicBezTo>
                <a:cubicBezTo>
                  <a:pt x="556736" y="238601"/>
                  <a:pt x="557689" y="243364"/>
                  <a:pt x="558641" y="249079"/>
                </a:cubicBezTo>
                <a:cubicBezTo>
                  <a:pt x="557689" y="247174"/>
                  <a:pt x="556736" y="247174"/>
                  <a:pt x="556736" y="247174"/>
                </a:cubicBezTo>
                <a:cubicBezTo>
                  <a:pt x="556736" y="247174"/>
                  <a:pt x="557689" y="248126"/>
                  <a:pt x="558641" y="250984"/>
                </a:cubicBezTo>
                <a:cubicBezTo>
                  <a:pt x="561499" y="264319"/>
                  <a:pt x="565309" y="280511"/>
                  <a:pt x="570071" y="297656"/>
                </a:cubicBezTo>
                <a:cubicBezTo>
                  <a:pt x="570071" y="299561"/>
                  <a:pt x="571024" y="301466"/>
                  <a:pt x="571976" y="303371"/>
                </a:cubicBezTo>
                <a:cubicBezTo>
                  <a:pt x="571024" y="306229"/>
                  <a:pt x="570071" y="310039"/>
                  <a:pt x="569119" y="312896"/>
                </a:cubicBezTo>
                <a:cubicBezTo>
                  <a:pt x="567214" y="307181"/>
                  <a:pt x="566261" y="301466"/>
                  <a:pt x="564356" y="295751"/>
                </a:cubicBezTo>
                <a:cubicBezTo>
                  <a:pt x="560546" y="285274"/>
                  <a:pt x="557689" y="274796"/>
                  <a:pt x="553879" y="266224"/>
                </a:cubicBezTo>
                <a:cubicBezTo>
                  <a:pt x="553879" y="263366"/>
                  <a:pt x="553879" y="260509"/>
                  <a:pt x="553879" y="257651"/>
                </a:cubicBezTo>
                <a:close/>
                <a:moveTo>
                  <a:pt x="551974" y="295751"/>
                </a:moveTo>
                <a:cubicBezTo>
                  <a:pt x="551974" y="294799"/>
                  <a:pt x="551974" y="294799"/>
                  <a:pt x="551974" y="295751"/>
                </a:cubicBezTo>
                <a:cubicBezTo>
                  <a:pt x="551974" y="295751"/>
                  <a:pt x="552926" y="297656"/>
                  <a:pt x="552926" y="298609"/>
                </a:cubicBezTo>
                <a:cubicBezTo>
                  <a:pt x="554831" y="304324"/>
                  <a:pt x="555784" y="310991"/>
                  <a:pt x="556736" y="317659"/>
                </a:cubicBezTo>
                <a:cubicBezTo>
                  <a:pt x="556736" y="318611"/>
                  <a:pt x="556736" y="319564"/>
                  <a:pt x="557689" y="321469"/>
                </a:cubicBezTo>
                <a:cubicBezTo>
                  <a:pt x="557689" y="321469"/>
                  <a:pt x="557689" y="321469"/>
                  <a:pt x="557689" y="322421"/>
                </a:cubicBezTo>
                <a:cubicBezTo>
                  <a:pt x="557689" y="323374"/>
                  <a:pt x="557689" y="324326"/>
                  <a:pt x="557689" y="326231"/>
                </a:cubicBezTo>
                <a:cubicBezTo>
                  <a:pt x="555784" y="319564"/>
                  <a:pt x="553879" y="312896"/>
                  <a:pt x="552926" y="306229"/>
                </a:cubicBezTo>
                <a:cubicBezTo>
                  <a:pt x="551974" y="301466"/>
                  <a:pt x="551974" y="298609"/>
                  <a:pt x="551974" y="295751"/>
                </a:cubicBezTo>
                <a:close/>
                <a:moveTo>
                  <a:pt x="529114" y="290036"/>
                </a:moveTo>
                <a:cubicBezTo>
                  <a:pt x="529114" y="290036"/>
                  <a:pt x="529114" y="290989"/>
                  <a:pt x="529114" y="290036"/>
                </a:cubicBezTo>
                <a:cubicBezTo>
                  <a:pt x="529114" y="290989"/>
                  <a:pt x="529114" y="290989"/>
                  <a:pt x="529114" y="290036"/>
                </a:cubicBezTo>
                <a:cubicBezTo>
                  <a:pt x="529114" y="290989"/>
                  <a:pt x="529114" y="290036"/>
                  <a:pt x="529114" y="290036"/>
                </a:cubicBezTo>
                <a:close/>
                <a:moveTo>
                  <a:pt x="522446" y="336709"/>
                </a:moveTo>
                <a:cubicBezTo>
                  <a:pt x="522446" y="333851"/>
                  <a:pt x="523399" y="331946"/>
                  <a:pt x="523399" y="329089"/>
                </a:cubicBezTo>
                <a:cubicBezTo>
                  <a:pt x="524351" y="331946"/>
                  <a:pt x="525304" y="333851"/>
                  <a:pt x="526256" y="336709"/>
                </a:cubicBezTo>
                <a:cubicBezTo>
                  <a:pt x="528161" y="341471"/>
                  <a:pt x="530066" y="346234"/>
                  <a:pt x="531019" y="350996"/>
                </a:cubicBezTo>
                <a:cubicBezTo>
                  <a:pt x="531019" y="358616"/>
                  <a:pt x="531019" y="366236"/>
                  <a:pt x="531971" y="374809"/>
                </a:cubicBezTo>
                <a:cubicBezTo>
                  <a:pt x="531971" y="384334"/>
                  <a:pt x="532924" y="393859"/>
                  <a:pt x="533876" y="403384"/>
                </a:cubicBezTo>
                <a:cubicBezTo>
                  <a:pt x="530066" y="397669"/>
                  <a:pt x="528161" y="394811"/>
                  <a:pt x="528161" y="394811"/>
                </a:cubicBezTo>
                <a:cubicBezTo>
                  <a:pt x="528161" y="394811"/>
                  <a:pt x="530066" y="400526"/>
                  <a:pt x="532924" y="410051"/>
                </a:cubicBezTo>
                <a:cubicBezTo>
                  <a:pt x="533876" y="411956"/>
                  <a:pt x="534829" y="414814"/>
                  <a:pt x="534829" y="417671"/>
                </a:cubicBezTo>
                <a:cubicBezTo>
                  <a:pt x="534829" y="421481"/>
                  <a:pt x="535781" y="426244"/>
                  <a:pt x="535781" y="430054"/>
                </a:cubicBezTo>
                <a:lnTo>
                  <a:pt x="523399" y="428149"/>
                </a:lnTo>
                <a:cubicBezTo>
                  <a:pt x="523399" y="428149"/>
                  <a:pt x="522446" y="427196"/>
                  <a:pt x="522446" y="427196"/>
                </a:cubicBezTo>
                <a:cubicBezTo>
                  <a:pt x="522446" y="426244"/>
                  <a:pt x="522446" y="424339"/>
                  <a:pt x="522446" y="423386"/>
                </a:cubicBezTo>
                <a:cubicBezTo>
                  <a:pt x="525304" y="414814"/>
                  <a:pt x="527209" y="410051"/>
                  <a:pt x="527209" y="410051"/>
                </a:cubicBezTo>
                <a:cubicBezTo>
                  <a:pt x="527209" y="410051"/>
                  <a:pt x="525304" y="412909"/>
                  <a:pt x="522446" y="418624"/>
                </a:cubicBezTo>
                <a:cubicBezTo>
                  <a:pt x="522446" y="413861"/>
                  <a:pt x="521494" y="409099"/>
                  <a:pt x="521494" y="405289"/>
                </a:cubicBezTo>
                <a:cubicBezTo>
                  <a:pt x="520541" y="392906"/>
                  <a:pt x="518636" y="380524"/>
                  <a:pt x="517684" y="369094"/>
                </a:cubicBezTo>
                <a:cubicBezTo>
                  <a:pt x="519589" y="356711"/>
                  <a:pt x="520541" y="347186"/>
                  <a:pt x="522446" y="336709"/>
                </a:cubicBezTo>
                <a:close/>
                <a:moveTo>
                  <a:pt x="512921" y="271939"/>
                </a:moveTo>
                <a:cubicBezTo>
                  <a:pt x="511969" y="276701"/>
                  <a:pt x="511016" y="281464"/>
                  <a:pt x="509111" y="287179"/>
                </a:cubicBezTo>
                <a:cubicBezTo>
                  <a:pt x="509111" y="287179"/>
                  <a:pt x="509111" y="287179"/>
                  <a:pt x="509111" y="288131"/>
                </a:cubicBezTo>
                <a:cubicBezTo>
                  <a:pt x="508159" y="284321"/>
                  <a:pt x="508159" y="279559"/>
                  <a:pt x="507206" y="275749"/>
                </a:cubicBezTo>
                <a:cubicBezTo>
                  <a:pt x="507206" y="270986"/>
                  <a:pt x="508159" y="267176"/>
                  <a:pt x="508159" y="262414"/>
                </a:cubicBezTo>
                <a:lnTo>
                  <a:pt x="509111" y="262414"/>
                </a:lnTo>
                <a:cubicBezTo>
                  <a:pt x="511016" y="265271"/>
                  <a:pt x="511969" y="268129"/>
                  <a:pt x="512921" y="271939"/>
                </a:cubicBezTo>
                <a:close/>
                <a:moveTo>
                  <a:pt x="497681" y="207169"/>
                </a:moveTo>
                <a:cubicBezTo>
                  <a:pt x="500539" y="217646"/>
                  <a:pt x="503396" y="230981"/>
                  <a:pt x="506254" y="245269"/>
                </a:cubicBezTo>
                <a:cubicBezTo>
                  <a:pt x="507206" y="249079"/>
                  <a:pt x="508159" y="252889"/>
                  <a:pt x="509111" y="256699"/>
                </a:cubicBezTo>
                <a:cubicBezTo>
                  <a:pt x="508159" y="256699"/>
                  <a:pt x="507206" y="256699"/>
                  <a:pt x="506254" y="256699"/>
                </a:cubicBezTo>
                <a:lnTo>
                  <a:pt x="505301" y="256699"/>
                </a:lnTo>
                <a:cubicBezTo>
                  <a:pt x="505301" y="256699"/>
                  <a:pt x="505301" y="256699"/>
                  <a:pt x="505301" y="256699"/>
                </a:cubicBezTo>
                <a:cubicBezTo>
                  <a:pt x="502444" y="238601"/>
                  <a:pt x="499586" y="220504"/>
                  <a:pt x="497681" y="207169"/>
                </a:cubicBezTo>
                <a:cubicBezTo>
                  <a:pt x="496729" y="207169"/>
                  <a:pt x="496729" y="207169"/>
                  <a:pt x="497681" y="207169"/>
                </a:cubicBezTo>
                <a:close/>
                <a:moveTo>
                  <a:pt x="487204" y="419576"/>
                </a:moveTo>
                <a:cubicBezTo>
                  <a:pt x="487204" y="420529"/>
                  <a:pt x="486251" y="421481"/>
                  <a:pt x="486251" y="422434"/>
                </a:cubicBezTo>
                <a:lnTo>
                  <a:pt x="483394" y="422434"/>
                </a:lnTo>
                <a:cubicBezTo>
                  <a:pt x="483394" y="421481"/>
                  <a:pt x="483394" y="419576"/>
                  <a:pt x="483394" y="418624"/>
                </a:cubicBezTo>
                <a:cubicBezTo>
                  <a:pt x="483394" y="412909"/>
                  <a:pt x="482441" y="407194"/>
                  <a:pt x="481489" y="401479"/>
                </a:cubicBezTo>
                <a:cubicBezTo>
                  <a:pt x="483394" y="407194"/>
                  <a:pt x="485299" y="413861"/>
                  <a:pt x="487204" y="419576"/>
                </a:cubicBezTo>
                <a:close/>
                <a:moveTo>
                  <a:pt x="437674" y="390049"/>
                </a:moveTo>
                <a:cubicBezTo>
                  <a:pt x="437674" y="390049"/>
                  <a:pt x="437674" y="390049"/>
                  <a:pt x="437674" y="390049"/>
                </a:cubicBezTo>
                <a:cubicBezTo>
                  <a:pt x="437674" y="389096"/>
                  <a:pt x="437674" y="389096"/>
                  <a:pt x="437674" y="388144"/>
                </a:cubicBezTo>
                <a:cubicBezTo>
                  <a:pt x="437674" y="388144"/>
                  <a:pt x="437674" y="388144"/>
                  <a:pt x="437674" y="388144"/>
                </a:cubicBezTo>
                <a:cubicBezTo>
                  <a:pt x="437674" y="389096"/>
                  <a:pt x="437674" y="390049"/>
                  <a:pt x="437674" y="390049"/>
                </a:cubicBezTo>
                <a:cubicBezTo>
                  <a:pt x="437674" y="391001"/>
                  <a:pt x="437674" y="390049"/>
                  <a:pt x="437674" y="390049"/>
                </a:cubicBezTo>
                <a:close/>
                <a:moveTo>
                  <a:pt x="448151" y="362426"/>
                </a:moveTo>
                <a:cubicBezTo>
                  <a:pt x="447199" y="360521"/>
                  <a:pt x="446246" y="358616"/>
                  <a:pt x="446246" y="356711"/>
                </a:cubicBezTo>
                <a:cubicBezTo>
                  <a:pt x="447199" y="353854"/>
                  <a:pt x="448151" y="350044"/>
                  <a:pt x="449104" y="347186"/>
                </a:cubicBezTo>
                <a:cubicBezTo>
                  <a:pt x="448151" y="351949"/>
                  <a:pt x="448151" y="357664"/>
                  <a:pt x="448151" y="362426"/>
                </a:cubicBezTo>
                <a:close/>
                <a:moveTo>
                  <a:pt x="436721" y="227171"/>
                </a:moveTo>
                <a:cubicBezTo>
                  <a:pt x="437674" y="233839"/>
                  <a:pt x="439579" y="239554"/>
                  <a:pt x="440531" y="246221"/>
                </a:cubicBezTo>
                <a:cubicBezTo>
                  <a:pt x="438626" y="242411"/>
                  <a:pt x="436721" y="238601"/>
                  <a:pt x="434816" y="234791"/>
                </a:cubicBezTo>
                <a:cubicBezTo>
                  <a:pt x="435769" y="231934"/>
                  <a:pt x="435769" y="230029"/>
                  <a:pt x="436721" y="227171"/>
                </a:cubicBezTo>
                <a:close/>
                <a:moveTo>
                  <a:pt x="428149" y="280511"/>
                </a:moveTo>
                <a:cubicBezTo>
                  <a:pt x="430054" y="270986"/>
                  <a:pt x="431006" y="262414"/>
                  <a:pt x="431959" y="253841"/>
                </a:cubicBezTo>
                <a:cubicBezTo>
                  <a:pt x="431959" y="255746"/>
                  <a:pt x="432911" y="256699"/>
                  <a:pt x="432911" y="258604"/>
                </a:cubicBezTo>
                <a:cubicBezTo>
                  <a:pt x="434816" y="266224"/>
                  <a:pt x="436721" y="274796"/>
                  <a:pt x="438626" y="284321"/>
                </a:cubicBezTo>
                <a:cubicBezTo>
                  <a:pt x="438626" y="286226"/>
                  <a:pt x="439579" y="288131"/>
                  <a:pt x="439579" y="290036"/>
                </a:cubicBezTo>
                <a:cubicBezTo>
                  <a:pt x="434816" y="284321"/>
                  <a:pt x="432911" y="281464"/>
                  <a:pt x="432911" y="281464"/>
                </a:cubicBezTo>
                <a:cubicBezTo>
                  <a:pt x="432911" y="281464"/>
                  <a:pt x="435769" y="287179"/>
                  <a:pt x="439579" y="295751"/>
                </a:cubicBezTo>
                <a:cubicBezTo>
                  <a:pt x="440531" y="296704"/>
                  <a:pt x="440531" y="298609"/>
                  <a:pt x="441484" y="299561"/>
                </a:cubicBezTo>
                <a:cubicBezTo>
                  <a:pt x="442436" y="303371"/>
                  <a:pt x="443389" y="308134"/>
                  <a:pt x="443389" y="312896"/>
                </a:cubicBezTo>
                <a:cubicBezTo>
                  <a:pt x="444341" y="317659"/>
                  <a:pt x="445294" y="323374"/>
                  <a:pt x="446246" y="328136"/>
                </a:cubicBezTo>
                <a:cubicBezTo>
                  <a:pt x="446246" y="330994"/>
                  <a:pt x="447199" y="332899"/>
                  <a:pt x="447199" y="335756"/>
                </a:cubicBezTo>
                <a:cubicBezTo>
                  <a:pt x="446246" y="337661"/>
                  <a:pt x="445294" y="339566"/>
                  <a:pt x="445294" y="341471"/>
                </a:cubicBezTo>
                <a:cubicBezTo>
                  <a:pt x="444341" y="344329"/>
                  <a:pt x="443389" y="346234"/>
                  <a:pt x="442436" y="349091"/>
                </a:cubicBezTo>
                <a:cubicBezTo>
                  <a:pt x="439579" y="342424"/>
                  <a:pt x="437674" y="336709"/>
                  <a:pt x="434816" y="331946"/>
                </a:cubicBezTo>
                <a:cubicBezTo>
                  <a:pt x="434816" y="322421"/>
                  <a:pt x="434816" y="317659"/>
                  <a:pt x="434816" y="317659"/>
                </a:cubicBezTo>
                <a:cubicBezTo>
                  <a:pt x="434816" y="317659"/>
                  <a:pt x="433864" y="321469"/>
                  <a:pt x="432911" y="328136"/>
                </a:cubicBezTo>
                <a:cubicBezTo>
                  <a:pt x="430054" y="319564"/>
                  <a:pt x="426244" y="310991"/>
                  <a:pt x="423386" y="303371"/>
                </a:cubicBezTo>
                <a:cubicBezTo>
                  <a:pt x="426244" y="295751"/>
                  <a:pt x="427196" y="288131"/>
                  <a:pt x="428149" y="280511"/>
                </a:cubicBezTo>
                <a:close/>
                <a:moveTo>
                  <a:pt x="418624" y="345281"/>
                </a:moveTo>
                <a:cubicBezTo>
                  <a:pt x="419576" y="337661"/>
                  <a:pt x="420529" y="330041"/>
                  <a:pt x="422434" y="322421"/>
                </a:cubicBezTo>
                <a:cubicBezTo>
                  <a:pt x="424339" y="328136"/>
                  <a:pt x="425291" y="333851"/>
                  <a:pt x="427196" y="339566"/>
                </a:cubicBezTo>
                <a:cubicBezTo>
                  <a:pt x="428149" y="343376"/>
                  <a:pt x="429101" y="347186"/>
                  <a:pt x="430054" y="350996"/>
                </a:cubicBezTo>
                <a:cubicBezTo>
                  <a:pt x="429101" y="354806"/>
                  <a:pt x="429101" y="358616"/>
                  <a:pt x="428149" y="362426"/>
                </a:cubicBezTo>
                <a:cubicBezTo>
                  <a:pt x="427196" y="360521"/>
                  <a:pt x="426244" y="358616"/>
                  <a:pt x="426244" y="356711"/>
                </a:cubicBezTo>
                <a:cubicBezTo>
                  <a:pt x="423386" y="349091"/>
                  <a:pt x="420529" y="344329"/>
                  <a:pt x="420529" y="344329"/>
                </a:cubicBezTo>
                <a:cubicBezTo>
                  <a:pt x="420529" y="344329"/>
                  <a:pt x="420529" y="349091"/>
                  <a:pt x="422434" y="357664"/>
                </a:cubicBezTo>
                <a:cubicBezTo>
                  <a:pt x="423386" y="361474"/>
                  <a:pt x="423386" y="367189"/>
                  <a:pt x="424339" y="372904"/>
                </a:cubicBezTo>
                <a:cubicBezTo>
                  <a:pt x="424339" y="374809"/>
                  <a:pt x="425291" y="375761"/>
                  <a:pt x="425291" y="377666"/>
                </a:cubicBezTo>
                <a:cubicBezTo>
                  <a:pt x="425291" y="376714"/>
                  <a:pt x="424339" y="375761"/>
                  <a:pt x="424339" y="375761"/>
                </a:cubicBezTo>
                <a:cubicBezTo>
                  <a:pt x="424339" y="375761"/>
                  <a:pt x="424339" y="374809"/>
                  <a:pt x="424339" y="374809"/>
                </a:cubicBezTo>
                <a:cubicBezTo>
                  <a:pt x="422434" y="367189"/>
                  <a:pt x="420529" y="359569"/>
                  <a:pt x="418624" y="351949"/>
                </a:cubicBezTo>
                <a:cubicBezTo>
                  <a:pt x="417671" y="349091"/>
                  <a:pt x="418624" y="347186"/>
                  <a:pt x="418624" y="345281"/>
                </a:cubicBezTo>
                <a:close/>
                <a:moveTo>
                  <a:pt x="406241" y="261461"/>
                </a:moveTo>
                <a:cubicBezTo>
                  <a:pt x="408146" y="267176"/>
                  <a:pt x="410051" y="275749"/>
                  <a:pt x="411956" y="285274"/>
                </a:cubicBezTo>
                <a:cubicBezTo>
                  <a:pt x="410051" y="292894"/>
                  <a:pt x="409099" y="301466"/>
                  <a:pt x="407194" y="310039"/>
                </a:cubicBezTo>
                <a:cubicBezTo>
                  <a:pt x="406241" y="307181"/>
                  <a:pt x="406241" y="304324"/>
                  <a:pt x="405289" y="302419"/>
                </a:cubicBezTo>
                <a:cubicBezTo>
                  <a:pt x="406241" y="288131"/>
                  <a:pt x="406241" y="273844"/>
                  <a:pt x="406241" y="261461"/>
                </a:cubicBezTo>
                <a:close/>
                <a:moveTo>
                  <a:pt x="382429" y="290036"/>
                </a:moveTo>
                <a:cubicBezTo>
                  <a:pt x="382429" y="290989"/>
                  <a:pt x="382429" y="292894"/>
                  <a:pt x="381476" y="293846"/>
                </a:cubicBezTo>
                <a:cubicBezTo>
                  <a:pt x="381476" y="290989"/>
                  <a:pt x="381476" y="288131"/>
                  <a:pt x="381476" y="285274"/>
                </a:cubicBezTo>
                <a:cubicBezTo>
                  <a:pt x="381476" y="287179"/>
                  <a:pt x="382429" y="288131"/>
                  <a:pt x="382429" y="290036"/>
                </a:cubicBezTo>
                <a:close/>
                <a:moveTo>
                  <a:pt x="361474" y="394811"/>
                </a:moveTo>
                <a:cubicBezTo>
                  <a:pt x="361474" y="397669"/>
                  <a:pt x="361474" y="401479"/>
                  <a:pt x="361474" y="404336"/>
                </a:cubicBezTo>
                <a:cubicBezTo>
                  <a:pt x="361474" y="405289"/>
                  <a:pt x="361474" y="406241"/>
                  <a:pt x="361474" y="407194"/>
                </a:cubicBezTo>
                <a:cubicBezTo>
                  <a:pt x="359569" y="399574"/>
                  <a:pt x="357664" y="391001"/>
                  <a:pt x="354806" y="383381"/>
                </a:cubicBezTo>
                <a:cubicBezTo>
                  <a:pt x="354806" y="383381"/>
                  <a:pt x="354806" y="383381"/>
                  <a:pt x="354806" y="382429"/>
                </a:cubicBezTo>
                <a:cubicBezTo>
                  <a:pt x="353854" y="379571"/>
                  <a:pt x="353854" y="376714"/>
                  <a:pt x="352901" y="373856"/>
                </a:cubicBezTo>
                <a:cubicBezTo>
                  <a:pt x="355759" y="381476"/>
                  <a:pt x="358616" y="388144"/>
                  <a:pt x="361474" y="394811"/>
                </a:cubicBezTo>
                <a:close/>
                <a:moveTo>
                  <a:pt x="347186" y="307181"/>
                </a:moveTo>
                <a:cubicBezTo>
                  <a:pt x="348139" y="309086"/>
                  <a:pt x="348139" y="310039"/>
                  <a:pt x="349091" y="311944"/>
                </a:cubicBezTo>
                <a:cubicBezTo>
                  <a:pt x="348139" y="310991"/>
                  <a:pt x="348139" y="310039"/>
                  <a:pt x="347186" y="309086"/>
                </a:cubicBezTo>
                <a:cubicBezTo>
                  <a:pt x="346234" y="309086"/>
                  <a:pt x="346234" y="308134"/>
                  <a:pt x="347186" y="307181"/>
                </a:cubicBezTo>
                <a:close/>
                <a:moveTo>
                  <a:pt x="347186" y="429101"/>
                </a:moveTo>
                <a:cubicBezTo>
                  <a:pt x="347186" y="430054"/>
                  <a:pt x="348139" y="431959"/>
                  <a:pt x="348139" y="432911"/>
                </a:cubicBezTo>
                <a:lnTo>
                  <a:pt x="346234" y="432911"/>
                </a:lnTo>
                <a:cubicBezTo>
                  <a:pt x="346234" y="431006"/>
                  <a:pt x="346234" y="430054"/>
                  <a:pt x="347186" y="429101"/>
                </a:cubicBezTo>
                <a:close/>
                <a:moveTo>
                  <a:pt x="310991" y="439579"/>
                </a:moveTo>
                <a:cubicBezTo>
                  <a:pt x="310991" y="434816"/>
                  <a:pt x="310991" y="429101"/>
                  <a:pt x="311944" y="424339"/>
                </a:cubicBezTo>
                <a:cubicBezTo>
                  <a:pt x="313849" y="429101"/>
                  <a:pt x="315754" y="433864"/>
                  <a:pt x="317659" y="438626"/>
                </a:cubicBezTo>
                <a:lnTo>
                  <a:pt x="310991" y="439579"/>
                </a:lnTo>
                <a:close/>
                <a:moveTo>
                  <a:pt x="302419" y="230981"/>
                </a:moveTo>
                <a:cubicBezTo>
                  <a:pt x="303371" y="232886"/>
                  <a:pt x="303371" y="235744"/>
                  <a:pt x="304324" y="237649"/>
                </a:cubicBezTo>
                <a:cubicBezTo>
                  <a:pt x="305276" y="242411"/>
                  <a:pt x="306229" y="247174"/>
                  <a:pt x="307181" y="252889"/>
                </a:cubicBezTo>
                <a:cubicBezTo>
                  <a:pt x="303371" y="247174"/>
                  <a:pt x="300514" y="244316"/>
                  <a:pt x="300514" y="244316"/>
                </a:cubicBezTo>
                <a:cubicBezTo>
                  <a:pt x="300514" y="238601"/>
                  <a:pt x="301466" y="234791"/>
                  <a:pt x="302419" y="230981"/>
                </a:cubicBezTo>
                <a:close/>
                <a:moveTo>
                  <a:pt x="295751" y="269081"/>
                </a:moveTo>
                <a:cubicBezTo>
                  <a:pt x="296704" y="264319"/>
                  <a:pt x="297656" y="262414"/>
                  <a:pt x="297656" y="262414"/>
                </a:cubicBezTo>
                <a:cubicBezTo>
                  <a:pt x="297656" y="262414"/>
                  <a:pt x="296704" y="263366"/>
                  <a:pt x="295751" y="265271"/>
                </a:cubicBezTo>
                <a:cubicBezTo>
                  <a:pt x="296704" y="260509"/>
                  <a:pt x="296704" y="256699"/>
                  <a:pt x="297656" y="251936"/>
                </a:cubicBezTo>
                <a:cubicBezTo>
                  <a:pt x="298609" y="249079"/>
                  <a:pt x="298609" y="246221"/>
                  <a:pt x="299561" y="243364"/>
                </a:cubicBezTo>
                <a:cubicBezTo>
                  <a:pt x="299561" y="244316"/>
                  <a:pt x="300514" y="245269"/>
                  <a:pt x="301466" y="247174"/>
                </a:cubicBezTo>
                <a:cubicBezTo>
                  <a:pt x="304324" y="254794"/>
                  <a:pt x="307181" y="262414"/>
                  <a:pt x="310039" y="270986"/>
                </a:cubicBezTo>
                <a:cubicBezTo>
                  <a:pt x="312896" y="285274"/>
                  <a:pt x="315754" y="298609"/>
                  <a:pt x="319564" y="312896"/>
                </a:cubicBezTo>
                <a:cubicBezTo>
                  <a:pt x="322421" y="328136"/>
                  <a:pt x="326231" y="343376"/>
                  <a:pt x="330041" y="358616"/>
                </a:cubicBezTo>
                <a:cubicBezTo>
                  <a:pt x="330041" y="359569"/>
                  <a:pt x="330041" y="360521"/>
                  <a:pt x="330041" y="362426"/>
                </a:cubicBezTo>
                <a:cubicBezTo>
                  <a:pt x="329089" y="375761"/>
                  <a:pt x="328136" y="390049"/>
                  <a:pt x="327184" y="404336"/>
                </a:cubicBezTo>
                <a:cubicBezTo>
                  <a:pt x="327184" y="404336"/>
                  <a:pt x="327184" y="404336"/>
                  <a:pt x="327184" y="404336"/>
                </a:cubicBezTo>
                <a:cubicBezTo>
                  <a:pt x="325279" y="400526"/>
                  <a:pt x="323374" y="396716"/>
                  <a:pt x="321469" y="392906"/>
                </a:cubicBezTo>
                <a:cubicBezTo>
                  <a:pt x="317659" y="382429"/>
                  <a:pt x="313849" y="371951"/>
                  <a:pt x="310991" y="362426"/>
                </a:cubicBezTo>
                <a:cubicBezTo>
                  <a:pt x="306229" y="347186"/>
                  <a:pt x="301466" y="332899"/>
                  <a:pt x="296704" y="318611"/>
                </a:cubicBezTo>
                <a:cubicBezTo>
                  <a:pt x="294799" y="312896"/>
                  <a:pt x="293846" y="308134"/>
                  <a:pt x="291941" y="302419"/>
                </a:cubicBezTo>
                <a:cubicBezTo>
                  <a:pt x="292894" y="290989"/>
                  <a:pt x="294799" y="279559"/>
                  <a:pt x="295751" y="269081"/>
                </a:cubicBezTo>
                <a:close/>
                <a:moveTo>
                  <a:pt x="283369" y="378619"/>
                </a:moveTo>
                <a:cubicBezTo>
                  <a:pt x="283369" y="373856"/>
                  <a:pt x="284321" y="369094"/>
                  <a:pt x="284321" y="365284"/>
                </a:cubicBezTo>
                <a:cubicBezTo>
                  <a:pt x="284321" y="364331"/>
                  <a:pt x="284321" y="363379"/>
                  <a:pt x="285274" y="363379"/>
                </a:cubicBezTo>
                <a:cubicBezTo>
                  <a:pt x="289084" y="370999"/>
                  <a:pt x="291941" y="378619"/>
                  <a:pt x="295751" y="387191"/>
                </a:cubicBezTo>
                <a:cubicBezTo>
                  <a:pt x="297656" y="391954"/>
                  <a:pt x="300514" y="395764"/>
                  <a:pt x="302419" y="400526"/>
                </a:cubicBezTo>
                <a:cubicBezTo>
                  <a:pt x="302419" y="401479"/>
                  <a:pt x="303371" y="403384"/>
                  <a:pt x="303371" y="404336"/>
                </a:cubicBezTo>
                <a:cubicBezTo>
                  <a:pt x="302419" y="407194"/>
                  <a:pt x="302419" y="410051"/>
                  <a:pt x="301466" y="412909"/>
                </a:cubicBezTo>
                <a:cubicBezTo>
                  <a:pt x="299561" y="422434"/>
                  <a:pt x="297656" y="432911"/>
                  <a:pt x="295751" y="442436"/>
                </a:cubicBezTo>
                <a:lnTo>
                  <a:pt x="283369" y="444341"/>
                </a:lnTo>
                <a:cubicBezTo>
                  <a:pt x="282416" y="441484"/>
                  <a:pt x="282416" y="438626"/>
                  <a:pt x="281464" y="435769"/>
                </a:cubicBezTo>
                <a:cubicBezTo>
                  <a:pt x="281464" y="425291"/>
                  <a:pt x="281464" y="415766"/>
                  <a:pt x="281464" y="407194"/>
                </a:cubicBezTo>
                <a:cubicBezTo>
                  <a:pt x="281464" y="397669"/>
                  <a:pt x="282416" y="388144"/>
                  <a:pt x="283369" y="378619"/>
                </a:cubicBezTo>
                <a:close/>
                <a:moveTo>
                  <a:pt x="237649" y="415766"/>
                </a:moveTo>
                <a:cubicBezTo>
                  <a:pt x="234791" y="409099"/>
                  <a:pt x="230981" y="402431"/>
                  <a:pt x="228124" y="395764"/>
                </a:cubicBezTo>
                <a:cubicBezTo>
                  <a:pt x="228124" y="391954"/>
                  <a:pt x="229076" y="387191"/>
                  <a:pt x="229076" y="383381"/>
                </a:cubicBezTo>
                <a:cubicBezTo>
                  <a:pt x="232886" y="391001"/>
                  <a:pt x="235744" y="398621"/>
                  <a:pt x="239554" y="406241"/>
                </a:cubicBezTo>
                <a:cubicBezTo>
                  <a:pt x="239554" y="410051"/>
                  <a:pt x="238601" y="412909"/>
                  <a:pt x="237649" y="415766"/>
                </a:cubicBezTo>
                <a:close/>
                <a:moveTo>
                  <a:pt x="247174" y="431006"/>
                </a:moveTo>
                <a:cubicBezTo>
                  <a:pt x="247174" y="429101"/>
                  <a:pt x="247174" y="427196"/>
                  <a:pt x="248126" y="425291"/>
                </a:cubicBezTo>
                <a:cubicBezTo>
                  <a:pt x="248126" y="425291"/>
                  <a:pt x="248126" y="425291"/>
                  <a:pt x="248126" y="425291"/>
                </a:cubicBezTo>
                <a:cubicBezTo>
                  <a:pt x="248126" y="427196"/>
                  <a:pt x="247174" y="429101"/>
                  <a:pt x="247174" y="431006"/>
                </a:cubicBezTo>
                <a:close/>
                <a:moveTo>
                  <a:pt x="264319" y="204311"/>
                </a:moveTo>
                <a:cubicBezTo>
                  <a:pt x="267176" y="195739"/>
                  <a:pt x="269081" y="189071"/>
                  <a:pt x="270986" y="185261"/>
                </a:cubicBezTo>
                <a:cubicBezTo>
                  <a:pt x="269081" y="194786"/>
                  <a:pt x="268129" y="204311"/>
                  <a:pt x="267176" y="214789"/>
                </a:cubicBezTo>
                <a:cubicBezTo>
                  <a:pt x="267176" y="212884"/>
                  <a:pt x="266224" y="211931"/>
                  <a:pt x="266224" y="210026"/>
                </a:cubicBezTo>
                <a:cubicBezTo>
                  <a:pt x="264319" y="207169"/>
                  <a:pt x="264319" y="206216"/>
                  <a:pt x="264319" y="204311"/>
                </a:cubicBezTo>
                <a:cubicBezTo>
                  <a:pt x="264319" y="204311"/>
                  <a:pt x="264319" y="204311"/>
                  <a:pt x="264319" y="204311"/>
                </a:cubicBezTo>
                <a:close/>
                <a:moveTo>
                  <a:pt x="254794" y="235744"/>
                </a:moveTo>
                <a:cubicBezTo>
                  <a:pt x="256699" y="230029"/>
                  <a:pt x="257651" y="225266"/>
                  <a:pt x="258604" y="220504"/>
                </a:cubicBezTo>
                <a:cubicBezTo>
                  <a:pt x="259556" y="227171"/>
                  <a:pt x="260509" y="234791"/>
                  <a:pt x="261461" y="242411"/>
                </a:cubicBezTo>
                <a:cubicBezTo>
                  <a:pt x="261461" y="243364"/>
                  <a:pt x="261461" y="244316"/>
                  <a:pt x="262414" y="245269"/>
                </a:cubicBezTo>
                <a:cubicBezTo>
                  <a:pt x="261461" y="253841"/>
                  <a:pt x="260509" y="261461"/>
                  <a:pt x="260509" y="270034"/>
                </a:cubicBezTo>
                <a:cubicBezTo>
                  <a:pt x="259556" y="268129"/>
                  <a:pt x="258604" y="266224"/>
                  <a:pt x="257651" y="264319"/>
                </a:cubicBezTo>
                <a:cubicBezTo>
                  <a:pt x="254794" y="258604"/>
                  <a:pt x="252889" y="253841"/>
                  <a:pt x="250984" y="249079"/>
                </a:cubicBezTo>
                <a:cubicBezTo>
                  <a:pt x="252889" y="245269"/>
                  <a:pt x="253841" y="239554"/>
                  <a:pt x="254794" y="235744"/>
                </a:cubicBezTo>
                <a:close/>
                <a:moveTo>
                  <a:pt x="245269" y="276701"/>
                </a:moveTo>
                <a:cubicBezTo>
                  <a:pt x="246221" y="270986"/>
                  <a:pt x="248126" y="265271"/>
                  <a:pt x="249079" y="260509"/>
                </a:cubicBezTo>
                <a:cubicBezTo>
                  <a:pt x="250031" y="262414"/>
                  <a:pt x="250031" y="265271"/>
                  <a:pt x="250984" y="268129"/>
                </a:cubicBezTo>
                <a:cubicBezTo>
                  <a:pt x="252889" y="275749"/>
                  <a:pt x="255746" y="284321"/>
                  <a:pt x="258604" y="292894"/>
                </a:cubicBezTo>
                <a:cubicBezTo>
                  <a:pt x="258604" y="293846"/>
                  <a:pt x="259556" y="294799"/>
                  <a:pt x="259556" y="294799"/>
                </a:cubicBezTo>
                <a:cubicBezTo>
                  <a:pt x="259556" y="295751"/>
                  <a:pt x="259556" y="296704"/>
                  <a:pt x="259556" y="297656"/>
                </a:cubicBezTo>
                <a:cubicBezTo>
                  <a:pt x="258604" y="310039"/>
                  <a:pt x="258604" y="321469"/>
                  <a:pt x="257651" y="333851"/>
                </a:cubicBezTo>
                <a:cubicBezTo>
                  <a:pt x="255746" y="325279"/>
                  <a:pt x="253841" y="317659"/>
                  <a:pt x="250984" y="309086"/>
                </a:cubicBezTo>
                <a:cubicBezTo>
                  <a:pt x="252889" y="304324"/>
                  <a:pt x="253841" y="301466"/>
                  <a:pt x="253841" y="301466"/>
                </a:cubicBezTo>
                <a:cubicBezTo>
                  <a:pt x="253841" y="301466"/>
                  <a:pt x="252889" y="303371"/>
                  <a:pt x="250984" y="307181"/>
                </a:cubicBezTo>
                <a:cubicBezTo>
                  <a:pt x="249079" y="299561"/>
                  <a:pt x="247174" y="291941"/>
                  <a:pt x="244316" y="284321"/>
                </a:cubicBezTo>
                <a:cubicBezTo>
                  <a:pt x="244316" y="281464"/>
                  <a:pt x="245269" y="279559"/>
                  <a:pt x="245269" y="276701"/>
                </a:cubicBezTo>
                <a:close/>
                <a:moveTo>
                  <a:pt x="236696" y="325279"/>
                </a:moveTo>
                <a:cubicBezTo>
                  <a:pt x="236696" y="324326"/>
                  <a:pt x="236696" y="323374"/>
                  <a:pt x="237649" y="322421"/>
                </a:cubicBezTo>
                <a:cubicBezTo>
                  <a:pt x="237649" y="324326"/>
                  <a:pt x="238601" y="327184"/>
                  <a:pt x="238601" y="329089"/>
                </a:cubicBezTo>
                <a:cubicBezTo>
                  <a:pt x="237649" y="330994"/>
                  <a:pt x="236696" y="332899"/>
                  <a:pt x="235744" y="335756"/>
                </a:cubicBezTo>
                <a:cubicBezTo>
                  <a:pt x="235744" y="332899"/>
                  <a:pt x="235744" y="329089"/>
                  <a:pt x="236696" y="325279"/>
                </a:cubicBezTo>
                <a:close/>
                <a:moveTo>
                  <a:pt x="234791" y="353854"/>
                </a:moveTo>
                <a:cubicBezTo>
                  <a:pt x="236696" y="348139"/>
                  <a:pt x="238601" y="342424"/>
                  <a:pt x="240506" y="337661"/>
                </a:cubicBezTo>
                <a:cubicBezTo>
                  <a:pt x="240506" y="339566"/>
                  <a:pt x="241459" y="340519"/>
                  <a:pt x="241459" y="342424"/>
                </a:cubicBezTo>
                <a:cubicBezTo>
                  <a:pt x="243364" y="352901"/>
                  <a:pt x="246221" y="362426"/>
                  <a:pt x="248126" y="372904"/>
                </a:cubicBezTo>
                <a:cubicBezTo>
                  <a:pt x="248126" y="374809"/>
                  <a:pt x="247174" y="376714"/>
                  <a:pt x="247174" y="378619"/>
                </a:cubicBezTo>
                <a:cubicBezTo>
                  <a:pt x="245269" y="375761"/>
                  <a:pt x="243364" y="371951"/>
                  <a:pt x="242411" y="369094"/>
                </a:cubicBezTo>
                <a:cubicBezTo>
                  <a:pt x="239554" y="364331"/>
                  <a:pt x="236696" y="359569"/>
                  <a:pt x="234791" y="353854"/>
                </a:cubicBezTo>
                <a:cubicBezTo>
                  <a:pt x="234791" y="354806"/>
                  <a:pt x="234791" y="353854"/>
                  <a:pt x="234791" y="353854"/>
                </a:cubicBezTo>
                <a:close/>
                <a:moveTo>
                  <a:pt x="222409" y="297656"/>
                </a:moveTo>
                <a:cubicBezTo>
                  <a:pt x="224314" y="290036"/>
                  <a:pt x="226219" y="283369"/>
                  <a:pt x="227171" y="278606"/>
                </a:cubicBezTo>
                <a:cubicBezTo>
                  <a:pt x="227171" y="280511"/>
                  <a:pt x="228124" y="282416"/>
                  <a:pt x="228124" y="284321"/>
                </a:cubicBezTo>
                <a:cubicBezTo>
                  <a:pt x="229076" y="286226"/>
                  <a:pt x="229076" y="288131"/>
                  <a:pt x="230029" y="290989"/>
                </a:cubicBezTo>
                <a:cubicBezTo>
                  <a:pt x="227171" y="301466"/>
                  <a:pt x="225266" y="312896"/>
                  <a:pt x="222409" y="324326"/>
                </a:cubicBezTo>
                <a:cubicBezTo>
                  <a:pt x="222409" y="326231"/>
                  <a:pt x="221456" y="328136"/>
                  <a:pt x="221456" y="330041"/>
                </a:cubicBezTo>
                <a:cubicBezTo>
                  <a:pt x="221456" y="330041"/>
                  <a:pt x="221456" y="329089"/>
                  <a:pt x="220504" y="329089"/>
                </a:cubicBezTo>
                <a:cubicBezTo>
                  <a:pt x="219551" y="323374"/>
                  <a:pt x="219551" y="317659"/>
                  <a:pt x="218599" y="312896"/>
                </a:cubicBezTo>
                <a:cubicBezTo>
                  <a:pt x="220504" y="306229"/>
                  <a:pt x="221456" y="301466"/>
                  <a:pt x="222409" y="297656"/>
                </a:cubicBezTo>
                <a:close/>
                <a:moveTo>
                  <a:pt x="169069" y="411956"/>
                </a:moveTo>
                <a:cubicBezTo>
                  <a:pt x="169069" y="411956"/>
                  <a:pt x="169069" y="412909"/>
                  <a:pt x="169069" y="412909"/>
                </a:cubicBezTo>
                <a:cubicBezTo>
                  <a:pt x="168116" y="407194"/>
                  <a:pt x="167164" y="401479"/>
                  <a:pt x="165259" y="396716"/>
                </a:cubicBezTo>
                <a:cubicBezTo>
                  <a:pt x="165259" y="389096"/>
                  <a:pt x="164306" y="382429"/>
                  <a:pt x="164306" y="375761"/>
                </a:cubicBezTo>
                <a:cubicBezTo>
                  <a:pt x="163354" y="365284"/>
                  <a:pt x="162401" y="354806"/>
                  <a:pt x="161449" y="345281"/>
                </a:cubicBezTo>
                <a:cubicBezTo>
                  <a:pt x="160496" y="336709"/>
                  <a:pt x="159544" y="329089"/>
                  <a:pt x="158591" y="321469"/>
                </a:cubicBezTo>
                <a:cubicBezTo>
                  <a:pt x="158591" y="322421"/>
                  <a:pt x="159544" y="322421"/>
                  <a:pt x="159544" y="323374"/>
                </a:cubicBezTo>
                <a:cubicBezTo>
                  <a:pt x="160496" y="325279"/>
                  <a:pt x="161449" y="326231"/>
                  <a:pt x="162401" y="328136"/>
                </a:cubicBezTo>
                <a:cubicBezTo>
                  <a:pt x="163354" y="342424"/>
                  <a:pt x="165259" y="359569"/>
                  <a:pt x="167164" y="376714"/>
                </a:cubicBezTo>
                <a:cubicBezTo>
                  <a:pt x="168116" y="385286"/>
                  <a:pt x="169069" y="393859"/>
                  <a:pt x="170021" y="402431"/>
                </a:cubicBezTo>
                <a:cubicBezTo>
                  <a:pt x="170021" y="405289"/>
                  <a:pt x="169069" y="408146"/>
                  <a:pt x="169069" y="411956"/>
                </a:cubicBezTo>
                <a:close/>
                <a:moveTo>
                  <a:pt x="209074" y="350044"/>
                </a:moveTo>
                <a:cubicBezTo>
                  <a:pt x="209074" y="352901"/>
                  <a:pt x="209074" y="356711"/>
                  <a:pt x="209074" y="359569"/>
                </a:cubicBezTo>
                <a:cubicBezTo>
                  <a:pt x="208121" y="358616"/>
                  <a:pt x="208121" y="357664"/>
                  <a:pt x="207169" y="356711"/>
                </a:cubicBezTo>
                <a:cubicBezTo>
                  <a:pt x="208121" y="354806"/>
                  <a:pt x="209074" y="351949"/>
                  <a:pt x="209074" y="350044"/>
                </a:cubicBezTo>
                <a:close/>
                <a:moveTo>
                  <a:pt x="170974" y="259556"/>
                </a:moveTo>
                <a:cubicBezTo>
                  <a:pt x="173831" y="264319"/>
                  <a:pt x="175736" y="270034"/>
                  <a:pt x="178594" y="274796"/>
                </a:cubicBezTo>
                <a:cubicBezTo>
                  <a:pt x="181451" y="280511"/>
                  <a:pt x="184309" y="286226"/>
                  <a:pt x="187166" y="291941"/>
                </a:cubicBezTo>
                <a:cubicBezTo>
                  <a:pt x="192881" y="304324"/>
                  <a:pt x="198596" y="316706"/>
                  <a:pt x="205264" y="330041"/>
                </a:cubicBezTo>
                <a:cubicBezTo>
                  <a:pt x="203359" y="333851"/>
                  <a:pt x="202406" y="338614"/>
                  <a:pt x="200501" y="343376"/>
                </a:cubicBezTo>
                <a:cubicBezTo>
                  <a:pt x="200501" y="343376"/>
                  <a:pt x="200501" y="342424"/>
                  <a:pt x="199549" y="342424"/>
                </a:cubicBezTo>
                <a:cubicBezTo>
                  <a:pt x="193834" y="330994"/>
                  <a:pt x="187166" y="320516"/>
                  <a:pt x="180499" y="310039"/>
                </a:cubicBezTo>
                <a:cubicBezTo>
                  <a:pt x="178594" y="301466"/>
                  <a:pt x="176689" y="296704"/>
                  <a:pt x="176689" y="296704"/>
                </a:cubicBezTo>
                <a:cubicBezTo>
                  <a:pt x="176689" y="296704"/>
                  <a:pt x="176689" y="299561"/>
                  <a:pt x="176689" y="305276"/>
                </a:cubicBezTo>
                <a:cubicBezTo>
                  <a:pt x="175736" y="303371"/>
                  <a:pt x="174784" y="301466"/>
                  <a:pt x="172879" y="299561"/>
                </a:cubicBezTo>
                <a:cubicBezTo>
                  <a:pt x="172879" y="299561"/>
                  <a:pt x="171926" y="298609"/>
                  <a:pt x="171926" y="298609"/>
                </a:cubicBezTo>
                <a:cubicBezTo>
                  <a:pt x="170974" y="291941"/>
                  <a:pt x="169069" y="285274"/>
                  <a:pt x="168116" y="279559"/>
                </a:cubicBezTo>
                <a:cubicBezTo>
                  <a:pt x="164306" y="262414"/>
                  <a:pt x="161449" y="247174"/>
                  <a:pt x="158591" y="235744"/>
                </a:cubicBezTo>
                <a:cubicBezTo>
                  <a:pt x="163354" y="243364"/>
                  <a:pt x="167164" y="250984"/>
                  <a:pt x="170974" y="259556"/>
                </a:cubicBezTo>
                <a:close/>
                <a:moveTo>
                  <a:pt x="161449" y="307181"/>
                </a:moveTo>
                <a:cubicBezTo>
                  <a:pt x="159544" y="305276"/>
                  <a:pt x="157639" y="303371"/>
                  <a:pt x="156686" y="301466"/>
                </a:cubicBezTo>
                <a:cubicBezTo>
                  <a:pt x="156686" y="300514"/>
                  <a:pt x="156686" y="298609"/>
                  <a:pt x="155734" y="297656"/>
                </a:cubicBezTo>
                <a:cubicBezTo>
                  <a:pt x="156686" y="300514"/>
                  <a:pt x="158591" y="304324"/>
                  <a:pt x="161449" y="307181"/>
                </a:cubicBezTo>
                <a:close/>
                <a:moveTo>
                  <a:pt x="130969" y="280511"/>
                </a:moveTo>
                <a:cubicBezTo>
                  <a:pt x="131921" y="281464"/>
                  <a:pt x="132874" y="282416"/>
                  <a:pt x="133826" y="284321"/>
                </a:cubicBezTo>
                <a:cubicBezTo>
                  <a:pt x="137636" y="289084"/>
                  <a:pt x="141446" y="294799"/>
                  <a:pt x="145256" y="301466"/>
                </a:cubicBezTo>
                <a:cubicBezTo>
                  <a:pt x="147161" y="304324"/>
                  <a:pt x="149066" y="307181"/>
                  <a:pt x="150971" y="310039"/>
                </a:cubicBezTo>
                <a:cubicBezTo>
                  <a:pt x="150971" y="318611"/>
                  <a:pt x="150019" y="329089"/>
                  <a:pt x="150019" y="341471"/>
                </a:cubicBezTo>
                <a:cubicBezTo>
                  <a:pt x="150019" y="341471"/>
                  <a:pt x="150019" y="340519"/>
                  <a:pt x="149066" y="339566"/>
                </a:cubicBezTo>
                <a:cubicBezTo>
                  <a:pt x="148114" y="335756"/>
                  <a:pt x="146209" y="331946"/>
                  <a:pt x="145256" y="328136"/>
                </a:cubicBezTo>
                <a:cubicBezTo>
                  <a:pt x="144304" y="324326"/>
                  <a:pt x="142399" y="321469"/>
                  <a:pt x="140494" y="317659"/>
                </a:cubicBezTo>
                <a:cubicBezTo>
                  <a:pt x="137636" y="310991"/>
                  <a:pt x="134779" y="306229"/>
                  <a:pt x="132874" y="301466"/>
                </a:cubicBezTo>
                <a:cubicBezTo>
                  <a:pt x="130969" y="296704"/>
                  <a:pt x="129064" y="292894"/>
                  <a:pt x="127159" y="290989"/>
                </a:cubicBezTo>
                <a:cubicBezTo>
                  <a:pt x="129064" y="287179"/>
                  <a:pt x="130016" y="283369"/>
                  <a:pt x="130969" y="280511"/>
                </a:cubicBezTo>
                <a:close/>
                <a:moveTo>
                  <a:pt x="121444" y="318611"/>
                </a:moveTo>
                <a:cubicBezTo>
                  <a:pt x="123349" y="309086"/>
                  <a:pt x="124301" y="301466"/>
                  <a:pt x="127159" y="294799"/>
                </a:cubicBezTo>
                <a:cubicBezTo>
                  <a:pt x="127159" y="294799"/>
                  <a:pt x="127159" y="294799"/>
                  <a:pt x="127159" y="293846"/>
                </a:cubicBezTo>
                <a:cubicBezTo>
                  <a:pt x="128111" y="296704"/>
                  <a:pt x="128111" y="299561"/>
                  <a:pt x="129064" y="303371"/>
                </a:cubicBezTo>
                <a:cubicBezTo>
                  <a:pt x="130016" y="308134"/>
                  <a:pt x="131921" y="313849"/>
                  <a:pt x="133826" y="320516"/>
                </a:cubicBezTo>
                <a:cubicBezTo>
                  <a:pt x="135731" y="327184"/>
                  <a:pt x="137636" y="334804"/>
                  <a:pt x="138589" y="342424"/>
                </a:cubicBezTo>
                <a:cubicBezTo>
                  <a:pt x="140494" y="350996"/>
                  <a:pt x="141446" y="359569"/>
                  <a:pt x="143351" y="369094"/>
                </a:cubicBezTo>
                <a:cubicBezTo>
                  <a:pt x="145256" y="378619"/>
                  <a:pt x="146209" y="388144"/>
                  <a:pt x="148114" y="398621"/>
                </a:cubicBezTo>
                <a:cubicBezTo>
                  <a:pt x="148114" y="399574"/>
                  <a:pt x="148114" y="401479"/>
                  <a:pt x="149066" y="403384"/>
                </a:cubicBezTo>
                <a:cubicBezTo>
                  <a:pt x="149066" y="406241"/>
                  <a:pt x="149066" y="408146"/>
                  <a:pt x="149066" y="411004"/>
                </a:cubicBezTo>
                <a:cubicBezTo>
                  <a:pt x="149066" y="412909"/>
                  <a:pt x="149066" y="414814"/>
                  <a:pt x="149066" y="416719"/>
                </a:cubicBezTo>
                <a:cubicBezTo>
                  <a:pt x="145256" y="407194"/>
                  <a:pt x="142399" y="397669"/>
                  <a:pt x="138589" y="388144"/>
                </a:cubicBezTo>
                <a:cubicBezTo>
                  <a:pt x="135731" y="379571"/>
                  <a:pt x="132874" y="371951"/>
                  <a:pt x="129064" y="363379"/>
                </a:cubicBezTo>
                <a:cubicBezTo>
                  <a:pt x="130969" y="360521"/>
                  <a:pt x="131921" y="358616"/>
                  <a:pt x="131921" y="358616"/>
                </a:cubicBezTo>
                <a:cubicBezTo>
                  <a:pt x="131921" y="358616"/>
                  <a:pt x="130969" y="359569"/>
                  <a:pt x="129064" y="361474"/>
                </a:cubicBezTo>
                <a:cubicBezTo>
                  <a:pt x="127159" y="357664"/>
                  <a:pt x="126206" y="353854"/>
                  <a:pt x="124301" y="350044"/>
                </a:cubicBezTo>
                <a:cubicBezTo>
                  <a:pt x="124301" y="348139"/>
                  <a:pt x="125254" y="346234"/>
                  <a:pt x="125254" y="344329"/>
                </a:cubicBezTo>
                <a:cubicBezTo>
                  <a:pt x="128111" y="333851"/>
                  <a:pt x="129064" y="328136"/>
                  <a:pt x="129064" y="328136"/>
                </a:cubicBezTo>
                <a:cubicBezTo>
                  <a:pt x="129064" y="328136"/>
                  <a:pt x="126206" y="333851"/>
                  <a:pt x="121444" y="343376"/>
                </a:cubicBezTo>
                <a:cubicBezTo>
                  <a:pt x="121444" y="343376"/>
                  <a:pt x="121444" y="343376"/>
                  <a:pt x="121444" y="343376"/>
                </a:cubicBezTo>
                <a:cubicBezTo>
                  <a:pt x="121444" y="342424"/>
                  <a:pt x="121444" y="342424"/>
                  <a:pt x="120491" y="341471"/>
                </a:cubicBezTo>
                <a:cubicBezTo>
                  <a:pt x="119539" y="339566"/>
                  <a:pt x="118586" y="337661"/>
                  <a:pt x="117634" y="334804"/>
                </a:cubicBezTo>
                <a:cubicBezTo>
                  <a:pt x="119539" y="329089"/>
                  <a:pt x="120491" y="323374"/>
                  <a:pt x="121444" y="318611"/>
                </a:cubicBezTo>
                <a:close/>
                <a:moveTo>
                  <a:pt x="116681" y="393859"/>
                </a:moveTo>
                <a:cubicBezTo>
                  <a:pt x="120491" y="402431"/>
                  <a:pt x="123349" y="411004"/>
                  <a:pt x="127159" y="419576"/>
                </a:cubicBezTo>
                <a:lnTo>
                  <a:pt x="113824" y="414814"/>
                </a:lnTo>
                <a:cubicBezTo>
                  <a:pt x="115729" y="408146"/>
                  <a:pt x="115729" y="400526"/>
                  <a:pt x="116681" y="393859"/>
                </a:cubicBezTo>
                <a:close/>
                <a:moveTo>
                  <a:pt x="91916" y="341471"/>
                </a:moveTo>
                <a:cubicBezTo>
                  <a:pt x="91916" y="339566"/>
                  <a:pt x="92869" y="337661"/>
                  <a:pt x="92869" y="335756"/>
                </a:cubicBezTo>
                <a:cubicBezTo>
                  <a:pt x="93821" y="337661"/>
                  <a:pt x="93821" y="338614"/>
                  <a:pt x="94774" y="340519"/>
                </a:cubicBezTo>
                <a:cubicBezTo>
                  <a:pt x="97631" y="346234"/>
                  <a:pt x="99536" y="351949"/>
                  <a:pt x="102394" y="358616"/>
                </a:cubicBezTo>
                <a:cubicBezTo>
                  <a:pt x="100489" y="367189"/>
                  <a:pt x="98584" y="374809"/>
                  <a:pt x="96679" y="384334"/>
                </a:cubicBezTo>
                <a:cubicBezTo>
                  <a:pt x="95726" y="389096"/>
                  <a:pt x="94774" y="393859"/>
                  <a:pt x="94774" y="399574"/>
                </a:cubicBezTo>
                <a:cubicBezTo>
                  <a:pt x="94774" y="399574"/>
                  <a:pt x="93821" y="400526"/>
                  <a:pt x="93821" y="400526"/>
                </a:cubicBezTo>
                <a:cubicBezTo>
                  <a:pt x="92869" y="401479"/>
                  <a:pt x="91916" y="403384"/>
                  <a:pt x="90964" y="404336"/>
                </a:cubicBezTo>
                <a:cubicBezTo>
                  <a:pt x="90011" y="396716"/>
                  <a:pt x="89059" y="390049"/>
                  <a:pt x="88106" y="382429"/>
                </a:cubicBezTo>
                <a:cubicBezTo>
                  <a:pt x="87154" y="376714"/>
                  <a:pt x="86201" y="370999"/>
                  <a:pt x="85249" y="365284"/>
                </a:cubicBezTo>
                <a:cubicBezTo>
                  <a:pt x="87154" y="356711"/>
                  <a:pt x="89059" y="348139"/>
                  <a:pt x="91916" y="341471"/>
                </a:cubicBezTo>
                <a:close/>
                <a:moveTo>
                  <a:pt x="72866" y="407194"/>
                </a:moveTo>
                <a:cubicBezTo>
                  <a:pt x="72866" y="408146"/>
                  <a:pt x="72866" y="408146"/>
                  <a:pt x="72866" y="409099"/>
                </a:cubicBezTo>
                <a:cubicBezTo>
                  <a:pt x="72866" y="409099"/>
                  <a:pt x="72866" y="409099"/>
                  <a:pt x="71914" y="409099"/>
                </a:cubicBezTo>
                <a:cubicBezTo>
                  <a:pt x="71914" y="408146"/>
                  <a:pt x="72866" y="408146"/>
                  <a:pt x="72866" y="407194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2D844855-5913-48A9-9EBA-780E9C9F9D03}"/>
              </a:ext>
            </a:extLst>
          </p:cNvPr>
          <p:cNvSpPr/>
          <p:nvPr/>
        </p:nvSpPr>
        <p:spPr>
          <a:xfrm>
            <a:off x="0" y="4653557"/>
            <a:ext cx="12192000" cy="2204443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295E00EA-A7BA-46FA-BEA6-731D07D95CD5}"/>
              </a:ext>
            </a:extLst>
          </p:cNvPr>
          <p:cNvGrpSpPr/>
          <p:nvPr/>
        </p:nvGrpSpPr>
        <p:grpSpPr>
          <a:xfrm>
            <a:off x="3912752" y="4968726"/>
            <a:ext cx="5313138" cy="1574104"/>
            <a:chOff x="3912752" y="5003559"/>
            <a:chExt cx="5313138" cy="1574104"/>
          </a:xfrm>
        </p:grpSpPr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FCF5B94C-5885-402E-8A11-A4EE7EF693E9}"/>
                </a:ext>
              </a:extLst>
            </p:cNvPr>
            <p:cNvSpPr/>
            <p:nvPr/>
          </p:nvSpPr>
          <p:spPr>
            <a:xfrm>
              <a:off x="6382347" y="5886754"/>
              <a:ext cx="2448611" cy="690909"/>
            </a:xfrm>
            <a:custGeom>
              <a:avLst/>
              <a:gdLst>
                <a:gd name="connsiteX0" fmla="*/ 579827 w 957777"/>
                <a:gd name="connsiteY0" fmla="*/ 118150 h 270249"/>
                <a:gd name="connsiteX1" fmla="*/ 566305 w 957777"/>
                <a:gd name="connsiteY1" fmla="*/ 124384 h 270249"/>
                <a:gd name="connsiteX2" fmla="*/ 561222 w 957777"/>
                <a:gd name="connsiteY2" fmla="*/ 140975 h 270249"/>
                <a:gd name="connsiteX3" fmla="*/ 565537 w 957777"/>
                <a:gd name="connsiteY3" fmla="*/ 172334 h 270249"/>
                <a:gd name="connsiteX4" fmla="*/ 575799 w 957777"/>
                <a:gd name="connsiteY4" fmla="*/ 207529 h 270249"/>
                <a:gd name="connsiteX5" fmla="*/ 595171 w 957777"/>
                <a:gd name="connsiteY5" fmla="*/ 223257 h 270249"/>
                <a:gd name="connsiteX6" fmla="*/ 612241 w 957777"/>
                <a:gd name="connsiteY6" fmla="*/ 201584 h 270249"/>
                <a:gd name="connsiteX7" fmla="*/ 607926 w 957777"/>
                <a:gd name="connsiteY7" fmla="*/ 164950 h 270249"/>
                <a:gd name="connsiteX8" fmla="*/ 597472 w 957777"/>
                <a:gd name="connsiteY8" fmla="*/ 131577 h 270249"/>
                <a:gd name="connsiteX9" fmla="*/ 579827 w 957777"/>
                <a:gd name="connsiteY9" fmla="*/ 118150 h 270249"/>
                <a:gd name="connsiteX10" fmla="*/ 342659 w 957777"/>
                <a:gd name="connsiteY10" fmla="*/ 118150 h 270249"/>
                <a:gd name="connsiteX11" fmla="*/ 329137 w 957777"/>
                <a:gd name="connsiteY11" fmla="*/ 124384 h 270249"/>
                <a:gd name="connsiteX12" fmla="*/ 324054 w 957777"/>
                <a:gd name="connsiteY12" fmla="*/ 140975 h 270249"/>
                <a:gd name="connsiteX13" fmla="*/ 328369 w 957777"/>
                <a:gd name="connsiteY13" fmla="*/ 172334 h 270249"/>
                <a:gd name="connsiteX14" fmla="*/ 338631 w 957777"/>
                <a:gd name="connsiteY14" fmla="*/ 207529 h 270249"/>
                <a:gd name="connsiteX15" fmla="*/ 358003 w 957777"/>
                <a:gd name="connsiteY15" fmla="*/ 223257 h 270249"/>
                <a:gd name="connsiteX16" fmla="*/ 375073 w 957777"/>
                <a:gd name="connsiteY16" fmla="*/ 201584 h 270249"/>
                <a:gd name="connsiteX17" fmla="*/ 370758 w 957777"/>
                <a:gd name="connsiteY17" fmla="*/ 164950 h 270249"/>
                <a:gd name="connsiteX18" fmla="*/ 360305 w 957777"/>
                <a:gd name="connsiteY18" fmla="*/ 131577 h 270249"/>
                <a:gd name="connsiteX19" fmla="*/ 342659 w 957777"/>
                <a:gd name="connsiteY19" fmla="*/ 118150 h 270249"/>
                <a:gd name="connsiteX20" fmla="*/ 833681 w 957777"/>
                <a:gd name="connsiteY20" fmla="*/ 115081 h 270249"/>
                <a:gd name="connsiteX21" fmla="*/ 813926 w 957777"/>
                <a:gd name="connsiteY21" fmla="*/ 128315 h 270249"/>
                <a:gd name="connsiteX22" fmla="*/ 804144 w 957777"/>
                <a:gd name="connsiteY22" fmla="*/ 174731 h 270249"/>
                <a:gd name="connsiteX23" fmla="*/ 813542 w 957777"/>
                <a:gd name="connsiteY23" fmla="*/ 214051 h 270249"/>
                <a:gd name="connsiteX24" fmla="*/ 831763 w 957777"/>
                <a:gd name="connsiteY24" fmla="*/ 223641 h 270249"/>
                <a:gd name="connsiteX25" fmla="*/ 849888 w 957777"/>
                <a:gd name="connsiteY25" fmla="*/ 209160 h 270249"/>
                <a:gd name="connsiteX26" fmla="*/ 855547 w 957777"/>
                <a:gd name="connsiteY26" fmla="*/ 162457 h 270249"/>
                <a:gd name="connsiteX27" fmla="*/ 848833 w 957777"/>
                <a:gd name="connsiteY27" fmla="*/ 123137 h 270249"/>
                <a:gd name="connsiteX28" fmla="*/ 833681 w 957777"/>
                <a:gd name="connsiteY28" fmla="*/ 115081 h 270249"/>
                <a:gd name="connsiteX29" fmla="*/ 595171 w 957777"/>
                <a:gd name="connsiteY29" fmla="*/ 73844 h 270249"/>
                <a:gd name="connsiteX30" fmla="*/ 656739 w 957777"/>
                <a:gd name="connsiteY30" fmla="*/ 92065 h 270249"/>
                <a:gd name="connsiteX31" fmla="*/ 687235 w 957777"/>
                <a:gd name="connsiteY31" fmla="*/ 126014 h 270249"/>
                <a:gd name="connsiteX32" fmla="*/ 699127 w 957777"/>
                <a:gd name="connsiteY32" fmla="*/ 171662 h 270249"/>
                <a:gd name="connsiteX33" fmla="*/ 660958 w 957777"/>
                <a:gd name="connsiteY33" fmla="*/ 242438 h 270249"/>
                <a:gd name="connsiteX34" fmla="*/ 577525 w 957777"/>
                <a:gd name="connsiteY34" fmla="*/ 270249 h 270249"/>
                <a:gd name="connsiteX35" fmla="*/ 503298 w 957777"/>
                <a:gd name="connsiteY35" fmla="*/ 244164 h 270249"/>
                <a:gd name="connsiteX36" fmla="*/ 475678 w 957777"/>
                <a:gd name="connsiteY36" fmla="*/ 178184 h 270249"/>
                <a:gd name="connsiteX37" fmla="*/ 509436 w 957777"/>
                <a:gd name="connsiteY37" fmla="*/ 104149 h 270249"/>
                <a:gd name="connsiteX38" fmla="*/ 595171 w 957777"/>
                <a:gd name="connsiteY38" fmla="*/ 73844 h 270249"/>
                <a:gd name="connsiteX39" fmla="*/ 358003 w 957777"/>
                <a:gd name="connsiteY39" fmla="*/ 73844 h 270249"/>
                <a:gd name="connsiteX40" fmla="*/ 419571 w 957777"/>
                <a:gd name="connsiteY40" fmla="*/ 92065 h 270249"/>
                <a:gd name="connsiteX41" fmla="*/ 450067 w 957777"/>
                <a:gd name="connsiteY41" fmla="*/ 126014 h 270249"/>
                <a:gd name="connsiteX42" fmla="*/ 461959 w 957777"/>
                <a:gd name="connsiteY42" fmla="*/ 171662 h 270249"/>
                <a:gd name="connsiteX43" fmla="*/ 423791 w 957777"/>
                <a:gd name="connsiteY43" fmla="*/ 242438 h 270249"/>
                <a:gd name="connsiteX44" fmla="*/ 340357 w 957777"/>
                <a:gd name="connsiteY44" fmla="*/ 270249 h 270249"/>
                <a:gd name="connsiteX45" fmla="*/ 266130 w 957777"/>
                <a:gd name="connsiteY45" fmla="*/ 244164 h 270249"/>
                <a:gd name="connsiteX46" fmla="*/ 238510 w 957777"/>
                <a:gd name="connsiteY46" fmla="*/ 178184 h 270249"/>
                <a:gd name="connsiteX47" fmla="*/ 272268 w 957777"/>
                <a:gd name="connsiteY47" fmla="*/ 104149 h 270249"/>
                <a:gd name="connsiteX48" fmla="*/ 358003 w 957777"/>
                <a:gd name="connsiteY48" fmla="*/ 73844 h 270249"/>
                <a:gd name="connsiteX49" fmla="*/ 921334 w 957777"/>
                <a:gd name="connsiteY49" fmla="*/ 2877 h 270249"/>
                <a:gd name="connsiteX50" fmla="*/ 937829 w 957777"/>
                <a:gd name="connsiteY50" fmla="*/ 18605 h 270249"/>
                <a:gd name="connsiteX51" fmla="*/ 937829 w 957777"/>
                <a:gd name="connsiteY51" fmla="*/ 193719 h 270249"/>
                <a:gd name="connsiteX52" fmla="*/ 939076 w 957777"/>
                <a:gd name="connsiteY52" fmla="*/ 212900 h 270249"/>
                <a:gd name="connsiteX53" fmla="*/ 946077 w 957777"/>
                <a:gd name="connsiteY53" fmla="*/ 221148 h 270249"/>
                <a:gd name="connsiteX54" fmla="*/ 955379 w 957777"/>
                <a:gd name="connsiteY54" fmla="*/ 229586 h 270249"/>
                <a:gd name="connsiteX55" fmla="*/ 957777 w 957777"/>
                <a:gd name="connsiteY55" fmla="*/ 238409 h 270249"/>
                <a:gd name="connsiteX56" fmla="*/ 926897 w 957777"/>
                <a:gd name="connsiteY56" fmla="*/ 261810 h 270249"/>
                <a:gd name="connsiteX57" fmla="*/ 871275 w 957777"/>
                <a:gd name="connsiteY57" fmla="*/ 268906 h 270249"/>
                <a:gd name="connsiteX58" fmla="*/ 863315 w 957777"/>
                <a:gd name="connsiteY58" fmla="*/ 267084 h 270249"/>
                <a:gd name="connsiteX59" fmla="*/ 860917 w 957777"/>
                <a:gd name="connsiteY59" fmla="*/ 258357 h 270249"/>
                <a:gd name="connsiteX60" fmla="*/ 854012 w 957777"/>
                <a:gd name="connsiteY60" fmla="*/ 248575 h 270249"/>
                <a:gd name="connsiteX61" fmla="*/ 843847 w 957777"/>
                <a:gd name="connsiteY61" fmla="*/ 254329 h 270249"/>
                <a:gd name="connsiteX62" fmla="*/ 800308 w 957777"/>
                <a:gd name="connsiteY62" fmla="*/ 270249 h 270249"/>
                <a:gd name="connsiteX63" fmla="*/ 746795 w 957777"/>
                <a:gd name="connsiteY63" fmla="*/ 248192 h 270249"/>
                <a:gd name="connsiteX64" fmla="*/ 724163 w 957777"/>
                <a:gd name="connsiteY64" fmla="*/ 217695 h 270249"/>
                <a:gd name="connsiteX65" fmla="*/ 712655 w 957777"/>
                <a:gd name="connsiteY65" fmla="*/ 172238 h 270249"/>
                <a:gd name="connsiteX66" fmla="*/ 727615 w 957777"/>
                <a:gd name="connsiteY66" fmla="*/ 120068 h 270249"/>
                <a:gd name="connsiteX67" fmla="*/ 765208 w 957777"/>
                <a:gd name="connsiteY67" fmla="*/ 84393 h 270249"/>
                <a:gd name="connsiteX68" fmla="*/ 804528 w 957777"/>
                <a:gd name="connsiteY68" fmla="*/ 74036 h 270249"/>
                <a:gd name="connsiteX69" fmla="*/ 844422 w 957777"/>
                <a:gd name="connsiteY69" fmla="*/ 84009 h 270249"/>
                <a:gd name="connsiteX70" fmla="*/ 849025 w 957777"/>
                <a:gd name="connsiteY70" fmla="*/ 85544 h 270249"/>
                <a:gd name="connsiteX71" fmla="*/ 855163 w 957777"/>
                <a:gd name="connsiteY71" fmla="*/ 69049 h 270249"/>
                <a:gd name="connsiteX72" fmla="*/ 851806 w 957777"/>
                <a:gd name="connsiteY72" fmla="*/ 58212 h 270249"/>
                <a:gd name="connsiteX73" fmla="*/ 839819 w 957777"/>
                <a:gd name="connsiteY73" fmla="*/ 51787 h 270249"/>
                <a:gd name="connsiteX74" fmla="*/ 827735 w 957777"/>
                <a:gd name="connsiteY74" fmla="*/ 38361 h 270249"/>
                <a:gd name="connsiteX75" fmla="*/ 855547 w 957777"/>
                <a:gd name="connsiteY75" fmla="*/ 16496 h 270249"/>
                <a:gd name="connsiteX76" fmla="*/ 921334 w 957777"/>
                <a:gd name="connsiteY76" fmla="*/ 2877 h 270249"/>
                <a:gd name="connsiteX77" fmla="*/ 227477 w 957777"/>
                <a:gd name="connsiteY77" fmla="*/ 0 h 270249"/>
                <a:gd name="connsiteX78" fmla="*/ 240327 w 957777"/>
                <a:gd name="connsiteY78" fmla="*/ 7673 h 270249"/>
                <a:gd name="connsiteX79" fmla="*/ 257206 w 957777"/>
                <a:gd name="connsiteY79" fmla="*/ 55239 h 270249"/>
                <a:gd name="connsiteX80" fmla="*/ 251643 w 957777"/>
                <a:gd name="connsiteY80" fmla="*/ 74227 h 270249"/>
                <a:gd name="connsiteX81" fmla="*/ 237067 w 957777"/>
                <a:gd name="connsiteY81" fmla="*/ 81324 h 270249"/>
                <a:gd name="connsiteX82" fmla="*/ 226901 w 957777"/>
                <a:gd name="connsiteY82" fmla="*/ 78639 h 270249"/>
                <a:gd name="connsiteX83" fmla="*/ 209256 w 957777"/>
                <a:gd name="connsiteY83" fmla="*/ 59843 h 270249"/>
                <a:gd name="connsiteX84" fmla="*/ 188445 w 957777"/>
                <a:gd name="connsiteY84" fmla="*/ 46800 h 270249"/>
                <a:gd name="connsiteX85" fmla="*/ 143084 w 957777"/>
                <a:gd name="connsiteY85" fmla="*/ 42772 h 270249"/>
                <a:gd name="connsiteX86" fmla="*/ 126781 w 957777"/>
                <a:gd name="connsiteY86" fmla="*/ 49485 h 270249"/>
                <a:gd name="connsiteX87" fmla="*/ 122465 w 957777"/>
                <a:gd name="connsiteY87" fmla="*/ 69049 h 270249"/>
                <a:gd name="connsiteX88" fmla="*/ 120451 w 957777"/>
                <a:gd name="connsiteY88" fmla="*/ 95517 h 270249"/>
                <a:gd name="connsiteX89" fmla="*/ 125055 w 957777"/>
                <a:gd name="connsiteY89" fmla="*/ 105300 h 270249"/>
                <a:gd name="connsiteX90" fmla="*/ 142317 w 957777"/>
                <a:gd name="connsiteY90" fmla="*/ 107985 h 270249"/>
                <a:gd name="connsiteX91" fmla="*/ 154784 w 957777"/>
                <a:gd name="connsiteY91" fmla="*/ 104916 h 270249"/>
                <a:gd name="connsiteX92" fmla="*/ 160346 w 957777"/>
                <a:gd name="connsiteY92" fmla="*/ 94559 h 270249"/>
                <a:gd name="connsiteX93" fmla="*/ 178375 w 957777"/>
                <a:gd name="connsiteY93" fmla="*/ 73652 h 270249"/>
                <a:gd name="connsiteX94" fmla="*/ 201776 w 957777"/>
                <a:gd name="connsiteY94" fmla="*/ 129658 h 270249"/>
                <a:gd name="connsiteX95" fmla="*/ 191610 w 957777"/>
                <a:gd name="connsiteY95" fmla="*/ 181828 h 270249"/>
                <a:gd name="connsiteX96" fmla="*/ 174732 w 957777"/>
                <a:gd name="connsiteY96" fmla="*/ 191994 h 270249"/>
                <a:gd name="connsiteX97" fmla="*/ 161689 w 957777"/>
                <a:gd name="connsiteY97" fmla="*/ 176841 h 270249"/>
                <a:gd name="connsiteX98" fmla="*/ 159292 w 957777"/>
                <a:gd name="connsiteY98" fmla="*/ 163032 h 270249"/>
                <a:gd name="connsiteX99" fmla="*/ 153825 w 957777"/>
                <a:gd name="connsiteY99" fmla="*/ 155359 h 270249"/>
                <a:gd name="connsiteX100" fmla="*/ 135412 w 957777"/>
                <a:gd name="connsiteY100" fmla="*/ 149414 h 270249"/>
                <a:gd name="connsiteX101" fmla="*/ 123712 w 957777"/>
                <a:gd name="connsiteY101" fmla="*/ 152483 h 270249"/>
                <a:gd name="connsiteX102" fmla="*/ 121027 w 957777"/>
                <a:gd name="connsiteY102" fmla="*/ 164182 h 270249"/>
                <a:gd name="connsiteX103" fmla="*/ 120835 w 957777"/>
                <a:gd name="connsiteY103" fmla="*/ 182020 h 270249"/>
                <a:gd name="connsiteX104" fmla="*/ 127740 w 957777"/>
                <a:gd name="connsiteY104" fmla="*/ 222490 h 270249"/>
                <a:gd name="connsiteX105" fmla="*/ 132439 w 957777"/>
                <a:gd name="connsiteY105" fmla="*/ 226230 h 270249"/>
                <a:gd name="connsiteX106" fmla="*/ 145002 w 957777"/>
                <a:gd name="connsiteY106" fmla="*/ 228628 h 270249"/>
                <a:gd name="connsiteX107" fmla="*/ 153441 w 957777"/>
                <a:gd name="connsiteY107" fmla="*/ 233806 h 270249"/>
                <a:gd name="connsiteX108" fmla="*/ 156893 w 957777"/>
                <a:gd name="connsiteY108" fmla="*/ 243972 h 270249"/>
                <a:gd name="connsiteX109" fmla="*/ 139632 w 957777"/>
                <a:gd name="connsiteY109" fmla="*/ 262960 h 270249"/>
                <a:gd name="connsiteX110" fmla="*/ 69624 w 957777"/>
                <a:gd name="connsiteY110" fmla="*/ 268906 h 270249"/>
                <a:gd name="connsiteX111" fmla="*/ 15152 w 957777"/>
                <a:gd name="connsiteY111" fmla="*/ 264303 h 270249"/>
                <a:gd name="connsiteX112" fmla="*/ 4220 w 957777"/>
                <a:gd name="connsiteY112" fmla="*/ 256630 h 270249"/>
                <a:gd name="connsiteX113" fmla="*/ 0 w 957777"/>
                <a:gd name="connsiteY113" fmla="*/ 244356 h 270249"/>
                <a:gd name="connsiteX114" fmla="*/ 6138 w 957777"/>
                <a:gd name="connsiteY114" fmla="*/ 230737 h 270249"/>
                <a:gd name="connsiteX115" fmla="*/ 16687 w 957777"/>
                <a:gd name="connsiteY115" fmla="*/ 225943 h 270249"/>
                <a:gd name="connsiteX116" fmla="*/ 29538 w 957777"/>
                <a:gd name="connsiteY116" fmla="*/ 206379 h 270249"/>
                <a:gd name="connsiteX117" fmla="*/ 32990 w 957777"/>
                <a:gd name="connsiteY117" fmla="*/ 98778 h 270249"/>
                <a:gd name="connsiteX118" fmla="*/ 30496 w 957777"/>
                <a:gd name="connsiteY118" fmla="*/ 51787 h 270249"/>
                <a:gd name="connsiteX119" fmla="*/ 18413 w 957777"/>
                <a:gd name="connsiteY119" fmla="*/ 36826 h 270249"/>
                <a:gd name="connsiteX120" fmla="*/ 5850 w 957777"/>
                <a:gd name="connsiteY120" fmla="*/ 29442 h 270249"/>
                <a:gd name="connsiteX121" fmla="*/ 2877 w 957777"/>
                <a:gd name="connsiteY121" fmla="*/ 20331 h 270249"/>
                <a:gd name="connsiteX122" fmla="*/ 11125 w 957777"/>
                <a:gd name="connsiteY122" fmla="*/ 6234 h 270249"/>
                <a:gd name="connsiteX123" fmla="*/ 31456 w 957777"/>
                <a:gd name="connsiteY123" fmla="*/ 576 h 270249"/>
                <a:gd name="connsiteX124" fmla="*/ 53897 w 957777"/>
                <a:gd name="connsiteY124" fmla="*/ 1726 h 270249"/>
                <a:gd name="connsiteX125" fmla="*/ 128699 w 957777"/>
                <a:gd name="connsiteY125" fmla="*/ 4220 h 270249"/>
                <a:gd name="connsiteX126" fmla="*/ 222490 w 957777"/>
                <a:gd name="connsiteY126" fmla="*/ 384 h 270249"/>
                <a:gd name="connsiteX127" fmla="*/ 227477 w 957777"/>
                <a:gd name="connsiteY127" fmla="*/ 0 h 27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</a:cxnLst>
              <a:rect l="l" t="t" r="r" b="b"/>
              <a:pathLst>
                <a:path w="957777" h="270249">
                  <a:moveTo>
                    <a:pt x="579827" y="118150"/>
                  </a:moveTo>
                  <a:cubicBezTo>
                    <a:pt x="574200" y="118150"/>
                    <a:pt x="569693" y="120228"/>
                    <a:pt x="566305" y="124384"/>
                  </a:cubicBezTo>
                  <a:cubicBezTo>
                    <a:pt x="562916" y="128540"/>
                    <a:pt x="561222" y="134070"/>
                    <a:pt x="561222" y="140975"/>
                  </a:cubicBezTo>
                  <a:cubicBezTo>
                    <a:pt x="561222" y="148647"/>
                    <a:pt x="562661" y="159100"/>
                    <a:pt x="565537" y="172334"/>
                  </a:cubicBezTo>
                  <a:cubicBezTo>
                    <a:pt x="568414" y="185568"/>
                    <a:pt x="571835" y="197300"/>
                    <a:pt x="575799" y="207529"/>
                  </a:cubicBezTo>
                  <a:cubicBezTo>
                    <a:pt x="579763" y="218014"/>
                    <a:pt x="586220" y="223257"/>
                    <a:pt x="595171" y="223257"/>
                  </a:cubicBezTo>
                  <a:cubicBezTo>
                    <a:pt x="606551" y="223257"/>
                    <a:pt x="612241" y="216033"/>
                    <a:pt x="612241" y="201584"/>
                  </a:cubicBezTo>
                  <a:cubicBezTo>
                    <a:pt x="612241" y="190843"/>
                    <a:pt x="610802" y="178631"/>
                    <a:pt x="607926" y="164950"/>
                  </a:cubicBezTo>
                  <a:cubicBezTo>
                    <a:pt x="605048" y="151268"/>
                    <a:pt x="601564" y="140143"/>
                    <a:pt x="597472" y="131577"/>
                  </a:cubicBezTo>
                  <a:cubicBezTo>
                    <a:pt x="593253" y="122881"/>
                    <a:pt x="587371" y="118405"/>
                    <a:pt x="579827" y="118150"/>
                  </a:cubicBezTo>
                  <a:close/>
                  <a:moveTo>
                    <a:pt x="342659" y="118150"/>
                  </a:moveTo>
                  <a:cubicBezTo>
                    <a:pt x="337032" y="118150"/>
                    <a:pt x="332525" y="120228"/>
                    <a:pt x="329137" y="124384"/>
                  </a:cubicBezTo>
                  <a:cubicBezTo>
                    <a:pt x="325748" y="128540"/>
                    <a:pt x="324054" y="134070"/>
                    <a:pt x="324054" y="140975"/>
                  </a:cubicBezTo>
                  <a:cubicBezTo>
                    <a:pt x="324054" y="148647"/>
                    <a:pt x="325493" y="159100"/>
                    <a:pt x="328369" y="172334"/>
                  </a:cubicBezTo>
                  <a:cubicBezTo>
                    <a:pt x="331246" y="185568"/>
                    <a:pt x="334667" y="197300"/>
                    <a:pt x="338631" y="207529"/>
                  </a:cubicBezTo>
                  <a:cubicBezTo>
                    <a:pt x="342595" y="218014"/>
                    <a:pt x="349052" y="223257"/>
                    <a:pt x="358003" y="223257"/>
                  </a:cubicBezTo>
                  <a:cubicBezTo>
                    <a:pt x="369383" y="223257"/>
                    <a:pt x="375073" y="216033"/>
                    <a:pt x="375073" y="201584"/>
                  </a:cubicBezTo>
                  <a:cubicBezTo>
                    <a:pt x="375073" y="190843"/>
                    <a:pt x="373634" y="178631"/>
                    <a:pt x="370758" y="164950"/>
                  </a:cubicBezTo>
                  <a:cubicBezTo>
                    <a:pt x="367880" y="151268"/>
                    <a:pt x="364396" y="140143"/>
                    <a:pt x="360305" y="131577"/>
                  </a:cubicBezTo>
                  <a:cubicBezTo>
                    <a:pt x="356085" y="122881"/>
                    <a:pt x="350203" y="118405"/>
                    <a:pt x="342659" y="118150"/>
                  </a:cubicBezTo>
                  <a:close/>
                  <a:moveTo>
                    <a:pt x="833681" y="115081"/>
                  </a:moveTo>
                  <a:cubicBezTo>
                    <a:pt x="825370" y="115081"/>
                    <a:pt x="818785" y="119492"/>
                    <a:pt x="813926" y="128315"/>
                  </a:cubicBezTo>
                  <a:cubicBezTo>
                    <a:pt x="807404" y="140080"/>
                    <a:pt x="804144" y="155552"/>
                    <a:pt x="804144" y="174731"/>
                  </a:cubicBezTo>
                  <a:cubicBezTo>
                    <a:pt x="804144" y="192121"/>
                    <a:pt x="807277" y="205228"/>
                    <a:pt x="813542" y="214051"/>
                  </a:cubicBezTo>
                  <a:cubicBezTo>
                    <a:pt x="818018" y="220444"/>
                    <a:pt x="824091" y="223641"/>
                    <a:pt x="831763" y="223641"/>
                  </a:cubicBezTo>
                  <a:cubicBezTo>
                    <a:pt x="840075" y="223641"/>
                    <a:pt x="846117" y="218814"/>
                    <a:pt x="849888" y="209160"/>
                  </a:cubicBezTo>
                  <a:cubicBezTo>
                    <a:pt x="853661" y="199505"/>
                    <a:pt x="855547" y="183938"/>
                    <a:pt x="855547" y="162457"/>
                  </a:cubicBezTo>
                  <a:cubicBezTo>
                    <a:pt x="855547" y="142765"/>
                    <a:pt x="853309" y="129658"/>
                    <a:pt x="848833" y="123137"/>
                  </a:cubicBezTo>
                  <a:cubicBezTo>
                    <a:pt x="845381" y="118023"/>
                    <a:pt x="840330" y="115337"/>
                    <a:pt x="833681" y="115081"/>
                  </a:cubicBezTo>
                  <a:close/>
                  <a:moveTo>
                    <a:pt x="595171" y="73844"/>
                  </a:moveTo>
                  <a:cubicBezTo>
                    <a:pt x="618570" y="73844"/>
                    <a:pt x="639093" y="79918"/>
                    <a:pt x="656739" y="92065"/>
                  </a:cubicBezTo>
                  <a:cubicBezTo>
                    <a:pt x="669398" y="100760"/>
                    <a:pt x="679563" y="112076"/>
                    <a:pt x="687235" y="126014"/>
                  </a:cubicBezTo>
                  <a:cubicBezTo>
                    <a:pt x="695163" y="140591"/>
                    <a:pt x="699127" y="155807"/>
                    <a:pt x="699127" y="171662"/>
                  </a:cubicBezTo>
                  <a:cubicBezTo>
                    <a:pt x="699127" y="199410"/>
                    <a:pt x="686404" y="223001"/>
                    <a:pt x="660958" y="242438"/>
                  </a:cubicBezTo>
                  <a:cubicBezTo>
                    <a:pt x="636664" y="260978"/>
                    <a:pt x="608852" y="270249"/>
                    <a:pt x="577525" y="270249"/>
                  </a:cubicBezTo>
                  <a:cubicBezTo>
                    <a:pt x="546965" y="270249"/>
                    <a:pt x="522222" y="261554"/>
                    <a:pt x="503298" y="244164"/>
                  </a:cubicBezTo>
                  <a:cubicBezTo>
                    <a:pt x="484885" y="227285"/>
                    <a:pt x="475678" y="205292"/>
                    <a:pt x="475678" y="178184"/>
                  </a:cubicBezTo>
                  <a:cubicBezTo>
                    <a:pt x="475678" y="148007"/>
                    <a:pt x="486930" y="123329"/>
                    <a:pt x="509436" y="104149"/>
                  </a:cubicBezTo>
                  <a:cubicBezTo>
                    <a:pt x="532963" y="83945"/>
                    <a:pt x="561542" y="73844"/>
                    <a:pt x="595171" y="73844"/>
                  </a:cubicBezTo>
                  <a:close/>
                  <a:moveTo>
                    <a:pt x="358003" y="73844"/>
                  </a:moveTo>
                  <a:cubicBezTo>
                    <a:pt x="381402" y="73844"/>
                    <a:pt x="401925" y="79918"/>
                    <a:pt x="419571" y="92065"/>
                  </a:cubicBezTo>
                  <a:cubicBezTo>
                    <a:pt x="432230" y="100760"/>
                    <a:pt x="442395" y="112076"/>
                    <a:pt x="450067" y="126014"/>
                  </a:cubicBezTo>
                  <a:cubicBezTo>
                    <a:pt x="457995" y="140591"/>
                    <a:pt x="461959" y="155807"/>
                    <a:pt x="461959" y="171662"/>
                  </a:cubicBezTo>
                  <a:cubicBezTo>
                    <a:pt x="461959" y="199410"/>
                    <a:pt x="449236" y="223001"/>
                    <a:pt x="423791" y="242438"/>
                  </a:cubicBezTo>
                  <a:cubicBezTo>
                    <a:pt x="399496" y="260978"/>
                    <a:pt x="371684" y="270249"/>
                    <a:pt x="340357" y="270249"/>
                  </a:cubicBezTo>
                  <a:cubicBezTo>
                    <a:pt x="309797" y="270249"/>
                    <a:pt x="285054" y="261554"/>
                    <a:pt x="266130" y="244164"/>
                  </a:cubicBezTo>
                  <a:cubicBezTo>
                    <a:pt x="247717" y="227285"/>
                    <a:pt x="238510" y="205292"/>
                    <a:pt x="238510" y="178184"/>
                  </a:cubicBezTo>
                  <a:cubicBezTo>
                    <a:pt x="238510" y="148007"/>
                    <a:pt x="249762" y="123329"/>
                    <a:pt x="272268" y="104149"/>
                  </a:cubicBezTo>
                  <a:cubicBezTo>
                    <a:pt x="295795" y="83945"/>
                    <a:pt x="324374" y="73844"/>
                    <a:pt x="358003" y="73844"/>
                  </a:cubicBezTo>
                  <a:close/>
                  <a:moveTo>
                    <a:pt x="921334" y="2877"/>
                  </a:moveTo>
                  <a:cubicBezTo>
                    <a:pt x="932331" y="2877"/>
                    <a:pt x="937829" y="8120"/>
                    <a:pt x="937829" y="18605"/>
                  </a:cubicBezTo>
                  <a:lnTo>
                    <a:pt x="937829" y="193719"/>
                  </a:lnTo>
                  <a:cubicBezTo>
                    <a:pt x="937829" y="203693"/>
                    <a:pt x="938245" y="210087"/>
                    <a:pt x="939076" y="212900"/>
                  </a:cubicBezTo>
                  <a:cubicBezTo>
                    <a:pt x="939907" y="215713"/>
                    <a:pt x="942241" y="218463"/>
                    <a:pt x="946077" y="221148"/>
                  </a:cubicBezTo>
                  <a:cubicBezTo>
                    <a:pt x="950680" y="224344"/>
                    <a:pt x="953781" y="227157"/>
                    <a:pt x="955379" y="229586"/>
                  </a:cubicBezTo>
                  <a:cubicBezTo>
                    <a:pt x="956978" y="232016"/>
                    <a:pt x="957777" y="234957"/>
                    <a:pt x="957777" y="238409"/>
                  </a:cubicBezTo>
                  <a:cubicBezTo>
                    <a:pt x="957777" y="248639"/>
                    <a:pt x="947484" y="256439"/>
                    <a:pt x="926897" y="261810"/>
                  </a:cubicBezTo>
                  <a:cubicBezTo>
                    <a:pt x="908356" y="266540"/>
                    <a:pt x="889815" y="268906"/>
                    <a:pt x="871275" y="268906"/>
                  </a:cubicBezTo>
                  <a:cubicBezTo>
                    <a:pt x="867183" y="268906"/>
                    <a:pt x="864529" y="268299"/>
                    <a:pt x="863315" y="267084"/>
                  </a:cubicBezTo>
                  <a:cubicBezTo>
                    <a:pt x="862100" y="265869"/>
                    <a:pt x="861301" y="262960"/>
                    <a:pt x="860917" y="258357"/>
                  </a:cubicBezTo>
                  <a:cubicBezTo>
                    <a:pt x="860278" y="251836"/>
                    <a:pt x="857976" y="248575"/>
                    <a:pt x="854012" y="248575"/>
                  </a:cubicBezTo>
                  <a:cubicBezTo>
                    <a:pt x="851838" y="248575"/>
                    <a:pt x="848450" y="250493"/>
                    <a:pt x="843847" y="254329"/>
                  </a:cubicBezTo>
                  <a:cubicBezTo>
                    <a:pt x="830804" y="264942"/>
                    <a:pt x="816291" y="270249"/>
                    <a:pt x="800308" y="270249"/>
                  </a:cubicBezTo>
                  <a:cubicBezTo>
                    <a:pt x="780488" y="270249"/>
                    <a:pt x="762650" y="262897"/>
                    <a:pt x="746795" y="248192"/>
                  </a:cubicBezTo>
                  <a:cubicBezTo>
                    <a:pt x="737461" y="239369"/>
                    <a:pt x="729917" y="229203"/>
                    <a:pt x="724163" y="217695"/>
                  </a:cubicBezTo>
                  <a:cubicBezTo>
                    <a:pt x="716491" y="202735"/>
                    <a:pt x="712655" y="187583"/>
                    <a:pt x="712655" y="172238"/>
                  </a:cubicBezTo>
                  <a:cubicBezTo>
                    <a:pt x="712655" y="154209"/>
                    <a:pt x="717641" y="136819"/>
                    <a:pt x="727615" y="120068"/>
                  </a:cubicBezTo>
                  <a:cubicBezTo>
                    <a:pt x="736821" y="104596"/>
                    <a:pt x="749353" y="92704"/>
                    <a:pt x="765208" y="84393"/>
                  </a:cubicBezTo>
                  <a:cubicBezTo>
                    <a:pt x="778506" y="77488"/>
                    <a:pt x="791613" y="74036"/>
                    <a:pt x="804528" y="74036"/>
                  </a:cubicBezTo>
                  <a:cubicBezTo>
                    <a:pt x="819360" y="74036"/>
                    <a:pt x="832659" y="77360"/>
                    <a:pt x="844422" y="84009"/>
                  </a:cubicBezTo>
                  <a:cubicBezTo>
                    <a:pt x="846340" y="85032"/>
                    <a:pt x="847875" y="85544"/>
                    <a:pt x="849025" y="85544"/>
                  </a:cubicBezTo>
                  <a:cubicBezTo>
                    <a:pt x="853117" y="85544"/>
                    <a:pt x="855163" y="80045"/>
                    <a:pt x="855163" y="69049"/>
                  </a:cubicBezTo>
                  <a:cubicBezTo>
                    <a:pt x="855163" y="64317"/>
                    <a:pt x="854044" y="60705"/>
                    <a:pt x="851806" y="58212"/>
                  </a:cubicBezTo>
                  <a:cubicBezTo>
                    <a:pt x="849568" y="55719"/>
                    <a:pt x="845573" y="53577"/>
                    <a:pt x="839819" y="51787"/>
                  </a:cubicBezTo>
                  <a:cubicBezTo>
                    <a:pt x="831763" y="49229"/>
                    <a:pt x="827735" y="44754"/>
                    <a:pt x="827735" y="38361"/>
                  </a:cubicBezTo>
                  <a:cubicBezTo>
                    <a:pt x="827735" y="29026"/>
                    <a:pt x="837006" y="21738"/>
                    <a:pt x="855547" y="16496"/>
                  </a:cubicBezTo>
                  <a:cubicBezTo>
                    <a:pt x="888281" y="7417"/>
                    <a:pt x="910210" y="2877"/>
                    <a:pt x="921334" y="2877"/>
                  </a:cubicBezTo>
                  <a:close/>
                  <a:moveTo>
                    <a:pt x="227477" y="0"/>
                  </a:moveTo>
                  <a:cubicBezTo>
                    <a:pt x="231952" y="0"/>
                    <a:pt x="236235" y="2558"/>
                    <a:pt x="240327" y="7673"/>
                  </a:cubicBezTo>
                  <a:cubicBezTo>
                    <a:pt x="251579" y="21994"/>
                    <a:pt x="257206" y="37849"/>
                    <a:pt x="257206" y="55239"/>
                  </a:cubicBezTo>
                  <a:cubicBezTo>
                    <a:pt x="257206" y="63167"/>
                    <a:pt x="255352" y="69497"/>
                    <a:pt x="251643" y="74227"/>
                  </a:cubicBezTo>
                  <a:cubicBezTo>
                    <a:pt x="247935" y="78958"/>
                    <a:pt x="243076" y="81324"/>
                    <a:pt x="237067" y="81324"/>
                  </a:cubicBezTo>
                  <a:cubicBezTo>
                    <a:pt x="232591" y="81324"/>
                    <a:pt x="229202" y="80429"/>
                    <a:pt x="226901" y="78639"/>
                  </a:cubicBezTo>
                  <a:cubicBezTo>
                    <a:pt x="224599" y="76849"/>
                    <a:pt x="218717" y="70584"/>
                    <a:pt x="209256" y="59843"/>
                  </a:cubicBezTo>
                  <a:cubicBezTo>
                    <a:pt x="203501" y="53194"/>
                    <a:pt x="196565" y="48846"/>
                    <a:pt x="188445" y="46800"/>
                  </a:cubicBezTo>
                  <a:cubicBezTo>
                    <a:pt x="180325" y="44754"/>
                    <a:pt x="165205" y="43411"/>
                    <a:pt x="143084" y="42772"/>
                  </a:cubicBezTo>
                  <a:cubicBezTo>
                    <a:pt x="134261" y="42772"/>
                    <a:pt x="128826" y="45009"/>
                    <a:pt x="126781" y="49485"/>
                  </a:cubicBezTo>
                  <a:cubicBezTo>
                    <a:pt x="125246" y="52810"/>
                    <a:pt x="123808" y="59331"/>
                    <a:pt x="122465" y="69049"/>
                  </a:cubicBezTo>
                  <a:cubicBezTo>
                    <a:pt x="121123" y="78767"/>
                    <a:pt x="120451" y="87590"/>
                    <a:pt x="120451" y="95517"/>
                  </a:cubicBezTo>
                  <a:cubicBezTo>
                    <a:pt x="120451" y="100249"/>
                    <a:pt x="121986" y="103509"/>
                    <a:pt x="125055" y="105300"/>
                  </a:cubicBezTo>
                  <a:cubicBezTo>
                    <a:pt x="128124" y="107089"/>
                    <a:pt x="133878" y="107985"/>
                    <a:pt x="142317" y="107985"/>
                  </a:cubicBezTo>
                  <a:cubicBezTo>
                    <a:pt x="147943" y="107985"/>
                    <a:pt x="152099" y="106962"/>
                    <a:pt x="154784" y="104916"/>
                  </a:cubicBezTo>
                  <a:cubicBezTo>
                    <a:pt x="157469" y="102870"/>
                    <a:pt x="159323" y="99417"/>
                    <a:pt x="160346" y="94559"/>
                  </a:cubicBezTo>
                  <a:cubicBezTo>
                    <a:pt x="163287" y="80621"/>
                    <a:pt x="169296" y="73652"/>
                    <a:pt x="178375" y="73652"/>
                  </a:cubicBezTo>
                  <a:cubicBezTo>
                    <a:pt x="193975" y="73652"/>
                    <a:pt x="201776" y="92321"/>
                    <a:pt x="201776" y="129658"/>
                  </a:cubicBezTo>
                  <a:cubicBezTo>
                    <a:pt x="201776" y="153314"/>
                    <a:pt x="198387" y="170704"/>
                    <a:pt x="191610" y="181828"/>
                  </a:cubicBezTo>
                  <a:cubicBezTo>
                    <a:pt x="187518" y="188605"/>
                    <a:pt x="181892" y="191994"/>
                    <a:pt x="174732" y="191994"/>
                  </a:cubicBezTo>
                  <a:cubicBezTo>
                    <a:pt x="167187" y="191994"/>
                    <a:pt x="162840" y="186943"/>
                    <a:pt x="161689" y="176841"/>
                  </a:cubicBezTo>
                  <a:cubicBezTo>
                    <a:pt x="161049" y="170320"/>
                    <a:pt x="160250" y="165717"/>
                    <a:pt x="159292" y="163032"/>
                  </a:cubicBezTo>
                  <a:cubicBezTo>
                    <a:pt x="158332" y="160346"/>
                    <a:pt x="156510" y="157789"/>
                    <a:pt x="153825" y="155359"/>
                  </a:cubicBezTo>
                  <a:cubicBezTo>
                    <a:pt x="149606" y="151396"/>
                    <a:pt x="143468" y="149414"/>
                    <a:pt x="135412" y="149414"/>
                  </a:cubicBezTo>
                  <a:cubicBezTo>
                    <a:pt x="129658" y="149414"/>
                    <a:pt x="125757" y="150436"/>
                    <a:pt x="123712" y="152483"/>
                  </a:cubicBezTo>
                  <a:cubicBezTo>
                    <a:pt x="121666" y="154528"/>
                    <a:pt x="120771" y="158428"/>
                    <a:pt x="121027" y="164182"/>
                  </a:cubicBezTo>
                  <a:cubicBezTo>
                    <a:pt x="121027" y="165206"/>
                    <a:pt x="120963" y="171151"/>
                    <a:pt x="120835" y="182020"/>
                  </a:cubicBezTo>
                  <a:cubicBezTo>
                    <a:pt x="120835" y="204141"/>
                    <a:pt x="123137" y="217631"/>
                    <a:pt x="127740" y="222490"/>
                  </a:cubicBezTo>
                  <a:cubicBezTo>
                    <a:pt x="129274" y="224408"/>
                    <a:pt x="130841" y="225655"/>
                    <a:pt x="132439" y="226230"/>
                  </a:cubicBezTo>
                  <a:cubicBezTo>
                    <a:pt x="134037" y="226805"/>
                    <a:pt x="138225" y="227605"/>
                    <a:pt x="145002" y="228628"/>
                  </a:cubicBezTo>
                  <a:cubicBezTo>
                    <a:pt x="148326" y="229139"/>
                    <a:pt x="151140" y="230866"/>
                    <a:pt x="153441" y="233806"/>
                  </a:cubicBezTo>
                  <a:cubicBezTo>
                    <a:pt x="155743" y="236747"/>
                    <a:pt x="156893" y="240136"/>
                    <a:pt x="156893" y="243972"/>
                  </a:cubicBezTo>
                  <a:cubicBezTo>
                    <a:pt x="156893" y="253818"/>
                    <a:pt x="151140" y="260147"/>
                    <a:pt x="139632" y="262960"/>
                  </a:cubicBezTo>
                  <a:cubicBezTo>
                    <a:pt x="123008" y="266924"/>
                    <a:pt x="99673" y="268906"/>
                    <a:pt x="69624" y="268906"/>
                  </a:cubicBezTo>
                  <a:cubicBezTo>
                    <a:pt x="43283" y="268906"/>
                    <a:pt x="25126" y="267371"/>
                    <a:pt x="15152" y="264303"/>
                  </a:cubicBezTo>
                  <a:cubicBezTo>
                    <a:pt x="10676" y="262897"/>
                    <a:pt x="7033" y="260339"/>
                    <a:pt x="4220" y="256630"/>
                  </a:cubicBezTo>
                  <a:cubicBezTo>
                    <a:pt x="1407" y="252923"/>
                    <a:pt x="0" y="248831"/>
                    <a:pt x="0" y="244356"/>
                  </a:cubicBezTo>
                  <a:cubicBezTo>
                    <a:pt x="0" y="238729"/>
                    <a:pt x="2046" y="234190"/>
                    <a:pt x="6138" y="230737"/>
                  </a:cubicBezTo>
                  <a:cubicBezTo>
                    <a:pt x="7161" y="229970"/>
                    <a:pt x="10676" y="228372"/>
                    <a:pt x="16687" y="225943"/>
                  </a:cubicBezTo>
                  <a:cubicBezTo>
                    <a:pt x="23848" y="223130"/>
                    <a:pt x="28131" y="216608"/>
                    <a:pt x="29538" y="206379"/>
                  </a:cubicBezTo>
                  <a:cubicBezTo>
                    <a:pt x="31839" y="190651"/>
                    <a:pt x="32990" y="154784"/>
                    <a:pt x="32990" y="98778"/>
                  </a:cubicBezTo>
                  <a:cubicBezTo>
                    <a:pt x="32990" y="74611"/>
                    <a:pt x="32158" y="58947"/>
                    <a:pt x="30496" y="51787"/>
                  </a:cubicBezTo>
                  <a:cubicBezTo>
                    <a:pt x="28834" y="44626"/>
                    <a:pt x="24806" y="39639"/>
                    <a:pt x="18413" y="36826"/>
                  </a:cubicBezTo>
                  <a:cubicBezTo>
                    <a:pt x="12019" y="34013"/>
                    <a:pt x="7832" y="31552"/>
                    <a:pt x="5850" y="29442"/>
                  </a:cubicBezTo>
                  <a:cubicBezTo>
                    <a:pt x="3868" y="27332"/>
                    <a:pt x="2877" y="24295"/>
                    <a:pt x="2877" y="20331"/>
                  </a:cubicBezTo>
                  <a:cubicBezTo>
                    <a:pt x="2877" y="14705"/>
                    <a:pt x="5626" y="10006"/>
                    <a:pt x="11125" y="6234"/>
                  </a:cubicBezTo>
                  <a:cubicBezTo>
                    <a:pt x="16623" y="2462"/>
                    <a:pt x="23400" y="576"/>
                    <a:pt x="31456" y="576"/>
                  </a:cubicBezTo>
                  <a:cubicBezTo>
                    <a:pt x="36570" y="576"/>
                    <a:pt x="44050" y="959"/>
                    <a:pt x="53897" y="1726"/>
                  </a:cubicBezTo>
                  <a:cubicBezTo>
                    <a:pt x="74738" y="3389"/>
                    <a:pt x="99673" y="4220"/>
                    <a:pt x="128699" y="4220"/>
                  </a:cubicBezTo>
                  <a:cubicBezTo>
                    <a:pt x="175115" y="4220"/>
                    <a:pt x="206379" y="2941"/>
                    <a:pt x="222490" y="384"/>
                  </a:cubicBezTo>
                  <a:cubicBezTo>
                    <a:pt x="224664" y="128"/>
                    <a:pt x="226326" y="0"/>
                    <a:pt x="22747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D93F208-C55F-4D4F-BD84-3AD3F5D6C76C}"/>
                </a:ext>
              </a:extLst>
            </p:cNvPr>
            <p:cNvSpPr/>
            <p:nvPr/>
          </p:nvSpPr>
          <p:spPr>
            <a:xfrm>
              <a:off x="3912752" y="5003559"/>
              <a:ext cx="3997190" cy="876750"/>
            </a:xfrm>
            <a:custGeom>
              <a:avLst/>
              <a:gdLst>
                <a:gd name="connsiteX0" fmla="*/ 567399 w 1563504"/>
                <a:gd name="connsiteY0" fmla="*/ 280030 h 342941"/>
                <a:gd name="connsiteX1" fmla="*/ 562604 w 1563504"/>
                <a:gd name="connsiteY1" fmla="*/ 285593 h 342941"/>
                <a:gd name="connsiteX2" fmla="*/ 574879 w 1563504"/>
                <a:gd name="connsiteY2" fmla="*/ 303910 h 342941"/>
                <a:gd name="connsiteX3" fmla="*/ 606718 w 1563504"/>
                <a:gd name="connsiteY3" fmla="*/ 310910 h 342941"/>
                <a:gd name="connsiteX4" fmla="*/ 636160 w 1563504"/>
                <a:gd name="connsiteY4" fmla="*/ 305924 h 342941"/>
                <a:gd name="connsiteX5" fmla="*/ 646805 w 1563504"/>
                <a:gd name="connsiteY5" fmla="*/ 291922 h 342941"/>
                <a:gd name="connsiteX6" fmla="*/ 642777 w 1563504"/>
                <a:gd name="connsiteY6" fmla="*/ 283771 h 342941"/>
                <a:gd name="connsiteX7" fmla="*/ 632803 w 1563504"/>
                <a:gd name="connsiteY7" fmla="*/ 280414 h 342941"/>
                <a:gd name="connsiteX8" fmla="*/ 623980 w 1563504"/>
                <a:gd name="connsiteY8" fmla="*/ 281181 h 342941"/>
                <a:gd name="connsiteX9" fmla="*/ 600005 w 1563504"/>
                <a:gd name="connsiteY9" fmla="*/ 282908 h 342941"/>
                <a:gd name="connsiteX10" fmla="*/ 581209 w 1563504"/>
                <a:gd name="connsiteY10" fmla="*/ 281948 h 342941"/>
                <a:gd name="connsiteX11" fmla="*/ 570276 w 1563504"/>
                <a:gd name="connsiteY11" fmla="*/ 280414 h 342941"/>
                <a:gd name="connsiteX12" fmla="*/ 567399 w 1563504"/>
                <a:gd name="connsiteY12" fmla="*/ 280030 h 342941"/>
                <a:gd name="connsiteX13" fmla="*/ 835899 w 1563504"/>
                <a:gd name="connsiteY13" fmla="*/ 187007 h 342941"/>
                <a:gd name="connsiteX14" fmla="*/ 821227 w 1563504"/>
                <a:gd name="connsiteY14" fmla="*/ 193912 h 342941"/>
                <a:gd name="connsiteX15" fmla="*/ 814993 w 1563504"/>
                <a:gd name="connsiteY15" fmla="*/ 210407 h 342941"/>
                <a:gd name="connsiteX16" fmla="*/ 819404 w 1563504"/>
                <a:gd name="connsiteY16" fmla="*/ 225272 h 342941"/>
                <a:gd name="connsiteX17" fmla="*/ 831104 w 1563504"/>
                <a:gd name="connsiteY17" fmla="*/ 230929 h 342941"/>
                <a:gd name="connsiteX18" fmla="*/ 846448 w 1563504"/>
                <a:gd name="connsiteY18" fmla="*/ 205036 h 342941"/>
                <a:gd name="connsiteX19" fmla="*/ 844242 w 1563504"/>
                <a:gd name="connsiteY19" fmla="*/ 190843 h 342941"/>
                <a:gd name="connsiteX20" fmla="*/ 835899 w 1563504"/>
                <a:gd name="connsiteY20" fmla="*/ 187007 h 342941"/>
                <a:gd name="connsiteX21" fmla="*/ 609212 w 1563504"/>
                <a:gd name="connsiteY21" fmla="*/ 105492 h 342941"/>
                <a:gd name="connsiteX22" fmla="*/ 593772 w 1563504"/>
                <a:gd name="connsiteY22" fmla="*/ 112779 h 342941"/>
                <a:gd name="connsiteX23" fmla="*/ 587922 w 1563504"/>
                <a:gd name="connsiteY23" fmla="*/ 132152 h 342941"/>
                <a:gd name="connsiteX24" fmla="*/ 594251 w 1563504"/>
                <a:gd name="connsiteY24" fmla="*/ 165334 h 342941"/>
                <a:gd name="connsiteX25" fmla="*/ 610938 w 1563504"/>
                <a:gd name="connsiteY25" fmla="*/ 177801 h 342941"/>
                <a:gd name="connsiteX26" fmla="*/ 627049 w 1563504"/>
                <a:gd name="connsiteY26" fmla="*/ 170033 h 342941"/>
                <a:gd name="connsiteX27" fmla="*/ 632995 w 1563504"/>
                <a:gd name="connsiteY27" fmla="*/ 149222 h 342941"/>
                <a:gd name="connsiteX28" fmla="*/ 626761 w 1563504"/>
                <a:gd name="connsiteY28" fmla="*/ 117287 h 342941"/>
                <a:gd name="connsiteX29" fmla="*/ 609212 w 1563504"/>
                <a:gd name="connsiteY29" fmla="*/ 105492 h 342941"/>
                <a:gd name="connsiteX30" fmla="*/ 1324483 w 1563504"/>
                <a:gd name="connsiteY30" fmla="*/ 77488 h 342941"/>
                <a:gd name="connsiteX31" fmla="*/ 1335032 w 1563504"/>
                <a:gd name="connsiteY31" fmla="*/ 89380 h 342941"/>
                <a:gd name="connsiteX32" fmla="*/ 1335032 w 1563504"/>
                <a:gd name="connsiteY32" fmla="*/ 200816 h 342941"/>
                <a:gd name="connsiteX33" fmla="*/ 1337429 w 1563504"/>
                <a:gd name="connsiteY33" fmla="*/ 220189 h 342941"/>
                <a:gd name="connsiteX34" fmla="*/ 1347115 w 1563504"/>
                <a:gd name="connsiteY34" fmla="*/ 231505 h 342941"/>
                <a:gd name="connsiteX35" fmla="*/ 1355075 w 1563504"/>
                <a:gd name="connsiteY35" fmla="*/ 238697 h 342941"/>
                <a:gd name="connsiteX36" fmla="*/ 1357089 w 1563504"/>
                <a:gd name="connsiteY36" fmla="*/ 246274 h 342941"/>
                <a:gd name="connsiteX37" fmla="*/ 1294370 w 1563504"/>
                <a:gd name="connsiteY37" fmla="*/ 271016 h 342941"/>
                <a:gd name="connsiteX38" fmla="*/ 1240857 w 1563504"/>
                <a:gd name="connsiteY38" fmla="*/ 265645 h 342941"/>
                <a:gd name="connsiteX39" fmla="*/ 1230021 w 1563504"/>
                <a:gd name="connsiteY39" fmla="*/ 258933 h 342941"/>
                <a:gd name="connsiteX40" fmla="*/ 1225897 w 1563504"/>
                <a:gd name="connsiteY40" fmla="*/ 248000 h 342941"/>
                <a:gd name="connsiteX41" fmla="*/ 1228007 w 1563504"/>
                <a:gd name="connsiteY41" fmla="*/ 239944 h 342941"/>
                <a:gd name="connsiteX42" fmla="*/ 1238747 w 1563504"/>
                <a:gd name="connsiteY42" fmla="*/ 230738 h 342941"/>
                <a:gd name="connsiteX43" fmla="*/ 1247187 w 1563504"/>
                <a:gd name="connsiteY43" fmla="*/ 216353 h 342941"/>
                <a:gd name="connsiteX44" fmla="*/ 1249681 w 1563504"/>
                <a:gd name="connsiteY44" fmla="*/ 186624 h 342941"/>
                <a:gd name="connsiteX45" fmla="*/ 1248817 w 1563504"/>
                <a:gd name="connsiteY45" fmla="*/ 162936 h 342941"/>
                <a:gd name="connsiteX46" fmla="*/ 1247570 w 1563504"/>
                <a:gd name="connsiteY46" fmla="*/ 142701 h 342941"/>
                <a:gd name="connsiteX47" fmla="*/ 1236829 w 1563504"/>
                <a:gd name="connsiteY47" fmla="*/ 130618 h 342941"/>
                <a:gd name="connsiteX48" fmla="*/ 1224938 w 1563504"/>
                <a:gd name="connsiteY48" fmla="*/ 115273 h 342941"/>
                <a:gd name="connsiteX49" fmla="*/ 1240474 w 1563504"/>
                <a:gd name="connsiteY49" fmla="*/ 97244 h 342941"/>
                <a:gd name="connsiteX50" fmla="*/ 1286506 w 1563504"/>
                <a:gd name="connsiteY50" fmla="*/ 83242 h 342941"/>
                <a:gd name="connsiteX51" fmla="*/ 1324483 w 1563504"/>
                <a:gd name="connsiteY51" fmla="*/ 77488 h 342941"/>
                <a:gd name="connsiteX52" fmla="*/ 1129978 w 1563504"/>
                <a:gd name="connsiteY52" fmla="*/ 77297 h 342941"/>
                <a:gd name="connsiteX53" fmla="*/ 1171407 w 1563504"/>
                <a:gd name="connsiteY53" fmla="*/ 89955 h 342941"/>
                <a:gd name="connsiteX54" fmla="*/ 1188286 w 1563504"/>
                <a:gd name="connsiteY54" fmla="*/ 111149 h 342941"/>
                <a:gd name="connsiteX55" fmla="*/ 1194232 w 1563504"/>
                <a:gd name="connsiteY55" fmla="*/ 146921 h 342941"/>
                <a:gd name="connsiteX56" fmla="*/ 1196917 w 1563504"/>
                <a:gd name="connsiteY56" fmla="*/ 214435 h 342941"/>
                <a:gd name="connsiteX57" fmla="*/ 1199314 w 1563504"/>
                <a:gd name="connsiteY57" fmla="*/ 225751 h 342941"/>
                <a:gd name="connsiteX58" fmla="*/ 1211110 w 1563504"/>
                <a:gd name="connsiteY58" fmla="*/ 239752 h 342941"/>
                <a:gd name="connsiteX59" fmla="*/ 1213987 w 1563504"/>
                <a:gd name="connsiteY59" fmla="*/ 248384 h 342941"/>
                <a:gd name="connsiteX60" fmla="*/ 1198835 w 1563504"/>
                <a:gd name="connsiteY60" fmla="*/ 266029 h 342941"/>
                <a:gd name="connsiteX61" fmla="*/ 1144747 w 1563504"/>
                <a:gd name="connsiteY61" fmla="*/ 271016 h 342941"/>
                <a:gd name="connsiteX62" fmla="*/ 1107345 w 1563504"/>
                <a:gd name="connsiteY62" fmla="*/ 266413 h 342941"/>
                <a:gd name="connsiteX63" fmla="*/ 1096029 w 1563504"/>
                <a:gd name="connsiteY63" fmla="*/ 250877 h 342941"/>
                <a:gd name="connsiteX64" fmla="*/ 1097180 w 1563504"/>
                <a:gd name="connsiteY64" fmla="*/ 245218 h 342941"/>
                <a:gd name="connsiteX65" fmla="*/ 1104853 w 1563504"/>
                <a:gd name="connsiteY65" fmla="*/ 236300 h 342941"/>
                <a:gd name="connsiteX66" fmla="*/ 1112525 w 1563504"/>
                <a:gd name="connsiteY66" fmla="*/ 182595 h 342941"/>
                <a:gd name="connsiteX67" fmla="*/ 1106387 w 1563504"/>
                <a:gd name="connsiteY67" fmla="*/ 143468 h 342941"/>
                <a:gd name="connsiteX68" fmla="*/ 1087974 w 1563504"/>
                <a:gd name="connsiteY68" fmla="*/ 133303 h 342941"/>
                <a:gd name="connsiteX69" fmla="*/ 1070328 w 1563504"/>
                <a:gd name="connsiteY69" fmla="*/ 141550 h 342941"/>
                <a:gd name="connsiteX70" fmla="*/ 1065533 w 1563504"/>
                <a:gd name="connsiteY70" fmla="*/ 171471 h 342941"/>
                <a:gd name="connsiteX71" fmla="*/ 1065533 w 1563504"/>
                <a:gd name="connsiteY71" fmla="*/ 209448 h 342941"/>
                <a:gd name="connsiteX72" fmla="*/ 1066971 w 1563504"/>
                <a:gd name="connsiteY72" fmla="*/ 224984 h 342941"/>
                <a:gd name="connsiteX73" fmla="*/ 1076465 w 1563504"/>
                <a:gd name="connsiteY73" fmla="*/ 241287 h 342941"/>
                <a:gd name="connsiteX74" fmla="*/ 1078576 w 1563504"/>
                <a:gd name="connsiteY74" fmla="*/ 249151 h 342941"/>
                <a:gd name="connsiteX75" fmla="*/ 1062848 w 1563504"/>
                <a:gd name="connsiteY75" fmla="*/ 265838 h 342941"/>
                <a:gd name="connsiteX76" fmla="*/ 1013747 w 1563504"/>
                <a:gd name="connsiteY76" fmla="*/ 271208 h 342941"/>
                <a:gd name="connsiteX77" fmla="*/ 960426 w 1563504"/>
                <a:gd name="connsiteY77" fmla="*/ 249151 h 342941"/>
                <a:gd name="connsiteX78" fmla="*/ 962056 w 1563504"/>
                <a:gd name="connsiteY78" fmla="*/ 242150 h 342941"/>
                <a:gd name="connsiteX79" fmla="*/ 969824 w 1563504"/>
                <a:gd name="connsiteY79" fmla="*/ 235341 h 342941"/>
                <a:gd name="connsiteX80" fmla="*/ 976153 w 1563504"/>
                <a:gd name="connsiteY80" fmla="*/ 226997 h 342941"/>
                <a:gd name="connsiteX81" fmla="*/ 978647 w 1563504"/>
                <a:gd name="connsiteY81" fmla="*/ 203885 h 342941"/>
                <a:gd name="connsiteX82" fmla="*/ 979989 w 1563504"/>
                <a:gd name="connsiteY82" fmla="*/ 158045 h 342941"/>
                <a:gd name="connsiteX83" fmla="*/ 977975 w 1563504"/>
                <a:gd name="connsiteY83" fmla="*/ 140687 h 342941"/>
                <a:gd name="connsiteX84" fmla="*/ 966371 w 1563504"/>
                <a:gd name="connsiteY84" fmla="*/ 130618 h 342941"/>
                <a:gd name="connsiteX85" fmla="*/ 958124 w 1563504"/>
                <a:gd name="connsiteY85" fmla="*/ 117959 h 342941"/>
                <a:gd name="connsiteX86" fmla="*/ 964837 w 1563504"/>
                <a:gd name="connsiteY86" fmla="*/ 105395 h 342941"/>
                <a:gd name="connsiteX87" fmla="*/ 992457 w 1563504"/>
                <a:gd name="connsiteY87" fmla="*/ 93024 h 342941"/>
                <a:gd name="connsiteX88" fmla="*/ 1027939 w 1563504"/>
                <a:gd name="connsiteY88" fmla="*/ 81996 h 342941"/>
                <a:gd name="connsiteX89" fmla="*/ 1051339 w 1563504"/>
                <a:gd name="connsiteY89" fmla="*/ 77488 h 342941"/>
                <a:gd name="connsiteX90" fmla="*/ 1061025 w 1563504"/>
                <a:gd name="connsiteY90" fmla="*/ 81708 h 342941"/>
                <a:gd name="connsiteX91" fmla="*/ 1064957 w 1563504"/>
                <a:gd name="connsiteY91" fmla="*/ 91682 h 342941"/>
                <a:gd name="connsiteX92" fmla="*/ 1064766 w 1563504"/>
                <a:gd name="connsiteY92" fmla="*/ 96477 h 342941"/>
                <a:gd name="connsiteX93" fmla="*/ 1064574 w 1563504"/>
                <a:gd name="connsiteY93" fmla="*/ 99162 h 342941"/>
                <a:gd name="connsiteX94" fmla="*/ 1072246 w 1563504"/>
                <a:gd name="connsiteY94" fmla="*/ 108368 h 342941"/>
                <a:gd name="connsiteX95" fmla="*/ 1082027 w 1563504"/>
                <a:gd name="connsiteY95" fmla="*/ 101080 h 342941"/>
                <a:gd name="connsiteX96" fmla="*/ 1129978 w 1563504"/>
                <a:gd name="connsiteY96" fmla="*/ 77297 h 342941"/>
                <a:gd name="connsiteX97" fmla="*/ 391525 w 1563504"/>
                <a:gd name="connsiteY97" fmla="*/ 77297 h 342941"/>
                <a:gd name="connsiteX98" fmla="*/ 403896 w 1563504"/>
                <a:gd name="connsiteY98" fmla="*/ 80174 h 342941"/>
                <a:gd name="connsiteX99" fmla="*/ 407828 w 1563504"/>
                <a:gd name="connsiteY99" fmla="*/ 98587 h 342941"/>
                <a:gd name="connsiteX100" fmla="*/ 413773 w 1563504"/>
                <a:gd name="connsiteY100" fmla="*/ 107026 h 342941"/>
                <a:gd name="connsiteX101" fmla="*/ 421062 w 1563504"/>
                <a:gd name="connsiteY101" fmla="*/ 101463 h 342941"/>
                <a:gd name="connsiteX102" fmla="*/ 461148 w 1563504"/>
                <a:gd name="connsiteY102" fmla="*/ 77488 h 342941"/>
                <a:gd name="connsiteX103" fmla="*/ 489727 w 1563504"/>
                <a:gd name="connsiteY103" fmla="*/ 88804 h 342941"/>
                <a:gd name="connsiteX104" fmla="*/ 498550 w 1563504"/>
                <a:gd name="connsiteY104" fmla="*/ 103094 h 342941"/>
                <a:gd name="connsiteX105" fmla="*/ 502002 w 1563504"/>
                <a:gd name="connsiteY105" fmla="*/ 119877 h 342941"/>
                <a:gd name="connsiteX106" fmla="*/ 497783 w 1563504"/>
                <a:gd name="connsiteY106" fmla="*/ 138386 h 342941"/>
                <a:gd name="connsiteX107" fmla="*/ 486849 w 1563504"/>
                <a:gd name="connsiteY107" fmla="*/ 154017 h 342941"/>
                <a:gd name="connsiteX108" fmla="*/ 456737 w 1563504"/>
                <a:gd name="connsiteY108" fmla="*/ 165717 h 342941"/>
                <a:gd name="connsiteX109" fmla="*/ 440338 w 1563504"/>
                <a:gd name="connsiteY109" fmla="*/ 162265 h 342941"/>
                <a:gd name="connsiteX110" fmla="*/ 422980 w 1563504"/>
                <a:gd name="connsiteY110" fmla="*/ 148263 h 342941"/>
                <a:gd name="connsiteX111" fmla="*/ 415500 w 1563504"/>
                <a:gd name="connsiteY111" fmla="*/ 144235 h 342941"/>
                <a:gd name="connsiteX112" fmla="*/ 408498 w 1563504"/>
                <a:gd name="connsiteY112" fmla="*/ 150277 h 342941"/>
                <a:gd name="connsiteX113" fmla="*/ 406868 w 1563504"/>
                <a:gd name="connsiteY113" fmla="*/ 175690 h 342941"/>
                <a:gd name="connsiteX114" fmla="*/ 408979 w 1563504"/>
                <a:gd name="connsiteY114" fmla="*/ 215202 h 342941"/>
                <a:gd name="connsiteX115" fmla="*/ 412718 w 1563504"/>
                <a:gd name="connsiteY115" fmla="*/ 223161 h 342941"/>
                <a:gd name="connsiteX116" fmla="*/ 422980 w 1563504"/>
                <a:gd name="connsiteY116" fmla="*/ 227669 h 342941"/>
                <a:gd name="connsiteX117" fmla="*/ 440242 w 1563504"/>
                <a:gd name="connsiteY117" fmla="*/ 245699 h 342941"/>
                <a:gd name="connsiteX118" fmla="*/ 434679 w 1563504"/>
                <a:gd name="connsiteY118" fmla="*/ 259412 h 342941"/>
                <a:gd name="connsiteX119" fmla="*/ 419911 w 1563504"/>
                <a:gd name="connsiteY119" fmla="*/ 267180 h 342941"/>
                <a:gd name="connsiteX120" fmla="*/ 365823 w 1563504"/>
                <a:gd name="connsiteY120" fmla="*/ 271016 h 342941"/>
                <a:gd name="connsiteX121" fmla="*/ 314228 w 1563504"/>
                <a:gd name="connsiteY121" fmla="*/ 265070 h 342941"/>
                <a:gd name="connsiteX122" fmla="*/ 298501 w 1563504"/>
                <a:gd name="connsiteY122" fmla="*/ 246466 h 342941"/>
                <a:gd name="connsiteX123" fmla="*/ 310008 w 1563504"/>
                <a:gd name="connsiteY123" fmla="*/ 228628 h 342941"/>
                <a:gd name="connsiteX124" fmla="*/ 317681 w 1563504"/>
                <a:gd name="connsiteY124" fmla="*/ 222011 h 342941"/>
                <a:gd name="connsiteX125" fmla="*/ 320558 w 1563504"/>
                <a:gd name="connsiteY125" fmla="*/ 213859 h 342941"/>
                <a:gd name="connsiteX126" fmla="*/ 323627 w 1563504"/>
                <a:gd name="connsiteY126" fmla="*/ 149222 h 342941"/>
                <a:gd name="connsiteX127" fmla="*/ 321709 w 1563504"/>
                <a:gd name="connsiteY127" fmla="*/ 136851 h 342941"/>
                <a:gd name="connsiteX128" fmla="*/ 314037 w 1563504"/>
                <a:gd name="connsiteY128" fmla="*/ 130809 h 342941"/>
                <a:gd name="connsiteX129" fmla="*/ 300419 w 1563504"/>
                <a:gd name="connsiteY129" fmla="*/ 115273 h 342941"/>
                <a:gd name="connsiteX130" fmla="*/ 309817 w 1563504"/>
                <a:gd name="connsiteY130" fmla="*/ 99450 h 342941"/>
                <a:gd name="connsiteX131" fmla="*/ 341272 w 1563504"/>
                <a:gd name="connsiteY131" fmla="*/ 86311 h 342941"/>
                <a:gd name="connsiteX132" fmla="*/ 391525 w 1563504"/>
                <a:gd name="connsiteY132" fmla="*/ 77297 h 342941"/>
                <a:gd name="connsiteX133" fmla="*/ 1478536 w 1563504"/>
                <a:gd name="connsiteY133" fmla="*/ 76146 h 342941"/>
                <a:gd name="connsiteX134" fmla="*/ 1538762 w 1563504"/>
                <a:gd name="connsiteY134" fmla="*/ 93216 h 342941"/>
                <a:gd name="connsiteX135" fmla="*/ 1563504 w 1563504"/>
                <a:gd name="connsiteY135" fmla="*/ 133687 h 342941"/>
                <a:gd name="connsiteX136" fmla="*/ 1551996 w 1563504"/>
                <a:gd name="connsiteY136" fmla="*/ 160730 h 342941"/>
                <a:gd name="connsiteX137" fmla="*/ 1526103 w 1563504"/>
                <a:gd name="connsiteY137" fmla="*/ 170512 h 342941"/>
                <a:gd name="connsiteX138" fmla="*/ 1502127 w 1563504"/>
                <a:gd name="connsiteY138" fmla="*/ 159004 h 342941"/>
                <a:gd name="connsiteX139" fmla="*/ 1494839 w 1563504"/>
                <a:gd name="connsiteY139" fmla="*/ 140399 h 342941"/>
                <a:gd name="connsiteX140" fmla="*/ 1475083 w 1563504"/>
                <a:gd name="connsiteY140" fmla="*/ 124288 h 342941"/>
                <a:gd name="connsiteX141" fmla="*/ 1457342 w 1563504"/>
                <a:gd name="connsiteY141" fmla="*/ 133494 h 342941"/>
                <a:gd name="connsiteX142" fmla="*/ 1450149 w 1563504"/>
                <a:gd name="connsiteY142" fmla="*/ 156127 h 342941"/>
                <a:gd name="connsiteX143" fmla="*/ 1466644 w 1563504"/>
                <a:gd name="connsiteY143" fmla="*/ 196980 h 342941"/>
                <a:gd name="connsiteX144" fmla="*/ 1500401 w 1563504"/>
                <a:gd name="connsiteY144" fmla="*/ 211366 h 342941"/>
                <a:gd name="connsiteX145" fmla="*/ 1516512 w 1563504"/>
                <a:gd name="connsiteY145" fmla="*/ 209736 h 342941"/>
                <a:gd name="connsiteX146" fmla="*/ 1533583 w 1563504"/>
                <a:gd name="connsiteY146" fmla="*/ 203118 h 342941"/>
                <a:gd name="connsiteX147" fmla="*/ 1539528 w 1563504"/>
                <a:gd name="connsiteY147" fmla="*/ 201776 h 342941"/>
                <a:gd name="connsiteX148" fmla="*/ 1551036 w 1563504"/>
                <a:gd name="connsiteY148" fmla="*/ 207914 h 342941"/>
                <a:gd name="connsiteX149" fmla="*/ 1556023 w 1563504"/>
                <a:gd name="connsiteY149" fmla="*/ 222298 h 342941"/>
                <a:gd name="connsiteX150" fmla="*/ 1548927 w 1563504"/>
                <a:gd name="connsiteY150" fmla="*/ 240424 h 342941"/>
                <a:gd name="connsiteX151" fmla="*/ 1530322 w 1563504"/>
                <a:gd name="connsiteY151" fmla="*/ 257015 h 342941"/>
                <a:gd name="connsiteX152" fmla="*/ 1471439 w 1563504"/>
                <a:gd name="connsiteY152" fmla="*/ 272359 h 342941"/>
                <a:gd name="connsiteX153" fmla="*/ 1404117 w 1563504"/>
                <a:gd name="connsiteY153" fmla="*/ 249342 h 342941"/>
                <a:gd name="connsiteX154" fmla="*/ 1368442 w 1563504"/>
                <a:gd name="connsiteY154" fmla="*/ 175115 h 342941"/>
                <a:gd name="connsiteX155" fmla="*/ 1401623 w 1563504"/>
                <a:gd name="connsiteY155" fmla="*/ 103381 h 342941"/>
                <a:gd name="connsiteX156" fmla="*/ 1478536 w 1563504"/>
                <a:gd name="connsiteY156" fmla="*/ 76146 h 342941"/>
                <a:gd name="connsiteX157" fmla="*/ 848750 w 1563504"/>
                <a:gd name="connsiteY157" fmla="*/ 75954 h 342941"/>
                <a:gd name="connsiteX158" fmla="*/ 905332 w 1563504"/>
                <a:gd name="connsiteY158" fmla="*/ 92833 h 342941"/>
                <a:gd name="connsiteX159" fmla="*/ 922498 w 1563504"/>
                <a:gd name="connsiteY159" fmla="*/ 113451 h 342941"/>
                <a:gd name="connsiteX160" fmla="*/ 927389 w 1563504"/>
                <a:gd name="connsiteY160" fmla="*/ 145386 h 342941"/>
                <a:gd name="connsiteX161" fmla="*/ 927005 w 1563504"/>
                <a:gd name="connsiteY161" fmla="*/ 173965 h 342941"/>
                <a:gd name="connsiteX162" fmla="*/ 931225 w 1563504"/>
                <a:gd name="connsiteY162" fmla="*/ 212517 h 342941"/>
                <a:gd name="connsiteX163" fmla="*/ 935253 w 1563504"/>
                <a:gd name="connsiteY163" fmla="*/ 217887 h 342941"/>
                <a:gd name="connsiteX164" fmla="*/ 943308 w 1563504"/>
                <a:gd name="connsiteY164" fmla="*/ 219997 h 342941"/>
                <a:gd name="connsiteX165" fmla="*/ 949446 w 1563504"/>
                <a:gd name="connsiteY165" fmla="*/ 228053 h 342941"/>
                <a:gd name="connsiteX166" fmla="*/ 942062 w 1563504"/>
                <a:gd name="connsiteY166" fmla="*/ 247233 h 342941"/>
                <a:gd name="connsiteX167" fmla="*/ 922977 w 1563504"/>
                <a:gd name="connsiteY167" fmla="*/ 263920 h 342941"/>
                <a:gd name="connsiteX168" fmla="*/ 892864 w 1563504"/>
                <a:gd name="connsiteY168" fmla="*/ 272359 h 342941"/>
                <a:gd name="connsiteX169" fmla="*/ 861025 w 1563504"/>
                <a:gd name="connsiteY169" fmla="*/ 258549 h 342941"/>
                <a:gd name="connsiteX170" fmla="*/ 853545 w 1563504"/>
                <a:gd name="connsiteY170" fmla="*/ 253562 h 342941"/>
                <a:gd name="connsiteX171" fmla="*/ 843379 w 1563504"/>
                <a:gd name="connsiteY171" fmla="*/ 258357 h 342941"/>
                <a:gd name="connsiteX172" fmla="*/ 799841 w 1563504"/>
                <a:gd name="connsiteY172" fmla="*/ 272359 h 342941"/>
                <a:gd name="connsiteX173" fmla="*/ 759179 w 1563504"/>
                <a:gd name="connsiteY173" fmla="*/ 261618 h 342941"/>
                <a:gd name="connsiteX174" fmla="*/ 743068 w 1563504"/>
                <a:gd name="connsiteY174" fmla="*/ 243109 h 342941"/>
                <a:gd name="connsiteX175" fmla="*/ 737122 w 1563504"/>
                <a:gd name="connsiteY175" fmla="*/ 219230 h 342941"/>
                <a:gd name="connsiteX176" fmla="*/ 753233 w 1563504"/>
                <a:gd name="connsiteY176" fmla="*/ 183938 h 342941"/>
                <a:gd name="connsiteX177" fmla="*/ 828419 w 1563504"/>
                <a:gd name="connsiteY177" fmla="*/ 159580 h 342941"/>
                <a:gd name="connsiteX178" fmla="*/ 842421 w 1563504"/>
                <a:gd name="connsiteY178" fmla="*/ 157374 h 342941"/>
                <a:gd name="connsiteX179" fmla="*/ 845297 w 1563504"/>
                <a:gd name="connsiteY179" fmla="*/ 147112 h 342941"/>
                <a:gd name="connsiteX180" fmla="*/ 841078 w 1563504"/>
                <a:gd name="connsiteY180" fmla="*/ 117671 h 342941"/>
                <a:gd name="connsiteX181" fmla="*/ 827269 w 1563504"/>
                <a:gd name="connsiteY181" fmla="*/ 108561 h 342941"/>
                <a:gd name="connsiteX182" fmla="*/ 817007 w 1563504"/>
                <a:gd name="connsiteY182" fmla="*/ 112012 h 342941"/>
                <a:gd name="connsiteX183" fmla="*/ 805787 w 1563504"/>
                <a:gd name="connsiteY183" fmla="*/ 124671 h 342941"/>
                <a:gd name="connsiteX184" fmla="*/ 770112 w 1563504"/>
                <a:gd name="connsiteY184" fmla="*/ 149030 h 342941"/>
                <a:gd name="connsiteX185" fmla="*/ 754767 w 1563504"/>
                <a:gd name="connsiteY185" fmla="*/ 143468 h 342941"/>
                <a:gd name="connsiteX186" fmla="*/ 748821 w 1563504"/>
                <a:gd name="connsiteY186" fmla="*/ 128891 h 342941"/>
                <a:gd name="connsiteX187" fmla="*/ 756206 w 1563504"/>
                <a:gd name="connsiteY187" fmla="*/ 110479 h 342941"/>
                <a:gd name="connsiteX188" fmla="*/ 776249 w 1563504"/>
                <a:gd name="connsiteY188" fmla="*/ 94367 h 342941"/>
                <a:gd name="connsiteX189" fmla="*/ 848750 w 1563504"/>
                <a:gd name="connsiteY189" fmla="*/ 75954 h 342941"/>
                <a:gd name="connsiteX190" fmla="*/ 713360 w 1563504"/>
                <a:gd name="connsiteY190" fmla="*/ 65789 h 342941"/>
                <a:gd name="connsiteX191" fmla="*/ 721799 w 1563504"/>
                <a:gd name="connsiteY191" fmla="*/ 71255 h 342941"/>
                <a:gd name="connsiteX192" fmla="*/ 725444 w 1563504"/>
                <a:gd name="connsiteY192" fmla="*/ 84010 h 342941"/>
                <a:gd name="connsiteX193" fmla="*/ 720552 w 1563504"/>
                <a:gd name="connsiteY193" fmla="*/ 101847 h 342941"/>
                <a:gd name="connsiteX194" fmla="*/ 708757 w 1563504"/>
                <a:gd name="connsiteY194" fmla="*/ 117766 h 342941"/>
                <a:gd name="connsiteX195" fmla="*/ 704345 w 1563504"/>
                <a:gd name="connsiteY195" fmla="*/ 123904 h 342941"/>
                <a:gd name="connsiteX196" fmla="*/ 704729 w 1563504"/>
                <a:gd name="connsiteY196" fmla="*/ 128507 h 342941"/>
                <a:gd name="connsiteX197" fmla="*/ 705305 w 1563504"/>
                <a:gd name="connsiteY197" fmla="*/ 135796 h 342941"/>
                <a:gd name="connsiteX198" fmla="*/ 689960 w 1563504"/>
                <a:gd name="connsiteY198" fmla="*/ 174156 h 342941"/>
                <a:gd name="connsiteX199" fmla="*/ 654381 w 1563504"/>
                <a:gd name="connsiteY199" fmla="*/ 195638 h 342941"/>
                <a:gd name="connsiteX200" fmla="*/ 606527 w 1563504"/>
                <a:gd name="connsiteY200" fmla="*/ 203310 h 342941"/>
                <a:gd name="connsiteX201" fmla="*/ 594060 w 1563504"/>
                <a:gd name="connsiteY201" fmla="*/ 202543 h 342941"/>
                <a:gd name="connsiteX202" fmla="*/ 586388 w 1563504"/>
                <a:gd name="connsiteY202" fmla="*/ 201967 h 342941"/>
                <a:gd name="connsiteX203" fmla="*/ 576222 w 1563504"/>
                <a:gd name="connsiteY203" fmla="*/ 212133 h 342941"/>
                <a:gd name="connsiteX204" fmla="*/ 582839 w 1563504"/>
                <a:gd name="connsiteY204" fmla="*/ 222394 h 342941"/>
                <a:gd name="connsiteX205" fmla="*/ 600773 w 1563504"/>
                <a:gd name="connsiteY205" fmla="*/ 226135 h 342941"/>
                <a:gd name="connsiteX206" fmla="*/ 623405 w 1563504"/>
                <a:gd name="connsiteY206" fmla="*/ 224024 h 342941"/>
                <a:gd name="connsiteX207" fmla="*/ 669821 w 1563504"/>
                <a:gd name="connsiteY207" fmla="*/ 219613 h 342941"/>
                <a:gd name="connsiteX208" fmla="*/ 704921 w 1563504"/>
                <a:gd name="connsiteY208" fmla="*/ 227093 h 342941"/>
                <a:gd name="connsiteX209" fmla="*/ 720745 w 1563504"/>
                <a:gd name="connsiteY209" fmla="*/ 243205 h 342941"/>
                <a:gd name="connsiteX210" fmla="*/ 726595 w 1563504"/>
                <a:gd name="connsiteY210" fmla="*/ 265454 h 342941"/>
                <a:gd name="connsiteX211" fmla="*/ 712401 w 1563504"/>
                <a:gd name="connsiteY211" fmla="*/ 303047 h 342941"/>
                <a:gd name="connsiteX212" fmla="*/ 662724 w 1563504"/>
                <a:gd name="connsiteY212" fmla="*/ 334886 h 342941"/>
                <a:gd name="connsiteX213" fmla="*/ 603266 w 1563504"/>
                <a:gd name="connsiteY213" fmla="*/ 342941 h 342941"/>
                <a:gd name="connsiteX214" fmla="*/ 534218 w 1563504"/>
                <a:gd name="connsiteY214" fmla="*/ 329899 h 342941"/>
                <a:gd name="connsiteX215" fmla="*/ 514654 w 1563504"/>
                <a:gd name="connsiteY215" fmla="*/ 313788 h 342941"/>
                <a:gd name="connsiteX216" fmla="*/ 507365 w 1563504"/>
                <a:gd name="connsiteY216" fmla="*/ 293073 h 342941"/>
                <a:gd name="connsiteX217" fmla="*/ 511489 w 1563504"/>
                <a:gd name="connsiteY217" fmla="*/ 279264 h 342941"/>
                <a:gd name="connsiteX218" fmla="*/ 521942 w 1563504"/>
                <a:gd name="connsiteY218" fmla="*/ 270249 h 342941"/>
                <a:gd name="connsiteX219" fmla="*/ 527696 w 1563504"/>
                <a:gd name="connsiteY219" fmla="*/ 265262 h 342941"/>
                <a:gd name="connsiteX220" fmla="*/ 522901 w 1563504"/>
                <a:gd name="connsiteY220" fmla="*/ 259124 h 342941"/>
                <a:gd name="connsiteX221" fmla="*/ 507557 w 1563504"/>
                <a:gd name="connsiteY221" fmla="*/ 232464 h 342941"/>
                <a:gd name="connsiteX222" fmla="*/ 514942 w 1563504"/>
                <a:gd name="connsiteY222" fmla="*/ 213475 h 342941"/>
                <a:gd name="connsiteX223" fmla="*/ 533258 w 1563504"/>
                <a:gd name="connsiteY223" fmla="*/ 198323 h 342941"/>
                <a:gd name="connsiteX224" fmla="*/ 537862 w 1563504"/>
                <a:gd name="connsiteY224" fmla="*/ 193720 h 342941"/>
                <a:gd name="connsiteX225" fmla="*/ 532107 w 1563504"/>
                <a:gd name="connsiteY225" fmla="*/ 185664 h 342941"/>
                <a:gd name="connsiteX226" fmla="*/ 512352 w 1563504"/>
                <a:gd name="connsiteY226" fmla="*/ 143085 h 342941"/>
                <a:gd name="connsiteX227" fmla="*/ 519353 w 1563504"/>
                <a:gd name="connsiteY227" fmla="*/ 118534 h 342941"/>
                <a:gd name="connsiteX228" fmla="*/ 538821 w 1563504"/>
                <a:gd name="connsiteY228" fmla="*/ 98587 h 342941"/>
                <a:gd name="connsiteX229" fmla="*/ 607294 w 1563504"/>
                <a:gd name="connsiteY229" fmla="*/ 78447 h 342941"/>
                <a:gd name="connsiteX230" fmla="*/ 640667 w 1563504"/>
                <a:gd name="connsiteY230" fmla="*/ 82283 h 342941"/>
                <a:gd name="connsiteX231" fmla="*/ 664642 w 1563504"/>
                <a:gd name="connsiteY231" fmla="*/ 85735 h 342941"/>
                <a:gd name="connsiteX232" fmla="*/ 706263 w 1563504"/>
                <a:gd name="connsiteY232" fmla="*/ 69241 h 342941"/>
                <a:gd name="connsiteX233" fmla="*/ 713360 w 1563504"/>
                <a:gd name="connsiteY233" fmla="*/ 65789 h 342941"/>
                <a:gd name="connsiteX234" fmla="*/ 127548 w 1563504"/>
                <a:gd name="connsiteY234" fmla="*/ 55048 h 342941"/>
                <a:gd name="connsiteX235" fmla="*/ 102038 w 1563504"/>
                <a:gd name="connsiteY235" fmla="*/ 69433 h 342941"/>
                <a:gd name="connsiteX236" fmla="*/ 94750 w 1563504"/>
                <a:gd name="connsiteY236" fmla="*/ 94942 h 342941"/>
                <a:gd name="connsiteX237" fmla="*/ 103573 w 1563504"/>
                <a:gd name="connsiteY237" fmla="*/ 145098 h 342941"/>
                <a:gd name="connsiteX238" fmla="*/ 125821 w 1563504"/>
                <a:gd name="connsiteY238" fmla="*/ 195638 h 342941"/>
                <a:gd name="connsiteX239" fmla="*/ 140494 w 1563504"/>
                <a:gd name="connsiteY239" fmla="*/ 210599 h 342941"/>
                <a:gd name="connsiteX240" fmla="*/ 158236 w 1563504"/>
                <a:gd name="connsiteY240" fmla="*/ 216161 h 342941"/>
                <a:gd name="connsiteX241" fmla="*/ 181731 w 1563504"/>
                <a:gd name="connsiteY241" fmla="*/ 205228 h 342941"/>
                <a:gd name="connsiteX242" fmla="*/ 190650 w 1563504"/>
                <a:gd name="connsiteY242" fmla="*/ 176458 h 342941"/>
                <a:gd name="connsiteX243" fmla="*/ 183170 w 1563504"/>
                <a:gd name="connsiteY243" fmla="*/ 126398 h 342941"/>
                <a:gd name="connsiteX244" fmla="*/ 163798 w 1563504"/>
                <a:gd name="connsiteY244" fmla="*/ 80557 h 342941"/>
                <a:gd name="connsiteX245" fmla="*/ 146920 w 1563504"/>
                <a:gd name="connsiteY245" fmla="*/ 62144 h 342941"/>
                <a:gd name="connsiteX246" fmla="*/ 127548 w 1563504"/>
                <a:gd name="connsiteY246" fmla="*/ 55048 h 342941"/>
                <a:gd name="connsiteX247" fmla="*/ 1297055 w 1563504"/>
                <a:gd name="connsiteY247" fmla="*/ 5371 h 342941"/>
                <a:gd name="connsiteX248" fmla="*/ 1323524 w 1563504"/>
                <a:gd name="connsiteY248" fmla="*/ 11604 h 342941"/>
                <a:gd name="connsiteX249" fmla="*/ 1333305 w 1563504"/>
                <a:gd name="connsiteY249" fmla="*/ 28387 h 342941"/>
                <a:gd name="connsiteX250" fmla="*/ 1318537 w 1563504"/>
                <a:gd name="connsiteY250" fmla="*/ 51787 h 342941"/>
                <a:gd name="connsiteX251" fmla="*/ 1261955 w 1563504"/>
                <a:gd name="connsiteY251" fmla="*/ 65405 h 342941"/>
                <a:gd name="connsiteX252" fmla="*/ 1239707 w 1563504"/>
                <a:gd name="connsiteY252" fmla="*/ 60035 h 342941"/>
                <a:gd name="connsiteX253" fmla="*/ 1228582 w 1563504"/>
                <a:gd name="connsiteY253" fmla="*/ 40854 h 342941"/>
                <a:gd name="connsiteX254" fmla="*/ 1252174 w 1563504"/>
                <a:gd name="connsiteY254" fmla="*/ 14961 h 342941"/>
                <a:gd name="connsiteX255" fmla="*/ 1297055 w 1563504"/>
                <a:gd name="connsiteY255" fmla="*/ 5371 h 342941"/>
                <a:gd name="connsiteX256" fmla="*/ 145769 w 1563504"/>
                <a:gd name="connsiteY256" fmla="*/ 0 h 342941"/>
                <a:gd name="connsiteX257" fmla="*/ 231888 w 1563504"/>
                <a:gd name="connsiteY257" fmla="*/ 28195 h 342941"/>
                <a:gd name="connsiteX258" fmla="*/ 272358 w 1563504"/>
                <a:gd name="connsiteY258" fmla="*/ 78447 h 342941"/>
                <a:gd name="connsiteX259" fmla="*/ 287510 w 1563504"/>
                <a:gd name="connsiteY259" fmla="*/ 139823 h 342941"/>
                <a:gd name="connsiteX260" fmla="*/ 257589 w 1563504"/>
                <a:gd name="connsiteY260" fmla="*/ 220764 h 342941"/>
                <a:gd name="connsiteX261" fmla="*/ 191417 w 1563504"/>
                <a:gd name="connsiteY261" fmla="*/ 264303 h 342941"/>
                <a:gd name="connsiteX262" fmla="*/ 140974 w 1563504"/>
                <a:gd name="connsiteY262" fmla="*/ 272359 h 342941"/>
                <a:gd name="connsiteX263" fmla="*/ 77487 w 1563504"/>
                <a:gd name="connsiteY263" fmla="*/ 258549 h 342941"/>
                <a:gd name="connsiteX264" fmla="*/ 20139 w 1563504"/>
                <a:gd name="connsiteY264" fmla="*/ 208105 h 342941"/>
                <a:gd name="connsiteX265" fmla="*/ 0 w 1563504"/>
                <a:gd name="connsiteY265" fmla="*/ 136180 h 342941"/>
                <a:gd name="connsiteX266" fmla="*/ 25893 w 1563504"/>
                <a:gd name="connsiteY266" fmla="*/ 55623 h 342941"/>
                <a:gd name="connsiteX267" fmla="*/ 87845 w 1563504"/>
                <a:gd name="connsiteY267" fmla="*/ 9974 h 342941"/>
                <a:gd name="connsiteX268" fmla="*/ 145769 w 1563504"/>
                <a:gd name="connsiteY268" fmla="*/ 0 h 342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</a:cxnLst>
              <a:rect l="l" t="t" r="r" b="b"/>
              <a:pathLst>
                <a:path w="1563504" h="342941">
                  <a:moveTo>
                    <a:pt x="567399" y="280030"/>
                  </a:moveTo>
                  <a:cubicBezTo>
                    <a:pt x="564202" y="280030"/>
                    <a:pt x="562604" y="281885"/>
                    <a:pt x="562604" y="285593"/>
                  </a:cubicBezTo>
                  <a:cubicBezTo>
                    <a:pt x="562604" y="293137"/>
                    <a:pt x="566696" y="299243"/>
                    <a:pt x="574879" y="303910"/>
                  </a:cubicBezTo>
                  <a:cubicBezTo>
                    <a:pt x="583063" y="308577"/>
                    <a:pt x="593676" y="310910"/>
                    <a:pt x="606718" y="310910"/>
                  </a:cubicBezTo>
                  <a:cubicBezTo>
                    <a:pt x="619250" y="310910"/>
                    <a:pt x="629063" y="309248"/>
                    <a:pt x="636160" y="305924"/>
                  </a:cubicBezTo>
                  <a:cubicBezTo>
                    <a:pt x="643257" y="302599"/>
                    <a:pt x="646805" y="297932"/>
                    <a:pt x="646805" y="291922"/>
                  </a:cubicBezTo>
                  <a:cubicBezTo>
                    <a:pt x="646805" y="288726"/>
                    <a:pt x="645463" y="286008"/>
                    <a:pt x="642777" y="283771"/>
                  </a:cubicBezTo>
                  <a:cubicBezTo>
                    <a:pt x="640092" y="281533"/>
                    <a:pt x="636767" y="280414"/>
                    <a:pt x="632803" y="280414"/>
                  </a:cubicBezTo>
                  <a:cubicBezTo>
                    <a:pt x="630758" y="280414"/>
                    <a:pt x="627817" y="280670"/>
                    <a:pt x="623980" y="281181"/>
                  </a:cubicBezTo>
                  <a:cubicBezTo>
                    <a:pt x="616820" y="282332"/>
                    <a:pt x="608828" y="282908"/>
                    <a:pt x="600005" y="282908"/>
                  </a:cubicBezTo>
                  <a:cubicBezTo>
                    <a:pt x="593484" y="282908"/>
                    <a:pt x="587219" y="282588"/>
                    <a:pt x="581209" y="281948"/>
                  </a:cubicBezTo>
                  <a:cubicBezTo>
                    <a:pt x="576734" y="281565"/>
                    <a:pt x="573089" y="281053"/>
                    <a:pt x="570276" y="280414"/>
                  </a:cubicBezTo>
                  <a:cubicBezTo>
                    <a:pt x="568998" y="280159"/>
                    <a:pt x="568038" y="280030"/>
                    <a:pt x="567399" y="280030"/>
                  </a:cubicBezTo>
                  <a:close/>
                  <a:moveTo>
                    <a:pt x="835899" y="187007"/>
                  </a:moveTo>
                  <a:cubicBezTo>
                    <a:pt x="830273" y="187007"/>
                    <a:pt x="825383" y="189309"/>
                    <a:pt x="821227" y="193912"/>
                  </a:cubicBezTo>
                  <a:cubicBezTo>
                    <a:pt x="817071" y="198515"/>
                    <a:pt x="814993" y="204014"/>
                    <a:pt x="814993" y="210407"/>
                  </a:cubicBezTo>
                  <a:cubicBezTo>
                    <a:pt x="814993" y="216544"/>
                    <a:pt x="816463" y="221499"/>
                    <a:pt x="819404" y="225272"/>
                  </a:cubicBezTo>
                  <a:cubicBezTo>
                    <a:pt x="822346" y="229044"/>
                    <a:pt x="826245" y="230929"/>
                    <a:pt x="831104" y="230929"/>
                  </a:cubicBezTo>
                  <a:cubicBezTo>
                    <a:pt x="841334" y="230929"/>
                    <a:pt x="846448" y="222298"/>
                    <a:pt x="846448" y="205036"/>
                  </a:cubicBezTo>
                  <a:cubicBezTo>
                    <a:pt x="846448" y="198004"/>
                    <a:pt x="845713" y="193273"/>
                    <a:pt x="844242" y="190843"/>
                  </a:cubicBezTo>
                  <a:cubicBezTo>
                    <a:pt x="842773" y="188413"/>
                    <a:pt x="839992" y="187135"/>
                    <a:pt x="835899" y="187007"/>
                  </a:cubicBezTo>
                  <a:close/>
                  <a:moveTo>
                    <a:pt x="609212" y="105492"/>
                  </a:moveTo>
                  <a:cubicBezTo>
                    <a:pt x="602818" y="105492"/>
                    <a:pt x="597672" y="107921"/>
                    <a:pt x="593772" y="112779"/>
                  </a:cubicBezTo>
                  <a:cubicBezTo>
                    <a:pt x="589872" y="117639"/>
                    <a:pt x="587922" y="124096"/>
                    <a:pt x="587922" y="132152"/>
                  </a:cubicBezTo>
                  <a:cubicBezTo>
                    <a:pt x="587922" y="145961"/>
                    <a:pt x="590031" y="157022"/>
                    <a:pt x="594251" y="165334"/>
                  </a:cubicBezTo>
                  <a:cubicBezTo>
                    <a:pt x="598471" y="173645"/>
                    <a:pt x="604033" y="177801"/>
                    <a:pt x="610938" y="177801"/>
                  </a:cubicBezTo>
                  <a:cubicBezTo>
                    <a:pt x="617715" y="177801"/>
                    <a:pt x="623086" y="175211"/>
                    <a:pt x="627049" y="170033"/>
                  </a:cubicBezTo>
                  <a:cubicBezTo>
                    <a:pt x="631013" y="164854"/>
                    <a:pt x="632995" y="157917"/>
                    <a:pt x="632995" y="149222"/>
                  </a:cubicBezTo>
                  <a:cubicBezTo>
                    <a:pt x="632995" y="135540"/>
                    <a:pt x="630917" y="124895"/>
                    <a:pt x="626761" y="117287"/>
                  </a:cubicBezTo>
                  <a:cubicBezTo>
                    <a:pt x="622605" y="109679"/>
                    <a:pt x="616756" y="105747"/>
                    <a:pt x="609212" y="105492"/>
                  </a:cubicBezTo>
                  <a:close/>
                  <a:moveTo>
                    <a:pt x="1324483" y="77488"/>
                  </a:moveTo>
                  <a:cubicBezTo>
                    <a:pt x="1331516" y="77488"/>
                    <a:pt x="1335032" y="81452"/>
                    <a:pt x="1335032" y="89380"/>
                  </a:cubicBezTo>
                  <a:lnTo>
                    <a:pt x="1335032" y="200816"/>
                  </a:lnTo>
                  <a:cubicBezTo>
                    <a:pt x="1335032" y="209639"/>
                    <a:pt x="1335831" y="216097"/>
                    <a:pt x="1337429" y="220189"/>
                  </a:cubicBezTo>
                  <a:cubicBezTo>
                    <a:pt x="1339028" y="224280"/>
                    <a:pt x="1342256" y="228053"/>
                    <a:pt x="1347115" y="231505"/>
                  </a:cubicBezTo>
                  <a:cubicBezTo>
                    <a:pt x="1351079" y="234318"/>
                    <a:pt x="1353733" y="236715"/>
                    <a:pt x="1355075" y="238697"/>
                  </a:cubicBezTo>
                  <a:cubicBezTo>
                    <a:pt x="1356418" y="240680"/>
                    <a:pt x="1357089" y="243205"/>
                    <a:pt x="1357089" y="246274"/>
                  </a:cubicBezTo>
                  <a:cubicBezTo>
                    <a:pt x="1357089" y="262769"/>
                    <a:pt x="1336183" y="271016"/>
                    <a:pt x="1294370" y="271016"/>
                  </a:cubicBezTo>
                  <a:cubicBezTo>
                    <a:pt x="1271865" y="271016"/>
                    <a:pt x="1254028" y="269226"/>
                    <a:pt x="1240857" y="265645"/>
                  </a:cubicBezTo>
                  <a:cubicBezTo>
                    <a:pt x="1236382" y="264367"/>
                    <a:pt x="1232770" y="262129"/>
                    <a:pt x="1230021" y="258933"/>
                  </a:cubicBezTo>
                  <a:cubicBezTo>
                    <a:pt x="1227272" y="255736"/>
                    <a:pt x="1225897" y="252091"/>
                    <a:pt x="1225897" y="248000"/>
                  </a:cubicBezTo>
                  <a:cubicBezTo>
                    <a:pt x="1225897" y="244548"/>
                    <a:pt x="1226600" y="241862"/>
                    <a:pt x="1228007" y="239944"/>
                  </a:cubicBezTo>
                  <a:cubicBezTo>
                    <a:pt x="1229413" y="238026"/>
                    <a:pt x="1232994" y="234957"/>
                    <a:pt x="1238747" y="230738"/>
                  </a:cubicBezTo>
                  <a:cubicBezTo>
                    <a:pt x="1242712" y="227797"/>
                    <a:pt x="1245525" y="223002"/>
                    <a:pt x="1247187" y="216353"/>
                  </a:cubicBezTo>
                  <a:cubicBezTo>
                    <a:pt x="1248849" y="209703"/>
                    <a:pt x="1249681" y="199794"/>
                    <a:pt x="1249681" y="186624"/>
                  </a:cubicBezTo>
                  <a:cubicBezTo>
                    <a:pt x="1249681" y="182404"/>
                    <a:pt x="1249393" y="174508"/>
                    <a:pt x="1248817" y="162936"/>
                  </a:cubicBezTo>
                  <a:cubicBezTo>
                    <a:pt x="1248242" y="151364"/>
                    <a:pt x="1247826" y="144619"/>
                    <a:pt x="1247570" y="142701"/>
                  </a:cubicBezTo>
                  <a:cubicBezTo>
                    <a:pt x="1246803" y="137458"/>
                    <a:pt x="1243223" y="133431"/>
                    <a:pt x="1236829" y="130618"/>
                  </a:cubicBezTo>
                  <a:cubicBezTo>
                    <a:pt x="1228902" y="127165"/>
                    <a:pt x="1224938" y="122050"/>
                    <a:pt x="1224938" y="115273"/>
                  </a:cubicBezTo>
                  <a:cubicBezTo>
                    <a:pt x="1224938" y="107218"/>
                    <a:pt x="1230117" y="101208"/>
                    <a:pt x="1240474" y="97244"/>
                  </a:cubicBezTo>
                  <a:cubicBezTo>
                    <a:pt x="1254795" y="91746"/>
                    <a:pt x="1270139" y="87079"/>
                    <a:pt x="1286506" y="83242"/>
                  </a:cubicBezTo>
                  <a:cubicBezTo>
                    <a:pt x="1302873" y="79406"/>
                    <a:pt x="1315532" y="77488"/>
                    <a:pt x="1324483" y="77488"/>
                  </a:cubicBezTo>
                  <a:close/>
                  <a:moveTo>
                    <a:pt x="1129978" y="77297"/>
                  </a:moveTo>
                  <a:cubicBezTo>
                    <a:pt x="1146089" y="77297"/>
                    <a:pt x="1159899" y="81516"/>
                    <a:pt x="1171407" y="89955"/>
                  </a:cubicBezTo>
                  <a:cubicBezTo>
                    <a:pt x="1179463" y="95965"/>
                    <a:pt x="1185089" y="103030"/>
                    <a:pt x="1188286" y="111149"/>
                  </a:cubicBezTo>
                  <a:cubicBezTo>
                    <a:pt x="1191483" y="119269"/>
                    <a:pt x="1193464" y="131193"/>
                    <a:pt x="1194232" y="146921"/>
                  </a:cubicBezTo>
                  <a:lnTo>
                    <a:pt x="1196917" y="214435"/>
                  </a:lnTo>
                  <a:cubicBezTo>
                    <a:pt x="1197173" y="219549"/>
                    <a:pt x="1197972" y="223322"/>
                    <a:pt x="1199314" y="225751"/>
                  </a:cubicBezTo>
                  <a:cubicBezTo>
                    <a:pt x="1200657" y="228180"/>
                    <a:pt x="1204589" y="232847"/>
                    <a:pt x="1211110" y="239752"/>
                  </a:cubicBezTo>
                  <a:cubicBezTo>
                    <a:pt x="1213028" y="241799"/>
                    <a:pt x="1213987" y="244675"/>
                    <a:pt x="1213987" y="248384"/>
                  </a:cubicBezTo>
                  <a:cubicBezTo>
                    <a:pt x="1213987" y="256822"/>
                    <a:pt x="1208936" y="262705"/>
                    <a:pt x="1198835" y="266029"/>
                  </a:cubicBezTo>
                  <a:cubicBezTo>
                    <a:pt x="1188733" y="269354"/>
                    <a:pt x="1170704" y="271016"/>
                    <a:pt x="1144747" y="271016"/>
                  </a:cubicBezTo>
                  <a:cubicBezTo>
                    <a:pt x="1127101" y="271016"/>
                    <a:pt x="1114634" y="269481"/>
                    <a:pt x="1107345" y="266413"/>
                  </a:cubicBezTo>
                  <a:cubicBezTo>
                    <a:pt x="1099802" y="263216"/>
                    <a:pt x="1096029" y="258038"/>
                    <a:pt x="1096029" y="250877"/>
                  </a:cubicBezTo>
                  <a:cubicBezTo>
                    <a:pt x="1096029" y="248319"/>
                    <a:pt x="1096413" y="246434"/>
                    <a:pt x="1097180" y="245218"/>
                  </a:cubicBezTo>
                  <a:cubicBezTo>
                    <a:pt x="1097947" y="244004"/>
                    <a:pt x="1100504" y="241031"/>
                    <a:pt x="1104853" y="236300"/>
                  </a:cubicBezTo>
                  <a:cubicBezTo>
                    <a:pt x="1109967" y="230929"/>
                    <a:pt x="1112525" y="213028"/>
                    <a:pt x="1112525" y="182595"/>
                  </a:cubicBezTo>
                  <a:cubicBezTo>
                    <a:pt x="1112525" y="164950"/>
                    <a:pt x="1110478" y="151908"/>
                    <a:pt x="1106387" y="143468"/>
                  </a:cubicBezTo>
                  <a:cubicBezTo>
                    <a:pt x="1103062" y="136691"/>
                    <a:pt x="1096924" y="133303"/>
                    <a:pt x="1087974" y="133303"/>
                  </a:cubicBezTo>
                  <a:cubicBezTo>
                    <a:pt x="1079407" y="133303"/>
                    <a:pt x="1073525" y="136052"/>
                    <a:pt x="1070328" y="141550"/>
                  </a:cubicBezTo>
                  <a:cubicBezTo>
                    <a:pt x="1067131" y="147048"/>
                    <a:pt x="1065533" y="157022"/>
                    <a:pt x="1065533" y="171471"/>
                  </a:cubicBezTo>
                  <a:lnTo>
                    <a:pt x="1065533" y="209448"/>
                  </a:lnTo>
                  <a:cubicBezTo>
                    <a:pt x="1065533" y="216992"/>
                    <a:pt x="1066012" y="222171"/>
                    <a:pt x="1066971" y="224984"/>
                  </a:cubicBezTo>
                  <a:cubicBezTo>
                    <a:pt x="1067930" y="227797"/>
                    <a:pt x="1071095" y="233231"/>
                    <a:pt x="1076465" y="241287"/>
                  </a:cubicBezTo>
                  <a:cubicBezTo>
                    <a:pt x="1077872" y="243588"/>
                    <a:pt x="1078576" y="246210"/>
                    <a:pt x="1078576" y="249151"/>
                  </a:cubicBezTo>
                  <a:cubicBezTo>
                    <a:pt x="1078576" y="256695"/>
                    <a:pt x="1073333" y="262257"/>
                    <a:pt x="1062848" y="265838"/>
                  </a:cubicBezTo>
                  <a:cubicBezTo>
                    <a:pt x="1052363" y="269418"/>
                    <a:pt x="1035995" y="271208"/>
                    <a:pt x="1013747" y="271208"/>
                  </a:cubicBezTo>
                  <a:cubicBezTo>
                    <a:pt x="978199" y="271208"/>
                    <a:pt x="960426" y="263856"/>
                    <a:pt x="960426" y="249151"/>
                  </a:cubicBezTo>
                  <a:cubicBezTo>
                    <a:pt x="960426" y="246082"/>
                    <a:pt x="960969" y="243749"/>
                    <a:pt x="962056" y="242150"/>
                  </a:cubicBezTo>
                  <a:cubicBezTo>
                    <a:pt x="963143" y="240551"/>
                    <a:pt x="965732" y="238282"/>
                    <a:pt x="969824" y="235341"/>
                  </a:cubicBezTo>
                  <a:cubicBezTo>
                    <a:pt x="973149" y="232912"/>
                    <a:pt x="975258" y="230130"/>
                    <a:pt x="976153" y="226997"/>
                  </a:cubicBezTo>
                  <a:cubicBezTo>
                    <a:pt x="977049" y="223865"/>
                    <a:pt x="977880" y="216161"/>
                    <a:pt x="978647" y="203885"/>
                  </a:cubicBezTo>
                  <a:cubicBezTo>
                    <a:pt x="979542" y="189309"/>
                    <a:pt x="979989" y="174028"/>
                    <a:pt x="979989" y="158045"/>
                  </a:cubicBezTo>
                  <a:cubicBezTo>
                    <a:pt x="979989" y="149222"/>
                    <a:pt x="979318" y="143436"/>
                    <a:pt x="977975" y="140687"/>
                  </a:cubicBezTo>
                  <a:cubicBezTo>
                    <a:pt x="976633" y="137938"/>
                    <a:pt x="972765" y="134581"/>
                    <a:pt x="966371" y="130618"/>
                  </a:cubicBezTo>
                  <a:cubicBezTo>
                    <a:pt x="960873" y="127165"/>
                    <a:pt x="958124" y="122945"/>
                    <a:pt x="958124" y="117959"/>
                  </a:cubicBezTo>
                  <a:cubicBezTo>
                    <a:pt x="958124" y="112844"/>
                    <a:pt x="960361" y="108656"/>
                    <a:pt x="964837" y="105395"/>
                  </a:cubicBezTo>
                  <a:cubicBezTo>
                    <a:pt x="969313" y="102135"/>
                    <a:pt x="978519" y="98011"/>
                    <a:pt x="992457" y="93024"/>
                  </a:cubicBezTo>
                  <a:cubicBezTo>
                    <a:pt x="1004731" y="88677"/>
                    <a:pt x="1016559" y="85000"/>
                    <a:pt x="1027939" y="81996"/>
                  </a:cubicBezTo>
                  <a:cubicBezTo>
                    <a:pt x="1039320" y="78991"/>
                    <a:pt x="1047120" y="77488"/>
                    <a:pt x="1051339" y="77488"/>
                  </a:cubicBezTo>
                  <a:cubicBezTo>
                    <a:pt x="1055176" y="77488"/>
                    <a:pt x="1058404" y="78895"/>
                    <a:pt x="1061025" y="81708"/>
                  </a:cubicBezTo>
                  <a:cubicBezTo>
                    <a:pt x="1063647" y="84521"/>
                    <a:pt x="1064957" y="87846"/>
                    <a:pt x="1064957" y="91682"/>
                  </a:cubicBezTo>
                  <a:cubicBezTo>
                    <a:pt x="1064957" y="92065"/>
                    <a:pt x="1064893" y="93664"/>
                    <a:pt x="1064766" y="96477"/>
                  </a:cubicBezTo>
                  <a:cubicBezTo>
                    <a:pt x="1064637" y="97500"/>
                    <a:pt x="1064574" y="98395"/>
                    <a:pt x="1064574" y="99162"/>
                  </a:cubicBezTo>
                  <a:cubicBezTo>
                    <a:pt x="1064574" y="105300"/>
                    <a:pt x="1067131" y="108368"/>
                    <a:pt x="1072246" y="108368"/>
                  </a:cubicBezTo>
                  <a:cubicBezTo>
                    <a:pt x="1075315" y="108368"/>
                    <a:pt x="1078576" y="105939"/>
                    <a:pt x="1082027" y="101080"/>
                  </a:cubicBezTo>
                  <a:cubicBezTo>
                    <a:pt x="1093024" y="85224"/>
                    <a:pt x="1109007" y="77297"/>
                    <a:pt x="1129978" y="77297"/>
                  </a:cubicBezTo>
                  <a:close/>
                  <a:moveTo>
                    <a:pt x="391525" y="77297"/>
                  </a:moveTo>
                  <a:cubicBezTo>
                    <a:pt x="398301" y="77297"/>
                    <a:pt x="402425" y="78256"/>
                    <a:pt x="403896" y="80174"/>
                  </a:cubicBezTo>
                  <a:cubicBezTo>
                    <a:pt x="405366" y="82092"/>
                    <a:pt x="406677" y="88229"/>
                    <a:pt x="407828" y="98587"/>
                  </a:cubicBezTo>
                  <a:cubicBezTo>
                    <a:pt x="408467" y="104212"/>
                    <a:pt x="410449" y="107026"/>
                    <a:pt x="413773" y="107026"/>
                  </a:cubicBezTo>
                  <a:cubicBezTo>
                    <a:pt x="416331" y="107026"/>
                    <a:pt x="418760" y="105172"/>
                    <a:pt x="421062" y="101463"/>
                  </a:cubicBezTo>
                  <a:cubicBezTo>
                    <a:pt x="431292" y="85480"/>
                    <a:pt x="444653" y="77488"/>
                    <a:pt x="461148" y="77488"/>
                  </a:cubicBezTo>
                  <a:cubicBezTo>
                    <a:pt x="472784" y="77488"/>
                    <a:pt x="482311" y="81261"/>
                    <a:pt x="489727" y="88804"/>
                  </a:cubicBezTo>
                  <a:cubicBezTo>
                    <a:pt x="493307" y="92513"/>
                    <a:pt x="496248" y="97276"/>
                    <a:pt x="498550" y="103094"/>
                  </a:cubicBezTo>
                  <a:cubicBezTo>
                    <a:pt x="500852" y="108911"/>
                    <a:pt x="502002" y="114506"/>
                    <a:pt x="502002" y="119877"/>
                  </a:cubicBezTo>
                  <a:cubicBezTo>
                    <a:pt x="502002" y="125886"/>
                    <a:pt x="500596" y="132056"/>
                    <a:pt x="497783" y="138386"/>
                  </a:cubicBezTo>
                  <a:cubicBezTo>
                    <a:pt x="494969" y="144715"/>
                    <a:pt x="491325" y="149926"/>
                    <a:pt x="486849" y="154017"/>
                  </a:cubicBezTo>
                  <a:cubicBezTo>
                    <a:pt x="478666" y="161817"/>
                    <a:pt x="468628" y="165717"/>
                    <a:pt x="456737" y="165717"/>
                  </a:cubicBezTo>
                  <a:cubicBezTo>
                    <a:pt x="450215" y="165717"/>
                    <a:pt x="444749" y="164567"/>
                    <a:pt x="440338" y="162265"/>
                  </a:cubicBezTo>
                  <a:cubicBezTo>
                    <a:pt x="435927" y="159963"/>
                    <a:pt x="430141" y="155296"/>
                    <a:pt x="422980" y="148263"/>
                  </a:cubicBezTo>
                  <a:cubicBezTo>
                    <a:pt x="420295" y="145578"/>
                    <a:pt x="417802" y="144235"/>
                    <a:pt x="415500" y="144235"/>
                  </a:cubicBezTo>
                  <a:cubicBezTo>
                    <a:pt x="411919" y="144235"/>
                    <a:pt x="409585" y="146249"/>
                    <a:pt x="408498" y="150277"/>
                  </a:cubicBezTo>
                  <a:cubicBezTo>
                    <a:pt x="407412" y="154305"/>
                    <a:pt x="406868" y="162776"/>
                    <a:pt x="406868" y="175690"/>
                  </a:cubicBezTo>
                  <a:cubicBezTo>
                    <a:pt x="406868" y="194998"/>
                    <a:pt x="407572" y="208169"/>
                    <a:pt x="408979" y="215202"/>
                  </a:cubicBezTo>
                  <a:cubicBezTo>
                    <a:pt x="409873" y="219038"/>
                    <a:pt x="411120" y="221691"/>
                    <a:pt x="412718" y="223161"/>
                  </a:cubicBezTo>
                  <a:cubicBezTo>
                    <a:pt x="414317" y="224632"/>
                    <a:pt x="417737" y="226135"/>
                    <a:pt x="422980" y="227669"/>
                  </a:cubicBezTo>
                  <a:cubicBezTo>
                    <a:pt x="434488" y="231121"/>
                    <a:pt x="440242" y="237131"/>
                    <a:pt x="440242" y="245699"/>
                  </a:cubicBezTo>
                  <a:cubicBezTo>
                    <a:pt x="440242" y="250941"/>
                    <a:pt x="438388" y="255512"/>
                    <a:pt x="434679" y="259412"/>
                  </a:cubicBezTo>
                  <a:cubicBezTo>
                    <a:pt x="430972" y="263312"/>
                    <a:pt x="426049" y="265901"/>
                    <a:pt x="419911" y="267180"/>
                  </a:cubicBezTo>
                  <a:cubicBezTo>
                    <a:pt x="407635" y="269737"/>
                    <a:pt x="389607" y="271016"/>
                    <a:pt x="365823" y="271016"/>
                  </a:cubicBezTo>
                  <a:cubicBezTo>
                    <a:pt x="343190" y="271016"/>
                    <a:pt x="325992" y="269034"/>
                    <a:pt x="314228" y="265070"/>
                  </a:cubicBezTo>
                  <a:cubicBezTo>
                    <a:pt x="303743" y="261489"/>
                    <a:pt x="298501" y="255288"/>
                    <a:pt x="298501" y="246466"/>
                  </a:cubicBezTo>
                  <a:cubicBezTo>
                    <a:pt x="298501" y="239816"/>
                    <a:pt x="302337" y="233870"/>
                    <a:pt x="310008" y="228628"/>
                  </a:cubicBezTo>
                  <a:cubicBezTo>
                    <a:pt x="313717" y="226198"/>
                    <a:pt x="316275" y="223992"/>
                    <a:pt x="317681" y="222011"/>
                  </a:cubicBezTo>
                  <a:cubicBezTo>
                    <a:pt x="319087" y="220029"/>
                    <a:pt x="320046" y="217312"/>
                    <a:pt x="320558" y="213859"/>
                  </a:cubicBezTo>
                  <a:cubicBezTo>
                    <a:pt x="322604" y="202223"/>
                    <a:pt x="323627" y="180677"/>
                    <a:pt x="323627" y="149222"/>
                  </a:cubicBezTo>
                  <a:cubicBezTo>
                    <a:pt x="323627" y="143468"/>
                    <a:pt x="322987" y="139344"/>
                    <a:pt x="321709" y="136851"/>
                  </a:cubicBezTo>
                  <a:cubicBezTo>
                    <a:pt x="320430" y="134357"/>
                    <a:pt x="317873" y="132343"/>
                    <a:pt x="314037" y="130809"/>
                  </a:cubicBezTo>
                  <a:cubicBezTo>
                    <a:pt x="304958" y="127229"/>
                    <a:pt x="300419" y="122050"/>
                    <a:pt x="300419" y="115273"/>
                  </a:cubicBezTo>
                  <a:cubicBezTo>
                    <a:pt x="300419" y="109136"/>
                    <a:pt x="303552" y="103861"/>
                    <a:pt x="309817" y="99450"/>
                  </a:cubicBezTo>
                  <a:cubicBezTo>
                    <a:pt x="316082" y="95039"/>
                    <a:pt x="326567" y="90659"/>
                    <a:pt x="341272" y="86311"/>
                  </a:cubicBezTo>
                  <a:cubicBezTo>
                    <a:pt x="360964" y="80430"/>
                    <a:pt x="377715" y="77425"/>
                    <a:pt x="391525" y="77297"/>
                  </a:cubicBezTo>
                  <a:close/>
                  <a:moveTo>
                    <a:pt x="1478536" y="76146"/>
                  </a:moveTo>
                  <a:cubicBezTo>
                    <a:pt x="1501296" y="76146"/>
                    <a:pt x="1521372" y="81836"/>
                    <a:pt x="1538762" y="93216"/>
                  </a:cubicBezTo>
                  <a:cubicBezTo>
                    <a:pt x="1555256" y="104085"/>
                    <a:pt x="1563504" y="117575"/>
                    <a:pt x="1563504" y="133687"/>
                  </a:cubicBezTo>
                  <a:cubicBezTo>
                    <a:pt x="1563504" y="144810"/>
                    <a:pt x="1559668" y="153826"/>
                    <a:pt x="1551996" y="160730"/>
                  </a:cubicBezTo>
                  <a:cubicBezTo>
                    <a:pt x="1544835" y="167252"/>
                    <a:pt x="1536204" y="170512"/>
                    <a:pt x="1526103" y="170512"/>
                  </a:cubicBezTo>
                  <a:cubicBezTo>
                    <a:pt x="1515489" y="170512"/>
                    <a:pt x="1507498" y="166676"/>
                    <a:pt x="1502127" y="159004"/>
                  </a:cubicBezTo>
                  <a:cubicBezTo>
                    <a:pt x="1500465" y="156575"/>
                    <a:pt x="1498035" y="150373"/>
                    <a:pt x="1494839" y="140399"/>
                  </a:cubicBezTo>
                  <a:cubicBezTo>
                    <a:pt x="1491386" y="129658"/>
                    <a:pt x="1484801" y="124288"/>
                    <a:pt x="1475083" y="124288"/>
                  </a:cubicBezTo>
                  <a:cubicBezTo>
                    <a:pt x="1468051" y="124288"/>
                    <a:pt x="1462137" y="127357"/>
                    <a:pt x="1457342" y="133494"/>
                  </a:cubicBezTo>
                  <a:cubicBezTo>
                    <a:pt x="1452546" y="139632"/>
                    <a:pt x="1450149" y="147177"/>
                    <a:pt x="1450149" y="156127"/>
                  </a:cubicBezTo>
                  <a:cubicBezTo>
                    <a:pt x="1450149" y="171471"/>
                    <a:pt x="1455647" y="185089"/>
                    <a:pt x="1466644" y="196980"/>
                  </a:cubicBezTo>
                  <a:cubicBezTo>
                    <a:pt x="1475595" y="206570"/>
                    <a:pt x="1486847" y="211366"/>
                    <a:pt x="1500401" y="211366"/>
                  </a:cubicBezTo>
                  <a:cubicBezTo>
                    <a:pt x="1506795" y="211366"/>
                    <a:pt x="1512165" y="210822"/>
                    <a:pt x="1516512" y="209736"/>
                  </a:cubicBezTo>
                  <a:cubicBezTo>
                    <a:pt x="1520860" y="208649"/>
                    <a:pt x="1526550" y="206443"/>
                    <a:pt x="1533583" y="203118"/>
                  </a:cubicBezTo>
                  <a:cubicBezTo>
                    <a:pt x="1535373" y="202223"/>
                    <a:pt x="1537355" y="201776"/>
                    <a:pt x="1539528" y="201776"/>
                  </a:cubicBezTo>
                  <a:cubicBezTo>
                    <a:pt x="1543876" y="201776"/>
                    <a:pt x="1547712" y="203821"/>
                    <a:pt x="1551036" y="207914"/>
                  </a:cubicBezTo>
                  <a:cubicBezTo>
                    <a:pt x="1554361" y="212005"/>
                    <a:pt x="1556023" y="216800"/>
                    <a:pt x="1556023" y="222298"/>
                  </a:cubicBezTo>
                  <a:cubicBezTo>
                    <a:pt x="1556023" y="228053"/>
                    <a:pt x="1553658" y="234095"/>
                    <a:pt x="1548927" y="240424"/>
                  </a:cubicBezTo>
                  <a:cubicBezTo>
                    <a:pt x="1544196" y="246753"/>
                    <a:pt x="1537994" y="252284"/>
                    <a:pt x="1530322" y="257015"/>
                  </a:cubicBezTo>
                  <a:cubicBezTo>
                    <a:pt x="1513699" y="267244"/>
                    <a:pt x="1494072" y="272359"/>
                    <a:pt x="1471439" y="272359"/>
                  </a:cubicBezTo>
                  <a:cubicBezTo>
                    <a:pt x="1445098" y="272359"/>
                    <a:pt x="1422657" y="264687"/>
                    <a:pt x="1404117" y="249342"/>
                  </a:cubicBezTo>
                  <a:cubicBezTo>
                    <a:pt x="1380333" y="229907"/>
                    <a:pt x="1368442" y="205164"/>
                    <a:pt x="1368442" y="175115"/>
                  </a:cubicBezTo>
                  <a:cubicBezTo>
                    <a:pt x="1368442" y="146217"/>
                    <a:pt x="1379502" y="122306"/>
                    <a:pt x="1401623" y="103381"/>
                  </a:cubicBezTo>
                  <a:cubicBezTo>
                    <a:pt x="1422721" y="85224"/>
                    <a:pt x="1448359" y="76146"/>
                    <a:pt x="1478536" y="76146"/>
                  </a:cubicBezTo>
                  <a:close/>
                  <a:moveTo>
                    <a:pt x="848750" y="75954"/>
                  </a:moveTo>
                  <a:cubicBezTo>
                    <a:pt x="870999" y="75954"/>
                    <a:pt x="889860" y="81580"/>
                    <a:pt x="905332" y="92833"/>
                  </a:cubicBezTo>
                  <a:cubicBezTo>
                    <a:pt x="913515" y="98842"/>
                    <a:pt x="919237" y="105715"/>
                    <a:pt x="922498" y="113451"/>
                  </a:cubicBezTo>
                  <a:cubicBezTo>
                    <a:pt x="925759" y="121187"/>
                    <a:pt x="927389" y="131832"/>
                    <a:pt x="927389" y="145386"/>
                  </a:cubicBezTo>
                  <a:lnTo>
                    <a:pt x="927005" y="173965"/>
                  </a:lnTo>
                  <a:cubicBezTo>
                    <a:pt x="927005" y="193784"/>
                    <a:pt x="928411" y="206634"/>
                    <a:pt x="931225" y="212517"/>
                  </a:cubicBezTo>
                  <a:cubicBezTo>
                    <a:pt x="932631" y="215330"/>
                    <a:pt x="933974" y="217120"/>
                    <a:pt x="935253" y="217887"/>
                  </a:cubicBezTo>
                  <a:cubicBezTo>
                    <a:pt x="936531" y="218655"/>
                    <a:pt x="939216" y="219357"/>
                    <a:pt x="943308" y="219997"/>
                  </a:cubicBezTo>
                  <a:cubicBezTo>
                    <a:pt x="947400" y="220636"/>
                    <a:pt x="949446" y="223322"/>
                    <a:pt x="949446" y="228053"/>
                  </a:cubicBezTo>
                  <a:cubicBezTo>
                    <a:pt x="949446" y="234190"/>
                    <a:pt x="946984" y="240583"/>
                    <a:pt x="942062" y="247233"/>
                  </a:cubicBezTo>
                  <a:cubicBezTo>
                    <a:pt x="937139" y="253882"/>
                    <a:pt x="930777" y="259444"/>
                    <a:pt x="922977" y="263920"/>
                  </a:cubicBezTo>
                  <a:cubicBezTo>
                    <a:pt x="913387" y="269545"/>
                    <a:pt x="903350" y="272359"/>
                    <a:pt x="892864" y="272359"/>
                  </a:cubicBezTo>
                  <a:cubicBezTo>
                    <a:pt x="879439" y="272359"/>
                    <a:pt x="868825" y="267756"/>
                    <a:pt x="861025" y="258549"/>
                  </a:cubicBezTo>
                  <a:cubicBezTo>
                    <a:pt x="858340" y="255224"/>
                    <a:pt x="855847" y="253562"/>
                    <a:pt x="853545" y="253562"/>
                  </a:cubicBezTo>
                  <a:cubicBezTo>
                    <a:pt x="850988" y="253562"/>
                    <a:pt x="847599" y="255160"/>
                    <a:pt x="843379" y="258357"/>
                  </a:cubicBezTo>
                  <a:cubicBezTo>
                    <a:pt x="830593" y="267692"/>
                    <a:pt x="816080" y="272359"/>
                    <a:pt x="799841" y="272359"/>
                  </a:cubicBezTo>
                  <a:cubicBezTo>
                    <a:pt x="783090" y="272359"/>
                    <a:pt x="769536" y="268778"/>
                    <a:pt x="759179" y="261618"/>
                  </a:cubicBezTo>
                  <a:cubicBezTo>
                    <a:pt x="752402" y="256887"/>
                    <a:pt x="747032" y="250717"/>
                    <a:pt x="743068" y="243109"/>
                  </a:cubicBezTo>
                  <a:cubicBezTo>
                    <a:pt x="739103" y="235501"/>
                    <a:pt x="737122" y="227541"/>
                    <a:pt x="737122" y="219230"/>
                  </a:cubicBezTo>
                  <a:cubicBezTo>
                    <a:pt x="737122" y="205932"/>
                    <a:pt x="742492" y="194167"/>
                    <a:pt x="753233" y="183938"/>
                  </a:cubicBezTo>
                  <a:cubicBezTo>
                    <a:pt x="769983" y="167827"/>
                    <a:pt x="795046" y="159707"/>
                    <a:pt x="828419" y="159580"/>
                  </a:cubicBezTo>
                  <a:cubicBezTo>
                    <a:pt x="835836" y="159580"/>
                    <a:pt x="840503" y="158844"/>
                    <a:pt x="842421" y="157374"/>
                  </a:cubicBezTo>
                  <a:cubicBezTo>
                    <a:pt x="844339" y="155903"/>
                    <a:pt x="845297" y="152483"/>
                    <a:pt x="845297" y="147112"/>
                  </a:cubicBezTo>
                  <a:cubicBezTo>
                    <a:pt x="845297" y="133558"/>
                    <a:pt x="843891" y="123745"/>
                    <a:pt x="841078" y="117671"/>
                  </a:cubicBezTo>
                  <a:cubicBezTo>
                    <a:pt x="838265" y="111597"/>
                    <a:pt x="833662" y="108561"/>
                    <a:pt x="827269" y="108561"/>
                  </a:cubicBezTo>
                  <a:cubicBezTo>
                    <a:pt x="823433" y="108561"/>
                    <a:pt x="820012" y="109711"/>
                    <a:pt x="817007" y="112012"/>
                  </a:cubicBezTo>
                  <a:cubicBezTo>
                    <a:pt x="814002" y="114314"/>
                    <a:pt x="810262" y="118534"/>
                    <a:pt x="805787" y="124671"/>
                  </a:cubicBezTo>
                  <a:cubicBezTo>
                    <a:pt x="794406" y="140910"/>
                    <a:pt x="782515" y="149030"/>
                    <a:pt x="770112" y="149030"/>
                  </a:cubicBezTo>
                  <a:cubicBezTo>
                    <a:pt x="763846" y="149030"/>
                    <a:pt x="758731" y="147177"/>
                    <a:pt x="754767" y="143468"/>
                  </a:cubicBezTo>
                  <a:cubicBezTo>
                    <a:pt x="750804" y="139760"/>
                    <a:pt x="748821" y="134901"/>
                    <a:pt x="748821" y="128891"/>
                  </a:cubicBezTo>
                  <a:cubicBezTo>
                    <a:pt x="748821" y="122753"/>
                    <a:pt x="751283" y="116616"/>
                    <a:pt x="756206" y="110479"/>
                  </a:cubicBezTo>
                  <a:cubicBezTo>
                    <a:pt x="761129" y="104341"/>
                    <a:pt x="767810" y="98970"/>
                    <a:pt x="776249" y="94367"/>
                  </a:cubicBezTo>
                  <a:cubicBezTo>
                    <a:pt x="799393" y="82092"/>
                    <a:pt x="823560" y="75954"/>
                    <a:pt x="848750" y="75954"/>
                  </a:cubicBezTo>
                  <a:close/>
                  <a:moveTo>
                    <a:pt x="713360" y="65789"/>
                  </a:moveTo>
                  <a:cubicBezTo>
                    <a:pt x="716557" y="65789"/>
                    <a:pt x="719370" y="67610"/>
                    <a:pt x="721799" y="71255"/>
                  </a:cubicBezTo>
                  <a:cubicBezTo>
                    <a:pt x="724229" y="74899"/>
                    <a:pt x="725444" y="79150"/>
                    <a:pt x="725444" y="84010"/>
                  </a:cubicBezTo>
                  <a:cubicBezTo>
                    <a:pt x="725444" y="89252"/>
                    <a:pt x="723813" y="95198"/>
                    <a:pt x="720552" y="101847"/>
                  </a:cubicBezTo>
                  <a:cubicBezTo>
                    <a:pt x="717292" y="108496"/>
                    <a:pt x="713360" y="113803"/>
                    <a:pt x="708757" y="117766"/>
                  </a:cubicBezTo>
                  <a:cubicBezTo>
                    <a:pt x="705816" y="120324"/>
                    <a:pt x="704345" y="122370"/>
                    <a:pt x="704345" y="123904"/>
                  </a:cubicBezTo>
                  <a:cubicBezTo>
                    <a:pt x="704345" y="124288"/>
                    <a:pt x="704473" y="125822"/>
                    <a:pt x="704729" y="128507"/>
                  </a:cubicBezTo>
                  <a:cubicBezTo>
                    <a:pt x="705112" y="131193"/>
                    <a:pt x="705305" y="133622"/>
                    <a:pt x="705305" y="135796"/>
                  </a:cubicBezTo>
                  <a:cubicBezTo>
                    <a:pt x="705305" y="151012"/>
                    <a:pt x="700189" y="163799"/>
                    <a:pt x="689960" y="174156"/>
                  </a:cubicBezTo>
                  <a:cubicBezTo>
                    <a:pt x="680754" y="183363"/>
                    <a:pt x="668894" y="190524"/>
                    <a:pt x="654381" y="195638"/>
                  </a:cubicBezTo>
                  <a:cubicBezTo>
                    <a:pt x="639868" y="200753"/>
                    <a:pt x="623917" y="203310"/>
                    <a:pt x="606527" y="203310"/>
                  </a:cubicBezTo>
                  <a:cubicBezTo>
                    <a:pt x="602307" y="203310"/>
                    <a:pt x="598151" y="203054"/>
                    <a:pt x="594060" y="202543"/>
                  </a:cubicBezTo>
                  <a:cubicBezTo>
                    <a:pt x="590735" y="202159"/>
                    <a:pt x="588177" y="201967"/>
                    <a:pt x="586388" y="201967"/>
                  </a:cubicBezTo>
                  <a:cubicBezTo>
                    <a:pt x="579610" y="201967"/>
                    <a:pt x="576222" y="205356"/>
                    <a:pt x="576222" y="212133"/>
                  </a:cubicBezTo>
                  <a:cubicBezTo>
                    <a:pt x="576222" y="216481"/>
                    <a:pt x="578428" y="219901"/>
                    <a:pt x="582839" y="222394"/>
                  </a:cubicBezTo>
                  <a:cubicBezTo>
                    <a:pt x="587251" y="224888"/>
                    <a:pt x="593228" y="226135"/>
                    <a:pt x="600773" y="226135"/>
                  </a:cubicBezTo>
                  <a:cubicBezTo>
                    <a:pt x="605887" y="226135"/>
                    <a:pt x="613432" y="225431"/>
                    <a:pt x="623405" y="224024"/>
                  </a:cubicBezTo>
                  <a:cubicBezTo>
                    <a:pt x="644375" y="221084"/>
                    <a:pt x="659847" y="219613"/>
                    <a:pt x="669821" y="219613"/>
                  </a:cubicBezTo>
                  <a:cubicBezTo>
                    <a:pt x="684910" y="219613"/>
                    <a:pt x="696609" y="222107"/>
                    <a:pt x="704921" y="227093"/>
                  </a:cubicBezTo>
                  <a:cubicBezTo>
                    <a:pt x="711570" y="230929"/>
                    <a:pt x="716845" y="236300"/>
                    <a:pt x="720745" y="243205"/>
                  </a:cubicBezTo>
                  <a:cubicBezTo>
                    <a:pt x="724645" y="250110"/>
                    <a:pt x="726595" y="257526"/>
                    <a:pt x="726595" y="265454"/>
                  </a:cubicBezTo>
                  <a:cubicBezTo>
                    <a:pt x="726595" y="278368"/>
                    <a:pt x="721863" y="290900"/>
                    <a:pt x="712401" y="303047"/>
                  </a:cubicBezTo>
                  <a:cubicBezTo>
                    <a:pt x="701149" y="317368"/>
                    <a:pt x="684590" y="327981"/>
                    <a:pt x="662724" y="334886"/>
                  </a:cubicBezTo>
                  <a:cubicBezTo>
                    <a:pt x="645590" y="340256"/>
                    <a:pt x="625771" y="342941"/>
                    <a:pt x="603266" y="342941"/>
                  </a:cubicBezTo>
                  <a:cubicBezTo>
                    <a:pt x="574879" y="342941"/>
                    <a:pt x="551863" y="338594"/>
                    <a:pt x="534218" y="329899"/>
                  </a:cubicBezTo>
                  <a:cubicBezTo>
                    <a:pt x="526033" y="325807"/>
                    <a:pt x="519513" y="320437"/>
                    <a:pt x="514654" y="313788"/>
                  </a:cubicBezTo>
                  <a:cubicBezTo>
                    <a:pt x="509795" y="307139"/>
                    <a:pt x="507365" y="300234"/>
                    <a:pt x="507365" y="293073"/>
                  </a:cubicBezTo>
                  <a:cubicBezTo>
                    <a:pt x="507365" y="288086"/>
                    <a:pt x="508740" y="283483"/>
                    <a:pt x="511489" y="279264"/>
                  </a:cubicBezTo>
                  <a:cubicBezTo>
                    <a:pt x="514238" y="275044"/>
                    <a:pt x="517723" y="272039"/>
                    <a:pt x="521942" y="270249"/>
                  </a:cubicBezTo>
                  <a:cubicBezTo>
                    <a:pt x="525778" y="268714"/>
                    <a:pt x="527696" y="267052"/>
                    <a:pt x="527696" y="265262"/>
                  </a:cubicBezTo>
                  <a:cubicBezTo>
                    <a:pt x="527696" y="263856"/>
                    <a:pt x="526098" y="261809"/>
                    <a:pt x="522901" y="259124"/>
                  </a:cubicBezTo>
                  <a:cubicBezTo>
                    <a:pt x="512672" y="250557"/>
                    <a:pt x="507557" y="241670"/>
                    <a:pt x="507557" y="232464"/>
                  </a:cubicBezTo>
                  <a:cubicBezTo>
                    <a:pt x="507557" y="226326"/>
                    <a:pt x="510018" y="219997"/>
                    <a:pt x="514942" y="213475"/>
                  </a:cubicBezTo>
                  <a:cubicBezTo>
                    <a:pt x="519864" y="206954"/>
                    <a:pt x="525970" y="201903"/>
                    <a:pt x="533258" y="198323"/>
                  </a:cubicBezTo>
                  <a:cubicBezTo>
                    <a:pt x="536327" y="196789"/>
                    <a:pt x="537862" y="195254"/>
                    <a:pt x="537862" y="193720"/>
                  </a:cubicBezTo>
                  <a:cubicBezTo>
                    <a:pt x="537862" y="191930"/>
                    <a:pt x="535943" y="189244"/>
                    <a:pt x="532107" y="185664"/>
                  </a:cubicBezTo>
                  <a:cubicBezTo>
                    <a:pt x="518937" y="173517"/>
                    <a:pt x="512352" y="159324"/>
                    <a:pt x="512352" y="143085"/>
                  </a:cubicBezTo>
                  <a:cubicBezTo>
                    <a:pt x="512352" y="134518"/>
                    <a:pt x="514686" y="126334"/>
                    <a:pt x="519353" y="118534"/>
                  </a:cubicBezTo>
                  <a:cubicBezTo>
                    <a:pt x="524020" y="110734"/>
                    <a:pt x="530509" y="104085"/>
                    <a:pt x="538821" y="98587"/>
                  </a:cubicBezTo>
                  <a:cubicBezTo>
                    <a:pt x="559407" y="85160"/>
                    <a:pt x="582232" y="78447"/>
                    <a:pt x="607294" y="78447"/>
                  </a:cubicBezTo>
                  <a:cubicBezTo>
                    <a:pt x="617268" y="78447"/>
                    <a:pt x="628392" y="79726"/>
                    <a:pt x="640667" y="82283"/>
                  </a:cubicBezTo>
                  <a:cubicBezTo>
                    <a:pt x="652303" y="84585"/>
                    <a:pt x="660295" y="85735"/>
                    <a:pt x="664642" y="85735"/>
                  </a:cubicBezTo>
                  <a:cubicBezTo>
                    <a:pt x="678580" y="85735"/>
                    <a:pt x="692453" y="80237"/>
                    <a:pt x="706263" y="69241"/>
                  </a:cubicBezTo>
                  <a:cubicBezTo>
                    <a:pt x="709332" y="66939"/>
                    <a:pt x="711698" y="65789"/>
                    <a:pt x="713360" y="65789"/>
                  </a:cubicBezTo>
                  <a:close/>
                  <a:moveTo>
                    <a:pt x="127548" y="55048"/>
                  </a:moveTo>
                  <a:cubicBezTo>
                    <a:pt x="116807" y="55048"/>
                    <a:pt x="108304" y="59842"/>
                    <a:pt x="102038" y="69433"/>
                  </a:cubicBezTo>
                  <a:cubicBezTo>
                    <a:pt x="97179" y="76593"/>
                    <a:pt x="94750" y="85097"/>
                    <a:pt x="94750" y="94942"/>
                  </a:cubicBezTo>
                  <a:cubicBezTo>
                    <a:pt x="94750" y="109392"/>
                    <a:pt x="97691" y="126110"/>
                    <a:pt x="103573" y="145098"/>
                  </a:cubicBezTo>
                  <a:cubicBezTo>
                    <a:pt x="109454" y="164086"/>
                    <a:pt x="116871" y="180933"/>
                    <a:pt x="125821" y="195638"/>
                  </a:cubicBezTo>
                  <a:cubicBezTo>
                    <a:pt x="129786" y="201903"/>
                    <a:pt x="134676" y="206890"/>
                    <a:pt x="140494" y="210599"/>
                  </a:cubicBezTo>
                  <a:cubicBezTo>
                    <a:pt x="146312" y="214306"/>
                    <a:pt x="152226" y="216161"/>
                    <a:pt x="158236" y="216161"/>
                  </a:cubicBezTo>
                  <a:cubicBezTo>
                    <a:pt x="167953" y="216161"/>
                    <a:pt x="175786" y="212517"/>
                    <a:pt x="181731" y="205228"/>
                  </a:cubicBezTo>
                  <a:cubicBezTo>
                    <a:pt x="187677" y="197940"/>
                    <a:pt x="190650" y="188349"/>
                    <a:pt x="190650" y="176458"/>
                  </a:cubicBezTo>
                  <a:cubicBezTo>
                    <a:pt x="190650" y="160986"/>
                    <a:pt x="188157" y="144299"/>
                    <a:pt x="183170" y="126398"/>
                  </a:cubicBezTo>
                  <a:cubicBezTo>
                    <a:pt x="178183" y="108496"/>
                    <a:pt x="171726" y="93216"/>
                    <a:pt x="163798" y="80557"/>
                  </a:cubicBezTo>
                  <a:cubicBezTo>
                    <a:pt x="158939" y="72757"/>
                    <a:pt x="153313" y="66620"/>
                    <a:pt x="146920" y="62144"/>
                  </a:cubicBezTo>
                  <a:cubicBezTo>
                    <a:pt x="140526" y="57669"/>
                    <a:pt x="134069" y="55304"/>
                    <a:pt x="127548" y="55048"/>
                  </a:cubicBezTo>
                  <a:close/>
                  <a:moveTo>
                    <a:pt x="1297055" y="5371"/>
                  </a:moveTo>
                  <a:cubicBezTo>
                    <a:pt x="1308180" y="5371"/>
                    <a:pt x="1317003" y="7449"/>
                    <a:pt x="1323524" y="11604"/>
                  </a:cubicBezTo>
                  <a:cubicBezTo>
                    <a:pt x="1330045" y="15760"/>
                    <a:pt x="1333305" y="21355"/>
                    <a:pt x="1333305" y="28387"/>
                  </a:cubicBezTo>
                  <a:cubicBezTo>
                    <a:pt x="1333305" y="38233"/>
                    <a:pt x="1328383" y="46033"/>
                    <a:pt x="1318537" y="51787"/>
                  </a:cubicBezTo>
                  <a:cubicBezTo>
                    <a:pt x="1302937" y="60866"/>
                    <a:pt x="1284077" y="65405"/>
                    <a:pt x="1261955" y="65405"/>
                  </a:cubicBezTo>
                  <a:cubicBezTo>
                    <a:pt x="1252621" y="65405"/>
                    <a:pt x="1245205" y="63615"/>
                    <a:pt x="1239707" y="60035"/>
                  </a:cubicBezTo>
                  <a:cubicBezTo>
                    <a:pt x="1232291" y="55431"/>
                    <a:pt x="1228582" y="49038"/>
                    <a:pt x="1228582" y="40854"/>
                  </a:cubicBezTo>
                  <a:cubicBezTo>
                    <a:pt x="1228582" y="29858"/>
                    <a:pt x="1236446" y="21226"/>
                    <a:pt x="1252174" y="14961"/>
                  </a:cubicBezTo>
                  <a:cubicBezTo>
                    <a:pt x="1268157" y="8568"/>
                    <a:pt x="1283117" y="5371"/>
                    <a:pt x="1297055" y="5371"/>
                  </a:cubicBezTo>
                  <a:close/>
                  <a:moveTo>
                    <a:pt x="145769" y="0"/>
                  </a:moveTo>
                  <a:cubicBezTo>
                    <a:pt x="178631" y="0"/>
                    <a:pt x="207337" y="9399"/>
                    <a:pt x="231888" y="28195"/>
                  </a:cubicBezTo>
                  <a:cubicBezTo>
                    <a:pt x="248510" y="41110"/>
                    <a:pt x="262001" y="57860"/>
                    <a:pt x="272358" y="78447"/>
                  </a:cubicBezTo>
                  <a:cubicBezTo>
                    <a:pt x="282459" y="98907"/>
                    <a:pt x="287510" y="119365"/>
                    <a:pt x="287510" y="139823"/>
                  </a:cubicBezTo>
                  <a:cubicBezTo>
                    <a:pt x="287510" y="170001"/>
                    <a:pt x="277536" y="196980"/>
                    <a:pt x="257589" y="220764"/>
                  </a:cubicBezTo>
                  <a:cubicBezTo>
                    <a:pt x="240711" y="240967"/>
                    <a:pt x="218654" y="255480"/>
                    <a:pt x="191417" y="264303"/>
                  </a:cubicBezTo>
                  <a:cubicBezTo>
                    <a:pt x="174667" y="269674"/>
                    <a:pt x="157852" y="272359"/>
                    <a:pt x="140974" y="272359"/>
                  </a:cubicBezTo>
                  <a:cubicBezTo>
                    <a:pt x="118852" y="272359"/>
                    <a:pt x="97691" y="267756"/>
                    <a:pt x="77487" y="258549"/>
                  </a:cubicBezTo>
                  <a:cubicBezTo>
                    <a:pt x="53065" y="247424"/>
                    <a:pt x="33949" y="230610"/>
                    <a:pt x="20139" y="208105"/>
                  </a:cubicBezTo>
                  <a:cubicBezTo>
                    <a:pt x="6713" y="186368"/>
                    <a:pt x="0" y="162393"/>
                    <a:pt x="0" y="136180"/>
                  </a:cubicBezTo>
                  <a:cubicBezTo>
                    <a:pt x="0" y="105747"/>
                    <a:pt x="8631" y="78895"/>
                    <a:pt x="25893" y="55623"/>
                  </a:cubicBezTo>
                  <a:cubicBezTo>
                    <a:pt x="41237" y="34909"/>
                    <a:pt x="61888" y="19692"/>
                    <a:pt x="87845" y="9974"/>
                  </a:cubicBezTo>
                  <a:cubicBezTo>
                    <a:pt x="105235" y="3325"/>
                    <a:pt x="124543" y="0"/>
                    <a:pt x="14576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200AE7DC-BEE5-44E6-A44A-5194BDFFB54D}"/>
                </a:ext>
              </a:extLst>
            </p:cNvPr>
            <p:cNvGrpSpPr/>
            <p:nvPr/>
          </p:nvGrpSpPr>
          <p:grpSpPr>
            <a:xfrm rot="21220434">
              <a:off x="8430188" y="5484078"/>
              <a:ext cx="795702" cy="556242"/>
              <a:chOff x="3755403" y="3352246"/>
              <a:chExt cx="1133941" cy="792691"/>
            </a:xfrm>
            <a:solidFill>
              <a:schemeClr val="bg1"/>
            </a:solidFill>
          </p:grpSpPr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2F2AEA2B-D1BF-4720-B8E4-C36B4E3FD452}"/>
                  </a:ext>
                </a:extLst>
              </p:cNvPr>
              <p:cNvSpPr/>
              <p:nvPr/>
            </p:nvSpPr>
            <p:spPr>
              <a:xfrm rot="679691">
                <a:off x="4208199" y="3352246"/>
                <a:ext cx="681145" cy="792691"/>
              </a:xfrm>
              <a:custGeom>
                <a:avLst/>
                <a:gdLst>
                  <a:gd name="connsiteX0" fmla="*/ 316143 w 2733675"/>
                  <a:gd name="connsiteY0" fmla="*/ 3128010 h 3181350"/>
                  <a:gd name="connsiteX1" fmla="*/ 2161135 w 2733675"/>
                  <a:gd name="connsiteY1" fmla="*/ 926782 h 3181350"/>
                  <a:gd name="connsiteX2" fmla="*/ 2146848 w 2733675"/>
                  <a:gd name="connsiteY2" fmla="*/ 956310 h 3181350"/>
                  <a:gd name="connsiteX3" fmla="*/ 2131608 w 2733675"/>
                  <a:gd name="connsiteY3" fmla="*/ 986790 h 3181350"/>
                  <a:gd name="connsiteX4" fmla="*/ 977178 w 2733675"/>
                  <a:gd name="connsiteY4" fmla="*/ 2490788 h 3181350"/>
                  <a:gd name="connsiteX5" fmla="*/ 256135 w 2733675"/>
                  <a:gd name="connsiteY5" fmla="*/ 3052763 h 3181350"/>
                  <a:gd name="connsiteX6" fmla="*/ 222798 w 2733675"/>
                  <a:gd name="connsiteY6" fmla="*/ 3041333 h 3181350"/>
                  <a:gd name="connsiteX7" fmla="*/ 164695 w 2733675"/>
                  <a:gd name="connsiteY7" fmla="*/ 2854642 h 3181350"/>
                  <a:gd name="connsiteX8" fmla="*/ 22773 w 2733675"/>
                  <a:gd name="connsiteY8" fmla="*/ 2218373 h 3181350"/>
                  <a:gd name="connsiteX9" fmla="*/ 38965 w 2733675"/>
                  <a:gd name="connsiteY9" fmla="*/ 1536382 h 3181350"/>
                  <a:gd name="connsiteX10" fmla="*/ 212320 w 2733675"/>
                  <a:gd name="connsiteY10" fmla="*/ 1156335 h 3181350"/>
                  <a:gd name="connsiteX11" fmla="*/ 545695 w 2733675"/>
                  <a:gd name="connsiteY11" fmla="*/ 865822 h 3181350"/>
                  <a:gd name="connsiteX12" fmla="*/ 1077190 w 2733675"/>
                  <a:gd name="connsiteY12" fmla="*/ 658177 h 3181350"/>
                  <a:gd name="connsiteX13" fmla="*/ 1392468 w 2733675"/>
                  <a:gd name="connsiteY13" fmla="*/ 579120 h 3181350"/>
                  <a:gd name="connsiteX14" fmla="*/ 1986828 w 2733675"/>
                  <a:gd name="connsiteY14" fmla="*/ 418147 h 3181350"/>
                  <a:gd name="connsiteX15" fmla="*/ 2201140 w 2733675"/>
                  <a:gd name="connsiteY15" fmla="*/ 322897 h 3181350"/>
                  <a:gd name="connsiteX16" fmla="*/ 2529753 w 2733675"/>
                  <a:gd name="connsiteY16" fmla="*/ 0 h 3181350"/>
                  <a:gd name="connsiteX17" fmla="*/ 2555470 w 2733675"/>
                  <a:gd name="connsiteY17" fmla="*/ 99060 h 3181350"/>
                  <a:gd name="connsiteX18" fmla="*/ 2689773 w 2733675"/>
                  <a:gd name="connsiteY18" fmla="*/ 775335 h 3181350"/>
                  <a:gd name="connsiteX19" fmla="*/ 2726920 w 2733675"/>
                  <a:gd name="connsiteY19" fmla="*/ 1599248 h 3181350"/>
                  <a:gd name="connsiteX20" fmla="*/ 2524990 w 2733675"/>
                  <a:gd name="connsiteY20" fmla="*/ 2387917 h 3181350"/>
                  <a:gd name="connsiteX21" fmla="*/ 2271625 w 2733675"/>
                  <a:gd name="connsiteY21" fmla="*/ 2735580 h 3181350"/>
                  <a:gd name="connsiteX22" fmla="*/ 1782993 w 2733675"/>
                  <a:gd name="connsiteY22" fmla="*/ 3046095 h 3181350"/>
                  <a:gd name="connsiteX23" fmla="*/ 1406755 w 2733675"/>
                  <a:gd name="connsiteY23" fmla="*/ 3146108 h 3181350"/>
                  <a:gd name="connsiteX24" fmla="*/ 714288 w 2733675"/>
                  <a:gd name="connsiteY24" fmla="*/ 3172778 h 3181350"/>
                  <a:gd name="connsiteX25" fmla="*/ 334240 w 2733675"/>
                  <a:gd name="connsiteY25" fmla="*/ 3129915 h 3181350"/>
                  <a:gd name="connsiteX26" fmla="*/ 316143 w 2733675"/>
                  <a:gd name="connsiteY26" fmla="*/ 3128010 h 3181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733675" h="3181350">
                    <a:moveTo>
                      <a:pt x="316143" y="3128010"/>
                    </a:moveTo>
                    <a:cubicBezTo>
                      <a:pt x="1211493" y="2624138"/>
                      <a:pt x="1817283" y="1884045"/>
                      <a:pt x="2161135" y="926782"/>
                    </a:cubicBezTo>
                    <a:cubicBezTo>
                      <a:pt x="2156373" y="936307"/>
                      <a:pt x="2151610" y="946785"/>
                      <a:pt x="2146848" y="956310"/>
                    </a:cubicBezTo>
                    <a:cubicBezTo>
                      <a:pt x="2142085" y="966788"/>
                      <a:pt x="2136370" y="976313"/>
                      <a:pt x="2131608" y="986790"/>
                    </a:cubicBezTo>
                    <a:cubicBezTo>
                      <a:pt x="1843953" y="1563053"/>
                      <a:pt x="1455333" y="2061210"/>
                      <a:pt x="977178" y="2490788"/>
                    </a:cubicBezTo>
                    <a:cubicBezTo>
                      <a:pt x="750483" y="2695575"/>
                      <a:pt x="508548" y="2880360"/>
                      <a:pt x="256135" y="3052763"/>
                    </a:cubicBezTo>
                    <a:cubicBezTo>
                      <a:pt x="236133" y="3066098"/>
                      <a:pt x="229465" y="3065145"/>
                      <a:pt x="222798" y="3041333"/>
                    </a:cubicBezTo>
                    <a:cubicBezTo>
                      <a:pt x="204700" y="2978467"/>
                      <a:pt x="183745" y="2917508"/>
                      <a:pt x="164695" y="2854642"/>
                    </a:cubicBezTo>
                    <a:cubicBezTo>
                      <a:pt x="100878" y="2646045"/>
                      <a:pt x="51348" y="2434590"/>
                      <a:pt x="22773" y="2218373"/>
                    </a:cubicBezTo>
                    <a:cubicBezTo>
                      <a:pt x="-7707" y="1990725"/>
                      <a:pt x="-12470" y="1763078"/>
                      <a:pt x="38965" y="1536382"/>
                    </a:cubicBezTo>
                    <a:cubicBezTo>
                      <a:pt x="70398" y="1396365"/>
                      <a:pt x="129453" y="1270635"/>
                      <a:pt x="212320" y="1156335"/>
                    </a:cubicBezTo>
                    <a:cubicBezTo>
                      <a:pt x="300903" y="1033463"/>
                      <a:pt x="416155" y="941070"/>
                      <a:pt x="545695" y="865822"/>
                    </a:cubicBezTo>
                    <a:cubicBezTo>
                      <a:pt x="712383" y="769620"/>
                      <a:pt x="892405" y="707707"/>
                      <a:pt x="1077190" y="658177"/>
                    </a:cubicBezTo>
                    <a:cubicBezTo>
                      <a:pt x="1181965" y="629602"/>
                      <a:pt x="1287693" y="604838"/>
                      <a:pt x="1392468" y="579120"/>
                    </a:cubicBezTo>
                    <a:cubicBezTo>
                      <a:pt x="1591540" y="530543"/>
                      <a:pt x="1792518" y="487680"/>
                      <a:pt x="1986828" y="418147"/>
                    </a:cubicBezTo>
                    <a:cubicBezTo>
                      <a:pt x="2060170" y="391477"/>
                      <a:pt x="2132560" y="360997"/>
                      <a:pt x="2201140" y="322897"/>
                    </a:cubicBezTo>
                    <a:cubicBezTo>
                      <a:pt x="2338300" y="246697"/>
                      <a:pt x="2453553" y="148590"/>
                      <a:pt x="2529753" y="0"/>
                    </a:cubicBezTo>
                    <a:cubicBezTo>
                      <a:pt x="2539278" y="37147"/>
                      <a:pt x="2547850" y="67627"/>
                      <a:pt x="2555470" y="99060"/>
                    </a:cubicBezTo>
                    <a:cubicBezTo>
                      <a:pt x="2610715" y="321945"/>
                      <a:pt x="2658340" y="546735"/>
                      <a:pt x="2689773" y="775335"/>
                    </a:cubicBezTo>
                    <a:cubicBezTo>
                      <a:pt x="2727873" y="1048702"/>
                      <a:pt x="2746923" y="1323023"/>
                      <a:pt x="2726920" y="1599248"/>
                    </a:cubicBezTo>
                    <a:cubicBezTo>
                      <a:pt x="2706918" y="1874520"/>
                      <a:pt x="2650720" y="2140267"/>
                      <a:pt x="2524990" y="2387917"/>
                    </a:cubicBezTo>
                    <a:cubicBezTo>
                      <a:pt x="2459268" y="2517458"/>
                      <a:pt x="2374495" y="2632710"/>
                      <a:pt x="2271625" y="2735580"/>
                    </a:cubicBezTo>
                    <a:cubicBezTo>
                      <a:pt x="2131608" y="2875598"/>
                      <a:pt x="1965873" y="2973705"/>
                      <a:pt x="1782993" y="3046095"/>
                    </a:cubicBezTo>
                    <a:cubicBezTo>
                      <a:pt x="1661073" y="3094673"/>
                      <a:pt x="1535343" y="3124200"/>
                      <a:pt x="1406755" y="3146108"/>
                    </a:cubicBezTo>
                    <a:cubicBezTo>
                      <a:pt x="1177203" y="3186113"/>
                      <a:pt x="945745" y="3188017"/>
                      <a:pt x="714288" y="3172778"/>
                    </a:cubicBezTo>
                    <a:cubicBezTo>
                      <a:pt x="586653" y="3164205"/>
                      <a:pt x="459970" y="3149917"/>
                      <a:pt x="334240" y="3129915"/>
                    </a:cubicBezTo>
                    <a:cubicBezTo>
                      <a:pt x="331383" y="3131820"/>
                      <a:pt x="328525" y="3130867"/>
                      <a:pt x="316143" y="312801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2B99E3C9-45FA-4B85-B947-62AF583AFC7C}"/>
                  </a:ext>
                </a:extLst>
              </p:cNvPr>
              <p:cNvSpPr/>
              <p:nvPr/>
            </p:nvSpPr>
            <p:spPr>
              <a:xfrm rot="19811027">
                <a:off x="3755403" y="3367093"/>
                <a:ext cx="386957" cy="623725"/>
              </a:xfrm>
              <a:custGeom>
                <a:avLst/>
                <a:gdLst>
                  <a:gd name="connsiteX0" fmla="*/ 934992 w 2085975"/>
                  <a:gd name="connsiteY0" fmla="*/ 822960 h 3362325"/>
                  <a:gd name="connsiteX1" fmla="*/ 1095965 w 2085975"/>
                  <a:gd name="connsiteY1" fmla="*/ 3340418 h 3362325"/>
                  <a:gd name="connsiteX2" fmla="*/ 1072152 w 2085975"/>
                  <a:gd name="connsiteY2" fmla="*/ 3334703 h 3362325"/>
                  <a:gd name="connsiteX3" fmla="*/ 748302 w 2085975"/>
                  <a:gd name="connsiteY3" fmla="*/ 3155633 h 3362325"/>
                  <a:gd name="connsiteX4" fmla="*/ 506367 w 2085975"/>
                  <a:gd name="connsiteY4" fmla="*/ 2975610 h 3362325"/>
                  <a:gd name="connsiteX5" fmla="*/ 196805 w 2085975"/>
                  <a:gd name="connsiteY5" fmla="*/ 2623185 h 3362325"/>
                  <a:gd name="connsiteX6" fmla="*/ 1542 w 2085975"/>
                  <a:gd name="connsiteY6" fmla="*/ 1878330 h 3362325"/>
                  <a:gd name="connsiteX7" fmla="*/ 125367 w 2085975"/>
                  <a:gd name="connsiteY7" fmla="*/ 1338263 h 3362325"/>
                  <a:gd name="connsiteX8" fmla="*/ 290150 w 2085975"/>
                  <a:gd name="connsiteY8" fmla="*/ 1003935 h 3362325"/>
                  <a:gd name="connsiteX9" fmla="*/ 533990 w 2085975"/>
                  <a:gd name="connsiteY9" fmla="*/ 645795 h 3362325"/>
                  <a:gd name="connsiteX10" fmla="*/ 869270 w 2085975"/>
                  <a:gd name="connsiteY10" fmla="*/ 260985 h 3362325"/>
                  <a:gd name="connsiteX11" fmla="*/ 1139780 w 2085975"/>
                  <a:gd name="connsiteY11" fmla="*/ 0 h 3362325"/>
                  <a:gd name="connsiteX12" fmla="*/ 1145495 w 2085975"/>
                  <a:gd name="connsiteY12" fmla="*/ 16193 h 3362325"/>
                  <a:gd name="connsiteX13" fmla="*/ 1287417 w 2085975"/>
                  <a:gd name="connsiteY13" fmla="*/ 554355 h 3362325"/>
                  <a:gd name="connsiteX14" fmla="*/ 1752237 w 2085975"/>
                  <a:gd name="connsiteY14" fmla="*/ 1176338 h 3362325"/>
                  <a:gd name="connsiteX15" fmla="*/ 2081802 w 2085975"/>
                  <a:gd name="connsiteY15" fmla="*/ 1904048 h 3362325"/>
                  <a:gd name="connsiteX16" fmla="*/ 1946547 w 2085975"/>
                  <a:gd name="connsiteY16" fmla="*/ 2621280 h 3362325"/>
                  <a:gd name="connsiteX17" fmla="*/ 1444580 w 2085975"/>
                  <a:gd name="connsiteY17" fmla="*/ 3253740 h 3362325"/>
                  <a:gd name="connsiteX18" fmla="*/ 1323612 w 2085975"/>
                  <a:gd name="connsiteY18" fmla="*/ 3355658 h 3362325"/>
                  <a:gd name="connsiteX19" fmla="*/ 1275035 w 2085975"/>
                  <a:gd name="connsiteY19" fmla="*/ 3358515 h 3362325"/>
                  <a:gd name="connsiteX20" fmla="*/ 1215980 w 2085975"/>
                  <a:gd name="connsiteY20" fmla="*/ 3300413 h 3362325"/>
                  <a:gd name="connsiteX21" fmla="*/ 1103585 w 2085975"/>
                  <a:gd name="connsiteY21" fmla="*/ 3075623 h 3362325"/>
                  <a:gd name="connsiteX22" fmla="*/ 1004525 w 2085975"/>
                  <a:gd name="connsiteY22" fmla="*/ 2750820 h 3362325"/>
                  <a:gd name="connsiteX23" fmla="*/ 971187 w 2085975"/>
                  <a:gd name="connsiteY23" fmla="*/ 2626043 h 3362325"/>
                  <a:gd name="connsiteX24" fmla="*/ 921657 w 2085975"/>
                  <a:gd name="connsiteY24" fmla="*/ 2357438 h 3362325"/>
                  <a:gd name="connsiteX25" fmla="*/ 865460 w 2085975"/>
                  <a:gd name="connsiteY25" fmla="*/ 1453515 h 3362325"/>
                  <a:gd name="connsiteX26" fmla="*/ 934992 w 2085975"/>
                  <a:gd name="connsiteY26" fmla="*/ 838200 h 3362325"/>
                  <a:gd name="connsiteX27" fmla="*/ 934992 w 2085975"/>
                  <a:gd name="connsiteY27" fmla="*/ 822960 h 3362325"/>
                  <a:gd name="connsiteX28" fmla="*/ 938802 w 2085975"/>
                  <a:gd name="connsiteY28" fmla="*/ 803910 h 3362325"/>
                  <a:gd name="connsiteX29" fmla="*/ 938802 w 2085975"/>
                  <a:gd name="connsiteY29" fmla="*/ 805815 h 3362325"/>
                  <a:gd name="connsiteX30" fmla="*/ 937850 w 2085975"/>
                  <a:gd name="connsiteY30" fmla="*/ 805815 h 3362325"/>
                  <a:gd name="connsiteX31" fmla="*/ 938802 w 2085975"/>
                  <a:gd name="connsiteY31" fmla="*/ 803910 h 336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085975" h="3362325">
                    <a:moveTo>
                      <a:pt x="934992" y="822960"/>
                    </a:moveTo>
                    <a:cubicBezTo>
                      <a:pt x="685437" y="1681163"/>
                      <a:pt x="733062" y="2520315"/>
                      <a:pt x="1095965" y="3340418"/>
                    </a:cubicBezTo>
                    <a:cubicBezTo>
                      <a:pt x="1084535" y="3343275"/>
                      <a:pt x="1077867" y="3337560"/>
                      <a:pt x="1072152" y="3334703"/>
                    </a:cubicBezTo>
                    <a:cubicBezTo>
                      <a:pt x="959757" y="3282315"/>
                      <a:pt x="852125" y="3222308"/>
                      <a:pt x="748302" y="3155633"/>
                    </a:cubicBezTo>
                    <a:cubicBezTo>
                      <a:pt x="663530" y="3101340"/>
                      <a:pt x="583520" y="3041333"/>
                      <a:pt x="506367" y="2975610"/>
                    </a:cubicBezTo>
                    <a:cubicBezTo>
                      <a:pt x="386352" y="2872740"/>
                      <a:pt x="281577" y="2756535"/>
                      <a:pt x="196805" y="2623185"/>
                    </a:cubicBezTo>
                    <a:cubicBezTo>
                      <a:pt x="51072" y="2395538"/>
                      <a:pt x="-10840" y="2146935"/>
                      <a:pt x="1542" y="1878330"/>
                    </a:cubicBezTo>
                    <a:cubicBezTo>
                      <a:pt x="10115" y="1690688"/>
                      <a:pt x="56787" y="1511618"/>
                      <a:pt x="125367" y="1338263"/>
                    </a:cubicBezTo>
                    <a:cubicBezTo>
                      <a:pt x="171087" y="1222058"/>
                      <a:pt x="228237" y="1111568"/>
                      <a:pt x="290150" y="1003935"/>
                    </a:cubicBezTo>
                    <a:cubicBezTo>
                      <a:pt x="362540" y="879158"/>
                      <a:pt x="445407" y="761048"/>
                      <a:pt x="533990" y="645795"/>
                    </a:cubicBezTo>
                    <a:cubicBezTo>
                      <a:pt x="636860" y="510540"/>
                      <a:pt x="751160" y="383858"/>
                      <a:pt x="869270" y="260985"/>
                    </a:cubicBezTo>
                    <a:cubicBezTo>
                      <a:pt x="955947" y="170498"/>
                      <a:pt x="1048340" y="84773"/>
                      <a:pt x="1139780" y="0"/>
                    </a:cubicBezTo>
                    <a:cubicBezTo>
                      <a:pt x="1149305" y="3810"/>
                      <a:pt x="1145495" y="10478"/>
                      <a:pt x="1145495" y="16193"/>
                    </a:cubicBezTo>
                    <a:cubicBezTo>
                      <a:pt x="1138827" y="209550"/>
                      <a:pt x="1197882" y="386715"/>
                      <a:pt x="1287417" y="554355"/>
                    </a:cubicBezTo>
                    <a:cubicBezTo>
                      <a:pt x="1410290" y="785813"/>
                      <a:pt x="1578882" y="982980"/>
                      <a:pt x="1752237" y="1176338"/>
                    </a:cubicBezTo>
                    <a:cubicBezTo>
                      <a:pt x="1937975" y="1383983"/>
                      <a:pt x="2052275" y="1625918"/>
                      <a:pt x="2081802" y="1904048"/>
                    </a:cubicBezTo>
                    <a:cubicBezTo>
                      <a:pt x="2108472" y="2156460"/>
                      <a:pt x="2057037" y="2394585"/>
                      <a:pt x="1946547" y="2621280"/>
                    </a:cubicBezTo>
                    <a:cubicBezTo>
                      <a:pt x="1825580" y="2868930"/>
                      <a:pt x="1649367" y="3072765"/>
                      <a:pt x="1444580" y="3253740"/>
                    </a:cubicBezTo>
                    <a:cubicBezTo>
                      <a:pt x="1404575" y="3288983"/>
                      <a:pt x="1362665" y="3320415"/>
                      <a:pt x="1323612" y="3355658"/>
                    </a:cubicBezTo>
                    <a:cubicBezTo>
                      <a:pt x="1306467" y="3370898"/>
                      <a:pt x="1292180" y="3368993"/>
                      <a:pt x="1275035" y="3358515"/>
                    </a:cubicBezTo>
                    <a:cubicBezTo>
                      <a:pt x="1251222" y="3343275"/>
                      <a:pt x="1232172" y="3323273"/>
                      <a:pt x="1215980" y="3300413"/>
                    </a:cubicBezTo>
                    <a:cubicBezTo>
                      <a:pt x="1166450" y="3231833"/>
                      <a:pt x="1133112" y="3154680"/>
                      <a:pt x="1103585" y="3075623"/>
                    </a:cubicBezTo>
                    <a:cubicBezTo>
                      <a:pt x="1063580" y="2969895"/>
                      <a:pt x="1036910" y="2859405"/>
                      <a:pt x="1004525" y="2750820"/>
                    </a:cubicBezTo>
                    <a:cubicBezTo>
                      <a:pt x="992142" y="2708910"/>
                      <a:pt x="976902" y="2667953"/>
                      <a:pt x="971187" y="2626043"/>
                    </a:cubicBezTo>
                    <a:cubicBezTo>
                      <a:pt x="957852" y="2535555"/>
                      <a:pt x="935945" y="2447925"/>
                      <a:pt x="921657" y="2357438"/>
                    </a:cubicBezTo>
                    <a:cubicBezTo>
                      <a:pt x="872127" y="2058353"/>
                      <a:pt x="852125" y="1757363"/>
                      <a:pt x="865460" y="1453515"/>
                    </a:cubicBezTo>
                    <a:cubicBezTo>
                      <a:pt x="874032" y="1246823"/>
                      <a:pt x="897845" y="1041083"/>
                      <a:pt x="934992" y="838200"/>
                    </a:cubicBezTo>
                    <a:cubicBezTo>
                      <a:pt x="934040" y="832485"/>
                      <a:pt x="934040" y="827723"/>
                      <a:pt x="934992" y="822960"/>
                    </a:cubicBezTo>
                    <a:close/>
                    <a:moveTo>
                      <a:pt x="938802" y="803910"/>
                    </a:moveTo>
                    <a:lnTo>
                      <a:pt x="938802" y="805815"/>
                    </a:lnTo>
                    <a:lnTo>
                      <a:pt x="937850" y="805815"/>
                    </a:lnTo>
                    <a:lnTo>
                      <a:pt x="938802" y="80391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D1FFC4E5-E07E-4477-B534-C738F6D36686}"/>
              </a:ext>
            </a:extLst>
          </p:cNvPr>
          <p:cNvSpPr txBox="1"/>
          <p:nvPr/>
        </p:nvSpPr>
        <p:spPr>
          <a:xfrm>
            <a:off x="614635" y="929788"/>
            <a:ext cx="120289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accent1"/>
                </a:solidFill>
                <a:cs typeface="Arial" pitchFamily="34" charset="0"/>
              </a:rPr>
              <a:t>1st</a:t>
            </a:r>
            <a:endParaRPr lang="ko-KR" altLang="en-US" sz="5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3C7327DE-ED26-4124-BC34-3B811731E6AA}"/>
              </a:ext>
            </a:extLst>
          </p:cNvPr>
          <p:cNvSpPr txBox="1"/>
          <p:nvPr/>
        </p:nvSpPr>
        <p:spPr>
          <a:xfrm>
            <a:off x="614635" y="2228269"/>
            <a:ext cx="120289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accent2"/>
                </a:solidFill>
                <a:cs typeface="Arial" pitchFamily="34" charset="0"/>
              </a:rPr>
              <a:t>2st</a:t>
            </a:r>
            <a:endParaRPr lang="ko-KR" altLang="en-US" sz="5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5A450B41-87AD-4B96-8622-20651C3057DA}"/>
              </a:ext>
            </a:extLst>
          </p:cNvPr>
          <p:cNvSpPr txBox="1"/>
          <p:nvPr/>
        </p:nvSpPr>
        <p:spPr>
          <a:xfrm>
            <a:off x="7496910" y="929788"/>
            <a:ext cx="120289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accent3"/>
                </a:solidFill>
                <a:cs typeface="Arial" pitchFamily="34" charset="0"/>
              </a:rPr>
              <a:t>3st</a:t>
            </a:r>
            <a:endParaRPr lang="ko-KR" altLang="en-US" sz="5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18A5F89-B946-4949-8A77-185E3BB0E2B2}"/>
              </a:ext>
            </a:extLst>
          </p:cNvPr>
          <p:cNvSpPr txBox="1"/>
          <p:nvPr/>
        </p:nvSpPr>
        <p:spPr>
          <a:xfrm>
            <a:off x="7496910" y="2228269"/>
            <a:ext cx="120289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400" b="1" dirty="0">
                <a:solidFill>
                  <a:schemeClr val="accent4"/>
                </a:solidFill>
                <a:cs typeface="Arial" pitchFamily="34" charset="0"/>
              </a:rPr>
              <a:t>4st</a:t>
            </a:r>
            <a:endParaRPr lang="ko-KR" altLang="en-US" sz="5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ACF60A04-58AF-4894-8B4E-2DD917837BEF}"/>
              </a:ext>
            </a:extLst>
          </p:cNvPr>
          <p:cNvGrpSpPr/>
          <p:nvPr/>
        </p:nvGrpSpPr>
        <p:grpSpPr>
          <a:xfrm>
            <a:off x="1913930" y="1026499"/>
            <a:ext cx="2941528" cy="738664"/>
            <a:chOff x="2551705" y="4283314"/>
            <a:chExt cx="2152229" cy="738664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34289FF4-55C1-4906-9906-125363B0D793}"/>
                </a:ext>
              </a:extLst>
            </p:cNvPr>
            <p:cNvSpPr txBox="1"/>
            <p:nvPr/>
          </p:nvSpPr>
          <p:spPr>
            <a:xfrm>
              <a:off x="2551706" y="4560313"/>
              <a:ext cx="215222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74E1491F-6836-4244-90FE-89736676969E}"/>
                </a:ext>
              </a:extLst>
            </p:cNvPr>
            <p:cNvSpPr txBox="1"/>
            <p:nvPr/>
          </p:nvSpPr>
          <p:spPr>
            <a:xfrm>
              <a:off x="2551705" y="4283314"/>
              <a:ext cx="213393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80BD32BA-E133-49C6-A51F-BEED8B615238}"/>
              </a:ext>
            </a:extLst>
          </p:cNvPr>
          <p:cNvGrpSpPr/>
          <p:nvPr/>
        </p:nvGrpSpPr>
        <p:grpSpPr>
          <a:xfrm>
            <a:off x="8796204" y="1026499"/>
            <a:ext cx="2941528" cy="738664"/>
            <a:chOff x="2551705" y="4283314"/>
            <a:chExt cx="2152229" cy="738664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06EAC03-3FE6-442A-AAC3-2D1D3142FCB9}"/>
                </a:ext>
              </a:extLst>
            </p:cNvPr>
            <p:cNvSpPr txBox="1"/>
            <p:nvPr/>
          </p:nvSpPr>
          <p:spPr>
            <a:xfrm>
              <a:off x="2551706" y="4560313"/>
              <a:ext cx="215222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572583D8-8FF5-47C2-8B4D-C57167D7A255}"/>
                </a:ext>
              </a:extLst>
            </p:cNvPr>
            <p:cNvSpPr txBox="1"/>
            <p:nvPr/>
          </p:nvSpPr>
          <p:spPr>
            <a:xfrm>
              <a:off x="2551705" y="4283314"/>
              <a:ext cx="213393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E98E865C-3AC2-4E86-A3BE-1F864C3F85B3}"/>
              </a:ext>
            </a:extLst>
          </p:cNvPr>
          <p:cNvGrpSpPr/>
          <p:nvPr/>
        </p:nvGrpSpPr>
        <p:grpSpPr>
          <a:xfrm>
            <a:off x="1913930" y="2324980"/>
            <a:ext cx="2941528" cy="738664"/>
            <a:chOff x="2551705" y="4283314"/>
            <a:chExt cx="2152229" cy="73866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A1F9BDD4-E975-4BD7-AC26-0F64C1F7744E}"/>
                </a:ext>
              </a:extLst>
            </p:cNvPr>
            <p:cNvSpPr txBox="1"/>
            <p:nvPr/>
          </p:nvSpPr>
          <p:spPr>
            <a:xfrm>
              <a:off x="2551706" y="4560313"/>
              <a:ext cx="215222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F9B4A68A-C98D-4DCB-B931-689EC711C2BF}"/>
                </a:ext>
              </a:extLst>
            </p:cNvPr>
            <p:cNvSpPr txBox="1"/>
            <p:nvPr/>
          </p:nvSpPr>
          <p:spPr>
            <a:xfrm>
              <a:off x="2551705" y="4283314"/>
              <a:ext cx="213393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5A1FDECC-8DC8-4C45-8D9D-90D15BC6865C}"/>
              </a:ext>
            </a:extLst>
          </p:cNvPr>
          <p:cNvGrpSpPr/>
          <p:nvPr/>
        </p:nvGrpSpPr>
        <p:grpSpPr>
          <a:xfrm>
            <a:off x="8796204" y="2324980"/>
            <a:ext cx="2941528" cy="738664"/>
            <a:chOff x="2551705" y="4283314"/>
            <a:chExt cx="2152229" cy="738664"/>
          </a:xfrm>
        </p:grpSpPr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8F299684-A5EF-4E1E-A42F-D0E48CD81F80}"/>
                </a:ext>
              </a:extLst>
            </p:cNvPr>
            <p:cNvSpPr txBox="1"/>
            <p:nvPr/>
          </p:nvSpPr>
          <p:spPr>
            <a:xfrm>
              <a:off x="2551706" y="4560313"/>
              <a:ext cx="215222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06845FE8-51AA-4838-B61B-57B907412DFF}"/>
                </a:ext>
              </a:extLst>
            </p:cNvPr>
            <p:cNvSpPr txBox="1"/>
            <p:nvPr/>
          </p:nvSpPr>
          <p:spPr>
            <a:xfrm>
              <a:off x="2551705" y="4283314"/>
              <a:ext cx="213393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25175266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FE12B630-F563-4F7A-A724-66061AEEE468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53F6312-50AE-42F8-8122-E254E180CA7D}"/>
              </a:ext>
            </a:extLst>
          </p:cNvPr>
          <p:cNvSpPr/>
          <p:nvPr/>
        </p:nvSpPr>
        <p:spPr>
          <a:xfrm>
            <a:off x="0" y="535959"/>
            <a:ext cx="6994187" cy="166342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C9C3BF4-AD9A-4A4C-8FBB-97D6D0C336C1}"/>
              </a:ext>
            </a:extLst>
          </p:cNvPr>
          <p:cNvSpPr txBox="1"/>
          <p:nvPr/>
        </p:nvSpPr>
        <p:spPr>
          <a:xfrm>
            <a:off x="661480" y="1825537"/>
            <a:ext cx="5680952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2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OREM IPSUM DOLOR SIT AMET, CU USU AGAM INTEGRE IMPEDIT.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11EBDFF8-04FB-48F5-8264-498F0E4F02F7}"/>
              </a:ext>
            </a:extLst>
          </p:cNvPr>
          <p:cNvSpPr txBox="1"/>
          <p:nvPr/>
        </p:nvSpPr>
        <p:spPr>
          <a:xfrm>
            <a:off x="661480" y="609103"/>
            <a:ext cx="5680952" cy="132343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000" b="1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  <a:p>
            <a:r>
              <a:rPr lang="en-GB" altLang="ko-KR" sz="4000" b="1" dirty="0">
                <a:solidFill>
                  <a:schemeClr val="bg1"/>
                </a:solidFill>
                <a:cs typeface="Arial" pitchFamily="34" charset="0"/>
              </a:rPr>
              <a:t>PRESENTATION</a:t>
            </a:r>
            <a:endParaRPr lang="ko-KR" altLang="en-US" sz="4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E770727-1094-46F1-9A91-12E2362E1E1E}"/>
              </a:ext>
            </a:extLst>
          </p:cNvPr>
          <p:cNvSpPr txBox="1"/>
          <p:nvPr/>
        </p:nvSpPr>
        <p:spPr>
          <a:xfrm>
            <a:off x="764034" y="3283802"/>
            <a:ext cx="4670759" cy="738664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400" dirty="0">
                <a:solidFill>
                  <a:schemeClr val="accent2"/>
                </a:solidFill>
              </a:rPr>
              <a:t>We Create Quality Professional </a:t>
            </a:r>
          </a:p>
          <a:p>
            <a:r>
              <a:rPr lang="en-US" altLang="ko-KR" sz="2400" dirty="0">
                <a:solidFill>
                  <a:schemeClr val="accent2"/>
                </a:solidFill>
              </a:rPr>
              <a:t>PPT Presentation</a:t>
            </a:r>
            <a:endParaRPr lang="ko-KR" altLang="en-US" sz="2400" dirty="0">
              <a:solidFill>
                <a:schemeClr val="accent2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4E97217-BB3E-45A7-A5CB-A43A1C16D1E8}"/>
              </a:ext>
            </a:extLst>
          </p:cNvPr>
          <p:cNvSpPr txBox="1"/>
          <p:nvPr/>
        </p:nvSpPr>
        <p:spPr>
          <a:xfrm>
            <a:off x="661206" y="4267969"/>
            <a:ext cx="477358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I hope and I believe that this Template will your Time.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Easy to change colors, photos. </a:t>
            </a:r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Get a modern PowerPoint  Presentation that is beautifully designed. I hope and I believe that this Template will your Time. </a:t>
            </a:r>
            <a:r>
              <a:rPr lang="en-US" altLang="ko-KR" sz="1200" dirty="0">
                <a:ea typeface="FZShuTi" pitchFamily="2" charset="-122"/>
                <a:cs typeface="Arial" pitchFamily="34" charset="0"/>
              </a:rPr>
              <a:t>Easy to change colors, photos. </a:t>
            </a:r>
          </a:p>
          <a:p>
            <a:endParaRPr lang="en-US" altLang="ko-KR" sz="1200" dirty="0">
              <a:ea typeface="FZShuTi" pitchFamily="2" charset="-122"/>
              <a:cs typeface="Arial" pitchFamily="34" charset="0"/>
            </a:endParaRPr>
          </a:p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A14D5A2E-2130-4F4E-A771-FE26D978EB21}"/>
              </a:ext>
            </a:extLst>
          </p:cNvPr>
          <p:cNvGrpSpPr/>
          <p:nvPr/>
        </p:nvGrpSpPr>
        <p:grpSpPr>
          <a:xfrm>
            <a:off x="4391495" y="868423"/>
            <a:ext cx="795702" cy="556242"/>
            <a:chOff x="3755403" y="3352246"/>
            <a:chExt cx="1133941" cy="792691"/>
          </a:xfrm>
          <a:solidFill>
            <a:schemeClr val="bg1"/>
          </a:solidFill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F0121CD-0F94-4570-8361-4067D7568F92}"/>
                </a:ext>
              </a:extLst>
            </p:cNvPr>
            <p:cNvSpPr/>
            <p:nvPr/>
          </p:nvSpPr>
          <p:spPr>
            <a:xfrm rot="679691">
              <a:off x="4208199" y="3352246"/>
              <a:ext cx="681145" cy="792691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1E805A4-6494-41AD-A67B-0606BF0E6029}"/>
                </a:ext>
              </a:extLst>
            </p:cNvPr>
            <p:cNvSpPr/>
            <p:nvPr/>
          </p:nvSpPr>
          <p:spPr>
            <a:xfrm rot="19811027">
              <a:off x="3755403" y="3367093"/>
              <a:ext cx="386957" cy="62372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54251503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DBF2734-1320-4DB7-B21C-729FF72236B4}"/>
              </a:ext>
            </a:extLst>
          </p:cNvPr>
          <p:cNvGrpSpPr/>
          <p:nvPr/>
        </p:nvGrpSpPr>
        <p:grpSpPr>
          <a:xfrm>
            <a:off x="6101208" y="1778264"/>
            <a:ext cx="68958" cy="4283174"/>
            <a:chOff x="4283968" y="1628800"/>
            <a:chExt cx="68958" cy="4283174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59CD0868-7B02-4C8F-97AD-3EDD77ED5F5D}"/>
                </a:ext>
              </a:extLst>
            </p:cNvPr>
            <p:cNvSpPr/>
            <p:nvPr/>
          </p:nvSpPr>
          <p:spPr>
            <a:xfrm>
              <a:off x="4283968" y="1628800"/>
              <a:ext cx="68958" cy="82679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0213130A-304B-4766-A048-43B929B2A95D}"/>
                </a:ext>
              </a:extLst>
            </p:cNvPr>
            <p:cNvSpPr/>
            <p:nvPr/>
          </p:nvSpPr>
          <p:spPr>
            <a:xfrm>
              <a:off x="4283968" y="2492896"/>
              <a:ext cx="68958" cy="82679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D8DB372F-791E-40F0-B150-752E76FB03EC}"/>
                </a:ext>
              </a:extLst>
            </p:cNvPr>
            <p:cNvSpPr/>
            <p:nvPr/>
          </p:nvSpPr>
          <p:spPr>
            <a:xfrm>
              <a:off x="4283968" y="3356992"/>
              <a:ext cx="68958" cy="82679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D74A3D49-2983-414A-B4F6-8FC6656B9469}"/>
                </a:ext>
              </a:extLst>
            </p:cNvPr>
            <p:cNvSpPr/>
            <p:nvPr/>
          </p:nvSpPr>
          <p:spPr>
            <a:xfrm>
              <a:off x="4283968" y="4221088"/>
              <a:ext cx="68958" cy="82679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297754CC-78C9-497F-AFF6-3C74184BC4DC}"/>
                </a:ext>
              </a:extLst>
            </p:cNvPr>
            <p:cNvSpPr/>
            <p:nvPr/>
          </p:nvSpPr>
          <p:spPr>
            <a:xfrm>
              <a:off x="4283968" y="5085184"/>
              <a:ext cx="68958" cy="826790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931DB602-0115-4271-91E7-AB7B8C0E082F}"/>
              </a:ext>
            </a:extLst>
          </p:cNvPr>
          <p:cNvCxnSpPr/>
          <p:nvPr/>
        </p:nvCxnSpPr>
        <p:spPr>
          <a:xfrm>
            <a:off x="6317231" y="2191659"/>
            <a:ext cx="360040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89A6172F-80AC-4A7F-99F8-861F5D3D7766}"/>
              </a:ext>
            </a:extLst>
          </p:cNvPr>
          <p:cNvCxnSpPr/>
          <p:nvPr/>
        </p:nvCxnSpPr>
        <p:spPr>
          <a:xfrm>
            <a:off x="6317231" y="3937070"/>
            <a:ext cx="360040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08C7A144-B48C-4B44-8E8E-548C6E7F3224}"/>
              </a:ext>
            </a:extLst>
          </p:cNvPr>
          <p:cNvCxnSpPr/>
          <p:nvPr/>
        </p:nvCxnSpPr>
        <p:spPr>
          <a:xfrm>
            <a:off x="6317231" y="5682481"/>
            <a:ext cx="360040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AF02B02F-0ABC-4585-9479-C11BE187B57D}"/>
              </a:ext>
            </a:extLst>
          </p:cNvPr>
          <p:cNvCxnSpPr/>
          <p:nvPr/>
        </p:nvCxnSpPr>
        <p:spPr>
          <a:xfrm>
            <a:off x="5568576" y="4770255"/>
            <a:ext cx="360040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Oval 12">
            <a:extLst>
              <a:ext uri="{FF2B5EF4-FFF2-40B4-BE49-F238E27FC236}">
                <a16:creationId xmlns:a16="http://schemas.microsoft.com/office/drawing/2014/main" id="{5FE845E2-F308-47B5-A5C9-CB985A8951E8}"/>
              </a:ext>
            </a:extLst>
          </p:cNvPr>
          <p:cNvSpPr/>
          <p:nvPr/>
        </p:nvSpPr>
        <p:spPr>
          <a:xfrm>
            <a:off x="4585104" y="2646267"/>
            <a:ext cx="846777" cy="846777"/>
          </a:xfrm>
          <a:prstGeom prst="ellipse">
            <a:avLst/>
          </a:prstGeom>
          <a:solidFill>
            <a:schemeClr val="accent2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12F05ADC-A1A4-4539-BA96-9A03BAD54425}"/>
              </a:ext>
            </a:extLst>
          </p:cNvPr>
          <p:cNvSpPr/>
          <p:nvPr/>
        </p:nvSpPr>
        <p:spPr>
          <a:xfrm>
            <a:off x="4459883" y="2656260"/>
            <a:ext cx="826791" cy="826791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BBA4D7C5-EDD0-4849-BF37-B71A09C6DEEC}"/>
              </a:ext>
            </a:extLst>
          </p:cNvPr>
          <p:cNvCxnSpPr/>
          <p:nvPr/>
        </p:nvCxnSpPr>
        <p:spPr>
          <a:xfrm>
            <a:off x="5568576" y="3071114"/>
            <a:ext cx="360040" cy="0"/>
          </a:xfrm>
          <a:prstGeom prst="line">
            <a:avLst/>
          </a:prstGeom>
          <a:ln w="19050">
            <a:solidFill>
              <a:schemeClr val="bg1">
                <a:lumMod val="75000"/>
              </a:schemeClr>
            </a:solidFill>
            <a:headEnd type="oval" w="sm" len="sm"/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" name="그룹 8">
            <a:extLst>
              <a:ext uri="{FF2B5EF4-FFF2-40B4-BE49-F238E27FC236}">
                <a16:creationId xmlns:a16="http://schemas.microsoft.com/office/drawing/2014/main" id="{625F6D73-225C-4D6F-86A5-83A98156932E}"/>
              </a:ext>
            </a:extLst>
          </p:cNvPr>
          <p:cNvGrpSpPr/>
          <p:nvPr/>
        </p:nvGrpSpPr>
        <p:grpSpPr>
          <a:xfrm>
            <a:off x="852378" y="2595761"/>
            <a:ext cx="3425502" cy="897285"/>
            <a:chOff x="222945" y="2305923"/>
            <a:chExt cx="2563713" cy="897285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E79EF28-5FE9-499C-9257-17E52A8E35B5}"/>
                </a:ext>
              </a:extLst>
            </p:cNvPr>
            <p:cNvSpPr txBox="1"/>
            <p:nvPr/>
          </p:nvSpPr>
          <p:spPr>
            <a:xfrm>
              <a:off x="222945" y="2305923"/>
              <a:ext cx="256371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2DD9CB2-724F-478F-A1A7-D3E3ED5BDC36}"/>
                </a:ext>
              </a:extLst>
            </p:cNvPr>
            <p:cNvSpPr txBox="1"/>
            <p:nvPr/>
          </p:nvSpPr>
          <p:spPr>
            <a:xfrm>
              <a:off x="222945" y="2556877"/>
              <a:ext cx="256371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Example Text : </a:t>
              </a:r>
            </a:p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</p:grpSp>
      <p:sp>
        <p:nvSpPr>
          <p:cNvPr id="19" name="Oval 18">
            <a:extLst>
              <a:ext uri="{FF2B5EF4-FFF2-40B4-BE49-F238E27FC236}">
                <a16:creationId xmlns:a16="http://schemas.microsoft.com/office/drawing/2014/main" id="{B5635262-6EF4-4AA2-B200-B1240063B21B}"/>
              </a:ext>
            </a:extLst>
          </p:cNvPr>
          <p:cNvSpPr/>
          <p:nvPr/>
        </p:nvSpPr>
        <p:spPr>
          <a:xfrm>
            <a:off x="6821289" y="1758279"/>
            <a:ext cx="846777" cy="846777"/>
          </a:xfrm>
          <a:prstGeom prst="ellipse">
            <a:avLst/>
          </a:prstGeom>
          <a:solidFill>
            <a:schemeClr val="accent1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CB637ED8-654D-4EC3-AC80-251A6FA8C820}"/>
              </a:ext>
            </a:extLst>
          </p:cNvPr>
          <p:cNvSpPr/>
          <p:nvPr/>
        </p:nvSpPr>
        <p:spPr>
          <a:xfrm>
            <a:off x="6965305" y="1772138"/>
            <a:ext cx="826791" cy="826791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21" name="그룹 7">
            <a:extLst>
              <a:ext uri="{FF2B5EF4-FFF2-40B4-BE49-F238E27FC236}">
                <a16:creationId xmlns:a16="http://schemas.microsoft.com/office/drawing/2014/main" id="{02A0D030-BD83-4D8A-90E9-33F0DC892A8F}"/>
              </a:ext>
            </a:extLst>
          </p:cNvPr>
          <p:cNvGrpSpPr/>
          <p:nvPr/>
        </p:nvGrpSpPr>
        <p:grpSpPr>
          <a:xfrm>
            <a:off x="7936112" y="1721139"/>
            <a:ext cx="3425502" cy="897285"/>
            <a:chOff x="6328767" y="1465734"/>
            <a:chExt cx="2563713" cy="897285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B7FB62AC-A511-46FC-92F2-F1EDFCF8521E}"/>
                </a:ext>
              </a:extLst>
            </p:cNvPr>
            <p:cNvSpPr txBox="1"/>
            <p:nvPr/>
          </p:nvSpPr>
          <p:spPr>
            <a:xfrm>
              <a:off x="6328767" y="1465734"/>
              <a:ext cx="256371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01AB1327-A69A-4A10-8E66-E992E62B1DEB}"/>
                </a:ext>
              </a:extLst>
            </p:cNvPr>
            <p:cNvSpPr txBox="1"/>
            <p:nvPr/>
          </p:nvSpPr>
          <p:spPr>
            <a:xfrm>
              <a:off x="6328767" y="1716688"/>
              <a:ext cx="256371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</p:grpSp>
      <p:sp>
        <p:nvSpPr>
          <p:cNvPr id="24" name="Oval 23">
            <a:extLst>
              <a:ext uri="{FF2B5EF4-FFF2-40B4-BE49-F238E27FC236}">
                <a16:creationId xmlns:a16="http://schemas.microsoft.com/office/drawing/2014/main" id="{35449A79-3E96-4B7A-8B57-7A6D0F03530B}"/>
              </a:ext>
            </a:extLst>
          </p:cNvPr>
          <p:cNvSpPr/>
          <p:nvPr/>
        </p:nvSpPr>
        <p:spPr>
          <a:xfrm>
            <a:off x="4585104" y="4345408"/>
            <a:ext cx="846777" cy="846777"/>
          </a:xfrm>
          <a:prstGeom prst="ellipse">
            <a:avLst/>
          </a:prstGeom>
          <a:solidFill>
            <a:schemeClr val="accent4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0D98B1AE-B9C8-499A-8734-A8423FAE5AD5}"/>
              </a:ext>
            </a:extLst>
          </p:cNvPr>
          <p:cNvSpPr/>
          <p:nvPr/>
        </p:nvSpPr>
        <p:spPr>
          <a:xfrm>
            <a:off x="4459883" y="4355401"/>
            <a:ext cx="826791" cy="826791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26" name="그룹 10">
            <a:extLst>
              <a:ext uri="{FF2B5EF4-FFF2-40B4-BE49-F238E27FC236}">
                <a16:creationId xmlns:a16="http://schemas.microsoft.com/office/drawing/2014/main" id="{7F5FCC77-FF2C-498B-BAAB-5EE9D5402115}"/>
              </a:ext>
            </a:extLst>
          </p:cNvPr>
          <p:cNvGrpSpPr/>
          <p:nvPr/>
        </p:nvGrpSpPr>
        <p:grpSpPr>
          <a:xfrm>
            <a:off x="852378" y="4344005"/>
            <a:ext cx="3425502" cy="897285"/>
            <a:chOff x="222945" y="4005064"/>
            <a:chExt cx="2563713" cy="897285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39F51D14-07BF-4C03-B3F7-21168945A19A}"/>
                </a:ext>
              </a:extLst>
            </p:cNvPr>
            <p:cNvSpPr txBox="1"/>
            <p:nvPr/>
          </p:nvSpPr>
          <p:spPr>
            <a:xfrm>
              <a:off x="222945" y="4005064"/>
              <a:ext cx="256371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12903432-7FFE-4460-915E-340014FB3AAD}"/>
                </a:ext>
              </a:extLst>
            </p:cNvPr>
            <p:cNvSpPr txBox="1"/>
            <p:nvPr/>
          </p:nvSpPr>
          <p:spPr>
            <a:xfrm>
              <a:off x="222945" y="4256018"/>
              <a:ext cx="256371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Example Text : </a:t>
              </a:r>
            </a:p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</p:grpSp>
      <p:sp>
        <p:nvSpPr>
          <p:cNvPr id="29" name="Oval 28">
            <a:extLst>
              <a:ext uri="{FF2B5EF4-FFF2-40B4-BE49-F238E27FC236}">
                <a16:creationId xmlns:a16="http://schemas.microsoft.com/office/drawing/2014/main" id="{9096071A-F801-4BD6-8EDE-953827B659CE}"/>
              </a:ext>
            </a:extLst>
          </p:cNvPr>
          <p:cNvSpPr/>
          <p:nvPr/>
        </p:nvSpPr>
        <p:spPr>
          <a:xfrm>
            <a:off x="6821289" y="5249101"/>
            <a:ext cx="846777" cy="846777"/>
          </a:xfrm>
          <a:prstGeom prst="ellipse">
            <a:avLst/>
          </a:prstGeom>
          <a:solidFill>
            <a:schemeClr val="accent5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64A86CBE-ADD9-4CA3-B4D4-5E1C3DCAA244}"/>
              </a:ext>
            </a:extLst>
          </p:cNvPr>
          <p:cNvSpPr/>
          <p:nvPr/>
        </p:nvSpPr>
        <p:spPr>
          <a:xfrm>
            <a:off x="6965305" y="5262960"/>
            <a:ext cx="826791" cy="826791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31" name="그룹 1">
            <a:extLst>
              <a:ext uri="{FF2B5EF4-FFF2-40B4-BE49-F238E27FC236}">
                <a16:creationId xmlns:a16="http://schemas.microsoft.com/office/drawing/2014/main" id="{5577CD99-948C-4E57-A5BB-62798507EAA6}"/>
              </a:ext>
            </a:extLst>
          </p:cNvPr>
          <p:cNvGrpSpPr/>
          <p:nvPr/>
        </p:nvGrpSpPr>
        <p:grpSpPr>
          <a:xfrm>
            <a:off x="7936112" y="5217627"/>
            <a:ext cx="3425502" cy="897285"/>
            <a:chOff x="6328767" y="4956556"/>
            <a:chExt cx="2563713" cy="89728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8D23BA75-C68C-4058-A29F-B45C662CA7AE}"/>
                </a:ext>
              </a:extLst>
            </p:cNvPr>
            <p:cNvSpPr txBox="1"/>
            <p:nvPr/>
          </p:nvSpPr>
          <p:spPr>
            <a:xfrm>
              <a:off x="6328767" y="4956556"/>
              <a:ext cx="256371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15BEBA86-7458-4499-8D4C-30C614974098}"/>
                </a:ext>
              </a:extLst>
            </p:cNvPr>
            <p:cNvSpPr txBox="1"/>
            <p:nvPr/>
          </p:nvSpPr>
          <p:spPr>
            <a:xfrm>
              <a:off x="6328767" y="5207510"/>
              <a:ext cx="256371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</p:grpSp>
      <p:sp>
        <p:nvSpPr>
          <p:cNvPr id="34" name="Oval 33">
            <a:extLst>
              <a:ext uri="{FF2B5EF4-FFF2-40B4-BE49-F238E27FC236}">
                <a16:creationId xmlns:a16="http://schemas.microsoft.com/office/drawing/2014/main" id="{F0ED7431-6B32-4EC1-A7DA-409ECA493E19}"/>
              </a:ext>
            </a:extLst>
          </p:cNvPr>
          <p:cNvSpPr/>
          <p:nvPr/>
        </p:nvSpPr>
        <p:spPr>
          <a:xfrm>
            <a:off x="6821289" y="3503690"/>
            <a:ext cx="846777" cy="846777"/>
          </a:xfrm>
          <a:prstGeom prst="ellipse">
            <a:avLst/>
          </a:prstGeom>
          <a:solidFill>
            <a:schemeClr val="accent3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D793972E-287A-42AD-98DD-7A3EE8CDB7A5}"/>
              </a:ext>
            </a:extLst>
          </p:cNvPr>
          <p:cNvSpPr/>
          <p:nvPr/>
        </p:nvSpPr>
        <p:spPr>
          <a:xfrm>
            <a:off x="6965305" y="3517549"/>
            <a:ext cx="826791" cy="826791"/>
          </a:xfrm>
          <a:prstGeom prst="ellipse">
            <a:avLst/>
          </a:prstGeom>
          <a:solidFill>
            <a:schemeClr val="bg1"/>
          </a:solidFill>
          <a:ln w="254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800" dirty="0">
              <a:solidFill>
                <a:schemeClr val="tx1">
                  <a:lumMod val="65000"/>
                  <a:lumOff val="35000"/>
                </a:schemeClr>
              </a:solidFill>
            </a:endParaRPr>
          </a:p>
        </p:txBody>
      </p:sp>
      <p:grpSp>
        <p:nvGrpSpPr>
          <p:cNvPr id="36" name="그룹 6">
            <a:extLst>
              <a:ext uri="{FF2B5EF4-FFF2-40B4-BE49-F238E27FC236}">
                <a16:creationId xmlns:a16="http://schemas.microsoft.com/office/drawing/2014/main" id="{22CAA069-A5D2-4AA8-9B46-9F75984E90A7}"/>
              </a:ext>
            </a:extLst>
          </p:cNvPr>
          <p:cNvGrpSpPr/>
          <p:nvPr/>
        </p:nvGrpSpPr>
        <p:grpSpPr>
          <a:xfrm>
            <a:off x="7936112" y="3469385"/>
            <a:ext cx="3425502" cy="897285"/>
            <a:chOff x="6328767" y="3211145"/>
            <a:chExt cx="2563713" cy="897285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6CB9FF7A-80C4-49A2-99D6-A58F49D7B67D}"/>
                </a:ext>
              </a:extLst>
            </p:cNvPr>
            <p:cNvSpPr txBox="1"/>
            <p:nvPr/>
          </p:nvSpPr>
          <p:spPr>
            <a:xfrm>
              <a:off x="6328767" y="3211145"/>
              <a:ext cx="256371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17C42D4A-946A-4B6F-88E3-F3EC92F1B0EC}"/>
                </a:ext>
              </a:extLst>
            </p:cNvPr>
            <p:cNvSpPr txBox="1"/>
            <p:nvPr/>
          </p:nvSpPr>
          <p:spPr>
            <a:xfrm>
              <a:off x="6328767" y="3462099"/>
              <a:ext cx="256371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</p:grpSp>
      <p:grpSp>
        <p:nvGrpSpPr>
          <p:cNvPr id="44" name="그룹 108">
            <a:extLst>
              <a:ext uri="{FF2B5EF4-FFF2-40B4-BE49-F238E27FC236}">
                <a16:creationId xmlns:a16="http://schemas.microsoft.com/office/drawing/2014/main" id="{CA0D49F1-ADAB-4852-9E82-E0601069EC07}"/>
              </a:ext>
            </a:extLst>
          </p:cNvPr>
          <p:cNvGrpSpPr/>
          <p:nvPr/>
        </p:nvGrpSpPr>
        <p:grpSpPr>
          <a:xfrm>
            <a:off x="4661184" y="2846715"/>
            <a:ext cx="432177" cy="493370"/>
            <a:chOff x="7322818" y="1544656"/>
            <a:chExt cx="2434437" cy="2779133"/>
          </a:xfrm>
          <a:solidFill>
            <a:schemeClr val="accent2"/>
          </a:solidFill>
        </p:grpSpPr>
        <p:sp>
          <p:nvSpPr>
            <p:cNvPr id="45" name="타원 109">
              <a:extLst>
                <a:ext uri="{FF2B5EF4-FFF2-40B4-BE49-F238E27FC236}">
                  <a16:creationId xmlns:a16="http://schemas.microsoft.com/office/drawing/2014/main" id="{59F3C373-0A80-4019-B062-CC1F74194CD5}"/>
                </a:ext>
              </a:extLst>
            </p:cNvPr>
            <p:cNvSpPr/>
            <p:nvPr/>
          </p:nvSpPr>
          <p:spPr>
            <a:xfrm rot="1023001">
              <a:off x="7882224" y="2424122"/>
              <a:ext cx="876262" cy="72065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타원 110">
              <a:extLst>
                <a:ext uri="{FF2B5EF4-FFF2-40B4-BE49-F238E27FC236}">
                  <a16:creationId xmlns:a16="http://schemas.microsoft.com/office/drawing/2014/main" id="{FFC821AE-EF5C-4B81-89E4-7007700043D9}"/>
                </a:ext>
              </a:extLst>
            </p:cNvPr>
            <p:cNvSpPr/>
            <p:nvPr/>
          </p:nvSpPr>
          <p:spPr>
            <a:xfrm rot="1023001">
              <a:off x="8340738" y="2465286"/>
              <a:ext cx="876262" cy="72065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자유형: 도형 111">
              <a:extLst>
                <a:ext uri="{FF2B5EF4-FFF2-40B4-BE49-F238E27FC236}">
                  <a16:creationId xmlns:a16="http://schemas.microsoft.com/office/drawing/2014/main" id="{F8CD5ADC-0D76-452A-A6D9-0A5D629374F9}"/>
                </a:ext>
              </a:extLst>
            </p:cNvPr>
            <p:cNvSpPr/>
            <p:nvPr/>
          </p:nvSpPr>
          <p:spPr>
            <a:xfrm>
              <a:off x="7870936" y="2805575"/>
              <a:ext cx="1345565" cy="1518214"/>
            </a:xfrm>
            <a:custGeom>
              <a:avLst/>
              <a:gdLst>
                <a:gd name="connsiteX0" fmla="*/ 854110 w 1396721"/>
                <a:gd name="connsiteY0" fmla="*/ 70339 h 1487156"/>
                <a:gd name="connsiteX1" fmla="*/ 854110 w 1396721"/>
                <a:gd name="connsiteY1" fmla="*/ 0 h 1487156"/>
                <a:gd name="connsiteX2" fmla="*/ 864158 w 1396721"/>
                <a:gd name="connsiteY2" fmla="*/ 472273 h 1487156"/>
                <a:gd name="connsiteX3" fmla="*/ 1165609 w 1396721"/>
                <a:gd name="connsiteY3" fmla="*/ 291403 h 1487156"/>
                <a:gd name="connsiteX4" fmla="*/ 1396721 w 1396721"/>
                <a:gd name="connsiteY4" fmla="*/ 462225 h 1487156"/>
                <a:gd name="connsiteX5" fmla="*/ 954593 w 1396721"/>
                <a:gd name="connsiteY5" fmla="*/ 693337 h 1487156"/>
                <a:gd name="connsiteX6" fmla="*/ 1034980 w 1396721"/>
                <a:gd name="connsiteY6" fmla="*/ 844062 h 1487156"/>
                <a:gd name="connsiteX7" fmla="*/ 813916 w 1396721"/>
                <a:gd name="connsiteY7" fmla="*/ 844062 h 1487156"/>
                <a:gd name="connsiteX8" fmla="*/ 793820 w 1396721"/>
                <a:gd name="connsiteY8" fmla="*/ 1165609 h 1487156"/>
                <a:gd name="connsiteX9" fmla="*/ 884255 w 1396721"/>
                <a:gd name="connsiteY9" fmla="*/ 1195754 h 1487156"/>
                <a:gd name="connsiteX10" fmla="*/ 763674 w 1396721"/>
                <a:gd name="connsiteY10" fmla="*/ 1487156 h 1487156"/>
                <a:gd name="connsiteX11" fmla="*/ 90435 w 1396721"/>
                <a:gd name="connsiteY11" fmla="*/ 1416818 h 1487156"/>
                <a:gd name="connsiteX12" fmla="*/ 60290 w 1396721"/>
                <a:gd name="connsiteY12" fmla="*/ 924449 h 1487156"/>
                <a:gd name="connsiteX13" fmla="*/ 180870 w 1396721"/>
                <a:gd name="connsiteY13" fmla="*/ 1024932 h 1487156"/>
                <a:gd name="connsiteX14" fmla="*/ 271305 w 1396721"/>
                <a:gd name="connsiteY14" fmla="*/ 703385 h 1487156"/>
                <a:gd name="connsiteX15" fmla="*/ 0 w 1396721"/>
                <a:gd name="connsiteY15" fmla="*/ 241161 h 1487156"/>
                <a:gd name="connsiteX16" fmla="*/ 301450 w 1396721"/>
                <a:gd name="connsiteY16" fmla="*/ 110532 h 1487156"/>
                <a:gd name="connsiteX17" fmla="*/ 452176 w 1396721"/>
                <a:gd name="connsiteY17" fmla="*/ 361741 h 1487156"/>
                <a:gd name="connsiteX18" fmla="*/ 522514 w 1396721"/>
                <a:gd name="connsiteY18" fmla="*/ 20097 h 1487156"/>
                <a:gd name="connsiteX19" fmla="*/ 823965 w 1396721"/>
                <a:gd name="connsiteY19" fmla="*/ 20097 h 1487156"/>
                <a:gd name="connsiteX0" fmla="*/ 854110 w 1396721"/>
                <a:gd name="connsiteY0" fmla="*/ 50242 h 1467059"/>
                <a:gd name="connsiteX1" fmla="*/ 864158 w 1396721"/>
                <a:gd name="connsiteY1" fmla="*/ 452176 h 1467059"/>
                <a:gd name="connsiteX2" fmla="*/ 1165609 w 1396721"/>
                <a:gd name="connsiteY2" fmla="*/ 271306 h 1467059"/>
                <a:gd name="connsiteX3" fmla="*/ 1396721 w 1396721"/>
                <a:gd name="connsiteY3" fmla="*/ 442128 h 1467059"/>
                <a:gd name="connsiteX4" fmla="*/ 954593 w 1396721"/>
                <a:gd name="connsiteY4" fmla="*/ 673240 h 1467059"/>
                <a:gd name="connsiteX5" fmla="*/ 1034980 w 1396721"/>
                <a:gd name="connsiteY5" fmla="*/ 823965 h 1467059"/>
                <a:gd name="connsiteX6" fmla="*/ 813916 w 1396721"/>
                <a:gd name="connsiteY6" fmla="*/ 823965 h 1467059"/>
                <a:gd name="connsiteX7" fmla="*/ 793820 w 1396721"/>
                <a:gd name="connsiteY7" fmla="*/ 1145512 h 1467059"/>
                <a:gd name="connsiteX8" fmla="*/ 884255 w 1396721"/>
                <a:gd name="connsiteY8" fmla="*/ 1175657 h 1467059"/>
                <a:gd name="connsiteX9" fmla="*/ 763674 w 1396721"/>
                <a:gd name="connsiteY9" fmla="*/ 1467059 h 1467059"/>
                <a:gd name="connsiteX10" fmla="*/ 90435 w 1396721"/>
                <a:gd name="connsiteY10" fmla="*/ 1396721 h 1467059"/>
                <a:gd name="connsiteX11" fmla="*/ 60290 w 1396721"/>
                <a:gd name="connsiteY11" fmla="*/ 904352 h 1467059"/>
                <a:gd name="connsiteX12" fmla="*/ 180870 w 1396721"/>
                <a:gd name="connsiteY12" fmla="*/ 1004835 h 1467059"/>
                <a:gd name="connsiteX13" fmla="*/ 271305 w 1396721"/>
                <a:gd name="connsiteY13" fmla="*/ 683288 h 1467059"/>
                <a:gd name="connsiteX14" fmla="*/ 0 w 1396721"/>
                <a:gd name="connsiteY14" fmla="*/ 221064 h 1467059"/>
                <a:gd name="connsiteX15" fmla="*/ 301450 w 1396721"/>
                <a:gd name="connsiteY15" fmla="*/ 90435 h 1467059"/>
                <a:gd name="connsiteX16" fmla="*/ 452176 w 1396721"/>
                <a:gd name="connsiteY16" fmla="*/ 341644 h 1467059"/>
                <a:gd name="connsiteX17" fmla="*/ 522514 w 1396721"/>
                <a:gd name="connsiteY17" fmla="*/ 0 h 1467059"/>
                <a:gd name="connsiteX18" fmla="*/ 823965 w 1396721"/>
                <a:gd name="connsiteY18" fmla="*/ 0 h 1467059"/>
                <a:gd name="connsiteX0" fmla="*/ 854110 w 1396721"/>
                <a:gd name="connsiteY0" fmla="*/ 50242 h 1467059"/>
                <a:gd name="connsiteX1" fmla="*/ 864158 w 1396721"/>
                <a:gd name="connsiteY1" fmla="*/ 452176 h 1467059"/>
                <a:gd name="connsiteX2" fmla="*/ 1165609 w 1396721"/>
                <a:gd name="connsiteY2" fmla="*/ 271306 h 1467059"/>
                <a:gd name="connsiteX3" fmla="*/ 1396721 w 1396721"/>
                <a:gd name="connsiteY3" fmla="*/ 442128 h 1467059"/>
                <a:gd name="connsiteX4" fmla="*/ 954593 w 1396721"/>
                <a:gd name="connsiteY4" fmla="*/ 673240 h 1467059"/>
                <a:gd name="connsiteX5" fmla="*/ 1034980 w 1396721"/>
                <a:gd name="connsiteY5" fmla="*/ 823965 h 1467059"/>
                <a:gd name="connsiteX6" fmla="*/ 813916 w 1396721"/>
                <a:gd name="connsiteY6" fmla="*/ 823965 h 1467059"/>
                <a:gd name="connsiteX7" fmla="*/ 793820 w 1396721"/>
                <a:gd name="connsiteY7" fmla="*/ 1145512 h 1467059"/>
                <a:gd name="connsiteX8" fmla="*/ 884255 w 1396721"/>
                <a:gd name="connsiteY8" fmla="*/ 1175657 h 1467059"/>
                <a:gd name="connsiteX9" fmla="*/ 763674 w 1396721"/>
                <a:gd name="connsiteY9" fmla="*/ 1467059 h 1467059"/>
                <a:gd name="connsiteX10" fmla="*/ 90435 w 1396721"/>
                <a:gd name="connsiteY10" fmla="*/ 1396721 h 1467059"/>
                <a:gd name="connsiteX11" fmla="*/ 60290 w 1396721"/>
                <a:gd name="connsiteY11" fmla="*/ 904352 h 1467059"/>
                <a:gd name="connsiteX12" fmla="*/ 180870 w 1396721"/>
                <a:gd name="connsiteY12" fmla="*/ 1004835 h 1467059"/>
                <a:gd name="connsiteX13" fmla="*/ 271305 w 1396721"/>
                <a:gd name="connsiteY13" fmla="*/ 683288 h 1467059"/>
                <a:gd name="connsiteX14" fmla="*/ 0 w 1396721"/>
                <a:gd name="connsiteY14" fmla="*/ 221064 h 1467059"/>
                <a:gd name="connsiteX15" fmla="*/ 301450 w 1396721"/>
                <a:gd name="connsiteY15" fmla="*/ 90435 h 1467059"/>
                <a:gd name="connsiteX16" fmla="*/ 452176 w 1396721"/>
                <a:gd name="connsiteY16" fmla="*/ 341644 h 1467059"/>
                <a:gd name="connsiteX17" fmla="*/ 522514 w 1396721"/>
                <a:gd name="connsiteY17" fmla="*/ 0 h 1467059"/>
                <a:gd name="connsiteX0" fmla="*/ 847716 w 1396721"/>
                <a:gd name="connsiteY0" fmla="*/ 0 h 1490352"/>
                <a:gd name="connsiteX1" fmla="*/ 864158 w 1396721"/>
                <a:gd name="connsiteY1" fmla="*/ 475469 h 1490352"/>
                <a:gd name="connsiteX2" fmla="*/ 1165609 w 1396721"/>
                <a:gd name="connsiteY2" fmla="*/ 294599 h 1490352"/>
                <a:gd name="connsiteX3" fmla="*/ 1396721 w 1396721"/>
                <a:gd name="connsiteY3" fmla="*/ 465421 h 1490352"/>
                <a:gd name="connsiteX4" fmla="*/ 954593 w 1396721"/>
                <a:gd name="connsiteY4" fmla="*/ 696533 h 1490352"/>
                <a:gd name="connsiteX5" fmla="*/ 1034980 w 1396721"/>
                <a:gd name="connsiteY5" fmla="*/ 847258 h 1490352"/>
                <a:gd name="connsiteX6" fmla="*/ 813916 w 1396721"/>
                <a:gd name="connsiteY6" fmla="*/ 847258 h 1490352"/>
                <a:gd name="connsiteX7" fmla="*/ 793820 w 1396721"/>
                <a:gd name="connsiteY7" fmla="*/ 1168805 h 1490352"/>
                <a:gd name="connsiteX8" fmla="*/ 884255 w 1396721"/>
                <a:gd name="connsiteY8" fmla="*/ 1198950 h 1490352"/>
                <a:gd name="connsiteX9" fmla="*/ 763674 w 1396721"/>
                <a:gd name="connsiteY9" fmla="*/ 1490352 h 1490352"/>
                <a:gd name="connsiteX10" fmla="*/ 90435 w 1396721"/>
                <a:gd name="connsiteY10" fmla="*/ 1420014 h 1490352"/>
                <a:gd name="connsiteX11" fmla="*/ 60290 w 1396721"/>
                <a:gd name="connsiteY11" fmla="*/ 927645 h 1490352"/>
                <a:gd name="connsiteX12" fmla="*/ 180870 w 1396721"/>
                <a:gd name="connsiteY12" fmla="*/ 1028128 h 1490352"/>
                <a:gd name="connsiteX13" fmla="*/ 271305 w 1396721"/>
                <a:gd name="connsiteY13" fmla="*/ 706581 h 1490352"/>
                <a:gd name="connsiteX14" fmla="*/ 0 w 1396721"/>
                <a:gd name="connsiteY14" fmla="*/ 244357 h 1490352"/>
                <a:gd name="connsiteX15" fmla="*/ 301450 w 1396721"/>
                <a:gd name="connsiteY15" fmla="*/ 113728 h 1490352"/>
                <a:gd name="connsiteX16" fmla="*/ 452176 w 1396721"/>
                <a:gd name="connsiteY16" fmla="*/ 364937 h 1490352"/>
                <a:gd name="connsiteX17" fmla="*/ 522514 w 1396721"/>
                <a:gd name="connsiteY17" fmla="*/ 23293 h 1490352"/>
                <a:gd name="connsiteX0" fmla="*/ 847716 w 1396721"/>
                <a:gd name="connsiteY0" fmla="*/ 40651 h 1531003"/>
                <a:gd name="connsiteX1" fmla="*/ 864158 w 1396721"/>
                <a:gd name="connsiteY1" fmla="*/ 516120 h 1531003"/>
                <a:gd name="connsiteX2" fmla="*/ 1165609 w 1396721"/>
                <a:gd name="connsiteY2" fmla="*/ 335250 h 1531003"/>
                <a:gd name="connsiteX3" fmla="*/ 1396721 w 1396721"/>
                <a:gd name="connsiteY3" fmla="*/ 506072 h 1531003"/>
                <a:gd name="connsiteX4" fmla="*/ 954593 w 1396721"/>
                <a:gd name="connsiteY4" fmla="*/ 737184 h 1531003"/>
                <a:gd name="connsiteX5" fmla="*/ 1034980 w 1396721"/>
                <a:gd name="connsiteY5" fmla="*/ 887909 h 1531003"/>
                <a:gd name="connsiteX6" fmla="*/ 813916 w 1396721"/>
                <a:gd name="connsiteY6" fmla="*/ 887909 h 1531003"/>
                <a:gd name="connsiteX7" fmla="*/ 793820 w 1396721"/>
                <a:gd name="connsiteY7" fmla="*/ 1209456 h 1531003"/>
                <a:gd name="connsiteX8" fmla="*/ 884255 w 1396721"/>
                <a:gd name="connsiteY8" fmla="*/ 1239601 h 1531003"/>
                <a:gd name="connsiteX9" fmla="*/ 763674 w 1396721"/>
                <a:gd name="connsiteY9" fmla="*/ 1531003 h 1531003"/>
                <a:gd name="connsiteX10" fmla="*/ 90435 w 1396721"/>
                <a:gd name="connsiteY10" fmla="*/ 1460665 h 1531003"/>
                <a:gd name="connsiteX11" fmla="*/ 60290 w 1396721"/>
                <a:gd name="connsiteY11" fmla="*/ 968296 h 1531003"/>
                <a:gd name="connsiteX12" fmla="*/ 180870 w 1396721"/>
                <a:gd name="connsiteY12" fmla="*/ 1068779 h 1531003"/>
                <a:gd name="connsiteX13" fmla="*/ 271305 w 1396721"/>
                <a:gd name="connsiteY13" fmla="*/ 747232 h 1531003"/>
                <a:gd name="connsiteX14" fmla="*/ 0 w 1396721"/>
                <a:gd name="connsiteY14" fmla="*/ 285008 h 1531003"/>
                <a:gd name="connsiteX15" fmla="*/ 301450 w 1396721"/>
                <a:gd name="connsiteY15" fmla="*/ 154379 h 1531003"/>
                <a:gd name="connsiteX16" fmla="*/ 452176 w 1396721"/>
                <a:gd name="connsiteY16" fmla="*/ 405588 h 1531003"/>
                <a:gd name="connsiteX17" fmla="*/ 557683 w 1396721"/>
                <a:gd name="connsiteY17" fmla="*/ 0 h 1531003"/>
                <a:gd name="connsiteX0" fmla="*/ 847716 w 1396721"/>
                <a:gd name="connsiteY0" fmla="*/ 40651 h 1531003"/>
                <a:gd name="connsiteX1" fmla="*/ 864158 w 1396721"/>
                <a:gd name="connsiteY1" fmla="*/ 516120 h 1531003"/>
                <a:gd name="connsiteX2" fmla="*/ 1165609 w 1396721"/>
                <a:gd name="connsiteY2" fmla="*/ 335250 h 1531003"/>
                <a:gd name="connsiteX3" fmla="*/ 1396721 w 1396721"/>
                <a:gd name="connsiteY3" fmla="*/ 506072 h 1531003"/>
                <a:gd name="connsiteX4" fmla="*/ 954593 w 1396721"/>
                <a:gd name="connsiteY4" fmla="*/ 737184 h 1531003"/>
                <a:gd name="connsiteX5" fmla="*/ 1034980 w 1396721"/>
                <a:gd name="connsiteY5" fmla="*/ 887909 h 1531003"/>
                <a:gd name="connsiteX6" fmla="*/ 813916 w 1396721"/>
                <a:gd name="connsiteY6" fmla="*/ 887909 h 1531003"/>
                <a:gd name="connsiteX7" fmla="*/ 793820 w 1396721"/>
                <a:gd name="connsiteY7" fmla="*/ 1209456 h 1531003"/>
                <a:gd name="connsiteX8" fmla="*/ 884255 w 1396721"/>
                <a:gd name="connsiteY8" fmla="*/ 1239601 h 1531003"/>
                <a:gd name="connsiteX9" fmla="*/ 763674 w 1396721"/>
                <a:gd name="connsiteY9" fmla="*/ 1531003 h 1531003"/>
                <a:gd name="connsiteX10" fmla="*/ 90435 w 1396721"/>
                <a:gd name="connsiteY10" fmla="*/ 1460665 h 1531003"/>
                <a:gd name="connsiteX11" fmla="*/ 60290 w 1396721"/>
                <a:gd name="connsiteY11" fmla="*/ 968296 h 1531003"/>
                <a:gd name="connsiteX12" fmla="*/ 180870 w 1396721"/>
                <a:gd name="connsiteY12" fmla="*/ 1068779 h 1531003"/>
                <a:gd name="connsiteX13" fmla="*/ 271305 w 1396721"/>
                <a:gd name="connsiteY13" fmla="*/ 747232 h 1531003"/>
                <a:gd name="connsiteX14" fmla="*/ 0 w 1396721"/>
                <a:gd name="connsiteY14" fmla="*/ 285008 h 1531003"/>
                <a:gd name="connsiteX15" fmla="*/ 301450 w 1396721"/>
                <a:gd name="connsiteY15" fmla="*/ 154379 h 1531003"/>
                <a:gd name="connsiteX16" fmla="*/ 452176 w 1396721"/>
                <a:gd name="connsiteY16" fmla="*/ 405588 h 1531003"/>
                <a:gd name="connsiteX17" fmla="*/ 557683 w 1396721"/>
                <a:gd name="connsiteY17" fmla="*/ 0 h 1531003"/>
                <a:gd name="connsiteX0" fmla="*/ 847716 w 1396721"/>
                <a:gd name="connsiteY0" fmla="*/ 40651 h 1531003"/>
                <a:gd name="connsiteX1" fmla="*/ 864158 w 1396721"/>
                <a:gd name="connsiteY1" fmla="*/ 516120 h 1531003"/>
                <a:gd name="connsiteX2" fmla="*/ 1165609 w 1396721"/>
                <a:gd name="connsiteY2" fmla="*/ 335250 h 1531003"/>
                <a:gd name="connsiteX3" fmla="*/ 1396721 w 1396721"/>
                <a:gd name="connsiteY3" fmla="*/ 506072 h 1531003"/>
                <a:gd name="connsiteX4" fmla="*/ 954593 w 1396721"/>
                <a:gd name="connsiteY4" fmla="*/ 737184 h 1531003"/>
                <a:gd name="connsiteX5" fmla="*/ 1034980 w 1396721"/>
                <a:gd name="connsiteY5" fmla="*/ 887909 h 1531003"/>
                <a:gd name="connsiteX6" fmla="*/ 813916 w 1396721"/>
                <a:gd name="connsiteY6" fmla="*/ 887909 h 1531003"/>
                <a:gd name="connsiteX7" fmla="*/ 793820 w 1396721"/>
                <a:gd name="connsiteY7" fmla="*/ 1209456 h 1531003"/>
                <a:gd name="connsiteX8" fmla="*/ 884255 w 1396721"/>
                <a:gd name="connsiteY8" fmla="*/ 1239601 h 1531003"/>
                <a:gd name="connsiteX9" fmla="*/ 763674 w 1396721"/>
                <a:gd name="connsiteY9" fmla="*/ 1531003 h 1531003"/>
                <a:gd name="connsiteX10" fmla="*/ 90435 w 1396721"/>
                <a:gd name="connsiteY10" fmla="*/ 1460665 h 1531003"/>
                <a:gd name="connsiteX11" fmla="*/ 60290 w 1396721"/>
                <a:gd name="connsiteY11" fmla="*/ 968296 h 1531003"/>
                <a:gd name="connsiteX12" fmla="*/ 180870 w 1396721"/>
                <a:gd name="connsiteY12" fmla="*/ 1068779 h 1531003"/>
                <a:gd name="connsiteX13" fmla="*/ 271305 w 1396721"/>
                <a:gd name="connsiteY13" fmla="*/ 747232 h 1531003"/>
                <a:gd name="connsiteX14" fmla="*/ 0 w 1396721"/>
                <a:gd name="connsiteY14" fmla="*/ 285008 h 1531003"/>
                <a:gd name="connsiteX15" fmla="*/ 301450 w 1396721"/>
                <a:gd name="connsiteY15" fmla="*/ 154379 h 1531003"/>
                <a:gd name="connsiteX16" fmla="*/ 452176 w 1396721"/>
                <a:gd name="connsiteY16" fmla="*/ 405588 h 1531003"/>
                <a:gd name="connsiteX17" fmla="*/ 557683 w 1396721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96829 w 1387129"/>
                <a:gd name="connsiteY10" fmla="*/ 1435087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122407 w 1387129"/>
                <a:gd name="connsiteY10" fmla="*/ 1521411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122407 w 1387129"/>
                <a:gd name="connsiteY10" fmla="*/ 1521411 h 1531003"/>
                <a:gd name="connsiteX11" fmla="*/ 92261 w 1387129"/>
                <a:gd name="connsiteY11" fmla="*/ 108659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122407 w 1387129"/>
                <a:gd name="connsiteY10" fmla="*/ 1521411 h 1531003"/>
                <a:gd name="connsiteX11" fmla="*/ 92261 w 1387129"/>
                <a:gd name="connsiteY11" fmla="*/ 1086592 h 1531003"/>
                <a:gd name="connsiteX12" fmla="*/ 216039 w 1387129"/>
                <a:gd name="connsiteY12" fmla="*/ 1206258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208731 w 1387129"/>
                <a:gd name="connsiteY10" fmla="*/ 1505425 h 1531003"/>
                <a:gd name="connsiteX11" fmla="*/ 92261 w 1387129"/>
                <a:gd name="connsiteY11" fmla="*/ 1086592 h 1531003"/>
                <a:gd name="connsiteX12" fmla="*/ 216039 w 1387129"/>
                <a:gd name="connsiteY12" fmla="*/ 1206258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208731 w 1387129"/>
                <a:gd name="connsiteY10" fmla="*/ 1505425 h 1531003"/>
                <a:gd name="connsiteX11" fmla="*/ 146613 w 1387129"/>
                <a:gd name="connsiteY11" fmla="*/ 1166522 h 1531003"/>
                <a:gd name="connsiteX12" fmla="*/ 216039 w 1387129"/>
                <a:gd name="connsiteY12" fmla="*/ 1206258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208731 w 1387129"/>
                <a:gd name="connsiteY10" fmla="*/ 1505425 h 1531003"/>
                <a:gd name="connsiteX11" fmla="*/ 146613 w 1387129"/>
                <a:gd name="connsiteY11" fmla="*/ 1166522 h 1531003"/>
                <a:gd name="connsiteX12" fmla="*/ 209645 w 1387129"/>
                <a:gd name="connsiteY12" fmla="*/ 1196667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208731 w 1387129"/>
                <a:gd name="connsiteY10" fmla="*/ 1505425 h 1531003"/>
                <a:gd name="connsiteX11" fmla="*/ 146613 w 1387129"/>
                <a:gd name="connsiteY11" fmla="*/ 1166522 h 1531003"/>
                <a:gd name="connsiteX12" fmla="*/ 209645 w 1387129"/>
                <a:gd name="connsiteY12" fmla="*/ 1196667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74663 w 1387129"/>
                <a:gd name="connsiteY8" fmla="*/ 1239601 h 1518214"/>
                <a:gd name="connsiteX9" fmla="*/ 754082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74663 w 1387129"/>
                <a:gd name="connsiteY8" fmla="*/ 1239601 h 1518214"/>
                <a:gd name="connsiteX9" fmla="*/ 754082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74663 w 1387129"/>
                <a:gd name="connsiteY8" fmla="*/ 1239601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983824 w 1387129"/>
                <a:gd name="connsiteY5" fmla="*/ 881515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83824 w 1387129"/>
                <a:gd name="connsiteY5" fmla="*/ 881515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83824 w 1387129"/>
                <a:gd name="connsiteY5" fmla="*/ 881515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07091 w 1387129"/>
                <a:gd name="connsiteY5" fmla="*/ 89110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07091 w 1387129"/>
                <a:gd name="connsiteY5" fmla="*/ 89110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07091 w 1387129"/>
                <a:gd name="connsiteY5" fmla="*/ 89110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07091 w 1387129"/>
                <a:gd name="connsiteY5" fmla="*/ 89110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81314 w 1387129"/>
                <a:gd name="connsiteY13" fmla="*/ 735052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81314 w 1387129"/>
                <a:gd name="connsiteY13" fmla="*/ 735052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81314 w 1387129"/>
                <a:gd name="connsiteY13" fmla="*/ 735052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81314 w 1387129"/>
                <a:gd name="connsiteY13" fmla="*/ 735052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6705 w 1387129"/>
                <a:gd name="connsiteY4" fmla="*/ 746776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23077 w 1387129"/>
                <a:gd name="connsiteY5" fmla="*/ 78879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23077 w 1387129"/>
                <a:gd name="connsiteY5" fmla="*/ 78879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23077 w 1387129"/>
                <a:gd name="connsiteY5" fmla="*/ 78879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10288 w 1387129"/>
                <a:gd name="connsiteY5" fmla="*/ 785598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10288 w 1387129"/>
                <a:gd name="connsiteY5" fmla="*/ 785598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74340"/>
                <a:gd name="connsiteY0" fmla="*/ 40651 h 1518214"/>
                <a:gd name="connsiteX1" fmla="*/ 854566 w 1374340"/>
                <a:gd name="connsiteY1" fmla="*/ 516120 h 1518214"/>
                <a:gd name="connsiteX2" fmla="*/ 1156017 w 1374340"/>
                <a:gd name="connsiteY2" fmla="*/ 335250 h 1518214"/>
                <a:gd name="connsiteX3" fmla="*/ 1374340 w 1374340"/>
                <a:gd name="connsiteY3" fmla="*/ 509269 h 1518214"/>
                <a:gd name="connsiteX4" fmla="*/ 823508 w 1374340"/>
                <a:gd name="connsiteY4" fmla="*/ 765960 h 1518214"/>
                <a:gd name="connsiteX5" fmla="*/ 910288 w 1374340"/>
                <a:gd name="connsiteY5" fmla="*/ 785598 h 1518214"/>
                <a:gd name="connsiteX6" fmla="*/ 813915 w 1374340"/>
                <a:gd name="connsiteY6" fmla="*/ 833556 h 1518214"/>
                <a:gd name="connsiteX7" fmla="*/ 784228 w 1374340"/>
                <a:gd name="connsiteY7" fmla="*/ 1209456 h 1518214"/>
                <a:gd name="connsiteX8" fmla="*/ 849085 w 1374340"/>
                <a:gd name="connsiteY8" fmla="*/ 1214024 h 1518214"/>
                <a:gd name="connsiteX9" fmla="*/ 741293 w 1374340"/>
                <a:gd name="connsiteY9" fmla="*/ 1518214 h 1518214"/>
                <a:gd name="connsiteX10" fmla="*/ 208731 w 1374340"/>
                <a:gd name="connsiteY10" fmla="*/ 1505425 h 1518214"/>
                <a:gd name="connsiteX11" fmla="*/ 146613 w 1374340"/>
                <a:gd name="connsiteY11" fmla="*/ 1166522 h 1518214"/>
                <a:gd name="connsiteX12" fmla="*/ 209645 w 1374340"/>
                <a:gd name="connsiteY12" fmla="*/ 1196667 h 1518214"/>
                <a:gd name="connsiteX13" fmla="*/ 178117 w 1374340"/>
                <a:gd name="connsiteY13" fmla="*/ 715869 h 1518214"/>
                <a:gd name="connsiteX14" fmla="*/ 261713 w 1374340"/>
                <a:gd name="connsiteY14" fmla="*/ 747232 h 1518214"/>
                <a:gd name="connsiteX15" fmla="*/ 0 w 1374340"/>
                <a:gd name="connsiteY15" fmla="*/ 278613 h 1518214"/>
                <a:gd name="connsiteX16" fmla="*/ 291858 w 1374340"/>
                <a:gd name="connsiteY16" fmla="*/ 154379 h 1518214"/>
                <a:gd name="connsiteX17" fmla="*/ 442584 w 1374340"/>
                <a:gd name="connsiteY17" fmla="*/ 405588 h 1518214"/>
                <a:gd name="connsiteX18" fmla="*/ 548091 w 1374340"/>
                <a:gd name="connsiteY18" fmla="*/ 0 h 1518214"/>
                <a:gd name="connsiteX0" fmla="*/ 838124 w 1374340"/>
                <a:gd name="connsiteY0" fmla="*/ 40651 h 1518214"/>
                <a:gd name="connsiteX1" fmla="*/ 854566 w 1374340"/>
                <a:gd name="connsiteY1" fmla="*/ 516120 h 1518214"/>
                <a:gd name="connsiteX2" fmla="*/ 1156017 w 1374340"/>
                <a:gd name="connsiteY2" fmla="*/ 335250 h 1518214"/>
                <a:gd name="connsiteX3" fmla="*/ 1374340 w 1374340"/>
                <a:gd name="connsiteY3" fmla="*/ 509269 h 1518214"/>
                <a:gd name="connsiteX4" fmla="*/ 823508 w 1374340"/>
                <a:gd name="connsiteY4" fmla="*/ 765960 h 1518214"/>
                <a:gd name="connsiteX5" fmla="*/ 910288 w 1374340"/>
                <a:gd name="connsiteY5" fmla="*/ 785598 h 1518214"/>
                <a:gd name="connsiteX6" fmla="*/ 813915 w 1374340"/>
                <a:gd name="connsiteY6" fmla="*/ 833556 h 1518214"/>
                <a:gd name="connsiteX7" fmla="*/ 784228 w 1374340"/>
                <a:gd name="connsiteY7" fmla="*/ 1209456 h 1518214"/>
                <a:gd name="connsiteX8" fmla="*/ 849085 w 1374340"/>
                <a:gd name="connsiteY8" fmla="*/ 1214024 h 1518214"/>
                <a:gd name="connsiteX9" fmla="*/ 741293 w 1374340"/>
                <a:gd name="connsiteY9" fmla="*/ 1518214 h 1518214"/>
                <a:gd name="connsiteX10" fmla="*/ 208731 w 1374340"/>
                <a:gd name="connsiteY10" fmla="*/ 1505425 h 1518214"/>
                <a:gd name="connsiteX11" fmla="*/ 146613 w 1374340"/>
                <a:gd name="connsiteY11" fmla="*/ 1166522 h 1518214"/>
                <a:gd name="connsiteX12" fmla="*/ 209645 w 1374340"/>
                <a:gd name="connsiteY12" fmla="*/ 1196667 h 1518214"/>
                <a:gd name="connsiteX13" fmla="*/ 178117 w 1374340"/>
                <a:gd name="connsiteY13" fmla="*/ 715869 h 1518214"/>
                <a:gd name="connsiteX14" fmla="*/ 261713 w 1374340"/>
                <a:gd name="connsiteY14" fmla="*/ 747232 h 1518214"/>
                <a:gd name="connsiteX15" fmla="*/ 0 w 1374340"/>
                <a:gd name="connsiteY15" fmla="*/ 278613 h 1518214"/>
                <a:gd name="connsiteX16" fmla="*/ 291858 w 1374340"/>
                <a:gd name="connsiteY16" fmla="*/ 154379 h 1518214"/>
                <a:gd name="connsiteX17" fmla="*/ 442584 w 1374340"/>
                <a:gd name="connsiteY17" fmla="*/ 405588 h 1518214"/>
                <a:gd name="connsiteX18" fmla="*/ 548091 w 1374340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8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8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26382"/>
                <a:gd name="connsiteY0" fmla="*/ 40651 h 1518214"/>
                <a:gd name="connsiteX1" fmla="*/ 854566 w 1326382"/>
                <a:gd name="connsiteY1" fmla="*/ 516120 h 1518214"/>
                <a:gd name="connsiteX2" fmla="*/ 1156017 w 1326382"/>
                <a:gd name="connsiteY2" fmla="*/ 335250 h 1518214"/>
                <a:gd name="connsiteX3" fmla="*/ 1326382 w 1326382"/>
                <a:gd name="connsiteY3" fmla="*/ 442128 h 1518214"/>
                <a:gd name="connsiteX4" fmla="*/ 823508 w 1326382"/>
                <a:gd name="connsiteY4" fmla="*/ 765960 h 1518214"/>
                <a:gd name="connsiteX5" fmla="*/ 910288 w 1326382"/>
                <a:gd name="connsiteY5" fmla="*/ 785598 h 1518214"/>
                <a:gd name="connsiteX6" fmla="*/ 813915 w 1326382"/>
                <a:gd name="connsiteY6" fmla="*/ 833556 h 1518214"/>
                <a:gd name="connsiteX7" fmla="*/ 784228 w 1326382"/>
                <a:gd name="connsiteY7" fmla="*/ 1209456 h 1518214"/>
                <a:gd name="connsiteX8" fmla="*/ 849085 w 1326382"/>
                <a:gd name="connsiteY8" fmla="*/ 1214024 h 1518214"/>
                <a:gd name="connsiteX9" fmla="*/ 741293 w 1326382"/>
                <a:gd name="connsiteY9" fmla="*/ 1518214 h 1518214"/>
                <a:gd name="connsiteX10" fmla="*/ 208731 w 1326382"/>
                <a:gd name="connsiteY10" fmla="*/ 1505425 h 1518214"/>
                <a:gd name="connsiteX11" fmla="*/ 146613 w 1326382"/>
                <a:gd name="connsiteY11" fmla="*/ 1166522 h 1518214"/>
                <a:gd name="connsiteX12" fmla="*/ 209645 w 1326382"/>
                <a:gd name="connsiteY12" fmla="*/ 1196667 h 1518214"/>
                <a:gd name="connsiteX13" fmla="*/ 178117 w 1326382"/>
                <a:gd name="connsiteY13" fmla="*/ 715869 h 1518214"/>
                <a:gd name="connsiteX14" fmla="*/ 261713 w 1326382"/>
                <a:gd name="connsiteY14" fmla="*/ 747232 h 1518214"/>
                <a:gd name="connsiteX15" fmla="*/ 0 w 1326382"/>
                <a:gd name="connsiteY15" fmla="*/ 278613 h 1518214"/>
                <a:gd name="connsiteX16" fmla="*/ 291858 w 1326382"/>
                <a:gd name="connsiteY16" fmla="*/ 154379 h 1518214"/>
                <a:gd name="connsiteX17" fmla="*/ 442584 w 1326382"/>
                <a:gd name="connsiteY17" fmla="*/ 405588 h 1518214"/>
                <a:gd name="connsiteX18" fmla="*/ 548091 w 1326382"/>
                <a:gd name="connsiteY18" fmla="*/ 0 h 1518214"/>
                <a:gd name="connsiteX0" fmla="*/ 838124 w 1326382"/>
                <a:gd name="connsiteY0" fmla="*/ 40651 h 1518214"/>
                <a:gd name="connsiteX1" fmla="*/ 854566 w 1326382"/>
                <a:gd name="connsiteY1" fmla="*/ 516120 h 1518214"/>
                <a:gd name="connsiteX2" fmla="*/ 1156017 w 1326382"/>
                <a:gd name="connsiteY2" fmla="*/ 335250 h 1518214"/>
                <a:gd name="connsiteX3" fmla="*/ 1326382 w 1326382"/>
                <a:gd name="connsiteY3" fmla="*/ 442128 h 1518214"/>
                <a:gd name="connsiteX4" fmla="*/ 823508 w 1326382"/>
                <a:gd name="connsiteY4" fmla="*/ 765960 h 1518214"/>
                <a:gd name="connsiteX5" fmla="*/ 910288 w 1326382"/>
                <a:gd name="connsiteY5" fmla="*/ 785598 h 1518214"/>
                <a:gd name="connsiteX6" fmla="*/ 813915 w 1326382"/>
                <a:gd name="connsiteY6" fmla="*/ 833556 h 1518214"/>
                <a:gd name="connsiteX7" fmla="*/ 784228 w 1326382"/>
                <a:gd name="connsiteY7" fmla="*/ 1209456 h 1518214"/>
                <a:gd name="connsiteX8" fmla="*/ 849085 w 1326382"/>
                <a:gd name="connsiteY8" fmla="*/ 1214024 h 1518214"/>
                <a:gd name="connsiteX9" fmla="*/ 741293 w 1326382"/>
                <a:gd name="connsiteY9" fmla="*/ 1518214 h 1518214"/>
                <a:gd name="connsiteX10" fmla="*/ 208731 w 1326382"/>
                <a:gd name="connsiteY10" fmla="*/ 1505425 h 1518214"/>
                <a:gd name="connsiteX11" fmla="*/ 146613 w 1326382"/>
                <a:gd name="connsiteY11" fmla="*/ 1166522 h 1518214"/>
                <a:gd name="connsiteX12" fmla="*/ 209645 w 1326382"/>
                <a:gd name="connsiteY12" fmla="*/ 1196667 h 1518214"/>
                <a:gd name="connsiteX13" fmla="*/ 178117 w 1326382"/>
                <a:gd name="connsiteY13" fmla="*/ 715869 h 1518214"/>
                <a:gd name="connsiteX14" fmla="*/ 261713 w 1326382"/>
                <a:gd name="connsiteY14" fmla="*/ 747232 h 1518214"/>
                <a:gd name="connsiteX15" fmla="*/ 0 w 1326382"/>
                <a:gd name="connsiteY15" fmla="*/ 278613 h 1518214"/>
                <a:gd name="connsiteX16" fmla="*/ 291858 w 1326382"/>
                <a:gd name="connsiteY16" fmla="*/ 154379 h 1518214"/>
                <a:gd name="connsiteX17" fmla="*/ 442584 w 1326382"/>
                <a:gd name="connsiteY17" fmla="*/ 405588 h 1518214"/>
                <a:gd name="connsiteX18" fmla="*/ 548091 w 1326382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21574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21574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21574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21574 h 1518214"/>
                <a:gd name="connsiteX18" fmla="*/ 548091 w 1345565"/>
                <a:gd name="connsiteY18" fmla="*/ 0 h 1518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45565" h="1518214">
                  <a:moveTo>
                    <a:pt x="838124" y="40651"/>
                  </a:moveTo>
                  <a:cubicBezTo>
                    <a:pt x="836145" y="190615"/>
                    <a:pt x="834165" y="340578"/>
                    <a:pt x="832186" y="490542"/>
                  </a:cubicBezTo>
                  <a:cubicBezTo>
                    <a:pt x="940130" y="410003"/>
                    <a:pt x="1009707" y="358239"/>
                    <a:pt x="1156017" y="335250"/>
                  </a:cubicBezTo>
                  <a:cubicBezTo>
                    <a:pt x="1219200" y="385796"/>
                    <a:pt x="1269593" y="404371"/>
                    <a:pt x="1345565" y="486889"/>
                  </a:cubicBezTo>
                  <a:cubicBezTo>
                    <a:pt x="1037262" y="530888"/>
                    <a:pt x="904808" y="696382"/>
                    <a:pt x="823508" y="765960"/>
                  </a:cubicBezTo>
                  <a:cubicBezTo>
                    <a:pt x="837514" y="773572"/>
                    <a:pt x="854719" y="765197"/>
                    <a:pt x="910288" y="785598"/>
                  </a:cubicBezTo>
                  <a:cubicBezTo>
                    <a:pt x="837665" y="810110"/>
                    <a:pt x="848171" y="834622"/>
                    <a:pt x="813915" y="833556"/>
                  </a:cubicBezTo>
                  <a:lnTo>
                    <a:pt x="784228" y="1209456"/>
                  </a:lnTo>
                  <a:cubicBezTo>
                    <a:pt x="805847" y="1210979"/>
                    <a:pt x="814677" y="1209304"/>
                    <a:pt x="849085" y="1214024"/>
                  </a:cubicBezTo>
                  <a:cubicBezTo>
                    <a:pt x="768394" y="1328210"/>
                    <a:pt x="754844" y="1442395"/>
                    <a:pt x="741293" y="1518214"/>
                  </a:cubicBezTo>
                  <a:lnTo>
                    <a:pt x="208731" y="1505425"/>
                  </a:lnTo>
                  <a:cubicBezTo>
                    <a:pt x="209340" y="1346631"/>
                    <a:pt x="203554" y="1293344"/>
                    <a:pt x="146613" y="1166522"/>
                  </a:cubicBezTo>
                  <a:cubicBezTo>
                    <a:pt x="190002" y="1187227"/>
                    <a:pt x="191832" y="1182356"/>
                    <a:pt x="209645" y="1196667"/>
                  </a:cubicBezTo>
                  <a:cubicBezTo>
                    <a:pt x="223647" y="1048124"/>
                    <a:pt x="263228" y="800468"/>
                    <a:pt x="178117" y="715869"/>
                  </a:cubicBezTo>
                  <a:lnTo>
                    <a:pt x="261713" y="747232"/>
                  </a:lnTo>
                  <a:cubicBezTo>
                    <a:pt x="273589" y="660298"/>
                    <a:pt x="218324" y="506223"/>
                    <a:pt x="0" y="278613"/>
                  </a:cubicBezTo>
                  <a:lnTo>
                    <a:pt x="256689" y="154379"/>
                  </a:lnTo>
                  <a:cubicBezTo>
                    <a:pt x="357021" y="234918"/>
                    <a:pt x="380619" y="337838"/>
                    <a:pt x="442584" y="421574"/>
                  </a:cubicBezTo>
                  <a:lnTo>
                    <a:pt x="548091" y="0"/>
                  </a:lnTo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8" name="타원 112">
              <a:extLst>
                <a:ext uri="{FF2B5EF4-FFF2-40B4-BE49-F238E27FC236}">
                  <a16:creationId xmlns:a16="http://schemas.microsoft.com/office/drawing/2014/main" id="{EE8C03E5-96E2-43E9-915A-89B4B6CF0F9E}"/>
                </a:ext>
              </a:extLst>
            </p:cNvPr>
            <p:cNvSpPr/>
            <p:nvPr/>
          </p:nvSpPr>
          <p:spPr>
            <a:xfrm rot="1023001">
              <a:off x="8872391" y="2752794"/>
              <a:ext cx="876262" cy="72065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9" name="타원 113">
              <a:extLst>
                <a:ext uri="{FF2B5EF4-FFF2-40B4-BE49-F238E27FC236}">
                  <a16:creationId xmlns:a16="http://schemas.microsoft.com/office/drawing/2014/main" id="{21172CCB-7A8B-45F5-92E5-7C960F43230B}"/>
                </a:ext>
              </a:extLst>
            </p:cNvPr>
            <p:cNvSpPr/>
            <p:nvPr/>
          </p:nvSpPr>
          <p:spPr>
            <a:xfrm rot="1023001">
              <a:off x="8739631" y="2136731"/>
              <a:ext cx="1017624" cy="9569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0" name="타원 114">
              <a:extLst>
                <a:ext uri="{FF2B5EF4-FFF2-40B4-BE49-F238E27FC236}">
                  <a16:creationId xmlns:a16="http://schemas.microsoft.com/office/drawing/2014/main" id="{B139AC48-6C40-4420-A44F-B2C479B941A9}"/>
                </a:ext>
              </a:extLst>
            </p:cNvPr>
            <p:cNvSpPr/>
            <p:nvPr/>
          </p:nvSpPr>
          <p:spPr>
            <a:xfrm rot="1023001">
              <a:off x="8781329" y="1841640"/>
              <a:ext cx="650363" cy="61159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1" name="타원 115">
              <a:extLst>
                <a:ext uri="{FF2B5EF4-FFF2-40B4-BE49-F238E27FC236}">
                  <a16:creationId xmlns:a16="http://schemas.microsoft.com/office/drawing/2014/main" id="{7D297810-FEF2-4846-9F88-085CDFFE2692}"/>
                </a:ext>
              </a:extLst>
            </p:cNvPr>
            <p:cNvSpPr/>
            <p:nvPr/>
          </p:nvSpPr>
          <p:spPr>
            <a:xfrm rot="1023001">
              <a:off x="8227747" y="1544656"/>
              <a:ext cx="942587" cy="101912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52" name="타원 116">
              <a:extLst>
                <a:ext uri="{FF2B5EF4-FFF2-40B4-BE49-F238E27FC236}">
                  <a16:creationId xmlns:a16="http://schemas.microsoft.com/office/drawing/2014/main" id="{66AC4932-0CC8-4AA5-9A4B-B115FB5F2CB5}"/>
                </a:ext>
              </a:extLst>
            </p:cNvPr>
            <p:cNvSpPr/>
            <p:nvPr/>
          </p:nvSpPr>
          <p:spPr>
            <a:xfrm rot="1023001">
              <a:off x="7793056" y="1695490"/>
              <a:ext cx="942587" cy="88640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3" name="타원 117">
              <a:extLst>
                <a:ext uri="{FF2B5EF4-FFF2-40B4-BE49-F238E27FC236}">
                  <a16:creationId xmlns:a16="http://schemas.microsoft.com/office/drawing/2014/main" id="{42D5E28E-0A2B-409D-BF81-F95C1FA0CD3A}"/>
                </a:ext>
              </a:extLst>
            </p:cNvPr>
            <p:cNvSpPr/>
            <p:nvPr/>
          </p:nvSpPr>
          <p:spPr>
            <a:xfrm rot="1023001">
              <a:off x="7329654" y="1926595"/>
              <a:ext cx="942587" cy="88640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4" name="타원 118">
              <a:extLst>
                <a:ext uri="{FF2B5EF4-FFF2-40B4-BE49-F238E27FC236}">
                  <a16:creationId xmlns:a16="http://schemas.microsoft.com/office/drawing/2014/main" id="{097408D6-ACC1-42A7-AA01-9F77E978BA61}"/>
                </a:ext>
              </a:extLst>
            </p:cNvPr>
            <p:cNvSpPr/>
            <p:nvPr/>
          </p:nvSpPr>
          <p:spPr>
            <a:xfrm rot="1023001">
              <a:off x="7322818" y="2549785"/>
              <a:ext cx="782358" cy="73572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5" name="타원 119">
              <a:extLst>
                <a:ext uri="{FF2B5EF4-FFF2-40B4-BE49-F238E27FC236}">
                  <a16:creationId xmlns:a16="http://schemas.microsoft.com/office/drawing/2014/main" id="{396F70E8-EF07-4C92-B041-3A03A88C0042}"/>
                </a:ext>
              </a:extLst>
            </p:cNvPr>
            <p:cNvSpPr/>
            <p:nvPr/>
          </p:nvSpPr>
          <p:spPr>
            <a:xfrm rot="1023001">
              <a:off x="8073501" y="2415555"/>
              <a:ext cx="797355" cy="6557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56" name="그룹 125">
            <a:extLst>
              <a:ext uri="{FF2B5EF4-FFF2-40B4-BE49-F238E27FC236}">
                <a16:creationId xmlns:a16="http://schemas.microsoft.com/office/drawing/2014/main" id="{5C2A4FB2-3C4B-4E28-8750-BA40D329735B}"/>
              </a:ext>
            </a:extLst>
          </p:cNvPr>
          <p:cNvGrpSpPr/>
          <p:nvPr/>
        </p:nvGrpSpPr>
        <p:grpSpPr>
          <a:xfrm>
            <a:off x="7244677" y="3715927"/>
            <a:ext cx="301904" cy="422301"/>
            <a:chOff x="1019786" y="3002376"/>
            <a:chExt cx="2531613" cy="3541196"/>
          </a:xfrm>
          <a:solidFill>
            <a:schemeClr val="accent3"/>
          </a:solidFill>
        </p:grpSpPr>
        <p:sp>
          <p:nvSpPr>
            <p:cNvPr id="57" name="사각형: 둥근 모서리 132">
              <a:extLst>
                <a:ext uri="{FF2B5EF4-FFF2-40B4-BE49-F238E27FC236}">
                  <a16:creationId xmlns:a16="http://schemas.microsoft.com/office/drawing/2014/main" id="{B153A2D5-70F0-496D-A2F7-ED460374956A}"/>
                </a:ext>
              </a:extLst>
            </p:cNvPr>
            <p:cNvSpPr/>
            <p:nvPr/>
          </p:nvSpPr>
          <p:spPr>
            <a:xfrm>
              <a:off x="1719599" y="3938796"/>
              <a:ext cx="1084494" cy="2604776"/>
            </a:xfrm>
            <a:custGeom>
              <a:avLst/>
              <a:gdLst>
                <a:gd name="connsiteX0" fmla="*/ 0 w 626166"/>
                <a:gd name="connsiteY0" fmla="*/ 293202 h 1175728"/>
                <a:gd name="connsiteX1" fmla="*/ 293202 w 626166"/>
                <a:gd name="connsiteY1" fmla="*/ 0 h 1175728"/>
                <a:gd name="connsiteX2" fmla="*/ 332964 w 626166"/>
                <a:gd name="connsiteY2" fmla="*/ 0 h 1175728"/>
                <a:gd name="connsiteX3" fmla="*/ 626166 w 626166"/>
                <a:gd name="connsiteY3" fmla="*/ 293202 h 1175728"/>
                <a:gd name="connsiteX4" fmla="*/ 626166 w 626166"/>
                <a:gd name="connsiteY4" fmla="*/ 882526 h 1175728"/>
                <a:gd name="connsiteX5" fmla="*/ 332964 w 626166"/>
                <a:gd name="connsiteY5" fmla="*/ 1175728 h 1175728"/>
                <a:gd name="connsiteX6" fmla="*/ 293202 w 626166"/>
                <a:gd name="connsiteY6" fmla="*/ 1175728 h 1175728"/>
                <a:gd name="connsiteX7" fmla="*/ 0 w 626166"/>
                <a:gd name="connsiteY7" fmla="*/ 882526 h 1175728"/>
                <a:gd name="connsiteX8" fmla="*/ 0 w 626166"/>
                <a:gd name="connsiteY8" fmla="*/ 293202 h 1175728"/>
                <a:gd name="connsiteX0" fmla="*/ 0 w 626166"/>
                <a:gd name="connsiteY0" fmla="*/ 303142 h 1185668"/>
                <a:gd name="connsiteX1" fmla="*/ 293202 w 626166"/>
                <a:gd name="connsiteY1" fmla="*/ 9940 h 1185668"/>
                <a:gd name="connsiteX2" fmla="*/ 382660 w 626166"/>
                <a:gd name="connsiteY2" fmla="*/ 0 h 1185668"/>
                <a:gd name="connsiteX3" fmla="*/ 626166 w 626166"/>
                <a:gd name="connsiteY3" fmla="*/ 303142 h 1185668"/>
                <a:gd name="connsiteX4" fmla="*/ 626166 w 626166"/>
                <a:gd name="connsiteY4" fmla="*/ 892466 h 1185668"/>
                <a:gd name="connsiteX5" fmla="*/ 332964 w 626166"/>
                <a:gd name="connsiteY5" fmla="*/ 1185668 h 1185668"/>
                <a:gd name="connsiteX6" fmla="*/ 293202 w 626166"/>
                <a:gd name="connsiteY6" fmla="*/ 1185668 h 1185668"/>
                <a:gd name="connsiteX7" fmla="*/ 0 w 626166"/>
                <a:gd name="connsiteY7" fmla="*/ 892466 h 1185668"/>
                <a:gd name="connsiteX8" fmla="*/ 0 w 626166"/>
                <a:gd name="connsiteY8" fmla="*/ 303142 h 1185668"/>
                <a:gd name="connsiteX0" fmla="*/ 0 w 626166"/>
                <a:gd name="connsiteY0" fmla="*/ 303142 h 1185668"/>
                <a:gd name="connsiteX1" fmla="*/ 233567 w 626166"/>
                <a:gd name="connsiteY1" fmla="*/ 1 h 1185668"/>
                <a:gd name="connsiteX2" fmla="*/ 382660 w 626166"/>
                <a:gd name="connsiteY2" fmla="*/ 0 h 1185668"/>
                <a:gd name="connsiteX3" fmla="*/ 626166 w 626166"/>
                <a:gd name="connsiteY3" fmla="*/ 303142 h 1185668"/>
                <a:gd name="connsiteX4" fmla="*/ 626166 w 626166"/>
                <a:gd name="connsiteY4" fmla="*/ 892466 h 1185668"/>
                <a:gd name="connsiteX5" fmla="*/ 332964 w 626166"/>
                <a:gd name="connsiteY5" fmla="*/ 1185668 h 1185668"/>
                <a:gd name="connsiteX6" fmla="*/ 293202 w 626166"/>
                <a:gd name="connsiteY6" fmla="*/ 1185668 h 1185668"/>
                <a:gd name="connsiteX7" fmla="*/ 0 w 626166"/>
                <a:gd name="connsiteY7" fmla="*/ 892466 h 1185668"/>
                <a:gd name="connsiteX8" fmla="*/ 0 w 626166"/>
                <a:gd name="connsiteY8" fmla="*/ 303142 h 1185668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293202 w 626166"/>
                <a:gd name="connsiteY6" fmla="*/ 1205546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253446 w 626166"/>
                <a:gd name="connsiteY6" fmla="*/ 1195607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332959 w 626166"/>
                <a:gd name="connsiteY6" fmla="*/ 1195607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303142 w 626166"/>
                <a:gd name="connsiteY6" fmla="*/ 1185668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25711"/>
                <a:gd name="connsiteX1" fmla="*/ 233567 w 626166"/>
                <a:gd name="connsiteY1" fmla="*/ 19879 h 1225711"/>
                <a:gd name="connsiteX2" fmla="*/ 432356 w 626166"/>
                <a:gd name="connsiteY2" fmla="*/ 0 h 1225711"/>
                <a:gd name="connsiteX3" fmla="*/ 626166 w 626166"/>
                <a:gd name="connsiteY3" fmla="*/ 323020 h 1225711"/>
                <a:gd name="connsiteX4" fmla="*/ 626166 w 626166"/>
                <a:gd name="connsiteY4" fmla="*/ 912344 h 1225711"/>
                <a:gd name="connsiteX5" fmla="*/ 332964 w 626166"/>
                <a:gd name="connsiteY5" fmla="*/ 1205546 h 1225711"/>
                <a:gd name="connsiteX6" fmla="*/ 332960 w 626166"/>
                <a:gd name="connsiteY6" fmla="*/ 1225424 h 1225711"/>
                <a:gd name="connsiteX7" fmla="*/ 0 w 626166"/>
                <a:gd name="connsiteY7" fmla="*/ 912344 h 1225711"/>
                <a:gd name="connsiteX8" fmla="*/ 0 w 626166"/>
                <a:gd name="connsiteY8" fmla="*/ 323020 h 1225711"/>
                <a:gd name="connsiteX0" fmla="*/ 0 w 626166"/>
                <a:gd name="connsiteY0" fmla="*/ 303142 h 1205833"/>
                <a:gd name="connsiteX1" fmla="*/ 233567 w 626166"/>
                <a:gd name="connsiteY1" fmla="*/ 1 h 1205833"/>
                <a:gd name="connsiteX2" fmla="*/ 412478 w 626166"/>
                <a:gd name="connsiteY2" fmla="*/ 0 h 1205833"/>
                <a:gd name="connsiteX3" fmla="*/ 626166 w 626166"/>
                <a:gd name="connsiteY3" fmla="*/ 303142 h 1205833"/>
                <a:gd name="connsiteX4" fmla="*/ 626166 w 626166"/>
                <a:gd name="connsiteY4" fmla="*/ 892466 h 1205833"/>
                <a:gd name="connsiteX5" fmla="*/ 332964 w 626166"/>
                <a:gd name="connsiteY5" fmla="*/ 1185668 h 1205833"/>
                <a:gd name="connsiteX6" fmla="*/ 332960 w 626166"/>
                <a:gd name="connsiteY6" fmla="*/ 1205546 h 1205833"/>
                <a:gd name="connsiteX7" fmla="*/ 0 w 626166"/>
                <a:gd name="connsiteY7" fmla="*/ 892466 h 1205833"/>
                <a:gd name="connsiteX8" fmla="*/ 0 w 626166"/>
                <a:gd name="connsiteY8" fmla="*/ 303142 h 1205833"/>
                <a:gd name="connsiteX0" fmla="*/ 0 w 626166"/>
                <a:gd name="connsiteY0" fmla="*/ 303142 h 1206318"/>
                <a:gd name="connsiteX1" fmla="*/ 233567 w 626166"/>
                <a:gd name="connsiteY1" fmla="*/ 1 h 1206318"/>
                <a:gd name="connsiteX2" fmla="*/ 412478 w 626166"/>
                <a:gd name="connsiteY2" fmla="*/ 0 h 1206318"/>
                <a:gd name="connsiteX3" fmla="*/ 626166 w 626166"/>
                <a:gd name="connsiteY3" fmla="*/ 303142 h 1206318"/>
                <a:gd name="connsiteX4" fmla="*/ 626166 w 626166"/>
                <a:gd name="connsiteY4" fmla="*/ 892466 h 1206318"/>
                <a:gd name="connsiteX5" fmla="*/ 345672 w 626166"/>
                <a:gd name="connsiteY5" fmla="*/ 1203547 h 1206318"/>
                <a:gd name="connsiteX6" fmla="*/ 332960 w 626166"/>
                <a:gd name="connsiteY6" fmla="*/ 1205546 h 1206318"/>
                <a:gd name="connsiteX7" fmla="*/ 0 w 626166"/>
                <a:gd name="connsiteY7" fmla="*/ 892466 h 1206318"/>
                <a:gd name="connsiteX8" fmla="*/ 0 w 626166"/>
                <a:gd name="connsiteY8" fmla="*/ 303142 h 1206318"/>
                <a:gd name="connsiteX0" fmla="*/ 0 w 626166"/>
                <a:gd name="connsiteY0" fmla="*/ 303142 h 1206318"/>
                <a:gd name="connsiteX1" fmla="*/ 233567 w 626166"/>
                <a:gd name="connsiteY1" fmla="*/ 1 h 1206318"/>
                <a:gd name="connsiteX2" fmla="*/ 412478 w 626166"/>
                <a:gd name="connsiteY2" fmla="*/ 0 h 1206318"/>
                <a:gd name="connsiteX3" fmla="*/ 626166 w 626166"/>
                <a:gd name="connsiteY3" fmla="*/ 303142 h 1206318"/>
                <a:gd name="connsiteX4" fmla="*/ 626166 w 626166"/>
                <a:gd name="connsiteY4" fmla="*/ 892466 h 1206318"/>
                <a:gd name="connsiteX5" fmla="*/ 345672 w 626166"/>
                <a:gd name="connsiteY5" fmla="*/ 1203547 h 1206318"/>
                <a:gd name="connsiteX6" fmla="*/ 323429 w 626166"/>
                <a:gd name="connsiteY6" fmla="*/ 1205546 h 1206318"/>
                <a:gd name="connsiteX7" fmla="*/ 0 w 626166"/>
                <a:gd name="connsiteY7" fmla="*/ 892466 h 1206318"/>
                <a:gd name="connsiteX8" fmla="*/ 0 w 626166"/>
                <a:gd name="connsiteY8" fmla="*/ 303142 h 1206318"/>
                <a:gd name="connsiteX0" fmla="*/ 0 w 626166"/>
                <a:gd name="connsiteY0" fmla="*/ 303142 h 1208656"/>
                <a:gd name="connsiteX1" fmla="*/ 233567 w 626166"/>
                <a:gd name="connsiteY1" fmla="*/ 1 h 1208656"/>
                <a:gd name="connsiteX2" fmla="*/ 412478 w 626166"/>
                <a:gd name="connsiteY2" fmla="*/ 0 h 1208656"/>
                <a:gd name="connsiteX3" fmla="*/ 626166 w 626166"/>
                <a:gd name="connsiteY3" fmla="*/ 303142 h 1208656"/>
                <a:gd name="connsiteX4" fmla="*/ 626166 w 626166"/>
                <a:gd name="connsiteY4" fmla="*/ 892466 h 1208656"/>
                <a:gd name="connsiteX5" fmla="*/ 345672 w 626166"/>
                <a:gd name="connsiteY5" fmla="*/ 1208656 h 1208656"/>
                <a:gd name="connsiteX6" fmla="*/ 323429 w 626166"/>
                <a:gd name="connsiteY6" fmla="*/ 1205546 h 1208656"/>
                <a:gd name="connsiteX7" fmla="*/ 0 w 626166"/>
                <a:gd name="connsiteY7" fmla="*/ 892466 h 1208656"/>
                <a:gd name="connsiteX8" fmla="*/ 0 w 626166"/>
                <a:gd name="connsiteY8" fmla="*/ 303142 h 1208656"/>
                <a:gd name="connsiteX0" fmla="*/ 0 w 626166"/>
                <a:gd name="connsiteY0" fmla="*/ 303142 h 1208656"/>
                <a:gd name="connsiteX1" fmla="*/ 233567 w 626166"/>
                <a:gd name="connsiteY1" fmla="*/ 1 h 1208656"/>
                <a:gd name="connsiteX2" fmla="*/ 412478 w 626166"/>
                <a:gd name="connsiteY2" fmla="*/ 0 h 1208656"/>
                <a:gd name="connsiteX3" fmla="*/ 626166 w 626166"/>
                <a:gd name="connsiteY3" fmla="*/ 303142 h 1208656"/>
                <a:gd name="connsiteX4" fmla="*/ 626166 w 626166"/>
                <a:gd name="connsiteY4" fmla="*/ 892466 h 1208656"/>
                <a:gd name="connsiteX5" fmla="*/ 345672 w 626166"/>
                <a:gd name="connsiteY5" fmla="*/ 1208656 h 1208656"/>
                <a:gd name="connsiteX6" fmla="*/ 320252 w 626166"/>
                <a:gd name="connsiteY6" fmla="*/ 1200437 h 1208656"/>
                <a:gd name="connsiteX7" fmla="*/ 0 w 626166"/>
                <a:gd name="connsiteY7" fmla="*/ 892466 h 1208656"/>
                <a:gd name="connsiteX8" fmla="*/ 0 w 626166"/>
                <a:gd name="connsiteY8" fmla="*/ 303142 h 1208656"/>
                <a:gd name="connsiteX0" fmla="*/ 0 w 626166"/>
                <a:gd name="connsiteY0" fmla="*/ 303142 h 1209124"/>
                <a:gd name="connsiteX1" fmla="*/ 233567 w 626166"/>
                <a:gd name="connsiteY1" fmla="*/ 1 h 1209124"/>
                <a:gd name="connsiteX2" fmla="*/ 412478 w 626166"/>
                <a:gd name="connsiteY2" fmla="*/ 0 h 1209124"/>
                <a:gd name="connsiteX3" fmla="*/ 626166 w 626166"/>
                <a:gd name="connsiteY3" fmla="*/ 303142 h 1209124"/>
                <a:gd name="connsiteX4" fmla="*/ 626166 w 626166"/>
                <a:gd name="connsiteY4" fmla="*/ 892466 h 1209124"/>
                <a:gd name="connsiteX5" fmla="*/ 345672 w 626166"/>
                <a:gd name="connsiteY5" fmla="*/ 1208656 h 1209124"/>
                <a:gd name="connsiteX6" fmla="*/ 313898 w 626166"/>
                <a:gd name="connsiteY6" fmla="*/ 1208099 h 1209124"/>
                <a:gd name="connsiteX7" fmla="*/ 0 w 626166"/>
                <a:gd name="connsiteY7" fmla="*/ 892466 h 1209124"/>
                <a:gd name="connsiteX8" fmla="*/ 0 w 626166"/>
                <a:gd name="connsiteY8" fmla="*/ 303142 h 1209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6166" h="1209124">
                  <a:moveTo>
                    <a:pt x="0" y="303142"/>
                  </a:moveTo>
                  <a:cubicBezTo>
                    <a:pt x="0" y="141211"/>
                    <a:pt x="71636" y="1"/>
                    <a:pt x="233567" y="1"/>
                  </a:cubicBezTo>
                  <a:lnTo>
                    <a:pt x="412478" y="0"/>
                  </a:lnTo>
                  <a:cubicBezTo>
                    <a:pt x="574409" y="0"/>
                    <a:pt x="626166" y="141211"/>
                    <a:pt x="626166" y="303142"/>
                  </a:cubicBezTo>
                  <a:lnTo>
                    <a:pt x="626166" y="892466"/>
                  </a:lnTo>
                  <a:cubicBezTo>
                    <a:pt x="626166" y="1054397"/>
                    <a:pt x="507603" y="1208656"/>
                    <a:pt x="345672" y="1208656"/>
                  </a:cubicBezTo>
                  <a:cubicBezTo>
                    <a:pt x="345670" y="1205343"/>
                    <a:pt x="313900" y="1211412"/>
                    <a:pt x="313898" y="1208099"/>
                  </a:cubicBezTo>
                  <a:cubicBezTo>
                    <a:pt x="151967" y="1208099"/>
                    <a:pt x="0" y="1054397"/>
                    <a:pt x="0" y="892466"/>
                  </a:cubicBezTo>
                  <a:lnTo>
                    <a:pt x="0" y="303142"/>
                  </a:lnTo>
                  <a:close/>
                </a:path>
              </a:pathLst>
            </a:custGeom>
            <a:grpFill/>
            <a:ln w="349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58" name="막힌 원호 135">
              <a:extLst>
                <a:ext uri="{FF2B5EF4-FFF2-40B4-BE49-F238E27FC236}">
                  <a16:creationId xmlns:a16="http://schemas.microsoft.com/office/drawing/2014/main" id="{9B7FC92B-7C9C-40B1-B99B-6A6C3DF7A919}"/>
                </a:ext>
              </a:extLst>
            </p:cNvPr>
            <p:cNvSpPr/>
            <p:nvPr/>
          </p:nvSpPr>
          <p:spPr>
            <a:xfrm>
              <a:off x="2103734" y="3002376"/>
              <a:ext cx="861381" cy="963974"/>
            </a:xfrm>
            <a:custGeom>
              <a:avLst/>
              <a:gdLst>
                <a:gd name="connsiteX0" fmla="*/ 6421 w 1188673"/>
                <a:gd name="connsiteY0" fmla="*/ 681464 h 1188673"/>
                <a:gd name="connsiteX1" fmla="*/ 149811 w 1188673"/>
                <a:gd name="connsiteY1" fmla="*/ 199833 h 1188673"/>
                <a:gd name="connsiteX2" fmla="*/ 610993 w 1188673"/>
                <a:gd name="connsiteY2" fmla="*/ 233 h 1188673"/>
                <a:gd name="connsiteX3" fmla="*/ 605291 w 1188673"/>
                <a:gd name="connsiteY3" fmla="*/ 203607 h 1188673"/>
                <a:gd name="connsiteX4" fmla="*/ 301981 w 1188673"/>
                <a:gd name="connsiteY4" fmla="*/ 334880 h 1188673"/>
                <a:gd name="connsiteX5" fmla="*/ 207676 w 1188673"/>
                <a:gd name="connsiteY5" fmla="*/ 651639 h 1188673"/>
                <a:gd name="connsiteX6" fmla="*/ 6421 w 1188673"/>
                <a:gd name="connsiteY6" fmla="*/ 681464 h 1188673"/>
                <a:gd name="connsiteX0" fmla="*/ 6425 w 610997"/>
                <a:gd name="connsiteY0" fmla="*/ 681464 h 683767"/>
                <a:gd name="connsiteX1" fmla="*/ 149815 w 610997"/>
                <a:gd name="connsiteY1" fmla="*/ 199833 h 683767"/>
                <a:gd name="connsiteX2" fmla="*/ 610997 w 610997"/>
                <a:gd name="connsiteY2" fmla="*/ 233 h 683767"/>
                <a:gd name="connsiteX3" fmla="*/ 605295 w 610997"/>
                <a:gd name="connsiteY3" fmla="*/ 203607 h 683767"/>
                <a:gd name="connsiteX4" fmla="*/ 301985 w 610997"/>
                <a:gd name="connsiteY4" fmla="*/ 334880 h 683767"/>
                <a:gd name="connsiteX5" fmla="*/ 275773 w 610997"/>
                <a:gd name="connsiteY5" fmla="*/ 680822 h 683767"/>
                <a:gd name="connsiteX6" fmla="*/ 6425 w 610997"/>
                <a:gd name="connsiteY6" fmla="*/ 681464 h 683767"/>
                <a:gd name="connsiteX0" fmla="*/ 6425 w 610997"/>
                <a:gd name="connsiteY0" fmla="*/ 681464 h 683767"/>
                <a:gd name="connsiteX1" fmla="*/ 149815 w 610997"/>
                <a:gd name="connsiteY1" fmla="*/ 199833 h 683767"/>
                <a:gd name="connsiteX2" fmla="*/ 610997 w 610997"/>
                <a:gd name="connsiteY2" fmla="*/ 233 h 683767"/>
                <a:gd name="connsiteX3" fmla="*/ 595567 w 610997"/>
                <a:gd name="connsiteY3" fmla="*/ 154969 h 683767"/>
                <a:gd name="connsiteX4" fmla="*/ 301985 w 610997"/>
                <a:gd name="connsiteY4" fmla="*/ 334880 h 683767"/>
                <a:gd name="connsiteX5" fmla="*/ 275773 w 610997"/>
                <a:gd name="connsiteY5" fmla="*/ 680822 h 683767"/>
                <a:gd name="connsiteX6" fmla="*/ 6425 w 610997"/>
                <a:gd name="connsiteY6" fmla="*/ 681464 h 683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997" h="683767">
                  <a:moveTo>
                    <a:pt x="6425" y="681464"/>
                  </a:moveTo>
                  <a:cubicBezTo>
                    <a:pt x="-19339" y="507616"/>
                    <a:pt x="33160" y="331280"/>
                    <a:pt x="149815" y="199833"/>
                  </a:cubicBezTo>
                  <a:cubicBezTo>
                    <a:pt x="266470" y="68386"/>
                    <a:pt x="435320" y="-4692"/>
                    <a:pt x="610997" y="233"/>
                  </a:cubicBezTo>
                  <a:lnTo>
                    <a:pt x="595567" y="154969"/>
                  </a:lnTo>
                  <a:cubicBezTo>
                    <a:pt x="480028" y="151730"/>
                    <a:pt x="378707" y="248430"/>
                    <a:pt x="301985" y="334880"/>
                  </a:cubicBezTo>
                  <a:cubicBezTo>
                    <a:pt x="225263" y="421330"/>
                    <a:pt x="258829" y="566486"/>
                    <a:pt x="275773" y="680822"/>
                  </a:cubicBezTo>
                  <a:cubicBezTo>
                    <a:pt x="208688" y="690764"/>
                    <a:pt x="73510" y="671522"/>
                    <a:pt x="6425" y="681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59" name="자유형: 도형 128">
              <a:extLst>
                <a:ext uri="{FF2B5EF4-FFF2-40B4-BE49-F238E27FC236}">
                  <a16:creationId xmlns:a16="http://schemas.microsoft.com/office/drawing/2014/main" id="{B849DF4E-02B0-4903-AD55-7E3059DB7DAD}"/>
                </a:ext>
              </a:extLst>
            </p:cNvPr>
            <p:cNvSpPr/>
            <p:nvPr/>
          </p:nvSpPr>
          <p:spPr>
            <a:xfrm rot="21000000">
              <a:off x="1019786" y="4024649"/>
              <a:ext cx="948277" cy="2492473"/>
            </a:xfrm>
            <a:custGeom>
              <a:avLst/>
              <a:gdLst>
                <a:gd name="connsiteX0" fmla="*/ 810820 w 948279"/>
                <a:gd name="connsiteY0" fmla="*/ 13176 h 2492471"/>
                <a:gd name="connsiteX1" fmla="*/ 890541 w 948279"/>
                <a:gd name="connsiteY1" fmla="*/ 50763 h 2492471"/>
                <a:gd name="connsiteX2" fmla="*/ 948279 w 948279"/>
                <a:gd name="connsiteY2" fmla="*/ 103894 h 2492471"/>
                <a:gd name="connsiteX3" fmla="*/ 938298 w 948279"/>
                <a:gd name="connsiteY3" fmla="*/ 110009 h 2492471"/>
                <a:gd name="connsiteX4" fmla="*/ 693849 w 948279"/>
                <a:gd name="connsiteY4" fmla="*/ 613610 h 2492471"/>
                <a:gd name="connsiteX5" fmla="*/ 473392 w 948279"/>
                <a:gd name="connsiteY5" fmla="*/ 1863884 h 2492471"/>
                <a:gd name="connsiteX6" fmla="*/ 621326 w 948279"/>
                <a:gd name="connsiteY6" fmla="*/ 2455353 h 2492471"/>
                <a:gd name="connsiteX7" fmla="*/ 654526 w 948279"/>
                <a:gd name="connsiteY7" fmla="*/ 2489310 h 2492471"/>
                <a:gd name="connsiteX8" fmla="*/ 632338 w 948279"/>
                <a:gd name="connsiteY8" fmla="*/ 2492471 h 2492471"/>
                <a:gd name="connsiteX9" fmla="*/ 576673 w 948279"/>
                <a:gd name="connsiteY9" fmla="*/ 2488230 h 2492471"/>
                <a:gd name="connsiteX10" fmla="*/ 0 w 948279"/>
                <a:gd name="connsiteY10" fmla="*/ 1842037 h 2492471"/>
                <a:gd name="connsiteX11" fmla="*/ 0 w 948279"/>
                <a:gd name="connsiteY11" fmla="*/ 625681 h 2492471"/>
                <a:gd name="connsiteX12" fmla="*/ 404528 w 948279"/>
                <a:gd name="connsiteY12" fmla="*/ 2 h 2492471"/>
                <a:gd name="connsiteX13" fmla="*/ 714395 w 948279"/>
                <a:gd name="connsiteY13" fmla="*/ 0 h 2492471"/>
                <a:gd name="connsiteX14" fmla="*/ 810820 w 948279"/>
                <a:gd name="connsiteY14" fmla="*/ 13176 h 2492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48279" h="2492471">
                  <a:moveTo>
                    <a:pt x="810820" y="13176"/>
                  </a:moveTo>
                  <a:cubicBezTo>
                    <a:pt x="840111" y="21799"/>
                    <a:pt x="866619" y="34490"/>
                    <a:pt x="890541" y="50763"/>
                  </a:cubicBezTo>
                  <a:lnTo>
                    <a:pt x="948279" y="103894"/>
                  </a:lnTo>
                  <a:lnTo>
                    <a:pt x="938298" y="110009"/>
                  </a:lnTo>
                  <a:cubicBezTo>
                    <a:pt x="814270" y="209770"/>
                    <a:pt x="731709" y="398896"/>
                    <a:pt x="693849" y="613610"/>
                  </a:cubicBezTo>
                  <a:lnTo>
                    <a:pt x="473392" y="1863884"/>
                  </a:lnTo>
                  <a:cubicBezTo>
                    <a:pt x="435532" y="2078599"/>
                    <a:pt x="500125" y="2304347"/>
                    <a:pt x="621326" y="2455353"/>
                  </a:cubicBezTo>
                  <a:lnTo>
                    <a:pt x="654526" y="2489310"/>
                  </a:lnTo>
                  <a:lnTo>
                    <a:pt x="632338" y="2492471"/>
                  </a:lnTo>
                  <a:cubicBezTo>
                    <a:pt x="632335" y="2485633"/>
                    <a:pt x="576677" y="2495068"/>
                    <a:pt x="576673" y="2488230"/>
                  </a:cubicBezTo>
                  <a:cubicBezTo>
                    <a:pt x="296215" y="2488230"/>
                    <a:pt x="0" y="2176260"/>
                    <a:pt x="0" y="1842037"/>
                  </a:cubicBezTo>
                  <a:lnTo>
                    <a:pt x="0" y="625681"/>
                  </a:lnTo>
                  <a:cubicBezTo>
                    <a:pt x="0" y="291458"/>
                    <a:pt x="124071" y="2"/>
                    <a:pt x="404528" y="2"/>
                  </a:cubicBezTo>
                  <a:lnTo>
                    <a:pt x="714395" y="0"/>
                  </a:lnTo>
                  <a:cubicBezTo>
                    <a:pt x="749452" y="0"/>
                    <a:pt x="781528" y="4554"/>
                    <a:pt x="810820" y="13176"/>
                  </a:cubicBezTo>
                  <a:close/>
                </a:path>
              </a:pathLst>
            </a:custGeom>
            <a:grpFill/>
            <a:ln w="349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60" name="자유형: 도형 129">
              <a:extLst>
                <a:ext uri="{FF2B5EF4-FFF2-40B4-BE49-F238E27FC236}">
                  <a16:creationId xmlns:a16="http://schemas.microsoft.com/office/drawing/2014/main" id="{AE72E1B9-865B-432D-B5AF-1ADC5835246B}"/>
                </a:ext>
              </a:extLst>
            </p:cNvPr>
            <p:cNvSpPr/>
            <p:nvPr/>
          </p:nvSpPr>
          <p:spPr>
            <a:xfrm rot="638553" flipH="1">
              <a:off x="2580804" y="4025901"/>
              <a:ext cx="970595" cy="2486379"/>
            </a:xfrm>
            <a:custGeom>
              <a:avLst/>
              <a:gdLst>
                <a:gd name="connsiteX0" fmla="*/ 810820 w 970595"/>
                <a:gd name="connsiteY0" fmla="*/ 13176 h 2486380"/>
                <a:gd name="connsiteX1" fmla="*/ 714395 w 970595"/>
                <a:gd name="connsiteY1" fmla="*/ 0 h 2486380"/>
                <a:gd name="connsiteX2" fmla="*/ 404528 w 970595"/>
                <a:gd name="connsiteY2" fmla="*/ 2 h 2486380"/>
                <a:gd name="connsiteX3" fmla="*/ 0 w 970595"/>
                <a:gd name="connsiteY3" fmla="*/ 625681 h 2486380"/>
                <a:gd name="connsiteX4" fmla="*/ 0 w 970595"/>
                <a:gd name="connsiteY4" fmla="*/ 1842037 h 2486380"/>
                <a:gd name="connsiteX5" fmla="*/ 560449 w 970595"/>
                <a:gd name="connsiteY5" fmla="*/ 2485181 h 2486380"/>
                <a:gd name="connsiteX6" fmla="*/ 599656 w 970595"/>
                <a:gd name="connsiteY6" fmla="*/ 2473913 h 2486380"/>
                <a:gd name="connsiteX7" fmla="*/ 663413 w 970595"/>
                <a:gd name="connsiteY7" fmla="*/ 2465457 h 2486380"/>
                <a:gd name="connsiteX8" fmla="*/ 641917 w 970595"/>
                <a:gd name="connsiteY8" fmla="*/ 2440471 h 2486380"/>
                <a:gd name="connsiteX9" fmla="*/ 539647 w 970595"/>
                <a:gd name="connsiteY9" fmla="*/ 1853878 h 2486380"/>
                <a:gd name="connsiteX10" fmla="*/ 774111 w 970595"/>
                <a:gd name="connsiteY10" fmla="*/ 606155 h 2486380"/>
                <a:gd name="connsiteX11" fmla="*/ 937077 w 970595"/>
                <a:gd name="connsiteY11" fmla="*/ 171433 h 2486380"/>
                <a:gd name="connsiteX12" fmla="*/ 970595 w 970595"/>
                <a:gd name="connsiteY12" fmla="*/ 134526 h 2486380"/>
                <a:gd name="connsiteX13" fmla="*/ 954745 w 970595"/>
                <a:gd name="connsiteY13" fmla="*/ 109844 h 2486380"/>
                <a:gd name="connsiteX14" fmla="*/ 810820 w 970595"/>
                <a:gd name="connsiteY14" fmla="*/ 13176 h 24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0595" h="2486380">
                  <a:moveTo>
                    <a:pt x="810820" y="13176"/>
                  </a:moveTo>
                  <a:cubicBezTo>
                    <a:pt x="781528" y="4554"/>
                    <a:pt x="749452" y="0"/>
                    <a:pt x="714395" y="0"/>
                  </a:cubicBezTo>
                  <a:lnTo>
                    <a:pt x="404528" y="2"/>
                  </a:lnTo>
                  <a:cubicBezTo>
                    <a:pt x="124071" y="2"/>
                    <a:pt x="0" y="291457"/>
                    <a:pt x="0" y="625681"/>
                  </a:cubicBezTo>
                  <a:lnTo>
                    <a:pt x="0" y="1842037"/>
                  </a:lnTo>
                  <a:cubicBezTo>
                    <a:pt x="0" y="2176260"/>
                    <a:pt x="279992" y="2485181"/>
                    <a:pt x="560449" y="2485181"/>
                  </a:cubicBezTo>
                  <a:cubicBezTo>
                    <a:pt x="560454" y="2492019"/>
                    <a:pt x="599653" y="2467075"/>
                    <a:pt x="599656" y="2473913"/>
                  </a:cubicBezTo>
                  <a:lnTo>
                    <a:pt x="663413" y="2465457"/>
                  </a:lnTo>
                  <a:lnTo>
                    <a:pt x="641917" y="2440471"/>
                  </a:lnTo>
                  <a:cubicBezTo>
                    <a:pt x="539141" y="2290899"/>
                    <a:pt x="499381" y="2068154"/>
                    <a:pt x="539647" y="1853878"/>
                  </a:cubicBezTo>
                  <a:lnTo>
                    <a:pt x="774111" y="606155"/>
                  </a:lnTo>
                  <a:cubicBezTo>
                    <a:pt x="806323" y="434734"/>
                    <a:pt x="858499" y="278419"/>
                    <a:pt x="937077" y="171433"/>
                  </a:cubicBezTo>
                  <a:lnTo>
                    <a:pt x="970595" y="134526"/>
                  </a:lnTo>
                  <a:lnTo>
                    <a:pt x="954745" y="109844"/>
                  </a:lnTo>
                  <a:cubicBezTo>
                    <a:pt x="916851" y="63939"/>
                    <a:pt x="869403" y="30421"/>
                    <a:pt x="810820" y="13176"/>
                  </a:cubicBezTo>
                  <a:close/>
                </a:path>
              </a:pathLst>
            </a:custGeom>
            <a:grpFill/>
            <a:ln w="349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61" name="그룹 103">
            <a:extLst>
              <a:ext uri="{FF2B5EF4-FFF2-40B4-BE49-F238E27FC236}">
                <a16:creationId xmlns:a16="http://schemas.microsoft.com/office/drawing/2014/main" id="{3DEB29F4-11D4-4EE3-B68C-293625A3D89D}"/>
              </a:ext>
            </a:extLst>
          </p:cNvPr>
          <p:cNvGrpSpPr/>
          <p:nvPr/>
        </p:nvGrpSpPr>
        <p:grpSpPr>
          <a:xfrm rot="4020525">
            <a:off x="4758527" y="4442605"/>
            <a:ext cx="298248" cy="631981"/>
            <a:chOff x="-287118" y="4952296"/>
            <a:chExt cx="1609427" cy="3410347"/>
          </a:xfrm>
          <a:solidFill>
            <a:schemeClr val="accent4"/>
          </a:solidFill>
        </p:grpSpPr>
        <p:sp>
          <p:nvSpPr>
            <p:cNvPr id="62" name="자유형: 도형 104">
              <a:extLst>
                <a:ext uri="{FF2B5EF4-FFF2-40B4-BE49-F238E27FC236}">
                  <a16:creationId xmlns:a16="http://schemas.microsoft.com/office/drawing/2014/main" id="{C62C6227-7944-4CEF-A94F-1D870894F312}"/>
                </a:ext>
              </a:extLst>
            </p:cNvPr>
            <p:cNvSpPr/>
            <p:nvPr/>
          </p:nvSpPr>
          <p:spPr>
            <a:xfrm>
              <a:off x="-16779" y="5815886"/>
              <a:ext cx="976601" cy="2546757"/>
            </a:xfrm>
            <a:custGeom>
              <a:avLst/>
              <a:gdLst>
                <a:gd name="connsiteX0" fmla="*/ 245997 w 976601"/>
                <a:gd name="connsiteY0" fmla="*/ 1541896 h 2546757"/>
                <a:gd name="connsiteX1" fmla="*/ 191997 w 976601"/>
                <a:gd name="connsiteY1" fmla="*/ 1595896 h 2546757"/>
                <a:gd name="connsiteX2" fmla="*/ 245997 w 976601"/>
                <a:gd name="connsiteY2" fmla="*/ 1649896 h 2546757"/>
                <a:gd name="connsiteX3" fmla="*/ 353997 w 976601"/>
                <a:gd name="connsiteY3" fmla="*/ 1649896 h 2546757"/>
                <a:gd name="connsiteX4" fmla="*/ 407997 w 976601"/>
                <a:gd name="connsiteY4" fmla="*/ 1595896 h 2546757"/>
                <a:gd name="connsiteX5" fmla="*/ 353997 w 976601"/>
                <a:gd name="connsiteY5" fmla="*/ 1541896 h 2546757"/>
                <a:gd name="connsiteX6" fmla="*/ 510373 w 976601"/>
                <a:gd name="connsiteY6" fmla="*/ 50 h 2546757"/>
                <a:gd name="connsiteX7" fmla="*/ 885380 w 976601"/>
                <a:gd name="connsiteY7" fmla="*/ 214523 h 2546757"/>
                <a:gd name="connsiteX8" fmla="*/ 975808 w 976601"/>
                <a:gd name="connsiteY8" fmla="*/ 584318 h 2546757"/>
                <a:gd name="connsiteX9" fmla="*/ 976601 w 976601"/>
                <a:gd name="connsiteY9" fmla="*/ 731372 h 2546757"/>
                <a:gd name="connsiteX10" fmla="*/ 948804 w 976601"/>
                <a:gd name="connsiteY10" fmla="*/ 719858 h 2546757"/>
                <a:gd name="connsiteX11" fmla="*/ 696804 w 976601"/>
                <a:gd name="connsiteY11" fmla="*/ 719858 h 2546757"/>
                <a:gd name="connsiteX12" fmla="*/ 642804 w 976601"/>
                <a:gd name="connsiteY12" fmla="*/ 773858 h 2546757"/>
                <a:gd name="connsiteX13" fmla="*/ 696804 w 976601"/>
                <a:gd name="connsiteY13" fmla="*/ 827858 h 2546757"/>
                <a:gd name="connsiteX14" fmla="*/ 948804 w 976601"/>
                <a:gd name="connsiteY14" fmla="*/ 827858 h 2546757"/>
                <a:gd name="connsiteX15" fmla="*/ 972918 w 976601"/>
                <a:gd name="connsiteY15" fmla="*/ 817870 h 2546757"/>
                <a:gd name="connsiteX16" fmla="*/ 966749 w 976601"/>
                <a:gd name="connsiteY16" fmla="*/ 921008 h 2546757"/>
                <a:gd name="connsiteX17" fmla="*/ 806380 w 976601"/>
                <a:gd name="connsiteY17" fmla="*/ 921008 h 2546757"/>
                <a:gd name="connsiteX18" fmla="*/ 752380 w 976601"/>
                <a:gd name="connsiteY18" fmla="*/ 975008 h 2546757"/>
                <a:gd name="connsiteX19" fmla="*/ 806380 w 976601"/>
                <a:gd name="connsiteY19" fmla="*/ 1029008 h 2546757"/>
                <a:gd name="connsiteX20" fmla="*/ 955051 w 976601"/>
                <a:gd name="connsiteY20" fmla="*/ 1029008 h 2546757"/>
                <a:gd name="connsiteX21" fmla="*/ 933789 w 976601"/>
                <a:gd name="connsiteY21" fmla="*/ 1208993 h 2546757"/>
                <a:gd name="connsiteX22" fmla="*/ 843059 w 976601"/>
                <a:gd name="connsiteY22" fmla="*/ 1688156 h 2546757"/>
                <a:gd name="connsiteX23" fmla="*/ 810682 w 976601"/>
                <a:gd name="connsiteY23" fmla="*/ 1817456 h 2546757"/>
                <a:gd name="connsiteX24" fmla="*/ 806987 w 976601"/>
                <a:gd name="connsiteY24" fmla="*/ 1811976 h 2546757"/>
                <a:gd name="connsiteX25" fmla="*/ 768803 w 976601"/>
                <a:gd name="connsiteY25" fmla="*/ 1796159 h 2546757"/>
                <a:gd name="connsiteX26" fmla="*/ 660803 w 976601"/>
                <a:gd name="connsiteY26" fmla="*/ 1796159 h 2546757"/>
                <a:gd name="connsiteX27" fmla="*/ 606803 w 976601"/>
                <a:gd name="connsiteY27" fmla="*/ 1850159 h 2546757"/>
                <a:gd name="connsiteX28" fmla="*/ 660803 w 976601"/>
                <a:gd name="connsiteY28" fmla="*/ 1904159 h 2546757"/>
                <a:gd name="connsiteX29" fmla="*/ 768803 w 976601"/>
                <a:gd name="connsiteY29" fmla="*/ 1904159 h 2546757"/>
                <a:gd name="connsiteX30" fmla="*/ 791304 w 976601"/>
                <a:gd name="connsiteY30" fmla="*/ 1894839 h 2546757"/>
                <a:gd name="connsiteX31" fmla="*/ 786712 w 976601"/>
                <a:gd name="connsiteY31" fmla="*/ 1913180 h 2546757"/>
                <a:gd name="connsiteX32" fmla="*/ 505236 w 976601"/>
                <a:gd name="connsiteY32" fmla="*/ 2546757 h 2546757"/>
                <a:gd name="connsiteX33" fmla="*/ 104544 w 976601"/>
                <a:gd name="connsiteY33" fmla="*/ 193975 h 2546757"/>
                <a:gd name="connsiteX34" fmla="*/ 510373 w 976601"/>
                <a:gd name="connsiteY34" fmla="*/ 50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76601" h="2546757">
                  <a:moveTo>
                    <a:pt x="245997" y="1541896"/>
                  </a:moveTo>
                  <a:cubicBezTo>
                    <a:pt x="216174" y="1541896"/>
                    <a:pt x="191997" y="1566073"/>
                    <a:pt x="191997" y="1595896"/>
                  </a:cubicBezTo>
                  <a:cubicBezTo>
                    <a:pt x="191997" y="1625719"/>
                    <a:pt x="216174" y="1649896"/>
                    <a:pt x="245997" y="1649896"/>
                  </a:cubicBezTo>
                  <a:lnTo>
                    <a:pt x="353997" y="1649896"/>
                  </a:lnTo>
                  <a:cubicBezTo>
                    <a:pt x="383820" y="1649896"/>
                    <a:pt x="407997" y="1625719"/>
                    <a:pt x="407997" y="1595896"/>
                  </a:cubicBezTo>
                  <a:cubicBezTo>
                    <a:pt x="407997" y="1566073"/>
                    <a:pt x="383820" y="1541896"/>
                    <a:pt x="353997" y="1541896"/>
                  </a:cubicBezTo>
                  <a:close/>
                  <a:moveTo>
                    <a:pt x="510373" y="50"/>
                  </a:moveTo>
                  <a:cubicBezTo>
                    <a:pt x="645650" y="2191"/>
                    <a:pt x="775789" y="72397"/>
                    <a:pt x="885380" y="214523"/>
                  </a:cubicBezTo>
                  <a:cubicBezTo>
                    <a:pt x="940604" y="292864"/>
                    <a:pt x="968376" y="423579"/>
                    <a:pt x="975808" y="584318"/>
                  </a:cubicBezTo>
                  <a:lnTo>
                    <a:pt x="976601" y="731372"/>
                  </a:lnTo>
                  <a:lnTo>
                    <a:pt x="948804" y="719858"/>
                  </a:lnTo>
                  <a:lnTo>
                    <a:pt x="696804" y="719858"/>
                  </a:lnTo>
                  <a:cubicBezTo>
                    <a:pt x="666981" y="719858"/>
                    <a:pt x="642804" y="744035"/>
                    <a:pt x="642804" y="773858"/>
                  </a:cubicBezTo>
                  <a:cubicBezTo>
                    <a:pt x="642804" y="803681"/>
                    <a:pt x="666981" y="827858"/>
                    <a:pt x="696804" y="827858"/>
                  </a:cubicBezTo>
                  <a:lnTo>
                    <a:pt x="948804" y="827858"/>
                  </a:lnTo>
                  <a:lnTo>
                    <a:pt x="972918" y="817870"/>
                  </a:lnTo>
                  <a:lnTo>
                    <a:pt x="966749" y="921008"/>
                  </a:lnTo>
                  <a:lnTo>
                    <a:pt x="806380" y="921008"/>
                  </a:lnTo>
                  <a:cubicBezTo>
                    <a:pt x="776557" y="921008"/>
                    <a:pt x="752380" y="945185"/>
                    <a:pt x="752380" y="975008"/>
                  </a:cubicBezTo>
                  <a:cubicBezTo>
                    <a:pt x="752380" y="1004831"/>
                    <a:pt x="776557" y="1029008"/>
                    <a:pt x="806380" y="1029008"/>
                  </a:cubicBezTo>
                  <a:lnTo>
                    <a:pt x="955051" y="1029008"/>
                  </a:lnTo>
                  <a:lnTo>
                    <a:pt x="933789" y="1208993"/>
                  </a:lnTo>
                  <a:cubicBezTo>
                    <a:pt x="910261" y="1369418"/>
                    <a:pt x="878795" y="1532982"/>
                    <a:pt x="843059" y="1688156"/>
                  </a:cubicBezTo>
                  <a:lnTo>
                    <a:pt x="810682" y="1817456"/>
                  </a:lnTo>
                  <a:lnTo>
                    <a:pt x="806987" y="1811976"/>
                  </a:lnTo>
                  <a:cubicBezTo>
                    <a:pt x="797215" y="1802204"/>
                    <a:pt x="783715" y="1796159"/>
                    <a:pt x="768803" y="1796159"/>
                  </a:cubicBezTo>
                  <a:lnTo>
                    <a:pt x="660803" y="1796159"/>
                  </a:lnTo>
                  <a:cubicBezTo>
                    <a:pt x="630980" y="1796159"/>
                    <a:pt x="606803" y="1820336"/>
                    <a:pt x="606803" y="1850159"/>
                  </a:cubicBezTo>
                  <a:cubicBezTo>
                    <a:pt x="606803" y="1879982"/>
                    <a:pt x="630980" y="1904159"/>
                    <a:pt x="660803" y="1904159"/>
                  </a:cubicBezTo>
                  <a:lnTo>
                    <a:pt x="768803" y="1904159"/>
                  </a:lnTo>
                  <a:lnTo>
                    <a:pt x="791304" y="1894839"/>
                  </a:lnTo>
                  <a:lnTo>
                    <a:pt x="786712" y="1913180"/>
                  </a:lnTo>
                  <a:cubicBezTo>
                    <a:pt x="688992" y="2272925"/>
                    <a:pt x="576055" y="2544183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ubicBezTo>
                    <a:pt x="234684" y="63836"/>
                    <a:pt x="375097" y="-2091"/>
                    <a:pt x="510373" y="5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3" name="자유형: 도형 105">
              <a:extLst>
                <a:ext uri="{FF2B5EF4-FFF2-40B4-BE49-F238E27FC236}">
                  <a16:creationId xmlns:a16="http://schemas.microsoft.com/office/drawing/2014/main" id="{2B390126-D5D5-42BC-A4C5-DF6AA6C2337B}"/>
                </a:ext>
              </a:extLst>
            </p:cNvPr>
            <p:cNvSpPr/>
            <p:nvPr/>
          </p:nvSpPr>
          <p:spPr>
            <a:xfrm>
              <a:off x="339044" y="4952296"/>
              <a:ext cx="339180" cy="883340"/>
            </a:xfrm>
            <a:custGeom>
              <a:avLst/>
              <a:gdLst>
                <a:gd name="connsiteX0" fmla="*/ 0 w 780836"/>
                <a:gd name="connsiteY0" fmla="*/ 0 h 2352782"/>
                <a:gd name="connsiteX1" fmla="*/ 780836 w 780836"/>
                <a:gd name="connsiteY1" fmla="*/ 20548 h 2352782"/>
                <a:gd name="connsiteX2" fmla="*/ 400692 w 780836"/>
                <a:gd name="connsiteY2" fmla="*/ 2352782 h 2352782"/>
                <a:gd name="connsiteX3" fmla="*/ 0 w 780836"/>
                <a:gd name="connsiteY3" fmla="*/ 0 h 2352782"/>
                <a:gd name="connsiteX0" fmla="*/ 0 w 780836"/>
                <a:gd name="connsiteY0" fmla="*/ 107443 h 2460225"/>
                <a:gd name="connsiteX1" fmla="*/ 780836 w 780836"/>
                <a:gd name="connsiteY1" fmla="*/ 127991 h 2460225"/>
                <a:gd name="connsiteX2" fmla="*/ 400692 w 780836"/>
                <a:gd name="connsiteY2" fmla="*/ 2460225 h 2460225"/>
                <a:gd name="connsiteX3" fmla="*/ 0 w 780836"/>
                <a:gd name="connsiteY3" fmla="*/ 107443 h 2460225"/>
                <a:gd name="connsiteX0" fmla="*/ 0 w 780836"/>
                <a:gd name="connsiteY0" fmla="*/ 157453 h 2510235"/>
                <a:gd name="connsiteX1" fmla="*/ 780836 w 780836"/>
                <a:gd name="connsiteY1" fmla="*/ 178001 h 2510235"/>
                <a:gd name="connsiteX2" fmla="*/ 400692 w 780836"/>
                <a:gd name="connsiteY2" fmla="*/ 2510235 h 2510235"/>
                <a:gd name="connsiteX3" fmla="*/ 0 w 780836"/>
                <a:gd name="connsiteY3" fmla="*/ 157453 h 2510235"/>
                <a:gd name="connsiteX0" fmla="*/ 0 w 780836"/>
                <a:gd name="connsiteY0" fmla="*/ 171463 h 2524245"/>
                <a:gd name="connsiteX1" fmla="*/ 780836 w 780836"/>
                <a:gd name="connsiteY1" fmla="*/ 192011 h 2524245"/>
                <a:gd name="connsiteX2" fmla="*/ 400692 w 780836"/>
                <a:gd name="connsiteY2" fmla="*/ 2524245 h 2524245"/>
                <a:gd name="connsiteX3" fmla="*/ 0 w 780836"/>
                <a:gd name="connsiteY3" fmla="*/ 171463 h 2524245"/>
                <a:gd name="connsiteX0" fmla="*/ 0 w 854731"/>
                <a:gd name="connsiteY0" fmla="*/ 171463 h 2524245"/>
                <a:gd name="connsiteX1" fmla="*/ 780836 w 854731"/>
                <a:gd name="connsiteY1" fmla="*/ 192011 h 2524245"/>
                <a:gd name="connsiteX2" fmla="*/ 400692 w 854731"/>
                <a:gd name="connsiteY2" fmla="*/ 2524245 h 2524245"/>
                <a:gd name="connsiteX3" fmla="*/ 0 w 854731"/>
                <a:gd name="connsiteY3" fmla="*/ 171463 h 2524245"/>
                <a:gd name="connsiteX0" fmla="*/ 97640 w 952371"/>
                <a:gd name="connsiteY0" fmla="*/ 171463 h 2524245"/>
                <a:gd name="connsiteX1" fmla="*/ 878476 w 952371"/>
                <a:gd name="connsiteY1" fmla="*/ 192011 h 2524245"/>
                <a:gd name="connsiteX2" fmla="*/ 498332 w 952371"/>
                <a:gd name="connsiteY2" fmla="*/ 2524245 h 2524245"/>
                <a:gd name="connsiteX3" fmla="*/ 97640 w 952371"/>
                <a:gd name="connsiteY3" fmla="*/ 171463 h 2524245"/>
                <a:gd name="connsiteX0" fmla="*/ 97640 w 964286"/>
                <a:gd name="connsiteY0" fmla="*/ 171463 h 2524245"/>
                <a:gd name="connsiteX1" fmla="*/ 878476 w 964286"/>
                <a:gd name="connsiteY1" fmla="*/ 192011 h 2524245"/>
                <a:gd name="connsiteX2" fmla="*/ 498332 w 964286"/>
                <a:gd name="connsiteY2" fmla="*/ 2524245 h 2524245"/>
                <a:gd name="connsiteX3" fmla="*/ 97640 w 964286"/>
                <a:gd name="connsiteY3" fmla="*/ 171463 h 2524245"/>
                <a:gd name="connsiteX0" fmla="*/ 97640 w 940731"/>
                <a:gd name="connsiteY0" fmla="*/ 171463 h 2524245"/>
                <a:gd name="connsiteX1" fmla="*/ 878476 w 940731"/>
                <a:gd name="connsiteY1" fmla="*/ 192011 h 2524245"/>
                <a:gd name="connsiteX2" fmla="*/ 498332 w 940731"/>
                <a:gd name="connsiteY2" fmla="*/ 2524245 h 2524245"/>
                <a:gd name="connsiteX3" fmla="*/ 97640 w 940731"/>
                <a:gd name="connsiteY3" fmla="*/ 171463 h 2524245"/>
                <a:gd name="connsiteX0" fmla="*/ 97640 w 940731"/>
                <a:gd name="connsiteY0" fmla="*/ 190080 h 2542862"/>
                <a:gd name="connsiteX1" fmla="*/ 878476 w 940731"/>
                <a:gd name="connsiteY1" fmla="*/ 210628 h 2542862"/>
                <a:gd name="connsiteX2" fmla="*/ 498332 w 940731"/>
                <a:gd name="connsiteY2" fmla="*/ 2542862 h 2542862"/>
                <a:gd name="connsiteX3" fmla="*/ 97640 w 940731"/>
                <a:gd name="connsiteY3" fmla="*/ 190080 h 2542862"/>
                <a:gd name="connsiteX0" fmla="*/ 97640 w 976424"/>
                <a:gd name="connsiteY0" fmla="*/ 190080 h 2542862"/>
                <a:gd name="connsiteX1" fmla="*/ 878476 w 976424"/>
                <a:gd name="connsiteY1" fmla="*/ 210628 h 2542862"/>
                <a:gd name="connsiteX2" fmla="*/ 498332 w 976424"/>
                <a:gd name="connsiteY2" fmla="*/ 2542862 h 2542862"/>
                <a:gd name="connsiteX3" fmla="*/ 97640 w 976424"/>
                <a:gd name="connsiteY3" fmla="*/ 190080 h 2542862"/>
                <a:gd name="connsiteX0" fmla="*/ 108311 w 987095"/>
                <a:gd name="connsiteY0" fmla="*/ 190080 h 2542862"/>
                <a:gd name="connsiteX1" fmla="*/ 889147 w 987095"/>
                <a:gd name="connsiteY1" fmla="*/ 210628 h 2542862"/>
                <a:gd name="connsiteX2" fmla="*/ 509003 w 987095"/>
                <a:gd name="connsiteY2" fmla="*/ 2542862 h 2542862"/>
                <a:gd name="connsiteX3" fmla="*/ 108311 w 987095"/>
                <a:gd name="connsiteY3" fmla="*/ 190080 h 2542862"/>
                <a:gd name="connsiteX0" fmla="*/ 108311 w 995452"/>
                <a:gd name="connsiteY0" fmla="*/ 190080 h 2542862"/>
                <a:gd name="connsiteX1" fmla="*/ 889147 w 995452"/>
                <a:gd name="connsiteY1" fmla="*/ 210628 h 2542862"/>
                <a:gd name="connsiteX2" fmla="*/ 509003 w 995452"/>
                <a:gd name="connsiteY2" fmla="*/ 2542862 h 2542862"/>
                <a:gd name="connsiteX3" fmla="*/ 108311 w 995452"/>
                <a:gd name="connsiteY3" fmla="*/ 190080 h 2542862"/>
                <a:gd name="connsiteX0" fmla="*/ 99853 w 986994"/>
                <a:gd name="connsiteY0" fmla="*/ 190080 h 2542862"/>
                <a:gd name="connsiteX1" fmla="*/ 880689 w 986994"/>
                <a:gd name="connsiteY1" fmla="*/ 210628 h 2542862"/>
                <a:gd name="connsiteX2" fmla="*/ 500545 w 986994"/>
                <a:gd name="connsiteY2" fmla="*/ 2542862 h 2542862"/>
                <a:gd name="connsiteX3" fmla="*/ 99853 w 986994"/>
                <a:gd name="connsiteY3" fmla="*/ 190080 h 2542862"/>
                <a:gd name="connsiteX0" fmla="*/ 99853 w 985728"/>
                <a:gd name="connsiteY0" fmla="*/ 190080 h 2542862"/>
                <a:gd name="connsiteX1" fmla="*/ 880689 w 985728"/>
                <a:gd name="connsiteY1" fmla="*/ 210628 h 2542862"/>
                <a:gd name="connsiteX2" fmla="*/ 500545 w 985728"/>
                <a:gd name="connsiteY2" fmla="*/ 2542862 h 2542862"/>
                <a:gd name="connsiteX3" fmla="*/ 99853 w 985728"/>
                <a:gd name="connsiteY3" fmla="*/ 190080 h 2542862"/>
                <a:gd name="connsiteX0" fmla="*/ 103955 w 989830"/>
                <a:gd name="connsiteY0" fmla="*/ 190080 h 2542862"/>
                <a:gd name="connsiteX1" fmla="*/ 884791 w 989830"/>
                <a:gd name="connsiteY1" fmla="*/ 210628 h 2542862"/>
                <a:gd name="connsiteX2" fmla="*/ 504647 w 989830"/>
                <a:gd name="connsiteY2" fmla="*/ 2542862 h 2542862"/>
                <a:gd name="connsiteX3" fmla="*/ 103955 w 989830"/>
                <a:gd name="connsiteY3" fmla="*/ 190080 h 2542862"/>
                <a:gd name="connsiteX0" fmla="*/ 103955 w 960876"/>
                <a:gd name="connsiteY0" fmla="*/ 190080 h 2542862"/>
                <a:gd name="connsiteX1" fmla="*/ 884791 w 960876"/>
                <a:gd name="connsiteY1" fmla="*/ 210628 h 2542862"/>
                <a:gd name="connsiteX2" fmla="*/ 504647 w 960876"/>
                <a:gd name="connsiteY2" fmla="*/ 2542862 h 2542862"/>
                <a:gd name="connsiteX3" fmla="*/ 103955 w 960876"/>
                <a:gd name="connsiteY3" fmla="*/ 190080 h 2542862"/>
                <a:gd name="connsiteX0" fmla="*/ 103955 w 977301"/>
                <a:gd name="connsiteY0" fmla="*/ 190080 h 2542862"/>
                <a:gd name="connsiteX1" fmla="*/ 884791 w 977301"/>
                <a:gd name="connsiteY1" fmla="*/ 210628 h 2542862"/>
                <a:gd name="connsiteX2" fmla="*/ 504647 w 977301"/>
                <a:gd name="connsiteY2" fmla="*/ 2542862 h 2542862"/>
                <a:gd name="connsiteX3" fmla="*/ 103955 w 977301"/>
                <a:gd name="connsiteY3" fmla="*/ 190080 h 2542862"/>
                <a:gd name="connsiteX0" fmla="*/ 99854 w 973200"/>
                <a:gd name="connsiteY0" fmla="*/ 190080 h 2542862"/>
                <a:gd name="connsiteX1" fmla="*/ 880690 w 973200"/>
                <a:gd name="connsiteY1" fmla="*/ 210628 h 2542862"/>
                <a:gd name="connsiteX2" fmla="*/ 500546 w 973200"/>
                <a:gd name="connsiteY2" fmla="*/ 2542862 h 2542862"/>
                <a:gd name="connsiteX3" fmla="*/ 99854 w 973200"/>
                <a:gd name="connsiteY3" fmla="*/ 190080 h 2542862"/>
                <a:gd name="connsiteX0" fmla="*/ 99854 w 973200"/>
                <a:gd name="connsiteY0" fmla="*/ 193975 h 2546757"/>
                <a:gd name="connsiteX1" fmla="*/ 880690 w 973200"/>
                <a:gd name="connsiteY1" fmla="*/ 214523 h 2546757"/>
                <a:gd name="connsiteX2" fmla="*/ 500546 w 973200"/>
                <a:gd name="connsiteY2" fmla="*/ 2546757 h 2546757"/>
                <a:gd name="connsiteX3" fmla="*/ 99854 w 97320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7890" h="2546757">
                  <a:moveTo>
                    <a:pt x="104544" y="193975"/>
                  </a:moveTo>
                  <a:cubicBezTo>
                    <a:pt x="364823" y="-66304"/>
                    <a:pt x="666198" y="-69729"/>
                    <a:pt x="885380" y="214523"/>
                  </a:cubicBezTo>
                  <a:cubicBezTo>
                    <a:pt x="1179906" y="632340"/>
                    <a:pt x="693596" y="2539908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4" name="자유형: 도형 106">
              <a:extLst>
                <a:ext uri="{FF2B5EF4-FFF2-40B4-BE49-F238E27FC236}">
                  <a16:creationId xmlns:a16="http://schemas.microsoft.com/office/drawing/2014/main" id="{EAFF8A49-0CB7-417B-8D75-1D4E6EB697B1}"/>
                </a:ext>
              </a:extLst>
            </p:cNvPr>
            <p:cNvSpPr/>
            <p:nvPr/>
          </p:nvSpPr>
          <p:spPr>
            <a:xfrm rot="3314848">
              <a:off x="782588" y="5196133"/>
              <a:ext cx="299484" cy="779958"/>
            </a:xfrm>
            <a:custGeom>
              <a:avLst/>
              <a:gdLst>
                <a:gd name="connsiteX0" fmla="*/ 0 w 780836"/>
                <a:gd name="connsiteY0" fmla="*/ 0 h 2352782"/>
                <a:gd name="connsiteX1" fmla="*/ 780836 w 780836"/>
                <a:gd name="connsiteY1" fmla="*/ 20548 h 2352782"/>
                <a:gd name="connsiteX2" fmla="*/ 400692 w 780836"/>
                <a:gd name="connsiteY2" fmla="*/ 2352782 h 2352782"/>
                <a:gd name="connsiteX3" fmla="*/ 0 w 780836"/>
                <a:gd name="connsiteY3" fmla="*/ 0 h 2352782"/>
                <a:gd name="connsiteX0" fmla="*/ 0 w 780836"/>
                <a:gd name="connsiteY0" fmla="*/ 107443 h 2460225"/>
                <a:gd name="connsiteX1" fmla="*/ 780836 w 780836"/>
                <a:gd name="connsiteY1" fmla="*/ 127991 h 2460225"/>
                <a:gd name="connsiteX2" fmla="*/ 400692 w 780836"/>
                <a:gd name="connsiteY2" fmla="*/ 2460225 h 2460225"/>
                <a:gd name="connsiteX3" fmla="*/ 0 w 780836"/>
                <a:gd name="connsiteY3" fmla="*/ 107443 h 2460225"/>
                <a:gd name="connsiteX0" fmla="*/ 0 w 780836"/>
                <a:gd name="connsiteY0" fmla="*/ 157453 h 2510235"/>
                <a:gd name="connsiteX1" fmla="*/ 780836 w 780836"/>
                <a:gd name="connsiteY1" fmla="*/ 178001 h 2510235"/>
                <a:gd name="connsiteX2" fmla="*/ 400692 w 780836"/>
                <a:gd name="connsiteY2" fmla="*/ 2510235 h 2510235"/>
                <a:gd name="connsiteX3" fmla="*/ 0 w 780836"/>
                <a:gd name="connsiteY3" fmla="*/ 157453 h 2510235"/>
                <a:gd name="connsiteX0" fmla="*/ 0 w 780836"/>
                <a:gd name="connsiteY0" fmla="*/ 171463 h 2524245"/>
                <a:gd name="connsiteX1" fmla="*/ 780836 w 780836"/>
                <a:gd name="connsiteY1" fmla="*/ 192011 h 2524245"/>
                <a:gd name="connsiteX2" fmla="*/ 400692 w 780836"/>
                <a:gd name="connsiteY2" fmla="*/ 2524245 h 2524245"/>
                <a:gd name="connsiteX3" fmla="*/ 0 w 780836"/>
                <a:gd name="connsiteY3" fmla="*/ 171463 h 2524245"/>
                <a:gd name="connsiteX0" fmla="*/ 0 w 854731"/>
                <a:gd name="connsiteY0" fmla="*/ 171463 h 2524245"/>
                <a:gd name="connsiteX1" fmla="*/ 780836 w 854731"/>
                <a:gd name="connsiteY1" fmla="*/ 192011 h 2524245"/>
                <a:gd name="connsiteX2" fmla="*/ 400692 w 854731"/>
                <a:gd name="connsiteY2" fmla="*/ 2524245 h 2524245"/>
                <a:gd name="connsiteX3" fmla="*/ 0 w 854731"/>
                <a:gd name="connsiteY3" fmla="*/ 171463 h 2524245"/>
                <a:gd name="connsiteX0" fmla="*/ 97640 w 952371"/>
                <a:gd name="connsiteY0" fmla="*/ 171463 h 2524245"/>
                <a:gd name="connsiteX1" fmla="*/ 878476 w 952371"/>
                <a:gd name="connsiteY1" fmla="*/ 192011 h 2524245"/>
                <a:gd name="connsiteX2" fmla="*/ 498332 w 952371"/>
                <a:gd name="connsiteY2" fmla="*/ 2524245 h 2524245"/>
                <a:gd name="connsiteX3" fmla="*/ 97640 w 952371"/>
                <a:gd name="connsiteY3" fmla="*/ 171463 h 2524245"/>
                <a:gd name="connsiteX0" fmla="*/ 97640 w 964286"/>
                <a:gd name="connsiteY0" fmla="*/ 171463 h 2524245"/>
                <a:gd name="connsiteX1" fmla="*/ 878476 w 964286"/>
                <a:gd name="connsiteY1" fmla="*/ 192011 h 2524245"/>
                <a:gd name="connsiteX2" fmla="*/ 498332 w 964286"/>
                <a:gd name="connsiteY2" fmla="*/ 2524245 h 2524245"/>
                <a:gd name="connsiteX3" fmla="*/ 97640 w 964286"/>
                <a:gd name="connsiteY3" fmla="*/ 171463 h 2524245"/>
                <a:gd name="connsiteX0" fmla="*/ 97640 w 940731"/>
                <a:gd name="connsiteY0" fmla="*/ 171463 h 2524245"/>
                <a:gd name="connsiteX1" fmla="*/ 878476 w 940731"/>
                <a:gd name="connsiteY1" fmla="*/ 192011 h 2524245"/>
                <a:gd name="connsiteX2" fmla="*/ 498332 w 940731"/>
                <a:gd name="connsiteY2" fmla="*/ 2524245 h 2524245"/>
                <a:gd name="connsiteX3" fmla="*/ 97640 w 940731"/>
                <a:gd name="connsiteY3" fmla="*/ 171463 h 2524245"/>
                <a:gd name="connsiteX0" fmla="*/ 97640 w 940731"/>
                <a:gd name="connsiteY0" fmla="*/ 190080 h 2542862"/>
                <a:gd name="connsiteX1" fmla="*/ 878476 w 940731"/>
                <a:gd name="connsiteY1" fmla="*/ 210628 h 2542862"/>
                <a:gd name="connsiteX2" fmla="*/ 498332 w 940731"/>
                <a:gd name="connsiteY2" fmla="*/ 2542862 h 2542862"/>
                <a:gd name="connsiteX3" fmla="*/ 97640 w 940731"/>
                <a:gd name="connsiteY3" fmla="*/ 190080 h 2542862"/>
                <a:gd name="connsiteX0" fmla="*/ 97640 w 976424"/>
                <a:gd name="connsiteY0" fmla="*/ 190080 h 2542862"/>
                <a:gd name="connsiteX1" fmla="*/ 878476 w 976424"/>
                <a:gd name="connsiteY1" fmla="*/ 210628 h 2542862"/>
                <a:gd name="connsiteX2" fmla="*/ 498332 w 976424"/>
                <a:gd name="connsiteY2" fmla="*/ 2542862 h 2542862"/>
                <a:gd name="connsiteX3" fmla="*/ 97640 w 976424"/>
                <a:gd name="connsiteY3" fmla="*/ 190080 h 2542862"/>
                <a:gd name="connsiteX0" fmla="*/ 108311 w 987095"/>
                <a:gd name="connsiteY0" fmla="*/ 190080 h 2542862"/>
                <a:gd name="connsiteX1" fmla="*/ 889147 w 987095"/>
                <a:gd name="connsiteY1" fmla="*/ 210628 h 2542862"/>
                <a:gd name="connsiteX2" fmla="*/ 509003 w 987095"/>
                <a:gd name="connsiteY2" fmla="*/ 2542862 h 2542862"/>
                <a:gd name="connsiteX3" fmla="*/ 108311 w 987095"/>
                <a:gd name="connsiteY3" fmla="*/ 190080 h 2542862"/>
                <a:gd name="connsiteX0" fmla="*/ 108311 w 995452"/>
                <a:gd name="connsiteY0" fmla="*/ 190080 h 2542862"/>
                <a:gd name="connsiteX1" fmla="*/ 889147 w 995452"/>
                <a:gd name="connsiteY1" fmla="*/ 210628 h 2542862"/>
                <a:gd name="connsiteX2" fmla="*/ 509003 w 995452"/>
                <a:gd name="connsiteY2" fmla="*/ 2542862 h 2542862"/>
                <a:gd name="connsiteX3" fmla="*/ 108311 w 995452"/>
                <a:gd name="connsiteY3" fmla="*/ 190080 h 2542862"/>
                <a:gd name="connsiteX0" fmla="*/ 99853 w 986994"/>
                <a:gd name="connsiteY0" fmla="*/ 190080 h 2542862"/>
                <a:gd name="connsiteX1" fmla="*/ 880689 w 986994"/>
                <a:gd name="connsiteY1" fmla="*/ 210628 h 2542862"/>
                <a:gd name="connsiteX2" fmla="*/ 500545 w 986994"/>
                <a:gd name="connsiteY2" fmla="*/ 2542862 h 2542862"/>
                <a:gd name="connsiteX3" fmla="*/ 99853 w 986994"/>
                <a:gd name="connsiteY3" fmla="*/ 190080 h 2542862"/>
                <a:gd name="connsiteX0" fmla="*/ 99853 w 985728"/>
                <a:gd name="connsiteY0" fmla="*/ 190080 h 2542862"/>
                <a:gd name="connsiteX1" fmla="*/ 880689 w 985728"/>
                <a:gd name="connsiteY1" fmla="*/ 210628 h 2542862"/>
                <a:gd name="connsiteX2" fmla="*/ 500545 w 985728"/>
                <a:gd name="connsiteY2" fmla="*/ 2542862 h 2542862"/>
                <a:gd name="connsiteX3" fmla="*/ 99853 w 985728"/>
                <a:gd name="connsiteY3" fmla="*/ 190080 h 2542862"/>
                <a:gd name="connsiteX0" fmla="*/ 103955 w 989830"/>
                <a:gd name="connsiteY0" fmla="*/ 190080 h 2542862"/>
                <a:gd name="connsiteX1" fmla="*/ 884791 w 989830"/>
                <a:gd name="connsiteY1" fmla="*/ 210628 h 2542862"/>
                <a:gd name="connsiteX2" fmla="*/ 504647 w 989830"/>
                <a:gd name="connsiteY2" fmla="*/ 2542862 h 2542862"/>
                <a:gd name="connsiteX3" fmla="*/ 103955 w 989830"/>
                <a:gd name="connsiteY3" fmla="*/ 190080 h 2542862"/>
                <a:gd name="connsiteX0" fmla="*/ 103955 w 960876"/>
                <a:gd name="connsiteY0" fmla="*/ 190080 h 2542862"/>
                <a:gd name="connsiteX1" fmla="*/ 884791 w 960876"/>
                <a:gd name="connsiteY1" fmla="*/ 210628 h 2542862"/>
                <a:gd name="connsiteX2" fmla="*/ 504647 w 960876"/>
                <a:gd name="connsiteY2" fmla="*/ 2542862 h 2542862"/>
                <a:gd name="connsiteX3" fmla="*/ 103955 w 960876"/>
                <a:gd name="connsiteY3" fmla="*/ 190080 h 2542862"/>
                <a:gd name="connsiteX0" fmla="*/ 103955 w 977301"/>
                <a:gd name="connsiteY0" fmla="*/ 190080 h 2542862"/>
                <a:gd name="connsiteX1" fmla="*/ 884791 w 977301"/>
                <a:gd name="connsiteY1" fmla="*/ 210628 h 2542862"/>
                <a:gd name="connsiteX2" fmla="*/ 504647 w 977301"/>
                <a:gd name="connsiteY2" fmla="*/ 2542862 h 2542862"/>
                <a:gd name="connsiteX3" fmla="*/ 103955 w 977301"/>
                <a:gd name="connsiteY3" fmla="*/ 190080 h 2542862"/>
                <a:gd name="connsiteX0" fmla="*/ 99854 w 973200"/>
                <a:gd name="connsiteY0" fmla="*/ 190080 h 2542862"/>
                <a:gd name="connsiteX1" fmla="*/ 880690 w 973200"/>
                <a:gd name="connsiteY1" fmla="*/ 210628 h 2542862"/>
                <a:gd name="connsiteX2" fmla="*/ 500546 w 973200"/>
                <a:gd name="connsiteY2" fmla="*/ 2542862 h 2542862"/>
                <a:gd name="connsiteX3" fmla="*/ 99854 w 973200"/>
                <a:gd name="connsiteY3" fmla="*/ 190080 h 2542862"/>
                <a:gd name="connsiteX0" fmla="*/ 99854 w 973200"/>
                <a:gd name="connsiteY0" fmla="*/ 193975 h 2546757"/>
                <a:gd name="connsiteX1" fmla="*/ 880690 w 973200"/>
                <a:gd name="connsiteY1" fmla="*/ 214523 h 2546757"/>
                <a:gd name="connsiteX2" fmla="*/ 500546 w 973200"/>
                <a:gd name="connsiteY2" fmla="*/ 2546757 h 2546757"/>
                <a:gd name="connsiteX3" fmla="*/ 99854 w 97320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7890" h="2546757">
                  <a:moveTo>
                    <a:pt x="104544" y="193975"/>
                  </a:moveTo>
                  <a:cubicBezTo>
                    <a:pt x="364823" y="-66304"/>
                    <a:pt x="666198" y="-69729"/>
                    <a:pt x="885380" y="214523"/>
                  </a:cubicBezTo>
                  <a:cubicBezTo>
                    <a:pt x="1179906" y="632340"/>
                    <a:pt x="693596" y="2539908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5" name="자유형: 도형 107">
              <a:extLst>
                <a:ext uri="{FF2B5EF4-FFF2-40B4-BE49-F238E27FC236}">
                  <a16:creationId xmlns:a16="http://schemas.microsoft.com/office/drawing/2014/main" id="{98EF63D8-F231-4BB3-808B-7CCF012DF042}"/>
                </a:ext>
              </a:extLst>
            </p:cNvPr>
            <p:cNvSpPr/>
            <p:nvPr/>
          </p:nvSpPr>
          <p:spPr>
            <a:xfrm rot="18285152" flipH="1">
              <a:off x="-46881" y="5188454"/>
              <a:ext cx="299484" cy="779958"/>
            </a:xfrm>
            <a:custGeom>
              <a:avLst/>
              <a:gdLst>
                <a:gd name="connsiteX0" fmla="*/ 0 w 780836"/>
                <a:gd name="connsiteY0" fmla="*/ 0 h 2352782"/>
                <a:gd name="connsiteX1" fmla="*/ 780836 w 780836"/>
                <a:gd name="connsiteY1" fmla="*/ 20548 h 2352782"/>
                <a:gd name="connsiteX2" fmla="*/ 400692 w 780836"/>
                <a:gd name="connsiteY2" fmla="*/ 2352782 h 2352782"/>
                <a:gd name="connsiteX3" fmla="*/ 0 w 780836"/>
                <a:gd name="connsiteY3" fmla="*/ 0 h 2352782"/>
                <a:gd name="connsiteX0" fmla="*/ 0 w 780836"/>
                <a:gd name="connsiteY0" fmla="*/ 107443 h 2460225"/>
                <a:gd name="connsiteX1" fmla="*/ 780836 w 780836"/>
                <a:gd name="connsiteY1" fmla="*/ 127991 h 2460225"/>
                <a:gd name="connsiteX2" fmla="*/ 400692 w 780836"/>
                <a:gd name="connsiteY2" fmla="*/ 2460225 h 2460225"/>
                <a:gd name="connsiteX3" fmla="*/ 0 w 780836"/>
                <a:gd name="connsiteY3" fmla="*/ 107443 h 2460225"/>
                <a:gd name="connsiteX0" fmla="*/ 0 w 780836"/>
                <a:gd name="connsiteY0" fmla="*/ 157453 h 2510235"/>
                <a:gd name="connsiteX1" fmla="*/ 780836 w 780836"/>
                <a:gd name="connsiteY1" fmla="*/ 178001 h 2510235"/>
                <a:gd name="connsiteX2" fmla="*/ 400692 w 780836"/>
                <a:gd name="connsiteY2" fmla="*/ 2510235 h 2510235"/>
                <a:gd name="connsiteX3" fmla="*/ 0 w 780836"/>
                <a:gd name="connsiteY3" fmla="*/ 157453 h 2510235"/>
                <a:gd name="connsiteX0" fmla="*/ 0 w 780836"/>
                <a:gd name="connsiteY0" fmla="*/ 171463 h 2524245"/>
                <a:gd name="connsiteX1" fmla="*/ 780836 w 780836"/>
                <a:gd name="connsiteY1" fmla="*/ 192011 h 2524245"/>
                <a:gd name="connsiteX2" fmla="*/ 400692 w 780836"/>
                <a:gd name="connsiteY2" fmla="*/ 2524245 h 2524245"/>
                <a:gd name="connsiteX3" fmla="*/ 0 w 780836"/>
                <a:gd name="connsiteY3" fmla="*/ 171463 h 2524245"/>
                <a:gd name="connsiteX0" fmla="*/ 0 w 854731"/>
                <a:gd name="connsiteY0" fmla="*/ 171463 h 2524245"/>
                <a:gd name="connsiteX1" fmla="*/ 780836 w 854731"/>
                <a:gd name="connsiteY1" fmla="*/ 192011 h 2524245"/>
                <a:gd name="connsiteX2" fmla="*/ 400692 w 854731"/>
                <a:gd name="connsiteY2" fmla="*/ 2524245 h 2524245"/>
                <a:gd name="connsiteX3" fmla="*/ 0 w 854731"/>
                <a:gd name="connsiteY3" fmla="*/ 171463 h 2524245"/>
                <a:gd name="connsiteX0" fmla="*/ 97640 w 952371"/>
                <a:gd name="connsiteY0" fmla="*/ 171463 h 2524245"/>
                <a:gd name="connsiteX1" fmla="*/ 878476 w 952371"/>
                <a:gd name="connsiteY1" fmla="*/ 192011 h 2524245"/>
                <a:gd name="connsiteX2" fmla="*/ 498332 w 952371"/>
                <a:gd name="connsiteY2" fmla="*/ 2524245 h 2524245"/>
                <a:gd name="connsiteX3" fmla="*/ 97640 w 952371"/>
                <a:gd name="connsiteY3" fmla="*/ 171463 h 2524245"/>
                <a:gd name="connsiteX0" fmla="*/ 97640 w 964286"/>
                <a:gd name="connsiteY0" fmla="*/ 171463 h 2524245"/>
                <a:gd name="connsiteX1" fmla="*/ 878476 w 964286"/>
                <a:gd name="connsiteY1" fmla="*/ 192011 h 2524245"/>
                <a:gd name="connsiteX2" fmla="*/ 498332 w 964286"/>
                <a:gd name="connsiteY2" fmla="*/ 2524245 h 2524245"/>
                <a:gd name="connsiteX3" fmla="*/ 97640 w 964286"/>
                <a:gd name="connsiteY3" fmla="*/ 171463 h 2524245"/>
                <a:gd name="connsiteX0" fmla="*/ 97640 w 940731"/>
                <a:gd name="connsiteY0" fmla="*/ 171463 h 2524245"/>
                <a:gd name="connsiteX1" fmla="*/ 878476 w 940731"/>
                <a:gd name="connsiteY1" fmla="*/ 192011 h 2524245"/>
                <a:gd name="connsiteX2" fmla="*/ 498332 w 940731"/>
                <a:gd name="connsiteY2" fmla="*/ 2524245 h 2524245"/>
                <a:gd name="connsiteX3" fmla="*/ 97640 w 940731"/>
                <a:gd name="connsiteY3" fmla="*/ 171463 h 2524245"/>
                <a:gd name="connsiteX0" fmla="*/ 97640 w 940731"/>
                <a:gd name="connsiteY0" fmla="*/ 190080 h 2542862"/>
                <a:gd name="connsiteX1" fmla="*/ 878476 w 940731"/>
                <a:gd name="connsiteY1" fmla="*/ 210628 h 2542862"/>
                <a:gd name="connsiteX2" fmla="*/ 498332 w 940731"/>
                <a:gd name="connsiteY2" fmla="*/ 2542862 h 2542862"/>
                <a:gd name="connsiteX3" fmla="*/ 97640 w 940731"/>
                <a:gd name="connsiteY3" fmla="*/ 190080 h 2542862"/>
                <a:gd name="connsiteX0" fmla="*/ 97640 w 976424"/>
                <a:gd name="connsiteY0" fmla="*/ 190080 h 2542862"/>
                <a:gd name="connsiteX1" fmla="*/ 878476 w 976424"/>
                <a:gd name="connsiteY1" fmla="*/ 210628 h 2542862"/>
                <a:gd name="connsiteX2" fmla="*/ 498332 w 976424"/>
                <a:gd name="connsiteY2" fmla="*/ 2542862 h 2542862"/>
                <a:gd name="connsiteX3" fmla="*/ 97640 w 976424"/>
                <a:gd name="connsiteY3" fmla="*/ 190080 h 2542862"/>
                <a:gd name="connsiteX0" fmla="*/ 108311 w 987095"/>
                <a:gd name="connsiteY0" fmla="*/ 190080 h 2542862"/>
                <a:gd name="connsiteX1" fmla="*/ 889147 w 987095"/>
                <a:gd name="connsiteY1" fmla="*/ 210628 h 2542862"/>
                <a:gd name="connsiteX2" fmla="*/ 509003 w 987095"/>
                <a:gd name="connsiteY2" fmla="*/ 2542862 h 2542862"/>
                <a:gd name="connsiteX3" fmla="*/ 108311 w 987095"/>
                <a:gd name="connsiteY3" fmla="*/ 190080 h 2542862"/>
                <a:gd name="connsiteX0" fmla="*/ 108311 w 995452"/>
                <a:gd name="connsiteY0" fmla="*/ 190080 h 2542862"/>
                <a:gd name="connsiteX1" fmla="*/ 889147 w 995452"/>
                <a:gd name="connsiteY1" fmla="*/ 210628 h 2542862"/>
                <a:gd name="connsiteX2" fmla="*/ 509003 w 995452"/>
                <a:gd name="connsiteY2" fmla="*/ 2542862 h 2542862"/>
                <a:gd name="connsiteX3" fmla="*/ 108311 w 995452"/>
                <a:gd name="connsiteY3" fmla="*/ 190080 h 2542862"/>
                <a:gd name="connsiteX0" fmla="*/ 99853 w 986994"/>
                <a:gd name="connsiteY0" fmla="*/ 190080 h 2542862"/>
                <a:gd name="connsiteX1" fmla="*/ 880689 w 986994"/>
                <a:gd name="connsiteY1" fmla="*/ 210628 h 2542862"/>
                <a:gd name="connsiteX2" fmla="*/ 500545 w 986994"/>
                <a:gd name="connsiteY2" fmla="*/ 2542862 h 2542862"/>
                <a:gd name="connsiteX3" fmla="*/ 99853 w 986994"/>
                <a:gd name="connsiteY3" fmla="*/ 190080 h 2542862"/>
                <a:gd name="connsiteX0" fmla="*/ 99853 w 985728"/>
                <a:gd name="connsiteY0" fmla="*/ 190080 h 2542862"/>
                <a:gd name="connsiteX1" fmla="*/ 880689 w 985728"/>
                <a:gd name="connsiteY1" fmla="*/ 210628 h 2542862"/>
                <a:gd name="connsiteX2" fmla="*/ 500545 w 985728"/>
                <a:gd name="connsiteY2" fmla="*/ 2542862 h 2542862"/>
                <a:gd name="connsiteX3" fmla="*/ 99853 w 985728"/>
                <a:gd name="connsiteY3" fmla="*/ 190080 h 2542862"/>
                <a:gd name="connsiteX0" fmla="*/ 103955 w 989830"/>
                <a:gd name="connsiteY0" fmla="*/ 190080 h 2542862"/>
                <a:gd name="connsiteX1" fmla="*/ 884791 w 989830"/>
                <a:gd name="connsiteY1" fmla="*/ 210628 h 2542862"/>
                <a:gd name="connsiteX2" fmla="*/ 504647 w 989830"/>
                <a:gd name="connsiteY2" fmla="*/ 2542862 h 2542862"/>
                <a:gd name="connsiteX3" fmla="*/ 103955 w 989830"/>
                <a:gd name="connsiteY3" fmla="*/ 190080 h 2542862"/>
                <a:gd name="connsiteX0" fmla="*/ 103955 w 960876"/>
                <a:gd name="connsiteY0" fmla="*/ 190080 h 2542862"/>
                <a:gd name="connsiteX1" fmla="*/ 884791 w 960876"/>
                <a:gd name="connsiteY1" fmla="*/ 210628 h 2542862"/>
                <a:gd name="connsiteX2" fmla="*/ 504647 w 960876"/>
                <a:gd name="connsiteY2" fmla="*/ 2542862 h 2542862"/>
                <a:gd name="connsiteX3" fmla="*/ 103955 w 960876"/>
                <a:gd name="connsiteY3" fmla="*/ 190080 h 2542862"/>
                <a:gd name="connsiteX0" fmla="*/ 103955 w 977301"/>
                <a:gd name="connsiteY0" fmla="*/ 190080 h 2542862"/>
                <a:gd name="connsiteX1" fmla="*/ 884791 w 977301"/>
                <a:gd name="connsiteY1" fmla="*/ 210628 h 2542862"/>
                <a:gd name="connsiteX2" fmla="*/ 504647 w 977301"/>
                <a:gd name="connsiteY2" fmla="*/ 2542862 h 2542862"/>
                <a:gd name="connsiteX3" fmla="*/ 103955 w 977301"/>
                <a:gd name="connsiteY3" fmla="*/ 190080 h 2542862"/>
                <a:gd name="connsiteX0" fmla="*/ 99854 w 973200"/>
                <a:gd name="connsiteY0" fmla="*/ 190080 h 2542862"/>
                <a:gd name="connsiteX1" fmla="*/ 880690 w 973200"/>
                <a:gd name="connsiteY1" fmla="*/ 210628 h 2542862"/>
                <a:gd name="connsiteX2" fmla="*/ 500546 w 973200"/>
                <a:gd name="connsiteY2" fmla="*/ 2542862 h 2542862"/>
                <a:gd name="connsiteX3" fmla="*/ 99854 w 973200"/>
                <a:gd name="connsiteY3" fmla="*/ 190080 h 2542862"/>
                <a:gd name="connsiteX0" fmla="*/ 99854 w 973200"/>
                <a:gd name="connsiteY0" fmla="*/ 193975 h 2546757"/>
                <a:gd name="connsiteX1" fmla="*/ 880690 w 973200"/>
                <a:gd name="connsiteY1" fmla="*/ 214523 h 2546757"/>
                <a:gd name="connsiteX2" fmla="*/ 500546 w 973200"/>
                <a:gd name="connsiteY2" fmla="*/ 2546757 h 2546757"/>
                <a:gd name="connsiteX3" fmla="*/ 99854 w 97320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7890" h="2546757">
                  <a:moveTo>
                    <a:pt x="104544" y="193975"/>
                  </a:moveTo>
                  <a:cubicBezTo>
                    <a:pt x="364823" y="-66304"/>
                    <a:pt x="666198" y="-69729"/>
                    <a:pt x="885380" y="214523"/>
                  </a:cubicBezTo>
                  <a:cubicBezTo>
                    <a:pt x="1179906" y="632340"/>
                    <a:pt x="693596" y="2539908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66" name="그룹 69">
            <a:extLst>
              <a:ext uri="{FF2B5EF4-FFF2-40B4-BE49-F238E27FC236}">
                <a16:creationId xmlns:a16="http://schemas.microsoft.com/office/drawing/2014/main" id="{CD38D67F-7A3A-4054-B313-4BD07C6FAAD4}"/>
              </a:ext>
            </a:extLst>
          </p:cNvPr>
          <p:cNvGrpSpPr/>
          <p:nvPr/>
        </p:nvGrpSpPr>
        <p:grpSpPr>
          <a:xfrm>
            <a:off x="7223835" y="5469736"/>
            <a:ext cx="372956" cy="425490"/>
            <a:chOff x="3434152" y="428041"/>
            <a:chExt cx="4718078" cy="5382655"/>
          </a:xfrm>
          <a:solidFill>
            <a:schemeClr val="accent5"/>
          </a:solidFill>
        </p:grpSpPr>
        <p:sp>
          <p:nvSpPr>
            <p:cNvPr id="67" name="자유형: 도형 70">
              <a:extLst>
                <a:ext uri="{FF2B5EF4-FFF2-40B4-BE49-F238E27FC236}">
                  <a16:creationId xmlns:a16="http://schemas.microsoft.com/office/drawing/2014/main" id="{1FAD175A-27FA-4958-916F-638F2A3178F9}"/>
                </a:ext>
              </a:extLst>
            </p:cNvPr>
            <p:cNvSpPr/>
            <p:nvPr/>
          </p:nvSpPr>
          <p:spPr>
            <a:xfrm>
              <a:off x="3434152" y="3168165"/>
              <a:ext cx="2828668" cy="2642531"/>
            </a:xfrm>
            <a:custGeom>
              <a:avLst/>
              <a:gdLst>
                <a:gd name="connsiteX0" fmla="*/ 712436 w 2824318"/>
                <a:gd name="connsiteY0" fmla="*/ 0 h 2637716"/>
                <a:gd name="connsiteX1" fmla="*/ 713966 w 2824318"/>
                <a:gd name="connsiteY1" fmla="*/ 10020 h 2637716"/>
                <a:gd name="connsiteX2" fmla="*/ 1669770 w 2824318"/>
                <a:gd name="connsiteY2" fmla="*/ 789023 h 2637716"/>
                <a:gd name="connsiteX3" fmla="*/ 2478775 w 2824318"/>
                <a:gd name="connsiteY3" fmla="*/ 358879 h 2637716"/>
                <a:gd name="connsiteX4" fmla="*/ 2499521 w 2824318"/>
                <a:gd name="connsiteY4" fmla="*/ 324730 h 2637716"/>
                <a:gd name="connsiteX5" fmla="*/ 2501850 w 2824318"/>
                <a:gd name="connsiteY5" fmla="*/ 327293 h 2637716"/>
                <a:gd name="connsiteX6" fmla="*/ 2824318 w 2824318"/>
                <a:gd name="connsiteY6" fmla="*/ 1225557 h 2637716"/>
                <a:gd name="connsiteX7" fmla="*/ 1412159 w 2824318"/>
                <a:gd name="connsiteY7" fmla="*/ 2637716 h 2637716"/>
                <a:gd name="connsiteX8" fmla="*/ 0 w 2824318"/>
                <a:gd name="connsiteY8" fmla="*/ 1225557 h 2637716"/>
                <a:gd name="connsiteX9" fmla="*/ 622608 w 2824318"/>
                <a:gd name="connsiteY9" fmla="*/ 54573 h 2637716"/>
                <a:gd name="connsiteX0" fmla="*/ 622608 w 2824318"/>
                <a:gd name="connsiteY0" fmla="*/ 44553 h 2627696"/>
                <a:gd name="connsiteX1" fmla="*/ 713966 w 2824318"/>
                <a:gd name="connsiteY1" fmla="*/ 0 h 2627696"/>
                <a:gd name="connsiteX2" fmla="*/ 1669770 w 2824318"/>
                <a:gd name="connsiteY2" fmla="*/ 779003 h 2627696"/>
                <a:gd name="connsiteX3" fmla="*/ 2478775 w 2824318"/>
                <a:gd name="connsiteY3" fmla="*/ 348859 h 2627696"/>
                <a:gd name="connsiteX4" fmla="*/ 2499521 w 2824318"/>
                <a:gd name="connsiteY4" fmla="*/ 314710 h 2627696"/>
                <a:gd name="connsiteX5" fmla="*/ 2501850 w 2824318"/>
                <a:gd name="connsiteY5" fmla="*/ 317273 h 2627696"/>
                <a:gd name="connsiteX6" fmla="*/ 2824318 w 2824318"/>
                <a:gd name="connsiteY6" fmla="*/ 1215537 h 2627696"/>
                <a:gd name="connsiteX7" fmla="*/ 1412159 w 2824318"/>
                <a:gd name="connsiteY7" fmla="*/ 2627696 h 2627696"/>
                <a:gd name="connsiteX8" fmla="*/ 0 w 2824318"/>
                <a:gd name="connsiteY8" fmla="*/ 1215537 h 2627696"/>
                <a:gd name="connsiteX9" fmla="*/ 622608 w 2824318"/>
                <a:gd name="connsiteY9" fmla="*/ 44553 h 2627696"/>
                <a:gd name="connsiteX0" fmla="*/ 622608 w 2824318"/>
                <a:gd name="connsiteY0" fmla="*/ 0 h 2583143"/>
                <a:gd name="connsiteX1" fmla="*/ 1669770 w 2824318"/>
                <a:gd name="connsiteY1" fmla="*/ 734450 h 2583143"/>
                <a:gd name="connsiteX2" fmla="*/ 2478775 w 2824318"/>
                <a:gd name="connsiteY2" fmla="*/ 304306 h 2583143"/>
                <a:gd name="connsiteX3" fmla="*/ 2499521 w 2824318"/>
                <a:gd name="connsiteY3" fmla="*/ 270157 h 2583143"/>
                <a:gd name="connsiteX4" fmla="*/ 2501850 w 2824318"/>
                <a:gd name="connsiteY4" fmla="*/ 272720 h 2583143"/>
                <a:gd name="connsiteX5" fmla="*/ 2824318 w 2824318"/>
                <a:gd name="connsiteY5" fmla="*/ 1170984 h 2583143"/>
                <a:gd name="connsiteX6" fmla="*/ 1412159 w 2824318"/>
                <a:gd name="connsiteY6" fmla="*/ 2583143 h 2583143"/>
                <a:gd name="connsiteX7" fmla="*/ 0 w 2824318"/>
                <a:gd name="connsiteY7" fmla="*/ 1170984 h 2583143"/>
                <a:gd name="connsiteX8" fmla="*/ 622608 w 2824318"/>
                <a:gd name="connsiteY8" fmla="*/ 0 h 2583143"/>
                <a:gd name="connsiteX0" fmla="*/ 622608 w 2824318"/>
                <a:gd name="connsiteY0" fmla="*/ 0 h 2583143"/>
                <a:gd name="connsiteX1" fmla="*/ 1669770 w 2824318"/>
                <a:gd name="connsiteY1" fmla="*/ 734450 h 2583143"/>
                <a:gd name="connsiteX2" fmla="*/ 2499521 w 2824318"/>
                <a:gd name="connsiteY2" fmla="*/ 270157 h 2583143"/>
                <a:gd name="connsiteX3" fmla="*/ 2501850 w 2824318"/>
                <a:gd name="connsiteY3" fmla="*/ 272720 h 2583143"/>
                <a:gd name="connsiteX4" fmla="*/ 2824318 w 2824318"/>
                <a:gd name="connsiteY4" fmla="*/ 1170984 h 2583143"/>
                <a:gd name="connsiteX5" fmla="*/ 1412159 w 2824318"/>
                <a:gd name="connsiteY5" fmla="*/ 2583143 h 2583143"/>
                <a:gd name="connsiteX6" fmla="*/ 0 w 2824318"/>
                <a:gd name="connsiteY6" fmla="*/ 1170984 h 2583143"/>
                <a:gd name="connsiteX7" fmla="*/ 622608 w 2824318"/>
                <a:gd name="connsiteY7" fmla="*/ 0 h 2583143"/>
                <a:gd name="connsiteX0" fmla="*/ 622608 w 2824318"/>
                <a:gd name="connsiteY0" fmla="*/ 0 h 2583143"/>
                <a:gd name="connsiteX1" fmla="*/ 1611404 w 2824318"/>
                <a:gd name="connsiteY1" fmla="*/ 209157 h 2583143"/>
                <a:gd name="connsiteX2" fmla="*/ 2499521 w 2824318"/>
                <a:gd name="connsiteY2" fmla="*/ 270157 h 2583143"/>
                <a:gd name="connsiteX3" fmla="*/ 2501850 w 2824318"/>
                <a:gd name="connsiteY3" fmla="*/ 272720 h 2583143"/>
                <a:gd name="connsiteX4" fmla="*/ 2824318 w 2824318"/>
                <a:gd name="connsiteY4" fmla="*/ 1170984 h 2583143"/>
                <a:gd name="connsiteX5" fmla="*/ 1412159 w 2824318"/>
                <a:gd name="connsiteY5" fmla="*/ 2583143 h 2583143"/>
                <a:gd name="connsiteX6" fmla="*/ 0 w 2824318"/>
                <a:gd name="connsiteY6" fmla="*/ 1170984 h 2583143"/>
                <a:gd name="connsiteX7" fmla="*/ 622608 w 2824318"/>
                <a:gd name="connsiteY7" fmla="*/ 0 h 2583143"/>
                <a:gd name="connsiteX0" fmla="*/ 622608 w 2824318"/>
                <a:gd name="connsiteY0" fmla="*/ 0 h 2583143"/>
                <a:gd name="connsiteX1" fmla="*/ 1611404 w 2824318"/>
                <a:gd name="connsiteY1" fmla="*/ 209157 h 2583143"/>
                <a:gd name="connsiteX2" fmla="*/ 2499521 w 2824318"/>
                <a:gd name="connsiteY2" fmla="*/ 270157 h 2583143"/>
                <a:gd name="connsiteX3" fmla="*/ 2501850 w 2824318"/>
                <a:gd name="connsiteY3" fmla="*/ 272720 h 2583143"/>
                <a:gd name="connsiteX4" fmla="*/ 2824318 w 2824318"/>
                <a:gd name="connsiteY4" fmla="*/ 1170984 h 2583143"/>
                <a:gd name="connsiteX5" fmla="*/ 1412159 w 2824318"/>
                <a:gd name="connsiteY5" fmla="*/ 2583143 h 2583143"/>
                <a:gd name="connsiteX6" fmla="*/ 0 w 2824318"/>
                <a:gd name="connsiteY6" fmla="*/ 1170984 h 2583143"/>
                <a:gd name="connsiteX7" fmla="*/ 622608 w 2824318"/>
                <a:gd name="connsiteY7" fmla="*/ 0 h 2583143"/>
                <a:gd name="connsiteX0" fmla="*/ 622608 w 2824318"/>
                <a:gd name="connsiteY0" fmla="*/ 62490 h 2645633"/>
                <a:gd name="connsiteX1" fmla="*/ 1611404 w 2824318"/>
                <a:gd name="connsiteY1" fmla="*/ 271647 h 2645633"/>
                <a:gd name="connsiteX2" fmla="*/ 2499521 w 2824318"/>
                <a:gd name="connsiteY2" fmla="*/ 332647 h 2645633"/>
                <a:gd name="connsiteX3" fmla="*/ 2501850 w 2824318"/>
                <a:gd name="connsiteY3" fmla="*/ 335210 h 2645633"/>
                <a:gd name="connsiteX4" fmla="*/ 2824318 w 2824318"/>
                <a:gd name="connsiteY4" fmla="*/ 1233474 h 2645633"/>
                <a:gd name="connsiteX5" fmla="*/ 1412159 w 2824318"/>
                <a:gd name="connsiteY5" fmla="*/ 2645633 h 2645633"/>
                <a:gd name="connsiteX6" fmla="*/ 0 w 2824318"/>
                <a:gd name="connsiteY6" fmla="*/ 1233474 h 2645633"/>
                <a:gd name="connsiteX7" fmla="*/ 622608 w 2824318"/>
                <a:gd name="connsiteY7" fmla="*/ 62490 h 2645633"/>
                <a:gd name="connsiteX0" fmla="*/ 622608 w 2824318"/>
                <a:gd name="connsiteY0" fmla="*/ 44328 h 2627471"/>
                <a:gd name="connsiteX1" fmla="*/ 1611404 w 2824318"/>
                <a:gd name="connsiteY1" fmla="*/ 253485 h 2627471"/>
                <a:gd name="connsiteX2" fmla="*/ 2499521 w 2824318"/>
                <a:gd name="connsiteY2" fmla="*/ 314485 h 2627471"/>
                <a:gd name="connsiteX3" fmla="*/ 2501850 w 2824318"/>
                <a:gd name="connsiteY3" fmla="*/ 317048 h 2627471"/>
                <a:gd name="connsiteX4" fmla="*/ 2824318 w 2824318"/>
                <a:gd name="connsiteY4" fmla="*/ 1215312 h 2627471"/>
                <a:gd name="connsiteX5" fmla="*/ 1412159 w 2824318"/>
                <a:gd name="connsiteY5" fmla="*/ 2627471 h 2627471"/>
                <a:gd name="connsiteX6" fmla="*/ 0 w 2824318"/>
                <a:gd name="connsiteY6" fmla="*/ 1215312 h 2627471"/>
                <a:gd name="connsiteX7" fmla="*/ 622608 w 2824318"/>
                <a:gd name="connsiteY7" fmla="*/ 44328 h 2627471"/>
                <a:gd name="connsiteX0" fmla="*/ 622608 w 2889940"/>
                <a:gd name="connsiteY0" fmla="*/ 44328 h 2627471"/>
                <a:gd name="connsiteX1" fmla="*/ 1611404 w 2889940"/>
                <a:gd name="connsiteY1" fmla="*/ 253485 h 2627471"/>
                <a:gd name="connsiteX2" fmla="*/ 2499521 w 2889940"/>
                <a:gd name="connsiteY2" fmla="*/ 314485 h 2627471"/>
                <a:gd name="connsiteX3" fmla="*/ 2550488 w 2889940"/>
                <a:gd name="connsiteY3" fmla="*/ 394869 h 2627471"/>
                <a:gd name="connsiteX4" fmla="*/ 2824318 w 2889940"/>
                <a:gd name="connsiteY4" fmla="*/ 1215312 h 2627471"/>
                <a:gd name="connsiteX5" fmla="*/ 1412159 w 2889940"/>
                <a:gd name="connsiteY5" fmla="*/ 2627471 h 2627471"/>
                <a:gd name="connsiteX6" fmla="*/ 0 w 2889940"/>
                <a:gd name="connsiteY6" fmla="*/ 1215312 h 2627471"/>
                <a:gd name="connsiteX7" fmla="*/ 622608 w 2889940"/>
                <a:gd name="connsiteY7" fmla="*/ 44328 h 2627471"/>
                <a:gd name="connsiteX0" fmla="*/ 622608 w 2890034"/>
                <a:gd name="connsiteY0" fmla="*/ 45414 h 2628557"/>
                <a:gd name="connsiteX1" fmla="*/ 1611404 w 2890034"/>
                <a:gd name="connsiteY1" fmla="*/ 254571 h 2628557"/>
                <a:gd name="connsiteX2" fmla="*/ 2550488 w 2890034"/>
                <a:gd name="connsiteY2" fmla="*/ 395955 h 2628557"/>
                <a:gd name="connsiteX3" fmla="*/ 2824318 w 2890034"/>
                <a:gd name="connsiteY3" fmla="*/ 1216398 h 2628557"/>
                <a:gd name="connsiteX4" fmla="*/ 1412159 w 2890034"/>
                <a:gd name="connsiteY4" fmla="*/ 2628557 h 2628557"/>
                <a:gd name="connsiteX5" fmla="*/ 0 w 2890034"/>
                <a:gd name="connsiteY5" fmla="*/ 1216398 h 2628557"/>
                <a:gd name="connsiteX6" fmla="*/ 622608 w 2890034"/>
                <a:gd name="connsiteY6" fmla="*/ 45414 h 2628557"/>
                <a:gd name="connsiteX0" fmla="*/ 622608 w 2825835"/>
                <a:gd name="connsiteY0" fmla="*/ 45414 h 2628557"/>
                <a:gd name="connsiteX1" fmla="*/ 1611404 w 2825835"/>
                <a:gd name="connsiteY1" fmla="*/ 254571 h 2628557"/>
                <a:gd name="connsiteX2" fmla="*/ 2550488 w 2825835"/>
                <a:gd name="connsiteY2" fmla="*/ 395955 h 2628557"/>
                <a:gd name="connsiteX3" fmla="*/ 2824318 w 2825835"/>
                <a:gd name="connsiteY3" fmla="*/ 1216398 h 2628557"/>
                <a:gd name="connsiteX4" fmla="*/ 1412159 w 2825835"/>
                <a:gd name="connsiteY4" fmla="*/ 2628557 h 2628557"/>
                <a:gd name="connsiteX5" fmla="*/ 0 w 2825835"/>
                <a:gd name="connsiteY5" fmla="*/ 1216398 h 2628557"/>
                <a:gd name="connsiteX6" fmla="*/ 622608 w 2825835"/>
                <a:gd name="connsiteY6" fmla="*/ 45414 h 2628557"/>
                <a:gd name="connsiteX0" fmla="*/ 622608 w 2831364"/>
                <a:gd name="connsiteY0" fmla="*/ 45414 h 2628557"/>
                <a:gd name="connsiteX1" fmla="*/ 1611404 w 2831364"/>
                <a:gd name="connsiteY1" fmla="*/ 254571 h 2628557"/>
                <a:gd name="connsiteX2" fmla="*/ 2550488 w 2831364"/>
                <a:gd name="connsiteY2" fmla="*/ 395955 h 2628557"/>
                <a:gd name="connsiteX3" fmla="*/ 2824318 w 2831364"/>
                <a:gd name="connsiteY3" fmla="*/ 1216398 h 2628557"/>
                <a:gd name="connsiteX4" fmla="*/ 1412159 w 2831364"/>
                <a:gd name="connsiteY4" fmla="*/ 2628557 h 2628557"/>
                <a:gd name="connsiteX5" fmla="*/ 0 w 2831364"/>
                <a:gd name="connsiteY5" fmla="*/ 1216398 h 2628557"/>
                <a:gd name="connsiteX6" fmla="*/ 622608 w 2831364"/>
                <a:gd name="connsiteY6" fmla="*/ 45414 h 2628557"/>
                <a:gd name="connsiteX0" fmla="*/ 622608 w 2828668"/>
                <a:gd name="connsiteY0" fmla="*/ 45414 h 2628557"/>
                <a:gd name="connsiteX1" fmla="*/ 1611404 w 2828668"/>
                <a:gd name="connsiteY1" fmla="*/ 254571 h 2628557"/>
                <a:gd name="connsiteX2" fmla="*/ 2550488 w 2828668"/>
                <a:gd name="connsiteY2" fmla="*/ 395955 h 2628557"/>
                <a:gd name="connsiteX3" fmla="*/ 2824318 w 2828668"/>
                <a:gd name="connsiteY3" fmla="*/ 1216398 h 2628557"/>
                <a:gd name="connsiteX4" fmla="*/ 1412159 w 2828668"/>
                <a:gd name="connsiteY4" fmla="*/ 2628557 h 2628557"/>
                <a:gd name="connsiteX5" fmla="*/ 0 w 2828668"/>
                <a:gd name="connsiteY5" fmla="*/ 1216398 h 2628557"/>
                <a:gd name="connsiteX6" fmla="*/ 622608 w 2828668"/>
                <a:gd name="connsiteY6" fmla="*/ 45414 h 2628557"/>
                <a:gd name="connsiteX0" fmla="*/ 622608 w 2828668"/>
                <a:gd name="connsiteY0" fmla="*/ 45414 h 2628557"/>
                <a:gd name="connsiteX1" fmla="*/ 1611404 w 2828668"/>
                <a:gd name="connsiteY1" fmla="*/ 254571 h 2628557"/>
                <a:gd name="connsiteX2" fmla="*/ 2550488 w 2828668"/>
                <a:gd name="connsiteY2" fmla="*/ 395955 h 2628557"/>
                <a:gd name="connsiteX3" fmla="*/ 2824318 w 2828668"/>
                <a:gd name="connsiteY3" fmla="*/ 1216398 h 2628557"/>
                <a:gd name="connsiteX4" fmla="*/ 1412159 w 2828668"/>
                <a:gd name="connsiteY4" fmla="*/ 2628557 h 2628557"/>
                <a:gd name="connsiteX5" fmla="*/ 0 w 2828668"/>
                <a:gd name="connsiteY5" fmla="*/ 1216398 h 2628557"/>
                <a:gd name="connsiteX6" fmla="*/ 622608 w 2828668"/>
                <a:gd name="connsiteY6" fmla="*/ 45414 h 2628557"/>
                <a:gd name="connsiteX0" fmla="*/ 622608 w 2828668"/>
                <a:gd name="connsiteY0" fmla="*/ 40000 h 2623143"/>
                <a:gd name="connsiteX1" fmla="*/ 1611404 w 2828668"/>
                <a:gd name="connsiteY1" fmla="*/ 307523 h 2623143"/>
                <a:gd name="connsiteX2" fmla="*/ 2550488 w 2828668"/>
                <a:gd name="connsiteY2" fmla="*/ 390541 h 2623143"/>
                <a:gd name="connsiteX3" fmla="*/ 2824318 w 2828668"/>
                <a:gd name="connsiteY3" fmla="*/ 1210984 h 2623143"/>
                <a:gd name="connsiteX4" fmla="*/ 1412159 w 2828668"/>
                <a:gd name="connsiteY4" fmla="*/ 2623143 h 2623143"/>
                <a:gd name="connsiteX5" fmla="*/ 0 w 2828668"/>
                <a:gd name="connsiteY5" fmla="*/ 1210984 h 2623143"/>
                <a:gd name="connsiteX6" fmla="*/ 622608 w 2828668"/>
                <a:gd name="connsiteY6" fmla="*/ 40000 h 2623143"/>
                <a:gd name="connsiteX0" fmla="*/ 622608 w 2828668"/>
                <a:gd name="connsiteY0" fmla="*/ 41537 h 2624680"/>
                <a:gd name="connsiteX1" fmla="*/ 1611404 w 2828668"/>
                <a:gd name="connsiteY1" fmla="*/ 309060 h 2624680"/>
                <a:gd name="connsiteX2" fmla="*/ 2550488 w 2828668"/>
                <a:gd name="connsiteY2" fmla="*/ 392078 h 2624680"/>
                <a:gd name="connsiteX3" fmla="*/ 2824318 w 2828668"/>
                <a:gd name="connsiteY3" fmla="*/ 1212521 h 2624680"/>
                <a:gd name="connsiteX4" fmla="*/ 1412159 w 2828668"/>
                <a:gd name="connsiteY4" fmla="*/ 2624680 h 2624680"/>
                <a:gd name="connsiteX5" fmla="*/ 0 w 2828668"/>
                <a:gd name="connsiteY5" fmla="*/ 1212521 h 2624680"/>
                <a:gd name="connsiteX6" fmla="*/ 622608 w 2828668"/>
                <a:gd name="connsiteY6" fmla="*/ 41537 h 2624680"/>
                <a:gd name="connsiteX0" fmla="*/ 622608 w 2828668"/>
                <a:gd name="connsiteY0" fmla="*/ 41537 h 2624680"/>
                <a:gd name="connsiteX1" fmla="*/ 1611404 w 2828668"/>
                <a:gd name="connsiteY1" fmla="*/ 309060 h 2624680"/>
                <a:gd name="connsiteX2" fmla="*/ 2550488 w 2828668"/>
                <a:gd name="connsiteY2" fmla="*/ 392078 h 2624680"/>
                <a:gd name="connsiteX3" fmla="*/ 2824318 w 2828668"/>
                <a:gd name="connsiteY3" fmla="*/ 1212521 h 2624680"/>
                <a:gd name="connsiteX4" fmla="*/ 1412159 w 2828668"/>
                <a:gd name="connsiteY4" fmla="*/ 2624680 h 2624680"/>
                <a:gd name="connsiteX5" fmla="*/ 0 w 2828668"/>
                <a:gd name="connsiteY5" fmla="*/ 1212521 h 2624680"/>
                <a:gd name="connsiteX6" fmla="*/ 622608 w 2828668"/>
                <a:gd name="connsiteY6" fmla="*/ 41537 h 2624680"/>
                <a:gd name="connsiteX0" fmla="*/ 622608 w 2828668"/>
                <a:gd name="connsiteY0" fmla="*/ 40000 h 2623143"/>
                <a:gd name="connsiteX1" fmla="*/ 1611404 w 2828668"/>
                <a:gd name="connsiteY1" fmla="*/ 307523 h 2623143"/>
                <a:gd name="connsiteX2" fmla="*/ 2550488 w 2828668"/>
                <a:gd name="connsiteY2" fmla="*/ 390541 h 2623143"/>
                <a:gd name="connsiteX3" fmla="*/ 2824318 w 2828668"/>
                <a:gd name="connsiteY3" fmla="*/ 1210984 h 2623143"/>
                <a:gd name="connsiteX4" fmla="*/ 1412159 w 2828668"/>
                <a:gd name="connsiteY4" fmla="*/ 2623143 h 2623143"/>
                <a:gd name="connsiteX5" fmla="*/ 0 w 2828668"/>
                <a:gd name="connsiteY5" fmla="*/ 1210984 h 2623143"/>
                <a:gd name="connsiteX6" fmla="*/ 622608 w 2828668"/>
                <a:gd name="connsiteY6" fmla="*/ 40000 h 2623143"/>
                <a:gd name="connsiteX0" fmla="*/ 700429 w 2828668"/>
                <a:gd name="connsiteY0" fmla="*/ 40684 h 2614100"/>
                <a:gd name="connsiteX1" fmla="*/ 1611404 w 2828668"/>
                <a:gd name="connsiteY1" fmla="*/ 298480 h 2614100"/>
                <a:gd name="connsiteX2" fmla="*/ 2550488 w 2828668"/>
                <a:gd name="connsiteY2" fmla="*/ 381498 h 2614100"/>
                <a:gd name="connsiteX3" fmla="*/ 2824318 w 2828668"/>
                <a:gd name="connsiteY3" fmla="*/ 1201941 h 2614100"/>
                <a:gd name="connsiteX4" fmla="*/ 1412159 w 2828668"/>
                <a:gd name="connsiteY4" fmla="*/ 2614100 h 2614100"/>
                <a:gd name="connsiteX5" fmla="*/ 0 w 2828668"/>
                <a:gd name="connsiteY5" fmla="*/ 1201941 h 2614100"/>
                <a:gd name="connsiteX6" fmla="*/ 700429 w 2828668"/>
                <a:gd name="connsiteY6" fmla="*/ 40684 h 2614100"/>
                <a:gd name="connsiteX0" fmla="*/ 700429 w 2828668"/>
                <a:gd name="connsiteY0" fmla="*/ 40684 h 2614100"/>
                <a:gd name="connsiteX1" fmla="*/ 1611404 w 2828668"/>
                <a:gd name="connsiteY1" fmla="*/ 298480 h 2614100"/>
                <a:gd name="connsiteX2" fmla="*/ 2550488 w 2828668"/>
                <a:gd name="connsiteY2" fmla="*/ 381498 h 2614100"/>
                <a:gd name="connsiteX3" fmla="*/ 2824318 w 2828668"/>
                <a:gd name="connsiteY3" fmla="*/ 1201941 h 2614100"/>
                <a:gd name="connsiteX4" fmla="*/ 1412159 w 2828668"/>
                <a:gd name="connsiteY4" fmla="*/ 2614100 h 2614100"/>
                <a:gd name="connsiteX5" fmla="*/ 0 w 2828668"/>
                <a:gd name="connsiteY5" fmla="*/ 1201941 h 2614100"/>
                <a:gd name="connsiteX6" fmla="*/ 700429 w 2828668"/>
                <a:gd name="connsiteY6" fmla="*/ 40684 h 2614100"/>
                <a:gd name="connsiteX0" fmla="*/ 700429 w 2828668"/>
                <a:gd name="connsiteY0" fmla="*/ 58876 h 2632292"/>
                <a:gd name="connsiteX1" fmla="*/ 1611404 w 2828668"/>
                <a:gd name="connsiteY1" fmla="*/ 316672 h 2632292"/>
                <a:gd name="connsiteX2" fmla="*/ 2550488 w 2828668"/>
                <a:gd name="connsiteY2" fmla="*/ 399690 h 2632292"/>
                <a:gd name="connsiteX3" fmla="*/ 2824318 w 2828668"/>
                <a:gd name="connsiteY3" fmla="*/ 1220133 h 2632292"/>
                <a:gd name="connsiteX4" fmla="*/ 1412159 w 2828668"/>
                <a:gd name="connsiteY4" fmla="*/ 2632292 h 2632292"/>
                <a:gd name="connsiteX5" fmla="*/ 0 w 2828668"/>
                <a:gd name="connsiteY5" fmla="*/ 1220133 h 2632292"/>
                <a:gd name="connsiteX6" fmla="*/ 700429 w 2828668"/>
                <a:gd name="connsiteY6" fmla="*/ 58876 h 2632292"/>
                <a:gd name="connsiteX0" fmla="*/ 700429 w 2828668"/>
                <a:gd name="connsiteY0" fmla="*/ 62842 h 2636258"/>
                <a:gd name="connsiteX1" fmla="*/ 1611404 w 2828668"/>
                <a:gd name="connsiteY1" fmla="*/ 320638 h 2636258"/>
                <a:gd name="connsiteX2" fmla="*/ 2550488 w 2828668"/>
                <a:gd name="connsiteY2" fmla="*/ 403656 h 2636258"/>
                <a:gd name="connsiteX3" fmla="*/ 2824318 w 2828668"/>
                <a:gd name="connsiteY3" fmla="*/ 1224099 h 2636258"/>
                <a:gd name="connsiteX4" fmla="*/ 1412159 w 2828668"/>
                <a:gd name="connsiteY4" fmla="*/ 2636258 h 2636258"/>
                <a:gd name="connsiteX5" fmla="*/ 0 w 2828668"/>
                <a:gd name="connsiteY5" fmla="*/ 1224099 h 2636258"/>
                <a:gd name="connsiteX6" fmla="*/ 700429 w 2828668"/>
                <a:gd name="connsiteY6" fmla="*/ 62842 h 2636258"/>
                <a:gd name="connsiteX0" fmla="*/ 700429 w 2828668"/>
                <a:gd name="connsiteY0" fmla="*/ 69115 h 2642531"/>
                <a:gd name="connsiteX1" fmla="*/ 1591949 w 2828668"/>
                <a:gd name="connsiteY1" fmla="*/ 278273 h 2642531"/>
                <a:gd name="connsiteX2" fmla="*/ 2550488 w 2828668"/>
                <a:gd name="connsiteY2" fmla="*/ 409929 h 2642531"/>
                <a:gd name="connsiteX3" fmla="*/ 2824318 w 2828668"/>
                <a:gd name="connsiteY3" fmla="*/ 1230372 h 2642531"/>
                <a:gd name="connsiteX4" fmla="*/ 1412159 w 2828668"/>
                <a:gd name="connsiteY4" fmla="*/ 2642531 h 2642531"/>
                <a:gd name="connsiteX5" fmla="*/ 0 w 2828668"/>
                <a:gd name="connsiteY5" fmla="*/ 1230372 h 2642531"/>
                <a:gd name="connsiteX6" fmla="*/ 700429 w 2828668"/>
                <a:gd name="connsiteY6" fmla="*/ 69115 h 264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8668" h="2642531">
                  <a:moveTo>
                    <a:pt x="700429" y="69115"/>
                  </a:moveTo>
                  <a:cubicBezTo>
                    <a:pt x="1280281" y="-139827"/>
                    <a:pt x="1186329" y="182560"/>
                    <a:pt x="1591949" y="278273"/>
                  </a:cubicBezTo>
                  <a:cubicBezTo>
                    <a:pt x="1997569" y="373986"/>
                    <a:pt x="2085689" y="113438"/>
                    <a:pt x="2550488" y="409929"/>
                  </a:cubicBezTo>
                  <a:cubicBezTo>
                    <a:pt x="2752640" y="570233"/>
                    <a:pt x="2851209" y="775394"/>
                    <a:pt x="2824318" y="1230372"/>
                  </a:cubicBezTo>
                  <a:cubicBezTo>
                    <a:pt x="2775199" y="2061427"/>
                    <a:pt x="2192073" y="2642531"/>
                    <a:pt x="1412159" y="2642531"/>
                  </a:cubicBezTo>
                  <a:cubicBezTo>
                    <a:pt x="632245" y="2642531"/>
                    <a:pt x="0" y="2010286"/>
                    <a:pt x="0" y="1230372"/>
                  </a:cubicBezTo>
                  <a:cubicBezTo>
                    <a:pt x="0" y="742926"/>
                    <a:pt x="217788" y="303435"/>
                    <a:pt x="700429" y="6911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자유형: 도형 71">
              <a:extLst>
                <a:ext uri="{FF2B5EF4-FFF2-40B4-BE49-F238E27FC236}">
                  <a16:creationId xmlns:a16="http://schemas.microsoft.com/office/drawing/2014/main" id="{0BD8388B-4868-4D91-AFCE-5DE1F8DB1114}"/>
                </a:ext>
              </a:extLst>
            </p:cNvPr>
            <p:cNvSpPr/>
            <p:nvPr/>
          </p:nvSpPr>
          <p:spPr>
            <a:xfrm rot="15300000" flipH="1">
              <a:off x="4697268" y="953004"/>
              <a:ext cx="2262873" cy="2437350"/>
            </a:xfrm>
            <a:custGeom>
              <a:avLst/>
              <a:gdLst>
                <a:gd name="connsiteX0" fmla="*/ 18398 w 2152544"/>
                <a:gd name="connsiteY0" fmla="*/ 2085292 h 2318514"/>
                <a:gd name="connsiteX1" fmla="*/ 346522 w 2152544"/>
                <a:gd name="connsiteY1" fmla="*/ 2116479 h 2318514"/>
                <a:gd name="connsiteX2" fmla="*/ 746650 w 2152544"/>
                <a:gd name="connsiteY2" fmla="*/ 695365 h 2318514"/>
                <a:gd name="connsiteX3" fmla="*/ 2106464 w 2152544"/>
                <a:gd name="connsiteY3" fmla="*/ 160079 h 2318514"/>
                <a:gd name="connsiteX4" fmla="*/ 2152544 w 2152544"/>
                <a:gd name="connsiteY4" fmla="*/ 155773 h 2318514"/>
                <a:gd name="connsiteX5" fmla="*/ 2110805 w 2152544"/>
                <a:gd name="connsiteY5" fmla="*/ 0 h 2318514"/>
                <a:gd name="connsiteX6" fmla="*/ 2000422 w 2152544"/>
                <a:gd name="connsiteY6" fmla="*/ 2084 h 2318514"/>
                <a:gd name="connsiteX7" fmla="*/ 557372 w 2152544"/>
                <a:gd name="connsiteY7" fmla="*/ 530750 h 2318514"/>
                <a:gd name="connsiteX8" fmla="*/ 18398 w 2152544"/>
                <a:gd name="connsiteY8" fmla="*/ 2085292 h 2318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2544" h="2318514">
                  <a:moveTo>
                    <a:pt x="18398" y="2085292"/>
                  </a:moveTo>
                  <a:cubicBezTo>
                    <a:pt x="132841" y="2454215"/>
                    <a:pt x="372442" y="2323705"/>
                    <a:pt x="346522" y="2116479"/>
                  </a:cubicBezTo>
                  <a:cubicBezTo>
                    <a:pt x="242056" y="1512450"/>
                    <a:pt x="474156" y="950854"/>
                    <a:pt x="746650" y="695365"/>
                  </a:cubicBezTo>
                  <a:cubicBezTo>
                    <a:pt x="985082" y="471813"/>
                    <a:pt x="1665240" y="214502"/>
                    <a:pt x="2106464" y="160079"/>
                  </a:cubicBezTo>
                  <a:lnTo>
                    <a:pt x="2152544" y="155773"/>
                  </a:lnTo>
                  <a:lnTo>
                    <a:pt x="2110805" y="0"/>
                  </a:lnTo>
                  <a:lnTo>
                    <a:pt x="2000422" y="2084"/>
                  </a:lnTo>
                  <a:cubicBezTo>
                    <a:pt x="1446152" y="35321"/>
                    <a:pt x="880854" y="226300"/>
                    <a:pt x="557372" y="530750"/>
                  </a:cubicBezTo>
                  <a:cubicBezTo>
                    <a:pt x="187679" y="878694"/>
                    <a:pt x="-73108" y="1571513"/>
                    <a:pt x="18398" y="2085292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69" name="자유형: 도형 72">
              <a:extLst>
                <a:ext uri="{FF2B5EF4-FFF2-40B4-BE49-F238E27FC236}">
                  <a16:creationId xmlns:a16="http://schemas.microsoft.com/office/drawing/2014/main" id="{79276F56-5068-496B-A0F6-8117CAC22E2A}"/>
                </a:ext>
              </a:extLst>
            </p:cNvPr>
            <p:cNvSpPr/>
            <p:nvPr/>
          </p:nvSpPr>
          <p:spPr>
            <a:xfrm rot="20281495">
              <a:off x="5538768" y="3059101"/>
              <a:ext cx="2613462" cy="2642532"/>
            </a:xfrm>
            <a:custGeom>
              <a:avLst/>
              <a:gdLst>
                <a:gd name="connsiteX0" fmla="*/ 2177283 w 2613462"/>
                <a:gd name="connsiteY0" fmla="*/ 323073 h 2642532"/>
                <a:gd name="connsiteX1" fmla="*/ 2335282 w 2613462"/>
                <a:gd name="connsiteY1" fmla="*/ 409930 h 2642532"/>
                <a:gd name="connsiteX2" fmla="*/ 2609112 w 2613462"/>
                <a:gd name="connsiteY2" fmla="*/ 1230373 h 2642532"/>
                <a:gd name="connsiteX3" fmla="*/ 1196953 w 2613462"/>
                <a:gd name="connsiteY3" fmla="*/ 2642532 h 2642532"/>
                <a:gd name="connsiteX4" fmla="*/ 25969 w 2613462"/>
                <a:gd name="connsiteY4" fmla="*/ 2019925 h 2642532"/>
                <a:gd name="connsiteX5" fmla="*/ 0 w 2613462"/>
                <a:gd name="connsiteY5" fmla="*/ 1977178 h 2642532"/>
                <a:gd name="connsiteX6" fmla="*/ 52970 w 2613462"/>
                <a:gd name="connsiteY6" fmla="*/ 1957707 h 2642532"/>
                <a:gd name="connsiteX7" fmla="*/ 878304 w 2613462"/>
                <a:gd name="connsiteY7" fmla="*/ 1131700 h 2642532"/>
                <a:gd name="connsiteX8" fmla="*/ 934359 w 2613462"/>
                <a:gd name="connsiteY8" fmla="*/ 219950 h 2642532"/>
                <a:gd name="connsiteX9" fmla="*/ 757798 w 2613462"/>
                <a:gd name="connsiteY9" fmla="*/ 18822 h 2642532"/>
                <a:gd name="connsiteX10" fmla="*/ 738979 w 2613462"/>
                <a:gd name="connsiteY10" fmla="*/ 4034 h 2642532"/>
                <a:gd name="connsiteX11" fmla="*/ 748059 w 2613462"/>
                <a:gd name="connsiteY11" fmla="*/ 2628 h 2642532"/>
                <a:gd name="connsiteX12" fmla="*/ 1376743 w 2613462"/>
                <a:gd name="connsiteY12" fmla="*/ 278274 h 2642532"/>
                <a:gd name="connsiteX13" fmla="*/ 2177283 w 2613462"/>
                <a:gd name="connsiteY13" fmla="*/ 323073 h 2642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3462" h="2642532">
                  <a:moveTo>
                    <a:pt x="2177283" y="323073"/>
                  </a:moveTo>
                  <a:cubicBezTo>
                    <a:pt x="2224968" y="344511"/>
                    <a:pt x="2277182" y="372869"/>
                    <a:pt x="2335282" y="409930"/>
                  </a:cubicBezTo>
                  <a:cubicBezTo>
                    <a:pt x="2537434" y="570234"/>
                    <a:pt x="2636003" y="775395"/>
                    <a:pt x="2609112" y="1230373"/>
                  </a:cubicBezTo>
                  <a:cubicBezTo>
                    <a:pt x="2559993" y="2061428"/>
                    <a:pt x="1976867" y="2642532"/>
                    <a:pt x="1196953" y="2642532"/>
                  </a:cubicBezTo>
                  <a:cubicBezTo>
                    <a:pt x="709507" y="2642532"/>
                    <a:pt x="279744" y="2395561"/>
                    <a:pt x="25969" y="2019925"/>
                  </a:cubicBezTo>
                  <a:lnTo>
                    <a:pt x="0" y="1977178"/>
                  </a:lnTo>
                  <a:lnTo>
                    <a:pt x="52970" y="1957707"/>
                  </a:lnTo>
                  <a:cubicBezTo>
                    <a:pt x="395707" y="1812253"/>
                    <a:pt x="690033" y="1528956"/>
                    <a:pt x="878304" y="1131700"/>
                  </a:cubicBezTo>
                  <a:cubicBezTo>
                    <a:pt x="1084449" y="696728"/>
                    <a:pt x="1068992" y="456841"/>
                    <a:pt x="934359" y="219950"/>
                  </a:cubicBezTo>
                  <a:cubicBezTo>
                    <a:pt x="870975" y="131062"/>
                    <a:pt x="812823" y="66588"/>
                    <a:pt x="757798" y="18822"/>
                  </a:cubicBezTo>
                  <a:lnTo>
                    <a:pt x="738979" y="4034"/>
                  </a:lnTo>
                  <a:lnTo>
                    <a:pt x="748059" y="2628"/>
                  </a:lnTo>
                  <a:cubicBezTo>
                    <a:pt x="1047406" y="-26900"/>
                    <a:pt x="1047177" y="200507"/>
                    <a:pt x="1376743" y="278274"/>
                  </a:cubicBezTo>
                  <a:cubicBezTo>
                    <a:pt x="1731660" y="362023"/>
                    <a:pt x="1843492" y="173009"/>
                    <a:pt x="2177283" y="323073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0" name="자유형: 도형 73">
              <a:extLst>
                <a:ext uri="{FF2B5EF4-FFF2-40B4-BE49-F238E27FC236}">
                  <a16:creationId xmlns:a16="http://schemas.microsoft.com/office/drawing/2014/main" id="{E7138D20-7CAB-4B81-A1DE-2CD86CE46DFA}"/>
                </a:ext>
              </a:extLst>
            </p:cNvPr>
            <p:cNvSpPr/>
            <p:nvPr/>
          </p:nvSpPr>
          <p:spPr>
            <a:xfrm rot="12600000" flipH="1">
              <a:off x="5404406" y="1307417"/>
              <a:ext cx="1728031" cy="1861269"/>
            </a:xfrm>
            <a:custGeom>
              <a:avLst/>
              <a:gdLst>
                <a:gd name="connsiteX0" fmla="*/ 18398 w 2152544"/>
                <a:gd name="connsiteY0" fmla="*/ 2085292 h 2318514"/>
                <a:gd name="connsiteX1" fmla="*/ 346522 w 2152544"/>
                <a:gd name="connsiteY1" fmla="*/ 2116479 h 2318514"/>
                <a:gd name="connsiteX2" fmla="*/ 746650 w 2152544"/>
                <a:gd name="connsiteY2" fmla="*/ 695365 h 2318514"/>
                <a:gd name="connsiteX3" fmla="*/ 2106464 w 2152544"/>
                <a:gd name="connsiteY3" fmla="*/ 160079 h 2318514"/>
                <a:gd name="connsiteX4" fmla="*/ 2152544 w 2152544"/>
                <a:gd name="connsiteY4" fmla="*/ 155773 h 2318514"/>
                <a:gd name="connsiteX5" fmla="*/ 2110805 w 2152544"/>
                <a:gd name="connsiteY5" fmla="*/ 0 h 2318514"/>
                <a:gd name="connsiteX6" fmla="*/ 2000422 w 2152544"/>
                <a:gd name="connsiteY6" fmla="*/ 2084 h 2318514"/>
                <a:gd name="connsiteX7" fmla="*/ 557372 w 2152544"/>
                <a:gd name="connsiteY7" fmla="*/ 530750 h 2318514"/>
                <a:gd name="connsiteX8" fmla="*/ 18398 w 2152544"/>
                <a:gd name="connsiteY8" fmla="*/ 2085292 h 2318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2544" h="2318514">
                  <a:moveTo>
                    <a:pt x="18398" y="2085292"/>
                  </a:moveTo>
                  <a:cubicBezTo>
                    <a:pt x="132841" y="2454215"/>
                    <a:pt x="372442" y="2323705"/>
                    <a:pt x="346522" y="2116479"/>
                  </a:cubicBezTo>
                  <a:cubicBezTo>
                    <a:pt x="242056" y="1512450"/>
                    <a:pt x="474156" y="950854"/>
                    <a:pt x="746650" y="695365"/>
                  </a:cubicBezTo>
                  <a:cubicBezTo>
                    <a:pt x="985082" y="471813"/>
                    <a:pt x="1665240" y="214502"/>
                    <a:pt x="2106464" y="160079"/>
                  </a:cubicBezTo>
                  <a:lnTo>
                    <a:pt x="2152544" y="155773"/>
                  </a:lnTo>
                  <a:lnTo>
                    <a:pt x="2110805" y="0"/>
                  </a:lnTo>
                  <a:lnTo>
                    <a:pt x="2000422" y="2084"/>
                  </a:lnTo>
                  <a:cubicBezTo>
                    <a:pt x="1446152" y="35321"/>
                    <a:pt x="880854" y="226300"/>
                    <a:pt x="557372" y="530750"/>
                  </a:cubicBezTo>
                  <a:cubicBezTo>
                    <a:pt x="187679" y="878694"/>
                    <a:pt x="-73108" y="1571513"/>
                    <a:pt x="18398" y="2085292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71" name="Teardrop 3">
              <a:extLst>
                <a:ext uri="{FF2B5EF4-FFF2-40B4-BE49-F238E27FC236}">
                  <a16:creationId xmlns:a16="http://schemas.microsoft.com/office/drawing/2014/main" id="{7771A9EB-6A30-4FA6-A4D7-0038C3BC001F}"/>
                </a:ext>
              </a:extLst>
            </p:cNvPr>
            <p:cNvSpPr/>
            <p:nvPr/>
          </p:nvSpPr>
          <p:spPr>
            <a:xfrm rot="20810195" flipH="1">
              <a:off x="3922253" y="428041"/>
              <a:ext cx="1852466" cy="1002062"/>
            </a:xfrm>
            <a:custGeom>
              <a:avLst/>
              <a:gdLst/>
              <a:ahLst/>
              <a:cxnLst/>
              <a:rect l="l" t="t" r="r" b="b"/>
              <a:pathLst>
                <a:path w="1490464" h="1490465">
                  <a:moveTo>
                    <a:pt x="745232" y="0"/>
                  </a:moveTo>
                  <a:lnTo>
                    <a:pt x="1490464" y="0"/>
                  </a:lnTo>
                  <a:lnTo>
                    <a:pt x="1490464" y="745232"/>
                  </a:lnTo>
                  <a:lnTo>
                    <a:pt x="1490464" y="745233"/>
                  </a:lnTo>
                  <a:lnTo>
                    <a:pt x="1490464" y="745233"/>
                  </a:lnTo>
                  <a:cubicBezTo>
                    <a:pt x="1490464" y="1156813"/>
                    <a:pt x="1156812" y="1490465"/>
                    <a:pt x="745232" y="1490465"/>
                  </a:cubicBezTo>
                  <a:lnTo>
                    <a:pt x="0" y="1490465"/>
                  </a:lnTo>
                  <a:lnTo>
                    <a:pt x="0" y="745233"/>
                  </a:lnTo>
                  <a:lnTo>
                    <a:pt x="0" y="745233"/>
                  </a:lnTo>
                  <a:cubicBezTo>
                    <a:pt x="0" y="333652"/>
                    <a:pt x="333652" y="0"/>
                    <a:pt x="745232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</p:grpSp>
      <p:sp>
        <p:nvSpPr>
          <p:cNvPr id="72" name="Freeform: Shape 71">
            <a:extLst>
              <a:ext uri="{FF2B5EF4-FFF2-40B4-BE49-F238E27FC236}">
                <a16:creationId xmlns:a16="http://schemas.microsoft.com/office/drawing/2014/main" id="{E278153D-971E-4672-B83B-17CF2A01B59E}"/>
              </a:ext>
            </a:extLst>
          </p:cNvPr>
          <p:cNvSpPr/>
          <p:nvPr/>
        </p:nvSpPr>
        <p:spPr>
          <a:xfrm>
            <a:off x="7137610" y="1924391"/>
            <a:ext cx="510374" cy="557693"/>
          </a:xfrm>
          <a:custGeom>
            <a:avLst/>
            <a:gdLst>
              <a:gd name="connsiteX0" fmla="*/ 1409099 w 1438275"/>
              <a:gd name="connsiteY0" fmla="*/ 372897 h 1571625"/>
              <a:gd name="connsiteX1" fmla="*/ 949042 w 1438275"/>
              <a:gd name="connsiteY1" fmla="*/ 243357 h 1571625"/>
              <a:gd name="connsiteX2" fmla="*/ 852839 w 1438275"/>
              <a:gd name="connsiteY2" fmla="*/ 270027 h 1571625"/>
              <a:gd name="connsiteX3" fmla="*/ 797594 w 1438275"/>
              <a:gd name="connsiteY3" fmla="*/ 227165 h 1571625"/>
              <a:gd name="connsiteX4" fmla="*/ 817597 w 1438275"/>
              <a:gd name="connsiteY4" fmla="*/ 33807 h 1571625"/>
              <a:gd name="connsiteX5" fmla="*/ 801404 w 1438275"/>
              <a:gd name="connsiteY5" fmla="*/ 2375 h 1571625"/>
              <a:gd name="connsiteX6" fmla="*/ 764257 w 1438275"/>
              <a:gd name="connsiteY6" fmla="*/ 36665 h 1571625"/>
              <a:gd name="connsiteX7" fmla="*/ 648052 w 1438275"/>
              <a:gd name="connsiteY7" fmla="*/ 163347 h 1571625"/>
              <a:gd name="connsiteX8" fmla="*/ 21307 w 1438275"/>
              <a:gd name="connsiteY8" fmla="*/ 350037 h 1571625"/>
              <a:gd name="connsiteX9" fmla="*/ 352 w 1438275"/>
              <a:gd name="connsiteY9" fmla="*/ 379565 h 1571625"/>
              <a:gd name="connsiteX10" fmla="*/ 35594 w 1438275"/>
              <a:gd name="connsiteY10" fmla="*/ 395757 h 1571625"/>
              <a:gd name="connsiteX11" fmla="*/ 163229 w 1438275"/>
              <a:gd name="connsiteY11" fmla="*/ 410997 h 1571625"/>
              <a:gd name="connsiteX12" fmla="*/ 615667 w 1438275"/>
              <a:gd name="connsiteY12" fmla="*/ 286220 h 1571625"/>
              <a:gd name="connsiteX13" fmla="*/ 705202 w 1438275"/>
              <a:gd name="connsiteY13" fmla="*/ 200495 h 1571625"/>
              <a:gd name="connsiteX14" fmla="*/ 744254 w 1438275"/>
              <a:gd name="connsiteY14" fmla="*/ 189065 h 1571625"/>
              <a:gd name="connsiteX15" fmla="*/ 754732 w 1438275"/>
              <a:gd name="connsiteY15" fmla="*/ 222402 h 1571625"/>
              <a:gd name="connsiteX16" fmla="*/ 746159 w 1438275"/>
              <a:gd name="connsiteY16" fmla="*/ 403377 h 1571625"/>
              <a:gd name="connsiteX17" fmla="*/ 699487 w 1438275"/>
              <a:gd name="connsiteY17" fmla="*/ 503390 h 1571625"/>
              <a:gd name="connsiteX18" fmla="*/ 649004 w 1438275"/>
              <a:gd name="connsiteY18" fmla="*/ 506247 h 1571625"/>
              <a:gd name="connsiteX19" fmla="*/ 553754 w 1438275"/>
              <a:gd name="connsiteY19" fmla="*/ 471005 h 1571625"/>
              <a:gd name="connsiteX20" fmla="*/ 229904 w 1438275"/>
              <a:gd name="connsiteY20" fmla="*/ 662457 h 1571625"/>
              <a:gd name="connsiteX21" fmla="*/ 215617 w 1438275"/>
              <a:gd name="connsiteY21" fmla="*/ 697700 h 1571625"/>
              <a:gd name="connsiteX22" fmla="*/ 378494 w 1438275"/>
              <a:gd name="connsiteY22" fmla="*/ 911060 h 1571625"/>
              <a:gd name="connsiteX23" fmla="*/ 676627 w 1438275"/>
              <a:gd name="connsiteY23" fmla="*/ 611022 h 1571625"/>
              <a:gd name="connsiteX24" fmla="*/ 679484 w 1438275"/>
              <a:gd name="connsiteY24" fmla="*/ 563397 h 1571625"/>
              <a:gd name="connsiteX25" fmla="*/ 730919 w 1438275"/>
              <a:gd name="connsiteY25" fmla="*/ 514820 h 1571625"/>
              <a:gd name="connsiteX26" fmla="*/ 742349 w 1438275"/>
              <a:gd name="connsiteY26" fmla="*/ 564350 h 1571625"/>
              <a:gd name="connsiteX27" fmla="*/ 766162 w 1438275"/>
              <a:gd name="connsiteY27" fmla="*/ 992022 h 1571625"/>
              <a:gd name="connsiteX28" fmla="*/ 739492 w 1438275"/>
              <a:gd name="connsiteY28" fmla="*/ 1039647 h 1571625"/>
              <a:gd name="connsiteX29" fmla="*/ 633764 w 1438275"/>
              <a:gd name="connsiteY29" fmla="*/ 1162520 h 1571625"/>
              <a:gd name="connsiteX30" fmla="*/ 627097 w 1438275"/>
              <a:gd name="connsiteY30" fmla="*/ 1419695 h 1571625"/>
              <a:gd name="connsiteX31" fmla="*/ 794737 w 1438275"/>
              <a:gd name="connsiteY31" fmla="*/ 1576857 h 1571625"/>
              <a:gd name="connsiteX32" fmla="*/ 961424 w 1438275"/>
              <a:gd name="connsiteY32" fmla="*/ 1406360 h 1571625"/>
              <a:gd name="connsiteX33" fmla="*/ 932849 w 1438275"/>
              <a:gd name="connsiteY33" fmla="*/ 1131087 h 1571625"/>
              <a:gd name="connsiteX34" fmla="*/ 833789 w 1438275"/>
              <a:gd name="connsiteY34" fmla="*/ 1033932 h 1571625"/>
              <a:gd name="connsiteX35" fmla="*/ 787117 w 1438275"/>
              <a:gd name="connsiteY35" fmla="*/ 979640 h 1571625"/>
              <a:gd name="connsiteX36" fmla="*/ 783307 w 1438275"/>
              <a:gd name="connsiteY36" fmla="*/ 695795 h 1571625"/>
              <a:gd name="connsiteX37" fmla="*/ 789022 w 1438275"/>
              <a:gd name="connsiteY37" fmla="*/ 702462 h 1571625"/>
              <a:gd name="connsiteX38" fmla="*/ 790927 w 1438275"/>
              <a:gd name="connsiteY38" fmla="*/ 726275 h 1571625"/>
              <a:gd name="connsiteX39" fmla="*/ 895702 w 1438275"/>
              <a:gd name="connsiteY39" fmla="*/ 929157 h 1571625"/>
              <a:gd name="connsiteX40" fmla="*/ 1098584 w 1438275"/>
              <a:gd name="connsiteY40" fmla="*/ 1019645 h 1571625"/>
              <a:gd name="connsiteX41" fmla="*/ 1300514 w 1438275"/>
              <a:gd name="connsiteY41" fmla="*/ 946302 h 1571625"/>
              <a:gd name="connsiteX42" fmla="*/ 1253842 w 1438275"/>
              <a:gd name="connsiteY42" fmla="*/ 741515 h 1571625"/>
              <a:gd name="connsiteX43" fmla="*/ 1015717 w 1438275"/>
              <a:gd name="connsiteY43" fmla="*/ 609117 h 1571625"/>
              <a:gd name="connsiteX44" fmla="*/ 835694 w 1438275"/>
              <a:gd name="connsiteY44" fmla="*/ 649122 h 1571625"/>
              <a:gd name="connsiteX45" fmla="*/ 792832 w 1438275"/>
              <a:gd name="connsiteY45" fmla="*/ 669125 h 1571625"/>
              <a:gd name="connsiteX46" fmla="*/ 772829 w 1438275"/>
              <a:gd name="connsiteY46" fmla="*/ 618642 h 1571625"/>
              <a:gd name="connsiteX47" fmla="*/ 784259 w 1438275"/>
              <a:gd name="connsiteY47" fmla="*/ 332892 h 1571625"/>
              <a:gd name="connsiteX48" fmla="*/ 843314 w 1438275"/>
              <a:gd name="connsiteY48" fmla="*/ 307175 h 1571625"/>
              <a:gd name="connsiteX49" fmla="*/ 889034 w 1438275"/>
              <a:gd name="connsiteY49" fmla="*/ 340512 h 1571625"/>
              <a:gd name="connsiteX50" fmla="*/ 1396717 w 1438275"/>
              <a:gd name="connsiteY50" fmla="*/ 431952 h 1571625"/>
              <a:gd name="connsiteX51" fmla="*/ 1437674 w 1438275"/>
              <a:gd name="connsiteY51" fmla="*/ 412902 h 1571625"/>
              <a:gd name="connsiteX52" fmla="*/ 1409099 w 1438275"/>
              <a:gd name="connsiteY52" fmla="*/ 372897 h 1571625"/>
              <a:gd name="connsiteX53" fmla="*/ 85124 w 1438275"/>
              <a:gd name="connsiteY53" fmla="*/ 362420 h 1571625"/>
              <a:gd name="connsiteX54" fmla="*/ 657577 w 1438275"/>
              <a:gd name="connsiteY54" fmla="*/ 196685 h 1571625"/>
              <a:gd name="connsiteX55" fmla="*/ 85124 w 1438275"/>
              <a:gd name="connsiteY55" fmla="*/ 362420 h 1571625"/>
              <a:gd name="connsiteX56" fmla="*/ 385162 w 1438275"/>
              <a:gd name="connsiteY56" fmla="*/ 549110 h 1571625"/>
              <a:gd name="connsiteX57" fmla="*/ 536609 w 1438275"/>
              <a:gd name="connsiteY57" fmla="*/ 498627 h 1571625"/>
              <a:gd name="connsiteX58" fmla="*/ 385162 w 1438275"/>
              <a:gd name="connsiteY58" fmla="*/ 549110 h 1571625"/>
              <a:gd name="connsiteX59" fmla="*/ 636622 w 1438275"/>
              <a:gd name="connsiteY59" fmla="*/ 1298727 h 1571625"/>
              <a:gd name="connsiteX60" fmla="*/ 724252 w 1438275"/>
              <a:gd name="connsiteY60" fmla="*/ 1077747 h 1571625"/>
              <a:gd name="connsiteX61" fmla="*/ 636622 w 1438275"/>
              <a:gd name="connsiteY61" fmla="*/ 1298727 h 1571625"/>
              <a:gd name="connsiteX62" fmla="*/ 814739 w 1438275"/>
              <a:gd name="connsiteY62" fmla="*/ 756755 h 1571625"/>
              <a:gd name="connsiteX63" fmla="*/ 909037 w 1438275"/>
              <a:gd name="connsiteY63" fmla="*/ 911060 h 1571625"/>
              <a:gd name="connsiteX64" fmla="*/ 814739 w 1438275"/>
              <a:gd name="connsiteY64" fmla="*/ 756755 h 1571625"/>
              <a:gd name="connsiteX65" fmla="*/ 971902 w 1438275"/>
              <a:gd name="connsiteY65" fmla="*/ 310032 h 1571625"/>
              <a:gd name="connsiteX66" fmla="*/ 971902 w 1438275"/>
              <a:gd name="connsiteY66" fmla="*/ 310032 h 1571625"/>
              <a:gd name="connsiteX67" fmla="*/ 971902 w 1438275"/>
              <a:gd name="connsiteY67" fmla="*/ 310032 h 1571625"/>
              <a:gd name="connsiteX68" fmla="*/ 873794 w 1438275"/>
              <a:gd name="connsiteY68" fmla="*/ 285267 h 1571625"/>
              <a:gd name="connsiteX69" fmla="*/ 978569 w 1438275"/>
              <a:gd name="connsiteY69" fmla="*/ 297650 h 1571625"/>
              <a:gd name="connsiteX70" fmla="*/ 989047 w 1438275"/>
              <a:gd name="connsiteY70" fmla="*/ 300507 h 1571625"/>
              <a:gd name="connsiteX71" fmla="*/ 1313849 w 1438275"/>
              <a:gd name="connsiteY71" fmla="*/ 376707 h 1571625"/>
              <a:gd name="connsiteX72" fmla="*/ 971902 w 1438275"/>
              <a:gd name="connsiteY72" fmla="*/ 310032 h 1571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1438275" h="1571625">
                <a:moveTo>
                  <a:pt x="1409099" y="372897"/>
                </a:moveTo>
                <a:cubicBezTo>
                  <a:pt x="1276702" y="253835"/>
                  <a:pt x="1126207" y="200495"/>
                  <a:pt x="949042" y="243357"/>
                </a:cubicBezTo>
                <a:cubicBezTo>
                  <a:pt x="916657" y="250977"/>
                  <a:pt x="885224" y="261455"/>
                  <a:pt x="852839" y="270027"/>
                </a:cubicBezTo>
                <a:cubicBezTo>
                  <a:pt x="805214" y="283362"/>
                  <a:pt x="794737" y="275742"/>
                  <a:pt x="797594" y="227165"/>
                </a:cubicBezTo>
                <a:cubicBezTo>
                  <a:pt x="801404" y="162395"/>
                  <a:pt x="804262" y="97625"/>
                  <a:pt x="817597" y="33807"/>
                </a:cubicBezTo>
                <a:cubicBezTo>
                  <a:pt x="821407" y="16662"/>
                  <a:pt x="819502" y="5232"/>
                  <a:pt x="801404" y="2375"/>
                </a:cubicBezTo>
                <a:cubicBezTo>
                  <a:pt x="776639" y="-1435"/>
                  <a:pt x="759494" y="-6198"/>
                  <a:pt x="764257" y="36665"/>
                </a:cubicBezTo>
                <a:cubicBezTo>
                  <a:pt x="778544" y="162395"/>
                  <a:pt x="772829" y="185255"/>
                  <a:pt x="648052" y="163347"/>
                </a:cubicBezTo>
                <a:cubicBezTo>
                  <a:pt x="409927" y="122390"/>
                  <a:pt x="197519" y="180492"/>
                  <a:pt x="21307" y="350037"/>
                </a:cubicBezTo>
                <a:cubicBezTo>
                  <a:pt x="12734" y="358610"/>
                  <a:pt x="-2506" y="366230"/>
                  <a:pt x="352" y="379565"/>
                </a:cubicBezTo>
                <a:cubicBezTo>
                  <a:pt x="4162" y="396710"/>
                  <a:pt x="22259" y="393852"/>
                  <a:pt x="35594" y="395757"/>
                </a:cubicBezTo>
                <a:cubicBezTo>
                  <a:pt x="78457" y="401472"/>
                  <a:pt x="120367" y="409092"/>
                  <a:pt x="163229" y="410997"/>
                </a:cubicBezTo>
                <a:cubicBezTo>
                  <a:pt x="328012" y="419570"/>
                  <a:pt x="483269" y="394805"/>
                  <a:pt x="615667" y="286220"/>
                </a:cubicBezTo>
                <a:cubicBezTo>
                  <a:pt x="647099" y="260502"/>
                  <a:pt x="675674" y="229070"/>
                  <a:pt x="705202" y="200495"/>
                </a:cubicBezTo>
                <a:cubicBezTo>
                  <a:pt x="716632" y="189065"/>
                  <a:pt x="729014" y="183350"/>
                  <a:pt x="744254" y="189065"/>
                </a:cubicBezTo>
                <a:cubicBezTo>
                  <a:pt x="759494" y="194780"/>
                  <a:pt x="754732" y="210972"/>
                  <a:pt x="754732" y="222402"/>
                </a:cubicBezTo>
                <a:cubicBezTo>
                  <a:pt x="751874" y="282410"/>
                  <a:pt x="746159" y="342417"/>
                  <a:pt x="746159" y="403377"/>
                </a:cubicBezTo>
                <a:cubicBezTo>
                  <a:pt x="746159" y="445287"/>
                  <a:pt x="729014" y="474815"/>
                  <a:pt x="699487" y="503390"/>
                </a:cubicBezTo>
                <a:cubicBezTo>
                  <a:pt x="682342" y="520535"/>
                  <a:pt x="669007" y="528155"/>
                  <a:pt x="649004" y="506247"/>
                </a:cubicBezTo>
                <a:cubicBezTo>
                  <a:pt x="624239" y="478625"/>
                  <a:pt x="589949" y="468147"/>
                  <a:pt x="553754" y="471005"/>
                </a:cubicBezTo>
                <a:cubicBezTo>
                  <a:pt x="415642" y="482435"/>
                  <a:pt x="308009" y="549110"/>
                  <a:pt x="229904" y="662457"/>
                </a:cubicBezTo>
                <a:cubicBezTo>
                  <a:pt x="223237" y="672935"/>
                  <a:pt x="217522" y="685317"/>
                  <a:pt x="215617" y="697700"/>
                </a:cubicBezTo>
                <a:cubicBezTo>
                  <a:pt x="187994" y="852957"/>
                  <a:pt x="230857" y="916775"/>
                  <a:pt x="378494" y="911060"/>
                </a:cubicBezTo>
                <a:cubicBezTo>
                  <a:pt x="521369" y="905345"/>
                  <a:pt x="667102" y="758660"/>
                  <a:pt x="676627" y="611022"/>
                </a:cubicBezTo>
                <a:cubicBezTo>
                  <a:pt x="677579" y="594830"/>
                  <a:pt x="675674" y="578637"/>
                  <a:pt x="679484" y="563397"/>
                </a:cubicBezTo>
                <a:cubicBezTo>
                  <a:pt x="686152" y="536727"/>
                  <a:pt x="708059" y="513867"/>
                  <a:pt x="730919" y="514820"/>
                </a:cubicBezTo>
                <a:cubicBezTo>
                  <a:pt x="750922" y="515772"/>
                  <a:pt x="741397" y="547205"/>
                  <a:pt x="742349" y="564350"/>
                </a:cubicBezTo>
                <a:cubicBezTo>
                  <a:pt x="743302" y="707225"/>
                  <a:pt x="744254" y="850100"/>
                  <a:pt x="766162" y="992022"/>
                </a:cubicBezTo>
                <a:cubicBezTo>
                  <a:pt x="769972" y="1017740"/>
                  <a:pt x="761399" y="1029170"/>
                  <a:pt x="739492" y="1039647"/>
                </a:cubicBezTo>
                <a:cubicBezTo>
                  <a:pt x="686152" y="1065365"/>
                  <a:pt x="652814" y="1108227"/>
                  <a:pt x="633764" y="1162520"/>
                </a:cubicBezTo>
                <a:cubicBezTo>
                  <a:pt x="605189" y="1247292"/>
                  <a:pt x="600427" y="1333970"/>
                  <a:pt x="627097" y="1419695"/>
                </a:cubicBezTo>
                <a:cubicBezTo>
                  <a:pt x="651862" y="1503515"/>
                  <a:pt x="732824" y="1578762"/>
                  <a:pt x="794737" y="1576857"/>
                </a:cubicBezTo>
                <a:cubicBezTo>
                  <a:pt x="860459" y="1574952"/>
                  <a:pt x="942374" y="1493037"/>
                  <a:pt x="961424" y="1406360"/>
                </a:cubicBezTo>
                <a:cubicBezTo>
                  <a:pt x="982379" y="1312062"/>
                  <a:pt x="970949" y="1219670"/>
                  <a:pt x="932849" y="1131087"/>
                </a:cubicBezTo>
                <a:cubicBezTo>
                  <a:pt x="913799" y="1086320"/>
                  <a:pt x="881414" y="1050125"/>
                  <a:pt x="833789" y="1033932"/>
                </a:cubicBezTo>
                <a:cubicBezTo>
                  <a:pt x="805214" y="1024407"/>
                  <a:pt x="794737" y="1005357"/>
                  <a:pt x="787117" y="979640"/>
                </a:cubicBezTo>
                <a:cubicBezTo>
                  <a:pt x="761399" y="886295"/>
                  <a:pt x="774734" y="791045"/>
                  <a:pt x="783307" y="695795"/>
                </a:cubicBezTo>
                <a:cubicBezTo>
                  <a:pt x="785212" y="697700"/>
                  <a:pt x="788069" y="700557"/>
                  <a:pt x="789022" y="702462"/>
                </a:cubicBezTo>
                <a:cubicBezTo>
                  <a:pt x="789974" y="710082"/>
                  <a:pt x="790927" y="718655"/>
                  <a:pt x="790927" y="726275"/>
                </a:cubicBezTo>
                <a:cubicBezTo>
                  <a:pt x="787117" y="813905"/>
                  <a:pt x="829027" y="877722"/>
                  <a:pt x="895702" y="929157"/>
                </a:cubicBezTo>
                <a:cubicBezTo>
                  <a:pt x="955709" y="974877"/>
                  <a:pt x="1024289" y="1005357"/>
                  <a:pt x="1098584" y="1019645"/>
                </a:cubicBezTo>
                <a:cubicBezTo>
                  <a:pt x="1183357" y="1035837"/>
                  <a:pt x="1266224" y="1005357"/>
                  <a:pt x="1300514" y="946302"/>
                </a:cubicBezTo>
                <a:cubicBezTo>
                  <a:pt x="1332899" y="891057"/>
                  <a:pt x="1314802" y="804380"/>
                  <a:pt x="1253842" y="741515"/>
                </a:cubicBezTo>
                <a:cubicBezTo>
                  <a:pt x="1189072" y="672935"/>
                  <a:pt x="1108109" y="628167"/>
                  <a:pt x="1015717" y="609117"/>
                </a:cubicBezTo>
                <a:cubicBezTo>
                  <a:pt x="951899" y="595782"/>
                  <a:pt x="889034" y="604355"/>
                  <a:pt x="835694" y="649122"/>
                </a:cubicBezTo>
                <a:cubicBezTo>
                  <a:pt x="823312" y="658647"/>
                  <a:pt x="814739" y="682460"/>
                  <a:pt x="792832" y="669125"/>
                </a:cubicBezTo>
                <a:cubicBezTo>
                  <a:pt x="774734" y="657695"/>
                  <a:pt x="771877" y="638645"/>
                  <a:pt x="772829" y="618642"/>
                </a:cubicBezTo>
                <a:cubicBezTo>
                  <a:pt x="776639" y="523392"/>
                  <a:pt x="779497" y="428142"/>
                  <a:pt x="784259" y="332892"/>
                </a:cubicBezTo>
                <a:cubicBezTo>
                  <a:pt x="786164" y="289077"/>
                  <a:pt x="805214" y="281457"/>
                  <a:pt x="843314" y="307175"/>
                </a:cubicBezTo>
                <a:cubicBezTo>
                  <a:pt x="858554" y="317652"/>
                  <a:pt x="873794" y="330035"/>
                  <a:pt x="889034" y="340512"/>
                </a:cubicBezTo>
                <a:cubicBezTo>
                  <a:pt x="1043339" y="451002"/>
                  <a:pt x="1213837" y="475767"/>
                  <a:pt x="1396717" y="431952"/>
                </a:cubicBezTo>
                <a:cubicBezTo>
                  <a:pt x="1411957" y="428142"/>
                  <a:pt x="1432912" y="428142"/>
                  <a:pt x="1437674" y="412902"/>
                </a:cubicBezTo>
                <a:cubicBezTo>
                  <a:pt x="1442437" y="393852"/>
                  <a:pt x="1421482" y="384327"/>
                  <a:pt x="1409099" y="372897"/>
                </a:cubicBezTo>
                <a:close/>
                <a:moveTo>
                  <a:pt x="85124" y="362420"/>
                </a:moveTo>
                <a:cubicBezTo>
                  <a:pt x="277529" y="311937"/>
                  <a:pt x="468029" y="253835"/>
                  <a:pt x="657577" y="196685"/>
                </a:cubicBezTo>
                <a:cubicBezTo>
                  <a:pt x="548992" y="254787"/>
                  <a:pt x="207044" y="353847"/>
                  <a:pt x="85124" y="362420"/>
                </a:cubicBezTo>
                <a:close/>
                <a:moveTo>
                  <a:pt x="385162" y="549110"/>
                </a:moveTo>
                <a:cubicBezTo>
                  <a:pt x="428977" y="511010"/>
                  <a:pt x="476602" y="487197"/>
                  <a:pt x="536609" y="498627"/>
                </a:cubicBezTo>
                <a:cubicBezTo>
                  <a:pt x="484222" y="510057"/>
                  <a:pt x="434692" y="529107"/>
                  <a:pt x="385162" y="549110"/>
                </a:cubicBezTo>
                <a:close/>
                <a:moveTo>
                  <a:pt x="636622" y="1298727"/>
                </a:moveTo>
                <a:cubicBezTo>
                  <a:pt x="615667" y="1210145"/>
                  <a:pt x="652814" y="1120610"/>
                  <a:pt x="724252" y="1077747"/>
                </a:cubicBezTo>
                <a:cubicBezTo>
                  <a:pt x="674722" y="1139660"/>
                  <a:pt x="642337" y="1208240"/>
                  <a:pt x="636622" y="1298727"/>
                </a:cubicBezTo>
                <a:close/>
                <a:moveTo>
                  <a:pt x="814739" y="756755"/>
                </a:moveTo>
                <a:cubicBezTo>
                  <a:pt x="834742" y="814857"/>
                  <a:pt x="861412" y="870102"/>
                  <a:pt x="909037" y="911060"/>
                </a:cubicBezTo>
                <a:cubicBezTo>
                  <a:pt x="845219" y="878675"/>
                  <a:pt x="809024" y="830097"/>
                  <a:pt x="814739" y="756755"/>
                </a:cubicBezTo>
                <a:close/>
                <a:moveTo>
                  <a:pt x="971902" y="310032"/>
                </a:moveTo>
                <a:cubicBezTo>
                  <a:pt x="971902" y="310032"/>
                  <a:pt x="971902" y="310032"/>
                  <a:pt x="971902" y="310032"/>
                </a:cubicBezTo>
                <a:cubicBezTo>
                  <a:pt x="971902" y="310032"/>
                  <a:pt x="971902" y="310032"/>
                  <a:pt x="971902" y="310032"/>
                </a:cubicBezTo>
                <a:cubicBezTo>
                  <a:pt x="943327" y="304317"/>
                  <a:pt x="912847" y="303365"/>
                  <a:pt x="873794" y="285267"/>
                </a:cubicBezTo>
                <a:cubicBezTo>
                  <a:pt x="915704" y="289077"/>
                  <a:pt x="948089" y="290030"/>
                  <a:pt x="978569" y="297650"/>
                </a:cubicBezTo>
                <a:cubicBezTo>
                  <a:pt x="981427" y="297650"/>
                  <a:pt x="985237" y="299555"/>
                  <a:pt x="989047" y="300507"/>
                </a:cubicBezTo>
                <a:cubicBezTo>
                  <a:pt x="1100489" y="312890"/>
                  <a:pt x="1209074" y="335750"/>
                  <a:pt x="1313849" y="376707"/>
                </a:cubicBezTo>
                <a:cubicBezTo>
                  <a:pt x="1199549" y="354800"/>
                  <a:pt x="1086202" y="331940"/>
                  <a:pt x="971902" y="310032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9528334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aphic 220">
            <a:extLst>
              <a:ext uri="{FF2B5EF4-FFF2-40B4-BE49-F238E27FC236}">
                <a16:creationId xmlns:a16="http://schemas.microsoft.com/office/drawing/2014/main" id="{74A4F668-B9FE-42FA-934B-BD0D6445837C}"/>
              </a:ext>
            </a:extLst>
          </p:cNvPr>
          <p:cNvGrpSpPr/>
          <p:nvPr/>
        </p:nvGrpSpPr>
        <p:grpSpPr>
          <a:xfrm>
            <a:off x="7211217" y="2079735"/>
            <a:ext cx="452227" cy="565930"/>
            <a:chOff x="5262562" y="2386012"/>
            <a:chExt cx="1666875" cy="2085975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A4B6DAC6-CE6A-4964-A6B0-9BBA75804B46}"/>
                </a:ext>
              </a:extLst>
            </p:cNvPr>
            <p:cNvSpPr/>
            <p:nvPr/>
          </p:nvSpPr>
          <p:spPr>
            <a:xfrm>
              <a:off x="5262562" y="2797492"/>
              <a:ext cx="1657350" cy="1657350"/>
            </a:xfrm>
            <a:custGeom>
              <a:avLst/>
              <a:gdLst>
                <a:gd name="connsiteX0" fmla="*/ 1663065 w 1657350"/>
                <a:gd name="connsiteY0" fmla="*/ 831533 h 1657350"/>
                <a:gd name="connsiteX1" fmla="*/ 831533 w 1657350"/>
                <a:gd name="connsiteY1" fmla="*/ 1663065 h 1657350"/>
                <a:gd name="connsiteX2" fmla="*/ 0 w 1657350"/>
                <a:gd name="connsiteY2" fmla="*/ 831533 h 1657350"/>
                <a:gd name="connsiteX3" fmla="*/ 831533 w 1657350"/>
                <a:gd name="connsiteY3" fmla="*/ 0 h 1657350"/>
                <a:gd name="connsiteX4" fmla="*/ 1663065 w 1657350"/>
                <a:gd name="connsiteY4" fmla="*/ 831533 h 165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350" h="1657350">
                  <a:moveTo>
                    <a:pt x="1663065" y="831533"/>
                  </a:moveTo>
                  <a:cubicBezTo>
                    <a:pt x="1663065" y="1290775"/>
                    <a:pt x="1290775" y="1663065"/>
                    <a:pt x="831533" y="1663065"/>
                  </a:cubicBezTo>
                  <a:cubicBezTo>
                    <a:pt x="372290" y="1663065"/>
                    <a:pt x="0" y="1290775"/>
                    <a:pt x="0" y="831533"/>
                  </a:cubicBezTo>
                  <a:cubicBezTo>
                    <a:pt x="0" y="372290"/>
                    <a:pt x="372290" y="0"/>
                    <a:pt x="831533" y="0"/>
                  </a:cubicBezTo>
                  <a:cubicBezTo>
                    <a:pt x="1290775" y="0"/>
                    <a:pt x="1663065" y="372290"/>
                    <a:pt x="1663065" y="831533"/>
                  </a:cubicBezTo>
                  <a:close/>
                </a:path>
              </a:pathLst>
            </a:custGeom>
            <a:solidFill>
              <a:srgbClr val="FAA9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3DD7D81-46A7-404B-8938-F999B4A48BC1}"/>
                </a:ext>
              </a:extLst>
            </p:cNvPr>
            <p:cNvSpPr/>
            <p:nvPr/>
          </p:nvSpPr>
          <p:spPr>
            <a:xfrm>
              <a:off x="5660707" y="3044189"/>
              <a:ext cx="1257300" cy="1419225"/>
            </a:xfrm>
            <a:custGeom>
              <a:avLst/>
              <a:gdLst>
                <a:gd name="connsiteX0" fmla="*/ 1014413 w 1257300"/>
                <a:gd name="connsiteY0" fmla="*/ 0 h 1419225"/>
                <a:gd name="connsiteX1" fmla="*/ 773430 w 1257300"/>
                <a:gd name="connsiteY1" fmla="*/ 974407 h 1419225"/>
                <a:gd name="connsiteX2" fmla="*/ 0 w 1257300"/>
                <a:gd name="connsiteY2" fmla="*/ 1303973 h 1419225"/>
                <a:gd name="connsiteX3" fmla="*/ 433388 w 1257300"/>
                <a:gd name="connsiteY3" fmla="*/ 1425893 h 1419225"/>
                <a:gd name="connsiteX4" fmla="*/ 1264920 w 1257300"/>
                <a:gd name="connsiteY4" fmla="*/ 594360 h 1419225"/>
                <a:gd name="connsiteX5" fmla="*/ 1014413 w 1257300"/>
                <a:gd name="connsiteY5" fmla="*/ 0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7300" h="1419225">
                  <a:moveTo>
                    <a:pt x="1014413" y="0"/>
                  </a:moveTo>
                  <a:cubicBezTo>
                    <a:pt x="1141095" y="285750"/>
                    <a:pt x="1054418" y="679132"/>
                    <a:pt x="773430" y="974407"/>
                  </a:cubicBezTo>
                  <a:cubicBezTo>
                    <a:pt x="549593" y="1209675"/>
                    <a:pt x="256222" y="1323975"/>
                    <a:pt x="0" y="1303973"/>
                  </a:cubicBezTo>
                  <a:cubicBezTo>
                    <a:pt x="125730" y="1381125"/>
                    <a:pt x="274320" y="1425893"/>
                    <a:pt x="433388" y="1425893"/>
                  </a:cubicBezTo>
                  <a:cubicBezTo>
                    <a:pt x="892493" y="1425893"/>
                    <a:pt x="1264920" y="1053465"/>
                    <a:pt x="1264920" y="594360"/>
                  </a:cubicBezTo>
                  <a:cubicBezTo>
                    <a:pt x="1263968" y="360998"/>
                    <a:pt x="1168718" y="150495"/>
                    <a:pt x="1014413" y="0"/>
                  </a:cubicBezTo>
                  <a:close/>
                </a:path>
              </a:pathLst>
            </a:custGeom>
            <a:solidFill>
              <a:srgbClr val="F7931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80AA6C8B-A4E2-41B3-9B1C-63E221DEAB54}"/>
                </a:ext>
              </a:extLst>
            </p:cNvPr>
            <p:cNvSpPr/>
            <p:nvPr/>
          </p:nvSpPr>
          <p:spPr>
            <a:xfrm>
              <a:off x="6091967" y="2386403"/>
              <a:ext cx="733425" cy="495300"/>
            </a:xfrm>
            <a:custGeom>
              <a:avLst/>
              <a:gdLst>
                <a:gd name="connsiteX0" fmla="*/ 2128 w 733425"/>
                <a:gd name="connsiteY0" fmla="*/ 437759 h 495300"/>
                <a:gd name="connsiteX1" fmla="*/ 99282 w 733425"/>
                <a:gd name="connsiteY1" fmla="*/ 138674 h 495300"/>
                <a:gd name="connsiteX2" fmla="*/ 268828 w 733425"/>
                <a:gd name="connsiteY2" fmla="*/ 8181 h 495300"/>
                <a:gd name="connsiteX3" fmla="*/ 305975 w 733425"/>
                <a:gd name="connsiteY3" fmla="*/ 15801 h 495300"/>
                <a:gd name="connsiteX4" fmla="*/ 286925 w 733425"/>
                <a:gd name="connsiteY4" fmla="*/ 65331 h 495300"/>
                <a:gd name="connsiteX5" fmla="*/ 89757 w 733425"/>
                <a:gd name="connsiteY5" fmla="*/ 313934 h 495300"/>
                <a:gd name="connsiteX6" fmla="*/ 347885 w 733425"/>
                <a:gd name="connsiteY6" fmla="*/ 180584 h 495300"/>
                <a:gd name="connsiteX7" fmla="*/ 420275 w 733425"/>
                <a:gd name="connsiteY7" fmla="*/ 179631 h 495300"/>
                <a:gd name="connsiteX8" fmla="*/ 732695 w 733425"/>
                <a:gd name="connsiteY8" fmla="*/ 294884 h 495300"/>
                <a:gd name="connsiteX9" fmla="*/ 735553 w 733425"/>
                <a:gd name="connsiteY9" fmla="*/ 297741 h 495300"/>
                <a:gd name="connsiteX10" fmla="*/ 732695 w 733425"/>
                <a:gd name="connsiteY10" fmla="*/ 301551 h 495300"/>
                <a:gd name="connsiteX11" fmla="*/ 109760 w 733425"/>
                <a:gd name="connsiteY11" fmla="*/ 336794 h 495300"/>
                <a:gd name="connsiteX12" fmla="*/ 78328 w 733425"/>
                <a:gd name="connsiteY12" fmla="*/ 340604 h 495300"/>
                <a:gd name="connsiteX13" fmla="*/ 63087 w 733425"/>
                <a:gd name="connsiteY13" fmla="*/ 444426 h 495300"/>
                <a:gd name="connsiteX14" fmla="*/ 59278 w 733425"/>
                <a:gd name="connsiteY14" fmla="*/ 477764 h 495300"/>
                <a:gd name="connsiteX15" fmla="*/ 25940 w 733425"/>
                <a:gd name="connsiteY15" fmla="*/ 500624 h 495300"/>
                <a:gd name="connsiteX16" fmla="*/ 222 w 733425"/>
                <a:gd name="connsiteY16" fmla="*/ 475859 h 495300"/>
                <a:gd name="connsiteX17" fmla="*/ 2128 w 733425"/>
                <a:gd name="connsiteY17" fmla="*/ 437759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33425" h="495300">
                  <a:moveTo>
                    <a:pt x="2128" y="437759"/>
                  </a:moveTo>
                  <a:cubicBezTo>
                    <a:pt x="18320" y="332984"/>
                    <a:pt x="39275" y="229161"/>
                    <a:pt x="99282" y="138674"/>
                  </a:cubicBezTo>
                  <a:cubicBezTo>
                    <a:pt x="141193" y="75809"/>
                    <a:pt x="195485" y="30089"/>
                    <a:pt x="268828" y="8181"/>
                  </a:cubicBezTo>
                  <a:cubicBezTo>
                    <a:pt x="281210" y="4371"/>
                    <a:pt x="300260" y="-11821"/>
                    <a:pt x="305975" y="15801"/>
                  </a:cubicBezTo>
                  <a:cubicBezTo>
                    <a:pt x="309785" y="34851"/>
                    <a:pt x="315500" y="52949"/>
                    <a:pt x="286925" y="65331"/>
                  </a:cubicBezTo>
                  <a:cubicBezTo>
                    <a:pt x="177387" y="111051"/>
                    <a:pt x="125953" y="176774"/>
                    <a:pt x="89757" y="313934"/>
                  </a:cubicBezTo>
                  <a:cubicBezTo>
                    <a:pt x="170720" y="247259"/>
                    <a:pt x="254540" y="203444"/>
                    <a:pt x="347885" y="180584"/>
                  </a:cubicBezTo>
                  <a:cubicBezTo>
                    <a:pt x="371697" y="170106"/>
                    <a:pt x="396462" y="171059"/>
                    <a:pt x="420275" y="179631"/>
                  </a:cubicBezTo>
                  <a:cubicBezTo>
                    <a:pt x="528860" y="207254"/>
                    <a:pt x="626015" y="264404"/>
                    <a:pt x="732695" y="294884"/>
                  </a:cubicBezTo>
                  <a:cubicBezTo>
                    <a:pt x="733648" y="294884"/>
                    <a:pt x="735553" y="296789"/>
                    <a:pt x="735553" y="297741"/>
                  </a:cubicBezTo>
                  <a:cubicBezTo>
                    <a:pt x="735553" y="298694"/>
                    <a:pt x="733648" y="300599"/>
                    <a:pt x="732695" y="301551"/>
                  </a:cubicBezTo>
                  <a:cubicBezTo>
                    <a:pt x="526955" y="356796"/>
                    <a:pt x="320262" y="372036"/>
                    <a:pt x="109760" y="336794"/>
                  </a:cubicBezTo>
                  <a:cubicBezTo>
                    <a:pt x="98330" y="334889"/>
                    <a:pt x="87853" y="331079"/>
                    <a:pt x="78328" y="340604"/>
                  </a:cubicBezTo>
                  <a:cubicBezTo>
                    <a:pt x="73565" y="374894"/>
                    <a:pt x="67850" y="410136"/>
                    <a:pt x="63087" y="444426"/>
                  </a:cubicBezTo>
                  <a:cubicBezTo>
                    <a:pt x="62135" y="455856"/>
                    <a:pt x="59278" y="466334"/>
                    <a:pt x="59278" y="477764"/>
                  </a:cubicBezTo>
                  <a:cubicBezTo>
                    <a:pt x="59278" y="501576"/>
                    <a:pt x="42132" y="500624"/>
                    <a:pt x="25940" y="500624"/>
                  </a:cubicBezTo>
                  <a:cubicBezTo>
                    <a:pt x="8795" y="500624"/>
                    <a:pt x="-1682" y="495861"/>
                    <a:pt x="222" y="475859"/>
                  </a:cubicBezTo>
                  <a:cubicBezTo>
                    <a:pt x="3080" y="463476"/>
                    <a:pt x="2128" y="451094"/>
                    <a:pt x="2128" y="437759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FA72A2C-0ED9-44C3-BD8A-9A49B8D6CFEB}"/>
              </a:ext>
            </a:extLst>
          </p:cNvPr>
          <p:cNvGrpSpPr/>
          <p:nvPr/>
        </p:nvGrpSpPr>
        <p:grpSpPr>
          <a:xfrm>
            <a:off x="4991144" y="669016"/>
            <a:ext cx="2870449" cy="5596168"/>
            <a:chOff x="7731116" y="-159093"/>
            <a:chExt cx="1859025" cy="3624317"/>
          </a:xfrm>
        </p:grpSpPr>
        <p:sp>
          <p:nvSpPr>
            <p:cNvPr id="4" name="Graphic 20">
              <a:extLst>
                <a:ext uri="{FF2B5EF4-FFF2-40B4-BE49-F238E27FC236}">
                  <a16:creationId xmlns:a16="http://schemas.microsoft.com/office/drawing/2014/main" id="{6B80D1E1-9EFB-4DCA-BA68-4AFD97A715B9}"/>
                </a:ext>
              </a:extLst>
            </p:cNvPr>
            <p:cNvSpPr/>
            <p:nvPr/>
          </p:nvSpPr>
          <p:spPr>
            <a:xfrm>
              <a:off x="7731116" y="-159093"/>
              <a:ext cx="1859025" cy="3624317"/>
            </a:xfrm>
            <a:custGeom>
              <a:avLst/>
              <a:gdLst>
                <a:gd name="connsiteX0" fmla="*/ 1109922 w 1133475"/>
                <a:gd name="connsiteY0" fmla="*/ 750223 h 2209800"/>
                <a:gd name="connsiteX1" fmla="*/ 806075 w 1133475"/>
                <a:gd name="connsiteY1" fmla="*/ 754033 h 2209800"/>
                <a:gd name="connsiteX2" fmla="*/ 882275 w 1133475"/>
                <a:gd name="connsiteY2" fmla="*/ 799753 h 2209800"/>
                <a:gd name="connsiteX3" fmla="*/ 781310 w 1133475"/>
                <a:gd name="connsiteY3" fmla="*/ 832138 h 2209800"/>
                <a:gd name="connsiteX4" fmla="*/ 643197 w 1133475"/>
                <a:gd name="connsiteY4" fmla="*/ 733078 h 2209800"/>
                <a:gd name="connsiteX5" fmla="*/ 586047 w 1133475"/>
                <a:gd name="connsiteY5" fmla="*/ 523528 h 2209800"/>
                <a:gd name="connsiteX6" fmla="*/ 522230 w 1133475"/>
                <a:gd name="connsiteY6" fmla="*/ 442566 h 2209800"/>
                <a:gd name="connsiteX7" fmla="*/ 523182 w 1133475"/>
                <a:gd name="connsiteY7" fmla="*/ 442566 h 2209800"/>
                <a:gd name="connsiteX8" fmla="*/ 558425 w 1133475"/>
                <a:gd name="connsiteY8" fmla="*/ 395893 h 2209800"/>
                <a:gd name="connsiteX9" fmla="*/ 566997 w 1133475"/>
                <a:gd name="connsiteY9" fmla="*/ 383511 h 2209800"/>
                <a:gd name="connsiteX10" fmla="*/ 585095 w 1133475"/>
                <a:gd name="connsiteY10" fmla="*/ 318741 h 2209800"/>
                <a:gd name="connsiteX11" fmla="*/ 596525 w 1133475"/>
                <a:gd name="connsiteY11" fmla="*/ 54898 h 2209800"/>
                <a:gd name="connsiteX12" fmla="*/ 576522 w 1133475"/>
                <a:gd name="connsiteY12" fmla="*/ 26323 h 2209800"/>
                <a:gd name="connsiteX13" fmla="*/ 433647 w 1133475"/>
                <a:gd name="connsiteY13" fmla="*/ 87283 h 2209800"/>
                <a:gd name="connsiteX14" fmla="*/ 405072 w 1133475"/>
                <a:gd name="connsiteY14" fmla="*/ 176818 h 2209800"/>
                <a:gd name="connsiteX15" fmla="*/ 371735 w 1133475"/>
                <a:gd name="connsiteY15" fmla="*/ 336838 h 2209800"/>
                <a:gd name="connsiteX16" fmla="*/ 401262 w 1133475"/>
                <a:gd name="connsiteY16" fmla="*/ 420658 h 2209800"/>
                <a:gd name="connsiteX17" fmla="*/ 320300 w 1133475"/>
                <a:gd name="connsiteY17" fmla="*/ 492096 h 2209800"/>
                <a:gd name="connsiteX18" fmla="*/ 20262 w 1133475"/>
                <a:gd name="connsiteY18" fmla="*/ 750223 h 2209800"/>
                <a:gd name="connsiteX19" fmla="*/ 26930 w 1133475"/>
                <a:gd name="connsiteY19" fmla="*/ 830233 h 2209800"/>
                <a:gd name="connsiteX20" fmla="*/ 275532 w 1133475"/>
                <a:gd name="connsiteY20" fmla="*/ 939771 h 2209800"/>
                <a:gd name="connsiteX21" fmla="*/ 307917 w 1133475"/>
                <a:gd name="connsiteY21" fmla="*/ 1035021 h 2209800"/>
                <a:gd name="connsiteX22" fmla="*/ 280295 w 1133475"/>
                <a:gd name="connsiteY22" fmla="*/ 1157893 h 2209800"/>
                <a:gd name="connsiteX23" fmla="*/ 247910 w 1133475"/>
                <a:gd name="connsiteY23" fmla="*/ 1575088 h 2209800"/>
                <a:gd name="connsiteX24" fmla="*/ 246005 w 1133475"/>
                <a:gd name="connsiteY24" fmla="*/ 1602711 h 2209800"/>
                <a:gd name="connsiteX25" fmla="*/ 271722 w 1133475"/>
                <a:gd name="connsiteY25" fmla="*/ 1602711 h 2209800"/>
                <a:gd name="connsiteX26" fmla="*/ 275532 w 1133475"/>
                <a:gd name="connsiteY26" fmla="*/ 1858933 h 2209800"/>
                <a:gd name="connsiteX27" fmla="*/ 279342 w 1133475"/>
                <a:gd name="connsiteY27" fmla="*/ 1916083 h 2209800"/>
                <a:gd name="connsiteX28" fmla="*/ 289820 w 1133475"/>
                <a:gd name="connsiteY28" fmla="*/ 2094201 h 2209800"/>
                <a:gd name="connsiteX29" fmla="*/ 326967 w 1133475"/>
                <a:gd name="connsiteY29" fmla="*/ 2193261 h 2209800"/>
                <a:gd name="connsiteX30" fmla="*/ 423170 w 1133475"/>
                <a:gd name="connsiteY30" fmla="*/ 2189451 h 2209800"/>
                <a:gd name="connsiteX31" fmla="*/ 397452 w 1133475"/>
                <a:gd name="connsiteY31" fmla="*/ 2089438 h 2209800"/>
                <a:gd name="connsiteX32" fmla="*/ 403167 w 1133475"/>
                <a:gd name="connsiteY32" fmla="*/ 1921798 h 2209800"/>
                <a:gd name="connsiteX33" fmla="*/ 400310 w 1133475"/>
                <a:gd name="connsiteY33" fmla="*/ 1817023 h 2209800"/>
                <a:gd name="connsiteX34" fmla="*/ 421265 w 1133475"/>
                <a:gd name="connsiteY34" fmla="*/ 1603663 h 2209800"/>
                <a:gd name="connsiteX35" fmla="*/ 470795 w 1133475"/>
                <a:gd name="connsiteY35" fmla="*/ 1603663 h 2209800"/>
                <a:gd name="connsiteX36" fmla="*/ 472700 w 1133475"/>
                <a:gd name="connsiteY36" fmla="*/ 1610331 h 2209800"/>
                <a:gd name="connsiteX37" fmla="*/ 471747 w 1133475"/>
                <a:gd name="connsiteY37" fmla="*/ 1608426 h 2209800"/>
                <a:gd name="connsiteX38" fmla="*/ 473652 w 1133475"/>
                <a:gd name="connsiteY38" fmla="*/ 1851313 h 2209800"/>
                <a:gd name="connsiteX39" fmla="*/ 479367 w 1133475"/>
                <a:gd name="connsiteY39" fmla="*/ 1927513 h 2209800"/>
                <a:gd name="connsiteX40" fmla="*/ 482225 w 1133475"/>
                <a:gd name="connsiteY40" fmla="*/ 2052291 h 2209800"/>
                <a:gd name="connsiteX41" fmla="*/ 482225 w 1133475"/>
                <a:gd name="connsiteY41" fmla="*/ 2086581 h 2209800"/>
                <a:gd name="connsiteX42" fmla="*/ 533660 w 1133475"/>
                <a:gd name="connsiteY42" fmla="*/ 2124681 h 2209800"/>
                <a:gd name="connsiteX43" fmla="*/ 654627 w 1133475"/>
                <a:gd name="connsiteY43" fmla="*/ 2171353 h 2209800"/>
                <a:gd name="connsiteX44" fmla="*/ 704157 w 1133475"/>
                <a:gd name="connsiteY44" fmla="*/ 2158971 h 2209800"/>
                <a:gd name="connsiteX45" fmla="*/ 677487 w 1133475"/>
                <a:gd name="connsiteY45" fmla="*/ 2114203 h 2209800"/>
                <a:gd name="connsiteX46" fmla="*/ 601287 w 1133475"/>
                <a:gd name="connsiteY46" fmla="*/ 1846551 h 2209800"/>
                <a:gd name="connsiteX47" fmla="*/ 614622 w 1133475"/>
                <a:gd name="connsiteY47" fmla="*/ 1631286 h 2209800"/>
                <a:gd name="connsiteX48" fmla="*/ 626052 w 1133475"/>
                <a:gd name="connsiteY48" fmla="*/ 1593186 h 2209800"/>
                <a:gd name="connsiteX49" fmla="*/ 666057 w 1133475"/>
                <a:gd name="connsiteY49" fmla="*/ 1549371 h 2209800"/>
                <a:gd name="connsiteX50" fmla="*/ 634625 w 1133475"/>
                <a:gd name="connsiteY50" fmla="*/ 1023591 h 2209800"/>
                <a:gd name="connsiteX51" fmla="*/ 690822 w 1133475"/>
                <a:gd name="connsiteY51" fmla="*/ 928341 h 2209800"/>
                <a:gd name="connsiteX52" fmla="*/ 1009910 w 1133475"/>
                <a:gd name="connsiteY52" fmla="*/ 814993 h 2209800"/>
                <a:gd name="connsiteX53" fmla="*/ 1059440 w 1133475"/>
                <a:gd name="connsiteY53" fmla="*/ 800706 h 2209800"/>
                <a:gd name="connsiteX54" fmla="*/ 1115637 w 1133475"/>
                <a:gd name="connsiteY54" fmla="*/ 780703 h 2209800"/>
                <a:gd name="connsiteX55" fmla="*/ 1109922 w 1133475"/>
                <a:gd name="connsiteY55" fmla="*/ 750223 h 2209800"/>
                <a:gd name="connsiteX56" fmla="*/ 334587 w 1133475"/>
                <a:gd name="connsiteY56" fmla="*/ 871191 h 2209800"/>
                <a:gd name="connsiteX57" fmla="*/ 137420 w 1133475"/>
                <a:gd name="connsiteY57" fmla="*/ 780703 h 2209800"/>
                <a:gd name="connsiteX58" fmla="*/ 278390 w 1133475"/>
                <a:gd name="connsiteY58" fmla="*/ 688311 h 2209800"/>
                <a:gd name="connsiteX59" fmla="*/ 334587 w 1133475"/>
                <a:gd name="connsiteY59" fmla="*/ 871191 h 220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133475" h="2209800">
                  <a:moveTo>
                    <a:pt x="1109922" y="750223"/>
                  </a:moveTo>
                  <a:cubicBezTo>
                    <a:pt x="1056582" y="753081"/>
                    <a:pt x="878465" y="754033"/>
                    <a:pt x="806075" y="754033"/>
                  </a:cubicBezTo>
                  <a:cubicBezTo>
                    <a:pt x="828935" y="805468"/>
                    <a:pt x="866082" y="773083"/>
                    <a:pt x="882275" y="799753"/>
                  </a:cubicBezTo>
                  <a:cubicBezTo>
                    <a:pt x="851795" y="838806"/>
                    <a:pt x="818457" y="826423"/>
                    <a:pt x="781310" y="832138"/>
                  </a:cubicBezTo>
                  <a:cubicBezTo>
                    <a:pt x="648912" y="852141"/>
                    <a:pt x="634625" y="866428"/>
                    <a:pt x="643197" y="733078"/>
                  </a:cubicBezTo>
                  <a:cubicBezTo>
                    <a:pt x="647960" y="650211"/>
                    <a:pt x="683202" y="548293"/>
                    <a:pt x="586047" y="523528"/>
                  </a:cubicBezTo>
                  <a:cubicBezTo>
                    <a:pt x="524135" y="507336"/>
                    <a:pt x="519372" y="474951"/>
                    <a:pt x="522230" y="442566"/>
                  </a:cubicBezTo>
                  <a:cubicBezTo>
                    <a:pt x="522230" y="442566"/>
                    <a:pt x="523182" y="442566"/>
                    <a:pt x="523182" y="442566"/>
                  </a:cubicBezTo>
                  <a:cubicBezTo>
                    <a:pt x="525087" y="429231"/>
                    <a:pt x="548900" y="413991"/>
                    <a:pt x="558425" y="395893"/>
                  </a:cubicBezTo>
                  <a:cubicBezTo>
                    <a:pt x="561282" y="392083"/>
                    <a:pt x="564140" y="387321"/>
                    <a:pt x="566997" y="383511"/>
                  </a:cubicBezTo>
                  <a:cubicBezTo>
                    <a:pt x="583190" y="362556"/>
                    <a:pt x="582237" y="340648"/>
                    <a:pt x="585095" y="318741"/>
                  </a:cubicBezTo>
                  <a:cubicBezTo>
                    <a:pt x="611765" y="214918"/>
                    <a:pt x="586047" y="144433"/>
                    <a:pt x="596525" y="54898"/>
                  </a:cubicBezTo>
                  <a:cubicBezTo>
                    <a:pt x="598430" y="40611"/>
                    <a:pt x="590810" y="32038"/>
                    <a:pt x="576522" y="26323"/>
                  </a:cubicBezTo>
                  <a:cubicBezTo>
                    <a:pt x="480320" y="-9872"/>
                    <a:pt x="454602" y="-24159"/>
                    <a:pt x="433647" y="87283"/>
                  </a:cubicBezTo>
                  <a:cubicBezTo>
                    <a:pt x="426980" y="120621"/>
                    <a:pt x="409835" y="143481"/>
                    <a:pt x="405072" y="176818"/>
                  </a:cubicBezTo>
                  <a:cubicBezTo>
                    <a:pt x="398405" y="232063"/>
                    <a:pt x="351732" y="280641"/>
                    <a:pt x="371735" y="336838"/>
                  </a:cubicBezTo>
                  <a:cubicBezTo>
                    <a:pt x="382212" y="367318"/>
                    <a:pt x="396500" y="417801"/>
                    <a:pt x="401262" y="420658"/>
                  </a:cubicBezTo>
                  <a:cubicBezTo>
                    <a:pt x="396500" y="448281"/>
                    <a:pt x="414597" y="471141"/>
                    <a:pt x="320300" y="492096"/>
                  </a:cubicBezTo>
                  <a:cubicBezTo>
                    <a:pt x="178377" y="524481"/>
                    <a:pt x="113607" y="646401"/>
                    <a:pt x="20262" y="750223"/>
                  </a:cubicBezTo>
                  <a:cubicBezTo>
                    <a:pt x="-6408" y="779751"/>
                    <a:pt x="-9265" y="807373"/>
                    <a:pt x="26930" y="830233"/>
                  </a:cubicBezTo>
                  <a:cubicBezTo>
                    <a:pt x="115512" y="886431"/>
                    <a:pt x="193617" y="900718"/>
                    <a:pt x="275532" y="939771"/>
                  </a:cubicBezTo>
                  <a:cubicBezTo>
                    <a:pt x="351732" y="975966"/>
                    <a:pt x="336492" y="955011"/>
                    <a:pt x="307917" y="1035021"/>
                  </a:cubicBezTo>
                  <a:cubicBezTo>
                    <a:pt x="293630" y="1075026"/>
                    <a:pt x="284105" y="1115031"/>
                    <a:pt x="280295" y="1157893"/>
                  </a:cubicBezTo>
                  <a:cubicBezTo>
                    <a:pt x="267912" y="1306483"/>
                    <a:pt x="265055" y="1427451"/>
                    <a:pt x="247910" y="1575088"/>
                  </a:cubicBezTo>
                  <a:cubicBezTo>
                    <a:pt x="248862" y="1575088"/>
                    <a:pt x="246005" y="1602711"/>
                    <a:pt x="246005" y="1602711"/>
                  </a:cubicBezTo>
                  <a:lnTo>
                    <a:pt x="271722" y="1602711"/>
                  </a:lnTo>
                  <a:cubicBezTo>
                    <a:pt x="269817" y="1688436"/>
                    <a:pt x="277437" y="1773208"/>
                    <a:pt x="275532" y="1858933"/>
                  </a:cubicBezTo>
                  <a:cubicBezTo>
                    <a:pt x="275532" y="1877983"/>
                    <a:pt x="271722" y="1900843"/>
                    <a:pt x="279342" y="1916083"/>
                  </a:cubicBezTo>
                  <a:cubicBezTo>
                    <a:pt x="308870" y="1973233"/>
                    <a:pt x="296487" y="2032288"/>
                    <a:pt x="289820" y="2094201"/>
                  </a:cubicBezTo>
                  <a:cubicBezTo>
                    <a:pt x="286010" y="2130396"/>
                    <a:pt x="294582" y="2167544"/>
                    <a:pt x="326967" y="2193261"/>
                  </a:cubicBezTo>
                  <a:cubicBezTo>
                    <a:pt x="362210" y="2204691"/>
                    <a:pt x="388880" y="2226599"/>
                    <a:pt x="423170" y="2189451"/>
                  </a:cubicBezTo>
                  <a:cubicBezTo>
                    <a:pt x="417455" y="2156113"/>
                    <a:pt x="403167" y="2122776"/>
                    <a:pt x="397452" y="2089438"/>
                  </a:cubicBezTo>
                  <a:cubicBezTo>
                    <a:pt x="388880" y="2058958"/>
                    <a:pt x="394595" y="1957041"/>
                    <a:pt x="403167" y="1921798"/>
                  </a:cubicBezTo>
                  <a:cubicBezTo>
                    <a:pt x="406025" y="1888461"/>
                    <a:pt x="397452" y="1820833"/>
                    <a:pt x="400310" y="1817023"/>
                  </a:cubicBezTo>
                  <a:cubicBezTo>
                    <a:pt x="390785" y="1734156"/>
                    <a:pt x="403167" y="1682721"/>
                    <a:pt x="421265" y="1603663"/>
                  </a:cubicBezTo>
                  <a:lnTo>
                    <a:pt x="470795" y="1603663"/>
                  </a:lnTo>
                  <a:cubicBezTo>
                    <a:pt x="471747" y="1605568"/>
                    <a:pt x="471747" y="1608426"/>
                    <a:pt x="472700" y="1610331"/>
                  </a:cubicBezTo>
                  <a:lnTo>
                    <a:pt x="471747" y="1608426"/>
                  </a:lnTo>
                  <a:cubicBezTo>
                    <a:pt x="491750" y="1692246"/>
                    <a:pt x="464127" y="1767493"/>
                    <a:pt x="473652" y="1851313"/>
                  </a:cubicBezTo>
                  <a:cubicBezTo>
                    <a:pt x="483177" y="1876078"/>
                    <a:pt x="455555" y="1903701"/>
                    <a:pt x="479367" y="1927513"/>
                  </a:cubicBezTo>
                  <a:cubicBezTo>
                    <a:pt x="494607" y="1965613"/>
                    <a:pt x="466032" y="2014191"/>
                    <a:pt x="482225" y="2052291"/>
                  </a:cubicBezTo>
                  <a:cubicBezTo>
                    <a:pt x="482225" y="2060863"/>
                    <a:pt x="482225" y="2078008"/>
                    <a:pt x="482225" y="2086581"/>
                  </a:cubicBezTo>
                  <a:cubicBezTo>
                    <a:pt x="483177" y="2125633"/>
                    <a:pt x="518420" y="2109441"/>
                    <a:pt x="533660" y="2124681"/>
                  </a:cubicBezTo>
                  <a:cubicBezTo>
                    <a:pt x="589857" y="2123728"/>
                    <a:pt x="596525" y="2176116"/>
                    <a:pt x="654627" y="2171353"/>
                  </a:cubicBezTo>
                  <a:cubicBezTo>
                    <a:pt x="671772" y="2169449"/>
                    <a:pt x="695585" y="2178021"/>
                    <a:pt x="704157" y="2158971"/>
                  </a:cubicBezTo>
                  <a:cubicBezTo>
                    <a:pt x="713682" y="2138016"/>
                    <a:pt x="691775" y="2123728"/>
                    <a:pt x="677487" y="2114203"/>
                  </a:cubicBezTo>
                  <a:cubicBezTo>
                    <a:pt x="562235" y="2034193"/>
                    <a:pt x="588905" y="1957993"/>
                    <a:pt x="601287" y="1846551"/>
                  </a:cubicBezTo>
                  <a:cubicBezTo>
                    <a:pt x="608907" y="1775113"/>
                    <a:pt x="611765" y="1703676"/>
                    <a:pt x="614622" y="1631286"/>
                  </a:cubicBezTo>
                  <a:cubicBezTo>
                    <a:pt x="615575" y="1618903"/>
                    <a:pt x="625100" y="1606521"/>
                    <a:pt x="626052" y="1593186"/>
                  </a:cubicBezTo>
                  <a:cubicBezTo>
                    <a:pt x="649865" y="1575088"/>
                    <a:pt x="666057" y="1576041"/>
                    <a:pt x="666057" y="1549371"/>
                  </a:cubicBezTo>
                  <a:cubicBezTo>
                    <a:pt x="666057" y="1383636"/>
                    <a:pt x="655580" y="1188373"/>
                    <a:pt x="634625" y="1023591"/>
                  </a:cubicBezTo>
                  <a:cubicBezTo>
                    <a:pt x="627005" y="965488"/>
                    <a:pt x="634625" y="938818"/>
                    <a:pt x="690822" y="928341"/>
                  </a:cubicBezTo>
                  <a:cubicBezTo>
                    <a:pt x="798455" y="906433"/>
                    <a:pt x="910850" y="865476"/>
                    <a:pt x="1009910" y="814993"/>
                  </a:cubicBezTo>
                  <a:cubicBezTo>
                    <a:pt x="1030865" y="816898"/>
                    <a:pt x="1046105" y="814993"/>
                    <a:pt x="1059440" y="800706"/>
                  </a:cubicBezTo>
                  <a:cubicBezTo>
                    <a:pt x="1093730" y="774036"/>
                    <a:pt x="1078490" y="791181"/>
                    <a:pt x="1115637" y="780703"/>
                  </a:cubicBezTo>
                  <a:cubicBezTo>
                    <a:pt x="1156595" y="759748"/>
                    <a:pt x="1137545" y="749271"/>
                    <a:pt x="1109922" y="750223"/>
                  </a:cubicBezTo>
                  <a:close/>
                  <a:moveTo>
                    <a:pt x="334587" y="871191"/>
                  </a:moveTo>
                  <a:cubicBezTo>
                    <a:pt x="313632" y="896908"/>
                    <a:pt x="173615" y="802611"/>
                    <a:pt x="137420" y="780703"/>
                  </a:cubicBezTo>
                  <a:cubicBezTo>
                    <a:pt x="178377" y="740698"/>
                    <a:pt x="237432" y="658783"/>
                    <a:pt x="278390" y="688311"/>
                  </a:cubicBezTo>
                  <a:cubicBezTo>
                    <a:pt x="307917" y="710218"/>
                    <a:pt x="364115" y="834996"/>
                    <a:pt x="334587" y="87119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02BA0E25-A839-4712-99A1-132EEC9417AA}"/>
                </a:ext>
              </a:extLst>
            </p:cNvPr>
            <p:cNvSpPr/>
            <p:nvPr/>
          </p:nvSpPr>
          <p:spPr>
            <a:xfrm>
              <a:off x="8271807" y="620940"/>
              <a:ext cx="551393" cy="1537213"/>
            </a:xfrm>
            <a:custGeom>
              <a:avLst/>
              <a:gdLst>
                <a:gd name="connsiteX0" fmla="*/ 39756 w 536713"/>
                <a:gd name="connsiteY0" fmla="*/ 0 h 1530626"/>
                <a:gd name="connsiteX1" fmla="*/ 159026 w 536713"/>
                <a:gd name="connsiteY1" fmla="*/ 268357 h 1530626"/>
                <a:gd name="connsiteX2" fmla="*/ 387626 w 536713"/>
                <a:gd name="connsiteY2" fmla="*/ 268357 h 1530626"/>
                <a:gd name="connsiteX3" fmla="*/ 367747 w 536713"/>
                <a:gd name="connsiteY3" fmla="*/ 49696 h 1530626"/>
                <a:gd name="connsiteX4" fmla="*/ 417443 w 536713"/>
                <a:gd name="connsiteY4" fmla="*/ 99392 h 1530626"/>
                <a:gd name="connsiteX5" fmla="*/ 447260 w 536713"/>
                <a:gd name="connsiteY5" fmla="*/ 377687 h 1530626"/>
                <a:gd name="connsiteX6" fmla="*/ 536713 w 536713"/>
                <a:gd name="connsiteY6" fmla="*/ 1530626 h 1530626"/>
                <a:gd name="connsiteX7" fmla="*/ 79513 w 536713"/>
                <a:gd name="connsiteY7" fmla="*/ 1520687 h 1530626"/>
                <a:gd name="connsiteX8" fmla="*/ 139147 w 536713"/>
                <a:gd name="connsiteY8" fmla="*/ 695739 h 1530626"/>
                <a:gd name="connsiteX9" fmla="*/ 9939 w 536713"/>
                <a:gd name="connsiteY9" fmla="*/ 636105 h 1530626"/>
                <a:gd name="connsiteX10" fmla="*/ 0 w 536713"/>
                <a:gd name="connsiteY10" fmla="*/ 606287 h 1530626"/>
                <a:gd name="connsiteX11" fmla="*/ 109330 w 536713"/>
                <a:gd name="connsiteY11" fmla="*/ 636105 h 1530626"/>
                <a:gd name="connsiteX12" fmla="*/ 49695 w 536713"/>
                <a:gd name="connsiteY12" fmla="*/ 318052 h 1530626"/>
                <a:gd name="connsiteX13" fmla="*/ 39756 w 536713"/>
                <a:gd name="connsiteY13" fmla="*/ 0 h 1530626"/>
                <a:gd name="connsiteX0" fmla="*/ 39756 w 536713"/>
                <a:gd name="connsiteY0" fmla="*/ 0 h 1530626"/>
                <a:gd name="connsiteX1" fmla="*/ 159026 w 536713"/>
                <a:gd name="connsiteY1" fmla="*/ 268357 h 1530626"/>
                <a:gd name="connsiteX2" fmla="*/ 387626 w 536713"/>
                <a:gd name="connsiteY2" fmla="*/ 268357 h 1530626"/>
                <a:gd name="connsiteX3" fmla="*/ 367747 w 536713"/>
                <a:gd name="connsiteY3" fmla="*/ 49696 h 1530626"/>
                <a:gd name="connsiteX4" fmla="*/ 409180 w 536713"/>
                <a:gd name="connsiteY4" fmla="*/ 77358 h 1530626"/>
                <a:gd name="connsiteX5" fmla="*/ 447260 w 536713"/>
                <a:gd name="connsiteY5" fmla="*/ 377687 h 1530626"/>
                <a:gd name="connsiteX6" fmla="*/ 536713 w 536713"/>
                <a:gd name="connsiteY6" fmla="*/ 1530626 h 1530626"/>
                <a:gd name="connsiteX7" fmla="*/ 79513 w 536713"/>
                <a:gd name="connsiteY7" fmla="*/ 1520687 h 1530626"/>
                <a:gd name="connsiteX8" fmla="*/ 139147 w 536713"/>
                <a:gd name="connsiteY8" fmla="*/ 695739 h 1530626"/>
                <a:gd name="connsiteX9" fmla="*/ 9939 w 536713"/>
                <a:gd name="connsiteY9" fmla="*/ 636105 h 1530626"/>
                <a:gd name="connsiteX10" fmla="*/ 0 w 536713"/>
                <a:gd name="connsiteY10" fmla="*/ 606287 h 1530626"/>
                <a:gd name="connsiteX11" fmla="*/ 109330 w 536713"/>
                <a:gd name="connsiteY11" fmla="*/ 636105 h 1530626"/>
                <a:gd name="connsiteX12" fmla="*/ 49695 w 536713"/>
                <a:gd name="connsiteY12" fmla="*/ 318052 h 1530626"/>
                <a:gd name="connsiteX13" fmla="*/ 39756 w 536713"/>
                <a:gd name="connsiteY13" fmla="*/ 0 h 1530626"/>
                <a:gd name="connsiteX0" fmla="*/ 39756 w 536713"/>
                <a:gd name="connsiteY0" fmla="*/ 0 h 1530626"/>
                <a:gd name="connsiteX1" fmla="*/ 159026 w 536713"/>
                <a:gd name="connsiteY1" fmla="*/ 268357 h 1530626"/>
                <a:gd name="connsiteX2" fmla="*/ 387626 w 536713"/>
                <a:gd name="connsiteY2" fmla="*/ 268357 h 1530626"/>
                <a:gd name="connsiteX3" fmla="*/ 367747 w 536713"/>
                <a:gd name="connsiteY3" fmla="*/ 49696 h 1530626"/>
                <a:gd name="connsiteX4" fmla="*/ 409180 w 536713"/>
                <a:gd name="connsiteY4" fmla="*/ 77358 h 1530626"/>
                <a:gd name="connsiteX5" fmla="*/ 450015 w 536713"/>
                <a:gd name="connsiteY5" fmla="*/ 303323 h 1530626"/>
                <a:gd name="connsiteX6" fmla="*/ 536713 w 536713"/>
                <a:gd name="connsiteY6" fmla="*/ 1530626 h 1530626"/>
                <a:gd name="connsiteX7" fmla="*/ 79513 w 536713"/>
                <a:gd name="connsiteY7" fmla="*/ 1520687 h 1530626"/>
                <a:gd name="connsiteX8" fmla="*/ 139147 w 536713"/>
                <a:gd name="connsiteY8" fmla="*/ 695739 h 1530626"/>
                <a:gd name="connsiteX9" fmla="*/ 9939 w 536713"/>
                <a:gd name="connsiteY9" fmla="*/ 636105 h 1530626"/>
                <a:gd name="connsiteX10" fmla="*/ 0 w 536713"/>
                <a:gd name="connsiteY10" fmla="*/ 606287 h 1530626"/>
                <a:gd name="connsiteX11" fmla="*/ 109330 w 536713"/>
                <a:gd name="connsiteY11" fmla="*/ 636105 h 1530626"/>
                <a:gd name="connsiteX12" fmla="*/ 49695 w 536713"/>
                <a:gd name="connsiteY12" fmla="*/ 318052 h 1530626"/>
                <a:gd name="connsiteX13" fmla="*/ 39756 w 536713"/>
                <a:gd name="connsiteY13" fmla="*/ 0 h 1530626"/>
                <a:gd name="connsiteX0" fmla="*/ 39756 w 536713"/>
                <a:gd name="connsiteY0" fmla="*/ 0 h 1530626"/>
                <a:gd name="connsiteX1" fmla="*/ 159026 w 536713"/>
                <a:gd name="connsiteY1" fmla="*/ 268357 h 1530626"/>
                <a:gd name="connsiteX2" fmla="*/ 387626 w 536713"/>
                <a:gd name="connsiteY2" fmla="*/ 268357 h 1530626"/>
                <a:gd name="connsiteX3" fmla="*/ 367747 w 536713"/>
                <a:gd name="connsiteY3" fmla="*/ 49696 h 1530626"/>
                <a:gd name="connsiteX4" fmla="*/ 409180 w 536713"/>
                <a:gd name="connsiteY4" fmla="*/ 77358 h 1530626"/>
                <a:gd name="connsiteX5" fmla="*/ 450015 w 536713"/>
                <a:gd name="connsiteY5" fmla="*/ 303323 h 1530626"/>
                <a:gd name="connsiteX6" fmla="*/ 536713 w 536713"/>
                <a:gd name="connsiteY6" fmla="*/ 1530626 h 1530626"/>
                <a:gd name="connsiteX7" fmla="*/ 79513 w 536713"/>
                <a:gd name="connsiteY7" fmla="*/ 1520687 h 1530626"/>
                <a:gd name="connsiteX8" fmla="*/ 139147 w 536713"/>
                <a:gd name="connsiteY8" fmla="*/ 695739 h 1530626"/>
                <a:gd name="connsiteX9" fmla="*/ 9939 w 536713"/>
                <a:gd name="connsiteY9" fmla="*/ 636105 h 1530626"/>
                <a:gd name="connsiteX10" fmla="*/ 0 w 536713"/>
                <a:gd name="connsiteY10" fmla="*/ 606287 h 1530626"/>
                <a:gd name="connsiteX11" fmla="*/ 109330 w 536713"/>
                <a:gd name="connsiteY11" fmla="*/ 636105 h 1530626"/>
                <a:gd name="connsiteX12" fmla="*/ 49695 w 536713"/>
                <a:gd name="connsiteY12" fmla="*/ 318052 h 1530626"/>
                <a:gd name="connsiteX13" fmla="*/ 39756 w 536713"/>
                <a:gd name="connsiteY13" fmla="*/ 0 h 1530626"/>
                <a:gd name="connsiteX0" fmla="*/ 39756 w 556835"/>
                <a:gd name="connsiteY0" fmla="*/ 0 h 1530626"/>
                <a:gd name="connsiteX1" fmla="*/ 159026 w 556835"/>
                <a:gd name="connsiteY1" fmla="*/ 268357 h 1530626"/>
                <a:gd name="connsiteX2" fmla="*/ 387626 w 556835"/>
                <a:gd name="connsiteY2" fmla="*/ 268357 h 1530626"/>
                <a:gd name="connsiteX3" fmla="*/ 367747 w 556835"/>
                <a:gd name="connsiteY3" fmla="*/ 49696 h 1530626"/>
                <a:gd name="connsiteX4" fmla="*/ 409180 w 556835"/>
                <a:gd name="connsiteY4" fmla="*/ 77358 h 1530626"/>
                <a:gd name="connsiteX5" fmla="*/ 450015 w 556835"/>
                <a:gd name="connsiteY5" fmla="*/ 303323 h 1530626"/>
                <a:gd name="connsiteX6" fmla="*/ 473246 w 556835"/>
                <a:gd name="connsiteY6" fmla="*/ 473486 h 1530626"/>
                <a:gd name="connsiteX7" fmla="*/ 536713 w 556835"/>
                <a:gd name="connsiteY7" fmla="*/ 1530626 h 1530626"/>
                <a:gd name="connsiteX8" fmla="*/ 79513 w 556835"/>
                <a:gd name="connsiteY8" fmla="*/ 1520687 h 1530626"/>
                <a:gd name="connsiteX9" fmla="*/ 139147 w 556835"/>
                <a:gd name="connsiteY9" fmla="*/ 695739 h 1530626"/>
                <a:gd name="connsiteX10" fmla="*/ 9939 w 556835"/>
                <a:gd name="connsiteY10" fmla="*/ 636105 h 1530626"/>
                <a:gd name="connsiteX11" fmla="*/ 0 w 556835"/>
                <a:gd name="connsiteY11" fmla="*/ 606287 h 1530626"/>
                <a:gd name="connsiteX12" fmla="*/ 109330 w 556835"/>
                <a:gd name="connsiteY12" fmla="*/ 636105 h 1530626"/>
                <a:gd name="connsiteX13" fmla="*/ 49695 w 556835"/>
                <a:gd name="connsiteY13" fmla="*/ 318052 h 1530626"/>
                <a:gd name="connsiteX14" fmla="*/ 39756 w 556835"/>
                <a:gd name="connsiteY14" fmla="*/ 0 h 1530626"/>
                <a:gd name="connsiteX0" fmla="*/ 39756 w 554175"/>
                <a:gd name="connsiteY0" fmla="*/ 0 h 1530626"/>
                <a:gd name="connsiteX1" fmla="*/ 159026 w 554175"/>
                <a:gd name="connsiteY1" fmla="*/ 268357 h 1530626"/>
                <a:gd name="connsiteX2" fmla="*/ 387626 w 554175"/>
                <a:gd name="connsiteY2" fmla="*/ 268357 h 1530626"/>
                <a:gd name="connsiteX3" fmla="*/ 367747 w 554175"/>
                <a:gd name="connsiteY3" fmla="*/ 49696 h 1530626"/>
                <a:gd name="connsiteX4" fmla="*/ 409180 w 554175"/>
                <a:gd name="connsiteY4" fmla="*/ 77358 h 1530626"/>
                <a:gd name="connsiteX5" fmla="*/ 450015 w 554175"/>
                <a:gd name="connsiteY5" fmla="*/ 303323 h 1530626"/>
                <a:gd name="connsiteX6" fmla="*/ 448458 w 554175"/>
                <a:gd name="connsiteY6" fmla="*/ 506536 h 1530626"/>
                <a:gd name="connsiteX7" fmla="*/ 536713 w 554175"/>
                <a:gd name="connsiteY7" fmla="*/ 1530626 h 1530626"/>
                <a:gd name="connsiteX8" fmla="*/ 79513 w 554175"/>
                <a:gd name="connsiteY8" fmla="*/ 1520687 h 1530626"/>
                <a:gd name="connsiteX9" fmla="*/ 139147 w 554175"/>
                <a:gd name="connsiteY9" fmla="*/ 695739 h 1530626"/>
                <a:gd name="connsiteX10" fmla="*/ 9939 w 554175"/>
                <a:gd name="connsiteY10" fmla="*/ 636105 h 1530626"/>
                <a:gd name="connsiteX11" fmla="*/ 0 w 554175"/>
                <a:gd name="connsiteY11" fmla="*/ 606287 h 1530626"/>
                <a:gd name="connsiteX12" fmla="*/ 109330 w 554175"/>
                <a:gd name="connsiteY12" fmla="*/ 636105 h 1530626"/>
                <a:gd name="connsiteX13" fmla="*/ 49695 w 554175"/>
                <a:gd name="connsiteY13" fmla="*/ 318052 h 1530626"/>
                <a:gd name="connsiteX14" fmla="*/ 39756 w 554175"/>
                <a:gd name="connsiteY14" fmla="*/ 0 h 1530626"/>
                <a:gd name="connsiteX0" fmla="*/ 39756 w 554175"/>
                <a:gd name="connsiteY0" fmla="*/ 0 h 1530626"/>
                <a:gd name="connsiteX1" fmla="*/ 159026 w 554175"/>
                <a:gd name="connsiteY1" fmla="*/ 268357 h 1530626"/>
                <a:gd name="connsiteX2" fmla="*/ 387626 w 554175"/>
                <a:gd name="connsiteY2" fmla="*/ 268357 h 1530626"/>
                <a:gd name="connsiteX3" fmla="*/ 367747 w 554175"/>
                <a:gd name="connsiteY3" fmla="*/ 49696 h 1530626"/>
                <a:gd name="connsiteX4" fmla="*/ 409180 w 554175"/>
                <a:gd name="connsiteY4" fmla="*/ 77358 h 1530626"/>
                <a:gd name="connsiteX5" fmla="*/ 450015 w 554175"/>
                <a:gd name="connsiteY5" fmla="*/ 303323 h 1530626"/>
                <a:gd name="connsiteX6" fmla="*/ 448458 w 554175"/>
                <a:gd name="connsiteY6" fmla="*/ 506536 h 1530626"/>
                <a:gd name="connsiteX7" fmla="*/ 536713 w 554175"/>
                <a:gd name="connsiteY7" fmla="*/ 1530626 h 1530626"/>
                <a:gd name="connsiteX8" fmla="*/ 79513 w 554175"/>
                <a:gd name="connsiteY8" fmla="*/ 1520687 h 1530626"/>
                <a:gd name="connsiteX9" fmla="*/ 139147 w 554175"/>
                <a:gd name="connsiteY9" fmla="*/ 695739 h 1530626"/>
                <a:gd name="connsiteX10" fmla="*/ 9939 w 554175"/>
                <a:gd name="connsiteY10" fmla="*/ 636105 h 1530626"/>
                <a:gd name="connsiteX11" fmla="*/ 0 w 554175"/>
                <a:gd name="connsiteY11" fmla="*/ 606287 h 1530626"/>
                <a:gd name="connsiteX12" fmla="*/ 109330 w 554175"/>
                <a:gd name="connsiteY12" fmla="*/ 636105 h 1530626"/>
                <a:gd name="connsiteX13" fmla="*/ 49695 w 554175"/>
                <a:gd name="connsiteY13" fmla="*/ 318052 h 1530626"/>
                <a:gd name="connsiteX14" fmla="*/ 39756 w 554175"/>
                <a:gd name="connsiteY14" fmla="*/ 0 h 1530626"/>
                <a:gd name="connsiteX0" fmla="*/ 39756 w 553436"/>
                <a:gd name="connsiteY0" fmla="*/ 0 h 1530626"/>
                <a:gd name="connsiteX1" fmla="*/ 159026 w 553436"/>
                <a:gd name="connsiteY1" fmla="*/ 268357 h 1530626"/>
                <a:gd name="connsiteX2" fmla="*/ 387626 w 553436"/>
                <a:gd name="connsiteY2" fmla="*/ 268357 h 1530626"/>
                <a:gd name="connsiteX3" fmla="*/ 367747 w 553436"/>
                <a:gd name="connsiteY3" fmla="*/ 49696 h 1530626"/>
                <a:gd name="connsiteX4" fmla="*/ 409180 w 553436"/>
                <a:gd name="connsiteY4" fmla="*/ 77358 h 1530626"/>
                <a:gd name="connsiteX5" fmla="*/ 450015 w 553436"/>
                <a:gd name="connsiteY5" fmla="*/ 303323 h 1530626"/>
                <a:gd name="connsiteX6" fmla="*/ 440195 w 553436"/>
                <a:gd name="connsiteY6" fmla="*/ 517553 h 1530626"/>
                <a:gd name="connsiteX7" fmla="*/ 536713 w 553436"/>
                <a:gd name="connsiteY7" fmla="*/ 1530626 h 1530626"/>
                <a:gd name="connsiteX8" fmla="*/ 79513 w 553436"/>
                <a:gd name="connsiteY8" fmla="*/ 1520687 h 1530626"/>
                <a:gd name="connsiteX9" fmla="*/ 139147 w 553436"/>
                <a:gd name="connsiteY9" fmla="*/ 695739 h 1530626"/>
                <a:gd name="connsiteX10" fmla="*/ 9939 w 553436"/>
                <a:gd name="connsiteY10" fmla="*/ 636105 h 1530626"/>
                <a:gd name="connsiteX11" fmla="*/ 0 w 553436"/>
                <a:gd name="connsiteY11" fmla="*/ 606287 h 1530626"/>
                <a:gd name="connsiteX12" fmla="*/ 109330 w 553436"/>
                <a:gd name="connsiteY12" fmla="*/ 636105 h 1530626"/>
                <a:gd name="connsiteX13" fmla="*/ 49695 w 553436"/>
                <a:gd name="connsiteY13" fmla="*/ 318052 h 1530626"/>
                <a:gd name="connsiteX14" fmla="*/ 39756 w 553436"/>
                <a:gd name="connsiteY14" fmla="*/ 0 h 1530626"/>
                <a:gd name="connsiteX0" fmla="*/ 39756 w 551130"/>
                <a:gd name="connsiteY0" fmla="*/ 0 h 1530626"/>
                <a:gd name="connsiteX1" fmla="*/ 159026 w 551130"/>
                <a:gd name="connsiteY1" fmla="*/ 268357 h 1530626"/>
                <a:gd name="connsiteX2" fmla="*/ 387626 w 551130"/>
                <a:gd name="connsiteY2" fmla="*/ 268357 h 1530626"/>
                <a:gd name="connsiteX3" fmla="*/ 367747 w 551130"/>
                <a:gd name="connsiteY3" fmla="*/ 49696 h 1530626"/>
                <a:gd name="connsiteX4" fmla="*/ 409180 w 551130"/>
                <a:gd name="connsiteY4" fmla="*/ 77358 h 1530626"/>
                <a:gd name="connsiteX5" fmla="*/ 450015 w 551130"/>
                <a:gd name="connsiteY5" fmla="*/ 303323 h 1530626"/>
                <a:gd name="connsiteX6" fmla="*/ 440195 w 551130"/>
                <a:gd name="connsiteY6" fmla="*/ 517553 h 1530626"/>
                <a:gd name="connsiteX7" fmla="*/ 536713 w 551130"/>
                <a:gd name="connsiteY7" fmla="*/ 1530626 h 1530626"/>
                <a:gd name="connsiteX8" fmla="*/ 79513 w 551130"/>
                <a:gd name="connsiteY8" fmla="*/ 1520687 h 1530626"/>
                <a:gd name="connsiteX9" fmla="*/ 139147 w 551130"/>
                <a:gd name="connsiteY9" fmla="*/ 695739 h 1530626"/>
                <a:gd name="connsiteX10" fmla="*/ 9939 w 551130"/>
                <a:gd name="connsiteY10" fmla="*/ 636105 h 1530626"/>
                <a:gd name="connsiteX11" fmla="*/ 0 w 551130"/>
                <a:gd name="connsiteY11" fmla="*/ 606287 h 1530626"/>
                <a:gd name="connsiteX12" fmla="*/ 109330 w 551130"/>
                <a:gd name="connsiteY12" fmla="*/ 636105 h 1530626"/>
                <a:gd name="connsiteX13" fmla="*/ 49695 w 551130"/>
                <a:gd name="connsiteY13" fmla="*/ 318052 h 1530626"/>
                <a:gd name="connsiteX14" fmla="*/ 39756 w 551130"/>
                <a:gd name="connsiteY14" fmla="*/ 0 h 1530626"/>
                <a:gd name="connsiteX0" fmla="*/ 39756 w 552204"/>
                <a:gd name="connsiteY0" fmla="*/ 0 h 1530626"/>
                <a:gd name="connsiteX1" fmla="*/ 159026 w 552204"/>
                <a:gd name="connsiteY1" fmla="*/ 268357 h 1530626"/>
                <a:gd name="connsiteX2" fmla="*/ 387626 w 552204"/>
                <a:gd name="connsiteY2" fmla="*/ 268357 h 1530626"/>
                <a:gd name="connsiteX3" fmla="*/ 367747 w 552204"/>
                <a:gd name="connsiteY3" fmla="*/ 49696 h 1530626"/>
                <a:gd name="connsiteX4" fmla="*/ 409180 w 552204"/>
                <a:gd name="connsiteY4" fmla="*/ 77358 h 1530626"/>
                <a:gd name="connsiteX5" fmla="*/ 450015 w 552204"/>
                <a:gd name="connsiteY5" fmla="*/ 303323 h 1530626"/>
                <a:gd name="connsiteX6" fmla="*/ 440195 w 552204"/>
                <a:gd name="connsiteY6" fmla="*/ 517553 h 1530626"/>
                <a:gd name="connsiteX7" fmla="*/ 536713 w 552204"/>
                <a:gd name="connsiteY7" fmla="*/ 1530626 h 1530626"/>
                <a:gd name="connsiteX8" fmla="*/ 79513 w 552204"/>
                <a:gd name="connsiteY8" fmla="*/ 1520687 h 1530626"/>
                <a:gd name="connsiteX9" fmla="*/ 139147 w 552204"/>
                <a:gd name="connsiteY9" fmla="*/ 695739 h 1530626"/>
                <a:gd name="connsiteX10" fmla="*/ 9939 w 552204"/>
                <a:gd name="connsiteY10" fmla="*/ 636105 h 1530626"/>
                <a:gd name="connsiteX11" fmla="*/ 0 w 552204"/>
                <a:gd name="connsiteY11" fmla="*/ 606287 h 1530626"/>
                <a:gd name="connsiteX12" fmla="*/ 109330 w 552204"/>
                <a:gd name="connsiteY12" fmla="*/ 636105 h 1530626"/>
                <a:gd name="connsiteX13" fmla="*/ 49695 w 552204"/>
                <a:gd name="connsiteY13" fmla="*/ 318052 h 1530626"/>
                <a:gd name="connsiteX14" fmla="*/ 39756 w 552204"/>
                <a:gd name="connsiteY14" fmla="*/ 0 h 1530626"/>
                <a:gd name="connsiteX0" fmla="*/ 39756 w 538253"/>
                <a:gd name="connsiteY0" fmla="*/ 0 h 1530626"/>
                <a:gd name="connsiteX1" fmla="*/ 159026 w 538253"/>
                <a:gd name="connsiteY1" fmla="*/ 268357 h 1530626"/>
                <a:gd name="connsiteX2" fmla="*/ 387626 w 538253"/>
                <a:gd name="connsiteY2" fmla="*/ 268357 h 1530626"/>
                <a:gd name="connsiteX3" fmla="*/ 367747 w 538253"/>
                <a:gd name="connsiteY3" fmla="*/ 49696 h 1530626"/>
                <a:gd name="connsiteX4" fmla="*/ 409180 w 538253"/>
                <a:gd name="connsiteY4" fmla="*/ 77358 h 1530626"/>
                <a:gd name="connsiteX5" fmla="*/ 450015 w 538253"/>
                <a:gd name="connsiteY5" fmla="*/ 303323 h 1530626"/>
                <a:gd name="connsiteX6" fmla="*/ 440195 w 538253"/>
                <a:gd name="connsiteY6" fmla="*/ 517553 h 1530626"/>
                <a:gd name="connsiteX7" fmla="*/ 536713 w 538253"/>
                <a:gd name="connsiteY7" fmla="*/ 1530626 h 1530626"/>
                <a:gd name="connsiteX8" fmla="*/ 79513 w 538253"/>
                <a:gd name="connsiteY8" fmla="*/ 1520687 h 1530626"/>
                <a:gd name="connsiteX9" fmla="*/ 139147 w 538253"/>
                <a:gd name="connsiteY9" fmla="*/ 695739 h 1530626"/>
                <a:gd name="connsiteX10" fmla="*/ 9939 w 538253"/>
                <a:gd name="connsiteY10" fmla="*/ 636105 h 1530626"/>
                <a:gd name="connsiteX11" fmla="*/ 0 w 538253"/>
                <a:gd name="connsiteY11" fmla="*/ 606287 h 1530626"/>
                <a:gd name="connsiteX12" fmla="*/ 109330 w 538253"/>
                <a:gd name="connsiteY12" fmla="*/ 636105 h 1530626"/>
                <a:gd name="connsiteX13" fmla="*/ 49695 w 538253"/>
                <a:gd name="connsiteY13" fmla="*/ 318052 h 1530626"/>
                <a:gd name="connsiteX14" fmla="*/ 39756 w 538253"/>
                <a:gd name="connsiteY14" fmla="*/ 0 h 1530626"/>
                <a:gd name="connsiteX0" fmla="*/ 39756 w 538401"/>
                <a:gd name="connsiteY0" fmla="*/ 0 h 1530626"/>
                <a:gd name="connsiteX1" fmla="*/ 159026 w 538401"/>
                <a:gd name="connsiteY1" fmla="*/ 268357 h 1530626"/>
                <a:gd name="connsiteX2" fmla="*/ 387626 w 538401"/>
                <a:gd name="connsiteY2" fmla="*/ 268357 h 1530626"/>
                <a:gd name="connsiteX3" fmla="*/ 367747 w 538401"/>
                <a:gd name="connsiteY3" fmla="*/ 49696 h 1530626"/>
                <a:gd name="connsiteX4" fmla="*/ 409180 w 538401"/>
                <a:gd name="connsiteY4" fmla="*/ 77358 h 1530626"/>
                <a:gd name="connsiteX5" fmla="*/ 450015 w 538401"/>
                <a:gd name="connsiteY5" fmla="*/ 303323 h 1530626"/>
                <a:gd name="connsiteX6" fmla="*/ 451211 w 538401"/>
                <a:gd name="connsiteY6" fmla="*/ 611197 h 1530626"/>
                <a:gd name="connsiteX7" fmla="*/ 536713 w 538401"/>
                <a:gd name="connsiteY7" fmla="*/ 1530626 h 1530626"/>
                <a:gd name="connsiteX8" fmla="*/ 79513 w 538401"/>
                <a:gd name="connsiteY8" fmla="*/ 1520687 h 1530626"/>
                <a:gd name="connsiteX9" fmla="*/ 139147 w 538401"/>
                <a:gd name="connsiteY9" fmla="*/ 695739 h 1530626"/>
                <a:gd name="connsiteX10" fmla="*/ 9939 w 538401"/>
                <a:gd name="connsiteY10" fmla="*/ 636105 h 1530626"/>
                <a:gd name="connsiteX11" fmla="*/ 0 w 538401"/>
                <a:gd name="connsiteY11" fmla="*/ 606287 h 1530626"/>
                <a:gd name="connsiteX12" fmla="*/ 109330 w 538401"/>
                <a:gd name="connsiteY12" fmla="*/ 636105 h 1530626"/>
                <a:gd name="connsiteX13" fmla="*/ 49695 w 538401"/>
                <a:gd name="connsiteY13" fmla="*/ 318052 h 1530626"/>
                <a:gd name="connsiteX14" fmla="*/ 39756 w 538401"/>
                <a:gd name="connsiteY14" fmla="*/ 0 h 1530626"/>
                <a:gd name="connsiteX0" fmla="*/ 39756 w 539298"/>
                <a:gd name="connsiteY0" fmla="*/ 0 h 1530626"/>
                <a:gd name="connsiteX1" fmla="*/ 159026 w 539298"/>
                <a:gd name="connsiteY1" fmla="*/ 268357 h 1530626"/>
                <a:gd name="connsiteX2" fmla="*/ 387626 w 539298"/>
                <a:gd name="connsiteY2" fmla="*/ 268357 h 1530626"/>
                <a:gd name="connsiteX3" fmla="*/ 367747 w 539298"/>
                <a:gd name="connsiteY3" fmla="*/ 49696 h 1530626"/>
                <a:gd name="connsiteX4" fmla="*/ 409180 w 539298"/>
                <a:gd name="connsiteY4" fmla="*/ 77358 h 1530626"/>
                <a:gd name="connsiteX5" fmla="*/ 450015 w 539298"/>
                <a:gd name="connsiteY5" fmla="*/ 303323 h 1530626"/>
                <a:gd name="connsiteX6" fmla="*/ 451211 w 539298"/>
                <a:gd name="connsiteY6" fmla="*/ 611197 h 1530626"/>
                <a:gd name="connsiteX7" fmla="*/ 536713 w 539298"/>
                <a:gd name="connsiteY7" fmla="*/ 1530626 h 1530626"/>
                <a:gd name="connsiteX8" fmla="*/ 79513 w 539298"/>
                <a:gd name="connsiteY8" fmla="*/ 1520687 h 1530626"/>
                <a:gd name="connsiteX9" fmla="*/ 139147 w 539298"/>
                <a:gd name="connsiteY9" fmla="*/ 695739 h 1530626"/>
                <a:gd name="connsiteX10" fmla="*/ 9939 w 539298"/>
                <a:gd name="connsiteY10" fmla="*/ 636105 h 1530626"/>
                <a:gd name="connsiteX11" fmla="*/ 0 w 539298"/>
                <a:gd name="connsiteY11" fmla="*/ 606287 h 1530626"/>
                <a:gd name="connsiteX12" fmla="*/ 109330 w 539298"/>
                <a:gd name="connsiteY12" fmla="*/ 636105 h 1530626"/>
                <a:gd name="connsiteX13" fmla="*/ 49695 w 539298"/>
                <a:gd name="connsiteY13" fmla="*/ 318052 h 1530626"/>
                <a:gd name="connsiteX14" fmla="*/ 39756 w 539298"/>
                <a:gd name="connsiteY14" fmla="*/ 0 h 1530626"/>
                <a:gd name="connsiteX0" fmla="*/ 39756 w 539298"/>
                <a:gd name="connsiteY0" fmla="*/ 0 h 1530626"/>
                <a:gd name="connsiteX1" fmla="*/ 159026 w 539298"/>
                <a:gd name="connsiteY1" fmla="*/ 268357 h 1530626"/>
                <a:gd name="connsiteX2" fmla="*/ 387626 w 539298"/>
                <a:gd name="connsiteY2" fmla="*/ 268357 h 1530626"/>
                <a:gd name="connsiteX3" fmla="*/ 367747 w 539298"/>
                <a:gd name="connsiteY3" fmla="*/ 49696 h 1530626"/>
                <a:gd name="connsiteX4" fmla="*/ 409180 w 539298"/>
                <a:gd name="connsiteY4" fmla="*/ 77358 h 1530626"/>
                <a:gd name="connsiteX5" fmla="*/ 450015 w 539298"/>
                <a:gd name="connsiteY5" fmla="*/ 303323 h 1530626"/>
                <a:gd name="connsiteX6" fmla="*/ 451211 w 539298"/>
                <a:gd name="connsiteY6" fmla="*/ 611197 h 1530626"/>
                <a:gd name="connsiteX7" fmla="*/ 536713 w 539298"/>
                <a:gd name="connsiteY7" fmla="*/ 1530626 h 1530626"/>
                <a:gd name="connsiteX8" fmla="*/ 79513 w 539298"/>
                <a:gd name="connsiteY8" fmla="*/ 1520687 h 1530626"/>
                <a:gd name="connsiteX9" fmla="*/ 139147 w 539298"/>
                <a:gd name="connsiteY9" fmla="*/ 695739 h 1530626"/>
                <a:gd name="connsiteX10" fmla="*/ 9939 w 539298"/>
                <a:gd name="connsiteY10" fmla="*/ 636105 h 1530626"/>
                <a:gd name="connsiteX11" fmla="*/ 0 w 539298"/>
                <a:gd name="connsiteY11" fmla="*/ 606287 h 1530626"/>
                <a:gd name="connsiteX12" fmla="*/ 109330 w 539298"/>
                <a:gd name="connsiteY12" fmla="*/ 636105 h 1530626"/>
                <a:gd name="connsiteX13" fmla="*/ 49695 w 539298"/>
                <a:gd name="connsiteY13" fmla="*/ 318052 h 1530626"/>
                <a:gd name="connsiteX14" fmla="*/ 43588 w 539298"/>
                <a:gd name="connsiteY14" fmla="*/ 126455 h 1530626"/>
                <a:gd name="connsiteX15" fmla="*/ 39756 w 539298"/>
                <a:gd name="connsiteY15" fmla="*/ 0 h 1530626"/>
                <a:gd name="connsiteX0" fmla="*/ 39756 w 539298"/>
                <a:gd name="connsiteY0" fmla="*/ 0 h 1530626"/>
                <a:gd name="connsiteX1" fmla="*/ 159026 w 539298"/>
                <a:gd name="connsiteY1" fmla="*/ 268357 h 1530626"/>
                <a:gd name="connsiteX2" fmla="*/ 387626 w 539298"/>
                <a:gd name="connsiteY2" fmla="*/ 268357 h 1530626"/>
                <a:gd name="connsiteX3" fmla="*/ 367747 w 539298"/>
                <a:gd name="connsiteY3" fmla="*/ 49696 h 1530626"/>
                <a:gd name="connsiteX4" fmla="*/ 409180 w 539298"/>
                <a:gd name="connsiteY4" fmla="*/ 77358 h 1530626"/>
                <a:gd name="connsiteX5" fmla="*/ 450015 w 539298"/>
                <a:gd name="connsiteY5" fmla="*/ 303323 h 1530626"/>
                <a:gd name="connsiteX6" fmla="*/ 451211 w 539298"/>
                <a:gd name="connsiteY6" fmla="*/ 611197 h 1530626"/>
                <a:gd name="connsiteX7" fmla="*/ 536713 w 539298"/>
                <a:gd name="connsiteY7" fmla="*/ 1530626 h 1530626"/>
                <a:gd name="connsiteX8" fmla="*/ 79513 w 539298"/>
                <a:gd name="connsiteY8" fmla="*/ 1520687 h 1530626"/>
                <a:gd name="connsiteX9" fmla="*/ 139147 w 539298"/>
                <a:gd name="connsiteY9" fmla="*/ 695739 h 1530626"/>
                <a:gd name="connsiteX10" fmla="*/ 9939 w 539298"/>
                <a:gd name="connsiteY10" fmla="*/ 636105 h 1530626"/>
                <a:gd name="connsiteX11" fmla="*/ 0 w 539298"/>
                <a:gd name="connsiteY11" fmla="*/ 606287 h 1530626"/>
                <a:gd name="connsiteX12" fmla="*/ 109330 w 539298"/>
                <a:gd name="connsiteY12" fmla="*/ 636105 h 1530626"/>
                <a:gd name="connsiteX13" fmla="*/ 49695 w 539298"/>
                <a:gd name="connsiteY13" fmla="*/ 318052 h 1530626"/>
                <a:gd name="connsiteX14" fmla="*/ 21554 w 539298"/>
                <a:gd name="connsiteY14" fmla="*/ 13532 h 1530626"/>
                <a:gd name="connsiteX15" fmla="*/ 39756 w 539298"/>
                <a:gd name="connsiteY15" fmla="*/ 0 h 1530626"/>
                <a:gd name="connsiteX0" fmla="*/ 39756 w 539298"/>
                <a:gd name="connsiteY0" fmla="*/ 0 h 1530626"/>
                <a:gd name="connsiteX1" fmla="*/ 159026 w 539298"/>
                <a:gd name="connsiteY1" fmla="*/ 268357 h 1530626"/>
                <a:gd name="connsiteX2" fmla="*/ 387626 w 539298"/>
                <a:gd name="connsiteY2" fmla="*/ 268357 h 1530626"/>
                <a:gd name="connsiteX3" fmla="*/ 367747 w 539298"/>
                <a:gd name="connsiteY3" fmla="*/ 49696 h 1530626"/>
                <a:gd name="connsiteX4" fmla="*/ 409180 w 539298"/>
                <a:gd name="connsiteY4" fmla="*/ 77358 h 1530626"/>
                <a:gd name="connsiteX5" fmla="*/ 450015 w 539298"/>
                <a:gd name="connsiteY5" fmla="*/ 303323 h 1530626"/>
                <a:gd name="connsiteX6" fmla="*/ 451211 w 539298"/>
                <a:gd name="connsiteY6" fmla="*/ 611197 h 1530626"/>
                <a:gd name="connsiteX7" fmla="*/ 536713 w 539298"/>
                <a:gd name="connsiteY7" fmla="*/ 1530626 h 1530626"/>
                <a:gd name="connsiteX8" fmla="*/ 79513 w 539298"/>
                <a:gd name="connsiteY8" fmla="*/ 1520687 h 1530626"/>
                <a:gd name="connsiteX9" fmla="*/ 139147 w 539298"/>
                <a:gd name="connsiteY9" fmla="*/ 695739 h 1530626"/>
                <a:gd name="connsiteX10" fmla="*/ 9939 w 539298"/>
                <a:gd name="connsiteY10" fmla="*/ 636105 h 1530626"/>
                <a:gd name="connsiteX11" fmla="*/ 0 w 539298"/>
                <a:gd name="connsiteY11" fmla="*/ 606287 h 1530626"/>
                <a:gd name="connsiteX12" fmla="*/ 109330 w 539298"/>
                <a:gd name="connsiteY12" fmla="*/ 636105 h 1530626"/>
                <a:gd name="connsiteX13" fmla="*/ 135076 w 539298"/>
                <a:gd name="connsiteY13" fmla="*/ 268476 h 1530626"/>
                <a:gd name="connsiteX14" fmla="*/ 21554 w 539298"/>
                <a:gd name="connsiteY14" fmla="*/ 13532 h 1530626"/>
                <a:gd name="connsiteX15" fmla="*/ 39756 w 539298"/>
                <a:gd name="connsiteY15" fmla="*/ 0 h 1530626"/>
                <a:gd name="connsiteX0" fmla="*/ 39756 w 539298"/>
                <a:gd name="connsiteY0" fmla="*/ 0 h 1530626"/>
                <a:gd name="connsiteX1" fmla="*/ 159026 w 539298"/>
                <a:gd name="connsiteY1" fmla="*/ 268357 h 1530626"/>
                <a:gd name="connsiteX2" fmla="*/ 406905 w 539298"/>
                <a:gd name="connsiteY2" fmla="*/ 268357 h 1530626"/>
                <a:gd name="connsiteX3" fmla="*/ 367747 w 539298"/>
                <a:gd name="connsiteY3" fmla="*/ 49696 h 1530626"/>
                <a:gd name="connsiteX4" fmla="*/ 409180 w 539298"/>
                <a:gd name="connsiteY4" fmla="*/ 77358 h 1530626"/>
                <a:gd name="connsiteX5" fmla="*/ 450015 w 539298"/>
                <a:gd name="connsiteY5" fmla="*/ 303323 h 1530626"/>
                <a:gd name="connsiteX6" fmla="*/ 451211 w 539298"/>
                <a:gd name="connsiteY6" fmla="*/ 611197 h 1530626"/>
                <a:gd name="connsiteX7" fmla="*/ 536713 w 539298"/>
                <a:gd name="connsiteY7" fmla="*/ 1530626 h 1530626"/>
                <a:gd name="connsiteX8" fmla="*/ 79513 w 539298"/>
                <a:gd name="connsiteY8" fmla="*/ 1520687 h 1530626"/>
                <a:gd name="connsiteX9" fmla="*/ 139147 w 539298"/>
                <a:gd name="connsiteY9" fmla="*/ 695739 h 1530626"/>
                <a:gd name="connsiteX10" fmla="*/ 9939 w 539298"/>
                <a:gd name="connsiteY10" fmla="*/ 636105 h 1530626"/>
                <a:gd name="connsiteX11" fmla="*/ 0 w 539298"/>
                <a:gd name="connsiteY11" fmla="*/ 606287 h 1530626"/>
                <a:gd name="connsiteX12" fmla="*/ 109330 w 539298"/>
                <a:gd name="connsiteY12" fmla="*/ 636105 h 1530626"/>
                <a:gd name="connsiteX13" fmla="*/ 135076 w 539298"/>
                <a:gd name="connsiteY13" fmla="*/ 268476 h 1530626"/>
                <a:gd name="connsiteX14" fmla="*/ 21554 w 539298"/>
                <a:gd name="connsiteY14" fmla="*/ 13532 h 1530626"/>
                <a:gd name="connsiteX15" fmla="*/ 39756 w 539298"/>
                <a:gd name="connsiteY15" fmla="*/ 0 h 1530626"/>
                <a:gd name="connsiteX0" fmla="*/ 39756 w 539298"/>
                <a:gd name="connsiteY0" fmla="*/ 0 h 1530626"/>
                <a:gd name="connsiteX1" fmla="*/ 159026 w 539298"/>
                <a:gd name="connsiteY1" fmla="*/ 268357 h 1530626"/>
                <a:gd name="connsiteX2" fmla="*/ 406905 w 539298"/>
                <a:gd name="connsiteY2" fmla="*/ 268357 h 1530626"/>
                <a:gd name="connsiteX3" fmla="*/ 367747 w 539298"/>
                <a:gd name="connsiteY3" fmla="*/ 49696 h 1530626"/>
                <a:gd name="connsiteX4" fmla="*/ 409180 w 539298"/>
                <a:gd name="connsiteY4" fmla="*/ 77358 h 1530626"/>
                <a:gd name="connsiteX5" fmla="*/ 450015 w 539298"/>
                <a:gd name="connsiteY5" fmla="*/ 303323 h 1530626"/>
                <a:gd name="connsiteX6" fmla="*/ 451211 w 539298"/>
                <a:gd name="connsiteY6" fmla="*/ 611197 h 1530626"/>
                <a:gd name="connsiteX7" fmla="*/ 536713 w 539298"/>
                <a:gd name="connsiteY7" fmla="*/ 1530626 h 1530626"/>
                <a:gd name="connsiteX8" fmla="*/ 79513 w 539298"/>
                <a:gd name="connsiteY8" fmla="*/ 1520687 h 1530626"/>
                <a:gd name="connsiteX9" fmla="*/ 139147 w 539298"/>
                <a:gd name="connsiteY9" fmla="*/ 695739 h 1530626"/>
                <a:gd name="connsiteX10" fmla="*/ 9939 w 539298"/>
                <a:gd name="connsiteY10" fmla="*/ 636105 h 1530626"/>
                <a:gd name="connsiteX11" fmla="*/ 0 w 539298"/>
                <a:gd name="connsiteY11" fmla="*/ 606287 h 1530626"/>
                <a:gd name="connsiteX12" fmla="*/ 109330 w 539298"/>
                <a:gd name="connsiteY12" fmla="*/ 636105 h 1530626"/>
                <a:gd name="connsiteX13" fmla="*/ 124059 w 539298"/>
                <a:gd name="connsiteY13" fmla="*/ 279493 h 1530626"/>
                <a:gd name="connsiteX14" fmla="*/ 21554 w 539298"/>
                <a:gd name="connsiteY14" fmla="*/ 13532 h 1530626"/>
                <a:gd name="connsiteX15" fmla="*/ 39756 w 539298"/>
                <a:gd name="connsiteY15" fmla="*/ 0 h 1530626"/>
                <a:gd name="connsiteX0" fmla="*/ 39756 w 539298"/>
                <a:gd name="connsiteY0" fmla="*/ 0 h 1530626"/>
                <a:gd name="connsiteX1" fmla="*/ 159026 w 539298"/>
                <a:gd name="connsiteY1" fmla="*/ 268357 h 1530626"/>
                <a:gd name="connsiteX2" fmla="*/ 406905 w 539298"/>
                <a:gd name="connsiteY2" fmla="*/ 268357 h 1530626"/>
                <a:gd name="connsiteX3" fmla="*/ 367747 w 539298"/>
                <a:gd name="connsiteY3" fmla="*/ 49696 h 1530626"/>
                <a:gd name="connsiteX4" fmla="*/ 409180 w 539298"/>
                <a:gd name="connsiteY4" fmla="*/ 77358 h 1530626"/>
                <a:gd name="connsiteX5" fmla="*/ 450015 w 539298"/>
                <a:gd name="connsiteY5" fmla="*/ 303323 h 1530626"/>
                <a:gd name="connsiteX6" fmla="*/ 451211 w 539298"/>
                <a:gd name="connsiteY6" fmla="*/ 611197 h 1530626"/>
                <a:gd name="connsiteX7" fmla="*/ 536713 w 539298"/>
                <a:gd name="connsiteY7" fmla="*/ 1530626 h 1530626"/>
                <a:gd name="connsiteX8" fmla="*/ 79513 w 539298"/>
                <a:gd name="connsiteY8" fmla="*/ 1520687 h 1530626"/>
                <a:gd name="connsiteX9" fmla="*/ 139147 w 539298"/>
                <a:gd name="connsiteY9" fmla="*/ 695739 h 1530626"/>
                <a:gd name="connsiteX10" fmla="*/ 9939 w 539298"/>
                <a:gd name="connsiteY10" fmla="*/ 636105 h 1530626"/>
                <a:gd name="connsiteX11" fmla="*/ 0 w 539298"/>
                <a:gd name="connsiteY11" fmla="*/ 606287 h 1530626"/>
                <a:gd name="connsiteX12" fmla="*/ 109330 w 539298"/>
                <a:gd name="connsiteY12" fmla="*/ 636105 h 1530626"/>
                <a:gd name="connsiteX13" fmla="*/ 124059 w 539298"/>
                <a:gd name="connsiteY13" fmla="*/ 279493 h 1530626"/>
                <a:gd name="connsiteX14" fmla="*/ 13292 w 539298"/>
                <a:gd name="connsiteY14" fmla="*/ 16286 h 1530626"/>
                <a:gd name="connsiteX15" fmla="*/ 39756 w 539298"/>
                <a:gd name="connsiteY15" fmla="*/ 0 h 1530626"/>
                <a:gd name="connsiteX0" fmla="*/ 39756 w 539298"/>
                <a:gd name="connsiteY0" fmla="*/ 0 h 1530626"/>
                <a:gd name="connsiteX1" fmla="*/ 159026 w 539298"/>
                <a:gd name="connsiteY1" fmla="*/ 268357 h 1530626"/>
                <a:gd name="connsiteX2" fmla="*/ 406905 w 539298"/>
                <a:gd name="connsiteY2" fmla="*/ 268357 h 1530626"/>
                <a:gd name="connsiteX3" fmla="*/ 367747 w 539298"/>
                <a:gd name="connsiteY3" fmla="*/ 49696 h 1530626"/>
                <a:gd name="connsiteX4" fmla="*/ 409180 w 539298"/>
                <a:gd name="connsiteY4" fmla="*/ 77358 h 1530626"/>
                <a:gd name="connsiteX5" fmla="*/ 450015 w 539298"/>
                <a:gd name="connsiteY5" fmla="*/ 303323 h 1530626"/>
                <a:gd name="connsiteX6" fmla="*/ 451211 w 539298"/>
                <a:gd name="connsiteY6" fmla="*/ 611197 h 1530626"/>
                <a:gd name="connsiteX7" fmla="*/ 536713 w 539298"/>
                <a:gd name="connsiteY7" fmla="*/ 1530626 h 1530626"/>
                <a:gd name="connsiteX8" fmla="*/ 79513 w 539298"/>
                <a:gd name="connsiteY8" fmla="*/ 1520687 h 1530626"/>
                <a:gd name="connsiteX9" fmla="*/ 139147 w 539298"/>
                <a:gd name="connsiteY9" fmla="*/ 695739 h 1530626"/>
                <a:gd name="connsiteX10" fmla="*/ 9939 w 539298"/>
                <a:gd name="connsiteY10" fmla="*/ 636105 h 1530626"/>
                <a:gd name="connsiteX11" fmla="*/ 0 w 539298"/>
                <a:gd name="connsiteY11" fmla="*/ 606287 h 1530626"/>
                <a:gd name="connsiteX12" fmla="*/ 123101 w 539298"/>
                <a:gd name="connsiteY12" fmla="*/ 649876 h 1530626"/>
                <a:gd name="connsiteX13" fmla="*/ 124059 w 539298"/>
                <a:gd name="connsiteY13" fmla="*/ 279493 h 1530626"/>
                <a:gd name="connsiteX14" fmla="*/ 13292 w 539298"/>
                <a:gd name="connsiteY14" fmla="*/ 16286 h 1530626"/>
                <a:gd name="connsiteX15" fmla="*/ 39756 w 539298"/>
                <a:gd name="connsiteY15" fmla="*/ 0 h 1530626"/>
                <a:gd name="connsiteX0" fmla="*/ 34248 w 533790"/>
                <a:gd name="connsiteY0" fmla="*/ 0 h 1530626"/>
                <a:gd name="connsiteX1" fmla="*/ 153518 w 533790"/>
                <a:gd name="connsiteY1" fmla="*/ 268357 h 1530626"/>
                <a:gd name="connsiteX2" fmla="*/ 401397 w 533790"/>
                <a:gd name="connsiteY2" fmla="*/ 268357 h 1530626"/>
                <a:gd name="connsiteX3" fmla="*/ 362239 w 533790"/>
                <a:gd name="connsiteY3" fmla="*/ 49696 h 1530626"/>
                <a:gd name="connsiteX4" fmla="*/ 403672 w 533790"/>
                <a:gd name="connsiteY4" fmla="*/ 77358 h 1530626"/>
                <a:gd name="connsiteX5" fmla="*/ 444507 w 533790"/>
                <a:gd name="connsiteY5" fmla="*/ 303323 h 1530626"/>
                <a:gd name="connsiteX6" fmla="*/ 445703 w 533790"/>
                <a:gd name="connsiteY6" fmla="*/ 611197 h 1530626"/>
                <a:gd name="connsiteX7" fmla="*/ 531205 w 533790"/>
                <a:gd name="connsiteY7" fmla="*/ 1530626 h 1530626"/>
                <a:gd name="connsiteX8" fmla="*/ 74005 w 533790"/>
                <a:gd name="connsiteY8" fmla="*/ 1520687 h 1530626"/>
                <a:gd name="connsiteX9" fmla="*/ 133639 w 533790"/>
                <a:gd name="connsiteY9" fmla="*/ 695739 h 1530626"/>
                <a:gd name="connsiteX10" fmla="*/ 4431 w 533790"/>
                <a:gd name="connsiteY10" fmla="*/ 636105 h 1530626"/>
                <a:gd name="connsiteX11" fmla="*/ 0 w 533790"/>
                <a:gd name="connsiteY11" fmla="*/ 683405 h 1530626"/>
                <a:gd name="connsiteX12" fmla="*/ 117593 w 533790"/>
                <a:gd name="connsiteY12" fmla="*/ 649876 h 1530626"/>
                <a:gd name="connsiteX13" fmla="*/ 118551 w 533790"/>
                <a:gd name="connsiteY13" fmla="*/ 279493 h 1530626"/>
                <a:gd name="connsiteX14" fmla="*/ 7784 w 533790"/>
                <a:gd name="connsiteY14" fmla="*/ 16286 h 1530626"/>
                <a:gd name="connsiteX15" fmla="*/ 34248 w 533790"/>
                <a:gd name="connsiteY15" fmla="*/ 0 h 1530626"/>
                <a:gd name="connsiteX0" fmla="*/ 43588 w 543130"/>
                <a:gd name="connsiteY0" fmla="*/ 0 h 1530626"/>
                <a:gd name="connsiteX1" fmla="*/ 162858 w 543130"/>
                <a:gd name="connsiteY1" fmla="*/ 268357 h 1530626"/>
                <a:gd name="connsiteX2" fmla="*/ 410737 w 543130"/>
                <a:gd name="connsiteY2" fmla="*/ 268357 h 1530626"/>
                <a:gd name="connsiteX3" fmla="*/ 371579 w 543130"/>
                <a:gd name="connsiteY3" fmla="*/ 49696 h 1530626"/>
                <a:gd name="connsiteX4" fmla="*/ 413012 w 543130"/>
                <a:gd name="connsiteY4" fmla="*/ 77358 h 1530626"/>
                <a:gd name="connsiteX5" fmla="*/ 453847 w 543130"/>
                <a:gd name="connsiteY5" fmla="*/ 303323 h 1530626"/>
                <a:gd name="connsiteX6" fmla="*/ 455043 w 543130"/>
                <a:gd name="connsiteY6" fmla="*/ 611197 h 1530626"/>
                <a:gd name="connsiteX7" fmla="*/ 540545 w 543130"/>
                <a:gd name="connsiteY7" fmla="*/ 1530626 h 1530626"/>
                <a:gd name="connsiteX8" fmla="*/ 83345 w 543130"/>
                <a:gd name="connsiteY8" fmla="*/ 1520687 h 1530626"/>
                <a:gd name="connsiteX9" fmla="*/ 142979 w 543130"/>
                <a:gd name="connsiteY9" fmla="*/ 695739 h 1530626"/>
                <a:gd name="connsiteX10" fmla="*/ 0 w 543130"/>
                <a:gd name="connsiteY10" fmla="*/ 721486 h 1530626"/>
                <a:gd name="connsiteX11" fmla="*/ 9340 w 543130"/>
                <a:gd name="connsiteY11" fmla="*/ 683405 h 1530626"/>
                <a:gd name="connsiteX12" fmla="*/ 126933 w 543130"/>
                <a:gd name="connsiteY12" fmla="*/ 649876 h 1530626"/>
                <a:gd name="connsiteX13" fmla="*/ 127891 w 543130"/>
                <a:gd name="connsiteY13" fmla="*/ 279493 h 1530626"/>
                <a:gd name="connsiteX14" fmla="*/ 17124 w 543130"/>
                <a:gd name="connsiteY14" fmla="*/ 16286 h 1530626"/>
                <a:gd name="connsiteX15" fmla="*/ 43588 w 543130"/>
                <a:gd name="connsiteY15" fmla="*/ 0 h 1530626"/>
                <a:gd name="connsiteX0" fmla="*/ 43588 w 543130"/>
                <a:gd name="connsiteY0" fmla="*/ 0 h 1530626"/>
                <a:gd name="connsiteX1" fmla="*/ 162858 w 543130"/>
                <a:gd name="connsiteY1" fmla="*/ 268357 h 1530626"/>
                <a:gd name="connsiteX2" fmla="*/ 410737 w 543130"/>
                <a:gd name="connsiteY2" fmla="*/ 268357 h 1530626"/>
                <a:gd name="connsiteX3" fmla="*/ 371579 w 543130"/>
                <a:gd name="connsiteY3" fmla="*/ 49696 h 1530626"/>
                <a:gd name="connsiteX4" fmla="*/ 413012 w 543130"/>
                <a:gd name="connsiteY4" fmla="*/ 77358 h 1530626"/>
                <a:gd name="connsiteX5" fmla="*/ 453847 w 543130"/>
                <a:gd name="connsiteY5" fmla="*/ 303323 h 1530626"/>
                <a:gd name="connsiteX6" fmla="*/ 455043 w 543130"/>
                <a:gd name="connsiteY6" fmla="*/ 611197 h 1530626"/>
                <a:gd name="connsiteX7" fmla="*/ 540545 w 543130"/>
                <a:gd name="connsiteY7" fmla="*/ 1530626 h 1530626"/>
                <a:gd name="connsiteX8" fmla="*/ 83345 w 543130"/>
                <a:gd name="connsiteY8" fmla="*/ 1520687 h 1530626"/>
                <a:gd name="connsiteX9" fmla="*/ 142979 w 543130"/>
                <a:gd name="connsiteY9" fmla="*/ 695739 h 1530626"/>
                <a:gd name="connsiteX10" fmla="*/ 0 w 543130"/>
                <a:gd name="connsiteY10" fmla="*/ 721486 h 1530626"/>
                <a:gd name="connsiteX11" fmla="*/ 6586 w 543130"/>
                <a:gd name="connsiteY11" fmla="*/ 661371 h 1530626"/>
                <a:gd name="connsiteX12" fmla="*/ 126933 w 543130"/>
                <a:gd name="connsiteY12" fmla="*/ 649876 h 1530626"/>
                <a:gd name="connsiteX13" fmla="*/ 127891 w 543130"/>
                <a:gd name="connsiteY13" fmla="*/ 279493 h 1530626"/>
                <a:gd name="connsiteX14" fmla="*/ 17124 w 543130"/>
                <a:gd name="connsiteY14" fmla="*/ 16286 h 1530626"/>
                <a:gd name="connsiteX15" fmla="*/ 43588 w 543130"/>
                <a:gd name="connsiteY15" fmla="*/ 0 h 1530626"/>
                <a:gd name="connsiteX0" fmla="*/ 51851 w 551393"/>
                <a:gd name="connsiteY0" fmla="*/ 0 h 1530626"/>
                <a:gd name="connsiteX1" fmla="*/ 171121 w 551393"/>
                <a:gd name="connsiteY1" fmla="*/ 268357 h 1530626"/>
                <a:gd name="connsiteX2" fmla="*/ 419000 w 551393"/>
                <a:gd name="connsiteY2" fmla="*/ 268357 h 1530626"/>
                <a:gd name="connsiteX3" fmla="*/ 379842 w 551393"/>
                <a:gd name="connsiteY3" fmla="*/ 49696 h 1530626"/>
                <a:gd name="connsiteX4" fmla="*/ 421275 w 551393"/>
                <a:gd name="connsiteY4" fmla="*/ 77358 h 1530626"/>
                <a:gd name="connsiteX5" fmla="*/ 462110 w 551393"/>
                <a:gd name="connsiteY5" fmla="*/ 303323 h 1530626"/>
                <a:gd name="connsiteX6" fmla="*/ 463306 w 551393"/>
                <a:gd name="connsiteY6" fmla="*/ 611197 h 1530626"/>
                <a:gd name="connsiteX7" fmla="*/ 548808 w 551393"/>
                <a:gd name="connsiteY7" fmla="*/ 1530626 h 1530626"/>
                <a:gd name="connsiteX8" fmla="*/ 91608 w 551393"/>
                <a:gd name="connsiteY8" fmla="*/ 1520687 h 1530626"/>
                <a:gd name="connsiteX9" fmla="*/ 151242 w 551393"/>
                <a:gd name="connsiteY9" fmla="*/ 695739 h 1530626"/>
                <a:gd name="connsiteX10" fmla="*/ 0 w 551393"/>
                <a:gd name="connsiteY10" fmla="*/ 696698 h 1530626"/>
                <a:gd name="connsiteX11" fmla="*/ 14849 w 551393"/>
                <a:gd name="connsiteY11" fmla="*/ 661371 h 1530626"/>
                <a:gd name="connsiteX12" fmla="*/ 135196 w 551393"/>
                <a:gd name="connsiteY12" fmla="*/ 649876 h 1530626"/>
                <a:gd name="connsiteX13" fmla="*/ 136154 w 551393"/>
                <a:gd name="connsiteY13" fmla="*/ 279493 h 1530626"/>
                <a:gd name="connsiteX14" fmla="*/ 25387 w 551393"/>
                <a:gd name="connsiteY14" fmla="*/ 16286 h 1530626"/>
                <a:gd name="connsiteX15" fmla="*/ 51851 w 551393"/>
                <a:gd name="connsiteY15" fmla="*/ 0 h 1530626"/>
                <a:gd name="connsiteX0" fmla="*/ 51851 w 551393"/>
                <a:gd name="connsiteY0" fmla="*/ 0 h 1530626"/>
                <a:gd name="connsiteX1" fmla="*/ 171121 w 551393"/>
                <a:gd name="connsiteY1" fmla="*/ 268357 h 1530626"/>
                <a:gd name="connsiteX2" fmla="*/ 419000 w 551393"/>
                <a:gd name="connsiteY2" fmla="*/ 268357 h 1530626"/>
                <a:gd name="connsiteX3" fmla="*/ 379842 w 551393"/>
                <a:gd name="connsiteY3" fmla="*/ 49696 h 1530626"/>
                <a:gd name="connsiteX4" fmla="*/ 421275 w 551393"/>
                <a:gd name="connsiteY4" fmla="*/ 77358 h 1530626"/>
                <a:gd name="connsiteX5" fmla="*/ 462110 w 551393"/>
                <a:gd name="connsiteY5" fmla="*/ 303323 h 1530626"/>
                <a:gd name="connsiteX6" fmla="*/ 463306 w 551393"/>
                <a:gd name="connsiteY6" fmla="*/ 611197 h 1530626"/>
                <a:gd name="connsiteX7" fmla="*/ 548808 w 551393"/>
                <a:gd name="connsiteY7" fmla="*/ 1530626 h 1530626"/>
                <a:gd name="connsiteX8" fmla="*/ 91608 w 551393"/>
                <a:gd name="connsiteY8" fmla="*/ 1520687 h 1530626"/>
                <a:gd name="connsiteX9" fmla="*/ 134717 w 551393"/>
                <a:gd name="connsiteY9" fmla="*/ 695739 h 1530626"/>
                <a:gd name="connsiteX10" fmla="*/ 0 w 551393"/>
                <a:gd name="connsiteY10" fmla="*/ 696698 h 1530626"/>
                <a:gd name="connsiteX11" fmla="*/ 14849 w 551393"/>
                <a:gd name="connsiteY11" fmla="*/ 661371 h 1530626"/>
                <a:gd name="connsiteX12" fmla="*/ 135196 w 551393"/>
                <a:gd name="connsiteY12" fmla="*/ 649876 h 1530626"/>
                <a:gd name="connsiteX13" fmla="*/ 136154 w 551393"/>
                <a:gd name="connsiteY13" fmla="*/ 279493 h 1530626"/>
                <a:gd name="connsiteX14" fmla="*/ 25387 w 551393"/>
                <a:gd name="connsiteY14" fmla="*/ 16286 h 1530626"/>
                <a:gd name="connsiteX15" fmla="*/ 51851 w 551393"/>
                <a:gd name="connsiteY15" fmla="*/ 0 h 1530626"/>
                <a:gd name="connsiteX0" fmla="*/ 51851 w 551393"/>
                <a:gd name="connsiteY0" fmla="*/ 0 h 1530626"/>
                <a:gd name="connsiteX1" fmla="*/ 171121 w 551393"/>
                <a:gd name="connsiteY1" fmla="*/ 268357 h 1530626"/>
                <a:gd name="connsiteX2" fmla="*/ 419000 w 551393"/>
                <a:gd name="connsiteY2" fmla="*/ 268357 h 1530626"/>
                <a:gd name="connsiteX3" fmla="*/ 379842 w 551393"/>
                <a:gd name="connsiteY3" fmla="*/ 49696 h 1530626"/>
                <a:gd name="connsiteX4" fmla="*/ 421275 w 551393"/>
                <a:gd name="connsiteY4" fmla="*/ 77358 h 1530626"/>
                <a:gd name="connsiteX5" fmla="*/ 462110 w 551393"/>
                <a:gd name="connsiteY5" fmla="*/ 303323 h 1530626"/>
                <a:gd name="connsiteX6" fmla="*/ 463306 w 551393"/>
                <a:gd name="connsiteY6" fmla="*/ 611197 h 1530626"/>
                <a:gd name="connsiteX7" fmla="*/ 548808 w 551393"/>
                <a:gd name="connsiteY7" fmla="*/ 1530626 h 1530626"/>
                <a:gd name="connsiteX8" fmla="*/ 64066 w 551393"/>
                <a:gd name="connsiteY8" fmla="*/ 1520687 h 1530626"/>
                <a:gd name="connsiteX9" fmla="*/ 134717 w 551393"/>
                <a:gd name="connsiteY9" fmla="*/ 695739 h 1530626"/>
                <a:gd name="connsiteX10" fmla="*/ 0 w 551393"/>
                <a:gd name="connsiteY10" fmla="*/ 696698 h 1530626"/>
                <a:gd name="connsiteX11" fmla="*/ 14849 w 551393"/>
                <a:gd name="connsiteY11" fmla="*/ 661371 h 1530626"/>
                <a:gd name="connsiteX12" fmla="*/ 135196 w 551393"/>
                <a:gd name="connsiteY12" fmla="*/ 649876 h 1530626"/>
                <a:gd name="connsiteX13" fmla="*/ 136154 w 551393"/>
                <a:gd name="connsiteY13" fmla="*/ 279493 h 1530626"/>
                <a:gd name="connsiteX14" fmla="*/ 25387 w 551393"/>
                <a:gd name="connsiteY14" fmla="*/ 16286 h 1530626"/>
                <a:gd name="connsiteX15" fmla="*/ 51851 w 551393"/>
                <a:gd name="connsiteY15" fmla="*/ 0 h 1530626"/>
                <a:gd name="connsiteX0" fmla="*/ 51851 w 551393"/>
                <a:gd name="connsiteY0" fmla="*/ 0 h 1530626"/>
                <a:gd name="connsiteX1" fmla="*/ 171121 w 551393"/>
                <a:gd name="connsiteY1" fmla="*/ 268357 h 1530626"/>
                <a:gd name="connsiteX2" fmla="*/ 419000 w 551393"/>
                <a:gd name="connsiteY2" fmla="*/ 268357 h 1530626"/>
                <a:gd name="connsiteX3" fmla="*/ 382596 w 551393"/>
                <a:gd name="connsiteY3" fmla="*/ 66221 h 1530626"/>
                <a:gd name="connsiteX4" fmla="*/ 421275 w 551393"/>
                <a:gd name="connsiteY4" fmla="*/ 77358 h 1530626"/>
                <a:gd name="connsiteX5" fmla="*/ 462110 w 551393"/>
                <a:gd name="connsiteY5" fmla="*/ 303323 h 1530626"/>
                <a:gd name="connsiteX6" fmla="*/ 463306 w 551393"/>
                <a:gd name="connsiteY6" fmla="*/ 611197 h 1530626"/>
                <a:gd name="connsiteX7" fmla="*/ 548808 w 551393"/>
                <a:gd name="connsiteY7" fmla="*/ 1530626 h 1530626"/>
                <a:gd name="connsiteX8" fmla="*/ 64066 w 551393"/>
                <a:gd name="connsiteY8" fmla="*/ 1520687 h 1530626"/>
                <a:gd name="connsiteX9" fmla="*/ 134717 w 551393"/>
                <a:gd name="connsiteY9" fmla="*/ 695739 h 1530626"/>
                <a:gd name="connsiteX10" fmla="*/ 0 w 551393"/>
                <a:gd name="connsiteY10" fmla="*/ 696698 h 1530626"/>
                <a:gd name="connsiteX11" fmla="*/ 14849 w 551393"/>
                <a:gd name="connsiteY11" fmla="*/ 661371 h 1530626"/>
                <a:gd name="connsiteX12" fmla="*/ 135196 w 551393"/>
                <a:gd name="connsiteY12" fmla="*/ 649876 h 1530626"/>
                <a:gd name="connsiteX13" fmla="*/ 136154 w 551393"/>
                <a:gd name="connsiteY13" fmla="*/ 279493 h 1530626"/>
                <a:gd name="connsiteX14" fmla="*/ 25387 w 551393"/>
                <a:gd name="connsiteY14" fmla="*/ 16286 h 1530626"/>
                <a:gd name="connsiteX15" fmla="*/ 51851 w 551393"/>
                <a:gd name="connsiteY15" fmla="*/ 0 h 1530626"/>
                <a:gd name="connsiteX0" fmla="*/ 51851 w 551393"/>
                <a:gd name="connsiteY0" fmla="*/ 0 h 1537213"/>
                <a:gd name="connsiteX1" fmla="*/ 171121 w 551393"/>
                <a:gd name="connsiteY1" fmla="*/ 268357 h 1537213"/>
                <a:gd name="connsiteX2" fmla="*/ 419000 w 551393"/>
                <a:gd name="connsiteY2" fmla="*/ 268357 h 1537213"/>
                <a:gd name="connsiteX3" fmla="*/ 382596 w 551393"/>
                <a:gd name="connsiteY3" fmla="*/ 66221 h 1537213"/>
                <a:gd name="connsiteX4" fmla="*/ 421275 w 551393"/>
                <a:gd name="connsiteY4" fmla="*/ 77358 h 1537213"/>
                <a:gd name="connsiteX5" fmla="*/ 462110 w 551393"/>
                <a:gd name="connsiteY5" fmla="*/ 303323 h 1537213"/>
                <a:gd name="connsiteX6" fmla="*/ 463306 w 551393"/>
                <a:gd name="connsiteY6" fmla="*/ 611197 h 1537213"/>
                <a:gd name="connsiteX7" fmla="*/ 548808 w 551393"/>
                <a:gd name="connsiteY7" fmla="*/ 1530626 h 1537213"/>
                <a:gd name="connsiteX8" fmla="*/ 64066 w 551393"/>
                <a:gd name="connsiteY8" fmla="*/ 1537213 h 1537213"/>
                <a:gd name="connsiteX9" fmla="*/ 134717 w 551393"/>
                <a:gd name="connsiteY9" fmla="*/ 695739 h 1537213"/>
                <a:gd name="connsiteX10" fmla="*/ 0 w 551393"/>
                <a:gd name="connsiteY10" fmla="*/ 696698 h 1537213"/>
                <a:gd name="connsiteX11" fmla="*/ 14849 w 551393"/>
                <a:gd name="connsiteY11" fmla="*/ 661371 h 1537213"/>
                <a:gd name="connsiteX12" fmla="*/ 135196 w 551393"/>
                <a:gd name="connsiteY12" fmla="*/ 649876 h 1537213"/>
                <a:gd name="connsiteX13" fmla="*/ 136154 w 551393"/>
                <a:gd name="connsiteY13" fmla="*/ 279493 h 1537213"/>
                <a:gd name="connsiteX14" fmla="*/ 25387 w 551393"/>
                <a:gd name="connsiteY14" fmla="*/ 16286 h 1537213"/>
                <a:gd name="connsiteX15" fmla="*/ 51851 w 551393"/>
                <a:gd name="connsiteY15" fmla="*/ 0 h 1537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1393" h="1537213">
                  <a:moveTo>
                    <a:pt x="51851" y="0"/>
                  </a:moveTo>
                  <a:lnTo>
                    <a:pt x="171121" y="268357"/>
                  </a:lnTo>
                  <a:lnTo>
                    <a:pt x="419000" y="268357"/>
                  </a:lnTo>
                  <a:lnTo>
                    <a:pt x="382596" y="66221"/>
                  </a:lnTo>
                  <a:lnTo>
                    <a:pt x="421275" y="77358"/>
                  </a:lnTo>
                  <a:lnTo>
                    <a:pt x="462110" y="303323"/>
                  </a:lnTo>
                  <a:cubicBezTo>
                    <a:pt x="472788" y="369344"/>
                    <a:pt x="473644" y="522324"/>
                    <a:pt x="463306" y="611197"/>
                  </a:cubicBezTo>
                  <a:cubicBezTo>
                    <a:pt x="502543" y="961722"/>
                    <a:pt x="564854" y="1265204"/>
                    <a:pt x="548808" y="1530626"/>
                  </a:cubicBezTo>
                  <a:lnTo>
                    <a:pt x="64066" y="1537213"/>
                  </a:lnTo>
                  <a:lnTo>
                    <a:pt x="134717" y="695739"/>
                  </a:lnTo>
                  <a:lnTo>
                    <a:pt x="0" y="696698"/>
                  </a:lnTo>
                  <a:lnTo>
                    <a:pt x="14849" y="661371"/>
                  </a:lnTo>
                  <a:lnTo>
                    <a:pt x="135196" y="649876"/>
                  </a:lnTo>
                  <a:cubicBezTo>
                    <a:pt x="135515" y="526415"/>
                    <a:pt x="135835" y="402954"/>
                    <a:pt x="136154" y="279493"/>
                  </a:cubicBezTo>
                  <a:lnTo>
                    <a:pt x="25387" y="16286"/>
                  </a:lnTo>
                  <a:lnTo>
                    <a:pt x="5185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10" name="Rectangle 9">
            <a:extLst>
              <a:ext uri="{FF2B5EF4-FFF2-40B4-BE49-F238E27FC236}">
                <a16:creationId xmlns:a16="http://schemas.microsoft.com/office/drawing/2014/main" id="{469EFE00-5758-4037-81E4-88BA7A4D4923}"/>
              </a:ext>
            </a:extLst>
          </p:cNvPr>
          <p:cNvSpPr/>
          <p:nvPr/>
        </p:nvSpPr>
        <p:spPr>
          <a:xfrm>
            <a:off x="818359" y="718177"/>
            <a:ext cx="1306286" cy="549880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ame 10">
            <a:extLst>
              <a:ext uri="{FF2B5EF4-FFF2-40B4-BE49-F238E27FC236}">
                <a16:creationId xmlns:a16="http://schemas.microsoft.com/office/drawing/2014/main" id="{FD5EEE58-D83C-4CD5-B829-CF4C22696F15}"/>
              </a:ext>
            </a:extLst>
          </p:cNvPr>
          <p:cNvSpPr/>
          <p:nvPr/>
        </p:nvSpPr>
        <p:spPr>
          <a:xfrm>
            <a:off x="750815" y="648510"/>
            <a:ext cx="1443499" cy="5638797"/>
          </a:xfrm>
          <a:prstGeom prst="frame">
            <a:avLst>
              <a:gd name="adj1" fmla="val 2595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F1B3CACB-E3B3-4273-BE32-FFE3CCF1DD50}"/>
              </a:ext>
            </a:extLst>
          </p:cNvPr>
          <p:cNvSpPr txBox="1"/>
          <p:nvPr userDrawn="1"/>
        </p:nvSpPr>
        <p:spPr>
          <a:xfrm>
            <a:off x="818360" y="1941236"/>
            <a:ext cx="1320026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8CFF9C80-0CC6-453E-B999-79C4A6DECD77}"/>
              </a:ext>
            </a:extLst>
          </p:cNvPr>
          <p:cNvSpPr txBox="1"/>
          <p:nvPr/>
        </p:nvSpPr>
        <p:spPr>
          <a:xfrm>
            <a:off x="818360" y="3683510"/>
            <a:ext cx="1320026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C712CD7-641E-49E6-B85D-7772E085BAA0}"/>
              </a:ext>
            </a:extLst>
          </p:cNvPr>
          <p:cNvSpPr txBox="1"/>
          <p:nvPr/>
        </p:nvSpPr>
        <p:spPr>
          <a:xfrm>
            <a:off x="818360" y="5427154"/>
            <a:ext cx="1320026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cs typeface="Arial" pitchFamily="34" charset="0"/>
              </a:rPr>
              <a:t>Content  Here</a:t>
            </a:r>
            <a:endParaRPr lang="ko-KR" alt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8" name="그룹 69">
            <a:extLst>
              <a:ext uri="{FF2B5EF4-FFF2-40B4-BE49-F238E27FC236}">
                <a16:creationId xmlns:a16="http://schemas.microsoft.com/office/drawing/2014/main" id="{B1E81345-55C8-4038-966A-AA65EAEECAAC}"/>
              </a:ext>
            </a:extLst>
          </p:cNvPr>
          <p:cNvGrpSpPr/>
          <p:nvPr/>
        </p:nvGrpSpPr>
        <p:grpSpPr>
          <a:xfrm>
            <a:off x="1253703" y="2933041"/>
            <a:ext cx="510374" cy="582264"/>
            <a:chOff x="3434152" y="428041"/>
            <a:chExt cx="4718078" cy="5382655"/>
          </a:xfrm>
          <a:noFill/>
        </p:grpSpPr>
        <p:sp>
          <p:nvSpPr>
            <p:cNvPr id="29" name="자유형: 도형 70">
              <a:extLst>
                <a:ext uri="{FF2B5EF4-FFF2-40B4-BE49-F238E27FC236}">
                  <a16:creationId xmlns:a16="http://schemas.microsoft.com/office/drawing/2014/main" id="{61AA8DD4-5196-4D4C-9CFD-8D14745CE46B}"/>
                </a:ext>
              </a:extLst>
            </p:cNvPr>
            <p:cNvSpPr/>
            <p:nvPr/>
          </p:nvSpPr>
          <p:spPr>
            <a:xfrm>
              <a:off x="3434152" y="3168165"/>
              <a:ext cx="2828668" cy="2642531"/>
            </a:xfrm>
            <a:custGeom>
              <a:avLst/>
              <a:gdLst>
                <a:gd name="connsiteX0" fmla="*/ 712436 w 2824318"/>
                <a:gd name="connsiteY0" fmla="*/ 0 h 2637716"/>
                <a:gd name="connsiteX1" fmla="*/ 713966 w 2824318"/>
                <a:gd name="connsiteY1" fmla="*/ 10020 h 2637716"/>
                <a:gd name="connsiteX2" fmla="*/ 1669770 w 2824318"/>
                <a:gd name="connsiteY2" fmla="*/ 789023 h 2637716"/>
                <a:gd name="connsiteX3" fmla="*/ 2478775 w 2824318"/>
                <a:gd name="connsiteY3" fmla="*/ 358879 h 2637716"/>
                <a:gd name="connsiteX4" fmla="*/ 2499521 w 2824318"/>
                <a:gd name="connsiteY4" fmla="*/ 324730 h 2637716"/>
                <a:gd name="connsiteX5" fmla="*/ 2501850 w 2824318"/>
                <a:gd name="connsiteY5" fmla="*/ 327293 h 2637716"/>
                <a:gd name="connsiteX6" fmla="*/ 2824318 w 2824318"/>
                <a:gd name="connsiteY6" fmla="*/ 1225557 h 2637716"/>
                <a:gd name="connsiteX7" fmla="*/ 1412159 w 2824318"/>
                <a:gd name="connsiteY7" fmla="*/ 2637716 h 2637716"/>
                <a:gd name="connsiteX8" fmla="*/ 0 w 2824318"/>
                <a:gd name="connsiteY8" fmla="*/ 1225557 h 2637716"/>
                <a:gd name="connsiteX9" fmla="*/ 622608 w 2824318"/>
                <a:gd name="connsiteY9" fmla="*/ 54573 h 2637716"/>
                <a:gd name="connsiteX0" fmla="*/ 622608 w 2824318"/>
                <a:gd name="connsiteY0" fmla="*/ 44553 h 2627696"/>
                <a:gd name="connsiteX1" fmla="*/ 713966 w 2824318"/>
                <a:gd name="connsiteY1" fmla="*/ 0 h 2627696"/>
                <a:gd name="connsiteX2" fmla="*/ 1669770 w 2824318"/>
                <a:gd name="connsiteY2" fmla="*/ 779003 h 2627696"/>
                <a:gd name="connsiteX3" fmla="*/ 2478775 w 2824318"/>
                <a:gd name="connsiteY3" fmla="*/ 348859 h 2627696"/>
                <a:gd name="connsiteX4" fmla="*/ 2499521 w 2824318"/>
                <a:gd name="connsiteY4" fmla="*/ 314710 h 2627696"/>
                <a:gd name="connsiteX5" fmla="*/ 2501850 w 2824318"/>
                <a:gd name="connsiteY5" fmla="*/ 317273 h 2627696"/>
                <a:gd name="connsiteX6" fmla="*/ 2824318 w 2824318"/>
                <a:gd name="connsiteY6" fmla="*/ 1215537 h 2627696"/>
                <a:gd name="connsiteX7" fmla="*/ 1412159 w 2824318"/>
                <a:gd name="connsiteY7" fmla="*/ 2627696 h 2627696"/>
                <a:gd name="connsiteX8" fmla="*/ 0 w 2824318"/>
                <a:gd name="connsiteY8" fmla="*/ 1215537 h 2627696"/>
                <a:gd name="connsiteX9" fmla="*/ 622608 w 2824318"/>
                <a:gd name="connsiteY9" fmla="*/ 44553 h 2627696"/>
                <a:gd name="connsiteX0" fmla="*/ 622608 w 2824318"/>
                <a:gd name="connsiteY0" fmla="*/ 0 h 2583143"/>
                <a:gd name="connsiteX1" fmla="*/ 1669770 w 2824318"/>
                <a:gd name="connsiteY1" fmla="*/ 734450 h 2583143"/>
                <a:gd name="connsiteX2" fmla="*/ 2478775 w 2824318"/>
                <a:gd name="connsiteY2" fmla="*/ 304306 h 2583143"/>
                <a:gd name="connsiteX3" fmla="*/ 2499521 w 2824318"/>
                <a:gd name="connsiteY3" fmla="*/ 270157 h 2583143"/>
                <a:gd name="connsiteX4" fmla="*/ 2501850 w 2824318"/>
                <a:gd name="connsiteY4" fmla="*/ 272720 h 2583143"/>
                <a:gd name="connsiteX5" fmla="*/ 2824318 w 2824318"/>
                <a:gd name="connsiteY5" fmla="*/ 1170984 h 2583143"/>
                <a:gd name="connsiteX6" fmla="*/ 1412159 w 2824318"/>
                <a:gd name="connsiteY6" fmla="*/ 2583143 h 2583143"/>
                <a:gd name="connsiteX7" fmla="*/ 0 w 2824318"/>
                <a:gd name="connsiteY7" fmla="*/ 1170984 h 2583143"/>
                <a:gd name="connsiteX8" fmla="*/ 622608 w 2824318"/>
                <a:gd name="connsiteY8" fmla="*/ 0 h 2583143"/>
                <a:gd name="connsiteX0" fmla="*/ 622608 w 2824318"/>
                <a:gd name="connsiteY0" fmla="*/ 0 h 2583143"/>
                <a:gd name="connsiteX1" fmla="*/ 1669770 w 2824318"/>
                <a:gd name="connsiteY1" fmla="*/ 734450 h 2583143"/>
                <a:gd name="connsiteX2" fmla="*/ 2499521 w 2824318"/>
                <a:gd name="connsiteY2" fmla="*/ 270157 h 2583143"/>
                <a:gd name="connsiteX3" fmla="*/ 2501850 w 2824318"/>
                <a:gd name="connsiteY3" fmla="*/ 272720 h 2583143"/>
                <a:gd name="connsiteX4" fmla="*/ 2824318 w 2824318"/>
                <a:gd name="connsiteY4" fmla="*/ 1170984 h 2583143"/>
                <a:gd name="connsiteX5" fmla="*/ 1412159 w 2824318"/>
                <a:gd name="connsiteY5" fmla="*/ 2583143 h 2583143"/>
                <a:gd name="connsiteX6" fmla="*/ 0 w 2824318"/>
                <a:gd name="connsiteY6" fmla="*/ 1170984 h 2583143"/>
                <a:gd name="connsiteX7" fmla="*/ 622608 w 2824318"/>
                <a:gd name="connsiteY7" fmla="*/ 0 h 2583143"/>
                <a:gd name="connsiteX0" fmla="*/ 622608 w 2824318"/>
                <a:gd name="connsiteY0" fmla="*/ 0 h 2583143"/>
                <a:gd name="connsiteX1" fmla="*/ 1611404 w 2824318"/>
                <a:gd name="connsiteY1" fmla="*/ 209157 h 2583143"/>
                <a:gd name="connsiteX2" fmla="*/ 2499521 w 2824318"/>
                <a:gd name="connsiteY2" fmla="*/ 270157 h 2583143"/>
                <a:gd name="connsiteX3" fmla="*/ 2501850 w 2824318"/>
                <a:gd name="connsiteY3" fmla="*/ 272720 h 2583143"/>
                <a:gd name="connsiteX4" fmla="*/ 2824318 w 2824318"/>
                <a:gd name="connsiteY4" fmla="*/ 1170984 h 2583143"/>
                <a:gd name="connsiteX5" fmla="*/ 1412159 w 2824318"/>
                <a:gd name="connsiteY5" fmla="*/ 2583143 h 2583143"/>
                <a:gd name="connsiteX6" fmla="*/ 0 w 2824318"/>
                <a:gd name="connsiteY6" fmla="*/ 1170984 h 2583143"/>
                <a:gd name="connsiteX7" fmla="*/ 622608 w 2824318"/>
                <a:gd name="connsiteY7" fmla="*/ 0 h 2583143"/>
                <a:gd name="connsiteX0" fmla="*/ 622608 w 2824318"/>
                <a:gd name="connsiteY0" fmla="*/ 0 h 2583143"/>
                <a:gd name="connsiteX1" fmla="*/ 1611404 w 2824318"/>
                <a:gd name="connsiteY1" fmla="*/ 209157 h 2583143"/>
                <a:gd name="connsiteX2" fmla="*/ 2499521 w 2824318"/>
                <a:gd name="connsiteY2" fmla="*/ 270157 h 2583143"/>
                <a:gd name="connsiteX3" fmla="*/ 2501850 w 2824318"/>
                <a:gd name="connsiteY3" fmla="*/ 272720 h 2583143"/>
                <a:gd name="connsiteX4" fmla="*/ 2824318 w 2824318"/>
                <a:gd name="connsiteY4" fmla="*/ 1170984 h 2583143"/>
                <a:gd name="connsiteX5" fmla="*/ 1412159 w 2824318"/>
                <a:gd name="connsiteY5" fmla="*/ 2583143 h 2583143"/>
                <a:gd name="connsiteX6" fmla="*/ 0 w 2824318"/>
                <a:gd name="connsiteY6" fmla="*/ 1170984 h 2583143"/>
                <a:gd name="connsiteX7" fmla="*/ 622608 w 2824318"/>
                <a:gd name="connsiteY7" fmla="*/ 0 h 2583143"/>
                <a:gd name="connsiteX0" fmla="*/ 622608 w 2824318"/>
                <a:gd name="connsiteY0" fmla="*/ 62490 h 2645633"/>
                <a:gd name="connsiteX1" fmla="*/ 1611404 w 2824318"/>
                <a:gd name="connsiteY1" fmla="*/ 271647 h 2645633"/>
                <a:gd name="connsiteX2" fmla="*/ 2499521 w 2824318"/>
                <a:gd name="connsiteY2" fmla="*/ 332647 h 2645633"/>
                <a:gd name="connsiteX3" fmla="*/ 2501850 w 2824318"/>
                <a:gd name="connsiteY3" fmla="*/ 335210 h 2645633"/>
                <a:gd name="connsiteX4" fmla="*/ 2824318 w 2824318"/>
                <a:gd name="connsiteY4" fmla="*/ 1233474 h 2645633"/>
                <a:gd name="connsiteX5" fmla="*/ 1412159 w 2824318"/>
                <a:gd name="connsiteY5" fmla="*/ 2645633 h 2645633"/>
                <a:gd name="connsiteX6" fmla="*/ 0 w 2824318"/>
                <a:gd name="connsiteY6" fmla="*/ 1233474 h 2645633"/>
                <a:gd name="connsiteX7" fmla="*/ 622608 w 2824318"/>
                <a:gd name="connsiteY7" fmla="*/ 62490 h 2645633"/>
                <a:gd name="connsiteX0" fmla="*/ 622608 w 2824318"/>
                <a:gd name="connsiteY0" fmla="*/ 44328 h 2627471"/>
                <a:gd name="connsiteX1" fmla="*/ 1611404 w 2824318"/>
                <a:gd name="connsiteY1" fmla="*/ 253485 h 2627471"/>
                <a:gd name="connsiteX2" fmla="*/ 2499521 w 2824318"/>
                <a:gd name="connsiteY2" fmla="*/ 314485 h 2627471"/>
                <a:gd name="connsiteX3" fmla="*/ 2501850 w 2824318"/>
                <a:gd name="connsiteY3" fmla="*/ 317048 h 2627471"/>
                <a:gd name="connsiteX4" fmla="*/ 2824318 w 2824318"/>
                <a:gd name="connsiteY4" fmla="*/ 1215312 h 2627471"/>
                <a:gd name="connsiteX5" fmla="*/ 1412159 w 2824318"/>
                <a:gd name="connsiteY5" fmla="*/ 2627471 h 2627471"/>
                <a:gd name="connsiteX6" fmla="*/ 0 w 2824318"/>
                <a:gd name="connsiteY6" fmla="*/ 1215312 h 2627471"/>
                <a:gd name="connsiteX7" fmla="*/ 622608 w 2824318"/>
                <a:gd name="connsiteY7" fmla="*/ 44328 h 2627471"/>
                <a:gd name="connsiteX0" fmla="*/ 622608 w 2889940"/>
                <a:gd name="connsiteY0" fmla="*/ 44328 h 2627471"/>
                <a:gd name="connsiteX1" fmla="*/ 1611404 w 2889940"/>
                <a:gd name="connsiteY1" fmla="*/ 253485 h 2627471"/>
                <a:gd name="connsiteX2" fmla="*/ 2499521 w 2889940"/>
                <a:gd name="connsiteY2" fmla="*/ 314485 h 2627471"/>
                <a:gd name="connsiteX3" fmla="*/ 2550488 w 2889940"/>
                <a:gd name="connsiteY3" fmla="*/ 394869 h 2627471"/>
                <a:gd name="connsiteX4" fmla="*/ 2824318 w 2889940"/>
                <a:gd name="connsiteY4" fmla="*/ 1215312 h 2627471"/>
                <a:gd name="connsiteX5" fmla="*/ 1412159 w 2889940"/>
                <a:gd name="connsiteY5" fmla="*/ 2627471 h 2627471"/>
                <a:gd name="connsiteX6" fmla="*/ 0 w 2889940"/>
                <a:gd name="connsiteY6" fmla="*/ 1215312 h 2627471"/>
                <a:gd name="connsiteX7" fmla="*/ 622608 w 2889940"/>
                <a:gd name="connsiteY7" fmla="*/ 44328 h 2627471"/>
                <a:gd name="connsiteX0" fmla="*/ 622608 w 2890034"/>
                <a:gd name="connsiteY0" fmla="*/ 45414 h 2628557"/>
                <a:gd name="connsiteX1" fmla="*/ 1611404 w 2890034"/>
                <a:gd name="connsiteY1" fmla="*/ 254571 h 2628557"/>
                <a:gd name="connsiteX2" fmla="*/ 2550488 w 2890034"/>
                <a:gd name="connsiteY2" fmla="*/ 395955 h 2628557"/>
                <a:gd name="connsiteX3" fmla="*/ 2824318 w 2890034"/>
                <a:gd name="connsiteY3" fmla="*/ 1216398 h 2628557"/>
                <a:gd name="connsiteX4" fmla="*/ 1412159 w 2890034"/>
                <a:gd name="connsiteY4" fmla="*/ 2628557 h 2628557"/>
                <a:gd name="connsiteX5" fmla="*/ 0 w 2890034"/>
                <a:gd name="connsiteY5" fmla="*/ 1216398 h 2628557"/>
                <a:gd name="connsiteX6" fmla="*/ 622608 w 2890034"/>
                <a:gd name="connsiteY6" fmla="*/ 45414 h 2628557"/>
                <a:gd name="connsiteX0" fmla="*/ 622608 w 2825835"/>
                <a:gd name="connsiteY0" fmla="*/ 45414 h 2628557"/>
                <a:gd name="connsiteX1" fmla="*/ 1611404 w 2825835"/>
                <a:gd name="connsiteY1" fmla="*/ 254571 h 2628557"/>
                <a:gd name="connsiteX2" fmla="*/ 2550488 w 2825835"/>
                <a:gd name="connsiteY2" fmla="*/ 395955 h 2628557"/>
                <a:gd name="connsiteX3" fmla="*/ 2824318 w 2825835"/>
                <a:gd name="connsiteY3" fmla="*/ 1216398 h 2628557"/>
                <a:gd name="connsiteX4" fmla="*/ 1412159 w 2825835"/>
                <a:gd name="connsiteY4" fmla="*/ 2628557 h 2628557"/>
                <a:gd name="connsiteX5" fmla="*/ 0 w 2825835"/>
                <a:gd name="connsiteY5" fmla="*/ 1216398 h 2628557"/>
                <a:gd name="connsiteX6" fmla="*/ 622608 w 2825835"/>
                <a:gd name="connsiteY6" fmla="*/ 45414 h 2628557"/>
                <a:gd name="connsiteX0" fmla="*/ 622608 w 2831364"/>
                <a:gd name="connsiteY0" fmla="*/ 45414 h 2628557"/>
                <a:gd name="connsiteX1" fmla="*/ 1611404 w 2831364"/>
                <a:gd name="connsiteY1" fmla="*/ 254571 h 2628557"/>
                <a:gd name="connsiteX2" fmla="*/ 2550488 w 2831364"/>
                <a:gd name="connsiteY2" fmla="*/ 395955 h 2628557"/>
                <a:gd name="connsiteX3" fmla="*/ 2824318 w 2831364"/>
                <a:gd name="connsiteY3" fmla="*/ 1216398 h 2628557"/>
                <a:gd name="connsiteX4" fmla="*/ 1412159 w 2831364"/>
                <a:gd name="connsiteY4" fmla="*/ 2628557 h 2628557"/>
                <a:gd name="connsiteX5" fmla="*/ 0 w 2831364"/>
                <a:gd name="connsiteY5" fmla="*/ 1216398 h 2628557"/>
                <a:gd name="connsiteX6" fmla="*/ 622608 w 2831364"/>
                <a:gd name="connsiteY6" fmla="*/ 45414 h 2628557"/>
                <a:gd name="connsiteX0" fmla="*/ 622608 w 2828668"/>
                <a:gd name="connsiteY0" fmla="*/ 45414 h 2628557"/>
                <a:gd name="connsiteX1" fmla="*/ 1611404 w 2828668"/>
                <a:gd name="connsiteY1" fmla="*/ 254571 h 2628557"/>
                <a:gd name="connsiteX2" fmla="*/ 2550488 w 2828668"/>
                <a:gd name="connsiteY2" fmla="*/ 395955 h 2628557"/>
                <a:gd name="connsiteX3" fmla="*/ 2824318 w 2828668"/>
                <a:gd name="connsiteY3" fmla="*/ 1216398 h 2628557"/>
                <a:gd name="connsiteX4" fmla="*/ 1412159 w 2828668"/>
                <a:gd name="connsiteY4" fmla="*/ 2628557 h 2628557"/>
                <a:gd name="connsiteX5" fmla="*/ 0 w 2828668"/>
                <a:gd name="connsiteY5" fmla="*/ 1216398 h 2628557"/>
                <a:gd name="connsiteX6" fmla="*/ 622608 w 2828668"/>
                <a:gd name="connsiteY6" fmla="*/ 45414 h 2628557"/>
                <a:gd name="connsiteX0" fmla="*/ 622608 w 2828668"/>
                <a:gd name="connsiteY0" fmla="*/ 45414 h 2628557"/>
                <a:gd name="connsiteX1" fmla="*/ 1611404 w 2828668"/>
                <a:gd name="connsiteY1" fmla="*/ 254571 h 2628557"/>
                <a:gd name="connsiteX2" fmla="*/ 2550488 w 2828668"/>
                <a:gd name="connsiteY2" fmla="*/ 395955 h 2628557"/>
                <a:gd name="connsiteX3" fmla="*/ 2824318 w 2828668"/>
                <a:gd name="connsiteY3" fmla="*/ 1216398 h 2628557"/>
                <a:gd name="connsiteX4" fmla="*/ 1412159 w 2828668"/>
                <a:gd name="connsiteY4" fmla="*/ 2628557 h 2628557"/>
                <a:gd name="connsiteX5" fmla="*/ 0 w 2828668"/>
                <a:gd name="connsiteY5" fmla="*/ 1216398 h 2628557"/>
                <a:gd name="connsiteX6" fmla="*/ 622608 w 2828668"/>
                <a:gd name="connsiteY6" fmla="*/ 45414 h 2628557"/>
                <a:gd name="connsiteX0" fmla="*/ 622608 w 2828668"/>
                <a:gd name="connsiteY0" fmla="*/ 40000 h 2623143"/>
                <a:gd name="connsiteX1" fmla="*/ 1611404 w 2828668"/>
                <a:gd name="connsiteY1" fmla="*/ 307523 h 2623143"/>
                <a:gd name="connsiteX2" fmla="*/ 2550488 w 2828668"/>
                <a:gd name="connsiteY2" fmla="*/ 390541 h 2623143"/>
                <a:gd name="connsiteX3" fmla="*/ 2824318 w 2828668"/>
                <a:gd name="connsiteY3" fmla="*/ 1210984 h 2623143"/>
                <a:gd name="connsiteX4" fmla="*/ 1412159 w 2828668"/>
                <a:gd name="connsiteY4" fmla="*/ 2623143 h 2623143"/>
                <a:gd name="connsiteX5" fmla="*/ 0 w 2828668"/>
                <a:gd name="connsiteY5" fmla="*/ 1210984 h 2623143"/>
                <a:gd name="connsiteX6" fmla="*/ 622608 w 2828668"/>
                <a:gd name="connsiteY6" fmla="*/ 40000 h 2623143"/>
                <a:gd name="connsiteX0" fmla="*/ 622608 w 2828668"/>
                <a:gd name="connsiteY0" fmla="*/ 41537 h 2624680"/>
                <a:gd name="connsiteX1" fmla="*/ 1611404 w 2828668"/>
                <a:gd name="connsiteY1" fmla="*/ 309060 h 2624680"/>
                <a:gd name="connsiteX2" fmla="*/ 2550488 w 2828668"/>
                <a:gd name="connsiteY2" fmla="*/ 392078 h 2624680"/>
                <a:gd name="connsiteX3" fmla="*/ 2824318 w 2828668"/>
                <a:gd name="connsiteY3" fmla="*/ 1212521 h 2624680"/>
                <a:gd name="connsiteX4" fmla="*/ 1412159 w 2828668"/>
                <a:gd name="connsiteY4" fmla="*/ 2624680 h 2624680"/>
                <a:gd name="connsiteX5" fmla="*/ 0 w 2828668"/>
                <a:gd name="connsiteY5" fmla="*/ 1212521 h 2624680"/>
                <a:gd name="connsiteX6" fmla="*/ 622608 w 2828668"/>
                <a:gd name="connsiteY6" fmla="*/ 41537 h 2624680"/>
                <a:gd name="connsiteX0" fmla="*/ 622608 w 2828668"/>
                <a:gd name="connsiteY0" fmla="*/ 41537 h 2624680"/>
                <a:gd name="connsiteX1" fmla="*/ 1611404 w 2828668"/>
                <a:gd name="connsiteY1" fmla="*/ 309060 h 2624680"/>
                <a:gd name="connsiteX2" fmla="*/ 2550488 w 2828668"/>
                <a:gd name="connsiteY2" fmla="*/ 392078 h 2624680"/>
                <a:gd name="connsiteX3" fmla="*/ 2824318 w 2828668"/>
                <a:gd name="connsiteY3" fmla="*/ 1212521 h 2624680"/>
                <a:gd name="connsiteX4" fmla="*/ 1412159 w 2828668"/>
                <a:gd name="connsiteY4" fmla="*/ 2624680 h 2624680"/>
                <a:gd name="connsiteX5" fmla="*/ 0 w 2828668"/>
                <a:gd name="connsiteY5" fmla="*/ 1212521 h 2624680"/>
                <a:gd name="connsiteX6" fmla="*/ 622608 w 2828668"/>
                <a:gd name="connsiteY6" fmla="*/ 41537 h 2624680"/>
                <a:gd name="connsiteX0" fmla="*/ 622608 w 2828668"/>
                <a:gd name="connsiteY0" fmla="*/ 40000 h 2623143"/>
                <a:gd name="connsiteX1" fmla="*/ 1611404 w 2828668"/>
                <a:gd name="connsiteY1" fmla="*/ 307523 h 2623143"/>
                <a:gd name="connsiteX2" fmla="*/ 2550488 w 2828668"/>
                <a:gd name="connsiteY2" fmla="*/ 390541 h 2623143"/>
                <a:gd name="connsiteX3" fmla="*/ 2824318 w 2828668"/>
                <a:gd name="connsiteY3" fmla="*/ 1210984 h 2623143"/>
                <a:gd name="connsiteX4" fmla="*/ 1412159 w 2828668"/>
                <a:gd name="connsiteY4" fmla="*/ 2623143 h 2623143"/>
                <a:gd name="connsiteX5" fmla="*/ 0 w 2828668"/>
                <a:gd name="connsiteY5" fmla="*/ 1210984 h 2623143"/>
                <a:gd name="connsiteX6" fmla="*/ 622608 w 2828668"/>
                <a:gd name="connsiteY6" fmla="*/ 40000 h 2623143"/>
                <a:gd name="connsiteX0" fmla="*/ 700429 w 2828668"/>
                <a:gd name="connsiteY0" fmla="*/ 40684 h 2614100"/>
                <a:gd name="connsiteX1" fmla="*/ 1611404 w 2828668"/>
                <a:gd name="connsiteY1" fmla="*/ 298480 h 2614100"/>
                <a:gd name="connsiteX2" fmla="*/ 2550488 w 2828668"/>
                <a:gd name="connsiteY2" fmla="*/ 381498 h 2614100"/>
                <a:gd name="connsiteX3" fmla="*/ 2824318 w 2828668"/>
                <a:gd name="connsiteY3" fmla="*/ 1201941 h 2614100"/>
                <a:gd name="connsiteX4" fmla="*/ 1412159 w 2828668"/>
                <a:gd name="connsiteY4" fmla="*/ 2614100 h 2614100"/>
                <a:gd name="connsiteX5" fmla="*/ 0 w 2828668"/>
                <a:gd name="connsiteY5" fmla="*/ 1201941 h 2614100"/>
                <a:gd name="connsiteX6" fmla="*/ 700429 w 2828668"/>
                <a:gd name="connsiteY6" fmla="*/ 40684 h 2614100"/>
                <a:gd name="connsiteX0" fmla="*/ 700429 w 2828668"/>
                <a:gd name="connsiteY0" fmla="*/ 40684 h 2614100"/>
                <a:gd name="connsiteX1" fmla="*/ 1611404 w 2828668"/>
                <a:gd name="connsiteY1" fmla="*/ 298480 h 2614100"/>
                <a:gd name="connsiteX2" fmla="*/ 2550488 w 2828668"/>
                <a:gd name="connsiteY2" fmla="*/ 381498 h 2614100"/>
                <a:gd name="connsiteX3" fmla="*/ 2824318 w 2828668"/>
                <a:gd name="connsiteY3" fmla="*/ 1201941 h 2614100"/>
                <a:gd name="connsiteX4" fmla="*/ 1412159 w 2828668"/>
                <a:gd name="connsiteY4" fmla="*/ 2614100 h 2614100"/>
                <a:gd name="connsiteX5" fmla="*/ 0 w 2828668"/>
                <a:gd name="connsiteY5" fmla="*/ 1201941 h 2614100"/>
                <a:gd name="connsiteX6" fmla="*/ 700429 w 2828668"/>
                <a:gd name="connsiteY6" fmla="*/ 40684 h 2614100"/>
                <a:gd name="connsiteX0" fmla="*/ 700429 w 2828668"/>
                <a:gd name="connsiteY0" fmla="*/ 58876 h 2632292"/>
                <a:gd name="connsiteX1" fmla="*/ 1611404 w 2828668"/>
                <a:gd name="connsiteY1" fmla="*/ 316672 h 2632292"/>
                <a:gd name="connsiteX2" fmla="*/ 2550488 w 2828668"/>
                <a:gd name="connsiteY2" fmla="*/ 399690 h 2632292"/>
                <a:gd name="connsiteX3" fmla="*/ 2824318 w 2828668"/>
                <a:gd name="connsiteY3" fmla="*/ 1220133 h 2632292"/>
                <a:gd name="connsiteX4" fmla="*/ 1412159 w 2828668"/>
                <a:gd name="connsiteY4" fmla="*/ 2632292 h 2632292"/>
                <a:gd name="connsiteX5" fmla="*/ 0 w 2828668"/>
                <a:gd name="connsiteY5" fmla="*/ 1220133 h 2632292"/>
                <a:gd name="connsiteX6" fmla="*/ 700429 w 2828668"/>
                <a:gd name="connsiteY6" fmla="*/ 58876 h 2632292"/>
                <a:gd name="connsiteX0" fmla="*/ 700429 w 2828668"/>
                <a:gd name="connsiteY0" fmla="*/ 62842 h 2636258"/>
                <a:gd name="connsiteX1" fmla="*/ 1611404 w 2828668"/>
                <a:gd name="connsiteY1" fmla="*/ 320638 h 2636258"/>
                <a:gd name="connsiteX2" fmla="*/ 2550488 w 2828668"/>
                <a:gd name="connsiteY2" fmla="*/ 403656 h 2636258"/>
                <a:gd name="connsiteX3" fmla="*/ 2824318 w 2828668"/>
                <a:gd name="connsiteY3" fmla="*/ 1224099 h 2636258"/>
                <a:gd name="connsiteX4" fmla="*/ 1412159 w 2828668"/>
                <a:gd name="connsiteY4" fmla="*/ 2636258 h 2636258"/>
                <a:gd name="connsiteX5" fmla="*/ 0 w 2828668"/>
                <a:gd name="connsiteY5" fmla="*/ 1224099 h 2636258"/>
                <a:gd name="connsiteX6" fmla="*/ 700429 w 2828668"/>
                <a:gd name="connsiteY6" fmla="*/ 62842 h 2636258"/>
                <a:gd name="connsiteX0" fmla="*/ 700429 w 2828668"/>
                <a:gd name="connsiteY0" fmla="*/ 69115 h 2642531"/>
                <a:gd name="connsiteX1" fmla="*/ 1591949 w 2828668"/>
                <a:gd name="connsiteY1" fmla="*/ 278273 h 2642531"/>
                <a:gd name="connsiteX2" fmla="*/ 2550488 w 2828668"/>
                <a:gd name="connsiteY2" fmla="*/ 409929 h 2642531"/>
                <a:gd name="connsiteX3" fmla="*/ 2824318 w 2828668"/>
                <a:gd name="connsiteY3" fmla="*/ 1230372 h 2642531"/>
                <a:gd name="connsiteX4" fmla="*/ 1412159 w 2828668"/>
                <a:gd name="connsiteY4" fmla="*/ 2642531 h 2642531"/>
                <a:gd name="connsiteX5" fmla="*/ 0 w 2828668"/>
                <a:gd name="connsiteY5" fmla="*/ 1230372 h 2642531"/>
                <a:gd name="connsiteX6" fmla="*/ 700429 w 2828668"/>
                <a:gd name="connsiteY6" fmla="*/ 69115 h 264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8668" h="2642531">
                  <a:moveTo>
                    <a:pt x="700429" y="69115"/>
                  </a:moveTo>
                  <a:cubicBezTo>
                    <a:pt x="1280281" y="-139827"/>
                    <a:pt x="1186329" y="182560"/>
                    <a:pt x="1591949" y="278273"/>
                  </a:cubicBezTo>
                  <a:cubicBezTo>
                    <a:pt x="1997569" y="373986"/>
                    <a:pt x="2085689" y="113438"/>
                    <a:pt x="2550488" y="409929"/>
                  </a:cubicBezTo>
                  <a:cubicBezTo>
                    <a:pt x="2752640" y="570233"/>
                    <a:pt x="2851209" y="775394"/>
                    <a:pt x="2824318" y="1230372"/>
                  </a:cubicBezTo>
                  <a:cubicBezTo>
                    <a:pt x="2775199" y="2061427"/>
                    <a:pt x="2192073" y="2642531"/>
                    <a:pt x="1412159" y="2642531"/>
                  </a:cubicBezTo>
                  <a:cubicBezTo>
                    <a:pt x="632245" y="2642531"/>
                    <a:pt x="0" y="2010286"/>
                    <a:pt x="0" y="1230372"/>
                  </a:cubicBezTo>
                  <a:cubicBezTo>
                    <a:pt x="0" y="742926"/>
                    <a:pt x="217788" y="303435"/>
                    <a:pt x="700429" y="69115"/>
                  </a:cubicBezTo>
                  <a:close/>
                </a:path>
              </a:pathLst>
            </a:custGeom>
            <a:grpFill/>
            <a:ln w="158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30" name="자유형: 도형 71">
              <a:extLst>
                <a:ext uri="{FF2B5EF4-FFF2-40B4-BE49-F238E27FC236}">
                  <a16:creationId xmlns:a16="http://schemas.microsoft.com/office/drawing/2014/main" id="{B34D2EDA-F01D-4141-AE01-720E1A995768}"/>
                </a:ext>
              </a:extLst>
            </p:cNvPr>
            <p:cNvSpPr/>
            <p:nvPr/>
          </p:nvSpPr>
          <p:spPr>
            <a:xfrm rot="15300000" flipH="1">
              <a:off x="4697268" y="953004"/>
              <a:ext cx="2262873" cy="2437350"/>
            </a:xfrm>
            <a:custGeom>
              <a:avLst/>
              <a:gdLst>
                <a:gd name="connsiteX0" fmla="*/ 18398 w 2152544"/>
                <a:gd name="connsiteY0" fmla="*/ 2085292 h 2318514"/>
                <a:gd name="connsiteX1" fmla="*/ 346522 w 2152544"/>
                <a:gd name="connsiteY1" fmla="*/ 2116479 h 2318514"/>
                <a:gd name="connsiteX2" fmla="*/ 746650 w 2152544"/>
                <a:gd name="connsiteY2" fmla="*/ 695365 h 2318514"/>
                <a:gd name="connsiteX3" fmla="*/ 2106464 w 2152544"/>
                <a:gd name="connsiteY3" fmla="*/ 160079 h 2318514"/>
                <a:gd name="connsiteX4" fmla="*/ 2152544 w 2152544"/>
                <a:gd name="connsiteY4" fmla="*/ 155773 h 2318514"/>
                <a:gd name="connsiteX5" fmla="*/ 2110805 w 2152544"/>
                <a:gd name="connsiteY5" fmla="*/ 0 h 2318514"/>
                <a:gd name="connsiteX6" fmla="*/ 2000422 w 2152544"/>
                <a:gd name="connsiteY6" fmla="*/ 2084 h 2318514"/>
                <a:gd name="connsiteX7" fmla="*/ 557372 w 2152544"/>
                <a:gd name="connsiteY7" fmla="*/ 530750 h 2318514"/>
                <a:gd name="connsiteX8" fmla="*/ 18398 w 2152544"/>
                <a:gd name="connsiteY8" fmla="*/ 2085292 h 2318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2544" h="2318514">
                  <a:moveTo>
                    <a:pt x="18398" y="2085292"/>
                  </a:moveTo>
                  <a:cubicBezTo>
                    <a:pt x="132841" y="2454215"/>
                    <a:pt x="372442" y="2323705"/>
                    <a:pt x="346522" y="2116479"/>
                  </a:cubicBezTo>
                  <a:cubicBezTo>
                    <a:pt x="242056" y="1512450"/>
                    <a:pt x="474156" y="950854"/>
                    <a:pt x="746650" y="695365"/>
                  </a:cubicBezTo>
                  <a:cubicBezTo>
                    <a:pt x="985082" y="471813"/>
                    <a:pt x="1665240" y="214502"/>
                    <a:pt x="2106464" y="160079"/>
                  </a:cubicBezTo>
                  <a:lnTo>
                    <a:pt x="2152544" y="155773"/>
                  </a:lnTo>
                  <a:lnTo>
                    <a:pt x="2110805" y="0"/>
                  </a:lnTo>
                  <a:lnTo>
                    <a:pt x="2000422" y="2084"/>
                  </a:lnTo>
                  <a:cubicBezTo>
                    <a:pt x="1446152" y="35321"/>
                    <a:pt x="880854" y="226300"/>
                    <a:pt x="557372" y="530750"/>
                  </a:cubicBezTo>
                  <a:cubicBezTo>
                    <a:pt x="187679" y="878694"/>
                    <a:pt x="-73108" y="1571513"/>
                    <a:pt x="18398" y="2085292"/>
                  </a:cubicBezTo>
                  <a:close/>
                </a:path>
              </a:pathLst>
            </a:custGeom>
            <a:grpFill/>
            <a:ln w="158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/>
                </a:solidFill>
              </a:endParaRPr>
            </a:p>
          </p:txBody>
        </p:sp>
        <p:sp>
          <p:nvSpPr>
            <p:cNvPr id="31" name="자유형: 도형 72">
              <a:extLst>
                <a:ext uri="{FF2B5EF4-FFF2-40B4-BE49-F238E27FC236}">
                  <a16:creationId xmlns:a16="http://schemas.microsoft.com/office/drawing/2014/main" id="{95BF723F-8769-42CF-8DEE-7F0A48043C8D}"/>
                </a:ext>
              </a:extLst>
            </p:cNvPr>
            <p:cNvSpPr/>
            <p:nvPr/>
          </p:nvSpPr>
          <p:spPr>
            <a:xfrm rot="20281495">
              <a:off x="5538768" y="3059101"/>
              <a:ext cx="2613462" cy="2642532"/>
            </a:xfrm>
            <a:custGeom>
              <a:avLst/>
              <a:gdLst>
                <a:gd name="connsiteX0" fmla="*/ 2177283 w 2613462"/>
                <a:gd name="connsiteY0" fmla="*/ 323073 h 2642532"/>
                <a:gd name="connsiteX1" fmla="*/ 2335282 w 2613462"/>
                <a:gd name="connsiteY1" fmla="*/ 409930 h 2642532"/>
                <a:gd name="connsiteX2" fmla="*/ 2609112 w 2613462"/>
                <a:gd name="connsiteY2" fmla="*/ 1230373 h 2642532"/>
                <a:gd name="connsiteX3" fmla="*/ 1196953 w 2613462"/>
                <a:gd name="connsiteY3" fmla="*/ 2642532 h 2642532"/>
                <a:gd name="connsiteX4" fmla="*/ 25969 w 2613462"/>
                <a:gd name="connsiteY4" fmla="*/ 2019925 h 2642532"/>
                <a:gd name="connsiteX5" fmla="*/ 0 w 2613462"/>
                <a:gd name="connsiteY5" fmla="*/ 1977178 h 2642532"/>
                <a:gd name="connsiteX6" fmla="*/ 52970 w 2613462"/>
                <a:gd name="connsiteY6" fmla="*/ 1957707 h 2642532"/>
                <a:gd name="connsiteX7" fmla="*/ 878304 w 2613462"/>
                <a:gd name="connsiteY7" fmla="*/ 1131700 h 2642532"/>
                <a:gd name="connsiteX8" fmla="*/ 934359 w 2613462"/>
                <a:gd name="connsiteY8" fmla="*/ 219950 h 2642532"/>
                <a:gd name="connsiteX9" fmla="*/ 757798 w 2613462"/>
                <a:gd name="connsiteY9" fmla="*/ 18822 h 2642532"/>
                <a:gd name="connsiteX10" fmla="*/ 738979 w 2613462"/>
                <a:gd name="connsiteY10" fmla="*/ 4034 h 2642532"/>
                <a:gd name="connsiteX11" fmla="*/ 748059 w 2613462"/>
                <a:gd name="connsiteY11" fmla="*/ 2628 h 2642532"/>
                <a:gd name="connsiteX12" fmla="*/ 1376743 w 2613462"/>
                <a:gd name="connsiteY12" fmla="*/ 278274 h 2642532"/>
                <a:gd name="connsiteX13" fmla="*/ 2177283 w 2613462"/>
                <a:gd name="connsiteY13" fmla="*/ 323073 h 2642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3462" h="2642532">
                  <a:moveTo>
                    <a:pt x="2177283" y="323073"/>
                  </a:moveTo>
                  <a:cubicBezTo>
                    <a:pt x="2224968" y="344511"/>
                    <a:pt x="2277182" y="372869"/>
                    <a:pt x="2335282" y="409930"/>
                  </a:cubicBezTo>
                  <a:cubicBezTo>
                    <a:pt x="2537434" y="570234"/>
                    <a:pt x="2636003" y="775395"/>
                    <a:pt x="2609112" y="1230373"/>
                  </a:cubicBezTo>
                  <a:cubicBezTo>
                    <a:pt x="2559993" y="2061428"/>
                    <a:pt x="1976867" y="2642532"/>
                    <a:pt x="1196953" y="2642532"/>
                  </a:cubicBezTo>
                  <a:cubicBezTo>
                    <a:pt x="709507" y="2642532"/>
                    <a:pt x="279744" y="2395561"/>
                    <a:pt x="25969" y="2019925"/>
                  </a:cubicBezTo>
                  <a:lnTo>
                    <a:pt x="0" y="1977178"/>
                  </a:lnTo>
                  <a:lnTo>
                    <a:pt x="52970" y="1957707"/>
                  </a:lnTo>
                  <a:cubicBezTo>
                    <a:pt x="395707" y="1812253"/>
                    <a:pt x="690033" y="1528956"/>
                    <a:pt x="878304" y="1131700"/>
                  </a:cubicBezTo>
                  <a:cubicBezTo>
                    <a:pt x="1084449" y="696728"/>
                    <a:pt x="1068992" y="456841"/>
                    <a:pt x="934359" y="219950"/>
                  </a:cubicBezTo>
                  <a:cubicBezTo>
                    <a:pt x="870975" y="131062"/>
                    <a:pt x="812823" y="66588"/>
                    <a:pt x="757798" y="18822"/>
                  </a:cubicBezTo>
                  <a:lnTo>
                    <a:pt x="738979" y="4034"/>
                  </a:lnTo>
                  <a:lnTo>
                    <a:pt x="748059" y="2628"/>
                  </a:lnTo>
                  <a:cubicBezTo>
                    <a:pt x="1047406" y="-26900"/>
                    <a:pt x="1047177" y="200507"/>
                    <a:pt x="1376743" y="278274"/>
                  </a:cubicBezTo>
                  <a:cubicBezTo>
                    <a:pt x="1731660" y="362023"/>
                    <a:pt x="1843492" y="173009"/>
                    <a:pt x="2177283" y="323073"/>
                  </a:cubicBezTo>
                  <a:close/>
                </a:path>
              </a:pathLst>
            </a:custGeom>
            <a:grpFill/>
            <a:ln w="158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>
                <a:solidFill>
                  <a:schemeClr val="bg1"/>
                </a:solidFill>
              </a:endParaRPr>
            </a:p>
          </p:txBody>
        </p:sp>
        <p:sp>
          <p:nvSpPr>
            <p:cNvPr id="32" name="자유형: 도형 73">
              <a:extLst>
                <a:ext uri="{FF2B5EF4-FFF2-40B4-BE49-F238E27FC236}">
                  <a16:creationId xmlns:a16="http://schemas.microsoft.com/office/drawing/2014/main" id="{00C330F4-EE08-40BC-A764-D4822076E85A}"/>
                </a:ext>
              </a:extLst>
            </p:cNvPr>
            <p:cNvSpPr/>
            <p:nvPr/>
          </p:nvSpPr>
          <p:spPr>
            <a:xfrm rot="12600000" flipH="1">
              <a:off x="5404406" y="1307417"/>
              <a:ext cx="1728031" cy="1861269"/>
            </a:xfrm>
            <a:custGeom>
              <a:avLst/>
              <a:gdLst>
                <a:gd name="connsiteX0" fmla="*/ 18398 w 2152544"/>
                <a:gd name="connsiteY0" fmla="*/ 2085292 h 2318514"/>
                <a:gd name="connsiteX1" fmla="*/ 346522 w 2152544"/>
                <a:gd name="connsiteY1" fmla="*/ 2116479 h 2318514"/>
                <a:gd name="connsiteX2" fmla="*/ 746650 w 2152544"/>
                <a:gd name="connsiteY2" fmla="*/ 695365 h 2318514"/>
                <a:gd name="connsiteX3" fmla="*/ 2106464 w 2152544"/>
                <a:gd name="connsiteY3" fmla="*/ 160079 h 2318514"/>
                <a:gd name="connsiteX4" fmla="*/ 2152544 w 2152544"/>
                <a:gd name="connsiteY4" fmla="*/ 155773 h 2318514"/>
                <a:gd name="connsiteX5" fmla="*/ 2110805 w 2152544"/>
                <a:gd name="connsiteY5" fmla="*/ 0 h 2318514"/>
                <a:gd name="connsiteX6" fmla="*/ 2000422 w 2152544"/>
                <a:gd name="connsiteY6" fmla="*/ 2084 h 2318514"/>
                <a:gd name="connsiteX7" fmla="*/ 557372 w 2152544"/>
                <a:gd name="connsiteY7" fmla="*/ 530750 h 2318514"/>
                <a:gd name="connsiteX8" fmla="*/ 18398 w 2152544"/>
                <a:gd name="connsiteY8" fmla="*/ 2085292 h 2318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2544" h="2318514">
                  <a:moveTo>
                    <a:pt x="18398" y="2085292"/>
                  </a:moveTo>
                  <a:cubicBezTo>
                    <a:pt x="132841" y="2454215"/>
                    <a:pt x="372442" y="2323705"/>
                    <a:pt x="346522" y="2116479"/>
                  </a:cubicBezTo>
                  <a:cubicBezTo>
                    <a:pt x="242056" y="1512450"/>
                    <a:pt x="474156" y="950854"/>
                    <a:pt x="746650" y="695365"/>
                  </a:cubicBezTo>
                  <a:cubicBezTo>
                    <a:pt x="985082" y="471813"/>
                    <a:pt x="1665240" y="214502"/>
                    <a:pt x="2106464" y="160079"/>
                  </a:cubicBezTo>
                  <a:lnTo>
                    <a:pt x="2152544" y="155773"/>
                  </a:lnTo>
                  <a:lnTo>
                    <a:pt x="2110805" y="0"/>
                  </a:lnTo>
                  <a:lnTo>
                    <a:pt x="2000422" y="2084"/>
                  </a:lnTo>
                  <a:cubicBezTo>
                    <a:pt x="1446152" y="35321"/>
                    <a:pt x="880854" y="226300"/>
                    <a:pt x="557372" y="530750"/>
                  </a:cubicBezTo>
                  <a:cubicBezTo>
                    <a:pt x="187679" y="878694"/>
                    <a:pt x="-73108" y="1571513"/>
                    <a:pt x="18398" y="2085292"/>
                  </a:cubicBezTo>
                  <a:close/>
                </a:path>
              </a:pathLst>
            </a:custGeom>
            <a:grpFill/>
            <a:ln w="158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bg1"/>
                </a:solidFill>
              </a:endParaRPr>
            </a:p>
          </p:txBody>
        </p:sp>
        <p:sp>
          <p:nvSpPr>
            <p:cNvPr id="33" name="Teardrop 3">
              <a:extLst>
                <a:ext uri="{FF2B5EF4-FFF2-40B4-BE49-F238E27FC236}">
                  <a16:creationId xmlns:a16="http://schemas.microsoft.com/office/drawing/2014/main" id="{CF84A12E-BC8A-4A38-89B8-7F786C3F99DD}"/>
                </a:ext>
              </a:extLst>
            </p:cNvPr>
            <p:cNvSpPr/>
            <p:nvPr/>
          </p:nvSpPr>
          <p:spPr>
            <a:xfrm rot="20810195" flipH="1">
              <a:off x="3922253" y="428041"/>
              <a:ext cx="1852466" cy="1002062"/>
            </a:xfrm>
            <a:custGeom>
              <a:avLst/>
              <a:gdLst/>
              <a:ahLst/>
              <a:cxnLst/>
              <a:rect l="l" t="t" r="r" b="b"/>
              <a:pathLst>
                <a:path w="1490464" h="1490465">
                  <a:moveTo>
                    <a:pt x="745232" y="0"/>
                  </a:moveTo>
                  <a:lnTo>
                    <a:pt x="1490464" y="0"/>
                  </a:lnTo>
                  <a:lnTo>
                    <a:pt x="1490464" y="745232"/>
                  </a:lnTo>
                  <a:lnTo>
                    <a:pt x="1490464" y="745233"/>
                  </a:lnTo>
                  <a:lnTo>
                    <a:pt x="1490464" y="745233"/>
                  </a:lnTo>
                  <a:cubicBezTo>
                    <a:pt x="1490464" y="1156813"/>
                    <a:pt x="1156812" y="1490465"/>
                    <a:pt x="745232" y="1490465"/>
                  </a:cubicBezTo>
                  <a:lnTo>
                    <a:pt x="0" y="1490465"/>
                  </a:lnTo>
                  <a:lnTo>
                    <a:pt x="0" y="745233"/>
                  </a:lnTo>
                  <a:lnTo>
                    <a:pt x="0" y="745233"/>
                  </a:lnTo>
                  <a:cubicBezTo>
                    <a:pt x="0" y="333652"/>
                    <a:pt x="333652" y="0"/>
                    <a:pt x="745232" y="0"/>
                  </a:cubicBezTo>
                  <a:close/>
                </a:path>
              </a:pathLst>
            </a:custGeom>
            <a:grpFill/>
            <a:ln w="15875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bg1"/>
                </a:solidFill>
              </a:endParaRPr>
            </a:p>
          </p:txBody>
        </p:sp>
      </p:grp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C88131C3-791D-4E69-B5FB-855C26FB2F79}"/>
              </a:ext>
            </a:extLst>
          </p:cNvPr>
          <p:cNvSpPr/>
          <p:nvPr/>
        </p:nvSpPr>
        <p:spPr>
          <a:xfrm>
            <a:off x="1152711" y="1174067"/>
            <a:ext cx="591797" cy="646665"/>
          </a:xfrm>
          <a:custGeom>
            <a:avLst/>
            <a:gdLst>
              <a:gd name="connsiteX0" fmla="*/ 1409099 w 1438275"/>
              <a:gd name="connsiteY0" fmla="*/ 372897 h 1571625"/>
              <a:gd name="connsiteX1" fmla="*/ 949042 w 1438275"/>
              <a:gd name="connsiteY1" fmla="*/ 243357 h 1571625"/>
              <a:gd name="connsiteX2" fmla="*/ 852839 w 1438275"/>
              <a:gd name="connsiteY2" fmla="*/ 270027 h 1571625"/>
              <a:gd name="connsiteX3" fmla="*/ 797594 w 1438275"/>
              <a:gd name="connsiteY3" fmla="*/ 227165 h 1571625"/>
              <a:gd name="connsiteX4" fmla="*/ 817597 w 1438275"/>
              <a:gd name="connsiteY4" fmla="*/ 33807 h 1571625"/>
              <a:gd name="connsiteX5" fmla="*/ 801404 w 1438275"/>
              <a:gd name="connsiteY5" fmla="*/ 2375 h 1571625"/>
              <a:gd name="connsiteX6" fmla="*/ 764257 w 1438275"/>
              <a:gd name="connsiteY6" fmla="*/ 36665 h 1571625"/>
              <a:gd name="connsiteX7" fmla="*/ 648052 w 1438275"/>
              <a:gd name="connsiteY7" fmla="*/ 163347 h 1571625"/>
              <a:gd name="connsiteX8" fmla="*/ 21307 w 1438275"/>
              <a:gd name="connsiteY8" fmla="*/ 350037 h 1571625"/>
              <a:gd name="connsiteX9" fmla="*/ 352 w 1438275"/>
              <a:gd name="connsiteY9" fmla="*/ 379565 h 1571625"/>
              <a:gd name="connsiteX10" fmla="*/ 35594 w 1438275"/>
              <a:gd name="connsiteY10" fmla="*/ 395757 h 1571625"/>
              <a:gd name="connsiteX11" fmla="*/ 163229 w 1438275"/>
              <a:gd name="connsiteY11" fmla="*/ 410997 h 1571625"/>
              <a:gd name="connsiteX12" fmla="*/ 615667 w 1438275"/>
              <a:gd name="connsiteY12" fmla="*/ 286220 h 1571625"/>
              <a:gd name="connsiteX13" fmla="*/ 705202 w 1438275"/>
              <a:gd name="connsiteY13" fmla="*/ 200495 h 1571625"/>
              <a:gd name="connsiteX14" fmla="*/ 744254 w 1438275"/>
              <a:gd name="connsiteY14" fmla="*/ 189065 h 1571625"/>
              <a:gd name="connsiteX15" fmla="*/ 754732 w 1438275"/>
              <a:gd name="connsiteY15" fmla="*/ 222402 h 1571625"/>
              <a:gd name="connsiteX16" fmla="*/ 746159 w 1438275"/>
              <a:gd name="connsiteY16" fmla="*/ 403377 h 1571625"/>
              <a:gd name="connsiteX17" fmla="*/ 699487 w 1438275"/>
              <a:gd name="connsiteY17" fmla="*/ 503390 h 1571625"/>
              <a:gd name="connsiteX18" fmla="*/ 649004 w 1438275"/>
              <a:gd name="connsiteY18" fmla="*/ 506247 h 1571625"/>
              <a:gd name="connsiteX19" fmla="*/ 553754 w 1438275"/>
              <a:gd name="connsiteY19" fmla="*/ 471005 h 1571625"/>
              <a:gd name="connsiteX20" fmla="*/ 229904 w 1438275"/>
              <a:gd name="connsiteY20" fmla="*/ 662457 h 1571625"/>
              <a:gd name="connsiteX21" fmla="*/ 215617 w 1438275"/>
              <a:gd name="connsiteY21" fmla="*/ 697700 h 1571625"/>
              <a:gd name="connsiteX22" fmla="*/ 378494 w 1438275"/>
              <a:gd name="connsiteY22" fmla="*/ 911060 h 1571625"/>
              <a:gd name="connsiteX23" fmla="*/ 676627 w 1438275"/>
              <a:gd name="connsiteY23" fmla="*/ 611022 h 1571625"/>
              <a:gd name="connsiteX24" fmla="*/ 679484 w 1438275"/>
              <a:gd name="connsiteY24" fmla="*/ 563397 h 1571625"/>
              <a:gd name="connsiteX25" fmla="*/ 730919 w 1438275"/>
              <a:gd name="connsiteY25" fmla="*/ 514820 h 1571625"/>
              <a:gd name="connsiteX26" fmla="*/ 742349 w 1438275"/>
              <a:gd name="connsiteY26" fmla="*/ 564350 h 1571625"/>
              <a:gd name="connsiteX27" fmla="*/ 766162 w 1438275"/>
              <a:gd name="connsiteY27" fmla="*/ 992022 h 1571625"/>
              <a:gd name="connsiteX28" fmla="*/ 739492 w 1438275"/>
              <a:gd name="connsiteY28" fmla="*/ 1039647 h 1571625"/>
              <a:gd name="connsiteX29" fmla="*/ 633764 w 1438275"/>
              <a:gd name="connsiteY29" fmla="*/ 1162520 h 1571625"/>
              <a:gd name="connsiteX30" fmla="*/ 627097 w 1438275"/>
              <a:gd name="connsiteY30" fmla="*/ 1419695 h 1571625"/>
              <a:gd name="connsiteX31" fmla="*/ 794737 w 1438275"/>
              <a:gd name="connsiteY31" fmla="*/ 1576857 h 1571625"/>
              <a:gd name="connsiteX32" fmla="*/ 961424 w 1438275"/>
              <a:gd name="connsiteY32" fmla="*/ 1406360 h 1571625"/>
              <a:gd name="connsiteX33" fmla="*/ 932849 w 1438275"/>
              <a:gd name="connsiteY33" fmla="*/ 1131087 h 1571625"/>
              <a:gd name="connsiteX34" fmla="*/ 833789 w 1438275"/>
              <a:gd name="connsiteY34" fmla="*/ 1033932 h 1571625"/>
              <a:gd name="connsiteX35" fmla="*/ 787117 w 1438275"/>
              <a:gd name="connsiteY35" fmla="*/ 979640 h 1571625"/>
              <a:gd name="connsiteX36" fmla="*/ 783307 w 1438275"/>
              <a:gd name="connsiteY36" fmla="*/ 695795 h 1571625"/>
              <a:gd name="connsiteX37" fmla="*/ 789022 w 1438275"/>
              <a:gd name="connsiteY37" fmla="*/ 702462 h 1571625"/>
              <a:gd name="connsiteX38" fmla="*/ 790927 w 1438275"/>
              <a:gd name="connsiteY38" fmla="*/ 726275 h 1571625"/>
              <a:gd name="connsiteX39" fmla="*/ 895702 w 1438275"/>
              <a:gd name="connsiteY39" fmla="*/ 929157 h 1571625"/>
              <a:gd name="connsiteX40" fmla="*/ 1098584 w 1438275"/>
              <a:gd name="connsiteY40" fmla="*/ 1019645 h 1571625"/>
              <a:gd name="connsiteX41" fmla="*/ 1300514 w 1438275"/>
              <a:gd name="connsiteY41" fmla="*/ 946302 h 1571625"/>
              <a:gd name="connsiteX42" fmla="*/ 1253842 w 1438275"/>
              <a:gd name="connsiteY42" fmla="*/ 741515 h 1571625"/>
              <a:gd name="connsiteX43" fmla="*/ 1015717 w 1438275"/>
              <a:gd name="connsiteY43" fmla="*/ 609117 h 1571625"/>
              <a:gd name="connsiteX44" fmla="*/ 835694 w 1438275"/>
              <a:gd name="connsiteY44" fmla="*/ 649122 h 1571625"/>
              <a:gd name="connsiteX45" fmla="*/ 792832 w 1438275"/>
              <a:gd name="connsiteY45" fmla="*/ 669125 h 1571625"/>
              <a:gd name="connsiteX46" fmla="*/ 772829 w 1438275"/>
              <a:gd name="connsiteY46" fmla="*/ 618642 h 1571625"/>
              <a:gd name="connsiteX47" fmla="*/ 784259 w 1438275"/>
              <a:gd name="connsiteY47" fmla="*/ 332892 h 1571625"/>
              <a:gd name="connsiteX48" fmla="*/ 843314 w 1438275"/>
              <a:gd name="connsiteY48" fmla="*/ 307175 h 1571625"/>
              <a:gd name="connsiteX49" fmla="*/ 889034 w 1438275"/>
              <a:gd name="connsiteY49" fmla="*/ 340512 h 1571625"/>
              <a:gd name="connsiteX50" fmla="*/ 1396717 w 1438275"/>
              <a:gd name="connsiteY50" fmla="*/ 431952 h 1571625"/>
              <a:gd name="connsiteX51" fmla="*/ 1437674 w 1438275"/>
              <a:gd name="connsiteY51" fmla="*/ 412902 h 1571625"/>
              <a:gd name="connsiteX52" fmla="*/ 1409099 w 1438275"/>
              <a:gd name="connsiteY52" fmla="*/ 372897 h 1571625"/>
              <a:gd name="connsiteX53" fmla="*/ 85124 w 1438275"/>
              <a:gd name="connsiteY53" fmla="*/ 362420 h 1571625"/>
              <a:gd name="connsiteX54" fmla="*/ 657577 w 1438275"/>
              <a:gd name="connsiteY54" fmla="*/ 196685 h 1571625"/>
              <a:gd name="connsiteX55" fmla="*/ 85124 w 1438275"/>
              <a:gd name="connsiteY55" fmla="*/ 362420 h 1571625"/>
              <a:gd name="connsiteX56" fmla="*/ 385162 w 1438275"/>
              <a:gd name="connsiteY56" fmla="*/ 549110 h 1571625"/>
              <a:gd name="connsiteX57" fmla="*/ 536609 w 1438275"/>
              <a:gd name="connsiteY57" fmla="*/ 498627 h 1571625"/>
              <a:gd name="connsiteX58" fmla="*/ 385162 w 1438275"/>
              <a:gd name="connsiteY58" fmla="*/ 549110 h 1571625"/>
              <a:gd name="connsiteX59" fmla="*/ 636622 w 1438275"/>
              <a:gd name="connsiteY59" fmla="*/ 1298727 h 1571625"/>
              <a:gd name="connsiteX60" fmla="*/ 724252 w 1438275"/>
              <a:gd name="connsiteY60" fmla="*/ 1077747 h 1571625"/>
              <a:gd name="connsiteX61" fmla="*/ 636622 w 1438275"/>
              <a:gd name="connsiteY61" fmla="*/ 1298727 h 1571625"/>
              <a:gd name="connsiteX62" fmla="*/ 814739 w 1438275"/>
              <a:gd name="connsiteY62" fmla="*/ 756755 h 1571625"/>
              <a:gd name="connsiteX63" fmla="*/ 909037 w 1438275"/>
              <a:gd name="connsiteY63" fmla="*/ 911060 h 1571625"/>
              <a:gd name="connsiteX64" fmla="*/ 814739 w 1438275"/>
              <a:gd name="connsiteY64" fmla="*/ 756755 h 1571625"/>
              <a:gd name="connsiteX65" fmla="*/ 971902 w 1438275"/>
              <a:gd name="connsiteY65" fmla="*/ 310032 h 1571625"/>
              <a:gd name="connsiteX66" fmla="*/ 971902 w 1438275"/>
              <a:gd name="connsiteY66" fmla="*/ 310032 h 1571625"/>
              <a:gd name="connsiteX67" fmla="*/ 971902 w 1438275"/>
              <a:gd name="connsiteY67" fmla="*/ 310032 h 1571625"/>
              <a:gd name="connsiteX68" fmla="*/ 873794 w 1438275"/>
              <a:gd name="connsiteY68" fmla="*/ 285267 h 1571625"/>
              <a:gd name="connsiteX69" fmla="*/ 978569 w 1438275"/>
              <a:gd name="connsiteY69" fmla="*/ 297650 h 1571625"/>
              <a:gd name="connsiteX70" fmla="*/ 989047 w 1438275"/>
              <a:gd name="connsiteY70" fmla="*/ 300507 h 1571625"/>
              <a:gd name="connsiteX71" fmla="*/ 1313849 w 1438275"/>
              <a:gd name="connsiteY71" fmla="*/ 376707 h 1571625"/>
              <a:gd name="connsiteX72" fmla="*/ 971902 w 1438275"/>
              <a:gd name="connsiteY72" fmla="*/ 310032 h 1571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1438275" h="1571625">
                <a:moveTo>
                  <a:pt x="1409099" y="372897"/>
                </a:moveTo>
                <a:cubicBezTo>
                  <a:pt x="1276702" y="253835"/>
                  <a:pt x="1126207" y="200495"/>
                  <a:pt x="949042" y="243357"/>
                </a:cubicBezTo>
                <a:cubicBezTo>
                  <a:pt x="916657" y="250977"/>
                  <a:pt x="885224" y="261455"/>
                  <a:pt x="852839" y="270027"/>
                </a:cubicBezTo>
                <a:cubicBezTo>
                  <a:pt x="805214" y="283362"/>
                  <a:pt x="794737" y="275742"/>
                  <a:pt x="797594" y="227165"/>
                </a:cubicBezTo>
                <a:cubicBezTo>
                  <a:pt x="801404" y="162395"/>
                  <a:pt x="804262" y="97625"/>
                  <a:pt x="817597" y="33807"/>
                </a:cubicBezTo>
                <a:cubicBezTo>
                  <a:pt x="821407" y="16662"/>
                  <a:pt x="819502" y="5232"/>
                  <a:pt x="801404" y="2375"/>
                </a:cubicBezTo>
                <a:cubicBezTo>
                  <a:pt x="776639" y="-1435"/>
                  <a:pt x="759494" y="-6198"/>
                  <a:pt x="764257" y="36665"/>
                </a:cubicBezTo>
                <a:cubicBezTo>
                  <a:pt x="778544" y="162395"/>
                  <a:pt x="772829" y="185255"/>
                  <a:pt x="648052" y="163347"/>
                </a:cubicBezTo>
                <a:cubicBezTo>
                  <a:pt x="409927" y="122390"/>
                  <a:pt x="197519" y="180492"/>
                  <a:pt x="21307" y="350037"/>
                </a:cubicBezTo>
                <a:cubicBezTo>
                  <a:pt x="12734" y="358610"/>
                  <a:pt x="-2506" y="366230"/>
                  <a:pt x="352" y="379565"/>
                </a:cubicBezTo>
                <a:cubicBezTo>
                  <a:pt x="4162" y="396710"/>
                  <a:pt x="22259" y="393852"/>
                  <a:pt x="35594" y="395757"/>
                </a:cubicBezTo>
                <a:cubicBezTo>
                  <a:pt x="78457" y="401472"/>
                  <a:pt x="120367" y="409092"/>
                  <a:pt x="163229" y="410997"/>
                </a:cubicBezTo>
                <a:cubicBezTo>
                  <a:pt x="328012" y="419570"/>
                  <a:pt x="483269" y="394805"/>
                  <a:pt x="615667" y="286220"/>
                </a:cubicBezTo>
                <a:cubicBezTo>
                  <a:pt x="647099" y="260502"/>
                  <a:pt x="675674" y="229070"/>
                  <a:pt x="705202" y="200495"/>
                </a:cubicBezTo>
                <a:cubicBezTo>
                  <a:pt x="716632" y="189065"/>
                  <a:pt x="729014" y="183350"/>
                  <a:pt x="744254" y="189065"/>
                </a:cubicBezTo>
                <a:cubicBezTo>
                  <a:pt x="759494" y="194780"/>
                  <a:pt x="754732" y="210972"/>
                  <a:pt x="754732" y="222402"/>
                </a:cubicBezTo>
                <a:cubicBezTo>
                  <a:pt x="751874" y="282410"/>
                  <a:pt x="746159" y="342417"/>
                  <a:pt x="746159" y="403377"/>
                </a:cubicBezTo>
                <a:cubicBezTo>
                  <a:pt x="746159" y="445287"/>
                  <a:pt x="729014" y="474815"/>
                  <a:pt x="699487" y="503390"/>
                </a:cubicBezTo>
                <a:cubicBezTo>
                  <a:pt x="682342" y="520535"/>
                  <a:pt x="669007" y="528155"/>
                  <a:pt x="649004" y="506247"/>
                </a:cubicBezTo>
                <a:cubicBezTo>
                  <a:pt x="624239" y="478625"/>
                  <a:pt x="589949" y="468147"/>
                  <a:pt x="553754" y="471005"/>
                </a:cubicBezTo>
                <a:cubicBezTo>
                  <a:pt x="415642" y="482435"/>
                  <a:pt x="308009" y="549110"/>
                  <a:pt x="229904" y="662457"/>
                </a:cubicBezTo>
                <a:cubicBezTo>
                  <a:pt x="223237" y="672935"/>
                  <a:pt x="217522" y="685317"/>
                  <a:pt x="215617" y="697700"/>
                </a:cubicBezTo>
                <a:cubicBezTo>
                  <a:pt x="187994" y="852957"/>
                  <a:pt x="230857" y="916775"/>
                  <a:pt x="378494" y="911060"/>
                </a:cubicBezTo>
                <a:cubicBezTo>
                  <a:pt x="521369" y="905345"/>
                  <a:pt x="667102" y="758660"/>
                  <a:pt x="676627" y="611022"/>
                </a:cubicBezTo>
                <a:cubicBezTo>
                  <a:pt x="677579" y="594830"/>
                  <a:pt x="675674" y="578637"/>
                  <a:pt x="679484" y="563397"/>
                </a:cubicBezTo>
                <a:cubicBezTo>
                  <a:pt x="686152" y="536727"/>
                  <a:pt x="708059" y="513867"/>
                  <a:pt x="730919" y="514820"/>
                </a:cubicBezTo>
                <a:cubicBezTo>
                  <a:pt x="750922" y="515772"/>
                  <a:pt x="741397" y="547205"/>
                  <a:pt x="742349" y="564350"/>
                </a:cubicBezTo>
                <a:cubicBezTo>
                  <a:pt x="743302" y="707225"/>
                  <a:pt x="744254" y="850100"/>
                  <a:pt x="766162" y="992022"/>
                </a:cubicBezTo>
                <a:cubicBezTo>
                  <a:pt x="769972" y="1017740"/>
                  <a:pt x="761399" y="1029170"/>
                  <a:pt x="739492" y="1039647"/>
                </a:cubicBezTo>
                <a:cubicBezTo>
                  <a:pt x="686152" y="1065365"/>
                  <a:pt x="652814" y="1108227"/>
                  <a:pt x="633764" y="1162520"/>
                </a:cubicBezTo>
                <a:cubicBezTo>
                  <a:pt x="605189" y="1247292"/>
                  <a:pt x="600427" y="1333970"/>
                  <a:pt x="627097" y="1419695"/>
                </a:cubicBezTo>
                <a:cubicBezTo>
                  <a:pt x="651862" y="1503515"/>
                  <a:pt x="732824" y="1578762"/>
                  <a:pt x="794737" y="1576857"/>
                </a:cubicBezTo>
                <a:cubicBezTo>
                  <a:pt x="860459" y="1574952"/>
                  <a:pt x="942374" y="1493037"/>
                  <a:pt x="961424" y="1406360"/>
                </a:cubicBezTo>
                <a:cubicBezTo>
                  <a:pt x="982379" y="1312062"/>
                  <a:pt x="970949" y="1219670"/>
                  <a:pt x="932849" y="1131087"/>
                </a:cubicBezTo>
                <a:cubicBezTo>
                  <a:pt x="913799" y="1086320"/>
                  <a:pt x="881414" y="1050125"/>
                  <a:pt x="833789" y="1033932"/>
                </a:cubicBezTo>
                <a:cubicBezTo>
                  <a:pt x="805214" y="1024407"/>
                  <a:pt x="794737" y="1005357"/>
                  <a:pt x="787117" y="979640"/>
                </a:cubicBezTo>
                <a:cubicBezTo>
                  <a:pt x="761399" y="886295"/>
                  <a:pt x="774734" y="791045"/>
                  <a:pt x="783307" y="695795"/>
                </a:cubicBezTo>
                <a:cubicBezTo>
                  <a:pt x="785212" y="697700"/>
                  <a:pt x="788069" y="700557"/>
                  <a:pt x="789022" y="702462"/>
                </a:cubicBezTo>
                <a:cubicBezTo>
                  <a:pt x="789974" y="710082"/>
                  <a:pt x="790927" y="718655"/>
                  <a:pt x="790927" y="726275"/>
                </a:cubicBezTo>
                <a:cubicBezTo>
                  <a:pt x="787117" y="813905"/>
                  <a:pt x="829027" y="877722"/>
                  <a:pt x="895702" y="929157"/>
                </a:cubicBezTo>
                <a:cubicBezTo>
                  <a:pt x="955709" y="974877"/>
                  <a:pt x="1024289" y="1005357"/>
                  <a:pt x="1098584" y="1019645"/>
                </a:cubicBezTo>
                <a:cubicBezTo>
                  <a:pt x="1183357" y="1035837"/>
                  <a:pt x="1266224" y="1005357"/>
                  <a:pt x="1300514" y="946302"/>
                </a:cubicBezTo>
                <a:cubicBezTo>
                  <a:pt x="1332899" y="891057"/>
                  <a:pt x="1314802" y="804380"/>
                  <a:pt x="1253842" y="741515"/>
                </a:cubicBezTo>
                <a:cubicBezTo>
                  <a:pt x="1189072" y="672935"/>
                  <a:pt x="1108109" y="628167"/>
                  <a:pt x="1015717" y="609117"/>
                </a:cubicBezTo>
                <a:cubicBezTo>
                  <a:pt x="951899" y="595782"/>
                  <a:pt x="889034" y="604355"/>
                  <a:pt x="835694" y="649122"/>
                </a:cubicBezTo>
                <a:cubicBezTo>
                  <a:pt x="823312" y="658647"/>
                  <a:pt x="814739" y="682460"/>
                  <a:pt x="792832" y="669125"/>
                </a:cubicBezTo>
                <a:cubicBezTo>
                  <a:pt x="774734" y="657695"/>
                  <a:pt x="771877" y="638645"/>
                  <a:pt x="772829" y="618642"/>
                </a:cubicBezTo>
                <a:cubicBezTo>
                  <a:pt x="776639" y="523392"/>
                  <a:pt x="779497" y="428142"/>
                  <a:pt x="784259" y="332892"/>
                </a:cubicBezTo>
                <a:cubicBezTo>
                  <a:pt x="786164" y="289077"/>
                  <a:pt x="805214" y="281457"/>
                  <a:pt x="843314" y="307175"/>
                </a:cubicBezTo>
                <a:cubicBezTo>
                  <a:pt x="858554" y="317652"/>
                  <a:pt x="873794" y="330035"/>
                  <a:pt x="889034" y="340512"/>
                </a:cubicBezTo>
                <a:cubicBezTo>
                  <a:pt x="1043339" y="451002"/>
                  <a:pt x="1213837" y="475767"/>
                  <a:pt x="1396717" y="431952"/>
                </a:cubicBezTo>
                <a:cubicBezTo>
                  <a:pt x="1411957" y="428142"/>
                  <a:pt x="1432912" y="428142"/>
                  <a:pt x="1437674" y="412902"/>
                </a:cubicBezTo>
                <a:cubicBezTo>
                  <a:pt x="1442437" y="393852"/>
                  <a:pt x="1421482" y="384327"/>
                  <a:pt x="1409099" y="372897"/>
                </a:cubicBezTo>
                <a:close/>
                <a:moveTo>
                  <a:pt x="85124" y="362420"/>
                </a:moveTo>
                <a:cubicBezTo>
                  <a:pt x="277529" y="311937"/>
                  <a:pt x="468029" y="253835"/>
                  <a:pt x="657577" y="196685"/>
                </a:cubicBezTo>
                <a:cubicBezTo>
                  <a:pt x="548992" y="254787"/>
                  <a:pt x="207044" y="353847"/>
                  <a:pt x="85124" y="362420"/>
                </a:cubicBezTo>
                <a:close/>
                <a:moveTo>
                  <a:pt x="385162" y="549110"/>
                </a:moveTo>
                <a:cubicBezTo>
                  <a:pt x="428977" y="511010"/>
                  <a:pt x="476602" y="487197"/>
                  <a:pt x="536609" y="498627"/>
                </a:cubicBezTo>
                <a:cubicBezTo>
                  <a:pt x="484222" y="510057"/>
                  <a:pt x="434692" y="529107"/>
                  <a:pt x="385162" y="549110"/>
                </a:cubicBezTo>
                <a:close/>
                <a:moveTo>
                  <a:pt x="636622" y="1298727"/>
                </a:moveTo>
                <a:cubicBezTo>
                  <a:pt x="615667" y="1210145"/>
                  <a:pt x="652814" y="1120610"/>
                  <a:pt x="724252" y="1077747"/>
                </a:cubicBezTo>
                <a:cubicBezTo>
                  <a:pt x="674722" y="1139660"/>
                  <a:pt x="642337" y="1208240"/>
                  <a:pt x="636622" y="1298727"/>
                </a:cubicBezTo>
                <a:close/>
                <a:moveTo>
                  <a:pt x="814739" y="756755"/>
                </a:moveTo>
                <a:cubicBezTo>
                  <a:pt x="834742" y="814857"/>
                  <a:pt x="861412" y="870102"/>
                  <a:pt x="909037" y="911060"/>
                </a:cubicBezTo>
                <a:cubicBezTo>
                  <a:pt x="845219" y="878675"/>
                  <a:pt x="809024" y="830097"/>
                  <a:pt x="814739" y="756755"/>
                </a:cubicBezTo>
                <a:close/>
                <a:moveTo>
                  <a:pt x="971902" y="310032"/>
                </a:moveTo>
                <a:cubicBezTo>
                  <a:pt x="971902" y="310032"/>
                  <a:pt x="971902" y="310032"/>
                  <a:pt x="971902" y="310032"/>
                </a:cubicBezTo>
                <a:cubicBezTo>
                  <a:pt x="971902" y="310032"/>
                  <a:pt x="971902" y="310032"/>
                  <a:pt x="971902" y="310032"/>
                </a:cubicBezTo>
                <a:cubicBezTo>
                  <a:pt x="943327" y="304317"/>
                  <a:pt x="912847" y="303365"/>
                  <a:pt x="873794" y="285267"/>
                </a:cubicBezTo>
                <a:cubicBezTo>
                  <a:pt x="915704" y="289077"/>
                  <a:pt x="948089" y="290030"/>
                  <a:pt x="978569" y="297650"/>
                </a:cubicBezTo>
                <a:cubicBezTo>
                  <a:pt x="981427" y="297650"/>
                  <a:pt x="985237" y="299555"/>
                  <a:pt x="989047" y="300507"/>
                </a:cubicBezTo>
                <a:cubicBezTo>
                  <a:pt x="1100489" y="312890"/>
                  <a:pt x="1209074" y="335750"/>
                  <a:pt x="1313849" y="376707"/>
                </a:cubicBezTo>
                <a:cubicBezTo>
                  <a:pt x="1199549" y="354800"/>
                  <a:pt x="1086202" y="331940"/>
                  <a:pt x="971902" y="310032"/>
                </a:cubicBezTo>
                <a:close/>
              </a:path>
            </a:pathLst>
          </a:custGeom>
          <a:noFill/>
          <a:ln w="15875" cap="flat">
            <a:solidFill>
              <a:schemeClr val="bg1"/>
            </a:solidFill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schemeClr val="bg1"/>
              </a:solidFill>
            </a:endParaRPr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4B6D77B7-0225-4E69-8CE2-5E119FCA437D}"/>
              </a:ext>
            </a:extLst>
          </p:cNvPr>
          <p:cNvSpPr/>
          <p:nvPr/>
        </p:nvSpPr>
        <p:spPr>
          <a:xfrm>
            <a:off x="1152711" y="4532639"/>
            <a:ext cx="583173" cy="793900"/>
          </a:xfrm>
          <a:custGeom>
            <a:avLst/>
            <a:gdLst>
              <a:gd name="connsiteX0" fmla="*/ 1036320 w 1133475"/>
              <a:gd name="connsiteY0" fmla="*/ 603444 h 1543050"/>
              <a:gd name="connsiteX1" fmla="*/ 955357 w 1133475"/>
              <a:gd name="connsiteY1" fmla="*/ 617731 h 1543050"/>
              <a:gd name="connsiteX2" fmla="*/ 947738 w 1133475"/>
              <a:gd name="connsiteY2" fmla="*/ 604396 h 1543050"/>
              <a:gd name="connsiteX3" fmla="*/ 1134428 w 1133475"/>
              <a:gd name="connsiteY3" fmla="*/ 454854 h 1543050"/>
              <a:gd name="connsiteX4" fmla="*/ 938213 w 1133475"/>
              <a:gd name="connsiteY4" fmla="*/ 527244 h 1543050"/>
              <a:gd name="connsiteX5" fmla="*/ 968692 w 1133475"/>
              <a:gd name="connsiteY5" fmla="*/ 454854 h 1543050"/>
              <a:gd name="connsiteX6" fmla="*/ 771525 w 1133475"/>
              <a:gd name="connsiteY6" fmla="*/ 632971 h 1543050"/>
              <a:gd name="connsiteX7" fmla="*/ 837247 w 1133475"/>
              <a:gd name="connsiteY7" fmla="*/ 543436 h 1543050"/>
              <a:gd name="connsiteX8" fmla="*/ 893445 w 1133475"/>
              <a:gd name="connsiteY8" fmla="*/ 468189 h 1543050"/>
              <a:gd name="connsiteX9" fmla="*/ 880110 w 1133475"/>
              <a:gd name="connsiteY9" fmla="*/ 447234 h 1543050"/>
              <a:gd name="connsiteX10" fmla="*/ 711517 w 1133475"/>
              <a:gd name="connsiteY10" fmla="*/ 613921 h 1543050"/>
              <a:gd name="connsiteX11" fmla="*/ 659130 w 1133475"/>
              <a:gd name="connsiteY11" fmla="*/ 734889 h 1543050"/>
              <a:gd name="connsiteX12" fmla="*/ 646747 w 1133475"/>
              <a:gd name="connsiteY12" fmla="*/ 612016 h 1543050"/>
              <a:gd name="connsiteX13" fmla="*/ 662940 w 1133475"/>
              <a:gd name="connsiteY13" fmla="*/ 569154 h 1543050"/>
              <a:gd name="connsiteX14" fmla="*/ 824865 w 1133475"/>
              <a:gd name="connsiteY14" fmla="*/ 431994 h 1543050"/>
              <a:gd name="connsiteX15" fmla="*/ 843915 w 1133475"/>
              <a:gd name="connsiteY15" fmla="*/ 411039 h 1543050"/>
              <a:gd name="connsiteX16" fmla="*/ 867728 w 1133475"/>
              <a:gd name="connsiteY16" fmla="*/ 341506 h 1543050"/>
              <a:gd name="connsiteX17" fmla="*/ 866775 w 1133475"/>
              <a:gd name="connsiteY17" fmla="*/ 293881 h 1543050"/>
              <a:gd name="connsiteX18" fmla="*/ 866775 w 1133475"/>
              <a:gd name="connsiteY18" fmla="*/ 282451 h 1543050"/>
              <a:gd name="connsiteX19" fmla="*/ 854392 w 1133475"/>
              <a:gd name="connsiteY19" fmla="*/ 202441 h 1543050"/>
              <a:gd name="connsiteX20" fmla="*/ 840105 w 1133475"/>
              <a:gd name="connsiteY20" fmla="*/ 185296 h 1543050"/>
              <a:gd name="connsiteX21" fmla="*/ 822007 w 1133475"/>
              <a:gd name="connsiteY21" fmla="*/ 201489 h 1543050"/>
              <a:gd name="connsiteX22" fmla="*/ 708660 w 1133475"/>
              <a:gd name="connsiteY22" fmla="*/ 402466 h 1543050"/>
              <a:gd name="connsiteX23" fmla="*/ 684847 w 1133475"/>
              <a:gd name="connsiteY23" fmla="*/ 421516 h 1543050"/>
              <a:gd name="connsiteX24" fmla="*/ 677228 w 1133475"/>
              <a:gd name="connsiteY24" fmla="*/ 392941 h 1543050"/>
              <a:gd name="connsiteX25" fmla="*/ 723900 w 1133475"/>
              <a:gd name="connsiteY25" fmla="*/ 263401 h 1543050"/>
              <a:gd name="connsiteX26" fmla="*/ 748665 w 1133475"/>
              <a:gd name="connsiteY26" fmla="*/ 129099 h 1543050"/>
              <a:gd name="connsiteX27" fmla="*/ 681038 w 1133475"/>
              <a:gd name="connsiteY27" fmla="*/ 224349 h 1543050"/>
              <a:gd name="connsiteX28" fmla="*/ 681038 w 1133475"/>
              <a:gd name="connsiteY28" fmla="*/ 104334 h 1543050"/>
              <a:gd name="connsiteX29" fmla="*/ 670560 w 1133475"/>
              <a:gd name="connsiteY29" fmla="*/ 76711 h 1543050"/>
              <a:gd name="connsiteX30" fmla="*/ 641032 w 1133475"/>
              <a:gd name="connsiteY30" fmla="*/ 47184 h 1543050"/>
              <a:gd name="connsiteX31" fmla="*/ 590550 w 1133475"/>
              <a:gd name="connsiteY31" fmla="*/ 511 h 1543050"/>
              <a:gd name="connsiteX32" fmla="*/ 561975 w 1133475"/>
              <a:gd name="connsiteY32" fmla="*/ 64329 h 1543050"/>
              <a:gd name="connsiteX33" fmla="*/ 538163 w 1133475"/>
              <a:gd name="connsiteY33" fmla="*/ 99571 h 1543050"/>
              <a:gd name="connsiteX34" fmla="*/ 531495 w 1133475"/>
              <a:gd name="connsiteY34" fmla="*/ 113859 h 1543050"/>
              <a:gd name="connsiteX35" fmla="*/ 530542 w 1133475"/>
              <a:gd name="connsiteY35" fmla="*/ 184344 h 1543050"/>
              <a:gd name="connsiteX36" fmla="*/ 497205 w 1133475"/>
              <a:gd name="connsiteY36" fmla="*/ 170056 h 1543050"/>
              <a:gd name="connsiteX37" fmla="*/ 474345 w 1133475"/>
              <a:gd name="connsiteY37" fmla="*/ 172914 h 1543050"/>
              <a:gd name="connsiteX38" fmla="*/ 480060 w 1133475"/>
              <a:gd name="connsiteY38" fmla="*/ 327219 h 1543050"/>
              <a:gd name="connsiteX39" fmla="*/ 562928 w 1133475"/>
              <a:gd name="connsiteY39" fmla="*/ 475809 h 1543050"/>
              <a:gd name="connsiteX40" fmla="*/ 264795 w 1133475"/>
              <a:gd name="connsiteY40" fmla="*/ 334839 h 1543050"/>
              <a:gd name="connsiteX41" fmla="*/ 358140 w 1133475"/>
              <a:gd name="connsiteY41" fmla="*/ 482476 h 1543050"/>
              <a:gd name="connsiteX42" fmla="*/ 287655 w 1133475"/>
              <a:gd name="connsiteY42" fmla="*/ 471999 h 1543050"/>
              <a:gd name="connsiteX43" fmla="*/ 385763 w 1133475"/>
              <a:gd name="connsiteY43" fmla="*/ 552961 h 1543050"/>
              <a:gd name="connsiteX44" fmla="*/ 487680 w 1133475"/>
              <a:gd name="connsiteY44" fmla="*/ 574869 h 1543050"/>
              <a:gd name="connsiteX45" fmla="*/ 629603 w 1133475"/>
              <a:gd name="connsiteY45" fmla="*/ 742509 h 1543050"/>
              <a:gd name="connsiteX46" fmla="*/ 630555 w 1133475"/>
              <a:gd name="connsiteY46" fmla="*/ 747271 h 1543050"/>
              <a:gd name="connsiteX47" fmla="*/ 596265 w 1133475"/>
              <a:gd name="connsiteY47" fmla="*/ 770131 h 1543050"/>
              <a:gd name="connsiteX48" fmla="*/ 469582 w 1133475"/>
              <a:gd name="connsiteY48" fmla="*/ 664404 h 1543050"/>
              <a:gd name="connsiteX49" fmla="*/ 355282 w 1133475"/>
              <a:gd name="connsiteY49" fmla="*/ 596776 h 1543050"/>
              <a:gd name="connsiteX50" fmla="*/ 219075 w 1133475"/>
              <a:gd name="connsiteY50" fmla="*/ 606301 h 1543050"/>
              <a:gd name="connsiteX51" fmla="*/ 215265 w 1133475"/>
              <a:gd name="connsiteY51" fmla="*/ 618684 h 1543050"/>
              <a:gd name="connsiteX52" fmla="*/ 434340 w 1133475"/>
              <a:gd name="connsiteY52" fmla="*/ 733936 h 1543050"/>
              <a:gd name="connsiteX53" fmla="*/ 429578 w 1133475"/>
              <a:gd name="connsiteY53" fmla="*/ 745366 h 1543050"/>
              <a:gd name="connsiteX54" fmla="*/ 152400 w 1133475"/>
              <a:gd name="connsiteY54" fmla="*/ 657736 h 1543050"/>
              <a:gd name="connsiteX55" fmla="*/ 212407 w 1133475"/>
              <a:gd name="connsiteY55" fmla="*/ 710124 h 1543050"/>
              <a:gd name="connsiteX56" fmla="*/ 0 w 1133475"/>
              <a:gd name="connsiteY56" fmla="*/ 751081 h 1543050"/>
              <a:gd name="connsiteX57" fmla="*/ 280035 w 1133475"/>
              <a:gd name="connsiteY57" fmla="*/ 796801 h 1543050"/>
              <a:gd name="connsiteX58" fmla="*/ 186690 w 1133475"/>
              <a:gd name="connsiteY58" fmla="*/ 836806 h 1543050"/>
              <a:gd name="connsiteX59" fmla="*/ 289560 w 1133475"/>
              <a:gd name="connsiteY59" fmla="*/ 867286 h 1543050"/>
              <a:gd name="connsiteX60" fmla="*/ 381000 w 1133475"/>
              <a:gd name="connsiteY60" fmla="*/ 839664 h 1543050"/>
              <a:gd name="connsiteX61" fmla="*/ 481013 w 1133475"/>
              <a:gd name="connsiteY61" fmla="*/ 829186 h 1543050"/>
              <a:gd name="connsiteX62" fmla="*/ 461010 w 1133475"/>
              <a:gd name="connsiteY62" fmla="*/ 852046 h 1543050"/>
              <a:gd name="connsiteX63" fmla="*/ 327660 w 1133475"/>
              <a:gd name="connsiteY63" fmla="*/ 982539 h 1543050"/>
              <a:gd name="connsiteX64" fmla="*/ 322897 w 1133475"/>
              <a:gd name="connsiteY64" fmla="*/ 1012066 h 1543050"/>
              <a:gd name="connsiteX65" fmla="*/ 349567 w 1133475"/>
              <a:gd name="connsiteY65" fmla="*/ 1011114 h 1543050"/>
              <a:gd name="connsiteX66" fmla="*/ 430530 w 1133475"/>
              <a:gd name="connsiteY66" fmla="*/ 993016 h 1543050"/>
              <a:gd name="connsiteX67" fmla="*/ 485775 w 1133475"/>
              <a:gd name="connsiteY67" fmla="*/ 997779 h 1543050"/>
              <a:gd name="connsiteX68" fmla="*/ 490538 w 1133475"/>
              <a:gd name="connsiteY68" fmla="*/ 996826 h 1543050"/>
              <a:gd name="connsiteX69" fmla="*/ 573405 w 1133475"/>
              <a:gd name="connsiteY69" fmla="*/ 921579 h 1543050"/>
              <a:gd name="connsiteX70" fmla="*/ 591503 w 1133475"/>
              <a:gd name="connsiteY70" fmla="*/ 857761 h 1543050"/>
              <a:gd name="connsiteX71" fmla="*/ 623888 w 1133475"/>
              <a:gd name="connsiteY71" fmla="*/ 827281 h 1543050"/>
              <a:gd name="connsiteX72" fmla="*/ 640080 w 1133475"/>
              <a:gd name="connsiteY72" fmla="*/ 862524 h 1543050"/>
              <a:gd name="connsiteX73" fmla="*/ 664845 w 1133475"/>
              <a:gd name="connsiteY73" fmla="*/ 1060644 h 1543050"/>
              <a:gd name="connsiteX74" fmla="*/ 748665 w 1133475"/>
              <a:gd name="connsiteY74" fmla="*/ 1509271 h 1543050"/>
              <a:gd name="connsiteX75" fmla="*/ 774382 w 1133475"/>
              <a:gd name="connsiteY75" fmla="*/ 1543561 h 1543050"/>
              <a:gd name="connsiteX76" fmla="*/ 833438 w 1133475"/>
              <a:gd name="connsiteY76" fmla="*/ 1460694 h 1543050"/>
              <a:gd name="connsiteX77" fmla="*/ 671513 w 1133475"/>
              <a:gd name="connsiteY77" fmla="*/ 851094 h 1543050"/>
              <a:gd name="connsiteX78" fmla="*/ 677228 w 1133475"/>
              <a:gd name="connsiteY78" fmla="*/ 812041 h 1543050"/>
              <a:gd name="connsiteX79" fmla="*/ 721995 w 1133475"/>
              <a:gd name="connsiteY79" fmla="*/ 817756 h 1543050"/>
              <a:gd name="connsiteX80" fmla="*/ 795338 w 1133475"/>
              <a:gd name="connsiteY80" fmla="*/ 885384 h 1543050"/>
              <a:gd name="connsiteX81" fmla="*/ 877253 w 1133475"/>
              <a:gd name="connsiteY81" fmla="*/ 885384 h 1543050"/>
              <a:gd name="connsiteX82" fmla="*/ 880110 w 1133475"/>
              <a:gd name="connsiteY82" fmla="*/ 845379 h 1543050"/>
              <a:gd name="connsiteX83" fmla="*/ 999172 w 1133475"/>
              <a:gd name="connsiteY83" fmla="*/ 819661 h 1543050"/>
              <a:gd name="connsiteX84" fmla="*/ 999172 w 1133475"/>
              <a:gd name="connsiteY84" fmla="*/ 786324 h 1543050"/>
              <a:gd name="connsiteX85" fmla="*/ 851535 w 1133475"/>
              <a:gd name="connsiteY85" fmla="*/ 751081 h 1543050"/>
              <a:gd name="connsiteX86" fmla="*/ 792480 w 1133475"/>
              <a:gd name="connsiteY86" fmla="*/ 748224 h 1543050"/>
              <a:gd name="connsiteX87" fmla="*/ 790575 w 1133475"/>
              <a:gd name="connsiteY87" fmla="*/ 736794 h 1543050"/>
              <a:gd name="connsiteX88" fmla="*/ 844867 w 1133475"/>
              <a:gd name="connsiteY88" fmla="*/ 714886 h 1543050"/>
              <a:gd name="connsiteX89" fmla="*/ 1046797 w 1133475"/>
              <a:gd name="connsiteY89" fmla="*/ 629161 h 1543050"/>
              <a:gd name="connsiteX90" fmla="*/ 1056323 w 1133475"/>
              <a:gd name="connsiteY90" fmla="*/ 610111 h 1543050"/>
              <a:gd name="connsiteX91" fmla="*/ 1036320 w 1133475"/>
              <a:gd name="connsiteY91" fmla="*/ 603444 h 1543050"/>
              <a:gd name="connsiteX92" fmla="*/ 576263 w 1133475"/>
              <a:gd name="connsiteY92" fmla="*/ 259591 h 1543050"/>
              <a:gd name="connsiteX93" fmla="*/ 561022 w 1133475"/>
              <a:gd name="connsiteY93" fmla="*/ 252924 h 1543050"/>
              <a:gd name="connsiteX94" fmla="*/ 533400 w 1133475"/>
              <a:gd name="connsiteY94" fmla="*/ 184344 h 1543050"/>
              <a:gd name="connsiteX95" fmla="*/ 532447 w 1133475"/>
              <a:gd name="connsiteY95" fmla="*/ 183391 h 1543050"/>
              <a:gd name="connsiteX96" fmla="*/ 532447 w 1133475"/>
              <a:gd name="connsiteY96" fmla="*/ 183391 h 1543050"/>
              <a:gd name="connsiteX97" fmla="*/ 532447 w 1133475"/>
              <a:gd name="connsiteY97" fmla="*/ 184344 h 1543050"/>
              <a:gd name="connsiteX98" fmla="*/ 580072 w 1133475"/>
              <a:gd name="connsiteY98" fmla="*/ 240541 h 1543050"/>
              <a:gd name="connsiteX99" fmla="*/ 576263 w 1133475"/>
              <a:gd name="connsiteY99" fmla="*/ 259591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133475" h="1543050">
                <a:moveTo>
                  <a:pt x="1036320" y="603444"/>
                </a:moveTo>
                <a:cubicBezTo>
                  <a:pt x="1009650" y="608206"/>
                  <a:pt x="982980" y="612969"/>
                  <a:pt x="955357" y="617731"/>
                </a:cubicBezTo>
                <a:cubicBezTo>
                  <a:pt x="952500" y="612969"/>
                  <a:pt x="950595" y="609159"/>
                  <a:pt x="947738" y="604396"/>
                </a:cubicBezTo>
                <a:cubicBezTo>
                  <a:pt x="1042988" y="594871"/>
                  <a:pt x="1081088" y="521529"/>
                  <a:pt x="1134428" y="454854"/>
                </a:cubicBezTo>
                <a:cubicBezTo>
                  <a:pt x="1054417" y="448186"/>
                  <a:pt x="995363" y="477714"/>
                  <a:pt x="938213" y="527244"/>
                </a:cubicBezTo>
                <a:cubicBezTo>
                  <a:pt x="944880" y="497716"/>
                  <a:pt x="972503" y="485334"/>
                  <a:pt x="968692" y="454854"/>
                </a:cubicBezTo>
                <a:cubicBezTo>
                  <a:pt x="880110" y="490096"/>
                  <a:pt x="875347" y="613921"/>
                  <a:pt x="771525" y="632971"/>
                </a:cubicBezTo>
                <a:cubicBezTo>
                  <a:pt x="781050" y="589156"/>
                  <a:pt x="809625" y="566296"/>
                  <a:pt x="837247" y="543436"/>
                </a:cubicBezTo>
                <a:cubicBezTo>
                  <a:pt x="861060" y="522481"/>
                  <a:pt x="883920" y="500574"/>
                  <a:pt x="893445" y="468189"/>
                </a:cubicBezTo>
                <a:cubicBezTo>
                  <a:pt x="896303" y="457711"/>
                  <a:pt x="900113" y="446281"/>
                  <a:pt x="880110" y="447234"/>
                </a:cubicBezTo>
                <a:cubicBezTo>
                  <a:pt x="800100" y="452949"/>
                  <a:pt x="718185" y="532959"/>
                  <a:pt x="711517" y="613921"/>
                </a:cubicBezTo>
                <a:cubicBezTo>
                  <a:pt x="707707" y="657736"/>
                  <a:pt x="701040" y="700599"/>
                  <a:pt x="659130" y="734889"/>
                </a:cubicBezTo>
                <a:cubicBezTo>
                  <a:pt x="654367" y="690121"/>
                  <a:pt x="650557" y="651069"/>
                  <a:pt x="646747" y="612016"/>
                </a:cubicBezTo>
                <a:cubicBezTo>
                  <a:pt x="644842" y="594871"/>
                  <a:pt x="652463" y="581536"/>
                  <a:pt x="662940" y="569154"/>
                </a:cubicBezTo>
                <a:cubicBezTo>
                  <a:pt x="709613" y="514861"/>
                  <a:pt x="757238" y="462474"/>
                  <a:pt x="824865" y="431994"/>
                </a:cubicBezTo>
                <a:cubicBezTo>
                  <a:pt x="834390" y="428184"/>
                  <a:pt x="851535" y="425326"/>
                  <a:pt x="843915" y="411039"/>
                </a:cubicBezTo>
                <a:cubicBezTo>
                  <a:pt x="825817" y="376749"/>
                  <a:pt x="853440" y="361509"/>
                  <a:pt x="867728" y="341506"/>
                </a:cubicBezTo>
                <a:cubicBezTo>
                  <a:pt x="886778" y="315789"/>
                  <a:pt x="887730" y="315789"/>
                  <a:pt x="866775" y="293881"/>
                </a:cubicBezTo>
                <a:cubicBezTo>
                  <a:pt x="864870" y="291976"/>
                  <a:pt x="864870" y="284356"/>
                  <a:pt x="866775" y="282451"/>
                </a:cubicBezTo>
                <a:cubicBezTo>
                  <a:pt x="888682" y="251971"/>
                  <a:pt x="856297" y="229111"/>
                  <a:pt x="854392" y="202441"/>
                </a:cubicBezTo>
                <a:cubicBezTo>
                  <a:pt x="853440" y="195774"/>
                  <a:pt x="846772" y="187201"/>
                  <a:pt x="840105" y="185296"/>
                </a:cubicBezTo>
                <a:cubicBezTo>
                  <a:pt x="827722" y="181486"/>
                  <a:pt x="825817" y="193869"/>
                  <a:pt x="822007" y="201489"/>
                </a:cubicBezTo>
                <a:cubicBezTo>
                  <a:pt x="784860" y="269116"/>
                  <a:pt x="719138" y="319599"/>
                  <a:pt x="708660" y="402466"/>
                </a:cubicBezTo>
                <a:cubicBezTo>
                  <a:pt x="707707" y="411991"/>
                  <a:pt x="697230" y="424374"/>
                  <a:pt x="684847" y="421516"/>
                </a:cubicBezTo>
                <a:cubicBezTo>
                  <a:pt x="669607" y="417706"/>
                  <a:pt x="676275" y="403419"/>
                  <a:pt x="677228" y="392941"/>
                </a:cubicBezTo>
                <a:cubicBezTo>
                  <a:pt x="684847" y="347221"/>
                  <a:pt x="704850" y="305311"/>
                  <a:pt x="723900" y="263401"/>
                </a:cubicBezTo>
                <a:cubicBezTo>
                  <a:pt x="741997" y="223396"/>
                  <a:pt x="756285" y="183391"/>
                  <a:pt x="748665" y="129099"/>
                </a:cubicBezTo>
                <a:cubicBezTo>
                  <a:pt x="725805" y="161484"/>
                  <a:pt x="707707" y="187201"/>
                  <a:pt x="681038" y="224349"/>
                </a:cubicBezTo>
                <a:cubicBezTo>
                  <a:pt x="681038" y="173866"/>
                  <a:pt x="681038" y="138624"/>
                  <a:pt x="681038" y="104334"/>
                </a:cubicBezTo>
                <a:cubicBezTo>
                  <a:pt x="681038" y="93856"/>
                  <a:pt x="682942" y="74806"/>
                  <a:pt x="670560" y="76711"/>
                </a:cubicBezTo>
                <a:cubicBezTo>
                  <a:pt x="641032" y="81474"/>
                  <a:pt x="647700" y="60519"/>
                  <a:pt x="641032" y="47184"/>
                </a:cubicBezTo>
                <a:cubicBezTo>
                  <a:pt x="630555" y="25276"/>
                  <a:pt x="610553" y="-4251"/>
                  <a:pt x="590550" y="511"/>
                </a:cubicBezTo>
                <a:cubicBezTo>
                  <a:pt x="570547" y="5274"/>
                  <a:pt x="559117" y="35754"/>
                  <a:pt x="561975" y="64329"/>
                </a:cubicBezTo>
                <a:cubicBezTo>
                  <a:pt x="563880" y="79569"/>
                  <a:pt x="591503" y="118621"/>
                  <a:pt x="538163" y="99571"/>
                </a:cubicBezTo>
                <a:cubicBezTo>
                  <a:pt x="531495" y="97666"/>
                  <a:pt x="527685" y="109096"/>
                  <a:pt x="531495" y="113859"/>
                </a:cubicBezTo>
                <a:cubicBezTo>
                  <a:pt x="550545" y="137671"/>
                  <a:pt x="526732" y="160531"/>
                  <a:pt x="530542" y="184344"/>
                </a:cubicBezTo>
                <a:cubicBezTo>
                  <a:pt x="517207" y="185296"/>
                  <a:pt x="506730" y="178629"/>
                  <a:pt x="497205" y="170056"/>
                </a:cubicBezTo>
                <a:cubicBezTo>
                  <a:pt x="489585" y="163389"/>
                  <a:pt x="481965" y="161484"/>
                  <a:pt x="474345" y="172914"/>
                </a:cubicBezTo>
                <a:cubicBezTo>
                  <a:pt x="447675" y="210061"/>
                  <a:pt x="450532" y="292929"/>
                  <a:pt x="480060" y="327219"/>
                </a:cubicBezTo>
                <a:cubicBezTo>
                  <a:pt x="516255" y="371986"/>
                  <a:pt x="549592" y="417706"/>
                  <a:pt x="562928" y="475809"/>
                </a:cubicBezTo>
                <a:cubicBezTo>
                  <a:pt x="469582" y="412944"/>
                  <a:pt x="400050" y="306264"/>
                  <a:pt x="264795" y="334839"/>
                </a:cubicBezTo>
                <a:cubicBezTo>
                  <a:pt x="267653" y="394846"/>
                  <a:pt x="304800" y="438661"/>
                  <a:pt x="358140" y="482476"/>
                </a:cubicBezTo>
                <a:cubicBezTo>
                  <a:pt x="325755" y="481524"/>
                  <a:pt x="308610" y="462474"/>
                  <a:pt x="287655" y="471999"/>
                </a:cubicBezTo>
                <a:cubicBezTo>
                  <a:pt x="302895" y="521529"/>
                  <a:pt x="330517" y="551056"/>
                  <a:pt x="385763" y="552961"/>
                </a:cubicBezTo>
                <a:cubicBezTo>
                  <a:pt x="420053" y="553914"/>
                  <a:pt x="454342" y="565344"/>
                  <a:pt x="487680" y="574869"/>
                </a:cubicBezTo>
                <a:cubicBezTo>
                  <a:pt x="643890" y="617731"/>
                  <a:pt x="612457" y="601539"/>
                  <a:pt x="629603" y="742509"/>
                </a:cubicBezTo>
                <a:cubicBezTo>
                  <a:pt x="629603" y="744414"/>
                  <a:pt x="629603" y="745366"/>
                  <a:pt x="630555" y="747271"/>
                </a:cubicBezTo>
                <a:cubicBezTo>
                  <a:pt x="635317" y="780609"/>
                  <a:pt x="621030" y="783466"/>
                  <a:pt x="596265" y="770131"/>
                </a:cubicBezTo>
                <a:cubicBezTo>
                  <a:pt x="546735" y="743461"/>
                  <a:pt x="501015" y="710124"/>
                  <a:pt x="469582" y="664404"/>
                </a:cubicBezTo>
                <a:cubicBezTo>
                  <a:pt x="440055" y="621541"/>
                  <a:pt x="393382" y="588204"/>
                  <a:pt x="355282" y="596776"/>
                </a:cubicBezTo>
                <a:cubicBezTo>
                  <a:pt x="308610" y="606301"/>
                  <a:pt x="260985" y="576774"/>
                  <a:pt x="219075" y="606301"/>
                </a:cubicBezTo>
                <a:cubicBezTo>
                  <a:pt x="217170" y="607254"/>
                  <a:pt x="217170" y="612016"/>
                  <a:pt x="215265" y="618684"/>
                </a:cubicBezTo>
                <a:cubicBezTo>
                  <a:pt x="287655" y="656784"/>
                  <a:pt x="360997" y="694884"/>
                  <a:pt x="434340" y="733936"/>
                </a:cubicBezTo>
                <a:cubicBezTo>
                  <a:pt x="432435" y="737746"/>
                  <a:pt x="431482" y="741556"/>
                  <a:pt x="429578" y="745366"/>
                </a:cubicBezTo>
                <a:cubicBezTo>
                  <a:pt x="340042" y="716791"/>
                  <a:pt x="250507" y="688216"/>
                  <a:pt x="152400" y="657736"/>
                </a:cubicBezTo>
                <a:cubicBezTo>
                  <a:pt x="171450" y="685359"/>
                  <a:pt x="199072" y="682501"/>
                  <a:pt x="212407" y="710124"/>
                </a:cubicBezTo>
                <a:cubicBezTo>
                  <a:pt x="133350" y="701551"/>
                  <a:pt x="61913" y="705361"/>
                  <a:pt x="0" y="751081"/>
                </a:cubicBezTo>
                <a:cubicBezTo>
                  <a:pt x="87630" y="808231"/>
                  <a:pt x="180975" y="815851"/>
                  <a:pt x="280035" y="796801"/>
                </a:cubicBezTo>
                <a:cubicBezTo>
                  <a:pt x="251460" y="822519"/>
                  <a:pt x="213360" y="812994"/>
                  <a:pt x="186690" y="836806"/>
                </a:cubicBezTo>
                <a:cubicBezTo>
                  <a:pt x="216217" y="869191"/>
                  <a:pt x="250507" y="877764"/>
                  <a:pt x="289560" y="867286"/>
                </a:cubicBezTo>
                <a:cubicBezTo>
                  <a:pt x="320040" y="858714"/>
                  <a:pt x="349567" y="848236"/>
                  <a:pt x="381000" y="839664"/>
                </a:cubicBezTo>
                <a:cubicBezTo>
                  <a:pt x="413385" y="831091"/>
                  <a:pt x="446722" y="819661"/>
                  <a:pt x="481013" y="829186"/>
                </a:cubicBezTo>
                <a:cubicBezTo>
                  <a:pt x="479107" y="843474"/>
                  <a:pt x="468630" y="846331"/>
                  <a:pt x="461010" y="852046"/>
                </a:cubicBezTo>
                <a:cubicBezTo>
                  <a:pt x="411480" y="890146"/>
                  <a:pt x="338138" y="904434"/>
                  <a:pt x="327660" y="982539"/>
                </a:cubicBezTo>
                <a:cubicBezTo>
                  <a:pt x="326707" y="992064"/>
                  <a:pt x="311467" y="1002541"/>
                  <a:pt x="322897" y="1012066"/>
                </a:cubicBezTo>
                <a:cubicBezTo>
                  <a:pt x="327660" y="1016829"/>
                  <a:pt x="340995" y="1013019"/>
                  <a:pt x="349567" y="1011114"/>
                </a:cubicBezTo>
                <a:cubicBezTo>
                  <a:pt x="377190" y="1006351"/>
                  <a:pt x="416242" y="1010161"/>
                  <a:pt x="430530" y="993016"/>
                </a:cubicBezTo>
                <a:cubicBezTo>
                  <a:pt x="458153" y="959679"/>
                  <a:pt x="469582" y="979681"/>
                  <a:pt x="485775" y="997779"/>
                </a:cubicBezTo>
                <a:cubicBezTo>
                  <a:pt x="486728" y="998731"/>
                  <a:pt x="488632" y="997779"/>
                  <a:pt x="490538" y="996826"/>
                </a:cubicBezTo>
                <a:cubicBezTo>
                  <a:pt x="530542" y="985396"/>
                  <a:pt x="571500" y="976824"/>
                  <a:pt x="573405" y="921579"/>
                </a:cubicBezTo>
                <a:cubicBezTo>
                  <a:pt x="574357" y="899671"/>
                  <a:pt x="582930" y="878716"/>
                  <a:pt x="591503" y="857761"/>
                </a:cubicBezTo>
                <a:cubicBezTo>
                  <a:pt x="597217" y="843474"/>
                  <a:pt x="605790" y="825376"/>
                  <a:pt x="623888" y="827281"/>
                </a:cubicBezTo>
                <a:cubicBezTo>
                  <a:pt x="641985" y="829186"/>
                  <a:pt x="639128" y="850141"/>
                  <a:pt x="640080" y="862524"/>
                </a:cubicBezTo>
                <a:cubicBezTo>
                  <a:pt x="648653" y="928246"/>
                  <a:pt x="655320" y="994921"/>
                  <a:pt x="664845" y="1060644"/>
                </a:cubicBezTo>
                <a:cubicBezTo>
                  <a:pt x="685800" y="1211139"/>
                  <a:pt x="701992" y="1363539"/>
                  <a:pt x="748665" y="1509271"/>
                </a:cubicBezTo>
                <a:cubicBezTo>
                  <a:pt x="753428" y="1523559"/>
                  <a:pt x="751522" y="1542609"/>
                  <a:pt x="774382" y="1543561"/>
                </a:cubicBezTo>
                <a:cubicBezTo>
                  <a:pt x="826770" y="1546419"/>
                  <a:pt x="853440" y="1510224"/>
                  <a:pt x="833438" y="1460694"/>
                </a:cubicBezTo>
                <a:cubicBezTo>
                  <a:pt x="753428" y="1264479"/>
                  <a:pt x="691515" y="1063502"/>
                  <a:pt x="671513" y="851094"/>
                </a:cubicBezTo>
                <a:cubicBezTo>
                  <a:pt x="670560" y="837759"/>
                  <a:pt x="661988" y="820614"/>
                  <a:pt x="677228" y="812041"/>
                </a:cubicBezTo>
                <a:cubicBezTo>
                  <a:pt x="692467" y="803469"/>
                  <a:pt x="708660" y="810136"/>
                  <a:pt x="721995" y="817756"/>
                </a:cubicBezTo>
                <a:cubicBezTo>
                  <a:pt x="751522" y="834901"/>
                  <a:pt x="774382" y="858714"/>
                  <a:pt x="795338" y="885384"/>
                </a:cubicBezTo>
                <a:cubicBezTo>
                  <a:pt x="822960" y="920626"/>
                  <a:pt x="850582" y="891099"/>
                  <a:pt x="877253" y="885384"/>
                </a:cubicBezTo>
                <a:cubicBezTo>
                  <a:pt x="909638" y="878716"/>
                  <a:pt x="865822" y="857761"/>
                  <a:pt x="880110" y="845379"/>
                </a:cubicBezTo>
                <a:cubicBezTo>
                  <a:pt x="906780" y="851094"/>
                  <a:pt x="976313" y="834901"/>
                  <a:pt x="999172" y="819661"/>
                </a:cubicBezTo>
                <a:cubicBezTo>
                  <a:pt x="1017270" y="807279"/>
                  <a:pt x="1011555" y="798706"/>
                  <a:pt x="999172" y="786324"/>
                </a:cubicBezTo>
                <a:cubicBezTo>
                  <a:pt x="969645" y="754891"/>
                  <a:pt x="893445" y="734889"/>
                  <a:pt x="851535" y="751081"/>
                </a:cubicBezTo>
                <a:cubicBezTo>
                  <a:pt x="830580" y="759654"/>
                  <a:pt x="811530" y="758701"/>
                  <a:pt x="792480" y="748224"/>
                </a:cubicBezTo>
                <a:cubicBezTo>
                  <a:pt x="790575" y="747271"/>
                  <a:pt x="788670" y="738699"/>
                  <a:pt x="790575" y="736794"/>
                </a:cubicBezTo>
                <a:cubicBezTo>
                  <a:pt x="803910" y="718696"/>
                  <a:pt x="824865" y="711076"/>
                  <a:pt x="844867" y="714886"/>
                </a:cubicBezTo>
                <a:cubicBezTo>
                  <a:pt x="931545" y="731079"/>
                  <a:pt x="984885" y="671071"/>
                  <a:pt x="1046797" y="629161"/>
                </a:cubicBezTo>
                <a:cubicBezTo>
                  <a:pt x="1053465" y="624399"/>
                  <a:pt x="1060132" y="618684"/>
                  <a:pt x="1056323" y="610111"/>
                </a:cubicBezTo>
                <a:cubicBezTo>
                  <a:pt x="1053465" y="601539"/>
                  <a:pt x="1043940" y="602491"/>
                  <a:pt x="1036320" y="603444"/>
                </a:cubicBezTo>
                <a:close/>
                <a:moveTo>
                  <a:pt x="576263" y="259591"/>
                </a:moveTo>
                <a:cubicBezTo>
                  <a:pt x="569595" y="262449"/>
                  <a:pt x="562928" y="258639"/>
                  <a:pt x="561022" y="252924"/>
                </a:cubicBezTo>
                <a:cubicBezTo>
                  <a:pt x="551497" y="230064"/>
                  <a:pt x="541972" y="207204"/>
                  <a:pt x="533400" y="184344"/>
                </a:cubicBezTo>
                <a:cubicBezTo>
                  <a:pt x="533400" y="184344"/>
                  <a:pt x="532447" y="184344"/>
                  <a:pt x="532447" y="183391"/>
                </a:cubicBezTo>
                <a:cubicBezTo>
                  <a:pt x="532447" y="183391"/>
                  <a:pt x="532447" y="183391"/>
                  <a:pt x="532447" y="183391"/>
                </a:cubicBezTo>
                <a:cubicBezTo>
                  <a:pt x="532447" y="183391"/>
                  <a:pt x="532447" y="184344"/>
                  <a:pt x="532447" y="184344"/>
                </a:cubicBezTo>
                <a:cubicBezTo>
                  <a:pt x="553403" y="198631"/>
                  <a:pt x="567690" y="218634"/>
                  <a:pt x="580072" y="240541"/>
                </a:cubicBezTo>
                <a:cubicBezTo>
                  <a:pt x="583882" y="247209"/>
                  <a:pt x="585788" y="255781"/>
                  <a:pt x="576263" y="259591"/>
                </a:cubicBezTo>
                <a:close/>
              </a:path>
            </a:pathLst>
          </a:custGeom>
          <a:noFill/>
          <a:ln w="15875" cap="flat">
            <a:solidFill>
              <a:schemeClr val="bg1"/>
            </a:solidFill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schemeClr val="bg1"/>
              </a:solidFill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BE257956-889B-418C-B86B-8C8C74AC4320}"/>
              </a:ext>
            </a:extLst>
          </p:cNvPr>
          <p:cNvSpPr txBox="1"/>
          <p:nvPr/>
        </p:nvSpPr>
        <p:spPr>
          <a:xfrm>
            <a:off x="2570495" y="2930778"/>
            <a:ext cx="2147423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6DB6F82-06C8-42FD-9292-103605806E4E}"/>
              </a:ext>
            </a:extLst>
          </p:cNvPr>
          <p:cNvSpPr txBox="1"/>
          <p:nvPr/>
        </p:nvSpPr>
        <p:spPr>
          <a:xfrm>
            <a:off x="2570495" y="648510"/>
            <a:ext cx="2147423" cy="2154436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800" dirty="0">
                <a:solidFill>
                  <a:schemeClr val="accent1"/>
                </a:solidFill>
              </a:rPr>
              <a:t>We Create Quality </a:t>
            </a:r>
          </a:p>
          <a:p>
            <a:r>
              <a:rPr lang="en-US" altLang="ko-KR" sz="2800" dirty="0">
                <a:solidFill>
                  <a:schemeClr val="accent1"/>
                </a:solidFill>
              </a:rPr>
              <a:t>Professional PPT Presentation</a:t>
            </a:r>
            <a:endParaRPr lang="ko-KR" altLang="en-US" sz="2800" dirty="0">
              <a:solidFill>
                <a:schemeClr val="accent1"/>
              </a:solidFill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71EACAE-0CA7-47F6-A512-599423909F77}"/>
              </a:ext>
            </a:extLst>
          </p:cNvPr>
          <p:cNvSpPr txBox="1"/>
          <p:nvPr/>
        </p:nvSpPr>
        <p:spPr>
          <a:xfrm>
            <a:off x="7917521" y="4085565"/>
            <a:ext cx="36681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accent4"/>
                </a:solidFill>
                <a:cs typeface="Arial" pitchFamily="34" charset="0"/>
              </a:rPr>
              <a:t>NO.1 Presentation</a:t>
            </a:r>
            <a:endParaRPr lang="ko-KR" altLang="en-US" sz="28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23197307-B917-45B6-BE2B-4339DFB2B1FB}"/>
              </a:ext>
            </a:extLst>
          </p:cNvPr>
          <p:cNvSpPr txBox="1"/>
          <p:nvPr/>
        </p:nvSpPr>
        <p:spPr>
          <a:xfrm>
            <a:off x="7917521" y="3683510"/>
            <a:ext cx="366812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Modern  PowerPoint  Presentation</a:t>
            </a:r>
            <a:endParaRPr lang="ko-KR" altLang="en-US" sz="1600" b="1" dirty="0">
              <a:solidFill>
                <a:srgbClr val="C00000"/>
              </a:solidFill>
              <a:cs typeface="Arial" pitchFamily="34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7A1F46BA-D252-4C0F-81FC-AE528A7DDC5D}"/>
              </a:ext>
            </a:extLst>
          </p:cNvPr>
          <p:cNvSpPr txBox="1"/>
          <p:nvPr/>
        </p:nvSpPr>
        <p:spPr>
          <a:xfrm>
            <a:off x="7917521" y="4608915"/>
            <a:ext cx="3668122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Easy to change colors, photos and Text. 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F7D363C8-3CA5-453F-A9B7-12C75401EC88}"/>
              </a:ext>
            </a:extLst>
          </p:cNvPr>
          <p:cNvSpPr txBox="1"/>
          <p:nvPr/>
        </p:nvSpPr>
        <p:spPr>
          <a:xfrm>
            <a:off x="8114908" y="512347"/>
            <a:ext cx="3326277" cy="132343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0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AWESOME</a:t>
            </a:r>
          </a:p>
          <a:p>
            <a:pPr algn="r"/>
            <a:r>
              <a:rPr lang="en-GB" altLang="ko-KR" sz="40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S</a:t>
            </a:r>
            <a:r>
              <a:rPr lang="en-US" altLang="ko-KR" sz="40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LIDE</a:t>
            </a:r>
            <a:endParaRPr lang="ko-KR" altLang="en-US" sz="4000" b="1" dirty="0">
              <a:solidFill>
                <a:schemeClr val="accent2"/>
              </a:solidFill>
              <a:latin typeface="+mj-lt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5563709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8C890FD-3116-413E-8820-D565E92FD28F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06A1605E-D481-45D6-86B7-0C6EC013C638}"/>
              </a:ext>
            </a:extLst>
          </p:cNvPr>
          <p:cNvSpPr/>
          <p:nvPr/>
        </p:nvSpPr>
        <p:spPr>
          <a:xfrm>
            <a:off x="4919869" y="735342"/>
            <a:ext cx="5695122" cy="5695122"/>
          </a:xfrm>
          <a:custGeom>
            <a:avLst/>
            <a:gdLst>
              <a:gd name="connsiteX0" fmla="*/ 0 w 5695122"/>
              <a:gd name="connsiteY0" fmla="*/ 3478023 h 5695122"/>
              <a:gd name="connsiteX1" fmla="*/ 78736 w 5695122"/>
              <a:gd name="connsiteY1" fmla="*/ 3584716 h 5695122"/>
              <a:gd name="connsiteX2" fmla="*/ 51811 w 5695122"/>
              <a:gd name="connsiteY2" fmla="*/ 3596322 h 5695122"/>
              <a:gd name="connsiteX3" fmla="*/ 17304 w 5695122"/>
              <a:gd name="connsiteY3" fmla="*/ 3624660 h 5695122"/>
              <a:gd name="connsiteX4" fmla="*/ 2854 w 5695122"/>
              <a:gd name="connsiteY4" fmla="*/ 3630430 h 5695122"/>
              <a:gd name="connsiteX5" fmla="*/ 0 w 5695122"/>
              <a:gd name="connsiteY5" fmla="*/ 3631747 h 5695122"/>
              <a:gd name="connsiteX6" fmla="*/ 0 w 5695122"/>
              <a:gd name="connsiteY6" fmla="*/ 0 h 5695122"/>
              <a:gd name="connsiteX7" fmla="*/ 5695122 w 5695122"/>
              <a:gd name="connsiteY7" fmla="*/ 0 h 5695122"/>
              <a:gd name="connsiteX8" fmla="*/ 5695122 w 5695122"/>
              <a:gd name="connsiteY8" fmla="*/ 5695122 h 5695122"/>
              <a:gd name="connsiteX9" fmla="*/ 0 w 5695122"/>
              <a:gd name="connsiteY9" fmla="*/ 5695122 h 5695122"/>
              <a:gd name="connsiteX10" fmla="*/ 0 w 5695122"/>
              <a:gd name="connsiteY10" fmla="*/ 3716069 h 5695122"/>
              <a:gd name="connsiteX11" fmla="*/ 15422 w 5695122"/>
              <a:gd name="connsiteY11" fmla="*/ 3716041 h 5695122"/>
              <a:gd name="connsiteX12" fmla="*/ 94980 w 5695122"/>
              <a:gd name="connsiteY12" fmla="*/ 3736211 h 5695122"/>
              <a:gd name="connsiteX13" fmla="*/ 91326 w 5695122"/>
              <a:gd name="connsiteY13" fmla="*/ 3749414 h 5695122"/>
              <a:gd name="connsiteX14" fmla="*/ 98699 w 5695122"/>
              <a:gd name="connsiteY14" fmla="*/ 3771938 h 5695122"/>
              <a:gd name="connsiteX15" fmla="*/ 105588 w 5695122"/>
              <a:gd name="connsiteY15" fmla="*/ 3771693 h 5695122"/>
              <a:gd name="connsiteX16" fmla="*/ 105588 w 5695122"/>
              <a:gd name="connsiteY16" fmla="*/ 3833447 h 5695122"/>
              <a:gd name="connsiteX17" fmla="*/ 104840 w 5695122"/>
              <a:gd name="connsiteY17" fmla="*/ 3834196 h 5695122"/>
              <a:gd name="connsiteX18" fmla="*/ 100987 w 5695122"/>
              <a:gd name="connsiteY18" fmla="*/ 3854446 h 5695122"/>
              <a:gd name="connsiteX19" fmla="*/ 105588 w 5695122"/>
              <a:gd name="connsiteY19" fmla="*/ 3854511 h 5695122"/>
              <a:gd name="connsiteX20" fmla="*/ 105588 w 5695122"/>
              <a:gd name="connsiteY20" fmla="*/ 3939490 h 5695122"/>
              <a:gd name="connsiteX21" fmla="*/ 53917 w 5695122"/>
              <a:gd name="connsiteY21" fmla="*/ 3967256 h 5695122"/>
              <a:gd name="connsiteX22" fmla="*/ 5466 w 5695122"/>
              <a:gd name="connsiteY22" fmla="*/ 4003670 h 5695122"/>
              <a:gd name="connsiteX23" fmla="*/ 58268 w 5695122"/>
              <a:gd name="connsiteY23" fmla="*/ 4026805 h 5695122"/>
              <a:gd name="connsiteX24" fmla="*/ 61774 w 5695122"/>
              <a:gd name="connsiteY24" fmla="*/ 4025905 h 5695122"/>
              <a:gd name="connsiteX25" fmla="*/ 85426 w 5695122"/>
              <a:gd name="connsiteY25" fmla="*/ 4017546 h 5695122"/>
              <a:gd name="connsiteX26" fmla="*/ 86305 w 5695122"/>
              <a:gd name="connsiteY26" fmla="*/ 4017779 h 5695122"/>
              <a:gd name="connsiteX27" fmla="*/ 93149 w 5695122"/>
              <a:gd name="connsiteY27" fmla="*/ 4024621 h 5695122"/>
              <a:gd name="connsiteX28" fmla="*/ 67436 w 5695122"/>
              <a:gd name="connsiteY28" fmla="*/ 4169111 h 5695122"/>
              <a:gd name="connsiteX29" fmla="*/ 94297 w 5695122"/>
              <a:gd name="connsiteY29" fmla="*/ 4207714 h 5695122"/>
              <a:gd name="connsiteX30" fmla="*/ 105588 w 5695122"/>
              <a:gd name="connsiteY30" fmla="*/ 4239101 h 5695122"/>
              <a:gd name="connsiteX31" fmla="*/ 105588 w 5695122"/>
              <a:gd name="connsiteY31" fmla="*/ 5589534 h 5695122"/>
              <a:gd name="connsiteX32" fmla="*/ 1069181 w 5695122"/>
              <a:gd name="connsiteY32" fmla="*/ 5589534 h 5695122"/>
              <a:gd name="connsiteX33" fmla="*/ 1095329 w 5695122"/>
              <a:gd name="connsiteY33" fmla="*/ 5618359 h 5695122"/>
              <a:gd name="connsiteX34" fmla="*/ 1195163 w 5695122"/>
              <a:gd name="connsiteY34" fmla="*/ 5672472 h 5695122"/>
              <a:gd name="connsiteX35" fmla="*/ 1206043 w 5695122"/>
              <a:gd name="connsiteY35" fmla="*/ 5694097 h 5695122"/>
              <a:gd name="connsiteX36" fmla="*/ 1312577 w 5695122"/>
              <a:gd name="connsiteY36" fmla="*/ 5673877 h 5695122"/>
              <a:gd name="connsiteX37" fmla="*/ 1484845 w 5695122"/>
              <a:gd name="connsiteY37" fmla="*/ 5598396 h 5695122"/>
              <a:gd name="connsiteX38" fmla="*/ 1502745 w 5695122"/>
              <a:gd name="connsiteY38" fmla="*/ 5589534 h 5695122"/>
              <a:gd name="connsiteX39" fmla="*/ 5589534 w 5695122"/>
              <a:gd name="connsiteY39" fmla="*/ 5589534 h 5695122"/>
              <a:gd name="connsiteX40" fmla="*/ 5589534 w 5695122"/>
              <a:gd name="connsiteY40" fmla="*/ 105588 h 5695122"/>
              <a:gd name="connsiteX41" fmla="*/ 105588 w 5695122"/>
              <a:gd name="connsiteY41" fmla="*/ 105588 h 5695122"/>
              <a:gd name="connsiteX42" fmla="*/ 105588 w 5695122"/>
              <a:gd name="connsiteY42" fmla="*/ 1436287 h 5695122"/>
              <a:gd name="connsiteX43" fmla="*/ 86014 w 5695122"/>
              <a:gd name="connsiteY43" fmla="*/ 1442785 h 5695122"/>
              <a:gd name="connsiteX44" fmla="*/ 0 w 5695122"/>
              <a:gd name="connsiteY44" fmla="*/ 1479498 h 56951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5695122" h="5695122">
                <a:moveTo>
                  <a:pt x="0" y="3478023"/>
                </a:moveTo>
                <a:lnTo>
                  <a:pt x="78736" y="3584716"/>
                </a:lnTo>
                <a:cubicBezTo>
                  <a:pt x="69542" y="3588679"/>
                  <a:pt x="61006" y="3592359"/>
                  <a:pt x="51811" y="3596322"/>
                </a:cubicBezTo>
                <a:cubicBezTo>
                  <a:pt x="40457" y="3606112"/>
                  <a:pt x="28881" y="3615386"/>
                  <a:pt x="17304" y="3624660"/>
                </a:cubicBezTo>
                <a:cubicBezTo>
                  <a:pt x="11283" y="3626950"/>
                  <a:pt x="7123" y="3628590"/>
                  <a:pt x="2854" y="3630430"/>
                </a:cubicBezTo>
                <a:lnTo>
                  <a:pt x="0" y="3631747"/>
                </a:lnTo>
                <a:close/>
                <a:moveTo>
                  <a:pt x="0" y="0"/>
                </a:moveTo>
                <a:lnTo>
                  <a:pt x="5695122" y="0"/>
                </a:lnTo>
                <a:lnTo>
                  <a:pt x="5695122" y="5695122"/>
                </a:lnTo>
                <a:lnTo>
                  <a:pt x="0" y="5695122"/>
                </a:lnTo>
                <a:lnTo>
                  <a:pt x="0" y="3716069"/>
                </a:lnTo>
                <a:lnTo>
                  <a:pt x="15422" y="3716041"/>
                </a:lnTo>
                <a:cubicBezTo>
                  <a:pt x="30707" y="3740663"/>
                  <a:pt x="63161" y="3736464"/>
                  <a:pt x="94980" y="3736211"/>
                </a:cubicBezTo>
                <a:cubicBezTo>
                  <a:pt x="93688" y="3740440"/>
                  <a:pt x="92618" y="3745185"/>
                  <a:pt x="91326" y="3749414"/>
                </a:cubicBezTo>
                <a:cubicBezTo>
                  <a:pt x="52570" y="3764284"/>
                  <a:pt x="69751" y="3775236"/>
                  <a:pt x="98699" y="3771938"/>
                </a:cubicBezTo>
                <a:lnTo>
                  <a:pt x="105588" y="3771693"/>
                </a:lnTo>
                <a:lnTo>
                  <a:pt x="105588" y="3833447"/>
                </a:lnTo>
                <a:lnTo>
                  <a:pt x="104840" y="3834196"/>
                </a:lnTo>
                <a:cubicBezTo>
                  <a:pt x="89724" y="3847061"/>
                  <a:pt x="81111" y="3852993"/>
                  <a:pt x="100987" y="3854446"/>
                </a:cubicBezTo>
                <a:lnTo>
                  <a:pt x="105588" y="3854511"/>
                </a:lnTo>
                <a:lnTo>
                  <a:pt x="105588" y="3939490"/>
                </a:lnTo>
                <a:lnTo>
                  <a:pt x="53917" y="3967256"/>
                </a:lnTo>
                <a:cubicBezTo>
                  <a:pt x="36201" y="3977417"/>
                  <a:pt x="19643" y="3988685"/>
                  <a:pt x="5466" y="4003670"/>
                </a:cubicBezTo>
                <a:cubicBezTo>
                  <a:pt x="-11406" y="4045823"/>
                  <a:pt x="39203" y="4031352"/>
                  <a:pt x="58268" y="4026805"/>
                </a:cubicBezTo>
                <a:cubicBezTo>
                  <a:pt x="59805" y="4026754"/>
                  <a:pt x="61118" y="4026188"/>
                  <a:pt x="61774" y="4025905"/>
                </a:cubicBezTo>
                <a:cubicBezTo>
                  <a:pt x="70089" y="4021709"/>
                  <a:pt x="81687" y="4016098"/>
                  <a:pt x="85426" y="4017546"/>
                </a:cubicBezTo>
                <a:cubicBezTo>
                  <a:pt x="88286" y="4018761"/>
                  <a:pt x="86305" y="4017779"/>
                  <a:pt x="86305" y="4017779"/>
                </a:cubicBezTo>
                <a:cubicBezTo>
                  <a:pt x="87206" y="4021675"/>
                  <a:pt x="90066" y="4022890"/>
                  <a:pt x="93149" y="4024621"/>
                </a:cubicBezTo>
                <a:cubicBezTo>
                  <a:pt x="37499" y="4077983"/>
                  <a:pt x="24123" y="4117407"/>
                  <a:pt x="67436" y="4169111"/>
                </a:cubicBezTo>
                <a:cubicBezTo>
                  <a:pt x="77049" y="4180573"/>
                  <a:pt x="86562" y="4193607"/>
                  <a:pt x="94297" y="4207714"/>
                </a:cubicBezTo>
                <a:lnTo>
                  <a:pt x="105588" y="4239101"/>
                </a:lnTo>
                <a:lnTo>
                  <a:pt x="105588" y="5589534"/>
                </a:lnTo>
                <a:lnTo>
                  <a:pt x="1069181" y="5589534"/>
                </a:lnTo>
                <a:lnTo>
                  <a:pt x="1095329" y="5618359"/>
                </a:lnTo>
                <a:cubicBezTo>
                  <a:pt x="1121964" y="5641759"/>
                  <a:pt x="1153182" y="5660889"/>
                  <a:pt x="1195163" y="5672472"/>
                </a:cubicBezTo>
                <a:cubicBezTo>
                  <a:pt x="1198935" y="5679413"/>
                  <a:pt x="1202050" y="5686638"/>
                  <a:pt x="1206043" y="5694097"/>
                </a:cubicBezTo>
                <a:cubicBezTo>
                  <a:pt x="1242057" y="5698155"/>
                  <a:pt x="1278217" y="5689911"/>
                  <a:pt x="1312577" y="5673877"/>
                </a:cubicBezTo>
                <a:cubicBezTo>
                  <a:pt x="1366639" y="5649349"/>
                  <a:pt x="1434056" y="5619676"/>
                  <a:pt x="1484845" y="5598396"/>
                </a:cubicBezTo>
                <a:lnTo>
                  <a:pt x="1502745" y="5589534"/>
                </a:lnTo>
                <a:lnTo>
                  <a:pt x="5589534" y="5589534"/>
                </a:lnTo>
                <a:lnTo>
                  <a:pt x="5589534" y="105588"/>
                </a:lnTo>
                <a:lnTo>
                  <a:pt x="105588" y="105588"/>
                </a:lnTo>
                <a:lnTo>
                  <a:pt x="105588" y="1436287"/>
                </a:lnTo>
                <a:lnTo>
                  <a:pt x="86014" y="1442785"/>
                </a:lnTo>
                <a:lnTo>
                  <a:pt x="0" y="147949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604C01C-EC77-4193-BC32-8A8EEEBB17EA}"/>
              </a:ext>
            </a:extLst>
          </p:cNvPr>
          <p:cNvSpPr txBox="1"/>
          <p:nvPr/>
        </p:nvSpPr>
        <p:spPr>
          <a:xfrm>
            <a:off x="1577009" y="734843"/>
            <a:ext cx="3336114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44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AWESOME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7726C6BE-6DB7-4696-BADD-A4F704AA9EAA}"/>
              </a:ext>
            </a:extLst>
          </p:cNvPr>
          <p:cNvSpPr txBox="1"/>
          <p:nvPr/>
        </p:nvSpPr>
        <p:spPr>
          <a:xfrm>
            <a:off x="2243965" y="1421222"/>
            <a:ext cx="3336114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3200" b="1" dirty="0">
                <a:solidFill>
                  <a:schemeClr val="accent2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ED3149C-0850-4F83-B716-48DD9CAAB7F9}"/>
              </a:ext>
            </a:extLst>
          </p:cNvPr>
          <p:cNvSpPr txBox="1"/>
          <p:nvPr/>
        </p:nvSpPr>
        <p:spPr>
          <a:xfrm>
            <a:off x="757817" y="3585728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Simple Portfolio Presentation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91C0473-3ACC-41D4-A0EF-C46F28C21AA3}"/>
              </a:ext>
            </a:extLst>
          </p:cNvPr>
          <p:cNvSpPr txBox="1"/>
          <p:nvPr/>
        </p:nvSpPr>
        <p:spPr>
          <a:xfrm>
            <a:off x="757817" y="3906888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Presentation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9A99B07-5E4A-4719-827F-4C9A8EB7BEBA}"/>
              </a:ext>
            </a:extLst>
          </p:cNvPr>
          <p:cNvSpPr txBox="1"/>
          <p:nvPr/>
        </p:nvSpPr>
        <p:spPr>
          <a:xfrm>
            <a:off x="757817" y="4870368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Portfolio Presentation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9B39DF5E-FCB3-459E-BF66-FF3BF7D3BA51}"/>
              </a:ext>
            </a:extLst>
          </p:cNvPr>
          <p:cNvSpPr txBox="1"/>
          <p:nvPr/>
        </p:nvSpPr>
        <p:spPr>
          <a:xfrm>
            <a:off x="757817" y="4549208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Simple Portfolio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E913E06-FFA2-4467-A0A7-C021CDBD71E4}"/>
              </a:ext>
            </a:extLst>
          </p:cNvPr>
          <p:cNvSpPr txBox="1"/>
          <p:nvPr/>
        </p:nvSpPr>
        <p:spPr>
          <a:xfrm>
            <a:off x="757817" y="4228048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Portfolio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3761FB7-03B1-4DA4-97C1-B9F37277D07A}"/>
              </a:ext>
            </a:extLst>
          </p:cNvPr>
          <p:cNvSpPr txBox="1"/>
          <p:nvPr/>
        </p:nvSpPr>
        <p:spPr>
          <a:xfrm>
            <a:off x="757817" y="5191528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Presentation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DD6E73A3-9B6F-41DA-99E9-D2E9E73DF9AE}"/>
              </a:ext>
            </a:extLst>
          </p:cNvPr>
          <p:cNvSpPr txBox="1"/>
          <p:nvPr/>
        </p:nvSpPr>
        <p:spPr>
          <a:xfrm>
            <a:off x="757817" y="5833847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Simple Portfolio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2D977D0C-4C01-42DB-93CD-370C6F84214F}"/>
              </a:ext>
            </a:extLst>
          </p:cNvPr>
          <p:cNvSpPr txBox="1"/>
          <p:nvPr/>
        </p:nvSpPr>
        <p:spPr>
          <a:xfrm>
            <a:off x="757817" y="5512688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Portfolio Presentation</a:t>
            </a:r>
          </a:p>
        </p:txBody>
      </p:sp>
    </p:spTree>
    <p:extLst>
      <p:ext uri="{BB962C8B-B14F-4D97-AF65-F5344CB8AC3E}">
        <p14:creationId xmlns:p14="http://schemas.microsoft.com/office/powerpoint/2010/main" val="141290672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cxnSp>
        <p:nvCxnSpPr>
          <p:cNvPr id="3" name="Elbow Connector 3">
            <a:extLst>
              <a:ext uri="{FF2B5EF4-FFF2-40B4-BE49-F238E27FC236}">
                <a16:creationId xmlns:a16="http://schemas.microsoft.com/office/drawing/2014/main" id="{C1732C0D-E41D-4955-B395-30764DAE6D96}"/>
              </a:ext>
            </a:extLst>
          </p:cNvPr>
          <p:cNvCxnSpPr/>
          <p:nvPr/>
        </p:nvCxnSpPr>
        <p:spPr>
          <a:xfrm rot="5400000" flipH="1" flipV="1">
            <a:off x="6214928" y="3946434"/>
            <a:ext cx="888123" cy="1080000"/>
          </a:xfrm>
          <a:prstGeom prst="bentConnector3">
            <a:avLst>
              <a:gd name="adj1" fmla="val 50000"/>
            </a:avLst>
          </a:prstGeom>
          <a:ln w="50800">
            <a:solidFill>
              <a:schemeClr val="accent3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" name="Elbow Connector 4">
            <a:extLst>
              <a:ext uri="{FF2B5EF4-FFF2-40B4-BE49-F238E27FC236}">
                <a16:creationId xmlns:a16="http://schemas.microsoft.com/office/drawing/2014/main" id="{CD9E75B5-E3AF-4E8C-8FC3-1F213D3B55B0}"/>
              </a:ext>
            </a:extLst>
          </p:cNvPr>
          <p:cNvCxnSpPr>
            <a:cxnSpLocks/>
          </p:cNvCxnSpPr>
          <p:nvPr/>
        </p:nvCxnSpPr>
        <p:spPr>
          <a:xfrm rot="16200000" flipV="1">
            <a:off x="4696912" y="4831651"/>
            <a:ext cx="1767294" cy="1076861"/>
          </a:xfrm>
          <a:prstGeom prst="bentConnector3">
            <a:avLst>
              <a:gd name="adj1" fmla="val 66513"/>
            </a:avLst>
          </a:prstGeom>
          <a:ln w="50800">
            <a:solidFill>
              <a:schemeClr val="accent4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id="{378E74AE-5726-46D4-88E3-82DA2E8919AC}"/>
              </a:ext>
            </a:extLst>
          </p:cNvPr>
          <p:cNvGrpSpPr/>
          <p:nvPr/>
        </p:nvGrpSpPr>
        <p:grpSpPr>
          <a:xfrm>
            <a:off x="930851" y="1939023"/>
            <a:ext cx="3175671" cy="923330"/>
            <a:chOff x="5889060" y="3872747"/>
            <a:chExt cx="2527679" cy="923330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59A7EF4E-21CD-42EC-98CA-E82B9BC087F4}"/>
                </a:ext>
              </a:extLst>
            </p:cNvPr>
            <p:cNvSpPr txBox="1"/>
            <p:nvPr/>
          </p:nvSpPr>
          <p:spPr>
            <a:xfrm>
              <a:off x="5889060" y="4149746"/>
              <a:ext cx="25276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5CD6B2A-4D59-4948-B8C8-25B27AD5507C}"/>
                </a:ext>
              </a:extLst>
            </p:cNvPr>
            <p:cNvSpPr txBox="1"/>
            <p:nvPr/>
          </p:nvSpPr>
          <p:spPr>
            <a:xfrm>
              <a:off x="5889060" y="3872747"/>
              <a:ext cx="25276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55ACF66-DA34-4E67-BF8A-EB9FF7F83494}"/>
              </a:ext>
            </a:extLst>
          </p:cNvPr>
          <p:cNvGrpSpPr/>
          <p:nvPr/>
        </p:nvGrpSpPr>
        <p:grpSpPr>
          <a:xfrm>
            <a:off x="1103320" y="3671938"/>
            <a:ext cx="3289526" cy="923330"/>
            <a:chOff x="5889060" y="3872747"/>
            <a:chExt cx="2527679" cy="923330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B23B1654-4CEA-4198-8A54-62C136362C31}"/>
                </a:ext>
              </a:extLst>
            </p:cNvPr>
            <p:cNvSpPr txBox="1"/>
            <p:nvPr/>
          </p:nvSpPr>
          <p:spPr>
            <a:xfrm>
              <a:off x="5889060" y="4149746"/>
              <a:ext cx="25276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3145A2D2-A432-4CB3-A997-CB18EC89F2D4}"/>
                </a:ext>
              </a:extLst>
            </p:cNvPr>
            <p:cNvSpPr txBox="1"/>
            <p:nvPr/>
          </p:nvSpPr>
          <p:spPr>
            <a:xfrm>
              <a:off x="5889060" y="3872747"/>
              <a:ext cx="25276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685DBED-6664-4D2F-8A78-5F9060C1D0E5}"/>
              </a:ext>
            </a:extLst>
          </p:cNvPr>
          <p:cNvGrpSpPr/>
          <p:nvPr/>
        </p:nvGrpSpPr>
        <p:grpSpPr>
          <a:xfrm>
            <a:off x="8127697" y="1742732"/>
            <a:ext cx="3182019" cy="923330"/>
            <a:chOff x="5889060" y="3872747"/>
            <a:chExt cx="2527679" cy="923330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9D77AB9-44B4-4B8F-BA48-1DED05D05E49}"/>
                </a:ext>
              </a:extLst>
            </p:cNvPr>
            <p:cNvSpPr txBox="1"/>
            <p:nvPr/>
          </p:nvSpPr>
          <p:spPr>
            <a:xfrm>
              <a:off x="5889060" y="4149746"/>
              <a:ext cx="25276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F9C4B776-AC8F-44BD-81CD-56A6BAE49788}"/>
                </a:ext>
              </a:extLst>
            </p:cNvPr>
            <p:cNvSpPr txBox="1"/>
            <p:nvPr/>
          </p:nvSpPr>
          <p:spPr>
            <a:xfrm>
              <a:off x="5889060" y="3872747"/>
              <a:ext cx="25276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2085324D-ECD8-46F1-8650-4A3F031EB5A7}"/>
              </a:ext>
            </a:extLst>
          </p:cNvPr>
          <p:cNvGrpSpPr/>
          <p:nvPr/>
        </p:nvGrpSpPr>
        <p:grpSpPr>
          <a:xfrm>
            <a:off x="7814989" y="3177326"/>
            <a:ext cx="3206201" cy="923330"/>
            <a:chOff x="5889060" y="3872747"/>
            <a:chExt cx="2527679" cy="923330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A4CA92B-8206-4C1F-B98E-ACD7868E611B}"/>
                </a:ext>
              </a:extLst>
            </p:cNvPr>
            <p:cNvSpPr txBox="1"/>
            <p:nvPr/>
          </p:nvSpPr>
          <p:spPr>
            <a:xfrm>
              <a:off x="5889060" y="4149746"/>
              <a:ext cx="25276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80038DE9-3CDC-41F5-8DE3-DFB78AEF15EE}"/>
                </a:ext>
              </a:extLst>
            </p:cNvPr>
            <p:cNvSpPr txBox="1"/>
            <p:nvPr/>
          </p:nvSpPr>
          <p:spPr>
            <a:xfrm>
              <a:off x="5889060" y="3872747"/>
              <a:ext cx="25276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cxnSp>
        <p:nvCxnSpPr>
          <p:cNvPr id="17" name="Elbow Connector 17">
            <a:extLst>
              <a:ext uri="{FF2B5EF4-FFF2-40B4-BE49-F238E27FC236}">
                <a16:creationId xmlns:a16="http://schemas.microsoft.com/office/drawing/2014/main" id="{7247295F-4965-4E10-B8CB-8504C467A4A8}"/>
              </a:ext>
            </a:extLst>
          </p:cNvPr>
          <p:cNvCxnSpPr/>
          <p:nvPr/>
        </p:nvCxnSpPr>
        <p:spPr>
          <a:xfrm rot="16200000" flipV="1">
            <a:off x="4565657" y="2918991"/>
            <a:ext cx="1675165" cy="1440000"/>
          </a:xfrm>
          <a:prstGeom prst="bentConnector3">
            <a:avLst>
              <a:gd name="adj1" fmla="val 50000"/>
            </a:avLst>
          </a:prstGeom>
          <a:ln w="50800">
            <a:solidFill>
              <a:schemeClr val="accent1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Elbow Connector 18">
            <a:extLst>
              <a:ext uri="{FF2B5EF4-FFF2-40B4-BE49-F238E27FC236}">
                <a16:creationId xmlns:a16="http://schemas.microsoft.com/office/drawing/2014/main" id="{B55AAED4-4645-432D-B037-1E71C7BD1013}"/>
              </a:ext>
            </a:extLst>
          </p:cNvPr>
          <p:cNvCxnSpPr/>
          <p:nvPr/>
        </p:nvCxnSpPr>
        <p:spPr>
          <a:xfrm rot="5400000" flipH="1" flipV="1">
            <a:off x="6322566" y="2387219"/>
            <a:ext cx="1044000" cy="1440000"/>
          </a:xfrm>
          <a:prstGeom prst="bentConnector3">
            <a:avLst>
              <a:gd name="adj1" fmla="val 50000"/>
            </a:avLst>
          </a:prstGeom>
          <a:ln w="50800">
            <a:solidFill>
              <a:schemeClr val="accent2"/>
            </a:solidFill>
            <a:headEnd type="none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14501A12-E4E0-4AD6-9CEC-F706AA48D31A}"/>
              </a:ext>
            </a:extLst>
          </p:cNvPr>
          <p:cNvSpPr txBox="1"/>
          <p:nvPr/>
        </p:nvSpPr>
        <p:spPr>
          <a:xfrm>
            <a:off x="4684919" y="3191285"/>
            <a:ext cx="49400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03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34D95197-0EC1-446E-832D-E2AB1B30A6A6}"/>
              </a:ext>
            </a:extLst>
          </p:cNvPr>
          <p:cNvSpPr txBox="1"/>
          <p:nvPr/>
        </p:nvSpPr>
        <p:spPr>
          <a:xfrm>
            <a:off x="7053455" y="2655815"/>
            <a:ext cx="49400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04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D5C3443-39D4-4165-88C6-8CEFE2978287}"/>
              </a:ext>
            </a:extLst>
          </p:cNvPr>
          <p:cNvSpPr txBox="1"/>
          <p:nvPr/>
        </p:nvSpPr>
        <p:spPr>
          <a:xfrm>
            <a:off x="6698437" y="4040341"/>
            <a:ext cx="49400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02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E53214B-63C2-4C91-970C-CDD0853EEB11}"/>
              </a:ext>
            </a:extLst>
          </p:cNvPr>
          <p:cNvSpPr txBox="1"/>
          <p:nvPr/>
        </p:nvSpPr>
        <p:spPr>
          <a:xfrm>
            <a:off x="5044197" y="4484561"/>
            <a:ext cx="49400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01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cxnSp>
        <p:nvCxnSpPr>
          <p:cNvPr id="23" name="Straight Arrow Connector 22">
            <a:extLst>
              <a:ext uri="{FF2B5EF4-FFF2-40B4-BE49-F238E27FC236}">
                <a16:creationId xmlns:a16="http://schemas.microsoft.com/office/drawing/2014/main" id="{118F25C7-71D8-4D6A-AC0C-F904684D8257}"/>
              </a:ext>
            </a:extLst>
          </p:cNvPr>
          <p:cNvCxnSpPr/>
          <p:nvPr/>
        </p:nvCxnSpPr>
        <p:spPr>
          <a:xfrm flipV="1">
            <a:off x="6120132" y="1865754"/>
            <a:ext cx="7198" cy="1253947"/>
          </a:xfrm>
          <a:prstGeom prst="straightConnector1">
            <a:avLst/>
          </a:prstGeom>
          <a:ln w="50800">
            <a:solidFill>
              <a:schemeClr val="accent5"/>
            </a:solidFill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Oval 26">
            <a:extLst>
              <a:ext uri="{FF2B5EF4-FFF2-40B4-BE49-F238E27FC236}">
                <a16:creationId xmlns:a16="http://schemas.microsoft.com/office/drawing/2014/main" id="{14398212-D939-4C6C-8C0B-1DFFED8F8371}"/>
              </a:ext>
            </a:extLst>
          </p:cNvPr>
          <p:cNvSpPr/>
          <p:nvPr/>
        </p:nvSpPr>
        <p:spPr>
          <a:xfrm>
            <a:off x="6793934" y="3255712"/>
            <a:ext cx="810106" cy="810106"/>
          </a:xfrm>
          <a:custGeom>
            <a:avLst/>
            <a:gdLst/>
            <a:ahLst/>
            <a:cxnLst/>
            <a:rect l="l" t="t" r="r" b="b"/>
            <a:pathLst>
              <a:path w="810106" h="810106">
                <a:moveTo>
                  <a:pt x="405053" y="66407"/>
                </a:moveTo>
                <a:cubicBezTo>
                  <a:pt x="218024" y="66407"/>
                  <a:pt x="66407" y="218024"/>
                  <a:pt x="66407" y="405053"/>
                </a:cubicBezTo>
                <a:cubicBezTo>
                  <a:pt x="66407" y="592082"/>
                  <a:pt x="218024" y="743699"/>
                  <a:pt x="405053" y="743699"/>
                </a:cubicBezTo>
                <a:cubicBezTo>
                  <a:pt x="592082" y="743699"/>
                  <a:pt x="743699" y="592082"/>
                  <a:pt x="743699" y="405053"/>
                </a:cubicBezTo>
                <a:cubicBezTo>
                  <a:pt x="743699" y="218024"/>
                  <a:pt x="592082" y="66407"/>
                  <a:pt x="405053" y="66407"/>
                </a:cubicBezTo>
                <a:close/>
                <a:moveTo>
                  <a:pt x="405053" y="0"/>
                </a:moveTo>
                <a:cubicBezTo>
                  <a:pt x="628758" y="0"/>
                  <a:pt x="810106" y="181348"/>
                  <a:pt x="810106" y="405053"/>
                </a:cubicBezTo>
                <a:cubicBezTo>
                  <a:pt x="810106" y="628758"/>
                  <a:pt x="628758" y="810106"/>
                  <a:pt x="405053" y="810106"/>
                </a:cubicBezTo>
                <a:cubicBezTo>
                  <a:pt x="181348" y="810106"/>
                  <a:pt x="0" y="628758"/>
                  <a:pt x="0" y="405053"/>
                </a:cubicBezTo>
                <a:cubicBezTo>
                  <a:pt x="0" y="181348"/>
                  <a:pt x="181348" y="0"/>
                  <a:pt x="405053" y="0"/>
                </a:cubicBezTo>
                <a:close/>
              </a:path>
            </a:pathLst>
          </a:custGeom>
          <a:solidFill>
            <a:schemeClr val="accent3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5" name="Oval 29">
            <a:extLst>
              <a:ext uri="{FF2B5EF4-FFF2-40B4-BE49-F238E27FC236}">
                <a16:creationId xmlns:a16="http://schemas.microsoft.com/office/drawing/2014/main" id="{7176A4FC-410C-4575-A68D-E9243D3ED423}"/>
              </a:ext>
            </a:extLst>
          </p:cNvPr>
          <p:cNvSpPr/>
          <p:nvPr/>
        </p:nvSpPr>
        <p:spPr>
          <a:xfrm>
            <a:off x="4637076" y="3728550"/>
            <a:ext cx="810106" cy="810106"/>
          </a:xfrm>
          <a:custGeom>
            <a:avLst/>
            <a:gdLst/>
            <a:ahLst/>
            <a:cxnLst/>
            <a:rect l="l" t="t" r="r" b="b"/>
            <a:pathLst>
              <a:path w="810106" h="810106">
                <a:moveTo>
                  <a:pt x="405053" y="66407"/>
                </a:moveTo>
                <a:cubicBezTo>
                  <a:pt x="218024" y="66407"/>
                  <a:pt x="66407" y="218024"/>
                  <a:pt x="66407" y="405053"/>
                </a:cubicBezTo>
                <a:cubicBezTo>
                  <a:pt x="66407" y="592082"/>
                  <a:pt x="218024" y="743699"/>
                  <a:pt x="405053" y="743699"/>
                </a:cubicBezTo>
                <a:cubicBezTo>
                  <a:pt x="592082" y="743699"/>
                  <a:pt x="743699" y="592082"/>
                  <a:pt x="743699" y="405053"/>
                </a:cubicBezTo>
                <a:cubicBezTo>
                  <a:pt x="743699" y="218024"/>
                  <a:pt x="592082" y="66407"/>
                  <a:pt x="405053" y="66407"/>
                </a:cubicBezTo>
                <a:close/>
                <a:moveTo>
                  <a:pt x="405053" y="0"/>
                </a:moveTo>
                <a:cubicBezTo>
                  <a:pt x="628758" y="0"/>
                  <a:pt x="810106" y="181348"/>
                  <a:pt x="810106" y="405053"/>
                </a:cubicBezTo>
                <a:cubicBezTo>
                  <a:pt x="810106" y="628758"/>
                  <a:pt x="628758" y="810106"/>
                  <a:pt x="405053" y="810106"/>
                </a:cubicBezTo>
                <a:cubicBezTo>
                  <a:pt x="181348" y="810106"/>
                  <a:pt x="0" y="628758"/>
                  <a:pt x="0" y="405053"/>
                </a:cubicBezTo>
                <a:cubicBezTo>
                  <a:pt x="0" y="181348"/>
                  <a:pt x="181348" y="0"/>
                  <a:pt x="405053" y="0"/>
                </a:cubicBezTo>
                <a:close/>
              </a:path>
            </a:pathLst>
          </a:custGeom>
          <a:solidFill>
            <a:schemeClr val="accent4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6" name="Oval 32">
            <a:extLst>
              <a:ext uri="{FF2B5EF4-FFF2-40B4-BE49-F238E27FC236}">
                <a16:creationId xmlns:a16="http://schemas.microsoft.com/office/drawing/2014/main" id="{2A96DC8F-D7F7-4957-A26B-50FEA5CC3B51}"/>
              </a:ext>
            </a:extLst>
          </p:cNvPr>
          <p:cNvSpPr/>
          <p:nvPr/>
        </p:nvSpPr>
        <p:spPr>
          <a:xfrm>
            <a:off x="4269390" y="2001864"/>
            <a:ext cx="810106" cy="810106"/>
          </a:xfrm>
          <a:custGeom>
            <a:avLst/>
            <a:gdLst/>
            <a:ahLst/>
            <a:cxnLst/>
            <a:rect l="l" t="t" r="r" b="b"/>
            <a:pathLst>
              <a:path w="810106" h="810106">
                <a:moveTo>
                  <a:pt x="405053" y="66407"/>
                </a:moveTo>
                <a:cubicBezTo>
                  <a:pt x="218024" y="66407"/>
                  <a:pt x="66407" y="218024"/>
                  <a:pt x="66407" y="405053"/>
                </a:cubicBezTo>
                <a:cubicBezTo>
                  <a:pt x="66407" y="592082"/>
                  <a:pt x="218024" y="743699"/>
                  <a:pt x="405053" y="743699"/>
                </a:cubicBezTo>
                <a:cubicBezTo>
                  <a:pt x="592082" y="743699"/>
                  <a:pt x="743699" y="592082"/>
                  <a:pt x="743699" y="405053"/>
                </a:cubicBezTo>
                <a:cubicBezTo>
                  <a:pt x="743699" y="218024"/>
                  <a:pt x="592082" y="66407"/>
                  <a:pt x="405053" y="66407"/>
                </a:cubicBezTo>
                <a:close/>
                <a:moveTo>
                  <a:pt x="405053" y="0"/>
                </a:moveTo>
                <a:cubicBezTo>
                  <a:pt x="628758" y="0"/>
                  <a:pt x="810106" y="181348"/>
                  <a:pt x="810106" y="405053"/>
                </a:cubicBezTo>
                <a:cubicBezTo>
                  <a:pt x="810106" y="628758"/>
                  <a:pt x="628758" y="810106"/>
                  <a:pt x="405053" y="810106"/>
                </a:cubicBezTo>
                <a:cubicBezTo>
                  <a:pt x="181348" y="810106"/>
                  <a:pt x="0" y="628758"/>
                  <a:pt x="0" y="405053"/>
                </a:cubicBezTo>
                <a:cubicBezTo>
                  <a:pt x="0" y="181348"/>
                  <a:pt x="181348" y="0"/>
                  <a:pt x="405053" y="0"/>
                </a:cubicBezTo>
                <a:close/>
              </a:path>
            </a:pathLst>
          </a:custGeom>
          <a:solidFill>
            <a:schemeClr val="accent1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7" name="Oval 35">
            <a:extLst>
              <a:ext uri="{FF2B5EF4-FFF2-40B4-BE49-F238E27FC236}">
                <a16:creationId xmlns:a16="http://schemas.microsoft.com/office/drawing/2014/main" id="{7BD15CBD-78B2-4021-B54F-0B81B2E649BB}"/>
              </a:ext>
            </a:extLst>
          </p:cNvPr>
          <p:cNvSpPr/>
          <p:nvPr/>
        </p:nvSpPr>
        <p:spPr>
          <a:xfrm>
            <a:off x="7154722" y="1799344"/>
            <a:ext cx="810106" cy="810106"/>
          </a:xfrm>
          <a:custGeom>
            <a:avLst/>
            <a:gdLst/>
            <a:ahLst/>
            <a:cxnLst/>
            <a:rect l="l" t="t" r="r" b="b"/>
            <a:pathLst>
              <a:path w="810106" h="810106">
                <a:moveTo>
                  <a:pt x="405053" y="66407"/>
                </a:moveTo>
                <a:cubicBezTo>
                  <a:pt x="218024" y="66407"/>
                  <a:pt x="66407" y="218024"/>
                  <a:pt x="66407" y="405053"/>
                </a:cubicBezTo>
                <a:cubicBezTo>
                  <a:pt x="66407" y="592082"/>
                  <a:pt x="218024" y="743699"/>
                  <a:pt x="405053" y="743699"/>
                </a:cubicBezTo>
                <a:cubicBezTo>
                  <a:pt x="592082" y="743699"/>
                  <a:pt x="743699" y="592082"/>
                  <a:pt x="743699" y="405053"/>
                </a:cubicBezTo>
                <a:cubicBezTo>
                  <a:pt x="743699" y="218024"/>
                  <a:pt x="592082" y="66407"/>
                  <a:pt x="405053" y="66407"/>
                </a:cubicBezTo>
                <a:close/>
                <a:moveTo>
                  <a:pt x="405053" y="0"/>
                </a:moveTo>
                <a:cubicBezTo>
                  <a:pt x="628758" y="0"/>
                  <a:pt x="810106" y="181348"/>
                  <a:pt x="810106" y="405053"/>
                </a:cubicBezTo>
                <a:cubicBezTo>
                  <a:pt x="810106" y="628758"/>
                  <a:pt x="628758" y="810106"/>
                  <a:pt x="405053" y="810106"/>
                </a:cubicBezTo>
                <a:cubicBezTo>
                  <a:pt x="181348" y="810106"/>
                  <a:pt x="0" y="628758"/>
                  <a:pt x="0" y="405053"/>
                </a:cubicBezTo>
                <a:cubicBezTo>
                  <a:pt x="0" y="181348"/>
                  <a:pt x="181348" y="0"/>
                  <a:pt x="405053" y="0"/>
                </a:cubicBezTo>
                <a:close/>
              </a:path>
            </a:pathLst>
          </a:custGeom>
          <a:solidFill>
            <a:schemeClr val="accent2"/>
          </a:solidFill>
          <a:ln w="63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8" name="Rounded Rectangle 10">
            <a:extLst>
              <a:ext uri="{FF2B5EF4-FFF2-40B4-BE49-F238E27FC236}">
                <a16:creationId xmlns:a16="http://schemas.microsoft.com/office/drawing/2014/main" id="{CCF5C4F5-0FA4-4700-AFA8-4019453E7EDB}"/>
              </a:ext>
            </a:extLst>
          </p:cNvPr>
          <p:cNvSpPr/>
          <p:nvPr/>
        </p:nvSpPr>
        <p:spPr>
          <a:xfrm>
            <a:off x="7432694" y="2033846"/>
            <a:ext cx="254160" cy="33635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Rounded Rectangle 32">
            <a:extLst>
              <a:ext uri="{FF2B5EF4-FFF2-40B4-BE49-F238E27FC236}">
                <a16:creationId xmlns:a16="http://schemas.microsoft.com/office/drawing/2014/main" id="{C80D8957-FF62-47C2-935E-317B3C7BA3D4}"/>
              </a:ext>
            </a:extLst>
          </p:cNvPr>
          <p:cNvSpPr/>
          <p:nvPr/>
        </p:nvSpPr>
        <p:spPr>
          <a:xfrm>
            <a:off x="4521578" y="2245598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Rounded Rectangle 25">
            <a:extLst>
              <a:ext uri="{FF2B5EF4-FFF2-40B4-BE49-F238E27FC236}">
                <a16:creationId xmlns:a16="http://schemas.microsoft.com/office/drawing/2014/main" id="{38A712C9-2DAC-4A0B-BE57-0CD582DB3E6E}"/>
              </a:ext>
            </a:extLst>
          </p:cNvPr>
          <p:cNvSpPr/>
          <p:nvPr/>
        </p:nvSpPr>
        <p:spPr>
          <a:xfrm>
            <a:off x="6995486" y="3508384"/>
            <a:ext cx="412168" cy="30205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1" name="Oval 31">
            <a:extLst>
              <a:ext uri="{FF2B5EF4-FFF2-40B4-BE49-F238E27FC236}">
                <a16:creationId xmlns:a16="http://schemas.microsoft.com/office/drawing/2014/main" id="{6F7F5305-FAB5-43A2-A2A3-48EF4DD3D366}"/>
              </a:ext>
            </a:extLst>
          </p:cNvPr>
          <p:cNvSpPr/>
          <p:nvPr/>
        </p:nvSpPr>
        <p:spPr>
          <a:xfrm>
            <a:off x="4824464" y="3904506"/>
            <a:ext cx="407177" cy="401707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32" name="Graphic 50">
            <a:extLst>
              <a:ext uri="{FF2B5EF4-FFF2-40B4-BE49-F238E27FC236}">
                <a16:creationId xmlns:a16="http://schemas.microsoft.com/office/drawing/2014/main" id="{A7765F71-7EE1-4756-AAE5-546627338DF4}"/>
              </a:ext>
            </a:extLst>
          </p:cNvPr>
          <p:cNvGrpSpPr/>
          <p:nvPr/>
        </p:nvGrpSpPr>
        <p:grpSpPr>
          <a:xfrm>
            <a:off x="4465132" y="4706477"/>
            <a:ext cx="3324396" cy="1624668"/>
            <a:chOff x="-1444779" y="86622"/>
            <a:chExt cx="15138692" cy="7398436"/>
          </a:xfrm>
        </p:grpSpPr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41A043B-973E-4DC6-8C44-0F0E0D30F61F}"/>
                </a:ext>
              </a:extLst>
            </p:cNvPr>
            <p:cNvSpPr/>
            <p:nvPr/>
          </p:nvSpPr>
          <p:spPr>
            <a:xfrm>
              <a:off x="1788718" y="86622"/>
              <a:ext cx="8613218" cy="6281672"/>
            </a:xfrm>
            <a:custGeom>
              <a:avLst/>
              <a:gdLst>
                <a:gd name="connsiteX0" fmla="*/ 8420062 w 8607832"/>
                <a:gd name="connsiteY0" fmla="*/ 4211041 h 6279209"/>
                <a:gd name="connsiteX1" fmla="*/ 7990681 w 8607832"/>
                <a:gd name="connsiteY1" fmla="*/ 4231232 h 6279209"/>
                <a:gd name="connsiteX2" fmla="*/ 7630619 w 8607832"/>
                <a:gd name="connsiteY2" fmla="*/ 4614849 h 6279209"/>
                <a:gd name="connsiteX3" fmla="*/ 7659558 w 8607832"/>
                <a:gd name="connsiteY3" fmla="*/ 4643788 h 6279209"/>
                <a:gd name="connsiteX4" fmla="*/ 7859443 w 8607832"/>
                <a:gd name="connsiteY4" fmla="*/ 4617541 h 6279209"/>
                <a:gd name="connsiteX5" fmla="*/ 8222196 w 8607832"/>
                <a:gd name="connsiteY5" fmla="*/ 4498418 h 6279209"/>
                <a:gd name="connsiteX6" fmla="*/ 8236330 w 8607832"/>
                <a:gd name="connsiteY6" fmla="*/ 4496398 h 6279209"/>
                <a:gd name="connsiteX7" fmla="*/ 8228254 w 8607832"/>
                <a:gd name="connsiteY7" fmla="*/ 4504475 h 6279209"/>
                <a:gd name="connsiteX8" fmla="*/ 7670326 w 8607832"/>
                <a:gd name="connsiteY8" fmla="*/ 4709743 h 6279209"/>
                <a:gd name="connsiteX9" fmla="*/ 7436791 w 8607832"/>
                <a:gd name="connsiteY9" fmla="*/ 4735318 h 6279209"/>
                <a:gd name="connsiteX10" fmla="*/ 6759067 w 8607832"/>
                <a:gd name="connsiteY10" fmla="*/ 4696956 h 6279209"/>
                <a:gd name="connsiteX11" fmla="*/ 6037597 w 8607832"/>
                <a:gd name="connsiteY11" fmla="*/ 4656576 h 6279209"/>
                <a:gd name="connsiteX12" fmla="*/ 6023464 w 8607832"/>
                <a:gd name="connsiteY12" fmla="*/ 4649172 h 6279209"/>
                <a:gd name="connsiteX13" fmla="*/ 6361317 w 8607832"/>
                <a:gd name="connsiteY13" fmla="*/ 4472170 h 6279209"/>
                <a:gd name="connsiteX14" fmla="*/ 6783296 w 8607832"/>
                <a:gd name="connsiteY14" fmla="*/ 4236616 h 6279209"/>
                <a:gd name="connsiteX15" fmla="*/ 7066634 w 8607832"/>
                <a:gd name="connsiteY15" fmla="*/ 4052210 h 6279209"/>
                <a:gd name="connsiteX16" fmla="*/ 7151433 w 8607832"/>
                <a:gd name="connsiteY16" fmla="*/ 4042115 h 6279209"/>
                <a:gd name="connsiteX17" fmla="*/ 7304208 w 8607832"/>
                <a:gd name="connsiteY17" fmla="*/ 4071727 h 6279209"/>
                <a:gd name="connsiteX18" fmla="*/ 7625235 w 8607832"/>
                <a:gd name="connsiteY18" fmla="*/ 3948566 h 6279209"/>
                <a:gd name="connsiteX19" fmla="*/ 8172394 w 8607832"/>
                <a:gd name="connsiteY19" fmla="*/ 2496877 h 6279209"/>
                <a:gd name="connsiteX20" fmla="*/ 7882325 w 8607832"/>
                <a:gd name="connsiteY20" fmla="*/ 1811077 h 6279209"/>
                <a:gd name="connsiteX21" fmla="*/ 7854059 w 8607832"/>
                <a:gd name="connsiteY21" fmla="*/ 1889820 h 6279209"/>
                <a:gd name="connsiteX22" fmla="*/ 7732917 w 8607832"/>
                <a:gd name="connsiteY22" fmla="*/ 2389195 h 6279209"/>
                <a:gd name="connsiteX23" fmla="*/ 7607736 w 8607832"/>
                <a:gd name="connsiteY23" fmla="*/ 2746565 h 6279209"/>
                <a:gd name="connsiteX24" fmla="*/ 7178354 w 8607832"/>
                <a:gd name="connsiteY24" fmla="*/ 3424962 h 6279209"/>
                <a:gd name="connsiteX25" fmla="*/ 7050481 w 8607832"/>
                <a:gd name="connsiteY25" fmla="*/ 3653113 h 6279209"/>
                <a:gd name="connsiteX26" fmla="*/ 7022888 w 8607832"/>
                <a:gd name="connsiteY26" fmla="*/ 3873861 h 6279209"/>
                <a:gd name="connsiteX27" fmla="*/ 7057884 w 8607832"/>
                <a:gd name="connsiteY27" fmla="*/ 3889341 h 6279209"/>
                <a:gd name="connsiteX28" fmla="*/ 7311611 w 8607832"/>
                <a:gd name="connsiteY28" fmla="*/ 3701570 h 6279209"/>
                <a:gd name="connsiteX29" fmla="*/ 7883672 w 8607832"/>
                <a:gd name="connsiteY29" fmla="*/ 2875784 h 6279209"/>
                <a:gd name="connsiteX30" fmla="*/ 7909246 w 8607832"/>
                <a:gd name="connsiteY30" fmla="*/ 2790311 h 6279209"/>
                <a:gd name="connsiteX31" fmla="*/ 7835888 w 8607832"/>
                <a:gd name="connsiteY31" fmla="*/ 3051440 h 6279209"/>
                <a:gd name="connsiteX32" fmla="*/ 7279306 w 8607832"/>
                <a:gd name="connsiteY32" fmla="*/ 3802522 h 6279209"/>
                <a:gd name="connsiteX33" fmla="*/ 6992603 w 8607832"/>
                <a:gd name="connsiteY33" fmla="*/ 4017213 h 6279209"/>
                <a:gd name="connsiteX34" fmla="*/ 6713302 w 8607832"/>
                <a:gd name="connsiteY34" fmla="*/ 4190851 h 6279209"/>
                <a:gd name="connsiteX35" fmla="*/ 6627830 w 8607832"/>
                <a:gd name="connsiteY35" fmla="*/ 4239308 h 6279209"/>
                <a:gd name="connsiteX36" fmla="*/ 6605620 w 8607832"/>
                <a:gd name="connsiteY36" fmla="*/ 4251422 h 6279209"/>
                <a:gd name="connsiteX37" fmla="*/ 6226714 w 8607832"/>
                <a:gd name="connsiteY37" fmla="*/ 4447268 h 6279209"/>
                <a:gd name="connsiteX38" fmla="*/ 5314782 w 8607832"/>
                <a:gd name="connsiteY38" fmla="*/ 4943279 h 6279209"/>
                <a:gd name="connsiteX39" fmla="*/ 5158643 w 8607832"/>
                <a:gd name="connsiteY39" fmla="*/ 5046250 h 6279209"/>
                <a:gd name="connsiteX40" fmla="*/ 5162681 w 8607832"/>
                <a:gd name="connsiteY40" fmla="*/ 5025387 h 6279209"/>
                <a:gd name="connsiteX41" fmla="*/ 5227290 w 8607832"/>
                <a:gd name="connsiteY41" fmla="*/ 4323434 h 6279209"/>
                <a:gd name="connsiteX42" fmla="*/ 5106148 w 8607832"/>
                <a:gd name="connsiteY42" fmla="*/ 3860401 h 6279209"/>
                <a:gd name="connsiteX43" fmla="*/ 5139799 w 8607832"/>
                <a:gd name="connsiteY43" fmla="*/ 3818675 h 6279209"/>
                <a:gd name="connsiteX44" fmla="*/ 5695034 w 8607832"/>
                <a:gd name="connsiteY44" fmla="*/ 3194119 h 6279209"/>
                <a:gd name="connsiteX45" fmla="*/ 5830983 w 8607832"/>
                <a:gd name="connsiteY45" fmla="*/ 3023174 h 6279209"/>
                <a:gd name="connsiteX46" fmla="*/ 5873382 w 8607832"/>
                <a:gd name="connsiteY46" fmla="*/ 3008367 h 6279209"/>
                <a:gd name="connsiteX47" fmla="*/ 5983083 w 8607832"/>
                <a:gd name="connsiteY47" fmla="*/ 3009040 h 6279209"/>
                <a:gd name="connsiteX48" fmla="*/ 6257000 w 8607832"/>
                <a:gd name="connsiteY48" fmla="*/ 2840787 h 6279209"/>
                <a:gd name="connsiteX49" fmla="*/ 6605620 w 8607832"/>
                <a:gd name="connsiteY49" fmla="*/ 2172485 h 6279209"/>
                <a:gd name="connsiteX50" fmla="*/ 6623118 w 8607832"/>
                <a:gd name="connsiteY50" fmla="*/ 1339969 h 6279209"/>
                <a:gd name="connsiteX51" fmla="*/ 6528224 w 8607832"/>
                <a:gd name="connsiteY51" fmla="*/ 660899 h 6279209"/>
                <a:gd name="connsiteX52" fmla="*/ 6514091 w 8607832"/>
                <a:gd name="connsiteY52" fmla="*/ 520239 h 6279209"/>
                <a:gd name="connsiteX53" fmla="*/ 6493900 w 8607832"/>
                <a:gd name="connsiteY53" fmla="*/ 546486 h 6279209"/>
                <a:gd name="connsiteX54" fmla="*/ 6244212 w 8607832"/>
                <a:gd name="connsiteY54" fmla="*/ 975869 h 6279209"/>
                <a:gd name="connsiteX55" fmla="*/ 5935300 w 8607832"/>
                <a:gd name="connsiteY55" fmla="*/ 1788868 h 6279209"/>
                <a:gd name="connsiteX56" fmla="*/ 5707148 w 8607832"/>
                <a:gd name="connsiteY56" fmla="*/ 2531874 h 6279209"/>
                <a:gd name="connsiteX57" fmla="*/ 5679555 w 8607832"/>
                <a:gd name="connsiteY57" fmla="*/ 2738489 h 6279209"/>
                <a:gd name="connsiteX58" fmla="*/ 5734069 w 8607832"/>
                <a:gd name="connsiteY58" fmla="*/ 2914818 h 6279209"/>
                <a:gd name="connsiteX59" fmla="*/ 5963566 w 8607832"/>
                <a:gd name="connsiteY59" fmla="*/ 2599175 h 6279209"/>
                <a:gd name="connsiteX60" fmla="*/ 6141914 w 8607832"/>
                <a:gd name="connsiteY60" fmla="*/ 2254593 h 6279209"/>
                <a:gd name="connsiteX61" fmla="*/ 6262384 w 8607832"/>
                <a:gd name="connsiteY61" fmla="*/ 1884436 h 6279209"/>
                <a:gd name="connsiteX62" fmla="*/ 6343145 w 8607832"/>
                <a:gd name="connsiteY62" fmla="*/ 1508222 h 6279209"/>
                <a:gd name="connsiteX63" fmla="*/ 6310167 w 8607832"/>
                <a:gd name="connsiteY63" fmla="*/ 1747814 h 6279209"/>
                <a:gd name="connsiteX64" fmla="*/ 6045001 w 8607832"/>
                <a:gd name="connsiteY64" fmla="*/ 2568890 h 6279209"/>
                <a:gd name="connsiteX65" fmla="*/ 5560432 w 8607832"/>
                <a:gd name="connsiteY65" fmla="*/ 3235173 h 6279209"/>
                <a:gd name="connsiteX66" fmla="*/ 5096726 w 8607832"/>
                <a:gd name="connsiteY66" fmla="*/ 3741278 h 6279209"/>
                <a:gd name="connsiteX67" fmla="*/ 5067113 w 8607832"/>
                <a:gd name="connsiteY67" fmla="*/ 3767525 h 6279209"/>
                <a:gd name="connsiteX68" fmla="*/ 4911647 w 8607832"/>
                <a:gd name="connsiteY68" fmla="*/ 3459959 h 6279209"/>
                <a:gd name="connsiteX69" fmla="*/ 4890784 w 8607832"/>
                <a:gd name="connsiteY69" fmla="*/ 3404099 h 6279209"/>
                <a:gd name="connsiteX70" fmla="*/ 4849730 w 8607832"/>
                <a:gd name="connsiteY70" fmla="*/ 3028558 h 6279209"/>
                <a:gd name="connsiteX71" fmla="*/ 4854441 w 8607832"/>
                <a:gd name="connsiteY71" fmla="*/ 3002310 h 6279209"/>
                <a:gd name="connsiteX72" fmla="*/ 4856460 w 8607832"/>
                <a:gd name="connsiteY72" fmla="*/ 2981447 h 6279209"/>
                <a:gd name="connsiteX73" fmla="*/ 4952701 w 8607832"/>
                <a:gd name="connsiteY73" fmla="*/ 2717626 h 6279209"/>
                <a:gd name="connsiteX74" fmla="*/ 5173449 w 8607832"/>
                <a:gd name="connsiteY74" fmla="*/ 2368332 h 6279209"/>
                <a:gd name="connsiteX75" fmla="*/ 5481689 w 8607832"/>
                <a:gd name="connsiteY75" fmla="*/ 1759928 h 6279209"/>
                <a:gd name="connsiteX76" fmla="*/ 5514667 w 8607832"/>
                <a:gd name="connsiteY76" fmla="*/ 1741757 h 6279209"/>
                <a:gd name="connsiteX77" fmla="*/ 5803389 w 8607832"/>
                <a:gd name="connsiteY77" fmla="*/ 1570812 h 6279209"/>
                <a:gd name="connsiteX78" fmla="*/ 5822907 w 8607832"/>
                <a:gd name="connsiteY78" fmla="*/ 1095665 h 6279209"/>
                <a:gd name="connsiteX79" fmla="*/ 5540241 w 8607832"/>
                <a:gd name="connsiteY79" fmla="*/ 601000 h 6279209"/>
                <a:gd name="connsiteX80" fmla="*/ 5514667 w 8607832"/>
                <a:gd name="connsiteY80" fmla="*/ 600327 h 6279209"/>
                <a:gd name="connsiteX81" fmla="*/ 5421791 w 8607832"/>
                <a:gd name="connsiteY81" fmla="*/ 697914 h 6279209"/>
                <a:gd name="connsiteX82" fmla="*/ 5124319 w 8607832"/>
                <a:gd name="connsiteY82" fmla="*/ 1196617 h 6279209"/>
                <a:gd name="connsiteX83" fmla="*/ 5316801 w 8607832"/>
                <a:gd name="connsiteY83" fmla="*/ 1686570 h 6279209"/>
                <a:gd name="connsiteX84" fmla="*/ 5361220 w 8607832"/>
                <a:gd name="connsiteY84" fmla="*/ 1669072 h 6279209"/>
                <a:gd name="connsiteX85" fmla="*/ 5461499 w 8607832"/>
                <a:gd name="connsiteY85" fmla="*/ 1248439 h 6279209"/>
                <a:gd name="connsiteX86" fmla="*/ 5491784 w 8607832"/>
                <a:gd name="connsiteY86" fmla="*/ 1043170 h 6279209"/>
                <a:gd name="connsiteX87" fmla="*/ 5497841 w 8607832"/>
                <a:gd name="connsiteY87" fmla="*/ 1081532 h 6279209"/>
                <a:gd name="connsiteX88" fmla="*/ 5481016 w 8607832"/>
                <a:gd name="connsiteY88" fmla="*/ 1353429 h 6279209"/>
                <a:gd name="connsiteX89" fmla="*/ 5415734 w 8607832"/>
                <a:gd name="connsiteY89" fmla="*/ 1727624 h 6279209"/>
                <a:gd name="connsiteX90" fmla="*/ 5151240 w 8607832"/>
                <a:gd name="connsiteY90" fmla="*/ 2245171 h 6279209"/>
                <a:gd name="connsiteX91" fmla="*/ 4908282 w 8607832"/>
                <a:gd name="connsiteY91" fmla="*/ 2596483 h 6279209"/>
                <a:gd name="connsiteX92" fmla="*/ 4750124 w 8607832"/>
                <a:gd name="connsiteY92" fmla="*/ 2989523 h 6279209"/>
                <a:gd name="connsiteX93" fmla="*/ 4747432 w 8607832"/>
                <a:gd name="connsiteY93" fmla="*/ 3017116 h 6279209"/>
                <a:gd name="connsiteX94" fmla="*/ 4743394 w 8607832"/>
                <a:gd name="connsiteY94" fmla="*/ 3043364 h 6279209"/>
                <a:gd name="connsiteX95" fmla="*/ 4737337 w 8607832"/>
                <a:gd name="connsiteY95" fmla="*/ 3162487 h 6279209"/>
                <a:gd name="connsiteX96" fmla="*/ 4680804 w 8607832"/>
                <a:gd name="connsiteY96" fmla="*/ 3076341 h 6279209"/>
                <a:gd name="connsiteX97" fmla="*/ 4591293 w 8607832"/>
                <a:gd name="connsiteY97" fmla="*/ 2915491 h 6279209"/>
                <a:gd name="connsiteX98" fmla="*/ 4573122 w 8607832"/>
                <a:gd name="connsiteY98" fmla="*/ 2881841 h 6279209"/>
                <a:gd name="connsiteX99" fmla="*/ 4565719 w 8607832"/>
                <a:gd name="connsiteY99" fmla="*/ 2868381 h 6279209"/>
                <a:gd name="connsiteX100" fmla="*/ 4552259 w 8607832"/>
                <a:gd name="connsiteY100" fmla="*/ 2838095 h 6279209"/>
                <a:gd name="connsiteX101" fmla="*/ 4404869 w 8607832"/>
                <a:gd name="connsiteY101" fmla="*/ 2499569 h 6279209"/>
                <a:gd name="connsiteX102" fmla="*/ 4425059 w 8607832"/>
                <a:gd name="connsiteY102" fmla="*/ 2408713 h 6279209"/>
                <a:gd name="connsiteX103" fmla="*/ 4497071 w 8607832"/>
                <a:gd name="connsiteY103" fmla="*/ 2304396 h 6279209"/>
                <a:gd name="connsiteX104" fmla="*/ 4551585 w 8607832"/>
                <a:gd name="connsiteY104" fmla="*/ 2152968 h 6279209"/>
                <a:gd name="connsiteX105" fmla="*/ 4741375 w 8607832"/>
                <a:gd name="connsiteY105" fmla="*/ 1413327 h 6279209"/>
                <a:gd name="connsiteX106" fmla="*/ 4929146 w 8607832"/>
                <a:gd name="connsiteY106" fmla="*/ 819730 h 6279209"/>
                <a:gd name="connsiteX107" fmla="*/ 5233347 w 8607832"/>
                <a:gd name="connsiteY107" fmla="*/ 28940 h 6279209"/>
                <a:gd name="connsiteX108" fmla="*/ 5238058 w 8607832"/>
                <a:gd name="connsiteY108" fmla="*/ 0 h 6279209"/>
                <a:gd name="connsiteX109" fmla="*/ 4976929 w 8607832"/>
                <a:gd name="connsiteY109" fmla="*/ 159504 h 6279209"/>
                <a:gd name="connsiteX110" fmla="*/ 4204984 w 8607832"/>
                <a:gd name="connsiteY110" fmla="*/ 890396 h 6279209"/>
                <a:gd name="connsiteX111" fmla="*/ 3943182 w 8607832"/>
                <a:gd name="connsiteY111" fmla="*/ 2139508 h 6279209"/>
                <a:gd name="connsiteX112" fmla="*/ 4076438 w 8607832"/>
                <a:gd name="connsiteY112" fmla="*/ 2389868 h 6279209"/>
                <a:gd name="connsiteX113" fmla="*/ 4215079 w 8607832"/>
                <a:gd name="connsiteY113" fmla="*/ 2474668 h 6279209"/>
                <a:gd name="connsiteX114" fmla="*/ 4244018 w 8607832"/>
                <a:gd name="connsiteY114" fmla="*/ 2445055 h 6279209"/>
                <a:gd name="connsiteX115" fmla="*/ 4230558 w 8607832"/>
                <a:gd name="connsiteY115" fmla="*/ 1718875 h 6279209"/>
                <a:gd name="connsiteX116" fmla="*/ 4411599 w 8607832"/>
                <a:gd name="connsiteY116" fmla="*/ 1186522 h 6279209"/>
                <a:gd name="connsiteX117" fmla="*/ 4552259 w 8607832"/>
                <a:gd name="connsiteY117" fmla="*/ 934815 h 6279209"/>
                <a:gd name="connsiteX118" fmla="*/ 4572449 w 8607832"/>
                <a:gd name="connsiteY118" fmla="*/ 920008 h 6279209"/>
                <a:gd name="connsiteX119" fmla="*/ 4553604 w 8607832"/>
                <a:gd name="connsiteY119" fmla="*/ 956351 h 6279209"/>
                <a:gd name="connsiteX120" fmla="*/ 4390735 w 8607832"/>
                <a:gd name="connsiteY120" fmla="*/ 1302280 h 6279209"/>
                <a:gd name="connsiteX121" fmla="*/ 4340260 w 8607832"/>
                <a:gd name="connsiteY121" fmla="*/ 2524471 h 6279209"/>
                <a:gd name="connsiteX122" fmla="*/ 4501109 w 8607832"/>
                <a:gd name="connsiteY122" fmla="*/ 2892609 h 6279209"/>
                <a:gd name="connsiteX123" fmla="*/ 4519281 w 8607832"/>
                <a:gd name="connsiteY123" fmla="*/ 2931644 h 6279209"/>
                <a:gd name="connsiteX124" fmla="*/ 4692918 w 8607832"/>
                <a:gd name="connsiteY124" fmla="*/ 3241230 h 6279209"/>
                <a:gd name="connsiteX125" fmla="*/ 4992409 w 8607832"/>
                <a:gd name="connsiteY125" fmla="*/ 3809925 h 6279209"/>
                <a:gd name="connsiteX126" fmla="*/ 5000485 w 8607832"/>
                <a:gd name="connsiteY126" fmla="*/ 3847614 h 6279209"/>
                <a:gd name="connsiteX127" fmla="*/ 4993755 w 8607832"/>
                <a:gd name="connsiteY127" fmla="*/ 3855017 h 6279209"/>
                <a:gd name="connsiteX128" fmla="*/ 4993082 w 8607832"/>
                <a:gd name="connsiteY128" fmla="*/ 3855690 h 6279209"/>
                <a:gd name="connsiteX129" fmla="*/ 4982313 w 8607832"/>
                <a:gd name="connsiteY129" fmla="*/ 3867131 h 6279209"/>
                <a:gd name="connsiteX130" fmla="*/ 4626290 w 8607832"/>
                <a:gd name="connsiteY130" fmla="*/ 4274977 h 6279209"/>
                <a:gd name="connsiteX131" fmla="*/ 4180755 w 8607832"/>
                <a:gd name="connsiteY131" fmla="*/ 4968853 h 6279209"/>
                <a:gd name="connsiteX132" fmla="*/ 4071727 w 8607832"/>
                <a:gd name="connsiteY132" fmla="*/ 5853192 h 6279209"/>
                <a:gd name="connsiteX133" fmla="*/ 4040769 w 8607832"/>
                <a:gd name="connsiteY133" fmla="*/ 5907706 h 6279209"/>
                <a:gd name="connsiteX134" fmla="*/ 4005099 w 8607832"/>
                <a:gd name="connsiteY134" fmla="*/ 5881459 h 6279209"/>
                <a:gd name="connsiteX135" fmla="*/ 4007791 w 8607832"/>
                <a:gd name="connsiteY135" fmla="*/ 5830983 h 6279209"/>
                <a:gd name="connsiteX136" fmla="*/ 3990293 w 8607832"/>
                <a:gd name="connsiteY136" fmla="*/ 5807427 h 6279209"/>
                <a:gd name="connsiteX137" fmla="*/ 3964045 w 8607832"/>
                <a:gd name="connsiteY137" fmla="*/ 5789256 h 6279209"/>
                <a:gd name="connsiteX138" fmla="*/ 3941836 w 8607832"/>
                <a:gd name="connsiteY138" fmla="*/ 5705129 h 6279209"/>
                <a:gd name="connsiteX139" fmla="*/ 3908185 w 8607832"/>
                <a:gd name="connsiteY139" fmla="*/ 5236040 h 6279209"/>
                <a:gd name="connsiteX140" fmla="*/ 3918953 w 8607832"/>
                <a:gd name="connsiteY140" fmla="*/ 4237288 h 6279209"/>
                <a:gd name="connsiteX141" fmla="*/ 3786370 w 8607832"/>
                <a:gd name="connsiteY141" fmla="*/ 3122779 h 6279209"/>
                <a:gd name="connsiteX142" fmla="*/ 3570333 w 8607832"/>
                <a:gd name="connsiteY142" fmla="*/ 2570236 h 6279209"/>
                <a:gd name="connsiteX143" fmla="*/ 3563603 w 8607832"/>
                <a:gd name="connsiteY143" fmla="*/ 2556776 h 6279209"/>
                <a:gd name="connsiteX144" fmla="*/ 3556872 w 8607832"/>
                <a:gd name="connsiteY144" fmla="*/ 2543315 h 6279209"/>
                <a:gd name="connsiteX145" fmla="*/ 3531298 w 8607832"/>
                <a:gd name="connsiteY145" fmla="*/ 2494185 h 6279209"/>
                <a:gd name="connsiteX146" fmla="*/ 3525241 w 8607832"/>
                <a:gd name="connsiteY146" fmla="*/ 2482071 h 6279209"/>
                <a:gd name="connsiteX147" fmla="*/ 3410829 w 8607832"/>
                <a:gd name="connsiteY147" fmla="*/ 2273437 h 6279209"/>
                <a:gd name="connsiteX148" fmla="*/ 3411502 w 8607832"/>
                <a:gd name="connsiteY148" fmla="*/ 2229018 h 6279209"/>
                <a:gd name="connsiteX149" fmla="*/ 3451209 w 8607832"/>
                <a:gd name="connsiteY149" fmla="*/ 2126720 h 6279209"/>
                <a:gd name="connsiteX150" fmla="*/ 3431692 w 8607832"/>
                <a:gd name="connsiteY150" fmla="*/ 1895877 h 6279209"/>
                <a:gd name="connsiteX151" fmla="*/ 3186715 w 8607832"/>
                <a:gd name="connsiteY151" fmla="*/ 1401886 h 6279209"/>
                <a:gd name="connsiteX152" fmla="*/ 2531874 w 8607832"/>
                <a:gd name="connsiteY152" fmla="*/ 701952 h 6279209"/>
                <a:gd name="connsiteX153" fmla="*/ 1731662 w 8607832"/>
                <a:gd name="connsiteY153" fmla="*/ 39035 h 6279209"/>
                <a:gd name="connsiteX154" fmla="*/ 1722913 w 8607832"/>
                <a:gd name="connsiteY154" fmla="*/ 36343 h 6279209"/>
                <a:gd name="connsiteX155" fmla="*/ 1723586 w 8607832"/>
                <a:gd name="connsiteY155" fmla="*/ 47111 h 6279209"/>
                <a:gd name="connsiteX156" fmla="*/ 1984042 w 8607832"/>
                <a:gd name="connsiteY156" fmla="*/ 871552 h 6279209"/>
                <a:gd name="connsiteX157" fmla="*/ 2773486 w 8607832"/>
                <a:gd name="connsiteY157" fmla="*/ 2064130 h 6279209"/>
                <a:gd name="connsiteX158" fmla="*/ 3058170 w 8607832"/>
                <a:gd name="connsiteY158" fmla="*/ 2286897 h 6279209"/>
                <a:gd name="connsiteX159" fmla="*/ 3235845 w 8607832"/>
                <a:gd name="connsiteY159" fmla="*/ 2329297 h 6279209"/>
                <a:gd name="connsiteX160" fmla="*/ 3256709 w 8607832"/>
                <a:gd name="connsiteY160" fmla="*/ 2294974 h 6279209"/>
                <a:gd name="connsiteX161" fmla="*/ 3083072 w 8607832"/>
                <a:gd name="connsiteY161" fmla="*/ 1999521 h 6279209"/>
                <a:gd name="connsiteX162" fmla="*/ 2450440 w 8607832"/>
                <a:gd name="connsiteY162" fmla="*/ 1092973 h 6279209"/>
                <a:gd name="connsiteX163" fmla="*/ 2432941 w 8607832"/>
                <a:gd name="connsiteY163" fmla="*/ 1062014 h 6279209"/>
                <a:gd name="connsiteX164" fmla="*/ 2454478 w 8607832"/>
                <a:gd name="connsiteY164" fmla="*/ 1076820 h 6279209"/>
                <a:gd name="connsiteX165" fmla="*/ 2967986 w 8607832"/>
                <a:gd name="connsiteY165" fmla="*/ 1739738 h 6279209"/>
                <a:gd name="connsiteX166" fmla="*/ 3266131 w 8607832"/>
                <a:gd name="connsiteY166" fmla="*/ 2175850 h 6279209"/>
                <a:gd name="connsiteX167" fmla="*/ 3457939 w 8607832"/>
                <a:gd name="connsiteY167" fmla="*/ 2509665 h 6279209"/>
                <a:gd name="connsiteX168" fmla="*/ 3464670 w 8607832"/>
                <a:gd name="connsiteY168" fmla="*/ 2523125 h 6279209"/>
                <a:gd name="connsiteX169" fmla="*/ 3471400 w 8607832"/>
                <a:gd name="connsiteY169" fmla="*/ 2536585 h 6279209"/>
                <a:gd name="connsiteX170" fmla="*/ 3478130 w 8607832"/>
                <a:gd name="connsiteY170" fmla="*/ 2550045 h 6279209"/>
                <a:gd name="connsiteX171" fmla="*/ 3484860 w 8607832"/>
                <a:gd name="connsiteY171" fmla="*/ 2563506 h 6279209"/>
                <a:gd name="connsiteX172" fmla="*/ 3491590 w 8607832"/>
                <a:gd name="connsiteY172" fmla="*/ 2576966 h 6279209"/>
                <a:gd name="connsiteX173" fmla="*/ 3498320 w 8607832"/>
                <a:gd name="connsiteY173" fmla="*/ 2590426 h 6279209"/>
                <a:gd name="connsiteX174" fmla="*/ 3504378 w 8607832"/>
                <a:gd name="connsiteY174" fmla="*/ 2605906 h 6279209"/>
                <a:gd name="connsiteX175" fmla="*/ 3733875 w 8607832"/>
                <a:gd name="connsiteY175" fmla="*/ 3249979 h 6279209"/>
                <a:gd name="connsiteX176" fmla="*/ 3823385 w 8607832"/>
                <a:gd name="connsiteY176" fmla="*/ 4359777 h 6279209"/>
                <a:gd name="connsiteX177" fmla="*/ 3816655 w 8607832"/>
                <a:gd name="connsiteY177" fmla="*/ 4369199 h 6279209"/>
                <a:gd name="connsiteX178" fmla="*/ 3800503 w 8607832"/>
                <a:gd name="connsiteY178" fmla="*/ 4322761 h 6279209"/>
                <a:gd name="connsiteX179" fmla="*/ 3407464 w 8607832"/>
                <a:gd name="connsiteY179" fmla="*/ 3663208 h 6279209"/>
                <a:gd name="connsiteX180" fmla="*/ 2516395 w 8607832"/>
                <a:gd name="connsiteY180" fmla="*/ 2980101 h 6279209"/>
                <a:gd name="connsiteX181" fmla="*/ 2502934 w 8607832"/>
                <a:gd name="connsiteY181" fmla="*/ 2971351 h 6279209"/>
                <a:gd name="connsiteX182" fmla="*/ 2390541 w 8607832"/>
                <a:gd name="connsiteY182" fmla="*/ 2898666 h 6279209"/>
                <a:gd name="connsiteX183" fmla="*/ 2247863 w 8607832"/>
                <a:gd name="connsiteY183" fmla="*/ 2802425 h 6279209"/>
                <a:gd name="connsiteX184" fmla="*/ 2055381 w 8607832"/>
                <a:gd name="connsiteY184" fmla="*/ 2665131 h 6279209"/>
                <a:gd name="connsiteX185" fmla="*/ 1471879 w 8607832"/>
                <a:gd name="connsiteY185" fmla="*/ 2148930 h 6279209"/>
                <a:gd name="connsiteX186" fmla="*/ 1461111 w 8607832"/>
                <a:gd name="connsiteY186" fmla="*/ 2109895 h 6279209"/>
                <a:gd name="connsiteX187" fmla="*/ 1501492 w 8607832"/>
                <a:gd name="connsiteY187" fmla="*/ 1918759 h 6279209"/>
                <a:gd name="connsiteX188" fmla="*/ 1395155 w 8607832"/>
                <a:gd name="connsiteY188" fmla="*/ 1570812 h 6279209"/>
                <a:gd name="connsiteX189" fmla="*/ 937507 w 8607832"/>
                <a:gd name="connsiteY189" fmla="*/ 860783 h 6279209"/>
                <a:gd name="connsiteX190" fmla="*/ 682435 w 8607832"/>
                <a:gd name="connsiteY190" fmla="*/ 471109 h 6279209"/>
                <a:gd name="connsiteX191" fmla="*/ 590905 w 8607832"/>
                <a:gd name="connsiteY191" fmla="*/ 214691 h 6279209"/>
                <a:gd name="connsiteX192" fmla="*/ 581483 w 8607832"/>
                <a:gd name="connsiteY192" fmla="*/ 222767 h 6279209"/>
                <a:gd name="connsiteX193" fmla="*/ 555909 w 8607832"/>
                <a:gd name="connsiteY193" fmla="*/ 262475 h 6279209"/>
                <a:gd name="connsiteX194" fmla="*/ 423998 w 8607832"/>
                <a:gd name="connsiteY194" fmla="*/ 619845 h 6279209"/>
                <a:gd name="connsiteX195" fmla="*/ 443515 w 8607832"/>
                <a:gd name="connsiteY195" fmla="*/ 1227575 h 6279209"/>
                <a:gd name="connsiteX196" fmla="*/ 806942 w 8607832"/>
                <a:gd name="connsiteY196" fmla="*/ 1996156 h 6279209"/>
                <a:gd name="connsiteX197" fmla="*/ 1087589 w 8607832"/>
                <a:gd name="connsiteY197" fmla="*/ 2216231 h 6279209"/>
                <a:gd name="connsiteX198" fmla="*/ 1317086 w 8607832"/>
                <a:gd name="connsiteY198" fmla="*/ 2233729 h 6279209"/>
                <a:gd name="connsiteX199" fmla="*/ 1327181 w 8607832"/>
                <a:gd name="connsiteY199" fmla="*/ 2198060 h 6279209"/>
                <a:gd name="connsiteX200" fmla="*/ 816364 w 8607832"/>
                <a:gd name="connsiteY200" fmla="*/ 1324489 h 6279209"/>
                <a:gd name="connsiteX201" fmla="*/ 702625 w 8607832"/>
                <a:gd name="connsiteY201" fmla="*/ 1031056 h 6279209"/>
                <a:gd name="connsiteX202" fmla="*/ 767908 w 8607832"/>
                <a:gd name="connsiteY202" fmla="*/ 1173061 h 6279209"/>
                <a:gd name="connsiteX203" fmla="*/ 1444285 w 8607832"/>
                <a:gd name="connsiteY203" fmla="*/ 2226326 h 6279209"/>
                <a:gd name="connsiteX204" fmla="*/ 2209501 w 8607832"/>
                <a:gd name="connsiteY204" fmla="*/ 2876457 h 6279209"/>
                <a:gd name="connsiteX205" fmla="*/ 2308434 w 8607832"/>
                <a:gd name="connsiteY205" fmla="*/ 2939720 h 6279209"/>
                <a:gd name="connsiteX206" fmla="*/ 2340738 w 8607832"/>
                <a:gd name="connsiteY206" fmla="*/ 2972025 h 6279209"/>
                <a:gd name="connsiteX207" fmla="*/ 2302377 w 8607832"/>
                <a:gd name="connsiteY207" fmla="*/ 2972025 h 6279209"/>
                <a:gd name="connsiteX208" fmla="*/ 2266034 w 8607832"/>
                <a:gd name="connsiteY208" fmla="*/ 2967313 h 6279209"/>
                <a:gd name="connsiteX209" fmla="*/ 1817807 w 8607832"/>
                <a:gd name="connsiteY209" fmla="*/ 3025866 h 6279209"/>
                <a:gd name="connsiteX210" fmla="*/ 1007500 w 8607832"/>
                <a:gd name="connsiteY210" fmla="*/ 3309877 h 6279209"/>
                <a:gd name="connsiteX211" fmla="*/ 960389 w 8607832"/>
                <a:gd name="connsiteY211" fmla="*/ 3293725 h 6279209"/>
                <a:gd name="connsiteX212" fmla="*/ 446207 w 8607832"/>
                <a:gd name="connsiteY212" fmla="*/ 3134221 h 6279209"/>
                <a:gd name="connsiteX213" fmla="*/ 217383 w 8607832"/>
                <a:gd name="connsiteY213" fmla="*/ 3227096 h 6279209"/>
                <a:gd name="connsiteX214" fmla="*/ 0 w 8607832"/>
                <a:gd name="connsiteY214" fmla="*/ 3236518 h 6279209"/>
                <a:gd name="connsiteX215" fmla="*/ 0 w 8607832"/>
                <a:gd name="connsiteY215" fmla="*/ 3330740 h 6279209"/>
                <a:gd name="connsiteX216" fmla="*/ 9422 w 8607832"/>
                <a:gd name="connsiteY216" fmla="*/ 3346892 h 6279209"/>
                <a:gd name="connsiteX217" fmla="*/ 255072 w 8607832"/>
                <a:gd name="connsiteY217" fmla="*/ 3717723 h 6279209"/>
                <a:gd name="connsiteX218" fmla="*/ 747044 w 8607832"/>
                <a:gd name="connsiteY218" fmla="*/ 3826078 h 6279209"/>
                <a:gd name="connsiteX219" fmla="*/ 1016249 w 8607832"/>
                <a:gd name="connsiteY219" fmla="*/ 3490244 h 6279209"/>
                <a:gd name="connsiteX220" fmla="*/ 981253 w 8607832"/>
                <a:gd name="connsiteY220" fmla="*/ 3461305 h 6279209"/>
                <a:gd name="connsiteX221" fmla="*/ 563312 w 8607832"/>
                <a:gd name="connsiteY221" fmla="*/ 3490917 h 6279209"/>
                <a:gd name="connsiteX222" fmla="*/ 390347 w 8607832"/>
                <a:gd name="connsiteY222" fmla="*/ 3460632 h 6279209"/>
                <a:gd name="connsiteX223" fmla="*/ 489953 w 8607832"/>
                <a:gd name="connsiteY223" fmla="*/ 3463997 h 6279209"/>
                <a:gd name="connsiteX224" fmla="*/ 903183 w 8607832"/>
                <a:gd name="connsiteY224" fmla="*/ 3408137 h 6279209"/>
                <a:gd name="connsiteX225" fmla="*/ 1043170 w 8607832"/>
                <a:gd name="connsiteY225" fmla="*/ 3372467 h 6279209"/>
                <a:gd name="connsiteX226" fmla="*/ 1508895 w 8607832"/>
                <a:gd name="connsiteY226" fmla="*/ 3218347 h 6279209"/>
                <a:gd name="connsiteX227" fmla="*/ 1912029 w 8607832"/>
                <a:gd name="connsiteY227" fmla="*/ 3101243 h 6279209"/>
                <a:gd name="connsiteX228" fmla="*/ 1912029 w 8607832"/>
                <a:gd name="connsiteY228" fmla="*/ 3101243 h 6279209"/>
                <a:gd name="connsiteX229" fmla="*/ 1924816 w 8607832"/>
                <a:gd name="connsiteY229" fmla="*/ 3099224 h 6279209"/>
                <a:gd name="connsiteX230" fmla="*/ 1986061 w 8607832"/>
                <a:gd name="connsiteY230" fmla="*/ 3087783 h 6279209"/>
                <a:gd name="connsiteX231" fmla="*/ 1992791 w 8607832"/>
                <a:gd name="connsiteY231" fmla="*/ 3087110 h 6279209"/>
                <a:gd name="connsiteX232" fmla="*/ 2087013 w 8607832"/>
                <a:gd name="connsiteY232" fmla="*/ 3074322 h 6279209"/>
                <a:gd name="connsiteX233" fmla="*/ 2113933 w 8607832"/>
                <a:gd name="connsiteY233" fmla="*/ 3072976 h 6279209"/>
                <a:gd name="connsiteX234" fmla="*/ 2118644 w 8607832"/>
                <a:gd name="connsiteY234" fmla="*/ 3064227 h 6279209"/>
                <a:gd name="connsiteX235" fmla="*/ 2257958 w 8607832"/>
                <a:gd name="connsiteY235" fmla="*/ 3064227 h 6279209"/>
                <a:gd name="connsiteX236" fmla="*/ 2262669 w 8607832"/>
                <a:gd name="connsiteY236" fmla="*/ 3072976 h 6279209"/>
                <a:gd name="connsiteX237" fmla="*/ 2434960 w 8607832"/>
                <a:gd name="connsiteY237" fmla="*/ 3101243 h 6279209"/>
                <a:gd name="connsiteX238" fmla="*/ 2635518 w 8607832"/>
                <a:gd name="connsiteY238" fmla="*/ 3164506 h 6279209"/>
                <a:gd name="connsiteX239" fmla="*/ 3038653 w 8607832"/>
                <a:gd name="connsiteY239" fmla="*/ 3453902 h 6279209"/>
                <a:gd name="connsiteX240" fmla="*/ 3580428 w 8607832"/>
                <a:gd name="connsiteY240" fmla="*/ 4087880 h 6279209"/>
                <a:gd name="connsiteX241" fmla="*/ 3776274 w 8607832"/>
                <a:gd name="connsiteY241" fmla="*/ 4626290 h 6279209"/>
                <a:gd name="connsiteX242" fmla="*/ 3813963 w 8607832"/>
                <a:gd name="connsiteY242" fmla="*/ 4802619 h 6279209"/>
                <a:gd name="connsiteX243" fmla="*/ 3811944 w 8607832"/>
                <a:gd name="connsiteY243" fmla="*/ 5407658 h 6279209"/>
                <a:gd name="connsiteX244" fmla="*/ 3881265 w 8607832"/>
                <a:gd name="connsiteY244" fmla="*/ 5874056 h 6279209"/>
                <a:gd name="connsiteX245" fmla="*/ 3879919 w 8607832"/>
                <a:gd name="connsiteY245" fmla="*/ 5898957 h 6279209"/>
                <a:gd name="connsiteX246" fmla="*/ 3757430 w 8607832"/>
                <a:gd name="connsiteY246" fmla="*/ 5946068 h 6279209"/>
                <a:gd name="connsiteX247" fmla="*/ 3743970 w 8607832"/>
                <a:gd name="connsiteY247" fmla="*/ 6053750 h 6279209"/>
                <a:gd name="connsiteX248" fmla="*/ 3803195 w 8607832"/>
                <a:gd name="connsiteY248" fmla="*/ 6092112 h 6279209"/>
                <a:gd name="connsiteX249" fmla="*/ 3896071 w 8607832"/>
                <a:gd name="connsiteY249" fmla="*/ 6023464 h 6279209"/>
                <a:gd name="connsiteX250" fmla="*/ 3920972 w 8607832"/>
                <a:gd name="connsiteY250" fmla="*/ 5996544 h 6279209"/>
                <a:gd name="connsiteX251" fmla="*/ 3918953 w 8607832"/>
                <a:gd name="connsiteY251" fmla="*/ 6053077 h 6279209"/>
                <a:gd name="connsiteX252" fmla="*/ 3931741 w 8607832"/>
                <a:gd name="connsiteY252" fmla="*/ 6077978 h 6279209"/>
                <a:gd name="connsiteX253" fmla="*/ 3951931 w 8607832"/>
                <a:gd name="connsiteY253" fmla="*/ 6055769 h 6279209"/>
                <a:gd name="connsiteX254" fmla="*/ 3972121 w 8607832"/>
                <a:gd name="connsiteY254" fmla="*/ 5988468 h 6279209"/>
                <a:gd name="connsiteX255" fmla="*/ 3994331 w 8607832"/>
                <a:gd name="connsiteY255" fmla="*/ 5968277 h 6279209"/>
                <a:gd name="connsiteX256" fmla="*/ 4005099 w 8607832"/>
                <a:gd name="connsiteY256" fmla="*/ 5995198 h 6279209"/>
                <a:gd name="connsiteX257" fmla="*/ 4071054 w 8607832"/>
                <a:gd name="connsiteY257" fmla="*/ 6040290 h 6279209"/>
                <a:gd name="connsiteX258" fmla="*/ 4100667 w 8607832"/>
                <a:gd name="connsiteY258" fmla="*/ 6026829 h 6279209"/>
                <a:gd name="connsiteX259" fmla="*/ 4110089 w 8607832"/>
                <a:gd name="connsiteY259" fmla="*/ 5993179 h 6279209"/>
                <a:gd name="connsiteX260" fmla="*/ 4124895 w 8607832"/>
                <a:gd name="connsiteY260" fmla="*/ 6032214 h 6279209"/>
                <a:gd name="connsiteX261" fmla="*/ 4117492 w 8607832"/>
                <a:gd name="connsiteY261" fmla="*/ 6106918 h 6279209"/>
                <a:gd name="connsiteX262" fmla="*/ 4080476 w 8607832"/>
                <a:gd name="connsiteY262" fmla="*/ 6141242 h 6279209"/>
                <a:gd name="connsiteX263" fmla="*/ 4176717 w 8607832"/>
                <a:gd name="connsiteY263" fmla="*/ 6189025 h 6279209"/>
                <a:gd name="connsiteX264" fmla="*/ 4170660 w 8607832"/>
                <a:gd name="connsiteY264" fmla="*/ 6271133 h 6279209"/>
                <a:gd name="connsiteX265" fmla="*/ 4195562 w 8607832"/>
                <a:gd name="connsiteY265" fmla="*/ 6277863 h 6279209"/>
                <a:gd name="connsiteX266" fmla="*/ 4261517 w 8607832"/>
                <a:gd name="connsiteY266" fmla="*/ 6267768 h 6279209"/>
                <a:gd name="connsiteX267" fmla="*/ 4289784 w 8607832"/>
                <a:gd name="connsiteY267" fmla="*/ 6247578 h 6279209"/>
                <a:gd name="connsiteX268" fmla="*/ 4295840 w 8607832"/>
                <a:gd name="connsiteY268" fmla="*/ 6204505 h 6279209"/>
                <a:gd name="connsiteX269" fmla="*/ 4305936 w 8607832"/>
                <a:gd name="connsiteY269" fmla="*/ 6182969 h 6279209"/>
                <a:gd name="connsiteX270" fmla="*/ 4324107 w 8607832"/>
                <a:gd name="connsiteY270" fmla="*/ 6199794 h 6279209"/>
                <a:gd name="connsiteX271" fmla="*/ 4336894 w 8607832"/>
                <a:gd name="connsiteY271" fmla="*/ 6230752 h 6279209"/>
                <a:gd name="connsiteX272" fmla="*/ 4342951 w 8607832"/>
                <a:gd name="connsiteY272" fmla="*/ 6226714 h 6279209"/>
                <a:gd name="connsiteX273" fmla="*/ 4369872 w 8607832"/>
                <a:gd name="connsiteY273" fmla="*/ 6185660 h 6279209"/>
                <a:gd name="connsiteX274" fmla="*/ 4382659 w 8607832"/>
                <a:gd name="connsiteY274" fmla="*/ 6234791 h 6279209"/>
                <a:gd name="connsiteX275" fmla="*/ 4406888 w 8607832"/>
                <a:gd name="connsiteY275" fmla="*/ 6265749 h 6279209"/>
                <a:gd name="connsiteX276" fmla="*/ 4484284 w 8607832"/>
                <a:gd name="connsiteY276" fmla="*/ 6275171 h 6279209"/>
                <a:gd name="connsiteX277" fmla="*/ 4499090 w 8607832"/>
                <a:gd name="connsiteY277" fmla="*/ 6272479 h 6279209"/>
                <a:gd name="connsiteX278" fmla="*/ 4512551 w 8607832"/>
                <a:gd name="connsiteY278" fmla="*/ 6181622 h 6279209"/>
                <a:gd name="connsiteX279" fmla="*/ 4572449 w 8607832"/>
                <a:gd name="connsiteY279" fmla="*/ 6153356 h 6279209"/>
                <a:gd name="connsiteX280" fmla="*/ 4575814 w 8607832"/>
                <a:gd name="connsiteY280" fmla="*/ 6127781 h 6279209"/>
                <a:gd name="connsiteX281" fmla="*/ 4538125 w 8607832"/>
                <a:gd name="connsiteY281" fmla="*/ 6076633 h 6279209"/>
                <a:gd name="connsiteX282" fmla="*/ 4536779 w 8607832"/>
                <a:gd name="connsiteY282" fmla="*/ 6042309 h 6279209"/>
                <a:gd name="connsiteX283" fmla="*/ 4573122 w 8607832"/>
                <a:gd name="connsiteY283" fmla="*/ 6032214 h 6279209"/>
                <a:gd name="connsiteX284" fmla="*/ 4637731 w 8607832"/>
                <a:gd name="connsiteY284" fmla="*/ 6051058 h 6279209"/>
                <a:gd name="connsiteX285" fmla="*/ 4665997 w 8607832"/>
                <a:gd name="connsiteY285" fmla="*/ 6029522 h 6279209"/>
                <a:gd name="connsiteX286" fmla="*/ 4665997 w 8607832"/>
                <a:gd name="connsiteY286" fmla="*/ 5985776 h 6279209"/>
                <a:gd name="connsiteX287" fmla="*/ 4681477 w 8607832"/>
                <a:gd name="connsiteY287" fmla="*/ 5966931 h 6279209"/>
                <a:gd name="connsiteX288" fmla="*/ 4701667 w 8607832"/>
                <a:gd name="connsiteY288" fmla="*/ 5981065 h 6279209"/>
                <a:gd name="connsiteX289" fmla="*/ 4724550 w 8607832"/>
                <a:gd name="connsiteY289" fmla="*/ 6054423 h 6279209"/>
                <a:gd name="connsiteX290" fmla="*/ 4743394 w 8607832"/>
                <a:gd name="connsiteY290" fmla="*/ 6073268 h 6279209"/>
                <a:gd name="connsiteX291" fmla="*/ 4752143 w 8607832"/>
                <a:gd name="connsiteY291" fmla="*/ 6050385 h 6279209"/>
                <a:gd name="connsiteX292" fmla="*/ 4752143 w 8607832"/>
                <a:gd name="connsiteY292" fmla="*/ 5996544 h 6279209"/>
                <a:gd name="connsiteX293" fmla="*/ 4800600 w 8607832"/>
                <a:gd name="connsiteY293" fmla="*/ 6046347 h 6279209"/>
                <a:gd name="connsiteX294" fmla="*/ 4859825 w 8607832"/>
                <a:gd name="connsiteY294" fmla="*/ 6088747 h 6279209"/>
                <a:gd name="connsiteX295" fmla="*/ 4932511 w 8607832"/>
                <a:gd name="connsiteY295" fmla="*/ 6036252 h 6279209"/>
                <a:gd name="connsiteX296" fmla="*/ 4919050 w 8607832"/>
                <a:gd name="connsiteY296" fmla="*/ 5940011 h 6279209"/>
                <a:gd name="connsiteX297" fmla="*/ 4830213 w 8607832"/>
                <a:gd name="connsiteY297" fmla="*/ 5933281 h 6279209"/>
                <a:gd name="connsiteX298" fmla="*/ 4779064 w 8607832"/>
                <a:gd name="connsiteY298" fmla="*/ 5876074 h 6279209"/>
                <a:gd name="connsiteX299" fmla="*/ 4778391 w 8607832"/>
                <a:gd name="connsiteY299" fmla="*/ 5829637 h 6279209"/>
                <a:gd name="connsiteX300" fmla="*/ 5091342 w 8607832"/>
                <a:gd name="connsiteY300" fmla="*/ 5236712 h 6279209"/>
                <a:gd name="connsiteX301" fmla="*/ 5116243 w 8607832"/>
                <a:gd name="connsiteY301" fmla="*/ 5202389 h 6279209"/>
                <a:gd name="connsiteX302" fmla="*/ 5269690 w 8607832"/>
                <a:gd name="connsiteY302" fmla="*/ 5086631 h 6279209"/>
                <a:gd name="connsiteX303" fmla="*/ 5744837 w 8607832"/>
                <a:gd name="connsiteY303" fmla="*/ 4795889 h 6279209"/>
                <a:gd name="connsiteX304" fmla="*/ 5814830 w 8607832"/>
                <a:gd name="connsiteY304" fmla="*/ 4775699 h 6279209"/>
                <a:gd name="connsiteX305" fmla="*/ 6103553 w 8607832"/>
                <a:gd name="connsiteY305" fmla="*/ 4765603 h 6279209"/>
                <a:gd name="connsiteX306" fmla="*/ 7086824 w 8607832"/>
                <a:gd name="connsiteY306" fmla="*/ 4811369 h 6279209"/>
                <a:gd name="connsiteX307" fmla="*/ 7489959 w 8607832"/>
                <a:gd name="connsiteY307" fmla="*/ 4805311 h 6279209"/>
                <a:gd name="connsiteX308" fmla="*/ 7516880 w 8607832"/>
                <a:gd name="connsiteY308" fmla="*/ 4801946 h 6279209"/>
                <a:gd name="connsiteX309" fmla="*/ 7536397 w 8607832"/>
                <a:gd name="connsiteY309" fmla="*/ 4800600 h 6279209"/>
                <a:gd name="connsiteX310" fmla="*/ 7619850 w 8607832"/>
                <a:gd name="connsiteY310" fmla="*/ 4791178 h 6279209"/>
                <a:gd name="connsiteX311" fmla="*/ 7661577 w 8607832"/>
                <a:gd name="connsiteY311" fmla="*/ 4813388 h 6279209"/>
                <a:gd name="connsiteX312" fmla="*/ 7920014 w 8607832"/>
                <a:gd name="connsiteY312" fmla="*/ 5004523 h 6279209"/>
                <a:gd name="connsiteX313" fmla="*/ 8354780 w 8607832"/>
                <a:gd name="connsiteY313" fmla="*/ 4830886 h 6279209"/>
                <a:gd name="connsiteX314" fmla="*/ 8579567 w 8607832"/>
                <a:gd name="connsiteY314" fmla="*/ 4409580 h 6279209"/>
                <a:gd name="connsiteX315" fmla="*/ 8613217 w 8607832"/>
                <a:gd name="connsiteY315" fmla="*/ 4250076 h 6279209"/>
                <a:gd name="connsiteX316" fmla="*/ 8613217 w 8607832"/>
                <a:gd name="connsiteY316" fmla="*/ 4196235 h 6279209"/>
                <a:gd name="connsiteX317" fmla="*/ 8420062 w 8607832"/>
                <a:gd name="connsiteY317" fmla="*/ 4211041 h 6279209"/>
                <a:gd name="connsiteX318" fmla="*/ 4571776 w 8607832"/>
                <a:gd name="connsiteY318" fmla="*/ 915970 h 6279209"/>
                <a:gd name="connsiteX319" fmla="*/ 4583890 w 8607832"/>
                <a:gd name="connsiteY319" fmla="*/ 888377 h 6279209"/>
                <a:gd name="connsiteX320" fmla="*/ 4571776 w 8607832"/>
                <a:gd name="connsiteY320" fmla="*/ 915970 h 6279209"/>
                <a:gd name="connsiteX321" fmla="*/ 2362948 w 8607832"/>
                <a:gd name="connsiteY321" fmla="*/ 965100 h 6279209"/>
                <a:gd name="connsiteX322" fmla="*/ 2363621 w 8607832"/>
                <a:gd name="connsiteY322" fmla="*/ 962408 h 6279209"/>
                <a:gd name="connsiteX323" fmla="*/ 2368332 w 8607832"/>
                <a:gd name="connsiteY323" fmla="*/ 967119 h 6279209"/>
                <a:gd name="connsiteX324" fmla="*/ 2362948 w 8607832"/>
                <a:gd name="connsiteY324" fmla="*/ 965100 h 6279209"/>
                <a:gd name="connsiteX325" fmla="*/ 2435633 w 8607832"/>
                <a:gd name="connsiteY325" fmla="*/ 1055284 h 6279209"/>
                <a:gd name="connsiteX326" fmla="*/ 2426211 w 8607832"/>
                <a:gd name="connsiteY326" fmla="*/ 1053265 h 6279209"/>
                <a:gd name="connsiteX327" fmla="*/ 2370351 w 8607832"/>
                <a:gd name="connsiteY327" fmla="*/ 968465 h 6279209"/>
                <a:gd name="connsiteX328" fmla="*/ 2432268 w 8607832"/>
                <a:gd name="connsiteY328" fmla="*/ 1045862 h 6279209"/>
                <a:gd name="connsiteX329" fmla="*/ 2435633 w 8607832"/>
                <a:gd name="connsiteY329" fmla="*/ 1055284 h 6279209"/>
                <a:gd name="connsiteX330" fmla="*/ 695895 w 8607832"/>
                <a:gd name="connsiteY330" fmla="*/ 1016922 h 6279209"/>
                <a:gd name="connsiteX331" fmla="*/ 692530 w 8607832"/>
                <a:gd name="connsiteY331" fmla="*/ 1005481 h 6279209"/>
                <a:gd name="connsiteX332" fmla="*/ 695895 w 8607832"/>
                <a:gd name="connsiteY332" fmla="*/ 1016922 h 6279209"/>
                <a:gd name="connsiteX333" fmla="*/ 4511205 w 8607832"/>
                <a:gd name="connsiteY333" fmla="*/ 6014042 h 6279209"/>
                <a:gd name="connsiteX334" fmla="*/ 4537452 w 8607832"/>
                <a:gd name="connsiteY334" fmla="*/ 5944049 h 6279209"/>
                <a:gd name="connsiteX335" fmla="*/ 4511205 w 8607832"/>
                <a:gd name="connsiteY335" fmla="*/ 6014042 h 6279209"/>
                <a:gd name="connsiteX336" fmla="*/ 4750797 w 8607832"/>
                <a:gd name="connsiteY336" fmla="*/ 5917128 h 6279209"/>
                <a:gd name="connsiteX337" fmla="*/ 4741375 w 8607832"/>
                <a:gd name="connsiteY337" fmla="*/ 5939338 h 6279209"/>
                <a:gd name="connsiteX338" fmla="*/ 4732626 w 8607832"/>
                <a:gd name="connsiteY338" fmla="*/ 5935300 h 6279209"/>
                <a:gd name="connsiteX339" fmla="*/ 4727915 w 8607832"/>
                <a:gd name="connsiteY339" fmla="*/ 5907706 h 6279209"/>
                <a:gd name="connsiteX340" fmla="*/ 4750797 w 8607832"/>
                <a:gd name="connsiteY340" fmla="*/ 5875402 h 6279209"/>
                <a:gd name="connsiteX341" fmla="*/ 4750797 w 8607832"/>
                <a:gd name="connsiteY341" fmla="*/ 5917128 h 6279209"/>
                <a:gd name="connsiteX342" fmla="*/ 4875978 w 8607832"/>
                <a:gd name="connsiteY342" fmla="*/ 5457461 h 6279209"/>
                <a:gd name="connsiteX343" fmla="*/ 4616868 w 8607832"/>
                <a:gd name="connsiteY343" fmla="*/ 5877421 h 6279209"/>
                <a:gd name="connsiteX344" fmla="*/ 4562354 w 8607832"/>
                <a:gd name="connsiteY344" fmla="*/ 5884824 h 6279209"/>
                <a:gd name="connsiteX345" fmla="*/ 4880015 w 8607832"/>
                <a:gd name="connsiteY345" fmla="*/ 5419772 h 6279209"/>
                <a:gd name="connsiteX346" fmla="*/ 4875978 w 8607832"/>
                <a:gd name="connsiteY346" fmla="*/ 5457461 h 6279209"/>
                <a:gd name="connsiteX347" fmla="*/ 5020675 w 8607832"/>
                <a:gd name="connsiteY347" fmla="*/ 5141145 h 6279209"/>
                <a:gd name="connsiteX348" fmla="*/ 4989717 w 8607832"/>
                <a:gd name="connsiteY348" fmla="*/ 5179506 h 6279209"/>
                <a:gd name="connsiteX349" fmla="*/ 4445922 w 8607832"/>
                <a:gd name="connsiteY349" fmla="*/ 5878767 h 6279209"/>
                <a:gd name="connsiteX350" fmla="*/ 4415637 w 8607832"/>
                <a:gd name="connsiteY350" fmla="*/ 5953471 h 6279209"/>
                <a:gd name="connsiteX351" fmla="*/ 4357085 w 8607832"/>
                <a:gd name="connsiteY351" fmla="*/ 6075286 h 6279209"/>
                <a:gd name="connsiteX352" fmla="*/ 4338240 w 8607832"/>
                <a:gd name="connsiteY352" fmla="*/ 6125762 h 6279209"/>
                <a:gd name="connsiteX353" fmla="*/ 4322761 w 8607832"/>
                <a:gd name="connsiteY353" fmla="*/ 6080671 h 6279209"/>
                <a:gd name="connsiteX354" fmla="*/ 4306609 w 8607832"/>
                <a:gd name="connsiteY354" fmla="*/ 6061826 h 6279209"/>
                <a:gd name="connsiteX355" fmla="*/ 4295168 w 8607832"/>
                <a:gd name="connsiteY355" fmla="*/ 6082689 h 6279209"/>
                <a:gd name="connsiteX356" fmla="*/ 4292475 w 8607832"/>
                <a:gd name="connsiteY356" fmla="*/ 6112302 h 6279209"/>
                <a:gd name="connsiteX357" fmla="*/ 4277669 w 8607832"/>
                <a:gd name="connsiteY357" fmla="*/ 6097496 h 6279209"/>
                <a:gd name="connsiteX358" fmla="*/ 4183447 w 8607832"/>
                <a:gd name="connsiteY358" fmla="*/ 5282478 h 6279209"/>
                <a:gd name="connsiteX359" fmla="*/ 4412945 w 8607832"/>
                <a:gd name="connsiteY359" fmla="*/ 4743394 h 6279209"/>
                <a:gd name="connsiteX360" fmla="*/ 5036828 w 8607832"/>
                <a:gd name="connsiteY360" fmla="*/ 3935106 h 6279209"/>
                <a:gd name="connsiteX361" fmla="*/ 5054999 w 8607832"/>
                <a:gd name="connsiteY361" fmla="*/ 3966064 h 6279209"/>
                <a:gd name="connsiteX362" fmla="*/ 5020675 w 8607832"/>
                <a:gd name="connsiteY362" fmla="*/ 5141145 h 6279209"/>
                <a:gd name="connsiteX0" fmla="*/ 8420062 w 8613218"/>
                <a:gd name="connsiteY0" fmla="*/ 4211041 h 6281670"/>
                <a:gd name="connsiteX1" fmla="*/ 7990681 w 8613218"/>
                <a:gd name="connsiteY1" fmla="*/ 4231232 h 6281670"/>
                <a:gd name="connsiteX2" fmla="*/ 7630619 w 8613218"/>
                <a:gd name="connsiteY2" fmla="*/ 4614849 h 6281670"/>
                <a:gd name="connsiteX3" fmla="*/ 7659558 w 8613218"/>
                <a:gd name="connsiteY3" fmla="*/ 4643788 h 6281670"/>
                <a:gd name="connsiteX4" fmla="*/ 7859443 w 8613218"/>
                <a:gd name="connsiteY4" fmla="*/ 4617541 h 6281670"/>
                <a:gd name="connsiteX5" fmla="*/ 8222196 w 8613218"/>
                <a:gd name="connsiteY5" fmla="*/ 4498418 h 6281670"/>
                <a:gd name="connsiteX6" fmla="*/ 8236330 w 8613218"/>
                <a:gd name="connsiteY6" fmla="*/ 4496398 h 6281670"/>
                <a:gd name="connsiteX7" fmla="*/ 8228254 w 8613218"/>
                <a:gd name="connsiteY7" fmla="*/ 4504475 h 6281670"/>
                <a:gd name="connsiteX8" fmla="*/ 7670326 w 8613218"/>
                <a:gd name="connsiteY8" fmla="*/ 4709743 h 6281670"/>
                <a:gd name="connsiteX9" fmla="*/ 7436791 w 8613218"/>
                <a:gd name="connsiteY9" fmla="*/ 4735318 h 6281670"/>
                <a:gd name="connsiteX10" fmla="*/ 6759067 w 8613218"/>
                <a:gd name="connsiteY10" fmla="*/ 4696956 h 6281670"/>
                <a:gd name="connsiteX11" fmla="*/ 6037597 w 8613218"/>
                <a:gd name="connsiteY11" fmla="*/ 4656576 h 6281670"/>
                <a:gd name="connsiteX12" fmla="*/ 6023464 w 8613218"/>
                <a:gd name="connsiteY12" fmla="*/ 4649172 h 6281670"/>
                <a:gd name="connsiteX13" fmla="*/ 6361317 w 8613218"/>
                <a:gd name="connsiteY13" fmla="*/ 4472170 h 6281670"/>
                <a:gd name="connsiteX14" fmla="*/ 6783296 w 8613218"/>
                <a:gd name="connsiteY14" fmla="*/ 4236616 h 6281670"/>
                <a:gd name="connsiteX15" fmla="*/ 7066634 w 8613218"/>
                <a:gd name="connsiteY15" fmla="*/ 4052210 h 6281670"/>
                <a:gd name="connsiteX16" fmla="*/ 7151433 w 8613218"/>
                <a:gd name="connsiteY16" fmla="*/ 4042115 h 6281670"/>
                <a:gd name="connsiteX17" fmla="*/ 7304208 w 8613218"/>
                <a:gd name="connsiteY17" fmla="*/ 4071727 h 6281670"/>
                <a:gd name="connsiteX18" fmla="*/ 7625235 w 8613218"/>
                <a:gd name="connsiteY18" fmla="*/ 3948566 h 6281670"/>
                <a:gd name="connsiteX19" fmla="*/ 8172394 w 8613218"/>
                <a:gd name="connsiteY19" fmla="*/ 2496877 h 6281670"/>
                <a:gd name="connsiteX20" fmla="*/ 7882325 w 8613218"/>
                <a:gd name="connsiteY20" fmla="*/ 1811077 h 6281670"/>
                <a:gd name="connsiteX21" fmla="*/ 7854059 w 8613218"/>
                <a:gd name="connsiteY21" fmla="*/ 1889820 h 6281670"/>
                <a:gd name="connsiteX22" fmla="*/ 7732917 w 8613218"/>
                <a:gd name="connsiteY22" fmla="*/ 2389195 h 6281670"/>
                <a:gd name="connsiteX23" fmla="*/ 7607736 w 8613218"/>
                <a:gd name="connsiteY23" fmla="*/ 2746565 h 6281670"/>
                <a:gd name="connsiteX24" fmla="*/ 7178354 w 8613218"/>
                <a:gd name="connsiteY24" fmla="*/ 3424962 h 6281670"/>
                <a:gd name="connsiteX25" fmla="*/ 7050481 w 8613218"/>
                <a:gd name="connsiteY25" fmla="*/ 3653113 h 6281670"/>
                <a:gd name="connsiteX26" fmla="*/ 7022888 w 8613218"/>
                <a:gd name="connsiteY26" fmla="*/ 3873861 h 6281670"/>
                <a:gd name="connsiteX27" fmla="*/ 7057884 w 8613218"/>
                <a:gd name="connsiteY27" fmla="*/ 3889341 h 6281670"/>
                <a:gd name="connsiteX28" fmla="*/ 7311611 w 8613218"/>
                <a:gd name="connsiteY28" fmla="*/ 3701570 h 6281670"/>
                <a:gd name="connsiteX29" fmla="*/ 7883672 w 8613218"/>
                <a:gd name="connsiteY29" fmla="*/ 2875784 h 6281670"/>
                <a:gd name="connsiteX30" fmla="*/ 7909246 w 8613218"/>
                <a:gd name="connsiteY30" fmla="*/ 2790311 h 6281670"/>
                <a:gd name="connsiteX31" fmla="*/ 7835888 w 8613218"/>
                <a:gd name="connsiteY31" fmla="*/ 3051440 h 6281670"/>
                <a:gd name="connsiteX32" fmla="*/ 7279306 w 8613218"/>
                <a:gd name="connsiteY32" fmla="*/ 3802522 h 6281670"/>
                <a:gd name="connsiteX33" fmla="*/ 6992603 w 8613218"/>
                <a:gd name="connsiteY33" fmla="*/ 4017213 h 6281670"/>
                <a:gd name="connsiteX34" fmla="*/ 6713302 w 8613218"/>
                <a:gd name="connsiteY34" fmla="*/ 4190851 h 6281670"/>
                <a:gd name="connsiteX35" fmla="*/ 6627830 w 8613218"/>
                <a:gd name="connsiteY35" fmla="*/ 4239308 h 6281670"/>
                <a:gd name="connsiteX36" fmla="*/ 6605620 w 8613218"/>
                <a:gd name="connsiteY36" fmla="*/ 4251422 h 6281670"/>
                <a:gd name="connsiteX37" fmla="*/ 6226714 w 8613218"/>
                <a:gd name="connsiteY37" fmla="*/ 4447268 h 6281670"/>
                <a:gd name="connsiteX38" fmla="*/ 5314782 w 8613218"/>
                <a:gd name="connsiteY38" fmla="*/ 4943279 h 6281670"/>
                <a:gd name="connsiteX39" fmla="*/ 5158643 w 8613218"/>
                <a:gd name="connsiteY39" fmla="*/ 5046250 h 6281670"/>
                <a:gd name="connsiteX40" fmla="*/ 5162681 w 8613218"/>
                <a:gd name="connsiteY40" fmla="*/ 5025387 h 6281670"/>
                <a:gd name="connsiteX41" fmla="*/ 5227290 w 8613218"/>
                <a:gd name="connsiteY41" fmla="*/ 4323434 h 6281670"/>
                <a:gd name="connsiteX42" fmla="*/ 5106148 w 8613218"/>
                <a:gd name="connsiteY42" fmla="*/ 3860401 h 6281670"/>
                <a:gd name="connsiteX43" fmla="*/ 5139799 w 8613218"/>
                <a:gd name="connsiteY43" fmla="*/ 3818675 h 6281670"/>
                <a:gd name="connsiteX44" fmla="*/ 5695034 w 8613218"/>
                <a:gd name="connsiteY44" fmla="*/ 3194119 h 6281670"/>
                <a:gd name="connsiteX45" fmla="*/ 5830983 w 8613218"/>
                <a:gd name="connsiteY45" fmla="*/ 3023174 h 6281670"/>
                <a:gd name="connsiteX46" fmla="*/ 5873382 w 8613218"/>
                <a:gd name="connsiteY46" fmla="*/ 3008367 h 6281670"/>
                <a:gd name="connsiteX47" fmla="*/ 5983083 w 8613218"/>
                <a:gd name="connsiteY47" fmla="*/ 3009040 h 6281670"/>
                <a:gd name="connsiteX48" fmla="*/ 6257000 w 8613218"/>
                <a:gd name="connsiteY48" fmla="*/ 2840787 h 6281670"/>
                <a:gd name="connsiteX49" fmla="*/ 6605620 w 8613218"/>
                <a:gd name="connsiteY49" fmla="*/ 2172485 h 6281670"/>
                <a:gd name="connsiteX50" fmla="*/ 6623118 w 8613218"/>
                <a:gd name="connsiteY50" fmla="*/ 1339969 h 6281670"/>
                <a:gd name="connsiteX51" fmla="*/ 6528224 w 8613218"/>
                <a:gd name="connsiteY51" fmla="*/ 660899 h 6281670"/>
                <a:gd name="connsiteX52" fmla="*/ 6514091 w 8613218"/>
                <a:gd name="connsiteY52" fmla="*/ 520239 h 6281670"/>
                <a:gd name="connsiteX53" fmla="*/ 6493900 w 8613218"/>
                <a:gd name="connsiteY53" fmla="*/ 546486 h 6281670"/>
                <a:gd name="connsiteX54" fmla="*/ 6244212 w 8613218"/>
                <a:gd name="connsiteY54" fmla="*/ 975869 h 6281670"/>
                <a:gd name="connsiteX55" fmla="*/ 5935300 w 8613218"/>
                <a:gd name="connsiteY55" fmla="*/ 1788868 h 6281670"/>
                <a:gd name="connsiteX56" fmla="*/ 5707148 w 8613218"/>
                <a:gd name="connsiteY56" fmla="*/ 2531874 h 6281670"/>
                <a:gd name="connsiteX57" fmla="*/ 5679555 w 8613218"/>
                <a:gd name="connsiteY57" fmla="*/ 2738489 h 6281670"/>
                <a:gd name="connsiteX58" fmla="*/ 5734069 w 8613218"/>
                <a:gd name="connsiteY58" fmla="*/ 2914818 h 6281670"/>
                <a:gd name="connsiteX59" fmla="*/ 5963566 w 8613218"/>
                <a:gd name="connsiteY59" fmla="*/ 2599175 h 6281670"/>
                <a:gd name="connsiteX60" fmla="*/ 6141914 w 8613218"/>
                <a:gd name="connsiteY60" fmla="*/ 2254593 h 6281670"/>
                <a:gd name="connsiteX61" fmla="*/ 6262384 w 8613218"/>
                <a:gd name="connsiteY61" fmla="*/ 1884436 h 6281670"/>
                <a:gd name="connsiteX62" fmla="*/ 6343145 w 8613218"/>
                <a:gd name="connsiteY62" fmla="*/ 1508222 h 6281670"/>
                <a:gd name="connsiteX63" fmla="*/ 6310167 w 8613218"/>
                <a:gd name="connsiteY63" fmla="*/ 1747814 h 6281670"/>
                <a:gd name="connsiteX64" fmla="*/ 6045001 w 8613218"/>
                <a:gd name="connsiteY64" fmla="*/ 2568890 h 6281670"/>
                <a:gd name="connsiteX65" fmla="*/ 5560432 w 8613218"/>
                <a:gd name="connsiteY65" fmla="*/ 3235173 h 6281670"/>
                <a:gd name="connsiteX66" fmla="*/ 5096726 w 8613218"/>
                <a:gd name="connsiteY66" fmla="*/ 3741278 h 6281670"/>
                <a:gd name="connsiteX67" fmla="*/ 5067113 w 8613218"/>
                <a:gd name="connsiteY67" fmla="*/ 3767525 h 6281670"/>
                <a:gd name="connsiteX68" fmla="*/ 4911647 w 8613218"/>
                <a:gd name="connsiteY68" fmla="*/ 3459959 h 6281670"/>
                <a:gd name="connsiteX69" fmla="*/ 4890784 w 8613218"/>
                <a:gd name="connsiteY69" fmla="*/ 3404099 h 6281670"/>
                <a:gd name="connsiteX70" fmla="*/ 4849730 w 8613218"/>
                <a:gd name="connsiteY70" fmla="*/ 3028558 h 6281670"/>
                <a:gd name="connsiteX71" fmla="*/ 4856460 w 8613218"/>
                <a:gd name="connsiteY71" fmla="*/ 2981447 h 6281670"/>
                <a:gd name="connsiteX72" fmla="*/ 4952701 w 8613218"/>
                <a:gd name="connsiteY72" fmla="*/ 2717626 h 6281670"/>
                <a:gd name="connsiteX73" fmla="*/ 5173449 w 8613218"/>
                <a:gd name="connsiteY73" fmla="*/ 2368332 h 6281670"/>
                <a:gd name="connsiteX74" fmla="*/ 5481689 w 8613218"/>
                <a:gd name="connsiteY74" fmla="*/ 1759928 h 6281670"/>
                <a:gd name="connsiteX75" fmla="*/ 5514667 w 8613218"/>
                <a:gd name="connsiteY75" fmla="*/ 1741757 h 6281670"/>
                <a:gd name="connsiteX76" fmla="*/ 5803389 w 8613218"/>
                <a:gd name="connsiteY76" fmla="*/ 1570812 h 6281670"/>
                <a:gd name="connsiteX77" fmla="*/ 5822907 w 8613218"/>
                <a:gd name="connsiteY77" fmla="*/ 1095665 h 6281670"/>
                <a:gd name="connsiteX78" fmla="*/ 5540241 w 8613218"/>
                <a:gd name="connsiteY78" fmla="*/ 601000 h 6281670"/>
                <a:gd name="connsiteX79" fmla="*/ 5514667 w 8613218"/>
                <a:gd name="connsiteY79" fmla="*/ 600327 h 6281670"/>
                <a:gd name="connsiteX80" fmla="*/ 5421791 w 8613218"/>
                <a:gd name="connsiteY80" fmla="*/ 697914 h 6281670"/>
                <a:gd name="connsiteX81" fmla="*/ 5124319 w 8613218"/>
                <a:gd name="connsiteY81" fmla="*/ 1196617 h 6281670"/>
                <a:gd name="connsiteX82" fmla="*/ 5316801 w 8613218"/>
                <a:gd name="connsiteY82" fmla="*/ 1686570 h 6281670"/>
                <a:gd name="connsiteX83" fmla="*/ 5361220 w 8613218"/>
                <a:gd name="connsiteY83" fmla="*/ 1669072 h 6281670"/>
                <a:gd name="connsiteX84" fmla="*/ 5461499 w 8613218"/>
                <a:gd name="connsiteY84" fmla="*/ 1248439 h 6281670"/>
                <a:gd name="connsiteX85" fmla="*/ 5491784 w 8613218"/>
                <a:gd name="connsiteY85" fmla="*/ 1043170 h 6281670"/>
                <a:gd name="connsiteX86" fmla="*/ 5497841 w 8613218"/>
                <a:gd name="connsiteY86" fmla="*/ 1081532 h 6281670"/>
                <a:gd name="connsiteX87" fmla="*/ 5481016 w 8613218"/>
                <a:gd name="connsiteY87" fmla="*/ 1353429 h 6281670"/>
                <a:gd name="connsiteX88" fmla="*/ 5415734 w 8613218"/>
                <a:gd name="connsiteY88" fmla="*/ 1727624 h 6281670"/>
                <a:gd name="connsiteX89" fmla="*/ 5151240 w 8613218"/>
                <a:gd name="connsiteY89" fmla="*/ 2245171 h 6281670"/>
                <a:gd name="connsiteX90" fmla="*/ 4908282 w 8613218"/>
                <a:gd name="connsiteY90" fmla="*/ 2596483 h 6281670"/>
                <a:gd name="connsiteX91" fmla="*/ 4750124 w 8613218"/>
                <a:gd name="connsiteY91" fmla="*/ 2989523 h 6281670"/>
                <a:gd name="connsiteX92" fmla="*/ 4747432 w 8613218"/>
                <a:gd name="connsiteY92" fmla="*/ 3017116 h 6281670"/>
                <a:gd name="connsiteX93" fmla="*/ 4743394 w 8613218"/>
                <a:gd name="connsiteY93" fmla="*/ 3043364 h 6281670"/>
                <a:gd name="connsiteX94" fmla="*/ 4737337 w 8613218"/>
                <a:gd name="connsiteY94" fmla="*/ 3162487 h 6281670"/>
                <a:gd name="connsiteX95" fmla="*/ 4680804 w 8613218"/>
                <a:gd name="connsiteY95" fmla="*/ 3076341 h 6281670"/>
                <a:gd name="connsiteX96" fmla="*/ 4591293 w 8613218"/>
                <a:gd name="connsiteY96" fmla="*/ 2915491 h 6281670"/>
                <a:gd name="connsiteX97" fmla="*/ 4573122 w 8613218"/>
                <a:gd name="connsiteY97" fmla="*/ 2881841 h 6281670"/>
                <a:gd name="connsiteX98" fmla="*/ 4565719 w 8613218"/>
                <a:gd name="connsiteY98" fmla="*/ 2868381 h 6281670"/>
                <a:gd name="connsiteX99" fmla="*/ 4552259 w 8613218"/>
                <a:gd name="connsiteY99" fmla="*/ 2838095 h 6281670"/>
                <a:gd name="connsiteX100" fmla="*/ 4404869 w 8613218"/>
                <a:gd name="connsiteY100" fmla="*/ 2499569 h 6281670"/>
                <a:gd name="connsiteX101" fmla="*/ 4425059 w 8613218"/>
                <a:gd name="connsiteY101" fmla="*/ 2408713 h 6281670"/>
                <a:gd name="connsiteX102" fmla="*/ 4497071 w 8613218"/>
                <a:gd name="connsiteY102" fmla="*/ 2304396 h 6281670"/>
                <a:gd name="connsiteX103" fmla="*/ 4551585 w 8613218"/>
                <a:gd name="connsiteY103" fmla="*/ 2152968 h 6281670"/>
                <a:gd name="connsiteX104" fmla="*/ 4741375 w 8613218"/>
                <a:gd name="connsiteY104" fmla="*/ 1413327 h 6281670"/>
                <a:gd name="connsiteX105" fmla="*/ 4929146 w 8613218"/>
                <a:gd name="connsiteY105" fmla="*/ 819730 h 6281670"/>
                <a:gd name="connsiteX106" fmla="*/ 5233347 w 8613218"/>
                <a:gd name="connsiteY106" fmla="*/ 28940 h 6281670"/>
                <a:gd name="connsiteX107" fmla="*/ 5238058 w 8613218"/>
                <a:gd name="connsiteY107" fmla="*/ 0 h 6281670"/>
                <a:gd name="connsiteX108" fmla="*/ 4976929 w 8613218"/>
                <a:gd name="connsiteY108" fmla="*/ 159504 h 6281670"/>
                <a:gd name="connsiteX109" fmla="*/ 4204984 w 8613218"/>
                <a:gd name="connsiteY109" fmla="*/ 890396 h 6281670"/>
                <a:gd name="connsiteX110" fmla="*/ 3943182 w 8613218"/>
                <a:gd name="connsiteY110" fmla="*/ 2139508 h 6281670"/>
                <a:gd name="connsiteX111" fmla="*/ 4076438 w 8613218"/>
                <a:gd name="connsiteY111" fmla="*/ 2389868 h 6281670"/>
                <a:gd name="connsiteX112" fmla="*/ 4215079 w 8613218"/>
                <a:gd name="connsiteY112" fmla="*/ 2474668 h 6281670"/>
                <a:gd name="connsiteX113" fmla="*/ 4244018 w 8613218"/>
                <a:gd name="connsiteY113" fmla="*/ 2445055 h 6281670"/>
                <a:gd name="connsiteX114" fmla="*/ 4230558 w 8613218"/>
                <a:gd name="connsiteY114" fmla="*/ 1718875 h 6281670"/>
                <a:gd name="connsiteX115" fmla="*/ 4411599 w 8613218"/>
                <a:gd name="connsiteY115" fmla="*/ 1186522 h 6281670"/>
                <a:gd name="connsiteX116" fmla="*/ 4552259 w 8613218"/>
                <a:gd name="connsiteY116" fmla="*/ 934815 h 6281670"/>
                <a:gd name="connsiteX117" fmla="*/ 4572449 w 8613218"/>
                <a:gd name="connsiteY117" fmla="*/ 920008 h 6281670"/>
                <a:gd name="connsiteX118" fmla="*/ 4553604 w 8613218"/>
                <a:gd name="connsiteY118" fmla="*/ 956351 h 6281670"/>
                <a:gd name="connsiteX119" fmla="*/ 4390735 w 8613218"/>
                <a:gd name="connsiteY119" fmla="*/ 1302280 h 6281670"/>
                <a:gd name="connsiteX120" fmla="*/ 4340260 w 8613218"/>
                <a:gd name="connsiteY120" fmla="*/ 2524471 h 6281670"/>
                <a:gd name="connsiteX121" fmla="*/ 4501109 w 8613218"/>
                <a:gd name="connsiteY121" fmla="*/ 2892609 h 6281670"/>
                <a:gd name="connsiteX122" fmla="*/ 4519281 w 8613218"/>
                <a:gd name="connsiteY122" fmla="*/ 2931644 h 6281670"/>
                <a:gd name="connsiteX123" fmla="*/ 4692918 w 8613218"/>
                <a:gd name="connsiteY123" fmla="*/ 3241230 h 6281670"/>
                <a:gd name="connsiteX124" fmla="*/ 4992409 w 8613218"/>
                <a:gd name="connsiteY124" fmla="*/ 3809925 h 6281670"/>
                <a:gd name="connsiteX125" fmla="*/ 5000485 w 8613218"/>
                <a:gd name="connsiteY125" fmla="*/ 3847614 h 6281670"/>
                <a:gd name="connsiteX126" fmla="*/ 4993755 w 8613218"/>
                <a:gd name="connsiteY126" fmla="*/ 3855017 h 6281670"/>
                <a:gd name="connsiteX127" fmla="*/ 4993082 w 8613218"/>
                <a:gd name="connsiteY127" fmla="*/ 3855690 h 6281670"/>
                <a:gd name="connsiteX128" fmla="*/ 4982313 w 8613218"/>
                <a:gd name="connsiteY128" fmla="*/ 3867131 h 6281670"/>
                <a:gd name="connsiteX129" fmla="*/ 4626290 w 8613218"/>
                <a:gd name="connsiteY129" fmla="*/ 4274977 h 6281670"/>
                <a:gd name="connsiteX130" fmla="*/ 4180755 w 8613218"/>
                <a:gd name="connsiteY130" fmla="*/ 4968853 h 6281670"/>
                <a:gd name="connsiteX131" fmla="*/ 4071727 w 8613218"/>
                <a:gd name="connsiteY131" fmla="*/ 5853192 h 6281670"/>
                <a:gd name="connsiteX132" fmla="*/ 4040769 w 8613218"/>
                <a:gd name="connsiteY132" fmla="*/ 5907706 h 6281670"/>
                <a:gd name="connsiteX133" fmla="*/ 4005099 w 8613218"/>
                <a:gd name="connsiteY133" fmla="*/ 5881459 h 6281670"/>
                <a:gd name="connsiteX134" fmla="*/ 4007791 w 8613218"/>
                <a:gd name="connsiteY134" fmla="*/ 5830983 h 6281670"/>
                <a:gd name="connsiteX135" fmla="*/ 3990293 w 8613218"/>
                <a:gd name="connsiteY135" fmla="*/ 5807427 h 6281670"/>
                <a:gd name="connsiteX136" fmla="*/ 3964045 w 8613218"/>
                <a:gd name="connsiteY136" fmla="*/ 5789256 h 6281670"/>
                <a:gd name="connsiteX137" fmla="*/ 3941836 w 8613218"/>
                <a:gd name="connsiteY137" fmla="*/ 5705129 h 6281670"/>
                <a:gd name="connsiteX138" fmla="*/ 3908185 w 8613218"/>
                <a:gd name="connsiteY138" fmla="*/ 5236040 h 6281670"/>
                <a:gd name="connsiteX139" fmla="*/ 3918953 w 8613218"/>
                <a:gd name="connsiteY139" fmla="*/ 4237288 h 6281670"/>
                <a:gd name="connsiteX140" fmla="*/ 3786370 w 8613218"/>
                <a:gd name="connsiteY140" fmla="*/ 3122779 h 6281670"/>
                <a:gd name="connsiteX141" fmla="*/ 3570333 w 8613218"/>
                <a:gd name="connsiteY141" fmla="*/ 2570236 h 6281670"/>
                <a:gd name="connsiteX142" fmla="*/ 3563603 w 8613218"/>
                <a:gd name="connsiteY142" fmla="*/ 2556776 h 6281670"/>
                <a:gd name="connsiteX143" fmla="*/ 3556872 w 8613218"/>
                <a:gd name="connsiteY143" fmla="*/ 2543315 h 6281670"/>
                <a:gd name="connsiteX144" fmla="*/ 3531298 w 8613218"/>
                <a:gd name="connsiteY144" fmla="*/ 2494185 h 6281670"/>
                <a:gd name="connsiteX145" fmla="*/ 3525241 w 8613218"/>
                <a:gd name="connsiteY145" fmla="*/ 2482071 h 6281670"/>
                <a:gd name="connsiteX146" fmla="*/ 3410829 w 8613218"/>
                <a:gd name="connsiteY146" fmla="*/ 2273437 h 6281670"/>
                <a:gd name="connsiteX147" fmla="*/ 3411502 w 8613218"/>
                <a:gd name="connsiteY147" fmla="*/ 2229018 h 6281670"/>
                <a:gd name="connsiteX148" fmla="*/ 3451209 w 8613218"/>
                <a:gd name="connsiteY148" fmla="*/ 2126720 h 6281670"/>
                <a:gd name="connsiteX149" fmla="*/ 3431692 w 8613218"/>
                <a:gd name="connsiteY149" fmla="*/ 1895877 h 6281670"/>
                <a:gd name="connsiteX150" fmla="*/ 3186715 w 8613218"/>
                <a:gd name="connsiteY150" fmla="*/ 1401886 h 6281670"/>
                <a:gd name="connsiteX151" fmla="*/ 2531874 w 8613218"/>
                <a:gd name="connsiteY151" fmla="*/ 701952 h 6281670"/>
                <a:gd name="connsiteX152" fmla="*/ 1731662 w 8613218"/>
                <a:gd name="connsiteY152" fmla="*/ 39035 h 6281670"/>
                <a:gd name="connsiteX153" fmla="*/ 1722913 w 8613218"/>
                <a:gd name="connsiteY153" fmla="*/ 36343 h 6281670"/>
                <a:gd name="connsiteX154" fmla="*/ 1723586 w 8613218"/>
                <a:gd name="connsiteY154" fmla="*/ 47111 h 6281670"/>
                <a:gd name="connsiteX155" fmla="*/ 1984042 w 8613218"/>
                <a:gd name="connsiteY155" fmla="*/ 871552 h 6281670"/>
                <a:gd name="connsiteX156" fmla="*/ 2773486 w 8613218"/>
                <a:gd name="connsiteY156" fmla="*/ 2064130 h 6281670"/>
                <a:gd name="connsiteX157" fmla="*/ 3058170 w 8613218"/>
                <a:gd name="connsiteY157" fmla="*/ 2286897 h 6281670"/>
                <a:gd name="connsiteX158" fmla="*/ 3235845 w 8613218"/>
                <a:gd name="connsiteY158" fmla="*/ 2329297 h 6281670"/>
                <a:gd name="connsiteX159" fmla="*/ 3256709 w 8613218"/>
                <a:gd name="connsiteY159" fmla="*/ 2294974 h 6281670"/>
                <a:gd name="connsiteX160" fmla="*/ 3083072 w 8613218"/>
                <a:gd name="connsiteY160" fmla="*/ 1999521 h 6281670"/>
                <a:gd name="connsiteX161" fmla="*/ 2450440 w 8613218"/>
                <a:gd name="connsiteY161" fmla="*/ 1092973 h 6281670"/>
                <a:gd name="connsiteX162" fmla="*/ 2432941 w 8613218"/>
                <a:gd name="connsiteY162" fmla="*/ 1062014 h 6281670"/>
                <a:gd name="connsiteX163" fmla="*/ 2454478 w 8613218"/>
                <a:gd name="connsiteY163" fmla="*/ 1076820 h 6281670"/>
                <a:gd name="connsiteX164" fmla="*/ 2967986 w 8613218"/>
                <a:gd name="connsiteY164" fmla="*/ 1739738 h 6281670"/>
                <a:gd name="connsiteX165" fmla="*/ 3266131 w 8613218"/>
                <a:gd name="connsiteY165" fmla="*/ 2175850 h 6281670"/>
                <a:gd name="connsiteX166" fmla="*/ 3457939 w 8613218"/>
                <a:gd name="connsiteY166" fmla="*/ 2509665 h 6281670"/>
                <a:gd name="connsiteX167" fmla="*/ 3464670 w 8613218"/>
                <a:gd name="connsiteY167" fmla="*/ 2523125 h 6281670"/>
                <a:gd name="connsiteX168" fmla="*/ 3471400 w 8613218"/>
                <a:gd name="connsiteY168" fmla="*/ 2536585 h 6281670"/>
                <a:gd name="connsiteX169" fmla="*/ 3478130 w 8613218"/>
                <a:gd name="connsiteY169" fmla="*/ 2550045 h 6281670"/>
                <a:gd name="connsiteX170" fmla="*/ 3484860 w 8613218"/>
                <a:gd name="connsiteY170" fmla="*/ 2563506 h 6281670"/>
                <a:gd name="connsiteX171" fmla="*/ 3491590 w 8613218"/>
                <a:gd name="connsiteY171" fmla="*/ 2576966 h 6281670"/>
                <a:gd name="connsiteX172" fmla="*/ 3498320 w 8613218"/>
                <a:gd name="connsiteY172" fmla="*/ 2590426 h 6281670"/>
                <a:gd name="connsiteX173" fmla="*/ 3504378 w 8613218"/>
                <a:gd name="connsiteY173" fmla="*/ 2605906 h 6281670"/>
                <a:gd name="connsiteX174" fmla="*/ 3733875 w 8613218"/>
                <a:gd name="connsiteY174" fmla="*/ 3249979 h 6281670"/>
                <a:gd name="connsiteX175" fmla="*/ 3823385 w 8613218"/>
                <a:gd name="connsiteY175" fmla="*/ 4359777 h 6281670"/>
                <a:gd name="connsiteX176" fmla="*/ 3816655 w 8613218"/>
                <a:gd name="connsiteY176" fmla="*/ 4369199 h 6281670"/>
                <a:gd name="connsiteX177" fmla="*/ 3800503 w 8613218"/>
                <a:gd name="connsiteY177" fmla="*/ 4322761 h 6281670"/>
                <a:gd name="connsiteX178" fmla="*/ 3407464 w 8613218"/>
                <a:gd name="connsiteY178" fmla="*/ 3663208 h 6281670"/>
                <a:gd name="connsiteX179" fmla="*/ 2516395 w 8613218"/>
                <a:gd name="connsiteY179" fmla="*/ 2980101 h 6281670"/>
                <a:gd name="connsiteX180" fmla="*/ 2502934 w 8613218"/>
                <a:gd name="connsiteY180" fmla="*/ 2971351 h 6281670"/>
                <a:gd name="connsiteX181" fmla="*/ 2390541 w 8613218"/>
                <a:gd name="connsiteY181" fmla="*/ 2898666 h 6281670"/>
                <a:gd name="connsiteX182" fmla="*/ 2247863 w 8613218"/>
                <a:gd name="connsiteY182" fmla="*/ 2802425 h 6281670"/>
                <a:gd name="connsiteX183" fmla="*/ 2055381 w 8613218"/>
                <a:gd name="connsiteY183" fmla="*/ 2665131 h 6281670"/>
                <a:gd name="connsiteX184" fmla="*/ 1471879 w 8613218"/>
                <a:gd name="connsiteY184" fmla="*/ 2148930 h 6281670"/>
                <a:gd name="connsiteX185" fmla="*/ 1461111 w 8613218"/>
                <a:gd name="connsiteY185" fmla="*/ 2109895 h 6281670"/>
                <a:gd name="connsiteX186" fmla="*/ 1501492 w 8613218"/>
                <a:gd name="connsiteY186" fmla="*/ 1918759 h 6281670"/>
                <a:gd name="connsiteX187" fmla="*/ 1395155 w 8613218"/>
                <a:gd name="connsiteY187" fmla="*/ 1570812 h 6281670"/>
                <a:gd name="connsiteX188" fmla="*/ 937507 w 8613218"/>
                <a:gd name="connsiteY188" fmla="*/ 860783 h 6281670"/>
                <a:gd name="connsiteX189" fmla="*/ 682435 w 8613218"/>
                <a:gd name="connsiteY189" fmla="*/ 471109 h 6281670"/>
                <a:gd name="connsiteX190" fmla="*/ 590905 w 8613218"/>
                <a:gd name="connsiteY190" fmla="*/ 214691 h 6281670"/>
                <a:gd name="connsiteX191" fmla="*/ 581483 w 8613218"/>
                <a:gd name="connsiteY191" fmla="*/ 222767 h 6281670"/>
                <a:gd name="connsiteX192" fmla="*/ 555909 w 8613218"/>
                <a:gd name="connsiteY192" fmla="*/ 262475 h 6281670"/>
                <a:gd name="connsiteX193" fmla="*/ 423998 w 8613218"/>
                <a:gd name="connsiteY193" fmla="*/ 619845 h 6281670"/>
                <a:gd name="connsiteX194" fmla="*/ 443515 w 8613218"/>
                <a:gd name="connsiteY194" fmla="*/ 1227575 h 6281670"/>
                <a:gd name="connsiteX195" fmla="*/ 806942 w 8613218"/>
                <a:gd name="connsiteY195" fmla="*/ 1996156 h 6281670"/>
                <a:gd name="connsiteX196" fmla="*/ 1087589 w 8613218"/>
                <a:gd name="connsiteY196" fmla="*/ 2216231 h 6281670"/>
                <a:gd name="connsiteX197" fmla="*/ 1317086 w 8613218"/>
                <a:gd name="connsiteY197" fmla="*/ 2233729 h 6281670"/>
                <a:gd name="connsiteX198" fmla="*/ 1327181 w 8613218"/>
                <a:gd name="connsiteY198" fmla="*/ 2198060 h 6281670"/>
                <a:gd name="connsiteX199" fmla="*/ 816364 w 8613218"/>
                <a:gd name="connsiteY199" fmla="*/ 1324489 h 6281670"/>
                <a:gd name="connsiteX200" fmla="*/ 702625 w 8613218"/>
                <a:gd name="connsiteY200" fmla="*/ 1031056 h 6281670"/>
                <a:gd name="connsiteX201" fmla="*/ 767908 w 8613218"/>
                <a:gd name="connsiteY201" fmla="*/ 1173061 h 6281670"/>
                <a:gd name="connsiteX202" fmla="*/ 1444285 w 8613218"/>
                <a:gd name="connsiteY202" fmla="*/ 2226326 h 6281670"/>
                <a:gd name="connsiteX203" fmla="*/ 2209501 w 8613218"/>
                <a:gd name="connsiteY203" fmla="*/ 2876457 h 6281670"/>
                <a:gd name="connsiteX204" fmla="*/ 2308434 w 8613218"/>
                <a:gd name="connsiteY204" fmla="*/ 2939720 h 6281670"/>
                <a:gd name="connsiteX205" fmla="*/ 2340738 w 8613218"/>
                <a:gd name="connsiteY205" fmla="*/ 2972025 h 6281670"/>
                <a:gd name="connsiteX206" fmla="*/ 2302377 w 8613218"/>
                <a:gd name="connsiteY206" fmla="*/ 2972025 h 6281670"/>
                <a:gd name="connsiteX207" fmla="*/ 2266034 w 8613218"/>
                <a:gd name="connsiteY207" fmla="*/ 2967313 h 6281670"/>
                <a:gd name="connsiteX208" fmla="*/ 1817807 w 8613218"/>
                <a:gd name="connsiteY208" fmla="*/ 3025866 h 6281670"/>
                <a:gd name="connsiteX209" fmla="*/ 1007500 w 8613218"/>
                <a:gd name="connsiteY209" fmla="*/ 3309877 h 6281670"/>
                <a:gd name="connsiteX210" fmla="*/ 960389 w 8613218"/>
                <a:gd name="connsiteY210" fmla="*/ 3293725 h 6281670"/>
                <a:gd name="connsiteX211" fmla="*/ 446207 w 8613218"/>
                <a:gd name="connsiteY211" fmla="*/ 3134221 h 6281670"/>
                <a:gd name="connsiteX212" fmla="*/ 217383 w 8613218"/>
                <a:gd name="connsiteY212" fmla="*/ 3227096 h 6281670"/>
                <a:gd name="connsiteX213" fmla="*/ 0 w 8613218"/>
                <a:gd name="connsiteY213" fmla="*/ 3236518 h 6281670"/>
                <a:gd name="connsiteX214" fmla="*/ 0 w 8613218"/>
                <a:gd name="connsiteY214" fmla="*/ 3330740 h 6281670"/>
                <a:gd name="connsiteX215" fmla="*/ 9422 w 8613218"/>
                <a:gd name="connsiteY215" fmla="*/ 3346892 h 6281670"/>
                <a:gd name="connsiteX216" fmla="*/ 255072 w 8613218"/>
                <a:gd name="connsiteY216" fmla="*/ 3717723 h 6281670"/>
                <a:gd name="connsiteX217" fmla="*/ 747044 w 8613218"/>
                <a:gd name="connsiteY217" fmla="*/ 3826078 h 6281670"/>
                <a:gd name="connsiteX218" fmla="*/ 1016249 w 8613218"/>
                <a:gd name="connsiteY218" fmla="*/ 3490244 h 6281670"/>
                <a:gd name="connsiteX219" fmla="*/ 981253 w 8613218"/>
                <a:gd name="connsiteY219" fmla="*/ 3461305 h 6281670"/>
                <a:gd name="connsiteX220" fmla="*/ 563312 w 8613218"/>
                <a:gd name="connsiteY220" fmla="*/ 3490917 h 6281670"/>
                <a:gd name="connsiteX221" fmla="*/ 390347 w 8613218"/>
                <a:gd name="connsiteY221" fmla="*/ 3460632 h 6281670"/>
                <a:gd name="connsiteX222" fmla="*/ 489953 w 8613218"/>
                <a:gd name="connsiteY222" fmla="*/ 3463997 h 6281670"/>
                <a:gd name="connsiteX223" fmla="*/ 903183 w 8613218"/>
                <a:gd name="connsiteY223" fmla="*/ 3408137 h 6281670"/>
                <a:gd name="connsiteX224" fmla="*/ 1043170 w 8613218"/>
                <a:gd name="connsiteY224" fmla="*/ 3372467 h 6281670"/>
                <a:gd name="connsiteX225" fmla="*/ 1508895 w 8613218"/>
                <a:gd name="connsiteY225" fmla="*/ 3218347 h 6281670"/>
                <a:gd name="connsiteX226" fmla="*/ 1912029 w 8613218"/>
                <a:gd name="connsiteY226" fmla="*/ 3101243 h 6281670"/>
                <a:gd name="connsiteX227" fmla="*/ 1912029 w 8613218"/>
                <a:gd name="connsiteY227" fmla="*/ 3101243 h 6281670"/>
                <a:gd name="connsiteX228" fmla="*/ 1924816 w 8613218"/>
                <a:gd name="connsiteY228" fmla="*/ 3099224 h 6281670"/>
                <a:gd name="connsiteX229" fmla="*/ 1986061 w 8613218"/>
                <a:gd name="connsiteY229" fmla="*/ 3087783 h 6281670"/>
                <a:gd name="connsiteX230" fmla="*/ 1992791 w 8613218"/>
                <a:gd name="connsiteY230" fmla="*/ 3087110 h 6281670"/>
                <a:gd name="connsiteX231" fmla="*/ 2087013 w 8613218"/>
                <a:gd name="connsiteY231" fmla="*/ 3074322 h 6281670"/>
                <a:gd name="connsiteX232" fmla="*/ 2113933 w 8613218"/>
                <a:gd name="connsiteY232" fmla="*/ 3072976 h 6281670"/>
                <a:gd name="connsiteX233" fmla="*/ 2118644 w 8613218"/>
                <a:gd name="connsiteY233" fmla="*/ 3064227 h 6281670"/>
                <a:gd name="connsiteX234" fmla="*/ 2257958 w 8613218"/>
                <a:gd name="connsiteY234" fmla="*/ 3064227 h 6281670"/>
                <a:gd name="connsiteX235" fmla="*/ 2262669 w 8613218"/>
                <a:gd name="connsiteY235" fmla="*/ 3072976 h 6281670"/>
                <a:gd name="connsiteX236" fmla="*/ 2434960 w 8613218"/>
                <a:gd name="connsiteY236" fmla="*/ 3101243 h 6281670"/>
                <a:gd name="connsiteX237" fmla="*/ 2635518 w 8613218"/>
                <a:gd name="connsiteY237" fmla="*/ 3164506 h 6281670"/>
                <a:gd name="connsiteX238" fmla="*/ 3038653 w 8613218"/>
                <a:gd name="connsiteY238" fmla="*/ 3453902 h 6281670"/>
                <a:gd name="connsiteX239" fmla="*/ 3580428 w 8613218"/>
                <a:gd name="connsiteY239" fmla="*/ 4087880 h 6281670"/>
                <a:gd name="connsiteX240" fmla="*/ 3776274 w 8613218"/>
                <a:gd name="connsiteY240" fmla="*/ 4626290 h 6281670"/>
                <a:gd name="connsiteX241" fmla="*/ 3813963 w 8613218"/>
                <a:gd name="connsiteY241" fmla="*/ 4802619 h 6281670"/>
                <a:gd name="connsiteX242" fmla="*/ 3811944 w 8613218"/>
                <a:gd name="connsiteY242" fmla="*/ 5407658 h 6281670"/>
                <a:gd name="connsiteX243" fmla="*/ 3881265 w 8613218"/>
                <a:gd name="connsiteY243" fmla="*/ 5874056 h 6281670"/>
                <a:gd name="connsiteX244" fmla="*/ 3879919 w 8613218"/>
                <a:gd name="connsiteY244" fmla="*/ 5898957 h 6281670"/>
                <a:gd name="connsiteX245" fmla="*/ 3757430 w 8613218"/>
                <a:gd name="connsiteY245" fmla="*/ 5946068 h 6281670"/>
                <a:gd name="connsiteX246" fmla="*/ 3743970 w 8613218"/>
                <a:gd name="connsiteY246" fmla="*/ 6053750 h 6281670"/>
                <a:gd name="connsiteX247" fmla="*/ 3803195 w 8613218"/>
                <a:gd name="connsiteY247" fmla="*/ 6092112 h 6281670"/>
                <a:gd name="connsiteX248" fmla="*/ 3896071 w 8613218"/>
                <a:gd name="connsiteY248" fmla="*/ 6023464 h 6281670"/>
                <a:gd name="connsiteX249" fmla="*/ 3920972 w 8613218"/>
                <a:gd name="connsiteY249" fmla="*/ 5996544 h 6281670"/>
                <a:gd name="connsiteX250" fmla="*/ 3918953 w 8613218"/>
                <a:gd name="connsiteY250" fmla="*/ 6053077 h 6281670"/>
                <a:gd name="connsiteX251" fmla="*/ 3931741 w 8613218"/>
                <a:gd name="connsiteY251" fmla="*/ 6077978 h 6281670"/>
                <a:gd name="connsiteX252" fmla="*/ 3951931 w 8613218"/>
                <a:gd name="connsiteY252" fmla="*/ 6055769 h 6281670"/>
                <a:gd name="connsiteX253" fmla="*/ 3972121 w 8613218"/>
                <a:gd name="connsiteY253" fmla="*/ 5988468 h 6281670"/>
                <a:gd name="connsiteX254" fmla="*/ 3994331 w 8613218"/>
                <a:gd name="connsiteY254" fmla="*/ 5968277 h 6281670"/>
                <a:gd name="connsiteX255" fmla="*/ 4005099 w 8613218"/>
                <a:gd name="connsiteY255" fmla="*/ 5995198 h 6281670"/>
                <a:gd name="connsiteX256" fmla="*/ 4071054 w 8613218"/>
                <a:gd name="connsiteY256" fmla="*/ 6040290 h 6281670"/>
                <a:gd name="connsiteX257" fmla="*/ 4100667 w 8613218"/>
                <a:gd name="connsiteY257" fmla="*/ 6026829 h 6281670"/>
                <a:gd name="connsiteX258" fmla="*/ 4110089 w 8613218"/>
                <a:gd name="connsiteY258" fmla="*/ 5993179 h 6281670"/>
                <a:gd name="connsiteX259" fmla="*/ 4124895 w 8613218"/>
                <a:gd name="connsiteY259" fmla="*/ 6032214 h 6281670"/>
                <a:gd name="connsiteX260" fmla="*/ 4117492 w 8613218"/>
                <a:gd name="connsiteY260" fmla="*/ 6106918 h 6281670"/>
                <a:gd name="connsiteX261" fmla="*/ 4080476 w 8613218"/>
                <a:gd name="connsiteY261" fmla="*/ 6141242 h 6281670"/>
                <a:gd name="connsiteX262" fmla="*/ 4176717 w 8613218"/>
                <a:gd name="connsiteY262" fmla="*/ 6189025 h 6281670"/>
                <a:gd name="connsiteX263" fmla="*/ 4170660 w 8613218"/>
                <a:gd name="connsiteY263" fmla="*/ 6271133 h 6281670"/>
                <a:gd name="connsiteX264" fmla="*/ 4195562 w 8613218"/>
                <a:gd name="connsiteY264" fmla="*/ 6277863 h 6281670"/>
                <a:gd name="connsiteX265" fmla="*/ 4261517 w 8613218"/>
                <a:gd name="connsiteY265" fmla="*/ 6267768 h 6281670"/>
                <a:gd name="connsiteX266" fmla="*/ 4289784 w 8613218"/>
                <a:gd name="connsiteY266" fmla="*/ 6247578 h 6281670"/>
                <a:gd name="connsiteX267" fmla="*/ 4295840 w 8613218"/>
                <a:gd name="connsiteY267" fmla="*/ 6204505 h 6281670"/>
                <a:gd name="connsiteX268" fmla="*/ 4305936 w 8613218"/>
                <a:gd name="connsiteY268" fmla="*/ 6182969 h 6281670"/>
                <a:gd name="connsiteX269" fmla="*/ 4324107 w 8613218"/>
                <a:gd name="connsiteY269" fmla="*/ 6199794 h 6281670"/>
                <a:gd name="connsiteX270" fmla="*/ 4336894 w 8613218"/>
                <a:gd name="connsiteY270" fmla="*/ 6230752 h 6281670"/>
                <a:gd name="connsiteX271" fmla="*/ 4342951 w 8613218"/>
                <a:gd name="connsiteY271" fmla="*/ 6226714 h 6281670"/>
                <a:gd name="connsiteX272" fmla="*/ 4369872 w 8613218"/>
                <a:gd name="connsiteY272" fmla="*/ 6185660 h 6281670"/>
                <a:gd name="connsiteX273" fmla="*/ 4382659 w 8613218"/>
                <a:gd name="connsiteY273" fmla="*/ 6234791 h 6281670"/>
                <a:gd name="connsiteX274" fmla="*/ 4406888 w 8613218"/>
                <a:gd name="connsiteY274" fmla="*/ 6265749 h 6281670"/>
                <a:gd name="connsiteX275" fmla="*/ 4484284 w 8613218"/>
                <a:gd name="connsiteY275" fmla="*/ 6275171 h 6281670"/>
                <a:gd name="connsiteX276" fmla="*/ 4499090 w 8613218"/>
                <a:gd name="connsiteY276" fmla="*/ 6272479 h 6281670"/>
                <a:gd name="connsiteX277" fmla="*/ 4512551 w 8613218"/>
                <a:gd name="connsiteY277" fmla="*/ 6181622 h 6281670"/>
                <a:gd name="connsiteX278" fmla="*/ 4572449 w 8613218"/>
                <a:gd name="connsiteY278" fmla="*/ 6153356 h 6281670"/>
                <a:gd name="connsiteX279" fmla="*/ 4575814 w 8613218"/>
                <a:gd name="connsiteY279" fmla="*/ 6127781 h 6281670"/>
                <a:gd name="connsiteX280" fmla="*/ 4538125 w 8613218"/>
                <a:gd name="connsiteY280" fmla="*/ 6076633 h 6281670"/>
                <a:gd name="connsiteX281" fmla="*/ 4536779 w 8613218"/>
                <a:gd name="connsiteY281" fmla="*/ 6042309 h 6281670"/>
                <a:gd name="connsiteX282" fmla="*/ 4573122 w 8613218"/>
                <a:gd name="connsiteY282" fmla="*/ 6032214 h 6281670"/>
                <a:gd name="connsiteX283" fmla="*/ 4637731 w 8613218"/>
                <a:gd name="connsiteY283" fmla="*/ 6051058 h 6281670"/>
                <a:gd name="connsiteX284" fmla="*/ 4665997 w 8613218"/>
                <a:gd name="connsiteY284" fmla="*/ 6029522 h 6281670"/>
                <a:gd name="connsiteX285" fmla="*/ 4665997 w 8613218"/>
                <a:gd name="connsiteY285" fmla="*/ 5985776 h 6281670"/>
                <a:gd name="connsiteX286" fmla="*/ 4681477 w 8613218"/>
                <a:gd name="connsiteY286" fmla="*/ 5966931 h 6281670"/>
                <a:gd name="connsiteX287" fmla="*/ 4701667 w 8613218"/>
                <a:gd name="connsiteY287" fmla="*/ 5981065 h 6281670"/>
                <a:gd name="connsiteX288" fmla="*/ 4724550 w 8613218"/>
                <a:gd name="connsiteY288" fmla="*/ 6054423 h 6281670"/>
                <a:gd name="connsiteX289" fmla="*/ 4743394 w 8613218"/>
                <a:gd name="connsiteY289" fmla="*/ 6073268 h 6281670"/>
                <a:gd name="connsiteX290" fmla="*/ 4752143 w 8613218"/>
                <a:gd name="connsiteY290" fmla="*/ 6050385 h 6281670"/>
                <a:gd name="connsiteX291" fmla="*/ 4752143 w 8613218"/>
                <a:gd name="connsiteY291" fmla="*/ 5996544 h 6281670"/>
                <a:gd name="connsiteX292" fmla="*/ 4800600 w 8613218"/>
                <a:gd name="connsiteY292" fmla="*/ 6046347 h 6281670"/>
                <a:gd name="connsiteX293" fmla="*/ 4859825 w 8613218"/>
                <a:gd name="connsiteY293" fmla="*/ 6088747 h 6281670"/>
                <a:gd name="connsiteX294" fmla="*/ 4932511 w 8613218"/>
                <a:gd name="connsiteY294" fmla="*/ 6036252 h 6281670"/>
                <a:gd name="connsiteX295" fmla="*/ 4919050 w 8613218"/>
                <a:gd name="connsiteY295" fmla="*/ 5940011 h 6281670"/>
                <a:gd name="connsiteX296" fmla="*/ 4830213 w 8613218"/>
                <a:gd name="connsiteY296" fmla="*/ 5933281 h 6281670"/>
                <a:gd name="connsiteX297" fmla="*/ 4779064 w 8613218"/>
                <a:gd name="connsiteY297" fmla="*/ 5876074 h 6281670"/>
                <a:gd name="connsiteX298" fmla="*/ 4778391 w 8613218"/>
                <a:gd name="connsiteY298" fmla="*/ 5829637 h 6281670"/>
                <a:gd name="connsiteX299" fmla="*/ 5091342 w 8613218"/>
                <a:gd name="connsiteY299" fmla="*/ 5236712 h 6281670"/>
                <a:gd name="connsiteX300" fmla="*/ 5116243 w 8613218"/>
                <a:gd name="connsiteY300" fmla="*/ 5202389 h 6281670"/>
                <a:gd name="connsiteX301" fmla="*/ 5269690 w 8613218"/>
                <a:gd name="connsiteY301" fmla="*/ 5086631 h 6281670"/>
                <a:gd name="connsiteX302" fmla="*/ 5744837 w 8613218"/>
                <a:gd name="connsiteY302" fmla="*/ 4795889 h 6281670"/>
                <a:gd name="connsiteX303" fmla="*/ 5814830 w 8613218"/>
                <a:gd name="connsiteY303" fmla="*/ 4775699 h 6281670"/>
                <a:gd name="connsiteX304" fmla="*/ 6103553 w 8613218"/>
                <a:gd name="connsiteY304" fmla="*/ 4765603 h 6281670"/>
                <a:gd name="connsiteX305" fmla="*/ 7086824 w 8613218"/>
                <a:gd name="connsiteY305" fmla="*/ 4811369 h 6281670"/>
                <a:gd name="connsiteX306" fmla="*/ 7489959 w 8613218"/>
                <a:gd name="connsiteY306" fmla="*/ 4805311 h 6281670"/>
                <a:gd name="connsiteX307" fmla="*/ 7516880 w 8613218"/>
                <a:gd name="connsiteY307" fmla="*/ 4801946 h 6281670"/>
                <a:gd name="connsiteX308" fmla="*/ 7536397 w 8613218"/>
                <a:gd name="connsiteY308" fmla="*/ 4800600 h 6281670"/>
                <a:gd name="connsiteX309" fmla="*/ 7619850 w 8613218"/>
                <a:gd name="connsiteY309" fmla="*/ 4791178 h 6281670"/>
                <a:gd name="connsiteX310" fmla="*/ 7661577 w 8613218"/>
                <a:gd name="connsiteY310" fmla="*/ 4813388 h 6281670"/>
                <a:gd name="connsiteX311" fmla="*/ 7920014 w 8613218"/>
                <a:gd name="connsiteY311" fmla="*/ 5004523 h 6281670"/>
                <a:gd name="connsiteX312" fmla="*/ 8354780 w 8613218"/>
                <a:gd name="connsiteY312" fmla="*/ 4830886 h 6281670"/>
                <a:gd name="connsiteX313" fmla="*/ 8579567 w 8613218"/>
                <a:gd name="connsiteY313" fmla="*/ 4409580 h 6281670"/>
                <a:gd name="connsiteX314" fmla="*/ 8613217 w 8613218"/>
                <a:gd name="connsiteY314" fmla="*/ 4250076 h 6281670"/>
                <a:gd name="connsiteX315" fmla="*/ 8613217 w 8613218"/>
                <a:gd name="connsiteY315" fmla="*/ 4196235 h 6281670"/>
                <a:gd name="connsiteX316" fmla="*/ 8420062 w 8613218"/>
                <a:gd name="connsiteY316" fmla="*/ 4211041 h 6281670"/>
                <a:gd name="connsiteX317" fmla="*/ 4571776 w 8613218"/>
                <a:gd name="connsiteY317" fmla="*/ 915970 h 6281670"/>
                <a:gd name="connsiteX318" fmla="*/ 4583890 w 8613218"/>
                <a:gd name="connsiteY318" fmla="*/ 888377 h 6281670"/>
                <a:gd name="connsiteX319" fmla="*/ 4571776 w 8613218"/>
                <a:gd name="connsiteY319" fmla="*/ 915970 h 6281670"/>
                <a:gd name="connsiteX320" fmla="*/ 2362948 w 8613218"/>
                <a:gd name="connsiteY320" fmla="*/ 965100 h 6281670"/>
                <a:gd name="connsiteX321" fmla="*/ 2363621 w 8613218"/>
                <a:gd name="connsiteY321" fmla="*/ 962408 h 6281670"/>
                <a:gd name="connsiteX322" fmla="*/ 2368332 w 8613218"/>
                <a:gd name="connsiteY322" fmla="*/ 967119 h 6281670"/>
                <a:gd name="connsiteX323" fmla="*/ 2362948 w 8613218"/>
                <a:gd name="connsiteY323" fmla="*/ 965100 h 6281670"/>
                <a:gd name="connsiteX324" fmla="*/ 2435633 w 8613218"/>
                <a:gd name="connsiteY324" fmla="*/ 1055284 h 6281670"/>
                <a:gd name="connsiteX325" fmla="*/ 2426211 w 8613218"/>
                <a:gd name="connsiteY325" fmla="*/ 1053265 h 6281670"/>
                <a:gd name="connsiteX326" fmla="*/ 2370351 w 8613218"/>
                <a:gd name="connsiteY326" fmla="*/ 968465 h 6281670"/>
                <a:gd name="connsiteX327" fmla="*/ 2432268 w 8613218"/>
                <a:gd name="connsiteY327" fmla="*/ 1045862 h 6281670"/>
                <a:gd name="connsiteX328" fmla="*/ 2435633 w 8613218"/>
                <a:gd name="connsiteY328" fmla="*/ 1055284 h 6281670"/>
                <a:gd name="connsiteX329" fmla="*/ 695895 w 8613218"/>
                <a:gd name="connsiteY329" fmla="*/ 1016922 h 6281670"/>
                <a:gd name="connsiteX330" fmla="*/ 692530 w 8613218"/>
                <a:gd name="connsiteY330" fmla="*/ 1005481 h 6281670"/>
                <a:gd name="connsiteX331" fmla="*/ 695895 w 8613218"/>
                <a:gd name="connsiteY331" fmla="*/ 1016922 h 6281670"/>
                <a:gd name="connsiteX332" fmla="*/ 4511205 w 8613218"/>
                <a:gd name="connsiteY332" fmla="*/ 6014042 h 6281670"/>
                <a:gd name="connsiteX333" fmla="*/ 4537452 w 8613218"/>
                <a:gd name="connsiteY333" fmla="*/ 5944049 h 6281670"/>
                <a:gd name="connsiteX334" fmla="*/ 4511205 w 8613218"/>
                <a:gd name="connsiteY334" fmla="*/ 6014042 h 6281670"/>
                <a:gd name="connsiteX335" fmla="*/ 4750797 w 8613218"/>
                <a:gd name="connsiteY335" fmla="*/ 5917128 h 6281670"/>
                <a:gd name="connsiteX336" fmla="*/ 4741375 w 8613218"/>
                <a:gd name="connsiteY336" fmla="*/ 5939338 h 6281670"/>
                <a:gd name="connsiteX337" fmla="*/ 4732626 w 8613218"/>
                <a:gd name="connsiteY337" fmla="*/ 5935300 h 6281670"/>
                <a:gd name="connsiteX338" fmla="*/ 4727915 w 8613218"/>
                <a:gd name="connsiteY338" fmla="*/ 5907706 h 6281670"/>
                <a:gd name="connsiteX339" fmla="*/ 4750797 w 8613218"/>
                <a:gd name="connsiteY339" fmla="*/ 5875402 h 6281670"/>
                <a:gd name="connsiteX340" fmla="*/ 4750797 w 8613218"/>
                <a:gd name="connsiteY340" fmla="*/ 5917128 h 6281670"/>
                <a:gd name="connsiteX341" fmla="*/ 4875978 w 8613218"/>
                <a:gd name="connsiteY341" fmla="*/ 5457461 h 6281670"/>
                <a:gd name="connsiteX342" fmla="*/ 4616868 w 8613218"/>
                <a:gd name="connsiteY342" fmla="*/ 5877421 h 6281670"/>
                <a:gd name="connsiteX343" fmla="*/ 4562354 w 8613218"/>
                <a:gd name="connsiteY343" fmla="*/ 5884824 h 6281670"/>
                <a:gd name="connsiteX344" fmla="*/ 4880015 w 8613218"/>
                <a:gd name="connsiteY344" fmla="*/ 5419772 h 6281670"/>
                <a:gd name="connsiteX345" fmla="*/ 4875978 w 8613218"/>
                <a:gd name="connsiteY345" fmla="*/ 5457461 h 6281670"/>
                <a:gd name="connsiteX346" fmla="*/ 5020675 w 8613218"/>
                <a:gd name="connsiteY346" fmla="*/ 5141145 h 6281670"/>
                <a:gd name="connsiteX347" fmla="*/ 4989717 w 8613218"/>
                <a:gd name="connsiteY347" fmla="*/ 5179506 h 6281670"/>
                <a:gd name="connsiteX348" fmla="*/ 4445922 w 8613218"/>
                <a:gd name="connsiteY348" fmla="*/ 5878767 h 6281670"/>
                <a:gd name="connsiteX349" fmla="*/ 4415637 w 8613218"/>
                <a:gd name="connsiteY349" fmla="*/ 5953471 h 6281670"/>
                <a:gd name="connsiteX350" fmla="*/ 4357085 w 8613218"/>
                <a:gd name="connsiteY350" fmla="*/ 6075286 h 6281670"/>
                <a:gd name="connsiteX351" fmla="*/ 4338240 w 8613218"/>
                <a:gd name="connsiteY351" fmla="*/ 6125762 h 6281670"/>
                <a:gd name="connsiteX352" fmla="*/ 4322761 w 8613218"/>
                <a:gd name="connsiteY352" fmla="*/ 6080671 h 6281670"/>
                <a:gd name="connsiteX353" fmla="*/ 4306609 w 8613218"/>
                <a:gd name="connsiteY353" fmla="*/ 6061826 h 6281670"/>
                <a:gd name="connsiteX354" fmla="*/ 4295168 w 8613218"/>
                <a:gd name="connsiteY354" fmla="*/ 6082689 h 6281670"/>
                <a:gd name="connsiteX355" fmla="*/ 4292475 w 8613218"/>
                <a:gd name="connsiteY355" fmla="*/ 6112302 h 6281670"/>
                <a:gd name="connsiteX356" fmla="*/ 4277669 w 8613218"/>
                <a:gd name="connsiteY356" fmla="*/ 6097496 h 6281670"/>
                <a:gd name="connsiteX357" fmla="*/ 4183447 w 8613218"/>
                <a:gd name="connsiteY357" fmla="*/ 5282478 h 6281670"/>
                <a:gd name="connsiteX358" fmla="*/ 4412945 w 8613218"/>
                <a:gd name="connsiteY358" fmla="*/ 4743394 h 6281670"/>
                <a:gd name="connsiteX359" fmla="*/ 5036828 w 8613218"/>
                <a:gd name="connsiteY359" fmla="*/ 3935106 h 6281670"/>
                <a:gd name="connsiteX360" fmla="*/ 5054999 w 8613218"/>
                <a:gd name="connsiteY360" fmla="*/ 3966064 h 6281670"/>
                <a:gd name="connsiteX361" fmla="*/ 5020675 w 8613218"/>
                <a:gd name="connsiteY36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43394 w 8613217"/>
                <a:gd name="connsiteY92" fmla="*/ 3043364 h 6281670"/>
                <a:gd name="connsiteX93" fmla="*/ 4737337 w 8613217"/>
                <a:gd name="connsiteY93" fmla="*/ 3162487 h 6281670"/>
                <a:gd name="connsiteX94" fmla="*/ 4680804 w 8613217"/>
                <a:gd name="connsiteY94" fmla="*/ 3076341 h 6281670"/>
                <a:gd name="connsiteX95" fmla="*/ 4591293 w 8613217"/>
                <a:gd name="connsiteY95" fmla="*/ 2915491 h 6281670"/>
                <a:gd name="connsiteX96" fmla="*/ 4573122 w 8613217"/>
                <a:gd name="connsiteY96" fmla="*/ 2881841 h 6281670"/>
                <a:gd name="connsiteX97" fmla="*/ 4565719 w 8613217"/>
                <a:gd name="connsiteY97" fmla="*/ 2868381 h 6281670"/>
                <a:gd name="connsiteX98" fmla="*/ 4552259 w 8613217"/>
                <a:gd name="connsiteY98" fmla="*/ 2838095 h 6281670"/>
                <a:gd name="connsiteX99" fmla="*/ 4404869 w 8613217"/>
                <a:gd name="connsiteY99" fmla="*/ 2499569 h 6281670"/>
                <a:gd name="connsiteX100" fmla="*/ 4425059 w 8613217"/>
                <a:gd name="connsiteY100" fmla="*/ 2408713 h 6281670"/>
                <a:gd name="connsiteX101" fmla="*/ 4497071 w 8613217"/>
                <a:gd name="connsiteY101" fmla="*/ 2304396 h 6281670"/>
                <a:gd name="connsiteX102" fmla="*/ 4551585 w 8613217"/>
                <a:gd name="connsiteY102" fmla="*/ 2152968 h 6281670"/>
                <a:gd name="connsiteX103" fmla="*/ 4741375 w 8613217"/>
                <a:gd name="connsiteY103" fmla="*/ 1413327 h 6281670"/>
                <a:gd name="connsiteX104" fmla="*/ 4929146 w 8613217"/>
                <a:gd name="connsiteY104" fmla="*/ 819730 h 6281670"/>
                <a:gd name="connsiteX105" fmla="*/ 5233347 w 8613217"/>
                <a:gd name="connsiteY105" fmla="*/ 28940 h 6281670"/>
                <a:gd name="connsiteX106" fmla="*/ 5238058 w 8613217"/>
                <a:gd name="connsiteY106" fmla="*/ 0 h 6281670"/>
                <a:gd name="connsiteX107" fmla="*/ 4976929 w 8613217"/>
                <a:gd name="connsiteY107" fmla="*/ 159504 h 6281670"/>
                <a:gd name="connsiteX108" fmla="*/ 4204984 w 8613217"/>
                <a:gd name="connsiteY108" fmla="*/ 890396 h 6281670"/>
                <a:gd name="connsiteX109" fmla="*/ 3943182 w 8613217"/>
                <a:gd name="connsiteY109" fmla="*/ 2139508 h 6281670"/>
                <a:gd name="connsiteX110" fmla="*/ 4076438 w 8613217"/>
                <a:gd name="connsiteY110" fmla="*/ 2389868 h 6281670"/>
                <a:gd name="connsiteX111" fmla="*/ 4215079 w 8613217"/>
                <a:gd name="connsiteY111" fmla="*/ 2474668 h 6281670"/>
                <a:gd name="connsiteX112" fmla="*/ 4244018 w 8613217"/>
                <a:gd name="connsiteY112" fmla="*/ 2445055 h 6281670"/>
                <a:gd name="connsiteX113" fmla="*/ 4230558 w 8613217"/>
                <a:gd name="connsiteY113" fmla="*/ 1718875 h 6281670"/>
                <a:gd name="connsiteX114" fmla="*/ 4411599 w 8613217"/>
                <a:gd name="connsiteY114" fmla="*/ 1186522 h 6281670"/>
                <a:gd name="connsiteX115" fmla="*/ 4552259 w 8613217"/>
                <a:gd name="connsiteY115" fmla="*/ 934815 h 6281670"/>
                <a:gd name="connsiteX116" fmla="*/ 4572449 w 8613217"/>
                <a:gd name="connsiteY116" fmla="*/ 920008 h 6281670"/>
                <a:gd name="connsiteX117" fmla="*/ 4553604 w 8613217"/>
                <a:gd name="connsiteY117" fmla="*/ 956351 h 6281670"/>
                <a:gd name="connsiteX118" fmla="*/ 4390735 w 8613217"/>
                <a:gd name="connsiteY118" fmla="*/ 1302280 h 6281670"/>
                <a:gd name="connsiteX119" fmla="*/ 4340260 w 8613217"/>
                <a:gd name="connsiteY119" fmla="*/ 2524471 h 6281670"/>
                <a:gd name="connsiteX120" fmla="*/ 4501109 w 8613217"/>
                <a:gd name="connsiteY120" fmla="*/ 2892609 h 6281670"/>
                <a:gd name="connsiteX121" fmla="*/ 4519281 w 8613217"/>
                <a:gd name="connsiteY121" fmla="*/ 2931644 h 6281670"/>
                <a:gd name="connsiteX122" fmla="*/ 4692918 w 8613217"/>
                <a:gd name="connsiteY122" fmla="*/ 3241230 h 6281670"/>
                <a:gd name="connsiteX123" fmla="*/ 4992409 w 8613217"/>
                <a:gd name="connsiteY123" fmla="*/ 3809925 h 6281670"/>
                <a:gd name="connsiteX124" fmla="*/ 5000485 w 8613217"/>
                <a:gd name="connsiteY124" fmla="*/ 3847614 h 6281670"/>
                <a:gd name="connsiteX125" fmla="*/ 4993755 w 8613217"/>
                <a:gd name="connsiteY125" fmla="*/ 3855017 h 6281670"/>
                <a:gd name="connsiteX126" fmla="*/ 4993082 w 8613217"/>
                <a:gd name="connsiteY126" fmla="*/ 3855690 h 6281670"/>
                <a:gd name="connsiteX127" fmla="*/ 4982313 w 8613217"/>
                <a:gd name="connsiteY127" fmla="*/ 3867131 h 6281670"/>
                <a:gd name="connsiteX128" fmla="*/ 4626290 w 8613217"/>
                <a:gd name="connsiteY128" fmla="*/ 4274977 h 6281670"/>
                <a:gd name="connsiteX129" fmla="*/ 4180755 w 8613217"/>
                <a:gd name="connsiteY129" fmla="*/ 4968853 h 6281670"/>
                <a:gd name="connsiteX130" fmla="*/ 4071727 w 8613217"/>
                <a:gd name="connsiteY130" fmla="*/ 5853192 h 6281670"/>
                <a:gd name="connsiteX131" fmla="*/ 4040769 w 8613217"/>
                <a:gd name="connsiteY131" fmla="*/ 5907706 h 6281670"/>
                <a:gd name="connsiteX132" fmla="*/ 4005099 w 8613217"/>
                <a:gd name="connsiteY132" fmla="*/ 5881459 h 6281670"/>
                <a:gd name="connsiteX133" fmla="*/ 4007791 w 8613217"/>
                <a:gd name="connsiteY133" fmla="*/ 5830983 h 6281670"/>
                <a:gd name="connsiteX134" fmla="*/ 3990293 w 8613217"/>
                <a:gd name="connsiteY134" fmla="*/ 5807427 h 6281670"/>
                <a:gd name="connsiteX135" fmla="*/ 3964045 w 8613217"/>
                <a:gd name="connsiteY135" fmla="*/ 5789256 h 6281670"/>
                <a:gd name="connsiteX136" fmla="*/ 3941836 w 8613217"/>
                <a:gd name="connsiteY136" fmla="*/ 5705129 h 6281670"/>
                <a:gd name="connsiteX137" fmla="*/ 3908185 w 8613217"/>
                <a:gd name="connsiteY137" fmla="*/ 5236040 h 6281670"/>
                <a:gd name="connsiteX138" fmla="*/ 3918953 w 8613217"/>
                <a:gd name="connsiteY138" fmla="*/ 4237288 h 6281670"/>
                <a:gd name="connsiteX139" fmla="*/ 3786370 w 8613217"/>
                <a:gd name="connsiteY139" fmla="*/ 3122779 h 6281670"/>
                <a:gd name="connsiteX140" fmla="*/ 3570333 w 8613217"/>
                <a:gd name="connsiteY140" fmla="*/ 2570236 h 6281670"/>
                <a:gd name="connsiteX141" fmla="*/ 3563603 w 8613217"/>
                <a:gd name="connsiteY141" fmla="*/ 2556776 h 6281670"/>
                <a:gd name="connsiteX142" fmla="*/ 3556872 w 8613217"/>
                <a:gd name="connsiteY142" fmla="*/ 2543315 h 6281670"/>
                <a:gd name="connsiteX143" fmla="*/ 3531298 w 8613217"/>
                <a:gd name="connsiteY143" fmla="*/ 2494185 h 6281670"/>
                <a:gd name="connsiteX144" fmla="*/ 3525241 w 8613217"/>
                <a:gd name="connsiteY144" fmla="*/ 2482071 h 6281670"/>
                <a:gd name="connsiteX145" fmla="*/ 3410829 w 8613217"/>
                <a:gd name="connsiteY145" fmla="*/ 2273437 h 6281670"/>
                <a:gd name="connsiteX146" fmla="*/ 3411502 w 8613217"/>
                <a:gd name="connsiteY146" fmla="*/ 2229018 h 6281670"/>
                <a:gd name="connsiteX147" fmla="*/ 3451209 w 8613217"/>
                <a:gd name="connsiteY147" fmla="*/ 2126720 h 6281670"/>
                <a:gd name="connsiteX148" fmla="*/ 3431692 w 8613217"/>
                <a:gd name="connsiteY148" fmla="*/ 1895877 h 6281670"/>
                <a:gd name="connsiteX149" fmla="*/ 3186715 w 8613217"/>
                <a:gd name="connsiteY149" fmla="*/ 1401886 h 6281670"/>
                <a:gd name="connsiteX150" fmla="*/ 2531874 w 8613217"/>
                <a:gd name="connsiteY150" fmla="*/ 701952 h 6281670"/>
                <a:gd name="connsiteX151" fmla="*/ 1731662 w 8613217"/>
                <a:gd name="connsiteY151" fmla="*/ 39035 h 6281670"/>
                <a:gd name="connsiteX152" fmla="*/ 1722913 w 8613217"/>
                <a:gd name="connsiteY152" fmla="*/ 36343 h 6281670"/>
                <a:gd name="connsiteX153" fmla="*/ 1723586 w 8613217"/>
                <a:gd name="connsiteY153" fmla="*/ 47111 h 6281670"/>
                <a:gd name="connsiteX154" fmla="*/ 1984042 w 8613217"/>
                <a:gd name="connsiteY154" fmla="*/ 871552 h 6281670"/>
                <a:gd name="connsiteX155" fmla="*/ 2773486 w 8613217"/>
                <a:gd name="connsiteY155" fmla="*/ 2064130 h 6281670"/>
                <a:gd name="connsiteX156" fmla="*/ 3058170 w 8613217"/>
                <a:gd name="connsiteY156" fmla="*/ 2286897 h 6281670"/>
                <a:gd name="connsiteX157" fmla="*/ 3235845 w 8613217"/>
                <a:gd name="connsiteY157" fmla="*/ 2329297 h 6281670"/>
                <a:gd name="connsiteX158" fmla="*/ 3256709 w 8613217"/>
                <a:gd name="connsiteY158" fmla="*/ 2294974 h 6281670"/>
                <a:gd name="connsiteX159" fmla="*/ 3083072 w 8613217"/>
                <a:gd name="connsiteY159" fmla="*/ 1999521 h 6281670"/>
                <a:gd name="connsiteX160" fmla="*/ 2450440 w 8613217"/>
                <a:gd name="connsiteY160" fmla="*/ 1092973 h 6281670"/>
                <a:gd name="connsiteX161" fmla="*/ 2432941 w 8613217"/>
                <a:gd name="connsiteY161" fmla="*/ 1062014 h 6281670"/>
                <a:gd name="connsiteX162" fmla="*/ 2454478 w 8613217"/>
                <a:gd name="connsiteY162" fmla="*/ 1076820 h 6281670"/>
                <a:gd name="connsiteX163" fmla="*/ 2967986 w 8613217"/>
                <a:gd name="connsiteY163" fmla="*/ 1739738 h 6281670"/>
                <a:gd name="connsiteX164" fmla="*/ 3266131 w 8613217"/>
                <a:gd name="connsiteY164" fmla="*/ 2175850 h 6281670"/>
                <a:gd name="connsiteX165" fmla="*/ 3457939 w 8613217"/>
                <a:gd name="connsiteY165" fmla="*/ 2509665 h 6281670"/>
                <a:gd name="connsiteX166" fmla="*/ 3464670 w 8613217"/>
                <a:gd name="connsiteY166" fmla="*/ 2523125 h 6281670"/>
                <a:gd name="connsiteX167" fmla="*/ 3471400 w 8613217"/>
                <a:gd name="connsiteY167" fmla="*/ 2536585 h 6281670"/>
                <a:gd name="connsiteX168" fmla="*/ 3478130 w 8613217"/>
                <a:gd name="connsiteY168" fmla="*/ 2550045 h 6281670"/>
                <a:gd name="connsiteX169" fmla="*/ 3484860 w 8613217"/>
                <a:gd name="connsiteY169" fmla="*/ 2563506 h 6281670"/>
                <a:gd name="connsiteX170" fmla="*/ 3491590 w 8613217"/>
                <a:gd name="connsiteY170" fmla="*/ 2576966 h 6281670"/>
                <a:gd name="connsiteX171" fmla="*/ 3498320 w 8613217"/>
                <a:gd name="connsiteY171" fmla="*/ 2590426 h 6281670"/>
                <a:gd name="connsiteX172" fmla="*/ 3504378 w 8613217"/>
                <a:gd name="connsiteY172" fmla="*/ 2605906 h 6281670"/>
                <a:gd name="connsiteX173" fmla="*/ 3733875 w 8613217"/>
                <a:gd name="connsiteY173" fmla="*/ 3249979 h 6281670"/>
                <a:gd name="connsiteX174" fmla="*/ 3823385 w 8613217"/>
                <a:gd name="connsiteY174" fmla="*/ 4359777 h 6281670"/>
                <a:gd name="connsiteX175" fmla="*/ 3816655 w 8613217"/>
                <a:gd name="connsiteY175" fmla="*/ 4369199 h 6281670"/>
                <a:gd name="connsiteX176" fmla="*/ 3800503 w 8613217"/>
                <a:gd name="connsiteY176" fmla="*/ 4322761 h 6281670"/>
                <a:gd name="connsiteX177" fmla="*/ 3407464 w 8613217"/>
                <a:gd name="connsiteY177" fmla="*/ 3663208 h 6281670"/>
                <a:gd name="connsiteX178" fmla="*/ 2516395 w 8613217"/>
                <a:gd name="connsiteY178" fmla="*/ 2980101 h 6281670"/>
                <a:gd name="connsiteX179" fmla="*/ 2502934 w 8613217"/>
                <a:gd name="connsiteY179" fmla="*/ 2971351 h 6281670"/>
                <a:gd name="connsiteX180" fmla="*/ 2390541 w 8613217"/>
                <a:gd name="connsiteY180" fmla="*/ 2898666 h 6281670"/>
                <a:gd name="connsiteX181" fmla="*/ 2247863 w 8613217"/>
                <a:gd name="connsiteY181" fmla="*/ 2802425 h 6281670"/>
                <a:gd name="connsiteX182" fmla="*/ 2055381 w 8613217"/>
                <a:gd name="connsiteY182" fmla="*/ 2665131 h 6281670"/>
                <a:gd name="connsiteX183" fmla="*/ 1471879 w 8613217"/>
                <a:gd name="connsiteY183" fmla="*/ 2148930 h 6281670"/>
                <a:gd name="connsiteX184" fmla="*/ 1461111 w 8613217"/>
                <a:gd name="connsiteY184" fmla="*/ 2109895 h 6281670"/>
                <a:gd name="connsiteX185" fmla="*/ 1501492 w 8613217"/>
                <a:gd name="connsiteY185" fmla="*/ 1918759 h 6281670"/>
                <a:gd name="connsiteX186" fmla="*/ 1395155 w 8613217"/>
                <a:gd name="connsiteY186" fmla="*/ 1570812 h 6281670"/>
                <a:gd name="connsiteX187" fmla="*/ 937507 w 8613217"/>
                <a:gd name="connsiteY187" fmla="*/ 860783 h 6281670"/>
                <a:gd name="connsiteX188" fmla="*/ 682435 w 8613217"/>
                <a:gd name="connsiteY188" fmla="*/ 471109 h 6281670"/>
                <a:gd name="connsiteX189" fmla="*/ 590905 w 8613217"/>
                <a:gd name="connsiteY189" fmla="*/ 214691 h 6281670"/>
                <a:gd name="connsiteX190" fmla="*/ 581483 w 8613217"/>
                <a:gd name="connsiteY190" fmla="*/ 222767 h 6281670"/>
                <a:gd name="connsiteX191" fmla="*/ 555909 w 8613217"/>
                <a:gd name="connsiteY191" fmla="*/ 262475 h 6281670"/>
                <a:gd name="connsiteX192" fmla="*/ 423998 w 8613217"/>
                <a:gd name="connsiteY192" fmla="*/ 619845 h 6281670"/>
                <a:gd name="connsiteX193" fmla="*/ 443515 w 8613217"/>
                <a:gd name="connsiteY193" fmla="*/ 1227575 h 6281670"/>
                <a:gd name="connsiteX194" fmla="*/ 806942 w 8613217"/>
                <a:gd name="connsiteY194" fmla="*/ 1996156 h 6281670"/>
                <a:gd name="connsiteX195" fmla="*/ 1087589 w 8613217"/>
                <a:gd name="connsiteY195" fmla="*/ 2216231 h 6281670"/>
                <a:gd name="connsiteX196" fmla="*/ 1317086 w 8613217"/>
                <a:gd name="connsiteY196" fmla="*/ 2233729 h 6281670"/>
                <a:gd name="connsiteX197" fmla="*/ 1327181 w 8613217"/>
                <a:gd name="connsiteY197" fmla="*/ 2198060 h 6281670"/>
                <a:gd name="connsiteX198" fmla="*/ 816364 w 8613217"/>
                <a:gd name="connsiteY198" fmla="*/ 1324489 h 6281670"/>
                <a:gd name="connsiteX199" fmla="*/ 702625 w 8613217"/>
                <a:gd name="connsiteY199" fmla="*/ 1031056 h 6281670"/>
                <a:gd name="connsiteX200" fmla="*/ 767908 w 8613217"/>
                <a:gd name="connsiteY200" fmla="*/ 1173061 h 6281670"/>
                <a:gd name="connsiteX201" fmla="*/ 1444285 w 8613217"/>
                <a:gd name="connsiteY201" fmla="*/ 2226326 h 6281670"/>
                <a:gd name="connsiteX202" fmla="*/ 2209501 w 8613217"/>
                <a:gd name="connsiteY202" fmla="*/ 2876457 h 6281670"/>
                <a:gd name="connsiteX203" fmla="*/ 2308434 w 8613217"/>
                <a:gd name="connsiteY203" fmla="*/ 2939720 h 6281670"/>
                <a:gd name="connsiteX204" fmla="*/ 2340738 w 8613217"/>
                <a:gd name="connsiteY204" fmla="*/ 2972025 h 6281670"/>
                <a:gd name="connsiteX205" fmla="*/ 2302377 w 8613217"/>
                <a:gd name="connsiteY205" fmla="*/ 2972025 h 6281670"/>
                <a:gd name="connsiteX206" fmla="*/ 2266034 w 8613217"/>
                <a:gd name="connsiteY206" fmla="*/ 2967313 h 6281670"/>
                <a:gd name="connsiteX207" fmla="*/ 1817807 w 8613217"/>
                <a:gd name="connsiteY207" fmla="*/ 3025866 h 6281670"/>
                <a:gd name="connsiteX208" fmla="*/ 1007500 w 8613217"/>
                <a:gd name="connsiteY208" fmla="*/ 3309877 h 6281670"/>
                <a:gd name="connsiteX209" fmla="*/ 960389 w 8613217"/>
                <a:gd name="connsiteY209" fmla="*/ 3293725 h 6281670"/>
                <a:gd name="connsiteX210" fmla="*/ 446207 w 8613217"/>
                <a:gd name="connsiteY210" fmla="*/ 3134221 h 6281670"/>
                <a:gd name="connsiteX211" fmla="*/ 217383 w 8613217"/>
                <a:gd name="connsiteY211" fmla="*/ 3227096 h 6281670"/>
                <a:gd name="connsiteX212" fmla="*/ 0 w 8613217"/>
                <a:gd name="connsiteY212" fmla="*/ 3236518 h 6281670"/>
                <a:gd name="connsiteX213" fmla="*/ 0 w 8613217"/>
                <a:gd name="connsiteY213" fmla="*/ 3330740 h 6281670"/>
                <a:gd name="connsiteX214" fmla="*/ 9422 w 8613217"/>
                <a:gd name="connsiteY214" fmla="*/ 3346892 h 6281670"/>
                <a:gd name="connsiteX215" fmla="*/ 255072 w 8613217"/>
                <a:gd name="connsiteY215" fmla="*/ 3717723 h 6281670"/>
                <a:gd name="connsiteX216" fmla="*/ 747044 w 8613217"/>
                <a:gd name="connsiteY216" fmla="*/ 3826078 h 6281670"/>
                <a:gd name="connsiteX217" fmla="*/ 1016249 w 8613217"/>
                <a:gd name="connsiteY217" fmla="*/ 3490244 h 6281670"/>
                <a:gd name="connsiteX218" fmla="*/ 981253 w 8613217"/>
                <a:gd name="connsiteY218" fmla="*/ 3461305 h 6281670"/>
                <a:gd name="connsiteX219" fmla="*/ 563312 w 8613217"/>
                <a:gd name="connsiteY219" fmla="*/ 3490917 h 6281670"/>
                <a:gd name="connsiteX220" fmla="*/ 390347 w 8613217"/>
                <a:gd name="connsiteY220" fmla="*/ 3460632 h 6281670"/>
                <a:gd name="connsiteX221" fmla="*/ 489953 w 8613217"/>
                <a:gd name="connsiteY221" fmla="*/ 3463997 h 6281670"/>
                <a:gd name="connsiteX222" fmla="*/ 903183 w 8613217"/>
                <a:gd name="connsiteY222" fmla="*/ 3408137 h 6281670"/>
                <a:gd name="connsiteX223" fmla="*/ 1043170 w 8613217"/>
                <a:gd name="connsiteY223" fmla="*/ 3372467 h 6281670"/>
                <a:gd name="connsiteX224" fmla="*/ 1508895 w 8613217"/>
                <a:gd name="connsiteY224" fmla="*/ 3218347 h 6281670"/>
                <a:gd name="connsiteX225" fmla="*/ 1912029 w 8613217"/>
                <a:gd name="connsiteY225" fmla="*/ 3101243 h 6281670"/>
                <a:gd name="connsiteX226" fmla="*/ 1912029 w 8613217"/>
                <a:gd name="connsiteY226" fmla="*/ 3101243 h 6281670"/>
                <a:gd name="connsiteX227" fmla="*/ 1924816 w 8613217"/>
                <a:gd name="connsiteY227" fmla="*/ 3099224 h 6281670"/>
                <a:gd name="connsiteX228" fmla="*/ 1986061 w 8613217"/>
                <a:gd name="connsiteY228" fmla="*/ 3087783 h 6281670"/>
                <a:gd name="connsiteX229" fmla="*/ 1992791 w 8613217"/>
                <a:gd name="connsiteY229" fmla="*/ 3087110 h 6281670"/>
                <a:gd name="connsiteX230" fmla="*/ 2087013 w 8613217"/>
                <a:gd name="connsiteY230" fmla="*/ 3074322 h 6281670"/>
                <a:gd name="connsiteX231" fmla="*/ 2113933 w 8613217"/>
                <a:gd name="connsiteY231" fmla="*/ 3072976 h 6281670"/>
                <a:gd name="connsiteX232" fmla="*/ 2118644 w 8613217"/>
                <a:gd name="connsiteY232" fmla="*/ 3064227 h 6281670"/>
                <a:gd name="connsiteX233" fmla="*/ 2257958 w 8613217"/>
                <a:gd name="connsiteY233" fmla="*/ 3064227 h 6281670"/>
                <a:gd name="connsiteX234" fmla="*/ 2262669 w 8613217"/>
                <a:gd name="connsiteY234" fmla="*/ 3072976 h 6281670"/>
                <a:gd name="connsiteX235" fmla="*/ 2434960 w 8613217"/>
                <a:gd name="connsiteY235" fmla="*/ 3101243 h 6281670"/>
                <a:gd name="connsiteX236" fmla="*/ 2635518 w 8613217"/>
                <a:gd name="connsiteY236" fmla="*/ 3164506 h 6281670"/>
                <a:gd name="connsiteX237" fmla="*/ 3038653 w 8613217"/>
                <a:gd name="connsiteY237" fmla="*/ 3453902 h 6281670"/>
                <a:gd name="connsiteX238" fmla="*/ 3580428 w 8613217"/>
                <a:gd name="connsiteY238" fmla="*/ 4087880 h 6281670"/>
                <a:gd name="connsiteX239" fmla="*/ 3776274 w 8613217"/>
                <a:gd name="connsiteY239" fmla="*/ 4626290 h 6281670"/>
                <a:gd name="connsiteX240" fmla="*/ 3813963 w 8613217"/>
                <a:gd name="connsiteY240" fmla="*/ 4802619 h 6281670"/>
                <a:gd name="connsiteX241" fmla="*/ 3811944 w 8613217"/>
                <a:gd name="connsiteY241" fmla="*/ 5407658 h 6281670"/>
                <a:gd name="connsiteX242" fmla="*/ 3881265 w 8613217"/>
                <a:gd name="connsiteY242" fmla="*/ 5874056 h 6281670"/>
                <a:gd name="connsiteX243" fmla="*/ 3879919 w 8613217"/>
                <a:gd name="connsiteY243" fmla="*/ 5898957 h 6281670"/>
                <a:gd name="connsiteX244" fmla="*/ 3757430 w 8613217"/>
                <a:gd name="connsiteY244" fmla="*/ 5946068 h 6281670"/>
                <a:gd name="connsiteX245" fmla="*/ 3743970 w 8613217"/>
                <a:gd name="connsiteY245" fmla="*/ 6053750 h 6281670"/>
                <a:gd name="connsiteX246" fmla="*/ 3803195 w 8613217"/>
                <a:gd name="connsiteY246" fmla="*/ 6092112 h 6281670"/>
                <a:gd name="connsiteX247" fmla="*/ 3896071 w 8613217"/>
                <a:gd name="connsiteY247" fmla="*/ 6023464 h 6281670"/>
                <a:gd name="connsiteX248" fmla="*/ 3920972 w 8613217"/>
                <a:gd name="connsiteY248" fmla="*/ 5996544 h 6281670"/>
                <a:gd name="connsiteX249" fmla="*/ 3918953 w 8613217"/>
                <a:gd name="connsiteY249" fmla="*/ 6053077 h 6281670"/>
                <a:gd name="connsiteX250" fmla="*/ 3931741 w 8613217"/>
                <a:gd name="connsiteY250" fmla="*/ 6077978 h 6281670"/>
                <a:gd name="connsiteX251" fmla="*/ 3951931 w 8613217"/>
                <a:gd name="connsiteY251" fmla="*/ 6055769 h 6281670"/>
                <a:gd name="connsiteX252" fmla="*/ 3972121 w 8613217"/>
                <a:gd name="connsiteY252" fmla="*/ 5988468 h 6281670"/>
                <a:gd name="connsiteX253" fmla="*/ 3994331 w 8613217"/>
                <a:gd name="connsiteY253" fmla="*/ 5968277 h 6281670"/>
                <a:gd name="connsiteX254" fmla="*/ 4005099 w 8613217"/>
                <a:gd name="connsiteY254" fmla="*/ 5995198 h 6281670"/>
                <a:gd name="connsiteX255" fmla="*/ 4071054 w 8613217"/>
                <a:gd name="connsiteY255" fmla="*/ 6040290 h 6281670"/>
                <a:gd name="connsiteX256" fmla="*/ 4100667 w 8613217"/>
                <a:gd name="connsiteY256" fmla="*/ 6026829 h 6281670"/>
                <a:gd name="connsiteX257" fmla="*/ 4110089 w 8613217"/>
                <a:gd name="connsiteY257" fmla="*/ 5993179 h 6281670"/>
                <a:gd name="connsiteX258" fmla="*/ 4124895 w 8613217"/>
                <a:gd name="connsiteY258" fmla="*/ 6032214 h 6281670"/>
                <a:gd name="connsiteX259" fmla="*/ 4117492 w 8613217"/>
                <a:gd name="connsiteY259" fmla="*/ 6106918 h 6281670"/>
                <a:gd name="connsiteX260" fmla="*/ 4080476 w 8613217"/>
                <a:gd name="connsiteY260" fmla="*/ 6141242 h 6281670"/>
                <a:gd name="connsiteX261" fmla="*/ 4176717 w 8613217"/>
                <a:gd name="connsiteY261" fmla="*/ 6189025 h 6281670"/>
                <a:gd name="connsiteX262" fmla="*/ 4170660 w 8613217"/>
                <a:gd name="connsiteY262" fmla="*/ 6271133 h 6281670"/>
                <a:gd name="connsiteX263" fmla="*/ 4195562 w 8613217"/>
                <a:gd name="connsiteY263" fmla="*/ 6277863 h 6281670"/>
                <a:gd name="connsiteX264" fmla="*/ 4261517 w 8613217"/>
                <a:gd name="connsiteY264" fmla="*/ 6267768 h 6281670"/>
                <a:gd name="connsiteX265" fmla="*/ 4289784 w 8613217"/>
                <a:gd name="connsiteY265" fmla="*/ 6247578 h 6281670"/>
                <a:gd name="connsiteX266" fmla="*/ 4295840 w 8613217"/>
                <a:gd name="connsiteY266" fmla="*/ 6204505 h 6281670"/>
                <a:gd name="connsiteX267" fmla="*/ 4305936 w 8613217"/>
                <a:gd name="connsiteY267" fmla="*/ 6182969 h 6281670"/>
                <a:gd name="connsiteX268" fmla="*/ 4324107 w 8613217"/>
                <a:gd name="connsiteY268" fmla="*/ 6199794 h 6281670"/>
                <a:gd name="connsiteX269" fmla="*/ 4336894 w 8613217"/>
                <a:gd name="connsiteY269" fmla="*/ 6230752 h 6281670"/>
                <a:gd name="connsiteX270" fmla="*/ 4342951 w 8613217"/>
                <a:gd name="connsiteY270" fmla="*/ 6226714 h 6281670"/>
                <a:gd name="connsiteX271" fmla="*/ 4369872 w 8613217"/>
                <a:gd name="connsiteY271" fmla="*/ 6185660 h 6281670"/>
                <a:gd name="connsiteX272" fmla="*/ 4382659 w 8613217"/>
                <a:gd name="connsiteY272" fmla="*/ 6234791 h 6281670"/>
                <a:gd name="connsiteX273" fmla="*/ 4406888 w 8613217"/>
                <a:gd name="connsiteY273" fmla="*/ 6265749 h 6281670"/>
                <a:gd name="connsiteX274" fmla="*/ 4484284 w 8613217"/>
                <a:gd name="connsiteY274" fmla="*/ 6275171 h 6281670"/>
                <a:gd name="connsiteX275" fmla="*/ 4499090 w 8613217"/>
                <a:gd name="connsiteY275" fmla="*/ 6272479 h 6281670"/>
                <a:gd name="connsiteX276" fmla="*/ 4512551 w 8613217"/>
                <a:gd name="connsiteY276" fmla="*/ 6181622 h 6281670"/>
                <a:gd name="connsiteX277" fmla="*/ 4572449 w 8613217"/>
                <a:gd name="connsiteY277" fmla="*/ 6153356 h 6281670"/>
                <a:gd name="connsiteX278" fmla="*/ 4575814 w 8613217"/>
                <a:gd name="connsiteY278" fmla="*/ 6127781 h 6281670"/>
                <a:gd name="connsiteX279" fmla="*/ 4538125 w 8613217"/>
                <a:gd name="connsiteY279" fmla="*/ 6076633 h 6281670"/>
                <a:gd name="connsiteX280" fmla="*/ 4536779 w 8613217"/>
                <a:gd name="connsiteY280" fmla="*/ 6042309 h 6281670"/>
                <a:gd name="connsiteX281" fmla="*/ 4573122 w 8613217"/>
                <a:gd name="connsiteY281" fmla="*/ 6032214 h 6281670"/>
                <a:gd name="connsiteX282" fmla="*/ 4637731 w 8613217"/>
                <a:gd name="connsiteY282" fmla="*/ 6051058 h 6281670"/>
                <a:gd name="connsiteX283" fmla="*/ 4665997 w 8613217"/>
                <a:gd name="connsiteY283" fmla="*/ 6029522 h 6281670"/>
                <a:gd name="connsiteX284" fmla="*/ 4665997 w 8613217"/>
                <a:gd name="connsiteY284" fmla="*/ 5985776 h 6281670"/>
                <a:gd name="connsiteX285" fmla="*/ 4681477 w 8613217"/>
                <a:gd name="connsiteY285" fmla="*/ 5966931 h 6281670"/>
                <a:gd name="connsiteX286" fmla="*/ 4701667 w 8613217"/>
                <a:gd name="connsiteY286" fmla="*/ 5981065 h 6281670"/>
                <a:gd name="connsiteX287" fmla="*/ 4724550 w 8613217"/>
                <a:gd name="connsiteY287" fmla="*/ 6054423 h 6281670"/>
                <a:gd name="connsiteX288" fmla="*/ 4743394 w 8613217"/>
                <a:gd name="connsiteY288" fmla="*/ 6073268 h 6281670"/>
                <a:gd name="connsiteX289" fmla="*/ 4752143 w 8613217"/>
                <a:gd name="connsiteY289" fmla="*/ 6050385 h 6281670"/>
                <a:gd name="connsiteX290" fmla="*/ 4752143 w 8613217"/>
                <a:gd name="connsiteY290" fmla="*/ 5996544 h 6281670"/>
                <a:gd name="connsiteX291" fmla="*/ 4800600 w 8613217"/>
                <a:gd name="connsiteY291" fmla="*/ 6046347 h 6281670"/>
                <a:gd name="connsiteX292" fmla="*/ 4859825 w 8613217"/>
                <a:gd name="connsiteY292" fmla="*/ 6088747 h 6281670"/>
                <a:gd name="connsiteX293" fmla="*/ 4932511 w 8613217"/>
                <a:gd name="connsiteY293" fmla="*/ 6036252 h 6281670"/>
                <a:gd name="connsiteX294" fmla="*/ 4919050 w 8613217"/>
                <a:gd name="connsiteY294" fmla="*/ 5940011 h 6281670"/>
                <a:gd name="connsiteX295" fmla="*/ 4830213 w 8613217"/>
                <a:gd name="connsiteY295" fmla="*/ 5933281 h 6281670"/>
                <a:gd name="connsiteX296" fmla="*/ 4779064 w 8613217"/>
                <a:gd name="connsiteY296" fmla="*/ 5876074 h 6281670"/>
                <a:gd name="connsiteX297" fmla="*/ 4778391 w 8613217"/>
                <a:gd name="connsiteY297" fmla="*/ 5829637 h 6281670"/>
                <a:gd name="connsiteX298" fmla="*/ 5091342 w 8613217"/>
                <a:gd name="connsiteY298" fmla="*/ 5236712 h 6281670"/>
                <a:gd name="connsiteX299" fmla="*/ 5116243 w 8613217"/>
                <a:gd name="connsiteY299" fmla="*/ 5202389 h 6281670"/>
                <a:gd name="connsiteX300" fmla="*/ 5269690 w 8613217"/>
                <a:gd name="connsiteY300" fmla="*/ 5086631 h 6281670"/>
                <a:gd name="connsiteX301" fmla="*/ 5744837 w 8613217"/>
                <a:gd name="connsiteY301" fmla="*/ 4795889 h 6281670"/>
                <a:gd name="connsiteX302" fmla="*/ 5814830 w 8613217"/>
                <a:gd name="connsiteY302" fmla="*/ 4775699 h 6281670"/>
                <a:gd name="connsiteX303" fmla="*/ 6103553 w 8613217"/>
                <a:gd name="connsiteY303" fmla="*/ 4765603 h 6281670"/>
                <a:gd name="connsiteX304" fmla="*/ 7086824 w 8613217"/>
                <a:gd name="connsiteY304" fmla="*/ 4811369 h 6281670"/>
                <a:gd name="connsiteX305" fmla="*/ 7489959 w 8613217"/>
                <a:gd name="connsiteY305" fmla="*/ 4805311 h 6281670"/>
                <a:gd name="connsiteX306" fmla="*/ 7516880 w 8613217"/>
                <a:gd name="connsiteY306" fmla="*/ 4801946 h 6281670"/>
                <a:gd name="connsiteX307" fmla="*/ 7536397 w 8613217"/>
                <a:gd name="connsiteY307" fmla="*/ 4800600 h 6281670"/>
                <a:gd name="connsiteX308" fmla="*/ 7619850 w 8613217"/>
                <a:gd name="connsiteY308" fmla="*/ 4791178 h 6281670"/>
                <a:gd name="connsiteX309" fmla="*/ 7661577 w 8613217"/>
                <a:gd name="connsiteY309" fmla="*/ 4813388 h 6281670"/>
                <a:gd name="connsiteX310" fmla="*/ 7920014 w 8613217"/>
                <a:gd name="connsiteY310" fmla="*/ 5004523 h 6281670"/>
                <a:gd name="connsiteX311" fmla="*/ 8354780 w 8613217"/>
                <a:gd name="connsiteY311" fmla="*/ 4830886 h 6281670"/>
                <a:gd name="connsiteX312" fmla="*/ 8579567 w 8613217"/>
                <a:gd name="connsiteY312" fmla="*/ 4409580 h 6281670"/>
                <a:gd name="connsiteX313" fmla="*/ 8613217 w 8613217"/>
                <a:gd name="connsiteY313" fmla="*/ 4250076 h 6281670"/>
                <a:gd name="connsiteX314" fmla="*/ 8613217 w 8613217"/>
                <a:gd name="connsiteY314" fmla="*/ 4196235 h 6281670"/>
                <a:gd name="connsiteX315" fmla="*/ 8420062 w 8613217"/>
                <a:gd name="connsiteY315" fmla="*/ 4211041 h 6281670"/>
                <a:gd name="connsiteX316" fmla="*/ 4571776 w 8613217"/>
                <a:gd name="connsiteY316" fmla="*/ 915970 h 6281670"/>
                <a:gd name="connsiteX317" fmla="*/ 4583890 w 8613217"/>
                <a:gd name="connsiteY317" fmla="*/ 888377 h 6281670"/>
                <a:gd name="connsiteX318" fmla="*/ 4571776 w 8613217"/>
                <a:gd name="connsiteY318" fmla="*/ 915970 h 6281670"/>
                <a:gd name="connsiteX319" fmla="*/ 2362948 w 8613217"/>
                <a:gd name="connsiteY319" fmla="*/ 965100 h 6281670"/>
                <a:gd name="connsiteX320" fmla="*/ 2363621 w 8613217"/>
                <a:gd name="connsiteY320" fmla="*/ 962408 h 6281670"/>
                <a:gd name="connsiteX321" fmla="*/ 2368332 w 8613217"/>
                <a:gd name="connsiteY321" fmla="*/ 967119 h 6281670"/>
                <a:gd name="connsiteX322" fmla="*/ 2362948 w 8613217"/>
                <a:gd name="connsiteY322" fmla="*/ 965100 h 6281670"/>
                <a:gd name="connsiteX323" fmla="*/ 2435633 w 8613217"/>
                <a:gd name="connsiteY323" fmla="*/ 1055284 h 6281670"/>
                <a:gd name="connsiteX324" fmla="*/ 2426211 w 8613217"/>
                <a:gd name="connsiteY324" fmla="*/ 1053265 h 6281670"/>
                <a:gd name="connsiteX325" fmla="*/ 2370351 w 8613217"/>
                <a:gd name="connsiteY325" fmla="*/ 968465 h 6281670"/>
                <a:gd name="connsiteX326" fmla="*/ 2432268 w 8613217"/>
                <a:gd name="connsiteY326" fmla="*/ 1045862 h 6281670"/>
                <a:gd name="connsiteX327" fmla="*/ 2435633 w 8613217"/>
                <a:gd name="connsiteY327" fmla="*/ 1055284 h 6281670"/>
                <a:gd name="connsiteX328" fmla="*/ 695895 w 8613217"/>
                <a:gd name="connsiteY328" fmla="*/ 1016922 h 6281670"/>
                <a:gd name="connsiteX329" fmla="*/ 692530 w 8613217"/>
                <a:gd name="connsiteY329" fmla="*/ 1005481 h 6281670"/>
                <a:gd name="connsiteX330" fmla="*/ 695895 w 8613217"/>
                <a:gd name="connsiteY330" fmla="*/ 1016922 h 6281670"/>
                <a:gd name="connsiteX331" fmla="*/ 4511205 w 8613217"/>
                <a:gd name="connsiteY331" fmla="*/ 6014042 h 6281670"/>
                <a:gd name="connsiteX332" fmla="*/ 4537452 w 8613217"/>
                <a:gd name="connsiteY332" fmla="*/ 5944049 h 6281670"/>
                <a:gd name="connsiteX333" fmla="*/ 4511205 w 8613217"/>
                <a:gd name="connsiteY333" fmla="*/ 6014042 h 6281670"/>
                <a:gd name="connsiteX334" fmla="*/ 4750797 w 8613217"/>
                <a:gd name="connsiteY334" fmla="*/ 5917128 h 6281670"/>
                <a:gd name="connsiteX335" fmla="*/ 4741375 w 8613217"/>
                <a:gd name="connsiteY335" fmla="*/ 5939338 h 6281670"/>
                <a:gd name="connsiteX336" fmla="*/ 4732626 w 8613217"/>
                <a:gd name="connsiteY336" fmla="*/ 5935300 h 6281670"/>
                <a:gd name="connsiteX337" fmla="*/ 4727915 w 8613217"/>
                <a:gd name="connsiteY337" fmla="*/ 5907706 h 6281670"/>
                <a:gd name="connsiteX338" fmla="*/ 4750797 w 8613217"/>
                <a:gd name="connsiteY338" fmla="*/ 5875402 h 6281670"/>
                <a:gd name="connsiteX339" fmla="*/ 4750797 w 8613217"/>
                <a:gd name="connsiteY339" fmla="*/ 5917128 h 6281670"/>
                <a:gd name="connsiteX340" fmla="*/ 4875978 w 8613217"/>
                <a:gd name="connsiteY340" fmla="*/ 5457461 h 6281670"/>
                <a:gd name="connsiteX341" fmla="*/ 4616868 w 8613217"/>
                <a:gd name="connsiteY341" fmla="*/ 5877421 h 6281670"/>
                <a:gd name="connsiteX342" fmla="*/ 4562354 w 8613217"/>
                <a:gd name="connsiteY342" fmla="*/ 5884824 h 6281670"/>
                <a:gd name="connsiteX343" fmla="*/ 4880015 w 8613217"/>
                <a:gd name="connsiteY343" fmla="*/ 5419772 h 6281670"/>
                <a:gd name="connsiteX344" fmla="*/ 4875978 w 8613217"/>
                <a:gd name="connsiteY344" fmla="*/ 5457461 h 6281670"/>
                <a:gd name="connsiteX345" fmla="*/ 5020675 w 8613217"/>
                <a:gd name="connsiteY345" fmla="*/ 5141145 h 6281670"/>
                <a:gd name="connsiteX346" fmla="*/ 4989717 w 8613217"/>
                <a:gd name="connsiteY346" fmla="*/ 5179506 h 6281670"/>
                <a:gd name="connsiteX347" fmla="*/ 4445922 w 8613217"/>
                <a:gd name="connsiteY347" fmla="*/ 5878767 h 6281670"/>
                <a:gd name="connsiteX348" fmla="*/ 4415637 w 8613217"/>
                <a:gd name="connsiteY348" fmla="*/ 5953471 h 6281670"/>
                <a:gd name="connsiteX349" fmla="*/ 4357085 w 8613217"/>
                <a:gd name="connsiteY349" fmla="*/ 6075286 h 6281670"/>
                <a:gd name="connsiteX350" fmla="*/ 4338240 w 8613217"/>
                <a:gd name="connsiteY350" fmla="*/ 6125762 h 6281670"/>
                <a:gd name="connsiteX351" fmla="*/ 4322761 w 8613217"/>
                <a:gd name="connsiteY351" fmla="*/ 6080671 h 6281670"/>
                <a:gd name="connsiteX352" fmla="*/ 4306609 w 8613217"/>
                <a:gd name="connsiteY352" fmla="*/ 6061826 h 6281670"/>
                <a:gd name="connsiteX353" fmla="*/ 4295168 w 8613217"/>
                <a:gd name="connsiteY353" fmla="*/ 6082689 h 6281670"/>
                <a:gd name="connsiteX354" fmla="*/ 4292475 w 8613217"/>
                <a:gd name="connsiteY354" fmla="*/ 6112302 h 6281670"/>
                <a:gd name="connsiteX355" fmla="*/ 4277669 w 8613217"/>
                <a:gd name="connsiteY355" fmla="*/ 6097496 h 6281670"/>
                <a:gd name="connsiteX356" fmla="*/ 4183447 w 8613217"/>
                <a:gd name="connsiteY356" fmla="*/ 5282478 h 6281670"/>
                <a:gd name="connsiteX357" fmla="*/ 4412945 w 8613217"/>
                <a:gd name="connsiteY357" fmla="*/ 4743394 h 6281670"/>
                <a:gd name="connsiteX358" fmla="*/ 5036828 w 8613217"/>
                <a:gd name="connsiteY358" fmla="*/ 3935106 h 6281670"/>
                <a:gd name="connsiteX359" fmla="*/ 5054999 w 8613217"/>
                <a:gd name="connsiteY359" fmla="*/ 3966064 h 6281670"/>
                <a:gd name="connsiteX360" fmla="*/ 5020675 w 8613217"/>
                <a:gd name="connsiteY36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73122 w 8613217"/>
                <a:gd name="connsiteY95" fmla="*/ 2881841 h 6281670"/>
                <a:gd name="connsiteX96" fmla="*/ 4565719 w 8613217"/>
                <a:gd name="connsiteY96" fmla="*/ 2868381 h 6281670"/>
                <a:gd name="connsiteX97" fmla="*/ 4552259 w 8613217"/>
                <a:gd name="connsiteY97" fmla="*/ 2838095 h 6281670"/>
                <a:gd name="connsiteX98" fmla="*/ 4404869 w 8613217"/>
                <a:gd name="connsiteY98" fmla="*/ 2499569 h 6281670"/>
                <a:gd name="connsiteX99" fmla="*/ 4425059 w 8613217"/>
                <a:gd name="connsiteY99" fmla="*/ 2408713 h 6281670"/>
                <a:gd name="connsiteX100" fmla="*/ 4497071 w 8613217"/>
                <a:gd name="connsiteY100" fmla="*/ 2304396 h 6281670"/>
                <a:gd name="connsiteX101" fmla="*/ 4551585 w 8613217"/>
                <a:gd name="connsiteY101" fmla="*/ 2152968 h 6281670"/>
                <a:gd name="connsiteX102" fmla="*/ 4741375 w 8613217"/>
                <a:gd name="connsiteY102" fmla="*/ 1413327 h 6281670"/>
                <a:gd name="connsiteX103" fmla="*/ 4929146 w 8613217"/>
                <a:gd name="connsiteY103" fmla="*/ 819730 h 6281670"/>
                <a:gd name="connsiteX104" fmla="*/ 5233347 w 8613217"/>
                <a:gd name="connsiteY104" fmla="*/ 28940 h 6281670"/>
                <a:gd name="connsiteX105" fmla="*/ 5238058 w 8613217"/>
                <a:gd name="connsiteY105" fmla="*/ 0 h 6281670"/>
                <a:gd name="connsiteX106" fmla="*/ 4976929 w 8613217"/>
                <a:gd name="connsiteY106" fmla="*/ 159504 h 6281670"/>
                <a:gd name="connsiteX107" fmla="*/ 4204984 w 8613217"/>
                <a:gd name="connsiteY107" fmla="*/ 890396 h 6281670"/>
                <a:gd name="connsiteX108" fmla="*/ 3943182 w 8613217"/>
                <a:gd name="connsiteY108" fmla="*/ 2139508 h 6281670"/>
                <a:gd name="connsiteX109" fmla="*/ 4076438 w 8613217"/>
                <a:gd name="connsiteY109" fmla="*/ 2389868 h 6281670"/>
                <a:gd name="connsiteX110" fmla="*/ 4215079 w 8613217"/>
                <a:gd name="connsiteY110" fmla="*/ 2474668 h 6281670"/>
                <a:gd name="connsiteX111" fmla="*/ 4244018 w 8613217"/>
                <a:gd name="connsiteY111" fmla="*/ 2445055 h 6281670"/>
                <a:gd name="connsiteX112" fmla="*/ 4230558 w 8613217"/>
                <a:gd name="connsiteY112" fmla="*/ 1718875 h 6281670"/>
                <a:gd name="connsiteX113" fmla="*/ 4411599 w 8613217"/>
                <a:gd name="connsiteY113" fmla="*/ 1186522 h 6281670"/>
                <a:gd name="connsiteX114" fmla="*/ 4552259 w 8613217"/>
                <a:gd name="connsiteY114" fmla="*/ 934815 h 6281670"/>
                <a:gd name="connsiteX115" fmla="*/ 4572449 w 8613217"/>
                <a:gd name="connsiteY115" fmla="*/ 920008 h 6281670"/>
                <a:gd name="connsiteX116" fmla="*/ 4553604 w 8613217"/>
                <a:gd name="connsiteY116" fmla="*/ 956351 h 6281670"/>
                <a:gd name="connsiteX117" fmla="*/ 4390735 w 8613217"/>
                <a:gd name="connsiteY117" fmla="*/ 1302280 h 6281670"/>
                <a:gd name="connsiteX118" fmla="*/ 4340260 w 8613217"/>
                <a:gd name="connsiteY118" fmla="*/ 2524471 h 6281670"/>
                <a:gd name="connsiteX119" fmla="*/ 4501109 w 8613217"/>
                <a:gd name="connsiteY119" fmla="*/ 2892609 h 6281670"/>
                <a:gd name="connsiteX120" fmla="*/ 4519281 w 8613217"/>
                <a:gd name="connsiteY120" fmla="*/ 2931644 h 6281670"/>
                <a:gd name="connsiteX121" fmla="*/ 4692918 w 8613217"/>
                <a:gd name="connsiteY121" fmla="*/ 3241230 h 6281670"/>
                <a:gd name="connsiteX122" fmla="*/ 4992409 w 8613217"/>
                <a:gd name="connsiteY122" fmla="*/ 3809925 h 6281670"/>
                <a:gd name="connsiteX123" fmla="*/ 5000485 w 8613217"/>
                <a:gd name="connsiteY123" fmla="*/ 3847614 h 6281670"/>
                <a:gd name="connsiteX124" fmla="*/ 4993755 w 8613217"/>
                <a:gd name="connsiteY124" fmla="*/ 3855017 h 6281670"/>
                <a:gd name="connsiteX125" fmla="*/ 4993082 w 8613217"/>
                <a:gd name="connsiteY125" fmla="*/ 3855690 h 6281670"/>
                <a:gd name="connsiteX126" fmla="*/ 4982313 w 8613217"/>
                <a:gd name="connsiteY126" fmla="*/ 3867131 h 6281670"/>
                <a:gd name="connsiteX127" fmla="*/ 4626290 w 8613217"/>
                <a:gd name="connsiteY127" fmla="*/ 4274977 h 6281670"/>
                <a:gd name="connsiteX128" fmla="*/ 4180755 w 8613217"/>
                <a:gd name="connsiteY128" fmla="*/ 4968853 h 6281670"/>
                <a:gd name="connsiteX129" fmla="*/ 4071727 w 8613217"/>
                <a:gd name="connsiteY129" fmla="*/ 5853192 h 6281670"/>
                <a:gd name="connsiteX130" fmla="*/ 4040769 w 8613217"/>
                <a:gd name="connsiteY130" fmla="*/ 5907706 h 6281670"/>
                <a:gd name="connsiteX131" fmla="*/ 4005099 w 8613217"/>
                <a:gd name="connsiteY131" fmla="*/ 5881459 h 6281670"/>
                <a:gd name="connsiteX132" fmla="*/ 4007791 w 8613217"/>
                <a:gd name="connsiteY132" fmla="*/ 5830983 h 6281670"/>
                <a:gd name="connsiteX133" fmla="*/ 3990293 w 8613217"/>
                <a:gd name="connsiteY133" fmla="*/ 5807427 h 6281670"/>
                <a:gd name="connsiteX134" fmla="*/ 3964045 w 8613217"/>
                <a:gd name="connsiteY134" fmla="*/ 5789256 h 6281670"/>
                <a:gd name="connsiteX135" fmla="*/ 3941836 w 8613217"/>
                <a:gd name="connsiteY135" fmla="*/ 5705129 h 6281670"/>
                <a:gd name="connsiteX136" fmla="*/ 3908185 w 8613217"/>
                <a:gd name="connsiteY136" fmla="*/ 5236040 h 6281670"/>
                <a:gd name="connsiteX137" fmla="*/ 3918953 w 8613217"/>
                <a:gd name="connsiteY137" fmla="*/ 4237288 h 6281670"/>
                <a:gd name="connsiteX138" fmla="*/ 3786370 w 8613217"/>
                <a:gd name="connsiteY138" fmla="*/ 3122779 h 6281670"/>
                <a:gd name="connsiteX139" fmla="*/ 3570333 w 8613217"/>
                <a:gd name="connsiteY139" fmla="*/ 2570236 h 6281670"/>
                <a:gd name="connsiteX140" fmla="*/ 3563603 w 8613217"/>
                <a:gd name="connsiteY140" fmla="*/ 2556776 h 6281670"/>
                <a:gd name="connsiteX141" fmla="*/ 3556872 w 8613217"/>
                <a:gd name="connsiteY141" fmla="*/ 2543315 h 6281670"/>
                <a:gd name="connsiteX142" fmla="*/ 3531298 w 8613217"/>
                <a:gd name="connsiteY142" fmla="*/ 2494185 h 6281670"/>
                <a:gd name="connsiteX143" fmla="*/ 3525241 w 8613217"/>
                <a:gd name="connsiteY143" fmla="*/ 2482071 h 6281670"/>
                <a:gd name="connsiteX144" fmla="*/ 3410829 w 8613217"/>
                <a:gd name="connsiteY144" fmla="*/ 2273437 h 6281670"/>
                <a:gd name="connsiteX145" fmla="*/ 3411502 w 8613217"/>
                <a:gd name="connsiteY145" fmla="*/ 2229018 h 6281670"/>
                <a:gd name="connsiteX146" fmla="*/ 3451209 w 8613217"/>
                <a:gd name="connsiteY146" fmla="*/ 2126720 h 6281670"/>
                <a:gd name="connsiteX147" fmla="*/ 3431692 w 8613217"/>
                <a:gd name="connsiteY147" fmla="*/ 1895877 h 6281670"/>
                <a:gd name="connsiteX148" fmla="*/ 3186715 w 8613217"/>
                <a:gd name="connsiteY148" fmla="*/ 1401886 h 6281670"/>
                <a:gd name="connsiteX149" fmla="*/ 2531874 w 8613217"/>
                <a:gd name="connsiteY149" fmla="*/ 701952 h 6281670"/>
                <a:gd name="connsiteX150" fmla="*/ 1731662 w 8613217"/>
                <a:gd name="connsiteY150" fmla="*/ 39035 h 6281670"/>
                <a:gd name="connsiteX151" fmla="*/ 1722913 w 8613217"/>
                <a:gd name="connsiteY151" fmla="*/ 36343 h 6281670"/>
                <a:gd name="connsiteX152" fmla="*/ 1723586 w 8613217"/>
                <a:gd name="connsiteY152" fmla="*/ 47111 h 6281670"/>
                <a:gd name="connsiteX153" fmla="*/ 1984042 w 8613217"/>
                <a:gd name="connsiteY153" fmla="*/ 871552 h 6281670"/>
                <a:gd name="connsiteX154" fmla="*/ 2773486 w 8613217"/>
                <a:gd name="connsiteY154" fmla="*/ 2064130 h 6281670"/>
                <a:gd name="connsiteX155" fmla="*/ 3058170 w 8613217"/>
                <a:gd name="connsiteY155" fmla="*/ 2286897 h 6281670"/>
                <a:gd name="connsiteX156" fmla="*/ 3235845 w 8613217"/>
                <a:gd name="connsiteY156" fmla="*/ 2329297 h 6281670"/>
                <a:gd name="connsiteX157" fmla="*/ 3256709 w 8613217"/>
                <a:gd name="connsiteY157" fmla="*/ 2294974 h 6281670"/>
                <a:gd name="connsiteX158" fmla="*/ 3083072 w 8613217"/>
                <a:gd name="connsiteY158" fmla="*/ 1999521 h 6281670"/>
                <a:gd name="connsiteX159" fmla="*/ 2450440 w 8613217"/>
                <a:gd name="connsiteY159" fmla="*/ 1092973 h 6281670"/>
                <a:gd name="connsiteX160" fmla="*/ 2432941 w 8613217"/>
                <a:gd name="connsiteY160" fmla="*/ 1062014 h 6281670"/>
                <a:gd name="connsiteX161" fmla="*/ 2454478 w 8613217"/>
                <a:gd name="connsiteY161" fmla="*/ 1076820 h 6281670"/>
                <a:gd name="connsiteX162" fmla="*/ 2967986 w 8613217"/>
                <a:gd name="connsiteY162" fmla="*/ 1739738 h 6281670"/>
                <a:gd name="connsiteX163" fmla="*/ 3266131 w 8613217"/>
                <a:gd name="connsiteY163" fmla="*/ 2175850 h 6281670"/>
                <a:gd name="connsiteX164" fmla="*/ 3457939 w 8613217"/>
                <a:gd name="connsiteY164" fmla="*/ 2509665 h 6281670"/>
                <a:gd name="connsiteX165" fmla="*/ 3464670 w 8613217"/>
                <a:gd name="connsiteY165" fmla="*/ 2523125 h 6281670"/>
                <a:gd name="connsiteX166" fmla="*/ 3471400 w 8613217"/>
                <a:gd name="connsiteY166" fmla="*/ 2536585 h 6281670"/>
                <a:gd name="connsiteX167" fmla="*/ 3478130 w 8613217"/>
                <a:gd name="connsiteY167" fmla="*/ 2550045 h 6281670"/>
                <a:gd name="connsiteX168" fmla="*/ 3484860 w 8613217"/>
                <a:gd name="connsiteY168" fmla="*/ 2563506 h 6281670"/>
                <a:gd name="connsiteX169" fmla="*/ 3491590 w 8613217"/>
                <a:gd name="connsiteY169" fmla="*/ 2576966 h 6281670"/>
                <a:gd name="connsiteX170" fmla="*/ 3498320 w 8613217"/>
                <a:gd name="connsiteY170" fmla="*/ 2590426 h 6281670"/>
                <a:gd name="connsiteX171" fmla="*/ 3504378 w 8613217"/>
                <a:gd name="connsiteY171" fmla="*/ 2605906 h 6281670"/>
                <a:gd name="connsiteX172" fmla="*/ 3733875 w 8613217"/>
                <a:gd name="connsiteY172" fmla="*/ 3249979 h 6281670"/>
                <a:gd name="connsiteX173" fmla="*/ 3823385 w 8613217"/>
                <a:gd name="connsiteY173" fmla="*/ 4359777 h 6281670"/>
                <a:gd name="connsiteX174" fmla="*/ 3816655 w 8613217"/>
                <a:gd name="connsiteY174" fmla="*/ 4369199 h 6281670"/>
                <a:gd name="connsiteX175" fmla="*/ 3800503 w 8613217"/>
                <a:gd name="connsiteY175" fmla="*/ 4322761 h 6281670"/>
                <a:gd name="connsiteX176" fmla="*/ 3407464 w 8613217"/>
                <a:gd name="connsiteY176" fmla="*/ 3663208 h 6281670"/>
                <a:gd name="connsiteX177" fmla="*/ 2516395 w 8613217"/>
                <a:gd name="connsiteY177" fmla="*/ 2980101 h 6281670"/>
                <a:gd name="connsiteX178" fmla="*/ 2502934 w 8613217"/>
                <a:gd name="connsiteY178" fmla="*/ 2971351 h 6281670"/>
                <a:gd name="connsiteX179" fmla="*/ 2390541 w 8613217"/>
                <a:gd name="connsiteY179" fmla="*/ 2898666 h 6281670"/>
                <a:gd name="connsiteX180" fmla="*/ 2247863 w 8613217"/>
                <a:gd name="connsiteY180" fmla="*/ 2802425 h 6281670"/>
                <a:gd name="connsiteX181" fmla="*/ 2055381 w 8613217"/>
                <a:gd name="connsiteY181" fmla="*/ 2665131 h 6281670"/>
                <a:gd name="connsiteX182" fmla="*/ 1471879 w 8613217"/>
                <a:gd name="connsiteY182" fmla="*/ 2148930 h 6281670"/>
                <a:gd name="connsiteX183" fmla="*/ 1461111 w 8613217"/>
                <a:gd name="connsiteY183" fmla="*/ 2109895 h 6281670"/>
                <a:gd name="connsiteX184" fmla="*/ 1501492 w 8613217"/>
                <a:gd name="connsiteY184" fmla="*/ 1918759 h 6281670"/>
                <a:gd name="connsiteX185" fmla="*/ 1395155 w 8613217"/>
                <a:gd name="connsiteY185" fmla="*/ 1570812 h 6281670"/>
                <a:gd name="connsiteX186" fmla="*/ 937507 w 8613217"/>
                <a:gd name="connsiteY186" fmla="*/ 860783 h 6281670"/>
                <a:gd name="connsiteX187" fmla="*/ 682435 w 8613217"/>
                <a:gd name="connsiteY187" fmla="*/ 471109 h 6281670"/>
                <a:gd name="connsiteX188" fmla="*/ 590905 w 8613217"/>
                <a:gd name="connsiteY188" fmla="*/ 214691 h 6281670"/>
                <a:gd name="connsiteX189" fmla="*/ 581483 w 8613217"/>
                <a:gd name="connsiteY189" fmla="*/ 222767 h 6281670"/>
                <a:gd name="connsiteX190" fmla="*/ 555909 w 8613217"/>
                <a:gd name="connsiteY190" fmla="*/ 262475 h 6281670"/>
                <a:gd name="connsiteX191" fmla="*/ 423998 w 8613217"/>
                <a:gd name="connsiteY191" fmla="*/ 619845 h 6281670"/>
                <a:gd name="connsiteX192" fmla="*/ 443515 w 8613217"/>
                <a:gd name="connsiteY192" fmla="*/ 1227575 h 6281670"/>
                <a:gd name="connsiteX193" fmla="*/ 806942 w 8613217"/>
                <a:gd name="connsiteY193" fmla="*/ 1996156 h 6281670"/>
                <a:gd name="connsiteX194" fmla="*/ 1087589 w 8613217"/>
                <a:gd name="connsiteY194" fmla="*/ 2216231 h 6281670"/>
                <a:gd name="connsiteX195" fmla="*/ 1317086 w 8613217"/>
                <a:gd name="connsiteY195" fmla="*/ 2233729 h 6281670"/>
                <a:gd name="connsiteX196" fmla="*/ 1327181 w 8613217"/>
                <a:gd name="connsiteY196" fmla="*/ 2198060 h 6281670"/>
                <a:gd name="connsiteX197" fmla="*/ 816364 w 8613217"/>
                <a:gd name="connsiteY197" fmla="*/ 1324489 h 6281670"/>
                <a:gd name="connsiteX198" fmla="*/ 702625 w 8613217"/>
                <a:gd name="connsiteY198" fmla="*/ 1031056 h 6281670"/>
                <a:gd name="connsiteX199" fmla="*/ 767908 w 8613217"/>
                <a:gd name="connsiteY199" fmla="*/ 1173061 h 6281670"/>
                <a:gd name="connsiteX200" fmla="*/ 1444285 w 8613217"/>
                <a:gd name="connsiteY200" fmla="*/ 2226326 h 6281670"/>
                <a:gd name="connsiteX201" fmla="*/ 2209501 w 8613217"/>
                <a:gd name="connsiteY201" fmla="*/ 2876457 h 6281670"/>
                <a:gd name="connsiteX202" fmla="*/ 2308434 w 8613217"/>
                <a:gd name="connsiteY202" fmla="*/ 2939720 h 6281670"/>
                <a:gd name="connsiteX203" fmla="*/ 2340738 w 8613217"/>
                <a:gd name="connsiteY203" fmla="*/ 2972025 h 6281670"/>
                <a:gd name="connsiteX204" fmla="*/ 2302377 w 8613217"/>
                <a:gd name="connsiteY204" fmla="*/ 2972025 h 6281670"/>
                <a:gd name="connsiteX205" fmla="*/ 2266034 w 8613217"/>
                <a:gd name="connsiteY205" fmla="*/ 2967313 h 6281670"/>
                <a:gd name="connsiteX206" fmla="*/ 1817807 w 8613217"/>
                <a:gd name="connsiteY206" fmla="*/ 3025866 h 6281670"/>
                <a:gd name="connsiteX207" fmla="*/ 1007500 w 8613217"/>
                <a:gd name="connsiteY207" fmla="*/ 3309877 h 6281670"/>
                <a:gd name="connsiteX208" fmla="*/ 960389 w 8613217"/>
                <a:gd name="connsiteY208" fmla="*/ 3293725 h 6281670"/>
                <a:gd name="connsiteX209" fmla="*/ 446207 w 8613217"/>
                <a:gd name="connsiteY209" fmla="*/ 3134221 h 6281670"/>
                <a:gd name="connsiteX210" fmla="*/ 217383 w 8613217"/>
                <a:gd name="connsiteY210" fmla="*/ 3227096 h 6281670"/>
                <a:gd name="connsiteX211" fmla="*/ 0 w 8613217"/>
                <a:gd name="connsiteY211" fmla="*/ 3236518 h 6281670"/>
                <a:gd name="connsiteX212" fmla="*/ 0 w 8613217"/>
                <a:gd name="connsiteY212" fmla="*/ 3330740 h 6281670"/>
                <a:gd name="connsiteX213" fmla="*/ 9422 w 8613217"/>
                <a:gd name="connsiteY213" fmla="*/ 3346892 h 6281670"/>
                <a:gd name="connsiteX214" fmla="*/ 255072 w 8613217"/>
                <a:gd name="connsiteY214" fmla="*/ 3717723 h 6281670"/>
                <a:gd name="connsiteX215" fmla="*/ 747044 w 8613217"/>
                <a:gd name="connsiteY215" fmla="*/ 3826078 h 6281670"/>
                <a:gd name="connsiteX216" fmla="*/ 1016249 w 8613217"/>
                <a:gd name="connsiteY216" fmla="*/ 3490244 h 6281670"/>
                <a:gd name="connsiteX217" fmla="*/ 981253 w 8613217"/>
                <a:gd name="connsiteY217" fmla="*/ 3461305 h 6281670"/>
                <a:gd name="connsiteX218" fmla="*/ 563312 w 8613217"/>
                <a:gd name="connsiteY218" fmla="*/ 3490917 h 6281670"/>
                <a:gd name="connsiteX219" fmla="*/ 390347 w 8613217"/>
                <a:gd name="connsiteY219" fmla="*/ 3460632 h 6281670"/>
                <a:gd name="connsiteX220" fmla="*/ 489953 w 8613217"/>
                <a:gd name="connsiteY220" fmla="*/ 3463997 h 6281670"/>
                <a:gd name="connsiteX221" fmla="*/ 903183 w 8613217"/>
                <a:gd name="connsiteY221" fmla="*/ 3408137 h 6281670"/>
                <a:gd name="connsiteX222" fmla="*/ 1043170 w 8613217"/>
                <a:gd name="connsiteY222" fmla="*/ 3372467 h 6281670"/>
                <a:gd name="connsiteX223" fmla="*/ 1508895 w 8613217"/>
                <a:gd name="connsiteY223" fmla="*/ 3218347 h 6281670"/>
                <a:gd name="connsiteX224" fmla="*/ 1912029 w 8613217"/>
                <a:gd name="connsiteY224" fmla="*/ 3101243 h 6281670"/>
                <a:gd name="connsiteX225" fmla="*/ 1912029 w 8613217"/>
                <a:gd name="connsiteY225" fmla="*/ 3101243 h 6281670"/>
                <a:gd name="connsiteX226" fmla="*/ 1924816 w 8613217"/>
                <a:gd name="connsiteY226" fmla="*/ 3099224 h 6281670"/>
                <a:gd name="connsiteX227" fmla="*/ 1986061 w 8613217"/>
                <a:gd name="connsiteY227" fmla="*/ 3087783 h 6281670"/>
                <a:gd name="connsiteX228" fmla="*/ 1992791 w 8613217"/>
                <a:gd name="connsiteY228" fmla="*/ 3087110 h 6281670"/>
                <a:gd name="connsiteX229" fmla="*/ 2087013 w 8613217"/>
                <a:gd name="connsiteY229" fmla="*/ 3074322 h 6281670"/>
                <a:gd name="connsiteX230" fmla="*/ 2113933 w 8613217"/>
                <a:gd name="connsiteY230" fmla="*/ 3072976 h 6281670"/>
                <a:gd name="connsiteX231" fmla="*/ 2118644 w 8613217"/>
                <a:gd name="connsiteY231" fmla="*/ 3064227 h 6281670"/>
                <a:gd name="connsiteX232" fmla="*/ 2257958 w 8613217"/>
                <a:gd name="connsiteY232" fmla="*/ 3064227 h 6281670"/>
                <a:gd name="connsiteX233" fmla="*/ 2262669 w 8613217"/>
                <a:gd name="connsiteY233" fmla="*/ 3072976 h 6281670"/>
                <a:gd name="connsiteX234" fmla="*/ 2434960 w 8613217"/>
                <a:gd name="connsiteY234" fmla="*/ 3101243 h 6281670"/>
                <a:gd name="connsiteX235" fmla="*/ 2635518 w 8613217"/>
                <a:gd name="connsiteY235" fmla="*/ 3164506 h 6281670"/>
                <a:gd name="connsiteX236" fmla="*/ 3038653 w 8613217"/>
                <a:gd name="connsiteY236" fmla="*/ 3453902 h 6281670"/>
                <a:gd name="connsiteX237" fmla="*/ 3580428 w 8613217"/>
                <a:gd name="connsiteY237" fmla="*/ 4087880 h 6281670"/>
                <a:gd name="connsiteX238" fmla="*/ 3776274 w 8613217"/>
                <a:gd name="connsiteY238" fmla="*/ 4626290 h 6281670"/>
                <a:gd name="connsiteX239" fmla="*/ 3813963 w 8613217"/>
                <a:gd name="connsiteY239" fmla="*/ 4802619 h 6281670"/>
                <a:gd name="connsiteX240" fmla="*/ 3811944 w 8613217"/>
                <a:gd name="connsiteY240" fmla="*/ 5407658 h 6281670"/>
                <a:gd name="connsiteX241" fmla="*/ 3881265 w 8613217"/>
                <a:gd name="connsiteY241" fmla="*/ 5874056 h 6281670"/>
                <a:gd name="connsiteX242" fmla="*/ 3879919 w 8613217"/>
                <a:gd name="connsiteY242" fmla="*/ 5898957 h 6281670"/>
                <a:gd name="connsiteX243" fmla="*/ 3757430 w 8613217"/>
                <a:gd name="connsiteY243" fmla="*/ 5946068 h 6281670"/>
                <a:gd name="connsiteX244" fmla="*/ 3743970 w 8613217"/>
                <a:gd name="connsiteY244" fmla="*/ 6053750 h 6281670"/>
                <a:gd name="connsiteX245" fmla="*/ 3803195 w 8613217"/>
                <a:gd name="connsiteY245" fmla="*/ 6092112 h 6281670"/>
                <a:gd name="connsiteX246" fmla="*/ 3896071 w 8613217"/>
                <a:gd name="connsiteY246" fmla="*/ 6023464 h 6281670"/>
                <a:gd name="connsiteX247" fmla="*/ 3920972 w 8613217"/>
                <a:gd name="connsiteY247" fmla="*/ 5996544 h 6281670"/>
                <a:gd name="connsiteX248" fmla="*/ 3918953 w 8613217"/>
                <a:gd name="connsiteY248" fmla="*/ 6053077 h 6281670"/>
                <a:gd name="connsiteX249" fmla="*/ 3931741 w 8613217"/>
                <a:gd name="connsiteY249" fmla="*/ 6077978 h 6281670"/>
                <a:gd name="connsiteX250" fmla="*/ 3951931 w 8613217"/>
                <a:gd name="connsiteY250" fmla="*/ 6055769 h 6281670"/>
                <a:gd name="connsiteX251" fmla="*/ 3972121 w 8613217"/>
                <a:gd name="connsiteY251" fmla="*/ 5988468 h 6281670"/>
                <a:gd name="connsiteX252" fmla="*/ 3994331 w 8613217"/>
                <a:gd name="connsiteY252" fmla="*/ 5968277 h 6281670"/>
                <a:gd name="connsiteX253" fmla="*/ 4005099 w 8613217"/>
                <a:gd name="connsiteY253" fmla="*/ 5995198 h 6281670"/>
                <a:gd name="connsiteX254" fmla="*/ 4071054 w 8613217"/>
                <a:gd name="connsiteY254" fmla="*/ 6040290 h 6281670"/>
                <a:gd name="connsiteX255" fmla="*/ 4100667 w 8613217"/>
                <a:gd name="connsiteY255" fmla="*/ 6026829 h 6281670"/>
                <a:gd name="connsiteX256" fmla="*/ 4110089 w 8613217"/>
                <a:gd name="connsiteY256" fmla="*/ 5993179 h 6281670"/>
                <a:gd name="connsiteX257" fmla="*/ 4124895 w 8613217"/>
                <a:gd name="connsiteY257" fmla="*/ 6032214 h 6281670"/>
                <a:gd name="connsiteX258" fmla="*/ 4117492 w 8613217"/>
                <a:gd name="connsiteY258" fmla="*/ 6106918 h 6281670"/>
                <a:gd name="connsiteX259" fmla="*/ 4080476 w 8613217"/>
                <a:gd name="connsiteY259" fmla="*/ 6141242 h 6281670"/>
                <a:gd name="connsiteX260" fmla="*/ 4176717 w 8613217"/>
                <a:gd name="connsiteY260" fmla="*/ 6189025 h 6281670"/>
                <a:gd name="connsiteX261" fmla="*/ 4170660 w 8613217"/>
                <a:gd name="connsiteY261" fmla="*/ 6271133 h 6281670"/>
                <a:gd name="connsiteX262" fmla="*/ 4195562 w 8613217"/>
                <a:gd name="connsiteY262" fmla="*/ 6277863 h 6281670"/>
                <a:gd name="connsiteX263" fmla="*/ 4261517 w 8613217"/>
                <a:gd name="connsiteY263" fmla="*/ 6267768 h 6281670"/>
                <a:gd name="connsiteX264" fmla="*/ 4289784 w 8613217"/>
                <a:gd name="connsiteY264" fmla="*/ 6247578 h 6281670"/>
                <a:gd name="connsiteX265" fmla="*/ 4295840 w 8613217"/>
                <a:gd name="connsiteY265" fmla="*/ 6204505 h 6281670"/>
                <a:gd name="connsiteX266" fmla="*/ 4305936 w 8613217"/>
                <a:gd name="connsiteY266" fmla="*/ 6182969 h 6281670"/>
                <a:gd name="connsiteX267" fmla="*/ 4324107 w 8613217"/>
                <a:gd name="connsiteY267" fmla="*/ 6199794 h 6281670"/>
                <a:gd name="connsiteX268" fmla="*/ 4336894 w 8613217"/>
                <a:gd name="connsiteY268" fmla="*/ 6230752 h 6281670"/>
                <a:gd name="connsiteX269" fmla="*/ 4342951 w 8613217"/>
                <a:gd name="connsiteY269" fmla="*/ 6226714 h 6281670"/>
                <a:gd name="connsiteX270" fmla="*/ 4369872 w 8613217"/>
                <a:gd name="connsiteY270" fmla="*/ 6185660 h 6281670"/>
                <a:gd name="connsiteX271" fmla="*/ 4382659 w 8613217"/>
                <a:gd name="connsiteY271" fmla="*/ 6234791 h 6281670"/>
                <a:gd name="connsiteX272" fmla="*/ 4406888 w 8613217"/>
                <a:gd name="connsiteY272" fmla="*/ 6265749 h 6281670"/>
                <a:gd name="connsiteX273" fmla="*/ 4484284 w 8613217"/>
                <a:gd name="connsiteY273" fmla="*/ 6275171 h 6281670"/>
                <a:gd name="connsiteX274" fmla="*/ 4499090 w 8613217"/>
                <a:gd name="connsiteY274" fmla="*/ 6272479 h 6281670"/>
                <a:gd name="connsiteX275" fmla="*/ 4512551 w 8613217"/>
                <a:gd name="connsiteY275" fmla="*/ 6181622 h 6281670"/>
                <a:gd name="connsiteX276" fmla="*/ 4572449 w 8613217"/>
                <a:gd name="connsiteY276" fmla="*/ 6153356 h 6281670"/>
                <a:gd name="connsiteX277" fmla="*/ 4575814 w 8613217"/>
                <a:gd name="connsiteY277" fmla="*/ 6127781 h 6281670"/>
                <a:gd name="connsiteX278" fmla="*/ 4538125 w 8613217"/>
                <a:gd name="connsiteY278" fmla="*/ 6076633 h 6281670"/>
                <a:gd name="connsiteX279" fmla="*/ 4536779 w 8613217"/>
                <a:gd name="connsiteY279" fmla="*/ 6042309 h 6281670"/>
                <a:gd name="connsiteX280" fmla="*/ 4573122 w 8613217"/>
                <a:gd name="connsiteY280" fmla="*/ 6032214 h 6281670"/>
                <a:gd name="connsiteX281" fmla="*/ 4637731 w 8613217"/>
                <a:gd name="connsiteY281" fmla="*/ 6051058 h 6281670"/>
                <a:gd name="connsiteX282" fmla="*/ 4665997 w 8613217"/>
                <a:gd name="connsiteY282" fmla="*/ 6029522 h 6281670"/>
                <a:gd name="connsiteX283" fmla="*/ 4665997 w 8613217"/>
                <a:gd name="connsiteY283" fmla="*/ 5985776 h 6281670"/>
                <a:gd name="connsiteX284" fmla="*/ 4681477 w 8613217"/>
                <a:gd name="connsiteY284" fmla="*/ 5966931 h 6281670"/>
                <a:gd name="connsiteX285" fmla="*/ 4701667 w 8613217"/>
                <a:gd name="connsiteY285" fmla="*/ 5981065 h 6281670"/>
                <a:gd name="connsiteX286" fmla="*/ 4724550 w 8613217"/>
                <a:gd name="connsiteY286" fmla="*/ 6054423 h 6281670"/>
                <a:gd name="connsiteX287" fmla="*/ 4743394 w 8613217"/>
                <a:gd name="connsiteY287" fmla="*/ 6073268 h 6281670"/>
                <a:gd name="connsiteX288" fmla="*/ 4752143 w 8613217"/>
                <a:gd name="connsiteY288" fmla="*/ 6050385 h 6281670"/>
                <a:gd name="connsiteX289" fmla="*/ 4752143 w 8613217"/>
                <a:gd name="connsiteY289" fmla="*/ 5996544 h 6281670"/>
                <a:gd name="connsiteX290" fmla="*/ 4800600 w 8613217"/>
                <a:gd name="connsiteY290" fmla="*/ 6046347 h 6281670"/>
                <a:gd name="connsiteX291" fmla="*/ 4859825 w 8613217"/>
                <a:gd name="connsiteY291" fmla="*/ 6088747 h 6281670"/>
                <a:gd name="connsiteX292" fmla="*/ 4932511 w 8613217"/>
                <a:gd name="connsiteY292" fmla="*/ 6036252 h 6281670"/>
                <a:gd name="connsiteX293" fmla="*/ 4919050 w 8613217"/>
                <a:gd name="connsiteY293" fmla="*/ 5940011 h 6281670"/>
                <a:gd name="connsiteX294" fmla="*/ 4830213 w 8613217"/>
                <a:gd name="connsiteY294" fmla="*/ 5933281 h 6281670"/>
                <a:gd name="connsiteX295" fmla="*/ 4779064 w 8613217"/>
                <a:gd name="connsiteY295" fmla="*/ 5876074 h 6281670"/>
                <a:gd name="connsiteX296" fmla="*/ 4778391 w 8613217"/>
                <a:gd name="connsiteY296" fmla="*/ 5829637 h 6281670"/>
                <a:gd name="connsiteX297" fmla="*/ 5091342 w 8613217"/>
                <a:gd name="connsiteY297" fmla="*/ 5236712 h 6281670"/>
                <a:gd name="connsiteX298" fmla="*/ 5116243 w 8613217"/>
                <a:gd name="connsiteY298" fmla="*/ 5202389 h 6281670"/>
                <a:gd name="connsiteX299" fmla="*/ 5269690 w 8613217"/>
                <a:gd name="connsiteY299" fmla="*/ 5086631 h 6281670"/>
                <a:gd name="connsiteX300" fmla="*/ 5744837 w 8613217"/>
                <a:gd name="connsiteY300" fmla="*/ 4795889 h 6281670"/>
                <a:gd name="connsiteX301" fmla="*/ 5814830 w 8613217"/>
                <a:gd name="connsiteY301" fmla="*/ 4775699 h 6281670"/>
                <a:gd name="connsiteX302" fmla="*/ 6103553 w 8613217"/>
                <a:gd name="connsiteY302" fmla="*/ 4765603 h 6281670"/>
                <a:gd name="connsiteX303" fmla="*/ 7086824 w 8613217"/>
                <a:gd name="connsiteY303" fmla="*/ 4811369 h 6281670"/>
                <a:gd name="connsiteX304" fmla="*/ 7489959 w 8613217"/>
                <a:gd name="connsiteY304" fmla="*/ 4805311 h 6281670"/>
                <a:gd name="connsiteX305" fmla="*/ 7516880 w 8613217"/>
                <a:gd name="connsiteY305" fmla="*/ 4801946 h 6281670"/>
                <a:gd name="connsiteX306" fmla="*/ 7536397 w 8613217"/>
                <a:gd name="connsiteY306" fmla="*/ 4800600 h 6281670"/>
                <a:gd name="connsiteX307" fmla="*/ 7619850 w 8613217"/>
                <a:gd name="connsiteY307" fmla="*/ 4791178 h 6281670"/>
                <a:gd name="connsiteX308" fmla="*/ 7661577 w 8613217"/>
                <a:gd name="connsiteY308" fmla="*/ 4813388 h 6281670"/>
                <a:gd name="connsiteX309" fmla="*/ 7920014 w 8613217"/>
                <a:gd name="connsiteY309" fmla="*/ 5004523 h 6281670"/>
                <a:gd name="connsiteX310" fmla="*/ 8354780 w 8613217"/>
                <a:gd name="connsiteY310" fmla="*/ 4830886 h 6281670"/>
                <a:gd name="connsiteX311" fmla="*/ 8579567 w 8613217"/>
                <a:gd name="connsiteY311" fmla="*/ 4409580 h 6281670"/>
                <a:gd name="connsiteX312" fmla="*/ 8613217 w 8613217"/>
                <a:gd name="connsiteY312" fmla="*/ 4250076 h 6281670"/>
                <a:gd name="connsiteX313" fmla="*/ 8613217 w 8613217"/>
                <a:gd name="connsiteY313" fmla="*/ 4196235 h 6281670"/>
                <a:gd name="connsiteX314" fmla="*/ 8420062 w 8613217"/>
                <a:gd name="connsiteY314" fmla="*/ 4211041 h 6281670"/>
                <a:gd name="connsiteX315" fmla="*/ 4571776 w 8613217"/>
                <a:gd name="connsiteY315" fmla="*/ 915970 h 6281670"/>
                <a:gd name="connsiteX316" fmla="*/ 4583890 w 8613217"/>
                <a:gd name="connsiteY316" fmla="*/ 888377 h 6281670"/>
                <a:gd name="connsiteX317" fmla="*/ 4571776 w 8613217"/>
                <a:gd name="connsiteY317" fmla="*/ 915970 h 6281670"/>
                <a:gd name="connsiteX318" fmla="*/ 2362948 w 8613217"/>
                <a:gd name="connsiteY318" fmla="*/ 965100 h 6281670"/>
                <a:gd name="connsiteX319" fmla="*/ 2363621 w 8613217"/>
                <a:gd name="connsiteY319" fmla="*/ 962408 h 6281670"/>
                <a:gd name="connsiteX320" fmla="*/ 2368332 w 8613217"/>
                <a:gd name="connsiteY320" fmla="*/ 967119 h 6281670"/>
                <a:gd name="connsiteX321" fmla="*/ 2362948 w 8613217"/>
                <a:gd name="connsiteY321" fmla="*/ 965100 h 6281670"/>
                <a:gd name="connsiteX322" fmla="*/ 2435633 w 8613217"/>
                <a:gd name="connsiteY322" fmla="*/ 1055284 h 6281670"/>
                <a:gd name="connsiteX323" fmla="*/ 2426211 w 8613217"/>
                <a:gd name="connsiteY323" fmla="*/ 1053265 h 6281670"/>
                <a:gd name="connsiteX324" fmla="*/ 2370351 w 8613217"/>
                <a:gd name="connsiteY324" fmla="*/ 968465 h 6281670"/>
                <a:gd name="connsiteX325" fmla="*/ 2432268 w 8613217"/>
                <a:gd name="connsiteY325" fmla="*/ 1045862 h 6281670"/>
                <a:gd name="connsiteX326" fmla="*/ 2435633 w 8613217"/>
                <a:gd name="connsiteY326" fmla="*/ 1055284 h 6281670"/>
                <a:gd name="connsiteX327" fmla="*/ 695895 w 8613217"/>
                <a:gd name="connsiteY327" fmla="*/ 1016922 h 6281670"/>
                <a:gd name="connsiteX328" fmla="*/ 692530 w 8613217"/>
                <a:gd name="connsiteY328" fmla="*/ 1005481 h 6281670"/>
                <a:gd name="connsiteX329" fmla="*/ 695895 w 8613217"/>
                <a:gd name="connsiteY329" fmla="*/ 1016922 h 6281670"/>
                <a:gd name="connsiteX330" fmla="*/ 4511205 w 8613217"/>
                <a:gd name="connsiteY330" fmla="*/ 6014042 h 6281670"/>
                <a:gd name="connsiteX331" fmla="*/ 4537452 w 8613217"/>
                <a:gd name="connsiteY331" fmla="*/ 5944049 h 6281670"/>
                <a:gd name="connsiteX332" fmla="*/ 4511205 w 8613217"/>
                <a:gd name="connsiteY332" fmla="*/ 6014042 h 6281670"/>
                <a:gd name="connsiteX333" fmla="*/ 4750797 w 8613217"/>
                <a:gd name="connsiteY333" fmla="*/ 5917128 h 6281670"/>
                <a:gd name="connsiteX334" fmla="*/ 4741375 w 8613217"/>
                <a:gd name="connsiteY334" fmla="*/ 5939338 h 6281670"/>
                <a:gd name="connsiteX335" fmla="*/ 4732626 w 8613217"/>
                <a:gd name="connsiteY335" fmla="*/ 5935300 h 6281670"/>
                <a:gd name="connsiteX336" fmla="*/ 4727915 w 8613217"/>
                <a:gd name="connsiteY336" fmla="*/ 5907706 h 6281670"/>
                <a:gd name="connsiteX337" fmla="*/ 4750797 w 8613217"/>
                <a:gd name="connsiteY337" fmla="*/ 5875402 h 6281670"/>
                <a:gd name="connsiteX338" fmla="*/ 4750797 w 8613217"/>
                <a:gd name="connsiteY338" fmla="*/ 5917128 h 6281670"/>
                <a:gd name="connsiteX339" fmla="*/ 4875978 w 8613217"/>
                <a:gd name="connsiteY339" fmla="*/ 5457461 h 6281670"/>
                <a:gd name="connsiteX340" fmla="*/ 4616868 w 8613217"/>
                <a:gd name="connsiteY340" fmla="*/ 5877421 h 6281670"/>
                <a:gd name="connsiteX341" fmla="*/ 4562354 w 8613217"/>
                <a:gd name="connsiteY341" fmla="*/ 5884824 h 6281670"/>
                <a:gd name="connsiteX342" fmla="*/ 4880015 w 8613217"/>
                <a:gd name="connsiteY342" fmla="*/ 5419772 h 6281670"/>
                <a:gd name="connsiteX343" fmla="*/ 4875978 w 8613217"/>
                <a:gd name="connsiteY343" fmla="*/ 5457461 h 6281670"/>
                <a:gd name="connsiteX344" fmla="*/ 5020675 w 8613217"/>
                <a:gd name="connsiteY344" fmla="*/ 5141145 h 6281670"/>
                <a:gd name="connsiteX345" fmla="*/ 4989717 w 8613217"/>
                <a:gd name="connsiteY345" fmla="*/ 5179506 h 6281670"/>
                <a:gd name="connsiteX346" fmla="*/ 4445922 w 8613217"/>
                <a:gd name="connsiteY346" fmla="*/ 5878767 h 6281670"/>
                <a:gd name="connsiteX347" fmla="*/ 4415637 w 8613217"/>
                <a:gd name="connsiteY347" fmla="*/ 5953471 h 6281670"/>
                <a:gd name="connsiteX348" fmla="*/ 4357085 w 8613217"/>
                <a:gd name="connsiteY348" fmla="*/ 6075286 h 6281670"/>
                <a:gd name="connsiteX349" fmla="*/ 4338240 w 8613217"/>
                <a:gd name="connsiteY349" fmla="*/ 6125762 h 6281670"/>
                <a:gd name="connsiteX350" fmla="*/ 4322761 w 8613217"/>
                <a:gd name="connsiteY350" fmla="*/ 6080671 h 6281670"/>
                <a:gd name="connsiteX351" fmla="*/ 4306609 w 8613217"/>
                <a:gd name="connsiteY351" fmla="*/ 6061826 h 6281670"/>
                <a:gd name="connsiteX352" fmla="*/ 4295168 w 8613217"/>
                <a:gd name="connsiteY352" fmla="*/ 6082689 h 6281670"/>
                <a:gd name="connsiteX353" fmla="*/ 4292475 w 8613217"/>
                <a:gd name="connsiteY353" fmla="*/ 6112302 h 6281670"/>
                <a:gd name="connsiteX354" fmla="*/ 4277669 w 8613217"/>
                <a:gd name="connsiteY354" fmla="*/ 6097496 h 6281670"/>
                <a:gd name="connsiteX355" fmla="*/ 4183447 w 8613217"/>
                <a:gd name="connsiteY355" fmla="*/ 5282478 h 6281670"/>
                <a:gd name="connsiteX356" fmla="*/ 4412945 w 8613217"/>
                <a:gd name="connsiteY356" fmla="*/ 4743394 h 6281670"/>
                <a:gd name="connsiteX357" fmla="*/ 5036828 w 8613217"/>
                <a:gd name="connsiteY357" fmla="*/ 3935106 h 6281670"/>
                <a:gd name="connsiteX358" fmla="*/ 5054999 w 8613217"/>
                <a:gd name="connsiteY358" fmla="*/ 3966064 h 6281670"/>
                <a:gd name="connsiteX359" fmla="*/ 5020675 w 8613217"/>
                <a:gd name="connsiteY359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65719 w 8613217"/>
                <a:gd name="connsiteY95" fmla="*/ 2868381 h 6281670"/>
                <a:gd name="connsiteX96" fmla="*/ 4552259 w 8613217"/>
                <a:gd name="connsiteY96" fmla="*/ 2838095 h 6281670"/>
                <a:gd name="connsiteX97" fmla="*/ 4404869 w 8613217"/>
                <a:gd name="connsiteY97" fmla="*/ 2499569 h 6281670"/>
                <a:gd name="connsiteX98" fmla="*/ 4425059 w 8613217"/>
                <a:gd name="connsiteY98" fmla="*/ 2408713 h 6281670"/>
                <a:gd name="connsiteX99" fmla="*/ 4497071 w 8613217"/>
                <a:gd name="connsiteY99" fmla="*/ 2304396 h 6281670"/>
                <a:gd name="connsiteX100" fmla="*/ 4551585 w 8613217"/>
                <a:gd name="connsiteY100" fmla="*/ 2152968 h 6281670"/>
                <a:gd name="connsiteX101" fmla="*/ 4741375 w 8613217"/>
                <a:gd name="connsiteY101" fmla="*/ 1413327 h 6281670"/>
                <a:gd name="connsiteX102" fmla="*/ 4929146 w 8613217"/>
                <a:gd name="connsiteY102" fmla="*/ 819730 h 6281670"/>
                <a:gd name="connsiteX103" fmla="*/ 5233347 w 8613217"/>
                <a:gd name="connsiteY103" fmla="*/ 28940 h 6281670"/>
                <a:gd name="connsiteX104" fmla="*/ 5238058 w 8613217"/>
                <a:gd name="connsiteY104" fmla="*/ 0 h 6281670"/>
                <a:gd name="connsiteX105" fmla="*/ 4976929 w 8613217"/>
                <a:gd name="connsiteY105" fmla="*/ 159504 h 6281670"/>
                <a:gd name="connsiteX106" fmla="*/ 4204984 w 8613217"/>
                <a:gd name="connsiteY106" fmla="*/ 890396 h 6281670"/>
                <a:gd name="connsiteX107" fmla="*/ 3943182 w 8613217"/>
                <a:gd name="connsiteY107" fmla="*/ 2139508 h 6281670"/>
                <a:gd name="connsiteX108" fmla="*/ 4076438 w 8613217"/>
                <a:gd name="connsiteY108" fmla="*/ 2389868 h 6281670"/>
                <a:gd name="connsiteX109" fmla="*/ 4215079 w 8613217"/>
                <a:gd name="connsiteY109" fmla="*/ 2474668 h 6281670"/>
                <a:gd name="connsiteX110" fmla="*/ 4244018 w 8613217"/>
                <a:gd name="connsiteY110" fmla="*/ 2445055 h 6281670"/>
                <a:gd name="connsiteX111" fmla="*/ 4230558 w 8613217"/>
                <a:gd name="connsiteY111" fmla="*/ 1718875 h 6281670"/>
                <a:gd name="connsiteX112" fmla="*/ 4411599 w 8613217"/>
                <a:gd name="connsiteY112" fmla="*/ 1186522 h 6281670"/>
                <a:gd name="connsiteX113" fmla="*/ 4552259 w 8613217"/>
                <a:gd name="connsiteY113" fmla="*/ 934815 h 6281670"/>
                <a:gd name="connsiteX114" fmla="*/ 4572449 w 8613217"/>
                <a:gd name="connsiteY114" fmla="*/ 920008 h 6281670"/>
                <a:gd name="connsiteX115" fmla="*/ 4553604 w 8613217"/>
                <a:gd name="connsiteY115" fmla="*/ 956351 h 6281670"/>
                <a:gd name="connsiteX116" fmla="*/ 4390735 w 8613217"/>
                <a:gd name="connsiteY116" fmla="*/ 1302280 h 6281670"/>
                <a:gd name="connsiteX117" fmla="*/ 4340260 w 8613217"/>
                <a:gd name="connsiteY117" fmla="*/ 2524471 h 6281670"/>
                <a:gd name="connsiteX118" fmla="*/ 4501109 w 8613217"/>
                <a:gd name="connsiteY118" fmla="*/ 2892609 h 6281670"/>
                <a:gd name="connsiteX119" fmla="*/ 4519281 w 8613217"/>
                <a:gd name="connsiteY119" fmla="*/ 2931644 h 6281670"/>
                <a:gd name="connsiteX120" fmla="*/ 4692918 w 8613217"/>
                <a:gd name="connsiteY120" fmla="*/ 3241230 h 6281670"/>
                <a:gd name="connsiteX121" fmla="*/ 4992409 w 8613217"/>
                <a:gd name="connsiteY121" fmla="*/ 3809925 h 6281670"/>
                <a:gd name="connsiteX122" fmla="*/ 5000485 w 8613217"/>
                <a:gd name="connsiteY122" fmla="*/ 3847614 h 6281670"/>
                <a:gd name="connsiteX123" fmla="*/ 4993755 w 8613217"/>
                <a:gd name="connsiteY123" fmla="*/ 3855017 h 6281670"/>
                <a:gd name="connsiteX124" fmla="*/ 4993082 w 8613217"/>
                <a:gd name="connsiteY124" fmla="*/ 3855690 h 6281670"/>
                <a:gd name="connsiteX125" fmla="*/ 4982313 w 8613217"/>
                <a:gd name="connsiteY125" fmla="*/ 3867131 h 6281670"/>
                <a:gd name="connsiteX126" fmla="*/ 4626290 w 8613217"/>
                <a:gd name="connsiteY126" fmla="*/ 4274977 h 6281670"/>
                <a:gd name="connsiteX127" fmla="*/ 4180755 w 8613217"/>
                <a:gd name="connsiteY127" fmla="*/ 4968853 h 6281670"/>
                <a:gd name="connsiteX128" fmla="*/ 4071727 w 8613217"/>
                <a:gd name="connsiteY128" fmla="*/ 5853192 h 6281670"/>
                <a:gd name="connsiteX129" fmla="*/ 4040769 w 8613217"/>
                <a:gd name="connsiteY129" fmla="*/ 5907706 h 6281670"/>
                <a:gd name="connsiteX130" fmla="*/ 4005099 w 8613217"/>
                <a:gd name="connsiteY130" fmla="*/ 5881459 h 6281670"/>
                <a:gd name="connsiteX131" fmla="*/ 4007791 w 8613217"/>
                <a:gd name="connsiteY131" fmla="*/ 5830983 h 6281670"/>
                <a:gd name="connsiteX132" fmla="*/ 3990293 w 8613217"/>
                <a:gd name="connsiteY132" fmla="*/ 5807427 h 6281670"/>
                <a:gd name="connsiteX133" fmla="*/ 3964045 w 8613217"/>
                <a:gd name="connsiteY133" fmla="*/ 5789256 h 6281670"/>
                <a:gd name="connsiteX134" fmla="*/ 3941836 w 8613217"/>
                <a:gd name="connsiteY134" fmla="*/ 5705129 h 6281670"/>
                <a:gd name="connsiteX135" fmla="*/ 3908185 w 8613217"/>
                <a:gd name="connsiteY135" fmla="*/ 5236040 h 6281670"/>
                <a:gd name="connsiteX136" fmla="*/ 3918953 w 8613217"/>
                <a:gd name="connsiteY136" fmla="*/ 4237288 h 6281670"/>
                <a:gd name="connsiteX137" fmla="*/ 3786370 w 8613217"/>
                <a:gd name="connsiteY137" fmla="*/ 3122779 h 6281670"/>
                <a:gd name="connsiteX138" fmla="*/ 3570333 w 8613217"/>
                <a:gd name="connsiteY138" fmla="*/ 2570236 h 6281670"/>
                <a:gd name="connsiteX139" fmla="*/ 3563603 w 8613217"/>
                <a:gd name="connsiteY139" fmla="*/ 2556776 h 6281670"/>
                <a:gd name="connsiteX140" fmla="*/ 3556872 w 8613217"/>
                <a:gd name="connsiteY140" fmla="*/ 2543315 h 6281670"/>
                <a:gd name="connsiteX141" fmla="*/ 3531298 w 8613217"/>
                <a:gd name="connsiteY141" fmla="*/ 2494185 h 6281670"/>
                <a:gd name="connsiteX142" fmla="*/ 3525241 w 8613217"/>
                <a:gd name="connsiteY142" fmla="*/ 2482071 h 6281670"/>
                <a:gd name="connsiteX143" fmla="*/ 3410829 w 8613217"/>
                <a:gd name="connsiteY143" fmla="*/ 2273437 h 6281670"/>
                <a:gd name="connsiteX144" fmla="*/ 3411502 w 8613217"/>
                <a:gd name="connsiteY144" fmla="*/ 2229018 h 6281670"/>
                <a:gd name="connsiteX145" fmla="*/ 3451209 w 8613217"/>
                <a:gd name="connsiteY145" fmla="*/ 2126720 h 6281670"/>
                <a:gd name="connsiteX146" fmla="*/ 3431692 w 8613217"/>
                <a:gd name="connsiteY146" fmla="*/ 1895877 h 6281670"/>
                <a:gd name="connsiteX147" fmla="*/ 3186715 w 8613217"/>
                <a:gd name="connsiteY147" fmla="*/ 1401886 h 6281670"/>
                <a:gd name="connsiteX148" fmla="*/ 2531874 w 8613217"/>
                <a:gd name="connsiteY148" fmla="*/ 701952 h 6281670"/>
                <a:gd name="connsiteX149" fmla="*/ 1731662 w 8613217"/>
                <a:gd name="connsiteY149" fmla="*/ 39035 h 6281670"/>
                <a:gd name="connsiteX150" fmla="*/ 1722913 w 8613217"/>
                <a:gd name="connsiteY150" fmla="*/ 36343 h 6281670"/>
                <a:gd name="connsiteX151" fmla="*/ 1723586 w 8613217"/>
                <a:gd name="connsiteY151" fmla="*/ 47111 h 6281670"/>
                <a:gd name="connsiteX152" fmla="*/ 1984042 w 8613217"/>
                <a:gd name="connsiteY152" fmla="*/ 871552 h 6281670"/>
                <a:gd name="connsiteX153" fmla="*/ 2773486 w 8613217"/>
                <a:gd name="connsiteY153" fmla="*/ 2064130 h 6281670"/>
                <a:gd name="connsiteX154" fmla="*/ 3058170 w 8613217"/>
                <a:gd name="connsiteY154" fmla="*/ 2286897 h 6281670"/>
                <a:gd name="connsiteX155" fmla="*/ 3235845 w 8613217"/>
                <a:gd name="connsiteY155" fmla="*/ 2329297 h 6281670"/>
                <a:gd name="connsiteX156" fmla="*/ 3256709 w 8613217"/>
                <a:gd name="connsiteY156" fmla="*/ 2294974 h 6281670"/>
                <a:gd name="connsiteX157" fmla="*/ 3083072 w 8613217"/>
                <a:gd name="connsiteY157" fmla="*/ 1999521 h 6281670"/>
                <a:gd name="connsiteX158" fmla="*/ 2450440 w 8613217"/>
                <a:gd name="connsiteY158" fmla="*/ 1092973 h 6281670"/>
                <a:gd name="connsiteX159" fmla="*/ 2432941 w 8613217"/>
                <a:gd name="connsiteY159" fmla="*/ 1062014 h 6281670"/>
                <a:gd name="connsiteX160" fmla="*/ 2454478 w 8613217"/>
                <a:gd name="connsiteY160" fmla="*/ 1076820 h 6281670"/>
                <a:gd name="connsiteX161" fmla="*/ 2967986 w 8613217"/>
                <a:gd name="connsiteY161" fmla="*/ 1739738 h 6281670"/>
                <a:gd name="connsiteX162" fmla="*/ 3266131 w 8613217"/>
                <a:gd name="connsiteY162" fmla="*/ 2175850 h 6281670"/>
                <a:gd name="connsiteX163" fmla="*/ 3457939 w 8613217"/>
                <a:gd name="connsiteY163" fmla="*/ 2509665 h 6281670"/>
                <a:gd name="connsiteX164" fmla="*/ 3464670 w 8613217"/>
                <a:gd name="connsiteY164" fmla="*/ 2523125 h 6281670"/>
                <a:gd name="connsiteX165" fmla="*/ 3471400 w 8613217"/>
                <a:gd name="connsiteY165" fmla="*/ 2536585 h 6281670"/>
                <a:gd name="connsiteX166" fmla="*/ 3478130 w 8613217"/>
                <a:gd name="connsiteY166" fmla="*/ 2550045 h 6281670"/>
                <a:gd name="connsiteX167" fmla="*/ 3484860 w 8613217"/>
                <a:gd name="connsiteY167" fmla="*/ 2563506 h 6281670"/>
                <a:gd name="connsiteX168" fmla="*/ 3491590 w 8613217"/>
                <a:gd name="connsiteY168" fmla="*/ 2576966 h 6281670"/>
                <a:gd name="connsiteX169" fmla="*/ 3498320 w 8613217"/>
                <a:gd name="connsiteY169" fmla="*/ 2590426 h 6281670"/>
                <a:gd name="connsiteX170" fmla="*/ 3504378 w 8613217"/>
                <a:gd name="connsiteY170" fmla="*/ 2605906 h 6281670"/>
                <a:gd name="connsiteX171" fmla="*/ 3733875 w 8613217"/>
                <a:gd name="connsiteY171" fmla="*/ 3249979 h 6281670"/>
                <a:gd name="connsiteX172" fmla="*/ 3823385 w 8613217"/>
                <a:gd name="connsiteY172" fmla="*/ 4359777 h 6281670"/>
                <a:gd name="connsiteX173" fmla="*/ 3816655 w 8613217"/>
                <a:gd name="connsiteY173" fmla="*/ 4369199 h 6281670"/>
                <a:gd name="connsiteX174" fmla="*/ 3800503 w 8613217"/>
                <a:gd name="connsiteY174" fmla="*/ 4322761 h 6281670"/>
                <a:gd name="connsiteX175" fmla="*/ 3407464 w 8613217"/>
                <a:gd name="connsiteY175" fmla="*/ 3663208 h 6281670"/>
                <a:gd name="connsiteX176" fmla="*/ 2516395 w 8613217"/>
                <a:gd name="connsiteY176" fmla="*/ 2980101 h 6281670"/>
                <a:gd name="connsiteX177" fmla="*/ 2502934 w 8613217"/>
                <a:gd name="connsiteY177" fmla="*/ 2971351 h 6281670"/>
                <a:gd name="connsiteX178" fmla="*/ 2390541 w 8613217"/>
                <a:gd name="connsiteY178" fmla="*/ 2898666 h 6281670"/>
                <a:gd name="connsiteX179" fmla="*/ 2247863 w 8613217"/>
                <a:gd name="connsiteY179" fmla="*/ 2802425 h 6281670"/>
                <a:gd name="connsiteX180" fmla="*/ 2055381 w 8613217"/>
                <a:gd name="connsiteY180" fmla="*/ 2665131 h 6281670"/>
                <a:gd name="connsiteX181" fmla="*/ 1471879 w 8613217"/>
                <a:gd name="connsiteY181" fmla="*/ 2148930 h 6281670"/>
                <a:gd name="connsiteX182" fmla="*/ 1461111 w 8613217"/>
                <a:gd name="connsiteY182" fmla="*/ 2109895 h 6281670"/>
                <a:gd name="connsiteX183" fmla="*/ 1501492 w 8613217"/>
                <a:gd name="connsiteY183" fmla="*/ 1918759 h 6281670"/>
                <a:gd name="connsiteX184" fmla="*/ 1395155 w 8613217"/>
                <a:gd name="connsiteY184" fmla="*/ 1570812 h 6281670"/>
                <a:gd name="connsiteX185" fmla="*/ 937507 w 8613217"/>
                <a:gd name="connsiteY185" fmla="*/ 860783 h 6281670"/>
                <a:gd name="connsiteX186" fmla="*/ 682435 w 8613217"/>
                <a:gd name="connsiteY186" fmla="*/ 471109 h 6281670"/>
                <a:gd name="connsiteX187" fmla="*/ 590905 w 8613217"/>
                <a:gd name="connsiteY187" fmla="*/ 214691 h 6281670"/>
                <a:gd name="connsiteX188" fmla="*/ 581483 w 8613217"/>
                <a:gd name="connsiteY188" fmla="*/ 222767 h 6281670"/>
                <a:gd name="connsiteX189" fmla="*/ 555909 w 8613217"/>
                <a:gd name="connsiteY189" fmla="*/ 262475 h 6281670"/>
                <a:gd name="connsiteX190" fmla="*/ 423998 w 8613217"/>
                <a:gd name="connsiteY190" fmla="*/ 619845 h 6281670"/>
                <a:gd name="connsiteX191" fmla="*/ 443515 w 8613217"/>
                <a:gd name="connsiteY191" fmla="*/ 1227575 h 6281670"/>
                <a:gd name="connsiteX192" fmla="*/ 806942 w 8613217"/>
                <a:gd name="connsiteY192" fmla="*/ 1996156 h 6281670"/>
                <a:gd name="connsiteX193" fmla="*/ 1087589 w 8613217"/>
                <a:gd name="connsiteY193" fmla="*/ 2216231 h 6281670"/>
                <a:gd name="connsiteX194" fmla="*/ 1317086 w 8613217"/>
                <a:gd name="connsiteY194" fmla="*/ 2233729 h 6281670"/>
                <a:gd name="connsiteX195" fmla="*/ 1327181 w 8613217"/>
                <a:gd name="connsiteY195" fmla="*/ 2198060 h 6281670"/>
                <a:gd name="connsiteX196" fmla="*/ 816364 w 8613217"/>
                <a:gd name="connsiteY196" fmla="*/ 1324489 h 6281670"/>
                <a:gd name="connsiteX197" fmla="*/ 702625 w 8613217"/>
                <a:gd name="connsiteY197" fmla="*/ 1031056 h 6281670"/>
                <a:gd name="connsiteX198" fmla="*/ 767908 w 8613217"/>
                <a:gd name="connsiteY198" fmla="*/ 1173061 h 6281670"/>
                <a:gd name="connsiteX199" fmla="*/ 1444285 w 8613217"/>
                <a:gd name="connsiteY199" fmla="*/ 2226326 h 6281670"/>
                <a:gd name="connsiteX200" fmla="*/ 2209501 w 8613217"/>
                <a:gd name="connsiteY200" fmla="*/ 2876457 h 6281670"/>
                <a:gd name="connsiteX201" fmla="*/ 2308434 w 8613217"/>
                <a:gd name="connsiteY201" fmla="*/ 2939720 h 6281670"/>
                <a:gd name="connsiteX202" fmla="*/ 2340738 w 8613217"/>
                <a:gd name="connsiteY202" fmla="*/ 2972025 h 6281670"/>
                <a:gd name="connsiteX203" fmla="*/ 2302377 w 8613217"/>
                <a:gd name="connsiteY203" fmla="*/ 2972025 h 6281670"/>
                <a:gd name="connsiteX204" fmla="*/ 2266034 w 8613217"/>
                <a:gd name="connsiteY204" fmla="*/ 2967313 h 6281670"/>
                <a:gd name="connsiteX205" fmla="*/ 1817807 w 8613217"/>
                <a:gd name="connsiteY205" fmla="*/ 3025866 h 6281670"/>
                <a:gd name="connsiteX206" fmla="*/ 1007500 w 8613217"/>
                <a:gd name="connsiteY206" fmla="*/ 3309877 h 6281670"/>
                <a:gd name="connsiteX207" fmla="*/ 960389 w 8613217"/>
                <a:gd name="connsiteY207" fmla="*/ 3293725 h 6281670"/>
                <a:gd name="connsiteX208" fmla="*/ 446207 w 8613217"/>
                <a:gd name="connsiteY208" fmla="*/ 3134221 h 6281670"/>
                <a:gd name="connsiteX209" fmla="*/ 217383 w 8613217"/>
                <a:gd name="connsiteY209" fmla="*/ 3227096 h 6281670"/>
                <a:gd name="connsiteX210" fmla="*/ 0 w 8613217"/>
                <a:gd name="connsiteY210" fmla="*/ 3236518 h 6281670"/>
                <a:gd name="connsiteX211" fmla="*/ 0 w 8613217"/>
                <a:gd name="connsiteY211" fmla="*/ 3330740 h 6281670"/>
                <a:gd name="connsiteX212" fmla="*/ 9422 w 8613217"/>
                <a:gd name="connsiteY212" fmla="*/ 3346892 h 6281670"/>
                <a:gd name="connsiteX213" fmla="*/ 255072 w 8613217"/>
                <a:gd name="connsiteY213" fmla="*/ 3717723 h 6281670"/>
                <a:gd name="connsiteX214" fmla="*/ 747044 w 8613217"/>
                <a:gd name="connsiteY214" fmla="*/ 3826078 h 6281670"/>
                <a:gd name="connsiteX215" fmla="*/ 1016249 w 8613217"/>
                <a:gd name="connsiteY215" fmla="*/ 3490244 h 6281670"/>
                <a:gd name="connsiteX216" fmla="*/ 981253 w 8613217"/>
                <a:gd name="connsiteY216" fmla="*/ 3461305 h 6281670"/>
                <a:gd name="connsiteX217" fmla="*/ 563312 w 8613217"/>
                <a:gd name="connsiteY217" fmla="*/ 3490917 h 6281670"/>
                <a:gd name="connsiteX218" fmla="*/ 390347 w 8613217"/>
                <a:gd name="connsiteY218" fmla="*/ 3460632 h 6281670"/>
                <a:gd name="connsiteX219" fmla="*/ 489953 w 8613217"/>
                <a:gd name="connsiteY219" fmla="*/ 3463997 h 6281670"/>
                <a:gd name="connsiteX220" fmla="*/ 903183 w 8613217"/>
                <a:gd name="connsiteY220" fmla="*/ 3408137 h 6281670"/>
                <a:gd name="connsiteX221" fmla="*/ 1043170 w 8613217"/>
                <a:gd name="connsiteY221" fmla="*/ 3372467 h 6281670"/>
                <a:gd name="connsiteX222" fmla="*/ 1508895 w 8613217"/>
                <a:gd name="connsiteY222" fmla="*/ 3218347 h 6281670"/>
                <a:gd name="connsiteX223" fmla="*/ 1912029 w 8613217"/>
                <a:gd name="connsiteY223" fmla="*/ 3101243 h 6281670"/>
                <a:gd name="connsiteX224" fmla="*/ 1912029 w 8613217"/>
                <a:gd name="connsiteY224" fmla="*/ 3101243 h 6281670"/>
                <a:gd name="connsiteX225" fmla="*/ 1924816 w 8613217"/>
                <a:gd name="connsiteY225" fmla="*/ 3099224 h 6281670"/>
                <a:gd name="connsiteX226" fmla="*/ 1986061 w 8613217"/>
                <a:gd name="connsiteY226" fmla="*/ 3087783 h 6281670"/>
                <a:gd name="connsiteX227" fmla="*/ 1992791 w 8613217"/>
                <a:gd name="connsiteY227" fmla="*/ 3087110 h 6281670"/>
                <a:gd name="connsiteX228" fmla="*/ 2087013 w 8613217"/>
                <a:gd name="connsiteY228" fmla="*/ 3074322 h 6281670"/>
                <a:gd name="connsiteX229" fmla="*/ 2113933 w 8613217"/>
                <a:gd name="connsiteY229" fmla="*/ 3072976 h 6281670"/>
                <a:gd name="connsiteX230" fmla="*/ 2118644 w 8613217"/>
                <a:gd name="connsiteY230" fmla="*/ 3064227 h 6281670"/>
                <a:gd name="connsiteX231" fmla="*/ 2257958 w 8613217"/>
                <a:gd name="connsiteY231" fmla="*/ 3064227 h 6281670"/>
                <a:gd name="connsiteX232" fmla="*/ 2262669 w 8613217"/>
                <a:gd name="connsiteY232" fmla="*/ 3072976 h 6281670"/>
                <a:gd name="connsiteX233" fmla="*/ 2434960 w 8613217"/>
                <a:gd name="connsiteY233" fmla="*/ 3101243 h 6281670"/>
                <a:gd name="connsiteX234" fmla="*/ 2635518 w 8613217"/>
                <a:gd name="connsiteY234" fmla="*/ 3164506 h 6281670"/>
                <a:gd name="connsiteX235" fmla="*/ 3038653 w 8613217"/>
                <a:gd name="connsiteY235" fmla="*/ 3453902 h 6281670"/>
                <a:gd name="connsiteX236" fmla="*/ 3580428 w 8613217"/>
                <a:gd name="connsiteY236" fmla="*/ 4087880 h 6281670"/>
                <a:gd name="connsiteX237" fmla="*/ 3776274 w 8613217"/>
                <a:gd name="connsiteY237" fmla="*/ 4626290 h 6281670"/>
                <a:gd name="connsiteX238" fmla="*/ 3813963 w 8613217"/>
                <a:gd name="connsiteY238" fmla="*/ 4802619 h 6281670"/>
                <a:gd name="connsiteX239" fmla="*/ 3811944 w 8613217"/>
                <a:gd name="connsiteY239" fmla="*/ 5407658 h 6281670"/>
                <a:gd name="connsiteX240" fmla="*/ 3881265 w 8613217"/>
                <a:gd name="connsiteY240" fmla="*/ 5874056 h 6281670"/>
                <a:gd name="connsiteX241" fmla="*/ 3879919 w 8613217"/>
                <a:gd name="connsiteY241" fmla="*/ 5898957 h 6281670"/>
                <a:gd name="connsiteX242" fmla="*/ 3757430 w 8613217"/>
                <a:gd name="connsiteY242" fmla="*/ 5946068 h 6281670"/>
                <a:gd name="connsiteX243" fmla="*/ 3743970 w 8613217"/>
                <a:gd name="connsiteY243" fmla="*/ 6053750 h 6281670"/>
                <a:gd name="connsiteX244" fmla="*/ 3803195 w 8613217"/>
                <a:gd name="connsiteY244" fmla="*/ 6092112 h 6281670"/>
                <a:gd name="connsiteX245" fmla="*/ 3896071 w 8613217"/>
                <a:gd name="connsiteY245" fmla="*/ 6023464 h 6281670"/>
                <a:gd name="connsiteX246" fmla="*/ 3920972 w 8613217"/>
                <a:gd name="connsiteY246" fmla="*/ 5996544 h 6281670"/>
                <a:gd name="connsiteX247" fmla="*/ 3918953 w 8613217"/>
                <a:gd name="connsiteY247" fmla="*/ 6053077 h 6281670"/>
                <a:gd name="connsiteX248" fmla="*/ 3931741 w 8613217"/>
                <a:gd name="connsiteY248" fmla="*/ 6077978 h 6281670"/>
                <a:gd name="connsiteX249" fmla="*/ 3951931 w 8613217"/>
                <a:gd name="connsiteY249" fmla="*/ 6055769 h 6281670"/>
                <a:gd name="connsiteX250" fmla="*/ 3972121 w 8613217"/>
                <a:gd name="connsiteY250" fmla="*/ 5988468 h 6281670"/>
                <a:gd name="connsiteX251" fmla="*/ 3994331 w 8613217"/>
                <a:gd name="connsiteY251" fmla="*/ 5968277 h 6281670"/>
                <a:gd name="connsiteX252" fmla="*/ 4005099 w 8613217"/>
                <a:gd name="connsiteY252" fmla="*/ 5995198 h 6281670"/>
                <a:gd name="connsiteX253" fmla="*/ 4071054 w 8613217"/>
                <a:gd name="connsiteY253" fmla="*/ 6040290 h 6281670"/>
                <a:gd name="connsiteX254" fmla="*/ 4100667 w 8613217"/>
                <a:gd name="connsiteY254" fmla="*/ 6026829 h 6281670"/>
                <a:gd name="connsiteX255" fmla="*/ 4110089 w 8613217"/>
                <a:gd name="connsiteY255" fmla="*/ 5993179 h 6281670"/>
                <a:gd name="connsiteX256" fmla="*/ 4124895 w 8613217"/>
                <a:gd name="connsiteY256" fmla="*/ 6032214 h 6281670"/>
                <a:gd name="connsiteX257" fmla="*/ 4117492 w 8613217"/>
                <a:gd name="connsiteY257" fmla="*/ 6106918 h 6281670"/>
                <a:gd name="connsiteX258" fmla="*/ 4080476 w 8613217"/>
                <a:gd name="connsiteY258" fmla="*/ 6141242 h 6281670"/>
                <a:gd name="connsiteX259" fmla="*/ 4176717 w 8613217"/>
                <a:gd name="connsiteY259" fmla="*/ 6189025 h 6281670"/>
                <a:gd name="connsiteX260" fmla="*/ 4170660 w 8613217"/>
                <a:gd name="connsiteY260" fmla="*/ 6271133 h 6281670"/>
                <a:gd name="connsiteX261" fmla="*/ 4195562 w 8613217"/>
                <a:gd name="connsiteY261" fmla="*/ 6277863 h 6281670"/>
                <a:gd name="connsiteX262" fmla="*/ 4261517 w 8613217"/>
                <a:gd name="connsiteY262" fmla="*/ 6267768 h 6281670"/>
                <a:gd name="connsiteX263" fmla="*/ 4289784 w 8613217"/>
                <a:gd name="connsiteY263" fmla="*/ 6247578 h 6281670"/>
                <a:gd name="connsiteX264" fmla="*/ 4295840 w 8613217"/>
                <a:gd name="connsiteY264" fmla="*/ 6204505 h 6281670"/>
                <a:gd name="connsiteX265" fmla="*/ 4305936 w 8613217"/>
                <a:gd name="connsiteY265" fmla="*/ 6182969 h 6281670"/>
                <a:gd name="connsiteX266" fmla="*/ 4324107 w 8613217"/>
                <a:gd name="connsiteY266" fmla="*/ 6199794 h 6281670"/>
                <a:gd name="connsiteX267" fmla="*/ 4336894 w 8613217"/>
                <a:gd name="connsiteY267" fmla="*/ 6230752 h 6281670"/>
                <a:gd name="connsiteX268" fmla="*/ 4342951 w 8613217"/>
                <a:gd name="connsiteY268" fmla="*/ 6226714 h 6281670"/>
                <a:gd name="connsiteX269" fmla="*/ 4369872 w 8613217"/>
                <a:gd name="connsiteY269" fmla="*/ 6185660 h 6281670"/>
                <a:gd name="connsiteX270" fmla="*/ 4382659 w 8613217"/>
                <a:gd name="connsiteY270" fmla="*/ 6234791 h 6281670"/>
                <a:gd name="connsiteX271" fmla="*/ 4406888 w 8613217"/>
                <a:gd name="connsiteY271" fmla="*/ 6265749 h 6281670"/>
                <a:gd name="connsiteX272" fmla="*/ 4484284 w 8613217"/>
                <a:gd name="connsiteY272" fmla="*/ 6275171 h 6281670"/>
                <a:gd name="connsiteX273" fmla="*/ 4499090 w 8613217"/>
                <a:gd name="connsiteY273" fmla="*/ 6272479 h 6281670"/>
                <a:gd name="connsiteX274" fmla="*/ 4512551 w 8613217"/>
                <a:gd name="connsiteY274" fmla="*/ 6181622 h 6281670"/>
                <a:gd name="connsiteX275" fmla="*/ 4572449 w 8613217"/>
                <a:gd name="connsiteY275" fmla="*/ 6153356 h 6281670"/>
                <a:gd name="connsiteX276" fmla="*/ 4575814 w 8613217"/>
                <a:gd name="connsiteY276" fmla="*/ 6127781 h 6281670"/>
                <a:gd name="connsiteX277" fmla="*/ 4538125 w 8613217"/>
                <a:gd name="connsiteY277" fmla="*/ 6076633 h 6281670"/>
                <a:gd name="connsiteX278" fmla="*/ 4536779 w 8613217"/>
                <a:gd name="connsiteY278" fmla="*/ 6042309 h 6281670"/>
                <a:gd name="connsiteX279" fmla="*/ 4573122 w 8613217"/>
                <a:gd name="connsiteY279" fmla="*/ 6032214 h 6281670"/>
                <a:gd name="connsiteX280" fmla="*/ 4637731 w 8613217"/>
                <a:gd name="connsiteY280" fmla="*/ 6051058 h 6281670"/>
                <a:gd name="connsiteX281" fmla="*/ 4665997 w 8613217"/>
                <a:gd name="connsiteY281" fmla="*/ 6029522 h 6281670"/>
                <a:gd name="connsiteX282" fmla="*/ 4665997 w 8613217"/>
                <a:gd name="connsiteY282" fmla="*/ 5985776 h 6281670"/>
                <a:gd name="connsiteX283" fmla="*/ 4681477 w 8613217"/>
                <a:gd name="connsiteY283" fmla="*/ 5966931 h 6281670"/>
                <a:gd name="connsiteX284" fmla="*/ 4701667 w 8613217"/>
                <a:gd name="connsiteY284" fmla="*/ 5981065 h 6281670"/>
                <a:gd name="connsiteX285" fmla="*/ 4724550 w 8613217"/>
                <a:gd name="connsiteY285" fmla="*/ 6054423 h 6281670"/>
                <a:gd name="connsiteX286" fmla="*/ 4743394 w 8613217"/>
                <a:gd name="connsiteY286" fmla="*/ 6073268 h 6281670"/>
                <a:gd name="connsiteX287" fmla="*/ 4752143 w 8613217"/>
                <a:gd name="connsiteY287" fmla="*/ 6050385 h 6281670"/>
                <a:gd name="connsiteX288" fmla="*/ 4752143 w 8613217"/>
                <a:gd name="connsiteY288" fmla="*/ 5996544 h 6281670"/>
                <a:gd name="connsiteX289" fmla="*/ 4800600 w 8613217"/>
                <a:gd name="connsiteY289" fmla="*/ 6046347 h 6281670"/>
                <a:gd name="connsiteX290" fmla="*/ 4859825 w 8613217"/>
                <a:gd name="connsiteY290" fmla="*/ 6088747 h 6281670"/>
                <a:gd name="connsiteX291" fmla="*/ 4932511 w 8613217"/>
                <a:gd name="connsiteY291" fmla="*/ 6036252 h 6281670"/>
                <a:gd name="connsiteX292" fmla="*/ 4919050 w 8613217"/>
                <a:gd name="connsiteY292" fmla="*/ 5940011 h 6281670"/>
                <a:gd name="connsiteX293" fmla="*/ 4830213 w 8613217"/>
                <a:gd name="connsiteY293" fmla="*/ 5933281 h 6281670"/>
                <a:gd name="connsiteX294" fmla="*/ 4779064 w 8613217"/>
                <a:gd name="connsiteY294" fmla="*/ 5876074 h 6281670"/>
                <a:gd name="connsiteX295" fmla="*/ 4778391 w 8613217"/>
                <a:gd name="connsiteY295" fmla="*/ 5829637 h 6281670"/>
                <a:gd name="connsiteX296" fmla="*/ 5091342 w 8613217"/>
                <a:gd name="connsiteY296" fmla="*/ 5236712 h 6281670"/>
                <a:gd name="connsiteX297" fmla="*/ 5116243 w 8613217"/>
                <a:gd name="connsiteY297" fmla="*/ 5202389 h 6281670"/>
                <a:gd name="connsiteX298" fmla="*/ 5269690 w 8613217"/>
                <a:gd name="connsiteY298" fmla="*/ 5086631 h 6281670"/>
                <a:gd name="connsiteX299" fmla="*/ 5744837 w 8613217"/>
                <a:gd name="connsiteY299" fmla="*/ 4795889 h 6281670"/>
                <a:gd name="connsiteX300" fmla="*/ 5814830 w 8613217"/>
                <a:gd name="connsiteY300" fmla="*/ 4775699 h 6281670"/>
                <a:gd name="connsiteX301" fmla="*/ 6103553 w 8613217"/>
                <a:gd name="connsiteY301" fmla="*/ 4765603 h 6281670"/>
                <a:gd name="connsiteX302" fmla="*/ 7086824 w 8613217"/>
                <a:gd name="connsiteY302" fmla="*/ 4811369 h 6281670"/>
                <a:gd name="connsiteX303" fmla="*/ 7489959 w 8613217"/>
                <a:gd name="connsiteY303" fmla="*/ 4805311 h 6281670"/>
                <a:gd name="connsiteX304" fmla="*/ 7516880 w 8613217"/>
                <a:gd name="connsiteY304" fmla="*/ 4801946 h 6281670"/>
                <a:gd name="connsiteX305" fmla="*/ 7536397 w 8613217"/>
                <a:gd name="connsiteY305" fmla="*/ 4800600 h 6281670"/>
                <a:gd name="connsiteX306" fmla="*/ 7619850 w 8613217"/>
                <a:gd name="connsiteY306" fmla="*/ 4791178 h 6281670"/>
                <a:gd name="connsiteX307" fmla="*/ 7661577 w 8613217"/>
                <a:gd name="connsiteY307" fmla="*/ 4813388 h 6281670"/>
                <a:gd name="connsiteX308" fmla="*/ 7920014 w 8613217"/>
                <a:gd name="connsiteY308" fmla="*/ 5004523 h 6281670"/>
                <a:gd name="connsiteX309" fmla="*/ 8354780 w 8613217"/>
                <a:gd name="connsiteY309" fmla="*/ 4830886 h 6281670"/>
                <a:gd name="connsiteX310" fmla="*/ 8579567 w 8613217"/>
                <a:gd name="connsiteY310" fmla="*/ 4409580 h 6281670"/>
                <a:gd name="connsiteX311" fmla="*/ 8613217 w 8613217"/>
                <a:gd name="connsiteY311" fmla="*/ 4250076 h 6281670"/>
                <a:gd name="connsiteX312" fmla="*/ 8613217 w 8613217"/>
                <a:gd name="connsiteY312" fmla="*/ 4196235 h 6281670"/>
                <a:gd name="connsiteX313" fmla="*/ 8420062 w 8613217"/>
                <a:gd name="connsiteY313" fmla="*/ 4211041 h 6281670"/>
                <a:gd name="connsiteX314" fmla="*/ 4571776 w 8613217"/>
                <a:gd name="connsiteY314" fmla="*/ 915970 h 6281670"/>
                <a:gd name="connsiteX315" fmla="*/ 4583890 w 8613217"/>
                <a:gd name="connsiteY315" fmla="*/ 888377 h 6281670"/>
                <a:gd name="connsiteX316" fmla="*/ 4571776 w 8613217"/>
                <a:gd name="connsiteY316" fmla="*/ 915970 h 6281670"/>
                <a:gd name="connsiteX317" fmla="*/ 2362948 w 8613217"/>
                <a:gd name="connsiteY317" fmla="*/ 965100 h 6281670"/>
                <a:gd name="connsiteX318" fmla="*/ 2363621 w 8613217"/>
                <a:gd name="connsiteY318" fmla="*/ 962408 h 6281670"/>
                <a:gd name="connsiteX319" fmla="*/ 2368332 w 8613217"/>
                <a:gd name="connsiteY319" fmla="*/ 967119 h 6281670"/>
                <a:gd name="connsiteX320" fmla="*/ 2362948 w 8613217"/>
                <a:gd name="connsiteY320" fmla="*/ 965100 h 6281670"/>
                <a:gd name="connsiteX321" fmla="*/ 2435633 w 8613217"/>
                <a:gd name="connsiteY321" fmla="*/ 1055284 h 6281670"/>
                <a:gd name="connsiteX322" fmla="*/ 2426211 w 8613217"/>
                <a:gd name="connsiteY322" fmla="*/ 1053265 h 6281670"/>
                <a:gd name="connsiteX323" fmla="*/ 2370351 w 8613217"/>
                <a:gd name="connsiteY323" fmla="*/ 968465 h 6281670"/>
                <a:gd name="connsiteX324" fmla="*/ 2432268 w 8613217"/>
                <a:gd name="connsiteY324" fmla="*/ 1045862 h 6281670"/>
                <a:gd name="connsiteX325" fmla="*/ 2435633 w 8613217"/>
                <a:gd name="connsiteY325" fmla="*/ 1055284 h 6281670"/>
                <a:gd name="connsiteX326" fmla="*/ 695895 w 8613217"/>
                <a:gd name="connsiteY326" fmla="*/ 1016922 h 6281670"/>
                <a:gd name="connsiteX327" fmla="*/ 692530 w 8613217"/>
                <a:gd name="connsiteY327" fmla="*/ 1005481 h 6281670"/>
                <a:gd name="connsiteX328" fmla="*/ 695895 w 8613217"/>
                <a:gd name="connsiteY328" fmla="*/ 1016922 h 6281670"/>
                <a:gd name="connsiteX329" fmla="*/ 4511205 w 8613217"/>
                <a:gd name="connsiteY329" fmla="*/ 6014042 h 6281670"/>
                <a:gd name="connsiteX330" fmla="*/ 4537452 w 8613217"/>
                <a:gd name="connsiteY330" fmla="*/ 5944049 h 6281670"/>
                <a:gd name="connsiteX331" fmla="*/ 4511205 w 8613217"/>
                <a:gd name="connsiteY331" fmla="*/ 6014042 h 6281670"/>
                <a:gd name="connsiteX332" fmla="*/ 4750797 w 8613217"/>
                <a:gd name="connsiteY332" fmla="*/ 5917128 h 6281670"/>
                <a:gd name="connsiteX333" fmla="*/ 4741375 w 8613217"/>
                <a:gd name="connsiteY333" fmla="*/ 5939338 h 6281670"/>
                <a:gd name="connsiteX334" fmla="*/ 4732626 w 8613217"/>
                <a:gd name="connsiteY334" fmla="*/ 5935300 h 6281670"/>
                <a:gd name="connsiteX335" fmla="*/ 4727915 w 8613217"/>
                <a:gd name="connsiteY335" fmla="*/ 5907706 h 6281670"/>
                <a:gd name="connsiteX336" fmla="*/ 4750797 w 8613217"/>
                <a:gd name="connsiteY336" fmla="*/ 5875402 h 6281670"/>
                <a:gd name="connsiteX337" fmla="*/ 4750797 w 8613217"/>
                <a:gd name="connsiteY337" fmla="*/ 5917128 h 6281670"/>
                <a:gd name="connsiteX338" fmla="*/ 4875978 w 8613217"/>
                <a:gd name="connsiteY338" fmla="*/ 5457461 h 6281670"/>
                <a:gd name="connsiteX339" fmla="*/ 4616868 w 8613217"/>
                <a:gd name="connsiteY339" fmla="*/ 5877421 h 6281670"/>
                <a:gd name="connsiteX340" fmla="*/ 4562354 w 8613217"/>
                <a:gd name="connsiteY340" fmla="*/ 5884824 h 6281670"/>
                <a:gd name="connsiteX341" fmla="*/ 4880015 w 8613217"/>
                <a:gd name="connsiteY341" fmla="*/ 5419772 h 6281670"/>
                <a:gd name="connsiteX342" fmla="*/ 4875978 w 8613217"/>
                <a:gd name="connsiteY342" fmla="*/ 5457461 h 6281670"/>
                <a:gd name="connsiteX343" fmla="*/ 5020675 w 8613217"/>
                <a:gd name="connsiteY343" fmla="*/ 5141145 h 6281670"/>
                <a:gd name="connsiteX344" fmla="*/ 4989717 w 8613217"/>
                <a:gd name="connsiteY344" fmla="*/ 5179506 h 6281670"/>
                <a:gd name="connsiteX345" fmla="*/ 4445922 w 8613217"/>
                <a:gd name="connsiteY345" fmla="*/ 5878767 h 6281670"/>
                <a:gd name="connsiteX346" fmla="*/ 4415637 w 8613217"/>
                <a:gd name="connsiteY346" fmla="*/ 5953471 h 6281670"/>
                <a:gd name="connsiteX347" fmla="*/ 4357085 w 8613217"/>
                <a:gd name="connsiteY347" fmla="*/ 6075286 h 6281670"/>
                <a:gd name="connsiteX348" fmla="*/ 4338240 w 8613217"/>
                <a:gd name="connsiteY348" fmla="*/ 6125762 h 6281670"/>
                <a:gd name="connsiteX349" fmla="*/ 4322761 w 8613217"/>
                <a:gd name="connsiteY349" fmla="*/ 6080671 h 6281670"/>
                <a:gd name="connsiteX350" fmla="*/ 4306609 w 8613217"/>
                <a:gd name="connsiteY350" fmla="*/ 6061826 h 6281670"/>
                <a:gd name="connsiteX351" fmla="*/ 4295168 w 8613217"/>
                <a:gd name="connsiteY351" fmla="*/ 6082689 h 6281670"/>
                <a:gd name="connsiteX352" fmla="*/ 4292475 w 8613217"/>
                <a:gd name="connsiteY352" fmla="*/ 6112302 h 6281670"/>
                <a:gd name="connsiteX353" fmla="*/ 4277669 w 8613217"/>
                <a:gd name="connsiteY353" fmla="*/ 6097496 h 6281670"/>
                <a:gd name="connsiteX354" fmla="*/ 4183447 w 8613217"/>
                <a:gd name="connsiteY354" fmla="*/ 5282478 h 6281670"/>
                <a:gd name="connsiteX355" fmla="*/ 4412945 w 8613217"/>
                <a:gd name="connsiteY355" fmla="*/ 4743394 h 6281670"/>
                <a:gd name="connsiteX356" fmla="*/ 5036828 w 8613217"/>
                <a:gd name="connsiteY356" fmla="*/ 3935106 h 6281670"/>
                <a:gd name="connsiteX357" fmla="*/ 5054999 w 8613217"/>
                <a:gd name="connsiteY357" fmla="*/ 3966064 h 6281670"/>
                <a:gd name="connsiteX358" fmla="*/ 5020675 w 8613217"/>
                <a:gd name="connsiteY358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52259 w 8613217"/>
                <a:gd name="connsiteY95" fmla="*/ 2838095 h 6281670"/>
                <a:gd name="connsiteX96" fmla="*/ 4404869 w 8613217"/>
                <a:gd name="connsiteY96" fmla="*/ 2499569 h 6281670"/>
                <a:gd name="connsiteX97" fmla="*/ 4425059 w 8613217"/>
                <a:gd name="connsiteY97" fmla="*/ 2408713 h 6281670"/>
                <a:gd name="connsiteX98" fmla="*/ 4497071 w 8613217"/>
                <a:gd name="connsiteY98" fmla="*/ 2304396 h 6281670"/>
                <a:gd name="connsiteX99" fmla="*/ 4551585 w 8613217"/>
                <a:gd name="connsiteY99" fmla="*/ 2152968 h 6281670"/>
                <a:gd name="connsiteX100" fmla="*/ 4741375 w 8613217"/>
                <a:gd name="connsiteY100" fmla="*/ 1413327 h 6281670"/>
                <a:gd name="connsiteX101" fmla="*/ 4929146 w 8613217"/>
                <a:gd name="connsiteY101" fmla="*/ 819730 h 6281670"/>
                <a:gd name="connsiteX102" fmla="*/ 5233347 w 8613217"/>
                <a:gd name="connsiteY102" fmla="*/ 28940 h 6281670"/>
                <a:gd name="connsiteX103" fmla="*/ 5238058 w 8613217"/>
                <a:gd name="connsiteY103" fmla="*/ 0 h 6281670"/>
                <a:gd name="connsiteX104" fmla="*/ 4976929 w 8613217"/>
                <a:gd name="connsiteY104" fmla="*/ 159504 h 6281670"/>
                <a:gd name="connsiteX105" fmla="*/ 4204984 w 8613217"/>
                <a:gd name="connsiteY105" fmla="*/ 890396 h 6281670"/>
                <a:gd name="connsiteX106" fmla="*/ 3943182 w 8613217"/>
                <a:gd name="connsiteY106" fmla="*/ 2139508 h 6281670"/>
                <a:gd name="connsiteX107" fmla="*/ 4076438 w 8613217"/>
                <a:gd name="connsiteY107" fmla="*/ 2389868 h 6281670"/>
                <a:gd name="connsiteX108" fmla="*/ 4215079 w 8613217"/>
                <a:gd name="connsiteY108" fmla="*/ 2474668 h 6281670"/>
                <a:gd name="connsiteX109" fmla="*/ 4244018 w 8613217"/>
                <a:gd name="connsiteY109" fmla="*/ 2445055 h 6281670"/>
                <a:gd name="connsiteX110" fmla="*/ 4230558 w 8613217"/>
                <a:gd name="connsiteY110" fmla="*/ 1718875 h 6281670"/>
                <a:gd name="connsiteX111" fmla="*/ 4411599 w 8613217"/>
                <a:gd name="connsiteY111" fmla="*/ 1186522 h 6281670"/>
                <a:gd name="connsiteX112" fmla="*/ 4552259 w 8613217"/>
                <a:gd name="connsiteY112" fmla="*/ 934815 h 6281670"/>
                <a:gd name="connsiteX113" fmla="*/ 4572449 w 8613217"/>
                <a:gd name="connsiteY113" fmla="*/ 920008 h 6281670"/>
                <a:gd name="connsiteX114" fmla="*/ 4553604 w 8613217"/>
                <a:gd name="connsiteY114" fmla="*/ 956351 h 6281670"/>
                <a:gd name="connsiteX115" fmla="*/ 4390735 w 8613217"/>
                <a:gd name="connsiteY115" fmla="*/ 1302280 h 6281670"/>
                <a:gd name="connsiteX116" fmla="*/ 4340260 w 8613217"/>
                <a:gd name="connsiteY116" fmla="*/ 2524471 h 6281670"/>
                <a:gd name="connsiteX117" fmla="*/ 4501109 w 8613217"/>
                <a:gd name="connsiteY117" fmla="*/ 2892609 h 6281670"/>
                <a:gd name="connsiteX118" fmla="*/ 4519281 w 8613217"/>
                <a:gd name="connsiteY118" fmla="*/ 2931644 h 6281670"/>
                <a:gd name="connsiteX119" fmla="*/ 4692918 w 8613217"/>
                <a:gd name="connsiteY119" fmla="*/ 3241230 h 6281670"/>
                <a:gd name="connsiteX120" fmla="*/ 4992409 w 8613217"/>
                <a:gd name="connsiteY120" fmla="*/ 3809925 h 6281670"/>
                <a:gd name="connsiteX121" fmla="*/ 5000485 w 8613217"/>
                <a:gd name="connsiteY121" fmla="*/ 3847614 h 6281670"/>
                <a:gd name="connsiteX122" fmla="*/ 4993755 w 8613217"/>
                <a:gd name="connsiteY122" fmla="*/ 3855017 h 6281670"/>
                <a:gd name="connsiteX123" fmla="*/ 4993082 w 8613217"/>
                <a:gd name="connsiteY123" fmla="*/ 3855690 h 6281670"/>
                <a:gd name="connsiteX124" fmla="*/ 4982313 w 8613217"/>
                <a:gd name="connsiteY124" fmla="*/ 3867131 h 6281670"/>
                <a:gd name="connsiteX125" fmla="*/ 4626290 w 8613217"/>
                <a:gd name="connsiteY125" fmla="*/ 4274977 h 6281670"/>
                <a:gd name="connsiteX126" fmla="*/ 4180755 w 8613217"/>
                <a:gd name="connsiteY126" fmla="*/ 4968853 h 6281670"/>
                <a:gd name="connsiteX127" fmla="*/ 4071727 w 8613217"/>
                <a:gd name="connsiteY127" fmla="*/ 5853192 h 6281670"/>
                <a:gd name="connsiteX128" fmla="*/ 4040769 w 8613217"/>
                <a:gd name="connsiteY128" fmla="*/ 5907706 h 6281670"/>
                <a:gd name="connsiteX129" fmla="*/ 4005099 w 8613217"/>
                <a:gd name="connsiteY129" fmla="*/ 5881459 h 6281670"/>
                <a:gd name="connsiteX130" fmla="*/ 4007791 w 8613217"/>
                <a:gd name="connsiteY130" fmla="*/ 5830983 h 6281670"/>
                <a:gd name="connsiteX131" fmla="*/ 3990293 w 8613217"/>
                <a:gd name="connsiteY131" fmla="*/ 5807427 h 6281670"/>
                <a:gd name="connsiteX132" fmla="*/ 3964045 w 8613217"/>
                <a:gd name="connsiteY132" fmla="*/ 5789256 h 6281670"/>
                <a:gd name="connsiteX133" fmla="*/ 3941836 w 8613217"/>
                <a:gd name="connsiteY133" fmla="*/ 5705129 h 6281670"/>
                <a:gd name="connsiteX134" fmla="*/ 3908185 w 8613217"/>
                <a:gd name="connsiteY134" fmla="*/ 5236040 h 6281670"/>
                <a:gd name="connsiteX135" fmla="*/ 3918953 w 8613217"/>
                <a:gd name="connsiteY135" fmla="*/ 4237288 h 6281670"/>
                <a:gd name="connsiteX136" fmla="*/ 3786370 w 8613217"/>
                <a:gd name="connsiteY136" fmla="*/ 3122779 h 6281670"/>
                <a:gd name="connsiteX137" fmla="*/ 3570333 w 8613217"/>
                <a:gd name="connsiteY137" fmla="*/ 2570236 h 6281670"/>
                <a:gd name="connsiteX138" fmla="*/ 3563603 w 8613217"/>
                <a:gd name="connsiteY138" fmla="*/ 2556776 h 6281670"/>
                <a:gd name="connsiteX139" fmla="*/ 3556872 w 8613217"/>
                <a:gd name="connsiteY139" fmla="*/ 2543315 h 6281670"/>
                <a:gd name="connsiteX140" fmla="*/ 3531298 w 8613217"/>
                <a:gd name="connsiteY140" fmla="*/ 2494185 h 6281670"/>
                <a:gd name="connsiteX141" fmla="*/ 3525241 w 8613217"/>
                <a:gd name="connsiteY141" fmla="*/ 2482071 h 6281670"/>
                <a:gd name="connsiteX142" fmla="*/ 3410829 w 8613217"/>
                <a:gd name="connsiteY142" fmla="*/ 2273437 h 6281670"/>
                <a:gd name="connsiteX143" fmla="*/ 3411502 w 8613217"/>
                <a:gd name="connsiteY143" fmla="*/ 2229018 h 6281670"/>
                <a:gd name="connsiteX144" fmla="*/ 3451209 w 8613217"/>
                <a:gd name="connsiteY144" fmla="*/ 2126720 h 6281670"/>
                <a:gd name="connsiteX145" fmla="*/ 3431692 w 8613217"/>
                <a:gd name="connsiteY145" fmla="*/ 1895877 h 6281670"/>
                <a:gd name="connsiteX146" fmla="*/ 3186715 w 8613217"/>
                <a:gd name="connsiteY146" fmla="*/ 1401886 h 6281670"/>
                <a:gd name="connsiteX147" fmla="*/ 2531874 w 8613217"/>
                <a:gd name="connsiteY147" fmla="*/ 701952 h 6281670"/>
                <a:gd name="connsiteX148" fmla="*/ 1731662 w 8613217"/>
                <a:gd name="connsiteY148" fmla="*/ 39035 h 6281670"/>
                <a:gd name="connsiteX149" fmla="*/ 1722913 w 8613217"/>
                <a:gd name="connsiteY149" fmla="*/ 36343 h 6281670"/>
                <a:gd name="connsiteX150" fmla="*/ 1723586 w 8613217"/>
                <a:gd name="connsiteY150" fmla="*/ 47111 h 6281670"/>
                <a:gd name="connsiteX151" fmla="*/ 1984042 w 8613217"/>
                <a:gd name="connsiteY151" fmla="*/ 871552 h 6281670"/>
                <a:gd name="connsiteX152" fmla="*/ 2773486 w 8613217"/>
                <a:gd name="connsiteY152" fmla="*/ 2064130 h 6281670"/>
                <a:gd name="connsiteX153" fmla="*/ 3058170 w 8613217"/>
                <a:gd name="connsiteY153" fmla="*/ 2286897 h 6281670"/>
                <a:gd name="connsiteX154" fmla="*/ 3235845 w 8613217"/>
                <a:gd name="connsiteY154" fmla="*/ 2329297 h 6281670"/>
                <a:gd name="connsiteX155" fmla="*/ 3256709 w 8613217"/>
                <a:gd name="connsiteY155" fmla="*/ 2294974 h 6281670"/>
                <a:gd name="connsiteX156" fmla="*/ 3083072 w 8613217"/>
                <a:gd name="connsiteY156" fmla="*/ 1999521 h 6281670"/>
                <a:gd name="connsiteX157" fmla="*/ 2450440 w 8613217"/>
                <a:gd name="connsiteY157" fmla="*/ 1092973 h 6281670"/>
                <a:gd name="connsiteX158" fmla="*/ 2432941 w 8613217"/>
                <a:gd name="connsiteY158" fmla="*/ 1062014 h 6281670"/>
                <a:gd name="connsiteX159" fmla="*/ 2454478 w 8613217"/>
                <a:gd name="connsiteY159" fmla="*/ 1076820 h 6281670"/>
                <a:gd name="connsiteX160" fmla="*/ 2967986 w 8613217"/>
                <a:gd name="connsiteY160" fmla="*/ 1739738 h 6281670"/>
                <a:gd name="connsiteX161" fmla="*/ 3266131 w 8613217"/>
                <a:gd name="connsiteY161" fmla="*/ 2175850 h 6281670"/>
                <a:gd name="connsiteX162" fmla="*/ 3457939 w 8613217"/>
                <a:gd name="connsiteY162" fmla="*/ 2509665 h 6281670"/>
                <a:gd name="connsiteX163" fmla="*/ 3464670 w 8613217"/>
                <a:gd name="connsiteY163" fmla="*/ 2523125 h 6281670"/>
                <a:gd name="connsiteX164" fmla="*/ 3471400 w 8613217"/>
                <a:gd name="connsiteY164" fmla="*/ 2536585 h 6281670"/>
                <a:gd name="connsiteX165" fmla="*/ 3478130 w 8613217"/>
                <a:gd name="connsiteY165" fmla="*/ 2550045 h 6281670"/>
                <a:gd name="connsiteX166" fmla="*/ 3484860 w 8613217"/>
                <a:gd name="connsiteY166" fmla="*/ 2563506 h 6281670"/>
                <a:gd name="connsiteX167" fmla="*/ 3491590 w 8613217"/>
                <a:gd name="connsiteY167" fmla="*/ 2576966 h 6281670"/>
                <a:gd name="connsiteX168" fmla="*/ 3498320 w 8613217"/>
                <a:gd name="connsiteY168" fmla="*/ 2590426 h 6281670"/>
                <a:gd name="connsiteX169" fmla="*/ 3504378 w 8613217"/>
                <a:gd name="connsiteY169" fmla="*/ 2605906 h 6281670"/>
                <a:gd name="connsiteX170" fmla="*/ 3733875 w 8613217"/>
                <a:gd name="connsiteY170" fmla="*/ 3249979 h 6281670"/>
                <a:gd name="connsiteX171" fmla="*/ 3823385 w 8613217"/>
                <a:gd name="connsiteY171" fmla="*/ 4359777 h 6281670"/>
                <a:gd name="connsiteX172" fmla="*/ 3816655 w 8613217"/>
                <a:gd name="connsiteY172" fmla="*/ 4369199 h 6281670"/>
                <a:gd name="connsiteX173" fmla="*/ 3800503 w 8613217"/>
                <a:gd name="connsiteY173" fmla="*/ 4322761 h 6281670"/>
                <a:gd name="connsiteX174" fmla="*/ 3407464 w 8613217"/>
                <a:gd name="connsiteY174" fmla="*/ 3663208 h 6281670"/>
                <a:gd name="connsiteX175" fmla="*/ 2516395 w 8613217"/>
                <a:gd name="connsiteY175" fmla="*/ 2980101 h 6281670"/>
                <a:gd name="connsiteX176" fmla="*/ 2502934 w 8613217"/>
                <a:gd name="connsiteY176" fmla="*/ 2971351 h 6281670"/>
                <a:gd name="connsiteX177" fmla="*/ 2390541 w 8613217"/>
                <a:gd name="connsiteY177" fmla="*/ 2898666 h 6281670"/>
                <a:gd name="connsiteX178" fmla="*/ 2247863 w 8613217"/>
                <a:gd name="connsiteY178" fmla="*/ 2802425 h 6281670"/>
                <a:gd name="connsiteX179" fmla="*/ 2055381 w 8613217"/>
                <a:gd name="connsiteY179" fmla="*/ 2665131 h 6281670"/>
                <a:gd name="connsiteX180" fmla="*/ 1471879 w 8613217"/>
                <a:gd name="connsiteY180" fmla="*/ 2148930 h 6281670"/>
                <a:gd name="connsiteX181" fmla="*/ 1461111 w 8613217"/>
                <a:gd name="connsiteY181" fmla="*/ 2109895 h 6281670"/>
                <a:gd name="connsiteX182" fmla="*/ 1501492 w 8613217"/>
                <a:gd name="connsiteY182" fmla="*/ 1918759 h 6281670"/>
                <a:gd name="connsiteX183" fmla="*/ 1395155 w 8613217"/>
                <a:gd name="connsiteY183" fmla="*/ 1570812 h 6281670"/>
                <a:gd name="connsiteX184" fmla="*/ 937507 w 8613217"/>
                <a:gd name="connsiteY184" fmla="*/ 860783 h 6281670"/>
                <a:gd name="connsiteX185" fmla="*/ 682435 w 8613217"/>
                <a:gd name="connsiteY185" fmla="*/ 471109 h 6281670"/>
                <a:gd name="connsiteX186" fmla="*/ 590905 w 8613217"/>
                <a:gd name="connsiteY186" fmla="*/ 214691 h 6281670"/>
                <a:gd name="connsiteX187" fmla="*/ 581483 w 8613217"/>
                <a:gd name="connsiteY187" fmla="*/ 222767 h 6281670"/>
                <a:gd name="connsiteX188" fmla="*/ 555909 w 8613217"/>
                <a:gd name="connsiteY188" fmla="*/ 262475 h 6281670"/>
                <a:gd name="connsiteX189" fmla="*/ 423998 w 8613217"/>
                <a:gd name="connsiteY189" fmla="*/ 619845 h 6281670"/>
                <a:gd name="connsiteX190" fmla="*/ 443515 w 8613217"/>
                <a:gd name="connsiteY190" fmla="*/ 1227575 h 6281670"/>
                <a:gd name="connsiteX191" fmla="*/ 806942 w 8613217"/>
                <a:gd name="connsiteY191" fmla="*/ 1996156 h 6281670"/>
                <a:gd name="connsiteX192" fmla="*/ 1087589 w 8613217"/>
                <a:gd name="connsiteY192" fmla="*/ 2216231 h 6281670"/>
                <a:gd name="connsiteX193" fmla="*/ 1317086 w 8613217"/>
                <a:gd name="connsiteY193" fmla="*/ 2233729 h 6281670"/>
                <a:gd name="connsiteX194" fmla="*/ 1327181 w 8613217"/>
                <a:gd name="connsiteY194" fmla="*/ 2198060 h 6281670"/>
                <a:gd name="connsiteX195" fmla="*/ 816364 w 8613217"/>
                <a:gd name="connsiteY195" fmla="*/ 1324489 h 6281670"/>
                <a:gd name="connsiteX196" fmla="*/ 702625 w 8613217"/>
                <a:gd name="connsiteY196" fmla="*/ 1031056 h 6281670"/>
                <a:gd name="connsiteX197" fmla="*/ 767908 w 8613217"/>
                <a:gd name="connsiteY197" fmla="*/ 1173061 h 6281670"/>
                <a:gd name="connsiteX198" fmla="*/ 1444285 w 8613217"/>
                <a:gd name="connsiteY198" fmla="*/ 2226326 h 6281670"/>
                <a:gd name="connsiteX199" fmla="*/ 2209501 w 8613217"/>
                <a:gd name="connsiteY199" fmla="*/ 2876457 h 6281670"/>
                <a:gd name="connsiteX200" fmla="*/ 2308434 w 8613217"/>
                <a:gd name="connsiteY200" fmla="*/ 2939720 h 6281670"/>
                <a:gd name="connsiteX201" fmla="*/ 2340738 w 8613217"/>
                <a:gd name="connsiteY201" fmla="*/ 2972025 h 6281670"/>
                <a:gd name="connsiteX202" fmla="*/ 2302377 w 8613217"/>
                <a:gd name="connsiteY202" fmla="*/ 2972025 h 6281670"/>
                <a:gd name="connsiteX203" fmla="*/ 2266034 w 8613217"/>
                <a:gd name="connsiteY203" fmla="*/ 2967313 h 6281670"/>
                <a:gd name="connsiteX204" fmla="*/ 1817807 w 8613217"/>
                <a:gd name="connsiteY204" fmla="*/ 3025866 h 6281670"/>
                <a:gd name="connsiteX205" fmla="*/ 1007500 w 8613217"/>
                <a:gd name="connsiteY205" fmla="*/ 3309877 h 6281670"/>
                <a:gd name="connsiteX206" fmla="*/ 960389 w 8613217"/>
                <a:gd name="connsiteY206" fmla="*/ 3293725 h 6281670"/>
                <a:gd name="connsiteX207" fmla="*/ 446207 w 8613217"/>
                <a:gd name="connsiteY207" fmla="*/ 3134221 h 6281670"/>
                <a:gd name="connsiteX208" fmla="*/ 217383 w 8613217"/>
                <a:gd name="connsiteY208" fmla="*/ 3227096 h 6281670"/>
                <a:gd name="connsiteX209" fmla="*/ 0 w 8613217"/>
                <a:gd name="connsiteY209" fmla="*/ 3236518 h 6281670"/>
                <a:gd name="connsiteX210" fmla="*/ 0 w 8613217"/>
                <a:gd name="connsiteY210" fmla="*/ 3330740 h 6281670"/>
                <a:gd name="connsiteX211" fmla="*/ 9422 w 8613217"/>
                <a:gd name="connsiteY211" fmla="*/ 3346892 h 6281670"/>
                <a:gd name="connsiteX212" fmla="*/ 255072 w 8613217"/>
                <a:gd name="connsiteY212" fmla="*/ 3717723 h 6281670"/>
                <a:gd name="connsiteX213" fmla="*/ 747044 w 8613217"/>
                <a:gd name="connsiteY213" fmla="*/ 3826078 h 6281670"/>
                <a:gd name="connsiteX214" fmla="*/ 1016249 w 8613217"/>
                <a:gd name="connsiteY214" fmla="*/ 3490244 h 6281670"/>
                <a:gd name="connsiteX215" fmla="*/ 981253 w 8613217"/>
                <a:gd name="connsiteY215" fmla="*/ 3461305 h 6281670"/>
                <a:gd name="connsiteX216" fmla="*/ 563312 w 8613217"/>
                <a:gd name="connsiteY216" fmla="*/ 3490917 h 6281670"/>
                <a:gd name="connsiteX217" fmla="*/ 390347 w 8613217"/>
                <a:gd name="connsiteY217" fmla="*/ 3460632 h 6281670"/>
                <a:gd name="connsiteX218" fmla="*/ 489953 w 8613217"/>
                <a:gd name="connsiteY218" fmla="*/ 3463997 h 6281670"/>
                <a:gd name="connsiteX219" fmla="*/ 903183 w 8613217"/>
                <a:gd name="connsiteY219" fmla="*/ 3408137 h 6281670"/>
                <a:gd name="connsiteX220" fmla="*/ 1043170 w 8613217"/>
                <a:gd name="connsiteY220" fmla="*/ 3372467 h 6281670"/>
                <a:gd name="connsiteX221" fmla="*/ 1508895 w 8613217"/>
                <a:gd name="connsiteY221" fmla="*/ 3218347 h 6281670"/>
                <a:gd name="connsiteX222" fmla="*/ 1912029 w 8613217"/>
                <a:gd name="connsiteY222" fmla="*/ 3101243 h 6281670"/>
                <a:gd name="connsiteX223" fmla="*/ 1912029 w 8613217"/>
                <a:gd name="connsiteY223" fmla="*/ 3101243 h 6281670"/>
                <a:gd name="connsiteX224" fmla="*/ 1924816 w 8613217"/>
                <a:gd name="connsiteY224" fmla="*/ 3099224 h 6281670"/>
                <a:gd name="connsiteX225" fmla="*/ 1986061 w 8613217"/>
                <a:gd name="connsiteY225" fmla="*/ 3087783 h 6281670"/>
                <a:gd name="connsiteX226" fmla="*/ 1992791 w 8613217"/>
                <a:gd name="connsiteY226" fmla="*/ 3087110 h 6281670"/>
                <a:gd name="connsiteX227" fmla="*/ 2087013 w 8613217"/>
                <a:gd name="connsiteY227" fmla="*/ 3074322 h 6281670"/>
                <a:gd name="connsiteX228" fmla="*/ 2113933 w 8613217"/>
                <a:gd name="connsiteY228" fmla="*/ 3072976 h 6281670"/>
                <a:gd name="connsiteX229" fmla="*/ 2118644 w 8613217"/>
                <a:gd name="connsiteY229" fmla="*/ 3064227 h 6281670"/>
                <a:gd name="connsiteX230" fmla="*/ 2257958 w 8613217"/>
                <a:gd name="connsiteY230" fmla="*/ 3064227 h 6281670"/>
                <a:gd name="connsiteX231" fmla="*/ 2262669 w 8613217"/>
                <a:gd name="connsiteY231" fmla="*/ 3072976 h 6281670"/>
                <a:gd name="connsiteX232" fmla="*/ 2434960 w 8613217"/>
                <a:gd name="connsiteY232" fmla="*/ 3101243 h 6281670"/>
                <a:gd name="connsiteX233" fmla="*/ 2635518 w 8613217"/>
                <a:gd name="connsiteY233" fmla="*/ 3164506 h 6281670"/>
                <a:gd name="connsiteX234" fmla="*/ 3038653 w 8613217"/>
                <a:gd name="connsiteY234" fmla="*/ 3453902 h 6281670"/>
                <a:gd name="connsiteX235" fmla="*/ 3580428 w 8613217"/>
                <a:gd name="connsiteY235" fmla="*/ 4087880 h 6281670"/>
                <a:gd name="connsiteX236" fmla="*/ 3776274 w 8613217"/>
                <a:gd name="connsiteY236" fmla="*/ 4626290 h 6281670"/>
                <a:gd name="connsiteX237" fmla="*/ 3813963 w 8613217"/>
                <a:gd name="connsiteY237" fmla="*/ 4802619 h 6281670"/>
                <a:gd name="connsiteX238" fmla="*/ 3811944 w 8613217"/>
                <a:gd name="connsiteY238" fmla="*/ 5407658 h 6281670"/>
                <a:gd name="connsiteX239" fmla="*/ 3881265 w 8613217"/>
                <a:gd name="connsiteY239" fmla="*/ 5874056 h 6281670"/>
                <a:gd name="connsiteX240" fmla="*/ 3879919 w 8613217"/>
                <a:gd name="connsiteY240" fmla="*/ 5898957 h 6281670"/>
                <a:gd name="connsiteX241" fmla="*/ 3757430 w 8613217"/>
                <a:gd name="connsiteY241" fmla="*/ 5946068 h 6281670"/>
                <a:gd name="connsiteX242" fmla="*/ 3743970 w 8613217"/>
                <a:gd name="connsiteY242" fmla="*/ 6053750 h 6281670"/>
                <a:gd name="connsiteX243" fmla="*/ 3803195 w 8613217"/>
                <a:gd name="connsiteY243" fmla="*/ 6092112 h 6281670"/>
                <a:gd name="connsiteX244" fmla="*/ 3896071 w 8613217"/>
                <a:gd name="connsiteY244" fmla="*/ 6023464 h 6281670"/>
                <a:gd name="connsiteX245" fmla="*/ 3920972 w 8613217"/>
                <a:gd name="connsiteY245" fmla="*/ 5996544 h 6281670"/>
                <a:gd name="connsiteX246" fmla="*/ 3918953 w 8613217"/>
                <a:gd name="connsiteY246" fmla="*/ 6053077 h 6281670"/>
                <a:gd name="connsiteX247" fmla="*/ 3931741 w 8613217"/>
                <a:gd name="connsiteY247" fmla="*/ 6077978 h 6281670"/>
                <a:gd name="connsiteX248" fmla="*/ 3951931 w 8613217"/>
                <a:gd name="connsiteY248" fmla="*/ 6055769 h 6281670"/>
                <a:gd name="connsiteX249" fmla="*/ 3972121 w 8613217"/>
                <a:gd name="connsiteY249" fmla="*/ 5988468 h 6281670"/>
                <a:gd name="connsiteX250" fmla="*/ 3994331 w 8613217"/>
                <a:gd name="connsiteY250" fmla="*/ 5968277 h 6281670"/>
                <a:gd name="connsiteX251" fmla="*/ 4005099 w 8613217"/>
                <a:gd name="connsiteY251" fmla="*/ 5995198 h 6281670"/>
                <a:gd name="connsiteX252" fmla="*/ 4071054 w 8613217"/>
                <a:gd name="connsiteY252" fmla="*/ 6040290 h 6281670"/>
                <a:gd name="connsiteX253" fmla="*/ 4100667 w 8613217"/>
                <a:gd name="connsiteY253" fmla="*/ 6026829 h 6281670"/>
                <a:gd name="connsiteX254" fmla="*/ 4110089 w 8613217"/>
                <a:gd name="connsiteY254" fmla="*/ 5993179 h 6281670"/>
                <a:gd name="connsiteX255" fmla="*/ 4124895 w 8613217"/>
                <a:gd name="connsiteY255" fmla="*/ 6032214 h 6281670"/>
                <a:gd name="connsiteX256" fmla="*/ 4117492 w 8613217"/>
                <a:gd name="connsiteY256" fmla="*/ 6106918 h 6281670"/>
                <a:gd name="connsiteX257" fmla="*/ 4080476 w 8613217"/>
                <a:gd name="connsiteY257" fmla="*/ 6141242 h 6281670"/>
                <a:gd name="connsiteX258" fmla="*/ 4176717 w 8613217"/>
                <a:gd name="connsiteY258" fmla="*/ 6189025 h 6281670"/>
                <a:gd name="connsiteX259" fmla="*/ 4170660 w 8613217"/>
                <a:gd name="connsiteY259" fmla="*/ 6271133 h 6281670"/>
                <a:gd name="connsiteX260" fmla="*/ 4195562 w 8613217"/>
                <a:gd name="connsiteY260" fmla="*/ 6277863 h 6281670"/>
                <a:gd name="connsiteX261" fmla="*/ 4261517 w 8613217"/>
                <a:gd name="connsiteY261" fmla="*/ 6267768 h 6281670"/>
                <a:gd name="connsiteX262" fmla="*/ 4289784 w 8613217"/>
                <a:gd name="connsiteY262" fmla="*/ 6247578 h 6281670"/>
                <a:gd name="connsiteX263" fmla="*/ 4295840 w 8613217"/>
                <a:gd name="connsiteY263" fmla="*/ 6204505 h 6281670"/>
                <a:gd name="connsiteX264" fmla="*/ 4305936 w 8613217"/>
                <a:gd name="connsiteY264" fmla="*/ 6182969 h 6281670"/>
                <a:gd name="connsiteX265" fmla="*/ 4324107 w 8613217"/>
                <a:gd name="connsiteY265" fmla="*/ 6199794 h 6281670"/>
                <a:gd name="connsiteX266" fmla="*/ 4336894 w 8613217"/>
                <a:gd name="connsiteY266" fmla="*/ 6230752 h 6281670"/>
                <a:gd name="connsiteX267" fmla="*/ 4342951 w 8613217"/>
                <a:gd name="connsiteY267" fmla="*/ 6226714 h 6281670"/>
                <a:gd name="connsiteX268" fmla="*/ 4369872 w 8613217"/>
                <a:gd name="connsiteY268" fmla="*/ 6185660 h 6281670"/>
                <a:gd name="connsiteX269" fmla="*/ 4382659 w 8613217"/>
                <a:gd name="connsiteY269" fmla="*/ 6234791 h 6281670"/>
                <a:gd name="connsiteX270" fmla="*/ 4406888 w 8613217"/>
                <a:gd name="connsiteY270" fmla="*/ 6265749 h 6281670"/>
                <a:gd name="connsiteX271" fmla="*/ 4484284 w 8613217"/>
                <a:gd name="connsiteY271" fmla="*/ 6275171 h 6281670"/>
                <a:gd name="connsiteX272" fmla="*/ 4499090 w 8613217"/>
                <a:gd name="connsiteY272" fmla="*/ 6272479 h 6281670"/>
                <a:gd name="connsiteX273" fmla="*/ 4512551 w 8613217"/>
                <a:gd name="connsiteY273" fmla="*/ 6181622 h 6281670"/>
                <a:gd name="connsiteX274" fmla="*/ 4572449 w 8613217"/>
                <a:gd name="connsiteY274" fmla="*/ 6153356 h 6281670"/>
                <a:gd name="connsiteX275" fmla="*/ 4575814 w 8613217"/>
                <a:gd name="connsiteY275" fmla="*/ 6127781 h 6281670"/>
                <a:gd name="connsiteX276" fmla="*/ 4538125 w 8613217"/>
                <a:gd name="connsiteY276" fmla="*/ 6076633 h 6281670"/>
                <a:gd name="connsiteX277" fmla="*/ 4536779 w 8613217"/>
                <a:gd name="connsiteY277" fmla="*/ 6042309 h 6281670"/>
                <a:gd name="connsiteX278" fmla="*/ 4573122 w 8613217"/>
                <a:gd name="connsiteY278" fmla="*/ 6032214 h 6281670"/>
                <a:gd name="connsiteX279" fmla="*/ 4637731 w 8613217"/>
                <a:gd name="connsiteY279" fmla="*/ 6051058 h 6281670"/>
                <a:gd name="connsiteX280" fmla="*/ 4665997 w 8613217"/>
                <a:gd name="connsiteY280" fmla="*/ 6029522 h 6281670"/>
                <a:gd name="connsiteX281" fmla="*/ 4665997 w 8613217"/>
                <a:gd name="connsiteY281" fmla="*/ 5985776 h 6281670"/>
                <a:gd name="connsiteX282" fmla="*/ 4681477 w 8613217"/>
                <a:gd name="connsiteY282" fmla="*/ 5966931 h 6281670"/>
                <a:gd name="connsiteX283" fmla="*/ 4701667 w 8613217"/>
                <a:gd name="connsiteY283" fmla="*/ 5981065 h 6281670"/>
                <a:gd name="connsiteX284" fmla="*/ 4724550 w 8613217"/>
                <a:gd name="connsiteY284" fmla="*/ 6054423 h 6281670"/>
                <a:gd name="connsiteX285" fmla="*/ 4743394 w 8613217"/>
                <a:gd name="connsiteY285" fmla="*/ 6073268 h 6281670"/>
                <a:gd name="connsiteX286" fmla="*/ 4752143 w 8613217"/>
                <a:gd name="connsiteY286" fmla="*/ 6050385 h 6281670"/>
                <a:gd name="connsiteX287" fmla="*/ 4752143 w 8613217"/>
                <a:gd name="connsiteY287" fmla="*/ 5996544 h 6281670"/>
                <a:gd name="connsiteX288" fmla="*/ 4800600 w 8613217"/>
                <a:gd name="connsiteY288" fmla="*/ 6046347 h 6281670"/>
                <a:gd name="connsiteX289" fmla="*/ 4859825 w 8613217"/>
                <a:gd name="connsiteY289" fmla="*/ 6088747 h 6281670"/>
                <a:gd name="connsiteX290" fmla="*/ 4932511 w 8613217"/>
                <a:gd name="connsiteY290" fmla="*/ 6036252 h 6281670"/>
                <a:gd name="connsiteX291" fmla="*/ 4919050 w 8613217"/>
                <a:gd name="connsiteY291" fmla="*/ 5940011 h 6281670"/>
                <a:gd name="connsiteX292" fmla="*/ 4830213 w 8613217"/>
                <a:gd name="connsiteY292" fmla="*/ 5933281 h 6281670"/>
                <a:gd name="connsiteX293" fmla="*/ 4779064 w 8613217"/>
                <a:gd name="connsiteY293" fmla="*/ 5876074 h 6281670"/>
                <a:gd name="connsiteX294" fmla="*/ 4778391 w 8613217"/>
                <a:gd name="connsiteY294" fmla="*/ 5829637 h 6281670"/>
                <a:gd name="connsiteX295" fmla="*/ 5091342 w 8613217"/>
                <a:gd name="connsiteY295" fmla="*/ 5236712 h 6281670"/>
                <a:gd name="connsiteX296" fmla="*/ 5116243 w 8613217"/>
                <a:gd name="connsiteY296" fmla="*/ 5202389 h 6281670"/>
                <a:gd name="connsiteX297" fmla="*/ 5269690 w 8613217"/>
                <a:gd name="connsiteY297" fmla="*/ 5086631 h 6281670"/>
                <a:gd name="connsiteX298" fmla="*/ 5744837 w 8613217"/>
                <a:gd name="connsiteY298" fmla="*/ 4795889 h 6281670"/>
                <a:gd name="connsiteX299" fmla="*/ 5814830 w 8613217"/>
                <a:gd name="connsiteY299" fmla="*/ 4775699 h 6281670"/>
                <a:gd name="connsiteX300" fmla="*/ 6103553 w 8613217"/>
                <a:gd name="connsiteY300" fmla="*/ 4765603 h 6281670"/>
                <a:gd name="connsiteX301" fmla="*/ 7086824 w 8613217"/>
                <a:gd name="connsiteY301" fmla="*/ 4811369 h 6281670"/>
                <a:gd name="connsiteX302" fmla="*/ 7489959 w 8613217"/>
                <a:gd name="connsiteY302" fmla="*/ 4805311 h 6281670"/>
                <a:gd name="connsiteX303" fmla="*/ 7516880 w 8613217"/>
                <a:gd name="connsiteY303" fmla="*/ 4801946 h 6281670"/>
                <a:gd name="connsiteX304" fmla="*/ 7536397 w 8613217"/>
                <a:gd name="connsiteY304" fmla="*/ 4800600 h 6281670"/>
                <a:gd name="connsiteX305" fmla="*/ 7619850 w 8613217"/>
                <a:gd name="connsiteY305" fmla="*/ 4791178 h 6281670"/>
                <a:gd name="connsiteX306" fmla="*/ 7661577 w 8613217"/>
                <a:gd name="connsiteY306" fmla="*/ 4813388 h 6281670"/>
                <a:gd name="connsiteX307" fmla="*/ 7920014 w 8613217"/>
                <a:gd name="connsiteY307" fmla="*/ 5004523 h 6281670"/>
                <a:gd name="connsiteX308" fmla="*/ 8354780 w 8613217"/>
                <a:gd name="connsiteY308" fmla="*/ 4830886 h 6281670"/>
                <a:gd name="connsiteX309" fmla="*/ 8579567 w 8613217"/>
                <a:gd name="connsiteY309" fmla="*/ 4409580 h 6281670"/>
                <a:gd name="connsiteX310" fmla="*/ 8613217 w 8613217"/>
                <a:gd name="connsiteY310" fmla="*/ 4250076 h 6281670"/>
                <a:gd name="connsiteX311" fmla="*/ 8613217 w 8613217"/>
                <a:gd name="connsiteY311" fmla="*/ 4196235 h 6281670"/>
                <a:gd name="connsiteX312" fmla="*/ 8420062 w 8613217"/>
                <a:gd name="connsiteY312" fmla="*/ 4211041 h 6281670"/>
                <a:gd name="connsiteX313" fmla="*/ 4571776 w 8613217"/>
                <a:gd name="connsiteY313" fmla="*/ 915970 h 6281670"/>
                <a:gd name="connsiteX314" fmla="*/ 4583890 w 8613217"/>
                <a:gd name="connsiteY314" fmla="*/ 888377 h 6281670"/>
                <a:gd name="connsiteX315" fmla="*/ 4571776 w 8613217"/>
                <a:gd name="connsiteY315" fmla="*/ 915970 h 6281670"/>
                <a:gd name="connsiteX316" fmla="*/ 2362948 w 8613217"/>
                <a:gd name="connsiteY316" fmla="*/ 965100 h 6281670"/>
                <a:gd name="connsiteX317" fmla="*/ 2363621 w 8613217"/>
                <a:gd name="connsiteY317" fmla="*/ 962408 h 6281670"/>
                <a:gd name="connsiteX318" fmla="*/ 2368332 w 8613217"/>
                <a:gd name="connsiteY318" fmla="*/ 967119 h 6281670"/>
                <a:gd name="connsiteX319" fmla="*/ 2362948 w 8613217"/>
                <a:gd name="connsiteY319" fmla="*/ 965100 h 6281670"/>
                <a:gd name="connsiteX320" fmla="*/ 2435633 w 8613217"/>
                <a:gd name="connsiteY320" fmla="*/ 1055284 h 6281670"/>
                <a:gd name="connsiteX321" fmla="*/ 2426211 w 8613217"/>
                <a:gd name="connsiteY321" fmla="*/ 1053265 h 6281670"/>
                <a:gd name="connsiteX322" fmla="*/ 2370351 w 8613217"/>
                <a:gd name="connsiteY322" fmla="*/ 968465 h 6281670"/>
                <a:gd name="connsiteX323" fmla="*/ 2432268 w 8613217"/>
                <a:gd name="connsiteY323" fmla="*/ 1045862 h 6281670"/>
                <a:gd name="connsiteX324" fmla="*/ 2435633 w 8613217"/>
                <a:gd name="connsiteY324" fmla="*/ 1055284 h 6281670"/>
                <a:gd name="connsiteX325" fmla="*/ 695895 w 8613217"/>
                <a:gd name="connsiteY325" fmla="*/ 1016922 h 6281670"/>
                <a:gd name="connsiteX326" fmla="*/ 692530 w 8613217"/>
                <a:gd name="connsiteY326" fmla="*/ 1005481 h 6281670"/>
                <a:gd name="connsiteX327" fmla="*/ 695895 w 8613217"/>
                <a:gd name="connsiteY327" fmla="*/ 1016922 h 6281670"/>
                <a:gd name="connsiteX328" fmla="*/ 4511205 w 8613217"/>
                <a:gd name="connsiteY328" fmla="*/ 6014042 h 6281670"/>
                <a:gd name="connsiteX329" fmla="*/ 4537452 w 8613217"/>
                <a:gd name="connsiteY329" fmla="*/ 5944049 h 6281670"/>
                <a:gd name="connsiteX330" fmla="*/ 4511205 w 8613217"/>
                <a:gd name="connsiteY330" fmla="*/ 6014042 h 6281670"/>
                <a:gd name="connsiteX331" fmla="*/ 4750797 w 8613217"/>
                <a:gd name="connsiteY331" fmla="*/ 5917128 h 6281670"/>
                <a:gd name="connsiteX332" fmla="*/ 4741375 w 8613217"/>
                <a:gd name="connsiteY332" fmla="*/ 5939338 h 6281670"/>
                <a:gd name="connsiteX333" fmla="*/ 4732626 w 8613217"/>
                <a:gd name="connsiteY333" fmla="*/ 5935300 h 6281670"/>
                <a:gd name="connsiteX334" fmla="*/ 4727915 w 8613217"/>
                <a:gd name="connsiteY334" fmla="*/ 5907706 h 6281670"/>
                <a:gd name="connsiteX335" fmla="*/ 4750797 w 8613217"/>
                <a:gd name="connsiteY335" fmla="*/ 5875402 h 6281670"/>
                <a:gd name="connsiteX336" fmla="*/ 4750797 w 8613217"/>
                <a:gd name="connsiteY336" fmla="*/ 5917128 h 6281670"/>
                <a:gd name="connsiteX337" fmla="*/ 4875978 w 8613217"/>
                <a:gd name="connsiteY337" fmla="*/ 5457461 h 6281670"/>
                <a:gd name="connsiteX338" fmla="*/ 4616868 w 8613217"/>
                <a:gd name="connsiteY338" fmla="*/ 5877421 h 6281670"/>
                <a:gd name="connsiteX339" fmla="*/ 4562354 w 8613217"/>
                <a:gd name="connsiteY339" fmla="*/ 5884824 h 6281670"/>
                <a:gd name="connsiteX340" fmla="*/ 4880015 w 8613217"/>
                <a:gd name="connsiteY340" fmla="*/ 5419772 h 6281670"/>
                <a:gd name="connsiteX341" fmla="*/ 4875978 w 8613217"/>
                <a:gd name="connsiteY341" fmla="*/ 5457461 h 6281670"/>
                <a:gd name="connsiteX342" fmla="*/ 5020675 w 8613217"/>
                <a:gd name="connsiteY342" fmla="*/ 5141145 h 6281670"/>
                <a:gd name="connsiteX343" fmla="*/ 4989717 w 8613217"/>
                <a:gd name="connsiteY343" fmla="*/ 5179506 h 6281670"/>
                <a:gd name="connsiteX344" fmla="*/ 4445922 w 8613217"/>
                <a:gd name="connsiteY344" fmla="*/ 5878767 h 6281670"/>
                <a:gd name="connsiteX345" fmla="*/ 4415637 w 8613217"/>
                <a:gd name="connsiteY345" fmla="*/ 5953471 h 6281670"/>
                <a:gd name="connsiteX346" fmla="*/ 4357085 w 8613217"/>
                <a:gd name="connsiteY346" fmla="*/ 6075286 h 6281670"/>
                <a:gd name="connsiteX347" fmla="*/ 4338240 w 8613217"/>
                <a:gd name="connsiteY347" fmla="*/ 6125762 h 6281670"/>
                <a:gd name="connsiteX348" fmla="*/ 4322761 w 8613217"/>
                <a:gd name="connsiteY348" fmla="*/ 6080671 h 6281670"/>
                <a:gd name="connsiteX349" fmla="*/ 4306609 w 8613217"/>
                <a:gd name="connsiteY349" fmla="*/ 6061826 h 6281670"/>
                <a:gd name="connsiteX350" fmla="*/ 4295168 w 8613217"/>
                <a:gd name="connsiteY350" fmla="*/ 6082689 h 6281670"/>
                <a:gd name="connsiteX351" fmla="*/ 4292475 w 8613217"/>
                <a:gd name="connsiteY351" fmla="*/ 6112302 h 6281670"/>
                <a:gd name="connsiteX352" fmla="*/ 4277669 w 8613217"/>
                <a:gd name="connsiteY352" fmla="*/ 6097496 h 6281670"/>
                <a:gd name="connsiteX353" fmla="*/ 4183447 w 8613217"/>
                <a:gd name="connsiteY353" fmla="*/ 5282478 h 6281670"/>
                <a:gd name="connsiteX354" fmla="*/ 4412945 w 8613217"/>
                <a:gd name="connsiteY354" fmla="*/ 4743394 h 6281670"/>
                <a:gd name="connsiteX355" fmla="*/ 5036828 w 8613217"/>
                <a:gd name="connsiteY355" fmla="*/ 3935106 h 6281670"/>
                <a:gd name="connsiteX356" fmla="*/ 5054999 w 8613217"/>
                <a:gd name="connsiteY356" fmla="*/ 3966064 h 6281670"/>
                <a:gd name="connsiteX357" fmla="*/ 5020675 w 8613217"/>
                <a:gd name="connsiteY35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52259 w 8613217"/>
                <a:gd name="connsiteY95" fmla="*/ 2838095 h 6281670"/>
                <a:gd name="connsiteX96" fmla="*/ 4404869 w 8613217"/>
                <a:gd name="connsiteY96" fmla="*/ 2499569 h 6281670"/>
                <a:gd name="connsiteX97" fmla="*/ 4425059 w 8613217"/>
                <a:gd name="connsiteY97" fmla="*/ 2408713 h 6281670"/>
                <a:gd name="connsiteX98" fmla="*/ 4497071 w 8613217"/>
                <a:gd name="connsiteY98" fmla="*/ 2304396 h 6281670"/>
                <a:gd name="connsiteX99" fmla="*/ 4551585 w 8613217"/>
                <a:gd name="connsiteY99" fmla="*/ 2152968 h 6281670"/>
                <a:gd name="connsiteX100" fmla="*/ 4741375 w 8613217"/>
                <a:gd name="connsiteY100" fmla="*/ 1413327 h 6281670"/>
                <a:gd name="connsiteX101" fmla="*/ 4929146 w 8613217"/>
                <a:gd name="connsiteY101" fmla="*/ 819730 h 6281670"/>
                <a:gd name="connsiteX102" fmla="*/ 5233347 w 8613217"/>
                <a:gd name="connsiteY102" fmla="*/ 28940 h 6281670"/>
                <a:gd name="connsiteX103" fmla="*/ 5238058 w 8613217"/>
                <a:gd name="connsiteY103" fmla="*/ 0 h 6281670"/>
                <a:gd name="connsiteX104" fmla="*/ 4976929 w 8613217"/>
                <a:gd name="connsiteY104" fmla="*/ 159504 h 6281670"/>
                <a:gd name="connsiteX105" fmla="*/ 4204984 w 8613217"/>
                <a:gd name="connsiteY105" fmla="*/ 890396 h 6281670"/>
                <a:gd name="connsiteX106" fmla="*/ 3943182 w 8613217"/>
                <a:gd name="connsiteY106" fmla="*/ 2139508 h 6281670"/>
                <a:gd name="connsiteX107" fmla="*/ 4076438 w 8613217"/>
                <a:gd name="connsiteY107" fmla="*/ 2389868 h 6281670"/>
                <a:gd name="connsiteX108" fmla="*/ 4215079 w 8613217"/>
                <a:gd name="connsiteY108" fmla="*/ 2474668 h 6281670"/>
                <a:gd name="connsiteX109" fmla="*/ 4244018 w 8613217"/>
                <a:gd name="connsiteY109" fmla="*/ 2445055 h 6281670"/>
                <a:gd name="connsiteX110" fmla="*/ 4230558 w 8613217"/>
                <a:gd name="connsiteY110" fmla="*/ 1718875 h 6281670"/>
                <a:gd name="connsiteX111" fmla="*/ 4411599 w 8613217"/>
                <a:gd name="connsiteY111" fmla="*/ 1186522 h 6281670"/>
                <a:gd name="connsiteX112" fmla="*/ 4552259 w 8613217"/>
                <a:gd name="connsiteY112" fmla="*/ 934815 h 6281670"/>
                <a:gd name="connsiteX113" fmla="*/ 4572449 w 8613217"/>
                <a:gd name="connsiteY113" fmla="*/ 920008 h 6281670"/>
                <a:gd name="connsiteX114" fmla="*/ 4553604 w 8613217"/>
                <a:gd name="connsiteY114" fmla="*/ 956351 h 6281670"/>
                <a:gd name="connsiteX115" fmla="*/ 4390735 w 8613217"/>
                <a:gd name="connsiteY115" fmla="*/ 1302280 h 6281670"/>
                <a:gd name="connsiteX116" fmla="*/ 4340260 w 8613217"/>
                <a:gd name="connsiteY116" fmla="*/ 2524471 h 6281670"/>
                <a:gd name="connsiteX117" fmla="*/ 4501109 w 8613217"/>
                <a:gd name="connsiteY117" fmla="*/ 2892609 h 6281670"/>
                <a:gd name="connsiteX118" fmla="*/ 4692918 w 8613217"/>
                <a:gd name="connsiteY118" fmla="*/ 3241230 h 6281670"/>
                <a:gd name="connsiteX119" fmla="*/ 4992409 w 8613217"/>
                <a:gd name="connsiteY119" fmla="*/ 3809925 h 6281670"/>
                <a:gd name="connsiteX120" fmla="*/ 5000485 w 8613217"/>
                <a:gd name="connsiteY120" fmla="*/ 3847614 h 6281670"/>
                <a:gd name="connsiteX121" fmla="*/ 4993755 w 8613217"/>
                <a:gd name="connsiteY121" fmla="*/ 3855017 h 6281670"/>
                <a:gd name="connsiteX122" fmla="*/ 4993082 w 8613217"/>
                <a:gd name="connsiteY122" fmla="*/ 3855690 h 6281670"/>
                <a:gd name="connsiteX123" fmla="*/ 4982313 w 8613217"/>
                <a:gd name="connsiteY123" fmla="*/ 3867131 h 6281670"/>
                <a:gd name="connsiteX124" fmla="*/ 4626290 w 8613217"/>
                <a:gd name="connsiteY124" fmla="*/ 4274977 h 6281670"/>
                <a:gd name="connsiteX125" fmla="*/ 4180755 w 8613217"/>
                <a:gd name="connsiteY125" fmla="*/ 4968853 h 6281670"/>
                <a:gd name="connsiteX126" fmla="*/ 4071727 w 8613217"/>
                <a:gd name="connsiteY126" fmla="*/ 5853192 h 6281670"/>
                <a:gd name="connsiteX127" fmla="*/ 4040769 w 8613217"/>
                <a:gd name="connsiteY127" fmla="*/ 5907706 h 6281670"/>
                <a:gd name="connsiteX128" fmla="*/ 4005099 w 8613217"/>
                <a:gd name="connsiteY128" fmla="*/ 5881459 h 6281670"/>
                <a:gd name="connsiteX129" fmla="*/ 4007791 w 8613217"/>
                <a:gd name="connsiteY129" fmla="*/ 5830983 h 6281670"/>
                <a:gd name="connsiteX130" fmla="*/ 3990293 w 8613217"/>
                <a:gd name="connsiteY130" fmla="*/ 5807427 h 6281670"/>
                <a:gd name="connsiteX131" fmla="*/ 3964045 w 8613217"/>
                <a:gd name="connsiteY131" fmla="*/ 5789256 h 6281670"/>
                <a:gd name="connsiteX132" fmla="*/ 3941836 w 8613217"/>
                <a:gd name="connsiteY132" fmla="*/ 5705129 h 6281670"/>
                <a:gd name="connsiteX133" fmla="*/ 3908185 w 8613217"/>
                <a:gd name="connsiteY133" fmla="*/ 5236040 h 6281670"/>
                <a:gd name="connsiteX134" fmla="*/ 3918953 w 8613217"/>
                <a:gd name="connsiteY134" fmla="*/ 4237288 h 6281670"/>
                <a:gd name="connsiteX135" fmla="*/ 3786370 w 8613217"/>
                <a:gd name="connsiteY135" fmla="*/ 3122779 h 6281670"/>
                <a:gd name="connsiteX136" fmla="*/ 3570333 w 8613217"/>
                <a:gd name="connsiteY136" fmla="*/ 2570236 h 6281670"/>
                <a:gd name="connsiteX137" fmla="*/ 3563603 w 8613217"/>
                <a:gd name="connsiteY137" fmla="*/ 2556776 h 6281670"/>
                <a:gd name="connsiteX138" fmla="*/ 3556872 w 8613217"/>
                <a:gd name="connsiteY138" fmla="*/ 2543315 h 6281670"/>
                <a:gd name="connsiteX139" fmla="*/ 3531298 w 8613217"/>
                <a:gd name="connsiteY139" fmla="*/ 2494185 h 6281670"/>
                <a:gd name="connsiteX140" fmla="*/ 3525241 w 8613217"/>
                <a:gd name="connsiteY140" fmla="*/ 2482071 h 6281670"/>
                <a:gd name="connsiteX141" fmla="*/ 3410829 w 8613217"/>
                <a:gd name="connsiteY141" fmla="*/ 2273437 h 6281670"/>
                <a:gd name="connsiteX142" fmla="*/ 3411502 w 8613217"/>
                <a:gd name="connsiteY142" fmla="*/ 2229018 h 6281670"/>
                <a:gd name="connsiteX143" fmla="*/ 3451209 w 8613217"/>
                <a:gd name="connsiteY143" fmla="*/ 2126720 h 6281670"/>
                <a:gd name="connsiteX144" fmla="*/ 3431692 w 8613217"/>
                <a:gd name="connsiteY144" fmla="*/ 1895877 h 6281670"/>
                <a:gd name="connsiteX145" fmla="*/ 3186715 w 8613217"/>
                <a:gd name="connsiteY145" fmla="*/ 1401886 h 6281670"/>
                <a:gd name="connsiteX146" fmla="*/ 2531874 w 8613217"/>
                <a:gd name="connsiteY146" fmla="*/ 701952 h 6281670"/>
                <a:gd name="connsiteX147" fmla="*/ 1731662 w 8613217"/>
                <a:gd name="connsiteY147" fmla="*/ 39035 h 6281670"/>
                <a:gd name="connsiteX148" fmla="*/ 1722913 w 8613217"/>
                <a:gd name="connsiteY148" fmla="*/ 36343 h 6281670"/>
                <a:gd name="connsiteX149" fmla="*/ 1723586 w 8613217"/>
                <a:gd name="connsiteY149" fmla="*/ 47111 h 6281670"/>
                <a:gd name="connsiteX150" fmla="*/ 1984042 w 8613217"/>
                <a:gd name="connsiteY150" fmla="*/ 871552 h 6281670"/>
                <a:gd name="connsiteX151" fmla="*/ 2773486 w 8613217"/>
                <a:gd name="connsiteY151" fmla="*/ 2064130 h 6281670"/>
                <a:gd name="connsiteX152" fmla="*/ 3058170 w 8613217"/>
                <a:gd name="connsiteY152" fmla="*/ 2286897 h 6281670"/>
                <a:gd name="connsiteX153" fmla="*/ 3235845 w 8613217"/>
                <a:gd name="connsiteY153" fmla="*/ 2329297 h 6281670"/>
                <a:gd name="connsiteX154" fmla="*/ 3256709 w 8613217"/>
                <a:gd name="connsiteY154" fmla="*/ 2294974 h 6281670"/>
                <a:gd name="connsiteX155" fmla="*/ 3083072 w 8613217"/>
                <a:gd name="connsiteY155" fmla="*/ 1999521 h 6281670"/>
                <a:gd name="connsiteX156" fmla="*/ 2450440 w 8613217"/>
                <a:gd name="connsiteY156" fmla="*/ 1092973 h 6281670"/>
                <a:gd name="connsiteX157" fmla="*/ 2432941 w 8613217"/>
                <a:gd name="connsiteY157" fmla="*/ 1062014 h 6281670"/>
                <a:gd name="connsiteX158" fmla="*/ 2454478 w 8613217"/>
                <a:gd name="connsiteY158" fmla="*/ 1076820 h 6281670"/>
                <a:gd name="connsiteX159" fmla="*/ 2967986 w 8613217"/>
                <a:gd name="connsiteY159" fmla="*/ 1739738 h 6281670"/>
                <a:gd name="connsiteX160" fmla="*/ 3266131 w 8613217"/>
                <a:gd name="connsiteY160" fmla="*/ 2175850 h 6281670"/>
                <a:gd name="connsiteX161" fmla="*/ 3457939 w 8613217"/>
                <a:gd name="connsiteY161" fmla="*/ 2509665 h 6281670"/>
                <a:gd name="connsiteX162" fmla="*/ 3464670 w 8613217"/>
                <a:gd name="connsiteY162" fmla="*/ 2523125 h 6281670"/>
                <a:gd name="connsiteX163" fmla="*/ 3471400 w 8613217"/>
                <a:gd name="connsiteY163" fmla="*/ 2536585 h 6281670"/>
                <a:gd name="connsiteX164" fmla="*/ 3478130 w 8613217"/>
                <a:gd name="connsiteY164" fmla="*/ 2550045 h 6281670"/>
                <a:gd name="connsiteX165" fmla="*/ 3484860 w 8613217"/>
                <a:gd name="connsiteY165" fmla="*/ 2563506 h 6281670"/>
                <a:gd name="connsiteX166" fmla="*/ 3491590 w 8613217"/>
                <a:gd name="connsiteY166" fmla="*/ 2576966 h 6281670"/>
                <a:gd name="connsiteX167" fmla="*/ 3498320 w 8613217"/>
                <a:gd name="connsiteY167" fmla="*/ 2590426 h 6281670"/>
                <a:gd name="connsiteX168" fmla="*/ 3504378 w 8613217"/>
                <a:gd name="connsiteY168" fmla="*/ 2605906 h 6281670"/>
                <a:gd name="connsiteX169" fmla="*/ 3733875 w 8613217"/>
                <a:gd name="connsiteY169" fmla="*/ 3249979 h 6281670"/>
                <a:gd name="connsiteX170" fmla="*/ 3823385 w 8613217"/>
                <a:gd name="connsiteY170" fmla="*/ 4359777 h 6281670"/>
                <a:gd name="connsiteX171" fmla="*/ 3816655 w 8613217"/>
                <a:gd name="connsiteY171" fmla="*/ 4369199 h 6281670"/>
                <a:gd name="connsiteX172" fmla="*/ 3800503 w 8613217"/>
                <a:gd name="connsiteY172" fmla="*/ 4322761 h 6281670"/>
                <a:gd name="connsiteX173" fmla="*/ 3407464 w 8613217"/>
                <a:gd name="connsiteY173" fmla="*/ 3663208 h 6281670"/>
                <a:gd name="connsiteX174" fmla="*/ 2516395 w 8613217"/>
                <a:gd name="connsiteY174" fmla="*/ 2980101 h 6281670"/>
                <a:gd name="connsiteX175" fmla="*/ 2502934 w 8613217"/>
                <a:gd name="connsiteY175" fmla="*/ 2971351 h 6281670"/>
                <a:gd name="connsiteX176" fmla="*/ 2390541 w 8613217"/>
                <a:gd name="connsiteY176" fmla="*/ 2898666 h 6281670"/>
                <a:gd name="connsiteX177" fmla="*/ 2247863 w 8613217"/>
                <a:gd name="connsiteY177" fmla="*/ 2802425 h 6281670"/>
                <a:gd name="connsiteX178" fmla="*/ 2055381 w 8613217"/>
                <a:gd name="connsiteY178" fmla="*/ 2665131 h 6281670"/>
                <a:gd name="connsiteX179" fmla="*/ 1471879 w 8613217"/>
                <a:gd name="connsiteY179" fmla="*/ 2148930 h 6281670"/>
                <a:gd name="connsiteX180" fmla="*/ 1461111 w 8613217"/>
                <a:gd name="connsiteY180" fmla="*/ 2109895 h 6281670"/>
                <a:gd name="connsiteX181" fmla="*/ 1501492 w 8613217"/>
                <a:gd name="connsiteY181" fmla="*/ 1918759 h 6281670"/>
                <a:gd name="connsiteX182" fmla="*/ 1395155 w 8613217"/>
                <a:gd name="connsiteY182" fmla="*/ 1570812 h 6281670"/>
                <a:gd name="connsiteX183" fmla="*/ 937507 w 8613217"/>
                <a:gd name="connsiteY183" fmla="*/ 860783 h 6281670"/>
                <a:gd name="connsiteX184" fmla="*/ 682435 w 8613217"/>
                <a:gd name="connsiteY184" fmla="*/ 471109 h 6281670"/>
                <a:gd name="connsiteX185" fmla="*/ 590905 w 8613217"/>
                <a:gd name="connsiteY185" fmla="*/ 214691 h 6281670"/>
                <a:gd name="connsiteX186" fmla="*/ 581483 w 8613217"/>
                <a:gd name="connsiteY186" fmla="*/ 222767 h 6281670"/>
                <a:gd name="connsiteX187" fmla="*/ 555909 w 8613217"/>
                <a:gd name="connsiteY187" fmla="*/ 262475 h 6281670"/>
                <a:gd name="connsiteX188" fmla="*/ 423998 w 8613217"/>
                <a:gd name="connsiteY188" fmla="*/ 619845 h 6281670"/>
                <a:gd name="connsiteX189" fmla="*/ 443515 w 8613217"/>
                <a:gd name="connsiteY189" fmla="*/ 1227575 h 6281670"/>
                <a:gd name="connsiteX190" fmla="*/ 806942 w 8613217"/>
                <a:gd name="connsiteY190" fmla="*/ 1996156 h 6281670"/>
                <a:gd name="connsiteX191" fmla="*/ 1087589 w 8613217"/>
                <a:gd name="connsiteY191" fmla="*/ 2216231 h 6281670"/>
                <a:gd name="connsiteX192" fmla="*/ 1317086 w 8613217"/>
                <a:gd name="connsiteY192" fmla="*/ 2233729 h 6281670"/>
                <a:gd name="connsiteX193" fmla="*/ 1327181 w 8613217"/>
                <a:gd name="connsiteY193" fmla="*/ 2198060 h 6281670"/>
                <a:gd name="connsiteX194" fmla="*/ 816364 w 8613217"/>
                <a:gd name="connsiteY194" fmla="*/ 1324489 h 6281670"/>
                <a:gd name="connsiteX195" fmla="*/ 702625 w 8613217"/>
                <a:gd name="connsiteY195" fmla="*/ 1031056 h 6281670"/>
                <a:gd name="connsiteX196" fmla="*/ 767908 w 8613217"/>
                <a:gd name="connsiteY196" fmla="*/ 1173061 h 6281670"/>
                <a:gd name="connsiteX197" fmla="*/ 1444285 w 8613217"/>
                <a:gd name="connsiteY197" fmla="*/ 2226326 h 6281670"/>
                <a:gd name="connsiteX198" fmla="*/ 2209501 w 8613217"/>
                <a:gd name="connsiteY198" fmla="*/ 2876457 h 6281670"/>
                <a:gd name="connsiteX199" fmla="*/ 2308434 w 8613217"/>
                <a:gd name="connsiteY199" fmla="*/ 2939720 h 6281670"/>
                <a:gd name="connsiteX200" fmla="*/ 2340738 w 8613217"/>
                <a:gd name="connsiteY200" fmla="*/ 2972025 h 6281670"/>
                <a:gd name="connsiteX201" fmla="*/ 2302377 w 8613217"/>
                <a:gd name="connsiteY201" fmla="*/ 2972025 h 6281670"/>
                <a:gd name="connsiteX202" fmla="*/ 2266034 w 8613217"/>
                <a:gd name="connsiteY202" fmla="*/ 2967313 h 6281670"/>
                <a:gd name="connsiteX203" fmla="*/ 1817807 w 8613217"/>
                <a:gd name="connsiteY203" fmla="*/ 3025866 h 6281670"/>
                <a:gd name="connsiteX204" fmla="*/ 1007500 w 8613217"/>
                <a:gd name="connsiteY204" fmla="*/ 3309877 h 6281670"/>
                <a:gd name="connsiteX205" fmla="*/ 960389 w 8613217"/>
                <a:gd name="connsiteY205" fmla="*/ 3293725 h 6281670"/>
                <a:gd name="connsiteX206" fmla="*/ 446207 w 8613217"/>
                <a:gd name="connsiteY206" fmla="*/ 3134221 h 6281670"/>
                <a:gd name="connsiteX207" fmla="*/ 217383 w 8613217"/>
                <a:gd name="connsiteY207" fmla="*/ 3227096 h 6281670"/>
                <a:gd name="connsiteX208" fmla="*/ 0 w 8613217"/>
                <a:gd name="connsiteY208" fmla="*/ 3236518 h 6281670"/>
                <a:gd name="connsiteX209" fmla="*/ 0 w 8613217"/>
                <a:gd name="connsiteY209" fmla="*/ 3330740 h 6281670"/>
                <a:gd name="connsiteX210" fmla="*/ 9422 w 8613217"/>
                <a:gd name="connsiteY210" fmla="*/ 3346892 h 6281670"/>
                <a:gd name="connsiteX211" fmla="*/ 255072 w 8613217"/>
                <a:gd name="connsiteY211" fmla="*/ 3717723 h 6281670"/>
                <a:gd name="connsiteX212" fmla="*/ 747044 w 8613217"/>
                <a:gd name="connsiteY212" fmla="*/ 3826078 h 6281670"/>
                <a:gd name="connsiteX213" fmla="*/ 1016249 w 8613217"/>
                <a:gd name="connsiteY213" fmla="*/ 3490244 h 6281670"/>
                <a:gd name="connsiteX214" fmla="*/ 981253 w 8613217"/>
                <a:gd name="connsiteY214" fmla="*/ 3461305 h 6281670"/>
                <a:gd name="connsiteX215" fmla="*/ 563312 w 8613217"/>
                <a:gd name="connsiteY215" fmla="*/ 3490917 h 6281670"/>
                <a:gd name="connsiteX216" fmla="*/ 390347 w 8613217"/>
                <a:gd name="connsiteY216" fmla="*/ 3460632 h 6281670"/>
                <a:gd name="connsiteX217" fmla="*/ 489953 w 8613217"/>
                <a:gd name="connsiteY217" fmla="*/ 3463997 h 6281670"/>
                <a:gd name="connsiteX218" fmla="*/ 903183 w 8613217"/>
                <a:gd name="connsiteY218" fmla="*/ 3408137 h 6281670"/>
                <a:gd name="connsiteX219" fmla="*/ 1043170 w 8613217"/>
                <a:gd name="connsiteY219" fmla="*/ 3372467 h 6281670"/>
                <a:gd name="connsiteX220" fmla="*/ 1508895 w 8613217"/>
                <a:gd name="connsiteY220" fmla="*/ 3218347 h 6281670"/>
                <a:gd name="connsiteX221" fmla="*/ 1912029 w 8613217"/>
                <a:gd name="connsiteY221" fmla="*/ 3101243 h 6281670"/>
                <a:gd name="connsiteX222" fmla="*/ 1912029 w 8613217"/>
                <a:gd name="connsiteY222" fmla="*/ 3101243 h 6281670"/>
                <a:gd name="connsiteX223" fmla="*/ 1924816 w 8613217"/>
                <a:gd name="connsiteY223" fmla="*/ 3099224 h 6281670"/>
                <a:gd name="connsiteX224" fmla="*/ 1986061 w 8613217"/>
                <a:gd name="connsiteY224" fmla="*/ 3087783 h 6281670"/>
                <a:gd name="connsiteX225" fmla="*/ 1992791 w 8613217"/>
                <a:gd name="connsiteY225" fmla="*/ 3087110 h 6281670"/>
                <a:gd name="connsiteX226" fmla="*/ 2087013 w 8613217"/>
                <a:gd name="connsiteY226" fmla="*/ 3074322 h 6281670"/>
                <a:gd name="connsiteX227" fmla="*/ 2113933 w 8613217"/>
                <a:gd name="connsiteY227" fmla="*/ 3072976 h 6281670"/>
                <a:gd name="connsiteX228" fmla="*/ 2118644 w 8613217"/>
                <a:gd name="connsiteY228" fmla="*/ 3064227 h 6281670"/>
                <a:gd name="connsiteX229" fmla="*/ 2257958 w 8613217"/>
                <a:gd name="connsiteY229" fmla="*/ 3064227 h 6281670"/>
                <a:gd name="connsiteX230" fmla="*/ 2262669 w 8613217"/>
                <a:gd name="connsiteY230" fmla="*/ 3072976 h 6281670"/>
                <a:gd name="connsiteX231" fmla="*/ 2434960 w 8613217"/>
                <a:gd name="connsiteY231" fmla="*/ 3101243 h 6281670"/>
                <a:gd name="connsiteX232" fmla="*/ 2635518 w 8613217"/>
                <a:gd name="connsiteY232" fmla="*/ 3164506 h 6281670"/>
                <a:gd name="connsiteX233" fmla="*/ 3038653 w 8613217"/>
                <a:gd name="connsiteY233" fmla="*/ 3453902 h 6281670"/>
                <a:gd name="connsiteX234" fmla="*/ 3580428 w 8613217"/>
                <a:gd name="connsiteY234" fmla="*/ 4087880 h 6281670"/>
                <a:gd name="connsiteX235" fmla="*/ 3776274 w 8613217"/>
                <a:gd name="connsiteY235" fmla="*/ 4626290 h 6281670"/>
                <a:gd name="connsiteX236" fmla="*/ 3813963 w 8613217"/>
                <a:gd name="connsiteY236" fmla="*/ 4802619 h 6281670"/>
                <a:gd name="connsiteX237" fmla="*/ 3811944 w 8613217"/>
                <a:gd name="connsiteY237" fmla="*/ 5407658 h 6281670"/>
                <a:gd name="connsiteX238" fmla="*/ 3881265 w 8613217"/>
                <a:gd name="connsiteY238" fmla="*/ 5874056 h 6281670"/>
                <a:gd name="connsiteX239" fmla="*/ 3879919 w 8613217"/>
                <a:gd name="connsiteY239" fmla="*/ 5898957 h 6281670"/>
                <a:gd name="connsiteX240" fmla="*/ 3757430 w 8613217"/>
                <a:gd name="connsiteY240" fmla="*/ 5946068 h 6281670"/>
                <a:gd name="connsiteX241" fmla="*/ 3743970 w 8613217"/>
                <a:gd name="connsiteY241" fmla="*/ 6053750 h 6281670"/>
                <a:gd name="connsiteX242" fmla="*/ 3803195 w 8613217"/>
                <a:gd name="connsiteY242" fmla="*/ 6092112 h 6281670"/>
                <a:gd name="connsiteX243" fmla="*/ 3896071 w 8613217"/>
                <a:gd name="connsiteY243" fmla="*/ 6023464 h 6281670"/>
                <a:gd name="connsiteX244" fmla="*/ 3920972 w 8613217"/>
                <a:gd name="connsiteY244" fmla="*/ 5996544 h 6281670"/>
                <a:gd name="connsiteX245" fmla="*/ 3918953 w 8613217"/>
                <a:gd name="connsiteY245" fmla="*/ 6053077 h 6281670"/>
                <a:gd name="connsiteX246" fmla="*/ 3931741 w 8613217"/>
                <a:gd name="connsiteY246" fmla="*/ 6077978 h 6281670"/>
                <a:gd name="connsiteX247" fmla="*/ 3951931 w 8613217"/>
                <a:gd name="connsiteY247" fmla="*/ 6055769 h 6281670"/>
                <a:gd name="connsiteX248" fmla="*/ 3972121 w 8613217"/>
                <a:gd name="connsiteY248" fmla="*/ 5988468 h 6281670"/>
                <a:gd name="connsiteX249" fmla="*/ 3994331 w 8613217"/>
                <a:gd name="connsiteY249" fmla="*/ 5968277 h 6281670"/>
                <a:gd name="connsiteX250" fmla="*/ 4005099 w 8613217"/>
                <a:gd name="connsiteY250" fmla="*/ 5995198 h 6281670"/>
                <a:gd name="connsiteX251" fmla="*/ 4071054 w 8613217"/>
                <a:gd name="connsiteY251" fmla="*/ 6040290 h 6281670"/>
                <a:gd name="connsiteX252" fmla="*/ 4100667 w 8613217"/>
                <a:gd name="connsiteY252" fmla="*/ 6026829 h 6281670"/>
                <a:gd name="connsiteX253" fmla="*/ 4110089 w 8613217"/>
                <a:gd name="connsiteY253" fmla="*/ 5993179 h 6281670"/>
                <a:gd name="connsiteX254" fmla="*/ 4124895 w 8613217"/>
                <a:gd name="connsiteY254" fmla="*/ 6032214 h 6281670"/>
                <a:gd name="connsiteX255" fmla="*/ 4117492 w 8613217"/>
                <a:gd name="connsiteY255" fmla="*/ 6106918 h 6281670"/>
                <a:gd name="connsiteX256" fmla="*/ 4080476 w 8613217"/>
                <a:gd name="connsiteY256" fmla="*/ 6141242 h 6281670"/>
                <a:gd name="connsiteX257" fmla="*/ 4176717 w 8613217"/>
                <a:gd name="connsiteY257" fmla="*/ 6189025 h 6281670"/>
                <a:gd name="connsiteX258" fmla="*/ 4170660 w 8613217"/>
                <a:gd name="connsiteY258" fmla="*/ 6271133 h 6281670"/>
                <a:gd name="connsiteX259" fmla="*/ 4195562 w 8613217"/>
                <a:gd name="connsiteY259" fmla="*/ 6277863 h 6281670"/>
                <a:gd name="connsiteX260" fmla="*/ 4261517 w 8613217"/>
                <a:gd name="connsiteY260" fmla="*/ 6267768 h 6281670"/>
                <a:gd name="connsiteX261" fmla="*/ 4289784 w 8613217"/>
                <a:gd name="connsiteY261" fmla="*/ 6247578 h 6281670"/>
                <a:gd name="connsiteX262" fmla="*/ 4295840 w 8613217"/>
                <a:gd name="connsiteY262" fmla="*/ 6204505 h 6281670"/>
                <a:gd name="connsiteX263" fmla="*/ 4305936 w 8613217"/>
                <a:gd name="connsiteY263" fmla="*/ 6182969 h 6281670"/>
                <a:gd name="connsiteX264" fmla="*/ 4324107 w 8613217"/>
                <a:gd name="connsiteY264" fmla="*/ 6199794 h 6281670"/>
                <a:gd name="connsiteX265" fmla="*/ 4336894 w 8613217"/>
                <a:gd name="connsiteY265" fmla="*/ 6230752 h 6281670"/>
                <a:gd name="connsiteX266" fmla="*/ 4342951 w 8613217"/>
                <a:gd name="connsiteY266" fmla="*/ 6226714 h 6281670"/>
                <a:gd name="connsiteX267" fmla="*/ 4369872 w 8613217"/>
                <a:gd name="connsiteY267" fmla="*/ 6185660 h 6281670"/>
                <a:gd name="connsiteX268" fmla="*/ 4382659 w 8613217"/>
                <a:gd name="connsiteY268" fmla="*/ 6234791 h 6281670"/>
                <a:gd name="connsiteX269" fmla="*/ 4406888 w 8613217"/>
                <a:gd name="connsiteY269" fmla="*/ 6265749 h 6281670"/>
                <a:gd name="connsiteX270" fmla="*/ 4484284 w 8613217"/>
                <a:gd name="connsiteY270" fmla="*/ 6275171 h 6281670"/>
                <a:gd name="connsiteX271" fmla="*/ 4499090 w 8613217"/>
                <a:gd name="connsiteY271" fmla="*/ 6272479 h 6281670"/>
                <a:gd name="connsiteX272" fmla="*/ 4512551 w 8613217"/>
                <a:gd name="connsiteY272" fmla="*/ 6181622 h 6281670"/>
                <a:gd name="connsiteX273" fmla="*/ 4572449 w 8613217"/>
                <a:gd name="connsiteY273" fmla="*/ 6153356 h 6281670"/>
                <a:gd name="connsiteX274" fmla="*/ 4575814 w 8613217"/>
                <a:gd name="connsiteY274" fmla="*/ 6127781 h 6281670"/>
                <a:gd name="connsiteX275" fmla="*/ 4538125 w 8613217"/>
                <a:gd name="connsiteY275" fmla="*/ 6076633 h 6281670"/>
                <a:gd name="connsiteX276" fmla="*/ 4536779 w 8613217"/>
                <a:gd name="connsiteY276" fmla="*/ 6042309 h 6281670"/>
                <a:gd name="connsiteX277" fmla="*/ 4573122 w 8613217"/>
                <a:gd name="connsiteY277" fmla="*/ 6032214 h 6281670"/>
                <a:gd name="connsiteX278" fmla="*/ 4637731 w 8613217"/>
                <a:gd name="connsiteY278" fmla="*/ 6051058 h 6281670"/>
                <a:gd name="connsiteX279" fmla="*/ 4665997 w 8613217"/>
                <a:gd name="connsiteY279" fmla="*/ 6029522 h 6281670"/>
                <a:gd name="connsiteX280" fmla="*/ 4665997 w 8613217"/>
                <a:gd name="connsiteY280" fmla="*/ 5985776 h 6281670"/>
                <a:gd name="connsiteX281" fmla="*/ 4681477 w 8613217"/>
                <a:gd name="connsiteY281" fmla="*/ 5966931 h 6281670"/>
                <a:gd name="connsiteX282" fmla="*/ 4701667 w 8613217"/>
                <a:gd name="connsiteY282" fmla="*/ 5981065 h 6281670"/>
                <a:gd name="connsiteX283" fmla="*/ 4724550 w 8613217"/>
                <a:gd name="connsiteY283" fmla="*/ 6054423 h 6281670"/>
                <a:gd name="connsiteX284" fmla="*/ 4743394 w 8613217"/>
                <a:gd name="connsiteY284" fmla="*/ 6073268 h 6281670"/>
                <a:gd name="connsiteX285" fmla="*/ 4752143 w 8613217"/>
                <a:gd name="connsiteY285" fmla="*/ 6050385 h 6281670"/>
                <a:gd name="connsiteX286" fmla="*/ 4752143 w 8613217"/>
                <a:gd name="connsiteY286" fmla="*/ 5996544 h 6281670"/>
                <a:gd name="connsiteX287" fmla="*/ 4800600 w 8613217"/>
                <a:gd name="connsiteY287" fmla="*/ 6046347 h 6281670"/>
                <a:gd name="connsiteX288" fmla="*/ 4859825 w 8613217"/>
                <a:gd name="connsiteY288" fmla="*/ 6088747 h 6281670"/>
                <a:gd name="connsiteX289" fmla="*/ 4932511 w 8613217"/>
                <a:gd name="connsiteY289" fmla="*/ 6036252 h 6281670"/>
                <a:gd name="connsiteX290" fmla="*/ 4919050 w 8613217"/>
                <a:gd name="connsiteY290" fmla="*/ 5940011 h 6281670"/>
                <a:gd name="connsiteX291" fmla="*/ 4830213 w 8613217"/>
                <a:gd name="connsiteY291" fmla="*/ 5933281 h 6281670"/>
                <a:gd name="connsiteX292" fmla="*/ 4779064 w 8613217"/>
                <a:gd name="connsiteY292" fmla="*/ 5876074 h 6281670"/>
                <a:gd name="connsiteX293" fmla="*/ 4778391 w 8613217"/>
                <a:gd name="connsiteY293" fmla="*/ 5829637 h 6281670"/>
                <a:gd name="connsiteX294" fmla="*/ 5091342 w 8613217"/>
                <a:gd name="connsiteY294" fmla="*/ 5236712 h 6281670"/>
                <a:gd name="connsiteX295" fmla="*/ 5116243 w 8613217"/>
                <a:gd name="connsiteY295" fmla="*/ 5202389 h 6281670"/>
                <a:gd name="connsiteX296" fmla="*/ 5269690 w 8613217"/>
                <a:gd name="connsiteY296" fmla="*/ 5086631 h 6281670"/>
                <a:gd name="connsiteX297" fmla="*/ 5744837 w 8613217"/>
                <a:gd name="connsiteY297" fmla="*/ 4795889 h 6281670"/>
                <a:gd name="connsiteX298" fmla="*/ 5814830 w 8613217"/>
                <a:gd name="connsiteY298" fmla="*/ 4775699 h 6281670"/>
                <a:gd name="connsiteX299" fmla="*/ 6103553 w 8613217"/>
                <a:gd name="connsiteY299" fmla="*/ 4765603 h 6281670"/>
                <a:gd name="connsiteX300" fmla="*/ 7086824 w 8613217"/>
                <a:gd name="connsiteY300" fmla="*/ 4811369 h 6281670"/>
                <a:gd name="connsiteX301" fmla="*/ 7489959 w 8613217"/>
                <a:gd name="connsiteY301" fmla="*/ 4805311 h 6281670"/>
                <a:gd name="connsiteX302" fmla="*/ 7516880 w 8613217"/>
                <a:gd name="connsiteY302" fmla="*/ 4801946 h 6281670"/>
                <a:gd name="connsiteX303" fmla="*/ 7536397 w 8613217"/>
                <a:gd name="connsiteY303" fmla="*/ 4800600 h 6281670"/>
                <a:gd name="connsiteX304" fmla="*/ 7619850 w 8613217"/>
                <a:gd name="connsiteY304" fmla="*/ 4791178 h 6281670"/>
                <a:gd name="connsiteX305" fmla="*/ 7661577 w 8613217"/>
                <a:gd name="connsiteY305" fmla="*/ 4813388 h 6281670"/>
                <a:gd name="connsiteX306" fmla="*/ 7920014 w 8613217"/>
                <a:gd name="connsiteY306" fmla="*/ 5004523 h 6281670"/>
                <a:gd name="connsiteX307" fmla="*/ 8354780 w 8613217"/>
                <a:gd name="connsiteY307" fmla="*/ 4830886 h 6281670"/>
                <a:gd name="connsiteX308" fmla="*/ 8579567 w 8613217"/>
                <a:gd name="connsiteY308" fmla="*/ 4409580 h 6281670"/>
                <a:gd name="connsiteX309" fmla="*/ 8613217 w 8613217"/>
                <a:gd name="connsiteY309" fmla="*/ 4250076 h 6281670"/>
                <a:gd name="connsiteX310" fmla="*/ 8613217 w 8613217"/>
                <a:gd name="connsiteY310" fmla="*/ 4196235 h 6281670"/>
                <a:gd name="connsiteX311" fmla="*/ 8420062 w 8613217"/>
                <a:gd name="connsiteY311" fmla="*/ 4211041 h 6281670"/>
                <a:gd name="connsiteX312" fmla="*/ 4571776 w 8613217"/>
                <a:gd name="connsiteY312" fmla="*/ 915970 h 6281670"/>
                <a:gd name="connsiteX313" fmla="*/ 4583890 w 8613217"/>
                <a:gd name="connsiteY313" fmla="*/ 888377 h 6281670"/>
                <a:gd name="connsiteX314" fmla="*/ 4571776 w 8613217"/>
                <a:gd name="connsiteY314" fmla="*/ 915970 h 6281670"/>
                <a:gd name="connsiteX315" fmla="*/ 2362948 w 8613217"/>
                <a:gd name="connsiteY315" fmla="*/ 965100 h 6281670"/>
                <a:gd name="connsiteX316" fmla="*/ 2363621 w 8613217"/>
                <a:gd name="connsiteY316" fmla="*/ 962408 h 6281670"/>
                <a:gd name="connsiteX317" fmla="*/ 2368332 w 8613217"/>
                <a:gd name="connsiteY317" fmla="*/ 967119 h 6281670"/>
                <a:gd name="connsiteX318" fmla="*/ 2362948 w 8613217"/>
                <a:gd name="connsiteY318" fmla="*/ 965100 h 6281670"/>
                <a:gd name="connsiteX319" fmla="*/ 2435633 w 8613217"/>
                <a:gd name="connsiteY319" fmla="*/ 1055284 h 6281670"/>
                <a:gd name="connsiteX320" fmla="*/ 2426211 w 8613217"/>
                <a:gd name="connsiteY320" fmla="*/ 1053265 h 6281670"/>
                <a:gd name="connsiteX321" fmla="*/ 2370351 w 8613217"/>
                <a:gd name="connsiteY321" fmla="*/ 968465 h 6281670"/>
                <a:gd name="connsiteX322" fmla="*/ 2432268 w 8613217"/>
                <a:gd name="connsiteY322" fmla="*/ 1045862 h 6281670"/>
                <a:gd name="connsiteX323" fmla="*/ 2435633 w 8613217"/>
                <a:gd name="connsiteY323" fmla="*/ 1055284 h 6281670"/>
                <a:gd name="connsiteX324" fmla="*/ 695895 w 8613217"/>
                <a:gd name="connsiteY324" fmla="*/ 1016922 h 6281670"/>
                <a:gd name="connsiteX325" fmla="*/ 692530 w 8613217"/>
                <a:gd name="connsiteY325" fmla="*/ 1005481 h 6281670"/>
                <a:gd name="connsiteX326" fmla="*/ 695895 w 8613217"/>
                <a:gd name="connsiteY326" fmla="*/ 1016922 h 6281670"/>
                <a:gd name="connsiteX327" fmla="*/ 4511205 w 8613217"/>
                <a:gd name="connsiteY327" fmla="*/ 6014042 h 6281670"/>
                <a:gd name="connsiteX328" fmla="*/ 4537452 w 8613217"/>
                <a:gd name="connsiteY328" fmla="*/ 5944049 h 6281670"/>
                <a:gd name="connsiteX329" fmla="*/ 4511205 w 8613217"/>
                <a:gd name="connsiteY329" fmla="*/ 6014042 h 6281670"/>
                <a:gd name="connsiteX330" fmla="*/ 4750797 w 8613217"/>
                <a:gd name="connsiteY330" fmla="*/ 5917128 h 6281670"/>
                <a:gd name="connsiteX331" fmla="*/ 4741375 w 8613217"/>
                <a:gd name="connsiteY331" fmla="*/ 5939338 h 6281670"/>
                <a:gd name="connsiteX332" fmla="*/ 4732626 w 8613217"/>
                <a:gd name="connsiteY332" fmla="*/ 5935300 h 6281670"/>
                <a:gd name="connsiteX333" fmla="*/ 4727915 w 8613217"/>
                <a:gd name="connsiteY333" fmla="*/ 5907706 h 6281670"/>
                <a:gd name="connsiteX334" fmla="*/ 4750797 w 8613217"/>
                <a:gd name="connsiteY334" fmla="*/ 5875402 h 6281670"/>
                <a:gd name="connsiteX335" fmla="*/ 4750797 w 8613217"/>
                <a:gd name="connsiteY335" fmla="*/ 5917128 h 6281670"/>
                <a:gd name="connsiteX336" fmla="*/ 4875978 w 8613217"/>
                <a:gd name="connsiteY336" fmla="*/ 5457461 h 6281670"/>
                <a:gd name="connsiteX337" fmla="*/ 4616868 w 8613217"/>
                <a:gd name="connsiteY337" fmla="*/ 5877421 h 6281670"/>
                <a:gd name="connsiteX338" fmla="*/ 4562354 w 8613217"/>
                <a:gd name="connsiteY338" fmla="*/ 5884824 h 6281670"/>
                <a:gd name="connsiteX339" fmla="*/ 4880015 w 8613217"/>
                <a:gd name="connsiteY339" fmla="*/ 5419772 h 6281670"/>
                <a:gd name="connsiteX340" fmla="*/ 4875978 w 8613217"/>
                <a:gd name="connsiteY340" fmla="*/ 5457461 h 6281670"/>
                <a:gd name="connsiteX341" fmla="*/ 5020675 w 8613217"/>
                <a:gd name="connsiteY341" fmla="*/ 5141145 h 6281670"/>
                <a:gd name="connsiteX342" fmla="*/ 4989717 w 8613217"/>
                <a:gd name="connsiteY342" fmla="*/ 5179506 h 6281670"/>
                <a:gd name="connsiteX343" fmla="*/ 4445922 w 8613217"/>
                <a:gd name="connsiteY343" fmla="*/ 5878767 h 6281670"/>
                <a:gd name="connsiteX344" fmla="*/ 4415637 w 8613217"/>
                <a:gd name="connsiteY344" fmla="*/ 5953471 h 6281670"/>
                <a:gd name="connsiteX345" fmla="*/ 4357085 w 8613217"/>
                <a:gd name="connsiteY345" fmla="*/ 6075286 h 6281670"/>
                <a:gd name="connsiteX346" fmla="*/ 4338240 w 8613217"/>
                <a:gd name="connsiteY346" fmla="*/ 6125762 h 6281670"/>
                <a:gd name="connsiteX347" fmla="*/ 4322761 w 8613217"/>
                <a:gd name="connsiteY347" fmla="*/ 6080671 h 6281670"/>
                <a:gd name="connsiteX348" fmla="*/ 4306609 w 8613217"/>
                <a:gd name="connsiteY348" fmla="*/ 6061826 h 6281670"/>
                <a:gd name="connsiteX349" fmla="*/ 4295168 w 8613217"/>
                <a:gd name="connsiteY349" fmla="*/ 6082689 h 6281670"/>
                <a:gd name="connsiteX350" fmla="*/ 4292475 w 8613217"/>
                <a:gd name="connsiteY350" fmla="*/ 6112302 h 6281670"/>
                <a:gd name="connsiteX351" fmla="*/ 4277669 w 8613217"/>
                <a:gd name="connsiteY351" fmla="*/ 6097496 h 6281670"/>
                <a:gd name="connsiteX352" fmla="*/ 4183447 w 8613217"/>
                <a:gd name="connsiteY352" fmla="*/ 5282478 h 6281670"/>
                <a:gd name="connsiteX353" fmla="*/ 4412945 w 8613217"/>
                <a:gd name="connsiteY353" fmla="*/ 4743394 h 6281670"/>
                <a:gd name="connsiteX354" fmla="*/ 5036828 w 8613217"/>
                <a:gd name="connsiteY354" fmla="*/ 3935106 h 6281670"/>
                <a:gd name="connsiteX355" fmla="*/ 5054999 w 8613217"/>
                <a:gd name="connsiteY355" fmla="*/ 3966064 h 6281670"/>
                <a:gd name="connsiteX356" fmla="*/ 5020675 w 8613217"/>
                <a:gd name="connsiteY356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56460 w 8613217"/>
                <a:gd name="connsiteY70" fmla="*/ 2981447 h 6281670"/>
                <a:gd name="connsiteX71" fmla="*/ 4952701 w 8613217"/>
                <a:gd name="connsiteY71" fmla="*/ 2717626 h 6281670"/>
                <a:gd name="connsiteX72" fmla="*/ 5173449 w 8613217"/>
                <a:gd name="connsiteY72" fmla="*/ 2368332 h 6281670"/>
                <a:gd name="connsiteX73" fmla="*/ 5481689 w 8613217"/>
                <a:gd name="connsiteY73" fmla="*/ 1759928 h 6281670"/>
                <a:gd name="connsiteX74" fmla="*/ 5514667 w 8613217"/>
                <a:gd name="connsiteY74" fmla="*/ 1741757 h 6281670"/>
                <a:gd name="connsiteX75" fmla="*/ 5803389 w 8613217"/>
                <a:gd name="connsiteY75" fmla="*/ 1570812 h 6281670"/>
                <a:gd name="connsiteX76" fmla="*/ 5822907 w 8613217"/>
                <a:gd name="connsiteY76" fmla="*/ 1095665 h 6281670"/>
                <a:gd name="connsiteX77" fmla="*/ 5540241 w 8613217"/>
                <a:gd name="connsiteY77" fmla="*/ 601000 h 6281670"/>
                <a:gd name="connsiteX78" fmla="*/ 5514667 w 8613217"/>
                <a:gd name="connsiteY78" fmla="*/ 600327 h 6281670"/>
                <a:gd name="connsiteX79" fmla="*/ 5421791 w 8613217"/>
                <a:gd name="connsiteY79" fmla="*/ 697914 h 6281670"/>
                <a:gd name="connsiteX80" fmla="*/ 5124319 w 8613217"/>
                <a:gd name="connsiteY80" fmla="*/ 1196617 h 6281670"/>
                <a:gd name="connsiteX81" fmla="*/ 5316801 w 8613217"/>
                <a:gd name="connsiteY81" fmla="*/ 1686570 h 6281670"/>
                <a:gd name="connsiteX82" fmla="*/ 5361220 w 8613217"/>
                <a:gd name="connsiteY82" fmla="*/ 1669072 h 6281670"/>
                <a:gd name="connsiteX83" fmla="*/ 5461499 w 8613217"/>
                <a:gd name="connsiteY83" fmla="*/ 1248439 h 6281670"/>
                <a:gd name="connsiteX84" fmla="*/ 5491784 w 8613217"/>
                <a:gd name="connsiteY84" fmla="*/ 1043170 h 6281670"/>
                <a:gd name="connsiteX85" fmla="*/ 5497841 w 8613217"/>
                <a:gd name="connsiteY85" fmla="*/ 1081532 h 6281670"/>
                <a:gd name="connsiteX86" fmla="*/ 5481016 w 8613217"/>
                <a:gd name="connsiteY86" fmla="*/ 1353429 h 6281670"/>
                <a:gd name="connsiteX87" fmla="*/ 5415734 w 8613217"/>
                <a:gd name="connsiteY87" fmla="*/ 1727624 h 6281670"/>
                <a:gd name="connsiteX88" fmla="*/ 5151240 w 8613217"/>
                <a:gd name="connsiteY88" fmla="*/ 2245171 h 6281670"/>
                <a:gd name="connsiteX89" fmla="*/ 4908282 w 8613217"/>
                <a:gd name="connsiteY89" fmla="*/ 2596483 h 6281670"/>
                <a:gd name="connsiteX90" fmla="*/ 4750124 w 8613217"/>
                <a:gd name="connsiteY90" fmla="*/ 2989523 h 6281670"/>
                <a:gd name="connsiteX91" fmla="*/ 4737337 w 8613217"/>
                <a:gd name="connsiteY91" fmla="*/ 3162487 h 6281670"/>
                <a:gd name="connsiteX92" fmla="*/ 4680804 w 8613217"/>
                <a:gd name="connsiteY92" fmla="*/ 3076341 h 6281670"/>
                <a:gd name="connsiteX93" fmla="*/ 4591293 w 8613217"/>
                <a:gd name="connsiteY93" fmla="*/ 2915491 h 6281670"/>
                <a:gd name="connsiteX94" fmla="*/ 4552259 w 8613217"/>
                <a:gd name="connsiteY94" fmla="*/ 2838095 h 6281670"/>
                <a:gd name="connsiteX95" fmla="*/ 4404869 w 8613217"/>
                <a:gd name="connsiteY95" fmla="*/ 2499569 h 6281670"/>
                <a:gd name="connsiteX96" fmla="*/ 4425059 w 8613217"/>
                <a:gd name="connsiteY96" fmla="*/ 2408713 h 6281670"/>
                <a:gd name="connsiteX97" fmla="*/ 4497071 w 8613217"/>
                <a:gd name="connsiteY97" fmla="*/ 2304396 h 6281670"/>
                <a:gd name="connsiteX98" fmla="*/ 4551585 w 8613217"/>
                <a:gd name="connsiteY98" fmla="*/ 2152968 h 6281670"/>
                <a:gd name="connsiteX99" fmla="*/ 4741375 w 8613217"/>
                <a:gd name="connsiteY99" fmla="*/ 1413327 h 6281670"/>
                <a:gd name="connsiteX100" fmla="*/ 4929146 w 8613217"/>
                <a:gd name="connsiteY100" fmla="*/ 819730 h 6281670"/>
                <a:gd name="connsiteX101" fmla="*/ 5233347 w 8613217"/>
                <a:gd name="connsiteY101" fmla="*/ 28940 h 6281670"/>
                <a:gd name="connsiteX102" fmla="*/ 5238058 w 8613217"/>
                <a:gd name="connsiteY102" fmla="*/ 0 h 6281670"/>
                <a:gd name="connsiteX103" fmla="*/ 4976929 w 8613217"/>
                <a:gd name="connsiteY103" fmla="*/ 159504 h 6281670"/>
                <a:gd name="connsiteX104" fmla="*/ 4204984 w 8613217"/>
                <a:gd name="connsiteY104" fmla="*/ 890396 h 6281670"/>
                <a:gd name="connsiteX105" fmla="*/ 3943182 w 8613217"/>
                <a:gd name="connsiteY105" fmla="*/ 2139508 h 6281670"/>
                <a:gd name="connsiteX106" fmla="*/ 4076438 w 8613217"/>
                <a:gd name="connsiteY106" fmla="*/ 2389868 h 6281670"/>
                <a:gd name="connsiteX107" fmla="*/ 4215079 w 8613217"/>
                <a:gd name="connsiteY107" fmla="*/ 2474668 h 6281670"/>
                <a:gd name="connsiteX108" fmla="*/ 4244018 w 8613217"/>
                <a:gd name="connsiteY108" fmla="*/ 2445055 h 6281670"/>
                <a:gd name="connsiteX109" fmla="*/ 4230558 w 8613217"/>
                <a:gd name="connsiteY109" fmla="*/ 1718875 h 6281670"/>
                <a:gd name="connsiteX110" fmla="*/ 4411599 w 8613217"/>
                <a:gd name="connsiteY110" fmla="*/ 1186522 h 6281670"/>
                <a:gd name="connsiteX111" fmla="*/ 4552259 w 8613217"/>
                <a:gd name="connsiteY111" fmla="*/ 934815 h 6281670"/>
                <a:gd name="connsiteX112" fmla="*/ 4572449 w 8613217"/>
                <a:gd name="connsiteY112" fmla="*/ 920008 h 6281670"/>
                <a:gd name="connsiteX113" fmla="*/ 4553604 w 8613217"/>
                <a:gd name="connsiteY113" fmla="*/ 956351 h 6281670"/>
                <a:gd name="connsiteX114" fmla="*/ 4390735 w 8613217"/>
                <a:gd name="connsiteY114" fmla="*/ 1302280 h 6281670"/>
                <a:gd name="connsiteX115" fmla="*/ 4340260 w 8613217"/>
                <a:gd name="connsiteY115" fmla="*/ 2524471 h 6281670"/>
                <a:gd name="connsiteX116" fmla="*/ 4501109 w 8613217"/>
                <a:gd name="connsiteY116" fmla="*/ 2892609 h 6281670"/>
                <a:gd name="connsiteX117" fmla="*/ 4692918 w 8613217"/>
                <a:gd name="connsiteY117" fmla="*/ 3241230 h 6281670"/>
                <a:gd name="connsiteX118" fmla="*/ 4992409 w 8613217"/>
                <a:gd name="connsiteY118" fmla="*/ 3809925 h 6281670"/>
                <a:gd name="connsiteX119" fmla="*/ 5000485 w 8613217"/>
                <a:gd name="connsiteY119" fmla="*/ 3847614 h 6281670"/>
                <a:gd name="connsiteX120" fmla="*/ 4993755 w 8613217"/>
                <a:gd name="connsiteY120" fmla="*/ 3855017 h 6281670"/>
                <a:gd name="connsiteX121" fmla="*/ 4993082 w 8613217"/>
                <a:gd name="connsiteY121" fmla="*/ 3855690 h 6281670"/>
                <a:gd name="connsiteX122" fmla="*/ 4982313 w 8613217"/>
                <a:gd name="connsiteY122" fmla="*/ 3867131 h 6281670"/>
                <a:gd name="connsiteX123" fmla="*/ 4626290 w 8613217"/>
                <a:gd name="connsiteY123" fmla="*/ 4274977 h 6281670"/>
                <a:gd name="connsiteX124" fmla="*/ 4180755 w 8613217"/>
                <a:gd name="connsiteY124" fmla="*/ 4968853 h 6281670"/>
                <a:gd name="connsiteX125" fmla="*/ 4071727 w 8613217"/>
                <a:gd name="connsiteY125" fmla="*/ 5853192 h 6281670"/>
                <a:gd name="connsiteX126" fmla="*/ 4040769 w 8613217"/>
                <a:gd name="connsiteY126" fmla="*/ 5907706 h 6281670"/>
                <a:gd name="connsiteX127" fmla="*/ 4005099 w 8613217"/>
                <a:gd name="connsiteY127" fmla="*/ 5881459 h 6281670"/>
                <a:gd name="connsiteX128" fmla="*/ 4007791 w 8613217"/>
                <a:gd name="connsiteY128" fmla="*/ 5830983 h 6281670"/>
                <a:gd name="connsiteX129" fmla="*/ 3990293 w 8613217"/>
                <a:gd name="connsiteY129" fmla="*/ 5807427 h 6281670"/>
                <a:gd name="connsiteX130" fmla="*/ 3964045 w 8613217"/>
                <a:gd name="connsiteY130" fmla="*/ 5789256 h 6281670"/>
                <a:gd name="connsiteX131" fmla="*/ 3941836 w 8613217"/>
                <a:gd name="connsiteY131" fmla="*/ 5705129 h 6281670"/>
                <a:gd name="connsiteX132" fmla="*/ 3908185 w 8613217"/>
                <a:gd name="connsiteY132" fmla="*/ 5236040 h 6281670"/>
                <a:gd name="connsiteX133" fmla="*/ 3918953 w 8613217"/>
                <a:gd name="connsiteY133" fmla="*/ 4237288 h 6281670"/>
                <a:gd name="connsiteX134" fmla="*/ 3786370 w 8613217"/>
                <a:gd name="connsiteY134" fmla="*/ 3122779 h 6281670"/>
                <a:gd name="connsiteX135" fmla="*/ 3570333 w 8613217"/>
                <a:gd name="connsiteY135" fmla="*/ 2570236 h 6281670"/>
                <a:gd name="connsiteX136" fmla="*/ 3563603 w 8613217"/>
                <a:gd name="connsiteY136" fmla="*/ 2556776 h 6281670"/>
                <a:gd name="connsiteX137" fmla="*/ 3556872 w 8613217"/>
                <a:gd name="connsiteY137" fmla="*/ 2543315 h 6281670"/>
                <a:gd name="connsiteX138" fmla="*/ 3531298 w 8613217"/>
                <a:gd name="connsiteY138" fmla="*/ 2494185 h 6281670"/>
                <a:gd name="connsiteX139" fmla="*/ 3525241 w 8613217"/>
                <a:gd name="connsiteY139" fmla="*/ 2482071 h 6281670"/>
                <a:gd name="connsiteX140" fmla="*/ 3410829 w 8613217"/>
                <a:gd name="connsiteY140" fmla="*/ 2273437 h 6281670"/>
                <a:gd name="connsiteX141" fmla="*/ 3411502 w 8613217"/>
                <a:gd name="connsiteY141" fmla="*/ 2229018 h 6281670"/>
                <a:gd name="connsiteX142" fmla="*/ 3451209 w 8613217"/>
                <a:gd name="connsiteY142" fmla="*/ 2126720 h 6281670"/>
                <a:gd name="connsiteX143" fmla="*/ 3431692 w 8613217"/>
                <a:gd name="connsiteY143" fmla="*/ 1895877 h 6281670"/>
                <a:gd name="connsiteX144" fmla="*/ 3186715 w 8613217"/>
                <a:gd name="connsiteY144" fmla="*/ 1401886 h 6281670"/>
                <a:gd name="connsiteX145" fmla="*/ 2531874 w 8613217"/>
                <a:gd name="connsiteY145" fmla="*/ 701952 h 6281670"/>
                <a:gd name="connsiteX146" fmla="*/ 1731662 w 8613217"/>
                <a:gd name="connsiteY146" fmla="*/ 39035 h 6281670"/>
                <a:gd name="connsiteX147" fmla="*/ 1722913 w 8613217"/>
                <a:gd name="connsiteY147" fmla="*/ 36343 h 6281670"/>
                <a:gd name="connsiteX148" fmla="*/ 1723586 w 8613217"/>
                <a:gd name="connsiteY148" fmla="*/ 47111 h 6281670"/>
                <a:gd name="connsiteX149" fmla="*/ 1984042 w 8613217"/>
                <a:gd name="connsiteY149" fmla="*/ 871552 h 6281670"/>
                <a:gd name="connsiteX150" fmla="*/ 2773486 w 8613217"/>
                <a:gd name="connsiteY150" fmla="*/ 2064130 h 6281670"/>
                <a:gd name="connsiteX151" fmla="*/ 3058170 w 8613217"/>
                <a:gd name="connsiteY151" fmla="*/ 2286897 h 6281670"/>
                <a:gd name="connsiteX152" fmla="*/ 3235845 w 8613217"/>
                <a:gd name="connsiteY152" fmla="*/ 2329297 h 6281670"/>
                <a:gd name="connsiteX153" fmla="*/ 3256709 w 8613217"/>
                <a:gd name="connsiteY153" fmla="*/ 2294974 h 6281670"/>
                <a:gd name="connsiteX154" fmla="*/ 3083072 w 8613217"/>
                <a:gd name="connsiteY154" fmla="*/ 1999521 h 6281670"/>
                <a:gd name="connsiteX155" fmla="*/ 2450440 w 8613217"/>
                <a:gd name="connsiteY155" fmla="*/ 1092973 h 6281670"/>
                <a:gd name="connsiteX156" fmla="*/ 2432941 w 8613217"/>
                <a:gd name="connsiteY156" fmla="*/ 1062014 h 6281670"/>
                <a:gd name="connsiteX157" fmla="*/ 2454478 w 8613217"/>
                <a:gd name="connsiteY157" fmla="*/ 1076820 h 6281670"/>
                <a:gd name="connsiteX158" fmla="*/ 2967986 w 8613217"/>
                <a:gd name="connsiteY158" fmla="*/ 1739738 h 6281670"/>
                <a:gd name="connsiteX159" fmla="*/ 3266131 w 8613217"/>
                <a:gd name="connsiteY159" fmla="*/ 2175850 h 6281670"/>
                <a:gd name="connsiteX160" fmla="*/ 3457939 w 8613217"/>
                <a:gd name="connsiteY160" fmla="*/ 2509665 h 6281670"/>
                <a:gd name="connsiteX161" fmla="*/ 3464670 w 8613217"/>
                <a:gd name="connsiteY161" fmla="*/ 2523125 h 6281670"/>
                <a:gd name="connsiteX162" fmla="*/ 3471400 w 8613217"/>
                <a:gd name="connsiteY162" fmla="*/ 2536585 h 6281670"/>
                <a:gd name="connsiteX163" fmla="*/ 3478130 w 8613217"/>
                <a:gd name="connsiteY163" fmla="*/ 2550045 h 6281670"/>
                <a:gd name="connsiteX164" fmla="*/ 3484860 w 8613217"/>
                <a:gd name="connsiteY164" fmla="*/ 2563506 h 6281670"/>
                <a:gd name="connsiteX165" fmla="*/ 3491590 w 8613217"/>
                <a:gd name="connsiteY165" fmla="*/ 2576966 h 6281670"/>
                <a:gd name="connsiteX166" fmla="*/ 3498320 w 8613217"/>
                <a:gd name="connsiteY166" fmla="*/ 2590426 h 6281670"/>
                <a:gd name="connsiteX167" fmla="*/ 3504378 w 8613217"/>
                <a:gd name="connsiteY167" fmla="*/ 2605906 h 6281670"/>
                <a:gd name="connsiteX168" fmla="*/ 3733875 w 8613217"/>
                <a:gd name="connsiteY168" fmla="*/ 3249979 h 6281670"/>
                <a:gd name="connsiteX169" fmla="*/ 3823385 w 8613217"/>
                <a:gd name="connsiteY169" fmla="*/ 4359777 h 6281670"/>
                <a:gd name="connsiteX170" fmla="*/ 3816655 w 8613217"/>
                <a:gd name="connsiteY170" fmla="*/ 4369199 h 6281670"/>
                <a:gd name="connsiteX171" fmla="*/ 3800503 w 8613217"/>
                <a:gd name="connsiteY171" fmla="*/ 4322761 h 6281670"/>
                <a:gd name="connsiteX172" fmla="*/ 3407464 w 8613217"/>
                <a:gd name="connsiteY172" fmla="*/ 3663208 h 6281670"/>
                <a:gd name="connsiteX173" fmla="*/ 2516395 w 8613217"/>
                <a:gd name="connsiteY173" fmla="*/ 2980101 h 6281670"/>
                <a:gd name="connsiteX174" fmla="*/ 2502934 w 8613217"/>
                <a:gd name="connsiteY174" fmla="*/ 2971351 h 6281670"/>
                <a:gd name="connsiteX175" fmla="*/ 2390541 w 8613217"/>
                <a:gd name="connsiteY175" fmla="*/ 2898666 h 6281670"/>
                <a:gd name="connsiteX176" fmla="*/ 2247863 w 8613217"/>
                <a:gd name="connsiteY176" fmla="*/ 2802425 h 6281670"/>
                <a:gd name="connsiteX177" fmla="*/ 2055381 w 8613217"/>
                <a:gd name="connsiteY177" fmla="*/ 2665131 h 6281670"/>
                <a:gd name="connsiteX178" fmla="*/ 1471879 w 8613217"/>
                <a:gd name="connsiteY178" fmla="*/ 2148930 h 6281670"/>
                <a:gd name="connsiteX179" fmla="*/ 1461111 w 8613217"/>
                <a:gd name="connsiteY179" fmla="*/ 2109895 h 6281670"/>
                <a:gd name="connsiteX180" fmla="*/ 1501492 w 8613217"/>
                <a:gd name="connsiteY180" fmla="*/ 1918759 h 6281670"/>
                <a:gd name="connsiteX181" fmla="*/ 1395155 w 8613217"/>
                <a:gd name="connsiteY181" fmla="*/ 1570812 h 6281670"/>
                <a:gd name="connsiteX182" fmla="*/ 937507 w 8613217"/>
                <a:gd name="connsiteY182" fmla="*/ 860783 h 6281670"/>
                <a:gd name="connsiteX183" fmla="*/ 682435 w 8613217"/>
                <a:gd name="connsiteY183" fmla="*/ 471109 h 6281670"/>
                <a:gd name="connsiteX184" fmla="*/ 590905 w 8613217"/>
                <a:gd name="connsiteY184" fmla="*/ 214691 h 6281670"/>
                <a:gd name="connsiteX185" fmla="*/ 581483 w 8613217"/>
                <a:gd name="connsiteY185" fmla="*/ 222767 h 6281670"/>
                <a:gd name="connsiteX186" fmla="*/ 555909 w 8613217"/>
                <a:gd name="connsiteY186" fmla="*/ 262475 h 6281670"/>
                <a:gd name="connsiteX187" fmla="*/ 423998 w 8613217"/>
                <a:gd name="connsiteY187" fmla="*/ 619845 h 6281670"/>
                <a:gd name="connsiteX188" fmla="*/ 443515 w 8613217"/>
                <a:gd name="connsiteY188" fmla="*/ 1227575 h 6281670"/>
                <a:gd name="connsiteX189" fmla="*/ 806942 w 8613217"/>
                <a:gd name="connsiteY189" fmla="*/ 1996156 h 6281670"/>
                <a:gd name="connsiteX190" fmla="*/ 1087589 w 8613217"/>
                <a:gd name="connsiteY190" fmla="*/ 2216231 h 6281670"/>
                <a:gd name="connsiteX191" fmla="*/ 1317086 w 8613217"/>
                <a:gd name="connsiteY191" fmla="*/ 2233729 h 6281670"/>
                <a:gd name="connsiteX192" fmla="*/ 1327181 w 8613217"/>
                <a:gd name="connsiteY192" fmla="*/ 2198060 h 6281670"/>
                <a:gd name="connsiteX193" fmla="*/ 816364 w 8613217"/>
                <a:gd name="connsiteY193" fmla="*/ 1324489 h 6281670"/>
                <a:gd name="connsiteX194" fmla="*/ 702625 w 8613217"/>
                <a:gd name="connsiteY194" fmla="*/ 1031056 h 6281670"/>
                <a:gd name="connsiteX195" fmla="*/ 767908 w 8613217"/>
                <a:gd name="connsiteY195" fmla="*/ 1173061 h 6281670"/>
                <a:gd name="connsiteX196" fmla="*/ 1444285 w 8613217"/>
                <a:gd name="connsiteY196" fmla="*/ 2226326 h 6281670"/>
                <a:gd name="connsiteX197" fmla="*/ 2209501 w 8613217"/>
                <a:gd name="connsiteY197" fmla="*/ 2876457 h 6281670"/>
                <a:gd name="connsiteX198" fmla="*/ 2308434 w 8613217"/>
                <a:gd name="connsiteY198" fmla="*/ 2939720 h 6281670"/>
                <a:gd name="connsiteX199" fmla="*/ 2340738 w 8613217"/>
                <a:gd name="connsiteY199" fmla="*/ 2972025 h 6281670"/>
                <a:gd name="connsiteX200" fmla="*/ 2302377 w 8613217"/>
                <a:gd name="connsiteY200" fmla="*/ 2972025 h 6281670"/>
                <a:gd name="connsiteX201" fmla="*/ 2266034 w 8613217"/>
                <a:gd name="connsiteY201" fmla="*/ 2967313 h 6281670"/>
                <a:gd name="connsiteX202" fmla="*/ 1817807 w 8613217"/>
                <a:gd name="connsiteY202" fmla="*/ 3025866 h 6281670"/>
                <a:gd name="connsiteX203" fmla="*/ 1007500 w 8613217"/>
                <a:gd name="connsiteY203" fmla="*/ 3309877 h 6281670"/>
                <a:gd name="connsiteX204" fmla="*/ 960389 w 8613217"/>
                <a:gd name="connsiteY204" fmla="*/ 3293725 h 6281670"/>
                <a:gd name="connsiteX205" fmla="*/ 446207 w 8613217"/>
                <a:gd name="connsiteY205" fmla="*/ 3134221 h 6281670"/>
                <a:gd name="connsiteX206" fmla="*/ 217383 w 8613217"/>
                <a:gd name="connsiteY206" fmla="*/ 3227096 h 6281670"/>
                <a:gd name="connsiteX207" fmla="*/ 0 w 8613217"/>
                <a:gd name="connsiteY207" fmla="*/ 3236518 h 6281670"/>
                <a:gd name="connsiteX208" fmla="*/ 0 w 8613217"/>
                <a:gd name="connsiteY208" fmla="*/ 3330740 h 6281670"/>
                <a:gd name="connsiteX209" fmla="*/ 9422 w 8613217"/>
                <a:gd name="connsiteY209" fmla="*/ 3346892 h 6281670"/>
                <a:gd name="connsiteX210" fmla="*/ 255072 w 8613217"/>
                <a:gd name="connsiteY210" fmla="*/ 3717723 h 6281670"/>
                <a:gd name="connsiteX211" fmla="*/ 747044 w 8613217"/>
                <a:gd name="connsiteY211" fmla="*/ 3826078 h 6281670"/>
                <a:gd name="connsiteX212" fmla="*/ 1016249 w 8613217"/>
                <a:gd name="connsiteY212" fmla="*/ 3490244 h 6281670"/>
                <a:gd name="connsiteX213" fmla="*/ 981253 w 8613217"/>
                <a:gd name="connsiteY213" fmla="*/ 3461305 h 6281670"/>
                <a:gd name="connsiteX214" fmla="*/ 563312 w 8613217"/>
                <a:gd name="connsiteY214" fmla="*/ 3490917 h 6281670"/>
                <a:gd name="connsiteX215" fmla="*/ 390347 w 8613217"/>
                <a:gd name="connsiteY215" fmla="*/ 3460632 h 6281670"/>
                <a:gd name="connsiteX216" fmla="*/ 489953 w 8613217"/>
                <a:gd name="connsiteY216" fmla="*/ 3463997 h 6281670"/>
                <a:gd name="connsiteX217" fmla="*/ 903183 w 8613217"/>
                <a:gd name="connsiteY217" fmla="*/ 3408137 h 6281670"/>
                <a:gd name="connsiteX218" fmla="*/ 1043170 w 8613217"/>
                <a:gd name="connsiteY218" fmla="*/ 3372467 h 6281670"/>
                <a:gd name="connsiteX219" fmla="*/ 1508895 w 8613217"/>
                <a:gd name="connsiteY219" fmla="*/ 3218347 h 6281670"/>
                <a:gd name="connsiteX220" fmla="*/ 1912029 w 8613217"/>
                <a:gd name="connsiteY220" fmla="*/ 3101243 h 6281670"/>
                <a:gd name="connsiteX221" fmla="*/ 1912029 w 8613217"/>
                <a:gd name="connsiteY221" fmla="*/ 3101243 h 6281670"/>
                <a:gd name="connsiteX222" fmla="*/ 1924816 w 8613217"/>
                <a:gd name="connsiteY222" fmla="*/ 3099224 h 6281670"/>
                <a:gd name="connsiteX223" fmla="*/ 1986061 w 8613217"/>
                <a:gd name="connsiteY223" fmla="*/ 3087783 h 6281670"/>
                <a:gd name="connsiteX224" fmla="*/ 1992791 w 8613217"/>
                <a:gd name="connsiteY224" fmla="*/ 3087110 h 6281670"/>
                <a:gd name="connsiteX225" fmla="*/ 2087013 w 8613217"/>
                <a:gd name="connsiteY225" fmla="*/ 3074322 h 6281670"/>
                <a:gd name="connsiteX226" fmla="*/ 2113933 w 8613217"/>
                <a:gd name="connsiteY226" fmla="*/ 3072976 h 6281670"/>
                <a:gd name="connsiteX227" fmla="*/ 2118644 w 8613217"/>
                <a:gd name="connsiteY227" fmla="*/ 3064227 h 6281670"/>
                <a:gd name="connsiteX228" fmla="*/ 2257958 w 8613217"/>
                <a:gd name="connsiteY228" fmla="*/ 3064227 h 6281670"/>
                <a:gd name="connsiteX229" fmla="*/ 2262669 w 8613217"/>
                <a:gd name="connsiteY229" fmla="*/ 3072976 h 6281670"/>
                <a:gd name="connsiteX230" fmla="*/ 2434960 w 8613217"/>
                <a:gd name="connsiteY230" fmla="*/ 3101243 h 6281670"/>
                <a:gd name="connsiteX231" fmla="*/ 2635518 w 8613217"/>
                <a:gd name="connsiteY231" fmla="*/ 3164506 h 6281670"/>
                <a:gd name="connsiteX232" fmla="*/ 3038653 w 8613217"/>
                <a:gd name="connsiteY232" fmla="*/ 3453902 h 6281670"/>
                <a:gd name="connsiteX233" fmla="*/ 3580428 w 8613217"/>
                <a:gd name="connsiteY233" fmla="*/ 4087880 h 6281670"/>
                <a:gd name="connsiteX234" fmla="*/ 3776274 w 8613217"/>
                <a:gd name="connsiteY234" fmla="*/ 4626290 h 6281670"/>
                <a:gd name="connsiteX235" fmla="*/ 3813963 w 8613217"/>
                <a:gd name="connsiteY235" fmla="*/ 4802619 h 6281670"/>
                <a:gd name="connsiteX236" fmla="*/ 3811944 w 8613217"/>
                <a:gd name="connsiteY236" fmla="*/ 5407658 h 6281670"/>
                <a:gd name="connsiteX237" fmla="*/ 3881265 w 8613217"/>
                <a:gd name="connsiteY237" fmla="*/ 5874056 h 6281670"/>
                <a:gd name="connsiteX238" fmla="*/ 3879919 w 8613217"/>
                <a:gd name="connsiteY238" fmla="*/ 5898957 h 6281670"/>
                <a:gd name="connsiteX239" fmla="*/ 3757430 w 8613217"/>
                <a:gd name="connsiteY239" fmla="*/ 5946068 h 6281670"/>
                <a:gd name="connsiteX240" fmla="*/ 3743970 w 8613217"/>
                <a:gd name="connsiteY240" fmla="*/ 6053750 h 6281670"/>
                <a:gd name="connsiteX241" fmla="*/ 3803195 w 8613217"/>
                <a:gd name="connsiteY241" fmla="*/ 6092112 h 6281670"/>
                <a:gd name="connsiteX242" fmla="*/ 3896071 w 8613217"/>
                <a:gd name="connsiteY242" fmla="*/ 6023464 h 6281670"/>
                <a:gd name="connsiteX243" fmla="*/ 3920972 w 8613217"/>
                <a:gd name="connsiteY243" fmla="*/ 5996544 h 6281670"/>
                <a:gd name="connsiteX244" fmla="*/ 3918953 w 8613217"/>
                <a:gd name="connsiteY244" fmla="*/ 6053077 h 6281670"/>
                <a:gd name="connsiteX245" fmla="*/ 3931741 w 8613217"/>
                <a:gd name="connsiteY245" fmla="*/ 6077978 h 6281670"/>
                <a:gd name="connsiteX246" fmla="*/ 3951931 w 8613217"/>
                <a:gd name="connsiteY246" fmla="*/ 6055769 h 6281670"/>
                <a:gd name="connsiteX247" fmla="*/ 3972121 w 8613217"/>
                <a:gd name="connsiteY247" fmla="*/ 5988468 h 6281670"/>
                <a:gd name="connsiteX248" fmla="*/ 3994331 w 8613217"/>
                <a:gd name="connsiteY248" fmla="*/ 5968277 h 6281670"/>
                <a:gd name="connsiteX249" fmla="*/ 4005099 w 8613217"/>
                <a:gd name="connsiteY249" fmla="*/ 5995198 h 6281670"/>
                <a:gd name="connsiteX250" fmla="*/ 4071054 w 8613217"/>
                <a:gd name="connsiteY250" fmla="*/ 6040290 h 6281670"/>
                <a:gd name="connsiteX251" fmla="*/ 4100667 w 8613217"/>
                <a:gd name="connsiteY251" fmla="*/ 6026829 h 6281670"/>
                <a:gd name="connsiteX252" fmla="*/ 4110089 w 8613217"/>
                <a:gd name="connsiteY252" fmla="*/ 5993179 h 6281670"/>
                <a:gd name="connsiteX253" fmla="*/ 4124895 w 8613217"/>
                <a:gd name="connsiteY253" fmla="*/ 6032214 h 6281670"/>
                <a:gd name="connsiteX254" fmla="*/ 4117492 w 8613217"/>
                <a:gd name="connsiteY254" fmla="*/ 6106918 h 6281670"/>
                <a:gd name="connsiteX255" fmla="*/ 4080476 w 8613217"/>
                <a:gd name="connsiteY255" fmla="*/ 6141242 h 6281670"/>
                <a:gd name="connsiteX256" fmla="*/ 4176717 w 8613217"/>
                <a:gd name="connsiteY256" fmla="*/ 6189025 h 6281670"/>
                <a:gd name="connsiteX257" fmla="*/ 4170660 w 8613217"/>
                <a:gd name="connsiteY257" fmla="*/ 6271133 h 6281670"/>
                <a:gd name="connsiteX258" fmla="*/ 4195562 w 8613217"/>
                <a:gd name="connsiteY258" fmla="*/ 6277863 h 6281670"/>
                <a:gd name="connsiteX259" fmla="*/ 4261517 w 8613217"/>
                <a:gd name="connsiteY259" fmla="*/ 6267768 h 6281670"/>
                <a:gd name="connsiteX260" fmla="*/ 4289784 w 8613217"/>
                <a:gd name="connsiteY260" fmla="*/ 6247578 h 6281670"/>
                <a:gd name="connsiteX261" fmla="*/ 4295840 w 8613217"/>
                <a:gd name="connsiteY261" fmla="*/ 6204505 h 6281670"/>
                <a:gd name="connsiteX262" fmla="*/ 4305936 w 8613217"/>
                <a:gd name="connsiteY262" fmla="*/ 6182969 h 6281670"/>
                <a:gd name="connsiteX263" fmla="*/ 4324107 w 8613217"/>
                <a:gd name="connsiteY263" fmla="*/ 6199794 h 6281670"/>
                <a:gd name="connsiteX264" fmla="*/ 4336894 w 8613217"/>
                <a:gd name="connsiteY264" fmla="*/ 6230752 h 6281670"/>
                <a:gd name="connsiteX265" fmla="*/ 4342951 w 8613217"/>
                <a:gd name="connsiteY265" fmla="*/ 6226714 h 6281670"/>
                <a:gd name="connsiteX266" fmla="*/ 4369872 w 8613217"/>
                <a:gd name="connsiteY266" fmla="*/ 6185660 h 6281670"/>
                <a:gd name="connsiteX267" fmla="*/ 4382659 w 8613217"/>
                <a:gd name="connsiteY267" fmla="*/ 6234791 h 6281670"/>
                <a:gd name="connsiteX268" fmla="*/ 4406888 w 8613217"/>
                <a:gd name="connsiteY268" fmla="*/ 6265749 h 6281670"/>
                <a:gd name="connsiteX269" fmla="*/ 4484284 w 8613217"/>
                <a:gd name="connsiteY269" fmla="*/ 6275171 h 6281670"/>
                <a:gd name="connsiteX270" fmla="*/ 4499090 w 8613217"/>
                <a:gd name="connsiteY270" fmla="*/ 6272479 h 6281670"/>
                <a:gd name="connsiteX271" fmla="*/ 4512551 w 8613217"/>
                <a:gd name="connsiteY271" fmla="*/ 6181622 h 6281670"/>
                <a:gd name="connsiteX272" fmla="*/ 4572449 w 8613217"/>
                <a:gd name="connsiteY272" fmla="*/ 6153356 h 6281670"/>
                <a:gd name="connsiteX273" fmla="*/ 4575814 w 8613217"/>
                <a:gd name="connsiteY273" fmla="*/ 6127781 h 6281670"/>
                <a:gd name="connsiteX274" fmla="*/ 4538125 w 8613217"/>
                <a:gd name="connsiteY274" fmla="*/ 6076633 h 6281670"/>
                <a:gd name="connsiteX275" fmla="*/ 4536779 w 8613217"/>
                <a:gd name="connsiteY275" fmla="*/ 6042309 h 6281670"/>
                <a:gd name="connsiteX276" fmla="*/ 4573122 w 8613217"/>
                <a:gd name="connsiteY276" fmla="*/ 6032214 h 6281670"/>
                <a:gd name="connsiteX277" fmla="*/ 4637731 w 8613217"/>
                <a:gd name="connsiteY277" fmla="*/ 6051058 h 6281670"/>
                <a:gd name="connsiteX278" fmla="*/ 4665997 w 8613217"/>
                <a:gd name="connsiteY278" fmla="*/ 6029522 h 6281670"/>
                <a:gd name="connsiteX279" fmla="*/ 4665997 w 8613217"/>
                <a:gd name="connsiteY279" fmla="*/ 5985776 h 6281670"/>
                <a:gd name="connsiteX280" fmla="*/ 4681477 w 8613217"/>
                <a:gd name="connsiteY280" fmla="*/ 5966931 h 6281670"/>
                <a:gd name="connsiteX281" fmla="*/ 4701667 w 8613217"/>
                <a:gd name="connsiteY281" fmla="*/ 5981065 h 6281670"/>
                <a:gd name="connsiteX282" fmla="*/ 4724550 w 8613217"/>
                <a:gd name="connsiteY282" fmla="*/ 6054423 h 6281670"/>
                <a:gd name="connsiteX283" fmla="*/ 4743394 w 8613217"/>
                <a:gd name="connsiteY283" fmla="*/ 6073268 h 6281670"/>
                <a:gd name="connsiteX284" fmla="*/ 4752143 w 8613217"/>
                <a:gd name="connsiteY284" fmla="*/ 6050385 h 6281670"/>
                <a:gd name="connsiteX285" fmla="*/ 4752143 w 8613217"/>
                <a:gd name="connsiteY285" fmla="*/ 5996544 h 6281670"/>
                <a:gd name="connsiteX286" fmla="*/ 4800600 w 8613217"/>
                <a:gd name="connsiteY286" fmla="*/ 6046347 h 6281670"/>
                <a:gd name="connsiteX287" fmla="*/ 4859825 w 8613217"/>
                <a:gd name="connsiteY287" fmla="*/ 6088747 h 6281670"/>
                <a:gd name="connsiteX288" fmla="*/ 4932511 w 8613217"/>
                <a:gd name="connsiteY288" fmla="*/ 6036252 h 6281670"/>
                <a:gd name="connsiteX289" fmla="*/ 4919050 w 8613217"/>
                <a:gd name="connsiteY289" fmla="*/ 5940011 h 6281670"/>
                <a:gd name="connsiteX290" fmla="*/ 4830213 w 8613217"/>
                <a:gd name="connsiteY290" fmla="*/ 5933281 h 6281670"/>
                <a:gd name="connsiteX291" fmla="*/ 4779064 w 8613217"/>
                <a:gd name="connsiteY291" fmla="*/ 5876074 h 6281670"/>
                <a:gd name="connsiteX292" fmla="*/ 4778391 w 8613217"/>
                <a:gd name="connsiteY292" fmla="*/ 5829637 h 6281670"/>
                <a:gd name="connsiteX293" fmla="*/ 5091342 w 8613217"/>
                <a:gd name="connsiteY293" fmla="*/ 5236712 h 6281670"/>
                <a:gd name="connsiteX294" fmla="*/ 5116243 w 8613217"/>
                <a:gd name="connsiteY294" fmla="*/ 5202389 h 6281670"/>
                <a:gd name="connsiteX295" fmla="*/ 5269690 w 8613217"/>
                <a:gd name="connsiteY295" fmla="*/ 5086631 h 6281670"/>
                <a:gd name="connsiteX296" fmla="*/ 5744837 w 8613217"/>
                <a:gd name="connsiteY296" fmla="*/ 4795889 h 6281670"/>
                <a:gd name="connsiteX297" fmla="*/ 5814830 w 8613217"/>
                <a:gd name="connsiteY297" fmla="*/ 4775699 h 6281670"/>
                <a:gd name="connsiteX298" fmla="*/ 6103553 w 8613217"/>
                <a:gd name="connsiteY298" fmla="*/ 4765603 h 6281670"/>
                <a:gd name="connsiteX299" fmla="*/ 7086824 w 8613217"/>
                <a:gd name="connsiteY299" fmla="*/ 4811369 h 6281670"/>
                <a:gd name="connsiteX300" fmla="*/ 7489959 w 8613217"/>
                <a:gd name="connsiteY300" fmla="*/ 4805311 h 6281670"/>
                <a:gd name="connsiteX301" fmla="*/ 7516880 w 8613217"/>
                <a:gd name="connsiteY301" fmla="*/ 4801946 h 6281670"/>
                <a:gd name="connsiteX302" fmla="*/ 7536397 w 8613217"/>
                <a:gd name="connsiteY302" fmla="*/ 4800600 h 6281670"/>
                <a:gd name="connsiteX303" fmla="*/ 7619850 w 8613217"/>
                <a:gd name="connsiteY303" fmla="*/ 4791178 h 6281670"/>
                <a:gd name="connsiteX304" fmla="*/ 7661577 w 8613217"/>
                <a:gd name="connsiteY304" fmla="*/ 4813388 h 6281670"/>
                <a:gd name="connsiteX305" fmla="*/ 7920014 w 8613217"/>
                <a:gd name="connsiteY305" fmla="*/ 5004523 h 6281670"/>
                <a:gd name="connsiteX306" fmla="*/ 8354780 w 8613217"/>
                <a:gd name="connsiteY306" fmla="*/ 4830886 h 6281670"/>
                <a:gd name="connsiteX307" fmla="*/ 8579567 w 8613217"/>
                <a:gd name="connsiteY307" fmla="*/ 4409580 h 6281670"/>
                <a:gd name="connsiteX308" fmla="*/ 8613217 w 8613217"/>
                <a:gd name="connsiteY308" fmla="*/ 4250076 h 6281670"/>
                <a:gd name="connsiteX309" fmla="*/ 8613217 w 8613217"/>
                <a:gd name="connsiteY309" fmla="*/ 4196235 h 6281670"/>
                <a:gd name="connsiteX310" fmla="*/ 8420062 w 8613217"/>
                <a:gd name="connsiteY310" fmla="*/ 4211041 h 6281670"/>
                <a:gd name="connsiteX311" fmla="*/ 4571776 w 8613217"/>
                <a:gd name="connsiteY311" fmla="*/ 915970 h 6281670"/>
                <a:gd name="connsiteX312" fmla="*/ 4583890 w 8613217"/>
                <a:gd name="connsiteY312" fmla="*/ 888377 h 6281670"/>
                <a:gd name="connsiteX313" fmla="*/ 4571776 w 8613217"/>
                <a:gd name="connsiteY313" fmla="*/ 915970 h 6281670"/>
                <a:gd name="connsiteX314" fmla="*/ 2362948 w 8613217"/>
                <a:gd name="connsiteY314" fmla="*/ 965100 h 6281670"/>
                <a:gd name="connsiteX315" fmla="*/ 2363621 w 8613217"/>
                <a:gd name="connsiteY315" fmla="*/ 962408 h 6281670"/>
                <a:gd name="connsiteX316" fmla="*/ 2368332 w 8613217"/>
                <a:gd name="connsiteY316" fmla="*/ 967119 h 6281670"/>
                <a:gd name="connsiteX317" fmla="*/ 2362948 w 8613217"/>
                <a:gd name="connsiteY317" fmla="*/ 965100 h 6281670"/>
                <a:gd name="connsiteX318" fmla="*/ 2435633 w 8613217"/>
                <a:gd name="connsiteY318" fmla="*/ 1055284 h 6281670"/>
                <a:gd name="connsiteX319" fmla="*/ 2426211 w 8613217"/>
                <a:gd name="connsiteY319" fmla="*/ 1053265 h 6281670"/>
                <a:gd name="connsiteX320" fmla="*/ 2370351 w 8613217"/>
                <a:gd name="connsiteY320" fmla="*/ 968465 h 6281670"/>
                <a:gd name="connsiteX321" fmla="*/ 2432268 w 8613217"/>
                <a:gd name="connsiteY321" fmla="*/ 1045862 h 6281670"/>
                <a:gd name="connsiteX322" fmla="*/ 2435633 w 8613217"/>
                <a:gd name="connsiteY322" fmla="*/ 1055284 h 6281670"/>
                <a:gd name="connsiteX323" fmla="*/ 695895 w 8613217"/>
                <a:gd name="connsiteY323" fmla="*/ 1016922 h 6281670"/>
                <a:gd name="connsiteX324" fmla="*/ 692530 w 8613217"/>
                <a:gd name="connsiteY324" fmla="*/ 1005481 h 6281670"/>
                <a:gd name="connsiteX325" fmla="*/ 695895 w 8613217"/>
                <a:gd name="connsiteY325" fmla="*/ 1016922 h 6281670"/>
                <a:gd name="connsiteX326" fmla="*/ 4511205 w 8613217"/>
                <a:gd name="connsiteY326" fmla="*/ 6014042 h 6281670"/>
                <a:gd name="connsiteX327" fmla="*/ 4537452 w 8613217"/>
                <a:gd name="connsiteY327" fmla="*/ 5944049 h 6281670"/>
                <a:gd name="connsiteX328" fmla="*/ 4511205 w 8613217"/>
                <a:gd name="connsiteY328" fmla="*/ 6014042 h 6281670"/>
                <a:gd name="connsiteX329" fmla="*/ 4750797 w 8613217"/>
                <a:gd name="connsiteY329" fmla="*/ 5917128 h 6281670"/>
                <a:gd name="connsiteX330" fmla="*/ 4741375 w 8613217"/>
                <a:gd name="connsiteY330" fmla="*/ 5939338 h 6281670"/>
                <a:gd name="connsiteX331" fmla="*/ 4732626 w 8613217"/>
                <a:gd name="connsiteY331" fmla="*/ 5935300 h 6281670"/>
                <a:gd name="connsiteX332" fmla="*/ 4727915 w 8613217"/>
                <a:gd name="connsiteY332" fmla="*/ 5907706 h 6281670"/>
                <a:gd name="connsiteX333" fmla="*/ 4750797 w 8613217"/>
                <a:gd name="connsiteY333" fmla="*/ 5875402 h 6281670"/>
                <a:gd name="connsiteX334" fmla="*/ 4750797 w 8613217"/>
                <a:gd name="connsiteY334" fmla="*/ 5917128 h 6281670"/>
                <a:gd name="connsiteX335" fmla="*/ 4875978 w 8613217"/>
                <a:gd name="connsiteY335" fmla="*/ 5457461 h 6281670"/>
                <a:gd name="connsiteX336" fmla="*/ 4616868 w 8613217"/>
                <a:gd name="connsiteY336" fmla="*/ 5877421 h 6281670"/>
                <a:gd name="connsiteX337" fmla="*/ 4562354 w 8613217"/>
                <a:gd name="connsiteY337" fmla="*/ 5884824 h 6281670"/>
                <a:gd name="connsiteX338" fmla="*/ 4880015 w 8613217"/>
                <a:gd name="connsiteY338" fmla="*/ 5419772 h 6281670"/>
                <a:gd name="connsiteX339" fmla="*/ 4875978 w 8613217"/>
                <a:gd name="connsiteY339" fmla="*/ 5457461 h 6281670"/>
                <a:gd name="connsiteX340" fmla="*/ 5020675 w 8613217"/>
                <a:gd name="connsiteY340" fmla="*/ 5141145 h 6281670"/>
                <a:gd name="connsiteX341" fmla="*/ 4989717 w 8613217"/>
                <a:gd name="connsiteY341" fmla="*/ 5179506 h 6281670"/>
                <a:gd name="connsiteX342" fmla="*/ 4445922 w 8613217"/>
                <a:gd name="connsiteY342" fmla="*/ 5878767 h 6281670"/>
                <a:gd name="connsiteX343" fmla="*/ 4415637 w 8613217"/>
                <a:gd name="connsiteY343" fmla="*/ 5953471 h 6281670"/>
                <a:gd name="connsiteX344" fmla="*/ 4357085 w 8613217"/>
                <a:gd name="connsiteY344" fmla="*/ 6075286 h 6281670"/>
                <a:gd name="connsiteX345" fmla="*/ 4338240 w 8613217"/>
                <a:gd name="connsiteY345" fmla="*/ 6125762 h 6281670"/>
                <a:gd name="connsiteX346" fmla="*/ 4322761 w 8613217"/>
                <a:gd name="connsiteY346" fmla="*/ 6080671 h 6281670"/>
                <a:gd name="connsiteX347" fmla="*/ 4306609 w 8613217"/>
                <a:gd name="connsiteY347" fmla="*/ 6061826 h 6281670"/>
                <a:gd name="connsiteX348" fmla="*/ 4295168 w 8613217"/>
                <a:gd name="connsiteY348" fmla="*/ 6082689 h 6281670"/>
                <a:gd name="connsiteX349" fmla="*/ 4292475 w 8613217"/>
                <a:gd name="connsiteY349" fmla="*/ 6112302 h 6281670"/>
                <a:gd name="connsiteX350" fmla="*/ 4277669 w 8613217"/>
                <a:gd name="connsiteY350" fmla="*/ 6097496 h 6281670"/>
                <a:gd name="connsiteX351" fmla="*/ 4183447 w 8613217"/>
                <a:gd name="connsiteY351" fmla="*/ 5282478 h 6281670"/>
                <a:gd name="connsiteX352" fmla="*/ 4412945 w 8613217"/>
                <a:gd name="connsiteY352" fmla="*/ 4743394 h 6281670"/>
                <a:gd name="connsiteX353" fmla="*/ 5036828 w 8613217"/>
                <a:gd name="connsiteY353" fmla="*/ 3935106 h 6281670"/>
                <a:gd name="connsiteX354" fmla="*/ 5054999 w 8613217"/>
                <a:gd name="connsiteY354" fmla="*/ 3966064 h 6281670"/>
                <a:gd name="connsiteX355" fmla="*/ 5020675 w 8613217"/>
                <a:gd name="connsiteY355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504378 w 8613217"/>
                <a:gd name="connsiteY165" fmla="*/ 2605906 h 6281670"/>
                <a:gd name="connsiteX166" fmla="*/ 3733875 w 8613217"/>
                <a:gd name="connsiteY166" fmla="*/ 3249979 h 6281670"/>
                <a:gd name="connsiteX167" fmla="*/ 3823385 w 8613217"/>
                <a:gd name="connsiteY167" fmla="*/ 4359777 h 6281670"/>
                <a:gd name="connsiteX168" fmla="*/ 3816655 w 8613217"/>
                <a:gd name="connsiteY168" fmla="*/ 4369199 h 6281670"/>
                <a:gd name="connsiteX169" fmla="*/ 3800503 w 8613217"/>
                <a:gd name="connsiteY169" fmla="*/ 4322761 h 6281670"/>
                <a:gd name="connsiteX170" fmla="*/ 3407464 w 8613217"/>
                <a:gd name="connsiteY170" fmla="*/ 3663208 h 6281670"/>
                <a:gd name="connsiteX171" fmla="*/ 2516395 w 8613217"/>
                <a:gd name="connsiteY171" fmla="*/ 2980101 h 6281670"/>
                <a:gd name="connsiteX172" fmla="*/ 2502934 w 8613217"/>
                <a:gd name="connsiteY172" fmla="*/ 2971351 h 6281670"/>
                <a:gd name="connsiteX173" fmla="*/ 2390541 w 8613217"/>
                <a:gd name="connsiteY173" fmla="*/ 2898666 h 6281670"/>
                <a:gd name="connsiteX174" fmla="*/ 2247863 w 8613217"/>
                <a:gd name="connsiteY174" fmla="*/ 2802425 h 6281670"/>
                <a:gd name="connsiteX175" fmla="*/ 2055381 w 8613217"/>
                <a:gd name="connsiteY175" fmla="*/ 2665131 h 6281670"/>
                <a:gd name="connsiteX176" fmla="*/ 1471879 w 8613217"/>
                <a:gd name="connsiteY176" fmla="*/ 2148930 h 6281670"/>
                <a:gd name="connsiteX177" fmla="*/ 1461111 w 8613217"/>
                <a:gd name="connsiteY177" fmla="*/ 2109895 h 6281670"/>
                <a:gd name="connsiteX178" fmla="*/ 1501492 w 8613217"/>
                <a:gd name="connsiteY178" fmla="*/ 1918759 h 6281670"/>
                <a:gd name="connsiteX179" fmla="*/ 1395155 w 8613217"/>
                <a:gd name="connsiteY179" fmla="*/ 1570812 h 6281670"/>
                <a:gd name="connsiteX180" fmla="*/ 937507 w 8613217"/>
                <a:gd name="connsiteY180" fmla="*/ 860783 h 6281670"/>
                <a:gd name="connsiteX181" fmla="*/ 682435 w 8613217"/>
                <a:gd name="connsiteY181" fmla="*/ 471109 h 6281670"/>
                <a:gd name="connsiteX182" fmla="*/ 590905 w 8613217"/>
                <a:gd name="connsiteY182" fmla="*/ 214691 h 6281670"/>
                <a:gd name="connsiteX183" fmla="*/ 581483 w 8613217"/>
                <a:gd name="connsiteY183" fmla="*/ 222767 h 6281670"/>
                <a:gd name="connsiteX184" fmla="*/ 555909 w 8613217"/>
                <a:gd name="connsiteY184" fmla="*/ 262475 h 6281670"/>
                <a:gd name="connsiteX185" fmla="*/ 423998 w 8613217"/>
                <a:gd name="connsiteY185" fmla="*/ 619845 h 6281670"/>
                <a:gd name="connsiteX186" fmla="*/ 443515 w 8613217"/>
                <a:gd name="connsiteY186" fmla="*/ 1227575 h 6281670"/>
                <a:gd name="connsiteX187" fmla="*/ 806942 w 8613217"/>
                <a:gd name="connsiteY187" fmla="*/ 1996156 h 6281670"/>
                <a:gd name="connsiteX188" fmla="*/ 1087589 w 8613217"/>
                <a:gd name="connsiteY188" fmla="*/ 2216231 h 6281670"/>
                <a:gd name="connsiteX189" fmla="*/ 1317086 w 8613217"/>
                <a:gd name="connsiteY189" fmla="*/ 2233729 h 6281670"/>
                <a:gd name="connsiteX190" fmla="*/ 1327181 w 8613217"/>
                <a:gd name="connsiteY190" fmla="*/ 2198060 h 6281670"/>
                <a:gd name="connsiteX191" fmla="*/ 816364 w 8613217"/>
                <a:gd name="connsiteY191" fmla="*/ 1324489 h 6281670"/>
                <a:gd name="connsiteX192" fmla="*/ 702625 w 8613217"/>
                <a:gd name="connsiteY192" fmla="*/ 1031056 h 6281670"/>
                <a:gd name="connsiteX193" fmla="*/ 767908 w 8613217"/>
                <a:gd name="connsiteY193" fmla="*/ 1173061 h 6281670"/>
                <a:gd name="connsiteX194" fmla="*/ 1444285 w 8613217"/>
                <a:gd name="connsiteY194" fmla="*/ 2226326 h 6281670"/>
                <a:gd name="connsiteX195" fmla="*/ 2209501 w 8613217"/>
                <a:gd name="connsiteY195" fmla="*/ 2876457 h 6281670"/>
                <a:gd name="connsiteX196" fmla="*/ 2308434 w 8613217"/>
                <a:gd name="connsiteY196" fmla="*/ 2939720 h 6281670"/>
                <a:gd name="connsiteX197" fmla="*/ 2340738 w 8613217"/>
                <a:gd name="connsiteY197" fmla="*/ 2972025 h 6281670"/>
                <a:gd name="connsiteX198" fmla="*/ 2302377 w 8613217"/>
                <a:gd name="connsiteY198" fmla="*/ 2972025 h 6281670"/>
                <a:gd name="connsiteX199" fmla="*/ 2266034 w 8613217"/>
                <a:gd name="connsiteY199" fmla="*/ 2967313 h 6281670"/>
                <a:gd name="connsiteX200" fmla="*/ 1817807 w 8613217"/>
                <a:gd name="connsiteY200" fmla="*/ 3025866 h 6281670"/>
                <a:gd name="connsiteX201" fmla="*/ 1007500 w 8613217"/>
                <a:gd name="connsiteY201" fmla="*/ 3309877 h 6281670"/>
                <a:gd name="connsiteX202" fmla="*/ 960389 w 8613217"/>
                <a:gd name="connsiteY202" fmla="*/ 3293725 h 6281670"/>
                <a:gd name="connsiteX203" fmla="*/ 446207 w 8613217"/>
                <a:gd name="connsiteY203" fmla="*/ 3134221 h 6281670"/>
                <a:gd name="connsiteX204" fmla="*/ 217383 w 8613217"/>
                <a:gd name="connsiteY204" fmla="*/ 3227096 h 6281670"/>
                <a:gd name="connsiteX205" fmla="*/ 0 w 8613217"/>
                <a:gd name="connsiteY205" fmla="*/ 3236518 h 6281670"/>
                <a:gd name="connsiteX206" fmla="*/ 0 w 8613217"/>
                <a:gd name="connsiteY206" fmla="*/ 3330740 h 6281670"/>
                <a:gd name="connsiteX207" fmla="*/ 9422 w 8613217"/>
                <a:gd name="connsiteY207" fmla="*/ 3346892 h 6281670"/>
                <a:gd name="connsiteX208" fmla="*/ 255072 w 8613217"/>
                <a:gd name="connsiteY208" fmla="*/ 3717723 h 6281670"/>
                <a:gd name="connsiteX209" fmla="*/ 747044 w 8613217"/>
                <a:gd name="connsiteY209" fmla="*/ 3826078 h 6281670"/>
                <a:gd name="connsiteX210" fmla="*/ 1016249 w 8613217"/>
                <a:gd name="connsiteY210" fmla="*/ 3490244 h 6281670"/>
                <a:gd name="connsiteX211" fmla="*/ 981253 w 8613217"/>
                <a:gd name="connsiteY211" fmla="*/ 3461305 h 6281670"/>
                <a:gd name="connsiteX212" fmla="*/ 563312 w 8613217"/>
                <a:gd name="connsiteY212" fmla="*/ 3490917 h 6281670"/>
                <a:gd name="connsiteX213" fmla="*/ 390347 w 8613217"/>
                <a:gd name="connsiteY213" fmla="*/ 3460632 h 6281670"/>
                <a:gd name="connsiteX214" fmla="*/ 489953 w 8613217"/>
                <a:gd name="connsiteY214" fmla="*/ 3463997 h 6281670"/>
                <a:gd name="connsiteX215" fmla="*/ 903183 w 8613217"/>
                <a:gd name="connsiteY215" fmla="*/ 3408137 h 6281670"/>
                <a:gd name="connsiteX216" fmla="*/ 1043170 w 8613217"/>
                <a:gd name="connsiteY216" fmla="*/ 3372467 h 6281670"/>
                <a:gd name="connsiteX217" fmla="*/ 1508895 w 8613217"/>
                <a:gd name="connsiteY217" fmla="*/ 3218347 h 6281670"/>
                <a:gd name="connsiteX218" fmla="*/ 1912029 w 8613217"/>
                <a:gd name="connsiteY218" fmla="*/ 3101243 h 6281670"/>
                <a:gd name="connsiteX219" fmla="*/ 1912029 w 8613217"/>
                <a:gd name="connsiteY219" fmla="*/ 3101243 h 6281670"/>
                <a:gd name="connsiteX220" fmla="*/ 1924816 w 8613217"/>
                <a:gd name="connsiteY220" fmla="*/ 3099224 h 6281670"/>
                <a:gd name="connsiteX221" fmla="*/ 1986061 w 8613217"/>
                <a:gd name="connsiteY221" fmla="*/ 3087783 h 6281670"/>
                <a:gd name="connsiteX222" fmla="*/ 1992791 w 8613217"/>
                <a:gd name="connsiteY222" fmla="*/ 3087110 h 6281670"/>
                <a:gd name="connsiteX223" fmla="*/ 2087013 w 8613217"/>
                <a:gd name="connsiteY223" fmla="*/ 3074322 h 6281670"/>
                <a:gd name="connsiteX224" fmla="*/ 2113933 w 8613217"/>
                <a:gd name="connsiteY224" fmla="*/ 3072976 h 6281670"/>
                <a:gd name="connsiteX225" fmla="*/ 2118644 w 8613217"/>
                <a:gd name="connsiteY225" fmla="*/ 3064227 h 6281670"/>
                <a:gd name="connsiteX226" fmla="*/ 2257958 w 8613217"/>
                <a:gd name="connsiteY226" fmla="*/ 3064227 h 6281670"/>
                <a:gd name="connsiteX227" fmla="*/ 2262669 w 8613217"/>
                <a:gd name="connsiteY227" fmla="*/ 3072976 h 6281670"/>
                <a:gd name="connsiteX228" fmla="*/ 2434960 w 8613217"/>
                <a:gd name="connsiteY228" fmla="*/ 3101243 h 6281670"/>
                <a:gd name="connsiteX229" fmla="*/ 2635518 w 8613217"/>
                <a:gd name="connsiteY229" fmla="*/ 3164506 h 6281670"/>
                <a:gd name="connsiteX230" fmla="*/ 3038653 w 8613217"/>
                <a:gd name="connsiteY230" fmla="*/ 3453902 h 6281670"/>
                <a:gd name="connsiteX231" fmla="*/ 3580428 w 8613217"/>
                <a:gd name="connsiteY231" fmla="*/ 4087880 h 6281670"/>
                <a:gd name="connsiteX232" fmla="*/ 3776274 w 8613217"/>
                <a:gd name="connsiteY232" fmla="*/ 4626290 h 6281670"/>
                <a:gd name="connsiteX233" fmla="*/ 3813963 w 8613217"/>
                <a:gd name="connsiteY233" fmla="*/ 4802619 h 6281670"/>
                <a:gd name="connsiteX234" fmla="*/ 3811944 w 8613217"/>
                <a:gd name="connsiteY234" fmla="*/ 5407658 h 6281670"/>
                <a:gd name="connsiteX235" fmla="*/ 3881265 w 8613217"/>
                <a:gd name="connsiteY235" fmla="*/ 5874056 h 6281670"/>
                <a:gd name="connsiteX236" fmla="*/ 3879919 w 8613217"/>
                <a:gd name="connsiteY236" fmla="*/ 5898957 h 6281670"/>
                <a:gd name="connsiteX237" fmla="*/ 3757430 w 8613217"/>
                <a:gd name="connsiteY237" fmla="*/ 5946068 h 6281670"/>
                <a:gd name="connsiteX238" fmla="*/ 3743970 w 8613217"/>
                <a:gd name="connsiteY238" fmla="*/ 6053750 h 6281670"/>
                <a:gd name="connsiteX239" fmla="*/ 3803195 w 8613217"/>
                <a:gd name="connsiteY239" fmla="*/ 6092112 h 6281670"/>
                <a:gd name="connsiteX240" fmla="*/ 3896071 w 8613217"/>
                <a:gd name="connsiteY240" fmla="*/ 6023464 h 6281670"/>
                <a:gd name="connsiteX241" fmla="*/ 3920972 w 8613217"/>
                <a:gd name="connsiteY241" fmla="*/ 5996544 h 6281670"/>
                <a:gd name="connsiteX242" fmla="*/ 3918953 w 8613217"/>
                <a:gd name="connsiteY242" fmla="*/ 6053077 h 6281670"/>
                <a:gd name="connsiteX243" fmla="*/ 3931741 w 8613217"/>
                <a:gd name="connsiteY243" fmla="*/ 6077978 h 6281670"/>
                <a:gd name="connsiteX244" fmla="*/ 3951931 w 8613217"/>
                <a:gd name="connsiteY244" fmla="*/ 6055769 h 6281670"/>
                <a:gd name="connsiteX245" fmla="*/ 3972121 w 8613217"/>
                <a:gd name="connsiteY245" fmla="*/ 5988468 h 6281670"/>
                <a:gd name="connsiteX246" fmla="*/ 3994331 w 8613217"/>
                <a:gd name="connsiteY246" fmla="*/ 5968277 h 6281670"/>
                <a:gd name="connsiteX247" fmla="*/ 4005099 w 8613217"/>
                <a:gd name="connsiteY247" fmla="*/ 5995198 h 6281670"/>
                <a:gd name="connsiteX248" fmla="*/ 4071054 w 8613217"/>
                <a:gd name="connsiteY248" fmla="*/ 6040290 h 6281670"/>
                <a:gd name="connsiteX249" fmla="*/ 4100667 w 8613217"/>
                <a:gd name="connsiteY249" fmla="*/ 6026829 h 6281670"/>
                <a:gd name="connsiteX250" fmla="*/ 4110089 w 8613217"/>
                <a:gd name="connsiteY250" fmla="*/ 5993179 h 6281670"/>
                <a:gd name="connsiteX251" fmla="*/ 4124895 w 8613217"/>
                <a:gd name="connsiteY251" fmla="*/ 6032214 h 6281670"/>
                <a:gd name="connsiteX252" fmla="*/ 4117492 w 8613217"/>
                <a:gd name="connsiteY252" fmla="*/ 6106918 h 6281670"/>
                <a:gd name="connsiteX253" fmla="*/ 4080476 w 8613217"/>
                <a:gd name="connsiteY253" fmla="*/ 6141242 h 6281670"/>
                <a:gd name="connsiteX254" fmla="*/ 4176717 w 8613217"/>
                <a:gd name="connsiteY254" fmla="*/ 6189025 h 6281670"/>
                <a:gd name="connsiteX255" fmla="*/ 4170660 w 8613217"/>
                <a:gd name="connsiteY255" fmla="*/ 6271133 h 6281670"/>
                <a:gd name="connsiteX256" fmla="*/ 4195562 w 8613217"/>
                <a:gd name="connsiteY256" fmla="*/ 6277863 h 6281670"/>
                <a:gd name="connsiteX257" fmla="*/ 4261517 w 8613217"/>
                <a:gd name="connsiteY257" fmla="*/ 6267768 h 6281670"/>
                <a:gd name="connsiteX258" fmla="*/ 4289784 w 8613217"/>
                <a:gd name="connsiteY258" fmla="*/ 6247578 h 6281670"/>
                <a:gd name="connsiteX259" fmla="*/ 4295840 w 8613217"/>
                <a:gd name="connsiteY259" fmla="*/ 6204505 h 6281670"/>
                <a:gd name="connsiteX260" fmla="*/ 4305936 w 8613217"/>
                <a:gd name="connsiteY260" fmla="*/ 6182969 h 6281670"/>
                <a:gd name="connsiteX261" fmla="*/ 4324107 w 8613217"/>
                <a:gd name="connsiteY261" fmla="*/ 6199794 h 6281670"/>
                <a:gd name="connsiteX262" fmla="*/ 4336894 w 8613217"/>
                <a:gd name="connsiteY262" fmla="*/ 6230752 h 6281670"/>
                <a:gd name="connsiteX263" fmla="*/ 4342951 w 8613217"/>
                <a:gd name="connsiteY263" fmla="*/ 6226714 h 6281670"/>
                <a:gd name="connsiteX264" fmla="*/ 4369872 w 8613217"/>
                <a:gd name="connsiteY264" fmla="*/ 6185660 h 6281670"/>
                <a:gd name="connsiteX265" fmla="*/ 4382659 w 8613217"/>
                <a:gd name="connsiteY265" fmla="*/ 6234791 h 6281670"/>
                <a:gd name="connsiteX266" fmla="*/ 4406888 w 8613217"/>
                <a:gd name="connsiteY266" fmla="*/ 6265749 h 6281670"/>
                <a:gd name="connsiteX267" fmla="*/ 4484284 w 8613217"/>
                <a:gd name="connsiteY267" fmla="*/ 6275171 h 6281670"/>
                <a:gd name="connsiteX268" fmla="*/ 4499090 w 8613217"/>
                <a:gd name="connsiteY268" fmla="*/ 6272479 h 6281670"/>
                <a:gd name="connsiteX269" fmla="*/ 4512551 w 8613217"/>
                <a:gd name="connsiteY269" fmla="*/ 6181622 h 6281670"/>
                <a:gd name="connsiteX270" fmla="*/ 4572449 w 8613217"/>
                <a:gd name="connsiteY270" fmla="*/ 6153356 h 6281670"/>
                <a:gd name="connsiteX271" fmla="*/ 4575814 w 8613217"/>
                <a:gd name="connsiteY271" fmla="*/ 6127781 h 6281670"/>
                <a:gd name="connsiteX272" fmla="*/ 4538125 w 8613217"/>
                <a:gd name="connsiteY272" fmla="*/ 6076633 h 6281670"/>
                <a:gd name="connsiteX273" fmla="*/ 4536779 w 8613217"/>
                <a:gd name="connsiteY273" fmla="*/ 6042309 h 6281670"/>
                <a:gd name="connsiteX274" fmla="*/ 4573122 w 8613217"/>
                <a:gd name="connsiteY274" fmla="*/ 6032214 h 6281670"/>
                <a:gd name="connsiteX275" fmla="*/ 4637731 w 8613217"/>
                <a:gd name="connsiteY275" fmla="*/ 6051058 h 6281670"/>
                <a:gd name="connsiteX276" fmla="*/ 4665997 w 8613217"/>
                <a:gd name="connsiteY276" fmla="*/ 6029522 h 6281670"/>
                <a:gd name="connsiteX277" fmla="*/ 4665997 w 8613217"/>
                <a:gd name="connsiteY277" fmla="*/ 5985776 h 6281670"/>
                <a:gd name="connsiteX278" fmla="*/ 4681477 w 8613217"/>
                <a:gd name="connsiteY278" fmla="*/ 5966931 h 6281670"/>
                <a:gd name="connsiteX279" fmla="*/ 4701667 w 8613217"/>
                <a:gd name="connsiteY279" fmla="*/ 5981065 h 6281670"/>
                <a:gd name="connsiteX280" fmla="*/ 4724550 w 8613217"/>
                <a:gd name="connsiteY280" fmla="*/ 6054423 h 6281670"/>
                <a:gd name="connsiteX281" fmla="*/ 4743394 w 8613217"/>
                <a:gd name="connsiteY281" fmla="*/ 6073268 h 6281670"/>
                <a:gd name="connsiteX282" fmla="*/ 4752143 w 8613217"/>
                <a:gd name="connsiteY282" fmla="*/ 6050385 h 6281670"/>
                <a:gd name="connsiteX283" fmla="*/ 4752143 w 8613217"/>
                <a:gd name="connsiteY283" fmla="*/ 5996544 h 6281670"/>
                <a:gd name="connsiteX284" fmla="*/ 4800600 w 8613217"/>
                <a:gd name="connsiteY284" fmla="*/ 6046347 h 6281670"/>
                <a:gd name="connsiteX285" fmla="*/ 4859825 w 8613217"/>
                <a:gd name="connsiteY285" fmla="*/ 6088747 h 6281670"/>
                <a:gd name="connsiteX286" fmla="*/ 4932511 w 8613217"/>
                <a:gd name="connsiteY286" fmla="*/ 6036252 h 6281670"/>
                <a:gd name="connsiteX287" fmla="*/ 4919050 w 8613217"/>
                <a:gd name="connsiteY287" fmla="*/ 5940011 h 6281670"/>
                <a:gd name="connsiteX288" fmla="*/ 4830213 w 8613217"/>
                <a:gd name="connsiteY288" fmla="*/ 5933281 h 6281670"/>
                <a:gd name="connsiteX289" fmla="*/ 4779064 w 8613217"/>
                <a:gd name="connsiteY289" fmla="*/ 5876074 h 6281670"/>
                <a:gd name="connsiteX290" fmla="*/ 4778391 w 8613217"/>
                <a:gd name="connsiteY290" fmla="*/ 5829637 h 6281670"/>
                <a:gd name="connsiteX291" fmla="*/ 5091342 w 8613217"/>
                <a:gd name="connsiteY291" fmla="*/ 5236712 h 6281670"/>
                <a:gd name="connsiteX292" fmla="*/ 5116243 w 8613217"/>
                <a:gd name="connsiteY292" fmla="*/ 5202389 h 6281670"/>
                <a:gd name="connsiteX293" fmla="*/ 5269690 w 8613217"/>
                <a:gd name="connsiteY293" fmla="*/ 5086631 h 6281670"/>
                <a:gd name="connsiteX294" fmla="*/ 5744837 w 8613217"/>
                <a:gd name="connsiteY294" fmla="*/ 4795889 h 6281670"/>
                <a:gd name="connsiteX295" fmla="*/ 5814830 w 8613217"/>
                <a:gd name="connsiteY295" fmla="*/ 4775699 h 6281670"/>
                <a:gd name="connsiteX296" fmla="*/ 6103553 w 8613217"/>
                <a:gd name="connsiteY296" fmla="*/ 4765603 h 6281670"/>
                <a:gd name="connsiteX297" fmla="*/ 7086824 w 8613217"/>
                <a:gd name="connsiteY297" fmla="*/ 4811369 h 6281670"/>
                <a:gd name="connsiteX298" fmla="*/ 7489959 w 8613217"/>
                <a:gd name="connsiteY298" fmla="*/ 4805311 h 6281670"/>
                <a:gd name="connsiteX299" fmla="*/ 7516880 w 8613217"/>
                <a:gd name="connsiteY299" fmla="*/ 4801946 h 6281670"/>
                <a:gd name="connsiteX300" fmla="*/ 7536397 w 8613217"/>
                <a:gd name="connsiteY300" fmla="*/ 4800600 h 6281670"/>
                <a:gd name="connsiteX301" fmla="*/ 7619850 w 8613217"/>
                <a:gd name="connsiteY301" fmla="*/ 4791178 h 6281670"/>
                <a:gd name="connsiteX302" fmla="*/ 7661577 w 8613217"/>
                <a:gd name="connsiteY302" fmla="*/ 4813388 h 6281670"/>
                <a:gd name="connsiteX303" fmla="*/ 7920014 w 8613217"/>
                <a:gd name="connsiteY303" fmla="*/ 5004523 h 6281670"/>
                <a:gd name="connsiteX304" fmla="*/ 8354780 w 8613217"/>
                <a:gd name="connsiteY304" fmla="*/ 4830886 h 6281670"/>
                <a:gd name="connsiteX305" fmla="*/ 8579567 w 8613217"/>
                <a:gd name="connsiteY305" fmla="*/ 4409580 h 6281670"/>
                <a:gd name="connsiteX306" fmla="*/ 8613217 w 8613217"/>
                <a:gd name="connsiteY306" fmla="*/ 4250076 h 6281670"/>
                <a:gd name="connsiteX307" fmla="*/ 8613217 w 8613217"/>
                <a:gd name="connsiteY307" fmla="*/ 4196235 h 6281670"/>
                <a:gd name="connsiteX308" fmla="*/ 8420062 w 8613217"/>
                <a:gd name="connsiteY308" fmla="*/ 4211041 h 6281670"/>
                <a:gd name="connsiteX309" fmla="*/ 4571776 w 8613217"/>
                <a:gd name="connsiteY309" fmla="*/ 915970 h 6281670"/>
                <a:gd name="connsiteX310" fmla="*/ 4583890 w 8613217"/>
                <a:gd name="connsiteY310" fmla="*/ 888377 h 6281670"/>
                <a:gd name="connsiteX311" fmla="*/ 4571776 w 8613217"/>
                <a:gd name="connsiteY311" fmla="*/ 915970 h 6281670"/>
                <a:gd name="connsiteX312" fmla="*/ 2362948 w 8613217"/>
                <a:gd name="connsiteY312" fmla="*/ 965100 h 6281670"/>
                <a:gd name="connsiteX313" fmla="*/ 2363621 w 8613217"/>
                <a:gd name="connsiteY313" fmla="*/ 962408 h 6281670"/>
                <a:gd name="connsiteX314" fmla="*/ 2368332 w 8613217"/>
                <a:gd name="connsiteY314" fmla="*/ 967119 h 6281670"/>
                <a:gd name="connsiteX315" fmla="*/ 2362948 w 8613217"/>
                <a:gd name="connsiteY315" fmla="*/ 965100 h 6281670"/>
                <a:gd name="connsiteX316" fmla="*/ 2435633 w 8613217"/>
                <a:gd name="connsiteY316" fmla="*/ 1055284 h 6281670"/>
                <a:gd name="connsiteX317" fmla="*/ 2426211 w 8613217"/>
                <a:gd name="connsiteY317" fmla="*/ 1053265 h 6281670"/>
                <a:gd name="connsiteX318" fmla="*/ 2370351 w 8613217"/>
                <a:gd name="connsiteY318" fmla="*/ 968465 h 6281670"/>
                <a:gd name="connsiteX319" fmla="*/ 2432268 w 8613217"/>
                <a:gd name="connsiteY319" fmla="*/ 1045862 h 6281670"/>
                <a:gd name="connsiteX320" fmla="*/ 2435633 w 8613217"/>
                <a:gd name="connsiteY320" fmla="*/ 1055284 h 6281670"/>
                <a:gd name="connsiteX321" fmla="*/ 695895 w 8613217"/>
                <a:gd name="connsiteY321" fmla="*/ 1016922 h 6281670"/>
                <a:gd name="connsiteX322" fmla="*/ 692530 w 8613217"/>
                <a:gd name="connsiteY322" fmla="*/ 1005481 h 6281670"/>
                <a:gd name="connsiteX323" fmla="*/ 695895 w 8613217"/>
                <a:gd name="connsiteY323" fmla="*/ 1016922 h 6281670"/>
                <a:gd name="connsiteX324" fmla="*/ 4511205 w 8613217"/>
                <a:gd name="connsiteY324" fmla="*/ 6014042 h 6281670"/>
                <a:gd name="connsiteX325" fmla="*/ 4537452 w 8613217"/>
                <a:gd name="connsiteY325" fmla="*/ 5944049 h 6281670"/>
                <a:gd name="connsiteX326" fmla="*/ 4511205 w 8613217"/>
                <a:gd name="connsiteY326" fmla="*/ 6014042 h 6281670"/>
                <a:gd name="connsiteX327" fmla="*/ 4750797 w 8613217"/>
                <a:gd name="connsiteY327" fmla="*/ 5917128 h 6281670"/>
                <a:gd name="connsiteX328" fmla="*/ 4741375 w 8613217"/>
                <a:gd name="connsiteY328" fmla="*/ 5939338 h 6281670"/>
                <a:gd name="connsiteX329" fmla="*/ 4732626 w 8613217"/>
                <a:gd name="connsiteY329" fmla="*/ 5935300 h 6281670"/>
                <a:gd name="connsiteX330" fmla="*/ 4727915 w 8613217"/>
                <a:gd name="connsiteY330" fmla="*/ 5907706 h 6281670"/>
                <a:gd name="connsiteX331" fmla="*/ 4750797 w 8613217"/>
                <a:gd name="connsiteY331" fmla="*/ 5875402 h 6281670"/>
                <a:gd name="connsiteX332" fmla="*/ 4750797 w 8613217"/>
                <a:gd name="connsiteY332" fmla="*/ 5917128 h 6281670"/>
                <a:gd name="connsiteX333" fmla="*/ 4875978 w 8613217"/>
                <a:gd name="connsiteY333" fmla="*/ 5457461 h 6281670"/>
                <a:gd name="connsiteX334" fmla="*/ 4616868 w 8613217"/>
                <a:gd name="connsiteY334" fmla="*/ 5877421 h 6281670"/>
                <a:gd name="connsiteX335" fmla="*/ 4562354 w 8613217"/>
                <a:gd name="connsiteY335" fmla="*/ 5884824 h 6281670"/>
                <a:gd name="connsiteX336" fmla="*/ 4880015 w 8613217"/>
                <a:gd name="connsiteY336" fmla="*/ 5419772 h 6281670"/>
                <a:gd name="connsiteX337" fmla="*/ 4875978 w 8613217"/>
                <a:gd name="connsiteY337" fmla="*/ 5457461 h 6281670"/>
                <a:gd name="connsiteX338" fmla="*/ 5020675 w 8613217"/>
                <a:gd name="connsiteY338" fmla="*/ 5141145 h 6281670"/>
                <a:gd name="connsiteX339" fmla="*/ 4989717 w 8613217"/>
                <a:gd name="connsiteY339" fmla="*/ 5179506 h 6281670"/>
                <a:gd name="connsiteX340" fmla="*/ 4445922 w 8613217"/>
                <a:gd name="connsiteY340" fmla="*/ 5878767 h 6281670"/>
                <a:gd name="connsiteX341" fmla="*/ 4415637 w 8613217"/>
                <a:gd name="connsiteY341" fmla="*/ 5953471 h 6281670"/>
                <a:gd name="connsiteX342" fmla="*/ 4357085 w 8613217"/>
                <a:gd name="connsiteY342" fmla="*/ 6075286 h 6281670"/>
                <a:gd name="connsiteX343" fmla="*/ 4338240 w 8613217"/>
                <a:gd name="connsiteY343" fmla="*/ 6125762 h 6281670"/>
                <a:gd name="connsiteX344" fmla="*/ 4322761 w 8613217"/>
                <a:gd name="connsiteY344" fmla="*/ 6080671 h 6281670"/>
                <a:gd name="connsiteX345" fmla="*/ 4306609 w 8613217"/>
                <a:gd name="connsiteY345" fmla="*/ 6061826 h 6281670"/>
                <a:gd name="connsiteX346" fmla="*/ 4295168 w 8613217"/>
                <a:gd name="connsiteY346" fmla="*/ 6082689 h 6281670"/>
                <a:gd name="connsiteX347" fmla="*/ 4292475 w 8613217"/>
                <a:gd name="connsiteY347" fmla="*/ 6112302 h 6281670"/>
                <a:gd name="connsiteX348" fmla="*/ 4277669 w 8613217"/>
                <a:gd name="connsiteY348" fmla="*/ 6097496 h 6281670"/>
                <a:gd name="connsiteX349" fmla="*/ 4183447 w 8613217"/>
                <a:gd name="connsiteY349" fmla="*/ 5282478 h 6281670"/>
                <a:gd name="connsiteX350" fmla="*/ 4412945 w 8613217"/>
                <a:gd name="connsiteY350" fmla="*/ 4743394 h 6281670"/>
                <a:gd name="connsiteX351" fmla="*/ 5036828 w 8613217"/>
                <a:gd name="connsiteY351" fmla="*/ 3935106 h 6281670"/>
                <a:gd name="connsiteX352" fmla="*/ 5054999 w 8613217"/>
                <a:gd name="connsiteY352" fmla="*/ 3966064 h 6281670"/>
                <a:gd name="connsiteX353" fmla="*/ 5020675 w 8613217"/>
                <a:gd name="connsiteY35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91590 w 8613217"/>
                <a:gd name="connsiteY163" fmla="*/ 2576966 h 6281670"/>
                <a:gd name="connsiteX164" fmla="*/ 3504378 w 8613217"/>
                <a:gd name="connsiteY164" fmla="*/ 2605906 h 6281670"/>
                <a:gd name="connsiteX165" fmla="*/ 3733875 w 8613217"/>
                <a:gd name="connsiteY165" fmla="*/ 3249979 h 6281670"/>
                <a:gd name="connsiteX166" fmla="*/ 3823385 w 8613217"/>
                <a:gd name="connsiteY166" fmla="*/ 4359777 h 6281670"/>
                <a:gd name="connsiteX167" fmla="*/ 3816655 w 8613217"/>
                <a:gd name="connsiteY167" fmla="*/ 4369199 h 6281670"/>
                <a:gd name="connsiteX168" fmla="*/ 3800503 w 8613217"/>
                <a:gd name="connsiteY168" fmla="*/ 4322761 h 6281670"/>
                <a:gd name="connsiteX169" fmla="*/ 3407464 w 8613217"/>
                <a:gd name="connsiteY169" fmla="*/ 3663208 h 6281670"/>
                <a:gd name="connsiteX170" fmla="*/ 2516395 w 8613217"/>
                <a:gd name="connsiteY170" fmla="*/ 2980101 h 6281670"/>
                <a:gd name="connsiteX171" fmla="*/ 2502934 w 8613217"/>
                <a:gd name="connsiteY171" fmla="*/ 2971351 h 6281670"/>
                <a:gd name="connsiteX172" fmla="*/ 2390541 w 8613217"/>
                <a:gd name="connsiteY172" fmla="*/ 2898666 h 6281670"/>
                <a:gd name="connsiteX173" fmla="*/ 2247863 w 8613217"/>
                <a:gd name="connsiteY173" fmla="*/ 2802425 h 6281670"/>
                <a:gd name="connsiteX174" fmla="*/ 2055381 w 8613217"/>
                <a:gd name="connsiteY174" fmla="*/ 2665131 h 6281670"/>
                <a:gd name="connsiteX175" fmla="*/ 1471879 w 8613217"/>
                <a:gd name="connsiteY175" fmla="*/ 2148930 h 6281670"/>
                <a:gd name="connsiteX176" fmla="*/ 1461111 w 8613217"/>
                <a:gd name="connsiteY176" fmla="*/ 2109895 h 6281670"/>
                <a:gd name="connsiteX177" fmla="*/ 1501492 w 8613217"/>
                <a:gd name="connsiteY177" fmla="*/ 1918759 h 6281670"/>
                <a:gd name="connsiteX178" fmla="*/ 1395155 w 8613217"/>
                <a:gd name="connsiteY178" fmla="*/ 1570812 h 6281670"/>
                <a:gd name="connsiteX179" fmla="*/ 937507 w 8613217"/>
                <a:gd name="connsiteY179" fmla="*/ 860783 h 6281670"/>
                <a:gd name="connsiteX180" fmla="*/ 682435 w 8613217"/>
                <a:gd name="connsiteY180" fmla="*/ 471109 h 6281670"/>
                <a:gd name="connsiteX181" fmla="*/ 590905 w 8613217"/>
                <a:gd name="connsiteY181" fmla="*/ 214691 h 6281670"/>
                <a:gd name="connsiteX182" fmla="*/ 581483 w 8613217"/>
                <a:gd name="connsiteY182" fmla="*/ 222767 h 6281670"/>
                <a:gd name="connsiteX183" fmla="*/ 555909 w 8613217"/>
                <a:gd name="connsiteY183" fmla="*/ 262475 h 6281670"/>
                <a:gd name="connsiteX184" fmla="*/ 423998 w 8613217"/>
                <a:gd name="connsiteY184" fmla="*/ 619845 h 6281670"/>
                <a:gd name="connsiteX185" fmla="*/ 443515 w 8613217"/>
                <a:gd name="connsiteY185" fmla="*/ 1227575 h 6281670"/>
                <a:gd name="connsiteX186" fmla="*/ 806942 w 8613217"/>
                <a:gd name="connsiteY186" fmla="*/ 1996156 h 6281670"/>
                <a:gd name="connsiteX187" fmla="*/ 1087589 w 8613217"/>
                <a:gd name="connsiteY187" fmla="*/ 2216231 h 6281670"/>
                <a:gd name="connsiteX188" fmla="*/ 1317086 w 8613217"/>
                <a:gd name="connsiteY188" fmla="*/ 2233729 h 6281670"/>
                <a:gd name="connsiteX189" fmla="*/ 1327181 w 8613217"/>
                <a:gd name="connsiteY189" fmla="*/ 2198060 h 6281670"/>
                <a:gd name="connsiteX190" fmla="*/ 816364 w 8613217"/>
                <a:gd name="connsiteY190" fmla="*/ 1324489 h 6281670"/>
                <a:gd name="connsiteX191" fmla="*/ 702625 w 8613217"/>
                <a:gd name="connsiteY191" fmla="*/ 1031056 h 6281670"/>
                <a:gd name="connsiteX192" fmla="*/ 767908 w 8613217"/>
                <a:gd name="connsiteY192" fmla="*/ 1173061 h 6281670"/>
                <a:gd name="connsiteX193" fmla="*/ 1444285 w 8613217"/>
                <a:gd name="connsiteY193" fmla="*/ 2226326 h 6281670"/>
                <a:gd name="connsiteX194" fmla="*/ 2209501 w 8613217"/>
                <a:gd name="connsiteY194" fmla="*/ 2876457 h 6281670"/>
                <a:gd name="connsiteX195" fmla="*/ 2308434 w 8613217"/>
                <a:gd name="connsiteY195" fmla="*/ 2939720 h 6281670"/>
                <a:gd name="connsiteX196" fmla="*/ 2340738 w 8613217"/>
                <a:gd name="connsiteY196" fmla="*/ 2972025 h 6281670"/>
                <a:gd name="connsiteX197" fmla="*/ 2302377 w 8613217"/>
                <a:gd name="connsiteY197" fmla="*/ 2972025 h 6281670"/>
                <a:gd name="connsiteX198" fmla="*/ 2266034 w 8613217"/>
                <a:gd name="connsiteY198" fmla="*/ 2967313 h 6281670"/>
                <a:gd name="connsiteX199" fmla="*/ 1817807 w 8613217"/>
                <a:gd name="connsiteY199" fmla="*/ 3025866 h 6281670"/>
                <a:gd name="connsiteX200" fmla="*/ 1007500 w 8613217"/>
                <a:gd name="connsiteY200" fmla="*/ 3309877 h 6281670"/>
                <a:gd name="connsiteX201" fmla="*/ 960389 w 8613217"/>
                <a:gd name="connsiteY201" fmla="*/ 3293725 h 6281670"/>
                <a:gd name="connsiteX202" fmla="*/ 446207 w 8613217"/>
                <a:gd name="connsiteY202" fmla="*/ 3134221 h 6281670"/>
                <a:gd name="connsiteX203" fmla="*/ 217383 w 8613217"/>
                <a:gd name="connsiteY203" fmla="*/ 3227096 h 6281670"/>
                <a:gd name="connsiteX204" fmla="*/ 0 w 8613217"/>
                <a:gd name="connsiteY204" fmla="*/ 3236518 h 6281670"/>
                <a:gd name="connsiteX205" fmla="*/ 0 w 8613217"/>
                <a:gd name="connsiteY205" fmla="*/ 3330740 h 6281670"/>
                <a:gd name="connsiteX206" fmla="*/ 9422 w 8613217"/>
                <a:gd name="connsiteY206" fmla="*/ 3346892 h 6281670"/>
                <a:gd name="connsiteX207" fmla="*/ 255072 w 8613217"/>
                <a:gd name="connsiteY207" fmla="*/ 3717723 h 6281670"/>
                <a:gd name="connsiteX208" fmla="*/ 747044 w 8613217"/>
                <a:gd name="connsiteY208" fmla="*/ 3826078 h 6281670"/>
                <a:gd name="connsiteX209" fmla="*/ 1016249 w 8613217"/>
                <a:gd name="connsiteY209" fmla="*/ 3490244 h 6281670"/>
                <a:gd name="connsiteX210" fmla="*/ 981253 w 8613217"/>
                <a:gd name="connsiteY210" fmla="*/ 3461305 h 6281670"/>
                <a:gd name="connsiteX211" fmla="*/ 563312 w 8613217"/>
                <a:gd name="connsiteY211" fmla="*/ 3490917 h 6281670"/>
                <a:gd name="connsiteX212" fmla="*/ 390347 w 8613217"/>
                <a:gd name="connsiteY212" fmla="*/ 3460632 h 6281670"/>
                <a:gd name="connsiteX213" fmla="*/ 489953 w 8613217"/>
                <a:gd name="connsiteY213" fmla="*/ 3463997 h 6281670"/>
                <a:gd name="connsiteX214" fmla="*/ 903183 w 8613217"/>
                <a:gd name="connsiteY214" fmla="*/ 3408137 h 6281670"/>
                <a:gd name="connsiteX215" fmla="*/ 1043170 w 8613217"/>
                <a:gd name="connsiteY215" fmla="*/ 3372467 h 6281670"/>
                <a:gd name="connsiteX216" fmla="*/ 1508895 w 8613217"/>
                <a:gd name="connsiteY216" fmla="*/ 3218347 h 6281670"/>
                <a:gd name="connsiteX217" fmla="*/ 1912029 w 8613217"/>
                <a:gd name="connsiteY217" fmla="*/ 3101243 h 6281670"/>
                <a:gd name="connsiteX218" fmla="*/ 1912029 w 8613217"/>
                <a:gd name="connsiteY218" fmla="*/ 3101243 h 6281670"/>
                <a:gd name="connsiteX219" fmla="*/ 1924816 w 8613217"/>
                <a:gd name="connsiteY219" fmla="*/ 3099224 h 6281670"/>
                <a:gd name="connsiteX220" fmla="*/ 1986061 w 8613217"/>
                <a:gd name="connsiteY220" fmla="*/ 3087783 h 6281670"/>
                <a:gd name="connsiteX221" fmla="*/ 1992791 w 8613217"/>
                <a:gd name="connsiteY221" fmla="*/ 3087110 h 6281670"/>
                <a:gd name="connsiteX222" fmla="*/ 2087013 w 8613217"/>
                <a:gd name="connsiteY222" fmla="*/ 3074322 h 6281670"/>
                <a:gd name="connsiteX223" fmla="*/ 2113933 w 8613217"/>
                <a:gd name="connsiteY223" fmla="*/ 3072976 h 6281670"/>
                <a:gd name="connsiteX224" fmla="*/ 2118644 w 8613217"/>
                <a:gd name="connsiteY224" fmla="*/ 3064227 h 6281670"/>
                <a:gd name="connsiteX225" fmla="*/ 2257958 w 8613217"/>
                <a:gd name="connsiteY225" fmla="*/ 3064227 h 6281670"/>
                <a:gd name="connsiteX226" fmla="*/ 2262669 w 8613217"/>
                <a:gd name="connsiteY226" fmla="*/ 3072976 h 6281670"/>
                <a:gd name="connsiteX227" fmla="*/ 2434960 w 8613217"/>
                <a:gd name="connsiteY227" fmla="*/ 3101243 h 6281670"/>
                <a:gd name="connsiteX228" fmla="*/ 2635518 w 8613217"/>
                <a:gd name="connsiteY228" fmla="*/ 3164506 h 6281670"/>
                <a:gd name="connsiteX229" fmla="*/ 3038653 w 8613217"/>
                <a:gd name="connsiteY229" fmla="*/ 3453902 h 6281670"/>
                <a:gd name="connsiteX230" fmla="*/ 3580428 w 8613217"/>
                <a:gd name="connsiteY230" fmla="*/ 4087880 h 6281670"/>
                <a:gd name="connsiteX231" fmla="*/ 3776274 w 8613217"/>
                <a:gd name="connsiteY231" fmla="*/ 4626290 h 6281670"/>
                <a:gd name="connsiteX232" fmla="*/ 3813963 w 8613217"/>
                <a:gd name="connsiteY232" fmla="*/ 4802619 h 6281670"/>
                <a:gd name="connsiteX233" fmla="*/ 3811944 w 8613217"/>
                <a:gd name="connsiteY233" fmla="*/ 5407658 h 6281670"/>
                <a:gd name="connsiteX234" fmla="*/ 3881265 w 8613217"/>
                <a:gd name="connsiteY234" fmla="*/ 5874056 h 6281670"/>
                <a:gd name="connsiteX235" fmla="*/ 3879919 w 8613217"/>
                <a:gd name="connsiteY235" fmla="*/ 5898957 h 6281670"/>
                <a:gd name="connsiteX236" fmla="*/ 3757430 w 8613217"/>
                <a:gd name="connsiteY236" fmla="*/ 5946068 h 6281670"/>
                <a:gd name="connsiteX237" fmla="*/ 3743970 w 8613217"/>
                <a:gd name="connsiteY237" fmla="*/ 6053750 h 6281670"/>
                <a:gd name="connsiteX238" fmla="*/ 3803195 w 8613217"/>
                <a:gd name="connsiteY238" fmla="*/ 6092112 h 6281670"/>
                <a:gd name="connsiteX239" fmla="*/ 3896071 w 8613217"/>
                <a:gd name="connsiteY239" fmla="*/ 6023464 h 6281670"/>
                <a:gd name="connsiteX240" fmla="*/ 3920972 w 8613217"/>
                <a:gd name="connsiteY240" fmla="*/ 5996544 h 6281670"/>
                <a:gd name="connsiteX241" fmla="*/ 3918953 w 8613217"/>
                <a:gd name="connsiteY241" fmla="*/ 6053077 h 6281670"/>
                <a:gd name="connsiteX242" fmla="*/ 3931741 w 8613217"/>
                <a:gd name="connsiteY242" fmla="*/ 6077978 h 6281670"/>
                <a:gd name="connsiteX243" fmla="*/ 3951931 w 8613217"/>
                <a:gd name="connsiteY243" fmla="*/ 6055769 h 6281670"/>
                <a:gd name="connsiteX244" fmla="*/ 3972121 w 8613217"/>
                <a:gd name="connsiteY244" fmla="*/ 5988468 h 6281670"/>
                <a:gd name="connsiteX245" fmla="*/ 3994331 w 8613217"/>
                <a:gd name="connsiteY245" fmla="*/ 5968277 h 6281670"/>
                <a:gd name="connsiteX246" fmla="*/ 4005099 w 8613217"/>
                <a:gd name="connsiteY246" fmla="*/ 5995198 h 6281670"/>
                <a:gd name="connsiteX247" fmla="*/ 4071054 w 8613217"/>
                <a:gd name="connsiteY247" fmla="*/ 6040290 h 6281670"/>
                <a:gd name="connsiteX248" fmla="*/ 4100667 w 8613217"/>
                <a:gd name="connsiteY248" fmla="*/ 6026829 h 6281670"/>
                <a:gd name="connsiteX249" fmla="*/ 4110089 w 8613217"/>
                <a:gd name="connsiteY249" fmla="*/ 5993179 h 6281670"/>
                <a:gd name="connsiteX250" fmla="*/ 4124895 w 8613217"/>
                <a:gd name="connsiteY250" fmla="*/ 6032214 h 6281670"/>
                <a:gd name="connsiteX251" fmla="*/ 4117492 w 8613217"/>
                <a:gd name="connsiteY251" fmla="*/ 6106918 h 6281670"/>
                <a:gd name="connsiteX252" fmla="*/ 4080476 w 8613217"/>
                <a:gd name="connsiteY252" fmla="*/ 6141242 h 6281670"/>
                <a:gd name="connsiteX253" fmla="*/ 4176717 w 8613217"/>
                <a:gd name="connsiteY253" fmla="*/ 6189025 h 6281670"/>
                <a:gd name="connsiteX254" fmla="*/ 4170660 w 8613217"/>
                <a:gd name="connsiteY254" fmla="*/ 6271133 h 6281670"/>
                <a:gd name="connsiteX255" fmla="*/ 4195562 w 8613217"/>
                <a:gd name="connsiteY255" fmla="*/ 6277863 h 6281670"/>
                <a:gd name="connsiteX256" fmla="*/ 4261517 w 8613217"/>
                <a:gd name="connsiteY256" fmla="*/ 6267768 h 6281670"/>
                <a:gd name="connsiteX257" fmla="*/ 4289784 w 8613217"/>
                <a:gd name="connsiteY257" fmla="*/ 6247578 h 6281670"/>
                <a:gd name="connsiteX258" fmla="*/ 4295840 w 8613217"/>
                <a:gd name="connsiteY258" fmla="*/ 6204505 h 6281670"/>
                <a:gd name="connsiteX259" fmla="*/ 4305936 w 8613217"/>
                <a:gd name="connsiteY259" fmla="*/ 6182969 h 6281670"/>
                <a:gd name="connsiteX260" fmla="*/ 4324107 w 8613217"/>
                <a:gd name="connsiteY260" fmla="*/ 6199794 h 6281670"/>
                <a:gd name="connsiteX261" fmla="*/ 4336894 w 8613217"/>
                <a:gd name="connsiteY261" fmla="*/ 6230752 h 6281670"/>
                <a:gd name="connsiteX262" fmla="*/ 4342951 w 8613217"/>
                <a:gd name="connsiteY262" fmla="*/ 6226714 h 6281670"/>
                <a:gd name="connsiteX263" fmla="*/ 4369872 w 8613217"/>
                <a:gd name="connsiteY263" fmla="*/ 6185660 h 6281670"/>
                <a:gd name="connsiteX264" fmla="*/ 4382659 w 8613217"/>
                <a:gd name="connsiteY264" fmla="*/ 6234791 h 6281670"/>
                <a:gd name="connsiteX265" fmla="*/ 4406888 w 8613217"/>
                <a:gd name="connsiteY265" fmla="*/ 6265749 h 6281670"/>
                <a:gd name="connsiteX266" fmla="*/ 4484284 w 8613217"/>
                <a:gd name="connsiteY266" fmla="*/ 6275171 h 6281670"/>
                <a:gd name="connsiteX267" fmla="*/ 4499090 w 8613217"/>
                <a:gd name="connsiteY267" fmla="*/ 6272479 h 6281670"/>
                <a:gd name="connsiteX268" fmla="*/ 4512551 w 8613217"/>
                <a:gd name="connsiteY268" fmla="*/ 6181622 h 6281670"/>
                <a:gd name="connsiteX269" fmla="*/ 4572449 w 8613217"/>
                <a:gd name="connsiteY269" fmla="*/ 6153356 h 6281670"/>
                <a:gd name="connsiteX270" fmla="*/ 4575814 w 8613217"/>
                <a:gd name="connsiteY270" fmla="*/ 6127781 h 6281670"/>
                <a:gd name="connsiteX271" fmla="*/ 4538125 w 8613217"/>
                <a:gd name="connsiteY271" fmla="*/ 6076633 h 6281670"/>
                <a:gd name="connsiteX272" fmla="*/ 4536779 w 8613217"/>
                <a:gd name="connsiteY272" fmla="*/ 6042309 h 6281670"/>
                <a:gd name="connsiteX273" fmla="*/ 4573122 w 8613217"/>
                <a:gd name="connsiteY273" fmla="*/ 6032214 h 6281670"/>
                <a:gd name="connsiteX274" fmla="*/ 4637731 w 8613217"/>
                <a:gd name="connsiteY274" fmla="*/ 6051058 h 6281670"/>
                <a:gd name="connsiteX275" fmla="*/ 4665997 w 8613217"/>
                <a:gd name="connsiteY275" fmla="*/ 6029522 h 6281670"/>
                <a:gd name="connsiteX276" fmla="*/ 4665997 w 8613217"/>
                <a:gd name="connsiteY276" fmla="*/ 5985776 h 6281670"/>
                <a:gd name="connsiteX277" fmla="*/ 4681477 w 8613217"/>
                <a:gd name="connsiteY277" fmla="*/ 5966931 h 6281670"/>
                <a:gd name="connsiteX278" fmla="*/ 4701667 w 8613217"/>
                <a:gd name="connsiteY278" fmla="*/ 5981065 h 6281670"/>
                <a:gd name="connsiteX279" fmla="*/ 4724550 w 8613217"/>
                <a:gd name="connsiteY279" fmla="*/ 6054423 h 6281670"/>
                <a:gd name="connsiteX280" fmla="*/ 4743394 w 8613217"/>
                <a:gd name="connsiteY280" fmla="*/ 6073268 h 6281670"/>
                <a:gd name="connsiteX281" fmla="*/ 4752143 w 8613217"/>
                <a:gd name="connsiteY281" fmla="*/ 6050385 h 6281670"/>
                <a:gd name="connsiteX282" fmla="*/ 4752143 w 8613217"/>
                <a:gd name="connsiteY282" fmla="*/ 5996544 h 6281670"/>
                <a:gd name="connsiteX283" fmla="*/ 4800600 w 8613217"/>
                <a:gd name="connsiteY283" fmla="*/ 6046347 h 6281670"/>
                <a:gd name="connsiteX284" fmla="*/ 4859825 w 8613217"/>
                <a:gd name="connsiteY284" fmla="*/ 6088747 h 6281670"/>
                <a:gd name="connsiteX285" fmla="*/ 4932511 w 8613217"/>
                <a:gd name="connsiteY285" fmla="*/ 6036252 h 6281670"/>
                <a:gd name="connsiteX286" fmla="*/ 4919050 w 8613217"/>
                <a:gd name="connsiteY286" fmla="*/ 5940011 h 6281670"/>
                <a:gd name="connsiteX287" fmla="*/ 4830213 w 8613217"/>
                <a:gd name="connsiteY287" fmla="*/ 5933281 h 6281670"/>
                <a:gd name="connsiteX288" fmla="*/ 4779064 w 8613217"/>
                <a:gd name="connsiteY288" fmla="*/ 5876074 h 6281670"/>
                <a:gd name="connsiteX289" fmla="*/ 4778391 w 8613217"/>
                <a:gd name="connsiteY289" fmla="*/ 5829637 h 6281670"/>
                <a:gd name="connsiteX290" fmla="*/ 5091342 w 8613217"/>
                <a:gd name="connsiteY290" fmla="*/ 5236712 h 6281670"/>
                <a:gd name="connsiteX291" fmla="*/ 5116243 w 8613217"/>
                <a:gd name="connsiteY291" fmla="*/ 5202389 h 6281670"/>
                <a:gd name="connsiteX292" fmla="*/ 5269690 w 8613217"/>
                <a:gd name="connsiteY292" fmla="*/ 5086631 h 6281670"/>
                <a:gd name="connsiteX293" fmla="*/ 5744837 w 8613217"/>
                <a:gd name="connsiteY293" fmla="*/ 4795889 h 6281670"/>
                <a:gd name="connsiteX294" fmla="*/ 5814830 w 8613217"/>
                <a:gd name="connsiteY294" fmla="*/ 4775699 h 6281670"/>
                <a:gd name="connsiteX295" fmla="*/ 6103553 w 8613217"/>
                <a:gd name="connsiteY295" fmla="*/ 4765603 h 6281670"/>
                <a:gd name="connsiteX296" fmla="*/ 7086824 w 8613217"/>
                <a:gd name="connsiteY296" fmla="*/ 4811369 h 6281670"/>
                <a:gd name="connsiteX297" fmla="*/ 7489959 w 8613217"/>
                <a:gd name="connsiteY297" fmla="*/ 4805311 h 6281670"/>
                <a:gd name="connsiteX298" fmla="*/ 7516880 w 8613217"/>
                <a:gd name="connsiteY298" fmla="*/ 4801946 h 6281670"/>
                <a:gd name="connsiteX299" fmla="*/ 7536397 w 8613217"/>
                <a:gd name="connsiteY299" fmla="*/ 4800600 h 6281670"/>
                <a:gd name="connsiteX300" fmla="*/ 7619850 w 8613217"/>
                <a:gd name="connsiteY300" fmla="*/ 4791178 h 6281670"/>
                <a:gd name="connsiteX301" fmla="*/ 7661577 w 8613217"/>
                <a:gd name="connsiteY301" fmla="*/ 4813388 h 6281670"/>
                <a:gd name="connsiteX302" fmla="*/ 7920014 w 8613217"/>
                <a:gd name="connsiteY302" fmla="*/ 5004523 h 6281670"/>
                <a:gd name="connsiteX303" fmla="*/ 8354780 w 8613217"/>
                <a:gd name="connsiteY303" fmla="*/ 4830886 h 6281670"/>
                <a:gd name="connsiteX304" fmla="*/ 8579567 w 8613217"/>
                <a:gd name="connsiteY304" fmla="*/ 4409580 h 6281670"/>
                <a:gd name="connsiteX305" fmla="*/ 8613217 w 8613217"/>
                <a:gd name="connsiteY305" fmla="*/ 4250076 h 6281670"/>
                <a:gd name="connsiteX306" fmla="*/ 8613217 w 8613217"/>
                <a:gd name="connsiteY306" fmla="*/ 4196235 h 6281670"/>
                <a:gd name="connsiteX307" fmla="*/ 8420062 w 8613217"/>
                <a:gd name="connsiteY307" fmla="*/ 4211041 h 6281670"/>
                <a:gd name="connsiteX308" fmla="*/ 4571776 w 8613217"/>
                <a:gd name="connsiteY308" fmla="*/ 915970 h 6281670"/>
                <a:gd name="connsiteX309" fmla="*/ 4583890 w 8613217"/>
                <a:gd name="connsiteY309" fmla="*/ 888377 h 6281670"/>
                <a:gd name="connsiteX310" fmla="*/ 4571776 w 8613217"/>
                <a:gd name="connsiteY310" fmla="*/ 915970 h 6281670"/>
                <a:gd name="connsiteX311" fmla="*/ 2362948 w 8613217"/>
                <a:gd name="connsiteY311" fmla="*/ 965100 h 6281670"/>
                <a:gd name="connsiteX312" fmla="*/ 2363621 w 8613217"/>
                <a:gd name="connsiteY312" fmla="*/ 962408 h 6281670"/>
                <a:gd name="connsiteX313" fmla="*/ 2368332 w 8613217"/>
                <a:gd name="connsiteY313" fmla="*/ 967119 h 6281670"/>
                <a:gd name="connsiteX314" fmla="*/ 2362948 w 8613217"/>
                <a:gd name="connsiteY314" fmla="*/ 965100 h 6281670"/>
                <a:gd name="connsiteX315" fmla="*/ 2435633 w 8613217"/>
                <a:gd name="connsiteY315" fmla="*/ 1055284 h 6281670"/>
                <a:gd name="connsiteX316" fmla="*/ 2426211 w 8613217"/>
                <a:gd name="connsiteY316" fmla="*/ 1053265 h 6281670"/>
                <a:gd name="connsiteX317" fmla="*/ 2370351 w 8613217"/>
                <a:gd name="connsiteY317" fmla="*/ 968465 h 6281670"/>
                <a:gd name="connsiteX318" fmla="*/ 2432268 w 8613217"/>
                <a:gd name="connsiteY318" fmla="*/ 1045862 h 6281670"/>
                <a:gd name="connsiteX319" fmla="*/ 2435633 w 8613217"/>
                <a:gd name="connsiteY319" fmla="*/ 1055284 h 6281670"/>
                <a:gd name="connsiteX320" fmla="*/ 695895 w 8613217"/>
                <a:gd name="connsiteY320" fmla="*/ 1016922 h 6281670"/>
                <a:gd name="connsiteX321" fmla="*/ 692530 w 8613217"/>
                <a:gd name="connsiteY321" fmla="*/ 1005481 h 6281670"/>
                <a:gd name="connsiteX322" fmla="*/ 695895 w 8613217"/>
                <a:gd name="connsiteY322" fmla="*/ 1016922 h 6281670"/>
                <a:gd name="connsiteX323" fmla="*/ 4511205 w 8613217"/>
                <a:gd name="connsiteY323" fmla="*/ 6014042 h 6281670"/>
                <a:gd name="connsiteX324" fmla="*/ 4537452 w 8613217"/>
                <a:gd name="connsiteY324" fmla="*/ 5944049 h 6281670"/>
                <a:gd name="connsiteX325" fmla="*/ 4511205 w 8613217"/>
                <a:gd name="connsiteY325" fmla="*/ 6014042 h 6281670"/>
                <a:gd name="connsiteX326" fmla="*/ 4750797 w 8613217"/>
                <a:gd name="connsiteY326" fmla="*/ 5917128 h 6281670"/>
                <a:gd name="connsiteX327" fmla="*/ 4741375 w 8613217"/>
                <a:gd name="connsiteY327" fmla="*/ 5939338 h 6281670"/>
                <a:gd name="connsiteX328" fmla="*/ 4732626 w 8613217"/>
                <a:gd name="connsiteY328" fmla="*/ 5935300 h 6281670"/>
                <a:gd name="connsiteX329" fmla="*/ 4727915 w 8613217"/>
                <a:gd name="connsiteY329" fmla="*/ 5907706 h 6281670"/>
                <a:gd name="connsiteX330" fmla="*/ 4750797 w 8613217"/>
                <a:gd name="connsiteY330" fmla="*/ 5875402 h 6281670"/>
                <a:gd name="connsiteX331" fmla="*/ 4750797 w 8613217"/>
                <a:gd name="connsiteY331" fmla="*/ 5917128 h 6281670"/>
                <a:gd name="connsiteX332" fmla="*/ 4875978 w 8613217"/>
                <a:gd name="connsiteY332" fmla="*/ 5457461 h 6281670"/>
                <a:gd name="connsiteX333" fmla="*/ 4616868 w 8613217"/>
                <a:gd name="connsiteY333" fmla="*/ 5877421 h 6281670"/>
                <a:gd name="connsiteX334" fmla="*/ 4562354 w 8613217"/>
                <a:gd name="connsiteY334" fmla="*/ 5884824 h 6281670"/>
                <a:gd name="connsiteX335" fmla="*/ 4880015 w 8613217"/>
                <a:gd name="connsiteY335" fmla="*/ 5419772 h 6281670"/>
                <a:gd name="connsiteX336" fmla="*/ 4875978 w 8613217"/>
                <a:gd name="connsiteY336" fmla="*/ 5457461 h 6281670"/>
                <a:gd name="connsiteX337" fmla="*/ 5020675 w 8613217"/>
                <a:gd name="connsiteY337" fmla="*/ 5141145 h 6281670"/>
                <a:gd name="connsiteX338" fmla="*/ 4989717 w 8613217"/>
                <a:gd name="connsiteY338" fmla="*/ 5179506 h 6281670"/>
                <a:gd name="connsiteX339" fmla="*/ 4445922 w 8613217"/>
                <a:gd name="connsiteY339" fmla="*/ 5878767 h 6281670"/>
                <a:gd name="connsiteX340" fmla="*/ 4415637 w 8613217"/>
                <a:gd name="connsiteY340" fmla="*/ 5953471 h 6281670"/>
                <a:gd name="connsiteX341" fmla="*/ 4357085 w 8613217"/>
                <a:gd name="connsiteY341" fmla="*/ 6075286 h 6281670"/>
                <a:gd name="connsiteX342" fmla="*/ 4338240 w 8613217"/>
                <a:gd name="connsiteY342" fmla="*/ 6125762 h 6281670"/>
                <a:gd name="connsiteX343" fmla="*/ 4322761 w 8613217"/>
                <a:gd name="connsiteY343" fmla="*/ 6080671 h 6281670"/>
                <a:gd name="connsiteX344" fmla="*/ 4306609 w 8613217"/>
                <a:gd name="connsiteY344" fmla="*/ 6061826 h 6281670"/>
                <a:gd name="connsiteX345" fmla="*/ 4295168 w 8613217"/>
                <a:gd name="connsiteY345" fmla="*/ 6082689 h 6281670"/>
                <a:gd name="connsiteX346" fmla="*/ 4292475 w 8613217"/>
                <a:gd name="connsiteY346" fmla="*/ 6112302 h 6281670"/>
                <a:gd name="connsiteX347" fmla="*/ 4277669 w 8613217"/>
                <a:gd name="connsiteY347" fmla="*/ 6097496 h 6281670"/>
                <a:gd name="connsiteX348" fmla="*/ 4183447 w 8613217"/>
                <a:gd name="connsiteY348" fmla="*/ 5282478 h 6281670"/>
                <a:gd name="connsiteX349" fmla="*/ 4412945 w 8613217"/>
                <a:gd name="connsiteY349" fmla="*/ 4743394 h 6281670"/>
                <a:gd name="connsiteX350" fmla="*/ 5036828 w 8613217"/>
                <a:gd name="connsiteY350" fmla="*/ 3935106 h 6281670"/>
                <a:gd name="connsiteX351" fmla="*/ 5054999 w 8613217"/>
                <a:gd name="connsiteY351" fmla="*/ 3966064 h 6281670"/>
                <a:gd name="connsiteX352" fmla="*/ 5020675 w 8613217"/>
                <a:gd name="connsiteY352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504378 w 8613217"/>
                <a:gd name="connsiteY163" fmla="*/ 2605906 h 6281670"/>
                <a:gd name="connsiteX164" fmla="*/ 3733875 w 8613217"/>
                <a:gd name="connsiteY164" fmla="*/ 3249979 h 6281670"/>
                <a:gd name="connsiteX165" fmla="*/ 3823385 w 8613217"/>
                <a:gd name="connsiteY165" fmla="*/ 4359777 h 6281670"/>
                <a:gd name="connsiteX166" fmla="*/ 3816655 w 8613217"/>
                <a:gd name="connsiteY166" fmla="*/ 4369199 h 6281670"/>
                <a:gd name="connsiteX167" fmla="*/ 3800503 w 8613217"/>
                <a:gd name="connsiteY167" fmla="*/ 4322761 h 6281670"/>
                <a:gd name="connsiteX168" fmla="*/ 3407464 w 8613217"/>
                <a:gd name="connsiteY168" fmla="*/ 3663208 h 6281670"/>
                <a:gd name="connsiteX169" fmla="*/ 2516395 w 8613217"/>
                <a:gd name="connsiteY169" fmla="*/ 2980101 h 6281670"/>
                <a:gd name="connsiteX170" fmla="*/ 2502934 w 8613217"/>
                <a:gd name="connsiteY170" fmla="*/ 2971351 h 6281670"/>
                <a:gd name="connsiteX171" fmla="*/ 2390541 w 8613217"/>
                <a:gd name="connsiteY171" fmla="*/ 2898666 h 6281670"/>
                <a:gd name="connsiteX172" fmla="*/ 2247863 w 8613217"/>
                <a:gd name="connsiteY172" fmla="*/ 2802425 h 6281670"/>
                <a:gd name="connsiteX173" fmla="*/ 2055381 w 8613217"/>
                <a:gd name="connsiteY173" fmla="*/ 2665131 h 6281670"/>
                <a:gd name="connsiteX174" fmla="*/ 1471879 w 8613217"/>
                <a:gd name="connsiteY174" fmla="*/ 2148930 h 6281670"/>
                <a:gd name="connsiteX175" fmla="*/ 1461111 w 8613217"/>
                <a:gd name="connsiteY175" fmla="*/ 2109895 h 6281670"/>
                <a:gd name="connsiteX176" fmla="*/ 1501492 w 8613217"/>
                <a:gd name="connsiteY176" fmla="*/ 1918759 h 6281670"/>
                <a:gd name="connsiteX177" fmla="*/ 1395155 w 8613217"/>
                <a:gd name="connsiteY177" fmla="*/ 1570812 h 6281670"/>
                <a:gd name="connsiteX178" fmla="*/ 937507 w 8613217"/>
                <a:gd name="connsiteY178" fmla="*/ 860783 h 6281670"/>
                <a:gd name="connsiteX179" fmla="*/ 682435 w 8613217"/>
                <a:gd name="connsiteY179" fmla="*/ 471109 h 6281670"/>
                <a:gd name="connsiteX180" fmla="*/ 590905 w 8613217"/>
                <a:gd name="connsiteY180" fmla="*/ 214691 h 6281670"/>
                <a:gd name="connsiteX181" fmla="*/ 581483 w 8613217"/>
                <a:gd name="connsiteY181" fmla="*/ 222767 h 6281670"/>
                <a:gd name="connsiteX182" fmla="*/ 555909 w 8613217"/>
                <a:gd name="connsiteY182" fmla="*/ 262475 h 6281670"/>
                <a:gd name="connsiteX183" fmla="*/ 423998 w 8613217"/>
                <a:gd name="connsiteY183" fmla="*/ 619845 h 6281670"/>
                <a:gd name="connsiteX184" fmla="*/ 443515 w 8613217"/>
                <a:gd name="connsiteY184" fmla="*/ 1227575 h 6281670"/>
                <a:gd name="connsiteX185" fmla="*/ 806942 w 8613217"/>
                <a:gd name="connsiteY185" fmla="*/ 1996156 h 6281670"/>
                <a:gd name="connsiteX186" fmla="*/ 1087589 w 8613217"/>
                <a:gd name="connsiteY186" fmla="*/ 2216231 h 6281670"/>
                <a:gd name="connsiteX187" fmla="*/ 1317086 w 8613217"/>
                <a:gd name="connsiteY187" fmla="*/ 2233729 h 6281670"/>
                <a:gd name="connsiteX188" fmla="*/ 1327181 w 8613217"/>
                <a:gd name="connsiteY188" fmla="*/ 2198060 h 6281670"/>
                <a:gd name="connsiteX189" fmla="*/ 816364 w 8613217"/>
                <a:gd name="connsiteY189" fmla="*/ 1324489 h 6281670"/>
                <a:gd name="connsiteX190" fmla="*/ 702625 w 8613217"/>
                <a:gd name="connsiteY190" fmla="*/ 1031056 h 6281670"/>
                <a:gd name="connsiteX191" fmla="*/ 767908 w 8613217"/>
                <a:gd name="connsiteY191" fmla="*/ 1173061 h 6281670"/>
                <a:gd name="connsiteX192" fmla="*/ 1444285 w 8613217"/>
                <a:gd name="connsiteY192" fmla="*/ 2226326 h 6281670"/>
                <a:gd name="connsiteX193" fmla="*/ 2209501 w 8613217"/>
                <a:gd name="connsiteY193" fmla="*/ 2876457 h 6281670"/>
                <a:gd name="connsiteX194" fmla="*/ 2308434 w 8613217"/>
                <a:gd name="connsiteY194" fmla="*/ 2939720 h 6281670"/>
                <a:gd name="connsiteX195" fmla="*/ 2340738 w 8613217"/>
                <a:gd name="connsiteY195" fmla="*/ 2972025 h 6281670"/>
                <a:gd name="connsiteX196" fmla="*/ 2302377 w 8613217"/>
                <a:gd name="connsiteY196" fmla="*/ 2972025 h 6281670"/>
                <a:gd name="connsiteX197" fmla="*/ 2266034 w 8613217"/>
                <a:gd name="connsiteY197" fmla="*/ 2967313 h 6281670"/>
                <a:gd name="connsiteX198" fmla="*/ 1817807 w 8613217"/>
                <a:gd name="connsiteY198" fmla="*/ 3025866 h 6281670"/>
                <a:gd name="connsiteX199" fmla="*/ 1007500 w 8613217"/>
                <a:gd name="connsiteY199" fmla="*/ 3309877 h 6281670"/>
                <a:gd name="connsiteX200" fmla="*/ 960389 w 8613217"/>
                <a:gd name="connsiteY200" fmla="*/ 3293725 h 6281670"/>
                <a:gd name="connsiteX201" fmla="*/ 446207 w 8613217"/>
                <a:gd name="connsiteY201" fmla="*/ 3134221 h 6281670"/>
                <a:gd name="connsiteX202" fmla="*/ 217383 w 8613217"/>
                <a:gd name="connsiteY202" fmla="*/ 3227096 h 6281670"/>
                <a:gd name="connsiteX203" fmla="*/ 0 w 8613217"/>
                <a:gd name="connsiteY203" fmla="*/ 3236518 h 6281670"/>
                <a:gd name="connsiteX204" fmla="*/ 0 w 8613217"/>
                <a:gd name="connsiteY204" fmla="*/ 3330740 h 6281670"/>
                <a:gd name="connsiteX205" fmla="*/ 9422 w 8613217"/>
                <a:gd name="connsiteY205" fmla="*/ 3346892 h 6281670"/>
                <a:gd name="connsiteX206" fmla="*/ 255072 w 8613217"/>
                <a:gd name="connsiteY206" fmla="*/ 3717723 h 6281670"/>
                <a:gd name="connsiteX207" fmla="*/ 747044 w 8613217"/>
                <a:gd name="connsiteY207" fmla="*/ 3826078 h 6281670"/>
                <a:gd name="connsiteX208" fmla="*/ 1016249 w 8613217"/>
                <a:gd name="connsiteY208" fmla="*/ 3490244 h 6281670"/>
                <a:gd name="connsiteX209" fmla="*/ 981253 w 8613217"/>
                <a:gd name="connsiteY209" fmla="*/ 3461305 h 6281670"/>
                <a:gd name="connsiteX210" fmla="*/ 563312 w 8613217"/>
                <a:gd name="connsiteY210" fmla="*/ 3490917 h 6281670"/>
                <a:gd name="connsiteX211" fmla="*/ 390347 w 8613217"/>
                <a:gd name="connsiteY211" fmla="*/ 3460632 h 6281670"/>
                <a:gd name="connsiteX212" fmla="*/ 489953 w 8613217"/>
                <a:gd name="connsiteY212" fmla="*/ 3463997 h 6281670"/>
                <a:gd name="connsiteX213" fmla="*/ 903183 w 8613217"/>
                <a:gd name="connsiteY213" fmla="*/ 3408137 h 6281670"/>
                <a:gd name="connsiteX214" fmla="*/ 1043170 w 8613217"/>
                <a:gd name="connsiteY214" fmla="*/ 3372467 h 6281670"/>
                <a:gd name="connsiteX215" fmla="*/ 1508895 w 8613217"/>
                <a:gd name="connsiteY215" fmla="*/ 3218347 h 6281670"/>
                <a:gd name="connsiteX216" fmla="*/ 1912029 w 8613217"/>
                <a:gd name="connsiteY216" fmla="*/ 3101243 h 6281670"/>
                <a:gd name="connsiteX217" fmla="*/ 1912029 w 8613217"/>
                <a:gd name="connsiteY217" fmla="*/ 3101243 h 6281670"/>
                <a:gd name="connsiteX218" fmla="*/ 1924816 w 8613217"/>
                <a:gd name="connsiteY218" fmla="*/ 3099224 h 6281670"/>
                <a:gd name="connsiteX219" fmla="*/ 1986061 w 8613217"/>
                <a:gd name="connsiteY219" fmla="*/ 3087783 h 6281670"/>
                <a:gd name="connsiteX220" fmla="*/ 1992791 w 8613217"/>
                <a:gd name="connsiteY220" fmla="*/ 3087110 h 6281670"/>
                <a:gd name="connsiteX221" fmla="*/ 2087013 w 8613217"/>
                <a:gd name="connsiteY221" fmla="*/ 3074322 h 6281670"/>
                <a:gd name="connsiteX222" fmla="*/ 2113933 w 8613217"/>
                <a:gd name="connsiteY222" fmla="*/ 3072976 h 6281670"/>
                <a:gd name="connsiteX223" fmla="*/ 2118644 w 8613217"/>
                <a:gd name="connsiteY223" fmla="*/ 3064227 h 6281670"/>
                <a:gd name="connsiteX224" fmla="*/ 2257958 w 8613217"/>
                <a:gd name="connsiteY224" fmla="*/ 3064227 h 6281670"/>
                <a:gd name="connsiteX225" fmla="*/ 2262669 w 8613217"/>
                <a:gd name="connsiteY225" fmla="*/ 3072976 h 6281670"/>
                <a:gd name="connsiteX226" fmla="*/ 2434960 w 8613217"/>
                <a:gd name="connsiteY226" fmla="*/ 3101243 h 6281670"/>
                <a:gd name="connsiteX227" fmla="*/ 2635518 w 8613217"/>
                <a:gd name="connsiteY227" fmla="*/ 3164506 h 6281670"/>
                <a:gd name="connsiteX228" fmla="*/ 3038653 w 8613217"/>
                <a:gd name="connsiteY228" fmla="*/ 3453902 h 6281670"/>
                <a:gd name="connsiteX229" fmla="*/ 3580428 w 8613217"/>
                <a:gd name="connsiteY229" fmla="*/ 4087880 h 6281670"/>
                <a:gd name="connsiteX230" fmla="*/ 3776274 w 8613217"/>
                <a:gd name="connsiteY230" fmla="*/ 4626290 h 6281670"/>
                <a:gd name="connsiteX231" fmla="*/ 3813963 w 8613217"/>
                <a:gd name="connsiteY231" fmla="*/ 4802619 h 6281670"/>
                <a:gd name="connsiteX232" fmla="*/ 3811944 w 8613217"/>
                <a:gd name="connsiteY232" fmla="*/ 5407658 h 6281670"/>
                <a:gd name="connsiteX233" fmla="*/ 3881265 w 8613217"/>
                <a:gd name="connsiteY233" fmla="*/ 5874056 h 6281670"/>
                <a:gd name="connsiteX234" fmla="*/ 3879919 w 8613217"/>
                <a:gd name="connsiteY234" fmla="*/ 5898957 h 6281670"/>
                <a:gd name="connsiteX235" fmla="*/ 3757430 w 8613217"/>
                <a:gd name="connsiteY235" fmla="*/ 5946068 h 6281670"/>
                <a:gd name="connsiteX236" fmla="*/ 3743970 w 8613217"/>
                <a:gd name="connsiteY236" fmla="*/ 6053750 h 6281670"/>
                <a:gd name="connsiteX237" fmla="*/ 3803195 w 8613217"/>
                <a:gd name="connsiteY237" fmla="*/ 6092112 h 6281670"/>
                <a:gd name="connsiteX238" fmla="*/ 3896071 w 8613217"/>
                <a:gd name="connsiteY238" fmla="*/ 6023464 h 6281670"/>
                <a:gd name="connsiteX239" fmla="*/ 3920972 w 8613217"/>
                <a:gd name="connsiteY239" fmla="*/ 5996544 h 6281670"/>
                <a:gd name="connsiteX240" fmla="*/ 3918953 w 8613217"/>
                <a:gd name="connsiteY240" fmla="*/ 6053077 h 6281670"/>
                <a:gd name="connsiteX241" fmla="*/ 3931741 w 8613217"/>
                <a:gd name="connsiteY241" fmla="*/ 6077978 h 6281670"/>
                <a:gd name="connsiteX242" fmla="*/ 3951931 w 8613217"/>
                <a:gd name="connsiteY242" fmla="*/ 6055769 h 6281670"/>
                <a:gd name="connsiteX243" fmla="*/ 3972121 w 8613217"/>
                <a:gd name="connsiteY243" fmla="*/ 5988468 h 6281670"/>
                <a:gd name="connsiteX244" fmla="*/ 3994331 w 8613217"/>
                <a:gd name="connsiteY244" fmla="*/ 5968277 h 6281670"/>
                <a:gd name="connsiteX245" fmla="*/ 4005099 w 8613217"/>
                <a:gd name="connsiteY245" fmla="*/ 5995198 h 6281670"/>
                <a:gd name="connsiteX246" fmla="*/ 4071054 w 8613217"/>
                <a:gd name="connsiteY246" fmla="*/ 6040290 h 6281670"/>
                <a:gd name="connsiteX247" fmla="*/ 4100667 w 8613217"/>
                <a:gd name="connsiteY247" fmla="*/ 6026829 h 6281670"/>
                <a:gd name="connsiteX248" fmla="*/ 4110089 w 8613217"/>
                <a:gd name="connsiteY248" fmla="*/ 5993179 h 6281670"/>
                <a:gd name="connsiteX249" fmla="*/ 4124895 w 8613217"/>
                <a:gd name="connsiteY249" fmla="*/ 6032214 h 6281670"/>
                <a:gd name="connsiteX250" fmla="*/ 4117492 w 8613217"/>
                <a:gd name="connsiteY250" fmla="*/ 6106918 h 6281670"/>
                <a:gd name="connsiteX251" fmla="*/ 4080476 w 8613217"/>
                <a:gd name="connsiteY251" fmla="*/ 6141242 h 6281670"/>
                <a:gd name="connsiteX252" fmla="*/ 4176717 w 8613217"/>
                <a:gd name="connsiteY252" fmla="*/ 6189025 h 6281670"/>
                <a:gd name="connsiteX253" fmla="*/ 4170660 w 8613217"/>
                <a:gd name="connsiteY253" fmla="*/ 6271133 h 6281670"/>
                <a:gd name="connsiteX254" fmla="*/ 4195562 w 8613217"/>
                <a:gd name="connsiteY254" fmla="*/ 6277863 h 6281670"/>
                <a:gd name="connsiteX255" fmla="*/ 4261517 w 8613217"/>
                <a:gd name="connsiteY255" fmla="*/ 6267768 h 6281670"/>
                <a:gd name="connsiteX256" fmla="*/ 4289784 w 8613217"/>
                <a:gd name="connsiteY256" fmla="*/ 6247578 h 6281670"/>
                <a:gd name="connsiteX257" fmla="*/ 4295840 w 8613217"/>
                <a:gd name="connsiteY257" fmla="*/ 6204505 h 6281670"/>
                <a:gd name="connsiteX258" fmla="*/ 4305936 w 8613217"/>
                <a:gd name="connsiteY258" fmla="*/ 6182969 h 6281670"/>
                <a:gd name="connsiteX259" fmla="*/ 4324107 w 8613217"/>
                <a:gd name="connsiteY259" fmla="*/ 6199794 h 6281670"/>
                <a:gd name="connsiteX260" fmla="*/ 4336894 w 8613217"/>
                <a:gd name="connsiteY260" fmla="*/ 6230752 h 6281670"/>
                <a:gd name="connsiteX261" fmla="*/ 4342951 w 8613217"/>
                <a:gd name="connsiteY261" fmla="*/ 6226714 h 6281670"/>
                <a:gd name="connsiteX262" fmla="*/ 4369872 w 8613217"/>
                <a:gd name="connsiteY262" fmla="*/ 6185660 h 6281670"/>
                <a:gd name="connsiteX263" fmla="*/ 4382659 w 8613217"/>
                <a:gd name="connsiteY263" fmla="*/ 6234791 h 6281670"/>
                <a:gd name="connsiteX264" fmla="*/ 4406888 w 8613217"/>
                <a:gd name="connsiteY264" fmla="*/ 6265749 h 6281670"/>
                <a:gd name="connsiteX265" fmla="*/ 4484284 w 8613217"/>
                <a:gd name="connsiteY265" fmla="*/ 6275171 h 6281670"/>
                <a:gd name="connsiteX266" fmla="*/ 4499090 w 8613217"/>
                <a:gd name="connsiteY266" fmla="*/ 6272479 h 6281670"/>
                <a:gd name="connsiteX267" fmla="*/ 4512551 w 8613217"/>
                <a:gd name="connsiteY267" fmla="*/ 6181622 h 6281670"/>
                <a:gd name="connsiteX268" fmla="*/ 4572449 w 8613217"/>
                <a:gd name="connsiteY268" fmla="*/ 6153356 h 6281670"/>
                <a:gd name="connsiteX269" fmla="*/ 4575814 w 8613217"/>
                <a:gd name="connsiteY269" fmla="*/ 6127781 h 6281670"/>
                <a:gd name="connsiteX270" fmla="*/ 4538125 w 8613217"/>
                <a:gd name="connsiteY270" fmla="*/ 6076633 h 6281670"/>
                <a:gd name="connsiteX271" fmla="*/ 4536779 w 8613217"/>
                <a:gd name="connsiteY271" fmla="*/ 6042309 h 6281670"/>
                <a:gd name="connsiteX272" fmla="*/ 4573122 w 8613217"/>
                <a:gd name="connsiteY272" fmla="*/ 6032214 h 6281670"/>
                <a:gd name="connsiteX273" fmla="*/ 4637731 w 8613217"/>
                <a:gd name="connsiteY273" fmla="*/ 6051058 h 6281670"/>
                <a:gd name="connsiteX274" fmla="*/ 4665997 w 8613217"/>
                <a:gd name="connsiteY274" fmla="*/ 6029522 h 6281670"/>
                <a:gd name="connsiteX275" fmla="*/ 4665997 w 8613217"/>
                <a:gd name="connsiteY275" fmla="*/ 5985776 h 6281670"/>
                <a:gd name="connsiteX276" fmla="*/ 4681477 w 8613217"/>
                <a:gd name="connsiteY276" fmla="*/ 5966931 h 6281670"/>
                <a:gd name="connsiteX277" fmla="*/ 4701667 w 8613217"/>
                <a:gd name="connsiteY277" fmla="*/ 5981065 h 6281670"/>
                <a:gd name="connsiteX278" fmla="*/ 4724550 w 8613217"/>
                <a:gd name="connsiteY278" fmla="*/ 6054423 h 6281670"/>
                <a:gd name="connsiteX279" fmla="*/ 4743394 w 8613217"/>
                <a:gd name="connsiteY279" fmla="*/ 6073268 h 6281670"/>
                <a:gd name="connsiteX280" fmla="*/ 4752143 w 8613217"/>
                <a:gd name="connsiteY280" fmla="*/ 6050385 h 6281670"/>
                <a:gd name="connsiteX281" fmla="*/ 4752143 w 8613217"/>
                <a:gd name="connsiteY281" fmla="*/ 5996544 h 6281670"/>
                <a:gd name="connsiteX282" fmla="*/ 4800600 w 8613217"/>
                <a:gd name="connsiteY282" fmla="*/ 6046347 h 6281670"/>
                <a:gd name="connsiteX283" fmla="*/ 4859825 w 8613217"/>
                <a:gd name="connsiteY283" fmla="*/ 6088747 h 6281670"/>
                <a:gd name="connsiteX284" fmla="*/ 4932511 w 8613217"/>
                <a:gd name="connsiteY284" fmla="*/ 6036252 h 6281670"/>
                <a:gd name="connsiteX285" fmla="*/ 4919050 w 8613217"/>
                <a:gd name="connsiteY285" fmla="*/ 5940011 h 6281670"/>
                <a:gd name="connsiteX286" fmla="*/ 4830213 w 8613217"/>
                <a:gd name="connsiteY286" fmla="*/ 5933281 h 6281670"/>
                <a:gd name="connsiteX287" fmla="*/ 4779064 w 8613217"/>
                <a:gd name="connsiteY287" fmla="*/ 5876074 h 6281670"/>
                <a:gd name="connsiteX288" fmla="*/ 4778391 w 8613217"/>
                <a:gd name="connsiteY288" fmla="*/ 5829637 h 6281670"/>
                <a:gd name="connsiteX289" fmla="*/ 5091342 w 8613217"/>
                <a:gd name="connsiteY289" fmla="*/ 5236712 h 6281670"/>
                <a:gd name="connsiteX290" fmla="*/ 5116243 w 8613217"/>
                <a:gd name="connsiteY290" fmla="*/ 5202389 h 6281670"/>
                <a:gd name="connsiteX291" fmla="*/ 5269690 w 8613217"/>
                <a:gd name="connsiteY291" fmla="*/ 5086631 h 6281670"/>
                <a:gd name="connsiteX292" fmla="*/ 5744837 w 8613217"/>
                <a:gd name="connsiteY292" fmla="*/ 4795889 h 6281670"/>
                <a:gd name="connsiteX293" fmla="*/ 5814830 w 8613217"/>
                <a:gd name="connsiteY293" fmla="*/ 4775699 h 6281670"/>
                <a:gd name="connsiteX294" fmla="*/ 6103553 w 8613217"/>
                <a:gd name="connsiteY294" fmla="*/ 4765603 h 6281670"/>
                <a:gd name="connsiteX295" fmla="*/ 7086824 w 8613217"/>
                <a:gd name="connsiteY295" fmla="*/ 4811369 h 6281670"/>
                <a:gd name="connsiteX296" fmla="*/ 7489959 w 8613217"/>
                <a:gd name="connsiteY296" fmla="*/ 4805311 h 6281670"/>
                <a:gd name="connsiteX297" fmla="*/ 7516880 w 8613217"/>
                <a:gd name="connsiteY297" fmla="*/ 4801946 h 6281670"/>
                <a:gd name="connsiteX298" fmla="*/ 7536397 w 8613217"/>
                <a:gd name="connsiteY298" fmla="*/ 4800600 h 6281670"/>
                <a:gd name="connsiteX299" fmla="*/ 7619850 w 8613217"/>
                <a:gd name="connsiteY299" fmla="*/ 4791178 h 6281670"/>
                <a:gd name="connsiteX300" fmla="*/ 7661577 w 8613217"/>
                <a:gd name="connsiteY300" fmla="*/ 4813388 h 6281670"/>
                <a:gd name="connsiteX301" fmla="*/ 7920014 w 8613217"/>
                <a:gd name="connsiteY301" fmla="*/ 5004523 h 6281670"/>
                <a:gd name="connsiteX302" fmla="*/ 8354780 w 8613217"/>
                <a:gd name="connsiteY302" fmla="*/ 4830886 h 6281670"/>
                <a:gd name="connsiteX303" fmla="*/ 8579567 w 8613217"/>
                <a:gd name="connsiteY303" fmla="*/ 4409580 h 6281670"/>
                <a:gd name="connsiteX304" fmla="*/ 8613217 w 8613217"/>
                <a:gd name="connsiteY304" fmla="*/ 4250076 h 6281670"/>
                <a:gd name="connsiteX305" fmla="*/ 8613217 w 8613217"/>
                <a:gd name="connsiteY305" fmla="*/ 4196235 h 6281670"/>
                <a:gd name="connsiteX306" fmla="*/ 8420062 w 8613217"/>
                <a:gd name="connsiteY306" fmla="*/ 4211041 h 6281670"/>
                <a:gd name="connsiteX307" fmla="*/ 4571776 w 8613217"/>
                <a:gd name="connsiteY307" fmla="*/ 915970 h 6281670"/>
                <a:gd name="connsiteX308" fmla="*/ 4583890 w 8613217"/>
                <a:gd name="connsiteY308" fmla="*/ 888377 h 6281670"/>
                <a:gd name="connsiteX309" fmla="*/ 4571776 w 8613217"/>
                <a:gd name="connsiteY309" fmla="*/ 915970 h 6281670"/>
                <a:gd name="connsiteX310" fmla="*/ 2362948 w 8613217"/>
                <a:gd name="connsiteY310" fmla="*/ 965100 h 6281670"/>
                <a:gd name="connsiteX311" fmla="*/ 2363621 w 8613217"/>
                <a:gd name="connsiteY311" fmla="*/ 962408 h 6281670"/>
                <a:gd name="connsiteX312" fmla="*/ 2368332 w 8613217"/>
                <a:gd name="connsiteY312" fmla="*/ 967119 h 6281670"/>
                <a:gd name="connsiteX313" fmla="*/ 2362948 w 8613217"/>
                <a:gd name="connsiteY313" fmla="*/ 965100 h 6281670"/>
                <a:gd name="connsiteX314" fmla="*/ 2435633 w 8613217"/>
                <a:gd name="connsiteY314" fmla="*/ 1055284 h 6281670"/>
                <a:gd name="connsiteX315" fmla="*/ 2426211 w 8613217"/>
                <a:gd name="connsiteY315" fmla="*/ 1053265 h 6281670"/>
                <a:gd name="connsiteX316" fmla="*/ 2370351 w 8613217"/>
                <a:gd name="connsiteY316" fmla="*/ 968465 h 6281670"/>
                <a:gd name="connsiteX317" fmla="*/ 2432268 w 8613217"/>
                <a:gd name="connsiteY317" fmla="*/ 1045862 h 6281670"/>
                <a:gd name="connsiteX318" fmla="*/ 2435633 w 8613217"/>
                <a:gd name="connsiteY318" fmla="*/ 1055284 h 6281670"/>
                <a:gd name="connsiteX319" fmla="*/ 695895 w 8613217"/>
                <a:gd name="connsiteY319" fmla="*/ 1016922 h 6281670"/>
                <a:gd name="connsiteX320" fmla="*/ 692530 w 8613217"/>
                <a:gd name="connsiteY320" fmla="*/ 1005481 h 6281670"/>
                <a:gd name="connsiteX321" fmla="*/ 695895 w 8613217"/>
                <a:gd name="connsiteY321" fmla="*/ 1016922 h 6281670"/>
                <a:gd name="connsiteX322" fmla="*/ 4511205 w 8613217"/>
                <a:gd name="connsiteY322" fmla="*/ 6014042 h 6281670"/>
                <a:gd name="connsiteX323" fmla="*/ 4537452 w 8613217"/>
                <a:gd name="connsiteY323" fmla="*/ 5944049 h 6281670"/>
                <a:gd name="connsiteX324" fmla="*/ 4511205 w 8613217"/>
                <a:gd name="connsiteY324" fmla="*/ 6014042 h 6281670"/>
                <a:gd name="connsiteX325" fmla="*/ 4750797 w 8613217"/>
                <a:gd name="connsiteY325" fmla="*/ 5917128 h 6281670"/>
                <a:gd name="connsiteX326" fmla="*/ 4741375 w 8613217"/>
                <a:gd name="connsiteY326" fmla="*/ 5939338 h 6281670"/>
                <a:gd name="connsiteX327" fmla="*/ 4732626 w 8613217"/>
                <a:gd name="connsiteY327" fmla="*/ 5935300 h 6281670"/>
                <a:gd name="connsiteX328" fmla="*/ 4727915 w 8613217"/>
                <a:gd name="connsiteY328" fmla="*/ 5907706 h 6281670"/>
                <a:gd name="connsiteX329" fmla="*/ 4750797 w 8613217"/>
                <a:gd name="connsiteY329" fmla="*/ 5875402 h 6281670"/>
                <a:gd name="connsiteX330" fmla="*/ 4750797 w 8613217"/>
                <a:gd name="connsiteY330" fmla="*/ 5917128 h 6281670"/>
                <a:gd name="connsiteX331" fmla="*/ 4875978 w 8613217"/>
                <a:gd name="connsiteY331" fmla="*/ 5457461 h 6281670"/>
                <a:gd name="connsiteX332" fmla="*/ 4616868 w 8613217"/>
                <a:gd name="connsiteY332" fmla="*/ 5877421 h 6281670"/>
                <a:gd name="connsiteX333" fmla="*/ 4562354 w 8613217"/>
                <a:gd name="connsiteY333" fmla="*/ 5884824 h 6281670"/>
                <a:gd name="connsiteX334" fmla="*/ 4880015 w 8613217"/>
                <a:gd name="connsiteY334" fmla="*/ 5419772 h 6281670"/>
                <a:gd name="connsiteX335" fmla="*/ 4875978 w 8613217"/>
                <a:gd name="connsiteY335" fmla="*/ 5457461 h 6281670"/>
                <a:gd name="connsiteX336" fmla="*/ 5020675 w 8613217"/>
                <a:gd name="connsiteY336" fmla="*/ 5141145 h 6281670"/>
                <a:gd name="connsiteX337" fmla="*/ 4989717 w 8613217"/>
                <a:gd name="connsiteY337" fmla="*/ 5179506 h 6281670"/>
                <a:gd name="connsiteX338" fmla="*/ 4445922 w 8613217"/>
                <a:gd name="connsiteY338" fmla="*/ 5878767 h 6281670"/>
                <a:gd name="connsiteX339" fmla="*/ 4415637 w 8613217"/>
                <a:gd name="connsiteY339" fmla="*/ 5953471 h 6281670"/>
                <a:gd name="connsiteX340" fmla="*/ 4357085 w 8613217"/>
                <a:gd name="connsiteY340" fmla="*/ 6075286 h 6281670"/>
                <a:gd name="connsiteX341" fmla="*/ 4338240 w 8613217"/>
                <a:gd name="connsiteY341" fmla="*/ 6125762 h 6281670"/>
                <a:gd name="connsiteX342" fmla="*/ 4322761 w 8613217"/>
                <a:gd name="connsiteY342" fmla="*/ 6080671 h 6281670"/>
                <a:gd name="connsiteX343" fmla="*/ 4306609 w 8613217"/>
                <a:gd name="connsiteY343" fmla="*/ 6061826 h 6281670"/>
                <a:gd name="connsiteX344" fmla="*/ 4295168 w 8613217"/>
                <a:gd name="connsiteY344" fmla="*/ 6082689 h 6281670"/>
                <a:gd name="connsiteX345" fmla="*/ 4292475 w 8613217"/>
                <a:gd name="connsiteY345" fmla="*/ 6112302 h 6281670"/>
                <a:gd name="connsiteX346" fmla="*/ 4277669 w 8613217"/>
                <a:gd name="connsiteY346" fmla="*/ 6097496 h 6281670"/>
                <a:gd name="connsiteX347" fmla="*/ 4183447 w 8613217"/>
                <a:gd name="connsiteY347" fmla="*/ 5282478 h 6281670"/>
                <a:gd name="connsiteX348" fmla="*/ 4412945 w 8613217"/>
                <a:gd name="connsiteY348" fmla="*/ 4743394 h 6281670"/>
                <a:gd name="connsiteX349" fmla="*/ 5036828 w 8613217"/>
                <a:gd name="connsiteY349" fmla="*/ 3935106 h 6281670"/>
                <a:gd name="connsiteX350" fmla="*/ 5054999 w 8613217"/>
                <a:gd name="connsiteY350" fmla="*/ 3966064 h 6281670"/>
                <a:gd name="connsiteX351" fmla="*/ 5020675 w 8613217"/>
                <a:gd name="connsiteY35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504378 w 8613217"/>
                <a:gd name="connsiteY162" fmla="*/ 2605906 h 6281670"/>
                <a:gd name="connsiteX163" fmla="*/ 3733875 w 8613217"/>
                <a:gd name="connsiteY163" fmla="*/ 3249979 h 6281670"/>
                <a:gd name="connsiteX164" fmla="*/ 3823385 w 8613217"/>
                <a:gd name="connsiteY164" fmla="*/ 4359777 h 6281670"/>
                <a:gd name="connsiteX165" fmla="*/ 3816655 w 8613217"/>
                <a:gd name="connsiteY165" fmla="*/ 4369199 h 6281670"/>
                <a:gd name="connsiteX166" fmla="*/ 3800503 w 8613217"/>
                <a:gd name="connsiteY166" fmla="*/ 4322761 h 6281670"/>
                <a:gd name="connsiteX167" fmla="*/ 3407464 w 8613217"/>
                <a:gd name="connsiteY167" fmla="*/ 3663208 h 6281670"/>
                <a:gd name="connsiteX168" fmla="*/ 2516395 w 8613217"/>
                <a:gd name="connsiteY168" fmla="*/ 2980101 h 6281670"/>
                <a:gd name="connsiteX169" fmla="*/ 2502934 w 8613217"/>
                <a:gd name="connsiteY169" fmla="*/ 2971351 h 6281670"/>
                <a:gd name="connsiteX170" fmla="*/ 2390541 w 8613217"/>
                <a:gd name="connsiteY170" fmla="*/ 2898666 h 6281670"/>
                <a:gd name="connsiteX171" fmla="*/ 2247863 w 8613217"/>
                <a:gd name="connsiteY171" fmla="*/ 2802425 h 6281670"/>
                <a:gd name="connsiteX172" fmla="*/ 2055381 w 8613217"/>
                <a:gd name="connsiteY172" fmla="*/ 2665131 h 6281670"/>
                <a:gd name="connsiteX173" fmla="*/ 1471879 w 8613217"/>
                <a:gd name="connsiteY173" fmla="*/ 2148930 h 6281670"/>
                <a:gd name="connsiteX174" fmla="*/ 1461111 w 8613217"/>
                <a:gd name="connsiteY174" fmla="*/ 2109895 h 6281670"/>
                <a:gd name="connsiteX175" fmla="*/ 1501492 w 8613217"/>
                <a:gd name="connsiteY175" fmla="*/ 1918759 h 6281670"/>
                <a:gd name="connsiteX176" fmla="*/ 1395155 w 8613217"/>
                <a:gd name="connsiteY176" fmla="*/ 1570812 h 6281670"/>
                <a:gd name="connsiteX177" fmla="*/ 937507 w 8613217"/>
                <a:gd name="connsiteY177" fmla="*/ 860783 h 6281670"/>
                <a:gd name="connsiteX178" fmla="*/ 682435 w 8613217"/>
                <a:gd name="connsiteY178" fmla="*/ 471109 h 6281670"/>
                <a:gd name="connsiteX179" fmla="*/ 590905 w 8613217"/>
                <a:gd name="connsiteY179" fmla="*/ 214691 h 6281670"/>
                <a:gd name="connsiteX180" fmla="*/ 581483 w 8613217"/>
                <a:gd name="connsiteY180" fmla="*/ 222767 h 6281670"/>
                <a:gd name="connsiteX181" fmla="*/ 555909 w 8613217"/>
                <a:gd name="connsiteY181" fmla="*/ 262475 h 6281670"/>
                <a:gd name="connsiteX182" fmla="*/ 423998 w 8613217"/>
                <a:gd name="connsiteY182" fmla="*/ 619845 h 6281670"/>
                <a:gd name="connsiteX183" fmla="*/ 443515 w 8613217"/>
                <a:gd name="connsiteY183" fmla="*/ 1227575 h 6281670"/>
                <a:gd name="connsiteX184" fmla="*/ 806942 w 8613217"/>
                <a:gd name="connsiteY184" fmla="*/ 1996156 h 6281670"/>
                <a:gd name="connsiteX185" fmla="*/ 1087589 w 8613217"/>
                <a:gd name="connsiteY185" fmla="*/ 2216231 h 6281670"/>
                <a:gd name="connsiteX186" fmla="*/ 1317086 w 8613217"/>
                <a:gd name="connsiteY186" fmla="*/ 2233729 h 6281670"/>
                <a:gd name="connsiteX187" fmla="*/ 1327181 w 8613217"/>
                <a:gd name="connsiteY187" fmla="*/ 2198060 h 6281670"/>
                <a:gd name="connsiteX188" fmla="*/ 816364 w 8613217"/>
                <a:gd name="connsiteY188" fmla="*/ 1324489 h 6281670"/>
                <a:gd name="connsiteX189" fmla="*/ 702625 w 8613217"/>
                <a:gd name="connsiteY189" fmla="*/ 1031056 h 6281670"/>
                <a:gd name="connsiteX190" fmla="*/ 767908 w 8613217"/>
                <a:gd name="connsiteY190" fmla="*/ 1173061 h 6281670"/>
                <a:gd name="connsiteX191" fmla="*/ 1444285 w 8613217"/>
                <a:gd name="connsiteY191" fmla="*/ 2226326 h 6281670"/>
                <a:gd name="connsiteX192" fmla="*/ 2209501 w 8613217"/>
                <a:gd name="connsiteY192" fmla="*/ 2876457 h 6281670"/>
                <a:gd name="connsiteX193" fmla="*/ 2308434 w 8613217"/>
                <a:gd name="connsiteY193" fmla="*/ 2939720 h 6281670"/>
                <a:gd name="connsiteX194" fmla="*/ 2340738 w 8613217"/>
                <a:gd name="connsiteY194" fmla="*/ 2972025 h 6281670"/>
                <a:gd name="connsiteX195" fmla="*/ 2302377 w 8613217"/>
                <a:gd name="connsiteY195" fmla="*/ 2972025 h 6281670"/>
                <a:gd name="connsiteX196" fmla="*/ 2266034 w 8613217"/>
                <a:gd name="connsiteY196" fmla="*/ 2967313 h 6281670"/>
                <a:gd name="connsiteX197" fmla="*/ 1817807 w 8613217"/>
                <a:gd name="connsiteY197" fmla="*/ 3025866 h 6281670"/>
                <a:gd name="connsiteX198" fmla="*/ 1007500 w 8613217"/>
                <a:gd name="connsiteY198" fmla="*/ 3309877 h 6281670"/>
                <a:gd name="connsiteX199" fmla="*/ 960389 w 8613217"/>
                <a:gd name="connsiteY199" fmla="*/ 3293725 h 6281670"/>
                <a:gd name="connsiteX200" fmla="*/ 446207 w 8613217"/>
                <a:gd name="connsiteY200" fmla="*/ 3134221 h 6281670"/>
                <a:gd name="connsiteX201" fmla="*/ 217383 w 8613217"/>
                <a:gd name="connsiteY201" fmla="*/ 3227096 h 6281670"/>
                <a:gd name="connsiteX202" fmla="*/ 0 w 8613217"/>
                <a:gd name="connsiteY202" fmla="*/ 3236518 h 6281670"/>
                <a:gd name="connsiteX203" fmla="*/ 0 w 8613217"/>
                <a:gd name="connsiteY203" fmla="*/ 3330740 h 6281670"/>
                <a:gd name="connsiteX204" fmla="*/ 9422 w 8613217"/>
                <a:gd name="connsiteY204" fmla="*/ 3346892 h 6281670"/>
                <a:gd name="connsiteX205" fmla="*/ 255072 w 8613217"/>
                <a:gd name="connsiteY205" fmla="*/ 3717723 h 6281670"/>
                <a:gd name="connsiteX206" fmla="*/ 747044 w 8613217"/>
                <a:gd name="connsiteY206" fmla="*/ 3826078 h 6281670"/>
                <a:gd name="connsiteX207" fmla="*/ 1016249 w 8613217"/>
                <a:gd name="connsiteY207" fmla="*/ 3490244 h 6281670"/>
                <a:gd name="connsiteX208" fmla="*/ 981253 w 8613217"/>
                <a:gd name="connsiteY208" fmla="*/ 3461305 h 6281670"/>
                <a:gd name="connsiteX209" fmla="*/ 563312 w 8613217"/>
                <a:gd name="connsiteY209" fmla="*/ 3490917 h 6281670"/>
                <a:gd name="connsiteX210" fmla="*/ 390347 w 8613217"/>
                <a:gd name="connsiteY210" fmla="*/ 3460632 h 6281670"/>
                <a:gd name="connsiteX211" fmla="*/ 489953 w 8613217"/>
                <a:gd name="connsiteY211" fmla="*/ 3463997 h 6281670"/>
                <a:gd name="connsiteX212" fmla="*/ 903183 w 8613217"/>
                <a:gd name="connsiteY212" fmla="*/ 3408137 h 6281670"/>
                <a:gd name="connsiteX213" fmla="*/ 1043170 w 8613217"/>
                <a:gd name="connsiteY213" fmla="*/ 3372467 h 6281670"/>
                <a:gd name="connsiteX214" fmla="*/ 1508895 w 8613217"/>
                <a:gd name="connsiteY214" fmla="*/ 3218347 h 6281670"/>
                <a:gd name="connsiteX215" fmla="*/ 1912029 w 8613217"/>
                <a:gd name="connsiteY215" fmla="*/ 3101243 h 6281670"/>
                <a:gd name="connsiteX216" fmla="*/ 1912029 w 8613217"/>
                <a:gd name="connsiteY216" fmla="*/ 3101243 h 6281670"/>
                <a:gd name="connsiteX217" fmla="*/ 1924816 w 8613217"/>
                <a:gd name="connsiteY217" fmla="*/ 3099224 h 6281670"/>
                <a:gd name="connsiteX218" fmla="*/ 1986061 w 8613217"/>
                <a:gd name="connsiteY218" fmla="*/ 3087783 h 6281670"/>
                <a:gd name="connsiteX219" fmla="*/ 1992791 w 8613217"/>
                <a:gd name="connsiteY219" fmla="*/ 3087110 h 6281670"/>
                <a:gd name="connsiteX220" fmla="*/ 2087013 w 8613217"/>
                <a:gd name="connsiteY220" fmla="*/ 3074322 h 6281670"/>
                <a:gd name="connsiteX221" fmla="*/ 2113933 w 8613217"/>
                <a:gd name="connsiteY221" fmla="*/ 3072976 h 6281670"/>
                <a:gd name="connsiteX222" fmla="*/ 2118644 w 8613217"/>
                <a:gd name="connsiteY222" fmla="*/ 3064227 h 6281670"/>
                <a:gd name="connsiteX223" fmla="*/ 2257958 w 8613217"/>
                <a:gd name="connsiteY223" fmla="*/ 3064227 h 6281670"/>
                <a:gd name="connsiteX224" fmla="*/ 2262669 w 8613217"/>
                <a:gd name="connsiteY224" fmla="*/ 3072976 h 6281670"/>
                <a:gd name="connsiteX225" fmla="*/ 2434960 w 8613217"/>
                <a:gd name="connsiteY225" fmla="*/ 3101243 h 6281670"/>
                <a:gd name="connsiteX226" fmla="*/ 2635518 w 8613217"/>
                <a:gd name="connsiteY226" fmla="*/ 3164506 h 6281670"/>
                <a:gd name="connsiteX227" fmla="*/ 3038653 w 8613217"/>
                <a:gd name="connsiteY227" fmla="*/ 3453902 h 6281670"/>
                <a:gd name="connsiteX228" fmla="*/ 3580428 w 8613217"/>
                <a:gd name="connsiteY228" fmla="*/ 4087880 h 6281670"/>
                <a:gd name="connsiteX229" fmla="*/ 3776274 w 8613217"/>
                <a:gd name="connsiteY229" fmla="*/ 4626290 h 6281670"/>
                <a:gd name="connsiteX230" fmla="*/ 3813963 w 8613217"/>
                <a:gd name="connsiteY230" fmla="*/ 4802619 h 6281670"/>
                <a:gd name="connsiteX231" fmla="*/ 3811944 w 8613217"/>
                <a:gd name="connsiteY231" fmla="*/ 5407658 h 6281670"/>
                <a:gd name="connsiteX232" fmla="*/ 3881265 w 8613217"/>
                <a:gd name="connsiteY232" fmla="*/ 5874056 h 6281670"/>
                <a:gd name="connsiteX233" fmla="*/ 3879919 w 8613217"/>
                <a:gd name="connsiteY233" fmla="*/ 5898957 h 6281670"/>
                <a:gd name="connsiteX234" fmla="*/ 3757430 w 8613217"/>
                <a:gd name="connsiteY234" fmla="*/ 5946068 h 6281670"/>
                <a:gd name="connsiteX235" fmla="*/ 3743970 w 8613217"/>
                <a:gd name="connsiteY235" fmla="*/ 6053750 h 6281670"/>
                <a:gd name="connsiteX236" fmla="*/ 3803195 w 8613217"/>
                <a:gd name="connsiteY236" fmla="*/ 6092112 h 6281670"/>
                <a:gd name="connsiteX237" fmla="*/ 3896071 w 8613217"/>
                <a:gd name="connsiteY237" fmla="*/ 6023464 h 6281670"/>
                <a:gd name="connsiteX238" fmla="*/ 3920972 w 8613217"/>
                <a:gd name="connsiteY238" fmla="*/ 5996544 h 6281670"/>
                <a:gd name="connsiteX239" fmla="*/ 3918953 w 8613217"/>
                <a:gd name="connsiteY239" fmla="*/ 6053077 h 6281670"/>
                <a:gd name="connsiteX240" fmla="*/ 3931741 w 8613217"/>
                <a:gd name="connsiteY240" fmla="*/ 6077978 h 6281670"/>
                <a:gd name="connsiteX241" fmla="*/ 3951931 w 8613217"/>
                <a:gd name="connsiteY241" fmla="*/ 6055769 h 6281670"/>
                <a:gd name="connsiteX242" fmla="*/ 3972121 w 8613217"/>
                <a:gd name="connsiteY242" fmla="*/ 5988468 h 6281670"/>
                <a:gd name="connsiteX243" fmla="*/ 3994331 w 8613217"/>
                <a:gd name="connsiteY243" fmla="*/ 5968277 h 6281670"/>
                <a:gd name="connsiteX244" fmla="*/ 4005099 w 8613217"/>
                <a:gd name="connsiteY244" fmla="*/ 5995198 h 6281670"/>
                <a:gd name="connsiteX245" fmla="*/ 4071054 w 8613217"/>
                <a:gd name="connsiteY245" fmla="*/ 6040290 h 6281670"/>
                <a:gd name="connsiteX246" fmla="*/ 4100667 w 8613217"/>
                <a:gd name="connsiteY246" fmla="*/ 6026829 h 6281670"/>
                <a:gd name="connsiteX247" fmla="*/ 4110089 w 8613217"/>
                <a:gd name="connsiteY247" fmla="*/ 5993179 h 6281670"/>
                <a:gd name="connsiteX248" fmla="*/ 4124895 w 8613217"/>
                <a:gd name="connsiteY248" fmla="*/ 6032214 h 6281670"/>
                <a:gd name="connsiteX249" fmla="*/ 4117492 w 8613217"/>
                <a:gd name="connsiteY249" fmla="*/ 6106918 h 6281670"/>
                <a:gd name="connsiteX250" fmla="*/ 4080476 w 8613217"/>
                <a:gd name="connsiteY250" fmla="*/ 6141242 h 6281670"/>
                <a:gd name="connsiteX251" fmla="*/ 4176717 w 8613217"/>
                <a:gd name="connsiteY251" fmla="*/ 6189025 h 6281670"/>
                <a:gd name="connsiteX252" fmla="*/ 4170660 w 8613217"/>
                <a:gd name="connsiteY252" fmla="*/ 6271133 h 6281670"/>
                <a:gd name="connsiteX253" fmla="*/ 4195562 w 8613217"/>
                <a:gd name="connsiteY253" fmla="*/ 6277863 h 6281670"/>
                <a:gd name="connsiteX254" fmla="*/ 4261517 w 8613217"/>
                <a:gd name="connsiteY254" fmla="*/ 6267768 h 6281670"/>
                <a:gd name="connsiteX255" fmla="*/ 4289784 w 8613217"/>
                <a:gd name="connsiteY255" fmla="*/ 6247578 h 6281670"/>
                <a:gd name="connsiteX256" fmla="*/ 4295840 w 8613217"/>
                <a:gd name="connsiteY256" fmla="*/ 6204505 h 6281670"/>
                <a:gd name="connsiteX257" fmla="*/ 4305936 w 8613217"/>
                <a:gd name="connsiteY257" fmla="*/ 6182969 h 6281670"/>
                <a:gd name="connsiteX258" fmla="*/ 4324107 w 8613217"/>
                <a:gd name="connsiteY258" fmla="*/ 6199794 h 6281670"/>
                <a:gd name="connsiteX259" fmla="*/ 4336894 w 8613217"/>
                <a:gd name="connsiteY259" fmla="*/ 6230752 h 6281670"/>
                <a:gd name="connsiteX260" fmla="*/ 4342951 w 8613217"/>
                <a:gd name="connsiteY260" fmla="*/ 6226714 h 6281670"/>
                <a:gd name="connsiteX261" fmla="*/ 4369872 w 8613217"/>
                <a:gd name="connsiteY261" fmla="*/ 6185660 h 6281670"/>
                <a:gd name="connsiteX262" fmla="*/ 4382659 w 8613217"/>
                <a:gd name="connsiteY262" fmla="*/ 6234791 h 6281670"/>
                <a:gd name="connsiteX263" fmla="*/ 4406888 w 8613217"/>
                <a:gd name="connsiteY263" fmla="*/ 6265749 h 6281670"/>
                <a:gd name="connsiteX264" fmla="*/ 4484284 w 8613217"/>
                <a:gd name="connsiteY264" fmla="*/ 6275171 h 6281670"/>
                <a:gd name="connsiteX265" fmla="*/ 4499090 w 8613217"/>
                <a:gd name="connsiteY265" fmla="*/ 6272479 h 6281670"/>
                <a:gd name="connsiteX266" fmla="*/ 4512551 w 8613217"/>
                <a:gd name="connsiteY266" fmla="*/ 6181622 h 6281670"/>
                <a:gd name="connsiteX267" fmla="*/ 4572449 w 8613217"/>
                <a:gd name="connsiteY267" fmla="*/ 6153356 h 6281670"/>
                <a:gd name="connsiteX268" fmla="*/ 4575814 w 8613217"/>
                <a:gd name="connsiteY268" fmla="*/ 6127781 h 6281670"/>
                <a:gd name="connsiteX269" fmla="*/ 4538125 w 8613217"/>
                <a:gd name="connsiteY269" fmla="*/ 6076633 h 6281670"/>
                <a:gd name="connsiteX270" fmla="*/ 4536779 w 8613217"/>
                <a:gd name="connsiteY270" fmla="*/ 6042309 h 6281670"/>
                <a:gd name="connsiteX271" fmla="*/ 4573122 w 8613217"/>
                <a:gd name="connsiteY271" fmla="*/ 6032214 h 6281670"/>
                <a:gd name="connsiteX272" fmla="*/ 4637731 w 8613217"/>
                <a:gd name="connsiteY272" fmla="*/ 6051058 h 6281670"/>
                <a:gd name="connsiteX273" fmla="*/ 4665997 w 8613217"/>
                <a:gd name="connsiteY273" fmla="*/ 6029522 h 6281670"/>
                <a:gd name="connsiteX274" fmla="*/ 4665997 w 8613217"/>
                <a:gd name="connsiteY274" fmla="*/ 5985776 h 6281670"/>
                <a:gd name="connsiteX275" fmla="*/ 4681477 w 8613217"/>
                <a:gd name="connsiteY275" fmla="*/ 5966931 h 6281670"/>
                <a:gd name="connsiteX276" fmla="*/ 4701667 w 8613217"/>
                <a:gd name="connsiteY276" fmla="*/ 5981065 h 6281670"/>
                <a:gd name="connsiteX277" fmla="*/ 4724550 w 8613217"/>
                <a:gd name="connsiteY277" fmla="*/ 6054423 h 6281670"/>
                <a:gd name="connsiteX278" fmla="*/ 4743394 w 8613217"/>
                <a:gd name="connsiteY278" fmla="*/ 6073268 h 6281670"/>
                <a:gd name="connsiteX279" fmla="*/ 4752143 w 8613217"/>
                <a:gd name="connsiteY279" fmla="*/ 6050385 h 6281670"/>
                <a:gd name="connsiteX280" fmla="*/ 4752143 w 8613217"/>
                <a:gd name="connsiteY280" fmla="*/ 5996544 h 6281670"/>
                <a:gd name="connsiteX281" fmla="*/ 4800600 w 8613217"/>
                <a:gd name="connsiteY281" fmla="*/ 6046347 h 6281670"/>
                <a:gd name="connsiteX282" fmla="*/ 4859825 w 8613217"/>
                <a:gd name="connsiteY282" fmla="*/ 6088747 h 6281670"/>
                <a:gd name="connsiteX283" fmla="*/ 4932511 w 8613217"/>
                <a:gd name="connsiteY283" fmla="*/ 6036252 h 6281670"/>
                <a:gd name="connsiteX284" fmla="*/ 4919050 w 8613217"/>
                <a:gd name="connsiteY284" fmla="*/ 5940011 h 6281670"/>
                <a:gd name="connsiteX285" fmla="*/ 4830213 w 8613217"/>
                <a:gd name="connsiteY285" fmla="*/ 5933281 h 6281670"/>
                <a:gd name="connsiteX286" fmla="*/ 4779064 w 8613217"/>
                <a:gd name="connsiteY286" fmla="*/ 5876074 h 6281670"/>
                <a:gd name="connsiteX287" fmla="*/ 4778391 w 8613217"/>
                <a:gd name="connsiteY287" fmla="*/ 5829637 h 6281670"/>
                <a:gd name="connsiteX288" fmla="*/ 5091342 w 8613217"/>
                <a:gd name="connsiteY288" fmla="*/ 5236712 h 6281670"/>
                <a:gd name="connsiteX289" fmla="*/ 5116243 w 8613217"/>
                <a:gd name="connsiteY289" fmla="*/ 5202389 h 6281670"/>
                <a:gd name="connsiteX290" fmla="*/ 5269690 w 8613217"/>
                <a:gd name="connsiteY290" fmla="*/ 5086631 h 6281670"/>
                <a:gd name="connsiteX291" fmla="*/ 5744837 w 8613217"/>
                <a:gd name="connsiteY291" fmla="*/ 4795889 h 6281670"/>
                <a:gd name="connsiteX292" fmla="*/ 5814830 w 8613217"/>
                <a:gd name="connsiteY292" fmla="*/ 4775699 h 6281670"/>
                <a:gd name="connsiteX293" fmla="*/ 6103553 w 8613217"/>
                <a:gd name="connsiteY293" fmla="*/ 4765603 h 6281670"/>
                <a:gd name="connsiteX294" fmla="*/ 7086824 w 8613217"/>
                <a:gd name="connsiteY294" fmla="*/ 4811369 h 6281670"/>
                <a:gd name="connsiteX295" fmla="*/ 7489959 w 8613217"/>
                <a:gd name="connsiteY295" fmla="*/ 4805311 h 6281670"/>
                <a:gd name="connsiteX296" fmla="*/ 7516880 w 8613217"/>
                <a:gd name="connsiteY296" fmla="*/ 4801946 h 6281670"/>
                <a:gd name="connsiteX297" fmla="*/ 7536397 w 8613217"/>
                <a:gd name="connsiteY297" fmla="*/ 4800600 h 6281670"/>
                <a:gd name="connsiteX298" fmla="*/ 7619850 w 8613217"/>
                <a:gd name="connsiteY298" fmla="*/ 4791178 h 6281670"/>
                <a:gd name="connsiteX299" fmla="*/ 7661577 w 8613217"/>
                <a:gd name="connsiteY299" fmla="*/ 4813388 h 6281670"/>
                <a:gd name="connsiteX300" fmla="*/ 7920014 w 8613217"/>
                <a:gd name="connsiteY300" fmla="*/ 5004523 h 6281670"/>
                <a:gd name="connsiteX301" fmla="*/ 8354780 w 8613217"/>
                <a:gd name="connsiteY301" fmla="*/ 4830886 h 6281670"/>
                <a:gd name="connsiteX302" fmla="*/ 8579567 w 8613217"/>
                <a:gd name="connsiteY302" fmla="*/ 4409580 h 6281670"/>
                <a:gd name="connsiteX303" fmla="*/ 8613217 w 8613217"/>
                <a:gd name="connsiteY303" fmla="*/ 4250076 h 6281670"/>
                <a:gd name="connsiteX304" fmla="*/ 8613217 w 8613217"/>
                <a:gd name="connsiteY304" fmla="*/ 4196235 h 6281670"/>
                <a:gd name="connsiteX305" fmla="*/ 8420062 w 8613217"/>
                <a:gd name="connsiteY305" fmla="*/ 4211041 h 6281670"/>
                <a:gd name="connsiteX306" fmla="*/ 4571776 w 8613217"/>
                <a:gd name="connsiteY306" fmla="*/ 915970 h 6281670"/>
                <a:gd name="connsiteX307" fmla="*/ 4583890 w 8613217"/>
                <a:gd name="connsiteY307" fmla="*/ 888377 h 6281670"/>
                <a:gd name="connsiteX308" fmla="*/ 4571776 w 8613217"/>
                <a:gd name="connsiteY308" fmla="*/ 915970 h 6281670"/>
                <a:gd name="connsiteX309" fmla="*/ 2362948 w 8613217"/>
                <a:gd name="connsiteY309" fmla="*/ 965100 h 6281670"/>
                <a:gd name="connsiteX310" fmla="*/ 2363621 w 8613217"/>
                <a:gd name="connsiteY310" fmla="*/ 962408 h 6281670"/>
                <a:gd name="connsiteX311" fmla="*/ 2368332 w 8613217"/>
                <a:gd name="connsiteY311" fmla="*/ 967119 h 6281670"/>
                <a:gd name="connsiteX312" fmla="*/ 2362948 w 8613217"/>
                <a:gd name="connsiteY312" fmla="*/ 965100 h 6281670"/>
                <a:gd name="connsiteX313" fmla="*/ 2435633 w 8613217"/>
                <a:gd name="connsiteY313" fmla="*/ 1055284 h 6281670"/>
                <a:gd name="connsiteX314" fmla="*/ 2426211 w 8613217"/>
                <a:gd name="connsiteY314" fmla="*/ 1053265 h 6281670"/>
                <a:gd name="connsiteX315" fmla="*/ 2370351 w 8613217"/>
                <a:gd name="connsiteY315" fmla="*/ 968465 h 6281670"/>
                <a:gd name="connsiteX316" fmla="*/ 2432268 w 8613217"/>
                <a:gd name="connsiteY316" fmla="*/ 1045862 h 6281670"/>
                <a:gd name="connsiteX317" fmla="*/ 2435633 w 8613217"/>
                <a:gd name="connsiteY317" fmla="*/ 1055284 h 6281670"/>
                <a:gd name="connsiteX318" fmla="*/ 695895 w 8613217"/>
                <a:gd name="connsiteY318" fmla="*/ 1016922 h 6281670"/>
                <a:gd name="connsiteX319" fmla="*/ 692530 w 8613217"/>
                <a:gd name="connsiteY319" fmla="*/ 1005481 h 6281670"/>
                <a:gd name="connsiteX320" fmla="*/ 695895 w 8613217"/>
                <a:gd name="connsiteY320" fmla="*/ 1016922 h 6281670"/>
                <a:gd name="connsiteX321" fmla="*/ 4511205 w 8613217"/>
                <a:gd name="connsiteY321" fmla="*/ 6014042 h 6281670"/>
                <a:gd name="connsiteX322" fmla="*/ 4537452 w 8613217"/>
                <a:gd name="connsiteY322" fmla="*/ 5944049 h 6281670"/>
                <a:gd name="connsiteX323" fmla="*/ 4511205 w 8613217"/>
                <a:gd name="connsiteY323" fmla="*/ 6014042 h 6281670"/>
                <a:gd name="connsiteX324" fmla="*/ 4750797 w 8613217"/>
                <a:gd name="connsiteY324" fmla="*/ 5917128 h 6281670"/>
                <a:gd name="connsiteX325" fmla="*/ 4741375 w 8613217"/>
                <a:gd name="connsiteY325" fmla="*/ 5939338 h 6281670"/>
                <a:gd name="connsiteX326" fmla="*/ 4732626 w 8613217"/>
                <a:gd name="connsiteY326" fmla="*/ 5935300 h 6281670"/>
                <a:gd name="connsiteX327" fmla="*/ 4727915 w 8613217"/>
                <a:gd name="connsiteY327" fmla="*/ 5907706 h 6281670"/>
                <a:gd name="connsiteX328" fmla="*/ 4750797 w 8613217"/>
                <a:gd name="connsiteY328" fmla="*/ 5875402 h 6281670"/>
                <a:gd name="connsiteX329" fmla="*/ 4750797 w 8613217"/>
                <a:gd name="connsiteY329" fmla="*/ 5917128 h 6281670"/>
                <a:gd name="connsiteX330" fmla="*/ 4875978 w 8613217"/>
                <a:gd name="connsiteY330" fmla="*/ 5457461 h 6281670"/>
                <a:gd name="connsiteX331" fmla="*/ 4616868 w 8613217"/>
                <a:gd name="connsiteY331" fmla="*/ 5877421 h 6281670"/>
                <a:gd name="connsiteX332" fmla="*/ 4562354 w 8613217"/>
                <a:gd name="connsiteY332" fmla="*/ 5884824 h 6281670"/>
                <a:gd name="connsiteX333" fmla="*/ 4880015 w 8613217"/>
                <a:gd name="connsiteY333" fmla="*/ 5419772 h 6281670"/>
                <a:gd name="connsiteX334" fmla="*/ 4875978 w 8613217"/>
                <a:gd name="connsiteY334" fmla="*/ 5457461 h 6281670"/>
                <a:gd name="connsiteX335" fmla="*/ 5020675 w 8613217"/>
                <a:gd name="connsiteY335" fmla="*/ 5141145 h 6281670"/>
                <a:gd name="connsiteX336" fmla="*/ 4989717 w 8613217"/>
                <a:gd name="connsiteY336" fmla="*/ 5179506 h 6281670"/>
                <a:gd name="connsiteX337" fmla="*/ 4445922 w 8613217"/>
                <a:gd name="connsiteY337" fmla="*/ 5878767 h 6281670"/>
                <a:gd name="connsiteX338" fmla="*/ 4415637 w 8613217"/>
                <a:gd name="connsiteY338" fmla="*/ 5953471 h 6281670"/>
                <a:gd name="connsiteX339" fmla="*/ 4357085 w 8613217"/>
                <a:gd name="connsiteY339" fmla="*/ 6075286 h 6281670"/>
                <a:gd name="connsiteX340" fmla="*/ 4338240 w 8613217"/>
                <a:gd name="connsiteY340" fmla="*/ 6125762 h 6281670"/>
                <a:gd name="connsiteX341" fmla="*/ 4322761 w 8613217"/>
                <a:gd name="connsiteY341" fmla="*/ 6080671 h 6281670"/>
                <a:gd name="connsiteX342" fmla="*/ 4306609 w 8613217"/>
                <a:gd name="connsiteY342" fmla="*/ 6061826 h 6281670"/>
                <a:gd name="connsiteX343" fmla="*/ 4295168 w 8613217"/>
                <a:gd name="connsiteY343" fmla="*/ 6082689 h 6281670"/>
                <a:gd name="connsiteX344" fmla="*/ 4292475 w 8613217"/>
                <a:gd name="connsiteY344" fmla="*/ 6112302 h 6281670"/>
                <a:gd name="connsiteX345" fmla="*/ 4277669 w 8613217"/>
                <a:gd name="connsiteY345" fmla="*/ 6097496 h 6281670"/>
                <a:gd name="connsiteX346" fmla="*/ 4183447 w 8613217"/>
                <a:gd name="connsiteY346" fmla="*/ 5282478 h 6281670"/>
                <a:gd name="connsiteX347" fmla="*/ 4412945 w 8613217"/>
                <a:gd name="connsiteY347" fmla="*/ 4743394 h 6281670"/>
                <a:gd name="connsiteX348" fmla="*/ 5036828 w 8613217"/>
                <a:gd name="connsiteY348" fmla="*/ 3935106 h 6281670"/>
                <a:gd name="connsiteX349" fmla="*/ 5054999 w 8613217"/>
                <a:gd name="connsiteY349" fmla="*/ 3966064 h 6281670"/>
                <a:gd name="connsiteX350" fmla="*/ 5020675 w 8613217"/>
                <a:gd name="connsiteY35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504378 w 8613217"/>
                <a:gd name="connsiteY161" fmla="*/ 2605906 h 6281670"/>
                <a:gd name="connsiteX162" fmla="*/ 3733875 w 8613217"/>
                <a:gd name="connsiteY162" fmla="*/ 3249979 h 6281670"/>
                <a:gd name="connsiteX163" fmla="*/ 3823385 w 8613217"/>
                <a:gd name="connsiteY163" fmla="*/ 4359777 h 6281670"/>
                <a:gd name="connsiteX164" fmla="*/ 3816655 w 8613217"/>
                <a:gd name="connsiteY164" fmla="*/ 4369199 h 6281670"/>
                <a:gd name="connsiteX165" fmla="*/ 3800503 w 8613217"/>
                <a:gd name="connsiteY165" fmla="*/ 4322761 h 6281670"/>
                <a:gd name="connsiteX166" fmla="*/ 3407464 w 8613217"/>
                <a:gd name="connsiteY166" fmla="*/ 3663208 h 6281670"/>
                <a:gd name="connsiteX167" fmla="*/ 2516395 w 8613217"/>
                <a:gd name="connsiteY167" fmla="*/ 2980101 h 6281670"/>
                <a:gd name="connsiteX168" fmla="*/ 2502934 w 8613217"/>
                <a:gd name="connsiteY168" fmla="*/ 2971351 h 6281670"/>
                <a:gd name="connsiteX169" fmla="*/ 2390541 w 8613217"/>
                <a:gd name="connsiteY169" fmla="*/ 2898666 h 6281670"/>
                <a:gd name="connsiteX170" fmla="*/ 2247863 w 8613217"/>
                <a:gd name="connsiteY170" fmla="*/ 2802425 h 6281670"/>
                <a:gd name="connsiteX171" fmla="*/ 2055381 w 8613217"/>
                <a:gd name="connsiteY171" fmla="*/ 2665131 h 6281670"/>
                <a:gd name="connsiteX172" fmla="*/ 1471879 w 8613217"/>
                <a:gd name="connsiteY172" fmla="*/ 2148930 h 6281670"/>
                <a:gd name="connsiteX173" fmla="*/ 1461111 w 8613217"/>
                <a:gd name="connsiteY173" fmla="*/ 2109895 h 6281670"/>
                <a:gd name="connsiteX174" fmla="*/ 1501492 w 8613217"/>
                <a:gd name="connsiteY174" fmla="*/ 1918759 h 6281670"/>
                <a:gd name="connsiteX175" fmla="*/ 1395155 w 8613217"/>
                <a:gd name="connsiteY175" fmla="*/ 1570812 h 6281670"/>
                <a:gd name="connsiteX176" fmla="*/ 937507 w 8613217"/>
                <a:gd name="connsiteY176" fmla="*/ 860783 h 6281670"/>
                <a:gd name="connsiteX177" fmla="*/ 682435 w 8613217"/>
                <a:gd name="connsiteY177" fmla="*/ 471109 h 6281670"/>
                <a:gd name="connsiteX178" fmla="*/ 590905 w 8613217"/>
                <a:gd name="connsiteY178" fmla="*/ 214691 h 6281670"/>
                <a:gd name="connsiteX179" fmla="*/ 581483 w 8613217"/>
                <a:gd name="connsiteY179" fmla="*/ 222767 h 6281670"/>
                <a:gd name="connsiteX180" fmla="*/ 555909 w 8613217"/>
                <a:gd name="connsiteY180" fmla="*/ 262475 h 6281670"/>
                <a:gd name="connsiteX181" fmla="*/ 423998 w 8613217"/>
                <a:gd name="connsiteY181" fmla="*/ 619845 h 6281670"/>
                <a:gd name="connsiteX182" fmla="*/ 443515 w 8613217"/>
                <a:gd name="connsiteY182" fmla="*/ 1227575 h 6281670"/>
                <a:gd name="connsiteX183" fmla="*/ 806942 w 8613217"/>
                <a:gd name="connsiteY183" fmla="*/ 1996156 h 6281670"/>
                <a:gd name="connsiteX184" fmla="*/ 1087589 w 8613217"/>
                <a:gd name="connsiteY184" fmla="*/ 2216231 h 6281670"/>
                <a:gd name="connsiteX185" fmla="*/ 1317086 w 8613217"/>
                <a:gd name="connsiteY185" fmla="*/ 2233729 h 6281670"/>
                <a:gd name="connsiteX186" fmla="*/ 1327181 w 8613217"/>
                <a:gd name="connsiteY186" fmla="*/ 2198060 h 6281670"/>
                <a:gd name="connsiteX187" fmla="*/ 816364 w 8613217"/>
                <a:gd name="connsiteY187" fmla="*/ 1324489 h 6281670"/>
                <a:gd name="connsiteX188" fmla="*/ 702625 w 8613217"/>
                <a:gd name="connsiteY188" fmla="*/ 1031056 h 6281670"/>
                <a:gd name="connsiteX189" fmla="*/ 767908 w 8613217"/>
                <a:gd name="connsiteY189" fmla="*/ 1173061 h 6281670"/>
                <a:gd name="connsiteX190" fmla="*/ 1444285 w 8613217"/>
                <a:gd name="connsiteY190" fmla="*/ 2226326 h 6281670"/>
                <a:gd name="connsiteX191" fmla="*/ 2209501 w 8613217"/>
                <a:gd name="connsiteY191" fmla="*/ 2876457 h 6281670"/>
                <a:gd name="connsiteX192" fmla="*/ 2308434 w 8613217"/>
                <a:gd name="connsiteY192" fmla="*/ 2939720 h 6281670"/>
                <a:gd name="connsiteX193" fmla="*/ 2340738 w 8613217"/>
                <a:gd name="connsiteY193" fmla="*/ 2972025 h 6281670"/>
                <a:gd name="connsiteX194" fmla="*/ 2302377 w 8613217"/>
                <a:gd name="connsiteY194" fmla="*/ 2972025 h 6281670"/>
                <a:gd name="connsiteX195" fmla="*/ 2266034 w 8613217"/>
                <a:gd name="connsiteY195" fmla="*/ 2967313 h 6281670"/>
                <a:gd name="connsiteX196" fmla="*/ 1817807 w 8613217"/>
                <a:gd name="connsiteY196" fmla="*/ 3025866 h 6281670"/>
                <a:gd name="connsiteX197" fmla="*/ 1007500 w 8613217"/>
                <a:gd name="connsiteY197" fmla="*/ 3309877 h 6281670"/>
                <a:gd name="connsiteX198" fmla="*/ 960389 w 8613217"/>
                <a:gd name="connsiteY198" fmla="*/ 3293725 h 6281670"/>
                <a:gd name="connsiteX199" fmla="*/ 446207 w 8613217"/>
                <a:gd name="connsiteY199" fmla="*/ 3134221 h 6281670"/>
                <a:gd name="connsiteX200" fmla="*/ 217383 w 8613217"/>
                <a:gd name="connsiteY200" fmla="*/ 3227096 h 6281670"/>
                <a:gd name="connsiteX201" fmla="*/ 0 w 8613217"/>
                <a:gd name="connsiteY201" fmla="*/ 3236518 h 6281670"/>
                <a:gd name="connsiteX202" fmla="*/ 0 w 8613217"/>
                <a:gd name="connsiteY202" fmla="*/ 3330740 h 6281670"/>
                <a:gd name="connsiteX203" fmla="*/ 9422 w 8613217"/>
                <a:gd name="connsiteY203" fmla="*/ 3346892 h 6281670"/>
                <a:gd name="connsiteX204" fmla="*/ 255072 w 8613217"/>
                <a:gd name="connsiteY204" fmla="*/ 3717723 h 6281670"/>
                <a:gd name="connsiteX205" fmla="*/ 747044 w 8613217"/>
                <a:gd name="connsiteY205" fmla="*/ 3826078 h 6281670"/>
                <a:gd name="connsiteX206" fmla="*/ 1016249 w 8613217"/>
                <a:gd name="connsiteY206" fmla="*/ 3490244 h 6281670"/>
                <a:gd name="connsiteX207" fmla="*/ 981253 w 8613217"/>
                <a:gd name="connsiteY207" fmla="*/ 3461305 h 6281670"/>
                <a:gd name="connsiteX208" fmla="*/ 563312 w 8613217"/>
                <a:gd name="connsiteY208" fmla="*/ 3490917 h 6281670"/>
                <a:gd name="connsiteX209" fmla="*/ 390347 w 8613217"/>
                <a:gd name="connsiteY209" fmla="*/ 3460632 h 6281670"/>
                <a:gd name="connsiteX210" fmla="*/ 489953 w 8613217"/>
                <a:gd name="connsiteY210" fmla="*/ 3463997 h 6281670"/>
                <a:gd name="connsiteX211" fmla="*/ 903183 w 8613217"/>
                <a:gd name="connsiteY211" fmla="*/ 3408137 h 6281670"/>
                <a:gd name="connsiteX212" fmla="*/ 1043170 w 8613217"/>
                <a:gd name="connsiteY212" fmla="*/ 3372467 h 6281670"/>
                <a:gd name="connsiteX213" fmla="*/ 1508895 w 8613217"/>
                <a:gd name="connsiteY213" fmla="*/ 3218347 h 6281670"/>
                <a:gd name="connsiteX214" fmla="*/ 1912029 w 8613217"/>
                <a:gd name="connsiteY214" fmla="*/ 3101243 h 6281670"/>
                <a:gd name="connsiteX215" fmla="*/ 1912029 w 8613217"/>
                <a:gd name="connsiteY215" fmla="*/ 3101243 h 6281670"/>
                <a:gd name="connsiteX216" fmla="*/ 1924816 w 8613217"/>
                <a:gd name="connsiteY216" fmla="*/ 3099224 h 6281670"/>
                <a:gd name="connsiteX217" fmla="*/ 1986061 w 8613217"/>
                <a:gd name="connsiteY217" fmla="*/ 3087783 h 6281670"/>
                <a:gd name="connsiteX218" fmla="*/ 1992791 w 8613217"/>
                <a:gd name="connsiteY218" fmla="*/ 3087110 h 6281670"/>
                <a:gd name="connsiteX219" fmla="*/ 2087013 w 8613217"/>
                <a:gd name="connsiteY219" fmla="*/ 3074322 h 6281670"/>
                <a:gd name="connsiteX220" fmla="*/ 2113933 w 8613217"/>
                <a:gd name="connsiteY220" fmla="*/ 3072976 h 6281670"/>
                <a:gd name="connsiteX221" fmla="*/ 2118644 w 8613217"/>
                <a:gd name="connsiteY221" fmla="*/ 3064227 h 6281670"/>
                <a:gd name="connsiteX222" fmla="*/ 2257958 w 8613217"/>
                <a:gd name="connsiteY222" fmla="*/ 3064227 h 6281670"/>
                <a:gd name="connsiteX223" fmla="*/ 2262669 w 8613217"/>
                <a:gd name="connsiteY223" fmla="*/ 3072976 h 6281670"/>
                <a:gd name="connsiteX224" fmla="*/ 2434960 w 8613217"/>
                <a:gd name="connsiteY224" fmla="*/ 3101243 h 6281670"/>
                <a:gd name="connsiteX225" fmla="*/ 2635518 w 8613217"/>
                <a:gd name="connsiteY225" fmla="*/ 3164506 h 6281670"/>
                <a:gd name="connsiteX226" fmla="*/ 3038653 w 8613217"/>
                <a:gd name="connsiteY226" fmla="*/ 3453902 h 6281670"/>
                <a:gd name="connsiteX227" fmla="*/ 3580428 w 8613217"/>
                <a:gd name="connsiteY227" fmla="*/ 4087880 h 6281670"/>
                <a:gd name="connsiteX228" fmla="*/ 3776274 w 8613217"/>
                <a:gd name="connsiteY228" fmla="*/ 4626290 h 6281670"/>
                <a:gd name="connsiteX229" fmla="*/ 3813963 w 8613217"/>
                <a:gd name="connsiteY229" fmla="*/ 4802619 h 6281670"/>
                <a:gd name="connsiteX230" fmla="*/ 3811944 w 8613217"/>
                <a:gd name="connsiteY230" fmla="*/ 5407658 h 6281670"/>
                <a:gd name="connsiteX231" fmla="*/ 3881265 w 8613217"/>
                <a:gd name="connsiteY231" fmla="*/ 5874056 h 6281670"/>
                <a:gd name="connsiteX232" fmla="*/ 3879919 w 8613217"/>
                <a:gd name="connsiteY232" fmla="*/ 5898957 h 6281670"/>
                <a:gd name="connsiteX233" fmla="*/ 3757430 w 8613217"/>
                <a:gd name="connsiteY233" fmla="*/ 5946068 h 6281670"/>
                <a:gd name="connsiteX234" fmla="*/ 3743970 w 8613217"/>
                <a:gd name="connsiteY234" fmla="*/ 6053750 h 6281670"/>
                <a:gd name="connsiteX235" fmla="*/ 3803195 w 8613217"/>
                <a:gd name="connsiteY235" fmla="*/ 6092112 h 6281670"/>
                <a:gd name="connsiteX236" fmla="*/ 3896071 w 8613217"/>
                <a:gd name="connsiteY236" fmla="*/ 6023464 h 6281670"/>
                <a:gd name="connsiteX237" fmla="*/ 3920972 w 8613217"/>
                <a:gd name="connsiteY237" fmla="*/ 5996544 h 6281670"/>
                <a:gd name="connsiteX238" fmla="*/ 3918953 w 8613217"/>
                <a:gd name="connsiteY238" fmla="*/ 6053077 h 6281670"/>
                <a:gd name="connsiteX239" fmla="*/ 3931741 w 8613217"/>
                <a:gd name="connsiteY239" fmla="*/ 6077978 h 6281670"/>
                <a:gd name="connsiteX240" fmla="*/ 3951931 w 8613217"/>
                <a:gd name="connsiteY240" fmla="*/ 6055769 h 6281670"/>
                <a:gd name="connsiteX241" fmla="*/ 3972121 w 8613217"/>
                <a:gd name="connsiteY241" fmla="*/ 5988468 h 6281670"/>
                <a:gd name="connsiteX242" fmla="*/ 3994331 w 8613217"/>
                <a:gd name="connsiteY242" fmla="*/ 5968277 h 6281670"/>
                <a:gd name="connsiteX243" fmla="*/ 4005099 w 8613217"/>
                <a:gd name="connsiteY243" fmla="*/ 5995198 h 6281670"/>
                <a:gd name="connsiteX244" fmla="*/ 4071054 w 8613217"/>
                <a:gd name="connsiteY244" fmla="*/ 6040290 h 6281670"/>
                <a:gd name="connsiteX245" fmla="*/ 4100667 w 8613217"/>
                <a:gd name="connsiteY245" fmla="*/ 6026829 h 6281670"/>
                <a:gd name="connsiteX246" fmla="*/ 4110089 w 8613217"/>
                <a:gd name="connsiteY246" fmla="*/ 5993179 h 6281670"/>
                <a:gd name="connsiteX247" fmla="*/ 4124895 w 8613217"/>
                <a:gd name="connsiteY247" fmla="*/ 6032214 h 6281670"/>
                <a:gd name="connsiteX248" fmla="*/ 4117492 w 8613217"/>
                <a:gd name="connsiteY248" fmla="*/ 6106918 h 6281670"/>
                <a:gd name="connsiteX249" fmla="*/ 4080476 w 8613217"/>
                <a:gd name="connsiteY249" fmla="*/ 6141242 h 6281670"/>
                <a:gd name="connsiteX250" fmla="*/ 4176717 w 8613217"/>
                <a:gd name="connsiteY250" fmla="*/ 6189025 h 6281670"/>
                <a:gd name="connsiteX251" fmla="*/ 4170660 w 8613217"/>
                <a:gd name="connsiteY251" fmla="*/ 6271133 h 6281670"/>
                <a:gd name="connsiteX252" fmla="*/ 4195562 w 8613217"/>
                <a:gd name="connsiteY252" fmla="*/ 6277863 h 6281670"/>
                <a:gd name="connsiteX253" fmla="*/ 4261517 w 8613217"/>
                <a:gd name="connsiteY253" fmla="*/ 6267768 h 6281670"/>
                <a:gd name="connsiteX254" fmla="*/ 4289784 w 8613217"/>
                <a:gd name="connsiteY254" fmla="*/ 6247578 h 6281670"/>
                <a:gd name="connsiteX255" fmla="*/ 4295840 w 8613217"/>
                <a:gd name="connsiteY255" fmla="*/ 6204505 h 6281670"/>
                <a:gd name="connsiteX256" fmla="*/ 4305936 w 8613217"/>
                <a:gd name="connsiteY256" fmla="*/ 6182969 h 6281670"/>
                <a:gd name="connsiteX257" fmla="*/ 4324107 w 8613217"/>
                <a:gd name="connsiteY257" fmla="*/ 6199794 h 6281670"/>
                <a:gd name="connsiteX258" fmla="*/ 4336894 w 8613217"/>
                <a:gd name="connsiteY258" fmla="*/ 6230752 h 6281670"/>
                <a:gd name="connsiteX259" fmla="*/ 4342951 w 8613217"/>
                <a:gd name="connsiteY259" fmla="*/ 6226714 h 6281670"/>
                <a:gd name="connsiteX260" fmla="*/ 4369872 w 8613217"/>
                <a:gd name="connsiteY260" fmla="*/ 6185660 h 6281670"/>
                <a:gd name="connsiteX261" fmla="*/ 4382659 w 8613217"/>
                <a:gd name="connsiteY261" fmla="*/ 6234791 h 6281670"/>
                <a:gd name="connsiteX262" fmla="*/ 4406888 w 8613217"/>
                <a:gd name="connsiteY262" fmla="*/ 6265749 h 6281670"/>
                <a:gd name="connsiteX263" fmla="*/ 4484284 w 8613217"/>
                <a:gd name="connsiteY263" fmla="*/ 6275171 h 6281670"/>
                <a:gd name="connsiteX264" fmla="*/ 4499090 w 8613217"/>
                <a:gd name="connsiteY264" fmla="*/ 6272479 h 6281670"/>
                <a:gd name="connsiteX265" fmla="*/ 4512551 w 8613217"/>
                <a:gd name="connsiteY265" fmla="*/ 6181622 h 6281670"/>
                <a:gd name="connsiteX266" fmla="*/ 4572449 w 8613217"/>
                <a:gd name="connsiteY266" fmla="*/ 6153356 h 6281670"/>
                <a:gd name="connsiteX267" fmla="*/ 4575814 w 8613217"/>
                <a:gd name="connsiteY267" fmla="*/ 6127781 h 6281670"/>
                <a:gd name="connsiteX268" fmla="*/ 4538125 w 8613217"/>
                <a:gd name="connsiteY268" fmla="*/ 6076633 h 6281670"/>
                <a:gd name="connsiteX269" fmla="*/ 4536779 w 8613217"/>
                <a:gd name="connsiteY269" fmla="*/ 6042309 h 6281670"/>
                <a:gd name="connsiteX270" fmla="*/ 4573122 w 8613217"/>
                <a:gd name="connsiteY270" fmla="*/ 6032214 h 6281670"/>
                <a:gd name="connsiteX271" fmla="*/ 4637731 w 8613217"/>
                <a:gd name="connsiteY271" fmla="*/ 6051058 h 6281670"/>
                <a:gd name="connsiteX272" fmla="*/ 4665997 w 8613217"/>
                <a:gd name="connsiteY272" fmla="*/ 6029522 h 6281670"/>
                <a:gd name="connsiteX273" fmla="*/ 4665997 w 8613217"/>
                <a:gd name="connsiteY273" fmla="*/ 5985776 h 6281670"/>
                <a:gd name="connsiteX274" fmla="*/ 4681477 w 8613217"/>
                <a:gd name="connsiteY274" fmla="*/ 5966931 h 6281670"/>
                <a:gd name="connsiteX275" fmla="*/ 4701667 w 8613217"/>
                <a:gd name="connsiteY275" fmla="*/ 5981065 h 6281670"/>
                <a:gd name="connsiteX276" fmla="*/ 4724550 w 8613217"/>
                <a:gd name="connsiteY276" fmla="*/ 6054423 h 6281670"/>
                <a:gd name="connsiteX277" fmla="*/ 4743394 w 8613217"/>
                <a:gd name="connsiteY277" fmla="*/ 6073268 h 6281670"/>
                <a:gd name="connsiteX278" fmla="*/ 4752143 w 8613217"/>
                <a:gd name="connsiteY278" fmla="*/ 6050385 h 6281670"/>
                <a:gd name="connsiteX279" fmla="*/ 4752143 w 8613217"/>
                <a:gd name="connsiteY279" fmla="*/ 5996544 h 6281670"/>
                <a:gd name="connsiteX280" fmla="*/ 4800600 w 8613217"/>
                <a:gd name="connsiteY280" fmla="*/ 6046347 h 6281670"/>
                <a:gd name="connsiteX281" fmla="*/ 4859825 w 8613217"/>
                <a:gd name="connsiteY281" fmla="*/ 6088747 h 6281670"/>
                <a:gd name="connsiteX282" fmla="*/ 4932511 w 8613217"/>
                <a:gd name="connsiteY282" fmla="*/ 6036252 h 6281670"/>
                <a:gd name="connsiteX283" fmla="*/ 4919050 w 8613217"/>
                <a:gd name="connsiteY283" fmla="*/ 5940011 h 6281670"/>
                <a:gd name="connsiteX284" fmla="*/ 4830213 w 8613217"/>
                <a:gd name="connsiteY284" fmla="*/ 5933281 h 6281670"/>
                <a:gd name="connsiteX285" fmla="*/ 4779064 w 8613217"/>
                <a:gd name="connsiteY285" fmla="*/ 5876074 h 6281670"/>
                <a:gd name="connsiteX286" fmla="*/ 4778391 w 8613217"/>
                <a:gd name="connsiteY286" fmla="*/ 5829637 h 6281670"/>
                <a:gd name="connsiteX287" fmla="*/ 5091342 w 8613217"/>
                <a:gd name="connsiteY287" fmla="*/ 5236712 h 6281670"/>
                <a:gd name="connsiteX288" fmla="*/ 5116243 w 8613217"/>
                <a:gd name="connsiteY288" fmla="*/ 5202389 h 6281670"/>
                <a:gd name="connsiteX289" fmla="*/ 5269690 w 8613217"/>
                <a:gd name="connsiteY289" fmla="*/ 5086631 h 6281670"/>
                <a:gd name="connsiteX290" fmla="*/ 5744837 w 8613217"/>
                <a:gd name="connsiteY290" fmla="*/ 4795889 h 6281670"/>
                <a:gd name="connsiteX291" fmla="*/ 5814830 w 8613217"/>
                <a:gd name="connsiteY291" fmla="*/ 4775699 h 6281670"/>
                <a:gd name="connsiteX292" fmla="*/ 6103553 w 8613217"/>
                <a:gd name="connsiteY292" fmla="*/ 4765603 h 6281670"/>
                <a:gd name="connsiteX293" fmla="*/ 7086824 w 8613217"/>
                <a:gd name="connsiteY293" fmla="*/ 4811369 h 6281670"/>
                <a:gd name="connsiteX294" fmla="*/ 7489959 w 8613217"/>
                <a:gd name="connsiteY294" fmla="*/ 4805311 h 6281670"/>
                <a:gd name="connsiteX295" fmla="*/ 7516880 w 8613217"/>
                <a:gd name="connsiteY295" fmla="*/ 4801946 h 6281670"/>
                <a:gd name="connsiteX296" fmla="*/ 7536397 w 8613217"/>
                <a:gd name="connsiteY296" fmla="*/ 4800600 h 6281670"/>
                <a:gd name="connsiteX297" fmla="*/ 7619850 w 8613217"/>
                <a:gd name="connsiteY297" fmla="*/ 4791178 h 6281670"/>
                <a:gd name="connsiteX298" fmla="*/ 7661577 w 8613217"/>
                <a:gd name="connsiteY298" fmla="*/ 4813388 h 6281670"/>
                <a:gd name="connsiteX299" fmla="*/ 7920014 w 8613217"/>
                <a:gd name="connsiteY299" fmla="*/ 5004523 h 6281670"/>
                <a:gd name="connsiteX300" fmla="*/ 8354780 w 8613217"/>
                <a:gd name="connsiteY300" fmla="*/ 4830886 h 6281670"/>
                <a:gd name="connsiteX301" fmla="*/ 8579567 w 8613217"/>
                <a:gd name="connsiteY301" fmla="*/ 4409580 h 6281670"/>
                <a:gd name="connsiteX302" fmla="*/ 8613217 w 8613217"/>
                <a:gd name="connsiteY302" fmla="*/ 4250076 h 6281670"/>
                <a:gd name="connsiteX303" fmla="*/ 8613217 w 8613217"/>
                <a:gd name="connsiteY303" fmla="*/ 4196235 h 6281670"/>
                <a:gd name="connsiteX304" fmla="*/ 8420062 w 8613217"/>
                <a:gd name="connsiteY304" fmla="*/ 4211041 h 6281670"/>
                <a:gd name="connsiteX305" fmla="*/ 4571776 w 8613217"/>
                <a:gd name="connsiteY305" fmla="*/ 915970 h 6281670"/>
                <a:gd name="connsiteX306" fmla="*/ 4583890 w 8613217"/>
                <a:gd name="connsiteY306" fmla="*/ 888377 h 6281670"/>
                <a:gd name="connsiteX307" fmla="*/ 4571776 w 8613217"/>
                <a:gd name="connsiteY307" fmla="*/ 915970 h 6281670"/>
                <a:gd name="connsiteX308" fmla="*/ 2362948 w 8613217"/>
                <a:gd name="connsiteY308" fmla="*/ 965100 h 6281670"/>
                <a:gd name="connsiteX309" fmla="*/ 2363621 w 8613217"/>
                <a:gd name="connsiteY309" fmla="*/ 962408 h 6281670"/>
                <a:gd name="connsiteX310" fmla="*/ 2368332 w 8613217"/>
                <a:gd name="connsiteY310" fmla="*/ 967119 h 6281670"/>
                <a:gd name="connsiteX311" fmla="*/ 2362948 w 8613217"/>
                <a:gd name="connsiteY311" fmla="*/ 965100 h 6281670"/>
                <a:gd name="connsiteX312" fmla="*/ 2435633 w 8613217"/>
                <a:gd name="connsiteY312" fmla="*/ 1055284 h 6281670"/>
                <a:gd name="connsiteX313" fmla="*/ 2426211 w 8613217"/>
                <a:gd name="connsiteY313" fmla="*/ 1053265 h 6281670"/>
                <a:gd name="connsiteX314" fmla="*/ 2370351 w 8613217"/>
                <a:gd name="connsiteY314" fmla="*/ 968465 h 6281670"/>
                <a:gd name="connsiteX315" fmla="*/ 2432268 w 8613217"/>
                <a:gd name="connsiteY315" fmla="*/ 1045862 h 6281670"/>
                <a:gd name="connsiteX316" fmla="*/ 2435633 w 8613217"/>
                <a:gd name="connsiteY316" fmla="*/ 1055284 h 6281670"/>
                <a:gd name="connsiteX317" fmla="*/ 695895 w 8613217"/>
                <a:gd name="connsiteY317" fmla="*/ 1016922 h 6281670"/>
                <a:gd name="connsiteX318" fmla="*/ 692530 w 8613217"/>
                <a:gd name="connsiteY318" fmla="*/ 1005481 h 6281670"/>
                <a:gd name="connsiteX319" fmla="*/ 695895 w 8613217"/>
                <a:gd name="connsiteY319" fmla="*/ 1016922 h 6281670"/>
                <a:gd name="connsiteX320" fmla="*/ 4511205 w 8613217"/>
                <a:gd name="connsiteY320" fmla="*/ 6014042 h 6281670"/>
                <a:gd name="connsiteX321" fmla="*/ 4537452 w 8613217"/>
                <a:gd name="connsiteY321" fmla="*/ 5944049 h 6281670"/>
                <a:gd name="connsiteX322" fmla="*/ 4511205 w 8613217"/>
                <a:gd name="connsiteY322" fmla="*/ 6014042 h 6281670"/>
                <a:gd name="connsiteX323" fmla="*/ 4750797 w 8613217"/>
                <a:gd name="connsiteY323" fmla="*/ 5917128 h 6281670"/>
                <a:gd name="connsiteX324" fmla="*/ 4741375 w 8613217"/>
                <a:gd name="connsiteY324" fmla="*/ 5939338 h 6281670"/>
                <a:gd name="connsiteX325" fmla="*/ 4732626 w 8613217"/>
                <a:gd name="connsiteY325" fmla="*/ 5935300 h 6281670"/>
                <a:gd name="connsiteX326" fmla="*/ 4727915 w 8613217"/>
                <a:gd name="connsiteY326" fmla="*/ 5907706 h 6281670"/>
                <a:gd name="connsiteX327" fmla="*/ 4750797 w 8613217"/>
                <a:gd name="connsiteY327" fmla="*/ 5875402 h 6281670"/>
                <a:gd name="connsiteX328" fmla="*/ 4750797 w 8613217"/>
                <a:gd name="connsiteY328" fmla="*/ 5917128 h 6281670"/>
                <a:gd name="connsiteX329" fmla="*/ 4875978 w 8613217"/>
                <a:gd name="connsiteY329" fmla="*/ 5457461 h 6281670"/>
                <a:gd name="connsiteX330" fmla="*/ 4616868 w 8613217"/>
                <a:gd name="connsiteY330" fmla="*/ 5877421 h 6281670"/>
                <a:gd name="connsiteX331" fmla="*/ 4562354 w 8613217"/>
                <a:gd name="connsiteY331" fmla="*/ 5884824 h 6281670"/>
                <a:gd name="connsiteX332" fmla="*/ 4880015 w 8613217"/>
                <a:gd name="connsiteY332" fmla="*/ 5419772 h 6281670"/>
                <a:gd name="connsiteX333" fmla="*/ 4875978 w 8613217"/>
                <a:gd name="connsiteY333" fmla="*/ 5457461 h 6281670"/>
                <a:gd name="connsiteX334" fmla="*/ 5020675 w 8613217"/>
                <a:gd name="connsiteY334" fmla="*/ 5141145 h 6281670"/>
                <a:gd name="connsiteX335" fmla="*/ 4989717 w 8613217"/>
                <a:gd name="connsiteY335" fmla="*/ 5179506 h 6281670"/>
                <a:gd name="connsiteX336" fmla="*/ 4445922 w 8613217"/>
                <a:gd name="connsiteY336" fmla="*/ 5878767 h 6281670"/>
                <a:gd name="connsiteX337" fmla="*/ 4415637 w 8613217"/>
                <a:gd name="connsiteY337" fmla="*/ 5953471 h 6281670"/>
                <a:gd name="connsiteX338" fmla="*/ 4357085 w 8613217"/>
                <a:gd name="connsiteY338" fmla="*/ 6075286 h 6281670"/>
                <a:gd name="connsiteX339" fmla="*/ 4338240 w 8613217"/>
                <a:gd name="connsiteY339" fmla="*/ 6125762 h 6281670"/>
                <a:gd name="connsiteX340" fmla="*/ 4322761 w 8613217"/>
                <a:gd name="connsiteY340" fmla="*/ 6080671 h 6281670"/>
                <a:gd name="connsiteX341" fmla="*/ 4306609 w 8613217"/>
                <a:gd name="connsiteY341" fmla="*/ 6061826 h 6281670"/>
                <a:gd name="connsiteX342" fmla="*/ 4295168 w 8613217"/>
                <a:gd name="connsiteY342" fmla="*/ 6082689 h 6281670"/>
                <a:gd name="connsiteX343" fmla="*/ 4292475 w 8613217"/>
                <a:gd name="connsiteY343" fmla="*/ 6112302 h 6281670"/>
                <a:gd name="connsiteX344" fmla="*/ 4277669 w 8613217"/>
                <a:gd name="connsiteY344" fmla="*/ 6097496 h 6281670"/>
                <a:gd name="connsiteX345" fmla="*/ 4183447 w 8613217"/>
                <a:gd name="connsiteY345" fmla="*/ 5282478 h 6281670"/>
                <a:gd name="connsiteX346" fmla="*/ 4412945 w 8613217"/>
                <a:gd name="connsiteY346" fmla="*/ 4743394 h 6281670"/>
                <a:gd name="connsiteX347" fmla="*/ 5036828 w 8613217"/>
                <a:gd name="connsiteY347" fmla="*/ 3935106 h 6281670"/>
                <a:gd name="connsiteX348" fmla="*/ 5054999 w 8613217"/>
                <a:gd name="connsiteY348" fmla="*/ 3966064 h 6281670"/>
                <a:gd name="connsiteX349" fmla="*/ 5020675 w 8613217"/>
                <a:gd name="connsiteY349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31298 w 8613217"/>
                <a:gd name="connsiteY136" fmla="*/ 2494185 h 6281670"/>
                <a:gd name="connsiteX137" fmla="*/ 3525241 w 8613217"/>
                <a:gd name="connsiteY137" fmla="*/ 2482071 h 6281670"/>
                <a:gd name="connsiteX138" fmla="*/ 3410829 w 8613217"/>
                <a:gd name="connsiteY138" fmla="*/ 2273437 h 6281670"/>
                <a:gd name="connsiteX139" fmla="*/ 3411502 w 8613217"/>
                <a:gd name="connsiteY139" fmla="*/ 2229018 h 6281670"/>
                <a:gd name="connsiteX140" fmla="*/ 3451209 w 8613217"/>
                <a:gd name="connsiteY140" fmla="*/ 2126720 h 6281670"/>
                <a:gd name="connsiteX141" fmla="*/ 3431692 w 8613217"/>
                <a:gd name="connsiteY141" fmla="*/ 1895877 h 6281670"/>
                <a:gd name="connsiteX142" fmla="*/ 3186715 w 8613217"/>
                <a:gd name="connsiteY142" fmla="*/ 1401886 h 6281670"/>
                <a:gd name="connsiteX143" fmla="*/ 2531874 w 8613217"/>
                <a:gd name="connsiteY143" fmla="*/ 701952 h 6281670"/>
                <a:gd name="connsiteX144" fmla="*/ 1731662 w 8613217"/>
                <a:gd name="connsiteY144" fmla="*/ 39035 h 6281670"/>
                <a:gd name="connsiteX145" fmla="*/ 1722913 w 8613217"/>
                <a:gd name="connsiteY145" fmla="*/ 36343 h 6281670"/>
                <a:gd name="connsiteX146" fmla="*/ 1723586 w 8613217"/>
                <a:gd name="connsiteY146" fmla="*/ 47111 h 6281670"/>
                <a:gd name="connsiteX147" fmla="*/ 1984042 w 8613217"/>
                <a:gd name="connsiteY147" fmla="*/ 871552 h 6281670"/>
                <a:gd name="connsiteX148" fmla="*/ 2773486 w 8613217"/>
                <a:gd name="connsiteY148" fmla="*/ 2064130 h 6281670"/>
                <a:gd name="connsiteX149" fmla="*/ 3058170 w 8613217"/>
                <a:gd name="connsiteY149" fmla="*/ 2286897 h 6281670"/>
                <a:gd name="connsiteX150" fmla="*/ 3235845 w 8613217"/>
                <a:gd name="connsiteY150" fmla="*/ 2329297 h 6281670"/>
                <a:gd name="connsiteX151" fmla="*/ 3256709 w 8613217"/>
                <a:gd name="connsiteY151" fmla="*/ 2294974 h 6281670"/>
                <a:gd name="connsiteX152" fmla="*/ 3083072 w 8613217"/>
                <a:gd name="connsiteY152" fmla="*/ 1999521 h 6281670"/>
                <a:gd name="connsiteX153" fmla="*/ 2450440 w 8613217"/>
                <a:gd name="connsiteY153" fmla="*/ 1092973 h 6281670"/>
                <a:gd name="connsiteX154" fmla="*/ 2432941 w 8613217"/>
                <a:gd name="connsiteY154" fmla="*/ 1062014 h 6281670"/>
                <a:gd name="connsiteX155" fmla="*/ 2454478 w 8613217"/>
                <a:gd name="connsiteY155" fmla="*/ 1076820 h 6281670"/>
                <a:gd name="connsiteX156" fmla="*/ 2967986 w 8613217"/>
                <a:gd name="connsiteY156" fmla="*/ 1739738 h 6281670"/>
                <a:gd name="connsiteX157" fmla="*/ 3266131 w 8613217"/>
                <a:gd name="connsiteY157" fmla="*/ 2175850 h 6281670"/>
                <a:gd name="connsiteX158" fmla="*/ 3457939 w 8613217"/>
                <a:gd name="connsiteY158" fmla="*/ 2509665 h 6281670"/>
                <a:gd name="connsiteX159" fmla="*/ 3464670 w 8613217"/>
                <a:gd name="connsiteY159" fmla="*/ 2523125 h 6281670"/>
                <a:gd name="connsiteX160" fmla="*/ 3504378 w 8613217"/>
                <a:gd name="connsiteY160" fmla="*/ 2605906 h 6281670"/>
                <a:gd name="connsiteX161" fmla="*/ 3733875 w 8613217"/>
                <a:gd name="connsiteY161" fmla="*/ 3249979 h 6281670"/>
                <a:gd name="connsiteX162" fmla="*/ 3823385 w 8613217"/>
                <a:gd name="connsiteY162" fmla="*/ 4359777 h 6281670"/>
                <a:gd name="connsiteX163" fmla="*/ 3816655 w 8613217"/>
                <a:gd name="connsiteY163" fmla="*/ 4369199 h 6281670"/>
                <a:gd name="connsiteX164" fmla="*/ 3800503 w 8613217"/>
                <a:gd name="connsiteY164" fmla="*/ 4322761 h 6281670"/>
                <a:gd name="connsiteX165" fmla="*/ 3407464 w 8613217"/>
                <a:gd name="connsiteY165" fmla="*/ 3663208 h 6281670"/>
                <a:gd name="connsiteX166" fmla="*/ 2516395 w 8613217"/>
                <a:gd name="connsiteY166" fmla="*/ 2980101 h 6281670"/>
                <a:gd name="connsiteX167" fmla="*/ 2502934 w 8613217"/>
                <a:gd name="connsiteY167" fmla="*/ 2971351 h 6281670"/>
                <a:gd name="connsiteX168" fmla="*/ 2390541 w 8613217"/>
                <a:gd name="connsiteY168" fmla="*/ 2898666 h 6281670"/>
                <a:gd name="connsiteX169" fmla="*/ 2247863 w 8613217"/>
                <a:gd name="connsiteY169" fmla="*/ 2802425 h 6281670"/>
                <a:gd name="connsiteX170" fmla="*/ 2055381 w 8613217"/>
                <a:gd name="connsiteY170" fmla="*/ 2665131 h 6281670"/>
                <a:gd name="connsiteX171" fmla="*/ 1471879 w 8613217"/>
                <a:gd name="connsiteY171" fmla="*/ 2148930 h 6281670"/>
                <a:gd name="connsiteX172" fmla="*/ 1461111 w 8613217"/>
                <a:gd name="connsiteY172" fmla="*/ 2109895 h 6281670"/>
                <a:gd name="connsiteX173" fmla="*/ 1501492 w 8613217"/>
                <a:gd name="connsiteY173" fmla="*/ 1918759 h 6281670"/>
                <a:gd name="connsiteX174" fmla="*/ 1395155 w 8613217"/>
                <a:gd name="connsiteY174" fmla="*/ 1570812 h 6281670"/>
                <a:gd name="connsiteX175" fmla="*/ 937507 w 8613217"/>
                <a:gd name="connsiteY175" fmla="*/ 860783 h 6281670"/>
                <a:gd name="connsiteX176" fmla="*/ 682435 w 8613217"/>
                <a:gd name="connsiteY176" fmla="*/ 471109 h 6281670"/>
                <a:gd name="connsiteX177" fmla="*/ 590905 w 8613217"/>
                <a:gd name="connsiteY177" fmla="*/ 214691 h 6281670"/>
                <a:gd name="connsiteX178" fmla="*/ 581483 w 8613217"/>
                <a:gd name="connsiteY178" fmla="*/ 222767 h 6281670"/>
                <a:gd name="connsiteX179" fmla="*/ 555909 w 8613217"/>
                <a:gd name="connsiteY179" fmla="*/ 262475 h 6281670"/>
                <a:gd name="connsiteX180" fmla="*/ 423998 w 8613217"/>
                <a:gd name="connsiteY180" fmla="*/ 619845 h 6281670"/>
                <a:gd name="connsiteX181" fmla="*/ 443515 w 8613217"/>
                <a:gd name="connsiteY181" fmla="*/ 1227575 h 6281670"/>
                <a:gd name="connsiteX182" fmla="*/ 806942 w 8613217"/>
                <a:gd name="connsiteY182" fmla="*/ 1996156 h 6281670"/>
                <a:gd name="connsiteX183" fmla="*/ 1087589 w 8613217"/>
                <a:gd name="connsiteY183" fmla="*/ 2216231 h 6281670"/>
                <a:gd name="connsiteX184" fmla="*/ 1317086 w 8613217"/>
                <a:gd name="connsiteY184" fmla="*/ 2233729 h 6281670"/>
                <a:gd name="connsiteX185" fmla="*/ 1327181 w 8613217"/>
                <a:gd name="connsiteY185" fmla="*/ 2198060 h 6281670"/>
                <a:gd name="connsiteX186" fmla="*/ 816364 w 8613217"/>
                <a:gd name="connsiteY186" fmla="*/ 1324489 h 6281670"/>
                <a:gd name="connsiteX187" fmla="*/ 702625 w 8613217"/>
                <a:gd name="connsiteY187" fmla="*/ 1031056 h 6281670"/>
                <a:gd name="connsiteX188" fmla="*/ 767908 w 8613217"/>
                <a:gd name="connsiteY188" fmla="*/ 1173061 h 6281670"/>
                <a:gd name="connsiteX189" fmla="*/ 1444285 w 8613217"/>
                <a:gd name="connsiteY189" fmla="*/ 2226326 h 6281670"/>
                <a:gd name="connsiteX190" fmla="*/ 2209501 w 8613217"/>
                <a:gd name="connsiteY190" fmla="*/ 2876457 h 6281670"/>
                <a:gd name="connsiteX191" fmla="*/ 2308434 w 8613217"/>
                <a:gd name="connsiteY191" fmla="*/ 2939720 h 6281670"/>
                <a:gd name="connsiteX192" fmla="*/ 2340738 w 8613217"/>
                <a:gd name="connsiteY192" fmla="*/ 2972025 h 6281670"/>
                <a:gd name="connsiteX193" fmla="*/ 2302377 w 8613217"/>
                <a:gd name="connsiteY193" fmla="*/ 2972025 h 6281670"/>
                <a:gd name="connsiteX194" fmla="*/ 2266034 w 8613217"/>
                <a:gd name="connsiteY194" fmla="*/ 2967313 h 6281670"/>
                <a:gd name="connsiteX195" fmla="*/ 1817807 w 8613217"/>
                <a:gd name="connsiteY195" fmla="*/ 3025866 h 6281670"/>
                <a:gd name="connsiteX196" fmla="*/ 1007500 w 8613217"/>
                <a:gd name="connsiteY196" fmla="*/ 3309877 h 6281670"/>
                <a:gd name="connsiteX197" fmla="*/ 960389 w 8613217"/>
                <a:gd name="connsiteY197" fmla="*/ 3293725 h 6281670"/>
                <a:gd name="connsiteX198" fmla="*/ 446207 w 8613217"/>
                <a:gd name="connsiteY198" fmla="*/ 3134221 h 6281670"/>
                <a:gd name="connsiteX199" fmla="*/ 217383 w 8613217"/>
                <a:gd name="connsiteY199" fmla="*/ 3227096 h 6281670"/>
                <a:gd name="connsiteX200" fmla="*/ 0 w 8613217"/>
                <a:gd name="connsiteY200" fmla="*/ 3236518 h 6281670"/>
                <a:gd name="connsiteX201" fmla="*/ 0 w 8613217"/>
                <a:gd name="connsiteY201" fmla="*/ 3330740 h 6281670"/>
                <a:gd name="connsiteX202" fmla="*/ 9422 w 8613217"/>
                <a:gd name="connsiteY202" fmla="*/ 3346892 h 6281670"/>
                <a:gd name="connsiteX203" fmla="*/ 255072 w 8613217"/>
                <a:gd name="connsiteY203" fmla="*/ 3717723 h 6281670"/>
                <a:gd name="connsiteX204" fmla="*/ 747044 w 8613217"/>
                <a:gd name="connsiteY204" fmla="*/ 3826078 h 6281670"/>
                <a:gd name="connsiteX205" fmla="*/ 1016249 w 8613217"/>
                <a:gd name="connsiteY205" fmla="*/ 3490244 h 6281670"/>
                <a:gd name="connsiteX206" fmla="*/ 981253 w 8613217"/>
                <a:gd name="connsiteY206" fmla="*/ 3461305 h 6281670"/>
                <a:gd name="connsiteX207" fmla="*/ 563312 w 8613217"/>
                <a:gd name="connsiteY207" fmla="*/ 3490917 h 6281670"/>
                <a:gd name="connsiteX208" fmla="*/ 390347 w 8613217"/>
                <a:gd name="connsiteY208" fmla="*/ 3460632 h 6281670"/>
                <a:gd name="connsiteX209" fmla="*/ 489953 w 8613217"/>
                <a:gd name="connsiteY209" fmla="*/ 3463997 h 6281670"/>
                <a:gd name="connsiteX210" fmla="*/ 903183 w 8613217"/>
                <a:gd name="connsiteY210" fmla="*/ 3408137 h 6281670"/>
                <a:gd name="connsiteX211" fmla="*/ 1043170 w 8613217"/>
                <a:gd name="connsiteY211" fmla="*/ 3372467 h 6281670"/>
                <a:gd name="connsiteX212" fmla="*/ 1508895 w 8613217"/>
                <a:gd name="connsiteY212" fmla="*/ 3218347 h 6281670"/>
                <a:gd name="connsiteX213" fmla="*/ 1912029 w 8613217"/>
                <a:gd name="connsiteY213" fmla="*/ 3101243 h 6281670"/>
                <a:gd name="connsiteX214" fmla="*/ 1912029 w 8613217"/>
                <a:gd name="connsiteY214" fmla="*/ 3101243 h 6281670"/>
                <a:gd name="connsiteX215" fmla="*/ 1924816 w 8613217"/>
                <a:gd name="connsiteY215" fmla="*/ 3099224 h 6281670"/>
                <a:gd name="connsiteX216" fmla="*/ 1986061 w 8613217"/>
                <a:gd name="connsiteY216" fmla="*/ 3087783 h 6281670"/>
                <a:gd name="connsiteX217" fmla="*/ 1992791 w 8613217"/>
                <a:gd name="connsiteY217" fmla="*/ 3087110 h 6281670"/>
                <a:gd name="connsiteX218" fmla="*/ 2087013 w 8613217"/>
                <a:gd name="connsiteY218" fmla="*/ 3074322 h 6281670"/>
                <a:gd name="connsiteX219" fmla="*/ 2113933 w 8613217"/>
                <a:gd name="connsiteY219" fmla="*/ 3072976 h 6281670"/>
                <a:gd name="connsiteX220" fmla="*/ 2118644 w 8613217"/>
                <a:gd name="connsiteY220" fmla="*/ 3064227 h 6281670"/>
                <a:gd name="connsiteX221" fmla="*/ 2257958 w 8613217"/>
                <a:gd name="connsiteY221" fmla="*/ 3064227 h 6281670"/>
                <a:gd name="connsiteX222" fmla="*/ 2262669 w 8613217"/>
                <a:gd name="connsiteY222" fmla="*/ 3072976 h 6281670"/>
                <a:gd name="connsiteX223" fmla="*/ 2434960 w 8613217"/>
                <a:gd name="connsiteY223" fmla="*/ 3101243 h 6281670"/>
                <a:gd name="connsiteX224" fmla="*/ 2635518 w 8613217"/>
                <a:gd name="connsiteY224" fmla="*/ 3164506 h 6281670"/>
                <a:gd name="connsiteX225" fmla="*/ 3038653 w 8613217"/>
                <a:gd name="connsiteY225" fmla="*/ 3453902 h 6281670"/>
                <a:gd name="connsiteX226" fmla="*/ 3580428 w 8613217"/>
                <a:gd name="connsiteY226" fmla="*/ 4087880 h 6281670"/>
                <a:gd name="connsiteX227" fmla="*/ 3776274 w 8613217"/>
                <a:gd name="connsiteY227" fmla="*/ 4626290 h 6281670"/>
                <a:gd name="connsiteX228" fmla="*/ 3813963 w 8613217"/>
                <a:gd name="connsiteY228" fmla="*/ 4802619 h 6281670"/>
                <a:gd name="connsiteX229" fmla="*/ 3811944 w 8613217"/>
                <a:gd name="connsiteY229" fmla="*/ 5407658 h 6281670"/>
                <a:gd name="connsiteX230" fmla="*/ 3881265 w 8613217"/>
                <a:gd name="connsiteY230" fmla="*/ 5874056 h 6281670"/>
                <a:gd name="connsiteX231" fmla="*/ 3879919 w 8613217"/>
                <a:gd name="connsiteY231" fmla="*/ 5898957 h 6281670"/>
                <a:gd name="connsiteX232" fmla="*/ 3757430 w 8613217"/>
                <a:gd name="connsiteY232" fmla="*/ 5946068 h 6281670"/>
                <a:gd name="connsiteX233" fmla="*/ 3743970 w 8613217"/>
                <a:gd name="connsiteY233" fmla="*/ 6053750 h 6281670"/>
                <a:gd name="connsiteX234" fmla="*/ 3803195 w 8613217"/>
                <a:gd name="connsiteY234" fmla="*/ 6092112 h 6281670"/>
                <a:gd name="connsiteX235" fmla="*/ 3896071 w 8613217"/>
                <a:gd name="connsiteY235" fmla="*/ 6023464 h 6281670"/>
                <a:gd name="connsiteX236" fmla="*/ 3920972 w 8613217"/>
                <a:gd name="connsiteY236" fmla="*/ 5996544 h 6281670"/>
                <a:gd name="connsiteX237" fmla="*/ 3918953 w 8613217"/>
                <a:gd name="connsiteY237" fmla="*/ 6053077 h 6281670"/>
                <a:gd name="connsiteX238" fmla="*/ 3931741 w 8613217"/>
                <a:gd name="connsiteY238" fmla="*/ 6077978 h 6281670"/>
                <a:gd name="connsiteX239" fmla="*/ 3951931 w 8613217"/>
                <a:gd name="connsiteY239" fmla="*/ 6055769 h 6281670"/>
                <a:gd name="connsiteX240" fmla="*/ 3972121 w 8613217"/>
                <a:gd name="connsiteY240" fmla="*/ 5988468 h 6281670"/>
                <a:gd name="connsiteX241" fmla="*/ 3994331 w 8613217"/>
                <a:gd name="connsiteY241" fmla="*/ 5968277 h 6281670"/>
                <a:gd name="connsiteX242" fmla="*/ 4005099 w 8613217"/>
                <a:gd name="connsiteY242" fmla="*/ 5995198 h 6281670"/>
                <a:gd name="connsiteX243" fmla="*/ 4071054 w 8613217"/>
                <a:gd name="connsiteY243" fmla="*/ 6040290 h 6281670"/>
                <a:gd name="connsiteX244" fmla="*/ 4100667 w 8613217"/>
                <a:gd name="connsiteY244" fmla="*/ 6026829 h 6281670"/>
                <a:gd name="connsiteX245" fmla="*/ 4110089 w 8613217"/>
                <a:gd name="connsiteY245" fmla="*/ 5993179 h 6281670"/>
                <a:gd name="connsiteX246" fmla="*/ 4124895 w 8613217"/>
                <a:gd name="connsiteY246" fmla="*/ 6032214 h 6281670"/>
                <a:gd name="connsiteX247" fmla="*/ 4117492 w 8613217"/>
                <a:gd name="connsiteY247" fmla="*/ 6106918 h 6281670"/>
                <a:gd name="connsiteX248" fmla="*/ 4080476 w 8613217"/>
                <a:gd name="connsiteY248" fmla="*/ 6141242 h 6281670"/>
                <a:gd name="connsiteX249" fmla="*/ 4176717 w 8613217"/>
                <a:gd name="connsiteY249" fmla="*/ 6189025 h 6281670"/>
                <a:gd name="connsiteX250" fmla="*/ 4170660 w 8613217"/>
                <a:gd name="connsiteY250" fmla="*/ 6271133 h 6281670"/>
                <a:gd name="connsiteX251" fmla="*/ 4195562 w 8613217"/>
                <a:gd name="connsiteY251" fmla="*/ 6277863 h 6281670"/>
                <a:gd name="connsiteX252" fmla="*/ 4261517 w 8613217"/>
                <a:gd name="connsiteY252" fmla="*/ 6267768 h 6281670"/>
                <a:gd name="connsiteX253" fmla="*/ 4289784 w 8613217"/>
                <a:gd name="connsiteY253" fmla="*/ 6247578 h 6281670"/>
                <a:gd name="connsiteX254" fmla="*/ 4295840 w 8613217"/>
                <a:gd name="connsiteY254" fmla="*/ 6204505 h 6281670"/>
                <a:gd name="connsiteX255" fmla="*/ 4305936 w 8613217"/>
                <a:gd name="connsiteY255" fmla="*/ 6182969 h 6281670"/>
                <a:gd name="connsiteX256" fmla="*/ 4324107 w 8613217"/>
                <a:gd name="connsiteY256" fmla="*/ 6199794 h 6281670"/>
                <a:gd name="connsiteX257" fmla="*/ 4336894 w 8613217"/>
                <a:gd name="connsiteY257" fmla="*/ 6230752 h 6281670"/>
                <a:gd name="connsiteX258" fmla="*/ 4342951 w 8613217"/>
                <a:gd name="connsiteY258" fmla="*/ 6226714 h 6281670"/>
                <a:gd name="connsiteX259" fmla="*/ 4369872 w 8613217"/>
                <a:gd name="connsiteY259" fmla="*/ 6185660 h 6281670"/>
                <a:gd name="connsiteX260" fmla="*/ 4382659 w 8613217"/>
                <a:gd name="connsiteY260" fmla="*/ 6234791 h 6281670"/>
                <a:gd name="connsiteX261" fmla="*/ 4406888 w 8613217"/>
                <a:gd name="connsiteY261" fmla="*/ 6265749 h 6281670"/>
                <a:gd name="connsiteX262" fmla="*/ 4484284 w 8613217"/>
                <a:gd name="connsiteY262" fmla="*/ 6275171 h 6281670"/>
                <a:gd name="connsiteX263" fmla="*/ 4499090 w 8613217"/>
                <a:gd name="connsiteY263" fmla="*/ 6272479 h 6281670"/>
                <a:gd name="connsiteX264" fmla="*/ 4512551 w 8613217"/>
                <a:gd name="connsiteY264" fmla="*/ 6181622 h 6281670"/>
                <a:gd name="connsiteX265" fmla="*/ 4572449 w 8613217"/>
                <a:gd name="connsiteY265" fmla="*/ 6153356 h 6281670"/>
                <a:gd name="connsiteX266" fmla="*/ 4575814 w 8613217"/>
                <a:gd name="connsiteY266" fmla="*/ 6127781 h 6281670"/>
                <a:gd name="connsiteX267" fmla="*/ 4538125 w 8613217"/>
                <a:gd name="connsiteY267" fmla="*/ 6076633 h 6281670"/>
                <a:gd name="connsiteX268" fmla="*/ 4536779 w 8613217"/>
                <a:gd name="connsiteY268" fmla="*/ 6042309 h 6281670"/>
                <a:gd name="connsiteX269" fmla="*/ 4573122 w 8613217"/>
                <a:gd name="connsiteY269" fmla="*/ 6032214 h 6281670"/>
                <a:gd name="connsiteX270" fmla="*/ 4637731 w 8613217"/>
                <a:gd name="connsiteY270" fmla="*/ 6051058 h 6281670"/>
                <a:gd name="connsiteX271" fmla="*/ 4665997 w 8613217"/>
                <a:gd name="connsiteY271" fmla="*/ 6029522 h 6281670"/>
                <a:gd name="connsiteX272" fmla="*/ 4665997 w 8613217"/>
                <a:gd name="connsiteY272" fmla="*/ 5985776 h 6281670"/>
                <a:gd name="connsiteX273" fmla="*/ 4681477 w 8613217"/>
                <a:gd name="connsiteY273" fmla="*/ 5966931 h 6281670"/>
                <a:gd name="connsiteX274" fmla="*/ 4701667 w 8613217"/>
                <a:gd name="connsiteY274" fmla="*/ 5981065 h 6281670"/>
                <a:gd name="connsiteX275" fmla="*/ 4724550 w 8613217"/>
                <a:gd name="connsiteY275" fmla="*/ 6054423 h 6281670"/>
                <a:gd name="connsiteX276" fmla="*/ 4743394 w 8613217"/>
                <a:gd name="connsiteY276" fmla="*/ 6073268 h 6281670"/>
                <a:gd name="connsiteX277" fmla="*/ 4752143 w 8613217"/>
                <a:gd name="connsiteY277" fmla="*/ 6050385 h 6281670"/>
                <a:gd name="connsiteX278" fmla="*/ 4752143 w 8613217"/>
                <a:gd name="connsiteY278" fmla="*/ 5996544 h 6281670"/>
                <a:gd name="connsiteX279" fmla="*/ 4800600 w 8613217"/>
                <a:gd name="connsiteY279" fmla="*/ 6046347 h 6281670"/>
                <a:gd name="connsiteX280" fmla="*/ 4859825 w 8613217"/>
                <a:gd name="connsiteY280" fmla="*/ 6088747 h 6281670"/>
                <a:gd name="connsiteX281" fmla="*/ 4932511 w 8613217"/>
                <a:gd name="connsiteY281" fmla="*/ 6036252 h 6281670"/>
                <a:gd name="connsiteX282" fmla="*/ 4919050 w 8613217"/>
                <a:gd name="connsiteY282" fmla="*/ 5940011 h 6281670"/>
                <a:gd name="connsiteX283" fmla="*/ 4830213 w 8613217"/>
                <a:gd name="connsiteY283" fmla="*/ 5933281 h 6281670"/>
                <a:gd name="connsiteX284" fmla="*/ 4779064 w 8613217"/>
                <a:gd name="connsiteY284" fmla="*/ 5876074 h 6281670"/>
                <a:gd name="connsiteX285" fmla="*/ 4778391 w 8613217"/>
                <a:gd name="connsiteY285" fmla="*/ 5829637 h 6281670"/>
                <a:gd name="connsiteX286" fmla="*/ 5091342 w 8613217"/>
                <a:gd name="connsiteY286" fmla="*/ 5236712 h 6281670"/>
                <a:gd name="connsiteX287" fmla="*/ 5116243 w 8613217"/>
                <a:gd name="connsiteY287" fmla="*/ 5202389 h 6281670"/>
                <a:gd name="connsiteX288" fmla="*/ 5269690 w 8613217"/>
                <a:gd name="connsiteY288" fmla="*/ 5086631 h 6281670"/>
                <a:gd name="connsiteX289" fmla="*/ 5744837 w 8613217"/>
                <a:gd name="connsiteY289" fmla="*/ 4795889 h 6281670"/>
                <a:gd name="connsiteX290" fmla="*/ 5814830 w 8613217"/>
                <a:gd name="connsiteY290" fmla="*/ 4775699 h 6281670"/>
                <a:gd name="connsiteX291" fmla="*/ 6103553 w 8613217"/>
                <a:gd name="connsiteY291" fmla="*/ 4765603 h 6281670"/>
                <a:gd name="connsiteX292" fmla="*/ 7086824 w 8613217"/>
                <a:gd name="connsiteY292" fmla="*/ 4811369 h 6281670"/>
                <a:gd name="connsiteX293" fmla="*/ 7489959 w 8613217"/>
                <a:gd name="connsiteY293" fmla="*/ 4805311 h 6281670"/>
                <a:gd name="connsiteX294" fmla="*/ 7516880 w 8613217"/>
                <a:gd name="connsiteY294" fmla="*/ 4801946 h 6281670"/>
                <a:gd name="connsiteX295" fmla="*/ 7536397 w 8613217"/>
                <a:gd name="connsiteY295" fmla="*/ 4800600 h 6281670"/>
                <a:gd name="connsiteX296" fmla="*/ 7619850 w 8613217"/>
                <a:gd name="connsiteY296" fmla="*/ 4791178 h 6281670"/>
                <a:gd name="connsiteX297" fmla="*/ 7661577 w 8613217"/>
                <a:gd name="connsiteY297" fmla="*/ 4813388 h 6281670"/>
                <a:gd name="connsiteX298" fmla="*/ 7920014 w 8613217"/>
                <a:gd name="connsiteY298" fmla="*/ 5004523 h 6281670"/>
                <a:gd name="connsiteX299" fmla="*/ 8354780 w 8613217"/>
                <a:gd name="connsiteY299" fmla="*/ 4830886 h 6281670"/>
                <a:gd name="connsiteX300" fmla="*/ 8579567 w 8613217"/>
                <a:gd name="connsiteY300" fmla="*/ 4409580 h 6281670"/>
                <a:gd name="connsiteX301" fmla="*/ 8613217 w 8613217"/>
                <a:gd name="connsiteY301" fmla="*/ 4250076 h 6281670"/>
                <a:gd name="connsiteX302" fmla="*/ 8613217 w 8613217"/>
                <a:gd name="connsiteY302" fmla="*/ 4196235 h 6281670"/>
                <a:gd name="connsiteX303" fmla="*/ 8420062 w 8613217"/>
                <a:gd name="connsiteY303" fmla="*/ 4211041 h 6281670"/>
                <a:gd name="connsiteX304" fmla="*/ 4571776 w 8613217"/>
                <a:gd name="connsiteY304" fmla="*/ 915970 h 6281670"/>
                <a:gd name="connsiteX305" fmla="*/ 4583890 w 8613217"/>
                <a:gd name="connsiteY305" fmla="*/ 888377 h 6281670"/>
                <a:gd name="connsiteX306" fmla="*/ 4571776 w 8613217"/>
                <a:gd name="connsiteY306" fmla="*/ 915970 h 6281670"/>
                <a:gd name="connsiteX307" fmla="*/ 2362948 w 8613217"/>
                <a:gd name="connsiteY307" fmla="*/ 965100 h 6281670"/>
                <a:gd name="connsiteX308" fmla="*/ 2363621 w 8613217"/>
                <a:gd name="connsiteY308" fmla="*/ 962408 h 6281670"/>
                <a:gd name="connsiteX309" fmla="*/ 2368332 w 8613217"/>
                <a:gd name="connsiteY309" fmla="*/ 967119 h 6281670"/>
                <a:gd name="connsiteX310" fmla="*/ 2362948 w 8613217"/>
                <a:gd name="connsiteY310" fmla="*/ 965100 h 6281670"/>
                <a:gd name="connsiteX311" fmla="*/ 2435633 w 8613217"/>
                <a:gd name="connsiteY311" fmla="*/ 1055284 h 6281670"/>
                <a:gd name="connsiteX312" fmla="*/ 2426211 w 8613217"/>
                <a:gd name="connsiteY312" fmla="*/ 1053265 h 6281670"/>
                <a:gd name="connsiteX313" fmla="*/ 2370351 w 8613217"/>
                <a:gd name="connsiteY313" fmla="*/ 968465 h 6281670"/>
                <a:gd name="connsiteX314" fmla="*/ 2432268 w 8613217"/>
                <a:gd name="connsiteY314" fmla="*/ 1045862 h 6281670"/>
                <a:gd name="connsiteX315" fmla="*/ 2435633 w 8613217"/>
                <a:gd name="connsiteY315" fmla="*/ 1055284 h 6281670"/>
                <a:gd name="connsiteX316" fmla="*/ 695895 w 8613217"/>
                <a:gd name="connsiteY316" fmla="*/ 1016922 h 6281670"/>
                <a:gd name="connsiteX317" fmla="*/ 692530 w 8613217"/>
                <a:gd name="connsiteY317" fmla="*/ 1005481 h 6281670"/>
                <a:gd name="connsiteX318" fmla="*/ 695895 w 8613217"/>
                <a:gd name="connsiteY318" fmla="*/ 1016922 h 6281670"/>
                <a:gd name="connsiteX319" fmla="*/ 4511205 w 8613217"/>
                <a:gd name="connsiteY319" fmla="*/ 6014042 h 6281670"/>
                <a:gd name="connsiteX320" fmla="*/ 4537452 w 8613217"/>
                <a:gd name="connsiteY320" fmla="*/ 5944049 h 6281670"/>
                <a:gd name="connsiteX321" fmla="*/ 4511205 w 8613217"/>
                <a:gd name="connsiteY321" fmla="*/ 6014042 h 6281670"/>
                <a:gd name="connsiteX322" fmla="*/ 4750797 w 8613217"/>
                <a:gd name="connsiteY322" fmla="*/ 5917128 h 6281670"/>
                <a:gd name="connsiteX323" fmla="*/ 4741375 w 8613217"/>
                <a:gd name="connsiteY323" fmla="*/ 5939338 h 6281670"/>
                <a:gd name="connsiteX324" fmla="*/ 4732626 w 8613217"/>
                <a:gd name="connsiteY324" fmla="*/ 5935300 h 6281670"/>
                <a:gd name="connsiteX325" fmla="*/ 4727915 w 8613217"/>
                <a:gd name="connsiteY325" fmla="*/ 5907706 h 6281670"/>
                <a:gd name="connsiteX326" fmla="*/ 4750797 w 8613217"/>
                <a:gd name="connsiteY326" fmla="*/ 5875402 h 6281670"/>
                <a:gd name="connsiteX327" fmla="*/ 4750797 w 8613217"/>
                <a:gd name="connsiteY327" fmla="*/ 5917128 h 6281670"/>
                <a:gd name="connsiteX328" fmla="*/ 4875978 w 8613217"/>
                <a:gd name="connsiteY328" fmla="*/ 5457461 h 6281670"/>
                <a:gd name="connsiteX329" fmla="*/ 4616868 w 8613217"/>
                <a:gd name="connsiteY329" fmla="*/ 5877421 h 6281670"/>
                <a:gd name="connsiteX330" fmla="*/ 4562354 w 8613217"/>
                <a:gd name="connsiteY330" fmla="*/ 5884824 h 6281670"/>
                <a:gd name="connsiteX331" fmla="*/ 4880015 w 8613217"/>
                <a:gd name="connsiteY331" fmla="*/ 5419772 h 6281670"/>
                <a:gd name="connsiteX332" fmla="*/ 4875978 w 8613217"/>
                <a:gd name="connsiteY332" fmla="*/ 5457461 h 6281670"/>
                <a:gd name="connsiteX333" fmla="*/ 5020675 w 8613217"/>
                <a:gd name="connsiteY333" fmla="*/ 5141145 h 6281670"/>
                <a:gd name="connsiteX334" fmla="*/ 4989717 w 8613217"/>
                <a:gd name="connsiteY334" fmla="*/ 5179506 h 6281670"/>
                <a:gd name="connsiteX335" fmla="*/ 4445922 w 8613217"/>
                <a:gd name="connsiteY335" fmla="*/ 5878767 h 6281670"/>
                <a:gd name="connsiteX336" fmla="*/ 4415637 w 8613217"/>
                <a:gd name="connsiteY336" fmla="*/ 5953471 h 6281670"/>
                <a:gd name="connsiteX337" fmla="*/ 4357085 w 8613217"/>
                <a:gd name="connsiteY337" fmla="*/ 6075286 h 6281670"/>
                <a:gd name="connsiteX338" fmla="*/ 4338240 w 8613217"/>
                <a:gd name="connsiteY338" fmla="*/ 6125762 h 6281670"/>
                <a:gd name="connsiteX339" fmla="*/ 4322761 w 8613217"/>
                <a:gd name="connsiteY339" fmla="*/ 6080671 h 6281670"/>
                <a:gd name="connsiteX340" fmla="*/ 4306609 w 8613217"/>
                <a:gd name="connsiteY340" fmla="*/ 6061826 h 6281670"/>
                <a:gd name="connsiteX341" fmla="*/ 4295168 w 8613217"/>
                <a:gd name="connsiteY341" fmla="*/ 6082689 h 6281670"/>
                <a:gd name="connsiteX342" fmla="*/ 4292475 w 8613217"/>
                <a:gd name="connsiteY342" fmla="*/ 6112302 h 6281670"/>
                <a:gd name="connsiteX343" fmla="*/ 4277669 w 8613217"/>
                <a:gd name="connsiteY343" fmla="*/ 6097496 h 6281670"/>
                <a:gd name="connsiteX344" fmla="*/ 4183447 w 8613217"/>
                <a:gd name="connsiteY344" fmla="*/ 5282478 h 6281670"/>
                <a:gd name="connsiteX345" fmla="*/ 4412945 w 8613217"/>
                <a:gd name="connsiteY345" fmla="*/ 4743394 h 6281670"/>
                <a:gd name="connsiteX346" fmla="*/ 5036828 w 8613217"/>
                <a:gd name="connsiteY346" fmla="*/ 3935106 h 6281670"/>
                <a:gd name="connsiteX347" fmla="*/ 5054999 w 8613217"/>
                <a:gd name="connsiteY347" fmla="*/ 3966064 h 6281670"/>
                <a:gd name="connsiteX348" fmla="*/ 5020675 w 8613217"/>
                <a:gd name="connsiteY348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31298 w 8613217"/>
                <a:gd name="connsiteY135" fmla="*/ 2494185 h 6281670"/>
                <a:gd name="connsiteX136" fmla="*/ 3525241 w 8613217"/>
                <a:gd name="connsiteY136" fmla="*/ 2482071 h 6281670"/>
                <a:gd name="connsiteX137" fmla="*/ 3410829 w 8613217"/>
                <a:gd name="connsiteY137" fmla="*/ 2273437 h 6281670"/>
                <a:gd name="connsiteX138" fmla="*/ 3411502 w 8613217"/>
                <a:gd name="connsiteY138" fmla="*/ 2229018 h 6281670"/>
                <a:gd name="connsiteX139" fmla="*/ 3451209 w 8613217"/>
                <a:gd name="connsiteY139" fmla="*/ 2126720 h 6281670"/>
                <a:gd name="connsiteX140" fmla="*/ 3431692 w 8613217"/>
                <a:gd name="connsiteY140" fmla="*/ 1895877 h 6281670"/>
                <a:gd name="connsiteX141" fmla="*/ 3186715 w 8613217"/>
                <a:gd name="connsiteY141" fmla="*/ 1401886 h 6281670"/>
                <a:gd name="connsiteX142" fmla="*/ 2531874 w 8613217"/>
                <a:gd name="connsiteY142" fmla="*/ 701952 h 6281670"/>
                <a:gd name="connsiteX143" fmla="*/ 1731662 w 8613217"/>
                <a:gd name="connsiteY143" fmla="*/ 39035 h 6281670"/>
                <a:gd name="connsiteX144" fmla="*/ 1722913 w 8613217"/>
                <a:gd name="connsiteY144" fmla="*/ 36343 h 6281670"/>
                <a:gd name="connsiteX145" fmla="*/ 1723586 w 8613217"/>
                <a:gd name="connsiteY145" fmla="*/ 47111 h 6281670"/>
                <a:gd name="connsiteX146" fmla="*/ 1984042 w 8613217"/>
                <a:gd name="connsiteY146" fmla="*/ 871552 h 6281670"/>
                <a:gd name="connsiteX147" fmla="*/ 2773486 w 8613217"/>
                <a:gd name="connsiteY147" fmla="*/ 2064130 h 6281670"/>
                <a:gd name="connsiteX148" fmla="*/ 3058170 w 8613217"/>
                <a:gd name="connsiteY148" fmla="*/ 2286897 h 6281670"/>
                <a:gd name="connsiteX149" fmla="*/ 3235845 w 8613217"/>
                <a:gd name="connsiteY149" fmla="*/ 2329297 h 6281670"/>
                <a:gd name="connsiteX150" fmla="*/ 3256709 w 8613217"/>
                <a:gd name="connsiteY150" fmla="*/ 2294974 h 6281670"/>
                <a:gd name="connsiteX151" fmla="*/ 3083072 w 8613217"/>
                <a:gd name="connsiteY151" fmla="*/ 1999521 h 6281670"/>
                <a:gd name="connsiteX152" fmla="*/ 2450440 w 8613217"/>
                <a:gd name="connsiteY152" fmla="*/ 1092973 h 6281670"/>
                <a:gd name="connsiteX153" fmla="*/ 2432941 w 8613217"/>
                <a:gd name="connsiteY153" fmla="*/ 1062014 h 6281670"/>
                <a:gd name="connsiteX154" fmla="*/ 2454478 w 8613217"/>
                <a:gd name="connsiteY154" fmla="*/ 1076820 h 6281670"/>
                <a:gd name="connsiteX155" fmla="*/ 2967986 w 8613217"/>
                <a:gd name="connsiteY155" fmla="*/ 1739738 h 6281670"/>
                <a:gd name="connsiteX156" fmla="*/ 3266131 w 8613217"/>
                <a:gd name="connsiteY156" fmla="*/ 2175850 h 6281670"/>
                <a:gd name="connsiteX157" fmla="*/ 3457939 w 8613217"/>
                <a:gd name="connsiteY157" fmla="*/ 2509665 h 6281670"/>
                <a:gd name="connsiteX158" fmla="*/ 3464670 w 8613217"/>
                <a:gd name="connsiteY158" fmla="*/ 2523125 h 6281670"/>
                <a:gd name="connsiteX159" fmla="*/ 3504378 w 8613217"/>
                <a:gd name="connsiteY159" fmla="*/ 2605906 h 6281670"/>
                <a:gd name="connsiteX160" fmla="*/ 3733875 w 8613217"/>
                <a:gd name="connsiteY160" fmla="*/ 3249979 h 6281670"/>
                <a:gd name="connsiteX161" fmla="*/ 3823385 w 8613217"/>
                <a:gd name="connsiteY161" fmla="*/ 4359777 h 6281670"/>
                <a:gd name="connsiteX162" fmla="*/ 3816655 w 8613217"/>
                <a:gd name="connsiteY162" fmla="*/ 4369199 h 6281670"/>
                <a:gd name="connsiteX163" fmla="*/ 3800503 w 8613217"/>
                <a:gd name="connsiteY163" fmla="*/ 4322761 h 6281670"/>
                <a:gd name="connsiteX164" fmla="*/ 3407464 w 8613217"/>
                <a:gd name="connsiteY164" fmla="*/ 3663208 h 6281670"/>
                <a:gd name="connsiteX165" fmla="*/ 2516395 w 8613217"/>
                <a:gd name="connsiteY165" fmla="*/ 2980101 h 6281670"/>
                <a:gd name="connsiteX166" fmla="*/ 2502934 w 8613217"/>
                <a:gd name="connsiteY166" fmla="*/ 2971351 h 6281670"/>
                <a:gd name="connsiteX167" fmla="*/ 2390541 w 8613217"/>
                <a:gd name="connsiteY167" fmla="*/ 2898666 h 6281670"/>
                <a:gd name="connsiteX168" fmla="*/ 2247863 w 8613217"/>
                <a:gd name="connsiteY168" fmla="*/ 2802425 h 6281670"/>
                <a:gd name="connsiteX169" fmla="*/ 2055381 w 8613217"/>
                <a:gd name="connsiteY169" fmla="*/ 2665131 h 6281670"/>
                <a:gd name="connsiteX170" fmla="*/ 1471879 w 8613217"/>
                <a:gd name="connsiteY170" fmla="*/ 2148930 h 6281670"/>
                <a:gd name="connsiteX171" fmla="*/ 1461111 w 8613217"/>
                <a:gd name="connsiteY171" fmla="*/ 2109895 h 6281670"/>
                <a:gd name="connsiteX172" fmla="*/ 1501492 w 8613217"/>
                <a:gd name="connsiteY172" fmla="*/ 1918759 h 6281670"/>
                <a:gd name="connsiteX173" fmla="*/ 1395155 w 8613217"/>
                <a:gd name="connsiteY173" fmla="*/ 1570812 h 6281670"/>
                <a:gd name="connsiteX174" fmla="*/ 937507 w 8613217"/>
                <a:gd name="connsiteY174" fmla="*/ 860783 h 6281670"/>
                <a:gd name="connsiteX175" fmla="*/ 682435 w 8613217"/>
                <a:gd name="connsiteY175" fmla="*/ 471109 h 6281670"/>
                <a:gd name="connsiteX176" fmla="*/ 590905 w 8613217"/>
                <a:gd name="connsiteY176" fmla="*/ 214691 h 6281670"/>
                <a:gd name="connsiteX177" fmla="*/ 581483 w 8613217"/>
                <a:gd name="connsiteY177" fmla="*/ 222767 h 6281670"/>
                <a:gd name="connsiteX178" fmla="*/ 555909 w 8613217"/>
                <a:gd name="connsiteY178" fmla="*/ 262475 h 6281670"/>
                <a:gd name="connsiteX179" fmla="*/ 423998 w 8613217"/>
                <a:gd name="connsiteY179" fmla="*/ 619845 h 6281670"/>
                <a:gd name="connsiteX180" fmla="*/ 443515 w 8613217"/>
                <a:gd name="connsiteY180" fmla="*/ 1227575 h 6281670"/>
                <a:gd name="connsiteX181" fmla="*/ 806942 w 8613217"/>
                <a:gd name="connsiteY181" fmla="*/ 1996156 h 6281670"/>
                <a:gd name="connsiteX182" fmla="*/ 1087589 w 8613217"/>
                <a:gd name="connsiteY182" fmla="*/ 2216231 h 6281670"/>
                <a:gd name="connsiteX183" fmla="*/ 1317086 w 8613217"/>
                <a:gd name="connsiteY183" fmla="*/ 2233729 h 6281670"/>
                <a:gd name="connsiteX184" fmla="*/ 1327181 w 8613217"/>
                <a:gd name="connsiteY184" fmla="*/ 2198060 h 6281670"/>
                <a:gd name="connsiteX185" fmla="*/ 816364 w 8613217"/>
                <a:gd name="connsiteY185" fmla="*/ 1324489 h 6281670"/>
                <a:gd name="connsiteX186" fmla="*/ 702625 w 8613217"/>
                <a:gd name="connsiteY186" fmla="*/ 1031056 h 6281670"/>
                <a:gd name="connsiteX187" fmla="*/ 767908 w 8613217"/>
                <a:gd name="connsiteY187" fmla="*/ 1173061 h 6281670"/>
                <a:gd name="connsiteX188" fmla="*/ 1444285 w 8613217"/>
                <a:gd name="connsiteY188" fmla="*/ 2226326 h 6281670"/>
                <a:gd name="connsiteX189" fmla="*/ 2209501 w 8613217"/>
                <a:gd name="connsiteY189" fmla="*/ 2876457 h 6281670"/>
                <a:gd name="connsiteX190" fmla="*/ 2308434 w 8613217"/>
                <a:gd name="connsiteY190" fmla="*/ 2939720 h 6281670"/>
                <a:gd name="connsiteX191" fmla="*/ 2340738 w 8613217"/>
                <a:gd name="connsiteY191" fmla="*/ 2972025 h 6281670"/>
                <a:gd name="connsiteX192" fmla="*/ 2302377 w 8613217"/>
                <a:gd name="connsiteY192" fmla="*/ 2972025 h 6281670"/>
                <a:gd name="connsiteX193" fmla="*/ 2266034 w 8613217"/>
                <a:gd name="connsiteY193" fmla="*/ 2967313 h 6281670"/>
                <a:gd name="connsiteX194" fmla="*/ 1817807 w 8613217"/>
                <a:gd name="connsiteY194" fmla="*/ 3025866 h 6281670"/>
                <a:gd name="connsiteX195" fmla="*/ 1007500 w 8613217"/>
                <a:gd name="connsiteY195" fmla="*/ 3309877 h 6281670"/>
                <a:gd name="connsiteX196" fmla="*/ 960389 w 8613217"/>
                <a:gd name="connsiteY196" fmla="*/ 3293725 h 6281670"/>
                <a:gd name="connsiteX197" fmla="*/ 446207 w 8613217"/>
                <a:gd name="connsiteY197" fmla="*/ 3134221 h 6281670"/>
                <a:gd name="connsiteX198" fmla="*/ 217383 w 8613217"/>
                <a:gd name="connsiteY198" fmla="*/ 3227096 h 6281670"/>
                <a:gd name="connsiteX199" fmla="*/ 0 w 8613217"/>
                <a:gd name="connsiteY199" fmla="*/ 3236518 h 6281670"/>
                <a:gd name="connsiteX200" fmla="*/ 0 w 8613217"/>
                <a:gd name="connsiteY200" fmla="*/ 3330740 h 6281670"/>
                <a:gd name="connsiteX201" fmla="*/ 9422 w 8613217"/>
                <a:gd name="connsiteY201" fmla="*/ 3346892 h 6281670"/>
                <a:gd name="connsiteX202" fmla="*/ 255072 w 8613217"/>
                <a:gd name="connsiteY202" fmla="*/ 3717723 h 6281670"/>
                <a:gd name="connsiteX203" fmla="*/ 747044 w 8613217"/>
                <a:gd name="connsiteY203" fmla="*/ 3826078 h 6281670"/>
                <a:gd name="connsiteX204" fmla="*/ 1016249 w 8613217"/>
                <a:gd name="connsiteY204" fmla="*/ 3490244 h 6281670"/>
                <a:gd name="connsiteX205" fmla="*/ 981253 w 8613217"/>
                <a:gd name="connsiteY205" fmla="*/ 3461305 h 6281670"/>
                <a:gd name="connsiteX206" fmla="*/ 563312 w 8613217"/>
                <a:gd name="connsiteY206" fmla="*/ 3490917 h 6281670"/>
                <a:gd name="connsiteX207" fmla="*/ 390347 w 8613217"/>
                <a:gd name="connsiteY207" fmla="*/ 3460632 h 6281670"/>
                <a:gd name="connsiteX208" fmla="*/ 489953 w 8613217"/>
                <a:gd name="connsiteY208" fmla="*/ 3463997 h 6281670"/>
                <a:gd name="connsiteX209" fmla="*/ 903183 w 8613217"/>
                <a:gd name="connsiteY209" fmla="*/ 3408137 h 6281670"/>
                <a:gd name="connsiteX210" fmla="*/ 1043170 w 8613217"/>
                <a:gd name="connsiteY210" fmla="*/ 3372467 h 6281670"/>
                <a:gd name="connsiteX211" fmla="*/ 1508895 w 8613217"/>
                <a:gd name="connsiteY211" fmla="*/ 3218347 h 6281670"/>
                <a:gd name="connsiteX212" fmla="*/ 1912029 w 8613217"/>
                <a:gd name="connsiteY212" fmla="*/ 3101243 h 6281670"/>
                <a:gd name="connsiteX213" fmla="*/ 1912029 w 8613217"/>
                <a:gd name="connsiteY213" fmla="*/ 3101243 h 6281670"/>
                <a:gd name="connsiteX214" fmla="*/ 1924816 w 8613217"/>
                <a:gd name="connsiteY214" fmla="*/ 3099224 h 6281670"/>
                <a:gd name="connsiteX215" fmla="*/ 1986061 w 8613217"/>
                <a:gd name="connsiteY215" fmla="*/ 3087783 h 6281670"/>
                <a:gd name="connsiteX216" fmla="*/ 1992791 w 8613217"/>
                <a:gd name="connsiteY216" fmla="*/ 3087110 h 6281670"/>
                <a:gd name="connsiteX217" fmla="*/ 2087013 w 8613217"/>
                <a:gd name="connsiteY217" fmla="*/ 3074322 h 6281670"/>
                <a:gd name="connsiteX218" fmla="*/ 2113933 w 8613217"/>
                <a:gd name="connsiteY218" fmla="*/ 3072976 h 6281670"/>
                <a:gd name="connsiteX219" fmla="*/ 2118644 w 8613217"/>
                <a:gd name="connsiteY219" fmla="*/ 3064227 h 6281670"/>
                <a:gd name="connsiteX220" fmla="*/ 2257958 w 8613217"/>
                <a:gd name="connsiteY220" fmla="*/ 3064227 h 6281670"/>
                <a:gd name="connsiteX221" fmla="*/ 2262669 w 8613217"/>
                <a:gd name="connsiteY221" fmla="*/ 3072976 h 6281670"/>
                <a:gd name="connsiteX222" fmla="*/ 2434960 w 8613217"/>
                <a:gd name="connsiteY222" fmla="*/ 3101243 h 6281670"/>
                <a:gd name="connsiteX223" fmla="*/ 2635518 w 8613217"/>
                <a:gd name="connsiteY223" fmla="*/ 3164506 h 6281670"/>
                <a:gd name="connsiteX224" fmla="*/ 3038653 w 8613217"/>
                <a:gd name="connsiteY224" fmla="*/ 3453902 h 6281670"/>
                <a:gd name="connsiteX225" fmla="*/ 3580428 w 8613217"/>
                <a:gd name="connsiteY225" fmla="*/ 4087880 h 6281670"/>
                <a:gd name="connsiteX226" fmla="*/ 3776274 w 8613217"/>
                <a:gd name="connsiteY226" fmla="*/ 4626290 h 6281670"/>
                <a:gd name="connsiteX227" fmla="*/ 3813963 w 8613217"/>
                <a:gd name="connsiteY227" fmla="*/ 4802619 h 6281670"/>
                <a:gd name="connsiteX228" fmla="*/ 3811944 w 8613217"/>
                <a:gd name="connsiteY228" fmla="*/ 5407658 h 6281670"/>
                <a:gd name="connsiteX229" fmla="*/ 3881265 w 8613217"/>
                <a:gd name="connsiteY229" fmla="*/ 5874056 h 6281670"/>
                <a:gd name="connsiteX230" fmla="*/ 3879919 w 8613217"/>
                <a:gd name="connsiteY230" fmla="*/ 5898957 h 6281670"/>
                <a:gd name="connsiteX231" fmla="*/ 3757430 w 8613217"/>
                <a:gd name="connsiteY231" fmla="*/ 5946068 h 6281670"/>
                <a:gd name="connsiteX232" fmla="*/ 3743970 w 8613217"/>
                <a:gd name="connsiteY232" fmla="*/ 6053750 h 6281670"/>
                <a:gd name="connsiteX233" fmla="*/ 3803195 w 8613217"/>
                <a:gd name="connsiteY233" fmla="*/ 6092112 h 6281670"/>
                <a:gd name="connsiteX234" fmla="*/ 3896071 w 8613217"/>
                <a:gd name="connsiteY234" fmla="*/ 6023464 h 6281670"/>
                <a:gd name="connsiteX235" fmla="*/ 3920972 w 8613217"/>
                <a:gd name="connsiteY235" fmla="*/ 5996544 h 6281670"/>
                <a:gd name="connsiteX236" fmla="*/ 3918953 w 8613217"/>
                <a:gd name="connsiteY236" fmla="*/ 6053077 h 6281670"/>
                <a:gd name="connsiteX237" fmla="*/ 3931741 w 8613217"/>
                <a:gd name="connsiteY237" fmla="*/ 6077978 h 6281670"/>
                <a:gd name="connsiteX238" fmla="*/ 3951931 w 8613217"/>
                <a:gd name="connsiteY238" fmla="*/ 6055769 h 6281670"/>
                <a:gd name="connsiteX239" fmla="*/ 3972121 w 8613217"/>
                <a:gd name="connsiteY239" fmla="*/ 5988468 h 6281670"/>
                <a:gd name="connsiteX240" fmla="*/ 3994331 w 8613217"/>
                <a:gd name="connsiteY240" fmla="*/ 5968277 h 6281670"/>
                <a:gd name="connsiteX241" fmla="*/ 4005099 w 8613217"/>
                <a:gd name="connsiteY241" fmla="*/ 5995198 h 6281670"/>
                <a:gd name="connsiteX242" fmla="*/ 4071054 w 8613217"/>
                <a:gd name="connsiteY242" fmla="*/ 6040290 h 6281670"/>
                <a:gd name="connsiteX243" fmla="*/ 4100667 w 8613217"/>
                <a:gd name="connsiteY243" fmla="*/ 6026829 h 6281670"/>
                <a:gd name="connsiteX244" fmla="*/ 4110089 w 8613217"/>
                <a:gd name="connsiteY244" fmla="*/ 5993179 h 6281670"/>
                <a:gd name="connsiteX245" fmla="*/ 4124895 w 8613217"/>
                <a:gd name="connsiteY245" fmla="*/ 6032214 h 6281670"/>
                <a:gd name="connsiteX246" fmla="*/ 4117492 w 8613217"/>
                <a:gd name="connsiteY246" fmla="*/ 6106918 h 6281670"/>
                <a:gd name="connsiteX247" fmla="*/ 4080476 w 8613217"/>
                <a:gd name="connsiteY247" fmla="*/ 6141242 h 6281670"/>
                <a:gd name="connsiteX248" fmla="*/ 4176717 w 8613217"/>
                <a:gd name="connsiteY248" fmla="*/ 6189025 h 6281670"/>
                <a:gd name="connsiteX249" fmla="*/ 4170660 w 8613217"/>
                <a:gd name="connsiteY249" fmla="*/ 6271133 h 6281670"/>
                <a:gd name="connsiteX250" fmla="*/ 4195562 w 8613217"/>
                <a:gd name="connsiteY250" fmla="*/ 6277863 h 6281670"/>
                <a:gd name="connsiteX251" fmla="*/ 4261517 w 8613217"/>
                <a:gd name="connsiteY251" fmla="*/ 6267768 h 6281670"/>
                <a:gd name="connsiteX252" fmla="*/ 4289784 w 8613217"/>
                <a:gd name="connsiteY252" fmla="*/ 6247578 h 6281670"/>
                <a:gd name="connsiteX253" fmla="*/ 4295840 w 8613217"/>
                <a:gd name="connsiteY253" fmla="*/ 6204505 h 6281670"/>
                <a:gd name="connsiteX254" fmla="*/ 4305936 w 8613217"/>
                <a:gd name="connsiteY254" fmla="*/ 6182969 h 6281670"/>
                <a:gd name="connsiteX255" fmla="*/ 4324107 w 8613217"/>
                <a:gd name="connsiteY255" fmla="*/ 6199794 h 6281670"/>
                <a:gd name="connsiteX256" fmla="*/ 4336894 w 8613217"/>
                <a:gd name="connsiteY256" fmla="*/ 6230752 h 6281670"/>
                <a:gd name="connsiteX257" fmla="*/ 4342951 w 8613217"/>
                <a:gd name="connsiteY257" fmla="*/ 6226714 h 6281670"/>
                <a:gd name="connsiteX258" fmla="*/ 4369872 w 8613217"/>
                <a:gd name="connsiteY258" fmla="*/ 6185660 h 6281670"/>
                <a:gd name="connsiteX259" fmla="*/ 4382659 w 8613217"/>
                <a:gd name="connsiteY259" fmla="*/ 6234791 h 6281670"/>
                <a:gd name="connsiteX260" fmla="*/ 4406888 w 8613217"/>
                <a:gd name="connsiteY260" fmla="*/ 6265749 h 6281670"/>
                <a:gd name="connsiteX261" fmla="*/ 4484284 w 8613217"/>
                <a:gd name="connsiteY261" fmla="*/ 6275171 h 6281670"/>
                <a:gd name="connsiteX262" fmla="*/ 4499090 w 8613217"/>
                <a:gd name="connsiteY262" fmla="*/ 6272479 h 6281670"/>
                <a:gd name="connsiteX263" fmla="*/ 4512551 w 8613217"/>
                <a:gd name="connsiteY263" fmla="*/ 6181622 h 6281670"/>
                <a:gd name="connsiteX264" fmla="*/ 4572449 w 8613217"/>
                <a:gd name="connsiteY264" fmla="*/ 6153356 h 6281670"/>
                <a:gd name="connsiteX265" fmla="*/ 4575814 w 8613217"/>
                <a:gd name="connsiteY265" fmla="*/ 6127781 h 6281670"/>
                <a:gd name="connsiteX266" fmla="*/ 4538125 w 8613217"/>
                <a:gd name="connsiteY266" fmla="*/ 6076633 h 6281670"/>
                <a:gd name="connsiteX267" fmla="*/ 4536779 w 8613217"/>
                <a:gd name="connsiteY267" fmla="*/ 6042309 h 6281670"/>
                <a:gd name="connsiteX268" fmla="*/ 4573122 w 8613217"/>
                <a:gd name="connsiteY268" fmla="*/ 6032214 h 6281670"/>
                <a:gd name="connsiteX269" fmla="*/ 4637731 w 8613217"/>
                <a:gd name="connsiteY269" fmla="*/ 6051058 h 6281670"/>
                <a:gd name="connsiteX270" fmla="*/ 4665997 w 8613217"/>
                <a:gd name="connsiteY270" fmla="*/ 6029522 h 6281670"/>
                <a:gd name="connsiteX271" fmla="*/ 4665997 w 8613217"/>
                <a:gd name="connsiteY271" fmla="*/ 5985776 h 6281670"/>
                <a:gd name="connsiteX272" fmla="*/ 4681477 w 8613217"/>
                <a:gd name="connsiteY272" fmla="*/ 5966931 h 6281670"/>
                <a:gd name="connsiteX273" fmla="*/ 4701667 w 8613217"/>
                <a:gd name="connsiteY273" fmla="*/ 5981065 h 6281670"/>
                <a:gd name="connsiteX274" fmla="*/ 4724550 w 8613217"/>
                <a:gd name="connsiteY274" fmla="*/ 6054423 h 6281670"/>
                <a:gd name="connsiteX275" fmla="*/ 4743394 w 8613217"/>
                <a:gd name="connsiteY275" fmla="*/ 6073268 h 6281670"/>
                <a:gd name="connsiteX276" fmla="*/ 4752143 w 8613217"/>
                <a:gd name="connsiteY276" fmla="*/ 6050385 h 6281670"/>
                <a:gd name="connsiteX277" fmla="*/ 4752143 w 8613217"/>
                <a:gd name="connsiteY277" fmla="*/ 5996544 h 6281670"/>
                <a:gd name="connsiteX278" fmla="*/ 4800600 w 8613217"/>
                <a:gd name="connsiteY278" fmla="*/ 6046347 h 6281670"/>
                <a:gd name="connsiteX279" fmla="*/ 4859825 w 8613217"/>
                <a:gd name="connsiteY279" fmla="*/ 6088747 h 6281670"/>
                <a:gd name="connsiteX280" fmla="*/ 4932511 w 8613217"/>
                <a:gd name="connsiteY280" fmla="*/ 6036252 h 6281670"/>
                <a:gd name="connsiteX281" fmla="*/ 4919050 w 8613217"/>
                <a:gd name="connsiteY281" fmla="*/ 5940011 h 6281670"/>
                <a:gd name="connsiteX282" fmla="*/ 4830213 w 8613217"/>
                <a:gd name="connsiteY282" fmla="*/ 5933281 h 6281670"/>
                <a:gd name="connsiteX283" fmla="*/ 4779064 w 8613217"/>
                <a:gd name="connsiteY283" fmla="*/ 5876074 h 6281670"/>
                <a:gd name="connsiteX284" fmla="*/ 4778391 w 8613217"/>
                <a:gd name="connsiteY284" fmla="*/ 5829637 h 6281670"/>
                <a:gd name="connsiteX285" fmla="*/ 5091342 w 8613217"/>
                <a:gd name="connsiteY285" fmla="*/ 5236712 h 6281670"/>
                <a:gd name="connsiteX286" fmla="*/ 5116243 w 8613217"/>
                <a:gd name="connsiteY286" fmla="*/ 5202389 h 6281670"/>
                <a:gd name="connsiteX287" fmla="*/ 5269690 w 8613217"/>
                <a:gd name="connsiteY287" fmla="*/ 5086631 h 6281670"/>
                <a:gd name="connsiteX288" fmla="*/ 5744837 w 8613217"/>
                <a:gd name="connsiteY288" fmla="*/ 4795889 h 6281670"/>
                <a:gd name="connsiteX289" fmla="*/ 5814830 w 8613217"/>
                <a:gd name="connsiteY289" fmla="*/ 4775699 h 6281670"/>
                <a:gd name="connsiteX290" fmla="*/ 6103553 w 8613217"/>
                <a:gd name="connsiteY290" fmla="*/ 4765603 h 6281670"/>
                <a:gd name="connsiteX291" fmla="*/ 7086824 w 8613217"/>
                <a:gd name="connsiteY291" fmla="*/ 4811369 h 6281670"/>
                <a:gd name="connsiteX292" fmla="*/ 7489959 w 8613217"/>
                <a:gd name="connsiteY292" fmla="*/ 4805311 h 6281670"/>
                <a:gd name="connsiteX293" fmla="*/ 7516880 w 8613217"/>
                <a:gd name="connsiteY293" fmla="*/ 4801946 h 6281670"/>
                <a:gd name="connsiteX294" fmla="*/ 7536397 w 8613217"/>
                <a:gd name="connsiteY294" fmla="*/ 4800600 h 6281670"/>
                <a:gd name="connsiteX295" fmla="*/ 7619850 w 8613217"/>
                <a:gd name="connsiteY295" fmla="*/ 4791178 h 6281670"/>
                <a:gd name="connsiteX296" fmla="*/ 7661577 w 8613217"/>
                <a:gd name="connsiteY296" fmla="*/ 4813388 h 6281670"/>
                <a:gd name="connsiteX297" fmla="*/ 7920014 w 8613217"/>
                <a:gd name="connsiteY297" fmla="*/ 5004523 h 6281670"/>
                <a:gd name="connsiteX298" fmla="*/ 8354780 w 8613217"/>
                <a:gd name="connsiteY298" fmla="*/ 4830886 h 6281670"/>
                <a:gd name="connsiteX299" fmla="*/ 8579567 w 8613217"/>
                <a:gd name="connsiteY299" fmla="*/ 4409580 h 6281670"/>
                <a:gd name="connsiteX300" fmla="*/ 8613217 w 8613217"/>
                <a:gd name="connsiteY300" fmla="*/ 4250076 h 6281670"/>
                <a:gd name="connsiteX301" fmla="*/ 8613217 w 8613217"/>
                <a:gd name="connsiteY301" fmla="*/ 4196235 h 6281670"/>
                <a:gd name="connsiteX302" fmla="*/ 8420062 w 8613217"/>
                <a:gd name="connsiteY302" fmla="*/ 4211041 h 6281670"/>
                <a:gd name="connsiteX303" fmla="*/ 4571776 w 8613217"/>
                <a:gd name="connsiteY303" fmla="*/ 915970 h 6281670"/>
                <a:gd name="connsiteX304" fmla="*/ 4583890 w 8613217"/>
                <a:gd name="connsiteY304" fmla="*/ 888377 h 6281670"/>
                <a:gd name="connsiteX305" fmla="*/ 4571776 w 8613217"/>
                <a:gd name="connsiteY305" fmla="*/ 915970 h 6281670"/>
                <a:gd name="connsiteX306" fmla="*/ 2362948 w 8613217"/>
                <a:gd name="connsiteY306" fmla="*/ 965100 h 6281670"/>
                <a:gd name="connsiteX307" fmla="*/ 2363621 w 8613217"/>
                <a:gd name="connsiteY307" fmla="*/ 962408 h 6281670"/>
                <a:gd name="connsiteX308" fmla="*/ 2368332 w 8613217"/>
                <a:gd name="connsiteY308" fmla="*/ 967119 h 6281670"/>
                <a:gd name="connsiteX309" fmla="*/ 2362948 w 8613217"/>
                <a:gd name="connsiteY309" fmla="*/ 965100 h 6281670"/>
                <a:gd name="connsiteX310" fmla="*/ 2435633 w 8613217"/>
                <a:gd name="connsiteY310" fmla="*/ 1055284 h 6281670"/>
                <a:gd name="connsiteX311" fmla="*/ 2426211 w 8613217"/>
                <a:gd name="connsiteY311" fmla="*/ 1053265 h 6281670"/>
                <a:gd name="connsiteX312" fmla="*/ 2370351 w 8613217"/>
                <a:gd name="connsiteY312" fmla="*/ 968465 h 6281670"/>
                <a:gd name="connsiteX313" fmla="*/ 2432268 w 8613217"/>
                <a:gd name="connsiteY313" fmla="*/ 1045862 h 6281670"/>
                <a:gd name="connsiteX314" fmla="*/ 2435633 w 8613217"/>
                <a:gd name="connsiteY314" fmla="*/ 1055284 h 6281670"/>
                <a:gd name="connsiteX315" fmla="*/ 695895 w 8613217"/>
                <a:gd name="connsiteY315" fmla="*/ 1016922 h 6281670"/>
                <a:gd name="connsiteX316" fmla="*/ 692530 w 8613217"/>
                <a:gd name="connsiteY316" fmla="*/ 1005481 h 6281670"/>
                <a:gd name="connsiteX317" fmla="*/ 695895 w 8613217"/>
                <a:gd name="connsiteY317" fmla="*/ 1016922 h 6281670"/>
                <a:gd name="connsiteX318" fmla="*/ 4511205 w 8613217"/>
                <a:gd name="connsiteY318" fmla="*/ 6014042 h 6281670"/>
                <a:gd name="connsiteX319" fmla="*/ 4537452 w 8613217"/>
                <a:gd name="connsiteY319" fmla="*/ 5944049 h 6281670"/>
                <a:gd name="connsiteX320" fmla="*/ 4511205 w 8613217"/>
                <a:gd name="connsiteY320" fmla="*/ 6014042 h 6281670"/>
                <a:gd name="connsiteX321" fmla="*/ 4750797 w 8613217"/>
                <a:gd name="connsiteY321" fmla="*/ 5917128 h 6281670"/>
                <a:gd name="connsiteX322" fmla="*/ 4741375 w 8613217"/>
                <a:gd name="connsiteY322" fmla="*/ 5939338 h 6281670"/>
                <a:gd name="connsiteX323" fmla="*/ 4732626 w 8613217"/>
                <a:gd name="connsiteY323" fmla="*/ 5935300 h 6281670"/>
                <a:gd name="connsiteX324" fmla="*/ 4727915 w 8613217"/>
                <a:gd name="connsiteY324" fmla="*/ 5907706 h 6281670"/>
                <a:gd name="connsiteX325" fmla="*/ 4750797 w 8613217"/>
                <a:gd name="connsiteY325" fmla="*/ 5875402 h 6281670"/>
                <a:gd name="connsiteX326" fmla="*/ 4750797 w 8613217"/>
                <a:gd name="connsiteY326" fmla="*/ 5917128 h 6281670"/>
                <a:gd name="connsiteX327" fmla="*/ 4875978 w 8613217"/>
                <a:gd name="connsiteY327" fmla="*/ 5457461 h 6281670"/>
                <a:gd name="connsiteX328" fmla="*/ 4616868 w 8613217"/>
                <a:gd name="connsiteY328" fmla="*/ 5877421 h 6281670"/>
                <a:gd name="connsiteX329" fmla="*/ 4562354 w 8613217"/>
                <a:gd name="connsiteY329" fmla="*/ 5884824 h 6281670"/>
                <a:gd name="connsiteX330" fmla="*/ 4880015 w 8613217"/>
                <a:gd name="connsiteY330" fmla="*/ 5419772 h 6281670"/>
                <a:gd name="connsiteX331" fmla="*/ 4875978 w 8613217"/>
                <a:gd name="connsiteY331" fmla="*/ 5457461 h 6281670"/>
                <a:gd name="connsiteX332" fmla="*/ 5020675 w 8613217"/>
                <a:gd name="connsiteY332" fmla="*/ 5141145 h 6281670"/>
                <a:gd name="connsiteX333" fmla="*/ 4989717 w 8613217"/>
                <a:gd name="connsiteY333" fmla="*/ 5179506 h 6281670"/>
                <a:gd name="connsiteX334" fmla="*/ 4445922 w 8613217"/>
                <a:gd name="connsiteY334" fmla="*/ 5878767 h 6281670"/>
                <a:gd name="connsiteX335" fmla="*/ 4415637 w 8613217"/>
                <a:gd name="connsiteY335" fmla="*/ 5953471 h 6281670"/>
                <a:gd name="connsiteX336" fmla="*/ 4357085 w 8613217"/>
                <a:gd name="connsiteY336" fmla="*/ 6075286 h 6281670"/>
                <a:gd name="connsiteX337" fmla="*/ 4338240 w 8613217"/>
                <a:gd name="connsiteY337" fmla="*/ 6125762 h 6281670"/>
                <a:gd name="connsiteX338" fmla="*/ 4322761 w 8613217"/>
                <a:gd name="connsiteY338" fmla="*/ 6080671 h 6281670"/>
                <a:gd name="connsiteX339" fmla="*/ 4306609 w 8613217"/>
                <a:gd name="connsiteY339" fmla="*/ 6061826 h 6281670"/>
                <a:gd name="connsiteX340" fmla="*/ 4295168 w 8613217"/>
                <a:gd name="connsiteY340" fmla="*/ 6082689 h 6281670"/>
                <a:gd name="connsiteX341" fmla="*/ 4292475 w 8613217"/>
                <a:gd name="connsiteY341" fmla="*/ 6112302 h 6281670"/>
                <a:gd name="connsiteX342" fmla="*/ 4277669 w 8613217"/>
                <a:gd name="connsiteY342" fmla="*/ 6097496 h 6281670"/>
                <a:gd name="connsiteX343" fmla="*/ 4183447 w 8613217"/>
                <a:gd name="connsiteY343" fmla="*/ 5282478 h 6281670"/>
                <a:gd name="connsiteX344" fmla="*/ 4412945 w 8613217"/>
                <a:gd name="connsiteY344" fmla="*/ 4743394 h 6281670"/>
                <a:gd name="connsiteX345" fmla="*/ 5036828 w 8613217"/>
                <a:gd name="connsiteY345" fmla="*/ 3935106 h 6281670"/>
                <a:gd name="connsiteX346" fmla="*/ 5054999 w 8613217"/>
                <a:gd name="connsiteY346" fmla="*/ 3966064 h 6281670"/>
                <a:gd name="connsiteX347" fmla="*/ 5020675 w 8613217"/>
                <a:gd name="connsiteY34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31298 w 8613217"/>
                <a:gd name="connsiteY135" fmla="*/ 2494185 h 6281670"/>
                <a:gd name="connsiteX136" fmla="*/ 3525241 w 8613217"/>
                <a:gd name="connsiteY136" fmla="*/ 2482071 h 6281670"/>
                <a:gd name="connsiteX137" fmla="*/ 3410829 w 8613217"/>
                <a:gd name="connsiteY137" fmla="*/ 2273437 h 6281670"/>
                <a:gd name="connsiteX138" fmla="*/ 3411502 w 8613217"/>
                <a:gd name="connsiteY138" fmla="*/ 2229018 h 6281670"/>
                <a:gd name="connsiteX139" fmla="*/ 3451209 w 8613217"/>
                <a:gd name="connsiteY139" fmla="*/ 2126720 h 6281670"/>
                <a:gd name="connsiteX140" fmla="*/ 3431692 w 8613217"/>
                <a:gd name="connsiteY140" fmla="*/ 1895877 h 6281670"/>
                <a:gd name="connsiteX141" fmla="*/ 3186715 w 8613217"/>
                <a:gd name="connsiteY141" fmla="*/ 1401886 h 6281670"/>
                <a:gd name="connsiteX142" fmla="*/ 2531874 w 8613217"/>
                <a:gd name="connsiteY142" fmla="*/ 701952 h 6281670"/>
                <a:gd name="connsiteX143" fmla="*/ 1731662 w 8613217"/>
                <a:gd name="connsiteY143" fmla="*/ 39035 h 6281670"/>
                <a:gd name="connsiteX144" fmla="*/ 1722913 w 8613217"/>
                <a:gd name="connsiteY144" fmla="*/ 36343 h 6281670"/>
                <a:gd name="connsiteX145" fmla="*/ 1723586 w 8613217"/>
                <a:gd name="connsiteY145" fmla="*/ 47111 h 6281670"/>
                <a:gd name="connsiteX146" fmla="*/ 1984042 w 8613217"/>
                <a:gd name="connsiteY146" fmla="*/ 871552 h 6281670"/>
                <a:gd name="connsiteX147" fmla="*/ 2773486 w 8613217"/>
                <a:gd name="connsiteY147" fmla="*/ 2064130 h 6281670"/>
                <a:gd name="connsiteX148" fmla="*/ 3058170 w 8613217"/>
                <a:gd name="connsiteY148" fmla="*/ 2286897 h 6281670"/>
                <a:gd name="connsiteX149" fmla="*/ 3235845 w 8613217"/>
                <a:gd name="connsiteY149" fmla="*/ 2329297 h 6281670"/>
                <a:gd name="connsiteX150" fmla="*/ 3256709 w 8613217"/>
                <a:gd name="connsiteY150" fmla="*/ 2294974 h 6281670"/>
                <a:gd name="connsiteX151" fmla="*/ 3083072 w 8613217"/>
                <a:gd name="connsiteY151" fmla="*/ 1999521 h 6281670"/>
                <a:gd name="connsiteX152" fmla="*/ 2450440 w 8613217"/>
                <a:gd name="connsiteY152" fmla="*/ 1092973 h 6281670"/>
                <a:gd name="connsiteX153" fmla="*/ 2432941 w 8613217"/>
                <a:gd name="connsiteY153" fmla="*/ 1062014 h 6281670"/>
                <a:gd name="connsiteX154" fmla="*/ 2454478 w 8613217"/>
                <a:gd name="connsiteY154" fmla="*/ 1076820 h 6281670"/>
                <a:gd name="connsiteX155" fmla="*/ 2967986 w 8613217"/>
                <a:gd name="connsiteY155" fmla="*/ 1739738 h 6281670"/>
                <a:gd name="connsiteX156" fmla="*/ 3266131 w 8613217"/>
                <a:gd name="connsiteY156" fmla="*/ 2175850 h 6281670"/>
                <a:gd name="connsiteX157" fmla="*/ 3457939 w 8613217"/>
                <a:gd name="connsiteY157" fmla="*/ 2509665 h 6281670"/>
                <a:gd name="connsiteX158" fmla="*/ 3464670 w 8613217"/>
                <a:gd name="connsiteY158" fmla="*/ 2523125 h 6281670"/>
                <a:gd name="connsiteX159" fmla="*/ 3504378 w 8613217"/>
                <a:gd name="connsiteY159" fmla="*/ 2605906 h 6281670"/>
                <a:gd name="connsiteX160" fmla="*/ 3733875 w 8613217"/>
                <a:gd name="connsiteY160" fmla="*/ 3249979 h 6281670"/>
                <a:gd name="connsiteX161" fmla="*/ 3823385 w 8613217"/>
                <a:gd name="connsiteY161" fmla="*/ 4359777 h 6281670"/>
                <a:gd name="connsiteX162" fmla="*/ 3816655 w 8613217"/>
                <a:gd name="connsiteY162" fmla="*/ 4369199 h 6281670"/>
                <a:gd name="connsiteX163" fmla="*/ 3800503 w 8613217"/>
                <a:gd name="connsiteY163" fmla="*/ 4322761 h 6281670"/>
                <a:gd name="connsiteX164" fmla="*/ 3407464 w 8613217"/>
                <a:gd name="connsiteY164" fmla="*/ 3663208 h 6281670"/>
                <a:gd name="connsiteX165" fmla="*/ 2516395 w 8613217"/>
                <a:gd name="connsiteY165" fmla="*/ 2980101 h 6281670"/>
                <a:gd name="connsiteX166" fmla="*/ 2502934 w 8613217"/>
                <a:gd name="connsiteY166" fmla="*/ 2971351 h 6281670"/>
                <a:gd name="connsiteX167" fmla="*/ 2390541 w 8613217"/>
                <a:gd name="connsiteY167" fmla="*/ 2898666 h 6281670"/>
                <a:gd name="connsiteX168" fmla="*/ 2247863 w 8613217"/>
                <a:gd name="connsiteY168" fmla="*/ 2802425 h 6281670"/>
                <a:gd name="connsiteX169" fmla="*/ 2055381 w 8613217"/>
                <a:gd name="connsiteY169" fmla="*/ 2665131 h 6281670"/>
                <a:gd name="connsiteX170" fmla="*/ 1471879 w 8613217"/>
                <a:gd name="connsiteY170" fmla="*/ 2148930 h 6281670"/>
                <a:gd name="connsiteX171" fmla="*/ 1461111 w 8613217"/>
                <a:gd name="connsiteY171" fmla="*/ 2109895 h 6281670"/>
                <a:gd name="connsiteX172" fmla="*/ 1501492 w 8613217"/>
                <a:gd name="connsiteY172" fmla="*/ 1918759 h 6281670"/>
                <a:gd name="connsiteX173" fmla="*/ 1395155 w 8613217"/>
                <a:gd name="connsiteY173" fmla="*/ 1570812 h 6281670"/>
                <a:gd name="connsiteX174" fmla="*/ 937507 w 8613217"/>
                <a:gd name="connsiteY174" fmla="*/ 860783 h 6281670"/>
                <a:gd name="connsiteX175" fmla="*/ 682435 w 8613217"/>
                <a:gd name="connsiteY175" fmla="*/ 471109 h 6281670"/>
                <a:gd name="connsiteX176" fmla="*/ 590905 w 8613217"/>
                <a:gd name="connsiteY176" fmla="*/ 214691 h 6281670"/>
                <a:gd name="connsiteX177" fmla="*/ 581483 w 8613217"/>
                <a:gd name="connsiteY177" fmla="*/ 222767 h 6281670"/>
                <a:gd name="connsiteX178" fmla="*/ 555909 w 8613217"/>
                <a:gd name="connsiteY178" fmla="*/ 262475 h 6281670"/>
                <a:gd name="connsiteX179" fmla="*/ 423998 w 8613217"/>
                <a:gd name="connsiteY179" fmla="*/ 619845 h 6281670"/>
                <a:gd name="connsiteX180" fmla="*/ 443515 w 8613217"/>
                <a:gd name="connsiteY180" fmla="*/ 1227575 h 6281670"/>
                <a:gd name="connsiteX181" fmla="*/ 806942 w 8613217"/>
                <a:gd name="connsiteY181" fmla="*/ 1996156 h 6281670"/>
                <a:gd name="connsiteX182" fmla="*/ 1087589 w 8613217"/>
                <a:gd name="connsiteY182" fmla="*/ 2216231 h 6281670"/>
                <a:gd name="connsiteX183" fmla="*/ 1317086 w 8613217"/>
                <a:gd name="connsiteY183" fmla="*/ 2233729 h 6281670"/>
                <a:gd name="connsiteX184" fmla="*/ 1327181 w 8613217"/>
                <a:gd name="connsiteY184" fmla="*/ 2198060 h 6281670"/>
                <a:gd name="connsiteX185" fmla="*/ 816364 w 8613217"/>
                <a:gd name="connsiteY185" fmla="*/ 1324489 h 6281670"/>
                <a:gd name="connsiteX186" fmla="*/ 702625 w 8613217"/>
                <a:gd name="connsiteY186" fmla="*/ 1031056 h 6281670"/>
                <a:gd name="connsiteX187" fmla="*/ 767908 w 8613217"/>
                <a:gd name="connsiteY187" fmla="*/ 1173061 h 6281670"/>
                <a:gd name="connsiteX188" fmla="*/ 1444285 w 8613217"/>
                <a:gd name="connsiteY188" fmla="*/ 2226326 h 6281670"/>
                <a:gd name="connsiteX189" fmla="*/ 2209501 w 8613217"/>
                <a:gd name="connsiteY189" fmla="*/ 2876457 h 6281670"/>
                <a:gd name="connsiteX190" fmla="*/ 2308434 w 8613217"/>
                <a:gd name="connsiteY190" fmla="*/ 2939720 h 6281670"/>
                <a:gd name="connsiteX191" fmla="*/ 2340738 w 8613217"/>
                <a:gd name="connsiteY191" fmla="*/ 2972025 h 6281670"/>
                <a:gd name="connsiteX192" fmla="*/ 2302377 w 8613217"/>
                <a:gd name="connsiteY192" fmla="*/ 2972025 h 6281670"/>
                <a:gd name="connsiteX193" fmla="*/ 2266034 w 8613217"/>
                <a:gd name="connsiteY193" fmla="*/ 2967313 h 6281670"/>
                <a:gd name="connsiteX194" fmla="*/ 1817807 w 8613217"/>
                <a:gd name="connsiteY194" fmla="*/ 3025866 h 6281670"/>
                <a:gd name="connsiteX195" fmla="*/ 1007500 w 8613217"/>
                <a:gd name="connsiteY195" fmla="*/ 3309877 h 6281670"/>
                <a:gd name="connsiteX196" fmla="*/ 960389 w 8613217"/>
                <a:gd name="connsiteY196" fmla="*/ 3293725 h 6281670"/>
                <a:gd name="connsiteX197" fmla="*/ 446207 w 8613217"/>
                <a:gd name="connsiteY197" fmla="*/ 3134221 h 6281670"/>
                <a:gd name="connsiteX198" fmla="*/ 217383 w 8613217"/>
                <a:gd name="connsiteY198" fmla="*/ 3227096 h 6281670"/>
                <a:gd name="connsiteX199" fmla="*/ 0 w 8613217"/>
                <a:gd name="connsiteY199" fmla="*/ 3236518 h 6281670"/>
                <a:gd name="connsiteX200" fmla="*/ 0 w 8613217"/>
                <a:gd name="connsiteY200" fmla="*/ 3330740 h 6281670"/>
                <a:gd name="connsiteX201" fmla="*/ 9422 w 8613217"/>
                <a:gd name="connsiteY201" fmla="*/ 3346892 h 6281670"/>
                <a:gd name="connsiteX202" fmla="*/ 255072 w 8613217"/>
                <a:gd name="connsiteY202" fmla="*/ 3717723 h 6281670"/>
                <a:gd name="connsiteX203" fmla="*/ 747044 w 8613217"/>
                <a:gd name="connsiteY203" fmla="*/ 3826078 h 6281670"/>
                <a:gd name="connsiteX204" fmla="*/ 1016249 w 8613217"/>
                <a:gd name="connsiteY204" fmla="*/ 3490244 h 6281670"/>
                <a:gd name="connsiteX205" fmla="*/ 981253 w 8613217"/>
                <a:gd name="connsiteY205" fmla="*/ 3461305 h 6281670"/>
                <a:gd name="connsiteX206" fmla="*/ 563312 w 8613217"/>
                <a:gd name="connsiteY206" fmla="*/ 3490917 h 6281670"/>
                <a:gd name="connsiteX207" fmla="*/ 390347 w 8613217"/>
                <a:gd name="connsiteY207" fmla="*/ 3460632 h 6281670"/>
                <a:gd name="connsiteX208" fmla="*/ 489953 w 8613217"/>
                <a:gd name="connsiteY208" fmla="*/ 3463997 h 6281670"/>
                <a:gd name="connsiteX209" fmla="*/ 903183 w 8613217"/>
                <a:gd name="connsiteY209" fmla="*/ 3408137 h 6281670"/>
                <a:gd name="connsiteX210" fmla="*/ 1043170 w 8613217"/>
                <a:gd name="connsiteY210" fmla="*/ 3372467 h 6281670"/>
                <a:gd name="connsiteX211" fmla="*/ 1508895 w 8613217"/>
                <a:gd name="connsiteY211" fmla="*/ 3218347 h 6281670"/>
                <a:gd name="connsiteX212" fmla="*/ 1912029 w 8613217"/>
                <a:gd name="connsiteY212" fmla="*/ 3101243 h 6281670"/>
                <a:gd name="connsiteX213" fmla="*/ 1912029 w 8613217"/>
                <a:gd name="connsiteY213" fmla="*/ 3101243 h 6281670"/>
                <a:gd name="connsiteX214" fmla="*/ 1924816 w 8613217"/>
                <a:gd name="connsiteY214" fmla="*/ 3099224 h 6281670"/>
                <a:gd name="connsiteX215" fmla="*/ 1986061 w 8613217"/>
                <a:gd name="connsiteY215" fmla="*/ 3087783 h 6281670"/>
                <a:gd name="connsiteX216" fmla="*/ 1992791 w 8613217"/>
                <a:gd name="connsiteY216" fmla="*/ 3087110 h 6281670"/>
                <a:gd name="connsiteX217" fmla="*/ 2087013 w 8613217"/>
                <a:gd name="connsiteY217" fmla="*/ 3074322 h 6281670"/>
                <a:gd name="connsiteX218" fmla="*/ 2113933 w 8613217"/>
                <a:gd name="connsiteY218" fmla="*/ 3072976 h 6281670"/>
                <a:gd name="connsiteX219" fmla="*/ 2118644 w 8613217"/>
                <a:gd name="connsiteY219" fmla="*/ 3064227 h 6281670"/>
                <a:gd name="connsiteX220" fmla="*/ 2257958 w 8613217"/>
                <a:gd name="connsiteY220" fmla="*/ 3064227 h 6281670"/>
                <a:gd name="connsiteX221" fmla="*/ 2262669 w 8613217"/>
                <a:gd name="connsiteY221" fmla="*/ 3072976 h 6281670"/>
                <a:gd name="connsiteX222" fmla="*/ 2434960 w 8613217"/>
                <a:gd name="connsiteY222" fmla="*/ 3101243 h 6281670"/>
                <a:gd name="connsiteX223" fmla="*/ 2635518 w 8613217"/>
                <a:gd name="connsiteY223" fmla="*/ 3164506 h 6281670"/>
                <a:gd name="connsiteX224" fmla="*/ 3038653 w 8613217"/>
                <a:gd name="connsiteY224" fmla="*/ 3453902 h 6281670"/>
                <a:gd name="connsiteX225" fmla="*/ 3580428 w 8613217"/>
                <a:gd name="connsiteY225" fmla="*/ 4087880 h 6281670"/>
                <a:gd name="connsiteX226" fmla="*/ 3776274 w 8613217"/>
                <a:gd name="connsiteY226" fmla="*/ 4626290 h 6281670"/>
                <a:gd name="connsiteX227" fmla="*/ 3813963 w 8613217"/>
                <a:gd name="connsiteY227" fmla="*/ 4802619 h 6281670"/>
                <a:gd name="connsiteX228" fmla="*/ 3811944 w 8613217"/>
                <a:gd name="connsiteY228" fmla="*/ 5407658 h 6281670"/>
                <a:gd name="connsiteX229" fmla="*/ 3881265 w 8613217"/>
                <a:gd name="connsiteY229" fmla="*/ 5874056 h 6281670"/>
                <a:gd name="connsiteX230" fmla="*/ 3879919 w 8613217"/>
                <a:gd name="connsiteY230" fmla="*/ 5898957 h 6281670"/>
                <a:gd name="connsiteX231" fmla="*/ 3757430 w 8613217"/>
                <a:gd name="connsiteY231" fmla="*/ 5946068 h 6281670"/>
                <a:gd name="connsiteX232" fmla="*/ 3743970 w 8613217"/>
                <a:gd name="connsiteY232" fmla="*/ 6053750 h 6281670"/>
                <a:gd name="connsiteX233" fmla="*/ 3803195 w 8613217"/>
                <a:gd name="connsiteY233" fmla="*/ 6092112 h 6281670"/>
                <a:gd name="connsiteX234" fmla="*/ 3896071 w 8613217"/>
                <a:gd name="connsiteY234" fmla="*/ 6023464 h 6281670"/>
                <a:gd name="connsiteX235" fmla="*/ 3920972 w 8613217"/>
                <a:gd name="connsiteY235" fmla="*/ 5996544 h 6281670"/>
                <a:gd name="connsiteX236" fmla="*/ 3918953 w 8613217"/>
                <a:gd name="connsiteY236" fmla="*/ 6053077 h 6281670"/>
                <a:gd name="connsiteX237" fmla="*/ 3931741 w 8613217"/>
                <a:gd name="connsiteY237" fmla="*/ 6077978 h 6281670"/>
                <a:gd name="connsiteX238" fmla="*/ 3951931 w 8613217"/>
                <a:gd name="connsiteY238" fmla="*/ 6055769 h 6281670"/>
                <a:gd name="connsiteX239" fmla="*/ 3972121 w 8613217"/>
                <a:gd name="connsiteY239" fmla="*/ 5988468 h 6281670"/>
                <a:gd name="connsiteX240" fmla="*/ 3994331 w 8613217"/>
                <a:gd name="connsiteY240" fmla="*/ 5968277 h 6281670"/>
                <a:gd name="connsiteX241" fmla="*/ 4005099 w 8613217"/>
                <a:gd name="connsiteY241" fmla="*/ 5995198 h 6281670"/>
                <a:gd name="connsiteX242" fmla="*/ 4071054 w 8613217"/>
                <a:gd name="connsiteY242" fmla="*/ 6040290 h 6281670"/>
                <a:gd name="connsiteX243" fmla="*/ 4100667 w 8613217"/>
                <a:gd name="connsiteY243" fmla="*/ 6026829 h 6281670"/>
                <a:gd name="connsiteX244" fmla="*/ 4110089 w 8613217"/>
                <a:gd name="connsiteY244" fmla="*/ 5993179 h 6281670"/>
                <a:gd name="connsiteX245" fmla="*/ 4124895 w 8613217"/>
                <a:gd name="connsiteY245" fmla="*/ 6032214 h 6281670"/>
                <a:gd name="connsiteX246" fmla="*/ 4117492 w 8613217"/>
                <a:gd name="connsiteY246" fmla="*/ 6106918 h 6281670"/>
                <a:gd name="connsiteX247" fmla="*/ 4080476 w 8613217"/>
                <a:gd name="connsiteY247" fmla="*/ 6141242 h 6281670"/>
                <a:gd name="connsiteX248" fmla="*/ 4176717 w 8613217"/>
                <a:gd name="connsiteY248" fmla="*/ 6189025 h 6281670"/>
                <a:gd name="connsiteX249" fmla="*/ 4170660 w 8613217"/>
                <a:gd name="connsiteY249" fmla="*/ 6271133 h 6281670"/>
                <a:gd name="connsiteX250" fmla="*/ 4195562 w 8613217"/>
                <a:gd name="connsiteY250" fmla="*/ 6277863 h 6281670"/>
                <a:gd name="connsiteX251" fmla="*/ 4261517 w 8613217"/>
                <a:gd name="connsiteY251" fmla="*/ 6267768 h 6281670"/>
                <a:gd name="connsiteX252" fmla="*/ 4289784 w 8613217"/>
                <a:gd name="connsiteY252" fmla="*/ 6247578 h 6281670"/>
                <a:gd name="connsiteX253" fmla="*/ 4295840 w 8613217"/>
                <a:gd name="connsiteY253" fmla="*/ 6204505 h 6281670"/>
                <a:gd name="connsiteX254" fmla="*/ 4305936 w 8613217"/>
                <a:gd name="connsiteY254" fmla="*/ 6182969 h 6281670"/>
                <a:gd name="connsiteX255" fmla="*/ 4324107 w 8613217"/>
                <a:gd name="connsiteY255" fmla="*/ 6199794 h 6281670"/>
                <a:gd name="connsiteX256" fmla="*/ 4336894 w 8613217"/>
                <a:gd name="connsiteY256" fmla="*/ 6230752 h 6281670"/>
                <a:gd name="connsiteX257" fmla="*/ 4342951 w 8613217"/>
                <a:gd name="connsiteY257" fmla="*/ 6226714 h 6281670"/>
                <a:gd name="connsiteX258" fmla="*/ 4369872 w 8613217"/>
                <a:gd name="connsiteY258" fmla="*/ 6185660 h 6281670"/>
                <a:gd name="connsiteX259" fmla="*/ 4382659 w 8613217"/>
                <a:gd name="connsiteY259" fmla="*/ 6234791 h 6281670"/>
                <a:gd name="connsiteX260" fmla="*/ 4406888 w 8613217"/>
                <a:gd name="connsiteY260" fmla="*/ 6265749 h 6281670"/>
                <a:gd name="connsiteX261" fmla="*/ 4484284 w 8613217"/>
                <a:gd name="connsiteY261" fmla="*/ 6275171 h 6281670"/>
                <a:gd name="connsiteX262" fmla="*/ 4499090 w 8613217"/>
                <a:gd name="connsiteY262" fmla="*/ 6272479 h 6281670"/>
                <a:gd name="connsiteX263" fmla="*/ 4512551 w 8613217"/>
                <a:gd name="connsiteY263" fmla="*/ 6181622 h 6281670"/>
                <a:gd name="connsiteX264" fmla="*/ 4572449 w 8613217"/>
                <a:gd name="connsiteY264" fmla="*/ 6153356 h 6281670"/>
                <a:gd name="connsiteX265" fmla="*/ 4575814 w 8613217"/>
                <a:gd name="connsiteY265" fmla="*/ 6127781 h 6281670"/>
                <a:gd name="connsiteX266" fmla="*/ 4538125 w 8613217"/>
                <a:gd name="connsiteY266" fmla="*/ 6076633 h 6281670"/>
                <a:gd name="connsiteX267" fmla="*/ 4536779 w 8613217"/>
                <a:gd name="connsiteY267" fmla="*/ 6042309 h 6281670"/>
                <a:gd name="connsiteX268" fmla="*/ 4573122 w 8613217"/>
                <a:gd name="connsiteY268" fmla="*/ 6032214 h 6281670"/>
                <a:gd name="connsiteX269" fmla="*/ 4637731 w 8613217"/>
                <a:gd name="connsiteY269" fmla="*/ 6051058 h 6281670"/>
                <a:gd name="connsiteX270" fmla="*/ 4665997 w 8613217"/>
                <a:gd name="connsiteY270" fmla="*/ 6029522 h 6281670"/>
                <a:gd name="connsiteX271" fmla="*/ 4665997 w 8613217"/>
                <a:gd name="connsiteY271" fmla="*/ 5985776 h 6281670"/>
                <a:gd name="connsiteX272" fmla="*/ 4681477 w 8613217"/>
                <a:gd name="connsiteY272" fmla="*/ 5966931 h 6281670"/>
                <a:gd name="connsiteX273" fmla="*/ 4701667 w 8613217"/>
                <a:gd name="connsiteY273" fmla="*/ 5981065 h 6281670"/>
                <a:gd name="connsiteX274" fmla="*/ 4724550 w 8613217"/>
                <a:gd name="connsiteY274" fmla="*/ 6054423 h 6281670"/>
                <a:gd name="connsiteX275" fmla="*/ 4743394 w 8613217"/>
                <a:gd name="connsiteY275" fmla="*/ 6073268 h 6281670"/>
                <a:gd name="connsiteX276" fmla="*/ 4752143 w 8613217"/>
                <a:gd name="connsiteY276" fmla="*/ 6050385 h 6281670"/>
                <a:gd name="connsiteX277" fmla="*/ 4752143 w 8613217"/>
                <a:gd name="connsiteY277" fmla="*/ 5996544 h 6281670"/>
                <a:gd name="connsiteX278" fmla="*/ 4800600 w 8613217"/>
                <a:gd name="connsiteY278" fmla="*/ 6046347 h 6281670"/>
                <a:gd name="connsiteX279" fmla="*/ 4859825 w 8613217"/>
                <a:gd name="connsiteY279" fmla="*/ 6088747 h 6281670"/>
                <a:gd name="connsiteX280" fmla="*/ 4932511 w 8613217"/>
                <a:gd name="connsiteY280" fmla="*/ 6036252 h 6281670"/>
                <a:gd name="connsiteX281" fmla="*/ 4919050 w 8613217"/>
                <a:gd name="connsiteY281" fmla="*/ 5940011 h 6281670"/>
                <a:gd name="connsiteX282" fmla="*/ 4830213 w 8613217"/>
                <a:gd name="connsiteY282" fmla="*/ 5933281 h 6281670"/>
                <a:gd name="connsiteX283" fmla="*/ 4779064 w 8613217"/>
                <a:gd name="connsiteY283" fmla="*/ 5876074 h 6281670"/>
                <a:gd name="connsiteX284" fmla="*/ 4778391 w 8613217"/>
                <a:gd name="connsiteY284" fmla="*/ 5829637 h 6281670"/>
                <a:gd name="connsiteX285" fmla="*/ 5091342 w 8613217"/>
                <a:gd name="connsiteY285" fmla="*/ 5236712 h 6281670"/>
                <a:gd name="connsiteX286" fmla="*/ 5116243 w 8613217"/>
                <a:gd name="connsiteY286" fmla="*/ 5202389 h 6281670"/>
                <a:gd name="connsiteX287" fmla="*/ 5269690 w 8613217"/>
                <a:gd name="connsiteY287" fmla="*/ 5086631 h 6281670"/>
                <a:gd name="connsiteX288" fmla="*/ 5744837 w 8613217"/>
                <a:gd name="connsiteY288" fmla="*/ 4795889 h 6281670"/>
                <a:gd name="connsiteX289" fmla="*/ 5814830 w 8613217"/>
                <a:gd name="connsiteY289" fmla="*/ 4775699 h 6281670"/>
                <a:gd name="connsiteX290" fmla="*/ 6103553 w 8613217"/>
                <a:gd name="connsiteY290" fmla="*/ 4765603 h 6281670"/>
                <a:gd name="connsiteX291" fmla="*/ 7086824 w 8613217"/>
                <a:gd name="connsiteY291" fmla="*/ 4811369 h 6281670"/>
                <a:gd name="connsiteX292" fmla="*/ 7489959 w 8613217"/>
                <a:gd name="connsiteY292" fmla="*/ 4805311 h 6281670"/>
                <a:gd name="connsiteX293" fmla="*/ 7516880 w 8613217"/>
                <a:gd name="connsiteY293" fmla="*/ 4801946 h 6281670"/>
                <a:gd name="connsiteX294" fmla="*/ 7536397 w 8613217"/>
                <a:gd name="connsiteY294" fmla="*/ 4800600 h 6281670"/>
                <a:gd name="connsiteX295" fmla="*/ 7619850 w 8613217"/>
                <a:gd name="connsiteY295" fmla="*/ 4791178 h 6281670"/>
                <a:gd name="connsiteX296" fmla="*/ 7661577 w 8613217"/>
                <a:gd name="connsiteY296" fmla="*/ 4813388 h 6281670"/>
                <a:gd name="connsiteX297" fmla="*/ 7920014 w 8613217"/>
                <a:gd name="connsiteY297" fmla="*/ 5004523 h 6281670"/>
                <a:gd name="connsiteX298" fmla="*/ 8354780 w 8613217"/>
                <a:gd name="connsiteY298" fmla="*/ 4830886 h 6281670"/>
                <a:gd name="connsiteX299" fmla="*/ 8579567 w 8613217"/>
                <a:gd name="connsiteY299" fmla="*/ 4409580 h 6281670"/>
                <a:gd name="connsiteX300" fmla="*/ 8613217 w 8613217"/>
                <a:gd name="connsiteY300" fmla="*/ 4250076 h 6281670"/>
                <a:gd name="connsiteX301" fmla="*/ 8613217 w 8613217"/>
                <a:gd name="connsiteY301" fmla="*/ 4196235 h 6281670"/>
                <a:gd name="connsiteX302" fmla="*/ 8420062 w 8613217"/>
                <a:gd name="connsiteY302" fmla="*/ 4211041 h 6281670"/>
                <a:gd name="connsiteX303" fmla="*/ 4571776 w 8613217"/>
                <a:gd name="connsiteY303" fmla="*/ 915970 h 6281670"/>
                <a:gd name="connsiteX304" fmla="*/ 4583890 w 8613217"/>
                <a:gd name="connsiteY304" fmla="*/ 888377 h 6281670"/>
                <a:gd name="connsiteX305" fmla="*/ 4571776 w 8613217"/>
                <a:gd name="connsiteY305" fmla="*/ 915970 h 6281670"/>
                <a:gd name="connsiteX306" fmla="*/ 2362948 w 8613217"/>
                <a:gd name="connsiteY306" fmla="*/ 965100 h 6281670"/>
                <a:gd name="connsiteX307" fmla="*/ 2363621 w 8613217"/>
                <a:gd name="connsiteY307" fmla="*/ 962408 h 6281670"/>
                <a:gd name="connsiteX308" fmla="*/ 2368332 w 8613217"/>
                <a:gd name="connsiteY308" fmla="*/ 967119 h 6281670"/>
                <a:gd name="connsiteX309" fmla="*/ 2362948 w 8613217"/>
                <a:gd name="connsiteY309" fmla="*/ 965100 h 6281670"/>
                <a:gd name="connsiteX310" fmla="*/ 2435633 w 8613217"/>
                <a:gd name="connsiteY310" fmla="*/ 1055284 h 6281670"/>
                <a:gd name="connsiteX311" fmla="*/ 2426211 w 8613217"/>
                <a:gd name="connsiteY311" fmla="*/ 1053265 h 6281670"/>
                <a:gd name="connsiteX312" fmla="*/ 2370351 w 8613217"/>
                <a:gd name="connsiteY312" fmla="*/ 968465 h 6281670"/>
                <a:gd name="connsiteX313" fmla="*/ 2432268 w 8613217"/>
                <a:gd name="connsiteY313" fmla="*/ 1045862 h 6281670"/>
                <a:gd name="connsiteX314" fmla="*/ 2435633 w 8613217"/>
                <a:gd name="connsiteY314" fmla="*/ 1055284 h 6281670"/>
                <a:gd name="connsiteX315" fmla="*/ 695895 w 8613217"/>
                <a:gd name="connsiteY315" fmla="*/ 1016922 h 6281670"/>
                <a:gd name="connsiteX316" fmla="*/ 692530 w 8613217"/>
                <a:gd name="connsiteY316" fmla="*/ 1005481 h 6281670"/>
                <a:gd name="connsiteX317" fmla="*/ 695895 w 8613217"/>
                <a:gd name="connsiteY317" fmla="*/ 1016922 h 6281670"/>
                <a:gd name="connsiteX318" fmla="*/ 4511205 w 8613217"/>
                <a:gd name="connsiteY318" fmla="*/ 6014042 h 6281670"/>
                <a:gd name="connsiteX319" fmla="*/ 4537452 w 8613217"/>
                <a:gd name="connsiteY319" fmla="*/ 5944049 h 6281670"/>
                <a:gd name="connsiteX320" fmla="*/ 4511205 w 8613217"/>
                <a:gd name="connsiteY320" fmla="*/ 6014042 h 6281670"/>
                <a:gd name="connsiteX321" fmla="*/ 4750797 w 8613217"/>
                <a:gd name="connsiteY321" fmla="*/ 5917128 h 6281670"/>
                <a:gd name="connsiteX322" fmla="*/ 4741375 w 8613217"/>
                <a:gd name="connsiteY322" fmla="*/ 5939338 h 6281670"/>
                <a:gd name="connsiteX323" fmla="*/ 4732626 w 8613217"/>
                <a:gd name="connsiteY323" fmla="*/ 5935300 h 6281670"/>
                <a:gd name="connsiteX324" fmla="*/ 4727915 w 8613217"/>
                <a:gd name="connsiteY324" fmla="*/ 5907706 h 6281670"/>
                <a:gd name="connsiteX325" fmla="*/ 4750797 w 8613217"/>
                <a:gd name="connsiteY325" fmla="*/ 5875402 h 6281670"/>
                <a:gd name="connsiteX326" fmla="*/ 4750797 w 8613217"/>
                <a:gd name="connsiteY326" fmla="*/ 5917128 h 6281670"/>
                <a:gd name="connsiteX327" fmla="*/ 4875978 w 8613217"/>
                <a:gd name="connsiteY327" fmla="*/ 5457461 h 6281670"/>
                <a:gd name="connsiteX328" fmla="*/ 4616868 w 8613217"/>
                <a:gd name="connsiteY328" fmla="*/ 5877421 h 6281670"/>
                <a:gd name="connsiteX329" fmla="*/ 4562354 w 8613217"/>
                <a:gd name="connsiteY329" fmla="*/ 5884824 h 6281670"/>
                <a:gd name="connsiteX330" fmla="*/ 4880015 w 8613217"/>
                <a:gd name="connsiteY330" fmla="*/ 5419772 h 6281670"/>
                <a:gd name="connsiteX331" fmla="*/ 4875978 w 8613217"/>
                <a:gd name="connsiteY331" fmla="*/ 5457461 h 6281670"/>
                <a:gd name="connsiteX332" fmla="*/ 5020675 w 8613217"/>
                <a:gd name="connsiteY332" fmla="*/ 5141145 h 6281670"/>
                <a:gd name="connsiteX333" fmla="*/ 4989717 w 8613217"/>
                <a:gd name="connsiteY333" fmla="*/ 5179506 h 6281670"/>
                <a:gd name="connsiteX334" fmla="*/ 4445922 w 8613217"/>
                <a:gd name="connsiteY334" fmla="*/ 5878767 h 6281670"/>
                <a:gd name="connsiteX335" fmla="*/ 4415637 w 8613217"/>
                <a:gd name="connsiteY335" fmla="*/ 5953471 h 6281670"/>
                <a:gd name="connsiteX336" fmla="*/ 4357085 w 8613217"/>
                <a:gd name="connsiteY336" fmla="*/ 6075286 h 6281670"/>
                <a:gd name="connsiteX337" fmla="*/ 4338240 w 8613217"/>
                <a:gd name="connsiteY337" fmla="*/ 6125762 h 6281670"/>
                <a:gd name="connsiteX338" fmla="*/ 4322761 w 8613217"/>
                <a:gd name="connsiteY338" fmla="*/ 6080671 h 6281670"/>
                <a:gd name="connsiteX339" fmla="*/ 4306609 w 8613217"/>
                <a:gd name="connsiteY339" fmla="*/ 6061826 h 6281670"/>
                <a:gd name="connsiteX340" fmla="*/ 4295168 w 8613217"/>
                <a:gd name="connsiteY340" fmla="*/ 6082689 h 6281670"/>
                <a:gd name="connsiteX341" fmla="*/ 4292475 w 8613217"/>
                <a:gd name="connsiteY341" fmla="*/ 6112302 h 6281670"/>
                <a:gd name="connsiteX342" fmla="*/ 4277669 w 8613217"/>
                <a:gd name="connsiteY342" fmla="*/ 6097496 h 6281670"/>
                <a:gd name="connsiteX343" fmla="*/ 4183447 w 8613217"/>
                <a:gd name="connsiteY343" fmla="*/ 5282478 h 6281670"/>
                <a:gd name="connsiteX344" fmla="*/ 4412945 w 8613217"/>
                <a:gd name="connsiteY344" fmla="*/ 4743394 h 6281670"/>
                <a:gd name="connsiteX345" fmla="*/ 5036828 w 8613217"/>
                <a:gd name="connsiteY345" fmla="*/ 3935106 h 6281670"/>
                <a:gd name="connsiteX346" fmla="*/ 5054999 w 8613217"/>
                <a:gd name="connsiteY346" fmla="*/ 3966064 h 6281670"/>
                <a:gd name="connsiteX347" fmla="*/ 5020675 w 8613217"/>
                <a:gd name="connsiteY34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31298 w 8613217"/>
                <a:gd name="connsiteY135" fmla="*/ 2494185 h 6281670"/>
                <a:gd name="connsiteX136" fmla="*/ 3410829 w 8613217"/>
                <a:gd name="connsiteY136" fmla="*/ 2273437 h 6281670"/>
                <a:gd name="connsiteX137" fmla="*/ 3411502 w 8613217"/>
                <a:gd name="connsiteY137" fmla="*/ 2229018 h 6281670"/>
                <a:gd name="connsiteX138" fmla="*/ 3451209 w 8613217"/>
                <a:gd name="connsiteY138" fmla="*/ 2126720 h 6281670"/>
                <a:gd name="connsiteX139" fmla="*/ 3431692 w 8613217"/>
                <a:gd name="connsiteY139" fmla="*/ 1895877 h 6281670"/>
                <a:gd name="connsiteX140" fmla="*/ 3186715 w 8613217"/>
                <a:gd name="connsiteY140" fmla="*/ 1401886 h 6281670"/>
                <a:gd name="connsiteX141" fmla="*/ 2531874 w 8613217"/>
                <a:gd name="connsiteY141" fmla="*/ 701952 h 6281670"/>
                <a:gd name="connsiteX142" fmla="*/ 1731662 w 8613217"/>
                <a:gd name="connsiteY142" fmla="*/ 39035 h 6281670"/>
                <a:gd name="connsiteX143" fmla="*/ 1722913 w 8613217"/>
                <a:gd name="connsiteY143" fmla="*/ 36343 h 6281670"/>
                <a:gd name="connsiteX144" fmla="*/ 1723586 w 8613217"/>
                <a:gd name="connsiteY144" fmla="*/ 47111 h 6281670"/>
                <a:gd name="connsiteX145" fmla="*/ 1984042 w 8613217"/>
                <a:gd name="connsiteY145" fmla="*/ 871552 h 6281670"/>
                <a:gd name="connsiteX146" fmla="*/ 2773486 w 8613217"/>
                <a:gd name="connsiteY146" fmla="*/ 2064130 h 6281670"/>
                <a:gd name="connsiteX147" fmla="*/ 3058170 w 8613217"/>
                <a:gd name="connsiteY147" fmla="*/ 2286897 h 6281670"/>
                <a:gd name="connsiteX148" fmla="*/ 3235845 w 8613217"/>
                <a:gd name="connsiteY148" fmla="*/ 2329297 h 6281670"/>
                <a:gd name="connsiteX149" fmla="*/ 3256709 w 8613217"/>
                <a:gd name="connsiteY149" fmla="*/ 2294974 h 6281670"/>
                <a:gd name="connsiteX150" fmla="*/ 3083072 w 8613217"/>
                <a:gd name="connsiteY150" fmla="*/ 1999521 h 6281670"/>
                <a:gd name="connsiteX151" fmla="*/ 2450440 w 8613217"/>
                <a:gd name="connsiteY151" fmla="*/ 1092973 h 6281670"/>
                <a:gd name="connsiteX152" fmla="*/ 2432941 w 8613217"/>
                <a:gd name="connsiteY152" fmla="*/ 1062014 h 6281670"/>
                <a:gd name="connsiteX153" fmla="*/ 2454478 w 8613217"/>
                <a:gd name="connsiteY153" fmla="*/ 1076820 h 6281670"/>
                <a:gd name="connsiteX154" fmla="*/ 2967986 w 8613217"/>
                <a:gd name="connsiteY154" fmla="*/ 1739738 h 6281670"/>
                <a:gd name="connsiteX155" fmla="*/ 3266131 w 8613217"/>
                <a:gd name="connsiteY155" fmla="*/ 2175850 h 6281670"/>
                <a:gd name="connsiteX156" fmla="*/ 3457939 w 8613217"/>
                <a:gd name="connsiteY156" fmla="*/ 2509665 h 6281670"/>
                <a:gd name="connsiteX157" fmla="*/ 3464670 w 8613217"/>
                <a:gd name="connsiteY157" fmla="*/ 2523125 h 6281670"/>
                <a:gd name="connsiteX158" fmla="*/ 3504378 w 8613217"/>
                <a:gd name="connsiteY158" fmla="*/ 2605906 h 6281670"/>
                <a:gd name="connsiteX159" fmla="*/ 3733875 w 8613217"/>
                <a:gd name="connsiteY159" fmla="*/ 3249979 h 6281670"/>
                <a:gd name="connsiteX160" fmla="*/ 3823385 w 8613217"/>
                <a:gd name="connsiteY160" fmla="*/ 4359777 h 6281670"/>
                <a:gd name="connsiteX161" fmla="*/ 3816655 w 8613217"/>
                <a:gd name="connsiteY161" fmla="*/ 4369199 h 6281670"/>
                <a:gd name="connsiteX162" fmla="*/ 3800503 w 8613217"/>
                <a:gd name="connsiteY162" fmla="*/ 4322761 h 6281670"/>
                <a:gd name="connsiteX163" fmla="*/ 3407464 w 8613217"/>
                <a:gd name="connsiteY163" fmla="*/ 3663208 h 6281670"/>
                <a:gd name="connsiteX164" fmla="*/ 2516395 w 8613217"/>
                <a:gd name="connsiteY164" fmla="*/ 2980101 h 6281670"/>
                <a:gd name="connsiteX165" fmla="*/ 2502934 w 8613217"/>
                <a:gd name="connsiteY165" fmla="*/ 2971351 h 6281670"/>
                <a:gd name="connsiteX166" fmla="*/ 2390541 w 8613217"/>
                <a:gd name="connsiteY166" fmla="*/ 2898666 h 6281670"/>
                <a:gd name="connsiteX167" fmla="*/ 2247863 w 8613217"/>
                <a:gd name="connsiteY167" fmla="*/ 2802425 h 6281670"/>
                <a:gd name="connsiteX168" fmla="*/ 2055381 w 8613217"/>
                <a:gd name="connsiteY168" fmla="*/ 2665131 h 6281670"/>
                <a:gd name="connsiteX169" fmla="*/ 1471879 w 8613217"/>
                <a:gd name="connsiteY169" fmla="*/ 2148930 h 6281670"/>
                <a:gd name="connsiteX170" fmla="*/ 1461111 w 8613217"/>
                <a:gd name="connsiteY170" fmla="*/ 2109895 h 6281670"/>
                <a:gd name="connsiteX171" fmla="*/ 1501492 w 8613217"/>
                <a:gd name="connsiteY171" fmla="*/ 1918759 h 6281670"/>
                <a:gd name="connsiteX172" fmla="*/ 1395155 w 8613217"/>
                <a:gd name="connsiteY172" fmla="*/ 1570812 h 6281670"/>
                <a:gd name="connsiteX173" fmla="*/ 937507 w 8613217"/>
                <a:gd name="connsiteY173" fmla="*/ 860783 h 6281670"/>
                <a:gd name="connsiteX174" fmla="*/ 682435 w 8613217"/>
                <a:gd name="connsiteY174" fmla="*/ 471109 h 6281670"/>
                <a:gd name="connsiteX175" fmla="*/ 590905 w 8613217"/>
                <a:gd name="connsiteY175" fmla="*/ 214691 h 6281670"/>
                <a:gd name="connsiteX176" fmla="*/ 581483 w 8613217"/>
                <a:gd name="connsiteY176" fmla="*/ 222767 h 6281670"/>
                <a:gd name="connsiteX177" fmla="*/ 555909 w 8613217"/>
                <a:gd name="connsiteY177" fmla="*/ 262475 h 6281670"/>
                <a:gd name="connsiteX178" fmla="*/ 423998 w 8613217"/>
                <a:gd name="connsiteY178" fmla="*/ 619845 h 6281670"/>
                <a:gd name="connsiteX179" fmla="*/ 443515 w 8613217"/>
                <a:gd name="connsiteY179" fmla="*/ 1227575 h 6281670"/>
                <a:gd name="connsiteX180" fmla="*/ 806942 w 8613217"/>
                <a:gd name="connsiteY180" fmla="*/ 1996156 h 6281670"/>
                <a:gd name="connsiteX181" fmla="*/ 1087589 w 8613217"/>
                <a:gd name="connsiteY181" fmla="*/ 2216231 h 6281670"/>
                <a:gd name="connsiteX182" fmla="*/ 1317086 w 8613217"/>
                <a:gd name="connsiteY182" fmla="*/ 2233729 h 6281670"/>
                <a:gd name="connsiteX183" fmla="*/ 1327181 w 8613217"/>
                <a:gd name="connsiteY183" fmla="*/ 2198060 h 6281670"/>
                <a:gd name="connsiteX184" fmla="*/ 816364 w 8613217"/>
                <a:gd name="connsiteY184" fmla="*/ 1324489 h 6281670"/>
                <a:gd name="connsiteX185" fmla="*/ 702625 w 8613217"/>
                <a:gd name="connsiteY185" fmla="*/ 1031056 h 6281670"/>
                <a:gd name="connsiteX186" fmla="*/ 767908 w 8613217"/>
                <a:gd name="connsiteY186" fmla="*/ 1173061 h 6281670"/>
                <a:gd name="connsiteX187" fmla="*/ 1444285 w 8613217"/>
                <a:gd name="connsiteY187" fmla="*/ 2226326 h 6281670"/>
                <a:gd name="connsiteX188" fmla="*/ 2209501 w 8613217"/>
                <a:gd name="connsiteY188" fmla="*/ 2876457 h 6281670"/>
                <a:gd name="connsiteX189" fmla="*/ 2308434 w 8613217"/>
                <a:gd name="connsiteY189" fmla="*/ 2939720 h 6281670"/>
                <a:gd name="connsiteX190" fmla="*/ 2340738 w 8613217"/>
                <a:gd name="connsiteY190" fmla="*/ 2972025 h 6281670"/>
                <a:gd name="connsiteX191" fmla="*/ 2302377 w 8613217"/>
                <a:gd name="connsiteY191" fmla="*/ 2972025 h 6281670"/>
                <a:gd name="connsiteX192" fmla="*/ 2266034 w 8613217"/>
                <a:gd name="connsiteY192" fmla="*/ 2967313 h 6281670"/>
                <a:gd name="connsiteX193" fmla="*/ 1817807 w 8613217"/>
                <a:gd name="connsiteY193" fmla="*/ 3025866 h 6281670"/>
                <a:gd name="connsiteX194" fmla="*/ 1007500 w 8613217"/>
                <a:gd name="connsiteY194" fmla="*/ 3309877 h 6281670"/>
                <a:gd name="connsiteX195" fmla="*/ 960389 w 8613217"/>
                <a:gd name="connsiteY195" fmla="*/ 3293725 h 6281670"/>
                <a:gd name="connsiteX196" fmla="*/ 446207 w 8613217"/>
                <a:gd name="connsiteY196" fmla="*/ 3134221 h 6281670"/>
                <a:gd name="connsiteX197" fmla="*/ 217383 w 8613217"/>
                <a:gd name="connsiteY197" fmla="*/ 3227096 h 6281670"/>
                <a:gd name="connsiteX198" fmla="*/ 0 w 8613217"/>
                <a:gd name="connsiteY198" fmla="*/ 3236518 h 6281670"/>
                <a:gd name="connsiteX199" fmla="*/ 0 w 8613217"/>
                <a:gd name="connsiteY199" fmla="*/ 3330740 h 6281670"/>
                <a:gd name="connsiteX200" fmla="*/ 9422 w 8613217"/>
                <a:gd name="connsiteY200" fmla="*/ 3346892 h 6281670"/>
                <a:gd name="connsiteX201" fmla="*/ 255072 w 8613217"/>
                <a:gd name="connsiteY201" fmla="*/ 3717723 h 6281670"/>
                <a:gd name="connsiteX202" fmla="*/ 747044 w 8613217"/>
                <a:gd name="connsiteY202" fmla="*/ 3826078 h 6281670"/>
                <a:gd name="connsiteX203" fmla="*/ 1016249 w 8613217"/>
                <a:gd name="connsiteY203" fmla="*/ 3490244 h 6281670"/>
                <a:gd name="connsiteX204" fmla="*/ 981253 w 8613217"/>
                <a:gd name="connsiteY204" fmla="*/ 3461305 h 6281670"/>
                <a:gd name="connsiteX205" fmla="*/ 563312 w 8613217"/>
                <a:gd name="connsiteY205" fmla="*/ 3490917 h 6281670"/>
                <a:gd name="connsiteX206" fmla="*/ 390347 w 8613217"/>
                <a:gd name="connsiteY206" fmla="*/ 3460632 h 6281670"/>
                <a:gd name="connsiteX207" fmla="*/ 489953 w 8613217"/>
                <a:gd name="connsiteY207" fmla="*/ 3463997 h 6281670"/>
                <a:gd name="connsiteX208" fmla="*/ 903183 w 8613217"/>
                <a:gd name="connsiteY208" fmla="*/ 3408137 h 6281670"/>
                <a:gd name="connsiteX209" fmla="*/ 1043170 w 8613217"/>
                <a:gd name="connsiteY209" fmla="*/ 3372467 h 6281670"/>
                <a:gd name="connsiteX210" fmla="*/ 1508895 w 8613217"/>
                <a:gd name="connsiteY210" fmla="*/ 3218347 h 6281670"/>
                <a:gd name="connsiteX211" fmla="*/ 1912029 w 8613217"/>
                <a:gd name="connsiteY211" fmla="*/ 3101243 h 6281670"/>
                <a:gd name="connsiteX212" fmla="*/ 1912029 w 8613217"/>
                <a:gd name="connsiteY212" fmla="*/ 3101243 h 6281670"/>
                <a:gd name="connsiteX213" fmla="*/ 1924816 w 8613217"/>
                <a:gd name="connsiteY213" fmla="*/ 3099224 h 6281670"/>
                <a:gd name="connsiteX214" fmla="*/ 1986061 w 8613217"/>
                <a:gd name="connsiteY214" fmla="*/ 3087783 h 6281670"/>
                <a:gd name="connsiteX215" fmla="*/ 1992791 w 8613217"/>
                <a:gd name="connsiteY215" fmla="*/ 3087110 h 6281670"/>
                <a:gd name="connsiteX216" fmla="*/ 2087013 w 8613217"/>
                <a:gd name="connsiteY216" fmla="*/ 3074322 h 6281670"/>
                <a:gd name="connsiteX217" fmla="*/ 2113933 w 8613217"/>
                <a:gd name="connsiteY217" fmla="*/ 3072976 h 6281670"/>
                <a:gd name="connsiteX218" fmla="*/ 2118644 w 8613217"/>
                <a:gd name="connsiteY218" fmla="*/ 3064227 h 6281670"/>
                <a:gd name="connsiteX219" fmla="*/ 2257958 w 8613217"/>
                <a:gd name="connsiteY219" fmla="*/ 3064227 h 6281670"/>
                <a:gd name="connsiteX220" fmla="*/ 2262669 w 8613217"/>
                <a:gd name="connsiteY220" fmla="*/ 3072976 h 6281670"/>
                <a:gd name="connsiteX221" fmla="*/ 2434960 w 8613217"/>
                <a:gd name="connsiteY221" fmla="*/ 3101243 h 6281670"/>
                <a:gd name="connsiteX222" fmla="*/ 2635518 w 8613217"/>
                <a:gd name="connsiteY222" fmla="*/ 3164506 h 6281670"/>
                <a:gd name="connsiteX223" fmla="*/ 3038653 w 8613217"/>
                <a:gd name="connsiteY223" fmla="*/ 3453902 h 6281670"/>
                <a:gd name="connsiteX224" fmla="*/ 3580428 w 8613217"/>
                <a:gd name="connsiteY224" fmla="*/ 4087880 h 6281670"/>
                <a:gd name="connsiteX225" fmla="*/ 3776274 w 8613217"/>
                <a:gd name="connsiteY225" fmla="*/ 4626290 h 6281670"/>
                <a:gd name="connsiteX226" fmla="*/ 3813963 w 8613217"/>
                <a:gd name="connsiteY226" fmla="*/ 4802619 h 6281670"/>
                <a:gd name="connsiteX227" fmla="*/ 3811944 w 8613217"/>
                <a:gd name="connsiteY227" fmla="*/ 5407658 h 6281670"/>
                <a:gd name="connsiteX228" fmla="*/ 3881265 w 8613217"/>
                <a:gd name="connsiteY228" fmla="*/ 5874056 h 6281670"/>
                <a:gd name="connsiteX229" fmla="*/ 3879919 w 8613217"/>
                <a:gd name="connsiteY229" fmla="*/ 5898957 h 6281670"/>
                <a:gd name="connsiteX230" fmla="*/ 3757430 w 8613217"/>
                <a:gd name="connsiteY230" fmla="*/ 5946068 h 6281670"/>
                <a:gd name="connsiteX231" fmla="*/ 3743970 w 8613217"/>
                <a:gd name="connsiteY231" fmla="*/ 6053750 h 6281670"/>
                <a:gd name="connsiteX232" fmla="*/ 3803195 w 8613217"/>
                <a:gd name="connsiteY232" fmla="*/ 6092112 h 6281670"/>
                <a:gd name="connsiteX233" fmla="*/ 3896071 w 8613217"/>
                <a:gd name="connsiteY233" fmla="*/ 6023464 h 6281670"/>
                <a:gd name="connsiteX234" fmla="*/ 3920972 w 8613217"/>
                <a:gd name="connsiteY234" fmla="*/ 5996544 h 6281670"/>
                <a:gd name="connsiteX235" fmla="*/ 3918953 w 8613217"/>
                <a:gd name="connsiteY235" fmla="*/ 6053077 h 6281670"/>
                <a:gd name="connsiteX236" fmla="*/ 3931741 w 8613217"/>
                <a:gd name="connsiteY236" fmla="*/ 6077978 h 6281670"/>
                <a:gd name="connsiteX237" fmla="*/ 3951931 w 8613217"/>
                <a:gd name="connsiteY237" fmla="*/ 6055769 h 6281670"/>
                <a:gd name="connsiteX238" fmla="*/ 3972121 w 8613217"/>
                <a:gd name="connsiteY238" fmla="*/ 5988468 h 6281670"/>
                <a:gd name="connsiteX239" fmla="*/ 3994331 w 8613217"/>
                <a:gd name="connsiteY239" fmla="*/ 5968277 h 6281670"/>
                <a:gd name="connsiteX240" fmla="*/ 4005099 w 8613217"/>
                <a:gd name="connsiteY240" fmla="*/ 5995198 h 6281670"/>
                <a:gd name="connsiteX241" fmla="*/ 4071054 w 8613217"/>
                <a:gd name="connsiteY241" fmla="*/ 6040290 h 6281670"/>
                <a:gd name="connsiteX242" fmla="*/ 4100667 w 8613217"/>
                <a:gd name="connsiteY242" fmla="*/ 6026829 h 6281670"/>
                <a:gd name="connsiteX243" fmla="*/ 4110089 w 8613217"/>
                <a:gd name="connsiteY243" fmla="*/ 5993179 h 6281670"/>
                <a:gd name="connsiteX244" fmla="*/ 4124895 w 8613217"/>
                <a:gd name="connsiteY244" fmla="*/ 6032214 h 6281670"/>
                <a:gd name="connsiteX245" fmla="*/ 4117492 w 8613217"/>
                <a:gd name="connsiteY245" fmla="*/ 6106918 h 6281670"/>
                <a:gd name="connsiteX246" fmla="*/ 4080476 w 8613217"/>
                <a:gd name="connsiteY246" fmla="*/ 6141242 h 6281670"/>
                <a:gd name="connsiteX247" fmla="*/ 4176717 w 8613217"/>
                <a:gd name="connsiteY247" fmla="*/ 6189025 h 6281670"/>
                <a:gd name="connsiteX248" fmla="*/ 4170660 w 8613217"/>
                <a:gd name="connsiteY248" fmla="*/ 6271133 h 6281670"/>
                <a:gd name="connsiteX249" fmla="*/ 4195562 w 8613217"/>
                <a:gd name="connsiteY249" fmla="*/ 6277863 h 6281670"/>
                <a:gd name="connsiteX250" fmla="*/ 4261517 w 8613217"/>
                <a:gd name="connsiteY250" fmla="*/ 6267768 h 6281670"/>
                <a:gd name="connsiteX251" fmla="*/ 4289784 w 8613217"/>
                <a:gd name="connsiteY251" fmla="*/ 6247578 h 6281670"/>
                <a:gd name="connsiteX252" fmla="*/ 4295840 w 8613217"/>
                <a:gd name="connsiteY252" fmla="*/ 6204505 h 6281670"/>
                <a:gd name="connsiteX253" fmla="*/ 4305936 w 8613217"/>
                <a:gd name="connsiteY253" fmla="*/ 6182969 h 6281670"/>
                <a:gd name="connsiteX254" fmla="*/ 4324107 w 8613217"/>
                <a:gd name="connsiteY254" fmla="*/ 6199794 h 6281670"/>
                <a:gd name="connsiteX255" fmla="*/ 4336894 w 8613217"/>
                <a:gd name="connsiteY255" fmla="*/ 6230752 h 6281670"/>
                <a:gd name="connsiteX256" fmla="*/ 4342951 w 8613217"/>
                <a:gd name="connsiteY256" fmla="*/ 6226714 h 6281670"/>
                <a:gd name="connsiteX257" fmla="*/ 4369872 w 8613217"/>
                <a:gd name="connsiteY257" fmla="*/ 6185660 h 6281670"/>
                <a:gd name="connsiteX258" fmla="*/ 4382659 w 8613217"/>
                <a:gd name="connsiteY258" fmla="*/ 6234791 h 6281670"/>
                <a:gd name="connsiteX259" fmla="*/ 4406888 w 8613217"/>
                <a:gd name="connsiteY259" fmla="*/ 6265749 h 6281670"/>
                <a:gd name="connsiteX260" fmla="*/ 4484284 w 8613217"/>
                <a:gd name="connsiteY260" fmla="*/ 6275171 h 6281670"/>
                <a:gd name="connsiteX261" fmla="*/ 4499090 w 8613217"/>
                <a:gd name="connsiteY261" fmla="*/ 6272479 h 6281670"/>
                <a:gd name="connsiteX262" fmla="*/ 4512551 w 8613217"/>
                <a:gd name="connsiteY262" fmla="*/ 6181622 h 6281670"/>
                <a:gd name="connsiteX263" fmla="*/ 4572449 w 8613217"/>
                <a:gd name="connsiteY263" fmla="*/ 6153356 h 6281670"/>
                <a:gd name="connsiteX264" fmla="*/ 4575814 w 8613217"/>
                <a:gd name="connsiteY264" fmla="*/ 6127781 h 6281670"/>
                <a:gd name="connsiteX265" fmla="*/ 4538125 w 8613217"/>
                <a:gd name="connsiteY265" fmla="*/ 6076633 h 6281670"/>
                <a:gd name="connsiteX266" fmla="*/ 4536779 w 8613217"/>
                <a:gd name="connsiteY266" fmla="*/ 6042309 h 6281670"/>
                <a:gd name="connsiteX267" fmla="*/ 4573122 w 8613217"/>
                <a:gd name="connsiteY267" fmla="*/ 6032214 h 6281670"/>
                <a:gd name="connsiteX268" fmla="*/ 4637731 w 8613217"/>
                <a:gd name="connsiteY268" fmla="*/ 6051058 h 6281670"/>
                <a:gd name="connsiteX269" fmla="*/ 4665997 w 8613217"/>
                <a:gd name="connsiteY269" fmla="*/ 6029522 h 6281670"/>
                <a:gd name="connsiteX270" fmla="*/ 4665997 w 8613217"/>
                <a:gd name="connsiteY270" fmla="*/ 5985776 h 6281670"/>
                <a:gd name="connsiteX271" fmla="*/ 4681477 w 8613217"/>
                <a:gd name="connsiteY271" fmla="*/ 5966931 h 6281670"/>
                <a:gd name="connsiteX272" fmla="*/ 4701667 w 8613217"/>
                <a:gd name="connsiteY272" fmla="*/ 5981065 h 6281670"/>
                <a:gd name="connsiteX273" fmla="*/ 4724550 w 8613217"/>
                <a:gd name="connsiteY273" fmla="*/ 6054423 h 6281670"/>
                <a:gd name="connsiteX274" fmla="*/ 4743394 w 8613217"/>
                <a:gd name="connsiteY274" fmla="*/ 6073268 h 6281670"/>
                <a:gd name="connsiteX275" fmla="*/ 4752143 w 8613217"/>
                <a:gd name="connsiteY275" fmla="*/ 6050385 h 6281670"/>
                <a:gd name="connsiteX276" fmla="*/ 4752143 w 8613217"/>
                <a:gd name="connsiteY276" fmla="*/ 5996544 h 6281670"/>
                <a:gd name="connsiteX277" fmla="*/ 4800600 w 8613217"/>
                <a:gd name="connsiteY277" fmla="*/ 6046347 h 6281670"/>
                <a:gd name="connsiteX278" fmla="*/ 4859825 w 8613217"/>
                <a:gd name="connsiteY278" fmla="*/ 6088747 h 6281670"/>
                <a:gd name="connsiteX279" fmla="*/ 4932511 w 8613217"/>
                <a:gd name="connsiteY279" fmla="*/ 6036252 h 6281670"/>
                <a:gd name="connsiteX280" fmla="*/ 4919050 w 8613217"/>
                <a:gd name="connsiteY280" fmla="*/ 5940011 h 6281670"/>
                <a:gd name="connsiteX281" fmla="*/ 4830213 w 8613217"/>
                <a:gd name="connsiteY281" fmla="*/ 5933281 h 6281670"/>
                <a:gd name="connsiteX282" fmla="*/ 4779064 w 8613217"/>
                <a:gd name="connsiteY282" fmla="*/ 5876074 h 6281670"/>
                <a:gd name="connsiteX283" fmla="*/ 4778391 w 8613217"/>
                <a:gd name="connsiteY283" fmla="*/ 5829637 h 6281670"/>
                <a:gd name="connsiteX284" fmla="*/ 5091342 w 8613217"/>
                <a:gd name="connsiteY284" fmla="*/ 5236712 h 6281670"/>
                <a:gd name="connsiteX285" fmla="*/ 5116243 w 8613217"/>
                <a:gd name="connsiteY285" fmla="*/ 5202389 h 6281670"/>
                <a:gd name="connsiteX286" fmla="*/ 5269690 w 8613217"/>
                <a:gd name="connsiteY286" fmla="*/ 5086631 h 6281670"/>
                <a:gd name="connsiteX287" fmla="*/ 5744837 w 8613217"/>
                <a:gd name="connsiteY287" fmla="*/ 4795889 h 6281670"/>
                <a:gd name="connsiteX288" fmla="*/ 5814830 w 8613217"/>
                <a:gd name="connsiteY288" fmla="*/ 4775699 h 6281670"/>
                <a:gd name="connsiteX289" fmla="*/ 6103553 w 8613217"/>
                <a:gd name="connsiteY289" fmla="*/ 4765603 h 6281670"/>
                <a:gd name="connsiteX290" fmla="*/ 7086824 w 8613217"/>
                <a:gd name="connsiteY290" fmla="*/ 4811369 h 6281670"/>
                <a:gd name="connsiteX291" fmla="*/ 7489959 w 8613217"/>
                <a:gd name="connsiteY291" fmla="*/ 4805311 h 6281670"/>
                <a:gd name="connsiteX292" fmla="*/ 7516880 w 8613217"/>
                <a:gd name="connsiteY292" fmla="*/ 4801946 h 6281670"/>
                <a:gd name="connsiteX293" fmla="*/ 7536397 w 8613217"/>
                <a:gd name="connsiteY293" fmla="*/ 4800600 h 6281670"/>
                <a:gd name="connsiteX294" fmla="*/ 7619850 w 8613217"/>
                <a:gd name="connsiteY294" fmla="*/ 4791178 h 6281670"/>
                <a:gd name="connsiteX295" fmla="*/ 7661577 w 8613217"/>
                <a:gd name="connsiteY295" fmla="*/ 4813388 h 6281670"/>
                <a:gd name="connsiteX296" fmla="*/ 7920014 w 8613217"/>
                <a:gd name="connsiteY296" fmla="*/ 5004523 h 6281670"/>
                <a:gd name="connsiteX297" fmla="*/ 8354780 w 8613217"/>
                <a:gd name="connsiteY297" fmla="*/ 4830886 h 6281670"/>
                <a:gd name="connsiteX298" fmla="*/ 8579567 w 8613217"/>
                <a:gd name="connsiteY298" fmla="*/ 4409580 h 6281670"/>
                <a:gd name="connsiteX299" fmla="*/ 8613217 w 8613217"/>
                <a:gd name="connsiteY299" fmla="*/ 4250076 h 6281670"/>
                <a:gd name="connsiteX300" fmla="*/ 8613217 w 8613217"/>
                <a:gd name="connsiteY300" fmla="*/ 4196235 h 6281670"/>
                <a:gd name="connsiteX301" fmla="*/ 8420062 w 8613217"/>
                <a:gd name="connsiteY301" fmla="*/ 4211041 h 6281670"/>
                <a:gd name="connsiteX302" fmla="*/ 4571776 w 8613217"/>
                <a:gd name="connsiteY302" fmla="*/ 915970 h 6281670"/>
                <a:gd name="connsiteX303" fmla="*/ 4583890 w 8613217"/>
                <a:gd name="connsiteY303" fmla="*/ 888377 h 6281670"/>
                <a:gd name="connsiteX304" fmla="*/ 4571776 w 8613217"/>
                <a:gd name="connsiteY304" fmla="*/ 915970 h 6281670"/>
                <a:gd name="connsiteX305" fmla="*/ 2362948 w 8613217"/>
                <a:gd name="connsiteY305" fmla="*/ 965100 h 6281670"/>
                <a:gd name="connsiteX306" fmla="*/ 2363621 w 8613217"/>
                <a:gd name="connsiteY306" fmla="*/ 962408 h 6281670"/>
                <a:gd name="connsiteX307" fmla="*/ 2368332 w 8613217"/>
                <a:gd name="connsiteY307" fmla="*/ 967119 h 6281670"/>
                <a:gd name="connsiteX308" fmla="*/ 2362948 w 8613217"/>
                <a:gd name="connsiteY308" fmla="*/ 965100 h 6281670"/>
                <a:gd name="connsiteX309" fmla="*/ 2435633 w 8613217"/>
                <a:gd name="connsiteY309" fmla="*/ 1055284 h 6281670"/>
                <a:gd name="connsiteX310" fmla="*/ 2426211 w 8613217"/>
                <a:gd name="connsiteY310" fmla="*/ 1053265 h 6281670"/>
                <a:gd name="connsiteX311" fmla="*/ 2370351 w 8613217"/>
                <a:gd name="connsiteY311" fmla="*/ 968465 h 6281670"/>
                <a:gd name="connsiteX312" fmla="*/ 2432268 w 8613217"/>
                <a:gd name="connsiteY312" fmla="*/ 1045862 h 6281670"/>
                <a:gd name="connsiteX313" fmla="*/ 2435633 w 8613217"/>
                <a:gd name="connsiteY313" fmla="*/ 1055284 h 6281670"/>
                <a:gd name="connsiteX314" fmla="*/ 695895 w 8613217"/>
                <a:gd name="connsiteY314" fmla="*/ 1016922 h 6281670"/>
                <a:gd name="connsiteX315" fmla="*/ 692530 w 8613217"/>
                <a:gd name="connsiteY315" fmla="*/ 1005481 h 6281670"/>
                <a:gd name="connsiteX316" fmla="*/ 695895 w 8613217"/>
                <a:gd name="connsiteY316" fmla="*/ 1016922 h 6281670"/>
                <a:gd name="connsiteX317" fmla="*/ 4511205 w 8613217"/>
                <a:gd name="connsiteY317" fmla="*/ 6014042 h 6281670"/>
                <a:gd name="connsiteX318" fmla="*/ 4537452 w 8613217"/>
                <a:gd name="connsiteY318" fmla="*/ 5944049 h 6281670"/>
                <a:gd name="connsiteX319" fmla="*/ 4511205 w 8613217"/>
                <a:gd name="connsiteY319" fmla="*/ 6014042 h 6281670"/>
                <a:gd name="connsiteX320" fmla="*/ 4750797 w 8613217"/>
                <a:gd name="connsiteY320" fmla="*/ 5917128 h 6281670"/>
                <a:gd name="connsiteX321" fmla="*/ 4741375 w 8613217"/>
                <a:gd name="connsiteY321" fmla="*/ 5939338 h 6281670"/>
                <a:gd name="connsiteX322" fmla="*/ 4732626 w 8613217"/>
                <a:gd name="connsiteY322" fmla="*/ 5935300 h 6281670"/>
                <a:gd name="connsiteX323" fmla="*/ 4727915 w 8613217"/>
                <a:gd name="connsiteY323" fmla="*/ 5907706 h 6281670"/>
                <a:gd name="connsiteX324" fmla="*/ 4750797 w 8613217"/>
                <a:gd name="connsiteY324" fmla="*/ 5875402 h 6281670"/>
                <a:gd name="connsiteX325" fmla="*/ 4750797 w 8613217"/>
                <a:gd name="connsiteY325" fmla="*/ 5917128 h 6281670"/>
                <a:gd name="connsiteX326" fmla="*/ 4875978 w 8613217"/>
                <a:gd name="connsiteY326" fmla="*/ 5457461 h 6281670"/>
                <a:gd name="connsiteX327" fmla="*/ 4616868 w 8613217"/>
                <a:gd name="connsiteY327" fmla="*/ 5877421 h 6281670"/>
                <a:gd name="connsiteX328" fmla="*/ 4562354 w 8613217"/>
                <a:gd name="connsiteY328" fmla="*/ 5884824 h 6281670"/>
                <a:gd name="connsiteX329" fmla="*/ 4880015 w 8613217"/>
                <a:gd name="connsiteY329" fmla="*/ 5419772 h 6281670"/>
                <a:gd name="connsiteX330" fmla="*/ 4875978 w 8613217"/>
                <a:gd name="connsiteY330" fmla="*/ 5457461 h 6281670"/>
                <a:gd name="connsiteX331" fmla="*/ 5020675 w 8613217"/>
                <a:gd name="connsiteY331" fmla="*/ 5141145 h 6281670"/>
                <a:gd name="connsiteX332" fmla="*/ 4989717 w 8613217"/>
                <a:gd name="connsiteY332" fmla="*/ 5179506 h 6281670"/>
                <a:gd name="connsiteX333" fmla="*/ 4445922 w 8613217"/>
                <a:gd name="connsiteY333" fmla="*/ 5878767 h 6281670"/>
                <a:gd name="connsiteX334" fmla="*/ 4415637 w 8613217"/>
                <a:gd name="connsiteY334" fmla="*/ 5953471 h 6281670"/>
                <a:gd name="connsiteX335" fmla="*/ 4357085 w 8613217"/>
                <a:gd name="connsiteY335" fmla="*/ 6075286 h 6281670"/>
                <a:gd name="connsiteX336" fmla="*/ 4338240 w 8613217"/>
                <a:gd name="connsiteY336" fmla="*/ 6125762 h 6281670"/>
                <a:gd name="connsiteX337" fmla="*/ 4322761 w 8613217"/>
                <a:gd name="connsiteY337" fmla="*/ 6080671 h 6281670"/>
                <a:gd name="connsiteX338" fmla="*/ 4306609 w 8613217"/>
                <a:gd name="connsiteY338" fmla="*/ 6061826 h 6281670"/>
                <a:gd name="connsiteX339" fmla="*/ 4295168 w 8613217"/>
                <a:gd name="connsiteY339" fmla="*/ 6082689 h 6281670"/>
                <a:gd name="connsiteX340" fmla="*/ 4292475 w 8613217"/>
                <a:gd name="connsiteY340" fmla="*/ 6112302 h 6281670"/>
                <a:gd name="connsiteX341" fmla="*/ 4277669 w 8613217"/>
                <a:gd name="connsiteY341" fmla="*/ 6097496 h 6281670"/>
                <a:gd name="connsiteX342" fmla="*/ 4183447 w 8613217"/>
                <a:gd name="connsiteY342" fmla="*/ 5282478 h 6281670"/>
                <a:gd name="connsiteX343" fmla="*/ 4412945 w 8613217"/>
                <a:gd name="connsiteY343" fmla="*/ 4743394 h 6281670"/>
                <a:gd name="connsiteX344" fmla="*/ 5036828 w 8613217"/>
                <a:gd name="connsiteY344" fmla="*/ 3935106 h 6281670"/>
                <a:gd name="connsiteX345" fmla="*/ 5054999 w 8613217"/>
                <a:gd name="connsiteY345" fmla="*/ 3966064 h 6281670"/>
                <a:gd name="connsiteX346" fmla="*/ 5020675 w 8613217"/>
                <a:gd name="connsiteY346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464670 w 8613217"/>
                <a:gd name="connsiteY156" fmla="*/ 2523125 h 6281670"/>
                <a:gd name="connsiteX157" fmla="*/ 3504378 w 8613217"/>
                <a:gd name="connsiteY157" fmla="*/ 2605906 h 6281670"/>
                <a:gd name="connsiteX158" fmla="*/ 3733875 w 8613217"/>
                <a:gd name="connsiteY158" fmla="*/ 3249979 h 6281670"/>
                <a:gd name="connsiteX159" fmla="*/ 3823385 w 8613217"/>
                <a:gd name="connsiteY159" fmla="*/ 4359777 h 6281670"/>
                <a:gd name="connsiteX160" fmla="*/ 3816655 w 8613217"/>
                <a:gd name="connsiteY160" fmla="*/ 4369199 h 6281670"/>
                <a:gd name="connsiteX161" fmla="*/ 3800503 w 8613217"/>
                <a:gd name="connsiteY161" fmla="*/ 4322761 h 6281670"/>
                <a:gd name="connsiteX162" fmla="*/ 3407464 w 8613217"/>
                <a:gd name="connsiteY162" fmla="*/ 3663208 h 6281670"/>
                <a:gd name="connsiteX163" fmla="*/ 2516395 w 8613217"/>
                <a:gd name="connsiteY163" fmla="*/ 2980101 h 6281670"/>
                <a:gd name="connsiteX164" fmla="*/ 2502934 w 8613217"/>
                <a:gd name="connsiteY164" fmla="*/ 2971351 h 6281670"/>
                <a:gd name="connsiteX165" fmla="*/ 2390541 w 8613217"/>
                <a:gd name="connsiteY165" fmla="*/ 2898666 h 6281670"/>
                <a:gd name="connsiteX166" fmla="*/ 2247863 w 8613217"/>
                <a:gd name="connsiteY166" fmla="*/ 2802425 h 6281670"/>
                <a:gd name="connsiteX167" fmla="*/ 2055381 w 8613217"/>
                <a:gd name="connsiteY167" fmla="*/ 2665131 h 6281670"/>
                <a:gd name="connsiteX168" fmla="*/ 1471879 w 8613217"/>
                <a:gd name="connsiteY168" fmla="*/ 2148930 h 6281670"/>
                <a:gd name="connsiteX169" fmla="*/ 1461111 w 8613217"/>
                <a:gd name="connsiteY169" fmla="*/ 2109895 h 6281670"/>
                <a:gd name="connsiteX170" fmla="*/ 1501492 w 8613217"/>
                <a:gd name="connsiteY170" fmla="*/ 1918759 h 6281670"/>
                <a:gd name="connsiteX171" fmla="*/ 1395155 w 8613217"/>
                <a:gd name="connsiteY171" fmla="*/ 1570812 h 6281670"/>
                <a:gd name="connsiteX172" fmla="*/ 937507 w 8613217"/>
                <a:gd name="connsiteY172" fmla="*/ 860783 h 6281670"/>
                <a:gd name="connsiteX173" fmla="*/ 682435 w 8613217"/>
                <a:gd name="connsiteY173" fmla="*/ 471109 h 6281670"/>
                <a:gd name="connsiteX174" fmla="*/ 590905 w 8613217"/>
                <a:gd name="connsiteY174" fmla="*/ 214691 h 6281670"/>
                <a:gd name="connsiteX175" fmla="*/ 581483 w 8613217"/>
                <a:gd name="connsiteY175" fmla="*/ 222767 h 6281670"/>
                <a:gd name="connsiteX176" fmla="*/ 555909 w 8613217"/>
                <a:gd name="connsiteY176" fmla="*/ 262475 h 6281670"/>
                <a:gd name="connsiteX177" fmla="*/ 423998 w 8613217"/>
                <a:gd name="connsiteY177" fmla="*/ 619845 h 6281670"/>
                <a:gd name="connsiteX178" fmla="*/ 443515 w 8613217"/>
                <a:gd name="connsiteY178" fmla="*/ 1227575 h 6281670"/>
                <a:gd name="connsiteX179" fmla="*/ 806942 w 8613217"/>
                <a:gd name="connsiteY179" fmla="*/ 1996156 h 6281670"/>
                <a:gd name="connsiteX180" fmla="*/ 1087589 w 8613217"/>
                <a:gd name="connsiteY180" fmla="*/ 2216231 h 6281670"/>
                <a:gd name="connsiteX181" fmla="*/ 1317086 w 8613217"/>
                <a:gd name="connsiteY181" fmla="*/ 2233729 h 6281670"/>
                <a:gd name="connsiteX182" fmla="*/ 1327181 w 8613217"/>
                <a:gd name="connsiteY182" fmla="*/ 2198060 h 6281670"/>
                <a:gd name="connsiteX183" fmla="*/ 816364 w 8613217"/>
                <a:gd name="connsiteY183" fmla="*/ 1324489 h 6281670"/>
                <a:gd name="connsiteX184" fmla="*/ 702625 w 8613217"/>
                <a:gd name="connsiteY184" fmla="*/ 1031056 h 6281670"/>
                <a:gd name="connsiteX185" fmla="*/ 767908 w 8613217"/>
                <a:gd name="connsiteY185" fmla="*/ 1173061 h 6281670"/>
                <a:gd name="connsiteX186" fmla="*/ 1444285 w 8613217"/>
                <a:gd name="connsiteY186" fmla="*/ 2226326 h 6281670"/>
                <a:gd name="connsiteX187" fmla="*/ 2209501 w 8613217"/>
                <a:gd name="connsiteY187" fmla="*/ 2876457 h 6281670"/>
                <a:gd name="connsiteX188" fmla="*/ 2308434 w 8613217"/>
                <a:gd name="connsiteY188" fmla="*/ 2939720 h 6281670"/>
                <a:gd name="connsiteX189" fmla="*/ 2340738 w 8613217"/>
                <a:gd name="connsiteY189" fmla="*/ 2972025 h 6281670"/>
                <a:gd name="connsiteX190" fmla="*/ 2302377 w 8613217"/>
                <a:gd name="connsiteY190" fmla="*/ 2972025 h 6281670"/>
                <a:gd name="connsiteX191" fmla="*/ 2266034 w 8613217"/>
                <a:gd name="connsiteY191" fmla="*/ 2967313 h 6281670"/>
                <a:gd name="connsiteX192" fmla="*/ 1817807 w 8613217"/>
                <a:gd name="connsiteY192" fmla="*/ 3025866 h 6281670"/>
                <a:gd name="connsiteX193" fmla="*/ 1007500 w 8613217"/>
                <a:gd name="connsiteY193" fmla="*/ 3309877 h 6281670"/>
                <a:gd name="connsiteX194" fmla="*/ 960389 w 8613217"/>
                <a:gd name="connsiteY194" fmla="*/ 3293725 h 6281670"/>
                <a:gd name="connsiteX195" fmla="*/ 446207 w 8613217"/>
                <a:gd name="connsiteY195" fmla="*/ 3134221 h 6281670"/>
                <a:gd name="connsiteX196" fmla="*/ 217383 w 8613217"/>
                <a:gd name="connsiteY196" fmla="*/ 3227096 h 6281670"/>
                <a:gd name="connsiteX197" fmla="*/ 0 w 8613217"/>
                <a:gd name="connsiteY197" fmla="*/ 3236518 h 6281670"/>
                <a:gd name="connsiteX198" fmla="*/ 0 w 8613217"/>
                <a:gd name="connsiteY198" fmla="*/ 3330740 h 6281670"/>
                <a:gd name="connsiteX199" fmla="*/ 9422 w 8613217"/>
                <a:gd name="connsiteY199" fmla="*/ 3346892 h 6281670"/>
                <a:gd name="connsiteX200" fmla="*/ 255072 w 8613217"/>
                <a:gd name="connsiteY200" fmla="*/ 3717723 h 6281670"/>
                <a:gd name="connsiteX201" fmla="*/ 747044 w 8613217"/>
                <a:gd name="connsiteY201" fmla="*/ 3826078 h 6281670"/>
                <a:gd name="connsiteX202" fmla="*/ 1016249 w 8613217"/>
                <a:gd name="connsiteY202" fmla="*/ 3490244 h 6281670"/>
                <a:gd name="connsiteX203" fmla="*/ 981253 w 8613217"/>
                <a:gd name="connsiteY203" fmla="*/ 3461305 h 6281670"/>
                <a:gd name="connsiteX204" fmla="*/ 563312 w 8613217"/>
                <a:gd name="connsiteY204" fmla="*/ 3490917 h 6281670"/>
                <a:gd name="connsiteX205" fmla="*/ 390347 w 8613217"/>
                <a:gd name="connsiteY205" fmla="*/ 3460632 h 6281670"/>
                <a:gd name="connsiteX206" fmla="*/ 489953 w 8613217"/>
                <a:gd name="connsiteY206" fmla="*/ 3463997 h 6281670"/>
                <a:gd name="connsiteX207" fmla="*/ 903183 w 8613217"/>
                <a:gd name="connsiteY207" fmla="*/ 3408137 h 6281670"/>
                <a:gd name="connsiteX208" fmla="*/ 1043170 w 8613217"/>
                <a:gd name="connsiteY208" fmla="*/ 3372467 h 6281670"/>
                <a:gd name="connsiteX209" fmla="*/ 1508895 w 8613217"/>
                <a:gd name="connsiteY209" fmla="*/ 3218347 h 6281670"/>
                <a:gd name="connsiteX210" fmla="*/ 1912029 w 8613217"/>
                <a:gd name="connsiteY210" fmla="*/ 3101243 h 6281670"/>
                <a:gd name="connsiteX211" fmla="*/ 1912029 w 8613217"/>
                <a:gd name="connsiteY211" fmla="*/ 3101243 h 6281670"/>
                <a:gd name="connsiteX212" fmla="*/ 1924816 w 8613217"/>
                <a:gd name="connsiteY212" fmla="*/ 3099224 h 6281670"/>
                <a:gd name="connsiteX213" fmla="*/ 1986061 w 8613217"/>
                <a:gd name="connsiteY213" fmla="*/ 3087783 h 6281670"/>
                <a:gd name="connsiteX214" fmla="*/ 1992791 w 8613217"/>
                <a:gd name="connsiteY214" fmla="*/ 3087110 h 6281670"/>
                <a:gd name="connsiteX215" fmla="*/ 2087013 w 8613217"/>
                <a:gd name="connsiteY215" fmla="*/ 3074322 h 6281670"/>
                <a:gd name="connsiteX216" fmla="*/ 2113933 w 8613217"/>
                <a:gd name="connsiteY216" fmla="*/ 3072976 h 6281670"/>
                <a:gd name="connsiteX217" fmla="*/ 2118644 w 8613217"/>
                <a:gd name="connsiteY217" fmla="*/ 3064227 h 6281670"/>
                <a:gd name="connsiteX218" fmla="*/ 2257958 w 8613217"/>
                <a:gd name="connsiteY218" fmla="*/ 3064227 h 6281670"/>
                <a:gd name="connsiteX219" fmla="*/ 2262669 w 8613217"/>
                <a:gd name="connsiteY219" fmla="*/ 3072976 h 6281670"/>
                <a:gd name="connsiteX220" fmla="*/ 2434960 w 8613217"/>
                <a:gd name="connsiteY220" fmla="*/ 3101243 h 6281670"/>
                <a:gd name="connsiteX221" fmla="*/ 2635518 w 8613217"/>
                <a:gd name="connsiteY221" fmla="*/ 3164506 h 6281670"/>
                <a:gd name="connsiteX222" fmla="*/ 3038653 w 8613217"/>
                <a:gd name="connsiteY222" fmla="*/ 3453902 h 6281670"/>
                <a:gd name="connsiteX223" fmla="*/ 3580428 w 8613217"/>
                <a:gd name="connsiteY223" fmla="*/ 4087880 h 6281670"/>
                <a:gd name="connsiteX224" fmla="*/ 3776274 w 8613217"/>
                <a:gd name="connsiteY224" fmla="*/ 4626290 h 6281670"/>
                <a:gd name="connsiteX225" fmla="*/ 3813963 w 8613217"/>
                <a:gd name="connsiteY225" fmla="*/ 4802619 h 6281670"/>
                <a:gd name="connsiteX226" fmla="*/ 3811944 w 8613217"/>
                <a:gd name="connsiteY226" fmla="*/ 5407658 h 6281670"/>
                <a:gd name="connsiteX227" fmla="*/ 3881265 w 8613217"/>
                <a:gd name="connsiteY227" fmla="*/ 5874056 h 6281670"/>
                <a:gd name="connsiteX228" fmla="*/ 3879919 w 8613217"/>
                <a:gd name="connsiteY228" fmla="*/ 5898957 h 6281670"/>
                <a:gd name="connsiteX229" fmla="*/ 3757430 w 8613217"/>
                <a:gd name="connsiteY229" fmla="*/ 5946068 h 6281670"/>
                <a:gd name="connsiteX230" fmla="*/ 3743970 w 8613217"/>
                <a:gd name="connsiteY230" fmla="*/ 6053750 h 6281670"/>
                <a:gd name="connsiteX231" fmla="*/ 3803195 w 8613217"/>
                <a:gd name="connsiteY231" fmla="*/ 6092112 h 6281670"/>
                <a:gd name="connsiteX232" fmla="*/ 3896071 w 8613217"/>
                <a:gd name="connsiteY232" fmla="*/ 6023464 h 6281670"/>
                <a:gd name="connsiteX233" fmla="*/ 3920972 w 8613217"/>
                <a:gd name="connsiteY233" fmla="*/ 5996544 h 6281670"/>
                <a:gd name="connsiteX234" fmla="*/ 3918953 w 8613217"/>
                <a:gd name="connsiteY234" fmla="*/ 6053077 h 6281670"/>
                <a:gd name="connsiteX235" fmla="*/ 3931741 w 8613217"/>
                <a:gd name="connsiteY235" fmla="*/ 6077978 h 6281670"/>
                <a:gd name="connsiteX236" fmla="*/ 3951931 w 8613217"/>
                <a:gd name="connsiteY236" fmla="*/ 6055769 h 6281670"/>
                <a:gd name="connsiteX237" fmla="*/ 3972121 w 8613217"/>
                <a:gd name="connsiteY237" fmla="*/ 5988468 h 6281670"/>
                <a:gd name="connsiteX238" fmla="*/ 3994331 w 8613217"/>
                <a:gd name="connsiteY238" fmla="*/ 5968277 h 6281670"/>
                <a:gd name="connsiteX239" fmla="*/ 4005099 w 8613217"/>
                <a:gd name="connsiteY239" fmla="*/ 5995198 h 6281670"/>
                <a:gd name="connsiteX240" fmla="*/ 4071054 w 8613217"/>
                <a:gd name="connsiteY240" fmla="*/ 6040290 h 6281670"/>
                <a:gd name="connsiteX241" fmla="*/ 4100667 w 8613217"/>
                <a:gd name="connsiteY241" fmla="*/ 6026829 h 6281670"/>
                <a:gd name="connsiteX242" fmla="*/ 4110089 w 8613217"/>
                <a:gd name="connsiteY242" fmla="*/ 5993179 h 6281670"/>
                <a:gd name="connsiteX243" fmla="*/ 4124895 w 8613217"/>
                <a:gd name="connsiteY243" fmla="*/ 6032214 h 6281670"/>
                <a:gd name="connsiteX244" fmla="*/ 4117492 w 8613217"/>
                <a:gd name="connsiteY244" fmla="*/ 6106918 h 6281670"/>
                <a:gd name="connsiteX245" fmla="*/ 4080476 w 8613217"/>
                <a:gd name="connsiteY245" fmla="*/ 6141242 h 6281670"/>
                <a:gd name="connsiteX246" fmla="*/ 4176717 w 8613217"/>
                <a:gd name="connsiteY246" fmla="*/ 6189025 h 6281670"/>
                <a:gd name="connsiteX247" fmla="*/ 4170660 w 8613217"/>
                <a:gd name="connsiteY247" fmla="*/ 6271133 h 6281670"/>
                <a:gd name="connsiteX248" fmla="*/ 4195562 w 8613217"/>
                <a:gd name="connsiteY248" fmla="*/ 6277863 h 6281670"/>
                <a:gd name="connsiteX249" fmla="*/ 4261517 w 8613217"/>
                <a:gd name="connsiteY249" fmla="*/ 6267768 h 6281670"/>
                <a:gd name="connsiteX250" fmla="*/ 4289784 w 8613217"/>
                <a:gd name="connsiteY250" fmla="*/ 6247578 h 6281670"/>
                <a:gd name="connsiteX251" fmla="*/ 4295840 w 8613217"/>
                <a:gd name="connsiteY251" fmla="*/ 6204505 h 6281670"/>
                <a:gd name="connsiteX252" fmla="*/ 4305936 w 8613217"/>
                <a:gd name="connsiteY252" fmla="*/ 6182969 h 6281670"/>
                <a:gd name="connsiteX253" fmla="*/ 4324107 w 8613217"/>
                <a:gd name="connsiteY253" fmla="*/ 6199794 h 6281670"/>
                <a:gd name="connsiteX254" fmla="*/ 4336894 w 8613217"/>
                <a:gd name="connsiteY254" fmla="*/ 6230752 h 6281670"/>
                <a:gd name="connsiteX255" fmla="*/ 4342951 w 8613217"/>
                <a:gd name="connsiteY255" fmla="*/ 6226714 h 6281670"/>
                <a:gd name="connsiteX256" fmla="*/ 4369872 w 8613217"/>
                <a:gd name="connsiteY256" fmla="*/ 6185660 h 6281670"/>
                <a:gd name="connsiteX257" fmla="*/ 4382659 w 8613217"/>
                <a:gd name="connsiteY257" fmla="*/ 6234791 h 6281670"/>
                <a:gd name="connsiteX258" fmla="*/ 4406888 w 8613217"/>
                <a:gd name="connsiteY258" fmla="*/ 6265749 h 6281670"/>
                <a:gd name="connsiteX259" fmla="*/ 4484284 w 8613217"/>
                <a:gd name="connsiteY259" fmla="*/ 6275171 h 6281670"/>
                <a:gd name="connsiteX260" fmla="*/ 4499090 w 8613217"/>
                <a:gd name="connsiteY260" fmla="*/ 6272479 h 6281670"/>
                <a:gd name="connsiteX261" fmla="*/ 4512551 w 8613217"/>
                <a:gd name="connsiteY261" fmla="*/ 6181622 h 6281670"/>
                <a:gd name="connsiteX262" fmla="*/ 4572449 w 8613217"/>
                <a:gd name="connsiteY262" fmla="*/ 6153356 h 6281670"/>
                <a:gd name="connsiteX263" fmla="*/ 4575814 w 8613217"/>
                <a:gd name="connsiteY263" fmla="*/ 6127781 h 6281670"/>
                <a:gd name="connsiteX264" fmla="*/ 4538125 w 8613217"/>
                <a:gd name="connsiteY264" fmla="*/ 6076633 h 6281670"/>
                <a:gd name="connsiteX265" fmla="*/ 4536779 w 8613217"/>
                <a:gd name="connsiteY265" fmla="*/ 6042309 h 6281670"/>
                <a:gd name="connsiteX266" fmla="*/ 4573122 w 8613217"/>
                <a:gd name="connsiteY266" fmla="*/ 6032214 h 6281670"/>
                <a:gd name="connsiteX267" fmla="*/ 4637731 w 8613217"/>
                <a:gd name="connsiteY267" fmla="*/ 6051058 h 6281670"/>
                <a:gd name="connsiteX268" fmla="*/ 4665997 w 8613217"/>
                <a:gd name="connsiteY268" fmla="*/ 6029522 h 6281670"/>
                <a:gd name="connsiteX269" fmla="*/ 4665997 w 8613217"/>
                <a:gd name="connsiteY269" fmla="*/ 5985776 h 6281670"/>
                <a:gd name="connsiteX270" fmla="*/ 4681477 w 8613217"/>
                <a:gd name="connsiteY270" fmla="*/ 5966931 h 6281670"/>
                <a:gd name="connsiteX271" fmla="*/ 4701667 w 8613217"/>
                <a:gd name="connsiteY271" fmla="*/ 5981065 h 6281670"/>
                <a:gd name="connsiteX272" fmla="*/ 4724550 w 8613217"/>
                <a:gd name="connsiteY272" fmla="*/ 6054423 h 6281670"/>
                <a:gd name="connsiteX273" fmla="*/ 4743394 w 8613217"/>
                <a:gd name="connsiteY273" fmla="*/ 6073268 h 6281670"/>
                <a:gd name="connsiteX274" fmla="*/ 4752143 w 8613217"/>
                <a:gd name="connsiteY274" fmla="*/ 6050385 h 6281670"/>
                <a:gd name="connsiteX275" fmla="*/ 4752143 w 8613217"/>
                <a:gd name="connsiteY275" fmla="*/ 5996544 h 6281670"/>
                <a:gd name="connsiteX276" fmla="*/ 4800600 w 8613217"/>
                <a:gd name="connsiteY276" fmla="*/ 6046347 h 6281670"/>
                <a:gd name="connsiteX277" fmla="*/ 4859825 w 8613217"/>
                <a:gd name="connsiteY277" fmla="*/ 6088747 h 6281670"/>
                <a:gd name="connsiteX278" fmla="*/ 4932511 w 8613217"/>
                <a:gd name="connsiteY278" fmla="*/ 6036252 h 6281670"/>
                <a:gd name="connsiteX279" fmla="*/ 4919050 w 8613217"/>
                <a:gd name="connsiteY279" fmla="*/ 5940011 h 6281670"/>
                <a:gd name="connsiteX280" fmla="*/ 4830213 w 8613217"/>
                <a:gd name="connsiteY280" fmla="*/ 5933281 h 6281670"/>
                <a:gd name="connsiteX281" fmla="*/ 4779064 w 8613217"/>
                <a:gd name="connsiteY281" fmla="*/ 5876074 h 6281670"/>
                <a:gd name="connsiteX282" fmla="*/ 4778391 w 8613217"/>
                <a:gd name="connsiteY282" fmla="*/ 5829637 h 6281670"/>
                <a:gd name="connsiteX283" fmla="*/ 5091342 w 8613217"/>
                <a:gd name="connsiteY283" fmla="*/ 5236712 h 6281670"/>
                <a:gd name="connsiteX284" fmla="*/ 5116243 w 8613217"/>
                <a:gd name="connsiteY284" fmla="*/ 5202389 h 6281670"/>
                <a:gd name="connsiteX285" fmla="*/ 5269690 w 8613217"/>
                <a:gd name="connsiteY285" fmla="*/ 5086631 h 6281670"/>
                <a:gd name="connsiteX286" fmla="*/ 5744837 w 8613217"/>
                <a:gd name="connsiteY286" fmla="*/ 4795889 h 6281670"/>
                <a:gd name="connsiteX287" fmla="*/ 5814830 w 8613217"/>
                <a:gd name="connsiteY287" fmla="*/ 4775699 h 6281670"/>
                <a:gd name="connsiteX288" fmla="*/ 6103553 w 8613217"/>
                <a:gd name="connsiteY288" fmla="*/ 4765603 h 6281670"/>
                <a:gd name="connsiteX289" fmla="*/ 7086824 w 8613217"/>
                <a:gd name="connsiteY289" fmla="*/ 4811369 h 6281670"/>
                <a:gd name="connsiteX290" fmla="*/ 7489959 w 8613217"/>
                <a:gd name="connsiteY290" fmla="*/ 4805311 h 6281670"/>
                <a:gd name="connsiteX291" fmla="*/ 7516880 w 8613217"/>
                <a:gd name="connsiteY291" fmla="*/ 4801946 h 6281670"/>
                <a:gd name="connsiteX292" fmla="*/ 7536397 w 8613217"/>
                <a:gd name="connsiteY292" fmla="*/ 4800600 h 6281670"/>
                <a:gd name="connsiteX293" fmla="*/ 7619850 w 8613217"/>
                <a:gd name="connsiteY293" fmla="*/ 4791178 h 6281670"/>
                <a:gd name="connsiteX294" fmla="*/ 7661577 w 8613217"/>
                <a:gd name="connsiteY294" fmla="*/ 4813388 h 6281670"/>
                <a:gd name="connsiteX295" fmla="*/ 7920014 w 8613217"/>
                <a:gd name="connsiteY295" fmla="*/ 5004523 h 6281670"/>
                <a:gd name="connsiteX296" fmla="*/ 8354780 w 8613217"/>
                <a:gd name="connsiteY296" fmla="*/ 4830886 h 6281670"/>
                <a:gd name="connsiteX297" fmla="*/ 8579567 w 8613217"/>
                <a:gd name="connsiteY297" fmla="*/ 4409580 h 6281670"/>
                <a:gd name="connsiteX298" fmla="*/ 8613217 w 8613217"/>
                <a:gd name="connsiteY298" fmla="*/ 4250076 h 6281670"/>
                <a:gd name="connsiteX299" fmla="*/ 8613217 w 8613217"/>
                <a:gd name="connsiteY299" fmla="*/ 4196235 h 6281670"/>
                <a:gd name="connsiteX300" fmla="*/ 8420062 w 8613217"/>
                <a:gd name="connsiteY300" fmla="*/ 4211041 h 6281670"/>
                <a:gd name="connsiteX301" fmla="*/ 4571776 w 8613217"/>
                <a:gd name="connsiteY301" fmla="*/ 915970 h 6281670"/>
                <a:gd name="connsiteX302" fmla="*/ 4583890 w 8613217"/>
                <a:gd name="connsiteY302" fmla="*/ 888377 h 6281670"/>
                <a:gd name="connsiteX303" fmla="*/ 4571776 w 8613217"/>
                <a:gd name="connsiteY303" fmla="*/ 915970 h 6281670"/>
                <a:gd name="connsiteX304" fmla="*/ 2362948 w 8613217"/>
                <a:gd name="connsiteY304" fmla="*/ 965100 h 6281670"/>
                <a:gd name="connsiteX305" fmla="*/ 2363621 w 8613217"/>
                <a:gd name="connsiteY305" fmla="*/ 962408 h 6281670"/>
                <a:gd name="connsiteX306" fmla="*/ 2368332 w 8613217"/>
                <a:gd name="connsiteY306" fmla="*/ 967119 h 6281670"/>
                <a:gd name="connsiteX307" fmla="*/ 2362948 w 8613217"/>
                <a:gd name="connsiteY307" fmla="*/ 965100 h 6281670"/>
                <a:gd name="connsiteX308" fmla="*/ 2435633 w 8613217"/>
                <a:gd name="connsiteY308" fmla="*/ 1055284 h 6281670"/>
                <a:gd name="connsiteX309" fmla="*/ 2426211 w 8613217"/>
                <a:gd name="connsiteY309" fmla="*/ 1053265 h 6281670"/>
                <a:gd name="connsiteX310" fmla="*/ 2370351 w 8613217"/>
                <a:gd name="connsiteY310" fmla="*/ 968465 h 6281670"/>
                <a:gd name="connsiteX311" fmla="*/ 2432268 w 8613217"/>
                <a:gd name="connsiteY311" fmla="*/ 1045862 h 6281670"/>
                <a:gd name="connsiteX312" fmla="*/ 2435633 w 8613217"/>
                <a:gd name="connsiteY312" fmla="*/ 1055284 h 6281670"/>
                <a:gd name="connsiteX313" fmla="*/ 695895 w 8613217"/>
                <a:gd name="connsiteY313" fmla="*/ 1016922 h 6281670"/>
                <a:gd name="connsiteX314" fmla="*/ 692530 w 8613217"/>
                <a:gd name="connsiteY314" fmla="*/ 1005481 h 6281670"/>
                <a:gd name="connsiteX315" fmla="*/ 695895 w 8613217"/>
                <a:gd name="connsiteY315" fmla="*/ 1016922 h 6281670"/>
                <a:gd name="connsiteX316" fmla="*/ 4511205 w 8613217"/>
                <a:gd name="connsiteY316" fmla="*/ 6014042 h 6281670"/>
                <a:gd name="connsiteX317" fmla="*/ 4537452 w 8613217"/>
                <a:gd name="connsiteY317" fmla="*/ 5944049 h 6281670"/>
                <a:gd name="connsiteX318" fmla="*/ 4511205 w 8613217"/>
                <a:gd name="connsiteY318" fmla="*/ 6014042 h 6281670"/>
                <a:gd name="connsiteX319" fmla="*/ 4750797 w 8613217"/>
                <a:gd name="connsiteY319" fmla="*/ 5917128 h 6281670"/>
                <a:gd name="connsiteX320" fmla="*/ 4741375 w 8613217"/>
                <a:gd name="connsiteY320" fmla="*/ 5939338 h 6281670"/>
                <a:gd name="connsiteX321" fmla="*/ 4732626 w 8613217"/>
                <a:gd name="connsiteY321" fmla="*/ 5935300 h 6281670"/>
                <a:gd name="connsiteX322" fmla="*/ 4727915 w 8613217"/>
                <a:gd name="connsiteY322" fmla="*/ 5907706 h 6281670"/>
                <a:gd name="connsiteX323" fmla="*/ 4750797 w 8613217"/>
                <a:gd name="connsiteY323" fmla="*/ 5875402 h 6281670"/>
                <a:gd name="connsiteX324" fmla="*/ 4750797 w 8613217"/>
                <a:gd name="connsiteY324" fmla="*/ 5917128 h 6281670"/>
                <a:gd name="connsiteX325" fmla="*/ 4875978 w 8613217"/>
                <a:gd name="connsiteY325" fmla="*/ 5457461 h 6281670"/>
                <a:gd name="connsiteX326" fmla="*/ 4616868 w 8613217"/>
                <a:gd name="connsiteY326" fmla="*/ 5877421 h 6281670"/>
                <a:gd name="connsiteX327" fmla="*/ 4562354 w 8613217"/>
                <a:gd name="connsiteY327" fmla="*/ 5884824 h 6281670"/>
                <a:gd name="connsiteX328" fmla="*/ 4880015 w 8613217"/>
                <a:gd name="connsiteY328" fmla="*/ 5419772 h 6281670"/>
                <a:gd name="connsiteX329" fmla="*/ 4875978 w 8613217"/>
                <a:gd name="connsiteY329" fmla="*/ 5457461 h 6281670"/>
                <a:gd name="connsiteX330" fmla="*/ 5020675 w 8613217"/>
                <a:gd name="connsiteY330" fmla="*/ 5141145 h 6281670"/>
                <a:gd name="connsiteX331" fmla="*/ 4989717 w 8613217"/>
                <a:gd name="connsiteY331" fmla="*/ 5179506 h 6281670"/>
                <a:gd name="connsiteX332" fmla="*/ 4445922 w 8613217"/>
                <a:gd name="connsiteY332" fmla="*/ 5878767 h 6281670"/>
                <a:gd name="connsiteX333" fmla="*/ 4415637 w 8613217"/>
                <a:gd name="connsiteY333" fmla="*/ 5953471 h 6281670"/>
                <a:gd name="connsiteX334" fmla="*/ 4357085 w 8613217"/>
                <a:gd name="connsiteY334" fmla="*/ 6075286 h 6281670"/>
                <a:gd name="connsiteX335" fmla="*/ 4338240 w 8613217"/>
                <a:gd name="connsiteY335" fmla="*/ 6125762 h 6281670"/>
                <a:gd name="connsiteX336" fmla="*/ 4322761 w 8613217"/>
                <a:gd name="connsiteY336" fmla="*/ 6080671 h 6281670"/>
                <a:gd name="connsiteX337" fmla="*/ 4306609 w 8613217"/>
                <a:gd name="connsiteY337" fmla="*/ 6061826 h 6281670"/>
                <a:gd name="connsiteX338" fmla="*/ 4295168 w 8613217"/>
                <a:gd name="connsiteY338" fmla="*/ 6082689 h 6281670"/>
                <a:gd name="connsiteX339" fmla="*/ 4292475 w 8613217"/>
                <a:gd name="connsiteY339" fmla="*/ 6112302 h 6281670"/>
                <a:gd name="connsiteX340" fmla="*/ 4277669 w 8613217"/>
                <a:gd name="connsiteY340" fmla="*/ 6097496 h 6281670"/>
                <a:gd name="connsiteX341" fmla="*/ 4183447 w 8613217"/>
                <a:gd name="connsiteY341" fmla="*/ 5282478 h 6281670"/>
                <a:gd name="connsiteX342" fmla="*/ 4412945 w 8613217"/>
                <a:gd name="connsiteY342" fmla="*/ 4743394 h 6281670"/>
                <a:gd name="connsiteX343" fmla="*/ 5036828 w 8613217"/>
                <a:gd name="connsiteY343" fmla="*/ 3935106 h 6281670"/>
                <a:gd name="connsiteX344" fmla="*/ 5054999 w 8613217"/>
                <a:gd name="connsiteY344" fmla="*/ 3966064 h 6281670"/>
                <a:gd name="connsiteX345" fmla="*/ 5020675 w 8613217"/>
                <a:gd name="connsiteY345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504378 w 8613217"/>
                <a:gd name="connsiteY156" fmla="*/ 2605906 h 6281670"/>
                <a:gd name="connsiteX157" fmla="*/ 3733875 w 8613217"/>
                <a:gd name="connsiteY157" fmla="*/ 3249979 h 6281670"/>
                <a:gd name="connsiteX158" fmla="*/ 3823385 w 8613217"/>
                <a:gd name="connsiteY158" fmla="*/ 4359777 h 6281670"/>
                <a:gd name="connsiteX159" fmla="*/ 3816655 w 8613217"/>
                <a:gd name="connsiteY159" fmla="*/ 4369199 h 6281670"/>
                <a:gd name="connsiteX160" fmla="*/ 3800503 w 8613217"/>
                <a:gd name="connsiteY160" fmla="*/ 4322761 h 6281670"/>
                <a:gd name="connsiteX161" fmla="*/ 3407464 w 8613217"/>
                <a:gd name="connsiteY161" fmla="*/ 3663208 h 6281670"/>
                <a:gd name="connsiteX162" fmla="*/ 2516395 w 8613217"/>
                <a:gd name="connsiteY162" fmla="*/ 2980101 h 6281670"/>
                <a:gd name="connsiteX163" fmla="*/ 2502934 w 8613217"/>
                <a:gd name="connsiteY163" fmla="*/ 2971351 h 6281670"/>
                <a:gd name="connsiteX164" fmla="*/ 2390541 w 8613217"/>
                <a:gd name="connsiteY164" fmla="*/ 2898666 h 6281670"/>
                <a:gd name="connsiteX165" fmla="*/ 2247863 w 8613217"/>
                <a:gd name="connsiteY165" fmla="*/ 2802425 h 6281670"/>
                <a:gd name="connsiteX166" fmla="*/ 2055381 w 8613217"/>
                <a:gd name="connsiteY166" fmla="*/ 2665131 h 6281670"/>
                <a:gd name="connsiteX167" fmla="*/ 1471879 w 8613217"/>
                <a:gd name="connsiteY167" fmla="*/ 2148930 h 6281670"/>
                <a:gd name="connsiteX168" fmla="*/ 1461111 w 8613217"/>
                <a:gd name="connsiteY168" fmla="*/ 2109895 h 6281670"/>
                <a:gd name="connsiteX169" fmla="*/ 1501492 w 8613217"/>
                <a:gd name="connsiteY169" fmla="*/ 1918759 h 6281670"/>
                <a:gd name="connsiteX170" fmla="*/ 1395155 w 8613217"/>
                <a:gd name="connsiteY170" fmla="*/ 1570812 h 6281670"/>
                <a:gd name="connsiteX171" fmla="*/ 937507 w 8613217"/>
                <a:gd name="connsiteY171" fmla="*/ 860783 h 6281670"/>
                <a:gd name="connsiteX172" fmla="*/ 682435 w 8613217"/>
                <a:gd name="connsiteY172" fmla="*/ 471109 h 6281670"/>
                <a:gd name="connsiteX173" fmla="*/ 590905 w 8613217"/>
                <a:gd name="connsiteY173" fmla="*/ 214691 h 6281670"/>
                <a:gd name="connsiteX174" fmla="*/ 581483 w 8613217"/>
                <a:gd name="connsiteY174" fmla="*/ 222767 h 6281670"/>
                <a:gd name="connsiteX175" fmla="*/ 555909 w 8613217"/>
                <a:gd name="connsiteY175" fmla="*/ 262475 h 6281670"/>
                <a:gd name="connsiteX176" fmla="*/ 423998 w 8613217"/>
                <a:gd name="connsiteY176" fmla="*/ 619845 h 6281670"/>
                <a:gd name="connsiteX177" fmla="*/ 443515 w 8613217"/>
                <a:gd name="connsiteY177" fmla="*/ 1227575 h 6281670"/>
                <a:gd name="connsiteX178" fmla="*/ 806942 w 8613217"/>
                <a:gd name="connsiteY178" fmla="*/ 1996156 h 6281670"/>
                <a:gd name="connsiteX179" fmla="*/ 1087589 w 8613217"/>
                <a:gd name="connsiteY179" fmla="*/ 2216231 h 6281670"/>
                <a:gd name="connsiteX180" fmla="*/ 1317086 w 8613217"/>
                <a:gd name="connsiteY180" fmla="*/ 2233729 h 6281670"/>
                <a:gd name="connsiteX181" fmla="*/ 1327181 w 8613217"/>
                <a:gd name="connsiteY181" fmla="*/ 2198060 h 6281670"/>
                <a:gd name="connsiteX182" fmla="*/ 816364 w 8613217"/>
                <a:gd name="connsiteY182" fmla="*/ 1324489 h 6281670"/>
                <a:gd name="connsiteX183" fmla="*/ 702625 w 8613217"/>
                <a:gd name="connsiteY183" fmla="*/ 1031056 h 6281670"/>
                <a:gd name="connsiteX184" fmla="*/ 767908 w 8613217"/>
                <a:gd name="connsiteY184" fmla="*/ 1173061 h 6281670"/>
                <a:gd name="connsiteX185" fmla="*/ 1444285 w 8613217"/>
                <a:gd name="connsiteY185" fmla="*/ 2226326 h 6281670"/>
                <a:gd name="connsiteX186" fmla="*/ 2209501 w 8613217"/>
                <a:gd name="connsiteY186" fmla="*/ 2876457 h 6281670"/>
                <a:gd name="connsiteX187" fmla="*/ 2308434 w 8613217"/>
                <a:gd name="connsiteY187" fmla="*/ 2939720 h 6281670"/>
                <a:gd name="connsiteX188" fmla="*/ 2340738 w 8613217"/>
                <a:gd name="connsiteY188" fmla="*/ 2972025 h 6281670"/>
                <a:gd name="connsiteX189" fmla="*/ 2302377 w 8613217"/>
                <a:gd name="connsiteY189" fmla="*/ 2972025 h 6281670"/>
                <a:gd name="connsiteX190" fmla="*/ 2266034 w 8613217"/>
                <a:gd name="connsiteY190" fmla="*/ 2967313 h 6281670"/>
                <a:gd name="connsiteX191" fmla="*/ 1817807 w 8613217"/>
                <a:gd name="connsiteY191" fmla="*/ 3025866 h 6281670"/>
                <a:gd name="connsiteX192" fmla="*/ 1007500 w 8613217"/>
                <a:gd name="connsiteY192" fmla="*/ 3309877 h 6281670"/>
                <a:gd name="connsiteX193" fmla="*/ 960389 w 8613217"/>
                <a:gd name="connsiteY193" fmla="*/ 3293725 h 6281670"/>
                <a:gd name="connsiteX194" fmla="*/ 446207 w 8613217"/>
                <a:gd name="connsiteY194" fmla="*/ 3134221 h 6281670"/>
                <a:gd name="connsiteX195" fmla="*/ 217383 w 8613217"/>
                <a:gd name="connsiteY195" fmla="*/ 3227096 h 6281670"/>
                <a:gd name="connsiteX196" fmla="*/ 0 w 8613217"/>
                <a:gd name="connsiteY196" fmla="*/ 3236518 h 6281670"/>
                <a:gd name="connsiteX197" fmla="*/ 0 w 8613217"/>
                <a:gd name="connsiteY197" fmla="*/ 3330740 h 6281670"/>
                <a:gd name="connsiteX198" fmla="*/ 9422 w 8613217"/>
                <a:gd name="connsiteY198" fmla="*/ 3346892 h 6281670"/>
                <a:gd name="connsiteX199" fmla="*/ 255072 w 8613217"/>
                <a:gd name="connsiteY199" fmla="*/ 3717723 h 6281670"/>
                <a:gd name="connsiteX200" fmla="*/ 747044 w 8613217"/>
                <a:gd name="connsiteY200" fmla="*/ 3826078 h 6281670"/>
                <a:gd name="connsiteX201" fmla="*/ 1016249 w 8613217"/>
                <a:gd name="connsiteY201" fmla="*/ 3490244 h 6281670"/>
                <a:gd name="connsiteX202" fmla="*/ 981253 w 8613217"/>
                <a:gd name="connsiteY202" fmla="*/ 3461305 h 6281670"/>
                <a:gd name="connsiteX203" fmla="*/ 563312 w 8613217"/>
                <a:gd name="connsiteY203" fmla="*/ 3490917 h 6281670"/>
                <a:gd name="connsiteX204" fmla="*/ 390347 w 8613217"/>
                <a:gd name="connsiteY204" fmla="*/ 3460632 h 6281670"/>
                <a:gd name="connsiteX205" fmla="*/ 489953 w 8613217"/>
                <a:gd name="connsiteY205" fmla="*/ 3463997 h 6281670"/>
                <a:gd name="connsiteX206" fmla="*/ 903183 w 8613217"/>
                <a:gd name="connsiteY206" fmla="*/ 3408137 h 6281670"/>
                <a:gd name="connsiteX207" fmla="*/ 1043170 w 8613217"/>
                <a:gd name="connsiteY207" fmla="*/ 3372467 h 6281670"/>
                <a:gd name="connsiteX208" fmla="*/ 1508895 w 8613217"/>
                <a:gd name="connsiteY208" fmla="*/ 3218347 h 6281670"/>
                <a:gd name="connsiteX209" fmla="*/ 1912029 w 8613217"/>
                <a:gd name="connsiteY209" fmla="*/ 3101243 h 6281670"/>
                <a:gd name="connsiteX210" fmla="*/ 1912029 w 8613217"/>
                <a:gd name="connsiteY210" fmla="*/ 3101243 h 6281670"/>
                <a:gd name="connsiteX211" fmla="*/ 1924816 w 8613217"/>
                <a:gd name="connsiteY211" fmla="*/ 3099224 h 6281670"/>
                <a:gd name="connsiteX212" fmla="*/ 1986061 w 8613217"/>
                <a:gd name="connsiteY212" fmla="*/ 3087783 h 6281670"/>
                <a:gd name="connsiteX213" fmla="*/ 1992791 w 8613217"/>
                <a:gd name="connsiteY213" fmla="*/ 3087110 h 6281670"/>
                <a:gd name="connsiteX214" fmla="*/ 2087013 w 8613217"/>
                <a:gd name="connsiteY214" fmla="*/ 3074322 h 6281670"/>
                <a:gd name="connsiteX215" fmla="*/ 2113933 w 8613217"/>
                <a:gd name="connsiteY215" fmla="*/ 3072976 h 6281670"/>
                <a:gd name="connsiteX216" fmla="*/ 2118644 w 8613217"/>
                <a:gd name="connsiteY216" fmla="*/ 3064227 h 6281670"/>
                <a:gd name="connsiteX217" fmla="*/ 2257958 w 8613217"/>
                <a:gd name="connsiteY217" fmla="*/ 3064227 h 6281670"/>
                <a:gd name="connsiteX218" fmla="*/ 2262669 w 8613217"/>
                <a:gd name="connsiteY218" fmla="*/ 3072976 h 6281670"/>
                <a:gd name="connsiteX219" fmla="*/ 2434960 w 8613217"/>
                <a:gd name="connsiteY219" fmla="*/ 3101243 h 6281670"/>
                <a:gd name="connsiteX220" fmla="*/ 2635518 w 8613217"/>
                <a:gd name="connsiteY220" fmla="*/ 3164506 h 6281670"/>
                <a:gd name="connsiteX221" fmla="*/ 3038653 w 8613217"/>
                <a:gd name="connsiteY221" fmla="*/ 3453902 h 6281670"/>
                <a:gd name="connsiteX222" fmla="*/ 3580428 w 8613217"/>
                <a:gd name="connsiteY222" fmla="*/ 4087880 h 6281670"/>
                <a:gd name="connsiteX223" fmla="*/ 3776274 w 8613217"/>
                <a:gd name="connsiteY223" fmla="*/ 4626290 h 6281670"/>
                <a:gd name="connsiteX224" fmla="*/ 3813963 w 8613217"/>
                <a:gd name="connsiteY224" fmla="*/ 4802619 h 6281670"/>
                <a:gd name="connsiteX225" fmla="*/ 3811944 w 8613217"/>
                <a:gd name="connsiteY225" fmla="*/ 5407658 h 6281670"/>
                <a:gd name="connsiteX226" fmla="*/ 3881265 w 8613217"/>
                <a:gd name="connsiteY226" fmla="*/ 5874056 h 6281670"/>
                <a:gd name="connsiteX227" fmla="*/ 3879919 w 8613217"/>
                <a:gd name="connsiteY227" fmla="*/ 5898957 h 6281670"/>
                <a:gd name="connsiteX228" fmla="*/ 3757430 w 8613217"/>
                <a:gd name="connsiteY228" fmla="*/ 5946068 h 6281670"/>
                <a:gd name="connsiteX229" fmla="*/ 3743970 w 8613217"/>
                <a:gd name="connsiteY229" fmla="*/ 6053750 h 6281670"/>
                <a:gd name="connsiteX230" fmla="*/ 3803195 w 8613217"/>
                <a:gd name="connsiteY230" fmla="*/ 6092112 h 6281670"/>
                <a:gd name="connsiteX231" fmla="*/ 3896071 w 8613217"/>
                <a:gd name="connsiteY231" fmla="*/ 6023464 h 6281670"/>
                <a:gd name="connsiteX232" fmla="*/ 3920972 w 8613217"/>
                <a:gd name="connsiteY232" fmla="*/ 5996544 h 6281670"/>
                <a:gd name="connsiteX233" fmla="*/ 3918953 w 8613217"/>
                <a:gd name="connsiteY233" fmla="*/ 6053077 h 6281670"/>
                <a:gd name="connsiteX234" fmla="*/ 3931741 w 8613217"/>
                <a:gd name="connsiteY234" fmla="*/ 6077978 h 6281670"/>
                <a:gd name="connsiteX235" fmla="*/ 3951931 w 8613217"/>
                <a:gd name="connsiteY235" fmla="*/ 6055769 h 6281670"/>
                <a:gd name="connsiteX236" fmla="*/ 3972121 w 8613217"/>
                <a:gd name="connsiteY236" fmla="*/ 5988468 h 6281670"/>
                <a:gd name="connsiteX237" fmla="*/ 3994331 w 8613217"/>
                <a:gd name="connsiteY237" fmla="*/ 5968277 h 6281670"/>
                <a:gd name="connsiteX238" fmla="*/ 4005099 w 8613217"/>
                <a:gd name="connsiteY238" fmla="*/ 5995198 h 6281670"/>
                <a:gd name="connsiteX239" fmla="*/ 4071054 w 8613217"/>
                <a:gd name="connsiteY239" fmla="*/ 6040290 h 6281670"/>
                <a:gd name="connsiteX240" fmla="*/ 4100667 w 8613217"/>
                <a:gd name="connsiteY240" fmla="*/ 6026829 h 6281670"/>
                <a:gd name="connsiteX241" fmla="*/ 4110089 w 8613217"/>
                <a:gd name="connsiteY241" fmla="*/ 5993179 h 6281670"/>
                <a:gd name="connsiteX242" fmla="*/ 4124895 w 8613217"/>
                <a:gd name="connsiteY242" fmla="*/ 6032214 h 6281670"/>
                <a:gd name="connsiteX243" fmla="*/ 4117492 w 8613217"/>
                <a:gd name="connsiteY243" fmla="*/ 6106918 h 6281670"/>
                <a:gd name="connsiteX244" fmla="*/ 4080476 w 8613217"/>
                <a:gd name="connsiteY244" fmla="*/ 6141242 h 6281670"/>
                <a:gd name="connsiteX245" fmla="*/ 4176717 w 8613217"/>
                <a:gd name="connsiteY245" fmla="*/ 6189025 h 6281670"/>
                <a:gd name="connsiteX246" fmla="*/ 4170660 w 8613217"/>
                <a:gd name="connsiteY246" fmla="*/ 6271133 h 6281670"/>
                <a:gd name="connsiteX247" fmla="*/ 4195562 w 8613217"/>
                <a:gd name="connsiteY247" fmla="*/ 6277863 h 6281670"/>
                <a:gd name="connsiteX248" fmla="*/ 4261517 w 8613217"/>
                <a:gd name="connsiteY248" fmla="*/ 6267768 h 6281670"/>
                <a:gd name="connsiteX249" fmla="*/ 4289784 w 8613217"/>
                <a:gd name="connsiteY249" fmla="*/ 6247578 h 6281670"/>
                <a:gd name="connsiteX250" fmla="*/ 4295840 w 8613217"/>
                <a:gd name="connsiteY250" fmla="*/ 6204505 h 6281670"/>
                <a:gd name="connsiteX251" fmla="*/ 4305936 w 8613217"/>
                <a:gd name="connsiteY251" fmla="*/ 6182969 h 6281670"/>
                <a:gd name="connsiteX252" fmla="*/ 4324107 w 8613217"/>
                <a:gd name="connsiteY252" fmla="*/ 6199794 h 6281670"/>
                <a:gd name="connsiteX253" fmla="*/ 4336894 w 8613217"/>
                <a:gd name="connsiteY253" fmla="*/ 6230752 h 6281670"/>
                <a:gd name="connsiteX254" fmla="*/ 4342951 w 8613217"/>
                <a:gd name="connsiteY254" fmla="*/ 6226714 h 6281670"/>
                <a:gd name="connsiteX255" fmla="*/ 4369872 w 8613217"/>
                <a:gd name="connsiteY255" fmla="*/ 6185660 h 6281670"/>
                <a:gd name="connsiteX256" fmla="*/ 4382659 w 8613217"/>
                <a:gd name="connsiteY256" fmla="*/ 6234791 h 6281670"/>
                <a:gd name="connsiteX257" fmla="*/ 4406888 w 8613217"/>
                <a:gd name="connsiteY257" fmla="*/ 6265749 h 6281670"/>
                <a:gd name="connsiteX258" fmla="*/ 4484284 w 8613217"/>
                <a:gd name="connsiteY258" fmla="*/ 6275171 h 6281670"/>
                <a:gd name="connsiteX259" fmla="*/ 4499090 w 8613217"/>
                <a:gd name="connsiteY259" fmla="*/ 6272479 h 6281670"/>
                <a:gd name="connsiteX260" fmla="*/ 4512551 w 8613217"/>
                <a:gd name="connsiteY260" fmla="*/ 6181622 h 6281670"/>
                <a:gd name="connsiteX261" fmla="*/ 4572449 w 8613217"/>
                <a:gd name="connsiteY261" fmla="*/ 6153356 h 6281670"/>
                <a:gd name="connsiteX262" fmla="*/ 4575814 w 8613217"/>
                <a:gd name="connsiteY262" fmla="*/ 6127781 h 6281670"/>
                <a:gd name="connsiteX263" fmla="*/ 4538125 w 8613217"/>
                <a:gd name="connsiteY263" fmla="*/ 6076633 h 6281670"/>
                <a:gd name="connsiteX264" fmla="*/ 4536779 w 8613217"/>
                <a:gd name="connsiteY264" fmla="*/ 6042309 h 6281670"/>
                <a:gd name="connsiteX265" fmla="*/ 4573122 w 8613217"/>
                <a:gd name="connsiteY265" fmla="*/ 6032214 h 6281670"/>
                <a:gd name="connsiteX266" fmla="*/ 4637731 w 8613217"/>
                <a:gd name="connsiteY266" fmla="*/ 6051058 h 6281670"/>
                <a:gd name="connsiteX267" fmla="*/ 4665997 w 8613217"/>
                <a:gd name="connsiteY267" fmla="*/ 6029522 h 6281670"/>
                <a:gd name="connsiteX268" fmla="*/ 4665997 w 8613217"/>
                <a:gd name="connsiteY268" fmla="*/ 5985776 h 6281670"/>
                <a:gd name="connsiteX269" fmla="*/ 4681477 w 8613217"/>
                <a:gd name="connsiteY269" fmla="*/ 5966931 h 6281670"/>
                <a:gd name="connsiteX270" fmla="*/ 4701667 w 8613217"/>
                <a:gd name="connsiteY270" fmla="*/ 5981065 h 6281670"/>
                <a:gd name="connsiteX271" fmla="*/ 4724550 w 8613217"/>
                <a:gd name="connsiteY271" fmla="*/ 6054423 h 6281670"/>
                <a:gd name="connsiteX272" fmla="*/ 4743394 w 8613217"/>
                <a:gd name="connsiteY272" fmla="*/ 6073268 h 6281670"/>
                <a:gd name="connsiteX273" fmla="*/ 4752143 w 8613217"/>
                <a:gd name="connsiteY273" fmla="*/ 6050385 h 6281670"/>
                <a:gd name="connsiteX274" fmla="*/ 4752143 w 8613217"/>
                <a:gd name="connsiteY274" fmla="*/ 5996544 h 6281670"/>
                <a:gd name="connsiteX275" fmla="*/ 4800600 w 8613217"/>
                <a:gd name="connsiteY275" fmla="*/ 6046347 h 6281670"/>
                <a:gd name="connsiteX276" fmla="*/ 4859825 w 8613217"/>
                <a:gd name="connsiteY276" fmla="*/ 6088747 h 6281670"/>
                <a:gd name="connsiteX277" fmla="*/ 4932511 w 8613217"/>
                <a:gd name="connsiteY277" fmla="*/ 6036252 h 6281670"/>
                <a:gd name="connsiteX278" fmla="*/ 4919050 w 8613217"/>
                <a:gd name="connsiteY278" fmla="*/ 5940011 h 6281670"/>
                <a:gd name="connsiteX279" fmla="*/ 4830213 w 8613217"/>
                <a:gd name="connsiteY279" fmla="*/ 5933281 h 6281670"/>
                <a:gd name="connsiteX280" fmla="*/ 4779064 w 8613217"/>
                <a:gd name="connsiteY280" fmla="*/ 5876074 h 6281670"/>
                <a:gd name="connsiteX281" fmla="*/ 4778391 w 8613217"/>
                <a:gd name="connsiteY281" fmla="*/ 5829637 h 6281670"/>
                <a:gd name="connsiteX282" fmla="*/ 5091342 w 8613217"/>
                <a:gd name="connsiteY282" fmla="*/ 5236712 h 6281670"/>
                <a:gd name="connsiteX283" fmla="*/ 5116243 w 8613217"/>
                <a:gd name="connsiteY283" fmla="*/ 5202389 h 6281670"/>
                <a:gd name="connsiteX284" fmla="*/ 5269690 w 8613217"/>
                <a:gd name="connsiteY284" fmla="*/ 5086631 h 6281670"/>
                <a:gd name="connsiteX285" fmla="*/ 5744837 w 8613217"/>
                <a:gd name="connsiteY285" fmla="*/ 4795889 h 6281670"/>
                <a:gd name="connsiteX286" fmla="*/ 5814830 w 8613217"/>
                <a:gd name="connsiteY286" fmla="*/ 4775699 h 6281670"/>
                <a:gd name="connsiteX287" fmla="*/ 6103553 w 8613217"/>
                <a:gd name="connsiteY287" fmla="*/ 4765603 h 6281670"/>
                <a:gd name="connsiteX288" fmla="*/ 7086824 w 8613217"/>
                <a:gd name="connsiteY288" fmla="*/ 4811369 h 6281670"/>
                <a:gd name="connsiteX289" fmla="*/ 7489959 w 8613217"/>
                <a:gd name="connsiteY289" fmla="*/ 4805311 h 6281670"/>
                <a:gd name="connsiteX290" fmla="*/ 7516880 w 8613217"/>
                <a:gd name="connsiteY290" fmla="*/ 4801946 h 6281670"/>
                <a:gd name="connsiteX291" fmla="*/ 7536397 w 8613217"/>
                <a:gd name="connsiteY291" fmla="*/ 4800600 h 6281670"/>
                <a:gd name="connsiteX292" fmla="*/ 7619850 w 8613217"/>
                <a:gd name="connsiteY292" fmla="*/ 4791178 h 6281670"/>
                <a:gd name="connsiteX293" fmla="*/ 7661577 w 8613217"/>
                <a:gd name="connsiteY293" fmla="*/ 4813388 h 6281670"/>
                <a:gd name="connsiteX294" fmla="*/ 7920014 w 8613217"/>
                <a:gd name="connsiteY294" fmla="*/ 5004523 h 6281670"/>
                <a:gd name="connsiteX295" fmla="*/ 8354780 w 8613217"/>
                <a:gd name="connsiteY295" fmla="*/ 4830886 h 6281670"/>
                <a:gd name="connsiteX296" fmla="*/ 8579567 w 8613217"/>
                <a:gd name="connsiteY296" fmla="*/ 4409580 h 6281670"/>
                <a:gd name="connsiteX297" fmla="*/ 8613217 w 8613217"/>
                <a:gd name="connsiteY297" fmla="*/ 4250076 h 6281670"/>
                <a:gd name="connsiteX298" fmla="*/ 8613217 w 8613217"/>
                <a:gd name="connsiteY298" fmla="*/ 4196235 h 6281670"/>
                <a:gd name="connsiteX299" fmla="*/ 8420062 w 8613217"/>
                <a:gd name="connsiteY299" fmla="*/ 4211041 h 6281670"/>
                <a:gd name="connsiteX300" fmla="*/ 4571776 w 8613217"/>
                <a:gd name="connsiteY300" fmla="*/ 915970 h 6281670"/>
                <a:gd name="connsiteX301" fmla="*/ 4583890 w 8613217"/>
                <a:gd name="connsiteY301" fmla="*/ 888377 h 6281670"/>
                <a:gd name="connsiteX302" fmla="*/ 4571776 w 8613217"/>
                <a:gd name="connsiteY302" fmla="*/ 915970 h 6281670"/>
                <a:gd name="connsiteX303" fmla="*/ 2362948 w 8613217"/>
                <a:gd name="connsiteY303" fmla="*/ 965100 h 6281670"/>
                <a:gd name="connsiteX304" fmla="*/ 2363621 w 8613217"/>
                <a:gd name="connsiteY304" fmla="*/ 962408 h 6281670"/>
                <a:gd name="connsiteX305" fmla="*/ 2368332 w 8613217"/>
                <a:gd name="connsiteY305" fmla="*/ 967119 h 6281670"/>
                <a:gd name="connsiteX306" fmla="*/ 2362948 w 8613217"/>
                <a:gd name="connsiteY306" fmla="*/ 965100 h 6281670"/>
                <a:gd name="connsiteX307" fmla="*/ 2435633 w 8613217"/>
                <a:gd name="connsiteY307" fmla="*/ 1055284 h 6281670"/>
                <a:gd name="connsiteX308" fmla="*/ 2426211 w 8613217"/>
                <a:gd name="connsiteY308" fmla="*/ 1053265 h 6281670"/>
                <a:gd name="connsiteX309" fmla="*/ 2370351 w 8613217"/>
                <a:gd name="connsiteY309" fmla="*/ 968465 h 6281670"/>
                <a:gd name="connsiteX310" fmla="*/ 2432268 w 8613217"/>
                <a:gd name="connsiteY310" fmla="*/ 1045862 h 6281670"/>
                <a:gd name="connsiteX311" fmla="*/ 2435633 w 8613217"/>
                <a:gd name="connsiteY311" fmla="*/ 1055284 h 6281670"/>
                <a:gd name="connsiteX312" fmla="*/ 695895 w 8613217"/>
                <a:gd name="connsiteY312" fmla="*/ 1016922 h 6281670"/>
                <a:gd name="connsiteX313" fmla="*/ 692530 w 8613217"/>
                <a:gd name="connsiteY313" fmla="*/ 1005481 h 6281670"/>
                <a:gd name="connsiteX314" fmla="*/ 695895 w 8613217"/>
                <a:gd name="connsiteY314" fmla="*/ 1016922 h 6281670"/>
                <a:gd name="connsiteX315" fmla="*/ 4511205 w 8613217"/>
                <a:gd name="connsiteY315" fmla="*/ 6014042 h 6281670"/>
                <a:gd name="connsiteX316" fmla="*/ 4537452 w 8613217"/>
                <a:gd name="connsiteY316" fmla="*/ 5944049 h 6281670"/>
                <a:gd name="connsiteX317" fmla="*/ 4511205 w 8613217"/>
                <a:gd name="connsiteY317" fmla="*/ 6014042 h 6281670"/>
                <a:gd name="connsiteX318" fmla="*/ 4750797 w 8613217"/>
                <a:gd name="connsiteY318" fmla="*/ 5917128 h 6281670"/>
                <a:gd name="connsiteX319" fmla="*/ 4741375 w 8613217"/>
                <a:gd name="connsiteY319" fmla="*/ 5939338 h 6281670"/>
                <a:gd name="connsiteX320" fmla="*/ 4732626 w 8613217"/>
                <a:gd name="connsiteY320" fmla="*/ 5935300 h 6281670"/>
                <a:gd name="connsiteX321" fmla="*/ 4727915 w 8613217"/>
                <a:gd name="connsiteY321" fmla="*/ 5907706 h 6281670"/>
                <a:gd name="connsiteX322" fmla="*/ 4750797 w 8613217"/>
                <a:gd name="connsiteY322" fmla="*/ 5875402 h 6281670"/>
                <a:gd name="connsiteX323" fmla="*/ 4750797 w 8613217"/>
                <a:gd name="connsiteY323" fmla="*/ 5917128 h 6281670"/>
                <a:gd name="connsiteX324" fmla="*/ 4875978 w 8613217"/>
                <a:gd name="connsiteY324" fmla="*/ 5457461 h 6281670"/>
                <a:gd name="connsiteX325" fmla="*/ 4616868 w 8613217"/>
                <a:gd name="connsiteY325" fmla="*/ 5877421 h 6281670"/>
                <a:gd name="connsiteX326" fmla="*/ 4562354 w 8613217"/>
                <a:gd name="connsiteY326" fmla="*/ 5884824 h 6281670"/>
                <a:gd name="connsiteX327" fmla="*/ 4880015 w 8613217"/>
                <a:gd name="connsiteY327" fmla="*/ 5419772 h 6281670"/>
                <a:gd name="connsiteX328" fmla="*/ 4875978 w 8613217"/>
                <a:gd name="connsiteY328" fmla="*/ 5457461 h 6281670"/>
                <a:gd name="connsiteX329" fmla="*/ 5020675 w 8613217"/>
                <a:gd name="connsiteY329" fmla="*/ 5141145 h 6281670"/>
                <a:gd name="connsiteX330" fmla="*/ 4989717 w 8613217"/>
                <a:gd name="connsiteY330" fmla="*/ 5179506 h 6281670"/>
                <a:gd name="connsiteX331" fmla="*/ 4445922 w 8613217"/>
                <a:gd name="connsiteY331" fmla="*/ 5878767 h 6281670"/>
                <a:gd name="connsiteX332" fmla="*/ 4415637 w 8613217"/>
                <a:gd name="connsiteY332" fmla="*/ 5953471 h 6281670"/>
                <a:gd name="connsiteX333" fmla="*/ 4357085 w 8613217"/>
                <a:gd name="connsiteY333" fmla="*/ 6075286 h 6281670"/>
                <a:gd name="connsiteX334" fmla="*/ 4338240 w 8613217"/>
                <a:gd name="connsiteY334" fmla="*/ 6125762 h 6281670"/>
                <a:gd name="connsiteX335" fmla="*/ 4322761 w 8613217"/>
                <a:gd name="connsiteY335" fmla="*/ 6080671 h 6281670"/>
                <a:gd name="connsiteX336" fmla="*/ 4306609 w 8613217"/>
                <a:gd name="connsiteY336" fmla="*/ 6061826 h 6281670"/>
                <a:gd name="connsiteX337" fmla="*/ 4295168 w 8613217"/>
                <a:gd name="connsiteY337" fmla="*/ 6082689 h 6281670"/>
                <a:gd name="connsiteX338" fmla="*/ 4292475 w 8613217"/>
                <a:gd name="connsiteY338" fmla="*/ 6112302 h 6281670"/>
                <a:gd name="connsiteX339" fmla="*/ 4277669 w 8613217"/>
                <a:gd name="connsiteY339" fmla="*/ 6097496 h 6281670"/>
                <a:gd name="connsiteX340" fmla="*/ 4183447 w 8613217"/>
                <a:gd name="connsiteY340" fmla="*/ 5282478 h 6281670"/>
                <a:gd name="connsiteX341" fmla="*/ 4412945 w 8613217"/>
                <a:gd name="connsiteY341" fmla="*/ 4743394 h 6281670"/>
                <a:gd name="connsiteX342" fmla="*/ 5036828 w 8613217"/>
                <a:gd name="connsiteY342" fmla="*/ 3935106 h 6281670"/>
                <a:gd name="connsiteX343" fmla="*/ 5054999 w 8613217"/>
                <a:gd name="connsiteY343" fmla="*/ 3966064 h 6281670"/>
                <a:gd name="connsiteX344" fmla="*/ 5020675 w 8613217"/>
                <a:gd name="connsiteY34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24816 w 8613217"/>
                <a:gd name="connsiteY210" fmla="*/ 3099224 h 6281670"/>
                <a:gd name="connsiteX211" fmla="*/ 1986061 w 8613217"/>
                <a:gd name="connsiteY211" fmla="*/ 3087783 h 6281670"/>
                <a:gd name="connsiteX212" fmla="*/ 1992791 w 8613217"/>
                <a:gd name="connsiteY212" fmla="*/ 3087110 h 6281670"/>
                <a:gd name="connsiteX213" fmla="*/ 2087013 w 8613217"/>
                <a:gd name="connsiteY213" fmla="*/ 3074322 h 6281670"/>
                <a:gd name="connsiteX214" fmla="*/ 2113933 w 8613217"/>
                <a:gd name="connsiteY214" fmla="*/ 3072976 h 6281670"/>
                <a:gd name="connsiteX215" fmla="*/ 2118644 w 8613217"/>
                <a:gd name="connsiteY215" fmla="*/ 3064227 h 6281670"/>
                <a:gd name="connsiteX216" fmla="*/ 2257958 w 8613217"/>
                <a:gd name="connsiteY216" fmla="*/ 3064227 h 6281670"/>
                <a:gd name="connsiteX217" fmla="*/ 2262669 w 8613217"/>
                <a:gd name="connsiteY217" fmla="*/ 3072976 h 6281670"/>
                <a:gd name="connsiteX218" fmla="*/ 2434960 w 8613217"/>
                <a:gd name="connsiteY218" fmla="*/ 3101243 h 6281670"/>
                <a:gd name="connsiteX219" fmla="*/ 2635518 w 8613217"/>
                <a:gd name="connsiteY219" fmla="*/ 3164506 h 6281670"/>
                <a:gd name="connsiteX220" fmla="*/ 3038653 w 8613217"/>
                <a:gd name="connsiteY220" fmla="*/ 3453902 h 6281670"/>
                <a:gd name="connsiteX221" fmla="*/ 3580428 w 8613217"/>
                <a:gd name="connsiteY221" fmla="*/ 4087880 h 6281670"/>
                <a:gd name="connsiteX222" fmla="*/ 3776274 w 8613217"/>
                <a:gd name="connsiteY222" fmla="*/ 4626290 h 6281670"/>
                <a:gd name="connsiteX223" fmla="*/ 3813963 w 8613217"/>
                <a:gd name="connsiteY223" fmla="*/ 4802619 h 6281670"/>
                <a:gd name="connsiteX224" fmla="*/ 3811944 w 8613217"/>
                <a:gd name="connsiteY224" fmla="*/ 5407658 h 6281670"/>
                <a:gd name="connsiteX225" fmla="*/ 3881265 w 8613217"/>
                <a:gd name="connsiteY225" fmla="*/ 5874056 h 6281670"/>
                <a:gd name="connsiteX226" fmla="*/ 3879919 w 8613217"/>
                <a:gd name="connsiteY226" fmla="*/ 5898957 h 6281670"/>
                <a:gd name="connsiteX227" fmla="*/ 3757430 w 8613217"/>
                <a:gd name="connsiteY227" fmla="*/ 5946068 h 6281670"/>
                <a:gd name="connsiteX228" fmla="*/ 3743970 w 8613217"/>
                <a:gd name="connsiteY228" fmla="*/ 6053750 h 6281670"/>
                <a:gd name="connsiteX229" fmla="*/ 3803195 w 8613217"/>
                <a:gd name="connsiteY229" fmla="*/ 6092112 h 6281670"/>
                <a:gd name="connsiteX230" fmla="*/ 3896071 w 8613217"/>
                <a:gd name="connsiteY230" fmla="*/ 6023464 h 6281670"/>
                <a:gd name="connsiteX231" fmla="*/ 3920972 w 8613217"/>
                <a:gd name="connsiteY231" fmla="*/ 5996544 h 6281670"/>
                <a:gd name="connsiteX232" fmla="*/ 3918953 w 8613217"/>
                <a:gd name="connsiteY232" fmla="*/ 6053077 h 6281670"/>
                <a:gd name="connsiteX233" fmla="*/ 3931741 w 8613217"/>
                <a:gd name="connsiteY233" fmla="*/ 6077978 h 6281670"/>
                <a:gd name="connsiteX234" fmla="*/ 3951931 w 8613217"/>
                <a:gd name="connsiteY234" fmla="*/ 6055769 h 6281670"/>
                <a:gd name="connsiteX235" fmla="*/ 3972121 w 8613217"/>
                <a:gd name="connsiteY235" fmla="*/ 5988468 h 6281670"/>
                <a:gd name="connsiteX236" fmla="*/ 3994331 w 8613217"/>
                <a:gd name="connsiteY236" fmla="*/ 5968277 h 6281670"/>
                <a:gd name="connsiteX237" fmla="*/ 4005099 w 8613217"/>
                <a:gd name="connsiteY237" fmla="*/ 5995198 h 6281670"/>
                <a:gd name="connsiteX238" fmla="*/ 4071054 w 8613217"/>
                <a:gd name="connsiteY238" fmla="*/ 6040290 h 6281670"/>
                <a:gd name="connsiteX239" fmla="*/ 4100667 w 8613217"/>
                <a:gd name="connsiteY239" fmla="*/ 6026829 h 6281670"/>
                <a:gd name="connsiteX240" fmla="*/ 4110089 w 8613217"/>
                <a:gd name="connsiteY240" fmla="*/ 5993179 h 6281670"/>
                <a:gd name="connsiteX241" fmla="*/ 4124895 w 8613217"/>
                <a:gd name="connsiteY241" fmla="*/ 6032214 h 6281670"/>
                <a:gd name="connsiteX242" fmla="*/ 4117492 w 8613217"/>
                <a:gd name="connsiteY242" fmla="*/ 6106918 h 6281670"/>
                <a:gd name="connsiteX243" fmla="*/ 4080476 w 8613217"/>
                <a:gd name="connsiteY243" fmla="*/ 6141242 h 6281670"/>
                <a:gd name="connsiteX244" fmla="*/ 4176717 w 8613217"/>
                <a:gd name="connsiteY244" fmla="*/ 6189025 h 6281670"/>
                <a:gd name="connsiteX245" fmla="*/ 4170660 w 8613217"/>
                <a:gd name="connsiteY245" fmla="*/ 6271133 h 6281670"/>
                <a:gd name="connsiteX246" fmla="*/ 4195562 w 8613217"/>
                <a:gd name="connsiteY246" fmla="*/ 6277863 h 6281670"/>
                <a:gd name="connsiteX247" fmla="*/ 4261517 w 8613217"/>
                <a:gd name="connsiteY247" fmla="*/ 6267768 h 6281670"/>
                <a:gd name="connsiteX248" fmla="*/ 4289784 w 8613217"/>
                <a:gd name="connsiteY248" fmla="*/ 6247578 h 6281670"/>
                <a:gd name="connsiteX249" fmla="*/ 4295840 w 8613217"/>
                <a:gd name="connsiteY249" fmla="*/ 6204505 h 6281670"/>
                <a:gd name="connsiteX250" fmla="*/ 4305936 w 8613217"/>
                <a:gd name="connsiteY250" fmla="*/ 6182969 h 6281670"/>
                <a:gd name="connsiteX251" fmla="*/ 4324107 w 8613217"/>
                <a:gd name="connsiteY251" fmla="*/ 6199794 h 6281670"/>
                <a:gd name="connsiteX252" fmla="*/ 4336894 w 8613217"/>
                <a:gd name="connsiteY252" fmla="*/ 6230752 h 6281670"/>
                <a:gd name="connsiteX253" fmla="*/ 4342951 w 8613217"/>
                <a:gd name="connsiteY253" fmla="*/ 6226714 h 6281670"/>
                <a:gd name="connsiteX254" fmla="*/ 4369872 w 8613217"/>
                <a:gd name="connsiteY254" fmla="*/ 6185660 h 6281670"/>
                <a:gd name="connsiteX255" fmla="*/ 4382659 w 8613217"/>
                <a:gd name="connsiteY255" fmla="*/ 6234791 h 6281670"/>
                <a:gd name="connsiteX256" fmla="*/ 4406888 w 8613217"/>
                <a:gd name="connsiteY256" fmla="*/ 6265749 h 6281670"/>
                <a:gd name="connsiteX257" fmla="*/ 4484284 w 8613217"/>
                <a:gd name="connsiteY257" fmla="*/ 6275171 h 6281670"/>
                <a:gd name="connsiteX258" fmla="*/ 4499090 w 8613217"/>
                <a:gd name="connsiteY258" fmla="*/ 6272479 h 6281670"/>
                <a:gd name="connsiteX259" fmla="*/ 4512551 w 8613217"/>
                <a:gd name="connsiteY259" fmla="*/ 6181622 h 6281670"/>
                <a:gd name="connsiteX260" fmla="*/ 4572449 w 8613217"/>
                <a:gd name="connsiteY260" fmla="*/ 6153356 h 6281670"/>
                <a:gd name="connsiteX261" fmla="*/ 4575814 w 8613217"/>
                <a:gd name="connsiteY261" fmla="*/ 6127781 h 6281670"/>
                <a:gd name="connsiteX262" fmla="*/ 4538125 w 8613217"/>
                <a:gd name="connsiteY262" fmla="*/ 6076633 h 6281670"/>
                <a:gd name="connsiteX263" fmla="*/ 4536779 w 8613217"/>
                <a:gd name="connsiteY263" fmla="*/ 6042309 h 6281670"/>
                <a:gd name="connsiteX264" fmla="*/ 4573122 w 8613217"/>
                <a:gd name="connsiteY264" fmla="*/ 6032214 h 6281670"/>
                <a:gd name="connsiteX265" fmla="*/ 4637731 w 8613217"/>
                <a:gd name="connsiteY265" fmla="*/ 6051058 h 6281670"/>
                <a:gd name="connsiteX266" fmla="*/ 4665997 w 8613217"/>
                <a:gd name="connsiteY266" fmla="*/ 6029522 h 6281670"/>
                <a:gd name="connsiteX267" fmla="*/ 4665997 w 8613217"/>
                <a:gd name="connsiteY267" fmla="*/ 5985776 h 6281670"/>
                <a:gd name="connsiteX268" fmla="*/ 4681477 w 8613217"/>
                <a:gd name="connsiteY268" fmla="*/ 5966931 h 6281670"/>
                <a:gd name="connsiteX269" fmla="*/ 4701667 w 8613217"/>
                <a:gd name="connsiteY269" fmla="*/ 5981065 h 6281670"/>
                <a:gd name="connsiteX270" fmla="*/ 4724550 w 8613217"/>
                <a:gd name="connsiteY270" fmla="*/ 6054423 h 6281670"/>
                <a:gd name="connsiteX271" fmla="*/ 4743394 w 8613217"/>
                <a:gd name="connsiteY271" fmla="*/ 6073268 h 6281670"/>
                <a:gd name="connsiteX272" fmla="*/ 4752143 w 8613217"/>
                <a:gd name="connsiteY272" fmla="*/ 6050385 h 6281670"/>
                <a:gd name="connsiteX273" fmla="*/ 4752143 w 8613217"/>
                <a:gd name="connsiteY273" fmla="*/ 5996544 h 6281670"/>
                <a:gd name="connsiteX274" fmla="*/ 4800600 w 8613217"/>
                <a:gd name="connsiteY274" fmla="*/ 6046347 h 6281670"/>
                <a:gd name="connsiteX275" fmla="*/ 4859825 w 8613217"/>
                <a:gd name="connsiteY275" fmla="*/ 6088747 h 6281670"/>
                <a:gd name="connsiteX276" fmla="*/ 4932511 w 8613217"/>
                <a:gd name="connsiteY276" fmla="*/ 6036252 h 6281670"/>
                <a:gd name="connsiteX277" fmla="*/ 4919050 w 8613217"/>
                <a:gd name="connsiteY277" fmla="*/ 5940011 h 6281670"/>
                <a:gd name="connsiteX278" fmla="*/ 4830213 w 8613217"/>
                <a:gd name="connsiteY278" fmla="*/ 5933281 h 6281670"/>
                <a:gd name="connsiteX279" fmla="*/ 4779064 w 8613217"/>
                <a:gd name="connsiteY279" fmla="*/ 5876074 h 6281670"/>
                <a:gd name="connsiteX280" fmla="*/ 4778391 w 8613217"/>
                <a:gd name="connsiteY280" fmla="*/ 5829637 h 6281670"/>
                <a:gd name="connsiteX281" fmla="*/ 5091342 w 8613217"/>
                <a:gd name="connsiteY281" fmla="*/ 5236712 h 6281670"/>
                <a:gd name="connsiteX282" fmla="*/ 5116243 w 8613217"/>
                <a:gd name="connsiteY282" fmla="*/ 5202389 h 6281670"/>
                <a:gd name="connsiteX283" fmla="*/ 5269690 w 8613217"/>
                <a:gd name="connsiteY283" fmla="*/ 5086631 h 6281670"/>
                <a:gd name="connsiteX284" fmla="*/ 5744837 w 8613217"/>
                <a:gd name="connsiteY284" fmla="*/ 4795889 h 6281670"/>
                <a:gd name="connsiteX285" fmla="*/ 5814830 w 8613217"/>
                <a:gd name="connsiteY285" fmla="*/ 4775699 h 6281670"/>
                <a:gd name="connsiteX286" fmla="*/ 6103553 w 8613217"/>
                <a:gd name="connsiteY286" fmla="*/ 4765603 h 6281670"/>
                <a:gd name="connsiteX287" fmla="*/ 7086824 w 8613217"/>
                <a:gd name="connsiteY287" fmla="*/ 4811369 h 6281670"/>
                <a:gd name="connsiteX288" fmla="*/ 7489959 w 8613217"/>
                <a:gd name="connsiteY288" fmla="*/ 4805311 h 6281670"/>
                <a:gd name="connsiteX289" fmla="*/ 7516880 w 8613217"/>
                <a:gd name="connsiteY289" fmla="*/ 4801946 h 6281670"/>
                <a:gd name="connsiteX290" fmla="*/ 7536397 w 8613217"/>
                <a:gd name="connsiteY290" fmla="*/ 4800600 h 6281670"/>
                <a:gd name="connsiteX291" fmla="*/ 7619850 w 8613217"/>
                <a:gd name="connsiteY291" fmla="*/ 4791178 h 6281670"/>
                <a:gd name="connsiteX292" fmla="*/ 7661577 w 8613217"/>
                <a:gd name="connsiteY292" fmla="*/ 4813388 h 6281670"/>
                <a:gd name="connsiteX293" fmla="*/ 7920014 w 8613217"/>
                <a:gd name="connsiteY293" fmla="*/ 5004523 h 6281670"/>
                <a:gd name="connsiteX294" fmla="*/ 8354780 w 8613217"/>
                <a:gd name="connsiteY294" fmla="*/ 4830886 h 6281670"/>
                <a:gd name="connsiteX295" fmla="*/ 8579567 w 8613217"/>
                <a:gd name="connsiteY295" fmla="*/ 4409580 h 6281670"/>
                <a:gd name="connsiteX296" fmla="*/ 8613217 w 8613217"/>
                <a:gd name="connsiteY296" fmla="*/ 4250076 h 6281670"/>
                <a:gd name="connsiteX297" fmla="*/ 8613217 w 8613217"/>
                <a:gd name="connsiteY297" fmla="*/ 4196235 h 6281670"/>
                <a:gd name="connsiteX298" fmla="*/ 8420062 w 8613217"/>
                <a:gd name="connsiteY298" fmla="*/ 4211041 h 6281670"/>
                <a:gd name="connsiteX299" fmla="*/ 4571776 w 8613217"/>
                <a:gd name="connsiteY299" fmla="*/ 915970 h 6281670"/>
                <a:gd name="connsiteX300" fmla="*/ 4583890 w 8613217"/>
                <a:gd name="connsiteY300" fmla="*/ 888377 h 6281670"/>
                <a:gd name="connsiteX301" fmla="*/ 4571776 w 8613217"/>
                <a:gd name="connsiteY301" fmla="*/ 915970 h 6281670"/>
                <a:gd name="connsiteX302" fmla="*/ 2362948 w 8613217"/>
                <a:gd name="connsiteY302" fmla="*/ 965100 h 6281670"/>
                <a:gd name="connsiteX303" fmla="*/ 2363621 w 8613217"/>
                <a:gd name="connsiteY303" fmla="*/ 962408 h 6281670"/>
                <a:gd name="connsiteX304" fmla="*/ 2368332 w 8613217"/>
                <a:gd name="connsiteY304" fmla="*/ 967119 h 6281670"/>
                <a:gd name="connsiteX305" fmla="*/ 2362948 w 8613217"/>
                <a:gd name="connsiteY305" fmla="*/ 965100 h 6281670"/>
                <a:gd name="connsiteX306" fmla="*/ 2435633 w 8613217"/>
                <a:gd name="connsiteY306" fmla="*/ 1055284 h 6281670"/>
                <a:gd name="connsiteX307" fmla="*/ 2426211 w 8613217"/>
                <a:gd name="connsiteY307" fmla="*/ 1053265 h 6281670"/>
                <a:gd name="connsiteX308" fmla="*/ 2370351 w 8613217"/>
                <a:gd name="connsiteY308" fmla="*/ 968465 h 6281670"/>
                <a:gd name="connsiteX309" fmla="*/ 2432268 w 8613217"/>
                <a:gd name="connsiteY309" fmla="*/ 1045862 h 6281670"/>
                <a:gd name="connsiteX310" fmla="*/ 2435633 w 8613217"/>
                <a:gd name="connsiteY310" fmla="*/ 1055284 h 6281670"/>
                <a:gd name="connsiteX311" fmla="*/ 695895 w 8613217"/>
                <a:gd name="connsiteY311" fmla="*/ 1016922 h 6281670"/>
                <a:gd name="connsiteX312" fmla="*/ 692530 w 8613217"/>
                <a:gd name="connsiteY312" fmla="*/ 1005481 h 6281670"/>
                <a:gd name="connsiteX313" fmla="*/ 695895 w 8613217"/>
                <a:gd name="connsiteY313" fmla="*/ 1016922 h 6281670"/>
                <a:gd name="connsiteX314" fmla="*/ 4511205 w 8613217"/>
                <a:gd name="connsiteY314" fmla="*/ 6014042 h 6281670"/>
                <a:gd name="connsiteX315" fmla="*/ 4537452 w 8613217"/>
                <a:gd name="connsiteY315" fmla="*/ 5944049 h 6281670"/>
                <a:gd name="connsiteX316" fmla="*/ 4511205 w 8613217"/>
                <a:gd name="connsiteY316" fmla="*/ 6014042 h 6281670"/>
                <a:gd name="connsiteX317" fmla="*/ 4750797 w 8613217"/>
                <a:gd name="connsiteY317" fmla="*/ 5917128 h 6281670"/>
                <a:gd name="connsiteX318" fmla="*/ 4741375 w 8613217"/>
                <a:gd name="connsiteY318" fmla="*/ 5939338 h 6281670"/>
                <a:gd name="connsiteX319" fmla="*/ 4732626 w 8613217"/>
                <a:gd name="connsiteY319" fmla="*/ 5935300 h 6281670"/>
                <a:gd name="connsiteX320" fmla="*/ 4727915 w 8613217"/>
                <a:gd name="connsiteY320" fmla="*/ 5907706 h 6281670"/>
                <a:gd name="connsiteX321" fmla="*/ 4750797 w 8613217"/>
                <a:gd name="connsiteY321" fmla="*/ 5875402 h 6281670"/>
                <a:gd name="connsiteX322" fmla="*/ 4750797 w 8613217"/>
                <a:gd name="connsiteY322" fmla="*/ 5917128 h 6281670"/>
                <a:gd name="connsiteX323" fmla="*/ 4875978 w 8613217"/>
                <a:gd name="connsiteY323" fmla="*/ 5457461 h 6281670"/>
                <a:gd name="connsiteX324" fmla="*/ 4616868 w 8613217"/>
                <a:gd name="connsiteY324" fmla="*/ 5877421 h 6281670"/>
                <a:gd name="connsiteX325" fmla="*/ 4562354 w 8613217"/>
                <a:gd name="connsiteY325" fmla="*/ 5884824 h 6281670"/>
                <a:gd name="connsiteX326" fmla="*/ 4880015 w 8613217"/>
                <a:gd name="connsiteY326" fmla="*/ 5419772 h 6281670"/>
                <a:gd name="connsiteX327" fmla="*/ 4875978 w 8613217"/>
                <a:gd name="connsiteY327" fmla="*/ 5457461 h 6281670"/>
                <a:gd name="connsiteX328" fmla="*/ 5020675 w 8613217"/>
                <a:gd name="connsiteY328" fmla="*/ 5141145 h 6281670"/>
                <a:gd name="connsiteX329" fmla="*/ 4989717 w 8613217"/>
                <a:gd name="connsiteY329" fmla="*/ 5179506 h 6281670"/>
                <a:gd name="connsiteX330" fmla="*/ 4445922 w 8613217"/>
                <a:gd name="connsiteY330" fmla="*/ 5878767 h 6281670"/>
                <a:gd name="connsiteX331" fmla="*/ 4415637 w 8613217"/>
                <a:gd name="connsiteY331" fmla="*/ 5953471 h 6281670"/>
                <a:gd name="connsiteX332" fmla="*/ 4357085 w 8613217"/>
                <a:gd name="connsiteY332" fmla="*/ 6075286 h 6281670"/>
                <a:gd name="connsiteX333" fmla="*/ 4338240 w 8613217"/>
                <a:gd name="connsiteY333" fmla="*/ 6125762 h 6281670"/>
                <a:gd name="connsiteX334" fmla="*/ 4322761 w 8613217"/>
                <a:gd name="connsiteY334" fmla="*/ 6080671 h 6281670"/>
                <a:gd name="connsiteX335" fmla="*/ 4306609 w 8613217"/>
                <a:gd name="connsiteY335" fmla="*/ 6061826 h 6281670"/>
                <a:gd name="connsiteX336" fmla="*/ 4295168 w 8613217"/>
                <a:gd name="connsiteY336" fmla="*/ 6082689 h 6281670"/>
                <a:gd name="connsiteX337" fmla="*/ 4292475 w 8613217"/>
                <a:gd name="connsiteY337" fmla="*/ 6112302 h 6281670"/>
                <a:gd name="connsiteX338" fmla="*/ 4277669 w 8613217"/>
                <a:gd name="connsiteY338" fmla="*/ 6097496 h 6281670"/>
                <a:gd name="connsiteX339" fmla="*/ 4183447 w 8613217"/>
                <a:gd name="connsiteY339" fmla="*/ 5282478 h 6281670"/>
                <a:gd name="connsiteX340" fmla="*/ 4412945 w 8613217"/>
                <a:gd name="connsiteY340" fmla="*/ 4743394 h 6281670"/>
                <a:gd name="connsiteX341" fmla="*/ 5036828 w 8613217"/>
                <a:gd name="connsiteY341" fmla="*/ 3935106 h 6281670"/>
                <a:gd name="connsiteX342" fmla="*/ 5054999 w 8613217"/>
                <a:gd name="connsiteY342" fmla="*/ 3966064 h 6281670"/>
                <a:gd name="connsiteX343" fmla="*/ 5020675 w 8613217"/>
                <a:gd name="connsiteY34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24816 w 8613217"/>
                <a:gd name="connsiteY210" fmla="*/ 3099224 h 6281670"/>
                <a:gd name="connsiteX211" fmla="*/ 1986061 w 8613217"/>
                <a:gd name="connsiteY211" fmla="*/ 3087783 h 6281670"/>
                <a:gd name="connsiteX212" fmla="*/ 1992791 w 8613217"/>
                <a:gd name="connsiteY212" fmla="*/ 3087110 h 6281670"/>
                <a:gd name="connsiteX213" fmla="*/ 2113933 w 8613217"/>
                <a:gd name="connsiteY213" fmla="*/ 3072976 h 6281670"/>
                <a:gd name="connsiteX214" fmla="*/ 2118644 w 8613217"/>
                <a:gd name="connsiteY214" fmla="*/ 3064227 h 6281670"/>
                <a:gd name="connsiteX215" fmla="*/ 2257958 w 8613217"/>
                <a:gd name="connsiteY215" fmla="*/ 3064227 h 6281670"/>
                <a:gd name="connsiteX216" fmla="*/ 2262669 w 8613217"/>
                <a:gd name="connsiteY216" fmla="*/ 3072976 h 6281670"/>
                <a:gd name="connsiteX217" fmla="*/ 2434960 w 8613217"/>
                <a:gd name="connsiteY217" fmla="*/ 3101243 h 6281670"/>
                <a:gd name="connsiteX218" fmla="*/ 2635518 w 8613217"/>
                <a:gd name="connsiteY218" fmla="*/ 3164506 h 6281670"/>
                <a:gd name="connsiteX219" fmla="*/ 3038653 w 8613217"/>
                <a:gd name="connsiteY219" fmla="*/ 3453902 h 6281670"/>
                <a:gd name="connsiteX220" fmla="*/ 3580428 w 8613217"/>
                <a:gd name="connsiteY220" fmla="*/ 4087880 h 6281670"/>
                <a:gd name="connsiteX221" fmla="*/ 3776274 w 8613217"/>
                <a:gd name="connsiteY221" fmla="*/ 4626290 h 6281670"/>
                <a:gd name="connsiteX222" fmla="*/ 3813963 w 8613217"/>
                <a:gd name="connsiteY222" fmla="*/ 4802619 h 6281670"/>
                <a:gd name="connsiteX223" fmla="*/ 3811944 w 8613217"/>
                <a:gd name="connsiteY223" fmla="*/ 5407658 h 6281670"/>
                <a:gd name="connsiteX224" fmla="*/ 3881265 w 8613217"/>
                <a:gd name="connsiteY224" fmla="*/ 5874056 h 6281670"/>
                <a:gd name="connsiteX225" fmla="*/ 3879919 w 8613217"/>
                <a:gd name="connsiteY225" fmla="*/ 5898957 h 6281670"/>
                <a:gd name="connsiteX226" fmla="*/ 3757430 w 8613217"/>
                <a:gd name="connsiteY226" fmla="*/ 5946068 h 6281670"/>
                <a:gd name="connsiteX227" fmla="*/ 3743970 w 8613217"/>
                <a:gd name="connsiteY227" fmla="*/ 6053750 h 6281670"/>
                <a:gd name="connsiteX228" fmla="*/ 3803195 w 8613217"/>
                <a:gd name="connsiteY228" fmla="*/ 6092112 h 6281670"/>
                <a:gd name="connsiteX229" fmla="*/ 3896071 w 8613217"/>
                <a:gd name="connsiteY229" fmla="*/ 6023464 h 6281670"/>
                <a:gd name="connsiteX230" fmla="*/ 3920972 w 8613217"/>
                <a:gd name="connsiteY230" fmla="*/ 5996544 h 6281670"/>
                <a:gd name="connsiteX231" fmla="*/ 3918953 w 8613217"/>
                <a:gd name="connsiteY231" fmla="*/ 6053077 h 6281670"/>
                <a:gd name="connsiteX232" fmla="*/ 3931741 w 8613217"/>
                <a:gd name="connsiteY232" fmla="*/ 6077978 h 6281670"/>
                <a:gd name="connsiteX233" fmla="*/ 3951931 w 8613217"/>
                <a:gd name="connsiteY233" fmla="*/ 6055769 h 6281670"/>
                <a:gd name="connsiteX234" fmla="*/ 3972121 w 8613217"/>
                <a:gd name="connsiteY234" fmla="*/ 5988468 h 6281670"/>
                <a:gd name="connsiteX235" fmla="*/ 3994331 w 8613217"/>
                <a:gd name="connsiteY235" fmla="*/ 5968277 h 6281670"/>
                <a:gd name="connsiteX236" fmla="*/ 4005099 w 8613217"/>
                <a:gd name="connsiteY236" fmla="*/ 5995198 h 6281670"/>
                <a:gd name="connsiteX237" fmla="*/ 4071054 w 8613217"/>
                <a:gd name="connsiteY237" fmla="*/ 6040290 h 6281670"/>
                <a:gd name="connsiteX238" fmla="*/ 4100667 w 8613217"/>
                <a:gd name="connsiteY238" fmla="*/ 6026829 h 6281670"/>
                <a:gd name="connsiteX239" fmla="*/ 4110089 w 8613217"/>
                <a:gd name="connsiteY239" fmla="*/ 5993179 h 6281670"/>
                <a:gd name="connsiteX240" fmla="*/ 4124895 w 8613217"/>
                <a:gd name="connsiteY240" fmla="*/ 6032214 h 6281670"/>
                <a:gd name="connsiteX241" fmla="*/ 4117492 w 8613217"/>
                <a:gd name="connsiteY241" fmla="*/ 6106918 h 6281670"/>
                <a:gd name="connsiteX242" fmla="*/ 4080476 w 8613217"/>
                <a:gd name="connsiteY242" fmla="*/ 6141242 h 6281670"/>
                <a:gd name="connsiteX243" fmla="*/ 4176717 w 8613217"/>
                <a:gd name="connsiteY243" fmla="*/ 6189025 h 6281670"/>
                <a:gd name="connsiteX244" fmla="*/ 4170660 w 8613217"/>
                <a:gd name="connsiteY244" fmla="*/ 6271133 h 6281670"/>
                <a:gd name="connsiteX245" fmla="*/ 4195562 w 8613217"/>
                <a:gd name="connsiteY245" fmla="*/ 6277863 h 6281670"/>
                <a:gd name="connsiteX246" fmla="*/ 4261517 w 8613217"/>
                <a:gd name="connsiteY246" fmla="*/ 6267768 h 6281670"/>
                <a:gd name="connsiteX247" fmla="*/ 4289784 w 8613217"/>
                <a:gd name="connsiteY247" fmla="*/ 6247578 h 6281670"/>
                <a:gd name="connsiteX248" fmla="*/ 4295840 w 8613217"/>
                <a:gd name="connsiteY248" fmla="*/ 6204505 h 6281670"/>
                <a:gd name="connsiteX249" fmla="*/ 4305936 w 8613217"/>
                <a:gd name="connsiteY249" fmla="*/ 6182969 h 6281670"/>
                <a:gd name="connsiteX250" fmla="*/ 4324107 w 8613217"/>
                <a:gd name="connsiteY250" fmla="*/ 6199794 h 6281670"/>
                <a:gd name="connsiteX251" fmla="*/ 4336894 w 8613217"/>
                <a:gd name="connsiteY251" fmla="*/ 6230752 h 6281670"/>
                <a:gd name="connsiteX252" fmla="*/ 4342951 w 8613217"/>
                <a:gd name="connsiteY252" fmla="*/ 6226714 h 6281670"/>
                <a:gd name="connsiteX253" fmla="*/ 4369872 w 8613217"/>
                <a:gd name="connsiteY253" fmla="*/ 6185660 h 6281670"/>
                <a:gd name="connsiteX254" fmla="*/ 4382659 w 8613217"/>
                <a:gd name="connsiteY254" fmla="*/ 6234791 h 6281670"/>
                <a:gd name="connsiteX255" fmla="*/ 4406888 w 8613217"/>
                <a:gd name="connsiteY255" fmla="*/ 6265749 h 6281670"/>
                <a:gd name="connsiteX256" fmla="*/ 4484284 w 8613217"/>
                <a:gd name="connsiteY256" fmla="*/ 6275171 h 6281670"/>
                <a:gd name="connsiteX257" fmla="*/ 4499090 w 8613217"/>
                <a:gd name="connsiteY257" fmla="*/ 6272479 h 6281670"/>
                <a:gd name="connsiteX258" fmla="*/ 4512551 w 8613217"/>
                <a:gd name="connsiteY258" fmla="*/ 6181622 h 6281670"/>
                <a:gd name="connsiteX259" fmla="*/ 4572449 w 8613217"/>
                <a:gd name="connsiteY259" fmla="*/ 6153356 h 6281670"/>
                <a:gd name="connsiteX260" fmla="*/ 4575814 w 8613217"/>
                <a:gd name="connsiteY260" fmla="*/ 6127781 h 6281670"/>
                <a:gd name="connsiteX261" fmla="*/ 4538125 w 8613217"/>
                <a:gd name="connsiteY261" fmla="*/ 6076633 h 6281670"/>
                <a:gd name="connsiteX262" fmla="*/ 4536779 w 8613217"/>
                <a:gd name="connsiteY262" fmla="*/ 6042309 h 6281670"/>
                <a:gd name="connsiteX263" fmla="*/ 4573122 w 8613217"/>
                <a:gd name="connsiteY263" fmla="*/ 6032214 h 6281670"/>
                <a:gd name="connsiteX264" fmla="*/ 4637731 w 8613217"/>
                <a:gd name="connsiteY264" fmla="*/ 6051058 h 6281670"/>
                <a:gd name="connsiteX265" fmla="*/ 4665997 w 8613217"/>
                <a:gd name="connsiteY265" fmla="*/ 6029522 h 6281670"/>
                <a:gd name="connsiteX266" fmla="*/ 4665997 w 8613217"/>
                <a:gd name="connsiteY266" fmla="*/ 5985776 h 6281670"/>
                <a:gd name="connsiteX267" fmla="*/ 4681477 w 8613217"/>
                <a:gd name="connsiteY267" fmla="*/ 5966931 h 6281670"/>
                <a:gd name="connsiteX268" fmla="*/ 4701667 w 8613217"/>
                <a:gd name="connsiteY268" fmla="*/ 5981065 h 6281670"/>
                <a:gd name="connsiteX269" fmla="*/ 4724550 w 8613217"/>
                <a:gd name="connsiteY269" fmla="*/ 6054423 h 6281670"/>
                <a:gd name="connsiteX270" fmla="*/ 4743394 w 8613217"/>
                <a:gd name="connsiteY270" fmla="*/ 6073268 h 6281670"/>
                <a:gd name="connsiteX271" fmla="*/ 4752143 w 8613217"/>
                <a:gd name="connsiteY271" fmla="*/ 6050385 h 6281670"/>
                <a:gd name="connsiteX272" fmla="*/ 4752143 w 8613217"/>
                <a:gd name="connsiteY272" fmla="*/ 5996544 h 6281670"/>
                <a:gd name="connsiteX273" fmla="*/ 4800600 w 8613217"/>
                <a:gd name="connsiteY273" fmla="*/ 6046347 h 6281670"/>
                <a:gd name="connsiteX274" fmla="*/ 4859825 w 8613217"/>
                <a:gd name="connsiteY274" fmla="*/ 6088747 h 6281670"/>
                <a:gd name="connsiteX275" fmla="*/ 4932511 w 8613217"/>
                <a:gd name="connsiteY275" fmla="*/ 6036252 h 6281670"/>
                <a:gd name="connsiteX276" fmla="*/ 4919050 w 8613217"/>
                <a:gd name="connsiteY276" fmla="*/ 5940011 h 6281670"/>
                <a:gd name="connsiteX277" fmla="*/ 4830213 w 8613217"/>
                <a:gd name="connsiteY277" fmla="*/ 5933281 h 6281670"/>
                <a:gd name="connsiteX278" fmla="*/ 4779064 w 8613217"/>
                <a:gd name="connsiteY278" fmla="*/ 5876074 h 6281670"/>
                <a:gd name="connsiteX279" fmla="*/ 4778391 w 8613217"/>
                <a:gd name="connsiteY279" fmla="*/ 5829637 h 6281670"/>
                <a:gd name="connsiteX280" fmla="*/ 5091342 w 8613217"/>
                <a:gd name="connsiteY280" fmla="*/ 5236712 h 6281670"/>
                <a:gd name="connsiteX281" fmla="*/ 5116243 w 8613217"/>
                <a:gd name="connsiteY281" fmla="*/ 5202389 h 6281670"/>
                <a:gd name="connsiteX282" fmla="*/ 5269690 w 8613217"/>
                <a:gd name="connsiteY282" fmla="*/ 5086631 h 6281670"/>
                <a:gd name="connsiteX283" fmla="*/ 5744837 w 8613217"/>
                <a:gd name="connsiteY283" fmla="*/ 4795889 h 6281670"/>
                <a:gd name="connsiteX284" fmla="*/ 5814830 w 8613217"/>
                <a:gd name="connsiteY284" fmla="*/ 4775699 h 6281670"/>
                <a:gd name="connsiteX285" fmla="*/ 6103553 w 8613217"/>
                <a:gd name="connsiteY285" fmla="*/ 4765603 h 6281670"/>
                <a:gd name="connsiteX286" fmla="*/ 7086824 w 8613217"/>
                <a:gd name="connsiteY286" fmla="*/ 4811369 h 6281670"/>
                <a:gd name="connsiteX287" fmla="*/ 7489959 w 8613217"/>
                <a:gd name="connsiteY287" fmla="*/ 4805311 h 6281670"/>
                <a:gd name="connsiteX288" fmla="*/ 7516880 w 8613217"/>
                <a:gd name="connsiteY288" fmla="*/ 4801946 h 6281670"/>
                <a:gd name="connsiteX289" fmla="*/ 7536397 w 8613217"/>
                <a:gd name="connsiteY289" fmla="*/ 4800600 h 6281670"/>
                <a:gd name="connsiteX290" fmla="*/ 7619850 w 8613217"/>
                <a:gd name="connsiteY290" fmla="*/ 4791178 h 6281670"/>
                <a:gd name="connsiteX291" fmla="*/ 7661577 w 8613217"/>
                <a:gd name="connsiteY291" fmla="*/ 4813388 h 6281670"/>
                <a:gd name="connsiteX292" fmla="*/ 7920014 w 8613217"/>
                <a:gd name="connsiteY292" fmla="*/ 5004523 h 6281670"/>
                <a:gd name="connsiteX293" fmla="*/ 8354780 w 8613217"/>
                <a:gd name="connsiteY293" fmla="*/ 4830886 h 6281670"/>
                <a:gd name="connsiteX294" fmla="*/ 8579567 w 8613217"/>
                <a:gd name="connsiteY294" fmla="*/ 4409580 h 6281670"/>
                <a:gd name="connsiteX295" fmla="*/ 8613217 w 8613217"/>
                <a:gd name="connsiteY295" fmla="*/ 4250076 h 6281670"/>
                <a:gd name="connsiteX296" fmla="*/ 8613217 w 8613217"/>
                <a:gd name="connsiteY296" fmla="*/ 4196235 h 6281670"/>
                <a:gd name="connsiteX297" fmla="*/ 8420062 w 8613217"/>
                <a:gd name="connsiteY297" fmla="*/ 4211041 h 6281670"/>
                <a:gd name="connsiteX298" fmla="*/ 4571776 w 8613217"/>
                <a:gd name="connsiteY298" fmla="*/ 915970 h 6281670"/>
                <a:gd name="connsiteX299" fmla="*/ 4583890 w 8613217"/>
                <a:gd name="connsiteY299" fmla="*/ 888377 h 6281670"/>
                <a:gd name="connsiteX300" fmla="*/ 4571776 w 8613217"/>
                <a:gd name="connsiteY300" fmla="*/ 915970 h 6281670"/>
                <a:gd name="connsiteX301" fmla="*/ 2362948 w 8613217"/>
                <a:gd name="connsiteY301" fmla="*/ 965100 h 6281670"/>
                <a:gd name="connsiteX302" fmla="*/ 2363621 w 8613217"/>
                <a:gd name="connsiteY302" fmla="*/ 962408 h 6281670"/>
                <a:gd name="connsiteX303" fmla="*/ 2368332 w 8613217"/>
                <a:gd name="connsiteY303" fmla="*/ 967119 h 6281670"/>
                <a:gd name="connsiteX304" fmla="*/ 2362948 w 8613217"/>
                <a:gd name="connsiteY304" fmla="*/ 965100 h 6281670"/>
                <a:gd name="connsiteX305" fmla="*/ 2435633 w 8613217"/>
                <a:gd name="connsiteY305" fmla="*/ 1055284 h 6281670"/>
                <a:gd name="connsiteX306" fmla="*/ 2426211 w 8613217"/>
                <a:gd name="connsiteY306" fmla="*/ 1053265 h 6281670"/>
                <a:gd name="connsiteX307" fmla="*/ 2370351 w 8613217"/>
                <a:gd name="connsiteY307" fmla="*/ 968465 h 6281670"/>
                <a:gd name="connsiteX308" fmla="*/ 2432268 w 8613217"/>
                <a:gd name="connsiteY308" fmla="*/ 1045862 h 6281670"/>
                <a:gd name="connsiteX309" fmla="*/ 2435633 w 8613217"/>
                <a:gd name="connsiteY309" fmla="*/ 1055284 h 6281670"/>
                <a:gd name="connsiteX310" fmla="*/ 695895 w 8613217"/>
                <a:gd name="connsiteY310" fmla="*/ 1016922 h 6281670"/>
                <a:gd name="connsiteX311" fmla="*/ 692530 w 8613217"/>
                <a:gd name="connsiteY311" fmla="*/ 1005481 h 6281670"/>
                <a:gd name="connsiteX312" fmla="*/ 695895 w 8613217"/>
                <a:gd name="connsiteY312" fmla="*/ 1016922 h 6281670"/>
                <a:gd name="connsiteX313" fmla="*/ 4511205 w 8613217"/>
                <a:gd name="connsiteY313" fmla="*/ 6014042 h 6281670"/>
                <a:gd name="connsiteX314" fmla="*/ 4537452 w 8613217"/>
                <a:gd name="connsiteY314" fmla="*/ 5944049 h 6281670"/>
                <a:gd name="connsiteX315" fmla="*/ 4511205 w 8613217"/>
                <a:gd name="connsiteY315" fmla="*/ 6014042 h 6281670"/>
                <a:gd name="connsiteX316" fmla="*/ 4750797 w 8613217"/>
                <a:gd name="connsiteY316" fmla="*/ 5917128 h 6281670"/>
                <a:gd name="connsiteX317" fmla="*/ 4741375 w 8613217"/>
                <a:gd name="connsiteY317" fmla="*/ 5939338 h 6281670"/>
                <a:gd name="connsiteX318" fmla="*/ 4732626 w 8613217"/>
                <a:gd name="connsiteY318" fmla="*/ 5935300 h 6281670"/>
                <a:gd name="connsiteX319" fmla="*/ 4727915 w 8613217"/>
                <a:gd name="connsiteY319" fmla="*/ 5907706 h 6281670"/>
                <a:gd name="connsiteX320" fmla="*/ 4750797 w 8613217"/>
                <a:gd name="connsiteY320" fmla="*/ 5875402 h 6281670"/>
                <a:gd name="connsiteX321" fmla="*/ 4750797 w 8613217"/>
                <a:gd name="connsiteY321" fmla="*/ 5917128 h 6281670"/>
                <a:gd name="connsiteX322" fmla="*/ 4875978 w 8613217"/>
                <a:gd name="connsiteY322" fmla="*/ 5457461 h 6281670"/>
                <a:gd name="connsiteX323" fmla="*/ 4616868 w 8613217"/>
                <a:gd name="connsiteY323" fmla="*/ 5877421 h 6281670"/>
                <a:gd name="connsiteX324" fmla="*/ 4562354 w 8613217"/>
                <a:gd name="connsiteY324" fmla="*/ 5884824 h 6281670"/>
                <a:gd name="connsiteX325" fmla="*/ 4880015 w 8613217"/>
                <a:gd name="connsiteY325" fmla="*/ 5419772 h 6281670"/>
                <a:gd name="connsiteX326" fmla="*/ 4875978 w 8613217"/>
                <a:gd name="connsiteY326" fmla="*/ 5457461 h 6281670"/>
                <a:gd name="connsiteX327" fmla="*/ 5020675 w 8613217"/>
                <a:gd name="connsiteY327" fmla="*/ 5141145 h 6281670"/>
                <a:gd name="connsiteX328" fmla="*/ 4989717 w 8613217"/>
                <a:gd name="connsiteY328" fmla="*/ 5179506 h 6281670"/>
                <a:gd name="connsiteX329" fmla="*/ 4445922 w 8613217"/>
                <a:gd name="connsiteY329" fmla="*/ 5878767 h 6281670"/>
                <a:gd name="connsiteX330" fmla="*/ 4415637 w 8613217"/>
                <a:gd name="connsiteY330" fmla="*/ 5953471 h 6281670"/>
                <a:gd name="connsiteX331" fmla="*/ 4357085 w 8613217"/>
                <a:gd name="connsiteY331" fmla="*/ 6075286 h 6281670"/>
                <a:gd name="connsiteX332" fmla="*/ 4338240 w 8613217"/>
                <a:gd name="connsiteY332" fmla="*/ 6125762 h 6281670"/>
                <a:gd name="connsiteX333" fmla="*/ 4322761 w 8613217"/>
                <a:gd name="connsiteY333" fmla="*/ 6080671 h 6281670"/>
                <a:gd name="connsiteX334" fmla="*/ 4306609 w 8613217"/>
                <a:gd name="connsiteY334" fmla="*/ 6061826 h 6281670"/>
                <a:gd name="connsiteX335" fmla="*/ 4295168 w 8613217"/>
                <a:gd name="connsiteY335" fmla="*/ 6082689 h 6281670"/>
                <a:gd name="connsiteX336" fmla="*/ 4292475 w 8613217"/>
                <a:gd name="connsiteY336" fmla="*/ 6112302 h 6281670"/>
                <a:gd name="connsiteX337" fmla="*/ 4277669 w 8613217"/>
                <a:gd name="connsiteY337" fmla="*/ 6097496 h 6281670"/>
                <a:gd name="connsiteX338" fmla="*/ 4183447 w 8613217"/>
                <a:gd name="connsiteY338" fmla="*/ 5282478 h 6281670"/>
                <a:gd name="connsiteX339" fmla="*/ 4412945 w 8613217"/>
                <a:gd name="connsiteY339" fmla="*/ 4743394 h 6281670"/>
                <a:gd name="connsiteX340" fmla="*/ 5036828 w 8613217"/>
                <a:gd name="connsiteY340" fmla="*/ 3935106 h 6281670"/>
                <a:gd name="connsiteX341" fmla="*/ 5054999 w 8613217"/>
                <a:gd name="connsiteY341" fmla="*/ 3966064 h 6281670"/>
                <a:gd name="connsiteX342" fmla="*/ 5020675 w 8613217"/>
                <a:gd name="connsiteY342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86061 w 8613217"/>
                <a:gd name="connsiteY210" fmla="*/ 3087783 h 6281670"/>
                <a:gd name="connsiteX211" fmla="*/ 1992791 w 8613217"/>
                <a:gd name="connsiteY211" fmla="*/ 3087110 h 6281670"/>
                <a:gd name="connsiteX212" fmla="*/ 2113933 w 8613217"/>
                <a:gd name="connsiteY212" fmla="*/ 3072976 h 6281670"/>
                <a:gd name="connsiteX213" fmla="*/ 2118644 w 8613217"/>
                <a:gd name="connsiteY213" fmla="*/ 3064227 h 6281670"/>
                <a:gd name="connsiteX214" fmla="*/ 2257958 w 8613217"/>
                <a:gd name="connsiteY214" fmla="*/ 3064227 h 6281670"/>
                <a:gd name="connsiteX215" fmla="*/ 2262669 w 8613217"/>
                <a:gd name="connsiteY215" fmla="*/ 3072976 h 6281670"/>
                <a:gd name="connsiteX216" fmla="*/ 2434960 w 8613217"/>
                <a:gd name="connsiteY216" fmla="*/ 3101243 h 6281670"/>
                <a:gd name="connsiteX217" fmla="*/ 2635518 w 8613217"/>
                <a:gd name="connsiteY217" fmla="*/ 3164506 h 6281670"/>
                <a:gd name="connsiteX218" fmla="*/ 3038653 w 8613217"/>
                <a:gd name="connsiteY218" fmla="*/ 3453902 h 6281670"/>
                <a:gd name="connsiteX219" fmla="*/ 3580428 w 8613217"/>
                <a:gd name="connsiteY219" fmla="*/ 4087880 h 6281670"/>
                <a:gd name="connsiteX220" fmla="*/ 3776274 w 8613217"/>
                <a:gd name="connsiteY220" fmla="*/ 4626290 h 6281670"/>
                <a:gd name="connsiteX221" fmla="*/ 3813963 w 8613217"/>
                <a:gd name="connsiteY221" fmla="*/ 4802619 h 6281670"/>
                <a:gd name="connsiteX222" fmla="*/ 3811944 w 8613217"/>
                <a:gd name="connsiteY222" fmla="*/ 5407658 h 6281670"/>
                <a:gd name="connsiteX223" fmla="*/ 3881265 w 8613217"/>
                <a:gd name="connsiteY223" fmla="*/ 5874056 h 6281670"/>
                <a:gd name="connsiteX224" fmla="*/ 3879919 w 8613217"/>
                <a:gd name="connsiteY224" fmla="*/ 5898957 h 6281670"/>
                <a:gd name="connsiteX225" fmla="*/ 3757430 w 8613217"/>
                <a:gd name="connsiteY225" fmla="*/ 5946068 h 6281670"/>
                <a:gd name="connsiteX226" fmla="*/ 3743970 w 8613217"/>
                <a:gd name="connsiteY226" fmla="*/ 6053750 h 6281670"/>
                <a:gd name="connsiteX227" fmla="*/ 3803195 w 8613217"/>
                <a:gd name="connsiteY227" fmla="*/ 6092112 h 6281670"/>
                <a:gd name="connsiteX228" fmla="*/ 3896071 w 8613217"/>
                <a:gd name="connsiteY228" fmla="*/ 6023464 h 6281670"/>
                <a:gd name="connsiteX229" fmla="*/ 3920972 w 8613217"/>
                <a:gd name="connsiteY229" fmla="*/ 5996544 h 6281670"/>
                <a:gd name="connsiteX230" fmla="*/ 3918953 w 8613217"/>
                <a:gd name="connsiteY230" fmla="*/ 6053077 h 6281670"/>
                <a:gd name="connsiteX231" fmla="*/ 3931741 w 8613217"/>
                <a:gd name="connsiteY231" fmla="*/ 6077978 h 6281670"/>
                <a:gd name="connsiteX232" fmla="*/ 3951931 w 8613217"/>
                <a:gd name="connsiteY232" fmla="*/ 6055769 h 6281670"/>
                <a:gd name="connsiteX233" fmla="*/ 3972121 w 8613217"/>
                <a:gd name="connsiteY233" fmla="*/ 5988468 h 6281670"/>
                <a:gd name="connsiteX234" fmla="*/ 3994331 w 8613217"/>
                <a:gd name="connsiteY234" fmla="*/ 5968277 h 6281670"/>
                <a:gd name="connsiteX235" fmla="*/ 4005099 w 8613217"/>
                <a:gd name="connsiteY235" fmla="*/ 5995198 h 6281670"/>
                <a:gd name="connsiteX236" fmla="*/ 4071054 w 8613217"/>
                <a:gd name="connsiteY236" fmla="*/ 6040290 h 6281670"/>
                <a:gd name="connsiteX237" fmla="*/ 4100667 w 8613217"/>
                <a:gd name="connsiteY237" fmla="*/ 6026829 h 6281670"/>
                <a:gd name="connsiteX238" fmla="*/ 4110089 w 8613217"/>
                <a:gd name="connsiteY238" fmla="*/ 5993179 h 6281670"/>
                <a:gd name="connsiteX239" fmla="*/ 4124895 w 8613217"/>
                <a:gd name="connsiteY239" fmla="*/ 6032214 h 6281670"/>
                <a:gd name="connsiteX240" fmla="*/ 4117492 w 8613217"/>
                <a:gd name="connsiteY240" fmla="*/ 6106918 h 6281670"/>
                <a:gd name="connsiteX241" fmla="*/ 4080476 w 8613217"/>
                <a:gd name="connsiteY241" fmla="*/ 6141242 h 6281670"/>
                <a:gd name="connsiteX242" fmla="*/ 4176717 w 8613217"/>
                <a:gd name="connsiteY242" fmla="*/ 6189025 h 6281670"/>
                <a:gd name="connsiteX243" fmla="*/ 4170660 w 8613217"/>
                <a:gd name="connsiteY243" fmla="*/ 6271133 h 6281670"/>
                <a:gd name="connsiteX244" fmla="*/ 4195562 w 8613217"/>
                <a:gd name="connsiteY244" fmla="*/ 6277863 h 6281670"/>
                <a:gd name="connsiteX245" fmla="*/ 4261517 w 8613217"/>
                <a:gd name="connsiteY245" fmla="*/ 6267768 h 6281670"/>
                <a:gd name="connsiteX246" fmla="*/ 4289784 w 8613217"/>
                <a:gd name="connsiteY246" fmla="*/ 6247578 h 6281670"/>
                <a:gd name="connsiteX247" fmla="*/ 4295840 w 8613217"/>
                <a:gd name="connsiteY247" fmla="*/ 6204505 h 6281670"/>
                <a:gd name="connsiteX248" fmla="*/ 4305936 w 8613217"/>
                <a:gd name="connsiteY248" fmla="*/ 6182969 h 6281670"/>
                <a:gd name="connsiteX249" fmla="*/ 4324107 w 8613217"/>
                <a:gd name="connsiteY249" fmla="*/ 6199794 h 6281670"/>
                <a:gd name="connsiteX250" fmla="*/ 4336894 w 8613217"/>
                <a:gd name="connsiteY250" fmla="*/ 6230752 h 6281670"/>
                <a:gd name="connsiteX251" fmla="*/ 4342951 w 8613217"/>
                <a:gd name="connsiteY251" fmla="*/ 6226714 h 6281670"/>
                <a:gd name="connsiteX252" fmla="*/ 4369872 w 8613217"/>
                <a:gd name="connsiteY252" fmla="*/ 6185660 h 6281670"/>
                <a:gd name="connsiteX253" fmla="*/ 4382659 w 8613217"/>
                <a:gd name="connsiteY253" fmla="*/ 6234791 h 6281670"/>
                <a:gd name="connsiteX254" fmla="*/ 4406888 w 8613217"/>
                <a:gd name="connsiteY254" fmla="*/ 6265749 h 6281670"/>
                <a:gd name="connsiteX255" fmla="*/ 4484284 w 8613217"/>
                <a:gd name="connsiteY255" fmla="*/ 6275171 h 6281670"/>
                <a:gd name="connsiteX256" fmla="*/ 4499090 w 8613217"/>
                <a:gd name="connsiteY256" fmla="*/ 6272479 h 6281670"/>
                <a:gd name="connsiteX257" fmla="*/ 4512551 w 8613217"/>
                <a:gd name="connsiteY257" fmla="*/ 6181622 h 6281670"/>
                <a:gd name="connsiteX258" fmla="*/ 4572449 w 8613217"/>
                <a:gd name="connsiteY258" fmla="*/ 6153356 h 6281670"/>
                <a:gd name="connsiteX259" fmla="*/ 4575814 w 8613217"/>
                <a:gd name="connsiteY259" fmla="*/ 6127781 h 6281670"/>
                <a:gd name="connsiteX260" fmla="*/ 4538125 w 8613217"/>
                <a:gd name="connsiteY260" fmla="*/ 6076633 h 6281670"/>
                <a:gd name="connsiteX261" fmla="*/ 4536779 w 8613217"/>
                <a:gd name="connsiteY261" fmla="*/ 6042309 h 6281670"/>
                <a:gd name="connsiteX262" fmla="*/ 4573122 w 8613217"/>
                <a:gd name="connsiteY262" fmla="*/ 6032214 h 6281670"/>
                <a:gd name="connsiteX263" fmla="*/ 4637731 w 8613217"/>
                <a:gd name="connsiteY263" fmla="*/ 6051058 h 6281670"/>
                <a:gd name="connsiteX264" fmla="*/ 4665997 w 8613217"/>
                <a:gd name="connsiteY264" fmla="*/ 6029522 h 6281670"/>
                <a:gd name="connsiteX265" fmla="*/ 4665997 w 8613217"/>
                <a:gd name="connsiteY265" fmla="*/ 5985776 h 6281670"/>
                <a:gd name="connsiteX266" fmla="*/ 4681477 w 8613217"/>
                <a:gd name="connsiteY266" fmla="*/ 5966931 h 6281670"/>
                <a:gd name="connsiteX267" fmla="*/ 4701667 w 8613217"/>
                <a:gd name="connsiteY267" fmla="*/ 5981065 h 6281670"/>
                <a:gd name="connsiteX268" fmla="*/ 4724550 w 8613217"/>
                <a:gd name="connsiteY268" fmla="*/ 6054423 h 6281670"/>
                <a:gd name="connsiteX269" fmla="*/ 4743394 w 8613217"/>
                <a:gd name="connsiteY269" fmla="*/ 6073268 h 6281670"/>
                <a:gd name="connsiteX270" fmla="*/ 4752143 w 8613217"/>
                <a:gd name="connsiteY270" fmla="*/ 6050385 h 6281670"/>
                <a:gd name="connsiteX271" fmla="*/ 4752143 w 8613217"/>
                <a:gd name="connsiteY271" fmla="*/ 5996544 h 6281670"/>
                <a:gd name="connsiteX272" fmla="*/ 4800600 w 8613217"/>
                <a:gd name="connsiteY272" fmla="*/ 6046347 h 6281670"/>
                <a:gd name="connsiteX273" fmla="*/ 4859825 w 8613217"/>
                <a:gd name="connsiteY273" fmla="*/ 6088747 h 6281670"/>
                <a:gd name="connsiteX274" fmla="*/ 4932511 w 8613217"/>
                <a:gd name="connsiteY274" fmla="*/ 6036252 h 6281670"/>
                <a:gd name="connsiteX275" fmla="*/ 4919050 w 8613217"/>
                <a:gd name="connsiteY275" fmla="*/ 5940011 h 6281670"/>
                <a:gd name="connsiteX276" fmla="*/ 4830213 w 8613217"/>
                <a:gd name="connsiteY276" fmla="*/ 5933281 h 6281670"/>
                <a:gd name="connsiteX277" fmla="*/ 4779064 w 8613217"/>
                <a:gd name="connsiteY277" fmla="*/ 5876074 h 6281670"/>
                <a:gd name="connsiteX278" fmla="*/ 4778391 w 8613217"/>
                <a:gd name="connsiteY278" fmla="*/ 5829637 h 6281670"/>
                <a:gd name="connsiteX279" fmla="*/ 5091342 w 8613217"/>
                <a:gd name="connsiteY279" fmla="*/ 5236712 h 6281670"/>
                <a:gd name="connsiteX280" fmla="*/ 5116243 w 8613217"/>
                <a:gd name="connsiteY280" fmla="*/ 5202389 h 6281670"/>
                <a:gd name="connsiteX281" fmla="*/ 5269690 w 8613217"/>
                <a:gd name="connsiteY281" fmla="*/ 5086631 h 6281670"/>
                <a:gd name="connsiteX282" fmla="*/ 5744837 w 8613217"/>
                <a:gd name="connsiteY282" fmla="*/ 4795889 h 6281670"/>
                <a:gd name="connsiteX283" fmla="*/ 5814830 w 8613217"/>
                <a:gd name="connsiteY283" fmla="*/ 4775699 h 6281670"/>
                <a:gd name="connsiteX284" fmla="*/ 6103553 w 8613217"/>
                <a:gd name="connsiteY284" fmla="*/ 4765603 h 6281670"/>
                <a:gd name="connsiteX285" fmla="*/ 7086824 w 8613217"/>
                <a:gd name="connsiteY285" fmla="*/ 4811369 h 6281670"/>
                <a:gd name="connsiteX286" fmla="*/ 7489959 w 8613217"/>
                <a:gd name="connsiteY286" fmla="*/ 4805311 h 6281670"/>
                <a:gd name="connsiteX287" fmla="*/ 7516880 w 8613217"/>
                <a:gd name="connsiteY287" fmla="*/ 4801946 h 6281670"/>
                <a:gd name="connsiteX288" fmla="*/ 7536397 w 8613217"/>
                <a:gd name="connsiteY288" fmla="*/ 4800600 h 6281670"/>
                <a:gd name="connsiteX289" fmla="*/ 7619850 w 8613217"/>
                <a:gd name="connsiteY289" fmla="*/ 4791178 h 6281670"/>
                <a:gd name="connsiteX290" fmla="*/ 7661577 w 8613217"/>
                <a:gd name="connsiteY290" fmla="*/ 4813388 h 6281670"/>
                <a:gd name="connsiteX291" fmla="*/ 7920014 w 8613217"/>
                <a:gd name="connsiteY291" fmla="*/ 5004523 h 6281670"/>
                <a:gd name="connsiteX292" fmla="*/ 8354780 w 8613217"/>
                <a:gd name="connsiteY292" fmla="*/ 4830886 h 6281670"/>
                <a:gd name="connsiteX293" fmla="*/ 8579567 w 8613217"/>
                <a:gd name="connsiteY293" fmla="*/ 4409580 h 6281670"/>
                <a:gd name="connsiteX294" fmla="*/ 8613217 w 8613217"/>
                <a:gd name="connsiteY294" fmla="*/ 4250076 h 6281670"/>
                <a:gd name="connsiteX295" fmla="*/ 8613217 w 8613217"/>
                <a:gd name="connsiteY295" fmla="*/ 4196235 h 6281670"/>
                <a:gd name="connsiteX296" fmla="*/ 8420062 w 8613217"/>
                <a:gd name="connsiteY296" fmla="*/ 4211041 h 6281670"/>
                <a:gd name="connsiteX297" fmla="*/ 4571776 w 8613217"/>
                <a:gd name="connsiteY297" fmla="*/ 915970 h 6281670"/>
                <a:gd name="connsiteX298" fmla="*/ 4583890 w 8613217"/>
                <a:gd name="connsiteY298" fmla="*/ 888377 h 6281670"/>
                <a:gd name="connsiteX299" fmla="*/ 4571776 w 8613217"/>
                <a:gd name="connsiteY299" fmla="*/ 915970 h 6281670"/>
                <a:gd name="connsiteX300" fmla="*/ 2362948 w 8613217"/>
                <a:gd name="connsiteY300" fmla="*/ 965100 h 6281670"/>
                <a:gd name="connsiteX301" fmla="*/ 2363621 w 8613217"/>
                <a:gd name="connsiteY301" fmla="*/ 962408 h 6281670"/>
                <a:gd name="connsiteX302" fmla="*/ 2368332 w 8613217"/>
                <a:gd name="connsiteY302" fmla="*/ 967119 h 6281670"/>
                <a:gd name="connsiteX303" fmla="*/ 2362948 w 8613217"/>
                <a:gd name="connsiteY303" fmla="*/ 965100 h 6281670"/>
                <a:gd name="connsiteX304" fmla="*/ 2435633 w 8613217"/>
                <a:gd name="connsiteY304" fmla="*/ 1055284 h 6281670"/>
                <a:gd name="connsiteX305" fmla="*/ 2426211 w 8613217"/>
                <a:gd name="connsiteY305" fmla="*/ 1053265 h 6281670"/>
                <a:gd name="connsiteX306" fmla="*/ 2370351 w 8613217"/>
                <a:gd name="connsiteY306" fmla="*/ 968465 h 6281670"/>
                <a:gd name="connsiteX307" fmla="*/ 2432268 w 8613217"/>
                <a:gd name="connsiteY307" fmla="*/ 1045862 h 6281670"/>
                <a:gd name="connsiteX308" fmla="*/ 2435633 w 8613217"/>
                <a:gd name="connsiteY308" fmla="*/ 1055284 h 6281670"/>
                <a:gd name="connsiteX309" fmla="*/ 695895 w 8613217"/>
                <a:gd name="connsiteY309" fmla="*/ 1016922 h 6281670"/>
                <a:gd name="connsiteX310" fmla="*/ 692530 w 8613217"/>
                <a:gd name="connsiteY310" fmla="*/ 1005481 h 6281670"/>
                <a:gd name="connsiteX311" fmla="*/ 695895 w 8613217"/>
                <a:gd name="connsiteY311" fmla="*/ 1016922 h 6281670"/>
                <a:gd name="connsiteX312" fmla="*/ 4511205 w 8613217"/>
                <a:gd name="connsiteY312" fmla="*/ 6014042 h 6281670"/>
                <a:gd name="connsiteX313" fmla="*/ 4537452 w 8613217"/>
                <a:gd name="connsiteY313" fmla="*/ 5944049 h 6281670"/>
                <a:gd name="connsiteX314" fmla="*/ 4511205 w 8613217"/>
                <a:gd name="connsiteY314" fmla="*/ 6014042 h 6281670"/>
                <a:gd name="connsiteX315" fmla="*/ 4750797 w 8613217"/>
                <a:gd name="connsiteY315" fmla="*/ 5917128 h 6281670"/>
                <a:gd name="connsiteX316" fmla="*/ 4741375 w 8613217"/>
                <a:gd name="connsiteY316" fmla="*/ 5939338 h 6281670"/>
                <a:gd name="connsiteX317" fmla="*/ 4732626 w 8613217"/>
                <a:gd name="connsiteY317" fmla="*/ 5935300 h 6281670"/>
                <a:gd name="connsiteX318" fmla="*/ 4727915 w 8613217"/>
                <a:gd name="connsiteY318" fmla="*/ 5907706 h 6281670"/>
                <a:gd name="connsiteX319" fmla="*/ 4750797 w 8613217"/>
                <a:gd name="connsiteY319" fmla="*/ 5875402 h 6281670"/>
                <a:gd name="connsiteX320" fmla="*/ 4750797 w 8613217"/>
                <a:gd name="connsiteY320" fmla="*/ 5917128 h 6281670"/>
                <a:gd name="connsiteX321" fmla="*/ 4875978 w 8613217"/>
                <a:gd name="connsiteY321" fmla="*/ 5457461 h 6281670"/>
                <a:gd name="connsiteX322" fmla="*/ 4616868 w 8613217"/>
                <a:gd name="connsiteY322" fmla="*/ 5877421 h 6281670"/>
                <a:gd name="connsiteX323" fmla="*/ 4562354 w 8613217"/>
                <a:gd name="connsiteY323" fmla="*/ 5884824 h 6281670"/>
                <a:gd name="connsiteX324" fmla="*/ 4880015 w 8613217"/>
                <a:gd name="connsiteY324" fmla="*/ 5419772 h 6281670"/>
                <a:gd name="connsiteX325" fmla="*/ 4875978 w 8613217"/>
                <a:gd name="connsiteY325" fmla="*/ 5457461 h 6281670"/>
                <a:gd name="connsiteX326" fmla="*/ 5020675 w 8613217"/>
                <a:gd name="connsiteY326" fmla="*/ 5141145 h 6281670"/>
                <a:gd name="connsiteX327" fmla="*/ 4989717 w 8613217"/>
                <a:gd name="connsiteY327" fmla="*/ 5179506 h 6281670"/>
                <a:gd name="connsiteX328" fmla="*/ 4445922 w 8613217"/>
                <a:gd name="connsiteY328" fmla="*/ 5878767 h 6281670"/>
                <a:gd name="connsiteX329" fmla="*/ 4415637 w 8613217"/>
                <a:gd name="connsiteY329" fmla="*/ 5953471 h 6281670"/>
                <a:gd name="connsiteX330" fmla="*/ 4357085 w 8613217"/>
                <a:gd name="connsiteY330" fmla="*/ 6075286 h 6281670"/>
                <a:gd name="connsiteX331" fmla="*/ 4338240 w 8613217"/>
                <a:gd name="connsiteY331" fmla="*/ 6125762 h 6281670"/>
                <a:gd name="connsiteX332" fmla="*/ 4322761 w 8613217"/>
                <a:gd name="connsiteY332" fmla="*/ 6080671 h 6281670"/>
                <a:gd name="connsiteX333" fmla="*/ 4306609 w 8613217"/>
                <a:gd name="connsiteY333" fmla="*/ 6061826 h 6281670"/>
                <a:gd name="connsiteX334" fmla="*/ 4295168 w 8613217"/>
                <a:gd name="connsiteY334" fmla="*/ 6082689 h 6281670"/>
                <a:gd name="connsiteX335" fmla="*/ 4292475 w 8613217"/>
                <a:gd name="connsiteY335" fmla="*/ 6112302 h 6281670"/>
                <a:gd name="connsiteX336" fmla="*/ 4277669 w 8613217"/>
                <a:gd name="connsiteY336" fmla="*/ 6097496 h 6281670"/>
                <a:gd name="connsiteX337" fmla="*/ 4183447 w 8613217"/>
                <a:gd name="connsiteY337" fmla="*/ 5282478 h 6281670"/>
                <a:gd name="connsiteX338" fmla="*/ 4412945 w 8613217"/>
                <a:gd name="connsiteY338" fmla="*/ 4743394 h 6281670"/>
                <a:gd name="connsiteX339" fmla="*/ 5036828 w 8613217"/>
                <a:gd name="connsiteY339" fmla="*/ 3935106 h 6281670"/>
                <a:gd name="connsiteX340" fmla="*/ 5054999 w 8613217"/>
                <a:gd name="connsiteY340" fmla="*/ 3966064 h 6281670"/>
                <a:gd name="connsiteX341" fmla="*/ 5020675 w 8613217"/>
                <a:gd name="connsiteY34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92791 w 8613217"/>
                <a:gd name="connsiteY210" fmla="*/ 3087110 h 6281670"/>
                <a:gd name="connsiteX211" fmla="*/ 2113933 w 8613217"/>
                <a:gd name="connsiteY211" fmla="*/ 3072976 h 6281670"/>
                <a:gd name="connsiteX212" fmla="*/ 2118644 w 8613217"/>
                <a:gd name="connsiteY212" fmla="*/ 3064227 h 6281670"/>
                <a:gd name="connsiteX213" fmla="*/ 2257958 w 8613217"/>
                <a:gd name="connsiteY213" fmla="*/ 3064227 h 6281670"/>
                <a:gd name="connsiteX214" fmla="*/ 2262669 w 8613217"/>
                <a:gd name="connsiteY214" fmla="*/ 3072976 h 6281670"/>
                <a:gd name="connsiteX215" fmla="*/ 2434960 w 8613217"/>
                <a:gd name="connsiteY215" fmla="*/ 3101243 h 6281670"/>
                <a:gd name="connsiteX216" fmla="*/ 2635518 w 8613217"/>
                <a:gd name="connsiteY216" fmla="*/ 3164506 h 6281670"/>
                <a:gd name="connsiteX217" fmla="*/ 3038653 w 8613217"/>
                <a:gd name="connsiteY217" fmla="*/ 3453902 h 6281670"/>
                <a:gd name="connsiteX218" fmla="*/ 3580428 w 8613217"/>
                <a:gd name="connsiteY218" fmla="*/ 4087880 h 6281670"/>
                <a:gd name="connsiteX219" fmla="*/ 3776274 w 8613217"/>
                <a:gd name="connsiteY219" fmla="*/ 4626290 h 6281670"/>
                <a:gd name="connsiteX220" fmla="*/ 3813963 w 8613217"/>
                <a:gd name="connsiteY220" fmla="*/ 4802619 h 6281670"/>
                <a:gd name="connsiteX221" fmla="*/ 3811944 w 8613217"/>
                <a:gd name="connsiteY221" fmla="*/ 5407658 h 6281670"/>
                <a:gd name="connsiteX222" fmla="*/ 3881265 w 8613217"/>
                <a:gd name="connsiteY222" fmla="*/ 5874056 h 6281670"/>
                <a:gd name="connsiteX223" fmla="*/ 3879919 w 8613217"/>
                <a:gd name="connsiteY223" fmla="*/ 5898957 h 6281670"/>
                <a:gd name="connsiteX224" fmla="*/ 3757430 w 8613217"/>
                <a:gd name="connsiteY224" fmla="*/ 5946068 h 6281670"/>
                <a:gd name="connsiteX225" fmla="*/ 3743970 w 8613217"/>
                <a:gd name="connsiteY225" fmla="*/ 6053750 h 6281670"/>
                <a:gd name="connsiteX226" fmla="*/ 3803195 w 8613217"/>
                <a:gd name="connsiteY226" fmla="*/ 6092112 h 6281670"/>
                <a:gd name="connsiteX227" fmla="*/ 3896071 w 8613217"/>
                <a:gd name="connsiteY227" fmla="*/ 6023464 h 6281670"/>
                <a:gd name="connsiteX228" fmla="*/ 3920972 w 8613217"/>
                <a:gd name="connsiteY228" fmla="*/ 5996544 h 6281670"/>
                <a:gd name="connsiteX229" fmla="*/ 3918953 w 8613217"/>
                <a:gd name="connsiteY229" fmla="*/ 6053077 h 6281670"/>
                <a:gd name="connsiteX230" fmla="*/ 3931741 w 8613217"/>
                <a:gd name="connsiteY230" fmla="*/ 6077978 h 6281670"/>
                <a:gd name="connsiteX231" fmla="*/ 3951931 w 8613217"/>
                <a:gd name="connsiteY231" fmla="*/ 6055769 h 6281670"/>
                <a:gd name="connsiteX232" fmla="*/ 3972121 w 8613217"/>
                <a:gd name="connsiteY232" fmla="*/ 5988468 h 6281670"/>
                <a:gd name="connsiteX233" fmla="*/ 3994331 w 8613217"/>
                <a:gd name="connsiteY233" fmla="*/ 5968277 h 6281670"/>
                <a:gd name="connsiteX234" fmla="*/ 4005099 w 8613217"/>
                <a:gd name="connsiteY234" fmla="*/ 5995198 h 6281670"/>
                <a:gd name="connsiteX235" fmla="*/ 4071054 w 8613217"/>
                <a:gd name="connsiteY235" fmla="*/ 6040290 h 6281670"/>
                <a:gd name="connsiteX236" fmla="*/ 4100667 w 8613217"/>
                <a:gd name="connsiteY236" fmla="*/ 6026829 h 6281670"/>
                <a:gd name="connsiteX237" fmla="*/ 4110089 w 8613217"/>
                <a:gd name="connsiteY237" fmla="*/ 5993179 h 6281670"/>
                <a:gd name="connsiteX238" fmla="*/ 4124895 w 8613217"/>
                <a:gd name="connsiteY238" fmla="*/ 6032214 h 6281670"/>
                <a:gd name="connsiteX239" fmla="*/ 4117492 w 8613217"/>
                <a:gd name="connsiteY239" fmla="*/ 6106918 h 6281670"/>
                <a:gd name="connsiteX240" fmla="*/ 4080476 w 8613217"/>
                <a:gd name="connsiteY240" fmla="*/ 6141242 h 6281670"/>
                <a:gd name="connsiteX241" fmla="*/ 4176717 w 8613217"/>
                <a:gd name="connsiteY241" fmla="*/ 6189025 h 6281670"/>
                <a:gd name="connsiteX242" fmla="*/ 4170660 w 8613217"/>
                <a:gd name="connsiteY242" fmla="*/ 6271133 h 6281670"/>
                <a:gd name="connsiteX243" fmla="*/ 4195562 w 8613217"/>
                <a:gd name="connsiteY243" fmla="*/ 6277863 h 6281670"/>
                <a:gd name="connsiteX244" fmla="*/ 4261517 w 8613217"/>
                <a:gd name="connsiteY244" fmla="*/ 6267768 h 6281670"/>
                <a:gd name="connsiteX245" fmla="*/ 4289784 w 8613217"/>
                <a:gd name="connsiteY245" fmla="*/ 6247578 h 6281670"/>
                <a:gd name="connsiteX246" fmla="*/ 4295840 w 8613217"/>
                <a:gd name="connsiteY246" fmla="*/ 6204505 h 6281670"/>
                <a:gd name="connsiteX247" fmla="*/ 4305936 w 8613217"/>
                <a:gd name="connsiteY247" fmla="*/ 6182969 h 6281670"/>
                <a:gd name="connsiteX248" fmla="*/ 4324107 w 8613217"/>
                <a:gd name="connsiteY248" fmla="*/ 6199794 h 6281670"/>
                <a:gd name="connsiteX249" fmla="*/ 4336894 w 8613217"/>
                <a:gd name="connsiteY249" fmla="*/ 6230752 h 6281670"/>
                <a:gd name="connsiteX250" fmla="*/ 4342951 w 8613217"/>
                <a:gd name="connsiteY250" fmla="*/ 6226714 h 6281670"/>
                <a:gd name="connsiteX251" fmla="*/ 4369872 w 8613217"/>
                <a:gd name="connsiteY251" fmla="*/ 6185660 h 6281670"/>
                <a:gd name="connsiteX252" fmla="*/ 4382659 w 8613217"/>
                <a:gd name="connsiteY252" fmla="*/ 6234791 h 6281670"/>
                <a:gd name="connsiteX253" fmla="*/ 4406888 w 8613217"/>
                <a:gd name="connsiteY253" fmla="*/ 6265749 h 6281670"/>
                <a:gd name="connsiteX254" fmla="*/ 4484284 w 8613217"/>
                <a:gd name="connsiteY254" fmla="*/ 6275171 h 6281670"/>
                <a:gd name="connsiteX255" fmla="*/ 4499090 w 8613217"/>
                <a:gd name="connsiteY255" fmla="*/ 6272479 h 6281670"/>
                <a:gd name="connsiteX256" fmla="*/ 4512551 w 8613217"/>
                <a:gd name="connsiteY256" fmla="*/ 6181622 h 6281670"/>
                <a:gd name="connsiteX257" fmla="*/ 4572449 w 8613217"/>
                <a:gd name="connsiteY257" fmla="*/ 6153356 h 6281670"/>
                <a:gd name="connsiteX258" fmla="*/ 4575814 w 8613217"/>
                <a:gd name="connsiteY258" fmla="*/ 6127781 h 6281670"/>
                <a:gd name="connsiteX259" fmla="*/ 4538125 w 8613217"/>
                <a:gd name="connsiteY259" fmla="*/ 6076633 h 6281670"/>
                <a:gd name="connsiteX260" fmla="*/ 4536779 w 8613217"/>
                <a:gd name="connsiteY260" fmla="*/ 6042309 h 6281670"/>
                <a:gd name="connsiteX261" fmla="*/ 4573122 w 8613217"/>
                <a:gd name="connsiteY261" fmla="*/ 6032214 h 6281670"/>
                <a:gd name="connsiteX262" fmla="*/ 4637731 w 8613217"/>
                <a:gd name="connsiteY262" fmla="*/ 6051058 h 6281670"/>
                <a:gd name="connsiteX263" fmla="*/ 4665997 w 8613217"/>
                <a:gd name="connsiteY263" fmla="*/ 6029522 h 6281670"/>
                <a:gd name="connsiteX264" fmla="*/ 4665997 w 8613217"/>
                <a:gd name="connsiteY264" fmla="*/ 5985776 h 6281670"/>
                <a:gd name="connsiteX265" fmla="*/ 4681477 w 8613217"/>
                <a:gd name="connsiteY265" fmla="*/ 5966931 h 6281670"/>
                <a:gd name="connsiteX266" fmla="*/ 4701667 w 8613217"/>
                <a:gd name="connsiteY266" fmla="*/ 5981065 h 6281670"/>
                <a:gd name="connsiteX267" fmla="*/ 4724550 w 8613217"/>
                <a:gd name="connsiteY267" fmla="*/ 6054423 h 6281670"/>
                <a:gd name="connsiteX268" fmla="*/ 4743394 w 8613217"/>
                <a:gd name="connsiteY268" fmla="*/ 6073268 h 6281670"/>
                <a:gd name="connsiteX269" fmla="*/ 4752143 w 8613217"/>
                <a:gd name="connsiteY269" fmla="*/ 6050385 h 6281670"/>
                <a:gd name="connsiteX270" fmla="*/ 4752143 w 8613217"/>
                <a:gd name="connsiteY270" fmla="*/ 5996544 h 6281670"/>
                <a:gd name="connsiteX271" fmla="*/ 4800600 w 8613217"/>
                <a:gd name="connsiteY271" fmla="*/ 6046347 h 6281670"/>
                <a:gd name="connsiteX272" fmla="*/ 4859825 w 8613217"/>
                <a:gd name="connsiteY272" fmla="*/ 6088747 h 6281670"/>
                <a:gd name="connsiteX273" fmla="*/ 4932511 w 8613217"/>
                <a:gd name="connsiteY273" fmla="*/ 6036252 h 6281670"/>
                <a:gd name="connsiteX274" fmla="*/ 4919050 w 8613217"/>
                <a:gd name="connsiteY274" fmla="*/ 5940011 h 6281670"/>
                <a:gd name="connsiteX275" fmla="*/ 4830213 w 8613217"/>
                <a:gd name="connsiteY275" fmla="*/ 5933281 h 6281670"/>
                <a:gd name="connsiteX276" fmla="*/ 4779064 w 8613217"/>
                <a:gd name="connsiteY276" fmla="*/ 5876074 h 6281670"/>
                <a:gd name="connsiteX277" fmla="*/ 4778391 w 8613217"/>
                <a:gd name="connsiteY277" fmla="*/ 5829637 h 6281670"/>
                <a:gd name="connsiteX278" fmla="*/ 5091342 w 8613217"/>
                <a:gd name="connsiteY278" fmla="*/ 5236712 h 6281670"/>
                <a:gd name="connsiteX279" fmla="*/ 5116243 w 8613217"/>
                <a:gd name="connsiteY279" fmla="*/ 5202389 h 6281670"/>
                <a:gd name="connsiteX280" fmla="*/ 5269690 w 8613217"/>
                <a:gd name="connsiteY280" fmla="*/ 5086631 h 6281670"/>
                <a:gd name="connsiteX281" fmla="*/ 5744837 w 8613217"/>
                <a:gd name="connsiteY281" fmla="*/ 4795889 h 6281670"/>
                <a:gd name="connsiteX282" fmla="*/ 5814830 w 8613217"/>
                <a:gd name="connsiteY282" fmla="*/ 4775699 h 6281670"/>
                <a:gd name="connsiteX283" fmla="*/ 6103553 w 8613217"/>
                <a:gd name="connsiteY283" fmla="*/ 4765603 h 6281670"/>
                <a:gd name="connsiteX284" fmla="*/ 7086824 w 8613217"/>
                <a:gd name="connsiteY284" fmla="*/ 4811369 h 6281670"/>
                <a:gd name="connsiteX285" fmla="*/ 7489959 w 8613217"/>
                <a:gd name="connsiteY285" fmla="*/ 4805311 h 6281670"/>
                <a:gd name="connsiteX286" fmla="*/ 7516880 w 8613217"/>
                <a:gd name="connsiteY286" fmla="*/ 4801946 h 6281670"/>
                <a:gd name="connsiteX287" fmla="*/ 7536397 w 8613217"/>
                <a:gd name="connsiteY287" fmla="*/ 4800600 h 6281670"/>
                <a:gd name="connsiteX288" fmla="*/ 7619850 w 8613217"/>
                <a:gd name="connsiteY288" fmla="*/ 4791178 h 6281670"/>
                <a:gd name="connsiteX289" fmla="*/ 7661577 w 8613217"/>
                <a:gd name="connsiteY289" fmla="*/ 4813388 h 6281670"/>
                <a:gd name="connsiteX290" fmla="*/ 7920014 w 8613217"/>
                <a:gd name="connsiteY290" fmla="*/ 5004523 h 6281670"/>
                <a:gd name="connsiteX291" fmla="*/ 8354780 w 8613217"/>
                <a:gd name="connsiteY291" fmla="*/ 4830886 h 6281670"/>
                <a:gd name="connsiteX292" fmla="*/ 8579567 w 8613217"/>
                <a:gd name="connsiteY292" fmla="*/ 4409580 h 6281670"/>
                <a:gd name="connsiteX293" fmla="*/ 8613217 w 8613217"/>
                <a:gd name="connsiteY293" fmla="*/ 4250076 h 6281670"/>
                <a:gd name="connsiteX294" fmla="*/ 8613217 w 8613217"/>
                <a:gd name="connsiteY294" fmla="*/ 4196235 h 6281670"/>
                <a:gd name="connsiteX295" fmla="*/ 8420062 w 8613217"/>
                <a:gd name="connsiteY295" fmla="*/ 4211041 h 6281670"/>
                <a:gd name="connsiteX296" fmla="*/ 4571776 w 8613217"/>
                <a:gd name="connsiteY296" fmla="*/ 915970 h 6281670"/>
                <a:gd name="connsiteX297" fmla="*/ 4583890 w 8613217"/>
                <a:gd name="connsiteY297" fmla="*/ 888377 h 6281670"/>
                <a:gd name="connsiteX298" fmla="*/ 4571776 w 8613217"/>
                <a:gd name="connsiteY298" fmla="*/ 915970 h 6281670"/>
                <a:gd name="connsiteX299" fmla="*/ 2362948 w 8613217"/>
                <a:gd name="connsiteY299" fmla="*/ 965100 h 6281670"/>
                <a:gd name="connsiteX300" fmla="*/ 2363621 w 8613217"/>
                <a:gd name="connsiteY300" fmla="*/ 962408 h 6281670"/>
                <a:gd name="connsiteX301" fmla="*/ 2368332 w 8613217"/>
                <a:gd name="connsiteY301" fmla="*/ 967119 h 6281670"/>
                <a:gd name="connsiteX302" fmla="*/ 2362948 w 8613217"/>
                <a:gd name="connsiteY302" fmla="*/ 965100 h 6281670"/>
                <a:gd name="connsiteX303" fmla="*/ 2435633 w 8613217"/>
                <a:gd name="connsiteY303" fmla="*/ 1055284 h 6281670"/>
                <a:gd name="connsiteX304" fmla="*/ 2426211 w 8613217"/>
                <a:gd name="connsiteY304" fmla="*/ 1053265 h 6281670"/>
                <a:gd name="connsiteX305" fmla="*/ 2370351 w 8613217"/>
                <a:gd name="connsiteY305" fmla="*/ 968465 h 6281670"/>
                <a:gd name="connsiteX306" fmla="*/ 2432268 w 8613217"/>
                <a:gd name="connsiteY306" fmla="*/ 1045862 h 6281670"/>
                <a:gd name="connsiteX307" fmla="*/ 2435633 w 8613217"/>
                <a:gd name="connsiteY307" fmla="*/ 1055284 h 6281670"/>
                <a:gd name="connsiteX308" fmla="*/ 695895 w 8613217"/>
                <a:gd name="connsiteY308" fmla="*/ 1016922 h 6281670"/>
                <a:gd name="connsiteX309" fmla="*/ 692530 w 8613217"/>
                <a:gd name="connsiteY309" fmla="*/ 1005481 h 6281670"/>
                <a:gd name="connsiteX310" fmla="*/ 695895 w 8613217"/>
                <a:gd name="connsiteY310" fmla="*/ 1016922 h 6281670"/>
                <a:gd name="connsiteX311" fmla="*/ 4511205 w 8613217"/>
                <a:gd name="connsiteY311" fmla="*/ 6014042 h 6281670"/>
                <a:gd name="connsiteX312" fmla="*/ 4537452 w 8613217"/>
                <a:gd name="connsiteY312" fmla="*/ 5944049 h 6281670"/>
                <a:gd name="connsiteX313" fmla="*/ 4511205 w 8613217"/>
                <a:gd name="connsiteY313" fmla="*/ 6014042 h 6281670"/>
                <a:gd name="connsiteX314" fmla="*/ 4750797 w 8613217"/>
                <a:gd name="connsiteY314" fmla="*/ 5917128 h 6281670"/>
                <a:gd name="connsiteX315" fmla="*/ 4741375 w 8613217"/>
                <a:gd name="connsiteY315" fmla="*/ 5939338 h 6281670"/>
                <a:gd name="connsiteX316" fmla="*/ 4732626 w 8613217"/>
                <a:gd name="connsiteY316" fmla="*/ 5935300 h 6281670"/>
                <a:gd name="connsiteX317" fmla="*/ 4727915 w 8613217"/>
                <a:gd name="connsiteY317" fmla="*/ 5907706 h 6281670"/>
                <a:gd name="connsiteX318" fmla="*/ 4750797 w 8613217"/>
                <a:gd name="connsiteY318" fmla="*/ 5875402 h 6281670"/>
                <a:gd name="connsiteX319" fmla="*/ 4750797 w 8613217"/>
                <a:gd name="connsiteY319" fmla="*/ 5917128 h 6281670"/>
                <a:gd name="connsiteX320" fmla="*/ 4875978 w 8613217"/>
                <a:gd name="connsiteY320" fmla="*/ 5457461 h 6281670"/>
                <a:gd name="connsiteX321" fmla="*/ 4616868 w 8613217"/>
                <a:gd name="connsiteY321" fmla="*/ 5877421 h 6281670"/>
                <a:gd name="connsiteX322" fmla="*/ 4562354 w 8613217"/>
                <a:gd name="connsiteY322" fmla="*/ 5884824 h 6281670"/>
                <a:gd name="connsiteX323" fmla="*/ 4880015 w 8613217"/>
                <a:gd name="connsiteY323" fmla="*/ 5419772 h 6281670"/>
                <a:gd name="connsiteX324" fmla="*/ 4875978 w 8613217"/>
                <a:gd name="connsiteY324" fmla="*/ 5457461 h 6281670"/>
                <a:gd name="connsiteX325" fmla="*/ 5020675 w 8613217"/>
                <a:gd name="connsiteY325" fmla="*/ 5141145 h 6281670"/>
                <a:gd name="connsiteX326" fmla="*/ 4989717 w 8613217"/>
                <a:gd name="connsiteY326" fmla="*/ 5179506 h 6281670"/>
                <a:gd name="connsiteX327" fmla="*/ 4445922 w 8613217"/>
                <a:gd name="connsiteY327" fmla="*/ 5878767 h 6281670"/>
                <a:gd name="connsiteX328" fmla="*/ 4415637 w 8613217"/>
                <a:gd name="connsiteY328" fmla="*/ 5953471 h 6281670"/>
                <a:gd name="connsiteX329" fmla="*/ 4357085 w 8613217"/>
                <a:gd name="connsiteY329" fmla="*/ 6075286 h 6281670"/>
                <a:gd name="connsiteX330" fmla="*/ 4338240 w 8613217"/>
                <a:gd name="connsiteY330" fmla="*/ 6125762 h 6281670"/>
                <a:gd name="connsiteX331" fmla="*/ 4322761 w 8613217"/>
                <a:gd name="connsiteY331" fmla="*/ 6080671 h 6281670"/>
                <a:gd name="connsiteX332" fmla="*/ 4306609 w 8613217"/>
                <a:gd name="connsiteY332" fmla="*/ 6061826 h 6281670"/>
                <a:gd name="connsiteX333" fmla="*/ 4295168 w 8613217"/>
                <a:gd name="connsiteY333" fmla="*/ 6082689 h 6281670"/>
                <a:gd name="connsiteX334" fmla="*/ 4292475 w 8613217"/>
                <a:gd name="connsiteY334" fmla="*/ 6112302 h 6281670"/>
                <a:gd name="connsiteX335" fmla="*/ 4277669 w 8613217"/>
                <a:gd name="connsiteY335" fmla="*/ 6097496 h 6281670"/>
                <a:gd name="connsiteX336" fmla="*/ 4183447 w 8613217"/>
                <a:gd name="connsiteY336" fmla="*/ 5282478 h 6281670"/>
                <a:gd name="connsiteX337" fmla="*/ 4412945 w 8613217"/>
                <a:gd name="connsiteY337" fmla="*/ 4743394 h 6281670"/>
                <a:gd name="connsiteX338" fmla="*/ 5036828 w 8613217"/>
                <a:gd name="connsiteY338" fmla="*/ 3935106 h 6281670"/>
                <a:gd name="connsiteX339" fmla="*/ 5054999 w 8613217"/>
                <a:gd name="connsiteY339" fmla="*/ 3966064 h 6281670"/>
                <a:gd name="connsiteX340" fmla="*/ 5020675 w 8613217"/>
                <a:gd name="connsiteY34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2113933 w 8613217"/>
                <a:gd name="connsiteY210" fmla="*/ 3072976 h 6281670"/>
                <a:gd name="connsiteX211" fmla="*/ 2118644 w 8613217"/>
                <a:gd name="connsiteY211" fmla="*/ 3064227 h 6281670"/>
                <a:gd name="connsiteX212" fmla="*/ 2257958 w 8613217"/>
                <a:gd name="connsiteY212" fmla="*/ 3064227 h 6281670"/>
                <a:gd name="connsiteX213" fmla="*/ 2262669 w 8613217"/>
                <a:gd name="connsiteY213" fmla="*/ 3072976 h 6281670"/>
                <a:gd name="connsiteX214" fmla="*/ 2434960 w 8613217"/>
                <a:gd name="connsiteY214" fmla="*/ 3101243 h 6281670"/>
                <a:gd name="connsiteX215" fmla="*/ 2635518 w 8613217"/>
                <a:gd name="connsiteY215" fmla="*/ 3164506 h 6281670"/>
                <a:gd name="connsiteX216" fmla="*/ 3038653 w 8613217"/>
                <a:gd name="connsiteY216" fmla="*/ 3453902 h 6281670"/>
                <a:gd name="connsiteX217" fmla="*/ 3580428 w 8613217"/>
                <a:gd name="connsiteY217" fmla="*/ 4087880 h 6281670"/>
                <a:gd name="connsiteX218" fmla="*/ 3776274 w 8613217"/>
                <a:gd name="connsiteY218" fmla="*/ 4626290 h 6281670"/>
                <a:gd name="connsiteX219" fmla="*/ 3813963 w 8613217"/>
                <a:gd name="connsiteY219" fmla="*/ 4802619 h 6281670"/>
                <a:gd name="connsiteX220" fmla="*/ 3811944 w 8613217"/>
                <a:gd name="connsiteY220" fmla="*/ 5407658 h 6281670"/>
                <a:gd name="connsiteX221" fmla="*/ 3881265 w 8613217"/>
                <a:gd name="connsiteY221" fmla="*/ 5874056 h 6281670"/>
                <a:gd name="connsiteX222" fmla="*/ 3879919 w 8613217"/>
                <a:gd name="connsiteY222" fmla="*/ 5898957 h 6281670"/>
                <a:gd name="connsiteX223" fmla="*/ 3757430 w 8613217"/>
                <a:gd name="connsiteY223" fmla="*/ 5946068 h 6281670"/>
                <a:gd name="connsiteX224" fmla="*/ 3743970 w 8613217"/>
                <a:gd name="connsiteY224" fmla="*/ 6053750 h 6281670"/>
                <a:gd name="connsiteX225" fmla="*/ 3803195 w 8613217"/>
                <a:gd name="connsiteY225" fmla="*/ 6092112 h 6281670"/>
                <a:gd name="connsiteX226" fmla="*/ 3896071 w 8613217"/>
                <a:gd name="connsiteY226" fmla="*/ 6023464 h 6281670"/>
                <a:gd name="connsiteX227" fmla="*/ 3920972 w 8613217"/>
                <a:gd name="connsiteY227" fmla="*/ 5996544 h 6281670"/>
                <a:gd name="connsiteX228" fmla="*/ 3918953 w 8613217"/>
                <a:gd name="connsiteY228" fmla="*/ 6053077 h 6281670"/>
                <a:gd name="connsiteX229" fmla="*/ 3931741 w 8613217"/>
                <a:gd name="connsiteY229" fmla="*/ 6077978 h 6281670"/>
                <a:gd name="connsiteX230" fmla="*/ 3951931 w 8613217"/>
                <a:gd name="connsiteY230" fmla="*/ 6055769 h 6281670"/>
                <a:gd name="connsiteX231" fmla="*/ 3972121 w 8613217"/>
                <a:gd name="connsiteY231" fmla="*/ 5988468 h 6281670"/>
                <a:gd name="connsiteX232" fmla="*/ 3994331 w 8613217"/>
                <a:gd name="connsiteY232" fmla="*/ 5968277 h 6281670"/>
                <a:gd name="connsiteX233" fmla="*/ 4005099 w 8613217"/>
                <a:gd name="connsiteY233" fmla="*/ 5995198 h 6281670"/>
                <a:gd name="connsiteX234" fmla="*/ 4071054 w 8613217"/>
                <a:gd name="connsiteY234" fmla="*/ 6040290 h 6281670"/>
                <a:gd name="connsiteX235" fmla="*/ 4100667 w 8613217"/>
                <a:gd name="connsiteY235" fmla="*/ 6026829 h 6281670"/>
                <a:gd name="connsiteX236" fmla="*/ 4110089 w 8613217"/>
                <a:gd name="connsiteY236" fmla="*/ 5993179 h 6281670"/>
                <a:gd name="connsiteX237" fmla="*/ 4124895 w 8613217"/>
                <a:gd name="connsiteY237" fmla="*/ 6032214 h 6281670"/>
                <a:gd name="connsiteX238" fmla="*/ 4117492 w 8613217"/>
                <a:gd name="connsiteY238" fmla="*/ 6106918 h 6281670"/>
                <a:gd name="connsiteX239" fmla="*/ 4080476 w 8613217"/>
                <a:gd name="connsiteY239" fmla="*/ 6141242 h 6281670"/>
                <a:gd name="connsiteX240" fmla="*/ 4176717 w 8613217"/>
                <a:gd name="connsiteY240" fmla="*/ 6189025 h 6281670"/>
                <a:gd name="connsiteX241" fmla="*/ 4170660 w 8613217"/>
                <a:gd name="connsiteY241" fmla="*/ 6271133 h 6281670"/>
                <a:gd name="connsiteX242" fmla="*/ 4195562 w 8613217"/>
                <a:gd name="connsiteY242" fmla="*/ 6277863 h 6281670"/>
                <a:gd name="connsiteX243" fmla="*/ 4261517 w 8613217"/>
                <a:gd name="connsiteY243" fmla="*/ 6267768 h 6281670"/>
                <a:gd name="connsiteX244" fmla="*/ 4289784 w 8613217"/>
                <a:gd name="connsiteY244" fmla="*/ 6247578 h 6281670"/>
                <a:gd name="connsiteX245" fmla="*/ 4295840 w 8613217"/>
                <a:gd name="connsiteY245" fmla="*/ 6204505 h 6281670"/>
                <a:gd name="connsiteX246" fmla="*/ 4305936 w 8613217"/>
                <a:gd name="connsiteY246" fmla="*/ 6182969 h 6281670"/>
                <a:gd name="connsiteX247" fmla="*/ 4324107 w 8613217"/>
                <a:gd name="connsiteY247" fmla="*/ 6199794 h 6281670"/>
                <a:gd name="connsiteX248" fmla="*/ 4336894 w 8613217"/>
                <a:gd name="connsiteY248" fmla="*/ 6230752 h 6281670"/>
                <a:gd name="connsiteX249" fmla="*/ 4342951 w 8613217"/>
                <a:gd name="connsiteY249" fmla="*/ 6226714 h 6281670"/>
                <a:gd name="connsiteX250" fmla="*/ 4369872 w 8613217"/>
                <a:gd name="connsiteY250" fmla="*/ 6185660 h 6281670"/>
                <a:gd name="connsiteX251" fmla="*/ 4382659 w 8613217"/>
                <a:gd name="connsiteY251" fmla="*/ 6234791 h 6281670"/>
                <a:gd name="connsiteX252" fmla="*/ 4406888 w 8613217"/>
                <a:gd name="connsiteY252" fmla="*/ 6265749 h 6281670"/>
                <a:gd name="connsiteX253" fmla="*/ 4484284 w 8613217"/>
                <a:gd name="connsiteY253" fmla="*/ 6275171 h 6281670"/>
                <a:gd name="connsiteX254" fmla="*/ 4499090 w 8613217"/>
                <a:gd name="connsiteY254" fmla="*/ 6272479 h 6281670"/>
                <a:gd name="connsiteX255" fmla="*/ 4512551 w 8613217"/>
                <a:gd name="connsiteY255" fmla="*/ 6181622 h 6281670"/>
                <a:gd name="connsiteX256" fmla="*/ 4572449 w 8613217"/>
                <a:gd name="connsiteY256" fmla="*/ 6153356 h 6281670"/>
                <a:gd name="connsiteX257" fmla="*/ 4575814 w 8613217"/>
                <a:gd name="connsiteY257" fmla="*/ 6127781 h 6281670"/>
                <a:gd name="connsiteX258" fmla="*/ 4538125 w 8613217"/>
                <a:gd name="connsiteY258" fmla="*/ 6076633 h 6281670"/>
                <a:gd name="connsiteX259" fmla="*/ 4536779 w 8613217"/>
                <a:gd name="connsiteY259" fmla="*/ 6042309 h 6281670"/>
                <a:gd name="connsiteX260" fmla="*/ 4573122 w 8613217"/>
                <a:gd name="connsiteY260" fmla="*/ 6032214 h 6281670"/>
                <a:gd name="connsiteX261" fmla="*/ 4637731 w 8613217"/>
                <a:gd name="connsiteY261" fmla="*/ 6051058 h 6281670"/>
                <a:gd name="connsiteX262" fmla="*/ 4665997 w 8613217"/>
                <a:gd name="connsiteY262" fmla="*/ 6029522 h 6281670"/>
                <a:gd name="connsiteX263" fmla="*/ 4665997 w 8613217"/>
                <a:gd name="connsiteY263" fmla="*/ 5985776 h 6281670"/>
                <a:gd name="connsiteX264" fmla="*/ 4681477 w 8613217"/>
                <a:gd name="connsiteY264" fmla="*/ 5966931 h 6281670"/>
                <a:gd name="connsiteX265" fmla="*/ 4701667 w 8613217"/>
                <a:gd name="connsiteY265" fmla="*/ 5981065 h 6281670"/>
                <a:gd name="connsiteX266" fmla="*/ 4724550 w 8613217"/>
                <a:gd name="connsiteY266" fmla="*/ 6054423 h 6281670"/>
                <a:gd name="connsiteX267" fmla="*/ 4743394 w 8613217"/>
                <a:gd name="connsiteY267" fmla="*/ 6073268 h 6281670"/>
                <a:gd name="connsiteX268" fmla="*/ 4752143 w 8613217"/>
                <a:gd name="connsiteY268" fmla="*/ 6050385 h 6281670"/>
                <a:gd name="connsiteX269" fmla="*/ 4752143 w 8613217"/>
                <a:gd name="connsiteY269" fmla="*/ 5996544 h 6281670"/>
                <a:gd name="connsiteX270" fmla="*/ 4800600 w 8613217"/>
                <a:gd name="connsiteY270" fmla="*/ 6046347 h 6281670"/>
                <a:gd name="connsiteX271" fmla="*/ 4859825 w 8613217"/>
                <a:gd name="connsiteY271" fmla="*/ 6088747 h 6281670"/>
                <a:gd name="connsiteX272" fmla="*/ 4932511 w 8613217"/>
                <a:gd name="connsiteY272" fmla="*/ 6036252 h 6281670"/>
                <a:gd name="connsiteX273" fmla="*/ 4919050 w 8613217"/>
                <a:gd name="connsiteY273" fmla="*/ 5940011 h 6281670"/>
                <a:gd name="connsiteX274" fmla="*/ 4830213 w 8613217"/>
                <a:gd name="connsiteY274" fmla="*/ 5933281 h 6281670"/>
                <a:gd name="connsiteX275" fmla="*/ 4779064 w 8613217"/>
                <a:gd name="connsiteY275" fmla="*/ 5876074 h 6281670"/>
                <a:gd name="connsiteX276" fmla="*/ 4778391 w 8613217"/>
                <a:gd name="connsiteY276" fmla="*/ 5829637 h 6281670"/>
                <a:gd name="connsiteX277" fmla="*/ 5091342 w 8613217"/>
                <a:gd name="connsiteY277" fmla="*/ 5236712 h 6281670"/>
                <a:gd name="connsiteX278" fmla="*/ 5116243 w 8613217"/>
                <a:gd name="connsiteY278" fmla="*/ 5202389 h 6281670"/>
                <a:gd name="connsiteX279" fmla="*/ 5269690 w 8613217"/>
                <a:gd name="connsiteY279" fmla="*/ 5086631 h 6281670"/>
                <a:gd name="connsiteX280" fmla="*/ 5744837 w 8613217"/>
                <a:gd name="connsiteY280" fmla="*/ 4795889 h 6281670"/>
                <a:gd name="connsiteX281" fmla="*/ 5814830 w 8613217"/>
                <a:gd name="connsiteY281" fmla="*/ 4775699 h 6281670"/>
                <a:gd name="connsiteX282" fmla="*/ 6103553 w 8613217"/>
                <a:gd name="connsiteY282" fmla="*/ 4765603 h 6281670"/>
                <a:gd name="connsiteX283" fmla="*/ 7086824 w 8613217"/>
                <a:gd name="connsiteY283" fmla="*/ 4811369 h 6281670"/>
                <a:gd name="connsiteX284" fmla="*/ 7489959 w 8613217"/>
                <a:gd name="connsiteY284" fmla="*/ 4805311 h 6281670"/>
                <a:gd name="connsiteX285" fmla="*/ 7516880 w 8613217"/>
                <a:gd name="connsiteY285" fmla="*/ 4801946 h 6281670"/>
                <a:gd name="connsiteX286" fmla="*/ 7536397 w 8613217"/>
                <a:gd name="connsiteY286" fmla="*/ 4800600 h 6281670"/>
                <a:gd name="connsiteX287" fmla="*/ 7619850 w 8613217"/>
                <a:gd name="connsiteY287" fmla="*/ 4791178 h 6281670"/>
                <a:gd name="connsiteX288" fmla="*/ 7661577 w 8613217"/>
                <a:gd name="connsiteY288" fmla="*/ 4813388 h 6281670"/>
                <a:gd name="connsiteX289" fmla="*/ 7920014 w 8613217"/>
                <a:gd name="connsiteY289" fmla="*/ 5004523 h 6281670"/>
                <a:gd name="connsiteX290" fmla="*/ 8354780 w 8613217"/>
                <a:gd name="connsiteY290" fmla="*/ 4830886 h 6281670"/>
                <a:gd name="connsiteX291" fmla="*/ 8579567 w 8613217"/>
                <a:gd name="connsiteY291" fmla="*/ 4409580 h 6281670"/>
                <a:gd name="connsiteX292" fmla="*/ 8613217 w 8613217"/>
                <a:gd name="connsiteY292" fmla="*/ 4250076 h 6281670"/>
                <a:gd name="connsiteX293" fmla="*/ 8613217 w 8613217"/>
                <a:gd name="connsiteY293" fmla="*/ 4196235 h 6281670"/>
                <a:gd name="connsiteX294" fmla="*/ 8420062 w 8613217"/>
                <a:gd name="connsiteY294" fmla="*/ 4211041 h 6281670"/>
                <a:gd name="connsiteX295" fmla="*/ 4571776 w 8613217"/>
                <a:gd name="connsiteY295" fmla="*/ 915970 h 6281670"/>
                <a:gd name="connsiteX296" fmla="*/ 4583890 w 8613217"/>
                <a:gd name="connsiteY296" fmla="*/ 888377 h 6281670"/>
                <a:gd name="connsiteX297" fmla="*/ 4571776 w 8613217"/>
                <a:gd name="connsiteY297" fmla="*/ 915970 h 6281670"/>
                <a:gd name="connsiteX298" fmla="*/ 2362948 w 8613217"/>
                <a:gd name="connsiteY298" fmla="*/ 965100 h 6281670"/>
                <a:gd name="connsiteX299" fmla="*/ 2363621 w 8613217"/>
                <a:gd name="connsiteY299" fmla="*/ 962408 h 6281670"/>
                <a:gd name="connsiteX300" fmla="*/ 2368332 w 8613217"/>
                <a:gd name="connsiteY300" fmla="*/ 967119 h 6281670"/>
                <a:gd name="connsiteX301" fmla="*/ 2362948 w 8613217"/>
                <a:gd name="connsiteY301" fmla="*/ 965100 h 6281670"/>
                <a:gd name="connsiteX302" fmla="*/ 2435633 w 8613217"/>
                <a:gd name="connsiteY302" fmla="*/ 1055284 h 6281670"/>
                <a:gd name="connsiteX303" fmla="*/ 2426211 w 8613217"/>
                <a:gd name="connsiteY303" fmla="*/ 1053265 h 6281670"/>
                <a:gd name="connsiteX304" fmla="*/ 2370351 w 8613217"/>
                <a:gd name="connsiteY304" fmla="*/ 968465 h 6281670"/>
                <a:gd name="connsiteX305" fmla="*/ 2432268 w 8613217"/>
                <a:gd name="connsiteY305" fmla="*/ 1045862 h 6281670"/>
                <a:gd name="connsiteX306" fmla="*/ 2435633 w 8613217"/>
                <a:gd name="connsiteY306" fmla="*/ 1055284 h 6281670"/>
                <a:gd name="connsiteX307" fmla="*/ 695895 w 8613217"/>
                <a:gd name="connsiteY307" fmla="*/ 1016922 h 6281670"/>
                <a:gd name="connsiteX308" fmla="*/ 692530 w 8613217"/>
                <a:gd name="connsiteY308" fmla="*/ 1005481 h 6281670"/>
                <a:gd name="connsiteX309" fmla="*/ 695895 w 8613217"/>
                <a:gd name="connsiteY309" fmla="*/ 1016922 h 6281670"/>
                <a:gd name="connsiteX310" fmla="*/ 4511205 w 8613217"/>
                <a:gd name="connsiteY310" fmla="*/ 6014042 h 6281670"/>
                <a:gd name="connsiteX311" fmla="*/ 4537452 w 8613217"/>
                <a:gd name="connsiteY311" fmla="*/ 5944049 h 6281670"/>
                <a:gd name="connsiteX312" fmla="*/ 4511205 w 8613217"/>
                <a:gd name="connsiteY312" fmla="*/ 6014042 h 6281670"/>
                <a:gd name="connsiteX313" fmla="*/ 4750797 w 8613217"/>
                <a:gd name="connsiteY313" fmla="*/ 5917128 h 6281670"/>
                <a:gd name="connsiteX314" fmla="*/ 4741375 w 8613217"/>
                <a:gd name="connsiteY314" fmla="*/ 5939338 h 6281670"/>
                <a:gd name="connsiteX315" fmla="*/ 4732626 w 8613217"/>
                <a:gd name="connsiteY315" fmla="*/ 5935300 h 6281670"/>
                <a:gd name="connsiteX316" fmla="*/ 4727915 w 8613217"/>
                <a:gd name="connsiteY316" fmla="*/ 5907706 h 6281670"/>
                <a:gd name="connsiteX317" fmla="*/ 4750797 w 8613217"/>
                <a:gd name="connsiteY317" fmla="*/ 5875402 h 6281670"/>
                <a:gd name="connsiteX318" fmla="*/ 4750797 w 8613217"/>
                <a:gd name="connsiteY318" fmla="*/ 5917128 h 6281670"/>
                <a:gd name="connsiteX319" fmla="*/ 4875978 w 8613217"/>
                <a:gd name="connsiteY319" fmla="*/ 5457461 h 6281670"/>
                <a:gd name="connsiteX320" fmla="*/ 4616868 w 8613217"/>
                <a:gd name="connsiteY320" fmla="*/ 5877421 h 6281670"/>
                <a:gd name="connsiteX321" fmla="*/ 4562354 w 8613217"/>
                <a:gd name="connsiteY321" fmla="*/ 5884824 h 6281670"/>
                <a:gd name="connsiteX322" fmla="*/ 4880015 w 8613217"/>
                <a:gd name="connsiteY322" fmla="*/ 5419772 h 6281670"/>
                <a:gd name="connsiteX323" fmla="*/ 4875978 w 8613217"/>
                <a:gd name="connsiteY323" fmla="*/ 5457461 h 6281670"/>
                <a:gd name="connsiteX324" fmla="*/ 5020675 w 8613217"/>
                <a:gd name="connsiteY324" fmla="*/ 5141145 h 6281670"/>
                <a:gd name="connsiteX325" fmla="*/ 4989717 w 8613217"/>
                <a:gd name="connsiteY325" fmla="*/ 5179506 h 6281670"/>
                <a:gd name="connsiteX326" fmla="*/ 4445922 w 8613217"/>
                <a:gd name="connsiteY326" fmla="*/ 5878767 h 6281670"/>
                <a:gd name="connsiteX327" fmla="*/ 4415637 w 8613217"/>
                <a:gd name="connsiteY327" fmla="*/ 5953471 h 6281670"/>
                <a:gd name="connsiteX328" fmla="*/ 4357085 w 8613217"/>
                <a:gd name="connsiteY328" fmla="*/ 6075286 h 6281670"/>
                <a:gd name="connsiteX329" fmla="*/ 4338240 w 8613217"/>
                <a:gd name="connsiteY329" fmla="*/ 6125762 h 6281670"/>
                <a:gd name="connsiteX330" fmla="*/ 4322761 w 8613217"/>
                <a:gd name="connsiteY330" fmla="*/ 6080671 h 6281670"/>
                <a:gd name="connsiteX331" fmla="*/ 4306609 w 8613217"/>
                <a:gd name="connsiteY331" fmla="*/ 6061826 h 6281670"/>
                <a:gd name="connsiteX332" fmla="*/ 4295168 w 8613217"/>
                <a:gd name="connsiteY332" fmla="*/ 6082689 h 6281670"/>
                <a:gd name="connsiteX333" fmla="*/ 4292475 w 8613217"/>
                <a:gd name="connsiteY333" fmla="*/ 6112302 h 6281670"/>
                <a:gd name="connsiteX334" fmla="*/ 4277669 w 8613217"/>
                <a:gd name="connsiteY334" fmla="*/ 6097496 h 6281670"/>
                <a:gd name="connsiteX335" fmla="*/ 4183447 w 8613217"/>
                <a:gd name="connsiteY335" fmla="*/ 5282478 h 6281670"/>
                <a:gd name="connsiteX336" fmla="*/ 4412945 w 8613217"/>
                <a:gd name="connsiteY336" fmla="*/ 4743394 h 6281670"/>
                <a:gd name="connsiteX337" fmla="*/ 5036828 w 8613217"/>
                <a:gd name="connsiteY337" fmla="*/ 3935106 h 6281670"/>
                <a:gd name="connsiteX338" fmla="*/ 5054999 w 8613217"/>
                <a:gd name="connsiteY338" fmla="*/ 3966064 h 6281670"/>
                <a:gd name="connsiteX339" fmla="*/ 5020675 w 8613217"/>
                <a:gd name="connsiteY339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2113933 w 8613217"/>
                <a:gd name="connsiteY210" fmla="*/ 3072976 h 6281670"/>
                <a:gd name="connsiteX211" fmla="*/ 2257958 w 8613217"/>
                <a:gd name="connsiteY211" fmla="*/ 3064227 h 6281670"/>
                <a:gd name="connsiteX212" fmla="*/ 2262669 w 8613217"/>
                <a:gd name="connsiteY212" fmla="*/ 3072976 h 6281670"/>
                <a:gd name="connsiteX213" fmla="*/ 2434960 w 8613217"/>
                <a:gd name="connsiteY213" fmla="*/ 3101243 h 6281670"/>
                <a:gd name="connsiteX214" fmla="*/ 2635518 w 8613217"/>
                <a:gd name="connsiteY214" fmla="*/ 3164506 h 6281670"/>
                <a:gd name="connsiteX215" fmla="*/ 3038653 w 8613217"/>
                <a:gd name="connsiteY215" fmla="*/ 3453902 h 6281670"/>
                <a:gd name="connsiteX216" fmla="*/ 3580428 w 8613217"/>
                <a:gd name="connsiteY216" fmla="*/ 4087880 h 6281670"/>
                <a:gd name="connsiteX217" fmla="*/ 3776274 w 8613217"/>
                <a:gd name="connsiteY217" fmla="*/ 4626290 h 6281670"/>
                <a:gd name="connsiteX218" fmla="*/ 3813963 w 8613217"/>
                <a:gd name="connsiteY218" fmla="*/ 4802619 h 6281670"/>
                <a:gd name="connsiteX219" fmla="*/ 3811944 w 8613217"/>
                <a:gd name="connsiteY219" fmla="*/ 5407658 h 6281670"/>
                <a:gd name="connsiteX220" fmla="*/ 3881265 w 8613217"/>
                <a:gd name="connsiteY220" fmla="*/ 5874056 h 6281670"/>
                <a:gd name="connsiteX221" fmla="*/ 3879919 w 8613217"/>
                <a:gd name="connsiteY221" fmla="*/ 5898957 h 6281670"/>
                <a:gd name="connsiteX222" fmla="*/ 3757430 w 8613217"/>
                <a:gd name="connsiteY222" fmla="*/ 5946068 h 6281670"/>
                <a:gd name="connsiteX223" fmla="*/ 3743970 w 8613217"/>
                <a:gd name="connsiteY223" fmla="*/ 6053750 h 6281670"/>
                <a:gd name="connsiteX224" fmla="*/ 3803195 w 8613217"/>
                <a:gd name="connsiteY224" fmla="*/ 6092112 h 6281670"/>
                <a:gd name="connsiteX225" fmla="*/ 3896071 w 8613217"/>
                <a:gd name="connsiteY225" fmla="*/ 6023464 h 6281670"/>
                <a:gd name="connsiteX226" fmla="*/ 3920972 w 8613217"/>
                <a:gd name="connsiteY226" fmla="*/ 5996544 h 6281670"/>
                <a:gd name="connsiteX227" fmla="*/ 3918953 w 8613217"/>
                <a:gd name="connsiteY227" fmla="*/ 6053077 h 6281670"/>
                <a:gd name="connsiteX228" fmla="*/ 3931741 w 8613217"/>
                <a:gd name="connsiteY228" fmla="*/ 6077978 h 6281670"/>
                <a:gd name="connsiteX229" fmla="*/ 3951931 w 8613217"/>
                <a:gd name="connsiteY229" fmla="*/ 6055769 h 6281670"/>
                <a:gd name="connsiteX230" fmla="*/ 3972121 w 8613217"/>
                <a:gd name="connsiteY230" fmla="*/ 5988468 h 6281670"/>
                <a:gd name="connsiteX231" fmla="*/ 3994331 w 8613217"/>
                <a:gd name="connsiteY231" fmla="*/ 5968277 h 6281670"/>
                <a:gd name="connsiteX232" fmla="*/ 4005099 w 8613217"/>
                <a:gd name="connsiteY232" fmla="*/ 5995198 h 6281670"/>
                <a:gd name="connsiteX233" fmla="*/ 4071054 w 8613217"/>
                <a:gd name="connsiteY233" fmla="*/ 6040290 h 6281670"/>
                <a:gd name="connsiteX234" fmla="*/ 4100667 w 8613217"/>
                <a:gd name="connsiteY234" fmla="*/ 6026829 h 6281670"/>
                <a:gd name="connsiteX235" fmla="*/ 4110089 w 8613217"/>
                <a:gd name="connsiteY235" fmla="*/ 5993179 h 6281670"/>
                <a:gd name="connsiteX236" fmla="*/ 4124895 w 8613217"/>
                <a:gd name="connsiteY236" fmla="*/ 6032214 h 6281670"/>
                <a:gd name="connsiteX237" fmla="*/ 4117492 w 8613217"/>
                <a:gd name="connsiteY237" fmla="*/ 6106918 h 6281670"/>
                <a:gd name="connsiteX238" fmla="*/ 4080476 w 8613217"/>
                <a:gd name="connsiteY238" fmla="*/ 6141242 h 6281670"/>
                <a:gd name="connsiteX239" fmla="*/ 4176717 w 8613217"/>
                <a:gd name="connsiteY239" fmla="*/ 6189025 h 6281670"/>
                <a:gd name="connsiteX240" fmla="*/ 4170660 w 8613217"/>
                <a:gd name="connsiteY240" fmla="*/ 6271133 h 6281670"/>
                <a:gd name="connsiteX241" fmla="*/ 4195562 w 8613217"/>
                <a:gd name="connsiteY241" fmla="*/ 6277863 h 6281670"/>
                <a:gd name="connsiteX242" fmla="*/ 4261517 w 8613217"/>
                <a:gd name="connsiteY242" fmla="*/ 6267768 h 6281670"/>
                <a:gd name="connsiteX243" fmla="*/ 4289784 w 8613217"/>
                <a:gd name="connsiteY243" fmla="*/ 6247578 h 6281670"/>
                <a:gd name="connsiteX244" fmla="*/ 4295840 w 8613217"/>
                <a:gd name="connsiteY244" fmla="*/ 6204505 h 6281670"/>
                <a:gd name="connsiteX245" fmla="*/ 4305936 w 8613217"/>
                <a:gd name="connsiteY245" fmla="*/ 6182969 h 6281670"/>
                <a:gd name="connsiteX246" fmla="*/ 4324107 w 8613217"/>
                <a:gd name="connsiteY246" fmla="*/ 6199794 h 6281670"/>
                <a:gd name="connsiteX247" fmla="*/ 4336894 w 8613217"/>
                <a:gd name="connsiteY247" fmla="*/ 6230752 h 6281670"/>
                <a:gd name="connsiteX248" fmla="*/ 4342951 w 8613217"/>
                <a:gd name="connsiteY248" fmla="*/ 6226714 h 6281670"/>
                <a:gd name="connsiteX249" fmla="*/ 4369872 w 8613217"/>
                <a:gd name="connsiteY249" fmla="*/ 6185660 h 6281670"/>
                <a:gd name="connsiteX250" fmla="*/ 4382659 w 8613217"/>
                <a:gd name="connsiteY250" fmla="*/ 6234791 h 6281670"/>
                <a:gd name="connsiteX251" fmla="*/ 4406888 w 8613217"/>
                <a:gd name="connsiteY251" fmla="*/ 6265749 h 6281670"/>
                <a:gd name="connsiteX252" fmla="*/ 4484284 w 8613217"/>
                <a:gd name="connsiteY252" fmla="*/ 6275171 h 6281670"/>
                <a:gd name="connsiteX253" fmla="*/ 4499090 w 8613217"/>
                <a:gd name="connsiteY253" fmla="*/ 6272479 h 6281670"/>
                <a:gd name="connsiteX254" fmla="*/ 4512551 w 8613217"/>
                <a:gd name="connsiteY254" fmla="*/ 6181622 h 6281670"/>
                <a:gd name="connsiteX255" fmla="*/ 4572449 w 8613217"/>
                <a:gd name="connsiteY255" fmla="*/ 6153356 h 6281670"/>
                <a:gd name="connsiteX256" fmla="*/ 4575814 w 8613217"/>
                <a:gd name="connsiteY256" fmla="*/ 6127781 h 6281670"/>
                <a:gd name="connsiteX257" fmla="*/ 4538125 w 8613217"/>
                <a:gd name="connsiteY257" fmla="*/ 6076633 h 6281670"/>
                <a:gd name="connsiteX258" fmla="*/ 4536779 w 8613217"/>
                <a:gd name="connsiteY258" fmla="*/ 6042309 h 6281670"/>
                <a:gd name="connsiteX259" fmla="*/ 4573122 w 8613217"/>
                <a:gd name="connsiteY259" fmla="*/ 6032214 h 6281670"/>
                <a:gd name="connsiteX260" fmla="*/ 4637731 w 8613217"/>
                <a:gd name="connsiteY260" fmla="*/ 6051058 h 6281670"/>
                <a:gd name="connsiteX261" fmla="*/ 4665997 w 8613217"/>
                <a:gd name="connsiteY261" fmla="*/ 6029522 h 6281670"/>
                <a:gd name="connsiteX262" fmla="*/ 4665997 w 8613217"/>
                <a:gd name="connsiteY262" fmla="*/ 5985776 h 6281670"/>
                <a:gd name="connsiteX263" fmla="*/ 4681477 w 8613217"/>
                <a:gd name="connsiteY263" fmla="*/ 5966931 h 6281670"/>
                <a:gd name="connsiteX264" fmla="*/ 4701667 w 8613217"/>
                <a:gd name="connsiteY264" fmla="*/ 5981065 h 6281670"/>
                <a:gd name="connsiteX265" fmla="*/ 4724550 w 8613217"/>
                <a:gd name="connsiteY265" fmla="*/ 6054423 h 6281670"/>
                <a:gd name="connsiteX266" fmla="*/ 4743394 w 8613217"/>
                <a:gd name="connsiteY266" fmla="*/ 6073268 h 6281670"/>
                <a:gd name="connsiteX267" fmla="*/ 4752143 w 8613217"/>
                <a:gd name="connsiteY267" fmla="*/ 6050385 h 6281670"/>
                <a:gd name="connsiteX268" fmla="*/ 4752143 w 8613217"/>
                <a:gd name="connsiteY268" fmla="*/ 5996544 h 6281670"/>
                <a:gd name="connsiteX269" fmla="*/ 4800600 w 8613217"/>
                <a:gd name="connsiteY269" fmla="*/ 6046347 h 6281670"/>
                <a:gd name="connsiteX270" fmla="*/ 4859825 w 8613217"/>
                <a:gd name="connsiteY270" fmla="*/ 6088747 h 6281670"/>
                <a:gd name="connsiteX271" fmla="*/ 4932511 w 8613217"/>
                <a:gd name="connsiteY271" fmla="*/ 6036252 h 6281670"/>
                <a:gd name="connsiteX272" fmla="*/ 4919050 w 8613217"/>
                <a:gd name="connsiteY272" fmla="*/ 5940011 h 6281670"/>
                <a:gd name="connsiteX273" fmla="*/ 4830213 w 8613217"/>
                <a:gd name="connsiteY273" fmla="*/ 5933281 h 6281670"/>
                <a:gd name="connsiteX274" fmla="*/ 4779064 w 8613217"/>
                <a:gd name="connsiteY274" fmla="*/ 5876074 h 6281670"/>
                <a:gd name="connsiteX275" fmla="*/ 4778391 w 8613217"/>
                <a:gd name="connsiteY275" fmla="*/ 5829637 h 6281670"/>
                <a:gd name="connsiteX276" fmla="*/ 5091342 w 8613217"/>
                <a:gd name="connsiteY276" fmla="*/ 5236712 h 6281670"/>
                <a:gd name="connsiteX277" fmla="*/ 5116243 w 8613217"/>
                <a:gd name="connsiteY277" fmla="*/ 5202389 h 6281670"/>
                <a:gd name="connsiteX278" fmla="*/ 5269690 w 8613217"/>
                <a:gd name="connsiteY278" fmla="*/ 5086631 h 6281670"/>
                <a:gd name="connsiteX279" fmla="*/ 5744837 w 8613217"/>
                <a:gd name="connsiteY279" fmla="*/ 4795889 h 6281670"/>
                <a:gd name="connsiteX280" fmla="*/ 5814830 w 8613217"/>
                <a:gd name="connsiteY280" fmla="*/ 4775699 h 6281670"/>
                <a:gd name="connsiteX281" fmla="*/ 6103553 w 8613217"/>
                <a:gd name="connsiteY281" fmla="*/ 4765603 h 6281670"/>
                <a:gd name="connsiteX282" fmla="*/ 7086824 w 8613217"/>
                <a:gd name="connsiteY282" fmla="*/ 4811369 h 6281670"/>
                <a:gd name="connsiteX283" fmla="*/ 7489959 w 8613217"/>
                <a:gd name="connsiteY283" fmla="*/ 4805311 h 6281670"/>
                <a:gd name="connsiteX284" fmla="*/ 7516880 w 8613217"/>
                <a:gd name="connsiteY284" fmla="*/ 4801946 h 6281670"/>
                <a:gd name="connsiteX285" fmla="*/ 7536397 w 8613217"/>
                <a:gd name="connsiteY285" fmla="*/ 4800600 h 6281670"/>
                <a:gd name="connsiteX286" fmla="*/ 7619850 w 8613217"/>
                <a:gd name="connsiteY286" fmla="*/ 4791178 h 6281670"/>
                <a:gd name="connsiteX287" fmla="*/ 7661577 w 8613217"/>
                <a:gd name="connsiteY287" fmla="*/ 4813388 h 6281670"/>
                <a:gd name="connsiteX288" fmla="*/ 7920014 w 8613217"/>
                <a:gd name="connsiteY288" fmla="*/ 5004523 h 6281670"/>
                <a:gd name="connsiteX289" fmla="*/ 8354780 w 8613217"/>
                <a:gd name="connsiteY289" fmla="*/ 4830886 h 6281670"/>
                <a:gd name="connsiteX290" fmla="*/ 8579567 w 8613217"/>
                <a:gd name="connsiteY290" fmla="*/ 4409580 h 6281670"/>
                <a:gd name="connsiteX291" fmla="*/ 8613217 w 8613217"/>
                <a:gd name="connsiteY291" fmla="*/ 4250076 h 6281670"/>
                <a:gd name="connsiteX292" fmla="*/ 8613217 w 8613217"/>
                <a:gd name="connsiteY292" fmla="*/ 4196235 h 6281670"/>
                <a:gd name="connsiteX293" fmla="*/ 8420062 w 8613217"/>
                <a:gd name="connsiteY293" fmla="*/ 4211041 h 6281670"/>
                <a:gd name="connsiteX294" fmla="*/ 4571776 w 8613217"/>
                <a:gd name="connsiteY294" fmla="*/ 915970 h 6281670"/>
                <a:gd name="connsiteX295" fmla="*/ 4583890 w 8613217"/>
                <a:gd name="connsiteY295" fmla="*/ 888377 h 6281670"/>
                <a:gd name="connsiteX296" fmla="*/ 4571776 w 8613217"/>
                <a:gd name="connsiteY296" fmla="*/ 915970 h 6281670"/>
                <a:gd name="connsiteX297" fmla="*/ 2362948 w 8613217"/>
                <a:gd name="connsiteY297" fmla="*/ 965100 h 6281670"/>
                <a:gd name="connsiteX298" fmla="*/ 2363621 w 8613217"/>
                <a:gd name="connsiteY298" fmla="*/ 962408 h 6281670"/>
                <a:gd name="connsiteX299" fmla="*/ 2368332 w 8613217"/>
                <a:gd name="connsiteY299" fmla="*/ 967119 h 6281670"/>
                <a:gd name="connsiteX300" fmla="*/ 2362948 w 8613217"/>
                <a:gd name="connsiteY300" fmla="*/ 965100 h 6281670"/>
                <a:gd name="connsiteX301" fmla="*/ 2435633 w 8613217"/>
                <a:gd name="connsiteY301" fmla="*/ 1055284 h 6281670"/>
                <a:gd name="connsiteX302" fmla="*/ 2426211 w 8613217"/>
                <a:gd name="connsiteY302" fmla="*/ 1053265 h 6281670"/>
                <a:gd name="connsiteX303" fmla="*/ 2370351 w 8613217"/>
                <a:gd name="connsiteY303" fmla="*/ 968465 h 6281670"/>
                <a:gd name="connsiteX304" fmla="*/ 2432268 w 8613217"/>
                <a:gd name="connsiteY304" fmla="*/ 1045862 h 6281670"/>
                <a:gd name="connsiteX305" fmla="*/ 2435633 w 8613217"/>
                <a:gd name="connsiteY305" fmla="*/ 1055284 h 6281670"/>
                <a:gd name="connsiteX306" fmla="*/ 695895 w 8613217"/>
                <a:gd name="connsiteY306" fmla="*/ 1016922 h 6281670"/>
                <a:gd name="connsiteX307" fmla="*/ 692530 w 8613217"/>
                <a:gd name="connsiteY307" fmla="*/ 1005481 h 6281670"/>
                <a:gd name="connsiteX308" fmla="*/ 695895 w 8613217"/>
                <a:gd name="connsiteY308" fmla="*/ 1016922 h 6281670"/>
                <a:gd name="connsiteX309" fmla="*/ 4511205 w 8613217"/>
                <a:gd name="connsiteY309" fmla="*/ 6014042 h 6281670"/>
                <a:gd name="connsiteX310" fmla="*/ 4537452 w 8613217"/>
                <a:gd name="connsiteY310" fmla="*/ 5944049 h 6281670"/>
                <a:gd name="connsiteX311" fmla="*/ 4511205 w 8613217"/>
                <a:gd name="connsiteY311" fmla="*/ 6014042 h 6281670"/>
                <a:gd name="connsiteX312" fmla="*/ 4750797 w 8613217"/>
                <a:gd name="connsiteY312" fmla="*/ 5917128 h 6281670"/>
                <a:gd name="connsiteX313" fmla="*/ 4741375 w 8613217"/>
                <a:gd name="connsiteY313" fmla="*/ 5939338 h 6281670"/>
                <a:gd name="connsiteX314" fmla="*/ 4732626 w 8613217"/>
                <a:gd name="connsiteY314" fmla="*/ 5935300 h 6281670"/>
                <a:gd name="connsiteX315" fmla="*/ 4727915 w 8613217"/>
                <a:gd name="connsiteY315" fmla="*/ 5907706 h 6281670"/>
                <a:gd name="connsiteX316" fmla="*/ 4750797 w 8613217"/>
                <a:gd name="connsiteY316" fmla="*/ 5875402 h 6281670"/>
                <a:gd name="connsiteX317" fmla="*/ 4750797 w 8613217"/>
                <a:gd name="connsiteY317" fmla="*/ 5917128 h 6281670"/>
                <a:gd name="connsiteX318" fmla="*/ 4875978 w 8613217"/>
                <a:gd name="connsiteY318" fmla="*/ 5457461 h 6281670"/>
                <a:gd name="connsiteX319" fmla="*/ 4616868 w 8613217"/>
                <a:gd name="connsiteY319" fmla="*/ 5877421 h 6281670"/>
                <a:gd name="connsiteX320" fmla="*/ 4562354 w 8613217"/>
                <a:gd name="connsiteY320" fmla="*/ 5884824 h 6281670"/>
                <a:gd name="connsiteX321" fmla="*/ 4880015 w 8613217"/>
                <a:gd name="connsiteY321" fmla="*/ 5419772 h 6281670"/>
                <a:gd name="connsiteX322" fmla="*/ 4875978 w 8613217"/>
                <a:gd name="connsiteY322" fmla="*/ 5457461 h 6281670"/>
                <a:gd name="connsiteX323" fmla="*/ 5020675 w 8613217"/>
                <a:gd name="connsiteY323" fmla="*/ 5141145 h 6281670"/>
                <a:gd name="connsiteX324" fmla="*/ 4989717 w 8613217"/>
                <a:gd name="connsiteY324" fmla="*/ 5179506 h 6281670"/>
                <a:gd name="connsiteX325" fmla="*/ 4445922 w 8613217"/>
                <a:gd name="connsiteY325" fmla="*/ 5878767 h 6281670"/>
                <a:gd name="connsiteX326" fmla="*/ 4415637 w 8613217"/>
                <a:gd name="connsiteY326" fmla="*/ 5953471 h 6281670"/>
                <a:gd name="connsiteX327" fmla="*/ 4357085 w 8613217"/>
                <a:gd name="connsiteY327" fmla="*/ 6075286 h 6281670"/>
                <a:gd name="connsiteX328" fmla="*/ 4338240 w 8613217"/>
                <a:gd name="connsiteY328" fmla="*/ 6125762 h 6281670"/>
                <a:gd name="connsiteX329" fmla="*/ 4322761 w 8613217"/>
                <a:gd name="connsiteY329" fmla="*/ 6080671 h 6281670"/>
                <a:gd name="connsiteX330" fmla="*/ 4306609 w 8613217"/>
                <a:gd name="connsiteY330" fmla="*/ 6061826 h 6281670"/>
                <a:gd name="connsiteX331" fmla="*/ 4295168 w 8613217"/>
                <a:gd name="connsiteY331" fmla="*/ 6082689 h 6281670"/>
                <a:gd name="connsiteX332" fmla="*/ 4292475 w 8613217"/>
                <a:gd name="connsiteY332" fmla="*/ 6112302 h 6281670"/>
                <a:gd name="connsiteX333" fmla="*/ 4277669 w 8613217"/>
                <a:gd name="connsiteY333" fmla="*/ 6097496 h 6281670"/>
                <a:gd name="connsiteX334" fmla="*/ 4183447 w 8613217"/>
                <a:gd name="connsiteY334" fmla="*/ 5282478 h 6281670"/>
                <a:gd name="connsiteX335" fmla="*/ 4412945 w 8613217"/>
                <a:gd name="connsiteY335" fmla="*/ 4743394 h 6281670"/>
                <a:gd name="connsiteX336" fmla="*/ 5036828 w 8613217"/>
                <a:gd name="connsiteY336" fmla="*/ 3935106 h 6281670"/>
                <a:gd name="connsiteX337" fmla="*/ 5054999 w 8613217"/>
                <a:gd name="connsiteY337" fmla="*/ 3966064 h 6281670"/>
                <a:gd name="connsiteX338" fmla="*/ 5020675 w 8613217"/>
                <a:gd name="connsiteY338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2113933 w 8613217"/>
                <a:gd name="connsiteY210" fmla="*/ 3072976 h 6281670"/>
                <a:gd name="connsiteX211" fmla="*/ 2257958 w 8613217"/>
                <a:gd name="connsiteY211" fmla="*/ 3064227 h 6281670"/>
                <a:gd name="connsiteX212" fmla="*/ 2434960 w 8613217"/>
                <a:gd name="connsiteY212" fmla="*/ 3101243 h 6281670"/>
                <a:gd name="connsiteX213" fmla="*/ 2635518 w 8613217"/>
                <a:gd name="connsiteY213" fmla="*/ 3164506 h 6281670"/>
                <a:gd name="connsiteX214" fmla="*/ 3038653 w 8613217"/>
                <a:gd name="connsiteY214" fmla="*/ 3453902 h 6281670"/>
                <a:gd name="connsiteX215" fmla="*/ 3580428 w 8613217"/>
                <a:gd name="connsiteY215" fmla="*/ 4087880 h 6281670"/>
                <a:gd name="connsiteX216" fmla="*/ 3776274 w 8613217"/>
                <a:gd name="connsiteY216" fmla="*/ 4626290 h 6281670"/>
                <a:gd name="connsiteX217" fmla="*/ 3813963 w 8613217"/>
                <a:gd name="connsiteY217" fmla="*/ 4802619 h 6281670"/>
                <a:gd name="connsiteX218" fmla="*/ 3811944 w 8613217"/>
                <a:gd name="connsiteY218" fmla="*/ 5407658 h 6281670"/>
                <a:gd name="connsiteX219" fmla="*/ 3881265 w 8613217"/>
                <a:gd name="connsiteY219" fmla="*/ 5874056 h 6281670"/>
                <a:gd name="connsiteX220" fmla="*/ 3879919 w 8613217"/>
                <a:gd name="connsiteY220" fmla="*/ 5898957 h 6281670"/>
                <a:gd name="connsiteX221" fmla="*/ 3757430 w 8613217"/>
                <a:gd name="connsiteY221" fmla="*/ 5946068 h 6281670"/>
                <a:gd name="connsiteX222" fmla="*/ 3743970 w 8613217"/>
                <a:gd name="connsiteY222" fmla="*/ 6053750 h 6281670"/>
                <a:gd name="connsiteX223" fmla="*/ 3803195 w 8613217"/>
                <a:gd name="connsiteY223" fmla="*/ 6092112 h 6281670"/>
                <a:gd name="connsiteX224" fmla="*/ 3896071 w 8613217"/>
                <a:gd name="connsiteY224" fmla="*/ 6023464 h 6281670"/>
                <a:gd name="connsiteX225" fmla="*/ 3920972 w 8613217"/>
                <a:gd name="connsiteY225" fmla="*/ 5996544 h 6281670"/>
                <a:gd name="connsiteX226" fmla="*/ 3918953 w 8613217"/>
                <a:gd name="connsiteY226" fmla="*/ 6053077 h 6281670"/>
                <a:gd name="connsiteX227" fmla="*/ 3931741 w 8613217"/>
                <a:gd name="connsiteY227" fmla="*/ 6077978 h 6281670"/>
                <a:gd name="connsiteX228" fmla="*/ 3951931 w 8613217"/>
                <a:gd name="connsiteY228" fmla="*/ 6055769 h 6281670"/>
                <a:gd name="connsiteX229" fmla="*/ 3972121 w 8613217"/>
                <a:gd name="connsiteY229" fmla="*/ 5988468 h 6281670"/>
                <a:gd name="connsiteX230" fmla="*/ 3994331 w 8613217"/>
                <a:gd name="connsiteY230" fmla="*/ 5968277 h 6281670"/>
                <a:gd name="connsiteX231" fmla="*/ 4005099 w 8613217"/>
                <a:gd name="connsiteY231" fmla="*/ 5995198 h 6281670"/>
                <a:gd name="connsiteX232" fmla="*/ 4071054 w 8613217"/>
                <a:gd name="connsiteY232" fmla="*/ 6040290 h 6281670"/>
                <a:gd name="connsiteX233" fmla="*/ 4100667 w 8613217"/>
                <a:gd name="connsiteY233" fmla="*/ 6026829 h 6281670"/>
                <a:gd name="connsiteX234" fmla="*/ 4110089 w 8613217"/>
                <a:gd name="connsiteY234" fmla="*/ 5993179 h 6281670"/>
                <a:gd name="connsiteX235" fmla="*/ 4124895 w 8613217"/>
                <a:gd name="connsiteY235" fmla="*/ 6032214 h 6281670"/>
                <a:gd name="connsiteX236" fmla="*/ 4117492 w 8613217"/>
                <a:gd name="connsiteY236" fmla="*/ 6106918 h 6281670"/>
                <a:gd name="connsiteX237" fmla="*/ 4080476 w 8613217"/>
                <a:gd name="connsiteY237" fmla="*/ 6141242 h 6281670"/>
                <a:gd name="connsiteX238" fmla="*/ 4176717 w 8613217"/>
                <a:gd name="connsiteY238" fmla="*/ 6189025 h 6281670"/>
                <a:gd name="connsiteX239" fmla="*/ 4170660 w 8613217"/>
                <a:gd name="connsiteY239" fmla="*/ 6271133 h 6281670"/>
                <a:gd name="connsiteX240" fmla="*/ 4195562 w 8613217"/>
                <a:gd name="connsiteY240" fmla="*/ 6277863 h 6281670"/>
                <a:gd name="connsiteX241" fmla="*/ 4261517 w 8613217"/>
                <a:gd name="connsiteY241" fmla="*/ 6267768 h 6281670"/>
                <a:gd name="connsiteX242" fmla="*/ 4289784 w 8613217"/>
                <a:gd name="connsiteY242" fmla="*/ 6247578 h 6281670"/>
                <a:gd name="connsiteX243" fmla="*/ 4295840 w 8613217"/>
                <a:gd name="connsiteY243" fmla="*/ 6204505 h 6281670"/>
                <a:gd name="connsiteX244" fmla="*/ 4305936 w 8613217"/>
                <a:gd name="connsiteY244" fmla="*/ 6182969 h 6281670"/>
                <a:gd name="connsiteX245" fmla="*/ 4324107 w 8613217"/>
                <a:gd name="connsiteY245" fmla="*/ 6199794 h 6281670"/>
                <a:gd name="connsiteX246" fmla="*/ 4336894 w 8613217"/>
                <a:gd name="connsiteY246" fmla="*/ 6230752 h 6281670"/>
                <a:gd name="connsiteX247" fmla="*/ 4342951 w 8613217"/>
                <a:gd name="connsiteY247" fmla="*/ 6226714 h 6281670"/>
                <a:gd name="connsiteX248" fmla="*/ 4369872 w 8613217"/>
                <a:gd name="connsiteY248" fmla="*/ 6185660 h 6281670"/>
                <a:gd name="connsiteX249" fmla="*/ 4382659 w 8613217"/>
                <a:gd name="connsiteY249" fmla="*/ 6234791 h 6281670"/>
                <a:gd name="connsiteX250" fmla="*/ 4406888 w 8613217"/>
                <a:gd name="connsiteY250" fmla="*/ 6265749 h 6281670"/>
                <a:gd name="connsiteX251" fmla="*/ 4484284 w 8613217"/>
                <a:gd name="connsiteY251" fmla="*/ 6275171 h 6281670"/>
                <a:gd name="connsiteX252" fmla="*/ 4499090 w 8613217"/>
                <a:gd name="connsiteY252" fmla="*/ 6272479 h 6281670"/>
                <a:gd name="connsiteX253" fmla="*/ 4512551 w 8613217"/>
                <a:gd name="connsiteY253" fmla="*/ 6181622 h 6281670"/>
                <a:gd name="connsiteX254" fmla="*/ 4572449 w 8613217"/>
                <a:gd name="connsiteY254" fmla="*/ 6153356 h 6281670"/>
                <a:gd name="connsiteX255" fmla="*/ 4575814 w 8613217"/>
                <a:gd name="connsiteY255" fmla="*/ 6127781 h 6281670"/>
                <a:gd name="connsiteX256" fmla="*/ 4538125 w 8613217"/>
                <a:gd name="connsiteY256" fmla="*/ 6076633 h 6281670"/>
                <a:gd name="connsiteX257" fmla="*/ 4536779 w 8613217"/>
                <a:gd name="connsiteY257" fmla="*/ 6042309 h 6281670"/>
                <a:gd name="connsiteX258" fmla="*/ 4573122 w 8613217"/>
                <a:gd name="connsiteY258" fmla="*/ 6032214 h 6281670"/>
                <a:gd name="connsiteX259" fmla="*/ 4637731 w 8613217"/>
                <a:gd name="connsiteY259" fmla="*/ 6051058 h 6281670"/>
                <a:gd name="connsiteX260" fmla="*/ 4665997 w 8613217"/>
                <a:gd name="connsiteY260" fmla="*/ 6029522 h 6281670"/>
                <a:gd name="connsiteX261" fmla="*/ 4665997 w 8613217"/>
                <a:gd name="connsiteY261" fmla="*/ 5985776 h 6281670"/>
                <a:gd name="connsiteX262" fmla="*/ 4681477 w 8613217"/>
                <a:gd name="connsiteY262" fmla="*/ 5966931 h 6281670"/>
                <a:gd name="connsiteX263" fmla="*/ 4701667 w 8613217"/>
                <a:gd name="connsiteY263" fmla="*/ 5981065 h 6281670"/>
                <a:gd name="connsiteX264" fmla="*/ 4724550 w 8613217"/>
                <a:gd name="connsiteY264" fmla="*/ 6054423 h 6281670"/>
                <a:gd name="connsiteX265" fmla="*/ 4743394 w 8613217"/>
                <a:gd name="connsiteY265" fmla="*/ 6073268 h 6281670"/>
                <a:gd name="connsiteX266" fmla="*/ 4752143 w 8613217"/>
                <a:gd name="connsiteY266" fmla="*/ 6050385 h 6281670"/>
                <a:gd name="connsiteX267" fmla="*/ 4752143 w 8613217"/>
                <a:gd name="connsiteY267" fmla="*/ 5996544 h 6281670"/>
                <a:gd name="connsiteX268" fmla="*/ 4800600 w 8613217"/>
                <a:gd name="connsiteY268" fmla="*/ 6046347 h 6281670"/>
                <a:gd name="connsiteX269" fmla="*/ 4859825 w 8613217"/>
                <a:gd name="connsiteY269" fmla="*/ 6088747 h 6281670"/>
                <a:gd name="connsiteX270" fmla="*/ 4932511 w 8613217"/>
                <a:gd name="connsiteY270" fmla="*/ 6036252 h 6281670"/>
                <a:gd name="connsiteX271" fmla="*/ 4919050 w 8613217"/>
                <a:gd name="connsiteY271" fmla="*/ 5940011 h 6281670"/>
                <a:gd name="connsiteX272" fmla="*/ 4830213 w 8613217"/>
                <a:gd name="connsiteY272" fmla="*/ 5933281 h 6281670"/>
                <a:gd name="connsiteX273" fmla="*/ 4779064 w 8613217"/>
                <a:gd name="connsiteY273" fmla="*/ 5876074 h 6281670"/>
                <a:gd name="connsiteX274" fmla="*/ 4778391 w 8613217"/>
                <a:gd name="connsiteY274" fmla="*/ 5829637 h 6281670"/>
                <a:gd name="connsiteX275" fmla="*/ 5091342 w 8613217"/>
                <a:gd name="connsiteY275" fmla="*/ 5236712 h 6281670"/>
                <a:gd name="connsiteX276" fmla="*/ 5116243 w 8613217"/>
                <a:gd name="connsiteY276" fmla="*/ 5202389 h 6281670"/>
                <a:gd name="connsiteX277" fmla="*/ 5269690 w 8613217"/>
                <a:gd name="connsiteY277" fmla="*/ 5086631 h 6281670"/>
                <a:gd name="connsiteX278" fmla="*/ 5744837 w 8613217"/>
                <a:gd name="connsiteY278" fmla="*/ 4795889 h 6281670"/>
                <a:gd name="connsiteX279" fmla="*/ 5814830 w 8613217"/>
                <a:gd name="connsiteY279" fmla="*/ 4775699 h 6281670"/>
                <a:gd name="connsiteX280" fmla="*/ 6103553 w 8613217"/>
                <a:gd name="connsiteY280" fmla="*/ 4765603 h 6281670"/>
                <a:gd name="connsiteX281" fmla="*/ 7086824 w 8613217"/>
                <a:gd name="connsiteY281" fmla="*/ 4811369 h 6281670"/>
                <a:gd name="connsiteX282" fmla="*/ 7489959 w 8613217"/>
                <a:gd name="connsiteY282" fmla="*/ 4805311 h 6281670"/>
                <a:gd name="connsiteX283" fmla="*/ 7516880 w 8613217"/>
                <a:gd name="connsiteY283" fmla="*/ 4801946 h 6281670"/>
                <a:gd name="connsiteX284" fmla="*/ 7536397 w 8613217"/>
                <a:gd name="connsiteY284" fmla="*/ 4800600 h 6281670"/>
                <a:gd name="connsiteX285" fmla="*/ 7619850 w 8613217"/>
                <a:gd name="connsiteY285" fmla="*/ 4791178 h 6281670"/>
                <a:gd name="connsiteX286" fmla="*/ 7661577 w 8613217"/>
                <a:gd name="connsiteY286" fmla="*/ 4813388 h 6281670"/>
                <a:gd name="connsiteX287" fmla="*/ 7920014 w 8613217"/>
                <a:gd name="connsiteY287" fmla="*/ 5004523 h 6281670"/>
                <a:gd name="connsiteX288" fmla="*/ 8354780 w 8613217"/>
                <a:gd name="connsiteY288" fmla="*/ 4830886 h 6281670"/>
                <a:gd name="connsiteX289" fmla="*/ 8579567 w 8613217"/>
                <a:gd name="connsiteY289" fmla="*/ 4409580 h 6281670"/>
                <a:gd name="connsiteX290" fmla="*/ 8613217 w 8613217"/>
                <a:gd name="connsiteY290" fmla="*/ 4250076 h 6281670"/>
                <a:gd name="connsiteX291" fmla="*/ 8613217 w 8613217"/>
                <a:gd name="connsiteY291" fmla="*/ 4196235 h 6281670"/>
                <a:gd name="connsiteX292" fmla="*/ 8420062 w 8613217"/>
                <a:gd name="connsiteY292" fmla="*/ 4211041 h 6281670"/>
                <a:gd name="connsiteX293" fmla="*/ 4571776 w 8613217"/>
                <a:gd name="connsiteY293" fmla="*/ 915970 h 6281670"/>
                <a:gd name="connsiteX294" fmla="*/ 4583890 w 8613217"/>
                <a:gd name="connsiteY294" fmla="*/ 888377 h 6281670"/>
                <a:gd name="connsiteX295" fmla="*/ 4571776 w 8613217"/>
                <a:gd name="connsiteY295" fmla="*/ 915970 h 6281670"/>
                <a:gd name="connsiteX296" fmla="*/ 2362948 w 8613217"/>
                <a:gd name="connsiteY296" fmla="*/ 965100 h 6281670"/>
                <a:gd name="connsiteX297" fmla="*/ 2363621 w 8613217"/>
                <a:gd name="connsiteY297" fmla="*/ 962408 h 6281670"/>
                <a:gd name="connsiteX298" fmla="*/ 2368332 w 8613217"/>
                <a:gd name="connsiteY298" fmla="*/ 967119 h 6281670"/>
                <a:gd name="connsiteX299" fmla="*/ 2362948 w 8613217"/>
                <a:gd name="connsiteY299" fmla="*/ 965100 h 6281670"/>
                <a:gd name="connsiteX300" fmla="*/ 2435633 w 8613217"/>
                <a:gd name="connsiteY300" fmla="*/ 1055284 h 6281670"/>
                <a:gd name="connsiteX301" fmla="*/ 2426211 w 8613217"/>
                <a:gd name="connsiteY301" fmla="*/ 1053265 h 6281670"/>
                <a:gd name="connsiteX302" fmla="*/ 2370351 w 8613217"/>
                <a:gd name="connsiteY302" fmla="*/ 968465 h 6281670"/>
                <a:gd name="connsiteX303" fmla="*/ 2432268 w 8613217"/>
                <a:gd name="connsiteY303" fmla="*/ 1045862 h 6281670"/>
                <a:gd name="connsiteX304" fmla="*/ 2435633 w 8613217"/>
                <a:gd name="connsiteY304" fmla="*/ 1055284 h 6281670"/>
                <a:gd name="connsiteX305" fmla="*/ 695895 w 8613217"/>
                <a:gd name="connsiteY305" fmla="*/ 1016922 h 6281670"/>
                <a:gd name="connsiteX306" fmla="*/ 692530 w 8613217"/>
                <a:gd name="connsiteY306" fmla="*/ 1005481 h 6281670"/>
                <a:gd name="connsiteX307" fmla="*/ 695895 w 8613217"/>
                <a:gd name="connsiteY307" fmla="*/ 1016922 h 6281670"/>
                <a:gd name="connsiteX308" fmla="*/ 4511205 w 8613217"/>
                <a:gd name="connsiteY308" fmla="*/ 6014042 h 6281670"/>
                <a:gd name="connsiteX309" fmla="*/ 4537452 w 8613217"/>
                <a:gd name="connsiteY309" fmla="*/ 5944049 h 6281670"/>
                <a:gd name="connsiteX310" fmla="*/ 4511205 w 8613217"/>
                <a:gd name="connsiteY310" fmla="*/ 6014042 h 6281670"/>
                <a:gd name="connsiteX311" fmla="*/ 4750797 w 8613217"/>
                <a:gd name="connsiteY311" fmla="*/ 5917128 h 6281670"/>
                <a:gd name="connsiteX312" fmla="*/ 4741375 w 8613217"/>
                <a:gd name="connsiteY312" fmla="*/ 5939338 h 6281670"/>
                <a:gd name="connsiteX313" fmla="*/ 4732626 w 8613217"/>
                <a:gd name="connsiteY313" fmla="*/ 5935300 h 6281670"/>
                <a:gd name="connsiteX314" fmla="*/ 4727915 w 8613217"/>
                <a:gd name="connsiteY314" fmla="*/ 5907706 h 6281670"/>
                <a:gd name="connsiteX315" fmla="*/ 4750797 w 8613217"/>
                <a:gd name="connsiteY315" fmla="*/ 5875402 h 6281670"/>
                <a:gd name="connsiteX316" fmla="*/ 4750797 w 8613217"/>
                <a:gd name="connsiteY316" fmla="*/ 5917128 h 6281670"/>
                <a:gd name="connsiteX317" fmla="*/ 4875978 w 8613217"/>
                <a:gd name="connsiteY317" fmla="*/ 5457461 h 6281670"/>
                <a:gd name="connsiteX318" fmla="*/ 4616868 w 8613217"/>
                <a:gd name="connsiteY318" fmla="*/ 5877421 h 6281670"/>
                <a:gd name="connsiteX319" fmla="*/ 4562354 w 8613217"/>
                <a:gd name="connsiteY319" fmla="*/ 5884824 h 6281670"/>
                <a:gd name="connsiteX320" fmla="*/ 4880015 w 8613217"/>
                <a:gd name="connsiteY320" fmla="*/ 5419772 h 6281670"/>
                <a:gd name="connsiteX321" fmla="*/ 4875978 w 8613217"/>
                <a:gd name="connsiteY321" fmla="*/ 5457461 h 6281670"/>
                <a:gd name="connsiteX322" fmla="*/ 5020675 w 8613217"/>
                <a:gd name="connsiteY322" fmla="*/ 5141145 h 6281670"/>
                <a:gd name="connsiteX323" fmla="*/ 4989717 w 8613217"/>
                <a:gd name="connsiteY323" fmla="*/ 5179506 h 6281670"/>
                <a:gd name="connsiteX324" fmla="*/ 4445922 w 8613217"/>
                <a:gd name="connsiteY324" fmla="*/ 5878767 h 6281670"/>
                <a:gd name="connsiteX325" fmla="*/ 4415637 w 8613217"/>
                <a:gd name="connsiteY325" fmla="*/ 5953471 h 6281670"/>
                <a:gd name="connsiteX326" fmla="*/ 4357085 w 8613217"/>
                <a:gd name="connsiteY326" fmla="*/ 6075286 h 6281670"/>
                <a:gd name="connsiteX327" fmla="*/ 4338240 w 8613217"/>
                <a:gd name="connsiteY327" fmla="*/ 6125762 h 6281670"/>
                <a:gd name="connsiteX328" fmla="*/ 4322761 w 8613217"/>
                <a:gd name="connsiteY328" fmla="*/ 6080671 h 6281670"/>
                <a:gd name="connsiteX329" fmla="*/ 4306609 w 8613217"/>
                <a:gd name="connsiteY329" fmla="*/ 6061826 h 6281670"/>
                <a:gd name="connsiteX330" fmla="*/ 4295168 w 8613217"/>
                <a:gd name="connsiteY330" fmla="*/ 6082689 h 6281670"/>
                <a:gd name="connsiteX331" fmla="*/ 4292475 w 8613217"/>
                <a:gd name="connsiteY331" fmla="*/ 6112302 h 6281670"/>
                <a:gd name="connsiteX332" fmla="*/ 4277669 w 8613217"/>
                <a:gd name="connsiteY332" fmla="*/ 6097496 h 6281670"/>
                <a:gd name="connsiteX333" fmla="*/ 4183447 w 8613217"/>
                <a:gd name="connsiteY333" fmla="*/ 5282478 h 6281670"/>
                <a:gd name="connsiteX334" fmla="*/ 4412945 w 8613217"/>
                <a:gd name="connsiteY334" fmla="*/ 4743394 h 6281670"/>
                <a:gd name="connsiteX335" fmla="*/ 5036828 w 8613217"/>
                <a:gd name="connsiteY335" fmla="*/ 3935106 h 6281670"/>
                <a:gd name="connsiteX336" fmla="*/ 5054999 w 8613217"/>
                <a:gd name="connsiteY336" fmla="*/ 3966064 h 6281670"/>
                <a:gd name="connsiteX337" fmla="*/ 5020675 w 8613217"/>
                <a:gd name="connsiteY33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266034 w 8613217"/>
                <a:gd name="connsiteY188" fmla="*/ 2967313 h 6281670"/>
                <a:gd name="connsiteX189" fmla="*/ 1817807 w 8613217"/>
                <a:gd name="connsiteY189" fmla="*/ 3025866 h 6281670"/>
                <a:gd name="connsiteX190" fmla="*/ 1007500 w 8613217"/>
                <a:gd name="connsiteY190" fmla="*/ 3309877 h 6281670"/>
                <a:gd name="connsiteX191" fmla="*/ 960389 w 8613217"/>
                <a:gd name="connsiteY191" fmla="*/ 3293725 h 6281670"/>
                <a:gd name="connsiteX192" fmla="*/ 446207 w 8613217"/>
                <a:gd name="connsiteY192" fmla="*/ 3134221 h 6281670"/>
                <a:gd name="connsiteX193" fmla="*/ 217383 w 8613217"/>
                <a:gd name="connsiteY193" fmla="*/ 3227096 h 6281670"/>
                <a:gd name="connsiteX194" fmla="*/ 0 w 8613217"/>
                <a:gd name="connsiteY194" fmla="*/ 3236518 h 6281670"/>
                <a:gd name="connsiteX195" fmla="*/ 0 w 8613217"/>
                <a:gd name="connsiteY195" fmla="*/ 3330740 h 6281670"/>
                <a:gd name="connsiteX196" fmla="*/ 9422 w 8613217"/>
                <a:gd name="connsiteY196" fmla="*/ 3346892 h 6281670"/>
                <a:gd name="connsiteX197" fmla="*/ 255072 w 8613217"/>
                <a:gd name="connsiteY197" fmla="*/ 3717723 h 6281670"/>
                <a:gd name="connsiteX198" fmla="*/ 747044 w 8613217"/>
                <a:gd name="connsiteY198" fmla="*/ 3826078 h 6281670"/>
                <a:gd name="connsiteX199" fmla="*/ 1016249 w 8613217"/>
                <a:gd name="connsiteY199" fmla="*/ 3490244 h 6281670"/>
                <a:gd name="connsiteX200" fmla="*/ 981253 w 8613217"/>
                <a:gd name="connsiteY200" fmla="*/ 3461305 h 6281670"/>
                <a:gd name="connsiteX201" fmla="*/ 563312 w 8613217"/>
                <a:gd name="connsiteY201" fmla="*/ 3490917 h 6281670"/>
                <a:gd name="connsiteX202" fmla="*/ 390347 w 8613217"/>
                <a:gd name="connsiteY202" fmla="*/ 3460632 h 6281670"/>
                <a:gd name="connsiteX203" fmla="*/ 489953 w 8613217"/>
                <a:gd name="connsiteY203" fmla="*/ 3463997 h 6281670"/>
                <a:gd name="connsiteX204" fmla="*/ 903183 w 8613217"/>
                <a:gd name="connsiteY204" fmla="*/ 3408137 h 6281670"/>
                <a:gd name="connsiteX205" fmla="*/ 1043170 w 8613217"/>
                <a:gd name="connsiteY205" fmla="*/ 3372467 h 6281670"/>
                <a:gd name="connsiteX206" fmla="*/ 1508895 w 8613217"/>
                <a:gd name="connsiteY206" fmla="*/ 3218347 h 6281670"/>
                <a:gd name="connsiteX207" fmla="*/ 1912029 w 8613217"/>
                <a:gd name="connsiteY207" fmla="*/ 3101243 h 6281670"/>
                <a:gd name="connsiteX208" fmla="*/ 1912029 w 8613217"/>
                <a:gd name="connsiteY208" fmla="*/ 3101243 h 6281670"/>
                <a:gd name="connsiteX209" fmla="*/ 2113933 w 8613217"/>
                <a:gd name="connsiteY209" fmla="*/ 3072976 h 6281670"/>
                <a:gd name="connsiteX210" fmla="*/ 2257958 w 8613217"/>
                <a:gd name="connsiteY210" fmla="*/ 3064227 h 6281670"/>
                <a:gd name="connsiteX211" fmla="*/ 2434960 w 8613217"/>
                <a:gd name="connsiteY211" fmla="*/ 3101243 h 6281670"/>
                <a:gd name="connsiteX212" fmla="*/ 2635518 w 8613217"/>
                <a:gd name="connsiteY212" fmla="*/ 3164506 h 6281670"/>
                <a:gd name="connsiteX213" fmla="*/ 3038653 w 8613217"/>
                <a:gd name="connsiteY213" fmla="*/ 3453902 h 6281670"/>
                <a:gd name="connsiteX214" fmla="*/ 3580428 w 8613217"/>
                <a:gd name="connsiteY214" fmla="*/ 4087880 h 6281670"/>
                <a:gd name="connsiteX215" fmla="*/ 3776274 w 8613217"/>
                <a:gd name="connsiteY215" fmla="*/ 4626290 h 6281670"/>
                <a:gd name="connsiteX216" fmla="*/ 3813963 w 8613217"/>
                <a:gd name="connsiteY216" fmla="*/ 4802619 h 6281670"/>
                <a:gd name="connsiteX217" fmla="*/ 3811944 w 8613217"/>
                <a:gd name="connsiteY217" fmla="*/ 5407658 h 6281670"/>
                <a:gd name="connsiteX218" fmla="*/ 3881265 w 8613217"/>
                <a:gd name="connsiteY218" fmla="*/ 5874056 h 6281670"/>
                <a:gd name="connsiteX219" fmla="*/ 3879919 w 8613217"/>
                <a:gd name="connsiteY219" fmla="*/ 5898957 h 6281670"/>
                <a:gd name="connsiteX220" fmla="*/ 3757430 w 8613217"/>
                <a:gd name="connsiteY220" fmla="*/ 5946068 h 6281670"/>
                <a:gd name="connsiteX221" fmla="*/ 3743970 w 8613217"/>
                <a:gd name="connsiteY221" fmla="*/ 6053750 h 6281670"/>
                <a:gd name="connsiteX222" fmla="*/ 3803195 w 8613217"/>
                <a:gd name="connsiteY222" fmla="*/ 6092112 h 6281670"/>
                <a:gd name="connsiteX223" fmla="*/ 3896071 w 8613217"/>
                <a:gd name="connsiteY223" fmla="*/ 6023464 h 6281670"/>
                <a:gd name="connsiteX224" fmla="*/ 3920972 w 8613217"/>
                <a:gd name="connsiteY224" fmla="*/ 5996544 h 6281670"/>
                <a:gd name="connsiteX225" fmla="*/ 3918953 w 8613217"/>
                <a:gd name="connsiteY225" fmla="*/ 6053077 h 6281670"/>
                <a:gd name="connsiteX226" fmla="*/ 3931741 w 8613217"/>
                <a:gd name="connsiteY226" fmla="*/ 6077978 h 6281670"/>
                <a:gd name="connsiteX227" fmla="*/ 3951931 w 8613217"/>
                <a:gd name="connsiteY227" fmla="*/ 6055769 h 6281670"/>
                <a:gd name="connsiteX228" fmla="*/ 3972121 w 8613217"/>
                <a:gd name="connsiteY228" fmla="*/ 5988468 h 6281670"/>
                <a:gd name="connsiteX229" fmla="*/ 3994331 w 8613217"/>
                <a:gd name="connsiteY229" fmla="*/ 5968277 h 6281670"/>
                <a:gd name="connsiteX230" fmla="*/ 4005099 w 8613217"/>
                <a:gd name="connsiteY230" fmla="*/ 5995198 h 6281670"/>
                <a:gd name="connsiteX231" fmla="*/ 4071054 w 8613217"/>
                <a:gd name="connsiteY231" fmla="*/ 6040290 h 6281670"/>
                <a:gd name="connsiteX232" fmla="*/ 4100667 w 8613217"/>
                <a:gd name="connsiteY232" fmla="*/ 6026829 h 6281670"/>
                <a:gd name="connsiteX233" fmla="*/ 4110089 w 8613217"/>
                <a:gd name="connsiteY233" fmla="*/ 5993179 h 6281670"/>
                <a:gd name="connsiteX234" fmla="*/ 4124895 w 8613217"/>
                <a:gd name="connsiteY234" fmla="*/ 6032214 h 6281670"/>
                <a:gd name="connsiteX235" fmla="*/ 4117492 w 8613217"/>
                <a:gd name="connsiteY235" fmla="*/ 6106918 h 6281670"/>
                <a:gd name="connsiteX236" fmla="*/ 4080476 w 8613217"/>
                <a:gd name="connsiteY236" fmla="*/ 6141242 h 6281670"/>
                <a:gd name="connsiteX237" fmla="*/ 4176717 w 8613217"/>
                <a:gd name="connsiteY237" fmla="*/ 6189025 h 6281670"/>
                <a:gd name="connsiteX238" fmla="*/ 4170660 w 8613217"/>
                <a:gd name="connsiteY238" fmla="*/ 6271133 h 6281670"/>
                <a:gd name="connsiteX239" fmla="*/ 4195562 w 8613217"/>
                <a:gd name="connsiteY239" fmla="*/ 6277863 h 6281670"/>
                <a:gd name="connsiteX240" fmla="*/ 4261517 w 8613217"/>
                <a:gd name="connsiteY240" fmla="*/ 6267768 h 6281670"/>
                <a:gd name="connsiteX241" fmla="*/ 4289784 w 8613217"/>
                <a:gd name="connsiteY241" fmla="*/ 6247578 h 6281670"/>
                <a:gd name="connsiteX242" fmla="*/ 4295840 w 8613217"/>
                <a:gd name="connsiteY242" fmla="*/ 6204505 h 6281670"/>
                <a:gd name="connsiteX243" fmla="*/ 4305936 w 8613217"/>
                <a:gd name="connsiteY243" fmla="*/ 6182969 h 6281670"/>
                <a:gd name="connsiteX244" fmla="*/ 4324107 w 8613217"/>
                <a:gd name="connsiteY244" fmla="*/ 6199794 h 6281670"/>
                <a:gd name="connsiteX245" fmla="*/ 4336894 w 8613217"/>
                <a:gd name="connsiteY245" fmla="*/ 6230752 h 6281670"/>
                <a:gd name="connsiteX246" fmla="*/ 4342951 w 8613217"/>
                <a:gd name="connsiteY246" fmla="*/ 6226714 h 6281670"/>
                <a:gd name="connsiteX247" fmla="*/ 4369872 w 8613217"/>
                <a:gd name="connsiteY247" fmla="*/ 6185660 h 6281670"/>
                <a:gd name="connsiteX248" fmla="*/ 4382659 w 8613217"/>
                <a:gd name="connsiteY248" fmla="*/ 6234791 h 6281670"/>
                <a:gd name="connsiteX249" fmla="*/ 4406888 w 8613217"/>
                <a:gd name="connsiteY249" fmla="*/ 6265749 h 6281670"/>
                <a:gd name="connsiteX250" fmla="*/ 4484284 w 8613217"/>
                <a:gd name="connsiteY250" fmla="*/ 6275171 h 6281670"/>
                <a:gd name="connsiteX251" fmla="*/ 4499090 w 8613217"/>
                <a:gd name="connsiteY251" fmla="*/ 6272479 h 6281670"/>
                <a:gd name="connsiteX252" fmla="*/ 4512551 w 8613217"/>
                <a:gd name="connsiteY252" fmla="*/ 6181622 h 6281670"/>
                <a:gd name="connsiteX253" fmla="*/ 4572449 w 8613217"/>
                <a:gd name="connsiteY253" fmla="*/ 6153356 h 6281670"/>
                <a:gd name="connsiteX254" fmla="*/ 4575814 w 8613217"/>
                <a:gd name="connsiteY254" fmla="*/ 6127781 h 6281670"/>
                <a:gd name="connsiteX255" fmla="*/ 4538125 w 8613217"/>
                <a:gd name="connsiteY255" fmla="*/ 6076633 h 6281670"/>
                <a:gd name="connsiteX256" fmla="*/ 4536779 w 8613217"/>
                <a:gd name="connsiteY256" fmla="*/ 6042309 h 6281670"/>
                <a:gd name="connsiteX257" fmla="*/ 4573122 w 8613217"/>
                <a:gd name="connsiteY257" fmla="*/ 6032214 h 6281670"/>
                <a:gd name="connsiteX258" fmla="*/ 4637731 w 8613217"/>
                <a:gd name="connsiteY258" fmla="*/ 6051058 h 6281670"/>
                <a:gd name="connsiteX259" fmla="*/ 4665997 w 8613217"/>
                <a:gd name="connsiteY259" fmla="*/ 6029522 h 6281670"/>
                <a:gd name="connsiteX260" fmla="*/ 4665997 w 8613217"/>
                <a:gd name="connsiteY260" fmla="*/ 5985776 h 6281670"/>
                <a:gd name="connsiteX261" fmla="*/ 4681477 w 8613217"/>
                <a:gd name="connsiteY261" fmla="*/ 5966931 h 6281670"/>
                <a:gd name="connsiteX262" fmla="*/ 4701667 w 8613217"/>
                <a:gd name="connsiteY262" fmla="*/ 5981065 h 6281670"/>
                <a:gd name="connsiteX263" fmla="*/ 4724550 w 8613217"/>
                <a:gd name="connsiteY263" fmla="*/ 6054423 h 6281670"/>
                <a:gd name="connsiteX264" fmla="*/ 4743394 w 8613217"/>
                <a:gd name="connsiteY264" fmla="*/ 6073268 h 6281670"/>
                <a:gd name="connsiteX265" fmla="*/ 4752143 w 8613217"/>
                <a:gd name="connsiteY265" fmla="*/ 6050385 h 6281670"/>
                <a:gd name="connsiteX266" fmla="*/ 4752143 w 8613217"/>
                <a:gd name="connsiteY266" fmla="*/ 5996544 h 6281670"/>
                <a:gd name="connsiteX267" fmla="*/ 4800600 w 8613217"/>
                <a:gd name="connsiteY267" fmla="*/ 6046347 h 6281670"/>
                <a:gd name="connsiteX268" fmla="*/ 4859825 w 8613217"/>
                <a:gd name="connsiteY268" fmla="*/ 6088747 h 6281670"/>
                <a:gd name="connsiteX269" fmla="*/ 4932511 w 8613217"/>
                <a:gd name="connsiteY269" fmla="*/ 6036252 h 6281670"/>
                <a:gd name="connsiteX270" fmla="*/ 4919050 w 8613217"/>
                <a:gd name="connsiteY270" fmla="*/ 5940011 h 6281670"/>
                <a:gd name="connsiteX271" fmla="*/ 4830213 w 8613217"/>
                <a:gd name="connsiteY271" fmla="*/ 5933281 h 6281670"/>
                <a:gd name="connsiteX272" fmla="*/ 4779064 w 8613217"/>
                <a:gd name="connsiteY272" fmla="*/ 5876074 h 6281670"/>
                <a:gd name="connsiteX273" fmla="*/ 4778391 w 8613217"/>
                <a:gd name="connsiteY273" fmla="*/ 5829637 h 6281670"/>
                <a:gd name="connsiteX274" fmla="*/ 5091342 w 8613217"/>
                <a:gd name="connsiteY274" fmla="*/ 5236712 h 6281670"/>
                <a:gd name="connsiteX275" fmla="*/ 5116243 w 8613217"/>
                <a:gd name="connsiteY275" fmla="*/ 5202389 h 6281670"/>
                <a:gd name="connsiteX276" fmla="*/ 5269690 w 8613217"/>
                <a:gd name="connsiteY276" fmla="*/ 5086631 h 6281670"/>
                <a:gd name="connsiteX277" fmla="*/ 5744837 w 8613217"/>
                <a:gd name="connsiteY277" fmla="*/ 4795889 h 6281670"/>
                <a:gd name="connsiteX278" fmla="*/ 5814830 w 8613217"/>
                <a:gd name="connsiteY278" fmla="*/ 4775699 h 6281670"/>
                <a:gd name="connsiteX279" fmla="*/ 6103553 w 8613217"/>
                <a:gd name="connsiteY279" fmla="*/ 4765603 h 6281670"/>
                <a:gd name="connsiteX280" fmla="*/ 7086824 w 8613217"/>
                <a:gd name="connsiteY280" fmla="*/ 4811369 h 6281670"/>
                <a:gd name="connsiteX281" fmla="*/ 7489959 w 8613217"/>
                <a:gd name="connsiteY281" fmla="*/ 4805311 h 6281670"/>
                <a:gd name="connsiteX282" fmla="*/ 7516880 w 8613217"/>
                <a:gd name="connsiteY282" fmla="*/ 4801946 h 6281670"/>
                <a:gd name="connsiteX283" fmla="*/ 7536397 w 8613217"/>
                <a:gd name="connsiteY283" fmla="*/ 4800600 h 6281670"/>
                <a:gd name="connsiteX284" fmla="*/ 7619850 w 8613217"/>
                <a:gd name="connsiteY284" fmla="*/ 4791178 h 6281670"/>
                <a:gd name="connsiteX285" fmla="*/ 7661577 w 8613217"/>
                <a:gd name="connsiteY285" fmla="*/ 4813388 h 6281670"/>
                <a:gd name="connsiteX286" fmla="*/ 7920014 w 8613217"/>
                <a:gd name="connsiteY286" fmla="*/ 5004523 h 6281670"/>
                <a:gd name="connsiteX287" fmla="*/ 8354780 w 8613217"/>
                <a:gd name="connsiteY287" fmla="*/ 4830886 h 6281670"/>
                <a:gd name="connsiteX288" fmla="*/ 8579567 w 8613217"/>
                <a:gd name="connsiteY288" fmla="*/ 4409580 h 6281670"/>
                <a:gd name="connsiteX289" fmla="*/ 8613217 w 8613217"/>
                <a:gd name="connsiteY289" fmla="*/ 4250076 h 6281670"/>
                <a:gd name="connsiteX290" fmla="*/ 8613217 w 8613217"/>
                <a:gd name="connsiteY290" fmla="*/ 4196235 h 6281670"/>
                <a:gd name="connsiteX291" fmla="*/ 8420062 w 8613217"/>
                <a:gd name="connsiteY291" fmla="*/ 4211041 h 6281670"/>
                <a:gd name="connsiteX292" fmla="*/ 4571776 w 8613217"/>
                <a:gd name="connsiteY292" fmla="*/ 915970 h 6281670"/>
                <a:gd name="connsiteX293" fmla="*/ 4583890 w 8613217"/>
                <a:gd name="connsiteY293" fmla="*/ 888377 h 6281670"/>
                <a:gd name="connsiteX294" fmla="*/ 4571776 w 8613217"/>
                <a:gd name="connsiteY294" fmla="*/ 915970 h 6281670"/>
                <a:gd name="connsiteX295" fmla="*/ 2362948 w 8613217"/>
                <a:gd name="connsiteY295" fmla="*/ 965100 h 6281670"/>
                <a:gd name="connsiteX296" fmla="*/ 2363621 w 8613217"/>
                <a:gd name="connsiteY296" fmla="*/ 962408 h 6281670"/>
                <a:gd name="connsiteX297" fmla="*/ 2368332 w 8613217"/>
                <a:gd name="connsiteY297" fmla="*/ 967119 h 6281670"/>
                <a:gd name="connsiteX298" fmla="*/ 2362948 w 8613217"/>
                <a:gd name="connsiteY298" fmla="*/ 965100 h 6281670"/>
                <a:gd name="connsiteX299" fmla="*/ 2435633 w 8613217"/>
                <a:gd name="connsiteY299" fmla="*/ 1055284 h 6281670"/>
                <a:gd name="connsiteX300" fmla="*/ 2426211 w 8613217"/>
                <a:gd name="connsiteY300" fmla="*/ 1053265 h 6281670"/>
                <a:gd name="connsiteX301" fmla="*/ 2370351 w 8613217"/>
                <a:gd name="connsiteY301" fmla="*/ 968465 h 6281670"/>
                <a:gd name="connsiteX302" fmla="*/ 2432268 w 8613217"/>
                <a:gd name="connsiteY302" fmla="*/ 1045862 h 6281670"/>
                <a:gd name="connsiteX303" fmla="*/ 2435633 w 8613217"/>
                <a:gd name="connsiteY303" fmla="*/ 1055284 h 6281670"/>
                <a:gd name="connsiteX304" fmla="*/ 695895 w 8613217"/>
                <a:gd name="connsiteY304" fmla="*/ 1016922 h 6281670"/>
                <a:gd name="connsiteX305" fmla="*/ 692530 w 8613217"/>
                <a:gd name="connsiteY305" fmla="*/ 1005481 h 6281670"/>
                <a:gd name="connsiteX306" fmla="*/ 695895 w 8613217"/>
                <a:gd name="connsiteY306" fmla="*/ 1016922 h 6281670"/>
                <a:gd name="connsiteX307" fmla="*/ 4511205 w 8613217"/>
                <a:gd name="connsiteY307" fmla="*/ 6014042 h 6281670"/>
                <a:gd name="connsiteX308" fmla="*/ 4537452 w 8613217"/>
                <a:gd name="connsiteY308" fmla="*/ 5944049 h 6281670"/>
                <a:gd name="connsiteX309" fmla="*/ 4511205 w 8613217"/>
                <a:gd name="connsiteY309" fmla="*/ 6014042 h 6281670"/>
                <a:gd name="connsiteX310" fmla="*/ 4750797 w 8613217"/>
                <a:gd name="connsiteY310" fmla="*/ 5917128 h 6281670"/>
                <a:gd name="connsiteX311" fmla="*/ 4741375 w 8613217"/>
                <a:gd name="connsiteY311" fmla="*/ 5939338 h 6281670"/>
                <a:gd name="connsiteX312" fmla="*/ 4732626 w 8613217"/>
                <a:gd name="connsiteY312" fmla="*/ 5935300 h 6281670"/>
                <a:gd name="connsiteX313" fmla="*/ 4727915 w 8613217"/>
                <a:gd name="connsiteY313" fmla="*/ 5907706 h 6281670"/>
                <a:gd name="connsiteX314" fmla="*/ 4750797 w 8613217"/>
                <a:gd name="connsiteY314" fmla="*/ 5875402 h 6281670"/>
                <a:gd name="connsiteX315" fmla="*/ 4750797 w 8613217"/>
                <a:gd name="connsiteY315" fmla="*/ 5917128 h 6281670"/>
                <a:gd name="connsiteX316" fmla="*/ 4875978 w 8613217"/>
                <a:gd name="connsiteY316" fmla="*/ 5457461 h 6281670"/>
                <a:gd name="connsiteX317" fmla="*/ 4616868 w 8613217"/>
                <a:gd name="connsiteY317" fmla="*/ 5877421 h 6281670"/>
                <a:gd name="connsiteX318" fmla="*/ 4562354 w 8613217"/>
                <a:gd name="connsiteY318" fmla="*/ 5884824 h 6281670"/>
                <a:gd name="connsiteX319" fmla="*/ 4880015 w 8613217"/>
                <a:gd name="connsiteY319" fmla="*/ 5419772 h 6281670"/>
                <a:gd name="connsiteX320" fmla="*/ 4875978 w 8613217"/>
                <a:gd name="connsiteY320" fmla="*/ 5457461 h 6281670"/>
                <a:gd name="connsiteX321" fmla="*/ 5020675 w 8613217"/>
                <a:gd name="connsiteY321" fmla="*/ 5141145 h 6281670"/>
                <a:gd name="connsiteX322" fmla="*/ 4989717 w 8613217"/>
                <a:gd name="connsiteY322" fmla="*/ 5179506 h 6281670"/>
                <a:gd name="connsiteX323" fmla="*/ 4445922 w 8613217"/>
                <a:gd name="connsiteY323" fmla="*/ 5878767 h 6281670"/>
                <a:gd name="connsiteX324" fmla="*/ 4415637 w 8613217"/>
                <a:gd name="connsiteY324" fmla="*/ 5953471 h 6281670"/>
                <a:gd name="connsiteX325" fmla="*/ 4357085 w 8613217"/>
                <a:gd name="connsiteY325" fmla="*/ 6075286 h 6281670"/>
                <a:gd name="connsiteX326" fmla="*/ 4338240 w 8613217"/>
                <a:gd name="connsiteY326" fmla="*/ 6125762 h 6281670"/>
                <a:gd name="connsiteX327" fmla="*/ 4322761 w 8613217"/>
                <a:gd name="connsiteY327" fmla="*/ 6080671 h 6281670"/>
                <a:gd name="connsiteX328" fmla="*/ 4306609 w 8613217"/>
                <a:gd name="connsiteY328" fmla="*/ 6061826 h 6281670"/>
                <a:gd name="connsiteX329" fmla="*/ 4295168 w 8613217"/>
                <a:gd name="connsiteY329" fmla="*/ 6082689 h 6281670"/>
                <a:gd name="connsiteX330" fmla="*/ 4292475 w 8613217"/>
                <a:gd name="connsiteY330" fmla="*/ 6112302 h 6281670"/>
                <a:gd name="connsiteX331" fmla="*/ 4277669 w 8613217"/>
                <a:gd name="connsiteY331" fmla="*/ 6097496 h 6281670"/>
                <a:gd name="connsiteX332" fmla="*/ 4183447 w 8613217"/>
                <a:gd name="connsiteY332" fmla="*/ 5282478 h 6281670"/>
                <a:gd name="connsiteX333" fmla="*/ 4412945 w 8613217"/>
                <a:gd name="connsiteY333" fmla="*/ 4743394 h 6281670"/>
                <a:gd name="connsiteX334" fmla="*/ 5036828 w 8613217"/>
                <a:gd name="connsiteY334" fmla="*/ 3935106 h 6281670"/>
                <a:gd name="connsiteX335" fmla="*/ 5054999 w 8613217"/>
                <a:gd name="connsiteY335" fmla="*/ 3966064 h 6281670"/>
                <a:gd name="connsiteX336" fmla="*/ 5020675 w 8613217"/>
                <a:gd name="connsiteY336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390541 w 8613217"/>
                <a:gd name="connsiteY162" fmla="*/ 2898666 h 6281670"/>
                <a:gd name="connsiteX163" fmla="*/ 2247863 w 8613217"/>
                <a:gd name="connsiteY163" fmla="*/ 2802425 h 6281670"/>
                <a:gd name="connsiteX164" fmla="*/ 2055381 w 8613217"/>
                <a:gd name="connsiteY164" fmla="*/ 2665131 h 6281670"/>
                <a:gd name="connsiteX165" fmla="*/ 1471879 w 8613217"/>
                <a:gd name="connsiteY165" fmla="*/ 2148930 h 6281670"/>
                <a:gd name="connsiteX166" fmla="*/ 1461111 w 8613217"/>
                <a:gd name="connsiteY166" fmla="*/ 2109895 h 6281670"/>
                <a:gd name="connsiteX167" fmla="*/ 1501492 w 8613217"/>
                <a:gd name="connsiteY167" fmla="*/ 1918759 h 6281670"/>
                <a:gd name="connsiteX168" fmla="*/ 1395155 w 8613217"/>
                <a:gd name="connsiteY168" fmla="*/ 1570812 h 6281670"/>
                <a:gd name="connsiteX169" fmla="*/ 937507 w 8613217"/>
                <a:gd name="connsiteY169" fmla="*/ 860783 h 6281670"/>
                <a:gd name="connsiteX170" fmla="*/ 682435 w 8613217"/>
                <a:gd name="connsiteY170" fmla="*/ 471109 h 6281670"/>
                <a:gd name="connsiteX171" fmla="*/ 590905 w 8613217"/>
                <a:gd name="connsiteY171" fmla="*/ 214691 h 6281670"/>
                <a:gd name="connsiteX172" fmla="*/ 581483 w 8613217"/>
                <a:gd name="connsiteY172" fmla="*/ 222767 h 6281670"/>
                <a:gd name="connsiteX173" fmla="*/ 555909 w 8613217"/>
                <a:gd name="connsiteY173" fmla="*/ 262475 h 6281670"/>
                <a:gd name="connsiteX174" fmla="*/ 423998 w 8613217"/>
                <a:gd name="connsiteY174" fmla="*/ 619845 h 6281670"/>
                <a:gd name="connsiteX175" fmla="*/ 443515 w 8613217"/>
                <a:gd name="connsiteY175" fmla="*/ 1227575 h 6281670"/>
                <a:gd name="connsiteX176" fmla="*/ 806942 w 8613217"/>
                <a:gd name="connsiteY176" fmla="*/ 1996156 h 6281670"/>
                <a:gd name="connsiteX177" fmla="*/ 1087589 w 8613217"/>
                <a:gd name="connsiteY177" fmla="*/ 2216231 h 6281670"/>
                <a:gd name="connsiteX178" fmla="*/ 1317086 w 8613217"/>
                <a:gd name="connsiteY178" fmla="*/ 2233729 h 6281670"/>
                <a:gd name="connsiteX179" fmla="*/ 1327181 w 8613217"/>
                <a:gd name="connsiteY179" fmla="*/ 2198060 h 6281670"/>
                <a:gd name="connsiteX180" fmla="*/ 816364 w 8613217"/>
                <a:gd name="connsiteY180" fmla="*/ 1324489 h 6281670"/>
                <a:gd name="connsiteX181" fmla="*/ 702625 w 8613217"/>
                <a:gd name="connsiteY181" fmla="*/ 1031056 h 6281670"/>
                <a:gd name="connsiteX182" fmla="*/ 767908 w 8613217"/>
                <a:gd name="connsiteY182" fmla="*/ 1173061 h 6281670"/>
                <a:gd name="connsiteX183" fmla="*/ 1444285 w 8613217"/>
                <a:gd name="connsiteY183" fmla="*/ 2226326 h 6281670"/>
                <a:gd name="connsiteX184" fmla="*/ 2209501 w 8613217"/>
                <a:gd name="connsiteY184" fmla="*/ 2876457 h 6281670"/>
                <a:gd name="connsiteX185" fmla="*/ 2308434 w 8613217"/>
                <a:gd name="connsiteY185" fmla="*/ 2939720 h 6281670"/>
                <a:gd name="connsiteX186" fmla="*/ 2340738 w 8613217"/>
                <a:gd name="connsiteY186" fmla="*/ 2972025 h 6281670"/>
                <a:gd name="connsiteX187" fmla="*/ 2266034 w 8613217"/>
                <a:gd name="connsiteY187" fmla="*/ 2967313 h 6281670"/>
                <a:gd name="connsiteX188" fmla="*/ 1817807 w 8613217"/>
                <a:gd name="connsiteY188" fmla="*/ 3025866 h 6281670"/>
                <a:gd name="connsiteX189" fmla="*/ 1007500 w 8613217"/>
                <a:gd name="connsiteY189" fmla="*/ 3309877 h 6281670"/>
                <a:gd name="connsiteX190" fmla="*/ 960389 w 8613217"/>
                <a:gd name="connsiteY190" fmla="*/ 3293725 h 6281670"/>
                <a:gd name="connsiteX191" fmla="*/ 446207 w 8613217"/>
                <a:gd name="connsiteY191" fmla="*/ 3134221 h 6281670"/>
                <a:gd name="connsiteX192" fmla="*/ 217383 w 8613217"/>
                <a:gd name="connsiteY192" fmla="*/ 3227096 h 6281670"/>
                <a:gd name="connsiteX193" fmla="*/ 0 w 8613217"/>
                <a:gd name="connsiteY193" fmla="*/ 3236518 h 6281670"/>
                <a:gd name="connsiteX194" fmla="*/ 0 w 8613217"/>
                <a:gd name="connsiteY194" fmla="*/ 3330740 h 6281670"/>
                <a:gd name="connsiteX195" fmla="*/ 9422 w 8613217"/>
                <a:gd name="connsiteY195" fmla="*/ 3346892 h 6281670"/>
                <a:gd name="connsiteX196" fmla="*/ 255072 w 8613217"/>
                <a:gd name="connsiteY196" fmla="*/ 3717723 h 6281670"/>
                <a:gd name="connsiteX197" fmla="*/ 747044 w 8613217"/>
                <a:gd name="connsiteY197" fmla="*/ 3826078 h 6281670"/>
                <a:gd name="connsiteX198" fmla="*/ 1016249 w 8613217"/>
                <a:gd name="connsiteY198" fmla="*/ 3490244 h 6281670"/>
                <a:gd name="connsiteX199" fmla="*/ 981253 w 8613217"/>
                <a:gd name="connsiteY199" fmla="*/ 3461305 h 6281670"/>
                <a:gd name="connsiteX200" fmla="*/ 563312 w 8613217"/>
                <a:gd name="connsiteY200" fmla="*/ 3490917 h 6281670"/>
                <a:gd name="connsiteX201" fmla="*/ 390347 w 8613217"/>
                <a:gd name="connsiteY201" fmla="*/ 3460632 h 6281670"/>
                <a:gd name="connsiteX202" fmla="*/ 489953 w 8613217"/>
                <a:gd name="connsiteY202" fmla="*/ 3463997 h 6281670"/>
                <a:gd name="connsiteX203" fmla="*/ 903183 w 8613217"/>
                <a:gd name="connsiteY203" fmla="*/ 3408137 h 6281670"/>
                <a:gd name="connsiteX204" fmla="*/ 1043170 w 8613217"/>
                <a:gd name="connsiteY204" fmla="*/ 3372467 h 6281670"/>
                <a:gd name="connsiteX205" fmla="*/ 1508895 w 8613217"/>
                <a:gd name="connsiteY205" fmla="*/ 3218347 h 6281670"/>
                <a:gd name="connsiteX206" fmla="*/ 1912029 w 8613217"/>
                <a:gd name="connsiteY206" fmla="*/ 3101243 h 6281670"/>
                <a:gd name="connsiteX207" fmla="*/ 1912029 w 8613217"/>
                <a:gd name="connsiteY207" fmla="*/ 3101243 h 6281670"/>
                <a:gd name="connsiteX208" fmla="*/ 2113933 w 8613217"/>
                <a:gd name="connsiteY208" fmla="*/ 3072976 h 6281670"/>
                <a:gd name="connsiteX209" fmla="*/ 2257958 w 8613217"/>
                <a:gd name="connsiteY209" fmla="*/ 3064227 h 6281670"/>
                <a:gd name="connsiteX210" fmla="*/ 2434960 w 8613217"/>
                <a:gd name="connsiteY210" fmla="*/ 3101243 h 6281670"/>
                <a:gd name="connsiteX211" fmla="*/ 2635518 w 8613217"/>
                <a:gd name="connsiteY211" fmla="*/ 3164506 h 6281670"/>
                <a:gd name="connsiteX212" fmla="*/ 3038653 w 8613217"/>
                <a:gd name="connsiteY212" fmla="*/ 3453902 h 6281670"/>
                <a:gd name="connsiteX213" fmla="*/ 3580428 w 8613217"/>
                <a:gd name="connsiteY213" fmla="*/ 4087880 h 6281670"/>
                <a:gd name="connsiteX214" fmla="*/ 3776274 w 8613217"/>
                <a:gd name="connsiteY214" fmla="*/ 4626290 h 6281670"/>
                <a:gd name="connsiteX215" fmla="*/ 3813963 w 8613217"/>
                <a:gd name="connsiteY215" fmla="*/ 4802619 h 6281670"/>
                <a:gd name="connsiteX216" fmla="*/ 3811944 w 8613217"/>
                <a:gd name="connsiteY216" fmla="*/ 5407658 h 6281670"/>
                <a:gd name="connsiteX217" fmla="*/ 3881265 w 8613217"/>
                <a:gd name="connsiteY217" fmla="*/ 5874056 h 6281670"/>
                <a:gd name="connsiteX218" fmla="*/ 3879919 w 8613217"/>
                <a:gd name="connsiteY218" fmla="*/ 5898957 h 6281670"/>
                <a:gd name="connsiteX219" fmla="*/ 3757430 w 8613217"/>
                <a:gd name="connsiteY219" fmla="*/ 5946068 h 6281670"/>
                <a:gd name="connsiteX220" fmla="*/ 3743970 w 8613217"/>
                <a:gd name="connsiteY220" fmla="*/ 6053750 h 6281670"/>
                <a:gd name="connsiteX221" fmla="*/ 3803195 w 8613217"/>
                <a:gd name="connsiteY221" fmla="*/ 6092112 h 6281670"/>
                <a:gd name="connsiteX222" fmla="*/ 3896071 w 8613217"/>
                <a:gd name="connsiteY222" fmla="*/ 6023464 h 6281670"/>
                <a:gd name="connsiteX223" fmla="*/ 3920972 w 8613217"/>
                <a:gd name="connsiteY223" fmla="*/ 5996544 h 6281670"/>
                <a:gd name="connsiteX224" fmla="*/ 3918953 w 8613217"/>
                <a:gd name="connsiteY224" fmla="*/ 6053077 h 6281670"/>
                <a:gd name="connsiteX225" fmla="*/ 3931741 w 8613217"/>
                <a:gd name="connsiteY225" fmla="*/ 6077978 h 6281670"/>
                <a:gd name="connsiteX226" fmla="*/ 3951931 w 8613217"/>
                <a:gd name="connsiteY226" fmla="*/ 6055769 h 6281670"/>
                <a:gd name="connsiteX227" fmla="*/ 3972121 w 8613217"/>
                <a:gd name="connsiteY227" fmla="*/ 5988468 h 6281670"/>
                <a:gd name="connsiteX228" fmla="*/ 3994331 w 8613217"/>
                <a:gd name="connsiteY228" fmla="*/ 5968277 h 6281670"/>
                <a:gd name="connsiteX229" fmla="*/ 4005099 w 8613217"/>
                <a:gd name="connsiteY229" fmla="*/ 5995198 h 6281670"/>
                <a:gd name="connsiteX230" fmla="*/ 4071054 w 8613217"/>
                <a:gd name="connsiteY230" fmla="*/ 6040290 h 6281670"/>
                <a:gd name="connsiteX231" fmla="*/ 4100667 w 8613217"/>
                <a:gd name="connsiteY231" fmla="*/ 6026829 h 6281670"/>
                <a:gd name="connsiteX232" fmla="*/ 4110089 w 8613217"/>
                <a:gd name="connsiteY232" fmla="*/ 5993179 h 6281670"/>
                <a:gd name="connsiteX233" fmla="*/ 4124895 w 8613217"/>
                <a:gd name="connsiteY233" fmla="*/ 6032214 h 6281670"/>
                <a:gd name="connsiteX234" fmla="*/ 4117492 w 8613217"/>
                <a:gd name="connsiteY234" fmla="*/ 6106918 h 6281670"/>
                <a:gd name="connsiteX235" fmla="*/ 4080476 w 8613217"/>
                <a:gd name="connsiteY235" fmla="*/ 6141242 h 6281670"/>
                <a:gd name="connsiteX236" fmla="*/ 4176717 w 8613217"/>
                <a:gd name="connsiteY236" fmla="*/ 6189025 h 6281670"/>
                <a:gd name="connsiteX237" fmla="*/ 4170660 w 8613217"/>
                <a:gd name="connsiteY237" fmla="*/ 6271133 h 6281670"/>
                <a:gd name="connsiteX238" fmla="*/ 4195562 w 8613217"/>
                <a:gd name="connsiteY238" fmla="*/ 6277863 h 6281670"/>
                <a:gd name="connsiteX239" fmla="*/ 4261517 w 8613217"/>
                <a:gd name="connsiteY239" fmla="*/ 6267768 h 6281670"/>
                <a:gd name="connsiteX240" fmla="*/ 4289784 w 8613217"/>
                <a:gd name="connsiteY240" fmla="*/ 6247578 h 6281670"/>
                <a:gd name="connsiteX241" fmla="*/ 4295840 w 8613217"/>
                <a:gd name="connsiteY241" fmla="*/ 6204505 h 6281670"/>
                <a:gd name="connsiteX242" fmla="*/ 4305936 w 8613217"/>
                <a:gd name="connsiteY242" fmla="*/ 6182969 h 6281670"/>
                <a:gd name="connsiteX243" fmla="*/ 4324107 w 8613217"/>
                <a:gd name="connsiteY243" fmla="*/ 6199794 h 6281670"/>
                <a:gd name="connsiteX244" fmla="*/ 4336894 w 8613217"/>
                <a:gd name="connsiteY244" fmla="*/ 6230752 h 6281670"/>
                <a:gd name="connsiteX245" fmla="*/ 4342951 w 8613217"/>
                <a:gd name="connsiteY245" fmla="*/ 6226714 h 6281670"/>
                <a:gd name="connsiteX246" fmla="*/ 4369872 w 8613217"/>
                <a:gd name="connsiteY246" fmla="*/ 6185660 h 6281670"/>
                <a:gd name="connsiteX247" fmla="*/ 4382659 w 8613217"/>
                <a:gd name="connsiteY247" fmla="*/ 6234791 h 6281670"/>
                <a:gd name="connsiteX248" fmla="*/ 4406888 w 8613217"/>
                <a:gd name="connsiteY248" fmla="*/ 6265749 h 6281670"/>
                <a:gd name="connsiteX249" fmla="*/ 4484284 w 8613217"/>
                <a:gd name="connsiteY249" fmla="*/ 6275171 h 6281670"/>
                <a:gd name="connsiteX250" fmla="*/ 4499090 w 8613217"/>
                <a:gd name="connsiteY250" fmla="*/ 6272479 h 6281670"/>
                <a:gd name="connsiteX251" fmla="*/ 4512551 w 8613217"/>
                <a:gd name="connsiteY251" fmla="*/ 6181622 h 6281670"/>
                <a:gd name="connsiteX252" fmla="*/ 4572449 w 8613217"/>
                <a:gd name="connsiteY252" fmla="*/ 6153356 h 6281670"/>
                <a:gd name="connsiteX253" fmla="*/ 4575814 w 8613217"/>
                <a:gd name="connsiteY253" fmla="*/ 6127781 h 6281670"/>
                <a:gd name="connsiteX254" fmla="*/ 4538125 w 8613217"/>
                <a:gd name="connsiteY254" fmla="*/ 6076633 h 6281670"/>
                <a:gd name="connsiteX255" fmla="*/ 4536779 w 8613217"/>
                <a:gd name="connsiteY255" fmla="*/ 6042309 h 6281670"/>
                <a:gd name="connsiteX256" fmla="*/ 4573122 w 8613217"/>
                <a:gd name="connsiteY256" fmla="*/ 6032214 h 6281670"/>
                <a:gd name="connsiteX257" fmla="*/ 4637731 w 8613217"/>
                <a:gd name="connsiteY257" fmla="*/ 6051058 h 6281670"/>
                <a:gd name="connsiteX258" fmla="*/ 4665997 w 8613217"/>
                <a:gd name="connsiteY258" fmla="*/ 6029522 h 6281670"/>
                <a:gd name="connsiteX259" fmla="*/ 4665997 w 8613217"/>
                <a:gd name="connsiteY259" fmla="*/ 5985776 h 6281670"/>
                <a:gd name="connsiteX260" fmla="*/ 4681477 w 8613217"/>
                <a:gd name="connsiteY260" fmla="*/ 5966931 h 6281670"/>
                <a:gd name="connsiteX261" fmla="*/ 4701667 w 8613217"/>
                <a:gd name="connsiteY261" fmla="*/ 5981065 h 6281670"/>
                <a:gd name="connsiteX262" fmla="*/ 4724550 w 8613217"/>
                <a:gd name="connsiteY262" fmla="*/ 6054423 h 6281670"/>
                <a:gd name="connsiteX263" fmla="*/ 4743394 w 8613217"/>
                <a:gd name="connsiteY263" fmla="*/ 6073268 h 6281670"/>
                <a:gd name="connsiteX264" fmla="*/ 4752143 w 8613217"/>
                <a:gd name="connsiteY264" fmla="*/ 6050385 h 6281670"/>
                <a:gd name="connsiteX265" fmla="*/ 4752143 w 8613217"/>
                <a:gd name="connsiteY265" fmla="*/ 5996544 h 6281670"/>
                <a:gd name="connsiteX266" fmla="*/ 4800600 w 8613217"/>
                <a:gd name="connsiteY266" fmla="*/ 6046347 h 6281670"/>
                <a:gd name="connsiteX267" fmla="*/ 4859825 w 8613217"/>
                <a:gd name="connsiteY267" fmla="*/ 6088747 h 6281670"/>
                <a:gd name="connsiteX268" fmla="*/ 4932511 w 8613217"/>
                <a:gd name="connsiteY268" fmla="*/ 6036252 h 6281670"/>
                <a:gd name="connsiteX269" fmla="*/ 4919050 w 8613217"/>
                <a:gd name="connsiteY269" fmla="*/ 5940011 h 6281670"/>
                <a:gd name="connsiteX270" fmla="*/ 4830213 w 8613217"/>
                <a:gd name="connsiteY270" fmla="*/ 5933281 h 6281670"/>
                <a:gd name="connsiteX271" fmla="*/ 4779064 w 8613217"/>
                <a:gd name="connsiteY271" fmla="*/ 5876074 h 6281670"/>
                <a:gd name="connsiteX272" fmla="*/ 4778391 w 8613217"/>
                <a:gd name="connsiteY272" fmla="*/ 5829637 h 6281670"/>
                <a:gd name="connsiteX273" fmla="*/ 5091342 w 8613217"/>
                <a:gd name="connsiteY273" fmla="*/ 5236712 h 6281670"/>
                <a:gd name="connsiteX274" fmla="*/ 5116243 w 8613217"/>
                <a:gd name="connsiteY274" fmla="*/ 5202389 h 6281670"/>
                <a:gd name="connsiteX275" fmla="*/ 5269690 w 8613217"/>
                <a:gd name="connsiteY275" fmla="*/ 5086631 h 6281670"/>
                <a:gd name="connsiteX276" fmla="*/ 5744837 w 8613217"/>
                <a:gd name="connsiteY276" fmla="*/ 4795889 h 6281670"/>
                <a:gd name="connsiteX277" fmla="*/ 5814830 w 8613217"/>
                <a:gd name="connsiteY277" fmla="*/ 4775699 h 6281670"/>
                <a:gd name="connsiteX278" fmla="*/ 6103553 w 8613217"/>
                <a:gd name="connsiteY278" fmla="*/ 4765603 h 6281670"/>
                <a:gd name="connsiteX279" fmla="*/ 7086824 w 8613217"/>
                <a:gd name="connsiteY279" fmla="*/ 4811369 h 6281670"/>
                <a:gd name="connsiteX280" fmla="*/ 7489959 w 8613217"/>
                <a:gd name="connsiteY280" fmla="*/ 4805311 h 6281670"/>
                <a:gd name="connsiteX281" fmla="*/ 7516880 w 8613217"/>
                <a:gd name="connsiteY281" fmla="*/ 4801946 h 6281670"/>
                <a:gd name="connsiteX282" fmla="*/ 7536397 w 8613217"/>
                <a:gd name="connsiteY282" fmla="*/ 4800600 h 6281670"/>
                <a:gd name="connsiteX283" fmla="*/ 7619850 w 8613217"/>
                <a:gd name="connsiteY283" fmla="*/ 4791178 h 6281670"/>
                <a:gd name="connsiteX284" fmla="*/ 7661577 w 8613217"/>
                <a:gd name="connsiteY284" fmla="*/ 4813388 h 6281670"/>
                <a:gd name="connsiteX285" fmla="*/ 7920014 w 8613217"/>
                <a:gd name="connsiteY285" fmla="*/ 5004523 h 6281670"/>
                <a:gd name="connsiteX286" fmla="*/ 8354780 w 8613217"/>
                <a:gd name="connsiteY286" fmla="*/ 4830886 h 6281670"/>
                <a:gd name="connsiteX287" fmla="*/ 8579567 w 8613217"/>
                <a:gd name="connsiteY287" fmla="*/ 4409580 h 6281670"/>
                <a:gd name="connsiteX288" fmla="*/ 8613217 w 8613217"/>
                <a:gd name="connsiteY288" fmla="*/ 4250076 h 6281670"/>
                <a:gd name="connsiteX289" fmla="*/ 8613217 w 8613217"/>
                <a:gd name="connsiteY289" fmla="*/ 4196235 h 6281670"/>
                <a:gd name="connsiteX290" fmla="*/ 8420062 w 8613217"/>
                <a:gd name="connsiteY290" fmla="*/ 4211041 h 6281670"/>
                <a:gd name="connsiteX291" fmla="*/ 4571776 w 8613217"/>
                <a:gd name="connsiteY291" fmla="*/ 915970 h 6281670"/>
                <a:gd name="connsiteX292" fmla="*/ 4583890 w 8613217"/>
                <a:gd name="connsiteY292" fmla="*/ 888377 h 6281670"/>
                <a:gd name="connsiteX293" fmla="*/ 4571776 w 8613217"/>
                <a:gd name="connsiteY293" fmla="*/ 915970 h 6281670"/>
                <a:gd name="connsiteX294" fmla="*/ 2362948 w 8613217"/>
                <a:gd name="connsiteY294" fmla="*/ 965100 h 6281670"/>
                <a:gd name="connsiteX295" fmla="*/ 2363621 w 8613217"/>
                <a:gd name="connsiteY295" fmla="*/ 962408 h 6281670"/>
                <a:gd name="connsiteX296" fmla="*/ 2368332 w 8613217"/>
                <a:gd name="connsiteY296" fmla="*/ 967119 h 6281670"/>
                <a:gd name="connsiteX297" fmla="*/ 2362948 w 8613217"/>
                <a:gd name="connsiteY297" fmla="*/ 965100 h 6281670"/>
                <a:gd name="connsiteX298" fmla="*/ 2435633 w 8613217"/>
                <a:gd name="connsiteY298" fmla="*/ 1055284 h 6281670"/>
                <a:gd name="connsiteX299" fmla="*/ 2426211 w 8613217"/>
                <a:gd name="connsiteY299" fmla="*/ 1053265 h 6281670"/>
                <a:gd name="connsiteX300" fmla="*/ 2370351 w 8613217"/>
                <a:gd name="connsiteY300" fmla="*/ 968465 h 6281670"/>
                <a:gd name="connsiteX301" fmla="*/ 2432268 w 8613217"/>
                <a:gd name="connsiteY301" fmla="*/ 1045862 h 6281670"/>
                <a:gd name="connsiteX302" fmla="*/ 2435633 w 8613217"/>
                <a:gd name="connsiteY302" fmla="*/ 1055284 h 6281670"/>
                <a:gd name="connsiteX303" fmla="*/ 695895 w 8613217"/>
                <a:gd name="connsiteY303" fmla="*/ 1016922 h 6281670"/>
                <a:gd name="connsiteX304" fmla="*/ 692530 w 8613217"/>
                <a:gd name="connsiteY304" fmla="*/ 1005481 h 6281670"/>
                <a:gd name="connsiteX305" fmla="*/ 695895 w 8613217"/>
                <a:gd name="connsiteY305" fmla="*/ 1016922 h 6281670"/>
                <a:gd name="connsiteX306" fmla="*/ 4511205 w 8613217"/>
                <a:gd name="connsiteY306" fmla="*/ 6014042 h 6281670"/>
                <a:gd name="connsiteX307" fmla="*/ 4537452 w 8613217"/>
                <a:gd name="connsiteY307" fmla="*/ 5944049 h 6281670"/>
                <a:gd name="connsiteX308" fmla="*/ 4511205 w 8613217"/>
                <a:gd name="connsiteY308" fmla="*/ 6014042 h 6281670"/>
                <a:gd name="connsiteX309" fmla="*/ 4750797 w 8613217"/>
                <a:gd name="connsiteY309" fmla="*/ 5917128 h 6281670"/>
                <a:gd name="connsiteX310" fmla="*/ 4741375 w 8613217"/>
                <a:gd name="connsiteY310" fmla="*/ 5939338 h 6281670"/>
                <a:gd name="connsiteX311" fmla="*/ 4732626 w 8613217"/>
                <a:gd name="connsiteY311" fmla="*/ 5935300 h 6281670"/>
                <a:gd name="connsiteX312" fmla="*/ 4727915 w 8613217"/>
                <a:gd name="connsiteY312" fmla="*/ 5907706 h 6281670"/>
                <a:gd name="connsiteX313" fmla="*/ 4750797 w 8613217"/>
                <a:gd name="connsiteY313" fmla="*/ 5875402 h 6281670"/>
                <a:gd name="connsiteX314" fmla="*/ 4750797 w 8613217"/>
                <a:gd name="connsiteY314" fmla="*/ 5917128 h 6281670"/>
                <a:gd name="connsiteX315" fmla="*/ 4875978 w 8613217"/>
                <a:gd name="connsiteY315" fmla="*/ 5457461 h 6281670"/>
                <a:gd name="connsiteX316" fmla="*/ 4616868 w 8613217"/>
                <a:gd name="connsiteY316" fmla="*/ 5877421 h 6281670"/>
                <a:gd name="connsiteX317" fmla="*/ 4562354 w 8613217"/>
                <a:gd name="connsiteY317" fmla="*/ 5884824 h 6281670"/>
                <a:gd name="connsiteX318" fmla="*/ 4880015 w 8613217"/>
                <a:gd name="connsiteY318" fmla="*/ 5419772 h 6281670"/>
                <a:gd name="connsiteX319" fmla="*/ 4875978 w 8613217"/>
                <a:gd name="connsiteY319" fmla="*/ 5457461 h 6281670"/>
                <a:gd name="connsiteX320" fmla="*/ 5020675 w 8613217"/>
                <a:gd name="connsiteY320" fmla="*/ 5141145 h 6281670"/>
                <a:gd name="connsiteX321" fmla="*/ 4989717 w 8613217"/>
                <a:gd name="connsiteY321" fmla="*/ 5179506 h 6281670"/>
                <a:gd name="connsiteX322" fmla="*/ 4445922 w 8613217"/>
                <a:gd name="connsiteY322" fmla="*/ 5878767 h 6281670"/>
                <a:gd name="connsiteX323" fmla="*/ 4415637 w 8613217"/>
                <a:gd name="connsiteY323" fmla="*/ 5953471 h 6281670"/>
                <a:gd name="connsiteX324" fmla="*/ 4357085 w 8613217"/>
                <a:gd name="connsiteY324" fmla="*/ 6075286 h 6281670"/>
                <a:gd name="connsiteX325" fmla="*/ 4338240 w 8613217"/>
                <a:gd name="connsiteY325" fmla="*/ 6125762 h 6281670"/>
                <a:gd name="connsiteX326" fmla="*/ 4322761 w 8613217"/>
                <a:gd name="connsiteY326" fmla="*/ 6080671 h 6281670"/>
                <a:gd name="connsiteX327" fmla="*/ 4306609 w 8613217"/>
                <a:gd name="connsiteY327" fmla="*/ 6061826 h 6281670"/>
                <a:gd name="connsiteX328" fmla="*/ 4295168 w 8613217"/>
                <a:gd name="connsiteY328" fmla="*/ 6082689 h 6281670"/>
                <a:gd name="connsiteX329" fmla="*/ 4292475 w 8613217"/>
                <a:gd name="connsiteY329" fmla="*/ 6112302 h 6281670"/>
                <a:gd name="connsiteX330" fmla="*/ 4277669 w 8613217"/>
                <a:gd name="connsiteY330" fmla="*/ 6097496 h 6281670"/>
                <a:gd name="connsiteX331" fmla="*/ 4183447 w 8613217"/>
                <a:gd name="connsiteY331" fmla="*/ 5282478 h 6281670"/>
                <a:gd name="connsiteX332" fmla="*/ 4412945 w 8613217"/>
                <a:gd name="connsiteY332" fmla="*/ 4743394 h 6281670"/>
                <a:gd name="connsiteX333" fmla="*/ 5036828 w 8613217"/>
                <a:gd name="connsiteY333" fmla="*/ 3935106 h 6281670"/>
                <a:gd name="connsiteX334" fmla="*/ 5054999 w 8613217"/>
                <a:gd name="connsiteY334" fmla="*/ 3966064 h 6281670"/>
                <a:gd name="connsiteX335" fmla="*/ 5020675 w 8613217"/>
                <a:gd name="connsiteY335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434960 w 8613217"/>
                <a:gd name="connsiteY209" fmla="*/ 3101243 h 6281670"/>
                <a:gd name="connsiteX210" fmla="*/ 2635518 w 8613217"/>
                <a:gd name="connsiteY210" fmla="*/ 3164506 h 6281670"/>
                <a:gd name="connsiteX211" fmla="*/ 3038653 w 8613217"/>
                <a:gd name="connsiteY211" fmla="*/ 3453902 h 6281670"/>
                <a:gd name="connsiteX212" fmla="*/ 3580428 w 8613217"/>
                <a:gd name="connsiteY212" fmla="*/ 4087880 h 6281670"/>
                <a:gd name="connsiteX213" fmla="*/ 3776274 w 8613217"/>
                <a:gd name="connsiteY213" fmla="*/ 4626290 h 6281670"/>
                <a:gd name="connsiteX214" fmla="*/ 3813963 w 8613217"/>
                <a:gd name="connsiteY214" fmla="*/ 4802619 h 6281670"/>
                <a:gd name="connsiteX215" fmla="*/ 3811944 w 8613217"/>
                <a:gd name="connsiteY215" fmla="*/ 5407658 h 6281670"/>
                <a:gd name="connsiteX216" fmla="*/ 3881265 w 8613217"/>
                <a:gd name="connsiteY216" fmla="*/ 5874056 h 6281670"/>
                <a:gd name="connsiteX217" fmla="*/ 3879919 w 8613217"/>
                <a:gd name="connsiteY217" fmla="*/ 5898957 h 6281670"/>
                <a:gd name="connsiteX218" fmla="*/ 3757430 w 8613217"/>
                <a:gd name="connsiteY218" fmla="*/ 5946068 h 6281670"/>
                <a:gd name="connsiteX219" fmla="*/ 3743970 w 8613217"/>
                <a:gd name="connsiteY219" fmla="*/ 6053750 h 6281670"/>
                <a:gd name="connsiteX220" fmla="*/ 3803195 w 8613217"/>
                <a:gd name="connsiteY220" fmla="*/ 6092112 h 6281670"/>
                <a:gd name="connsiteX221" fmla="*/ 3896071 w 8613217"/>
                <a:gd name="connsiteY221" fmla="*/ 6023464 h 6281670"/>
                <a:gd name="connsiteX222" fmla="*/ 3920972 w 8613217"/>
                <a:gd name="connsiteY222" fmla="*/ 5996544 h 6281670"/>
                <a:gd name="connsiteX223" fmla="*/ 3918953 w 8613217"/>
                <a:gd name="connsiteY223" fmla="*/ 6053077 h 6281670"/>
                <a:gd name="connsiteX224" fmla="*/ 3931741 w 8613217"/>
                <a:gd name="connsiteY224" fmla="*/ 6077978 h 6281670"/>
                <a:gd name="connsiteX225" fmla="*/ 3951931 w 8613217"/>
                <a:gd name="connsiteY225" fmla="*/ 6055769 h 6281670"/>
                <a:gd name="connsiteX226" fmla="*/ 3972121 w 8613217"/>
                <a:gd name="connsiteY226" fmla="*/ 5988468 h 6281670"/>
                <a:gd name="connsiteX227" fmla="*/ 3994331 w 8613217"/>
                <a:gd name="connsiteY227" fmla="*/ 5968277 h 6281670"/>
                <a:gd name="connsiteX228" fmla="*/ 4005099 w 8613217"/>
                <a:gd name="connsiteY228" fmla="*/ 5995198 h 6281670"/>
                <a:gd name="connsiteX229" fmla="*/ 4071054 w 8613217"/>
                <a:gd name="connsiteY229" fmla="*/ 6040290 h 6281670"/>
                <a:gd name="connsiteX230" fmla="*/ 4100667 w 8613217"/>
                <a:gd name="connsiteY230" fmla="*/ 6026829 h 6281670"/>
                <a:gd name="connsiteX231" fmla="*/ 4110089 w 8613217"/>
                <a:gd name="connsiteY231" fmla="*/ 5993179 h 6281670"/>
                <a:gd name="connsiteX232" fmla="*/ 4124895 w 8613217"/>
                <a:gd name="connsiteY232" fmla="*/ 6032214 h 6281670"/>
                <a:gd name="connsiteX233" fmla="*/ 4117492 w 8613217"/>
                <a:gd name="connsiteY233" fmla="*/ 6106918 h 6281670"/>
                <a:gd name="connsiteX234" fmla="*/ 4080476 w 8613217"/>
                <a:gd name="connsiteY234" fmla="*/ 6141242 h 6281670"/>
                <a:gd name="connsiteX235" fmla="*/ 4176717 w 8613217"/>
                <a:gd name="connsiteY235" fmla="*/ 6189025 h 6281670"/>
                <a:gd name="connsiteX236" fmla="*/ 4170660 w 8613217"/>
                <a:gd name="connsiteY236" fmla="*/ 6271133 h 6281670"/>
                <a:gd name="connsiteX237" fmla="*/ 4195562 w 8613217"/>
                <a:gd name="connsiteY237" fmla="*/ 6277863 h 6281670"/>
                <a:gd name="connsiteX238" fmla="*/ 4261517 w 8613217"/>
                <a:gd name="connsiteY238" fmla="*/ 6267768 h 6281670"/>
                <a:gd name="connsiteX239" fmla="*/ 4289784 w 8613217"/>
                <a:gd name="connsiteY239" fmla="*/ 6247578 h 6281670"/>
                <a:gd name="connsiteX240" fmla="*/ 4295840 w 8613217"/>
                <a:gd name="connsiteY240" fmla="*/ 6204505 h 6281670"/>
                <a:gd name="connsiteX241" fmla="*/ 4305936 w 8613217"/>
                <a:gd name="connsiteY241" fmla="*/ 6182969 h 6281670"/>
                <a:gd name="connsiteX242" fmla="*/ 4324107 w 8613217"/>
                <a:gd name="connsiteY242" fmla="*/ 6199794 h 6281670"/>
                <a:gd name="connsiteX243" fmla="*/ 4336894 w 8613217"/>
                <a:gd name="connsiteY243" fmla="*/ 6230752 h 6281670"/>
                <a:gd name="connsiteX244" fmla="*/ 4342951 w 8613217"/>
                <a:gd name="connsiteY244" fmla="*/ 6226714 h 6281670"/>
                <a:gd name="connsiteX245" fmla="*/ 4369872 w 8613217"/>
                <a:gd name="connsiteY245" fmla="*/ 6185660 h 6281670"/>
                <a:gd name="connsiteX246" fmla="*/ 4382659 w 8613217"/>
                <a:gd name="connsiteY246" fmla="*/ 6234791 h 6281670"/>
                <a:gd name="connsiteX247" fmla="*/ 4406888 w 8613217"/>
                <a:gd name="connsiteY247" fmla="*/ 6265749 h 6281670"/>
                <a:gd name="connsiteX248" fmla="*/ 4484284 w 8613217"/>
                <a:gd name="connsiteY248" fmla="*/ 6275171 h 6281670"/>
                <a:gd name="connsiteX249" fmla="*/ 4499090 w 8613217"/>
                <a:gd name="connsiteY249" fmla="*/ 6272479 h 6281670"/>
                <a:gd name="connsiteX250" fmla="*/ 4512551 w 8613217"/>
                <a:gd name="connsiteY250" fmla="*/ 6181622 h 6281670"/>
                <a:gd name="connsiteX251" fmla="*/ 4572449 w 8613217"/>
                <a:gd name="connsiteY251" fmla="*/ 6153356 h 6281670"/>
                <a:gd name="connsiteX252" fmla="*/ 4575814 w 8613217"/>
                <a:gd name="connsiteY252" fmla="*/ 6127781 h 6281670"/>
                <a:gd name="connsiteX253" fmla="*/ 4538125 w 8613217"/>
                <a:gd name="connsiteY253" fmla="*/ 6076633 h 6281670"/>
                <a:gd name="connsiteX254" fmla="*/ 4536779 w 8613217"/>
                <a:gd name="connsiteY254" fmla="*/ 6042309 h 6281670"/>
                <a:gd name="connsiteX255" fmla="*/ 4573122 w 8613217"/>
                <a:gd name="connsiteY255" fmla="*/ 6032214 h 6281670"/>
                <a:gd name="connsiteX256" fmla="*/ 4637731 w 8613217"/>
                <a:gd name="connsiteY256" fmla="*/ 6051058 h 6281670"/>
                <a:gd name="connsiteX257" fmla="*/ 4665997 w 8613217"/>
                <a:gd name="connsiteY257" fmla="*/ 6029522 h 6281670"/>
                <a:gd name="connsiteX258" fmla="*/ 4665997 w 8613217"/>
                <a:gd name="connsiteY258" fmla="*/ 5985776 h 6281670"/>
                <a:gd name="connsiteX259" fmla="*/ 4681477 w 8613217"/>
                <a:gd name="connsiteY259" fmla="*/ 5966931 h 6281670"/>
                <a:gd name="connsiteX260" fmla="*/ 4701667 w 8613217"/>
                <a:gd name="connsiteY260" fmla="*/ 5981065 h 6281670"/>
                <a:gd name="connsiteX261" fmla="*/ 4724550 w 8613217"/>
                <a:gd name="connsiteY261" fmla="*/ 6054423 h 6281670"/>
                <a:gd name="connsiteX262" fmla="*/ 4743394 w 8613217"/>
                <a:gd name="connsiteY262" fmla="*/ 6073268 h 6281670"/>
                <a:gd name="connsiteX263" fmla="*/ 4752143 w 8613217"/>
                <a:gd name="connsiteY263" fmla="*/ 6050385 h 6281670"/>
                <a:gd name="connsiteX264" fmla="*/ 4752143 w 8613217"/>
                <a:gd name="connsiteY264" fmla="*/ 5996544 h 6281670"/>
                <a:gd name="connsiteX265" fmla="*/ 4800600 w 8613217"/>
                <a:gd name="connsiteY265" fmla="*/ 6046347 h 6281670"/>
                <a:gd name="connsiteX266" fmla="*/ 4859825 w 8613217"/>
                <a:gd name="connsiteY266" fmla="*/ 6088747 h 6281670"/>
                <a:gd name="connsiteX267" fmla="*/ 4932511 w 8613217"/>
                <a:gd name="connsiteY267" fmla="*/ 6036252 h 6281670"/>
                <a:gd name="connsiteX268" fmla="*/ 4919050 w 8613217"/>
                <a:gd name="connsiteY268" fmla="*/ 5940011 h 6281670"/>
                <a:gd name="connsiteX269" fmla="*/ 4830213 w 8613217"/>
                <a:gd name="connsiteY269" fmla="*/ 5933281 h 6281670"/>
                <a:gd name="connsiteX270" fmla="*/ 4779064 w 8613217"/>
                <a:gd name="connsiteY270" fmla="*/ 5876074 h 6281670"/>
                <a:gd name="connsiteX271" fmla="*/ 4778391 w 8613217"/>
                <a:gd name="connsiteY271" fmla="*/ 5829637 h 6281670"/>
                <a:gd name="connsiteX272" fmla="*/ 5091342 w 8613217"/>
                <a:gd name="connsiteY272" fmla="*/ 5236712 h 6281670"/>
                <a:gd name="connsiteX273" fmla="*/ 5116243 w 8613217"/>
                <a:gd name="connsiteY273" fmla="*/ 5202389 h 6281670"/>
                <a:gd name="connsiteX274" fmla="*/ 5269690 w 8613217"/>
                <a:gd name="connsiteY274" fmla="*/ 5086631 h 6281670"/>
                <a:gd name="connsiteX275" fmla="*/ 5744837 w 8613217"/>
                <a:gd name="connsiteY275" fmla="*/ 4795889 h 6281670"/>
                <a:gd name="connsiteX276" fmla="*/ 5814830 w 8613217"/>
                <a:gd name="connsiteY276" fmla="*/ 4775699 h 6281670"/>
                <a:gd name="connsiteX277" fmla="*/ 6103553 w 8613217"/>
                <a:gd name="connsiteY277" fmla="*/ 4765603 h 6281670"/>
                <a:gd name="connsiteX278" fmla="*/ 7086824 w 8613217"/>
                <a:gd name="connsiteY278" fmla="*/ 4811369 h 6281670"/>
                <a:gd name="connsiteX279" fmla="*/ 7489959 w 8613217"/>
                <a:gd name="connsiteY279" fmla="*/ 4805311 h 6281670"/>
                <a:gd name="connsiteX280" fmla="*/ 7516880 w 8613217"/>
                <a:gd name="connsiteY280" fmla="*/ 4801946 h 6281670"/>
                <a:gd name="connsiteX281" fmla="*/ 7536397 w 8613217"/>
                <a:gd name="connsiteY281" fmla="*/ 4800600 h 6281670"/>
                <a:gd name="connsiteX282" fmla="*/ 7619850 w 8613217"/>
                <a:gd name="connsiteY282" fmla="*/ 4791178 h 6281670"/>
                <a:gd name="connsiteX283" fmla="*/ 7661577 w 8613217"/>
                <a:gd name="connsiteY283" fmla="*/ 4813388 h 6281670"/>
                <a:gd name="connsiteX284" fmla="*/ 7920014 w 8613217"/>
                <a:gd name="connsiteY284" fmla="*/ 5004523 h 6281670"/>
                <a:gd name="connsiteX285" fmla="*/ 8354780 w 8613217"/>
                <a:gd name="connsiteY285" fmla="*/ 4830886 h 6281670"/>
                <a:gd name="connsiteX286" fmla="*/ 8579567 w 8613217"/>
                <a:gd name="connsiteY286" fmla="*/ 4409580 h 6281670"/>
                <a:gd name="connsiteX287" fmla="*/ 8613217 w 8613217"/>
                <a:gd name="connsiteY287" fmla="*/ 4250076 h 6281670"/>
                <a:gd name="connsiteX288" fmla="*/ 8613217 w 8613217"/>
                <a:gd name="connsiteY288" fmla="*/ 4196235 h 6281670"/>
                <a:gd name="connsiteX289" fmla="*/ 8420062 w 8613217"/>
                <a:gd name="connsiteY289" fmla="*/ 4211041 h 6281670"/>
                <a:gd name="connsiteX290" fmla="*/ 4571776 w 8613217"/>
                <a:gd name="connsiteY290" fmla="*/ 915970 h 6281670"/>
                <a:gd name="connsiteX291" fmla="*/ 4583890 w 8613217"/>
                <a:gd name="connsiteY291" fmla="*/ 888377 h 6281670"/>
                <a:gd name="connsiteX292" fmla="*/ 4571776 w 8613217"/>
                <a:gd name="connsiteY292" fmla="*/ 915970 h 6281670"/>
                <a:gd name="connsiteX293" fmla="*/ 2362948 w 8613217"/>
                <a:gd name="connsiteY293" fmla="*/ 965100 h 6281670"/>
                <a:gd name="connsiteX294" fmla="*/ 2363621 w 8613217"/>
                <a:gd name="connsiteY294" fmla="*/ 962408 h 6281670"/>
                <a:gd name="connsiteX295" fmla="*/ 2368332 w 8613217"/>
                <a:gd name="connsiteY295" fmla="*/ 967119 h 6281670"/>
                <a:gd name="connsiteX296" fmla="*/ 2362948 w 8613217"/>
                <a:gd name="connsiteY296" fmla="*/ 965100 h 6281670"/>
                <a:gd name="connsiteX297" fmla="*/ 2435633 w 8613217"/>
                <a:gd name="connsiteY297" fmla="*/ 1055284 h 6281670"/>
                <a:gd name="connsiteX298" fmla="*/ 2426211 w 8613217"/>
                <a:gd name="connsiteY298" fmla="*/ 1053265 h 6281670"/>
                <a:gd name="connsiteX299" fmla="*/ 2370351 w 8613217"/>
                <a:gd name="connsiteY299" fmla="*/ 968465 h 6281670"/>
                <a:gd name="connsiteX300" fmla="*/ 2432268 w 8613217"/>
                <a:gd name="connsiteY300" fmla="*/ 1045862 h 6281670"/>
                <a:gd name="connsiteX301" fmla="*/ 2435633 w 8613217"/>
                <a:gd name="connsiteY301" fmla="*/ 1055284 h 6281670"/>
                <a:gd name="connsiteX302" fmla="*/ 695895 w 8613217"/>
                <a:gd name="connsiteY302" fmla="*/ 1016922 h 6281670"/>
                <a:gd name="connsiteX303" fmla="*/ 692530 w 8613217"/>
                <a:gd name="connsiteY303" fmla="*/ 1005481 h 6281670"/>
                <a:gd name="connsiteX304" fmla="*/ 695895 w 8613217"/>
                <a:gd name="connsiteY304" fmla="*/ 1016922 h 6281670"/>
                <a:gd name="connsiteX305" fmla="*/ 4511205 w 8613217"/>
                <a:gd name="connsiteY305" fmla="*/ 6014042 h 6281670"/>
                <a:gd name="connsiteX306" fmla="*/ 4537452 w 8613217"/>
                <a:gd name="connsiteY306" fmla="*/ 5944049 h 6281670"/>
                <a:gd name="connsiteX307" fmla="*/ 4511205 w 8613217"/>
                <a:gd name="connsiteY307" fmla="*/ 6014042 h 6281670"/>
                <a:gd name="connsiteX308" fmla="*/ 4750797 w 8613217"/>
                <a:gd name="connsiteY308" fmla="*/ 5917128 h 6281670"/>
                <a:gd name="connsiteX309" fmla="*/ 4741375 w 8613217"/>
                <a:gd name="connsiteY309" fmla="*/ 5939338 h 6281670"/>
                <a:gd name="connsiteX310" fmla="*/ 4732626 w 8613217"/>
                <a:gd name="connsiteY310" fmla="*/ 5935300 h 6281670"/>
                <a:gd name="connsiteX311" fmla="*/ 4727915 w 8613217"/>
                <a:gd name="connsiteY311" fmla="*/ 5907706 h 6281670"/>
                <a:gd name="connsiteX312" fmla="*/ 4750797 w 8613217"/>
                <a:gd name="connsiteY312" fmla="*/ 5875402 h 6281670"/>
                <a:gd name="connsiteX313" fmla="*/ 4750797 w 8613217"/>
                <a:gd name="connsiteY313" fmla="*/ 5917128 h 6281670"/>
                <a:gd name="connsiteX314" fmla="*/ 4875978 w 8613217"/>
                <a:gd name="connsiteY314" fmla="*/ 5457461 h 6281670"/>
                <a:gd name="connsiteX315" fmla="*/ 4616868 w 8613217"/>
                <a:gd name="connsiteY315" fmla="*/ 5877421 h 6281670"/>
                <a:gd name="connsiteX316" fmla="*/ 4562354 w 8613217"/>
                <a:gd name="connsiteY316" fmla="*/ 5884824 h 6281670"/>
                <a:gd name="connsiteX317" fmla="*/ 4880015 w 8613217"/>
                <a:gd name="connsiteY317" fmla="*/ 5419772 h 6281670"/>
                <a:gd name="connsiteX318" fmla="*/ 4875978 w 8613217"/>
                <a:gd name="connsiteY318" fmla="*/ 5457461 h 6281670"/>
                <a:gd name="connsiteX319" fmla="*/ 5020675 w 8613217"/>
                <a:gd name="connsiteY319" fmla="*/ 5141145 h 6281670"/>
                <a:gd name="connsiteX320" fmla="*/ 4989717 w 8613217"/>
                <a:gd name="connsiteY320" fmla="*/ 5179506 h 6281670"/>
                <a:gd name="connsiteX321" fmla="*/ 4445922 w 8613217"/>
                <a:gd name="connsiteY321" fmla="*/ 5878767 h 6281670"/>
                <a:gd name="connsiteX322" fmla="*/ 4415637 w 8613217"/>
                <a:gd name="connsiteY322" fmla="*/ 5953471 h 6281670"/>
                <a:gd name="connsiteX323" fmla="*/ 4357085 w 8613217"/>
                <a:gd name="connsiteY323" fmla="*/ 6075286 h 6281670"/>
                <a:gd name="connsiteX324" fmla="*/ 4338240 w 8613217"/>
                <a:gd name="connsiteY324" fmla="*/ 6125762 h 6281670"/>
                <a:gd name="connsiteX325" fmla="*/ 4322761 w 8613217"/>
                <a:gd name="connsiteY325" fmla="*/ 6080671 h 6281670"/>
                <a:gd name="connsiteX326" fmla="*/ 4306609 w 8613217"/>
                <a:gd name="connsiteY326" fmla="*/ 6061826 h 6281670"/>
                <a:gd name="connsiteX327" fmla="*/ 4295168 w 8613217"/>
                <a:gd name="connsiteY327" fmla="*/ 6082689 h 6281670"/>
                <a:gd name="connsiteX328" fmla="*/ 4292475 w 8613217"/>
                <a:gd name="connsiteY328" fmla="*/ 6112302 h 6281670"/>
                <a:gd name="connsiteX329" fmla="*/ 4277669 w 8613217"/>
                <a:gd name="connsiteY329" fmla="*/ 6097496 h 6281670"/>
                <a:gd name="connsiteX330" fmla="*/ 4183447 w 8613217"/>
                <a:gd name="connsiteY330" fmla="*/ 5282478 h 6281670"/>
                <a:gd name="connsiteX331" fmla="*/ 4412945 w 8613217"/>
                <a:gd name="connsiteY331" fmla="*/ 4743394 h 6281670"/>
                <a:gd name="connsiteX332" fmla="*/ 5036828 w 8613217"/>
                <a:gd name="connsiteY332" fmla="*/ 3935106 h 6281670"/>
                <a:gd name="connsiteX333" fmla="*/ 5054999 w 8613217"/>
                <a:gd name="connsiteY333" fmla="*/ 3966064 h 6281670"/>
                <a:gd name="connsiteX334" fmla="*/ 5020675 w 8613217"/>
                <a:gd name="connsiteY33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434960 w 8613217"/>
                <a:gd name="connsiteY209" fmla="*/ 3101243 h 6281670"/>
                <a:gd name="connsiteX210" fmla="*/ 2635518 w 8613217"/>
                <a:gd name="connsiteY210" fmla="*/ 3164506 h 6281670"/>
                <a:gd name="connsiteX211" fmla="*/ 3038653 w 8613217"/>
                <a:gd name="connsiteY211" fmla="*/ 3453902 h 6281670"/>
                <a:gd name="connsiteX212" fmla="*/ 3580428 w 8613217"/>
                <a:gd name="connsiteY212" fmla="*/ 4087880 h 6281670"/>
                <a:gd name="connsiteX213" fmla="*/ 3776274 w 8613217"/>
                <a:gd name="connsiteY213" fmla="*/ 4626290 h 6281670"/>
                <a:gd name="connsiteX214" fmla="*/ 3813963 w 8613217"/>
                <a:gd name="connsiteY214" fmla="*/ 4802619 h 6281670"/>
                <a:gd name="connsiteX215" fmla="*/ 3811944 w 8613217"/>
                <a:gd name="connsiteY215" fmla="*/ 5407658 h 6281670"/>
                <a:gd name="connsiteX216" fmla="*/ 3881265 w 8613217"/>
                <a:gd name="connsiteY216" fmla="*/ 5874056 h 6281670"/>
                <a:gd name="connsiteX217" fmla="*/ 3879919 w 8613217"/>
                <a:gd name="connsiteY217" fmla="*/ 5898957 h 6281670"/>
                <a:gd name="connsiteX218" fmla="*/ 3757430 w 8613217"/>
                <a:gd name="connsiteY218" fmla="*/ 5946068 h 6281670"/>
                <a:gd name="connsiteX219" fmla="*/ 3743970 w 8613217"/>
                <a:gd name="connsiteY219" fmla="*/ 6053750 h 6281670"/>
                <a:gd name="connsiteX220" fmla="*/ 3803195 w 8613217"/>
                <a:gd name="connsiteY220" fmla="*/ 6092112 h 6281670"/>
                <a:gd name="connsiteX221" fmla="*/ 3896071 w 8613217"/>
                <a:gd name="connsiteY221" fmla="*/ 6023464 h 6281670"/>
                <a:gd name="connsiteX222" fmla="*/ 3920972 w 8613217"/>
                <a:gd name="connsiteY222" fmla="*/ 5996544 h 6281670"/>
                <a:gd name="connsiteX223" fmla="*/ 3918953 w 8613217"/>
                <a:gd name="connsiteY223" fmla="*/ 6053077 h 6281670"/>
                <a:gd name="connsiteX224" fmla="*/ 3931741 w 8613217"/>
                <a:gd name="connsiteY224" fmla="*/ 6077978 h 6281670"/>
                <a:gd name="connsiteX225" fmla="*/ 3951931 w 8613217"/>
                <a:gd name="connsiteY225" fmla="*/ 6055769 h 6281670"/>
                <a:gd name="connsiteX226" fmla="*/ 3972121 w 8613217"/>
                <a:gd name="connsiteY226" fmla="*/ 5988468 h 6281670"/>
                <a:gd name="connsiteX227" fmla="*/ 3994331 w 8613217"/>
                <a:gd name="connsiteY227" fmla="*/ 5968277 h 6281670"/>
                <a:gd name="connsiteX228" fmla="*/ 4005099 w 8613217"/>
                <a:gd name="connsiteY228" fmla="*/ 5995198 h 6281670"/>
                <a:gd name="connsiteX229" fmla="*/ 4071054 w 8613217"/>
                <a:gd name="connsiteY229" fmla="*/ 6040290 h 6281670"/>
                <a:gd name="connsiteX230" fmla="*/ 4100667 w 8613217"/>
                <a:gd name="connsiteY230" fmla="*/ 6026829 h 6281670"/>
                <a:gd name="connsiteX231" fmla="*/ 4110089 w 8613217"/>
                <a:gd name="connsiteY231" fmla="*/ 5993179 h 6281670"/>
                <a:gd name="connsiteX232" fmla="*/ 4124895 w 8613217"/>
                <a:gd name="connsiteY232" fmla="*/ 6032214 h 6281670"/>
                <a:gd name="connsiteX233" fmla="*/ 4117492 w 8613217"/>
                <a:gd name="connsiteY233" fmla="*/ 6106918 h 6281670"/>
                <a:gd name="connsiteX234" fmla="*/ 4080476 w 8613217"/>
                <a:gd name="connsiteY234" fmla="*/ 6141242 h 6281670"/>
                <a:gd name="connsiteX235" fmla="*/ 4176717 w 8613217"/>
                <a:gd name="connsiteY235" fmla="*/ 6189025 h 6281670"/>
                <a:gd name="connsiteX236" fmla="*/ 4170660 w 8613217"/>
                <a:gd name="connsiteY236" fmla="*/ 6271133 h 6281670"/>
                <a:gd name="connsiteX237" fmla="*/ 4195562 w 8613217"/>
                <a:gd name="connsiteY237" fmla="*/ 6277863 h 6281670"/>
                <a:gd name="connsiteX238" fmla="*/ 4261517 w 8613217"/>
                <a:gd name="connsiteY238" fmla="*/ 6267768 h 6281670"/>
                <a:gd name="connsiteX239" fmla="*/ 4289784 w 8613217"/>
                <a:gd name="connsiteY239" fmla="*/ 6247578 h 6281670"/>
                <a:gd name="connsiteX240" fmla="*/ 4295840 w 8613217"/>
                <a:gd name="connsiteY240" fmla="*/ 6204505 h 6281670"/>
                <a:gd name="connsiteX241" fmla="*/ 4305936 w 8613217"/>
                <a:gd name="connsiteY241" fmla="*/ 6182969 h 6281670"/>
                <a:gd name="connsiteX242" fmla="*/ 4324107 w 8613217"/>
                <a:gd name="connsiteY242" fmla="*/ 6199794 h 6281670"/>
                <a:gd name="connsiteX243" fmla="*/ 4336894 w 8613217"/>
                <a:gd name="connsiteY243" fmla="*/ 6230752 h 6281670"/>
                <a:gd name="connsiteX244" fmla="*/ 4342951 w 8613217"/>
                <a:gd name="connsiteY244" fmla="*/ 6226714 h 6281670"/>
                <a:gd name="connsiteX245" fmla="*/ 4369872 w 8613217"/>
                <a:gd name="connsiteY245" fmla="*/ 6185660 h 6281670"/>
                <a:gd name="connsiteX246" fmla="*/ 4382659 w 8613217"/>
                <a:gd name="connsiteY246" fmla="*/ 6234791 h 6281670"/>
                <a:gd name="connsiteX247" fmla="*/ 4406888 w 8613217"/>
                <a:gd name="connsiteY247" fmla="*/ 6265749 h 6281670"/>
                <a:gd name="connsiteX248" fmla="*/ 4484284 w 8613217"/>
                <a:gd name="connsiteY248" fmla="*/ 6275171 h 6281670"/>
                <a:gd name="connsiteX249" fmla="*/ 4499090 w 8613217"/>
                <a:gd name="connsiteY249" fmla="*/ 6272479 h 6281670"/>
                <a:gd name="connsiteX250" fmla="*/ 4512551 w 8613217"/>
                <a:gd name="connsiteY250" fmla="*/ 6181622 h 6281670"/>
                <a:gd name="connsiteX251" fmla="*/ 4572449 w 8613217"/>
                <a:gd name="connsiteY251" fmla="*/ 6153356 h 6281670"/>
                <a:gd name="connsiteX252" fmla="*/ 4575814 w 8613217"/>
                <a:gd name="connsiteY252" fmla="*/ 6127781 h 6281670"/>
                <a:gd name="connsiteX253" fmla="*/ 4538125 w 8613217"/>
                <a:gd name="connsiteY253" fmla="*/ 6076633 h 6281670"/>
                <a:gd name="connsiteX254" fmla="*/ 4536779 w 8613217"/>
                <a:gd name="connsiteY254" fmla="*/ 6042309 h 6281670"/>
                <a:gd name="connsiteX255" fmla="*/ 4573122 w 8613217"/>
                <a:gd name="connsiteY255" fmla="*/ 6032214 h 6281670"/>
                <a:gd name="connsiteX256" fmla="*/ 4637731 w 8613217"/>
                <a:gd name="connsiteY256" fmla="*/ 6051058 h 6281670"/>
                <a:gd name="connsiteX257" fmla="*/ 4665997 w 8613217"/>
                <a:gd name="connsiteY257" fmla="*/ 6029522 h 6281670"/>
                <a:gd name="connsiteX258" fmla="*/ 4665997 w 8613217"/>
                <a:gd name="connsiteY258" fmla="*/ 5985776 h 6281670"/>
                <a:gd name="connsiteX259" fmla="*/ 4681477 w 8613217"/>
                <a:gd name="connsiteY259" fmla="*/ 5966931 h 6281670"/>
                <a:gd name="connsiteX260" fmla="*/ 4701667 w 8613217"/>
                <a:gd name="connsiteY260" fmla="*/ 5981065 h 6281670"/>
                <a:gd name="connsiteX261" fmla="*/ 4724550 w 8613217"/>
                <a:gd name="connsiteY261" fmla="*/ 6054423 h 6281670"/>
                <a:gd name="connsiteX262" fmla="*/ 4743394 w 8613217"/>
                <a:gd name="connsiteY262" fmla="*/ 6073268 h 6281670"/>
                <a:gd name="connsiteX263" fmla="*/ 4752143 w 8613217"/>
                <a:gd name="connsiteY263" fmla="*/ 6050385 h 6281670"/>
                <a:gd name="connsiteX264" fmla="*/ 4752143 w 8613217"/>
                <a:gd name="connsiteY264" fmla="*/ 5996544 h 6281670"/>
                <a:gd name="connsiteX265" fmla="*/ 4800600 w 8613217"/>
                <a:gd name="connsiteY265" fmla="*/ 6046347 h 6281670"/>
                <a:gd name="connsiteX266" fmla="*/ 4859825 w 8613217"/>
                <a:gd name="connsiteY266" fmla="*/ 6088747 h 6281670"/>
                <a:gd name="connsiteX267" fmla="*/ 4932511 w 8613217"/>
                <a:gd name="connsiteY267" fmla="*/ 6036252 h 6281670"/>
                <a:gd name="connsiteX268" fmla="*/ 4919050 w 8613217"/>
                <a:gd name="connsiteY268" fmla="*/ 5940011 h 6281670"/>
                <a:gd name="connsiteX269" fmla="*/ 4830213 w 8613217"/>
                <a:gd name="connsiteY269" fmla="*/ 5933281 h 6281670"/>
                <a:gd name="connsiteX270" fmla="*/ 4779064 w 8613217"/>
                <a:gd name="connsiteY270" fmla="*/ 5876074 h 6281670"/>
                <a:gd name="connsiteX271" fmla="*/ 4778391 w 8613217"/>
                <a:gd name="connsiteY271" fmla="*/ 5829637 h 6281670"/>
                <a:gd name="connsiteX272" fmla="*/ 5091342 w 8613217"/>
                <a:gd name="connsiteY272" fmla="*/ 5236712 h 6281670"/>
                <a:gd name="connsiteX273" fmla="*/ 5116243 w 8613217"/>
                <a:gd name="connsiteY273" fmla="*/ 5202389 h 6281670"/>
                <a:gd name="connsiteX274" fmla="*/ 5269690 w 8613217"/>
                <a:gd name="connsiteY274" fmla="*/ 5086631 h 6281670"/>
                <a:gd name="connsiteX275" fmla="*/ 5744837 w 8613217"/>
                <a:gd name="connsiteY275" fmla="*/ 4795889 h 6281670"/>
                <a:gd name="connsiteX276" fmla="*/ 5814830 w 8613217"/>
                <a:gd name="connsiteY276" fmla="*/ 4775699 h 6281670"/>
                <a:gd name="connsiteX277" fmla="*/ 6103553 w 8613217"/>
                <a:gd name="connsiteY277" fmla="*/ 4765603 h 6281670"/>
                <a:gd name="connsiteX278" fmla="*/ 7086824 w 8613217"/>
                <a:gd name="connsiteY278" fmla="*/ 4811369 h 6281670"/>
                <a:gd name="connsiteX279" fmla="*/ 7489959 w 8613217"/>
                <a:gd name="connsiteY279" fmla="*/ 4805311 h 6281670"/>
                <a:gd name="connsiteX280" fmla="*/ 7516880 w 8613217"/>
                <a:gd name="connsiteY280" fmla="*/ 4801946 h 6281670"/>
                <a:gd name="connsiteX281" fmla="*/ 7536397 w 8613217"/>
                <a:gd name="connsiteY281" fmla="*/ 4800600 h 6281670"/>
                <a:gd name="connsiteX282" fmla="*/ 7619850 w 8613217"/>
                <a:gd name="connsiteY282" fmla="*/ 4791178 h 6281670"/>
                <a:gd name="connsiteX283" fmla="*/ 7661577 w 8613217"/>
                <a:gd name="connsiteY283" fmla="*/ 4813388 h 6281670"/>
                <a:gd name="connsiteX284" fmla="*/ 7920014 w 8613217"/>
                <a:gd name="connsiteY284" fmla="*/ 5004523 h 6281670"/>
                <a:gd name="connsiteX285" fmla="*/ 8354780 w 8613217"/>
                <a:gd name="connsiteY285" fmla="*/ 4830886 h 6281670"/>
                <a:gd name="connsiteX286" fmla="*/ 8579567 w 8613217"/>
                <a:gd name="connsiteY286" fmla="*/ 4409580 h 6281670"/>
                <a:gd name="connsiteX287" fmla="*/ 8613217 w 8613217"/>
                <a:gd name="connsiteY287" fmla="*/ 4250076 h 6281670"/>
                <a:gd name="connsiteX288" fmla="*/ 8613217 w 8613217"/>
                <a:gd name="connsiteY288" fmla="*/ 4196235 h 6281670"/>
                <a:gd name="connsiteX289" fmla="*/ 8420062 w 8613217"/>
                <a:gd name="connsiteY289" fmla="*/ 4211041 h 6281670"/>
                <a:gd name="connsiteX290" fmla="*/ 4571776 w 8613217"/>
                <a:gd name="connsiteY290" fmla="*/ 915970 h 6281670"/>
                <a:gd name="connsiteX291" fmla="*/ 4583890 w 8613217"/>
                <a:gd name="connsiteY291" fmla="*/ 888377 h 6281670"/>
                <a:gd name="connsiteX292" fmla="*/ 4571776 w 8613217"/>
                <a:gd name="connsiteY292" fmla="*/ 915970 h 6281670"/>
                <a:gd name="connsiteX293" fmla="*/ 2362948 w 8613217"/>
                <a:gd name="connsiteY293" fmla="*/ 965100 h 6281670"/>
                <a:gd name="connsiteX294" fmla="*/ 2363621 w 8613217"/>
                <a:gd name="connsiteY294" fmla="*/ 962408 h 6281670"/>
                <a:gd name="connsiteX295" fmla="*/ 2368332 w 8613217"/>
                <a:gd name="connsiteY295" fmla="*/ 967119 h 6281670"/>
                <a:gd name="connsiteX296" fmla="*/ 2362948 w 8613217"/>
                <a:gd name="connsiteY296" fmla="*/ 965100 h 6281670"/>
                <a:gd name="connsiteX297" fmla="*/ 2435633 w 8613217"/>
                <a:gd name="connsiteY297" fmla="*/ 1055284 h 6281670"/>
                <a:gd name="connsiteX298" fmla="*/ 2426211 w 8613217"/>
                <a:gd name="connsiteY298" fmla="*/ 1053265 h 6281670"/>
                <a:gd name="connsiteX299" fmla="*/ 2370351 w 8613217"/>
                <a:gd name="connsiteY299" fmla="*/ 968465 h 6281670"/>
                <a:gd name="connsiteX300" fmla="*/ 2432268 w 8613217"/>
                <a:gd name="connsiteY300" fmla="*/ 1045862 h 6281670"/>
                <a:gd name="connsiteX301" fmla="*/ 2435633 w 8613217"/>
                <a:gd name="connsiteY301" fmla="*/ 1055284 h 6281670"/>
                <a:gd name="connsiteX302" fmla="*/ 695895 w 8613217"/>
                <a:gd name="connsiteY302" fmla="*/ 1016922 h 6281670"/>
                <a:gd name="connsiteX303" fmla="*/ 692530 w 8613217"/>
                <a:gd name="connsiteY303" fmla="*/ 1005481 h 6281670"/>
                <a:gd name="connsiteX304" fmla="*/ 695895 w 8613217"/>
                <a:gd name="connsiteY304" fmla="*/ 1016922 h 6281670"/>
                <a:gd name="connsiteX305" fmla="*/ 4511205 w 8613217"/>
                <a:gd name="connsiteY305" fmla="*/ 6014042 h 6281670"/>
                <a:gd name="connsiteX306" fmla="*/ 4537452 w 8613217"/>
                <a:gd name="connsiteY306" fmla="*/ 5944049 h 6281670"/>
                <a:gd name="connsiteX307" fmla="*/ 4511205 w 8613217"/>
                <a:gd name="connsiteY307" fmla="*/ 6014042 h 6281670"/>
                <a:gd name="connsiteX308" fmla="*/ 4750797 w 8613217"/>
                <a:gd name="connsiteY308" fmla="*/ 5917128 h 6281670"/>
                <a:gd name="connsiteX309" fmla="*/ 4741375 w 8613217"/>
                <a:gd name="connsiteY309" fmla="*/ 5939338 h 6281670"/>
                <a:gd name="connsiteX310" fmla="*/ 4732626 w 8613217"/>
                <a:gd name="connsiteY310" fmla="*/ 5935300 h 6281670"/>
                <a:gd name="connsiteX311" fmla="*/ 4727915 w 8613217"/>
                <a:gd name="connsiteY311" fmla="*/ 5907706 h 6281670"/>
                <a:gd name="connsiteX312" fmla="*/ 4750797 w 8613217"/>
                <a:gd name="connsiteY312" fmla="*/ 5875402 h 6281670"/>
                <a:gd name="connsiteX313" fmla="*/ 4750797 w 8613217"/>
                <a:gd name="connsiteY313" fmla="*/ 5917128 h 6281670"/>
                <a:gd name="connsiteX314" fmla="*/ 4875978 w 8613217"/>
                <a:gd name="connsiteY314" fmla="*/ 5457461 h 6281670"/>
                <a:gd name="connsiteX315" fmla="*/ 4616868 w 8613217"/>
                <a:gd name="connsiteY315" fmla="*/ 5877421 h 6281670"/>
                <a:gd name="connsiteX316" fmla="*/ 4562354 w 8613217"/>
                <a:gd name="connsiteY316" fmla="*/ 5884824 h 6281670"/>
                <a:gd name="connsiteX317" fmla="*/ 4880015 w 8613217"/>
                <a:gd name="connsiteY317" fmla="*/ 5419772 h 6281670"/>
                <a:gd name="connsiteX318" fmla="*/ 4875978 w 8613217"/>
                <a:gd name="connsiteY318" fmla="*/ 5457461 h 6281670"/>
                <a:gd name="connsiteX319" fmla="*/ 5020675 w 8613217"/>
                <a:gd name="connsiteY319" fmla="*/ 5141145 h 6281670"/>
                <a:gd name="connsiteX320" fmla="*/ 4989717 w 8613217"/>
                <a:gd name="connsiteY320" fmla="*/ 5179506 h 6281670"/>
                <a:gd name="connsiteX321" fmla="*/ 4445922 w 8613217"/>
                <a:gd name="connsiteY321" fmla="*/ 5878767 h 6281670"/>
                <a:gd name="connsiteX322" fmla="*/ 4415637 w 8613217"/>
                <a:gd name="connsiteY322" fmla="*/ 5953471 h 6281670"/>
                <a:gd name="connsiteX323" fmla="*/ 4357085 w 8613217"/>
                <a:gd name="connsiteY323" fmla="*/ 6075286 h 6281670"/>
                <a:gd name="connsiteX324" fmla="*/ 4338240 w 8613217"/>
                <a:gd name="connsiteY324" fmla="*/ 6125762 h 6281670"/>
                <a:gd name="connsiteX325" fmla="*/ 4322761 w 8613217"/>
                <a:gd name="connsiteY325" fmla="*/ 6080671 h 6281670"/>
                <a:gd name="connsiteX326" fmla="*/ 4306609 w 8613217"/>
                <a:gd name="connsiteY326" fmla="*/ 6061826 h 6281670"/>
                <a:gd name="connsiteX327" fmla="*/ 4295168 w 8613217"/>
                <a:gd name="connsiteY327" fmla="*/ 6082689 h 6281670"/>
                <a:gd name="connsiteX328" fmla="*/ 4292475 w 8613217"/>
                <a:gd name="connsiteY328" fmla="*/ 6112302 h 6281670"/>
                <a:gd name="connsiteX329" fmla="*/ 4277669 w 8613217"/>
                <a:gd name="connsiteY329" fmla="*/ 6097496 h 6281670"/>
                <a:gd name="connsiteX330" fmla="*/ 4183447 w 8613217"/>
                <a:gd name="connsiteY330" fmla="*/ 5282478 h 6281670"/>
                <a:gd name="connsiteX331" fmla="*/ 4412945 w 8613217"/>
                <a:gd name="connsiteY331" fmla="*/ 4743394 h 6281670"/>
                <a:gd name="connsiteX332" fmla="*/ 5036828 w 8613217"/>
                <a:gd name="connsiteY332" fmla="*/ 3935106 h 6281670"/>
                <a:gd name="connsiteX333" fmla="*/ 5054999 w 8613217"/>
                <a:gd name="connsiteY333" fmla="*/ 3966064 h 6281670"/>
                <a:gd name="connsiteX334" fmla="*/ 5020675 w 8613217"/>
                <a:gd name="connsiteY33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635518 w 8613217"/>
                <a:gd name="connsiteY209" fmla="*/ 3164506 h 6281670"/>
                <a:gd name="connsiteX210" fmla="*/ 3038653 w 8613217"/>
                <a:gd name="connsiteY210" fmla="*/ 3453902 h 6281670"/>
                <a:gd name="connsiteX211" fmla="*/ 3580428 w 8613217"/>
                <a:gd name="connsiteY211" fmla="*/ 4087880 h 6281670"/>
                <a:gd name="connsiteX212" fmla="*/ 3776274 w 8613217"/>
                <a:gd name="connsiteY212" fmla="*/ 4626290 h 6281670"/>
                <a:gd name="connsiteX213" fmla="*/ 3813963 w 8613217"/>
                <a:gd name="connsiteY213" fmla="*/ 4802619 h 6281670"/>
                <a:gd name="connsiteX214" fmla="*/ 3811944 w 8613217"/>
                <a:gd name="connsiteY214" fmla="*/ 5407658 h 6281670"/>
                <a:gd name="connsiteX215" fmla="*/ 3881265 w 8613217"/>
                <a:gd name="connsiteY215" fmla="*/ 5874056 h 6281670"/>
                <a:gd name="connsiteX216" fmla="*/ 3879919 w 8613217"/>
                <a:gd name="connsiteY216" fmla="*/ 5898957 h 6281670"/>
                <a:gd name="connsiteX217" fmla="*/ 3757430 w 8613217"/>
                <a:gd name="connsiteY217" fmla="*/ 5946068 h 6281670"/>
                <a:gd name="connsiteX218" fmla="*/ 3743970 w 8613217"/>
                <a:gd name="connsiteY218" fmla="*/ 6053750 h 6281670"/>
                <a:gd name="connsiteX219" fmla="*/ 3803195 w 8613217"/>
                <a:gd name="connsiteY219" fmla="*/ 6092112 h 6281670"/>
                <a:gd name="connsiteX220" fmla="*/ 3896071 w 8613217"/>
                <a:gd name="connsiteY220" fmla="*/ 6023464 h 6281670"/>
                <a:gd name="connsiteX221" fmla="*/ 3920972 w 8613217"/>
                <a:gd name="connsiteY221" fmla="*/ 5996544 h 6281670"/>
                <a:gd name="connsiteX222" fmla="*/ 3918953 w 8613217"/>
                <a:gd name="connsiteY222" fmla="*/ 6053077 h 6281670"/>
                <a:gd name="connsiteX223" fmla="*/ 3931741 w 8613217"/>
                <a:gd name="connsiteY223" fmla="*/ 6077978 h 6281670"/>
                <a:gd name="connsiteX224" fmla="*/ 3951931 w 8613217"/>
                <a:gd name="connsiteY224" fmla="*/ 6055769 h 6281670"/>
                <a:gd name="connsiteX225" fmla="*/ 3972121 w 8613217"/>
                <a:gd name="connsiteY225" fmla="*/ 5988468 h 6281670"/>
                <a:gd name="connsiteX226" fmla="*/ 3994331 w 8613217"/>
                <a:gd name="connsiteY226" fmla="*/ 5968277 h 6281670"/>
                <a:gd name="connsiteX227" fmla="*/ 4005099 w 8613217"/>
                <a:gd name="connsiteY227" fmla="*/ 5995198 h 6281670"/>
                <a:gd name="connsiteX228" fmla="*/ 4071054 w 8613217"/>
                <a:gd name="connsiteY228" fmla="*/ 6040290 h 6281670"/>
                <a:gd name="connsiteX229" fmla="*/ 4100667 w 8613217"/>
                <a:gd name="connsiteY229" fmla="*/ 6026829 h 6281670"/>
                <a:gd name="connsiteX230" fmla="*/ 4110089 w 8613217"/>
                <a:gd name="connsiteY230" fmla="*/ 5993179 h 6281670"/>
                <a:gd name="connsiteX231" fmla="*/ 4124895 w 8613217"/>
                <a:gd name="connsiteY231" fmla="*/ 6032214 h 6281670"/>
                <a:gd name="connsiteX232" fmla="*/ 4117492 w 8613217"/>
                <a:gd name="connsiteY232" fmla="*/ 6106918 h 6281670"/>
                <a:gd name="connsiteX233" fmla="*/ 4080476 w 8613217"/>
                <a:gd name="connsiteY233" fmla="*/ 6141242 h 6281670"/>
                <a:gd name="connsiteX234" fmla="*/ 4176717 w 8613217"/>
                <a:gd name="connsiteY234" fmla="*/ 6189025 h 6281670"/>
                <a:gd name="connsiteX235" fmla="*/ 4170660 w 8613217"/>
                <a:gd name="connsiteY235" fmla="*/ 6271133 h 6281670"/>
                <a:gd name="connsiteX236" fmla="*/ 4195562 w 8613217"/>
                <a:gd name="connsiteY236" fmla="*/ 6277863 h 6281670"/>
                <a:gd name="connsiteX237" fmla="*/ 4261517 w 8613217"/>
                <a:gd name="connsiteY237" fmla="*/ 6267768 h 6281670"/>
                <a:gd name="connsiteX238" fmla="*/ 4289784 w 8613217"/>
                <a:gd name="connsiteY238" fmla="*/ 6247578 h 6281670"/>
                <a:gd name="connsiteX239" fmla="*/ 4295840 w 8613217"/>
                <a:gd name="connsiteY239" fmla="*/ 6204505 h 6281670"/>
                <a:gd name="connsiteX240" fmla="*/ 4305936 w 8613217"/>
                <a:gd name="connsiteY240" fmla="*/ 6182969 h 6281670"/>
                <a:gd name="connsiteX241" fmla="*/ 4324107 w 8613217"/>
                <a:gd name="connsiteY241" fmla="*/ 6199794 h 6281670"/>
                <a:gd name="connsiteX242" fmla="*/ 4336894 w 8613217"/>
                <a:gd name="connsiteY242" fmla="*/ 6230752 h 6281670"/>
                <a:gd name="connsiteX243" fmla="*/ 4342951 w 8613217"/>
                <a:gd name="connsiteY243" fmla="*/ 6226714 h 6281670"/>
                <a:gd name="connsiteX244" fmla="*/ 4369872 w 8613217"/>
                <a:gd name="connsiteY244" fmla="*/ 6185660 h 6281670"/>
                <a:gd name="connsiteX245" fmla="*/ 4382659 w 8613217"/>
                <a:gd name="connsiteY245" fmla="*/ 6234791 h 6281670"/>
                <a:gd name="connsiteX246" fmla="*/ 4406888 w 8613217"/>
                <a:gd name="connsiteY246" fmla="*/ 6265749 h 6281670"/>
                <a:gd name="connsiteX247" fmla="*/ 4484284 w 8613217"/>
                <a:gd name="connsiteY247" fmla="*/ 6275171 h 6281670"/>
                <a:gd name="connsiteX248" fmla="*/ 4499090 w 8613217"/>
                <a:gd name="connsiteY248" fmla="*/ 6272479 h 6281670"/>
                <a:gd name="connsiteX249" fmla="*/ 4512551 w 8613217"/>
                <a:gd name="connsiteY249" fmla="*/ 6181622 h 6281670"/>
                <a:gd name="connsiteX250" fmla="*/ 4572449 w 8613217"/>
                <a:gd name="connsiteY250" fmla="*/ 6153356 h 6281670"/>
                <a:gd name="connsiteX251" fmla="*/ 4575814 w 8613217"/>
                <a:gd name="connsiteY251" fmla="*/ 6127781 h 6281670"/>
                <a:gd name="connsiteX252" fmla="*/ 4538125 w 8613217"/>
                <a:gd name="connsiteY252" fmla="*/ 6076633 h 6281670"/>
                <a:gd name="connsiteX253" fmla="*/ 4536779 w 8613217"/>
                <a:gd name="connsiteY253" fmla="*/ 6042309 h 6281670"/>
                <a:gd name="connsiteX254" fmla="*/ 4573122 w 8613217"/>
                <a:gd name="connsiteY254" fmla="*/ 6032214 h 6281670"/>
                <a:gd name="connsiteX255" fmla="*/ 4637731 w 8613217"/>
                <a:gd name="connsiteY255" fmla="*/ 6051058 h 6281670"/>
                <a:gd name="connsiteX256" fmla="*/ 4665997 w 8613217"/>
                <a:gd name="connsiteY256" fmla="*/ 6029522 h 6281670"/>
                <a:gd name="connsiteX257" fmla="*/ 4665997 w 8613217"/>
                <a:gd name="connsiteY257" fmla="*/ 5985776 h 6281670"/>
                <a:gd name="connsiteX258" fmla="*/ 4681477 w 8613217"/>
                <a:gd name="connsiteY258" fmla="*/ 5966931 h 6281670"/>
                <a:gd name="connsiteX259" fmla="*/ 4701667 w 8613217"/>
                <a:gd name="connsiteY259" fmla="*/ 5981065 h 6281670"/>
                <a:gd name="connsiteX260" fmla="*/ 4724550 w 8613217"/>
                <a:gd name="connsiteY260" fmla="*/ 6054423 h 6281670"/>
                <a:gd name="connsiteX261" fmla="*/ 4743394 w 8613217"/>
                <a:gd name="connsiteY261" fmla="*/ 6073268 h 6281670"/>
                <a:gd name="connsiteX262" fmla="*/ 4752143 w 8613217"/>
                <a:gd name="connsiteY262" fmla="*/ 6050385 h 6281670"/>
                <a:gd name="connsiteX263" fmla="*/ 4752143 w 8613217"/>
                <a:gd name="connsiteY263" fmla="*/ 5996544 h 6281670"/>
                <a:gd name="connsiteX264" fmla="*/ 4800600 w 8613217"/>
                <a:gd name="connsiteY264" fmla="*/ 6046347 h 6281670"/>
                <a:gd name="connsiteX265" fmla="*/ 4859825 w 8613217"/>
                <a:gd name="connsiteY265" fmla="*/ 6088747 h 6281670"/>
                <a:gd name="connsiteX266" fmla="*/ 4932511 w 8613217"/>
                <a:gd name="connsiteY266" fmla="*/ 6036252 h 6281670"/>
                <a:gd name="connsiteX267" fmla="*/ 4919050 w 8613217"/>
                <a:gd name="connsiteY267" fmla="*/ 5940011 h 6281670"/>
                <a:gd name="connsiteX268" fmla="*/ 4830213 w 8613217"/>
                <a:gd name="connsiteY268" fmla="*/ 5933281 h 6281670"/>
                <a:gd name="connsiteX269" fmla="*/ 4779064 w 8613217"/>
                <a:gd name="connsiteY269" fmla="*/ 5876074 h 6281670"/>
                <a:gd name="connsiteX270" fmla="*/ 4778391 w 8613217"/>
                <a:gd name="connsiteY270" fmla="*/ 5829637 h 6281670"/>
                <a:gd name="connsiteX271" fmla="*/ 5091342 w 8613217"/>
                <a:gd name="connsiteY271" fmla="*/ 5236712 h 6281670"/>
                <a:gd name="connsiteX272" fmla="*/ 5116243 w 8613217"/>
                <a:gd name="connsiteY272" fmla="*/ 5202389 h 6281670"/>
                <a:gd name="connsiteX273" fmla="*/ 5269690 w 8613217"/>
                <a:gd name="connsiteY273" fmla="*/ 5086631 h 6281670"/>
                <a:gd name="connsiteX274" fmla="*/ 5744837 w 8613217"/>
                <a:gd name="connsiteY274" fmla="*/ 4795889 h 6281670"/>
                <a:gd name="connsiteX275" fmla="*/ 5814830 w 8613217"/>
                <a:gd name="connsiteY275" fmla="*/ 4775699 h 6281670"/>
                <a:gd name="connsiteX276" fmla="*/ 6103553 w 8613217"/>
                <a:gd name="connsiteY276" fmla="*/ 4765603 h 6281670"/>
                <a:gd name="connsiteX277" fmla="*/ 7086824 w 8613217"/>
                <a:gd name="connsiteY277" fmla="*/ 4811369 h 6281670"/>
                <a:gd name="connsiteX278" fmla="*/ 7489959 w 8613217"/>
                <a:gd name="connsiteY278" fmla="*/ 4805311 h 6281670"/>
                <a:gd name="connsiteX279" fmla="*/ 7516880 w 8613217"/>
                <a:gd name="connsiteY279" fmla="*/ 4801946 h 6281670"/>
                <a:gd name="connsiteX280" fmla="*/ 7536397 w 8613217"/>
                <a:gd name="connsiteY280" fmla="*/ 4800600 h 6281670"/>
                <a:gd name="connsiteX281" fmla="*/ 7619850 w 8613217"/>
                <a:gd name="connsiteY281" fmla="*/ 4791178 h 6281670"/>
                <a:gd name="connsiteX282" fmla="*/ 7661577 w 8613217"/>
                <a:gd name="connsiteY282" fmla="*/ 4813388 h 6281670"/>
                <a:gd name="connsiteX283" fmla="*/ 7920014 w 8613217"/>
                <a:gd name="connsiteY283" fmla="*/ 5004523 h 6281670"/>
                <a:gd name="connsiteX284" fmla="*/ 8354780 w 8613217"/>
                <a:gd name="connsiteY284" fmla="*/ 4830886 h 6281670"/>
                <a:gd name="connsiteX285" fmla="*/ 8579567 w 8613217"/>
                <a:gd name="connsiteY285" fmla="*/ 4409580 h 6281670"/>
                <a:gd name="connsiteX286" fmla="*/ 8613217 w 8613217"/>
                <a:gd name="connsiteY286" fmla="*/ 4250076 h 6281670"/>
                <a:gd name="connsiteX287" fmla="*/ 8613217 w 8613217"/>
                <a:gd name="connsiteY287" fmla="*/ 4196235 h 6281670"/>
                <a:gd name="connsiteX288" fmla="*/ 8420062 w 8613217"/>
                <a:gd name="connsiteY288" fmla="*/ 4211041 h 6281670"/>
                <a:gd name="connsiteX289" fmla="*/ 4571776 w 8613217"/>
                <a:gd name="connsiteY289" fmla="*/ 915970 h 6281670"/>
                <a:gd name="connsiteX290" fmla="*/ 4583890 w 8613217"/>
                <a:gd name="connsiteY290" fmla="*/ 888377 h 6281670"/>
                <a:gd name="connsiteX291" fmla="*/ 4571776 w 8613217"/>
                <a:gd name="connsiteY291" fmla="*/ 915970 h 6281670"/>
                <a:gd name="connsiteX292" fmla="*/ 2362948 w 8613217"/>
                <a:gd name="connsiteY292" fmla="*/ 965100 h 6281670"/>
                <a:gd name="connsiteX293" fmla="*/ 2363621 w 8613217"/>
                <a:gd name="connsiteY293" fmla="*/ 962408 h 6281670"/>
                <a:gd name="connsiteX294" fmla="*/ 2368332 w 8613217"/>
                <a:gd name="connsiteY294" fmla="*/ 967119 h 6281670"/>
                <a:gd name="connsiteX295" fmla="*/ 2362948 w 8613217"/>
                <a:gd name="connsiteY295" fmla="*/ 965100 h 6281670"/>
                <a:gd name="connsiteX296" fmla="*/ 2435633 w 8613217"/>
                <a:gd name="connsiteY296" fmla="*/ 1055284 h 6281670"/>
                <a:gd name="connsiteX297" fmla="*/ 2426211 w 8613217"/>
                <a:gd name="connsiteY297" fmla="*/ 1053265 h 6281670"/>
                <a:gd name="connsiteX298" fmla="*/ 2370351 w 8613217"/>
                <a:gd name="connsiteY298" fmla="*/ 968465 h 6281670"/>
                <a:gd name="connsiteX299" fmla="*/ 2432268 w 8613217"/>
                <a:gd name="connsiteY299" fmla="*/ 1045862 h 6281670"/>
                <a:gd name="connsiteX300" fmla="*/ 2435633 w 8613217"/>
                <a:gd name="connsiteY300" fmla="*/ 1055284 h 6281670"/>
                <a:gd name="connsiteX301" fmla="*/ 695895 w 8613217"/>
                <a:gd name="connsiteY301" fmla="*/ 1016922 h 6281670"/>
                <a:gd name="connsiteX302" fmla="*/ 692530 w 8613217"/>
                <a:gd name="connsiteY302" fmla="*/ 1005481 h 6281670"/>
                <a:gd name="connsiteX303" fmla="*/ 695895 w 8613217"/>
                <a:gd name="connsiteY303" fmla="*/ 1016922 h 6281670"/>
                <a:gd name="connsiteX304" fmla="*/ 4511205 w 8613217"/>
                <a:gd name="connsiteY304" fmla="*/ 6014042 h 6281670"/>
                <a:gd name="connsiteX305" fmla="*/ 4537452 w 8613217"/>
                <a:gd name="connsiteY305" fmla="*/ 5944049 h 6281670"/>
                <a:gd name="connsiteX306" fmla="*/ 4511205 w 8613217"/>
                <a:gd name="connsiteY306" fmla="*/ 6014042 h 6281670"/>
                <a:gd name="connsiteX307" fmla="*/ 4750797 w 8613217"/>
                <a:gd name="connsiteY307" fmla="*/ 5917128 h 6281670"/>
                <a:gd name="connsiteX308" fmla="*/ 4741375 w 8613217"/>
                <a:gd name="connsiteY308" fmla="*/ 5939338 h 6281670"/>
                <a:gd name="connsiteX309" fmla="*/ 4732626 w 8613217"/>
                <a:gd name="connsiteY309" fmla="*/ 5935300 h 6281670"/>
                <a:gd name="connsiteX310" fmla="*/ 4727915 w 8613217"/>
                <a:gd name="connsiteY310" fmla="*/ 5907706 h 6281670"/>
                <a:gd name="connsiteX311" fmla="*/ 4750797 w 8613217"/>
                <a:gd name="connsiteY311" fmla="*/ 5875402 h 6281670"/>
                <a:gd name="connsiteX312" fmla="*/ 4750797 w 8613217"/>
                <a:gd name="connsiteY312" fmla="*/ 5917128 h 6281670"/>
                <a:gd name="connsiteX313" fmla="*/ 4875978 w 8613217"/>
                <a:gd name="connsiteY313" fmla="*/ 5457461 h 6281670"/>
                <a:gd name="connsiteX314" fmla="*/ 4616868 w 8613217"/>
                <a:gd name="connsiteY314" fmla="*/ 5877421 h 6281670"/>
                <a:gd name="connsiteX315" fmla="*/ 4562354 w 8613217"/>
                <a:gd name="connsiteY315" fmla="*/ 5884824 h 6281670"/>
                <a:gd name="connsiteX316" fmla="*/ 4880015 w 8613217"/>
                <a:gd name="connsiteY316" fmla="*/ 5419772 h 6281670"/>
                <a:gd name="connsiteX317" fmla="*/ 4875978 w 8613217"/>
                <a:gd name="connsiteY317" fmla="*/ 5457461 h 6281670"/>
                <a:gd name="connsiteX318" fmla="*/ 5020675 w 8613217"/>
                <a:gd name="connsiteY318" fmla="*/ 5141145 h 6281670"/>
                <a:gd name="connsiteX319" fmla="*/ 4989717 w 8613217"/>
                <a:gd name="connsiteY319" fmla="*/ 5179506 h 6281670"/>
                <a:gd name="connsiteX320" fmla="*/ 4445922 w 8613217"/>
                <a:gd name="connsiteY320" fmla="*/ 5878767 h 6281670"/>
                <a:gd name="connsiteX321" fmla="*/ 4415637 w 8613217"/>
                <a:gd name="connsiteY321" fmla="*/ 5953471 h 6281670"/>
                <a:gd name="connsiteX322" fmla="*/ 4357085 w 8613217"/>
                <a:gd name="connsiteY322" fmla="*/ 6075286 h 6281670"/>
                <a:gd name="connsiteX323" fmla="*/ 4338240 w 8613217"/>
                <a:gd name="connsiteY323" fmla="*/ 6125762 h 6281670"/>
                <a:gd name="connsiteX324" fmla="*/ 4322761 w 8613217"/>
                <a:gd name="connsiteY324" fmla="*/ 6080671 h 6281670"/>
                <a:gd name="connsiteX325" fmla="*/ 4306609 w 8613217"/>
                <a:gd name="connsiteY325" fmla="*/ 6061826 h 6281670"/>
                <a:gd name="connsiteX326" fmla="*/ 4295168 w 8613217"/>
                <a:gd name="connsiteY326" fmla="*/ 6082689 h 6281670"/>
                <a:gd name="connsiteX327" fmla="*/ 4292475 w 8613217"/>
                <a:gd name="connsiteY327" fmla="*/ 6112302 h 6281670"/>
                <a:gd name="connsiteX328" fmla="*/ 4277669 w 8613217"/>
                <a:gd name="connsiteY328" fmla="*/ 6097496 h 6281670"/>
                <a:gd name="connsiteX329" fmla="*/ 4183447 w 8613217"/>
                <a:gd name="connsiteY329" fmla="*/ 5282478 h 6281670"/>
                <a:gd name="connsiteX330" fmla="*/ 4412945 w 8613217"/>
                <a:gd name="connsiteY330" fmla="*/ 4743394 h 6281670"/>
                <a:gd name="connsiteX331" fmla="*/ 5036828 w 8613217"/>
                <a:gd name="connsiteY331" fmla="*/ 3935106 h 6281670"/>
                <a:gd name="connsiteX332" fmla="*/ 5054999 w 8613217"/>
                <a:gd name="connsiteY332" fmla="*/ 3966064 h 6281670"/>
                <a:gd name="connsiteX333" fmla="*/ 5020675 w 8613217"/>
                <a:gd name="connsiteY33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553150 w 8613217"/>
                <a:gd name="connsiteY209" fmla="*/ 3130187 h 6281670"/>
                <a:gd name="connsiteX210" fmla="*/ 3038653 w 8613217"/>
                <a:gd name="connsiteY210" fmla="*/ 3453902 h 6281670"/>
                <a:gd name="connsiteX211" fmla="*/ 3580428 w 8613217"/>
                <a:gd name="connsiteY211" fmla="*/ 4087880 h 6281670"/>
                <a:gd name="connsiteX212" fmla="*/ 3776274 w 8613217"/>
                <a:gd name="connsiteY212" fmla="*/ 4626290 h 6281670"/>
                <a:gd name="connsiteX213" fmla="*/ 3813963 w 8613217"/>
                <a:gd name="connsiteY213" fmla="*/ 4802619 h 6281670"/>
                <a:gd name="connsiteX214" fmla="*/ 3811944 w 8613217"/>
                <a:gd name="connsiteY214" fmla="*/ 5407658 h 6281670"/>
                <a:gd name="connsiteX215" fmla="*/ 3881265 w 8613217"/>
                <a:gd name="connsiteY215" fmla="*/ 5874056 h 6281670"/>
                <a:gd name="connsiteX216" fmla="*/ 3879919 w 8613217"/>
                <a:gd name="connsiteY216" fmla="*/ 5898957 h 6281670"/>
                <a:gd name="connsiteX217" fmla="*/ 3757430 w 8613217"/>
                <a:gd name="connsiteY217" fmla="*/ 5946068 h 6281670"/>
                <a:gd name="connsiteX218" fmla="*/ 3743970 w 8613217"/>
                <a:gd name="connsiteY218" fmla="*/ 6053750 h 6281670"/>
                <a:gd name="connsiteX219" fmla="*/ 3803195 w 8613217"/>
                <a:gd name="connsiteY219" fmla="*/ 6092112 h 6281670"/>
                <a:gd name="connsiteX220" fmla="*/ 3896071 w 8613217"/>
                <a:gd name="connsiteY220" fmla="*/ 6023464 h 6281670"/>
                <a:gd name="connsiteX221" fmla="*/ 3920972 w 8613217"/>
                <a:gd name="connsiteY221" fmla="*/ 5996544 h 6281670"/>
                <a:gd name="connsiteX222" fmla="*/ 3918953 w 8613217"/>
                <a:gd name="connsiteY222" fmla="*/ 6053077 h 6281670"/>
                <a:gd name="connsiteX223" fmla="*/ 3931741 w 8613217"/>
                <a:gd name="connsiteY223" fmla="*/ 6077978 h 6281670"/>
                <a:gd name="connsiteX224" fmla="*/ 3951931 w 8613217"/>
                <a:gd name="connsiteY224" fmla="*/ 6055769 h 6281670"/>
                <a:gd name="connsiteX225" fmla="*/ 3972121 w 8613217"/>
                <a:gd name="connsiteY225" fmla="*/ 5988468 h 6281670"/>
                <a:gd name="connsiteX226" fmla="*/ 3994331 w 8613217"/>
                <a:gd name="connsiteY226" fmla="*/ 5968277 h 6281670"/>
                <a:gd name="connsiteX227" fmla="*/ 4005099 w 8613217"/>
                <a:gd name="connsiteY227" fmla="*/ 5995198 h 6281670"/>
                <a:gd name="connsiteX228" fmla="*/ 4071054 w 8613217"/>
                <a:gd name="connsiteY228" fmla="*/ 6040290 h 6281670"/>
                <a:gd name="connsiteX229" fmla="*/ 4100667 w 8613217"/>
                <a:gd name="connsiteY229" fmla="*/ 6026829 h 6281670"/>
                <a:gd name="connsiteX230" fmla="*/ 4110089 w 8613217"/>
                <a:gd name="connsiteY230" fmla="*/ 5993179 h 6281670"/>
                <a:gd name="connsiteX231" fmla="*/ 4124895 w 8613217"/>
                <a:gd name="connsiteY231" fmla="*/ 6032214 h 6281670"/>
                <a:gd name="connsiteX232" fmla="*/ 4117492 w 8613217"/>
                <a:gd name="connsiteY232" fmla="*/ 6106918 h 6281670"/>
                <a:gd name="connsiteX233" fmla="*/ 4080476 w 8613217"/>
                <a:gd name="connsiteY233" fmla="*/ 6141242 h 6281670"/>
                <a:gd name="connsiteX234" fmla="*/ 4176717 w 8613217"/>
                <a:gd name="connsiteY234" fmla="*/ 6189025 h 6281670"/>
                <a:gd name="connsiteX235" fmla="*/ 4170660 w 8613217"/>
                <a:gd name="connsiteY235" fmla="*/ 6271133 h 6281670"/>
                <a:gd name="connsiteX236" fmla="*/ 4195562 w 8613217"/>
                <a:gd name="connsiteY236" fmla="*/ 6277863 h 6281670"/>
                <a:gd name="connsiteX237" fmla="*/ 4261517 w 8613217"/>
                <a:gd name="connsiteY237" fmla="*/ 6267768 h 6281670"/>
                <a:gd name="connsiteX238" fmla="*/ 4289784 w 8613217"/>
                <a:gd name="connsiteY238" fmla="*/ 6247578 h 6281670"/>
                <a:gd name="connsiteX239" fmla="*/ 4295840 w 8613217"/>
                <a:gd name="connsiteY239" fmla="*/ 6204505 h 6281670"/>
                <a:gd name="connsiteX240" fmla="*/ 4305936 w 8613217"/>
                <a:gd name="connsiteY240" fmla="*/ 6182969 h 6281670"/>
                <a:gd name="connsiteX241" fmla="*/ 4324107 w 8613217"/>
                <a:gd name="connsiteY241" fmla="*/ 6199794 h 6281670"/>
                <a:gd name="connsiteX242" fmla="*/ 4336894 w 8613217"/>
                <a:gd name="connsiteY242" fmla="*/ 6230752 h 6281670"/>
                <a:gd name="connsiteX243" fmla="*/ 4342951 w 8613217"/>
                <a:gd name="connsiteY243" fmla="*/ 6226714 h 6281670"/>
                <a:gd name="connsiteX244" fmla="*/ 4369872 w 8613217"/>
                <a:gd name="connsiteY244" fmla="*/ 6185660 h 6281670"/>
                <a:gd name="connsiteX245" fmla="*/ 4382659 w 8613217"/>
                <a:gd name="connsiteY245" fmla="*/ 6234791 h 6281670"/>
                <a:gd name="connsiteX246" fmla="*/ 4406888 w 8613217"/>
                <a:gd name="connsiteY246" fmla="*/ 6265749 h 6281670"/>
                <a:gd name="connsiteX247" fmla="*/ 4484284 w 8613217"/>
                <a:gd name="connsiteY247" fmla="*/ 6275171 h 6281670"/>
                <a:gd name="connsiteX248" fmla="*/ 4499090 w 8613217"/>
                <a:gd name="connsiteY248" fmla="*/ 6272479 h 6281670"/>
                <a:gd name="connsiteX249" fmla="*/ 4512551 w 8613217"/>
                <a:gd name="connsiteY249" fmla="*/ 6181622 h 6281670"/>
                <a:gd name="connsiteX250" fmla="*/ 4572449 w 8613217"/>
                <a:gd name="connsiteY250" fmla="*/ 6153356 h 6281670"/>
                <a:gd name="connsiteX251" fmla="*/ 4575814 w 8613217"/>
                <a:gd name="connsiteY251" fmla="*/ 6127781 h 6281670"/>
                <a:gd name="connsiteX252" fmla="*/ 4538125 w 8613217"/>
                <a:gd name="connsiteY252" fmla="*/ 6076633 h 6281670"/>
                <a:gd name="connsiteX253" fmla="*/ 4536779 w 8613217"/>
                <a:gd name="connsiteY253" fmla="*/ 6042309 h 6281670"/>
                <a:gd name="connsiteX254" fmla="*/ 4573122 w 8613217"/>
                <a:gd name="connsiteY254" fmla="*/ 6032214 h 6281670"/>
                <a:gd name="connsiteX255" fmla="*/ 4637731 w 8613217"/>
                <a:gd name="connsiteY255" fmla="*/ 6051058 h 6281670"/>
                <a:gd name="connsiteX256" fmla="*/ 4665997 w 8613217"/>
                <a:gd name="connsiteY256" fmla="*/ 6029522 h 6281670"/>
                <a:gd name="connsiteX257" fmla="*/ 4665997 w 8613217"/>
                <a:gd name="connsiteY257" fmla="*/ 5985776 h 6281670"/>
                <a:gd name="connsiteX258" fmla="*/ 4681477 w 8613217"/>
                <a:gd name="connsiteY258" fmla="*/ 5966931 h 6281670"/>
                <a:gd name="connsiteX259" fmla="*/ 4701667 w 8613217"/>
                <a:gd name="connsiteY259" fmla="*/ 5981065 h 6281670"/>
                <a:gd name="connsiteX260" fmla="*/ 4724550 w 8613217"/>
                <a:gd name="connsiteY260" fmla="*/ 6054423 h 6281670"/>
                <a:gd name="connsiteX261" fmla="*/ 4743394 w 8613217"/>
                <a:gd name="connsiteY261" fmla="*/ 6073268 h 6281670"/>
                <a:gd name="connsiteX262" fmla="*/ 4752143 w 8613217"/>
                <a:gd name="connsiteY262" fmla="*/ 6050385 h 6281670"/>
                <a:gd name="connsiteX263" fmla="*/ 4752143 w 8613217"/>
                <a:gd name="connsiteY263" fmla="*/ 5996544 h 6281670"/>
                <a:gd name="connsiteX264" fmla="*/ 4800600 w 8613217"/>
                <a:gd name="connsiteY264" fmla="*/ 6046347 h 6281670"/>
                <a:gd name="connsiteX265" fmla="*/ 4859825 w 8613217"/>
                <a:gd name="connsiteY265" fmla="*/ 6088747 h 6281670"/>
                <a:gd name="connsiteX266" fmla="*/ 4932511 w 8613217"/>
                <a:gd name="connsiteY266" fmla="*/ 6036252 h 6281670"/>
                <a:gd name="connsiteX267" fmla="*/ 4919050 w 8613217"/>
                <a:gd name="connsiteY267" fmla="*/ 5940011 h 6281670"/>
                <a:gd name="connsiteX268" fmla="*/ 4830213 w 8613217"/>
                <a:gd name="connsiteY268" fmla="*/ 5933281 h 6281670"/>
                <a:gd name="connsiteX269" fmla="*/ 4779064 w 8613217"/>
                <a:gd name="connsiteY269" fmla="*/ 5876074 h 6281670"/>
                <a:gd name="connsiteX270" fmla="*/ 4778391 w 8613217"/>
                <a:gd name="connsiteY270" fmla="*/ 5829637 h 6281670"/>
                <a:gd name="connsiteX271" fmla="*/ 5091342 w 8613217"/>
                <a:gd name="connsiteY271" fmla="*/ 5236712 h 6281670"/>
                <a:gd name="connsiteX272" fmla="*/ 5116243 w 8613217"/>
                <a:gd name="connsiteY272" fmla="*/ 5202389 h 6281670"/>
                <a:gd name="connsiteX273" fmla="*/ 5269690 w 8613217"/>
                <a:gd name="connsiteY273" fmla="*/ 5086631 h 6281670"/>
                <a:gd name="connsiteX274" fmla="*/ 5744837 w 8613217"/>
                <a:gd name="connsiteY274" fmla="*/ 4795889 h 6281670"/>
                <a:gd name="connsiteX275" fmla="*/ 5814830 w 8613217"/>
                <a:gd name="connsiteY275" fmla="*/ 4775699 h 6281670"/>
                <a:gd name="connsiteX276" fmla="*/ 6103553 w 8613217"/>
                <a:gd name="connsiteY276" fmla="*/ 4765603 h 6281670"/>
                <a:gd name="connsiteX277" fmla="*/ 7086824 w 8613217"/>
                <a:gd name="connsiteY277" fmla="*/ 4811369 h 6281670"/>
                <a:gd name="connsiteX278" fmla="*/ 7489959 w 8613217"/>
                <a:gd name="connsiteY278" fmla="*/ 4805311 h 6281670"/>
                <a:gd name="connsiteX279" fmla="*/ 7516880 w 8613217"/>
                <a:gd name="connsiteY279" fmla="*/ 4801946 h 6281670"/>
                <a:gd name="connsiteX280" fmla="*/ 7536397 w 8613217"/>
                <a:gd name="connsiteY280" fmla="*/ 4800600 h 6281670"/>
                <a:gd name="connsiteX281" fmla="*/ 7619850 w 8613217"/>
                <a:gd name="connsiteY281" fmla="*/ 4791178 h 6281670"/>
                <a:gd name="connsiteX282" fmla="*/ 7661577 w 8613217"/>
                <a:gd name="connsiteY282" fmla="*/ 4813388 h 6281670"/>
                <a:gd name="connsiteX283" fmla="*/ 7920014 w 8613217"/>
                <a:gd name="connsiteY283" fmla="*/ 5004523 h 6281670"/>
                <a:gd name="connsiteX284" fmla="*/ 8354780 w 8613217"/>
                <a:gd name="connsiteY284" fmla="*/ 4830886 h 6281670"/>
                <a:gd name="connsiteX285" fmla="*/ 8579567 w 8613217"/>
                <a:gd name="connsiteY285" fmla="*/ 4409580 h 6281670"/>
                <a:gd name="connsiteX286" fmla="*/ 8613217 w 8613217"/>
                <a:gd name="connsiteY286" fmla="*/ 4250076 h 6281670"/>
                <a:gd name="connsiteX287" fmla="*/ 8613217 w 8613217"/>
                <a:gd name="connsiteY287" fmla="*/ 4196235 h 6281670"/>
                <a:gd name="connsiteX288" fmla="*/ 8420062 w 8613217"/>
                <a:gd name="connsiteY288" fmla="*/ 4211041 h 6281670"/>
                <a:gd name="connsiteX289" fmla="*/ 4571776 w 8613217"/>
                <a:gd name="connsiteY289" fmla="*/ 915970 h 6281670"/>
                <a:gd name="connsiteX290" fmla="*/ 4583890 w 8613217"/>
                <a:gd name="connsiteY290" fmla="*/ 888377 h 6281670"/>
                <a:gd name="connsiteX291" fmla="*/ 4571776 w 8613217"/>
                <a:gd name="connsiteY291" fmla="*/ 915970 h 6281670"/>
                <a:gd name="connsiteX292" fmla="*/ 2362948 w 8613217"/>
                <a:gd name="connsiteY292" fmla="*/ 965100 h 6281670"/>
                <a:gd name="connsiteX293" fmla="*/ 2363621 w 8613217"/>
                <a:gd name="connsiteY293" fmla="*/ 962408 h 6281670"/>
                <a:gd name="connsiteX294" fmla="*/ 2368332 w 8613217"/>
                <a:gd name="connsiteY294" fmla="*/ 967119 h 6281670"/>
                <a:gd name="connsiteX295" fmla="*/ 2362948 w 8613217"/>
                <a:gd name="connsiteY295" fmla="*/ 965100 h 6281670"/>
                <a:gd name="connsiteX296" fmla="*/ 2435633 w 8613217"/>
                <a:gd name="connsiteY296" fmla="*/ 1055284 h 6281670"/>
                <a:gd name="connsiteX297" fmla="*/ 2426211 w 8613217"/>
                <a:gd name="connsiteY297" fmla="*/ 1053265 h 6281670"/>
                <a:gd name="connsiteX298" fmla="*/ 2370351 w 8613217"/>
                <a:gd name="connsiteY298" fmla="*/ 968465 h 6281670"/>
                <a:gd name="connsiteX299" fmla="*/ 2432268 w 8613217"/>
                <a:gd name="connsiteY299" fmla="*/ 1045862 h 6281670"/>
                <a:gd name="connsiteX300" fmla="*/ 2435633 w 8613217"/>
                <a:gd name="connsiteY300" fmla="*/ 1055284 h 6281670"/>
                <a:gd name="connsiteX301" fmla="*/ 695895 w 8613217"/>
                <a:gd name="connsiteY301" fmla="*/ 1016922 h 6281670"/>
                <a:gd name="connsiteX302" fmla="*/ 692530 w 8613217"/>
                <a:gd name="connsiteY302" fmla="*/ 1005481 h 6281670"/>
                <a:gd name="connsiteX303" fmla="*/ 695895 w 8613217"/>
                <a:gd name="connsiteY303" fmla="*/ 1016922 h 6281670"/>
                <a:gd name="connsiteX304" fmla="*/ 4511205 w 8613217"/>
                <a:gd name="connsiteY304" fmla="*/ 6014042 h 6281670"/>
                <a:gd name="connsiteX305" fmla="*/ 4537452 w 8613217"/>
                <a:gd name="connsiteY305" fmla="*/ 5944049 h 6281670"/>
                <a:gd name="connsiteX306" fmla="*/ 4511205 w 8613217"/>
                <a:gd name="connsiteY306" fmla="*/ 6014042 h 6281670"/>
                <a:gd name="connsiteX307" fmla="*/ 4750797 w 8613217"/>
                <a:gd name="connsiteY307" fmla="*/ 5917128 h 6281670"/>
                <a:gd name="connsiteX308" fmla="*/ 4741375 w 8613217"/>
                <a:gd name="connsiteY308" fmla="*/ 5939338 h 6281670"/>
                <a:gd name="connsiteX309" fmla="*/ 4732626 w 8613217"/>
                <a:gd name="connsiteY309" fmla="*/ 5935300 h 6281670"/>
                <a:gd name="connsiteX310" fmla="*/ 4727915 w 8613217"/>
                <a:gd name="connsiteY310" fmla="*/ 5907706 h 6281670"/>
                <a:gd name="connsiteX311" fmla="*/ 4750797 w 8613217"/>
                <a:gd name="connsiteY311" fmla="*/ 5875402 h 6281670"/>
                <a:gd name="connsiteX312" fmla="*/ 4750797 w 8613217"/>
                <a:gd name="connsiteY312" fmla="*/ 5917128 h 6281670"/>
                <a:gd name="connsiteX313" fmla="*/ 4875978 w 8613217"/>
                <a:gd name="connsiteY313" fmla="*/ 5457461 h 6281670"/>
                <a:gd name="connsiteX314" fmla="*/ 4616868 w 8613217"/>
                <a:gd name="connsiteY314" fmla="*/ 5877421 h 6281670"/>
                <a:gd name="connsiteX315" fmla="*/ 4562354 w 8613217"/>
                <a:gd name="connsiteY315" fmla="*/ 5884824 h 6281670"/>
                <a:gd name="connsiteX316" fmla="*/ 4880015 w 8613217"/>
                <a:gd name="connsiteY316" fmla="*/ 5419772 h 6281670"/>
                <a:gd name="connsiteX317" fmla="*/ 4875978 w 8613217"/>
                <a:gd name="connsiteY317" fmla="*/ 5457461 h 6281670"/>
                <a:gd name="connsiteX318" fmla="*/ 5020675 w 8613217"/>
                <a:gd name="connsiteY318" fmla="*/ 5141145 h 6281670"/>
                <a:gd name="connsiteX319" fmla="*/ 4989717 w 8613217"/>
                <a:gd name="connsiteY319" fmla="*/ 5179506 h 6281670"/>
                <a:gd name="connsiteX320" fmla="*/ 4445922 w 8613217"/>
                <a:gd name="connsiteY320" fmla="*/ 5878767 h 6281670"/>
                <a:gd name="connsiteX321" fmla="*/ 4415637 w 8613217"/>
                <a:gd name="connsiteY321" fmla="*/ 5953471 h 6281670"/>
                <a:gd name="connsiteX322" fmla="*/ 4357085 w 8613217"/>
                <a:gd name="connsiteY322" fmla="*/ 6075286 h 6281670"/>
                <a:gd name="connsiteX323" fmla="*/ 4338240 w 8613217"/>
                <a:gd name="connsiteY323" fmla="*/ 6125762 h 6281670"/>
                <a:gd name="connsiteX324" fmla="*/ 4322761 w 8613217"/>
                <a:gd name="connsiteY324" fmla="*/ 6080671 h 6281670"/>
                <a:gd name="connsiteX325" fmla="*/ 4306609 w 8613217"/>
                <a:gd name="connsiteY325" fmla="*/ 6061826 h 6281670"/>
                <a:gd name="connsiteX326" fmla="*/ 4295168 w 8613217"/>
                <a:gd name="connsiteY326" fmla="*/ 6082689 h 6281670"/>
                <a:gd name="connsiteX327" fmla="*/ 4292475 w 8613217"/>
                <a:gd name="connsiteY327" fmla="*/ 6112302 h 6281670"/>
                <a:gd name="connsiteX328" fmla="*/ 4277669 w 8613217"/>
                <a:gd name="connsiteY328" fmla="*/ 6097496 h 6281670"/>
                <a:gd name="connsiteX329" fmla="*/ 4183447 w 8613217"/>
                <a:gd name="connsiteY329" fmla="*/ 5282478 h 6281670"/>
                <a:gd name="connsiteX330" fmla="*/ 4412945 w 8613217"/>
                <a:gd name="connsiteY330" fmla="*/ 4743394 h 6281670"/>
                <a:gd name="connsiteX331" fmla="*/ 5036828 w 8613217"/>
                <a:gd name="connsiteY331" fmla="*/ 3935106 h 6281670"/>
                <a:gd name="connsiteX332" fmla="*/ 5054999 w 8613217"/>
                <a:gd name="connsiteY332" fmla="*/ 3966064 h 6281670"/>
                <a:gd name="connsiteX333" fmla="*/ 5020675 w 8613217"/>
                <a:gd name="connsiteY33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553150 w 8613217"/>
                <a:gd name="connsiteY209" fmla="*/ 3130187 h 6281670"/>
                <a:gd name="connsiteX210" fmla="*/ 3282324 w 8613217"/>
                <a:gd name="connsiteY210" fmla="*/ 3670118 h 6281670"/>
                <a:gd name="connsiteX211" fmla="*/ 3580428 w 8613217"/>
                <a:gd name="connsiteY211" fmla="*/ 4087880 h 6281670"/>
                <a:gd name="connsiteX212" fmla="*/ 3776274 w 8613217"/>
                <a:gd name="connsiteY212" fmla="*/ 4626290 h 6281670"/>
                <a:gd name="connsiteX213" fmla="*/ 3813963 w 8613217"/>
                <a:gd name="connsiteY213" fmla="*/ 4802619 h 6281670"/>
                <a:gd name="connsiteX214" fmla="*/ 3811944 w 8613217"/>
                <a:gd name="connsiteY214" fmla="*/ 5407658 h 6281670"/>
                <a:gd name="connsiteX215" fmla="*/ 3881265 w 8613217"/>
                <a:gd name="connsiteY215" fmla="*/ 5874056 h 6281670"/>
                <a:gd name="connsiteX216" fmla="*/ 3879919 w 8613217"/>
                <a:gd name="connsiteY216" fmla="*/ 5898957 h 6281670"/>
                <a:gd name="connsiteX217" fmla="*/ 3757430 w 8613217"/>
                <a:gd name="connsiteY217" fmla="*/ 5946068 h 6281670"/>
                <a:gd name="connsiteX218" fmla="*/ 3743970 w 8613217"/>
                <a:gd name="connsiteY218" fmla="*/ 6053750 h 6281670"/>
                <a:gd name="connsiteX219" fmla="*/ 3803195 w 8613217"/>
                <a:gd name="connsiteY219" fmla="*/ 6092112 h 6281670"/>
                <a:gd name="connsiteX220" fmla="*/ 3896071 w 8613217"/>
                <a:gd name="connsiteY220" fmla="*/ 6023464 h 6281670"/>
                <a:gd name="connsiteX221" fmla="*/ 3920972 w 8613217"/>
                <a:gd name="connsiteY221" fmla="*/ 5996544 h 6281670"/>
                <a:gd name="connsiteX222" fmla="*/ 3918953 w 8613217"/>
                <a:gd name="connsiteY222" fmla="*/ 6053077 h 6281670"/>
                <a:gd name="connsiteX223" fmla="*/ 3931741 w 8613217"/>
                <a:gd name="connsiteY223" fmla="*/ 6077978 h 6281670"/>
                <a:gd name="connsiteX224" fmla="*/ 3951931 w 8613217"/>
                <a:gd name="connsiteY224" fmla="*/ 6055769 h 6281670"/>
                <a:gd name="connsiteX225" fmla="*/ 3972121 w 8613217"/>
                <a:gd name="connsiteY225" fmla="*/ 5988468 h 6281670"/>
                <a:gd name="connsiteX226" fmla="*/ 3994331 w 8613217"/>
                <a:gd name="connsiteY226" fmla="*/ 5968277 h 6281670"/>
                <a:gd name="connsiteX227" fmla="*/ 4005099 w 8613217"/>
                <a:gd name="connsiteY227" fmla="*/ 5995198 h 6281670"/>
                <a:gd name="connsiteX228" fmla="*/ 4071054 w 8613217"/>
                <a:gd name="connsiteY228" fmla="*/ 6040290 h 6281670"/>
                <a:gd name="connsiteX229" fmla="*/ 4100667 w 8613217"/>
                <a:gd name="connsiteY229" fmla="*/ 6026829 h 6281670"/>
                <a:gd name="connsiteX230" fmla="*/ 4110089 w 8613217"/>
                <a:gd name="connsiteY230" fmla="*/ 5993179 h 6281670"/>
                <a:gd name="connsiteX231" fmla="*/ 4124895 w 8613217"/>
                <a:gd name="connsiteY231" fmla="*/ 6032214 h 6281670"/>
                <a:gd name="connsiteX232" fmla="*/ 4117492 w 8613217"/>
                <a:gd name="connsiteY232" fmla="*/ 6106918 h 6281670"/>
                <a:gd name="connsiteX233" fmla="*/ 4080476 w 8613217"/>
                <a:gd name="connsiteY233" fmla="*/ 6141242 h 6281670"/>
                <a:gd name="connsiteX234" fmla="*/ 4176717 w 8613217"/>
                <a:gd name="connsiteY234" fmla="*/ 6189025 h 6281670"/>
                <a:gd name="connsiteX235" fmla="*/ 4170660 w 8613217"/>
                <a:gd name="connsiteY235" fmla="*/ 6271133 h 6281670"/>
                <a:gd name="connsiteX236" fmla="*/ 4195562 w 8613217"/>
                <a:gd name="connsiteY236" fmla="*/ 6277863 h 6281670"/>
                <a:gd name="connsiteX237" fmla="*/ 4261517 w 8613217"/>
                <a:gd name="connsiteY237" fmla="*/ 6267768 h 6281670"/>
                <a:gd name="connsiteX238" fmla="*/ 4289784 w 8613217"/>
                <a:gd name="connsiteY238" fmla="*/ 6247578 h 6281670"/>
                <a:gd name="connsiteX239" fmla="*/ 4295840 w 8613217"/>
                <a:gd name="connsiteY239" fmla="*/ 6204505 h 6281670"/>
                <a:gd name="connsiteX240" fmla="*/ 4305936 w 8613217"/>
                <a:gd name="connsiteY240" fmla="*/ 6182969 h 6281670"/>
                <a:gd name="connsiteX241" fmla="*/ 4324107 w 8613217"/>
                <a:gd name="connsiteY241" fmla="*/ 6199794 h 6281670"/>
                <a:gd name="connsiteX242" fmla="*/ 4336894 w 8613217"/>
                <a:gd name="connsiteY242" fmla="*/ 6230752 h 6281670"/>
                <a:gd name="connsiteX243" fmla="*/ 4342951 w 8613217"/>
                <a:gd name="connsiteY243" fmla="*/ 6226714 h 6281670"/>
                <a:gd name="connsiteX244" fmla="*/ 4369872 w 8613217"/>
                <a:gd name="connsiteY244" fmla="*/ 6185660 h 6281670"/>
                <a:gd name="connsiteX245" fmla="*/ 4382659 w 8613217"/>
                <a:gd name="connsiteY245" fmla="*/ 6234791 h 6281670"/>
                <a:gd name="connsiteX246" fmla="*/ 4406888 w 8613217"/>
                <a:gd name="connsiteY246" fmla="*/ 6265749 h 6281670"/>
                <a:gd name="connsiteX247" fmla="*/ 4484284 w 8613217"/>
                <a:gd name="connsiteY247" fmla="*/ 6275171 h 6281670"/>
                <a:gd name="connsiteX248" fmla="*/ 4499090 w 8613217"/>
                <a:gd name="connsiteY248" fmla="*/ 6272479 h 6281670"/>
                <a:gd name="connsiteX249" fmla="*/ 4512551 w 8613217"/>
                <a:gd name="connsiteY249" fmla="*/ 6181622 h 6281670"/>
                <a:gd name="connsiteX250" fmla="*/ 4572449 w 8613217"/>
                <a:gd name="connsiteY250" fmla="*/ 6153356 h 6281670"/>
                <a:gd name="connsiteX251" fmla="*/ 4575814 w 8613217"/>
                <a:gd name="connsiteY251" fmla="*/ 6127781 h 6281670"/>
                <a:gd name="connsiteX252" fmla="*/ 4538125 w 8613217"/>
                <a:gd name="connsiteY252" fmla="*/ 6076633 h 6281670"/>
                <a:gd name="connsiteX253" fmla="*/ 4536779 w 8613217"/>
                <a:gd name="connsiteY253" fmla="*/ 6042309 h 6281670"/>
                <a:gd name="connsiteX254" fmla="*/ 4573122 w 8613217"/>
                <a:gd name="connsiteY254" fmla="*/ 6032214 h 6281670"/>
                <a:gd name="connsiteX255" fmla="*/ 4637731 w 8613217"/>
                <a:gd name="connsiteY255" fmla="*/ 6051058 h 6281670"/>
                <a:gd name="connsiteX256" fmla="*/ 4665997 w 8613217"/>
                <a:gd name="connsiteY256" fmla="*/ 6029522 h 6281670"/>
                <a:gd name="connsiteX257" fmla="*/ 4665997 w 8613217"/>
                <a:gd name="connsiteY257" fmla="*/ 5985776 h 6281670"/>
                <a:gd name="connsiteX258" fmla="*/ 4681477 w 8613217"/>
                <a:gd name="connsiteY258" fmla="*/ 5966931 h 6281670"/>
                <a:gd name="connsiteX259" fmla="*/ 4701667 w 8613217"/>
                <a:gd name="connsiteY259" fmla="*/ 5981065 h 6281670"/>
                <a:gd name="connsiteX260" fmla="*/ 4724550 w 8613217"/>
                <a:gd name="connsiteY260" fmla="*/ 6054423 h 6281670"/>
                <a:gd name="connsiteX261" fmla="*/ 4743394 w 8613217"/>
                <a:gd name="connsiteY261" fmla="*/ 6073268 h 6281670"/>
                <a:gd name="connsiteX262" fmla="*/ 4752143 w 8613217"/>
                <a:gd name="connsiteY262" fmla="*/ 6050385 h 6281670"/>
                <a:gd name="connsiteX263" fmla="*/ 4752143 w 8613217"/>
                <a:gd name="connsiteY263" fmla="*/ 5996544 h 6281670"/>
                <a:gd name="connsiteX264" fmla="*/ 4800600 w 8613217"/>
                <a:gd name="connsiteY264" fmla="*/ 6046347 h 6281670"/>
                <a:gd name="connsiteX265" fmla="*/ 4859825 w 8613217"/>
                <a:gd name="connsiteY265" fmla="*/ 6088747 h 6281670"/>
                <a:gd name="connsiteX266" fmla="*/ 4932511 w 8613217"/>
                <a:gd name="connsiteY266" fmla="*/ 6036252 h 6281670"/>
                <a:gd name="connsiteX267" fmla="*/ 4919050 w 8613217"/>
                <a:gd name="connsiteY267" fmla="*/ 5940011 h 6281670"/>
                <a:gd name="connsiteX268" fmla="*/ 4830213 w 8613217"/>
                <a:gd name="connsiteY268" fmla="*/ 5933281 h 6281670"/>
                <a:gd name="connsiteX269" fmla="*/ 4779064 w 8613217"/>
                <a:gd name="connsiteY269" fmla="*/ 5876074 h 6281670"/>
                <a:gd name="connsiteX270" fmla="*/ 4778391 w 8613217"/>
                <a:gd name="connsiteY270" fmla="*/ 5829637 h 6281670"/>
                <a:gd name="connsiteX271" fmla="*/ 5091342 w 8613217"/>
                <a:gd name="connsiteY271" fmla="*/ 5236712 h 6281670"/>
                <a:gd name="connsiteX272" fmla="*/ 5116243 w 8613217"/>
                <a:gd name="connsiteY272" fmla="*/ 5202389 h 6281670"/>
                <a:gd name="connsiteX273" fmla="*/ 5269690 w 8613217"/>
                <a:gd name="connsiteY273" fmla="*/ 5086631 h 6281670"/>
                <a:gd name="connsiteX274" fmla="*/ 5744837 w 8613217"/>
                <a:gd name="connsiteY274" fmla="*/ 4795889 h 6281670"/>
                <a:gd name="connsiteX275" fmla="*/ 5814830 w 8613217"/>
                <a:gd name="connsiteY275" fmla="*/ 4775699 h 6281670"/>
                <a:gd name="connsiteX276" fmla="*/ 6103553 w 8613217"/>
                <a:gd name="connsiteY276" fmla="*/ 4765603 h 6281670"/>
                <a:gd name="connsiteX277" fmla="*/ 7086824 w 8613217"/>
                <a:gd name="connsiteY277" fmla="*/ 4811369 h 6281670"/>
                <a:gd name="connsiteX278" fmla="*/ 7489959 w 8613217"/>
                <a:gd name="connsiteY278" fmla="*/ 4805311 h 6281670"/>
                <a:gd name="connsiteX279" fmla="*/ 7516880 w 8613217"/>
                <a:gd name="connsiteY279" fmla="*/ 4801946 h 6281670"/>
                <a:gd name="connsiteX280" fmla="*/ 7536397 w 8613217"/>
                <a:gd name="connsiteY280" fmla="*/ 4800600 h 6281670"/>
                <a:gd name="connsiteX281" fmla="*/ 7619850 w 8613217"/>
                <a:gd name="connsiteY281" fmla="*/ 4791178 h 6281670"/>
                <a:gd name="connsiteX282" fmla="*/ 7661577 w 8613217"/>
                <a:gd name="connsiteY282" fmla="*/ 4813388 h 6281670"/>
                <a:gd name="connsiteX283" fmla="*/ 7920014 w 8613217"/>
                <a:gd name="connsiteY283" fmla="*/ 5004523 h 6281670"/>
                <a:gd name="connsiteX284" fmla="*/ 8354780 w 8613217"/>
                <a:gd name="connsiteY284" fmla="*/ 4830886 h 6281670"/>
                <a:gd name="connsiteX285" fmla="*/ 8579567 w 8613217"/>
                <a:gd name="connsiteY285" fmla="*/ 4409580 h 6281670"/>
                <a:gd name="connsiteX286" fmla="*/ 8613217 w 8613217"/>
                <a:gd name="connsiteY286" fmla="*/ 4250076 h 6281670"/>
                <a:gd name="connsiteX287" fmla="*/ 8613217 w 8613217"/>
                <a:gd name="connsiteY287" fmla="*/ 4196235 h 6281670"/>
                <a:gd name="connsiteX288" fmla="*/ 8420062 w 8613217"/>
                <a:gd name="connsiteY288" fmla="*/ 4211041 h 6281670"/>
                <a:gd name="connsiteX289" fmla="*/ 4571776 w 8613217"/>
                <a:gd name="connsiteY289" fmla="*/ 915970 h 6281670"/>
                <a:gd name="connsiteX290" fmla="*/ 4583890 w 8613217"/>
                <a:gd name="connsiteY290" fmla="*/ 888377 h 6281670"/>
                <a:gd name="connsiteX291" fmla="*/ 4571776 w 8613217"/>
                <a:gd name="connsiteY291" fmla="*/ 915970 h 6281670"/>
                <a:gd name="connsiteX292" fmla="*/ 2362948 w 8613217"/>
                <a:gd name="connsiteY292" fmla="*/ 965100 h 6281670"/>
                <a:gd name="connsiteX293" fmla="*/ 2363621 w 8613217"/>
                <a:gd name="connsiteY293" fmla="*/ 962408 h 6281670"/>
                <a:gd name="connsiteX294" fmla="*/ 2368332 w 8613217"/>
                <a:gd name="connsiteY294" fmla="*/ 967119 h 6281670"/>
                <a:gd name="connsiteX295" fmla="*/ 2362948 w 8613217"/>
                <a:gd name="connsiteY295" fmla="*/ 965100 h 6281670"/>
                <a:gd name="connsiteX296" fmla="*/ 2435633 w 8613217"/>
                <a:gd name="connsiteY296" fmla="*/ 1055284 h 6281670"/>
                <a:gd name="connsiteX297" fmla="*/ 2426211 w 8613217"/>
                <a:gd name="connsiteY297" fmla="*/ 1053265 h 6281670"/>
                <a:gd name="connsiteX298" fmla="*/ 2370351 w 8613217"/>
                <a:gd name="connsiteY298" fmla="*/ 968465 h 6281670"/>
                <a:gd name="connsiteX299" fmla="*/ 2432268 w 8613217"/>
                <a:gd name="connsiteY299" fmla="*/ 1045862 h 6281670"/>
                <a:gd name="connsiteX300" fmla="*/ 2435633 w 8613217"/>
                <a:gd name="connsiteY300" fmla="*/ 1055284 h 6281670"/>
                <a:gd name="connsiteX301" fmla="*/ 695895 w 8613217"/>
                <a:gd name="connsiteY301" fmla="*/ 1016922 h 6281670"/>
                <a:gd name="connsiteX302" fmla="*/ 692530 w 8613217"/>
                <a:gd name="connsiteY302" fmla="*/ 1005481 h 6281670"/>
                <a:gd name="connsiteX303" fmla="*/ 695895 w 8613217"/>
                <a:gd name="connsiteY303" fmla="*/ 1016922 h 6281670"/>
                <a:gd name="connsiteX304" fmla="*/ 4511205 w 8613217"/>
                <a:gd name="connsiteY304" fmla="*/ 6014042 h 6281670"/>
                <a:gd name="connsiteX305" fmla="*/ 4537452 w 8613217"/>
                <a:gd name="connsiteY305" fmla="*/ 5944049 h 6281670"/>
                <a:gd name="connsiteX306" fmla="*/ 4511205 w 8613217"/>
                <a:gd name="connsiteY306" fmla="*/ 6014042 h 6281670"/>
                <a:gd name="connsiteX307" fmla="*/ 4750797 w 8613217"/>
                <a:gd name="connsiteY307" fmla="*/ 5917128 h 6281670"/>
                <a:gd name="connsiteX308" fmla="*/ 4741375 w 8613217"/>
                <a:gd name="connsiteY308" fmla="*/ 5939338 h 6281670"/>
                <a:gd name="connsiteX309" fmla="*/ 4732626 w 8613217"/>
                <a:gd name="connsiteY309" fmla="*/ 5935300 h 6281670"/>
                <a:gd name="connsiteX310" fmla="*/ 4727915 w 8613217"/>
                <a:gd name="connsiteY310" fmla="*/ 5907706 h 6281670"/>
                <a:gd name="connsiteX311" fmla="*/ 4750797 w 8613217"/>
                <a:gd name="connsiteY311" fmla="*/ 5875402 h 6281670"/>
                <a:gd name="connsiteX312" fmla="*/ 4750797 w 8613217"/>
                <a:gd name="connsiteY312" fmla="*/ 5917128 h 6281670"/>
                <a:gd name="connsiteX313" fmla="*/ 4875978 w 8613217"/>
                <a:gd name="connsiteY313" fmla="*/ 5457461 h 6281670"/>
                <a:gd name="connsiteX314" fmla="*/ 4616868 w 8613217"/>
                <a:gd name="connsiteY314" fmla="*/ 5877421 h 6281670"/>
                <a:gd name="connsiteX315" fmla="*/ 4562354 w 8613217"/>
                <a:gd name="connsiteY315" fmla="*/ 5884824 h 6281670"/>
                <a:gd name="connsiteX316" fmla="*/ 4880015 w 8613217"/>
                <a:gd name="connsiteY316" fmla="*/ 5419772 h 6281670"/>
                <a:gd name="connsiteX317" fmla="*/ 4875978 w 8613217"/>
                <a:gd name="connsiteY317" fmla="*/ 5457461 h 6281670"/>
                <a:gd name="connsiteX318" fmla="*/ 5020675 w 8613217"/>
                <a:gd name="connsiteY318" fmla="*/ 5141145 h 6281670"/>
                <a:gd name="connsiteX319" fmla="*/ 4989717 w 8613217"/>
                <a:gd name="connsiteY319" fmla="*/ 5179506 h 6281670"/>
                <a:gd name="connsiteX320" fmla="*/ 4445922 w 8613217"/>
                <a:gd name="connsiteY320" fmla="*/ 5878767 h 6281670"/>
                <a:gd name="connsiteX321" fmla="*/ 4415637 w 8613217"/>
                <a:gd name="connsiteY321" fmla="*/ 5953471 h 6281670"/>
                <a:gd name="connsiteX322" fmla="*/ 4357085 w 8613217"/>
                <a:gd name="connsiteY322" fmla="*/ 6075286 h 6281670"/>
                <a:gd name="connsiteX323" fmla="*/ 4338240 w 8613217"/>
                <a:gd name="connsiteY323" fmla="*/ 6125762 h 6281670"/>
                <a:gd name="connsiteX324" fmla="*/ 4322761 w 8613217"/>
                <a:gd name="connsiteY324" fmla="*/ 6080671 h 6281670"/>
                <a:gd name="connsiteX325" fmla="*/ 4306609 w 8613217"/>
                <a:gd name="connsiteY325" fmla="*/ 6061826 h 6281670"/>
                <a:gd name="connsiteX326" fmla="*/ 4295168 w 8613217"/>
                <a:gd name="connsiteY326" fmla="*/ 6082689 h 6281670"/>
                <a:gd name="connsiteX327" fmla="*/ 4292475 w 8613217"/>
                <a:gd name="connsiteY327" fmla="*/ 6112302 h 6281670"/>
                <a:gd name="connsiteX328" fmla="*/ 4277669 w 8613217"/>
                <a:gd name="connsiteY328" fmla="*/ 6097496 h 6281670"/>
                <a:gd name="connsiteX329" fmla="*/ 4183447 w 8613217"/>
                <a:gd name="connsiteY329" fmla="*/ 5282478 h 6281670"/>
                <a:gd name="connsiteX330" fmla="*/ 4412945 w 8613217"/>
                <a:gd name="connsiteY330" fmla="*/ 4743394 h 6281670"/>
                <a:gd name="connsiteX331" fmla="*/ 5036828 w 8613217"/>
                <a:gd name="connsiteY331" fmla="*/ 3935106 h 6281670"/>
                <a:gd name="connsiteX332" fmla="*/ 5054999 w 8613217"/>
                <a:gd name="connsiteY332" fmla="*/ 3966064 h 6281670"/>
                <a:gd name="connsiteX333" fmla="*/ 5020675 w 8613217"/>
                <a:gd name="connsiteY33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553150 w 8613217"/>
                <a:gd name="connsiteY208" fmla="*/ 3130187 h 6281670"/>
                <a:gd name="connsiteX209" fmla="*/ 3282324 w 8613217"/>
                <a:gd name="connsiteY209" fmla="*/ 3670118 h 6281670"/>
                <a:gd name="connsiteX210" fmla="*/ 3580428 w 8613217"/>
                <a:gd name="connsiteY210" fmla="*/ 4087880 h 6281670"/>
                <a:gd name="connsiteX211" fmla="*/ 3776274 w 8613217"/>
                <a:gd name="connsiteY211" fmla="*/ 4626290 h 6281670"/>
                <a:gd name="connsiteX212" fmla="*/ 3813963 w 8613217"/>
                <a:gd name="connsiteY212" fmla="*/ 4802619 h 6281670"/>
                <a:gd name="connsiteX213" fmla="*/ 3811944 w 8613217"/>
                <a:gd name="connsiteY213" fmla="*/ 5407658 h 6281670"/>
                <a:gd name="connsiteX214" fmla="*/ 3881265 w 8613217"/>
                <a:gd name="connsiteY214" fmla="*/ 5874056 h 6281670"/>
                <a:gd name="connsiteX215" fmla="*/ 3879919 w 8613217"/>
                <a:gd name="connsiteY215" fmla="*/ 5898957 h 6281670"/>
                <a:gd name="connsiteX216" fmla="*/ 3757430 w 8613217"/>
                <a:gd name="connsiteY216" fmla="*/ 5946068 h 6281670"/>
                <a:gd name="connsiteX217" fmla="*/ 3743970 w 8613217"/>
                <a:gd name="connsiteY217" fmla="*/ 6053750 h 6281670"/>
                <a:gd name="connsiteX218" fmla="*/ 3803195 w 8613217"/>
                <a:gd name="connsiteY218" fmla="*/ 6092112 h 6281670"/>
                <a:gd name="connsiteX219" fmla="*/ 3896071 w 8613217"/>
                <a:gd name="connsiteY219" fmla="*/ 6023464 h 6281670"/>
                <a:gd name="connsiteX220" fmla="*/ 3920972 w 8613217"/>
                <a:gd name="connsiteY220" fmla="*/ 5996544 h 6281670"/>
                <a:gd name="connsiteX221" fmla="*/ 3918953 w 8613217"/>
                <a:gd name="connsiteY221" fmla="*/ 6053077 h 6281670"/>
                <a:gd name="connsiteX222" fmla="*/ 3931741 w 8613217"/>
                <a:gd name="connsiteY222" fmla="*/ 6077978 h 6281670"/>
                <a:gd name="connsiteX223" fmla="*/ 3951931 w 8613217"/>
                <a:gd name="connsiteY223" fmla="*/ 6055769 h 6281670"/>
                <a:gd name="connsiteX224" fmla="*/ 3972121 w 8613217"/>
                <a:gd name="connsiteY224" fmla="*/ 5988468 h 6281670"/>
                <a:gd name="connsiteX225" fmla="*/ 3994331 w 8613217"/>
                <a:gd name="connsiteY225" fmla="*/ 5968277 h 6281670"/>
                <a:gd name="connsiteX226" fmla="*/ 4005099 w 8613217"/>
                <a:gd name="connsiteY226" fmla="*/ 5995198 h 6281670"/>
                <a:gd name="connsiteX227" fmla="*/ 4071054 w 8613217"/>
                <a:gd name="connsiteY227" fmla="*/ 6040290 h 6281670"/>
                <a:gd name="connsiteX228" fmla="*/ 4100667 w 8613217"/>
                <a:gd name="connsiteY228" fmla="*/ 6026829 h 6281670"/>
                <a:gd name="connsiteX229" fmla="*/ 4110089 w 8613217"/>
                <a:gd name="connsiteY229" fmla="*/ 5993179 h 6281670"/>
                <a:gd name="connsiteX230" fmla="*/ 4124895 w 8613217"/>
                <a:gd name="connsiteY230" fmla="*/ 6032214 h 6281670"/>
                <a:gd name="connsiteX231" fmla="*/ 4117492 w 8613217"/>
                <a:gd name="connsiteY231" fmla="*/ 6106918 h 6281670"/>
                <a:gd name="connsiteX232" fmla="*/ 4080476 w 8613217"/>
                <a:gd name="connsiteY232" fmla="*/ 6141242 h 6281670"/>
                <a:gd name="connsiteX233" fmla="*/ 4176717 w 8613217"/>
                <a:gd name="connsiteY233" fmla="*/ 6189025 h 6281670"/>
                <a:gd name="connsiteX234" fmla="*/ 4170660 w 8613217"/>
                <a:gd name="connsiteY234" fmla="*/ 6271133 h 6281670"/>
                <a:gd name="connsiteX235" fmla="*/ 4195562 w 8613217"/>
                <a:gd name="connsiteY235" fmla="*/ 6277863 h 6281670"/>
                <a:gd name="connsiteX236" fmla="*/ 4261517 w 8613217"/>
                <a:gd name="connsiteY236" fmla="*/ 6267768 h 6281670"/>
                <a:gd name="connsiteX237" fmla="*/ 4289784 w 8613217"/>
                <a:gd name="connsiteY237" fmla="*/ 6247578 h 6281670"/>
                <a:gd name="connsiteX238" fmla="*/ 4295840 w 8613217"/>
                <a:gd name="connsiteY238" fmla="*/ 6204505 h 6281670"/>
                <a:gd name="connsiteX239" fmla="*/ 4305936 w 8613217"/>
                <a:gd name="connsiteY239" fmla="*/ 6182969 h 6281670"/>
                <a:gd name="connsiteX240" fmla="*/ 4324107 w 8613217"/>
                <a:gd name="connsiteY240" fmla="*/ 6199794 h 6281670"/>
                <a:gd name="connsiteX241" fmla="*/ 4336894 w 8613217"/>
                <a:gd name="connsiteY241" fmla="*/ 6230752 h 6281670"/>
                <a:gd name="connsiteX242" fmla="*/ 4342951 w 8613217"/>
                <a:gd name="connsiteY242" fmla="*/ 6226714 h 6281670"/>
                <a:gd name="connsiteX243" fmla="*/ 4369872 w 8613217"/>
                <a:gd name="connsiteY243" fmla="*/ 6185660 h 6281670"/>
                <a:gd name="connsiteX244" fmla="*/ 4382659 w 8613217"/>
                <a:gd name="connsiteY244" fmla="*/ 6234791 h 6281670"/>
                <a:gd name="connsiteX245" fmla="*/ 4406888 w 8613217"/>
                <a:gd name="connsiteY245" fmla="*/ 6265749 h 6281670"/>
                <a:gd name="connsiteX246" fmla="*/ 4484284 w 8613217"/>
                <a:gd name="connsiteY246" fmla="*/ 6275171 h 6281670"/>
                <a:gd name="connsiteX247" fmla="*/ 4499090 w 8613217"/>
                <a:gd name="connsiteY247" fmla="*/ 6272479 h 6281670"/>
                <a:gd name="connsiteX248" fmla="*/ 4512551 w 8613217"/>
                <a:gd name="connsiteY248" fmla="*/ 6181622 h 6281670"/>
                <a:gd name="connsiteX249" fmla="*/ 4572449 w 8613217"/>
                <a:gd name="connsiteY249" fmla="*/ 6153356 h 6281670"/>
                <a:gd name="connsiteX250" fmla="*/ 4575814 w 8613217"/>
                <a:gd name="connsiteY250" fmla="*/ 6127781 h 6281670"/>
                <a:gd name="connsiteX251" fmla="*/ 4538125 w 8613217"/>
                <a:gd name="connsiteY251" fmla="*/ 6076633 h 6281670"/>
                <a:gd name="connsiteX252" fmla="*/ 4536779 w 8613217"/>
                <a:gd name="connsiteY252" fmla="*/ 6042309 h 6281670"/>
                <a:gd name="connsiteX253" fmla="*/ 4573122 w 8613217"/>
                <a:gd name="connsiteY253" fmla="*/ 6032214 h 6281670"/>
                <a:gd name="connsiteX254" fmla="*/ 4637731 w 8613217"/>
                <a:gd name="connsiteY254" fmla="*/ 6051058 h 6281670"/>
                <a:gd name="connsiteX255" fmla="*/ 4665997 w 8613217"/>
                <a:gd name="connsiteY255" fmla="*/ 6029522 h 6281670"/>
                <a:gd name="connsiteX256" fmla="*/ 4665997 w 8613217"/>
                <a:gd name="connsiteY256" fmla="*/ 5985776 h 6281670"/>
                <a:gd name="connsiteX257" fmla="*/ 4681477 w 8613217"/>
                <a:gd name="connsiteY257" fmla="*/ 5966931 h 6281670"/>
                <a:gd name="connsiteX258" fmla="*/ 4701667 w 8613217"/>
                <a:gd name="connsiteY258" fmla="*/ 5981065 h 6281670"/>
                <a:gd name="connsiteX259" fmla="*/ 4724550 w 8613217"/>
                <a:gd name="connsiteY259" fmla="*/ 6054423 h 6281670"/>
                <a:gd name="connsiteX260" fmla="*/ 4743394 w 8613217"/>
                <a:gd name="connsiteY260" fmla="*/ 6073268 h 6281670"/>
                <a:gd name="connsiteX261" fmla="*/ 4752143 w 8613217"/>
                <a:gd name="connsiteY261" fmla="*/ 6050385 h 6281670"/>
                <a:gd name="connsiteX262" fmla="*/ 4752143 w 8613217"/>
                <a:gd name="connsiteY262" fmla="*/ 5996544 h 6281670"/>
                <a:gd name="connsiteX263" fmla="*/ 4800600 w 8613217"/>
                <a:gd name="connsiteY263" fmla="*/ 6046347 h 6281670"/>
                <a:gd name="connsiteX264" fmla="*/ 4859825 w 8613217"/>
                <a:gd name="connsiteY264" fmla="*/ 6088747 h 6281670"/>
                <a:gd name="connsiteX265" fmla="*/ 4932511 w 8613217"/>
                <a:gd name="connsiteY265" fmla="*/ 6036252 h 6281670"/>
                <a:gd name="connsiteX266" fmla="*/ 4919050 w 8613217"/>
                <a:gd name="connsiteY266" fmla="*/ 5940011 h 6281670"/>
                <a:gd name="connsiteX267" fmla="*/ 4830213 w 8613217"/>
                <a:gd name="connsiteY267" fmla="*/ 5933281 h 6281670"/>
                <a:gd name="connsiteX268" fmla="*/ 4779064 w 8613217"/>
                <a:gd name="connsiteY268" fmla="*/ 5876074 h 6281670"/>
                <a:gd name="connsiteX269" fmla="*/ 4778391 w 8613217"/>
                <a:gd name="connsiteY269" fmla="*/ 5829637 h 6281670"/>
                <a:gd name="connsiteX270" fmla="*/ 5091342 w 8613217"/>
                <a:gd name="connsiteY270" fmla="*/ 5236712 h 6281670"/>
                <a:gd name="connsiteX271" fmla="*/ 5116243 w 8613217"/>
                <a:gd name="connsiteY271" fmla="*/ 5202389 h 6281670"/>
                <a:gd name="connsiteX272" fmla="*/ 5269690 w 8613217"/>
                <a:gd name="connsiteY272" fmla="*/ 5086631 h 6281670"/>
                <a:gd name="connsiteX273" fmla="*/ 5744837 w 8613217"/>
                <a:gd name="connsiteY273" fmla="*/ 4795889 h 6281670"/>
                <a:gd name="connsiteX274" fmla="*/ 5814830 w 8613217"/>
                <a:gd name="connsiteY274" fmla="*/ 4775699 h 6281670"/>
                <a:gd name="connsiteX275" fmla="*/ 6103553 w 8613217"/>
                <a:gd name="connsiteY275" fmla="*/ 4765603 h 6281670"/>
                <a:gd name="connsiteX276" fmla="*/ 7086824 w 8613217"/>
                <a:gd name="connsiteY276" fmla="*/ 4811369 h 6281670"/>
                <a:gd name="connsiteX277" fmla="*/ 7489959 w 8613217"/>
                <a:gd name="connsiteY277" fmla="*/ 4805311 h 6281670"/>
                <a:gd name="connsiteX278" fmla="*/ 7516880 w 8613217"/>
                <a:gd name="connsiteY278" fmla="*/ 4801946 h 6281670"/>
                <a:gd name="connsiteX279" fmla="*/ 7536397 w 8613217"/>
                <a:gd name="connsiteY279" fmla="*/ 4800600 h 6281670"/>
                <a:gd name="connsiteX280" fmla="*/ 7619850 w 8613217"/>
                <a:gd name="connsiteY280" fmla="*/ 4791178 h 6281670"/>
                <a:gd name="connsiteX281" fmla="*/ 7661577 w 8613217"/>
                <a:gd name="connsiteY281" fmla="*/ 4813388 h 6281670"/>
                <a:gd name="connsiteX282" fmla="*/ 7920014 w 8613217"/>
                <a:gd name="connsiteY282" fmla="*/ 5004523 h 6281670"/>
                <a:gd name="connsiteX283" fmla="*/ 8354780 w 8613217"/>
                <a:gd name="connsiteY283" fmla="*/ 4830886 h 6281670"/>
                <a:gd name="connsiteX284" fmla="*/ 8579567 w 8613217"/>
                <a:gd name="connsiteY284" fmla="*/ 4409580 h 6281670"/>
                <a:gd name="connsiteX285" fmla="*/ 8613217 w 8613217"/>
                <a:gd name="connsiteY285" fmla="*/ 4250076 h 6281670"/>
                <a:gd name="connsiteX286" fmla="*/ 8613217 w 8613217"/>
                <a:gd name="connsiteY286" fmla="*/ 4196235 h 6281670"/>
                <a:gd name="connsiteX287" fmla="*/ 8420062 w 8613217"/>
                <a:gd name="connsiteY287" fmla="*/ 4211041 h 6281670"/>
                <a:gd name="connsiteX288" fmla="*/ 4571776 w 8613217"/>
                <a:gd name="connsiteY288" fmla="*/ 915970 h 6281670"/>
                <a:gd name="connsiteX289" fmla="*/ 4583890 w 8613217"/>
                <a:gd name="connsiteY289" fmla="*/ 888377 h 6281670"/>
                <a:gd name="connsiteX290" fmla="*/ 4571776 w 8613217"/>
                <a:gd name="connsiteY290" fmla="*/ 915970 h 6281670"/>
                <a:gd name="connsiteX291" fmla="*/ 2362948 w 8613217"/>
                <a:gd name="connsiteY291" fmla="*/ 965100 h 6281670"/>
                <a:gd name="connsiteX292" fmla="*/ 2363621 w 8613217"/>
                <a:gd name="connsiteY292" fmla="*/ 962408 h 6281670"/>
                <a:gd name="connsiteX293" fmla="*/ 2368332 w 8613217"/>
                <a:gd name="connsiteY293" fmla="*/ 967119 h 6281670"/>
                <a:gd name="connsiteX294" fmla="*/ 2362948 w 8613217"/>
                <a:gd name="connsiteY294" fmla="*/ 965100 h 6281670"/>
                <a:gd name="connsiteX295" fmla="*/ 2435633 w 8613217"/>
                <a:gd name="connsiteY295" fmla="*/ 1055284 h 6281670"/>
                <a:gd name="connsiteX296" fmla="*/ 2426211 w 8613217"/>
                <a:gd name="connsiteY296" fmla="*/ 1053265 h 6281670"/>
                <a:gd name="connsiteX297" fmla="*/ 2370351 w 8613217"/>
                <a:gd name="connsiteY297" fmla="*/ 968465 h 6281670"/>
                <a:gd name="connsiteX298" fmla="*/ 2432268 w 8613217"/>
                <a:gd name="connsiteY298" fmla="*/ 1045862 h 6281670"/>
                <a:gd name="connsiteX299" fmla="*/ 2435633 w 8613217"/>
                <a:gd name="connsiteY299" fmla="*/ 1055284 h 6281670"/>
                <a:gd name="connsiteX300" fmla="*/ 695895 w 8613217"/>
                <a:gd name="connsiteY300" fmla="*/ 1016922 h 6281670"/>
                <a:gd name="connsiteX301" fmla="*/ 692530 w 8613217"/>
                <a:gd name="connsiteY301" fmla="*/ 1005481 h 6281670"/>
                <a:gd name="connsiteX302" fmla="*/ 695895 w 8613217"/>
                <a:gd name="connsiteY302" fmla="*/ 1016922 h 6281670"/>
                <a:gd name="connsiteX303" fmla="*/ 4511205 w 8613217"/>
                <a:gd name="connsiteY303" fmla="*/ 6014042 h 6281670"/>
                <a:gd name="connsiteX304" fmla="*/ 4537452 w 8613217"/>
                <a:gd name="connsiteY304" fmla="*/ 5944049 h 6281670"/>
                <a:gd name="connsiteX305" fmla="*/ 4511205 w 8613217"/>
                <a:gd name="connsiteY305" fmla="*/ 6014042 h 6281670"/>
                <a:gd name="connsiteX306" fmla="*/ 4750797 w 8613217"/>
                <a:gd name="connsiteY306" fmla="*/ 5917128 h 6281670"/>
                <a:gd name="connsiteX307" fmla="*/ 4741375 w 8613217"/>
                <a:gd name="connsiteY307" fmla="*/ 5939338 h 6281670"/>
                <a:gd name="connsiteX308" fmla="*/ 4732626 w 8613217"/>
                <a:gd name="connsiteY308" fmla="*/ 5935300 h 6281670"/>
                <a:gd name="connsiteX309" fmla="*/ 4727915 w 8613217"/>
                <a:gd name="connsiteY309" fmla="*/ 5907706 h 6281670"/>
                <a:gd name="connsiteX310" fmla="*/ 4750797 w 8613217"/>
                <a:gd name="connsiteY310" fmla="*/ 5875402 h 6281670"/>
                <a:gd name="connsiteX311" fmla="*/ 4750797 w 8613217"/>
                <a:gd name="connsiteY311" fmla="*/ 5917128 h 6281670"/>
                <a:gd name="connsiteX312" fmla="*/ 4875978 w 8613217"/>
                <a:gd name="connsiteY312" fmla="*/ 5457461 h 6281670"/>
                <a:gd name="connsiteX313" fmla="*/ 4616868 w 8613217"/>
                <a:gd name="connsiteY313" fmla="*/ 5877421 h 6281670"/>
                <a:gd name="connsiteX314" fmla="*/ 4562354 w 8613217"/>
                <a:gd name="connsiteY314" fmla="*/ 5884824 h 6281670"/>
                <a:gd name="connsiteX315" fmla="*/ 4880015 w 8613217"/>
                <a:gd name="connsiteY315" fmla="*/ 5419772 h 6281670"/>
                <a:gd name="connsiteX316" fmla="*/ 4875978 w 8613217"/>
                <a:gd name="connsiteY316" fmla="*/ 5457461 h 6281670"/>
                <a:gd name="connsiteX317" fmla="*/ 5020675 w 8613217"/>
                <a:gd name="connsiteY317" fmla="*/ 5141145 h 6281670"/>
                <a:gd name="connsiteX318" fmla="*/ 4989717 w 8613217"/>
                <a:gd name="connsiteY318" fmla="*/ 5179506 h 6281670"/>
                <a:gd name="connsiteX319" fmla="*/ 4445922 w 8613217"/>
                <a:gd name="connsiteY319" fmla="*/ 5878767 h 6281670"/>
                <a:gd name="connsiteX320" fmla="*/ 4415637 w 8613217"/>
                <a:gd name="connsiteY320" fmla="*/ 5953471 h 6281670"/>
                <a:gd name="connsiteX321" fmla="*/ 4357085 w 8613217"/>
                <a:gd name="connsiteY321" fmla="*/ 6075286 h 6281670"/>
                <a:gd name="connsiteX322" fmla="*/ 4338240 w 8613217"/>
                <a:gd name="connsiteY322" fmla="*/ 6125762 h 6281670"/>
                <a:gd name="connsiteX323" fmla="*/ 4322761 w 8613217"/>
                <a:gd name="connsiteY323" fmla="*/ 6080671 h 6281670"/>
                <a:gd name="connsiteX324" fmla="*/ 4306609 w 8613217"/>
                <a:gd name="connsiteY324" fmla="*/ 6061826 h 6281670"/>
                <a:gd name="connsiteX325" fmla="*/ 4295168 w 8613217"/>
                <a:gd name="connsiteY325" fmla="*/ 6082689 h 6281670"/>
                <a:gd name="connsiteX326" fmla="*/ 4292475 w 8613217"/>
                <a:gd name="connsiteY326" fmla="*/ 6112302 h 6281670"/>
                <a:gd name="connsiteX327" fmla="*/ 4277669 w 8613217"/>
                <a:gd name="connsiteY327" fmla="*/ 6097496 h 6281670"/>
                <a:gd name="connsiteX328" fmla="*/ 4183447 w 8613217"/>
                <a:gd name="connsiteY328" fmla="*/ 5282478 h 6281670"/>
                <a:gd name="connsiteX329" fmla="*/ 4412945 w 8613217"/>
                <a:gd name="connsiteY329" fmla="*/ 4743394 h 6281670"/>
                <a:gd name="connsiteX330" fmla="*/ 5036828 w 8613217"/>
                <a:gd name="connsiteY330" fmla="*/ 3935106 h 6281670"/>
                <a:gd name="connsiteX331" fmla="*/ 5054999 w 8613217"/>
                <a:gd name="connsiteY331" fmla="*/ 3966064 h 6281670"/>
                <a:gd name="connsiteX332" fmla="*/ 5020675 w 8613217"/>
                <a:gd name="connsiteY332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40738 w 8613217"/>
                <a:gd name="connsiteY184" fmla="*/ 2972025 h 6281670"/>
                <a:gd name="connsiteX185" fmla="*/ 2266034 w 8613217"/>
                <a:gd name="connsiteY185" fmla="*/ 2967313 h 6281670"/>
                <a:gd name="connsiteX186" fmla="*/ 1817807 w 8613217"/>
                <a:gd name="connsiteY186" fmla="*/ 3025866 h 6281670"/>
                <a:gd name="connsiteX187" fmla="*/ 1007500 w 8613217"/>
                <a:gd name="connsiteY187" fmla="*/ 3309877 h 6281670"/>
                <a:gd name="connsiteX188" fmla="*/ 960389 w 8613217"/>
                <a:gd name="connsiteY188" fmla="*/ 3293725 h 6281670"/>
                <a:gd name="connsiteX189" fmla="*/ 446207 w 8613217"/>
                <a:gd name="connsiteY189" fmla="*/ 3134221 h 6281670"/>
                <a:gd name="connsiteX190" fmla="*/ 217383 w 8613217"/>
                <a:gd name="connsiteY190" fmla="*/ 3227096 h 6281670"/>
                <a:gd name="connsiteX191" fmla="*/ 0 w 8613217"/>
                <a:gd name="connsiteY191" fmla="*/ 3236518 h 6281670"/>
                <a:gd name="connsiteX192" fmla="*/ 0 w 8613217"/>
                <a:gd name="connsiteY192" fmla="*/ 3330740 h 6281670"/>
                <a:gd name="connsiteX193" fmla="*/ 9422 w 8613217"/>
                <a:gd name="connsiteY193" fmla="*/ 3346892 h 6281670"/>
                <a:gd name="connsiteX194" fmla="*/ 255072 w 8613217"/>
                <a:gd name="connsiteY194" fmla="*/ 3717723 h 6281670"/>
                <a:gd name="connsiteX195" fmla="*/ 747044 w 8613217"/>
                <a:gd name="connsiteY195" fmla="*/ 3826078 h 6281670"/>
                <a:gd name="connsiteX196" fmla="*/ 1016249 w 8613217"/>
                <a:gd name="connsiteY196" fmla="*/ 3490244 h 6281670"/>
                <a:gd name="connsiteX197" fmla="*/ 981253 w 8613217"/>
                <a:gd name="connsiteY197" fmla="*/ 3461305 h 6281670"/>
                <a:gd name="connsiteX198" fmla="*/ 563312 w 8613217"/>
                <a:gd name="connsiteY198" fmla="*/ 3490917 h 6281670"/>
                <a:gd name="connsiteX199" fmla="*/ 390347 w 8613217"/>
                <a:gd name="connsiteY199" fmla="*/ 3460632 h 6281670"/>
                <a:gd name="connsiteX200" fmla="*/ 489953 w 8613217"/>
                <a:gd name="connsiteY200" fmla="*/ 3463997 h 6281670"/>
                <a:gd name="connsiteX201" fmla="*/ 903183 w 8613217"/>
                <a:gd name="connsiteY201" fmla="*/ 3408137 h 6281670"/>
                <a:gd name="connsiteX202" fmla="*/ 1043170 w 8613217"/>
                <a:gd name="connsiteY202" fmla="*/ 3372467 h 6281670"/>
                <a:gd name="connsiteX203" fmla="*/ 1508895 w 8613217"/>
                <a:gd name="connsiteY203" fmla="*/ 3218347 h 6281670"/>
                <a:gd name="connsiteX204" fmla="*/ 1912029 w 8613217"/>
                <a:gd name="connsiteY204" fmla="*/ 3101243 h 6281670"/>
                <a:gd name="connsiteX205" fmla="*/ 1912029 w 8613217"/>
                <a:gd name="connsiteY205" fmla="*/ 3101243 h 6281670"/>
                <a:gd name="connsiteX206" fmla="*/ 2113933 w 8613217"/>
                <a:gd name="connsiteY206" fmla="*/ 3072976 h 6281670"/>
                <a:gd name="connsiteX207" fmla="*/ 2553150 w 8613217"/>
                <a:gd name="connsiteY207" fmla="*/ 3130187 h 6281670"/>
                <a:gd name="connsiteX208" fmla="*/ 3282324 w 8613217"/>
                <a:gd name="connsiteY208" fmla="*/ 3670118 h 6281670"/>
                <a:gd name="connsiteX209" fmla="*/ 3580428 w 8613217"/>
                <a:gd name="connsiteY209" fmla="*/ 4087880 h 6281670"/>
                <a:gd name="connsiteX210" fmla="*/ 3776274 w 8613217"/>
                <a:gd name="connsiteY210" fmla="*/ 4626290 h 6281670"/>
                <a:gd name="connsiteX211" fmla="*/ 3813963 w 8613217"/>
                <a:gd name="connsiteY211" fmla="*/ 4802619 h 6281670"/>
                <a:gd name="connsiteX212" fmla="*/ 3811944 w 8613217"/>
                <a:gd name="connsiteY212" fmla="*/ 5407658 h 6281670"/>
                <a:gd name="connsiteX213" fmla="*/ 3881265 w 8613217"/>
                <a:gd name="connsiteY213" fmla="*/ 5874056 h 6281670"/>
                <a:gd name="connsiteX214" fmla="*/ 3879919 w 8613217"/>
                <a:gd name="connsiteY214" fmla="*/ 5898957 h 6281670"/>
                <a:gd name="connsiteX215" fmla="*/ 3757430 w 8613217"/>
                <a:gd name="connsiteY215" fmla="*/ 5946068 h 6281670"/>
                <a:gd name="connsiteX216" fmla="*/ 3743970 w 8613217"/>
                <a:gd name="connsiteY216" fmla="*/ 6053750 h 6281670"/>
                <a:gd name="connsiteX217" fmla="*/ 3803195 w 8613217"/>
                <a:gd name="connsiteY217" fmla="*/ 6092112 h 6281670"/>
                <a:gd name="connsiteX218" fmla="*/ 3896071 w 8613217"/>
                <a:gd name="connsiteY218" fmla="*/ 6023464 h 6281670"/>
                <a:gd name="connsiteX219" fmla="*/ 3920972 w 8613217"/>
                <a:gd name="connsiteY219" fmla="*/ 5996544 h 6281670"/>
                <a:gd name="connsiteX220" fmla="*/ 3918953 w 8613217"/>
                <a:gd name="connsiteY220" fmla="*/ 6053077 h 6281670"/>
                <a:gd name="connsiteX221" fmla="*/ 3931741 w 8613217"/>
                <a:gd name="connsiteY221" fmla="*/ 6077978 h 6281670"/>
                <a:gd name="connsiteX222" fmla="*/ 3951931 w 8613217"/>
                <a:gd name="connsiteY222" fmla="*/ 6055769 h 6281670"/>
                <a:gd name="connsiteX223" fmla="*/ 3972121 w 8613217"/>
                <a:gd name="connsiteY223" fmla="*/ 5988468 h 6281670"/>
                <a:gd name="connsiteX224" fmla="*/ 3994331 w 8613217"/>
                <a:gd name="connsiteY224" fmla="*/ 5968277 h 6281670"/>
                <a:gd name="connsiteX225" fmla="*/ 4005099 w 8613217"/>
                <a:gd name="connsiteY225" fmla="*/ 5995198 h 6281670"/>
                <a:gd name="connsiteX226" fmla="*/ 4071054 w 8613217"/>
                <a:gd name="connsiteY226" fmla="*/ 6040290 h 6281670"/>
                <a:gd name="connsiteX227" fmla="*/ 4100667 w 8613217"/>
                <a:gd name="connsiteY227" fmla="*/ 6026829 h 6281670"/>
                <a:gd name="connsiteX228" fmla="*/ 4110089 w 8613217"/>
                <a:gd name="connsiteY228" fmla="*/ 5993179 h 6281670"/>
                <a:gd name="connsiteX229" fmla="*/ 4124895 w 8613217"/>
                <a:gd name="connsiteY229" fmla="*/ 6032214 h 6281670"/>
                <a:gd name="connsiteX230" fmla="*/ 4117492 w 8613217"/>
                <a:gd name="connsiteY230" fmla="*/ 6106918 h 6281670"/>
                <a:gd name="connsiteX231" fmla="*/ 4080476 w 8613217"/>
                <a:gd name="connsiteY231" fmla="*/ 6141242 h 6281670"/>
                <a:gd name="connsiteX232" fmla="*/ 4176717 w 8613217"/>
                <a:gd name="connsiteY232" fmla="*/ 6189025 h 6281670"/>
                <a:gd name="connsiteX233" fmla="*/ 4170660 w 8613217"/>
                <a:gd name="connsiteY233" fmla="*/ 6271133 h 6281670"/>
                <a:gd name="connsiteX234" fmla="*/ 4195562 w 8613217"/>
                <a:gd name="connsiteY234" fmla="*/ 6277863 h 6281670"/>
                <a:gd name="connsiteX235" fmla="*/ 4261517 w 8613217"/>
                <a:gd name="connsiteY235" fmla="*/ 6267768 h 6281670"/>
                <a:gd name="connsiteX236" fmla="*/ 4289784 w 8613217"/>
                <a:gd name="connsiteY236" fmla="*/ 6247578 h 6281670"/>
                <a:gd name="connsiteX237" fmla="*/ 4295840 w 8613217"/>
                <a:gd name="connsiteY237" fmla="*/ 6204505 h 6281670"/>
                <a:gd name="connsiteX238" fmla="*/ 4305936 w 8613217"/>
                <a:gd name="connsiteY238" fmla="*/ 6182969 h 6281670"/>
                <a:gd name="connsiteX239" fmla="*/ 4324107 w 8613217"/>
                <a:gd name="connsiteY239" fmla="*/ 6199794 h 6281670"/>
                <a:gd name="connsiteX240" fmla="*/ 4336894 w 8613217"/>
                <a:gd name="connsiteY240" fmla="*/ 6230752 h 6281670"/>
                <a:gd name="connsiteX241" fmla="*/ 4342951 w 8613217"/>
                <a:gd name="connsiteY241" fmla="*/ 6226714 h 6281670"/>
                <a:gd name="connsiteX242" fmla="*/ 4369872 w 8613217"/>
                <a:gd name="connsiteY242" fmla="*/ 6185660 h 6281670"/>
                <a:gd name="connsiteX243" fmla="*/ 4382659 w 8613217"/>
                <a:gd name="connsiteY243" fmla="*/ 6234791 h 6281670"/>
                <a:gd name="connsiteX244" fmla="*/ 4406888 w 8613217"/>
                <a:gd name="connsiteY244" fmla="*/ 6265749 h 6281670"/>
                <a:gd name="connsiteX245" fmla="*/ 4484284 w 8613217"/>
                <a:gd name="connsiteY245" fmla="*/ 6275171 h 6281670"/>
                <a:gd name="connsiteX246" fmla="*/ 4499090 w 8613217"/>
                <a:gd name="connsiteY246" fmla="*/ 6272479 h 6281670"/>
                <a:gd name="connsiteX247" fmla="*/ 4512551 w 8613217"/>
                <a:gd name="connsiteY247" fmla="*/ 6181622 h 6281670"/>
                <a:gd name="connsiteX248" fmla="*/ 4572449 w 8613217"/>
                <a:gd name="connsiteY248" fmla="*/ 6153356 h 6281670"/>
                <a:gd name="connsiteX249" fmla="*/ 4575814 w 8613217"/>
                <a:gd name="connsiteY249" fmla="*/ 6127781 h 6281670"/>
                <a:gd name="connsiteX250" fmla="*/ 4538125 w 8613217"/>
                <a:gd name="connsiteY250" fmla="*/ 6076633 h 6281670"/>
                <a:gd name="connsiteX251" fmla="*/ 4536779 w 8613217"/>
                <a:gd name="connsiteY251" fmla="*/ 6042309 h 6281670"/>
                <a:gd name="connsiteX252" fmla="*/ 4573122 w 8613217"/>
                <a:gd name="connsiteY252" fmla="*/ 6032214 h 6281670"/>
                <a:gd name="connsiteX253" fmla="*/ 4637731 w 8613217"/>
                <a:gd name="connsiteY253" fmla="*/ 6051058 h 6281670"/>
                <a:gd name="connsiteX254" fmla="*/ 4665997 w 8613217"/>
                <a:gd name="connsiteY254" fmla="*/ 6029522 h 6281670"/>
                <a:gd name="connsiteX255" fmla="*/ 4665997 w 8613217"/>
                <a:gd name="connsiteY255" fmla="*/ 5985776 h 6281670"/>
                <a:gd name="connsiteX256" fmla="*/ 4681477 w 8613217"/>
                <a:gd name="connsiteY256" fmla="*/ 5966931 h 6281670"/>
                <a:gd name="connsiteX257" fmla="*/ 4701667 w 8613217"/>
                <a:gd name="connsiteY257" fmla="*/ 5981065 h 6281670"/>
                <a:gd name="connsiteX258" fmla="*/ 4724550 w 8613217"/>
                <a:gd name="connsiteY258" fmla="*/ 6054423 h 6281670"/>
                <a:gd name="connsiteX259" fmla="*/ 4743394 w 8613217"/>
                <a:gd name="connsiteY259" fmla="*/ 6073268 h 6281670"/>
                <a:gd name="connsiteX260" fmla="*/ 4752143 w 8613217"/>
                <a:gd name="connsiteY260" fmla="*/ 6050385 h 6281670"/>
                <a:gd name="connsiteX261" fmla="*/ 4752143 w 8613217"/>
                <a:gd name="connsiteY261" fmla="*/ 5996544 h 6281670"/>
                <a:gd name="connsiteX262" fmla="*/ 4800600 w 8613217"/>
                <a:gd name="connsiteY262" fmla="*/ 6046347 h 6281670"/>
                <a:gd name="connsiteX263" fmla="*/ 4859825 w 8613217"/>
                <a:gd name="connsiteY263" fmla="*/ 6088747 h 6281670"/>
                <a:gd name="connsiteX264" fmla="*/ 4932511 w 8613217"/>
                <a:gd name="connsiteY264" fmla="*/ 6036252 h 6281670"/>
                <a:gd name="connsiteX265" fmla="*/ 4919050 w 8613217"/>
                <a:gd name="connsiteY265" fmla="*/ 5940011 h 6281670"/>
                <a:gd name="connsiteX266" fmla="*/ 4830213 w 8613217"/>
                <a:gd name="connsiteY266" fmla="*/ 5933281 h 6281670"/>
                <a:gd name="connsiteX267" fmla="*/ 4779064 w 8613217"/>
                <a:gd name="connsiteY267" fmla="*/ 5876074 h 6281670"/>
                <a:gd name="connsiteX268" fmla="*/ 4778391 w 8613217"/>
                <a:gd name="connsiteY268" fmla="*/ 5829637 h 6281670"/>
                <a:gd name="connsiteX269" fmla="*/ 5091342 w 8613217"/>
                <a:gd name="connsiteY269" fmla="*/ 5236712 h 6281670"/>
                <a:gd name="connsiteX270" fmla="*/ 5116243 w 8613217"/>
                <a:gd name="connsiteY270" fmla="*/ 5202389 h 6281670"/>
                <a:gd name="connsiteX271" fmla="*/ 5269690 w 8613217"/>
                <a:gd name="connsiteY271" fmla="*/ 5086631 h 6281670"/>
                <a:gd name="connsiteX272" fmla="*/ 5744837 w 8613217"/>
                <a:gd name="connsiteY272" fmla="*/ 4795889 h 6281670"/>
                <a:gd name="connsiteX273" fmla="*/ 5814830 w 8613217"/>
                <a:gd name="connsiteY273" fmla="*/ 4775699 h 6281670"/>
                <a:gd name="connsiteX274" fmla="*/ 6103553 w 8613217"/>
                <a:gd name="connsiteY274" fmla="*/ 4765603 h 6281670"/>
                <a:gd name="connsiteX275" fmla="*/ 7086824 w 8613217"/>
                <a:gd name="connsiteY275" fmla="*/ 4811369 h 6281670"/>
                <a:gd name="connsiteX276" fmla="*/ 7489959 w 8613217"/>
                <a:gd name="connsiteY276" fmla="*/ 4805311 h 6281670"/>
                <a:gd name="connsiteX277" fmla="*/ 7516880 w 8613217"/>
                <a:gd name="connsiteY277" fmla="*/ 4801946 h 6281670"/>
                <a:gd name="connsiteX278" fmla="*/ 7536397 w 8613217"/>
                <a:gd name="connsiteY278" fmla="*/ 4800600 h 6281670"/>
                <a:gd name="connsiteX279" fmla="*/ 7619850 w 8613217"/>
                <a:gd name="connsiteY279" fmla="*/ 4791178 h 6281670"/>
                <a:gd name="connsiteX280" fmla="*/ 7661577 w 8613217"/>
                <a:gd name="connsiteY280" fmla="*/ 4813388 h 6281670"/>
                <a:gd name="connsiteX281" fmla="*/ 7920014 w 8613217"/>
                <a:gd name="connsiteY281" fmla="*/ 5004523 h 6281670"/>
                <a:gd name="connsiteX282" fmla="*/ 8354780 w 8613217"/>
                <a:gd name="connsiteY282" fmla="*/ 4830886 h 6281670"/>
                <a:gd name="connsiteX283" fmla="*/ 8579567 w 8613217"/>
                <a:gd name="connsiteY283" fmla="*/ 4409580 h 6281670"/>
                <a:gd name="connsiteX284" fmla="*/ 8613217 w 8613217"/>
                <a:gd name="connsiteY284" fmla="*/ 4250076 h 6281670"/>
                <a:gd name="connsiteX285" fmla="*/ 8613217 w 8613217"/>
                <a:gd name="connsiteY285" fmla="*/ 4196235 h 6281670"/>
                <a:gd name="connsiteX286" fmla="*/ 8420062 w 8613217"/>
                <a:gd name="connsiteY286" fmla="*/ 4211041 h 6281670"/>
                <a:gd name="connsiteX287" fmla="*/ 4571776 w 8613217"/>
                <a:gd name="connsiteY287" fmla="*/ 915970 h 6281670"/>
                <a:gd name="connsiteX288" fmla="*/ 4583890 w 8613217"/>
                <a:gd name="connsiteY288" fmla="*/ 888377 h 6281670"/>
                <a:gd name="connsiteX289" fmla="*/ 4571776 w 8613217"/>
                <a:gd name="connsiteY289" fmla="*/ 915970 h 6281670"/>
                <a:gd name="connsiteX290" fmla="*/ 2362948 w 8613217"/>
                <a:gd name="connsiteY290" fmla="*/ 965100 h 6281670"/>
                <a:gd name="connsiteX291" fmla="*/ 2363621 w 8613217"/>
                <a:gd name="connsiteY291" fmla="*/ 962408 h 6281670"/>
                <a:gd name="connsiteX292" fmla="*/ 2368332 w 8613217"/>
                <a:gd name="connsiteY292" fmla="*/ 967119 h 6281670"/>
                <a:gd name="connsiteX293" fmla="*/ 2362948 w 8613217"/>
                <a:gd name="connsiteY293" fmla="*/ 965100 h 6281670"/>
                <a:gd name="connsiteX294" fmla="*/ 2435633 w 8613217"/>
                <a:gd name="connsiteY294" fmla="*/ 1055284 h 6281670"/>
                <a:gd name="connsiteX295" fmla="*/ 2426211 w 8613217"/>
                <a:gd name="connsiteY295" fmla="*/ 1053265 h 6281670"/>
                <a:gd name="connsiteX296" fmla="*/ 2370351 w 8613217"/>
                <a:gd name="connsiteY296" fmla="*/ 968465 h 6281670"/>
                <a:gd name="connsiteX297" fmla="*/ 2432268 w 8613217"/>
                <a:gd name="connsiteY297" fmla="*/ 1045862 h 6281670"/>
                <a:gd name="connsiteX298" fmla="*/ 2435633 w 8613217"/>
                <a:gd name="connsiteY298" fmla="*/ 1055284 h 6281670"/>
                <a:gd name="connsiteX299" fmla="*/ 695895 w 8613217"/>
                <a:gd name="connsiteY299" fmla="*/ 1016922 h 6281670"/>
                <a:gd name="connsiteX300" fmla="*/ 692530 w 8613217"/>
                <a:gd name="connsiteY300" fmla="*/ 1005481 h 6281670"/>
                <a:gd name="connsiteX301" fmla="*/ 695895 w 8613217"/>
                <a:gd name="connsiteY301" fmla="*/ 1016922 h 6281670"/>
                <a:gd name="connsiteX302" fmla="*/ 4511205 w 8613217"/>
                <a:gd name="connsiteY302" fmla="*/ 6014042 h 6281670"/>
                <a:gd name="connsiteX303" fmla="*/ 4537452 w 8613217"/>
                <a:gd name="connsiteY303" fmla="*/ 5944049 h 6281670"/>
                <a:gd name="connsiteX304" fmla="*/ 4511205 w 8613217"/>
                <a:gd name="connsiteY304" fmla="*/ 6014042 h 6281670"/>
                <a:gd name="connsiteX305" fmla="*/ 4750797 w 8613217"/>
                <a:gd name="connsiteY305" fmla="*/ 5917128 h 6281670"/>
                <a:gd name="connsiteX306" fmla="*/ 4741375 w 8613217"/>
                <a:gd name="connsiteY306" fmla="*/ 5939338 h 6281670"/>
                <a:gd name="connsiteX307" fmla="*/ 4732626 w 8613217"/>
                <a:gd name="connsiteY307" fmla="*/ 5935300 h 6281670"/>
                <a:gd name="connsiteX308" fmla="*/ 4727915 w 8613217"/>
                <a:gd name="connsiteY308" fmla="*/ 5907706 h 6281670"/>
                <a:gd name="connsiteX309" fmla="*/ 4750797 w 8613217"/>
                <a:gd name="connsiteY309" fmla="*/ 5875402 h 6281670"/>
                <a:gd name="connsiteX310" fmla="*/ 4750797 w 8613217"/>
                <a:gd name="connsiteY310" fmla="*/ 5917128 h 6281670"/>
                <a:gd name="connsiteX311" fmla="*/ 4875978 w 8613217"/>
                <a:gd name="connsiteY311" fmla="*/ 5457461 h 6281670"/>
                <a:gd name="connsiteX312" fmla="*/ 4616868 w 8613217"/>
                <a:gd name="connsiteY312" fmla="*/ 5877421 h 6281670"/>
                <a:gd name="connsiteX313" fmla="*/ 4562354 w 8613217"/>
                <a:gd name="connsiteY313" fmla="*/ 5884824 h 6281670"/>
                <a:gd name="connsiteX314" fmla="*/ 4880015 w 8613217"/>
                <a:gd name="connsiteY314" fmla="*/ 5419772 h 6281670"/>
                <a:gd name="connsiteX315" fmla="*/ 4875978 w 8613217"/>
                <a:gd name="connsiteY315" fmla="*/ 5457461 h 6281670"/>
                <a:gd name="connsiteX316" fmla="*/ 5020675 w 8613217"/>
                <a:gd name="connsiteY316" fmla="*/ 5141145 h 6281670"/>
                <a:gd name="connsiteX317" fmla="*/ 4989717 w 8613217"/>
                <a:gd name="connsiteY317" fmla="*/ 5179506 h 6281670"/>
                <a:gd name="connsiteX318" fmla="*/ 4445922 w 8613217"/>
                <a:gd name="connsiteY318" fmla="*/ 5878767 h 6281670"/>
                <a:gd name="connsiteX319" fmla="*/ 4415637 w 8613217"/>
                <a:gd name="connsiteY319" fmla="*/ 5953471 h 6281670"/>
                <a:gd name="connsiteX320" fmla="*/ 4357085 w 8613217"/>
                <a:gd name="connsiteY320" fmla="*/ 6075286 h 6281670"/>
                <a:gd name="connsiteX321" fmla="*/ 4338240 w 8613217"/>
                <a:gd name="connsiteY321" fmla="*/ 6125762 h 6281670"/>
                <a:gd name="connsiteX322" fmla="*/ 4322761 w 8613217"/>
                <a:gd name="connsiteY322" fmla="*/ 6080671 h 6281670"/>
                <a:gd name="connsiteX323" fmla="*/ 4306609 w 8613217"/>
                <a:gd name="connsiteY323" fmla="*/ 6061826 h 6281670"/>
                <a:gd name="connsiteX324" fmla="*/ 4295168 w 8613217"/>
                <a:gd name="connsiteY324" fmla="*/ 6082689 h 6281670"/>
                <a:gd name="connsiteX325" fmla="*/ 4292475 w 8613217"/>
                <a:gd name="connsiteY325" fmla="*/ 6112302 h 6281670"/>
                <a:gd name="connsiteX326" fmla="*/ 4277669 w 8613217"/>
                <a:gd name="connsiteY326" fmla="*/ 6097496 h 6281670"/>
                <a:gd name="connsiteX327" fmla="*/ 4183447 w 8613217"/>
                <a:gd name="connsiteY327" fmla="*/ 5282478 h 6281670"/>
                <a:gd name="connsiteX328" fmla="*/ 4412945 w 8613217"/>
                <a:gd name="connsiteY328" fmla="*/ 4743394 h 6281670"/>
                <a:gd name="connsiteX329" fmla="*/ 5036828 w 8613217"/>
                <a:gd name="connsiteY329" fmla="*/ 3935106 h 6281670"/>
                <a:gd name="connsiteX330" fmla="*/ 5054999 w 8613217"/>
                <a:gd name="connsiteY330" fmla="*/ 3966064 h 6281670"/>
                <a:gd name="connsiteX331" fmla="*/ 5020675 w 8613217"/>
                <a:gd name="connsiteY33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247863 w 8613217"/>
                <a:gd name="connsiteY161" fmla="*/ 2802425 h 6281670"/>
                <a:gd name="connsiteX162" fmla="*/ 2055381 w 8613217"/>
                <a:gd name="connsiteY162" fmla="*/ 2665131 h 6281670"/>
                <a:gd name="connsiteX163" fmla="*/ 1471879 w 8613217"/>
                <a:gd name="connsiteY163" fmla="*/ 2148930 h 6281670"/>
                <a:gd name="connsiteX164" fmla="*/ 1461111 w 8613217"/>
                <a:gd name="connsiteY164" fmla="*/ 2109895 h 6281670"/>
                <a:gd name="connsiteX165" fmla="*/ 1501492 w 8613217"/>
                <a:gd name="connsiteY165" fmla="*/ 1918759 h 6281670"/>
                <a:gd name="connsiteX166" fmla="*/ 1395155 w 8613217"/>
                <a:gd name="connsiteY166" fmla="*/ 1570812 h 6281670"/>
                <a:gd name="connsiteX167" fmla="*/ 937507 w 8613217"/>
                <a:gd name="connsiteY167" fmla="*/ 860783 h 6281670"/>
                <a:gd name="connsiteX168" fmla="*/ 682435 w 8613217"/>
                <a:gd name="connsiteY168" fmla="*/ 471109 h 6281670"/>
                <a:gd name="connsiteX169" fmla="*/ 590905 w 8613217"/>
                <a:gd name="connsiteY169" fmla="*/ 214691 h 6281670"/>
                <a:gd name="connsiteX170" fmla="*/ 581483 w 8613217"/>
                <a:gd name="connsiteY170" fmla="*/ 222767 h 6281670"/>
                <a:gd name="connsiteX171" fmla="*/ 555909 w 8613217"/>
                <a:gd name="connsiteY171" fmla="*/ 262475 h 6281670"/>
                <a:gd name="connsiteX172" fmla="*/ 423998 w 8613217"/>
                <a:gd name="connsiteY172" fmla="*/ 619845 h 6281670"/>
                <a:gd name="connsiteX173" fmla="*/ 443515 w 8613217"/>
                <a:gd name="connsiteY173" fmla="*/ 1227575 h 6281670"/>
                <a:gd name="connsiteX174" fmla="*/ 806942 w 8613217"/>
                <a:gd name="connsiteY174" fmla="*/ 1996156 h 6281670"/>
                <a:gd name="connsiteX175" fmla="*/ 1087589 w 8613217"/>
                <a:gd name="connsiteY175" fmla="*/ 2216231 h 6281670"/>
                <a:gd name="connsiteX176" fmla="*/ 1317086 w 8613217"/>
                <a:gd name="connsiteY176" fmla="*/ 2233729 h 6281670"/>
                <a:gd name="connsiteX177" fmla="*/ 1327181 w 8613217"/>
                <a:gd name="connsiteY177" fmla="*/ 2198060 h 6281670"/>
                <a:gd name="connsiteX178" fmla="*/ 816364 w 8613217"/>
                <a:gd name="connsiteY178" fmla="*/ 1324489 h 6281670"/>
                <a:gd name="connsiteX179" fmla="*/ 702625 w 8613217"/>
                <a:gd name="connsiteY179" fmla="*/ 1031056 h 6281670"/>
                <a:gd name="connsiteX180" fmla="*/ 767908 w 8613217"/>
                <a:gd name="connsiteY180" fmla="*/ 1173061 h 6281670"/>
                <a:gd name="connsiteX181" fmla="*/ 1444285 w 8613217"/>
                <a:gd name="connsiteY181" fmla="*/ 2226326 h 6281670"/>
                <a:gd name="connsiteX182" fmla="*/ 2209501 w 8613217"/>
                <a:gd name="connsiteY182" fmla="*/ 2876457 h 6281670"/>
                <a:gd name="connsiteX183" fmla="*/ 2340738 w 8613217"/>
                <a:gd name="connsiteY183" fmla="*/ 2972025 h 6281670"/>
                <a:gd name="connsiteX184" fmla="*/ 2266034 w 8613217"/>
                <a:gd name="connsiteY184" fmla="*/ 2967313 h 6281670"/>
                <a:gd name="connsiteX185" fmla="*/ 1817807 w 8613217"/>
                <a:gd name="connsiteY185" fmla="*/ 3025866 h 6281670"/>
                <a:gd name="connsiteX186" fmla="*/ 1007500 w 8613217"/>
                <a:gd name="connsiteY186" fmla="*/ 3309877 h 6281670"/>
                <a:gd name="connsiteX187" fmla="*/ 960389 w 8613217"/>
                <a:gd name="connsiteY187" fmla="*/ 3293725 h 6281670"/>
                <a:gd name="connsiteX188" fmla="*/ 446207 w 8613217"/>
                <a:gd name="connsiteY188" fmla="*/ 3134221 h 6281670"/>
                <a:gd name="connsiteX189" fmla="*/ 217383 w 8613217"/>
                <a:gd name="connsiteY189" fmla="*/ 3227096 h 6281670"/>
                <a:gd name="connsiteX190" fmla="*/ 0 w 8613217"/>
                <a:gd name="connsiteY190" fmla="*/ 3236518 h 6281670"/>
                <a:gd name="connsiteX191" fmla="*/ 0 w 8613217"/>
                <a:gd name="connsiteY191" fmla="*/ 3330740 h 6281670"/>
                <a:gd name="connsiteX192" fmla="*/ 9422 w 8613217"/>
                <a:gd name="connsiteY192" fmla="*/ 3346892 h 6281670"/>
                <a:gd name="connsiteX193" fmla="*/ 255072 w 8613217"/>
                <a:gd name="connsiteY193" fmla="*/ 3717723 h 6281670"/>
                <a:gd name="connsiteX194" fmla="*/ 747044 w 8613217"/>
                <a:gd name="connsiteY194" fmla="*/ 3826078 h 6281670"/>
                <a:gd name="connsiteX195" fmla="*/ 1016249 w 8613217"/>
                <a:gd name="connsiteY195" fmla="*/ 3490244 h 6281670"/>
                <a:gd name="connsiteX196" fmla="*/ 981253 w 8613217"/>
                <a:gd name="connsiteY196" fmla="*/ 3461305 h 6281670"/>
                <a:gd name="connsiteX197" fmla="*/ 563312 w 8613217"/>
                <a:gd name="connsiteY197" fmla="*/ 3490917 h 6281670"/>
                <a:gd name="connsiteX198" fmla="*/ 390347 w 8613217"/>
                <a:gd name="connsiteY198" fmla="*/ 3460632 h 6281670"/>
                <a:gd name="connsiteX199" fmla="*/ 489953 w 8613217"/>
                <a:gd name="connsiteY199" fmla="*/ 3463997 h 6281670"/>
                <a:gd name="connsiteX200" fmla="*/ 903183 w 8613217"/>
                <a:gd name="connsiteY200" fmla="*/ 3408137 h 6281670"/>
                <a:gd name="connsiteX201" fmla="*/ 1043170 w 8613217"/>
                <a:gd name="connsiteY201" fmla="*/ 3372467 h 6281670"/>
                <a:gd name="connsiteX202" fmla="*/ 1508895 w 8613217"/>
                <a:gd name="connsiteY202" fmla="*/ 3218347 h 6281670"/>
                <a:gd name="connsiteX203" fmla="*/ 1912029 w 8613217"/>
                <a:gd name="connsiteY203" fmla="*/ 3101243 h 6281670"/>
                <a:gd name="connsiteX204" fmla="*/ 1912029 w 8613217"/>
                <a:gd name="connsiteY204" fmla="*/ 3101243 h 6281670"/>
                <a:gd name="connsiteX205" fmla="*/ 2113933 w 8613217"/>
                <a:gd name="connsiteY205" fmla="*/ 3072976 h 6281670"/>
                <a:gd name="connsiteX206" fmla="*/ 2553150 w 8613217"/>
                <a:gd name="connsiteY206" fmla="*/ 3130187 h 6281670"/>
                <a:gd name="connsiteX207" fmla="*/ 3282324 w 8613217"/>
                <a:gd name="connsiteY207" fmla="*/ 3670118 h 6281670"/>
                <a:gd name="connsiteX208" fmla="*/ 3580428 w 8613217"/>
                <a:gd name="connsiteY208" fmla="*/ 4087880 h 6281670"/>
                <a:gd name="connsiteX209" fmla="*/ 3776274 w 8613217"/>
                <a:gd name="connsiteY209" fmla="*/ 4626290 h 6281670"/>
                <a:gd name="connsiteX210" fmla="*/ 3813963 w 8613217"/>
                <a:gd name="connsiteY210" fmla="*/ 4802619 h 6281670"/>
                <a:gd name="connsiteX211" fmla="*/ 3811944 w 8613217"/>
                <a:gd name="connsiteY211" fmla="*/ 5407658 h 6281670"/>
                <a:gd name="connsiteX212" fmla="*/ 3881265 w 8613217"/>
                <a:gd name="connsiteY212" fmla="*/ 5874056 h 6281670"/>
                <a:gd name="connsiteX213" fmla="*/ 3879919 w 8613217"/>
                <a:gd name="connsiteY213" fmla="*/ 5898957 h 6281670"/>
                <a:gd name="connsiteX214" fmla="*/ 3757430 w 8613217"/>
                <a:gd name="connsiteY214" fmla="*/ 5946068 h 6281670"/>
                <a:gd name="connsiteX215" fmla="*/ 3743970 w 8613217"/>
                <a:gd name="connsiteY215" fmla="*/ 6053750 h 6281670"/>
                <a:gd name="connsiteX216" fmla="*/ 3803195 w 8613217"/>
                <a:gd name="connsiteY216" fmla="*/ 6092112 h 6281670"/>
                <a:gd name="connsiteX217" fmla="*/ 3896071 w 8613217"/>
                <a:gd name="connsiteY217" fmla="*/ 6023464 h 6281670"/>
                <a:gd name="connsiteX218" fmla="*/ 3920972 w 8613217"/>
                <a:gd name="connsiteY218" fmla="*/ 5996544 h 6281670"/>
                <a:gd name="connsiteX219" fmla="*/ 3918953 w 8613217"/>
                <a:gd name="connsiteY219" fmla="*/ 6053077 h 6281670"/>
                <a:gd name="connsiteX220" fmla="*/ 3931741 w 8613217"/>
                <a:gd name="connsiteY220" fmla="*/ 6077978 h 6281670"/>
                <a:gd name="connsiteX221" fmla="*/ 3951931 w 8613217"/>
                <a:gd name="connsiteY221" fmla="*/ 6055769 h 6281670"/>
                <a:gd name="connsiteX222" fmla="*/ 3972121 w 8613217"/>
                <a:gd name="connsiteY222" fmla="*/ 5988468 h 6281670"/>
                <a:gd name="connsiteX223" fmla="*/ 3994331 w 8613217"/>
                <a:gd name="connsiteY223" fmla="*/ 5968277 h 6281670"/>
                <a:gd name="connsiteX224" fmla="*/ 4005099 w 8613217"/>
                <a:gd name="connsiteY224" fmla="*/ 5995198 h 6281670"/>
                <a:gd name="connsiteX225" fmla="*/ 4071054 w 8613217"/>
                <a:gd name="connsiteY225" fmla="*/ 6040290 h 6281670"/>
                <a:gd name="connsiteX226" fmla="*/ 4100667 w 8613217"/>
                <a:gd name="connsiteY226" fmla="*/ 6026829 h 6281670"/>
                <a:gd name="connsiteX227" fmla="*/ 4110089 w 8613217"/>
                <a:gd name="connsiteY227" fmla="*/ 5993179 h 6281670"/>
                <a:gd name="connsiteX228" fmla="*/ 4124895 w 8613217"/>
                <a:gd name="connsiteY228" fmla="*/ 6032214 h 6281670"/>
                <a:gd name="connsiteX229" fmla="*/ 4117492 w 8613217"/>
                <a:gd name="connsiteY229" fmla="*/ 6106918 h 6281670"/>
                <a:gd name="connsiteX230" fmla="*/ 4080476 w 8613217"/>
                <a:gd name="connsiteY230" fmla="*/ 6141242 h 6281670"/>
                <a:gd name="connsiteX231" fmla="*/ 4176717 w 8613217"/>
                <a:gd name="connsiteY231" fmla="*/ 6189025 h 6281670"/>
                <a:gd name="connsiteX232" fmla="*/ 4170660 w 8613217"/>
                <a:gd name="connsiteY232" fmla="*/ 6271133 h 6281670"/>
                <a:gd name="connsiteX233" fmla="*/ 4195562 w 8613217"/>
                <a:gd name="connsiteY233" fmla="*/ 6277863 h 6281670"/>
                <a:gd name="connsiteX234" fmla="*/ 4261517 w 8613217"/>
                <a:gd name="connsiteY234" fmla="*/ 6267768 h 6281670"/>
                <a:gd name="connsiteX235" fmla="*/ 4289784 w 8613217"/>
                <a:gd name="connsiteY235" fmla="*/ 6247578 h 6281670"/>
                <a:gd name="connsiteX236" fmla="*/ 4295840 w 8613217"/>
                <a:gd name="connsiteY236" fmla="*/ 6204505 h 6281670"/>
                <a:gd name="connsiteX237" fmla="*/ 4305936 w 8613217"/>
                <a:gd name="connsiteY237" fmla="*/ 6182969 h 6281670"/>
                <a:gd name="connsiteX238" fmla="*/ 4324107 w 8613217"/>
                <a:gd name="connsiteY238" fmla="*/ 6199794 h 6281670"/>
                <a:gd name="connsiteX239" fmla="*/ 4336894 w 8613217"/>
                <a:gd name="connsiteY239" fmla="*/ 6230752 h 6281670"/>
                <a:gd name="connsiteX240" fmla="*/ 4342951 w 8613217"/>
                <a:gd name="connsiteY240" fmla="*/ 6226714 h 6281670"/>
                <a:gd name="connsiteX241" fmla="*/ 4369872 w 8613217"/>
                <a:gd name="connsiteY241" fmla="*/ 6185660 h 6281670"/>
                <a:gd name="connsiteX242" fmla="*/ 4382659 w 8613217"/>
                <a:gd name="connsiteY242" fmla="*/ 6234791 h 6281670"/>
                <a:gd name="connsiteX243" fmla="*/ 4406888 w 8613217"/>
                <a:gd name="connsiteY243" fmla="*/ 6265749 h 6281670"/>
                <a:gd name="connsiteX244" fmla="*/ 4484284 w 8613217"/>
                <a:gd name="connsiteY244" fmla="*/ 6275171 h 6281670"/>
                <a:gd name="connsiteX245" fmla="*/ 4499090 w 8613217"/>
                <a:gd name="connsiteY245" fmla="*/ 6272479 h 6281670"/>
                <a:gd name="connsiteX246" fmla="*/ 4512551 w 8613217"/>
                <a:gd name="connsiteY246" fmla="*/ 6181622 h 6281670"/>
                <a:gd name="connsiteX247" fmla="*/ 4572449 w 8613217"/>
                <a:gd name="connsiteY247" fmla="*/ 6153356 h 6281670"/>
                <a:gd name="connsiteX248" fmla="*/ 4575814 w 8613217"/>
                <a:gd name="connsiteY248" fmla="*/ 6127781 h 6281670"/>
                <a:gd name="connsiteX249" fmla="*/ 4538125 w 8613217"/>
                <a:gd name="connsiteY249" fmla="*/ 6076633 h 6281670"/>
                <a:gd name="connsiteX250" fmla="*/ 4536779 w 8613217"/>
                <a:gd name="connsiteY250" fmla="*/ 6042309 h 6281670"/>
                <a:gd name="connsiteX251" fmla="*/ 4573122 w 8613217"/>
                <a:gd name="connsiteY251" fmla="*/ 6032214 h 6281670"/>
                <a:gd name="connsiteX252" fmla="*/ 4637731 w 8613217"/>
                <a:gd name="connsiteY252" fmla="*/ 6051058 h 6281670"/>
                <a:gd name="connsiteX253" fmla="*/ 4665997 w 8613217"/>
                <a:gd name="connsiteY253" fmla="*/ 6029522 h 6281670"/>
                <a:gd name="connsiteX254" fmla="*/ 4665997 w 8613217"/>
                <a:gd name="connsiteY254" fmla="*/ 5985776 h 6281670"/>
                <a:gd name="connsiteX255" fmla="*/ 4681477 w 8613217"/>
                <a:gd name="connsiteY255" fmla="*/ 5966931 h 6281670"/>
                <a:gd name="connsiteX256" fmla="*/ 4701667 w 8613217"/>
                <a:gd name="connsiteY256" fmla="*/ 5981065 h 6281670"/>
                <a:gd name="connsiteX257" fmla="*/ 4724550 w 8613217"/>
                <a:gd name="connsiteY257" fmla="*/ 6054423 h 6281670"/>
                <a:gd name="connsiteX258" fmla="*/ 4743394 w 8613217"/>
                <a:gd name="connsiteY258" fmla="*/ 6073268 h 6281670"/>
                <a:gd name="connsiteX259" fmla="*/ 4752143 w 8613217"/>
                <a:gd name="connsiteY259" fmla="*/ 6050385 h 6281670"/>
                <a:gd name="connsiteX260" fmla="*/ 4752143 w 8613217"/>
                <a:gd name="connsiteY260" fmla="*/ 5996544 h 6281670"/>
                <a:gd name="connsiteX261" fmla="*/ 4800600 w 8613217"/>
                <a:gd name="connsiteY261" fmla="*/ 6046347 h 6281670"/>
                <a:gd name="connsiteX262" fmla="*/ 4859825 w 8613217"/>
                <a:gd name="connsiteY262" fmla="*/ 6088747 h 6281670"/>
                <a:gd name="connsiteX263" fmla="*/ 4932511 w 8613217"/>
                <a:gd name="connsiteY263" fmla="*/ 6036252 h 6281670"/>
                <a:gd name="connsiteX264" fmla="*/ 4919050 w 8613217"/>
                <a:gd name="connsiteY264" fmla="*/ 5940011 h 6281670"/>
                <a:gd name="connsiteX265" fmla="*/ 4830213 w 8613217"/>
                <a:gd name="connsiteY265" fmla="*/ 5933281 h 6281670"/>
                <a:gd name="connsiteX266" fmla="*/ 4779064 w 8613217"/>
                <a:gd name="connsiteY266" fmla="*/ 5876074 h 6281670"/>
                <a:gd name="connsiteX267" fmla="*/ 4778391 w 8613217"/>
                <a:gd name="connsiteY267" fmla="*/ 5829637 h 6281670"/>
                <a:gd name="connsiteX268" fmla="*/ 5091342 w 8613217"/>
                <a:gd name="connsiteY268" fmla="*/ 5236712 h 6281670"/>
                <a:gd name="connsiteX269" fmla="*/ 5116243 w 8613217"/>
                <a:gd name="connsiteY269" fmla="*/ 5202389 h 6281670"/>
                <a:gd name="connsiteX270" fmla="*/ 5269690 w 8613217"/>
                <a:gd name="connsiteY270" fmla="*/ 5086631 h 6281670"/>
                <a:gd name="connsiteX271" fmla="*/ 5744837 w 8613217"/>
                <a:gd name="connsiteY271" fmla="*/ 4795889 h 6281670"/>
                <a:gd name="connsiteX272" fmla="*/ 5814830 w 8613217"/>
                <a:gd name="connsiteY272" fmla="*/ 4775699 h 6281670"/>
                <a:gd name="connsiteX273" fmla="*/ 6103553 w 8613217"/>
                <a:gd name="connsiteY273" fmla="*/ 4765603 h 6281670"/>
                <a:gd name="connsiteX274" fmla="*/ 7086824 w 8613217"/>
                <a:gd name="connsiteY274" fmla="*/ 4811369 h 6281670"/>
                <a:gd name="connsiteX275" fmla="*/ 7489959 w 8613217"/>
                <a:gd name="connsiteY275" fmla="*/ 4805311 h 6281670"/>
                <a:gd name="connsiteX276" fmla="*/ 7516880 w 8613217"/>
                <a:gd name="connsiteY276" fmla="*/ 4801946 h 6281670"/>
                <a:gd name="connsiteX277" fmla="*/ 7536397 w 8613217"/>
                <a:gd name="connsiteY277" fmla="*/ 4800600 h 6281670"/>
                <a:gd name="connsiteX278" fmla="*/ 7619850 w 8613217"/>
                <a:gd name="connsiteY278" fmla="*/ 4791178 h 6281670"/>
                <a:gd name="connsiteX279" fmla="*/ 7661577 w 8613217"/>
                <a:gd name="connsiteY279" fmla="*/ 4813388 h 6281670"/>
                <a:gd name="connsiteX280" fmla="*/ 7920014 w 8613217"/>
                <a:gd name="connsiteY280" fmla="*/ 5004523 h 6281670"/>
                <a:gd name="connsiteX281" fmla="*/ 8354780 w 8613217"/>
                <a:gd name="connsiteY281" fmla="*/ 4830886 h 6281670"/>
                <a:gd name="connsiteX282" fmla="*/ 8579567 w 8613217"/>
                <a:gd name="connsiteY282" fmla="*/ 4409580 h 6281670"/>
                <a:gd name="connsiteX283" fmla="*/ 8613217 w 8613217"/>
                <a:gd name="connsiteY283" fmla="*/ 4250076 h 6281670"/>
                <a:gd name="connsiteX284" fmla="*/ 8613217 w 8613217"/>
                <a:gd name="connsiteY284" fmla="*/ 4196235 h 6281670"/>
                <a:gd name="connsiteX285" fmla="*/ 8420062 w 8613217"/>
                <a:gd name="connsiteY285" fmla="*/ 4211041 h 6281670"/>
                <a:gd name="connsiteX286" fmla="*/ 4571776 w 8613217"/>
                <a:gd name="connsiteY286" fmla="*/ 915970 h 6281670"/>
                <a:gd name="connsiteX287" fmla="*/ 4583890 w 8613217"/>
                <a:gd name="connsiteY287" fmla="*/ 888377 h 6281670"/>
                <a:gd name="connsiteX288" fmla="*/ 4571776 w 8613217"/>
                <a:gd name="connsiteY288" fmla="*/ 915970 h 6281670"/>
                <a:gd name="connsiteX289" fmla="*/ 2362948 w 8613217"/>
                <a:gd name="connsiteY289" fmla="*/ 965100 h 6281670"/>
                <a:gd name="connsiteX290" fmla="*/ 2363621 w 8613217"/>
                <a:gd name="connsiteY290" fmla="*/ 962408 h 6281670"/>
                <a:gd name="connsiteX291" fmla="*/ 2368332 w 8613217"/>
                <a:gd name="connsiteY291" fmla="*/ 967119 h 6281670"/>
                <a:gd name="connsiteX292" fmla="*/ 2362948 w 8613217"/>
                <a:gd name="connsiteY292" fmla="*/ 965100 h 6281670"/>
                <a:gd name="connsiteX293" fmla="*/ 2435633 w 8613217"/>
                <a:gd name="connsiteY293" fmla="*/ 1055284 h 6281670"/>
                <a:gd name="connsiteX294" fmla="*/ 2426211 w 8613217"/>
                <a:gd name="connsiteY294" fmla="*/ 1053265 h 6281670"/>
                <a:gd name="connsiteX295" fmla="*/ 2370351 w 8613217"/>
                <a:gd name="connsiteY295" fmla="*/ 968465 h 6281670"/>
                <a:gd name="connsiteX296" fmla="*/ 2432268 w 8613217"/>
                <a:gd name="connsiteY296" fmla="*/ 1045862 h 6281670"/>
                <a:gd name="connsiteX297" fmla="*/ 2435633 w 8613217"/>
                <a:gd name="connsiteY297" fmla="*/ 1055284 h 6281670"/>
                <a:gd name="connsiteX298" fmla="*/ 695895 w 8613217"/>
                <a:gd name="connsiteY298" fmla="*/ 1016922 h 6281670"/>
                <a:gd name="connsiteX299" fmla="*/ 692530 w 8613217"/>
                <a:gd name="connsiteY299" fmla="*/ 1005481 h 6281670"/>
                <a:gd name="connsiteX300" fmla="*/ 695895 w 8613217"/>
                <a:gd name="connsiteY300" fmla="*/ 1016922 h 6281670"/>
                <a:gd name="connsiteX301" fmla="*/ 4511205 w 8613217"/>
                <a:gd name="connsiteY301" fmla="*/ 6014042 h 6281670"/>
                <a:gd name="connsiteX302" fmla="*/ 4537452 w 8613217"/>
                <a:gd name="connsiteY302" fmla="*/ 5944049 h 6281670"/>
                <a:gd name="connsiteX303" fmla="*/ 4511205 w 8613217"/>
                <a:gd name="connsiteY303" fmla="*/ 6014042 h 6281670"/>
                <a:gd name="connsiteX304" fmla="*/ 4750797 w 8613217"/>
                <a:gd name="connsiteY304" fmla="*/ 5917128 h 6281670"/>
                <a:gd name="connsiteX305" fmla="*/ 4741375 w 8613217"/>
                <a:gd name="connsiteY305" fmla="*/ 5939338 h 6281670"/>
                <a:gd name="connsiteX306" fmla="*/ 4732626 w 8613217"/>
                <a:gd name="connsiteY306" fmla="*/ 5935300 h 6281670"/>
                <a:gd name="connsiteX307" fmla="*/ 4727915 w 8613217"/>
                <a:gd name="connsiteY307" fmla="*/ 5907706 h 6281670"/>
                <a:gd name="connsiteX308" fmla="*/ 4750797 w 8613217"/>
                <a:gd name="connsiteY308" fmla="*/ 5875402 h 6281670"/>
                <a:gd name="connsiteX309" fmla="*/ 4750797 w 8613217"/>
                <a:gd name="connsiteY309" fmla="*/ 5917128 h 6281670"/>
                <a:gd name="connsiteX310" fmla="*/ 4875978 w 8613217"/>
                <a:gd name="connsiteY310" fmla="*/ 5457461 h 6281670"/>
                <a:gd name="connsiteX311" fmla="*/ 4616868 w 8613217"/>
                <a:gd name="connsiteY311" fmla="*/ 5877421 h 6281670"/>
                <a:gd name="connsiteX312" fmla="*/ 4562354 w 8613217"/>
                <a:gd name="connsiteY312" fmla="*/ 5884824 h 6281670"/>
                <a:gd name="connsiteX313" fmla="*/ 4880015 w 8613217"/>
                <a:gd name="connsiteY313" fmla="*/ 5419772 h 6281670"/>
                <a:gd name="connsiteX314" fmla="*/ 4875978 w 8613217"/>
                <a:gd name="connsiteY314" fmla="*/ 5457461 h 6281670"/>
                <a:gd name="connsiteX315" fmla="*/ 5020675 w 8613217"/>
                <a:gd name="connsiteY315" fmla="*/ 5141145 h 6281670"/>
                <a:gd name="connsiteX316" fmla="*/ 4989717 w 8613217"/>
                <a:gd name="connsiteY316" fmla="*/ 5179506 h 6281670"/>
                <a:gd name="connsiteX317" fmla="*/ 4445922 w 8613217"/>
                <a:gd name="connsiteY317" fmla="*/ 5878767 h 6281670"/>
                <a:gd name="connsiteX318" fmla="*/ 4415637 w 8613217"/>
                <a:gd name="connsiteY318" fmla="*/ 5953471 h 6281670"/>
                <a:gd name="connsiteX319" fmla="*/ 4357085 w 8613217"/>
                <a:gd name="connsiteY319" fmla="*/ 6075286 h 6281670"/>
                <a:gd name="connsiteX320" fmla="*/ 4338240 w 8613217"/>
                <a:gd name="connsiteY320" fmla="*/ 6125762 h 6281670"/>
                <a:gd name="connsiteX321" fmla="*/ 4322761 w 8613217"/>
                <a:gd name="connsiteY321" fmla="*/ 6080671 h 6281670"/>
                <a:gd name="connsiteX322" fmla="*/ 4306609 w 8613217"/>
                <a:gd name="connsiteY322" fmla="*/ 6061826 h 6281670"/>
                <a:gd name="connsiteX323" fmla="*/ 4295168 w 8613217"/>
                <a:gd name="connsiteY323" fmla="*/ 6082689 h 6281670"/>
                <a:gd name="connsiteX324" fmla="*/ 4292475 w 8613217"/>
                <a:gd name="connsiteY324" fmla="*/ 6112302 h 6281670"/>
                <a:gd name="connsiteX325" fmla="*/ 4277669 w 8613217"/>
                <a:gd name="connsiteY325" fmla="*/ 6097496 h 6281670"/>
                <a:gd name="connsiteX326" fmla="*/ 4183447 w 8613217"/>
                <a:gd name="connsiteY326" fmla="*/ 5282478 h 6281670"/>
                <a:gd name="connsiteX327" fmla="*/ 4412945 w 8613217"/>
                <a:gd name="connsiteY327" fmla="*/ 4743394 h 6281670"/>
                <a:gd name="connsiteX328" fmla="*/ 5036828 w 8613217"/>
                <a:gd name="connsiteY328" fmla="*/ 3935106 h 6281670"/>
                <a:gd name="connsiteX329" fmla="*/ 5054999 w 8613217"/>
                <a:gd name="connsiteY329" fmla="*/ 3966064 h 6281670"/>
                <a:gd name="connsiteX330" fmla="*/ 5020675 w 8613217"/>
                <a:gd name="connsiteY33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53310 w 8613217"/>
                <a:gd name="connsiteY161" fmla="*/ 3004913 h 6281670"/>
                <a:gd name="connsiteX162" fmla="*/ 2055381 w 8613217"/>
                <a:gd name="connsiteY162" fmla="*/ 2665131 h 6281670"/>
                <a:gd name="connsiteX163" fmla="*/ 1471879 w 8613217"/>
                <a:gd name="connsiteY163" fmla="*/ 2148930 h 6281670"/>
                <a:gd name="connsiteX164" fmla="*/ 1461111 w 8613217"/>
                <a:gd name="connsiteY164" fmla="*/ 2109895 h 6281670"/>
                <a:gd name="connsiteX165" fmla="*/ 1501492 w 8613217"/>
                <a:gd name="connsiteY165" fmla="*/ 1918759 h 6281670"/>
                <a:gd name="connsiteX166" fmla="*/ 1395155 w 8613217"/>
                <a:gd name="connsiteY166" fmla="*/ 1570812 h 6281670"/>
                <a:gd name="connsiteX167" fmla="*/ 937507 w 8613217"/>
                <a:gd name="connsiteY167" fmla="*/ 860783 h 6281670"/>
                <a:gd name="connsiteX168" fmla="*/ 682435 w 8613217"/>
                <a:gd name="connsiteY168" fmla="*/ 471109 h 6281670"/>
                <a:gd name="connsiteX169" fmla="*/ 590905 w 8613217"/>
                <a:gd name="connsiteY169" fmla="*/ 214691 h 6281670"/>
                <a:gd name="connsiteX170" fmla="*/ 581483 w 8613217"/>
                <a:gd name="connsiteY170" fmla="*/ 222767 h 6281670"/>
                <a:gd name="connsiteX171" fmla="*/ 555909 w 8613217"/>
                <a:gd name="connsiteY171" fmla="*/ 262475 h 6281670"/>
                <a:gd name="connsiteX172" fmla="*/ 423998 w 8613217"/>
                <a:gd name="connsiteY172" fmla="*/ 619845 h 6281670"/>
                <a:gd name="connsiteX173" fmla="*/ 443515 w 8613217"/>
                <a:gd name="connsiteY173" fmla="*/ 1227575 h 6281670"/>
                <a:gd name="connsiteX174" fmla="*/ 806942 w 8613217"/>
                <a:gd name="connsiteY174" fmla="*/ 1996156 h 6281670"/>
                <a:gd name="connsiteX175" fmla="*/ 1087589 w 8613217"/>
                <a:gd name="connsiteY175" fmla="*/ 2216231 h 6281670"/>
                <a:gd name="connsiteX176" fmla="*/ 1317086 w 8613217"/>
                <a:gd name="connsiteY176" fmla="*/ 2233729 h 6281670"/>
                <a:gd name="connsiteX177" fmla="*/ 1327181 w 8613217"/>
                <a:gd name="connsiteY177" fmla="*/ 2198060 h 6281670"/>
                <a:gd name="connsiteX178" fmla="*/ 816364 w 8613217"/>
                <a:gd name="connsiteY178" fmla="*/ 1324489 h 6281670"/>
                <a:gd name="connsiteX179" fmla="*/ 702625 w 8613217"/>
                <a:gd name="connsiteY179" fmla="*/ 1031056 h 6281670"/>
                <a:gd name="connsiteX180" fmla="*/ 767908 w 8613217"/>
                <a:gd name="connsiteY180" fmla="*/ 1173061 h 6281670"/>
                <a:gd name="connsiteX181" fmla="*/ 1444285 w 8613217"/>
                <a:gd name="connsiteY181" fmla="*/ 2226326 h 6281670"/>
                <a:gd name="connsiteX182" fmla="*/ 2209501 w 8613217"/>
                <a:gd name="connsiteY182" fmla="*/ 2876457 h 6281670"/>
                <a:gd name="connsiteX183" fmla="*/ 2340738 w 8613217"/>
                <a:gd name="connsiteY183" fmla="*/ 2972025 h 6281670"/>
                <a:gd name="connsiteX184" fmla="*/ 2266034 w 8613217"/>
                <a:gd name="connsiteY184" fmla="*/ 2967313 h 6281670"/>
                <a:gd name="connsiteX185" fmla="*/ 1817807 w 8613217"/>
                <a:gd name="connsiteY185" fmla="*/ 3025866 h 6281670"/>
                <a:gd name="connsiteX186" fmla="*/ 1007500 w 8613217"/>
                <a:gd name="connsiteY186" fmla="*/ 3309877 h 6281670"/>
                <a:gd name="connsiteX187" fmla="*/ 960389 w 8613217"/>
                <a:gd name="connsiteY187" fmla="*/ 3293725 h 6281670"/>
                <a:gd name="connsiteX188" fmla="*/ 446207 w 8613217"/>
                <a:gd name="connsiteY188" fmla="*/ 3134221 h 6281670"/>
                <a:gd name="connsiteX189" fmla="*/ 217383 w 8613217"/>
                <a:gd name="connsiteY189" fmla="*/ 3227096 h 6281670"/>
                <a:gd name="connsiteX190" fmla="*/ 0 w 8613217"/>
                <a:gd name="connsiteY190" fmla="*/ 3236518 h 6281670"/>
                <a:gd name="connsiteX191" fmla="*/ 0 w 8613217"/>
                <a:gd name="connsiteY191" fmla="*/ 3330740 h 6281670"/>
                <a:gd name="connsiteX192" fmla="*/ 9422 w 8613217"/>
                <a:gd name="connsiteY192" fmla="*/ 3346892 h 6281670"/>
                <a:gd name="connsiteX193" fmla="*/ 255072 w 8613217"/>
                <a:gd name="connsiteY193" fmla="*/ 3717723 h 6281670"/>
                <a:gd name="connsiteX194" fmla="*/ 747044 w 8613217"/>
                <a:gd name="connsiteY194" fmla="*/ 3826078 h 6281670"/>
                <a:gd name="connsiteX195" fmla="*/ 1016249 w 8613217"/>
                <a:gd name="connsiteY195" fmla="*/ 3490244 h 6281670"/>
                <a:gd name="connsiteX196" fmla="*/ 981253 w 8613217"/>
                <a:gd name="connsiteY196" fmla="*/ 3461305 h 6281670"/>
                <a:gd name="connsiteX197" fmla="*/ 563312 w 8613217"/>
                <a:gd name="connsiteY197" fmla="*/ 3490917 h 6281670"/>
                <a:gd name="connsiteX198" fmla="*/ 390347 w 8613217"/>
                <a:gd name="connsiteY198" fmla="*/ 3460632 h 6281670"/>
                <a:gd name="connsiteX199" fmla="*/ 489953 w 8613217"/>
                <a:gd name="connsiteY199" fmla="*/ 3463997 h 6281670"/>
                <a:gd name="connsiteX200" fmla="*/ 903183 w 8613217"/>
                <a:gd name="connsiteY200" fmla="*/ 3408137 h 6281670"/>
                <a:gd name="connsiteX201" fmla="*/ 1043170 w 8613217"/>
                <a:gd name="connsiteY201" fmla="*/ 3372467 h 6281670"/>
                <a:gd name="connsiteX202" fmla="*/ 1508895 w 8613217"/>
                <a:gd name="connsiteY202" fmla="*/ 3218347 h 6281670"/>
                <a:gd name="connsiteX203" fmla="*/ 1912029 w 8613217"/>
                <a:gd name="connsiteY203" fmla="*/ 3101243 h 6281670"/>
                <a:gd name="connsiteX204" fmla="*/ 1912029 w 8613217"/>
                <a:gd name="connsiteY204" fmla="*/ 3101243 h 6281670"/>
                <a:gd name="connsiteX205" fmla="*/ 2113933 w 8613217"/>
                <a:gd name="connsiteY205" fmla="*/ 3072976 h 6281670"/>
                <a:gd name="connsiteX206" fmla="*/ 2553150 w 8613217"/>
                <a:gd name="connsiteY206" fmla="*/ 3130187 h 6281670"/>
                <a:gd name="connsiteX207" fmla="*/ 3282324 w 8613217"/>
                <a:gd name="connsiteY207" fmla="*/ 3670118 h 6281670"/>
                <a:gd name="connsiteX208" fmla="*/ 3580428 w 8613217"/>
                <a:gd name="connsiteY208" fmla="*/ 4087880 h 6281670"/>
                <a:gd name="connsiteX209" fmla="*/ 3776274 w 8613217"/>
                <a:gd name="connsiteY209" fmla="*/ 4626290 h 6281670"/>
                <a:gd name="connsiteX210" fmla="*/ 3813963 w 8613217"/>
                <a:gd name="connsiteY210" fmla="*/ 4802619 h 6281670"/>
                <a:gd name="connsiteX211" fmla="*/ 3811944 w 8613217"/>
                <a:gd name="connsiteY211" fmla="*/ 5407658 h 6281670"/>
                <a:gd name="connsiteX212" fmla="*/ 3881265 w 8613217"/>
                <a:gd name="connsiteY212" fmla="*/ 5874056 h 6281670"/>
                <a:gd name="connsiteX213" fmla="*/ 3879919 w 8613217"/>
                <a:gd name="connsiteY213" fmla="*/ 5898957 h 6281670"/>
                <a:gd name="connsiteX214" fmla="*/ 3757430 w 8613217"/>
                <a:gd name="connsiteY214" fmla="*/ 5946068 h 6281670"/>
                <a:gd name="connsiteX215" fmla="*/ 3743970 w 8613217"/>
                <a:gd name="connsiteY215" fmla="*/ 6053750 h 6281670"/>
                <a:gd name="connsiteX216" fmla="*/ 3803195 w 8613217"/>
                <a:gd name="connsiteY216" fmla="*/ 6092112 h 6281670"/>
                <a:gd name="connsiteX217" fmla="*/ 3896071 w 8613217"/>
                <a:gd name="connsiteY217" fmla="*/ 6023464 h 6281670"/>
                <a:gd name="connsiteX218" fmla="*/ 3920972 w 8613217"/>
                <a:gd name="connsiteY218" fmla="*/ 5996544 h 6281670"/>
                <a:gd name="connsiteX219" fmla="*/ 3918953 w 8613217"/>
                <a:gd name="connsiteY219" fmla="*/ 6053077 h 6281670"/>
                <a:gd name="connsiteX220" fmla="*/ 3931741 w 8613217"/>
                <a:gd name="connsiteY220" fmla="*/ 6077978 h 6281670"/>
                <a:gd name="connsiteX221" fmla="*/ 3951931 w 8613217"/>
                <a:gd name="connsiteY221" fmla="*/ 6055769 h 6281670"/>
                <a:gd name="connsiteX222" fmla="*/ 3972121 w 8613217"/>
                <a:gd name="connsiteY222" fmla="*/ 5988468 h 6281670"/>
                <a:gd name="connsiteX223" fmla="*/ 3994331 w 8613217"/>
                <a:gd name="connsiteY223" fmla="*/ 5968277 h 6281670"/>
                <a:gd name="connsiteX224" fmla="*/ 4005099 w 8613217"/>
                <a:gd name="connsiteY224" fmla="*/ 5995198 h 6281670"/>
                <a:gd name="connsiteX225" fmla="*/ 4071054 w 8613217"/>
                <a:gd name="connsiteY225" fmla="*/ 6040290 h 6281670"/>
                <a:gd name="connsiteX226" fmla="*/ 4100667 w 8613217"/>
                <a:gd name="connsiteY226" fmla="*/ 6026829 h 6281670"/>
                <a:gd name="connsiteX227" fmla="*/ 4110089 w 8613217"/>
                <a:gd name="connsiteY227" fmla="*/ 5993179 h 6281670"/>
                <a:gd name="connsiteX228" fmla="*/ 4124895 w 8613217"/>
                <a:gd name="connsiteY228" fmla="*/ 6032214 h 6281670"/>
                <a:gd name="connsiteX229" fmla="*/ 4117492 w 8613217"/>
                <a:gd name="connsiteY229" fmla="*/ 6106918 h 6281670"/>
                <a:gd name="connsiteX230" fmla="*/ 4080476 w 8613217"/>
                <a:gd name="connsiteY230" fmla="*/ 6141242 h 6281670"/>
                <a:gd name="connsiteX231" fmla="*/ 4176717 w 8613217"/>
                <a:gd name="connsiteY231" fmla="*/ 6189025 h 6281670"/>
                <a:gd name="connsiteX232" fmla="*/ 4170660 w 8613217"/>
                <a:gd name="connsiteY232" fmla="*/ 6271133 h 6281670"/>
                <a:gd name="connsiteX233" fmla="*/ 4195562 w 8613217"/>
                <a:gd name="connsiteY233" fmla="*/ 6277863 h 6281670"/>
                <a:gd name="connsiteX234" fmla="*/ 4261517 w 8613217"/>
                <a:gd name="connsiteY234" fmla="*/ 6267768 h 6281670"/>
                <a:gd name="connsiteX235" fmla="*/ 4289784 w 8613217"/>
                <a:gd name="connsiteY235" fmla="*/ 6247578 h 6281670"/>
                <a:gd name="connsiteX236" fmla="*/ 4295840 w 8613217"/>
                <a:gd name="connsiteY236" fmla="*/ 6204505 h 6281670"/>
                <a:gd name="connsiteX237" fmla="*/ 4305936 w 8613217"/>
                <a:gd name="connsiteY237" fmla="*/ 6182969 h 6281670"/>
                <a:gd name="connsiteX238" fmla="*/ 4324107 w 8613217"/>
                <a:gd name="connsiteY238" fmla="*/ 6199794 h 6281670"/>
                <a:gd name="connsiteX239" fmla="*/ 4336894 w 8613217"/>
                <a:gd name="connsiteY239" fmla="*/ 6230752 h 6281670"/>
                <a:gd name="connsiteX240" fmla="*/ 4342951 w 8613217"/>
                <a:gd name="connsiteY240" fmla="*/ 6226714 h 6281670"/>
                <a:gd name="connsiteX241" fmla="*/ 4369872 w 8613217"/>
                <a:gd name="connsiteY241" fmla="*/ 6185660 h 6281670"/>
                <a:gd name="connsiteX242" fmla="*/ 4382659 w 8613217"/>
                <a:gd name="connsiteY242" fmla="*/ 6234791 h 6281670"/>
                <a:gd name="connsiteX243" fmla="*/ 4406888 w 8613217"/>
                <a:gd name="connsiteY243" fmla="*/ 6265749 h 6281670"/>
                <a:gd name="connsiteX244" fmla="*/ 4484284 w 8613217"/>
                <a:gd name="connsiteY244" fmla="*/ 6275171 h 6281670"/>
                <a:gd name="connsiteX245" fmla="*/ 4499090 w 8613217"/>
                <a:gd name="connsiteY245" fmla="*/ 6272479 h 6281670"/>
                <a:gd name="connsiteX246" fmla="*/ 4512551 w 8613217"/>
                <a:gd name="connsiteY246" fmla="*/ 6181622 h 6281670"/>
                <a:gd name="connsiteX247" fmla="*/ 4572449 w 8613217"/>
                <a:gd name="connsiteY247" fmla="*/ 6153356 h 6281670"/>
                <a:gd name="connsiteX248" fmla="*/ 4575814 w 8613217"/>
                <a:gd name="connsiteY248" fmla="*/ 6127781 h 6281670"/>
                <a:gd name="connsiteX249" fmla="*/ 4538125 w 8613217"/>
                <a:gd name="connsiteY249" fmla="*/ 6076633 h 6281670"/>
                <a:gd name="connsiteX250" fmla="*/ 4536779 w 8613217"/>
                <a:gd name="connsiteY250" fmla="*/ 6042309 h 6281670"/>
                <a:gd name="connsiteX251" fmla="*/ 4573122 w 8613217"/>
                <a:gd name="connsiteY251" fmla="*/ 6032214 h 6281670"/>
                <a:gd name="connsiteX252" fmla="*/ 4637731 w 8613217"/>
                <a:gd name="connsiteY252" fmla="*/ 6051058 h 6281670"/>
                <a:gd name="connsiteX253" fmla="*/ 4665997 w 8613217"/>
                <a:gd name="connsiteY253" fmla="*/ 6029522 h 6281670"/>
                <a:gd name="connsiteX254" fmla="*/ 4665997 w 8613217"/>
                <a:gd name="connsiteY254" fmla="*/ 5985776 h 6281670"/>
                <a:gd name="connsiteX255" fmla="*/ 4681477 w 8613217"/>
                <a:gd name="connsiteY255" fmla="*/ 5966931 h 6281670"/>
                <a:gd name="connsiteX256" fmla="*/ 4701667 w 8613217"/>
                <a:gd name="connsiteY256" fmla="*/ 5981065 h 6281670"/>
                <a:gd name="connsiteX257" fmla="*/ 4724550 w 8613217"/>
                <a:gd name="connsiteY257" fmla="*/ 6054423 h 6281670"/>
                <a:gd name="connsiteX258" fmla="*/ 4743394 w 8613217"/>
                <a:gd name="connsiteY258" fmla="*/ 6073268 h 6281670"/>
                <a:gd name="connsiteX259" fmla="*/ 4752143 w 8613217"/>
                <a:gd name="connsiteY259" fmla="*/ 6050385 h 6281670"/>
                <a:gd name="connsiteX260" fmla="*/ 4752143 w 8613217"/>
                <a:gd name="connsiteY260" fmla="*/ 5996544 h 6281670"/>
                <a:gd name="connsiteX261" fmla="*/ 4800600 w 8613217"/>
                <a:gd name="connsiteY261" fmla="*/ 6046347 h 6281670"/>
                <a:gd name="connsiteX262" fmla="*/ 4859825 w 8613217"/>
                <a:gd name="connsiteY262" fmla="*/ 6088747 h 6281670"/>
                <a:gd name="connsiteX263" fmla="*/ 4932511 w 8613217"/>
                <a:gd name="connsiteY263" fmla="*/ 6036252 h 6281670"/>
                <a:gd name="connsiteX264" fmla="*/ 4919050 w 8613217"/>
                <a:gd name="connsiteY264" fmla="*/ 5940011 h 6281670"/>
                <a:gd name="connsiteX265" fmla="*/ 4830213 w 8613217"/>
                <a:gd name="connsiteY265" fmla="*/ 5933281 h 6281670"/>
                <a:gd name="connsiteX266" fmla="*/ 4779064 w 8613217"/>
                <a:gd name="connsiteY266" fmla="*/ 5876074 h 6281670"/>
                <a:gd name="connsiteX267" fmla="*/ 4778391 w 8613217"/>
                <a:gd name="connsiteY267" fmla="*/ 5829637 h 6281670"/>
                <a:gd name="connsiteX268" fmla="*/ 5091342 w 8613217"/>
                <a:gd name="connsiteY268" fmla="*/ 5236712 h 6281670"/>
                <a:gd name="connsiteX269" fmla="*/ 5116243 w 8613217"/>
                <a:gd name="connsiteY269" fmla="*/ 5202389 h 6281670"/>
                <a:gd name="connsiteX270" fmla="*/ 5269690 w 8613217"/>
                <a:gd name="connsiteY270" fmla="*/ 5086631 h 6281670"/>
                <a:gd name="connsiteX271" fmla="*/ 5744837 w 8613217"/>
                <a:gd name="connsiteY271" fmla="*/ 4795889 h 6281670"/>
                <a:gd name="connsiteX272" fmla="*/ 5814830 w 8613217"/>
                <a:gd name="connsiteY272" fmla="*/ 4775699 h 6281670"/>
                <a:gd name="connsiteX273" fmla="*/ 6103553 w 8613217"/>
                <a:gd name="connsiteY273" fmla="*/ 4765603 h 6281670"/>
                <a:gd name="connsiteX274" fmla="*/ 7086824 w 8613217"/>
                <a:gd name="connsiteY274" fmla="*/ 4811369 h 6281670"/>
                <a:gd name="connsiteX275" fmla="*/ 7489959 w 8613217"/>
                <a:gd name="connsiteY275" fmla="*/ 4805311 h 6281670"/>
                <a:gd name="connsiteX276" fmla="*/ 7516880 w 8613217"/>
                <a:gd name="connsiteY276" fmla="*/ 4801946 h 6281670"/>
                <a:gd name="connsiteX277" fmla="*/ 7536397 w 8613217"/>
                <a:gd name="connsiteY277" fmla="*/ 4800600 h 6281670"/>
                <a:gd name="connsiteX278" fmla="*/ 7619850 w 8613217"/>
                <a:gd name="connsiteY278" fmla="*/ 4791178 h 6281670"/>
                <a:gd name="connsiteX279" fmla="*/ 7661577 w 8613217"/>
                <a:gd name="connsiteY279" fmla="*/ 4813388 h 6281670"/>
                <a:gd name="connsiteX280" fmla="*/ 7920014 w 8613217"/>
                <a:gd name="connsiteY280" fmla="*/ 5004523 h 6281670"/>
                <a:gd name="connsiteX281" fmla="*/ 8354780 w 8613217"/>
                <a:gd name="connsiteY281" fmla="*/ 4830886 h 6281670"/>
                <a:gd name="connsiteX282" fmla="*/ 8579567 w 8613217"/>
                <a:gd name="connsiteY282" fmla="*/ 4409580 h 6281670"/>
                <a:gd name="connsiteX283" fmla="*/ 8613217 w 8613217"/>
                <a:gd name="connsiteY283" fmla="*/ 4250076 h 6281670"/>
                <a:gd name="connsiteX284" fmla="*/ 8613217 w 8613217"/>
                <a:gd name="connsiteY284" fmla="*/ 4196235 h 6281670"/>
                <a:gd name="connsiteX285" fmla="*/ 8420062 w 8613217"/>
                <a:gd name="connsiteY285" fmla="*/ 4211041 h 6281670"/>
                <a:gd name="connsiteX286" fmla="*/ 4571776 w 8613217"/>
                <a:gd name="connsiteY286" fmla="*/ 915970 h 6281670"/>
                <a:gd name="connsiteX287" fmla="*/ 4583890 w 8613217"/>
                <a:gd name="connsiteY287" fmla="*/ 888377 h 6281670"/>
                <a:gd name="connsiteX288" fmla="*/ 4571776 w 8613217"/>
                <a:gd name="connsiteY288" fmla="*/ 915970 h 6281670"/>
                <a:gd name="connsiteX289" fmla="*/ 2362948 w 8613217"/>
                <a:gd name="connsiteY289" fmla="*/ 965100 h 6281670"/>
                <a:gd name="connsiteX290" fmla="*/ 2363621 w 8613217"/>
                <a:gd name="connsiteY290" fmla="*/ 962408 h 6281670"/>
                <a:gd name="connsiteX291" fmla="*/ 2368332 w 8613217"/>
                <a:gd name="connsiteY291" fmla="*/ 967119 h 6281670"/>
                <a:gd name="connsiteX292" fmla="*/ 2362948 w 8613217"/>
                <a:gd name="connsiteY292" fmla="*/ 965100 h 6281670"/>
                <a:gd name="connsiteX293" fmla="*/ 2435633 w 8613217"/>
                <a:gd name="connsiteY293" fmla="*/ 1055284 h 6281670"/>
                <a:gd name="connsiteX294" fmla="*/ 2426211 w 8613217"/>
                <a:gd name="connsiteY294" fmla="*/ 1053265 h 6281670"/>
                <a:gd name="connsiteX295" fmla="*/ 2370351 w 8613217"/>
                <a:gd name="connsiteY295" fmla="*/ 968465 h 6281670"/>
                <a:gd name="connsiteX296" fmla="*/ 2432268 w 8613217"/>
                <a:gd name="connsiteY296" fmla="*/ 1045862 h 6281670"/>
                <a:gd name="connsiteX297" fmla="*/ 2435633 w 8613217"/>
                <a:gd name="connsiteY297" fmla="*/ 1055284 h 6281670"/>
                <a:gd name="connsiteX298" fmla="*/ 695895 w 8613217"/>
                <a:gd name="connsiteY298" fmla="*/ 1016922 h 6281670"/>
                <a:gd name="connsiteX299" fmla="*/ 692530 w 8613217"/>
                <a:gd name="connsiteY299" fmla="*/ 1005481 h 6281670"/>
                <a:gd name="connsiteX300" fmla="*/ 695895 w 8613217"/>
                <a:gd name="connsiteY300" fmla="*/ 1016922 h 6281670"/>
                <a:gd name="connsiteX301" fmla="*/ 4511205 w 8613217"/>
                <a:gd name="connsiteY301" fmla="*/ 6014042 h 6281670"/>
                <a:gd name="connsiteX302" fmla="*/ 4537452 w 8613217"/>
                <a:gd name="connsiteY302" fmla="*/ 5944049 h 6281670"/>
                <a:gd name="connsiteX303" fmla="*/ 4511205 w 8613217"/>
                <a:gd name="connsiteY303" fmla="*/ 6014042 h 6281670"/>
                <a:gd name="connsiteX304" fmla="*/ 4750797 w 8613217"/>
                <a:gd name="connsiteY304" fmla="*/ 5917128 h 6281670"/>
                <a:gd name="connsiteX305" fmla="*/ 4741375 w 8613217"/>
                <a:gd name="connsiteY305" fmla="*/ 5939338 h 6281670"/>
                <a:gd name="connsiteX306" fmla="*/ 4732626 w 8613217"/>
                <a:gd name="connsiteY306" fmla="*/ 5935300 h 6281670"/>
                <a:gd name="connsiteX307" fmla="*/ 4727915 w 8613217"/>
                <a:gd name="connsiteY307" fmla="*/ 5907706 h 6281670"/>
                <a:gd name="connsiteX308" fmla="*/ 4750797 w 8613217"/>
                <a:gd name="connsiteY308" fmla="*/ 5875402 h 6281670"/>
                <a:gd name="connsiteX309" fmla="*/ 4750797 w 8613217"/>
                <a:gd name="connsiteY309" fmla="*/ 5917128 h 6281670"/>
                <a:gd name="connsiteX310" fmla="*/ 4875978 w 8613217"/>
                <a:gd name="connsiteY310" fmla="*/ 5457461 h 6281670"/>
                <a:gd name="connsiteX311" fmla="*/ 4616868 w 8613217"/>
                <a:gd name="connsiteY311" fmla="*/ 5877421 h 6281670"/>
                <a:gd name="connsiteX312" fmla="*/ 4562354 w 8613217"/>
                <a:gd name="connsiteY312" fmla="*/ 5884824 h 6281670"/>
                <a:gd name="connsiteX313" fmla="*/ 4880015 w 8613217"/>
                <a:gd name="connsiteY313" fmla="*/ 5419772 h 6281670"/>
                <a:gd name="connsiteX314" fmla="*/ 4875978 w 8613217"/>
                <a:gd name="connsiteY314" fmla="*/ 5457461 h 6281670"/>
                <a:gd name="connsiteX315" fmla="*/ 5020675 w 8613217"/>
                <a:gd name="connsiteY315" fmla="*/ 5141145 h 6281670"/>
                <a:gd name="connsiteX316" fmla="*/ 4989717 w 8613217"/>
                <a:gd name="connsiteY316" fmla="*/ 5179506 h 6281670"/>
                <a:gd name="connsiteX317" fmla="*/ 4445922 w 8613217"/>
                <a:gd name="connsiteY317" fmla="*/ 5878767 h 6281670"/>
                <a:gd name="connsiteX318" fmla="*/ 4415637 w 8613217"/>
                <a:gd name="connsiteY318" fmla="*/ 5953471 h 6281670"/>
                <a:gd name="connsiteX319" fmla="*/ 4357085 w 8613217"/>
                <a:gd name="connsiteY319" fmla="*/ 6075286 h 6281670"/>
                <a:gd name="connsiteX320" fmla="*/ 4338240 w 8613217"/>
                <a:gd name="connsiteY320" fmla="*/ 6125762 h 6281670"/>
                <a:gd name="connsiteX321" fmla="*/ 4322761 w 8613217"/>
                <a:gd name="connsiteY321" fmla="*/ 6080671 h 6281670"/>
                <a:gd name="connsiteX322" fmla="*/ 4306609 w 8613217"/>
                <a:gd name="connsiteY322" fmla="*/ 6061826 h 6281670"/>
                <a:gd name="connsiteX323" fmla="*/ 4295168 w 8613217"/>
                <a:gd name="connsiteY323" fmla="*/ 6082689 h 6281670"/>
                <a:gd name="connsiteX324" fmla="*/ 4292475 w 8613217"/>
                <a:gd name="connsiteY324" fmla="*/ 6112302 h 6281670"/>
                <a:gd name="connsiteX325" fmla="*/ 4277669 w 8613217"/>
                <a:gd name="connsiteY325" fmla="*/ 6097496 h 6281670"/>
                <a:gd name="connsiteX326" fmla="*/ 4183447 w 8613217"/>
                <a:gd name="connsiteY326" fmla="*/ 5282478 h 6281670"/>
                <a:gd name="connsiteX327" fmla="*/ 4412945 w 8613217"/>
                <a:gd name="connsiteY327" fmla="*/ 4743394 h 6281670"/>
                <a:gd name="connsiteX328" fmla="*/ 5036828 w 8613217"/>
                <a:gd name="connsiteY328" fmla="*/ 3935106 h 6281670"/>
                <a:gd name="connsiteX329" fmla="*/ 5054999 w 8613217"/>
                <a:gd name="connsiteY329" fmla="*/ 3966064 h 6281670"/>
                <a:gd name="connsiteX330" fmla="*/ 5020675 w 8613217"/>
                <a:gd name="connsiteY330" fmla="*/ 5141145 h 628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613217" h="6281670">
                  <a:moveTo>
                    <a:pt x="8420062" y="4211041"/>
                  </a:moveTo>
                  <a:cubicBezTo>
                    <a:pt x="8276711" y="4220463"/>
                    <a:pt x="8133359" y="4217098"/>
                    <a:pt x="7990681" y="4231232"/>
                  </a:cubicBezTo>
                  <a:cubicBezTo>
                    <a:pt x="7781373" y="4252095"/>
                    <a:pt x="7634657" y="4408907"/>
                    <a:pt x="7630619" y="4614849"/>
                  </a:cubicBezTo>
                  <a:cubicBezTo>
                    <a:pt x="7629945" y="4637731"/>
                    <a:pt x="7634657" y="4645807"/>
                    <a:pt x="7659558" y="4643788"/>
                  </a:cubicBezTo>
                  <a:cubicBezTo>
                    <a:pt x="7726859" y="4638404"/>
                    <a:pt x="7793488" y="4630328"/>
                    <a:pt x="7859443" y="4617541"/>
                  </a:cubicBezTo>
                  <a:cubicBezTo>
                    <a:pt x="7985296" y="4593985"/>
                    <a:pt x="8105093" y="4549566"/>
                    <a:pt x="8222196" y="4498418"/>
                  </a:cubicBezTo>
                  <a:cubicBezTo>
                    <a:pt x="8226235" y="4493707"/>
                    <a:pt x="8230946" y="4492360"/>
                    <a:pt x="8236330" y="4496398"/>
                  </a:cubicBezTo>
                  <a:lnTo>
                    <a:pt x="8228254" y="4504475"/>
                  </a:lnTo>
                  <a:cubicBezTo>
                    <a:pt x="8056636" y="4610810"/>
                    <a:pt x="7869538" y="4676093"/>
                    <a:pt x="7670326" y="4709743"/>
                  </a:cubicBezTo>
                  <a:cubicBezTo>
                    <a:pt x="7592930" y="4722531"/>
                    <a:pt x="7514187" y="4725896"/>
                    <a:pt x="7436791" y="4735318"/>
                  </a:cubicBezTo>
                  <a:cubicBezTo>
                    <a:pt x="7209986" y="4740029"/>
                    <a:pt x="6984527" y="4719839"/>
                    <a:pt x="6759067" y="4696956"/>
                  </a:cubicBezTo>
                  <a:cubicBezTo>
                    <a:pt x="6519475" y="4672728"/>
                    <a:pt x="6279209" y="4651191"/>
                    <a:pt x="6037597" y="4656576"/>
                  </a:cubicBezTo>
                  <a:cubicBezTo>
                    <a:pt x="6032887" y="4656576"/>
                    <a:pt x="6026156" y="4659267"/>
                    <a:pt x="6023464" y="4649172"/>
                  </a:cubicBezTo>
                  <a:lnTo>
                    <a:pt x="6361317" y="4472170"/>
                  </a:lnTo>
                  <a:cubicBezTo>
                    <a:pt x="6503995" y="4396793"/>
                    <a:pt x="6646674" y="4322088"/>
                    <a:pt x="6783296" y="4236616"/>
                  </a:cubicBezTo>
                  <a:cubicBezTo>
                    <a:pt x="6881555" y="4180755"/>
                    <a:pt x="6978469" y="4122876"/>
                    <a:pt x="7066634" y="4052210"/>
                  </a:cubicBezTo>
                  <a:cubicBezTo>
                    <a:pt x="7092882" y="4031347"/>
                    <a:pt x="7115764" y="4018559"/>
                    <a:pt x="7151433" y="4042115"/>
                  </a:cubicBezTo>
                  <a:cubicBezTo>
                    <a:pt x="7196526" y="4072400"/>
                    <a:pt x="7250367" y="4074420"/>
                    <a:pt x="7304208" y="4071727"/>
                  </a:cubicBezTo>
                  <a:cubicBezTo>
                    <a:pt x="7424676" y="4064997"/>
                    <a:pt x="7528321" y="4011829"/>
                    <a:pt x="7625235" y="3948566"/>
                  </a:cubicBezTo>
                  <a:cubicBezTo>
                    <a:pt x="8090286" y="3644364"/>
                    <a:pt x="8319110" y="3033942"/>
                    <a:pt x="8172394" y="2496877"/>
                  </a:cubicBezTo>
                  <a:cubicBezTo>
                    <a:pt x="8107111" y="2257958"/>
                    <a:pt x="7979239" y="2045286"/>
                    <a:pt x="7882325" y="1811077"/>
                  </a:cubicBezTo>
                  <a:cubicBezTo>
                    <a:pt x="7871557" y="1841363"/>
                    <a:pt x="7862135" y="1865592"/>
                    <a:pt x="7854059" y="1889820"/>
                  </a:cubicBezTo>
                  <a:cubicBezTo>
                    <a:pt x="7799545" y="2052689"/>
                    <a:pt x="7773297" y="2222961"/>
                    <a:pt x="7732917" y="2389195"/>
                  </a:cubicBezTo>
                  <a:cubicBezTo>
                    <a:pt x="7702631" y="2512357"/>
                    <a:pt x="7671000" y="2634172"/>
                    <a:pt x="7607736" y="2746565"/>
                  </a:cubicBezTo>
                  <a:cubicBezTo>
                    <a:pt x="7475826" y="2980101"/>
                    <a:pt x="7327763" y="3202868"/>
                    <a:pt x="7178354" y="3424962"/>
                  </a:cubicBezTo>
                  <a:cubicBezTo>
                    <a:pt x="7129897" y="3497648"/>
                    <a:pt x="7082114" y="3571006"/>
                    <a:pt x="7050481" y="3653113"/>
                  </a:cubicBezTo>
                  <a:cubicBezTo>
                    <a:pt x="7023561" y="3724453"/>
                    <a:pt x="7008082" y="3797138"/>
                    <a:pt x="7022888" y="3873861"/>
                  </a:cubicBezTo>
                  <a:cubicBezTo>
                    <a:pt x="7027599" y="3899436"/>
                    <a:pt x="7033656" y="3905493"/>
                    <a:pt x="7057884" y="3889341"/>
                  </a:cubicBezTo>
                  <a:cubicBezTo>
                    <a:pt x="7144703" y="3830116"/>
                    <a:pt x="7230176" y="3768199"/>
                    <a:pt x="7311611" y="3701570"/>
                  </a:cubicBezTo>
                  <a:cubicBezTo>
                    <a:pt x="7579469" y="3480149"/>
                    <a:pt x="7776662" y="3208925"/>
                    <a:pt x="7883672" y="2875784"/>
                  </a:cubicBezTo>
                  <a:cubicBezTo>
                    <a:pt x="7893094" y="2847517"/>
                    <a:pt x="7901170" y="2818577"/>
                    <a:pt x="7909246" y="2790311"/>
                  </a:cubicBezTo>
                  <a:cubicBezTo>
                    <a:pt x="7897805" y="2881168"/>
                    <a:pt x="7868865" y="2967313"/>
                    <a:pt x="7835888" y="3051440"/>
                  </a:cubicBezTo>
                  <a:cubicBezTo>
                    <a:pt x="7718783" y="3352277"/>
                    <a:pt x="7524283" y="3596580"/>
                    <a:pt x="7279306" y="3802522"/>
                  </a:cubicBezTo>
                  <a:cubicBezTo>
                    <a:pt x="7187776" y="3879246"/>
                    <a:pt x="7092209" y="3951258"/>
                    <a:pt x="6992603" y="4017213"/>
                  </a:cubicBezTo>
                  <a:cubicBezTo>
                    <a:pt x="6901073" y="4077785"/>
                    <a:pt x="6806178" y="4132298"/>
                    <a:pt x="6713302" y="4190851"/>
                  </a:cubicBezTo>
                  <a:lnTo>
                    <a:pt x="6627830" y="4239308"/>
                  </a:lnTo>
                  <a:cubicBezTo>
                    <a:pt x="6625811" y="4253441"/>
                    <a:pt x="6616388" y="4252768"/>
                    <a:pt x="6605620" y="4251422"/>
                  </a:cubicBezTo>
                  <a:lnTo>
                    <a:pt x="6226714" y="4447268"/>
                  </a:lnTo>
                  <a:cubicBezTo>
                    <a:pt x="5918474" y="4604754"/>
                    <a:pt x="5606869" y="4756181"/>
                    <a:pt x="5314782" y="4943279"/>
                  </a:cubicBezTo>
                  <a:cubicBezTo>
                    <a:pt x="5263633" y="4976257"/>
                    <a:pt x="5213157" y="5010580"/>
                    <a:pt x="5158643" y="5046250"/>
                  </a:cubicBezTo>
                  <a:cubicBezTo>
                    <a:pt x="5160662" y="5036155"/>
                    <a:pt x="5161335" y="5030771"/>
                    <a:pt x="5162681" y="5025387"/>
                  </a:cubicBezTo>
                  <a:cubicBezTo>
                    <a:pt x="5229309" y="4795889"/>
                    <a:pt x="5256230" y="4562354"/>
                    <a:pt x="5227290" y="4323434"/>
                  </a:cubicBezTo>
                  <a:cubicBezTo>
                    <a:pt x="5207773" y="4163930"/>
                    <a:pt x="5169411" y="4008464"/>
                    <a:pt x="5106148" y="3860401"/>
                  </a:cubicBezTo>
                  <a:cubicBezTo>
                    <a:pt x="5113551" y="3843576"/>
                    <a:pt x="5127684" y="3832135"/>
                    <a:pt x="5139799" y="3818675"/>
                  </a:cubicBezTo>
                  <a:cubicBezTo>
                    <a:pt x="5326896" y="3612060"/>
                    <a:pt x="5516686" y="3408137"/>
                    <a:pt x="5695034" y="3194119"/>
                  </a:cubicBezTo>
                  <a:cubicBezTo>
                    <a:pt x="5741472" y="3138259"/>
                    <a:pt x="5786564" y="3081052"/>
                    <a:pt x="5830983" y="3023174"/>
                  </a:cubicBezTo>
                  <a:cubicBezTo>
                    <a:pt x="5843097" y="3007021"/>
                    <a:pt x="5854538" y="3002983"/>
                    <a:pt x="5873382" y="3008367"/>
                  </a:cubicBezTo>
                  <a:cubicBezTo>
                    <a:pt x="5909725" y="3018462"/>
                    <a:pt x="5946741" y="3017116"/>
                    <a:pt x="5983083" y="3009040"/>
                  </a:cubicBezTo>
                  <a:cubicBezTo>
                    <a:pt x="6094131" y="2984812"/>
                    <a:pt x="6180276" y="2920202"/>
                    <a:pt x="6257000" y="2840787"/>
                  </a:cubicBezTo>
                  <a:cubicBezTo>
                    <a:pt x="6438713" y="2652343"/>
                    <a:pt x="6543703" y="2422846"/>
                    <a:pt x="6605620" y="2172485"/>
                  </a:cubicBezTo>
                  <a:cubicBezTo>
                    <a:pt x="6673594" y="1897223"/>
                    <a:pt x="6658788" y="1618596"/>
                    <a:pt x="6623118" y="1339969"/>
                  </a:cubicBezTo>
                  <a:cubicBezTo>
                    <a:pt x="6594179" y="1113163"/>
                    <a:pt x="6551779" y="888377"/>
                    <a:pt x="6528224" y="660899"/>
                  </a:cubicBezTo>
                  <a:cubicBezTo>
                    <a:pt x="6523513" y="615807"/>
                    <a:pt x="6519475" y="571388"/>
                    <a:pt x="6514091" y="520239"/>
                  </a:cubicBezTo>
                  <a:cubicBezTo>
                    <a:pt x="6504668" y="532353"/>
                    <a:pt x="6498611" y="539756"/>
                    <a:pt x="6493900" y="546486"/>
                  </a:cubicBezTo>
                  <a:cubicBezTo>
                    <a:pt x="6394967" y="680416"/>
                    <a:pt x="6314206" y="825114"/>
                    <a:pt x="6244212" y="975869"/>
                  </a:cubicBezTo>
                  <a:cubicBezTo>
                    <a:pt x="6122397" y="1239690"/>
                    <a:pt x="6028175" y="1513606"/>
                    <a:pt x="5935300" y="1788868"/>
                  </a:cubicBezTo>
                  <a:cubicBezTo>
                    <a:pt x="5852519" y="2034518"/>
                    <a:pt x="5769738" y="2280167"/>
                    <a:pt x="5707148" y="2531874"/>
                  </a:cubicBezTo>
                  <a:cubicBezTo>
                    <a:pt x="5690323" y="2599175"/>
                    <a:pt x="5676190" y="2667823"/>
                    <a:pt x="5679555" y="2738489"/>
                  </a:cubicBezTo>
                  <a:cubicBezTo>
                    <a:pt x="5682247" y="2800406"/>
                    <a:pt x="5693015" y="2860304"/>
                    <a:pt x="5734069" y="2914818"/>
                  </a:cubicBezTo>
                  <a:cubicBezTo>
                    <a:pt x="5816176" y="2810501"/>
                    <a:pt x="5894246" y="2708876"/>
                    <a:pt x="5963566" y="2599175"/>
                  </a:cubicBezTo>
                  <a:cubicBezTo>
                    <a:pt x="6032887" y="2488801"/>
                    <a:pt x="6091438" y="2373716"/>
                    <a:pt x="6141914" y="2254593"/>
                  </a:cubicBezTo>
                  <a:cubicBezTo>
                    <a:pt x="6192390" y="2134797"/>
                    <a:pt x="6230752" y="2010289"/>
                    <a:pt x="6262384" y="1884436"/>
                  </a:cubicBezTo>
                  <a:cubicBezTo>
                    <a:pt x="6294015" y="1759928"/>
                    <a:pt x="6316898" y="1634075"/>
                    <a:pt x="6343145" y="1508222"/>
                  </a:cubicBezTo>
                  <a:cubicBezTo>
                    <a:pt x="6334396" y="1588310"/>
                    <a:pt x="6322955" y="1668399"/>
                    <a:pt x="6310167" y="1747814"/>
                  </a:cubicBezTo>
                  <a:cubicBezTo>
                    <a:pt x="6263057" y="2034518"/>
                    <a:pt x="6182295" y="2311126"/>
                    <a:pt x="6045001" y="2568890"/>
                  </a:cubicBezTo>
                  <a:cubicBezTo>
                    <a:pt x="5914436" y="2813867"/>
                    <a:pt x="5741472" y="3027211"/>
                    <a:pt x="5560432" y="3235173"/>
                  </a:cubicBezTo>
                  <a:cubicBezTo>
                    <a:pt x="5409677" y="3407464"/>
                    <a:pt x="5252192" y="3573698"/>
                    <a:pt x="5096726" y="3741278"/>
                  </a:cubicBezTo>
                  <a:cubicBezTo>
                    <a:pt x="5087977" y="3750700"/>
                    <a:pt x="5080574" y="3763488"/>
                    <a:pt x="5067113" y="3767525"/>
                  </a:cubicBezTo>
                  <a:cubicBezTo>
                    <a:pt x="5022694" y="3661190"/>
                    <a:pt x="4968180" y="3560238"/>
                    <a:pt x="4911647" y="3459959"/>
                  </a:cubicBezTo>
                  <a:cubicBezTo>
                    <a:pt x="4901552" y="3442460"/>
                    <a:pt x="4894822" y="3423616"/>
                    <a:pt x="4890784" y="3404099"/>
                  </a:cubicBezTo>
                  <a:cubicBezTo>
                    <a:pt x="4801530" y="3273513"/>
                    <a:pt x="4850679" y="2890254"/>
                    <a:pt x="4952701" y="2717626"/>
                  </a:cubicBezTo>
                  <a:cubicBezTo>
                    <a:pt x="5043743" y="2563576"/>
                    <a:pt x="5096053" y="2482071"/>
                    <a:pt x="5173449" y="2368332"/>
                  </a:cubicBezTo>
                  <a:cubicBezTo>
                    <a:pt x="5302668" y="2179215"/>
                    <a:pt x="5422464" y="1984715"/>
                    <a:pt x="5481689" y="1759928"/>
                  </a:cubicBezTo>
                  <a:cubicBezTo>
                    <a:pt x="5487073" y="1739738"/>
                    <a:pt x="5499187" y="1741084"/>
                    <a:pt x="5514667" y="1741757"/>
                  </a:cubicBezTo>
                  <a:cubicBezTo>
                    <a:pt x="5645904" y="1744449"/>
                    <a:pt x="5743491" y="1686570"/>
                    <a:pt x="5803389" y="1570812"/>
                  </a:cubicBezTo>
                  <a:cubicBezTo>
                    <a:pt x="5882804" y="1416019"/>
                    <a:pt x="5882804" y="1256515"/>
                    <a:pt x="5822907" y="1095665"/>
                  </a:cubicBezTo>
                  <a:cubicBezTo>
                    <a:pt x="5755605" y="915297"/>
                    <a:pt x="5643885" y="760504"/>
                    <a:pt x="5540241" y="601000"/>
                  </a:cubicBezTo>
                  <a:cubicBezTo>
                    <a:pt x="5530819" y="586867"/>
                    <a:pt x="5524089" y="590232"/>
                    <a:pt x="5514667" y="600327"/>
                  </a:cubicBezTo>
                  <a:cubicBezTo>
                    <a:pt x="5483708" y="632632"/>
                    <a:pt x="5451403" y="663591"/>
                    <a:pt x="5421791" y="697914"/>
                  </a:cubicBezTo>
                  <a:cubicBezTo>
                    <a:pt x="5293918" y="846650"/>
                    <a:pt x="5180852" y="1006154"/>
                    <a:pt x="5124319" y="1196617"/>
                  </a:cubicBezTo>
                  <a:cubicBezTo>
                    <a:pt x="5060383" y="1410635"/>
                    <a:pt x="5124992" y="1588983"/>
                    <a:pt x="5316801" y="1686570"/>
                  </a:cubicBezTo>
                  <a:cubicBezTo>
                    <a:pt x="5342375" y="1699357"/>
                    <a:pt x="5351798" y="1696665"/>
                    <a:pt x="5361220" y="1669072"/>
                  </a:cubicBezTo>
                  <a:cubicBezTo>
                    <a:pt x="5409004" y="1531777"/>
                    <a:pt x="5438616" y="1391117"/>
                    <a:pt x="5461499" y="1248439"/>
                  </a:cubicBezTo>
                  <a:cubicBezTo>
                    <a:pt x="5472267" y="1181137"/>
                    <a:pt x="5481016" y="1113836"/>
                    <a:pt x="5491784" y="1043170"/>
                  </a:cubicBezTo>
                  <a:cubicBezTo>
                    <a:pt x="5503225" y="1057303"/>
                    <a:pt x="5498514" y="1070090"/>
                    <a:pt x="5497841" y="1081532"/>
                  </a:cubicBezTo>
                  <a:cubicBezTo>
                    <a:pt x="5493130" y="1172388"/>
                    <a:pt x="5489765" y="1263245"/>
                    <a:pt x="5481016" y="1353429"/>
                  </a:cubicBezTo>
                  <a:cubicBezTo>
                    <a:pt x="5469575" y="1479955"/>
                    <a:pt x="5451403" y="1605135"/>
                    <a:pt x="5415734" y="1727624"/>
                  </a:cubicBezTo>
                  <a:cubicBezTo>
                    <a:pt x="5360547" y="1917413"/>
                    <a:pt x="5262960" y="2084994"/>
                    <a:pt x="5151240" y="2245171"/>
                  </a:cubicBezTo>
                  <a:cubicBezTo>
                    <a:pt x="5069805" y="2361602"/>
                    <a:pt x="4982987" y="2474668"/>
                    <a:pt x="4908282" y="2596483"/>
                  </a:cubicBezTo>
                  <a:cubicBezTo>
                    <a:pt x="4833578" y="2718299"/>
                    <a:pt x="4770314" y="2845498"/>
                    <a:pt x="4750124" y="2989523"/>
                  </a:cubicBezTo>
                  <a:cubicBezTo>
                    <a:pt x="4738792" y="3076994"/>
                    <a:pt x="4748890" y="3148017"/>
                    <a:pt x="4737337" y="3162487"/>
                  </a:cubicBezTo>
                  <a:cubicBezTo>
                    <a:pt x="4716473" y="3130856"/>
                    <a:pt x="4694937" y="3105281"/>
                    <a:pt x="4680804" y="3076341"/>
                  </a:cubicBezTo>
                  <a:cubicBezTo>
                    <a:pt x="4653883" y="3020481"/>
                    <a:pt x="4622252" y="2968659"/>
                    <a:pt x="4591293" y="2915491"/>
                  </a:cubicBezTo>
                  <a:cubicBezTo>
                    <a:pt x="4569869" y="2875783"/>
                    <a:pt x="4583330" y="2907415"/>
                    <a:pt x="4552259" y="2838095"/>
                  </a:cubicBezTo>
                  <a:cubicBezTo>
                    <a:pt x="4495725" y="2728394"/>
                    <a:pt x="4446595" y="2616001"/>
                    <a:pt x="4404869" y="2499569"/>
                  </a:cubicBezTo>
                  <a:cubicBezTo>
                    <a:pt x="4391408" y="2462554"/>
                    <a:pt x="4387370" y="2435633"/>
                    <a:pt x="4425059" y="2408713"/>
                  </a:cubicBezTo>
                  <a:cubicBezTo>
                    <a:pt x="4459382" y="2383811"/>
                    <a:pt x="4478900" y="2343431"/>
                    <a:pt x="4497071" y="2304396"/>
                  </a:cubicBezTo>
                  <a:cubicBezTo>
                    <a:pt x="4519954" y="2255939"/>
                    <a:pt x="4538125" y="2204790"/>
                    <a:pt x="4551585" y="2152968"/>
                  </a:cubicBezTo>
                  <a:cubicBezTo>
                    <a:pt x="4614175" y="1905972"/>
                    <a:pt x="4662632" y="1655611"/>
                    <a:pt x="4741375" y="1413327"/>
                  </a:cubicBezTo>
                  <a:cubicBezTo>
                    <a:pt x="4805311" y="1216134"/>
                    <a:pt x="4858479" y="1014903"/>
                    <a:pt x="4929146" y="819730"/>
                  </a:cubicBezTo>
                  <a:cubicBezTo>
                    <a:pt x="5028751" y="551870"/>
                    <a:pt x="5129703" y="289396"/>
                    <a:pt x="5233347" y="28940"/>
                  </a:cubicBezTo>
                  <a:cubicBezTo>
                    <a:pt x="5236712" y="20863"/>
                    <a:pt x="5245462" y="12114"/>
                    <a:pt x="5238058" y="0"/>
                  </a:cubicBezTo>
                  <a:cubicBezTo>
                    <a:pt x="5147875" y="48457"/>
                    <a:pt x="5061729" y="102971"/>
                    <a:pt x="4976929" y="159504"/>
                  </a:cubicBezTo>
                  <a:cubicBezTo>
                    <a:pt x="4678112" y="360062"/>
                    <a:pt x="4409580" y="592924"/>
                    <a:pt x="4204984" y="890396"/>
                  </a:cubicBezTo>
                  <a:cubicBezTo>
                    <a:pt x="3944528" y="1269302"/>
                    <a:pt x="3823385" y="1679840"/>
                    <a:pt x="3943182" y="2139508"/>
                  </a:cubicBezTo>
                  <a:cubicBezTo>
                    <a:pt x="3967410" y="2233056"/>
                    <a:pt x="4009810" y="2318529"/>
                    <a:pt x="4076438" y="2389868"/>
                  </a:cubicBezTo>
                  <a:cubicBezTo>
                    <a:pt x="4114800" y="2430922"/>
                    <a:pt x="4159219" y="2461881"/>
                    <a:pt x="4215079" y="2474668"/>
                  </a:cubicBezTo>
                  <a:cubicBezTo>
                    <a:pt x="4252768" y="2483417"/>
                    <a:pt x="4252768" y="2483417"/>
                    <a:pt x="4244018" y="2445055"/>
                  </a:cubicBezTo>
                  <a:cubicBezTo>
                    <a:pt x="4188158" y="2204117"/>
                    <a:pt x="4182101" y="1962505"/>
                    <a:pt x="4230558" y="1718875"/>
                  </a:cubicBezTo>
                  <a:cubicBezTo>
                    <a:pt x="4267574" y="1533123"/>
                    <a:pt x="4334875" y="1358140"/>
                    <a:pt x="4411599" y="1186522"/>
                  </a:cubicBezTo>
                  <a:cubicBezTo>
                    <a:pt x="4450633" y="1099030"/>
                    <a:pt x="4505148" y="1018268"/>
                    <a:pt x="4552259" y="934815"/>
                  </a:cubicBezTo>
                  <a:cubicBezTo>
                    <a:pt x="4555624" y="928758"/>
                    <a:pt x="4557643" y="920008"/>
                    <a:pt x="4572449" y="920008"/>
                  </a:cubicBezTo>
                  <a:cubicBezTo>
                    <a:pt x="4565719" y="933469"/>
                    <a:pt x="4560334" y="944910"/>
                    <a:pt x="4553604" y="956351"/>
                  </a:cubicBezTo>
                  <a:cubicBezTo>
                    <a:pt x="4491687" y="1068071"/>
                    <a:pt x="4437173" y="1183829"/>
                    <a:pt x="4390735" y="1302280"/>
                  </a:cubicBezTo>
                  <a:cubicBezTo>
                    <a:pt x="4233250" y="1704068"/>
                    <a:pt x="4200273" y="2110568"/>
                    <a:pt x="4340260" y="2524471"/>
                  </a:cubicBezTo>
                  <a:cubicBezTo>
                    <a:pt x="4383332" y="2651670"/>
                    <a:pt x="4434481" y="2775505"/>
                    <a:pt x="4501109" y="2892609"/>
                  </a:cubicBezTo>
                  <a:cubicBezTo>
                    <a:pt x="4559885" y="3012069"/>
                    <a:pt x="4611035" y="3088344"/>
                    <a:pt x="4692918" y="3241230"/>
                  </a:cubicBezTo>
                  <a:cubicBezTo>
                    <a:pt x="4774801" y="3394116"/>
                    <a:pt x="4908955" y="3611386"/>
                    <a:pt x="4992409" y="3809925"/>
                  </a:cubicBezTo>
                  <a:cubicBezTo>
                    <a:pt x="4997120" y="3822040"/>
                    <a:pt x="5006542" y="3833481"/>
                    <a:pt x="5000485" y="3847614"/>
                  </a:cubicBezTo>
                  <a:cubicBezTo>
                    <a:pt x="5005196" y="3857036"/>
                    <a:pt x="4997120" y="3853671"/>
                    <a:pt x="4993755" y="3855017"/>
                  </a:cubicBezTo>
                  <a:lnTo>
                    <a:pt x="4993082" y="3855690"/>
                  </a:lnTo>
                  <a:cubicBezTo>
                    <a:pt x="4992409" y="3862421"/>
                    <a:pt x="4989717" y="3866458"/>
                    <a:pt x="4982313" y="3867131"/>
                  </a:cubicBezTo>
                  <a:cubicBezTo>
                    <a:pt x="4858479" y="3998369"/>
                    <a:pt x="4740029" y="4134317"/>
                    <a:pt x="4626290" y="4274977"/>
                  </a:cubicBezTo>
                  <a:cubicBezTo>
                    <a:pt x="4452652" y="4490341"/>
                    <a:pt x="4294494" y="4715127"/>
                    <a:pt x="4180755" y="4968853"/>
                  </a:cubicBezTo>
                  <a:cubicBezTo>
                    <a:pt x="4053556" y="5252192"/>
                    <a:pt x="4002407" y="5545625"/>
                    <a:pt x="4071727" y="5853192"/>
                  </a:cubicBezTo>
                  <a:cubicBezTo>
                    <a:pt x="4079803" y="5887516"/>
                    <a:pt x="4069708" y="5898284"/>
                    <a:pt x="4040769" y="5907706"/>
                  </a:cubicBezTo>
                  <a:cubicBezTo>
                    <a:pt x="4013175" y="5916455"/>
                    <a:pt x="4003753" y="5911071"/>
                    <a:pt x="4005099" y="5881459"/>
                  </a:cubicBezTo>
                  <a:cubicBezTo>
                    <a:pt x="4005772" y="5864634"/>
                    <a:pt x="4008464" y="5847808"/>
                    <a:pt x="4007791" y="5830983"/>
                  </a:cubicBezTo>
                  <a:cubicBezTo>
                    <a:pt x="4007118" y="5820214"/>
                    <a:pt x="4001734" y="5802043"/>
                    <a:pt x="3990293" y="5807427"/>
                  </a:cubicBezTo>
                  <a:cubicBezTo>
                    <a:pt x="3966064" y="5818196"/>
                    <a:pt x="3967410" y="5800697"/>
                    <a:pt x="3964045" y="5789256"/>
                  </a:cubicBezTo>
                  <a:cubicBezTo>
                    <a:pt x="3955969" y="5761662"/>
                    <a:pt x="3946547" y="5733396"/>
                    <a:pt x="3941836" y="5705129"/>
                  </a:cubicBezTo>
                  <a:cubicBezTo>
                    <a:pt x="3915588" y="5549663"/>
                    <a:pt x="3911550" y="5392851"/>
                    <a:pt x="3908185" y="5236040"/>
                  </a:cubicBezTo>
                  <a:cubicBezTo>
                    <a:pt x="3902128" y="4902898"/>
                    <a:pt x="3918953" y="4569757"/>
                    <a:pt x="3918953" y="4237288"/>
                  </a:cubicBezTo>
                  <a:cubicBezTo>
                    <a:pt x="3918953" y="3860401"/>
                    <a:pt x="3890687" y="3486879"/>
                    <a:pt x="3786370" y="3122779"/>
                  </a:cubicBezTo>
                  <a:cubicBezTo>
                    <a:pt x="3731856" y="2931644"/>
                    <a:pt x="3660517" y="2747238"/>
                    <a:pt x="3570333" y="2570236"/>
                  </a:cubicBezTo>
                  <a:cubicBezTo>
                    <a:pt x="3507743" y="2428679"/>
                    <a:pt x="3437301" y="2330307"/>
                    <a:pt x="3410829" y="2273437"/>
                  </a:cubicBezTo>
                  <a:cubicBezTo>
                    <a:pt x="3401406" y="2257285"/>
                    <a:pt x="3399387" y="2245844"/>
                    <a:pt x="3411502" y="2229018"/>
                  </a:cubicBezTo>
                  <a:cubicBezTo>
                    <a:pt x="3434384" y="2198733"/>
                    <a:pt x="3444479" y="2163736"/>
                    <a:pt x="3451209" y="2126720"/>
                  </a:cubicBezTo>
                  <a:cubicBezTo>
                    <a:pt x="3466016" y="2047978"/>
                    <a:pt x="3451209" y="1971254"/>
                    <a:pt x="3431692" y="1895877"/>
                  </a:cubicBezTo>
                  <a:cubicBezTo>
                    <a:pt x="3383908" y="1714837"/>
                    <a:pt x="3289686" y="1556006"/>
                    <a:pt x="3186715" y="1401886"/>
                  </a:cubicBezTo>
                  <a:cubicBezTo>
                    <a:pt x="3007021" y="1132681"/>
                    <a:pt x="2776851" y="909913"/>
                    <a:pt x="2531874" y="701952"/>
                  </a:cubicBezTo>
                  <a:cubicBezTo>
                    <a:pt x="2268053" y="477166"/>
                    <a:pt x="1992791" y="267186"/>
                    <a:pt x="1731662" y="39035"/>
                  </a:cubicBezTo>
                  <a:cubicBezTo>
                    <a:pt x="1729643" y="37016"/>
                    <a:pt x="1726278" y="37016"/>
                    <a:pt x="1722913" y="36343"/>
                  </a:cubicBezTo>
                  <a:cubicBezTo>
                    <a:pt x="1722913" y="41054"/>
                    <a:pt x="1722913" y="44419"/>
                    <a:pt x="1723586" y="47111"/>
                  </a:cubicBezTo>
                  <a:cubicBezTo>
                    <a:pt x="1774735" y="333141"/>
                    <a:pt x="1868283" y="605712"/>
                    <a:pt x="1984042" y="871552"/>
                  </a:cubicBezTo>
                  <a:cubicBezTo>
                    <a:pt x="2177869" y="1315067"/>
                    <a:pt x="2432268" y="1718875"/>
                    <a:pt x="2773486" y="2064130"/>
                  </a:cubicBezTo>
                  <a:cubicBezTo>
                    <a:pt x="2858958" y="2150276"/>
                    <a:pt x="2949142" y="2231037"/>
                    <a:pt x="3058170" y="2286897"/>
                  </a:cubicBezTo>
                  <a:cubicBezTo>
                    <a:pt x="3114030" y="2315164"/>
                    <a:pt x="3172582" y="2333335"/>
                    <a:pt x="3235845" y="2329297"/>
                  </a:cubicBezTo>
                  <a:cubicBezTo>
                    <a:pt x="3272861" y="2327278"/>
                    <a:pt x="3273534" y="2326605"/>
                    <a:pt x="3256709" y="2294974"/>
                  </a:cubicBezTo>
                  <a:cubicBezTo>
                    <a:pt x="3202195" y="2194695"/>
                    <a:pt x="3143643" y="2096435"/>
                    <a:pt x="3083072" y="1999521"/>
                  </a:cubicBezTo>
                  <a:cubicBezTo>
                    <a:pt x="2887225" y="1686570"/>
                    <a:pt x="2666477" y="1391117"/>
                    <a:pt x="2450440" y="1092973"/>
                  </a:cubicBezTo>
                  <a:cubicBezTo>
                    <a:pt x="2443709" y="1083551"/>
                    <a:pt x="2433614" y="1075474"/>
                    <a:pt x="2432941" y="1062014"/>
                  </a:cubicBezTo>
                  <a:cubicBezTo>
                    <a:pt x="2447074" y="1060668"/>
                    <a:pt x="2449766" y="1070763"/>
                    <a:pt x="2454478" y="1076820"/>
                  </a:cubicBezTo>
                  <a:cubicBezTo>
                    <a:pt x="2627442" y="1296223"/>
                    <a:pt x="2802425" y="1514279"/>
                    <a:pt x="2967986" y="1739738"/>
                  </a:cubicBezTo>
                  <a:cubicBezTo>
                    <a:pt x="3072303" y="1881744"/>
                    <a:pt x="3172582" y="2026442"/>
                    <a:pt x="3266131" y="2175850"/>
                  </a:cubicBezTo>
                  <a:cubicBezTo>
                    <a:pt x="3334105" y="2284878"/>
                    <a:pt x="3396022" y="2397272"/>
                    <a:pt x="3457939" y="2509665"/>
                  </a:cubicBezTo>
                  <a:cubicBezTo>
                    <a:pt x="3535896" y="2688687"/>
                    <a:pt x="3672967" y="2941627"/>
                    <a:pt x="3733875" y="3249979"/>
                  </a:cubicBezTo>
                  <a:cubicBezTo>
                    <a:pt x="3819347" y="3615425"/>
                    <a:pt x="3832808" y="3986928"/>
                    <a:pt x="3823385" y="4359777"/>
                  </a:cubicBezTo>
                  <a:cubicBezTo>
                    <a:pt x="3823385" y="4363142"/>
                    <a:pt x="3825405" y="4369199"/>
                    <a:pt x="3816655" y="4369199"/>
                  </a:cubicBezTo>
                  <a:lnTo>
                    <a:pt x="3800503" y="4322761"/>
                  </a:lnTo>
                  <a:cubicBezTo>
                    <a:pt x="3713684" y="4076438"/>
                    <a:pt x="3615329" y="3882849"/>
                    <a:pt x="3407464" y="3663208"/>
                  </a:cubicBezTo>
                  <a:cubicBezTo>
                    <a:pt x="3199599" y="3443567"/>
                    <a:pt x="2778657" y="3171259"/>
                    <a:pt x="2553310" y="3004913"/>
                  </a:cubicBezTo>
                  <a:cubicBezTo>
                    <a:pt x="2327963" y="2838567"/>
                    <a:pt x="2235619" y="2807795"/>
                    <a:pt x="2055381" y="2665131"/>
                  </a:cubicBezTo>
                  <a:cubicBezTo>
                    <a:pt x="1875143" y="2522467"/>
                    <a:pt x="1648208" y="2341411"/>
                    <a:pt x="1471879" y="2148930"/>
                  </a:cubicBezTo>
                  <a:cubicBezTo>
                    <a:pt x="1461784" y="2138162"/>
                    <a:pt x="1448323" y="2130759"/>
                    <a:pt x="1461111" y="2109895"/>
                  </a:cubicBezTo>
                  <a:cubicBezTo>
                    <a:pt x="1496780" y="2051343"/>
                    <a:pt x="1505530" y="1986734"/>
                    <a:pt x="1501492" y="1918759"/>
                  </a:cubicBezTo>
                  <a:cubicBezTo>
                    <a:pt x="1494088" y="1794252"/>
                    <a:pt x="1446304" y="1681859"/>
                    <a:pt x="1395155" y="1570812"/>
                  </a:cubicBezTo>
                  <a:cubicBezTo>
                    <a:pt x="1276705" y="1312375"/>
                    <a:pt x="1113836" y="1082205"/>
                    <a:pt x="937507" y="860783"/>
                  </a:cubicBezTo>
                  <a:cubicBezTo>
                    <a:pt x="841266" y="738295"/>
                    <a:pt x="749736" y="612442"/>
                    <a:pt x="682435" y="471109"/>
                  </a:cubicBezTo>
                  <a:cubicBezTo>
                    <a:pt x="643400" y="389001"/>
                    <a:pt x="613788" y="304202"/>
                    <a:pt x="590905" y="214691"/>
                  </a:cubicBezTo>
                  <a:cubicBezTo>
                    <a:pt x="586194" y="218729"/>
                    <a:pt x="583502" y="220748"/>
                    <a:pt x="581483" y="222767"/>
                  </a:cubicBezTo>
                  <a:cubicBezTo>
                    <a:pt x="572734" y="235554"/>
                    <a:pt x="563985" y="249015"/>
                    <a:pt x="555909" y="262475"/>
                  </a:cubicBezTo>
                  <a:cubicBezTo>
                    <a:pt x="489280" y="373522"/>
                    <a:pt x="446880" y="493318"/>
                    <a:pt x="423998" y="619845"/>
                  </a:cubicBezTo>
                  <a:cubicBezTo>
                    <a:pt x="386982" y="823768"/>
                    <a:pt x="405154" y="1026344"/>
                    <a:pt x="443515" y="1227575"/>
                  </a:cubicBezTo>
                  <a:cubicBezTo>
                    <a:pt x="498702" y="1514952"/>
                    <a:pt x="613115" y="1774062"/>
                    <a:pt x="806942" y="1996156"/>
                  </a:cubicBezTo>
                  <a:cubicBezTo>
                    <a:pt x="886358" y="2087013"/>
                    <a:pt x="975195" y="2167101"/>
                    <a:pt x="1087589" y="2216231"/>
                  </a:cubicBezTo>
                  <a:cubicBezTo>
                    <a:pt x="1161620" y="2248536"/>
                    <a:pt x="1237670" y="2259304"/>
                    <a:pt x="1317086" y="2233729"/>
                  </a:cubicBezTo>
                  <a:cubicBezTo>
                    <a:pt x="1341987" y="2225653"/>
                    <a:pt x="1343334" y="2218250"/>
                    <a:pt x="1327181" y="2198060"/>
                  </a:cubicBezTo>
                  <a:cubicBezTo>
                    <a:pt x="1115855" y="1930874"/>
                    <a:pt x="948948" y="1637440"/>
                    <a:pt x="816364" y="1324489"/>
                  </a:cubicBezTo>
                  <a:cubicBezTo>
                    <a:pt x="775311" y="1228248"/>
                    <a:pt x="734257" y="1131335"/>
                    <a:pt x="702625" y="1031056"/>
                  </a:cubicBezTo>
                  <a:cubicBezTo>
                    <a:pt x="725508" y="1078166"/>
                    <a:pt x="746371" y="1125950"/>
                    <a:pt x="767908" y="1173061"/>
                  </a:cubicBezTo>
                  <a:cubicBezTo>
                    <a:pt x="940872" y="1558025"/>
                    <a:pt x="1158255" y="1913375"/>
                    <a:pt x="1444285" y="2226326"/>
                  </a:cubicBezTo>
                  <a:cubicBezTo>
                    <a:pt x="1671764" y="2475341"/>
                    <a:pt x="2060092" y="2752174"/>
                    <a:pt x="2209501" y="2876457"/>
                  </a:cubicBezTo>
                  <a:cubicBezTo>
                    <a:pt x="2358910" y="3000740"/>
                    <a:pt x="2331316" y="2956882"/>
                    <a:pt x="2340738" y="2972025"/>
                  </a:cubicBezTo>
                  <a:lnTo>
                    <a:pt x="2266034" y="2967313"/>
                  </a:lnTo>
                  <a:cubicBezTo>
                    <a:pt x="2113260" y="2959910"/>
                    <a:pt x="1964524" y="2985485"/>
                    <a:pt x="1817807" y="3025866"/>
                  </a:cubicBezTo>
                  <a:cubicBezTo>
                    <a:pt x="1541199" y="3102589"/>
                    <a:pt x="1276032" y="3210944"/>
                    <a:pt x="1007500" y="3309877"/>
                  </a:cubicBezTo>
                  <a:cubicBezTo>
                    <a:pt x="985291" y="3317953"/>
                    <a:pt x="972503" y="3320645"/>
                    <a:pt x="960389" y="3293725"/>
                  </a:cubicBezTo>
                  <a:cubicBezTo>
                    <a:pt x="865494" y="3082399"/>
                    <a:pt x="617153" y="3022500"/>
                    <a:pt x="446207" y="3134221"/>
                  </a:cubicBezTo>
                  <a:cubicBezTo>
                    <a:pt x="376214" y="3179312"/>
                    <a:pt x="299491" y="3210944"/>
                    <a:pt x="217383" y="3227096"/>
                  </a:cubicBezTo>
                  <a:cubicBezTo>
                    <a:pt x="145371" y="3241230"/>
                    <a:pt x="72685" y="3237865"/>
                    <a:pt x="0" y="3236518"/>
                  </a:cubicBezTo>
                  <a:lnTo>
                    <a:pt x="0" y="3330740"/>
                  </a:lnTo>
                  <a:cubicBezTo>
                    <a:pt x="8749" y="3332759"/>
                    <a:pt x="8076" y="3340835"/>
                    <a:pt x="9422" y="3346892"/>
                  </a:cubicBezTo>
                  <a:cubicBezTo>
                    <a:pt x="43073" y="3502359"/>
                    <a:pt x="126526" y="3625520"/>
                    <a:pt x="255072" y="3717723"/>
                  </a:cubicBezTo>
                  <a:cubicBezTo>
                    <a:pt x="403135" y="3824059"/>
                    <a:pt x="565331" y="3869823"/>
                    <a:pt x="747044" y="3826078"/>
                  </a:cubicBezTo>
                  <a:cubicBezTo>
                    <a:pt x="930777" y="3781659"/>
                    <a:pt x="1026344" y="3661862"/>
                    <a:pt x="1016249" y="3490244"/>
                  </a:cubicBezTo>
                  <a:cubicBezTo>
                    <a:pt x="1014903" y="3464670"/>
                    <a:pt x="1009519" y="3455921"/>
                    <a:pt x="981253" y="3461305"/>
                  </a:cubicBezTo>
                  <a:cubicBezTo>
                    <a:pt x="843285" y="3487552"/>
                    <a:pt x="703971" y="3500339"/>
                    <a:pt x="563312" y="3490917"/>
                  </a:cubicBezTo>
                  <a:cubicBezTo>
                    <a:pt x="506779" y="3487552"/>
                    <a:pt x="450246" y="3478803"/>
                    <a:pt x="390347" y="3460632"/>
                  </a:cubicBezTo>
                  <a:cubicBezTo>
                    <a:pt x="428036" y="3453228"/>
                    <a:pt x="458995" y="3462651"/>
                    <a:pt x="489953" y="3463997"/>
                  </a:cubicBezTo>
                  <a:cubicBezTo>
                    <a:pt x="631286" y="3470727"/>
                    <a:pt x="767235" y="3443133"/>
                    <a:pt x="903183" y="3408137"/>
                  </a:cubicBezTo>
                  <a:cubicBezTo>
                    <a:pt x="949621" y="3396023"/>
                    <a:pt x="997405" y="3385927"/>
                    <a:pt x="1043170" y="3372467"/>
                  </a:cubicBezTo>
                  <a:cubicBezTo>
                    <a:pt x="1200655" y="3328048"/>
                    <a:pt x="1354102" y="3270842"/>
                    <a:pt x="1508895" y="3218347"/>
                  </a:cubicBezTo>
                  <a:cubicBezTo>
                    <a:pt x="1641478" y="3173255"/>
                    <a:pt x="1776081" y="3134893"/>
                    <a:pt x="1912029" y="3101243"/>
                  </a:cubicBezTo>
                  <a:lnTo>
                    <a:pt x="1912029" y="3101243"/>
                  </a:lnTo>
                  <a:lnTo>
                    <a:pt x="2113933" y="3072976"/>
                  </a:lnTo>
                  <a:cubicBezTo>
                    <a:pt x="2220786" y="3077800"/>
                    <a:pt x="2358418" y="3030663"/>
                    <a:pt x="2553150" y="3130187"/>
                  </a:cubicBezTo>
                  <a:cubicBezTo>
                    <a:pt x="2747882" y="3229711"/>
                    <a:pt x="3111111" y="3510502"/>
                    <a:pt x="3282324" y="3670118"/>
                  </a:cubicBezTo>
                  <a:cubicBezTo>
                    <a:pt x="3453537" y="3829734"/>
                    <a:pt x="3498103" y="3928518"/>
                    <a:pt x="3580428" y="4087880"/>
                  </a:cubicBezTo>
                  <a:cubicBezTo>
                    <a:pt x="3662753" y="4247242"/>
                    <a:pt x="3724453" y="4441884"/>
                    <a:pt x="3776274" y="4626290"/>
                  </a:cubicBezTo>
                  <a:cubicBezTo>
                    <a:pt x="3792427" y="4684169"/>
                    <a:pt x="3815982" y="4741375"/>
                    <a:pt x="3813963" y="4802619"/>
                  </a:cubicBezTo>
                  <a:cubicBezTo>
                    <a:pt x="3807906" y="5004523"/>
                    <a:pt x="3803868" y="5206427"/>
                    <a:pt x="3811944" y="5407658"/>
                  </a:cubicBezTo>
                  <a:cubicBezTo>
                    <a:pt x="3818001" y="5565143"/>
                    <a:pt x="3820020" y="5723974"/>
                    <a:pt x="3881265" y="5874056"/>
                  </a:cubicBezTo>
                  <a:cubicBezTo>
                    <a:pt x="3884630" y="5882805"/>
                    <a:pt x="3885303" y="5890208"/>
                    <a:pt x="3879919" y="5898957"/>
                  </a:cubicBezTo>
                  <a:cubicBezTo>
                    <a:pt x="3850979" y="5945395"/>
                    <a:pt x="3808579" y="5962220"/>
                    <a:pt x="3757430" y="5946068"/>
                  </a:cubicBezTo>
                  <a:cubicBezTo>
                    <a:pt x="3746662" y="5981065"/>
                    <a:pt x="3742624" y="6017407"/>
                    <a:pt x="3743970" y="6053750"/>
                  </a:cubicBezTo>
                  <a:cubicBezTo>
                    <a:pt x="3745316" y="6079998"/>
                    <a:pt x="3777621" y="6099515"/>
                    <a:pt x="3803195" y="6092112"/>
                  </a:cubicBezTo>
                  <a:cubicBezTo>
                    <a:pt x="3842230" y="6080671"/>
                    <a:pt x="3871842" y="6055769"/>
                    <a:pt x="3896071" y="6023464"/>
                  </a:cubicBezTo>
                  <a:cubicBezTo>
                    <a:pt x="3903474" y="6013369"/>
                    <a:pt x="3910204" y="6004620"/>
                    <a:pt x="3920972" y="5996544"/>
                  </a:cubicBezTo>
                  <a:cubicBezTo>
                    <a:pt x="3931741" y="6017407"/>
                    <a:pt x="3912223" y="6034906"/>
                    <a:pt x="3918953" y="6053077"/>
                  </a:cubicBezTo>
                  <a:cubicBezTo>
                    <a:pt x="3922318" y="6061826"/>
                    <a:pt x="3921645" y="6076633"/>
                    <a:pt x="3931741" y="6077978"/>
                  </a:cubicBezTo>
                  <a:cubicBezTo>
                    <a:pt x="3944528" y="6079324"/>
                    <a:pt x="3948566" y="6067210"/>
                    <a:pt x="3951931" y="6055769"/>
                  </a:cubicBezTo>
                  <a:cubicBezTo>
                    <a:pt x="3957988" y="6032887"/>
                    <a:pt x="3964045" y="6010677"/>
                    <a:pt x="3972121" y="5988468"/>
                  </a:cubicBezTo>
                  <a:cubicBezTo>
                    <a:pt x="3975486" y="5978372"/>
                    <a:pt x="3979524" y="5965585"/>
                    <a:pt x="3994331" y="5968277"/>
                  </a:cubicBezTo>
                  <a:cubicBezTo>
                    <a:pt x="4011156" y="5971642"/>
                    <a:pt x="4005099" y="5985776"/>
                    <a:pt x="4005099" y="5995198"/>
                  </a:cubicBezTo>
                  <a:cubicBezTo>
                    <a:pt x="4005099" y="6063172"/>
                    <a:pt x="3999042" y="6064518"/>
                    <a:pt x="4071054" y="6040290"/>
                  </a:cubicBezTo>
                  <a:cubicBezTo>
                    <a:pt x="4081150" y="6036925"/>
                    <a:pt x="4093264" y="6036925"/>
                    <a:pt x="4100667" y="6026829"/>
                  </a:cubicBezTo>
                  <a:cubicBezTo>
                    <a:pt x="4086534" y="6014042"/>
                    <a:pt x="4086534" y="6014042"/>
                    <a:pt x="4110089" y="5993179"/>
                  </a:cubicBezTo>
                  <a:cubicBezTo>
                    <a:pt x="4118838" y="6004620"/>
                    <a:pt x="4122876" y="6018080"/>
                    <a:pt x="4124895" y="6032214"/>
                  </a:cubicBezTo>
                  <a:cubicBezTo>
                    <a:pt x="4146431" y="6054423"/>
                    <a:pt x="4145086" y="6076633"/>
                    <a:pt x="4117492" y="6106918"/>
                  </a:cubicBezTo>
                  <a:cubicBezTo>
                    <a:pt x="4106051" y="6119032"/>
                    <a:pt x="4091245" y="6127781"/>
                    <a:pt x="4080476" y="6141242"/>
                  </a:cubicBezTo>
                  <a:cubicBezTo>
                    <a:pt x="4118838" y="6152683"/>
                    <a:pt x="4149796" y="6167489"/>
                    <a:pt x="4176717" y="6189025"/>
                  </a:cubicBezTo>
                  <a:cubicBezTo>
                    <a:pt x="4219790" y="6223349"/>
                    <a:pt x="4218444" y="6244213"/>
                    <a:pt x="4170660" y="6271133"/>
                  </a:cubicBezTo>
                  <a:cubicBezTo>
                    <a:pt x="4178063" y="6278536"/>
                    <a:pt x="4184793" y="6286612"/>
                    <a:pt x="4195562" y="6277863"/>
                  </a:cubicBezTo>
                  <a:cubicBezTo>
                    <a:pt x="4215752" y="6261711"/>
                    <a:pt x="4237288" y="6259692"/>
                    <a:pt x="4261517" y="6267768"/>
                  </a:cubicBezTo>
                  <a:cubicBezTo>
                    <a:pt x="4277669" y="6273152"/>
                    <a:pt x="4289784" y="6269787"/>
                    <a:pt x="4289784" y="6247578"/>
                  </a:cubicBezTo>
                  <a:cubicBezTo>
                    <a:pt x="4289784" y="6233444"/>
                    <a:pt x="4293821" y="6218638"/>
                    <a:pt x="4295840" y="6204505"/>
                  </a:cubicBezTo>
                  <a:cubicBezTo>
                    <a:pt x="4297187" y="6196429"/>
                    <a:pt x="4293149" y="6184315"/>
                    <a:pt x="4305936" y="6182969"/>
                  </a:cubicBezTo>
                  <a:cubicBezTo>
                    <a:pt x="4316704" y="6181622"/>
                    <a:pt x="4320742" y="6191718"/>
                    <a:pt x="4324107" y="6199794"/>
                  </a:cubicBezTo>
                  <a:cubicBezTo>
                    <a:pt x="4328818" y="6209889"/>
                    <a:pt x="4332183" y="6219984"/>
                    <a:pt x="4336894" y="6230752"/>
                  </a:cubicBezTo>
                  <a:cubicBezTo>
                    <a:pt x="4339586" y="6228733"/>
                    <a:pt x="4341605" y="6228060"/>
                    <a:pt x="4342951" y="6226714"/>
                  </a:cubicBezTo>
                  <a:cubicBezTo>
                    <a:pt x="4350355" y="6211235"/>
                    <a:pt x="4352374" y="6182969"/>
                    <a:pt x="4369872" y="6185660"/>
                  </a:cubicBezTo>
                  <a:cubicBezTo>
                    <a:pt x="4394101" y="6189699"/>
                    <a:pt x="4381986" y="6217292"/>
                    <a:pt x="4382659" y="6234791"/>
                  </a:cubicBezTo>
                  <a:cubicBezTo>
                    <a:pt x="4383332" y="6253635"/>
                    <a:pt x="4388716" y="6269114"/>
                    <a:pt x="4406888" y="6265749"/>
                  </a:cubicBezTo>
                  <a:cubicBezTo>
                    <a:pt x="4434481" y="6261038"/>
                    <a:pt x="4459382" y="6262384"/>
                    <a:pt x="4484284" y="6275171"/>
                  </a:cubicBezTo>
                  <a:cubicBezTo>
                    <a:pt x="4488322" y="6277190"/>
                    <a:pt x="4495052" y="6277190"/>
                    <a:pt x="4499090" y="6272479"/>
                  </a:cubicBezTo>
                  <a:cubicBezTo>
                    <a:pt x="4458710" y="6233444"/>
                    <a:pt x="4461402" y="6209216"/>
                    <a:pt x="4512551" y="6181622"/>
                  </a:cubicBezTo>
                  <a:cubicBezTo>
                    <a:pt x="4532068" y="6170854"/>
                    <a:pt x="4549566" y="6157394"/>
                    <a:pt x="4572449" y="6153356"/>
                  </a:cubicBezTo>
                  <a:cubicBezTo>
                    <a:pt x="4591293" y="6149991"/>
                    <a:pt x="4593312" y="6140569"/>
                    <a:pt x="4575814" y="6127781"/>
                  </a:cubicBezTo>
                  <a:cubicBezTo>
                    <a:pt x="4558989" y="6114994"/>
                    <a:pt x="4548220" y="6095477"/>
                    <a:pt x="4538125" y="6076633"/>
                  </a:cubicBezTo>
                  <a:cubicBezTo>
                    <a:pt x="4532068" y="6065191"/>
                    <a:pt x="4527357" y="6053750"/>
                    <a:pt x="4536779" y="6042309"/>
                  </a:cubicBezTo>
                  <a:cubicBezTo>
                    <a:pt x="4546201" y="6030867"/>
                    <a:pt x="4558989" y="6028176"/>
                    <a:pt x="4573122" y="6032214"/>
                  </a:cubicBezTo>
                  <a:cubicBezTo>
                    <a:pt x="4594658" y="6038271"/>
                    <a:pt x="4616195" y="6044328"/>
                    <a:pt x="4637731" y="6051058"/>
                  </a:cubicBezTo>
                  <a:cubicBezTo>
                    <a:pt x="4659267" y="6058461"/>
                    <a:pt x="4667344" y="6051058"/>
                    <a:pt x="4665997" y="6029522"/>
                  </a:cubicBezTo>
                  <a:cubicBezTo>
                    <a:pt x="4665325" y="6014715"/>
                    <a:pt x="4665325" y="6000582"/>
                    <a:pt x="4665997" y="5985776"/>
                  </a:cubicBezTo>
                  <a:cubicBezTo>
                    <a:pt x="4665997" y="5975681"/>
                    <a:pt x="4671381" y="5968277"/>
                    <a:pt x="4681477" y="5966931"/>
                  </a:cubicBezTo>
                  <a:cubicBezTo>
                    <a:pt x="4692245" y="5964912"/>
                    <a:pt x="4698975" y="5971642"/>
                    <a:pt x="4701667" y="5981065"/>
                  </a:cubicBezTo>
                  <a:cubicBezTo>
                    <a:pt x="4709743" y="6005293"/>
                    <a:pt x="4717147" y="6030195"/>
                    <a:pt x="4724550" y="6054423"/>
                  </a:cubicBezTo>
                  <a:cubicBezTo>
                    <a:pt x="4727242" y="6064518"/>
                    <a:pt x="4730607" y="6075959"/>
                    <a:pt x="4743394" y="6073268"/>
                  </a:cubicBezTo>
                  <a:cubicBezTo>
                    <a:pt x="4754835" y="6071248"/>
                    <a:pt x="4752143" y="6059134"/>
                    <a:pt x="4752143" y="6050385"/>
                  </a:cubicBezTo>
                  <a:lnTo>
                    <a:pt x="4752143" y="5996544"/>
                  </a:lnTo>
                  <a:cubicBezTo>
                    <a:pt x="4775698" y="6008658"/>
                    <a:pt x="4783775" y="6032214"/>
                    <a:pt x="4800600" y="6046347"/>
                  </a:cubicBezTo>
                  <a:cubicBezTo>
                    <a:pt x="4819444" y="6061826"/>
                    <a:pt x="4835597" y="6080671"/>
                    <a:pt x="4859825" y="6088747"/>
                  </a:cubicBezTo>
                  <a:cubicBezTo>
                    <a:pt x="4901552" y="6102880"/>
                    <a:pt x="4935203" y="6080671"/>
                    <a:pt x="4932511" y="6036252"/>
                  </a:cubicBezTo>
                  <a:cubicBezTo>
                    <a:pt x="4930491" y="6003947"/>
                    <a:pt x="4923761" y="5972316"/>
                    <a:pt x="4919050" y="5940011"/>
                  </a:cubicBezTo>
                  <a:cubicBezTo>
                    <a:pt x="4887419" y="5962893"/>
                    <a:pt x="4858479" y="5956836"/>
                    <a:pt x="4830213" y="5933281"/>
                  </a:cubicBezTo>
                  <a:cubicBezTo>
                    <a:pt x="4810022" y="5916455"/>
                    <a:pt x="4795216" y="5895592"/>
                    <a:pt x="4779064" y="5876074"/>
                  </a:cubicBezTo>
                  <a:cubicBezTo>
                    <a:pt x="4765603" y="5859249"/>
                    <a:pt x="4766949" y="5847135"/>
                    <a:pt x="4778391" y="5829637"/>
                  </a:cubicBezTo>
                  <a:cubicBezTo>
                    <a:pt x="4900879" y="5641866"/>
                    <a:pt x="5008561" y="5446020"/>
                    <a:pt x="5091342" y="5236712"/>
                  </a:cubicBezTo>
                  <a:cubicBezTo>
                    <a:pt x="5096726" y="5222579"/>
                    <a:pt x="5104129" y="5211138"/>
                    <a:pt x="5116243" y="5202389"/>
                  </a:cubicBezTo>
                  <a:cubicBezTo>
                    <a:pt x="5168738" y="5166046"/>
                    <a:pt x="5216522" y="5122973"/>
                    <a:pt x="5269690" y="5086631"/>
                  </a:cubicBezTo>
                  <a:cubicBezTo>
                    <a:pt x="5423810" y="4982314"/>
                    <a:pt x="5582641" y="4886746"/>
                    <a:pt x="5744837" y="4795889"/>
                  </a:cubicBezTo>
                  <a:cubicBezTo>
                    <a:pt x="5767047" y="4783775"/>
                    <a:pt x="5789929" y="4777718"/>
                    <a:pt x="5814830" y="4775699"/>
                  </a:cubicBezTo>
                  <a:cubicBezTo>
                    <a:pt x="5911071" y="4769642"/>
                    <a:pt x="6007312" y="4767623"/>
                    <a:pt x="6103553" y="4765603"/>
                  </a:cubicBezTo>
                  <a:cubicBezTo>
                    <a:pt x="6432656" y="4758200"/>
                    <a:pt x="6759067" y="4795216"/>
                    <a:pt x="7086824" y="4811369"/>
                  </a:cubicBezTo>
                  <a:cubicBezTo>
                    <a:pt x="7221427" y="4818099"/>
                    <a:pt x="7355357" y="4819444"/>
                    <a:pt x="7489959" y="4805311"/>
                  </a:cubicBezTo>
                  <a:cubicBezTo>
                    <a:pt x="7497362" y="4790505"/>
                    <a:pt x="7506784" y="4792524"/>
                    <a:pt x="7516880" y="4801946"/>
                  </a:cubicBezTo>
                  <a:cubicBezTo>
                    <a:pt x="7523610" y="4801273"/>
                    <a:pt x="7530340" y="4801273"/>
                    <a:pt x="7536397" y="4800600"/>
                  </a:cubicBezTo>
                  <a:cubicBezTo>
                    <a:pt x="7563991" y="4797908"/>
                    <a:pt x="7592257" y="4796562"/>
                    <a:pt x="7619850" y="4791178"/>
                  </a:cubicBezTo>
                  <a:cubicBezTo>
                    <a:pt x="7642060" y="4787140"/>
                    <a:pt x="7652828" y="4789832"/>
                    <a:pt x="7661577" y="4813388"/>
                  </a:cubicBezTo>
                  <a:cubicBezTo>
                    <a:pt x="7705996" y="4932511"/>
                    <a:pt x="7794161" y="4997793"/>
                    <a:pt x="7920014" y="5004523"/>
                  </a:cubicBezTo>
                  <a:cubicBezTo>
                    <a:pt x="8090959" y="5013945"/>
                    <a:pt x="8235657" y="4952701"/>
                    <a:pt x="8354780" y="4830886"/>
                  </a:cubicBezTo>
                  <a:cubicBezTo>
                    <a:pt x="8470538" y="4712436"/>
                    <a:pt x="8539186" y="4568411"/>
                    <a:pt x="8579567" y="4409580"/>
                  </a:cubicBezTo>
                  <a:cubicBezTo>
                    <a:pt x="8593027" y="4357085"/>
                    <a:pt x="8602448" y="4303244"/>
                    <a:pt x="8613217" y="4250076"/>
                  </a:cubicBezTo>
                  <a:lnTo>
                    <a:pt x="8613217" y="4196235"/>
                  </a:lnTo>
                  <a:cubicBezTo>
                    <a:pt x="8549954" y="4202292"/>
                    <a:pt x="8484671" y="4207003"/>
                    <a:pt x="8420062" y="4211041"/>
                  </a:cubicBezTo>
                  <a:close/>
                  <a:moveTo>
                    <a:pt x="4571776" y="915970"/>
                  </a:moveTo>
                  <a:cubicBezTo>
                    <a:pt x="4567065" y="903183"/>
                    <a:pt x="4575141" y="897126"/>
                    <a:pt x="4583890" y="888377"/>
                  </a:cubicBezTo>
                  <a:cubicBezTo>
                    <a:pt x="4586582" y="902510"/>
                    <a:pt x="4580525" y="909240"/>
                    <a:pt x="4571776" y="915970"/>
                  </a:cubicBezTo>
                  <a:close/>
                  <a:moveTo>
                    <a:pt x="2362948" y="965100"/>
                  </a:moveTo>
                  <a:cubicBezTo>
                    <a:pt x="2362948" y="964427"/>
                    <a:pt x="2363621" y="963081"/>
                    <a:pt x="2363621" y="962408"/>
                  </a:cubicBezTo>
                  <a:lnTo>
                    <a:pt x="2368332" y="967119"/>
                  </a:lnTo>
                  <a:cubicBezTo>
                    <a:pt x="2366313" y="969138"/>
                    <a:pt x="2364294" y="968465"/>
                    <a:pt x="2362948" y="965100"/>
                  </a:cubicBezTo>
                  <a:close/>
                  <a:moveTo>
                    <a:pt x="2435633" y="1055284"/>
                  </a:moveTo>
                  <a:cubicBezTo>
                    <a:pt x="2431595" y="1059995"/>
                    <a:pt x="2428903" y="1055957"/>
                    <a:pt x="2426211" y="1053265"/>
                  </a:cubicBezTo>
                  <a:cubicBezTo>
                    <a:pt x="2406694" y="1025671"/>
                    <a:pt x="2379773" y="1002789"/>
                    <a:pt x="2370351" y="968465"/>
                  </a:cubicBezTo>
                  <a:cubicBezTo>
                    <a:pt x="2394579" y="991348"/>
                    <a:pt x="2413424" y="1018268"/>
                    <a:pt x="2432268" y="1045862"/>
                  </a:cubicBezTo>
                  <a:cubicBezTo>
                    <a:pt x="2434287" y="1048554"/>
                    <a:pt x="2438998" y="1050573"/>
                    <a:pt x="2435633" y="1055284"/>
                  </a:cubicBezTo>
                  <a:close/>
                  <a:moveTo>
                    <a:pt x="695895" y="1016922"/>
                  </a:moveTo>
                  <a:cubicBezTo>
                    <a:pt x="694549" y="1012884"/>
                    <a:pt x="693876" y="1009519"/>
                    <a:pt x="692530" y="1005481"/>
                  </a:cubicBezTo>
                  <a:cubicBezTo>
                    <a:pt x="695222" y="1008846"/>
                    <a:pt x="699260" y="1012211"/>
                    <a:pt x="695895" y="1016922"/>
                  </a:cubicBezTo>
                  <a:close/>
                  <a:moveTo>
                    <a:pt x="4511205" y="6014042"/>
                  </a:moveTo>
                  <a:cubicBezTo>
                    <a:pt x="4518608" y="5993179"/>
                    <a:pt x="4526684" y="5972988"/>
                    <a:pt x="4537452" y="5944049"/>
                  </a:cubicBezTo>
                  <a:cubicBezTo>
                    <a:pt x="4556969" y="5983757"/>
                    <a:pt x="4521973" y="5995198"/>
                    <a:pt x="4511205" y="6014042"/>
                  </a:cubicBezTo>
                  <a:close/>
                  <a:moveTo>
                    <a:pt x="4750797" y="5917128"/>
                  </a:moveTo>
                  <a:cubicBezTo>
                    <a:pt x="4750124" y="5925878"/>
                    <a:pt x="4751470" y="5935300"/>
                    <a:pt x="4741375" y="5939338"/>
                  </a:cubicBezTo>
                  <a:cubicBezTo>
                    <a:pt x="4739356" y="5940011"/>
                    <a:pt x="4734645" y="5937992"/>
                    <a:pt x="4732626" y="5935300"/>
                  </a:cubicBezTo>
                  <a:cubicBezTo>
                    <a:pt x="4726569" y="5927224"/>
                    <a:pt x="4721857" y="5917801"/>
                    <a:pt x="4727915" y="5907706"/>
                  </a:cubicBezTo>
                  <a:cubicBezTo>
                    <a:pt x="4733299" y="5899630"/>
                    <a:pt x="4739356" y="5891554"/>
                    <a:pt x="4750797" y="5875402"/>
                  </a:cubicBezTo>
                  <a:cubicBezTo>
                    <a:pt x="4750797" y="5896265"/>
                    <a:pt x="4751470" y="5907033"/>
                    <a:pt x="4750797" y="5917128"/>
                  </a:cubicBezTo>
                  <a:close/>
                  <a:moveTo>
                    <a:pt x="4875978" y="5457461"/>
                  </a:moveTo>
                  <a:cubicBezTo>
                    <a:pt x="4798581" y="5602831"/>
                    <a:pt x="4710417" y="5741472"/>
                    <a:pt x="4616868" y="5877421"/>
                  </a:cubicBezTo>
                  <a:cubicBezTo>
                    <a:pt x="4598696" y="5903668"/>
                    <a:pt x="4582544" y="5885497"/>
                    <a:pt x="4562354" y="5884824"/>
                  </a:cubicBezTo>
                  <a:cubicBezTo>
                    <a:pt x="4641096" y="5709841"/>
                    <a:pt x="4748778" y="5558413"/>
                    <a:pt x="4880015" y="5419772"/>
                  </a:cubicBezTo>
                  <a:cubicBezTo>
                    <a:pt x="4891457" y="5437270"/>
                    <a:pt x="4881362" y="5447366"/>
                    <a:pt x="4875978" y="5457461"/>
                  </a:cubicBezTo>
                  <a:close/>
                  <a:moveTo>
                    <a:pt x="5020675" y="5141145"/>
                  </a:moveTo>
                  <a:cubicBezTo>
                    <a:pt x="5014618" y="5157970"/>
                    <a:pt x="5003177" y="5168738"/>
                    <a:pt x="4989717" y="5179506"/>
                  </a:cubicBezTo>
                  <a:cubicBezTo>
                    <a:pt x="4756854" y="5372661"/>
                    <a:pt x="4566392" y="5598794"/>
                    <a:pt x="4445922" y="5878767"/>
                  </a:cubicBezTo>
                  <a:cubicBezTo>
                    <a:pt x="4435154" y="5903668"/>
                    <a:pt x="4427078" y="5929243"/>
                    <a:pt x="4415637" y="5953471"/>
                  </a:cubicBezTo>
                  <a:cubicBezTo>
                    <a:pt x="4396120" y="5993852"/>
                    <a:pt x="4398138" y="6043655"/>
                    <a:pt x="4357085" y="6075286"/>
                  </a:cubicBezTo>
                  <a:cubicBezTo>
                    <a:pt x="4344970" y="6084036"/>
                    <a:pt x="4344297" y="6107591"/>
                    <a:pt x="4338240" y="6125762"/>
                  </a:cubicBezTo>
                  <a:cubicBezTo>
                    <a:pt x="4332856" y="6109610"/>
                    <a:pt x="4328145" y="6094804"/>
                    <a:pt x="4322761" y="6080671"/>
                  </a:cubicBezTo>
                  <a:cubicBezTo>
                    <a:pt x="4319396" y="6072594"/>
                    <a:pt x="4316704" y="6061153"/>
                    <a:pt x="4306609" y="6061826"/>
                  </a:cubicBezTo>
                  <a:cubicBezTo>
                    <a:pt x="4295168" y="6062499"/>
                    <a:pt x="4296514" y="6074613"/>
                    <a:pt x="4295168" y="6082689"/>
                  </a:cubicBezTo>
                  <a:cubicBezTo>
                    <a:pt x="4293821" y="6092785"/>
                    <a:pt x="4293149" y="6102207"/>
                    <a:pt x="4292475" y="6112302"/>
                  </a:cubicBezTo>
                  <a:cubicBezTo>
                    <a:pt x="4279688" y="6114321"/>
                    <a:pt x="4280361" y="6102880"/>
                    <a:pt x="4277669" y="6097496"/>
                  </a:cubicBezTo>
                  <a:cubicBezTo>
                    <a:pt x="4149796" y="5837040"/>
                    <a:pt x="4118165" y="5565143"/>
                    <a:pt x="4183447" y="5282478"/>
                  </a:cubicBezTo>
                  <a:cubicBezTo>
                    <a:pt x="4227866" y="5089323"/>
                    <a:pt x="4311320" y="4912321"/>
                    <a:pt x="4412945" y="4743394"/>
                  </a:cubicBezTo>
                  <a:cubicBezTo>
                    <a:pt x="4589274" y="4449961"/>
                    <a:pt x="4810022" y="4190177"/>
                    <a:pt x="5036828" y="3935106"/>
                  </a:cubicBezTo>
                  <a:cubicBezTo>
                    <a:pt x="5050288" y="3941836"/>
                    <a:pt x="5050961" y="3955296"/>
                    <a:pt x="5054999" y="3966064"/>
                  </a:cubicBezTo>
                  <a:cubicBezTo>
                    <a:pt x="5190947" y="4362469"/>
                    <a:pt x="5167392" y="4753489"/>
                    <a:pt x="5020675" y="5141145"/>
                  </a:cubicBezTo>
                  <a:close/>
                </a:path>
              </a:pathLst>
            </a:custGeom>
            <a:solidFill>
              <a:srgbClr val="729702"/>
            </a:solidFill>
            <a:ln w="67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1890F0E-4CE2-4214-98A7-F197B1B51421}"/>
                </a:ext>
              </a:extLst>
            </p:cNvPr>
            <p:cNvSpPr/>
            <p:nvPr/>
          </p:nvSpPr>
          <p:spPr>
            <a:xfrm>
              <a:off x="-1444779" y="5060070"/>
              <a:ext cx="15138692" cy="2424988"/>
            </a:xfrm>
            <a:custGeom>
              <a:avLst/>
              <a:gdLst>
                <a:gd name="connsiteX0" fmla="*/ 7261508 w 7268537"/>
                <a:gd name="connsiteY0" fmla="*/ 1038374 h 1164312"/>
                <a:gd name="connsiteX1" fmla="*/ 7246702 w 7268537"/>
                <a:gd name="connsiteY1" fmla="*/ 1000012 h 1164312"/>
                <a:gd name="connsiteX2" fmla="*/ 7192861 w 7268537"/>
                <a:gd name="connsiteY2" fmla="*/ 836470 h 1164312"/>
                <a:gd name="connsiteX3" fmla="*/ 7119502 w 7268537"/>
                <a:gd name="connsiteY3" fmla="*/ 823683 h 1164312"/>
                <a:gd name="connsiteX4" fmla="*/ 7047490 w 7268537"/>
                <a:gd name="connsiteY4" fmla="*/ 883581 h 1164312"/>
                <a:gd name="connsiteX5" fmla="*/ 7019897 w 7268537"/>
                <a:gd name="connsiteY5" fmla="*/ 874159 h 1164312"/>
                <a:gd name="connsiteX6" fmla="*/ 6933751 w 7268537"/>
                <a:gd name="connsiteY6" fmla="*/ 837816 h 1164312"/>
                <a:gd name="connsiteX7" fmla="*/ 6848278 w 7268537"/>
                <a:gd name="connsiteY7" fmla="*/ 829067 h 1164312"/>
                <a:gd name="connsiteX8" fmla="*/ 6843567 w 7268537"/>
                <a:gd name="connsiteY8" fmla="*/ 741575 h 1164312"/>
                <a:gd name="connsiteX9" fmla="*/ 6809243 w 7268537"/>
                <a:gd name="connsiteY9" fmla="*/ 759074 h 1164312"/>
                <a:gd name="connsiteX10" fmla="*/ 6781650 w 7268537"/>
                <a:gd name="connsiteY10" fmla="*/ 708598 h 1164312"/>
                <a:gd name="connsiteX11" fmla="*/ 6716367 w 7268537"/>
                <a:gd name="connsiteY11" fmla="*/ 648026 h 1164312"/>
                <a:gd name="connsiteX12" fmla="*/ 6714349 w 7268537"/>
                <a:gd name="connsiteY12" fmla="*/ 705232 h 1164312"/>
                <a:gd name="connsiteX13" fmla="*/ 6716367 w 7268537"/>
                <a:gd name="connsiteY13" fmla="*/ 732153 h 1164312"/>
                <a:gd name="connsiteX14" fmla="*/ 6707619 w 7268537"/>
                <a:gd name="connsiteY14" fmla="*/ 777245 h 1164312"/>
                <a:gd name="connsiteX15" fmla="*/ 6663873 w 7268537"/>
                <a:gd name="connsiteY15" fmla="*/ 761092 h 1164312"/>
                <a:gd name="connsiteX16" fmla="*/ 6634933 w 7268537"/>
                <a:gd name="connsiteY16" fmla="*/ 738210 h 1164312"/>
                <a:gd name="connsiteX17" fmla="*/ 6527251 w 7268537"/>
                <a:gd name="connsiteY17" fmla="*/ 732153 h 1164312"/>
                <a:gd name="connsiteX18" fmla="*/ 6444471 w 7268537"/>
                <a:gd name="connsiteY18" fmla="*/ 775226 h 1164312"/>
                <a:gd name="connsiteX19" fmla="*/ 6382553 w 7268537"/>
                <a:gd name="connsiteY19" fmla="*/ 760420 h 1164312"/>
                <a:gd name="connsiteX20" fmla="*/ 6398706 w 7268537"/>
                <a:gd name="connsiteY20" fmla="*/ 706579 h 1164312"/>
                <a:gd name="connsiteX21" fmla="*/ 6408128 w 7268537"/>
                <a:gd name="connsiteY21" fmla="*/ 671582 h 1164312"/>
                <a:gd name="connsiteX22" fmla="*/ 6390630 w 7268537"/>
                <a:gd name="connsiteY22" fmla="*/ 648026 h 1164312"/>
                <a:gd name="connsiteX23" fmla="*/ 6367747 w 7268537"/>
                <a:gd name="connsiteY23" fmla="*/ 650719 h 1164312"/>
                <a:gd name="connsiteX24" fmla="*/ 6272179 w 7268537"/>
                <a:gd name="connsiteY24" fmla="*/ 553132 h 1164312"/>
                <a:gd name="connsiteX25" fmla="*/ 6283621 w 7268537"/>
                <a:gd name="connsiteY25" fmla="*/ 526211 h 1164312"/>
                <a:gd name="connsiteX26" fmla="*/ 6291696 w 7268537"/>
                <a:gd name="connsiteY26" fmla="*/ 487177 h 1164312"/>
                <a:gd name="connsiteX27" fmla="*/ 6276218 w 7268537"/>
                <a:gd name="connsiteY27" fmla="*/ 426605 h 1164312"/>
                <a:gd name="connsiteX28" fmla="*/ 6161805 w 7268537"/>
                <a:gd name="connsiteY28" fmla="*/ 474389 h 1164312"/>
                <a:gd name="connsiteX29" fmla="*/ 6141615 w 7268537"/>
                <a:gd name="connsiteY29" fmla="*/ 518808 h 1164312"/>
                <a:gd name="connsiteX30" fmla="*/ 6109983 w 7268537"/>
                <a:gd name="connsiteY30" fmla="*/ 639950 h 1164312"/>
                <a:gd name="connsiteX31" fmla="*/ 5951825 w 7268537"/>
                <a:gd name="connsiteY31" fmla="*/ 668890 h 1164312"/>
                <a:gd name="connsiteX32" fmla="*/ 5920866 w 7268537"/>
                <a:gd name="connsiteY32" fmla="*/ 626490 h 1164312"/>
                <a:gd name="connsiteX33" fmla="*/ 5934327 w 7268537"/>
                <a:gd name="connsiteY33" fmla="*/ 571303 h 1164312"/>
                <a:gd name="connsiteX34" fmla="*/ 5922213 w 7268537"/>
                <a:gd name="connsiteY34" fmla="*/ 526884 h 1164312"/>
                <a:gd name="connsiteX35" fmla="*/ 5915482 w 7268537"/>
                <a:gd name="connsiteY35" fmla="*/ 526884 h 1164312"/>
                <a:gd name="connsiteX36" fmla="*/ 5865679 w 7268537"/>
                <a:gd name="connsiteY36" fmla="*/ 471024 h 1164312"/>
                <a:gd name="connsiteX37" fmla="*/ 5855584 w 7268537"/>
                <a:gd name="connsiteY37" fmla="*/ 435355 h 1164312"/>
                <a:gd name="connsiteX38" fmla="*/ 5825299 w 7268537"/>
                <a:gd name="connsiteY38" fmla="*/ 450834 h 1164312"/>
                <a:gd name="connsiteX39" fmla="*/ 5759343 w 7268537"/>
                <a:gd name="connsiteY39" fmla="*/ 547074 h 1164312"/>
                <a:gd name="connsiteX40" fmla="*/ 5704156 w 7268537"/>
                <a:gd name="connsiteY40" fmla="*/ 574668 h 1164312"/>
                <a:gd name="connsiteX41" fmla="*/ 5646950 w 7268537"/>
                <a:gd name="connsiteY41" fmla="*/ 497272 h 1164312"/>
                <a:gd name="connsiteX42" fmla="*/ 5653007 w 7268537"/>
                <a:gd name="connsiteY42" fmla="*/ 438720 h 1164312"/>
                <a:gd name="connsiteX43" fmla="*/ 5472640 w 7268537"/>
                <a:gd name="connsiteY43" fmla="*/ 503329 h 1164312"/>
                <a:gd name="connsiteX44" fmla="*/ 5406685 w 7268537"/>
                <a:gd name="connsiteY44" fmla="*/ 478427 h 1164312"/>
                <a:gd name="connsiteX45" fmla="*/ 5423510 w 7268537"/>
                <a:gd name="connsiteY45" fmla="*/ 415164 h 1164312"/>
                <a:gd name="connsiteX46" fmla="*/ 5465910 w 7268537"/>
                <a:gd name="connsiteY46" fmla="*/ 384205 h 1164312"/>
                <a:gd name="connsiteX47" fmla="*/ 5494176 w 7268537"/>
                <a:gd name="connsiteY47" fmla="*/ 346517 h 1164312"/>
                <a:gd name="connsiteX48" fmla="*/ 5452450 w 7268537"/>
                <a:gd name="connsiteY48" fmla="*/ 359304 h 1164312"/>
                <a:gd name="connsiteX49" fmla="*/ 5403993 w 7268537"/>
                <a:gd name="connsiteY49" fmla="*/ 345171 h 1164312"/>
                <a:gd name="connsiteX50" fmla="*/ 5396589 w 7268537"/>
                <a:gd name="connsiteY50" fmla="*/ 273831 h 1164312"/>
                <a:gd name="connsiteX51" fmla="*/ 5396589 w 7268537"/>
                <a:gd name="connsiteY51" fmla="*/ 253641 h 1164312"/>
                <a:gd name="connsiteX52" fmla="*/ 5294965 w 7268537"/>
                <a:gd name="connsiteY52" fmla="*/ 184321 h 1164312"/>
                <a:gd name="connsiteX53" fmla="*/ 5274774 w 7268537"/>
                <a:gd name="connsiteY53" fmla="*/ 205184 h 1164312"/>
                <a:gd name="connsiteX54" fmla="*/ 5261314 w 7268537"/>
                <a:gd name="connsiteY54" fmla="*/ 221337 h 1164312"/>
                <a:gd name="connsiteX55" fmla="*/ 5248527 w 7268537"/>
                <a:gd name="connsiteY55" fmla="*/ 203165 h 1164312"/>
                <a:gd name="connsiteX56" fmla="*/ 5228336 w 7268537"/>
                <a:gd name="connsiteY56" fmla="*/ 82696 h 1164312"/>
                <a:gd name="connsiteX57" fmla="*/ 5202089 w 7268537"/>
                <a:gd name="connsiteY57" fmla="*/ 146632 h 1164312"/>
                <a:gd name="connsiteX58" fmla="*/ 5198051 w 7268537"/>
                <a:gd name="connsiteY58" fmla="*/ 159419 h 1164312"/>
                <a:gd name="connsiteX59" fmla="*/ 5169784 w 7268537"/>
                <a:gd name="connsiteY59" fmla="*/ 201819 h 1164312"/>
                <a:gd name="connsiteX60" fmla="*/ 5131423 w 7268537"/>
                <a:gd name="connsiteY60" fmla="*/ 166149 h 1164312"/>
                <a:gd name="connsiteX61" fmla="*/ 5054699 w 7268537"/>
                <a:gd name="connsiteY61" fmla="*/ 149324 h 1164312"/>
                <a:gd name="connsiteX62" fmla="*/ 4948363 w 7268537"/>
                <a:gd name="connsiteY62" fmla="*/ 230086 h 1164312"/>
                <a:gd name="connsiteX63" fmla="*/ 4918750 w 7268537"/>
                <a:gd name="connsiteY63" fmla="*/ 246238 h 1164312"/>
                <a:gd name="connsiteX64" fmla="*/ 4897887 w 7268537"/>
                <a:gd name="connsiteY64" fmla="*/ 213260 h 1164312"/>
                <a:gd name="connsiteX65" fmla="*/ 4884427 w 7268537"/>
                <a:gd name="connsiteY65" fmla="*/ 123750 h 1164312"/>
                <a:gd name="connsiteX66" fmla="*/ 4850103 w 7268537"/>
                <a:gd name="connsiteY66" fmla="*/ 105578 h 1164312"/>
                <a:gd name="connsiteX67" fmla="*/ 4774053 w 7268537"/>
                <a:gd name="connsiteY67" fmla="*/ 88753 h 1164312"/>
                <a:gd name="connsiteX68" fmla="*/ 4689253 w 7268537"/>
                <a:gd name="connsiteY68" fmla="*/ 13375 h 1164312"/>
                <a:gd name="connsiteX69" fmla="*/ 4617914 w 7268537"/>
                <a:gd name="connsiteY69" fmla="*/ 20778 h 1164312"/>
                <a:gd name="connsiteX70" fmla="*/ 4578206 w 7268537"/>
                <a:gd name="connsiteY70" fmla="*/ 66544 h 1164312"/>
                <a:gd name="connsiteX71" fmla="*/ 4570803 w 7268537"/>
                <a:gd name="connsiteY71" fmla="*/ 103559 h 1164312"/>
                <a:gd name="connsiteX72" fmla="*/ 4562727 w 7268537"/>
                <a:gd name="connsiteY72" fmla="*/ 136537 h 1164312"/>
                <a:gd name="connsiteX73" fmla="*/ 4531768 w 7268537"/>
                <a:gd name="connsiteY73" fmla="*/ 124423 h 1164312"/>
                <a:gd name="connsiteX74" fmla="*/ 4483984 w 7268537"/>
                <a:gd name="connsiteY74" fmla="*/ 76639 h 1164312"/>
                <a:gd name="connsiteX75" fmla="*/ 4437546 w 7268537"/>
                <a:gd name="connsiteY75" fmla="*/ 63851 h 1164312"/>
                <a:gd name="connsiteX76" fmla="*/ 4425432 w 7268537"/>
                <a:gd name="connsiteY76" fmla="*/ 102213 h 1164312"/>
                <a:gd name="connsiteX77" fmla="*/ 4425432 w 7268537"/>
                <a:gd name="connsiteY77" fmla="*/ 152016 h 1164312"/>
                <a:gd name="connsiteX78" fmla="*/ 4385725 w 7268537"/>
                <a:gd name="connsiteY78" fmla="*/ 117692 h 1164312"/>
                <a:gd name="connsiteX79" fmla="*/ 4325153 w 7268537"/>
                <a:gd name="connsiteY79" fmla="*/ 96829 h 1164312"/>
                <a:gd name="connsiteX80" fmla="*/ 4297560 w 7268537"/>
                <a:gd name="connsiteY80" fmla="*/ 144613 h 1164312"/>
                <a:gd name="connsiteX81" fmla="*/ 4270639 w 7268537"/>
                <a:gd name="connsiteY81" fmla="*/ 176245 h 1164312"/>
                <a:gd name="connsiteX82" fmla="*/ 4232277 w 7268537"/>
                <a:gd name="connsiteY82" fmla="*/ 208549 h 1164312"/>
                <a:gd name="connsiteX83" fmla="*/ 4217471 w 7268537"/>
                <a:gd name="connsiteY83" fmla="*/ 250276 h 1164312"/>
                <a:gd name="connsiteX84" fmla="*/ 4230932 w 7268537"/>
                <a:gd name="connsiteY84" fmla="*/ 346517 h 1164312"/>
                <a:gd name="connsiteX85" fmla="*/ 4158246 w 7268537"/>
                <a:gd name="connsiteY85" fmla="*/ 399012 h 1164312"/>
                <a:gd name="connsiteX86" fmla="*/ 4099021 w 7268537"/>
                <a:gd name="connsiteY86" fmla="*/ 356612 h 1164312"/>
                <a:gd name="connsiteX87" fmla="*/ 4050564 w 7268537"/>
                <a:gd name="connsiteY87" fmla="*/ 306809 h 1164312"/>
                <a:gd name="connsiteX88" fmla="*/ 4050564 w 7268537"/>
                <a:gd name="connsiteY88" fmla="*/ 360650 h 1164312"/>
                <a:gd name="connsiteX89" fmla="*/ 4041815 w 7268537"/>
                <a:gd name="connsiteY89" fmla="*/ 383532 h 1164312"/>
                <a:gd name="connsiteX90" fmla="*/ 4022970 w 7268537"/>
                <a:gd name="connsiteY90" fmla="*/ 364688 h 1164312"/>
                <a:gd name="connsiteX91" fmla="*/ 4000088 w 7268537"/>
                <a:gd name="connsiteY91" fmla="*/ 291330 h 1164312"/>
                <a:gd name="connsiteX92" fmla="*/ 3979897 w 7268537"/>
                <a:gd name="connsiteY92" fmla="*/ 277197 h 1164312"/>
                <a:gd name="connsiteX93" fmla="*/ 3964418 w 7268537"/>
                <a:gd name="connsiteY93" fmla="*/ 296041 h 1164312"/>
                <a:gd name="connsiteX94" fmla="*/ 3964418 w 7268537"/>
                <a:gd name="connsiteY94" fmla="*/ 339787 h 1164312"/>
                <a:gd name="connsiteX95" fmla="*/ 3936152 w 7268537"/>
                <a:gd name="connsiteY95" fmla="*/ 361323 h 1164312"/>
                <a:gd name="connsiteX96" fmla="*/ 3871543 w 7268537"/>
                <a:gd name="connsiteY96" fmla="*/ 342479 h 1164312"/>
                <a:gd name="connsiteX97" fmla="*/ 3835200 w 7268537"/>
                <a:gd name="connsiteY97" fmla="*/ 352574 h 1164312"/>
                <a:gd name="connsiteX98" fmla="*/ 3836546 w 7268537"/>
                <a:gd name="connsiteY98" fmla="*/ 386898 h 1164312"/>
                <a:gd name="connsiteX99" fmla="*/ 3874235 w 7268537"/>
                <a:gd name="connsiteY99" fmla="*/ 438046 h 1164312"/>
                <a:gd name="connsiteX100" fmla="*/ 3870870 w 7268537"/>
                <a:gd name="connsiteY100" fmla="*/ 463621 h 1164312"/>
                <a:gd name="connsiteX101" fmla="*/ 3810971 w 7268537"/>
                <a:gd name="connsiteY101" fmla="*/ 491887 h 1164312"/>
                <a:gd name="connsiteX102" fmla="*/ 3797511 w 7268537"/>
                <a:gd name="connsiteY102" fmla="*/ 582744 h 1164312"/>
                <a:gd name="connsiteX103" fmla="*/ 3782705 w 7268537"/>
                <a:gd name="connsiteY103" fmla="*/ 585436 h 1164312"/>
                <a:gd name="connsiteX104" fmla="*/ 3705308 w 7268537"/>
                <a:gd name="connsiteY104" fmla="*/ 576014 h 1164312"/>
                <a:gd name="connsiteX105" fmla="*/ 3681080 w 7268537"/>
                <a:gd name="connsiteY105" fmla="*/ 545056 h 1164312"/>
                <a:gd name="connsiteX106" fmla="*/ 3668293 w 7268537"/>
                <a:gd name="connsiteY106" fmla="*/ 495926 h 1164312"/>
                <a:gd name="connsiteX107" fmla="*/ 3641372 w 7268537"/>
                <a:gd name="connsiteY107" fmla="*/ 536979 h 1164312"/>
                <a:gd name="connsiteX108" fmla="*/ 3635315 w 7268537"/>
                <a:gd name="connsiteY108" fmla="*/ 541018 h 1164312"/>
                <a:gd name="connsiteX109" fmla="*/ 3622528 w 7268537"/>
                <a:gd name="connsiteY109" fmla="*/ 510059 h 1164312"/>
                <a:gd name="connsiteX110" fmla="*/ 3604356 w 7268537"/>
                <a:gd name="connsiteY110" fmla="*/ 493233 h 1164312"/>
                <a:gd name="connsiteX111" fmla="*/ 3594261 w 7268537"/>
                <a:gd name="connsiteY111" fmla="*/ 514770 h 1164312"/>
                <a:gd name="connsiteX112" fmla="*/ 3588204 w 7268537"/>
                <a:gd name="connsiteY112" fmla="*/ 557843 h 1164312"/>
                <a:gd name="connsiteX113" fmla="*/ 3559938 w 7268537"/>
                <a:gd name="connsiteY113" fmla="*/ 578033 h 1164312"/>
                <a:gd name="connsiteX114" fmla="*/ 3493983 w 7268537"/>
                <a:gd name="connsiteY114" fmla="*/ 588129 h 1164312"/>
                <a:gd name="connsiteX115" fmla="*/ 3469081 w 7268537"/>
                <a:gd name="connsiteY115" fmla="*/ 581398 h 1164312"/>
                <a:gd name="connsiteX116" fmla="*/ 3475138 w 7268537"/>
                <a:gd name="connsiteY116" fmla="*/ 499291 h 1164312"/>
                <a:gd name="connsiteX117" fmla="*/ 3378897 w 7268537"/>
                <a:gd name="connsiteY117" fmla="*/ 451507 h 1164312"/>
                <a:gd name="connsiteX118" fmla="*/ 3415913 w 7268537"/>
                <a:gd name="connsiteY118" fmla="*/ 417183 h 1164312"/>
                <a:gd name="connsiteX119" fmla="*/ 3423316 w 7268537"/>
                <a:gd name="connsiteY119" fmla="*/ 342479 h 1164312"/>
                <a:gd name="connsiteX120" fmla="*/ 3399088 w 7268537"/>
                <a:gd name="connsiteY120" fmla="*/ 336422 h 1164312"/>
                <a:gd name="connsiteX121" fmla="*/ 3369475 w 7268537"/>
                <a:gd name="connsiteY121" fmla="*/ 349882 h 1164312"/>
                <a:gd name="connsiteX122" fmla="*/ 3303520 w 7268537"/>
                <a:gd name="connsiteY122" fmla="*/ 304790 h 1164312"/>
                <a:gd name="connsiteX123" fmla="*/ 3292752 w 7268537"/>
                <a:gd name="connsiteY123" fmla="*/ 277869 h 1164312"/>
                <a:gd name="connsiteX124" fmla="*/ 3270542 w 7268537"/>
                <a:gd name="connsiteY124" fmla="*/ 298060 h 1164312"/>
                <a:gd name="connsiteX125" fmla="*/ 3250352 w 7268537"/>
                <a:gd name="connsiteY125" fmla="*/ 365361 h 1164312"/>
                <a:gd name="connsiteX126" fmla="*/ 3230162 w 7268537"/>
                <a:gd name="connsiteY126" fmla="*/ 387570 h 1164312"/>
                <a:gd name="connsiteX127" fmla="*/ 3217374 w 7268537"/>
                <a:gd name="connsiteY127" fmla="*/ 362669 h 1164312"/>
                <a:gd name="connsiteX128" fmla="*/ 3219393 w 7268537"/>
                <a:gd name="connsiteY128" fmla="*/ 306136 h 1164312"/>
                <a:gd name="connsiteX129" fmla="*/ 3194492 w 7268537"/>
                <a:gd name="connsiteY129" fmla="*/ 333056 h 1164312"/>
                <a:gd name="connsiteX130" fmla="*/ 3101616 w 7268537"/>
                <a:gd name="connsiteY130" fmla="*/ 401704 h 1164312"/>
                <a:gd name="connsiteX131" fmla="*/ 3042391 w 7268537"/>
                <a:gd name="connsiteY131" fmla="*/ 363342 h 1164312"/>
                <a:gd name="connsiteX132" fmla="*/ 3055851 w 7268537"/>
                <a:gd name="connsiteY132" fmla="*/ 255660 h 1164312"/>
                <a:gd name="connsiteX133" fmla="*/ 3040372 w 7268537"/>
                <a:gd name="connsiteY133" fmla="*/ 208549 h 1164312"/>
                <a:gd name="connsiteX134" fmla="*/ 2977108 w 7268537"/>
                <a:gd name="connsiteY134" fmla="*/ 160092 h 1164312"/>
                <a:gd name="connsiteX135" fmla="*/ 2969033 w 7268537"/>
                <a:gd name="connsiteY135" fmla="*/ 139229 h 1164312"/>
                <a:gd name="connsiteX136" fmla="*/ 2919902 w 7268537"/>
                <a:gd name="connsiteY136" fmla="*/ 98175 h 1164312"/>
                <a:gd name="connsiteX137" fmla="*/ 2860677 w 7268537"/>
                <a:gd name="connsiteY137" fmla="*/ 139902 h 1164312"/>
                <a:gd name="connsiteX138" fmla="*/ 2843852 w 7268537"/>
                <a:gd name="connsiteY138" fmla="*/ 151343 h 1164312"/>
                <a:gd name="connsiteX139" fmla="*/ 2841160 w 7268537"/>
                <a:gd name="connsiteY139" fmla="*/ 133172 h 1164312"/>
                <a:gd name="connsiteX140" fmla="*/ 2829046 w 7268537"/>
                <a:gd name="connsiteY140" fmla="*/ 61159 h 1164312"/>
                <a:gd name="connsiteX141" fmla="*/ 2767802 w 7268537"/>
                <a:gd name="connsiteY141" fmla="*/ 91445 h 1164312"/>
                <a:gd name="connsiteX142" fmla="*/ 2728767 w 7268537"/>
                <a:gd name="connsiteY142" fmla="*/ 128460 h 1164312"/>
                <a:gd name="connsiteX143" fmla="*/ 2704539 w 7268537"/>
                <a:gd name="connsiteY143" fmla="*/ 133172 h 1164312"/>
                <a:gd name="connsiteX144" fmla="*/ 2699154 w 7268537"/>
                <a:gd name="connsiteY144" fmla="*/ 111635 h 1164312"/>
                <a:gd name="connsiteX145" fmla="*/ 2632526 w 7268537"/>
                <a:gd name="connsiteY145" fmla="*/ 2607 h 1164312"/>
                <a:gd name="connsiteX146" fmla="*/ 2569936 w 7268537"/>
                <a:gd name="connsiteY146" fmla="*/ 19433 h 1164312"/>
                <a:gd name="connsiteX147" fmla="*/ 2487828 w 7268537"/>
                <a:gd name="connsiteY147" fmla="*/ 98175 h 1164312"/>
                <a:gd name="connsiteX148" fmla="*/ 2425911 w 7268537"/>
                <a:gd name="connsiteY148" fmla="*/ 108270 h 1164312"/>
                <a:gd name="connsiteX149" fmla="*/ 2386203 w 7268537"/>
                <a:gd name="connsiteY149" fmla="*/ 123076 h 1164312"/>
                <a:gd name="connsiteX150" fmla="*/ 2370051 w 7268537"/>
                <a:gd name="connsiteY150" fmla="*/ 211241 h 1164312"/>
                <a:gd name="connsiteX151" fmla="*/ 2314864 w 7268537"/>
                <a:gd name="connsiteY151" fmla="*/ 226721 h 1164312"/>
                <a:gd name="connsiteX152" fmla="*/ 2203144 w 7268537"/>
                <a:gd name="connsiteY152" fmla="*/ 143267 h 1164312"/>
                <a:gd name="connsiteX153" fmla="*/ 2138535 w 7268537"/>
                <a:gd name="connsiteY153" fmla="*/ 161438 h 1164312"/>
                <a:gd name="connsiteX154" fmla="*/ 2101519 w 7268537"/>
                <a:gd name="connsiteY154" fmla="*/ 199800 h 1164312"/>
                <a:gd name="connsiteX155" fmla="*/ 2067868 w 7268537"/>
                <a:gd name="connsiteY155" fmla="*/ 150670 h 1164312"/>
                <a:gd name="connsiteX156" fmla="*/ 2044313 w 7268537"/>
                <a:gd name="connsiteY156" fmla="*/ 82696 h 1164312"/>
                <a:gd name="connsiteX157" fmla="*/ 2036237 w 7268537"/>
                <a:gd name="connsiteY157" fmla="*/ 83369 h 1164312"/>
                <a:gd name="connsiteX158" fmla="*/ 2026142 w 7268537"/>
                <a:gd name="connsiteY158" fmla="*/ 160765 h 1164312"/>
                <a:gd name="connsiteX159" fmla="*/ 2021431 w 7268537"/>
                <a:gd name="connsiteY159" fmla="*/ 197108 h 1164312"/>
                <a:gd name="connsiteX160" fmla="*/ 2005278 w 7268537"/>
                <a:gd name="connsiteY160" fmla="*/ 218644 h 1164312"/>
                <a:gd name="connsiteX161" fmla="*/ 1991818 w 7268537"/>
                <a:gd name="connsiteY161" fmla="*/ 199127 h 1164312"/>
                <a:gd name="connsiteX162" fmla="*/ 1878752 w 7268537"/>
                <a:gd name="connsiteY162" fmla="*/ 180956 h 1164312"/>
                <a:gd name="connsiteX163" fmla="*/ 1872695 w 7268537"/>
                <a:gd name="connsiteY163" fmla="*/ 201819 h 1164312"/>
                <a:gd name="connsiteX164" fmla="*/ 1876733 w 7268537"/>
                <a:gd name="connsiteY164" fmla="*/ 333056 h 1164312"/>
                <a:gd name="connsiteX165" fmla="*/ 1865965 w 7268537"/>
                <a:gd name="connsiteY165" fmla="*/ 349209 h 1164312"/>
                <a:gd name="connsiteX166" fmla="*/ 1784530 w 7268537"/>
                <a:gd name="connsiteY166" fmla="*/ 348536 h 1164312"/>
                <a:gd name="connsiteX167" fmla="*/ 1783184 w 7268537"/>
                <a:gd name="connsiteY167" fmla="*/ 349882 h 1164312"/>
                <a:gd name="connsiteX168" fmla="*/ 1806740 w 7268537"/>
                <a:gd name="connsiteY168" fmla="*/ 381513 h 1164312"/>
                <a:gd name="connsiteX169" fmla="*/ 1851158 w 7268537"/>
                <a:gd name="connsiteY169" fmla="*/ 415837 h 1164312"/>
                <a:gd name="connsiteX170" fmla="*/ 1860581 w 7268537"/>
                <a:gd name="connsiteY170" fmla="*/ 477081 h 1164312"/>
                <a:gd name="connsiteX171" fmla="*/ 1796644 w 7268537"/>
                <a:gd name="connsiteY171" fmla="*/ 501310 h 1164312"/>
                <a:gd name="connsiteX172" fmla="*/ 1615604 w 7268537"/>
                <a:gd name="connsiteY172" fmla="*/ 436701 h 1164312"/>
                <a:gd name="connsiteX173" fmla="*/ 1614258 w 7268537"/>
                <a:gd name="connsiteY173" fmla="*/ 442757 h 1164312"/>
                <a:gd name="connsiteX174" fmla="*/ 1623680 w 7268537"/>
                <a:gd name="connsiteY174" fmla="*/ 522173 h 1164312"/>
                <a:gd name="connsiteX175" fmla="*/ 1557725 w 7268537"/>
                <a:gd name="connsiteY175" fmla="*/ 576014 h 1164312"/>
                <a:gd name="connsiteX176" fmla="*/ 1514652 w 7268537"/>
                <a:gd name="connsiteY176" fmla="*/ 553805 h 1164312"/>
                <a:gd name="connsiteX177" fmla="*/ 1453408 w 7268537"/>
                <a:gd name="connsiteY177" fmla="*/ 458237 h 1164312"/>
                <a:gd name="connsiteX178" fmla="*/ 1417065 w 7268537"/>
                <a:gd name="connsiteY178" fmla="*/ 434681 h 1164312"/>
                <a:gd name="connsiteX179" fmla="*/ 1406970 w 7268537"/>
                <a:gd name="connsiteY179" fmla="*/ 476408 h 1164312"/>
                <a:gd name="connsiteX180" fmla="*/ 1411008 w 7268537"/>
                <a:gd name="connsiteY180" fmla="*/ 495926 h 1164312"/>
                <a:gd name="connsiteX181" fmla="*/ 1379376 w 7268537"/>
                <a:gd name="connsiteY181" fmla="*/ 526884 h 1164312"/>
                <a:gd name="connsiteX182" fmla="*/ 1349091 w 7268537"/>
                <a:gd name="connsiteY182" fmla="*/ 525538 h 1164312"/>
                <a:gd name="connsiteX183" fmla="*/ 1337650 w 7268537"/>
                <a:gd name="connsiteY183" fmla="*/ 569284 h 1164312"/>
                <a:gd name="connsiteX184" fmla="*/ 1350437 w 7268537"/>
                <a:gd name="connsiteY184" fmla="*/ 624471 h 1164312"/>
                <a:gd name="connsiteX185" fmla="*/ 1324189 w 7268537"/>
                <a:gd name="connsiteY185" fmla="*/ 666871 h 1164312"/>
                <a:gd name="connsiteX186" fmla="*/ 1151225 w 7268537"/>
                <a:gd name="connsiteY186" fmla="*/ 635239 h 1164312"/>
                <a:gd name="connsiteX187" fmla="*/ 1130362 w 7268537"/>
                <a:gd name="connsiteY187" fmla="*/ 518135 h 1164312"/>
                <a:gd name="connsiteX188" fmla="*/ 1110171 w 7268537"/>
                <a:gd name="connsiteY188" fmla="*/ 473043 h 1164312"/>
                <a:gd name="connsiteX189" fmla="*/ 995759 w 7268537"/>
                <a:gd name="connsiteY189" fmla="*/ 425259 h 1164312"/>
                <a:gd name="connsiteX190" fmla="*/ 978934 w 7268537"/>
                <a:gd name="connsiteY190" fmla="*/ 481119 h 1164312"/>
                <a:gd name="connsiteX191" fmla="*/ 989702 w 7268537"/>
                <a:gd name="connsiteY191" fmla="*/ 525538 h 1164312"/>
                <a:gd name="connsiteX192" fmla="*/ 973550 w 7268537"/>
                <a:gd name="connsiteY192" fmla="*/ 645335 h 1164312"/>
                <a:gd name="connsiteX193" fmla="*/ 909613 w 7268537"/>
                <a:gd name="connsiteY193" fmla="*/ 653410 h 1164312"/>
                <a:gd name="connsiteX194" fmla="*/ 880674 w 7268537"/>
                <a:gd name="connsiteY194" fmla="*/ 646680 h 1164312"/>
                <a:gd name="connsiteX195" fmla="*/ 868560 w 7268537"/>
                <a:gd name="connsiteY195" fmla="*/ 664852 h 1164312"/>
                <a:gd name="connsiteX196" fmla="*/ 874617 w 7268537"/>
                <a:gd name="connsiteY196" fmla="*/ 706579 h 1164312"/>
                <a:gd name="connsiteX197" fmla="*/ 887404 w 7268537"/>
                <a:gd name="connsiteY197" fmla="*/ 761766 h 1164312"/>
                <a:gd name="connsiteX198" fmla="*/ 812027 w 7268537"/>
                <a:gd name="connsiteY198" fmla="*/ 769842 h 1164312"/>
                <a:gd name="connsiteX199" fmla="*/ 713094 w 7268537"/>
                <a:gd name="connsiteY199" fmla="*/ 721385 h 1164312"/>
                <a:gd name="connsiteX200" fmla="*/ 630986 w 7268537"/>
                <a:gd name="connsiteY200" fmla="*/ 740229 h 1164312"/>
                <a:gd name="connsiteX201" fmla="*/ 578491 w 7268537"/>
                <a:gd name="connsiteY201" fmla="*/ 775899 h 1164312"/>
                <a:gd name="connsiteX202" fmla="*/ 552244 w 7268537"/>
                <a:gd name="connsiteY202" fmla="*/ 761092 h 1164312"/>
                <a:gd name="connsiteX203" fmla="*/ 559647 w 7268537"/>
                <a:gd name="connsiteY203" fmla="*/ 706579 h 1164312"/>
                <a:gd name="connsiteX204" fmla="*/ 555609 w 7268537"/>
                <a:gd name="connsiteY204" fmla="*/ 648026 h 1164312"/>
                <a:gd name="connsiteX205" fmla="*/ 488980 w 7268537"/>
                <a:gd name="connsiteY205" fmla="*/ 698502 h 1164312"/>
                <a:gd name="connsiteX206" fmla="*/ 484942 w 7268537"/>
                <a:gd name="connsiteY206" fmla="*/ 721385 h 1164312"/>
                <a:gd name="connsiteX207" fmla="*/ 424371 w 7268537"/>
                <a:gd name="connsiteY207" fmla="*/ 741575 h 1164312"/>
                <a:gd name="connsiteX208" fmla="*/ 423025 w 7268537"/>
                <a:gd name="connsiteY208" fmla="*/ 832432 h 1164312"/>
                <a:gd name="connsiteX209" fmla="*/ 335534 w 7268537"/>
                <a:gd name="connsiteY209" fmla="*/ 836470 h 1164312"/>
                <a:gd name="connsiteX210" fmla="*/ 252753 w 7268537"/>
                <a:gd name="connsiteY210" fmla="*/ 870121 h 1164312"/>
                <a:gd name="connsiteX211" fmla="*/ 223140 w 7268537"/>
                <a:gd name="connsiteY211" fmla="*/ 882235 h 1164312"/>
                <a:gd name="connsiteX212" fmla="*/ 153820 w 7268537"/>
                <a:gd name="connsiteY212" fmla="*/ 823683 h 1164312"/>
                <a:gd name="connsiteX213" fmla="*/ 80462 w 7268537"/>
                <a:gd name="connsiteY213" fmla="*/ 835124 h 1164312"/>
                <a:gd name="connsiteX214" fmla="*/ 29313 w 7268537"/>
                <a:gd name="connsiteY214" fmla="*/ 984533 h 1164312"/>
                <a:gd name="connsiteX215" fmla="*/ 9795 w 7268537"/>
                <a:gd name="connsiteY215" fmla="*/ 1059910 h 1164312"/>
                <a:gd name="connsiteX216" fmla="*/ 4411 w 7268537"/>
                <a:gd name="connsiteY216" fmla="*/ 1122500 h 1164312"/>
                <a:gd name="connsiteX217" fmla="*/ 13160 w 7268537"/>
                <a:gd name="connsiteY217" fmla="*/ 1164900 h 1164312"/>
                <a:gd name="connsiteX218" fmla="*/ 7261508 w 7268537"/>
                <a:gd name="connsiteY218" fmla="*/ 1164900 h 1164312"/>
                <a:gd name="connsiteX219" fmla="*/ 7261508 w 7268537"/>
                <a:gd name="connsiteY219" fmla="*/ 1038374 h 116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7268537" h="1164312">
                  <a:moveTo>
                    <a:pt x="7261508" y="1038374"/>
                  </a:moveTo>
                  <a:cubicBezTo>
                    <a:pt x="7256124" y="1026932"/>
                    <a:pt x="7248721" y="1015492"/>
                    <a:pt x="7246702" y="1000012"/>
                  </a:cubicBezTo>
                  <a:cubicBezTo>
                    <a:pt x="7238626" y="942806"/>
                    <a:pt x="7223819" y="886946"/>
                    <a:pt x="7192861" y="836470"/>
                  </a:cubicBezTo>
                  <a:cubicBezTo>
                    <a:pt x="7171324" y="800800"/>
                    <a:pt x="7151807" y="797435"/>
                    <a:pt x="7119502" y="823683"/>
                  </a:cubicBezTo>
                  <a:cubicBezTo>
                    <a:pt x="7095274" y="843200"/>
                    <a:pt x="7071718" y="864064"/>
                    <a:pt x="7047490" y="883581"/>
                  </a:cubicBezTo>
                  <a:cubicBezTo>
                    <a:pt x="7035375" y="893676"/>
                    <a:pt x="7025280" y="895695"/>
                    <a:pt x="7019897" y="874159"/>
                  </a:cubicBezTo>
                  <a:cubicBezTo>
                    <a:pt x="7006436" y="814261"/>
                    <a:pt x="6987592" y="806184"/>
                    <a:pt x="6933751" y="837816"/>
                  </a:cubicBezTo>
                  <a:cubicBezTo>
                    <a:pt x="6894043" y="861372"/>
                    <a:pt x="6881929" y="860025"/>
                    <a:pt x="6848278" y="829067"/>
                  </a:cubicBezTo>
                  <a:cubicBezTo>
                    <a:pt x="6845586" y="800128"/>
                    <a:pt x="6858374" y="769842"/>
                    <a:pt x="6843567" y="741575"/>
                  </a:cubicBezTo>
                  <a:cubicBezTo>
                    <a:pt x="6830779" y="744267"/>
                    <a:pt x="6828761" y="770515"/>
                    <a:pt x="6809243" y="759074"/>
                  </a:cubicBezTo>
                  <a:cubicBezTo>
                    <a:pt x="6789726" y="748305"/>
                    <a:pt x="6783668" y="729461"/>
                    <a:pt x="6781650" y="708598"/>
                  </a:cubicBezTo>
                  <a:cubicBezTo>
                    <a:pt x="6776938" y="661487"/>
                    <a:pt x="6762805" y="648026"/>
                    <a:pt x="6716367" y="648026"/>
                  </a:cubicBezTo>
                  <a:cubicBezTo>
                    <a:pt x="6711656" y="666871"/>
                    <a:pt x="6711656" y="686388"/>
                    <a:pt x="6714349" y="705232"/>
                  </a:cubicBezTo>
                  <a:cubicBezTo>
                    <a:pt x="6715022" y="713982"/>
                    <a:pt x="6713676" y="724077"/>
                    <a:pt x="6716367" y="732153"/>
                  </a:cubicBezTo>
                  <a:cubicBezTo>
                    <a:pt x="6722424" y="749652"/>
                    <a:pt x="6723771" y="768496"/>
                    <a:pt x="6707619" y="777245"/>
                  </a:cubicBezTo>
                  <a:cubicBezTo>
                    <a:pt x="6691466" y="786667"/>
                    <a:pt x="6677333" y="769842"/>
                    <a:pt x="6663873" y="761092"/>
                  </a:cubicBezTo>
                  <a:cubicBezTo>
                    <a:pt x="6653778" y="754362"/>
                    <a:pt x="6643682" y="746959"/>
                    <a:pt x="6634933" y="738210"/>
                  </a:cubicBezTo>
                  <a:cubicBezTo>
                    <a:pt x="6602629" y="703886"/>
                    <a:pt x="6561574" y="714655"/>
                    <a:pt x="6527251" y="732153"/>
                  </a:cubicBezTo>
                  <a:cubicBezTo>
                    <a:pt x="6499657" y="746287"/>
                    <a:pt x="6473410" y="765131"/>
                    <a:pt x="6444471" y="775226"/>
                  </a:cubicBezTo>
                  <a:cubicBezTo>
                    <a:pt x="6424280" y="781956"/>
                    <a:pt x="6395340" y="784648"/>
                    <a:pt x="6382553" y="760420"/>
                  </a:cubicBezTo>
                  <a:cubicBezTo>
                    <a:pt x="6371785" y="740902"/>
                    <a:pt x="6377169" y="719366"/>
                    <a:pt x="6398706" y="706579"/>
                  </a:cubicBezTo>
                  <a:cubicBezTo>
                    <a:pt x="6396013" y="693118"/>
                    <a:pt x="6405436" y="683696"/>
                    <a:pt x="6408128" y="671582"/>
                  </a:cubicBezTo>
                  <a:cubicBezTo>
                    <a:pt x="6410820" y="656775"/>
                    <a:pt x="6408128" y="647354"/>
                    <a:pt x="6390630" y="648026"/>
                  </a:cubicBezTo>
                  <a:cubicBezTo>
                    <a:pt x="6383226" y="648700"/>
                    <a:pt x="6375150" y="649373"/>
                    <a:pt x="6367747" y="650719"/>
                  </a:cubicBezTo>
                  <a:cubicBezTo>
                    <a:pt x="6299773" y="666871"/>
                    <a:pt x="6256700" y="623125"/>
                    <a:pt x="6272179" y="553132"/>
                  </a:cubicBezTo>
                  <a:cubicBezTo>
                    <a:pt x="6274198" y="543709"/>
                    <a:pt x="6279583" y="534960"/>
                    <a:pt x="6283621" y="526211"/>
                  </a:cubicBezTo>
                  <a:cubicBezTo>
                    <a:pt x="6286313" y="513424"/>
                    <a:pt x="6289004" y="499964"/>
                    <a:pt x="6291696" y="487177"/>
                  </a:cubicBezTo>
                  <a:cubicBezTo>
                    <a:pt x="6297081" y="464294"/>
                    <a:pt x="6297081" y="442757"/>
                    <a:pt x="6276218" y="426605"/>
                  </a:cubicBezTo>
                  <a:cubicBezTo>
                    <a:pt x="6232472" y="429297"/>
                    <a:pt x="6202186" y="462948"/>
                    <a:pt x="6161805" y="474389"/>
                  </a:cubicBezTo>
                  <a:cubicBezTo>
                    <a:pt x="6150364" y="487177"/>
                    <a:pt x="6139596" y="499964"/>
                    <a:pt x="6141615" y="518808"/>
                  </a:cubicBezTo>
                  <a:cubicBezTo>
                    <a:pt x="6173919" y="576687"/>
                    <a:pt x="6163824" y="602262"/>
                    <a:pt x="6109983" y="639950"/>
                  </a:cubicBezTo>
                  <a:cubicBezTo>
                    <a:pt x="6059507" y="674947"/>
                    <a:pt x="6009031" y="681677"/>
                    <a:pt x="5951825" y="668890"/>
                  </a:cubicBezTo>
                  <a:cubicBezTo>
                    <a:pt x="5928269" y="663506"/>
                    <a:pt x="5916155" y="651391"/>
                    <a:pt x="5920866" y="626490"/>
                  </a:cubicBezTo>
                  <a:cubicBezTo>
                    <a:pt x="5924232" y="607646"/>
                    <a:pt x="5930289" y="589474"/>
                    <a:pt x="5934327" y="571303"/>
                  </a:cubicBezTo>
                  <a:cubicBezTo>
                    <a:pt x="5935000" y="555151"/>
                    <a:pt x="5934327" y="539672"/>
                    <a:pt x="5922213" y="526884"/>
                  </a:cubicBezTo>
                  <a:cubicBezTo>
                    <a:pt x="5920194" y="526884"/>
                    <a:pt x="5917501" y="526884"/>
                    <a:pt x="5915482" y="526884"/>
                  </a:cubicBezTo>
                  <a:cubicBezTo>
                    <a:pt x="5856930" y="527557"/>
                    <a:pt x="5857603" y="528230"/>
                    <a:pt x="5865679" y="471024"/>
                  </a:cubicBezTo>
                  <a:cubicBezTo>
                    <a:pt x="5867698" y="458237"/>
                    <a:pt x="5871737" y="442757"/>
                    <a:pt x="5855584" y="435355"/>
                  </a:cubicBezTo>
                  <a:cubicBezTo>
                    <a:pt x="5841451" y="429297"/>
                    <a:pt x="5833375" y="442757"/>
                    <a:pt x="5825299" y="450834"/>
                  </a:cubicBezTo>
                  <a:cubicBezTo>
                    <a:pt x="5797032" y="479100"/>
                    <a:pt x="5783572" y="516789"/>
                    <a:pt x="5759343" y="547074"/>
                  </a:cubicBezTo>
                  <a:cubicBezTo>
                    <a:pt x="5745883" y="563900"/>
                    <a:pt x="5736461" y="589474"/>
                    <a:pt x="5704156" y="574668"/>
                  </a:cubicBezTo>
                  <a:cubicBezTo>
                    <a:pt x="5646950" y="547748"/>
                    <a:pt x="5636182" y="536979"/>
                    <a:pt x="5646950" y="497272"/>
                  </a:cubicBezTo>
                  <a:cubicBezTo>
                    <a:pt x="5652334" y="477754"/>
                    <a:pt x="5649642" y="458237"/>
                    <a:pt x="5653007" y="438720"/>
                  </a:cubicBezTo>
                  <a:cubicBezTo>
                    <a:pt x="5593782" y="462948"/>
                    <a:pt x="5536576" y="491887"/>
                    <a:pt x="5472640" y="503329"/>
                  </a:cubicBezTo>
                  <a:cubicBezTo>
                    <a:pt x="5443700" y="508713"/>
                    <a:pt x="5420145" y="502656"/>
                    <a:pt x="5406685" y="478427"/>
                  </a:cubicBezTo>
                  <a:cubicBezTo>
                    <a:pt x="5394570" y="455545"/>
                    <a:pt x="5406012" y="433336"/>
                    <a:pt x="5423510" y="415164"/>
                  </a:cubicBezTo>
                  <a:cubicBezTo>
                    <a:pt x="5435624" y="402377"/>
                    <a:pt x="5448411" y="389590"/>
                    <a:pt x="5465910" y="384205"/>
                  </a:cubicBezTo>
                  <a:cubicBezTo>
                    <a:pt x="5468602" y="367380"/>
                    <a:pt x="5489465" y="364688"/>
                    <a:pt x="5494176" y="346517"/>
                  </a:cubicBezTo>
                  <a:cubicBezTo>
                    <a:pt x="5479370" y="351228"/>
                    <a:pt x="5465910" y="355939"/>
                    <a:pt x="5452450" y="359304"/>
                  </a:cubicBezTo>
                  <a:cubicBezTo>
                    <a:pt x="5433605" y="364015"/>
                    <a:pt x="5414761" y="368726"/>
                    <a:pt x="5403993" y="345171"/>
                  </a:cubicBezTo>
                  <a:cubicBezTo>
                    <a:pt x="5387167" y="322961"/>
                    <a:pt x="5399954" y="297387"/>
                    <a:pt x="5396589" y="273831"/>
                  </a:cubicBezTo>
                  <a:cubicBezTo>
                    <a:pt x="5395917" y="267101"/>
                    <a:pt x="5396589" y="260371"/>
                    <a:pt x="5396589" y="253641"/>
                  </a:cubicBezTo>
                  <a:cubicBezTo>
                    <a:pt x="5396589" y="164803"/>
                    <a:pt x="5378418" y="152016"/>
                    <a:pt x="5294965" y="184321"/>
                  </a:cubicBezTo>
                  <a:cubicBezTo>
                    <a:pt x="5284869" y="188359"/>
                    <a:pt x="5277466" y="194416"/>
                    <a:pt x="5274774" y="205184"/>
                  </a:cubicBezTo>
                  <a:cubicBezTo>
                    <a:pt x="5272755" y="213260"/>
                    <a:pt x="5270736" y="222009"/>
                    <a:pt x="5261314" y="221337"/>
                  </a:cubicBezTo>
                  <a:cubicBezTo>
                    <a:pt x="5251892" y="220663"/>
                    <a:pt x="5251219" y="209895"/>
                    <a:pt x="5248527" y="203165"/>
                  </a:cubicBezTo>
                  <a:cubicBezTo>
                    <a:pt x="5233721" y="165476"/>
                    <a:pt x="5249200" y="123076"/>
                    <a:pt x="5228336" y="82696"/>
                  </a:cubicBezTo>
                  <a:cubicBezTo>
                    <a:pt x="5212184" y="102213"/>
                    <a:pt x="5211511" y="126441"/>
                    <a:pt x="5202089" y="146632"/>
                  </a:cubicBezTo>
                  <a:cubicBezTo>
                    <a:pt x="5200070" y="150670"/>
                    <a:pt x="5200743" y="155381"/>
                    <a:pt x="5198051" y="159419"/>
                  </a:cubicBezTo>
                  <a:cubicBezTo>
                    <a:pt x="5189302" y="174226"/>
                    <a:pt x="5188629" y="199127"/>
                    <a:pt x="5169784" y="201819"/>
                  </a:cubicBezTo>
                  <a:cubicBezTo>
                    <a:pt x="5148248" y="205184"/>
                    <a:pt x="5141518" y="180956"/>
                    <a:pt x="5131423" y="166149"/>
                  </a:cubicBezTo>
                  <a:cubicBezTo>
                    <a:pt x="5106521" y="129807"/>
                    <a:pt x="5093734" y="125769"/>
                    <a:pt x="5054699" y="149324"/>
                  </a:cubicBezTo>
                  <a:cubicBezTo>
                    <a:pt x="5016337" y="172206"/>
                    <a:pt x="4982014" y="201146"/>
                    <a:pt x="4948363" y="230086"/>
                  </a:cubicBezTo>
                  <a:cubicBezTo>
                    <a:pt x="4939614" y="237489"/>
                    <a:pt x="4934230" y="253641"/>
                    <a:pt x="4918750" y="246238"/>
                  </a:cubicBezTo>
                  <a:cubicBezTo>
                    <a:pt x="4905963" y="240181"/>
                    <a:pt x="4900579" y="226721"/>
                    <a:pt x="4897887" y="213260"/>
                  </a:cubicBezTo>
                  <a:cubicBezTo>
                    <a:pt x="4893176" y="183648"/>
                    <a:pt x="4887119" y="154035"/>
                    <a:pt x="4884427" y="123750"/>
                  </a:cubicBezTo>
                  <a:cubicBezTo>
                    <a:pt x="4882408" y="97502"/>
                    <a:pt x="4872986" y="93464"/>
                    <a:pt x="4850103" y="105578"/>
                  </a:cubicBezTo>
                  <a:cubicBezTo>
                    <a:pt x="4807030" y="129134"/>
                    <a:pt x="4804338" y="128460"/>
                    <a:pt x="4774053" y="88753"/>
                  </a:cubicBezTo>
                  <a:cubicBezTo>
                    <a:pt x="4750497" y="57794"/>
                    <a:pt x="4720885" y="34912"/>
                    <a:pt x="4689253" y="13375"/>
                  </a:cubicBezTo>
                  <a:cubicBezTo>
                    <a:pt x="4663679" y="-4123"/>
                    <a:pt x="4639450" y="-4796"/>
                    <a:pt x="4617914" y="20778"/>
                  </a:cubicBezTo>
                  <a:cubicBezTo>
                    <a:pt x="4605127" y="36258"/>
                    <a:pt x="4591666" y="51064"/>
                    <a:pt x="4578206" y="66544"/>
                  </a:cubicBezTo>
                  <a:cubicBezTo>
                    <a:pt x="4568784" y="77312"/>
                    <a:pt x="4564746" y="89426"/>
                    <a:pt x="4570803" y="103559"/>
                  </a:cubicBezTo>
                  <a:cubicBezTo>
                    <a:pt x="4576187" y="116346"/>
                    <a:pt x="4575514" y="129134"/>
                    <a:pt x="4562727" y="136537"/>
                  </a:cubicBezTo>
                  <a:cubicBezTo>
                    <a:pt x="4548593" y="144613"/>
                    <a:pt x="4540518" y="132499"/>
                    <a:pt x="4531768" y="124423"/>
                  </a:cubicBezTo>
                  <a:cubicBezTo>
                    <a:pt x="4515616" y="108943"/>
                    <a:pt x="4500810" y="92118"/>
                    <a:pt x="4483984" y="76639"/>
                  </a:cubicBezTo>
                  <a:cubicBezTo>
                    <a:pt x="4471197" y="64524"/>
                    <a:pt x="4455045" y="57121"/>
                    <a:pt x="4437546" y="63851"/>
                  </a:cubicBezTo>
                  <a:cubicBezTo>
                    <a:pt x="4420048" y="70582"/>
                    <a:pt x="4426105" y="88753"/>
                    <a:pt x="4425432" y="102213"/>
                  </a:cubicBezTo>
                  <a:cubicBezTo>
                    <a:pt x="4424759" y="117692"/>
                    <a:pt x="4425432" y="133845"/>
                    <a:pt x="4425432" y="152016"/>
                  </a:cubicBezTo>
                  <a:cubicBezTo>
                    <a:pt x="4406588" y="145286"/>
                    <a:pt x="4397839" y="129134"/>
                    <a:pt x="4385725" y="117692"/>
                  </a:cubicBezTo>
                  <a:cubicBezTo>
                    <a:pt x="4368226" y="101540"/>
                    <a:pt x="4348709" y="89426"/>
                    <a:pt x="4325153" y="96829"/>
                  </a:cubicBezTo>
                  <a:cubicBezTo>
                    <a:pt x="4302944" y="103559"/>
                    <a:pt x="4296887" y="121730"/>
                    <a:pt x="4297560" y="144613"/>
                  </a:cubicBezTo>
                  <a:cubicBezTo>
                    <a:pt x="4298233" y="160765"/>
                    <a:pt x="4281408" y="167496"/>
                    <a:pt x="4270639" y="176245"/>
                  </a:cubicBezTo>
                  <a:cubicBezTo>
                    <a:pt x="4257179" y="186340"/>
                    <a:pt x="4245065" y="197781"/>
                    <a:pt x="4232277" y="208549"/>
                  </a:cubicBezTo>
                  <a:cubicBezTo>
                    <a:pt x="4222855" y="220663"/>
                    <a:pt x="4216798" y="234124"/>
                    <a:pt x="4217471" y="250276"/>
                  </a:cubicBezTo>
                  <a:cubicBezTo>
                    <a:pt x="4222182" y="282581"/>
                    <a:pt x="4228912" y="314212"/>
                    <a:pt x="4230932" y="346517"/>
                  </a:cubicBezTo>
                  <a:cubicBezTo>
                    <a:pt x="4233623" y="390935"/>
                    <a:pt x="4199973" y="413145"/>
                    <a:pt x="4158246" y="399012"/>
                  </a:cubicBezTo>
                  <a:cubicBezTo>
                    <a:pt x="4134018" y="390935"/>
                    <a:pt x="4117192" y="372764"/>
                    <a:pt x="4099021" y="356612"/>
                  </a:cubicBezTo>
                  <a:cubicBezTo>
                    <a:pt x="4082195" y="342479"/>
                    <a:pt x="4073446" y="318923"/>
                    <a:pt x="4050564" y="306809"/>
                  </a:cubicBezTo>
                  <a:cubicBezTo>
                    <a:pt x="4050564" y="326999"/>
                    <a:pt x="4050564" y="343825"/>
                    <a:pt x="4050564" y="360650"/>
                  </a:cubicBezTo>
                  <a:cubicBezTo>
                    <a:pt x="4050564" y="369399"/>
                    <a:pt x="4052583" y="380840"/>
                    <a:pt x="4041815" y="383532"/>
                  </a:cubicBezTo>
                  <a:cubicBezTo>
                    <a:pt x="4029028" y="386225"/>
                    <a:pt x="4025663" y="374783"/>
                    <a:pt x="4022970" y="364688"/>
                  </a:cubicBezTo>
                  <a:cubicBezTo>
                    <a:pt x="4015567" y="339787"/>
                    <a:pt x="4008164" y="315558"/>
                    <a:pt x="4000088" y="291330"/>
                  </a:cubicBezTo>
                  <a:cubicBezTo>
                    <a:pt x="3997396" y="282581"/>
                    <a:pt x="3990666" y="275178"/>
                    <a:pt x="3979897" y="277197"/>
                  </a:cubicBezTo>
                  <a:cubicBezTo>
                    <a:pt x="3969802" y="279215"/>
                    <a:pt x="3964418" y="286618"/>
                    <a:pt x="3964418" y="296041"/>
                  </a:cubicBezTo>
                  <a:cubicBezTo>
                    <a:pt x="3963745" y="310847"/>
                    <a:pt x="3963745" y="324980"/>
                    <a:pt x="3964418" y="339787"/>
                  </a:cubicBezTo>
                  <a:cubicBezTo>
                    <a:pt x="3965092" y="361323"/>
                    <a:pt x="3957015" y="368726"/>
                    <a:pt x="3936152" y="361323"/>
                  </a:cubicBezTo>
                  <a:cubicBezTo>
                    <a:pt x="3915288" y="353920"/>
                    <a:pt x="3893079" y="348536"/>
                    <a:pt x="3871543" y="342479"/>
                  </a:cubicBezTo>
                  <a:cubicBezTo>
                    <a:pt x="3857409" y="338441"/>
                    <a:pt x="3844622" y="341806"/>
                    <a:pt x="3835200" y="352574"/>
                  </a:cubicBezTo>
                  <a:cubicBezTo>
                    <a:pt x="3825778" y="364015"/>
                    <a:pt x="3830489" y="376129"/>
                    <a:pt x="3836546" y="386898"/>
                  </a:cubicBezTo>
                  <a:cubicBezTo>
                    <a:pt x="3846641" y="405742"/>
                    <a:pt x="3856736" y="425259"/>
                    <a:pt x="3874235" y="438046"/>
                  </a:cubicBezTo>
                  <a:cubicBezTo>
                    <a:pt x="3891060" y="450834"/>
                    <a:pt x="3889041" y="460256"/>
                    <a:pt x="3870870" y="463621"/>
                  </a:cubicBezTo>
                  <a:cubicBezTo>
                    <a:pt x="3847987" y="467659"/>
                    <a:pt x="3829816" y="481792"/>
                    <a:pt x="3810971" y="491887"/>
                  </a:cubicBezTo>
                  <a:cubicBezTo>
                    <a:pt x="3759823" y="519481"/>
                    <a:pt x="3757130" y="543709"/>
                    <a:pt x="3797511" y="582744"/>
                  </a:cubicBezTo>
                  <a:cubicBezTo>
                    <a:pt x="3793473" y="588129"/>
                    <a:pt x="3786743" y="587455"/>
                    <a:pt x="3782705" y="585436"/>
                  </a:cubicBezTo>
                  <a:cubicBezTo>
                    <a:pt x="3757803" y="572649"/>
                    <a:pt x="3732902" y="571303"/>
                    <a:pt x="3705308" y="576014"/>
                  </a:cubicBezTo>
                  <a:cubicBezTo>
                    <a:pt x="3686464" y="579379"/>
                    <a:pt x="3681080" y="563227"/>
                    <a:pt x="3681080" y="545056"/>
                  </a:cubicBezTo>
                  <a:cubicBezTo>
                    <a:pt x="3680407" y="528230"/>
                    <a:pt x="3692521" y="499964"/>
                    <a:pt x="3668293" y="495926"/>
                  </a:cubicBezTo>
                  <a:cubicBezTo>
                    <a:pt x="3650794" y="493233"/>
                    <a:pt x="3648776" y="521500"/>
                    <a:pt x="3641372" y="536979"/>
                  </a:cubicBezTo>
                  <a:cubicBezTo>
                    <a:pt x="3640699" y="538325"/>
                    <a:pt x="3638680" y="538998"/>
                    <a:pt x="3635315" y="541018"/>
                  </a:cubicBezTo>
                  <a:cubicBezTo>
                    <a:pt x="3631277" y="530249"/>
                    <a:pt x="3627239" y="520154"/>
                    <a:pt x="3622528" y="510059"/>
                  </a:cubicBezTo>
                  <a:cubicBezTo>
                    <a:pt x="3619163" y="501983"/>
                    <a:pt x="3615125" y="491887"/>
                    <a:pt x="3604356" y="493233"/>
                  </a:cubicBezTo>
                  <a:cubicBezTo>
                    <a:pt x="3591569" y="495252"/>
                    <a:pt x="3595607" y="506694"/>
                    <a:pt x="3594261" y="514770"/>
                  </a:cubicBezTo>
                  <a:cubicBezTo>
                    <a:pt x="3592242" y="528903"/>
                    <a:pt x="3588204" y="543709"/>
                    <a:pt x="3588204" y="557843"/>
                  </a:cubicBezTo>
                  <a:cubicBezTo>
                    <a:pt x="3588877" y="580052"/>
                    <a:pt x="3576090" y="583417"/>
                    <a:pt x="3559938" y="578033"/>
                  </a:cubicBezTo>
                  <a:cubicBezTo>
                    <a:pt x="3535709" y="569284"/>
                    <a:pt x="3514173" y="571976"/>
                    <a:pt x="3493983" y="588129"/>
                  </a:cubicBezTo>
                  <a:cubicBezTo>
                    <a:pt x="3483214" y="596204"/>
                    <a:pt x="3476484" y="588801"/>
                    <a:pt x="3469081" y="581398"/>
                  </a:cubicBezTo>
                  <a:cubicBezTo>
                    <a:pt x="3516865" y="554478"/>
                    <a:pt x="3518211" y="533614"/>
                    <a:pt x="3475138" y="499291"/>
                  </a:cubicBezTo>
                  <a:cubicBezTo>
                    <a:pt x="3448217" y="477754"/>
                    <a:pt x="3417259" y="462948"/>
                    <a:pt x="3378897" y="451507"/>
                  </a:cubicBezTo>
                  <a:cubicBezTo>
                    <a:pt x="3389666" y="438046"/>
                    <a:pt x="3404472" y="429297"/>
                    <a:pt x="3415913" y="417183"/>
                  </a:cubicBezTo>
                  <a:cubicBezTo>
                    <a:pt x="3443507" y="387570"/>
                    <a:pt x="3444852" y="364688"/>
                    <a:pt x="3423316" y="342479"/>
                  </a:cubicBezTo>
                  <a:cubicBezTo>
                    <a:pt x="3415240" y="340459"/>
                    <a:pt x="3407164" y="338441"/>
                    <a:pt x="3399088" y="336422"/>
                  </a:cubicBezTo>
                  <a:cubicBezTo>
                    <a:pt x="3391685" y="346517"/>
                    <a:pt x="3379570" y="346517"/>
                    <a:pt x="3369475" y="349882"/>
                  </a:cubicBezTo>
                  <a:cubicBezTo>
                    <a:pt x="3297463" y="374110"/>
                    <a:pt x="3304193" y="373437"/>
                    <a:pt x="3303520" y="304790"/>
                  </a:cubicBezTo>
                  <a:cubicBezTo>
                    <a:pt x="3303520" y="294695"/>
                    <a:pt x="3309577" y="280562"/>
                    <a:pt x="3292752" y="277869"/>
                  </a:cubicBezTo>
                  <a:cubicBezTo>
                    <a:pt x="3277272" y="275178"/>
                    <a:pt x="3273907" y="287965"/>
                    <a:pt x="3270542" y="298060"/>
                  </a:cubicBezTo>
                  <a:cubicBezTo>
                    <a:pt x="3263139" y="320269"/>
                    <a:pt x="3256409" y="342479"/>
                    <a:pt x="3250352" y="365361"/>
                  </a:cubicBezTo>
                  <a:cubicBezTo>
                    <a:pt x="3246987" y="376802"/>
                    <a:pt x="3242949" y="389590"/>
                    <a:pt x="3230162" y="387570"/>
                  </a:cubicBezTo>
                  <a:cubicBezTo>
                    <a:pt x="3219393" y="386225"/>
                    <a:pt x="3220739" y="371418"/>
                    <a:pt x="3217374" y="362669"/>
                  </a:cubicBezTo>
                  <a:cubicBezTo>
                    <a:pt x="3210644" y="344498"/>
                    <a:pt x="3230162" y="326999"/>
                    <a:pt x="3219393" y="306136"/>
                  </a:cubicBezTo>
                  <a:cubicBezTo>
                    <a:pt x="3208625" y="314212"/>
                    <a:pt x="3201895" y="323634"/>
                    <a:pt x="3194492" y="333056"/>
                  </a:cubicBezTo>
                  <a:cubicBezTo>
                    <a:pt x="3170263" y="364688"/>
                    <a:pt x="3141324" y="390263"/>
                    <a:pt x="3101616" y="401704"/>
                  </a:cubicBezTo>
                  <a:cubicBezTo>
                    <a:pt x="3075369" y="409107"/>
                    <a:pt x="3043064" y="389590"/>
                    <a:pt x="3042391" y="363342"/>
                  </a:cubicBezTo>
                  <a:cubicBezTo>
                    <a:pt x="3041045" y="326999"/>
                    <a:pt x="3045083" y="290657"/>
                    <a:pt x="3055851" y="255660"/>
                  </a:cubicBezTo>
                  <a:cubicBezTo>
                    <a:pt x="3055178" y="238835"/>
                    <a:pt x="3051140" y="222682"/>
                    <a:pt x="3040372" y="208549"/>
                  </a:cubicBezTo>
                  <a:cubicBezTo>
                    <a:pt x="3014797" y="198454"/>
                    <a:pt x="3000664" y="173552"/>
                    <a:pt x="2977108" y="160092"/>
                  </a:cubicBezTo>
                  <a:cubicBezTo>
                    <a:pt x="2969706" y="156054"/>
                    <a:pt x="2968359" y="148651"/>
                    <a:pt x="2969033" y="139229"/>
                  </a:cubicBezTo>
                  <a:cubicBezTo>
                    <a:pt x="2972398" y="105578"/>
                    <a:pt x="2952207" y="89426"/>
                    <a:pt x="2919902" y="98175"/>
                  </a:cubicBezTo>
                  <a:cubicBezTo>
                    <a:pt x="2895674" y="104905"/>
                    <a:pt x="2876157" y="119039"/>
                    <a:pt x="2860677" y="139902"/>
                  </a:cubicBezTo>
                  <a:cubicBezTo>
                    <a:pt x="2855966" y="145959"/>
                    <a:pt x="2853947" y="156727"/>
                    <a:pt x="2843852" y="151343"/>
                  </a:cubicBezTo>
                  <a:cubicBezTo>
                    <a:pt x="2837795" y="147978"/>
                    <a:pt x="2839814" y="139229"/>
                    <a:pt x="2841160" y="133172"/>
                  </a:cubicBezTo>
                  <a:cubicBezTo>
                    <a:pt x="2847890" y="106924"/>
                    <a:pt x="2857986" y="76639"/>
                    <a:pt x="2829046" y="61159"/>
                  </a:cubicBezTo>
                  <a:cubicBezTo>
                    <a:pt x="2802125" y="47026"/>
                    <a:pt x="2786646" y="78658"/>
                    <a:pt x="2767802" y="91445"/>
                  </a:cubicBezTo>
                  <a:cubicBezTo>
                    <a:pt x="2752995" y="101540"/>
                    <a:pt x="2741554" y="116346"/>
                    <a:pt x="2728767" y="128460"/>
                  </a:cubicBezTo>
                  <a:cubicBezTo>
                    <a:pt x="2722037" y="135191"/>
                    <a:pt x="2713288" y="138556"/>
                    <a:pt x="2704539" y="133172"/>
                  </a:cubicBezTo>
                  <a:cubicBezTo>
                    <a:pt x="2696462" y="128460"/>
                    <a:pt x="2698481" y="119711"/>
                    <a:pt x="2699154" y="111635"/>
                  </a:cubicBezTo>
                  <a:cubicBezTo>
                    <a:pt x="2702519" y="75293"/>
                    <a:pt x="2665504" y="14048"/>
                    <a:pt x="2632526" y="2607"/>
                  </a:cubicBezTo>
                  <a:cubicBezTo>
                    <a:pt x="2608971" y="-5469"/>
                    <a:pt x="2588780" y="6645"/>
                    <a:pt x="2569936" y="19433"/>
                  </a:cubicBezTo>
                  <a:cubicBezTo>
                    <a:pt x="2538977" y="41642"/>
                    <a:pt x="2510038" y="66544"/>
                    <a:pt x="2487828" y="98175"/>
                  </a:cubicBezTo>
                  <a:cubicBezTo>
                    <a:pt x="2470330" y="123076"/>
                    <a:pt x="2450813" y="128460"/>
                    <a:pt x="2425911" y="108270"/>
                  </a:cubicBezTo>
                  <a:cubicBezTo>
                    <a:pt x="2405048" y="91445"/>
                    <a:pt x="2390915" y="91445"/>
                    <a:pt x="2386203" y="123076"/>
                  </a:cubicBezTo>
                  <a:cubicBezTo>
                    <a:pt x="2382165" y="152689"/>
                    <a:pt x="2377454" y="182301"/>
                    <a:pt x="2370051" y="211241"/>
                  </a:cubicBezTo>
                  <a:cubicBezTo>
                    <a:pt x="2358610" y="254314"/>
                    <a:pt x="2346496" y="257006"/>
                    <a:pt x="2314864" y="226721"/>
                  </a:cubicBezTo>
                  <a:cubicBezTo>
                    <a:pt x="2281214" y="193743"/>
                    <a:pt x="2244198" y="165476"/>
                    <a:pt x="2203144" y="143267"/>
                  </a:cubicBezTo>
                  <a:cubicBezTo>
                    <a:pt x="2175550" y="128460"/>
                    <a:pt x="2155360" y="134518"/>
                    <a:pt x="2138535" y="161438"/>
                  </a:cubicBezTo>
                  <a:cubicBezTo>
                    <a:pt x="2129113" y="176245"/>
                    <a:pt x="2123056" y="202492"/>
                    <a:pt x="2101519" y="199800"/>
                  </a:cubicBezTo>
                  <a:cubicBezTo>
                    <a:pt x="2076617" y="197108"/>
                    <a:pt x="2075272" y="169514"/>
                    <a:pt x="2067868" y="150670"/>
                  </a:cubicBezTo>
                  <a:cubicBezTo>
                    <a:pt x="2059792" y="128460"/>
                    <a:pt x="2052389" y="105578"/>
                    <a:pt x="2044313" y="82696"/>
                  </a:cubicBezTo>
                  <a:cubicBezTo>
                    <a:pt x="2041621" y="82696"/>
                    <a:pt x="2038929" y="83369"/>
                    <a:pt x="2036237" y="83369"/>
                  </a:cubicBezTo>
                  <a:cubicBezTo>
                    <a:pt x="2032872" y="108943"/>
                    <a:pt x="2028834" y="135191"/>
                    <a:pt x="2026142" y="160765"/>
                  </a:cubicBezTo>
                  <a:cubicBezTo>
                    <a:pt x="2024796" y="172880"/>
                    <a:pt x="2026815" y="184994"/>
                    <a:pt x="2021431" y="197108"/>
                  </a:cubicBezTo>
                  <a:cubicBezTo>
                    <a:pt x="2017392" y="205857"/>
                    <a:pt x="2019411" y="219317"/>
                    <a:pt x="2005278" y="218644"/>
                  </a:cubicBezTo>
                  <a:cubicBezTo>
                    <a:pt x="1993837" y="217971"/>
                    <a:pt x="1995183" y="207203"/>
                    <a:pt x="1991818" y="199127"/>
                  </a:cubicBezTo>
                  <a:cubicBezTo>
                    <a:pt x="1981050" y="172880"/>
                    <a:pt x="1907691" y="162111"/>
                    <a:pt x="1878752" y="180956"/>
                  </a:cubicBezTo>
                  <a:cubicBezTo>
                    <a:pt x="1876733" y="187686"/>
                    <a:pt x="1874714" y="194416"/>
                    <a:pt x="1872695" y="201819"/>
                  </a:cubicBezTo>
                  <a:cubicBezTo>
                    <a:pt x="1874041" y="245565"/>
                    <a:pt x="1876060" y="289311"/>
                    <a:pt x="1876733" y="333056"/>
                  </a:cubicBezTo>
                  <a:cubicBezTo>
                    <a:pt x="1876733" y="338441"/>
                    <a:pt x="1870003" y="343825"/>
                    <a:pt x="1865965" y="349209"/>
                  </a:cubicBezTo>
                  <a:cubicBezTo>
                    <a:pt x="1838371" y="376129"/>
                    <a:pt x="1811450" y="348536"/>
                    <a:pt x="1784530" y="348536"/>
                  </a:cubicBezTo>
                  <a:lnTo>
                    <a:pt x="1783184" y="349882"/>
                  </a:lnTo>
                  <a:cubicBezTo>
                    <a:pt x="1791260" y="360650"/>
                    <a:pt x="1799336" y="370745"/>
                    <a:pt x="1806740" y="381513"/>
                  </a:cubicBezTo>
                  <a:cubicBezTo>
                    <a:pt x="1825584" y="387570"/>
                    <a:pt x="1840390" y="400358"/>
                    <a:pt x="1851158" y="415837"/>
                  </a:cubicBezTo>
                  <a:cubicBezTo>
                    <a:pt x="1863946" y="434008"/>
                    <a:pt x="1876733" y="454199"/>
                    <a:pt x="1860581" y="477081"/>
                  </a:cubicBezTo>
                  <a:cubicBezTo>
                    <a:pt x="1845101" y="499291"/>
                    <a:pt x="1822892" y="505348"/>
                    <a:pt x="1796644" y="501310"/>
                  </a:cubicBezTo>
                  <a:cubicBezTo>
                    <a:pt x="1732035" y="491887"/>
                    <a:pt x="1674829" y="460929"/>
                    <a:pt x="1615604" y="436701"/>
                  </a:cubicBezTo>
                  <a:cubicBezTo>
                    <a:pt x="1614258" y="438720"/>
                    <a:pt x="1614258" y="440739"/>
                    <a:pt x="1614258" y="442757"/>
                  </a:cubicBezTo>
                  <a:cubicBezTo>
                    <a:pt x="1625699" y="468332"/>
                    <a:pt x="1624353" y="495926"/>
                    <a:pt x="1623680" y="522173"/>
                  </a:cubicBezTo>
                  <a:cubicBezTo>
                    <a:pt x="1622334" y="559189"/>
                    <a:pt x="1583299" y="562554"/>
                    <a:pt x="1557725" y="576014"/>
                  </a:cubicBezTo>
                  <a:cubicBezTo>
                    <a:pt x="1536861" y="586782"/>
                    <a:pt x="1524747" y="568611"/>
                    <a:pt x="1514652" y="553805"/>
                  </a:cubicBezTo>
                  <a:cubicBezTo>
                    <a:pt x="1493789" y="522173"/>
                    <a:pt x="1472925" y="490542"/>
                    <a:pt x="1453408" y="458237"/>
                  </a:cubicBezTo>
                  <a:cubicBezTo>
                    <a:pt x="1444659" y="444104"/>
                    <a:pt x="1432544" y="429970"/>
                    <a:pt x="1417065" y="434681"/>
                  </a:cubicBezTo>
                  <a:cubicBezTo>
                    <a:pt x="1397548" y="440739"/>
                    <a:pt x="1407643" y="461602"/>
                    <a:pt x="1406970" y="476408"/>
                  </a:cubicBezTo>
                  <a:cubicBezTo>
                    <a:pt x="1406297" y="482465"/>
                    <a:pt x="1410335" y="489196"/>
                    <a:pt x="1411008" y="495926"/>
                  </a:cubicBezTo>
                  <a:cubicBezTo>
                    <a:pt x="1416392" y="523519"/>
                    <a:pt x="1408316" y="530922"/>
                    <a:pt x="1379376" y="526884"/>
                  </a:cubicBezTo>
                  <a:cubicBezTo>
                    <a:pt x="1369281" y="525538"/>
                    <a:pt x="1359186" y="525538"/>
                    <a:pt x="1349091" y="525538"/>
                  </a:cubicBezTo>
                  <a:cubicBezTo>
                    <a:pt x="1337650" y="538325"/>
                    <a:pt x="1336303" y="553132"/>
                    <a:pt x="1337650" y="569284"/>
                  </a:cubicBezTo>
                  <a:cubicBezTo>
                    <a:pt x="1341688" y="587455"/>
                    <a:pt x="1346399" y="605627"/>
                    <a:pt x="1350437" y="624471"/>
                  </a:cubicBezTo>
                  <a:cubicBezTo>
                    <a:pt x="1355148" y="646680"/>
                    <a:pt x="1345726" y="662160"/>
                    <a:pt x="1324189" y="666871"/>
                  </a:cubicBezTo>
                  <a:cubicBezTo>
                    <a:pt x="1262945" y="679658"/>
                    <a:pt x="1204393" y="676966"/>
                    <a:pt x="1151225" y="635239"/>
                  </a:cubicBezTo>
                  <a:cubicBezTo>
                    <a:pt x="1106806" y="600243"/>
                    <a:pt x="1098730" y="566592"/>
                    <a:pt x="1130362" y="518135"/>
                  </a:cubicBezTo>
                  <a:cubicBezTo>
                    <a:pt x="1131708" y="499291"/>
                    <a:pt x="1120267" y="486503"/>
                    <a:pt x="1110171" y="473043"/>
                  </a:cubicBezTo>
                  <a:cubicBezTo>
                    <a:pt x="1069791" y="461602"/>
                    <a:pt x="1038832" y="429297"/>
                    <a:pt x="995759" y="425259"/>
                  </a:cubicBezTo>
                  <a:cubicBezTo>
                    <a:pt x="976915" y="439392"/>
                    <a:pt x="974223" y="458910"/>
                    <a:pt x="978934" y="481119"/>
                  </a:cubicBezTo>
                  <a:cubicBezTo>
                    <a:pt x="982299" y="495926"/>
                    <a:pt x="985664" y="510732"/>
                    <a:pt x="989702" y="525538"/>
                  </a:cubicBezTo>
                  <a:cubicBezTo>
                    <a:pt x="1011911" y="570630"/>
                    <a:pt x="1006527" y="611684"/>
                    <a:pt x="973550" y="645335"/>
                  </a:cubicBezTo>
                  <a:cubicBezTo>
                    <a:pt x="955378" y="663506"/>
                    <a:pt x="931150" y="652738"/>
                    <a:pt x="909613" y="653410"/>
                  </a:cubicBezTo>
                  <a:cubicBezTo>
                    <a:pt x="900191" y="654084"/>
                    <a:pt x="890096" y="649373"/>
                    <a:pt x="880674" y="646680"/>
                  </a:cubicBezTo>
                  <a:cubicBezTo>
                    <a:pt x="866541" y="645335"/>
                    <a:pt x="867887" y="656103"/>
                    <a:pt x="868560" y="664852"/>
                  </a:cubicBezTo>
                  <a:cubicBezTo>
                    <a:pt x="869906" y="678985"/>
                    <a:pt x="872598" y="693118"/>
                    <a:pt x="874617" y="706579"/>
                  </a:cubicBezTo>
                  <a:cubicBezTo>
                    <a:pt x="888077" y="723404"/>
                    <a:pt x="906248" y="741575"/>
                    <a:pt x="887404" y="761766"/>
                  </a:cubicBezTo>
                  <a:cubicBezTo>
                    <a:pt x="866541" y="784648"/>
                    <a:pt x="837601" y="777918"/>
                    <a:pt x="812027" y="769842"/>
                  </a:cubicBezTo>
                  <a:cubicBezTo>
                    <a:pt x="777030" y="758401"/>
                    <a:pt x="748763" y="732826"/>
                    <a:pt x="713094" y="721385"/>
                  </a:cubicBezTo>
                  <a:cubicBezTo>
                    <a:pt x="680789" y="711290"/>
                    <a:pt x="654542" y="715328"/>
                    <a:pt x="630986" y="740229"/>
                  </a:cubicBezTo>
                  <a:cubicBezTo>
                    <a:pt x="616180" y="755708"/>
                    <a:pt x="597336" y="765804"/>
                    <a:pt x="578491" y="775899"/>
                  </a:cubicBezTo>
                  <a:cubicBezTo>
                    <a:pt x="560993" y="785321"/>
                    <a:pt x="551571" y="778591"/>
                    <a:pt x="552244" y="761092"/>
                  </a:cubicBezTo>
                  <a:cubicBezTo>
                    <a:pt x="552917" y="742921"/>
                    <a:pt x="544168" y="722731"/>
                    <a:pt x="559647" y="706579"/>
                  </a:cubicBezTo>
                  <a:cubicBezTo>
                    <a:pt x="559647" y="687061"/>
                    <a:pt x="561666" y="666871"/>
                    <a:pt x="555609" y="648026"/>
                  </a:cubicBezTo>
                  <a:cubicBezTo>
                    <a:pt x="507152" y="647354"/>
                    <a:pt x="500422" y="652065"/>
                    <a:pt x="488980" y="698502"/>
                  </a:cubicBezTo>
                  <a:cubicBezTo>
                    <a:pt x="486961" y="705906"/>
                    <a:pt x="486288" y="713982"/>
                    <a:pt x="484942" y="721385"/>
                  </a:cubicBezTo>
                  <a:cubicBezTo>
                    <a:pt x="477539" y="759747"/>
                    <a:pt x="458695" y="765804"/>
                    <a:pt x="424371" y="741575"/>
                  </a:cubicBezTo>
                  <a:cubicBezTo>
                    <a:pt x="423698" y="771861"/>
                    <a:pt x="423698" y="802146"/>
                    <a:pt x="423025" y="832432"/>
                  </a:cubicBezTo>
                  <a:cubicBezTo>
                    <a:pt x="394759" y="858679"/>
                    <a:pt x="367165" y="857334"/>
                    <a:pt x="335534" y="836470"/>
                  </a:cubicBezTo>
                  <a:cubicBezTo>
                    <a:pt x="287077" y="805512"/>
                    <a:pt x="262848" y="815607"/>
                    <a:pt x="252753" y="870121"/>
                  </a:cubicBezTo>
                  <a:cubicBezTo>
                    <a:pt x="248042" y="894349"/>
                    <a:pt x="238620" y="895022"/>
                    <a:pt x="223140" y="882235"/>
                  </a:cubicBezTo>
                  <a:cubicBezTo>
                    <a:pt x="199585" y="863390"/>
                    <a:pt x="177376" y="843200"/>
                    <a:pt x="153820" y="823683"/>
                  </a:cubicBezTo>
                  <a:cubicBezTo>
                    <a:pt x="121516" y="796762"/>
                    <a:pt x="101325" y="798781"/>
                    <a:pt x="80462" y="835124"/>
                  </a:cubicBezTo>
                  <a:cubicBezTo>
                    <a:pt x="53541" y="881562"/>
                    <a:pt x="36716" y="931365"/>
                    <a:pt x="29313" y="984533"/>
                  </a:cubicBezTo>
                  <a:cubicBezTo>
                    <a:pt x="25948" y="1010107"/>
                    <a:pt x="22583" y="1038374"/>
                    <a:pt x="9795" y="1059910"/>
                  </a:cubicBezTo>
                  <a:cubicBezTo>
                    <a:pt x="-3665" y="1082793"/>
                    <a:pt x="-973" y="1100964"/>
                    <a:pt x="4411" y="1122500"/>
                  </a:cubicBezTo>
                  <a:cubicBezTo>
                    <a:pt x="7776" y="1136634"/>
                    <a:pt x="10468" y="1150767"/>
                    <a:pt x="13160" y="1164900"/>
                  </a:cubicBezTo>
                  <a:cubicBezTo>
                    <a:pt x="2429276" y="1164900"/>
                    <a:pt x="4845392" y="1164900"/>
                    <a:pt x="7261508" y="1164900"/>
                  </a:cubicBezTo>
                  <a:cubicBezTo>
                    <a:pt x="7266219" y="1123847"/>
                    <a:pt x="7283044" y="1082120"/>
                    <a:pt x="7261508" y="1038374"/>
                  </a:cubicBezTo>
                  <a:close/>
                </a:path>
              </a:pathLst>
            </a:custGeom>
            <a:solidFill>
              <a:srgbClr val="729702"/>
            </a:solidFill>
            <a:ln w="67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5E02385-7A49-4FAF-95C9-3AD24863A9B6}"/>
                </a:ext>
              </a:extLst>
            </p:cNvPr>
            <p:cNvSpPr/>
            <p:nvPr/>
          </p:nvSpPr>
          <p:spPr>
            <a:xfrm>
              <a:off x="8143304" y="6127781"/>
              <a:ext cx="6730" cy="6730"/>
            </a:xfrm>
            <a:custGeom>
              <a:avLst/>
              <a:gdLst>
                <a:gd name="connsiteX0" fmla="*/ 0 w 0"/>
                <a:gd name="connsiteY0" fmla="*/ 0 h 0"/>
                <a:gd name="connsiteX1" fmla="*/ 0 w 0"/>
                <a:gd name="connsiteY1" fmla="*/ 673 h 0"/>
                <a:gd name="connsiteX2" fmla="*/ 673 w 0"/>
                <a:gd name="connsiteY2" fmla="*/ 673 h 0"/>
                <a:gd name="connsiteX3" fmla="*/ 0 w 0"/>
                <a:gd name="connsiteY3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>
                  <a:moveTo>
                    <a:pt x="0" y="0"/>
                  </a:moveTo>
                  <a:cubicBezTo>
                    <a:pt x="0" y="0"/>
                    <a:pt x="0" y="673"/>
                    <a:pt x="0" y="673"/>
                  </a:cubicBezTo>
                  <a:cubicBezTo>
                    <a:pt x="0" y="673"/>
                    <a:pt x="673" y="673"/>
                    <a:pt x="673" y="673"/>
                  </a:cubicBezTo>
                  <a:cubicBezTo>
                    <a:pt x="673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29702"/>
            </a:solidFill>
            <a:ln w="67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6285664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D8C6C71-D34D-46D9-8C7F-4509526986E3}"/>
              </a:ext>
            </a:extLst>
          </p:cNvPr>
          <p:cNvGrpSpPr/>
          <p:nvPr/>
        </p:nvGrpSpPr>
        <p:grpSpPr>
          <a:xfrm>
            <a:off x="4690627" y="2085168"/>
            <a:ext cx="2886946" cy="2914850"/>
            <a:chOff x="4483745" y="2197915"/>
            <a:chExt cx="3299490" cy="3331381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B918262-0CEF-47B0-92E8-60CF31BAE918}"/>
                </a:ext>
              </a:extLst>
            </p:cNvPr>
            <p:cNvSpPr/>
            <p:nvPr/>
          </p:nvSpPr>
          <p:spPr>
            <a:xfrm>
              <a:off x="5019749" y="3017040"/>
              <a:ext cx="990600" cy="1171575"/>
            </a:xfrm>
            <a:custGeom>
              <a:avLst/>
              <a:gdLst>
                <a:gd name="connsiteX0" fmla="*/ 31050 w 990600"/>
                <a:gd name="connsiteY0" fmla="*/ 828675 h 1171575"/>
                <a:gd name="connsiteX1" fmla="*/ 225360 w 990600"/>
                <a:gd name="connsiteY1" fmla="*/ 867728 h 1171575"/>
                <a:gd name="connsiteX2" fmla="*/ 390142 w 990600"/>
                <a:gd name="connsiteY2" fmla="*/ 1032510 h 1171575"/>
                <a:gd name="connsiteX3" fmla="*/ 410145 w 990600"/>
                <a:gd name="connsiteY3" fmla="*/ 1081088 h 1171575"/>
                <a:gd name="connsiteX4" fmla="*/ 468247 w 990600"/>
                <a:gd name="connsiteY4" fmla="*/ 1160145 h 1171575"/>
                <a:gd name="connsiteX5" fmla="*/ 541590 w 990600"/>
                <a:gd name="connsiteY5" fmla="*/ 1147763 h 1171575"/>
                <a:gd name="connsiteX6" fmla="*/ 558735 w 990600"/>
                <a:gd name="connsiteY6" fmla="*/ 1116330 h 1171575"/>
                <a:gd name="connsiteX7" fmla="*/ 609217 w 990600"/>
                <a:gd name="connsiteY7" fmla="*/ 975360 h 1171575"/>
                <a:gd name="connsiteX8" fmla="*/ 730185 w 990600"/>
                <a:gd name="connsiteY8" fmla="*/ 912495 h 1171575"/>
                <a:gd name="connsiteX9" fmla="*/ 768285 w 990600"/>
                <a:gd name="connsiteY9" fmla="*/ 923925 h 1171575"/>
                <a:gd name="connsiteX10" fmla="*/ 996885 w 990600"/>
                <a:gd name="connsiteY10" fmla="*/ 667703 h 1171575"/>
                <a:gd name="connsiteX11" fmla="*/ 893062 w 990600"/>
                <a:gd name="connsiteY11" fmla="*/ 449580 h 1171575"/>
                <a:gd name="connsiteX12" fmla="*/ 867345 w 990600"/>
                <a:gd name="connsiteY12" fmla="*/ 447675 h 1171575"/>
                <a:gd name="connsiteX13" fmla="*/ 681607 w 990600"/>
                <a:gd name="connsiteY13" fmla="*/ 428625 h 1171575"/>
                <a:gd name="connsiteX14" fmla="*/ 653032 w 990600"/>
                <a:gd name="connsiteY14" fmla="*/ 356235 h 1171575"/>
                <a:gd name="connsiteX15" fmla="*/ 650175 w 990600"/>
                <a:gd name="connsiteY15" fmla="*/ 319088 h 1171575"/>
                <a:gd name="connsiteX16" fmla="*/ 569212 w 990600"/>
                <a:gd name="connsiteY16" fmla="*/ 186690 h 1171575"/>
                <a:gd name="connsiteX17" fmla="*/ 462532 w 990600"/>
                <a:gd name="connsiteY17" fmla="*/ 100965 h 1171575"/>
                <a:gd name="connsiteX18" fmla="*/ 442530 w 990600"/>
                <a:gd name="connsiteY18" fmla="*/ 0 h 1171575"/>
                <a:gd name="connsiteX19" fmla="*/ 287272 w 990600"/>
                <a:gd name="connsiteY19" fmla="*/ 119063 h 1171575"/>
                <a:gd name="connsiteX20" fmla="*/ 157732 w 990600"/>
                <a:gd name="connsiteY20" fmla="*/ 287655 h 1171575"/>
                <a:gd name="connsiteX21" fmla="*/ 101535 w 990600"/>
                <a:gd name="connsiteY21" fmla="*/ 349568 h 1171575"/>
                <a:gd name="connsiteX22" fmla="*/ 64387 w 990600"/>
                <a:gd name="connsiteY22" fmla="*/ 415290 h 1171575"/>
                <a:gd name="connsiteX23" fmla="*/ 2475 w 990600"/>
                <a:gd name="connsiteY23" fmla="*/ 693420 h 1171575"/>
                <a:gd name="connsiteX24" fmla="*/ 9142 w 990600"/>
                <a:gd name="connsiteY24" fmla="*/ 806768 h 1171575"/>
                <a:gd name="connsiteX25" fmla="*/ 31050 w 990600"/>
                <a:gd name="connsiteY25" fmla="*/ 828675 h 117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0600" h="1171575">
                  <a:moveTo>
                    <a:pt x="31050" y="828675"/>
                  </a:moveTo>
                  <a:cubicBezTo>
                    <a:pt x="97725" y="832485"/>
                    <a:pt x="162495" y="844868"/>
                    <a:pt x="225360" y="867728"/>
                  </a:cubicBezTo>
                  <a:cubicBezTo>
                    <a:pt x="304417" y="897255"/>
                    <a:pt x="371092" y="941070"/>
                    <a:pt x="390142" y="1032510"/>
                  </a:cubicBezTo>
                  <a:cubicBezTo>
                    <a:pt x="393000" y="1049655"/>
                    <a:pt x="400620" y="1065848"/>
                    <a:pt x="410145" y="1081088"/>
                  </a:cubicBezTo>
                  <a:cubicBezTo>
                    <a:pt x="427290" y="1108710"/>
                    <a:pt x="441577" y="1140143"/>
                    <a:pt x="468247" y="1160145"/>
                  </a:cubicBezTo>
                  <a:cubicBezTo>
                    <a:pt x="495870" y="1181100"/>
                    <a:pt x="521587" y="1177290"/>
                    <a:pt x="541590" y="1147763"/>
                  </a:cubicBezTo>
                  <a:cubicBezTo>
                    <a:pt x="548257" y="1137285"/>
                    <a:pt x="553020" y="1126808"/>
                    <a:pt x="558735" y="1116330"/>
                  </a:cubicBezTo>
                  <a:cubicBezTo>
                    <a:pt x="580642" y="1071563"/>
                    <a:pt x="594930" y="1022985"/>
                    <a:pt x="609217" y="975360"/>
                  </a:cubicBezTo>
                  <a:cubicBezTo>
                    <a:pt x="630172" y="905828"/>
                    <a:pt x="662557" y="888683"/>
                    <a:pt x="730185" y="912495"/>
                  </a:cubicBezTo>
                  <a:cubicBezTo>
                    <a:pt x="742567" y="917258"/>
                    <a:pt x="754950" y="922973"/>
                    <a:pt x="768285" y="923925"/>
                  </a:cubicBezTo>
                  <a:cubicBezTo>
                    <a:pt x="894967" y="931545"/>
                    <a:pt x="1012125" y="809625"/>
                    <a:pt x="996885" y="667703"/>
                  </a:cubicBezTo>
                  <a:cubicBezTo>
                    <a:pt x="987360" y="582930"/>
                    <a:pt x="942592" y="515303"/>
                    <a:pt x="893062" y="449580"/>
                  </a:cubicBezTo>
                  <a:cubicBezTo>
                    <a:pt x="883537" y="437198"/>
                    <a:pt x="878775" y="436245"/>
                    <a:pt x="867345" y="447675"/>
                  </a:cubicBezTo>
                  <a:cubicBezTo>
                    <a:pt x="806385" y="508635"/>
                    <a:pt x="730185" y="500063"/>
                    <a:pt x="681607" y="428625"/>
                  </a:cubicBezTo>
                  <a:cubicBezTo>
                    <a:pt x="667320" y="406718"/>
                    <a:pt x="657795" y="381953"/>
                    <a:pt x="653032" y="356235"/>
                  </a:cubicBezTo>
                  <a:cubicBezTo>
                    <a:pt x="651127" y="343853"/>
                    <a:pt x="645412" y="333375"/>
                    <a:pt x="650175" y="319088"/>
                  </a:cubicBezTo>
                  <a:cubicBezTo>
                    <a:pt x="670177" y="251460"/>
                    <a:pt x="638745" y="200025"/>
                    <a:pt x="569212" y="186690"/>
                  </a:cubicBezTo>
                  <a:cubicBezTo>
                    <a:pt x="518730" y="176213"/>
                    <a:pt x="483487" y="148590"/>
                    <a:pt x="462532" y="100965"/>
                  </a:cubicBezTo>
                  <a:cubicBezTo>
                    <a:pt x="449197" y="69533"/>
                    <a:pt x="445387" y="35243"/>
                    <a:pt x="442530" y="0"/>
                  </a:cubicBezTo>
                  <a:cubicBezTo>
                    <a:pt x="375855" y="21908"/>
                    <a:pt x="317752" y="55245"/>
                    <a:pt x="287272" y="119063"/>
                  </a:cubicBezTo>
                  <a:cubicBezTo>
                    <a:pt x="255840" y="185738"/>
                    <a:pt x="211072" y="239078"/>
                    <a:pt x="157732" y="287655"/>
                  </a:cubicBezTo>
                  <a:cubicBezTo>
                    <a:pt x="137730" y="306705"/>
                    <a:pt x="120585" y="328613"/>
                    <a:pt x="101535" y="349568"/>
                  </a:cubicBezTo>
                  <a:cubicBezTo>
                    <a:pt x="84390" y="368618"/>
                    <a:pt x="72960" y="391478"/>
                    <a:pt x="64387" y="415290"/>
                  </a:cubicBezTo>
                  <a:cubicBezTo>
                    <a:pt x="34860" y="505778"/>
                    <a:pt x="12000" y="598170"/>
                    <a:pt x="2475" y="693420"/>
                  </a:cubicBezTo>
                  <a:cubicBezTo>
                    <a:pt x="-383" y="731520"/>
                    <a:pt x="-3240" y="769620"/>
                    <a:pt x="9142" y="806768"/>
                  </a:cubicBezTo>
                  <a:cubicBezTo>
                    <a:pt x="12000" y="820103"/>
                    <a:pt x="16762" y="827723"/>
                    <a:pt x="31050" y="828675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2618E1C-AD5E-4CCD-BF8D-9BF915C4670E}"/>
                </a:ext>
              </a:extLst>
            </p:cNvPr>
            <p:cNvSpPr/>
            <p:nvPr/>
          </p:nvSpPr>
          <p:spPr>
            <a:xfrm>
              <a:off x="5512127" y="2743047"/>
              <a:ext cx="1724025" cy="1038225"/>
            </a:xfrm>
            <a:custGeom>
              <a:avLst/>
              <a:gdLst>
                <a:gd name="connsiteX0" fmla="*/ 124555 w 1724025"/>
                <a:gd name="connsiteY0" fmla="*/ 378975 h 1038225"/>
                <a:gd name="connsiteX1" fmla="*/ 197897 w 1724025"/>
                <a:gd name="connsiteY1" fmla="*/ 412312 h 1038225"/>
                <a:gd name="connsiteX2" fmla="*/ 239807 w 1724025"/>
                <a:gd name="connsiteY2" fmla="*/ 502800 h 1038225"/>
                <a:gd name="connsiteX3" fmla="*/ 236950 w 1724025"/>
                <a:gd name="connsiteY3" fmla="*/ 601860 h 1038225"/>
                <a:gd name="connsiteX4" fmla="*/ 324580 w 1724025"/>
                <a:gd name="connsiteY4" fmla="*/ 636150 h 1038225"/>
                <a:gd name="connsiteX5" fmla="*/ 391255 w 1724025"/>
                <a:gd name="connsiteY5" fmla="*/ 561855 h 1038225"/>
                <a:gd name="connsiteX6" fmla="*/ 459835 w 1724025"/>
                <a:gd name="connsiteY6" fmla="*/ 489465 h 1038225"/>
                <a:gd name="connsiteX7" fmla="*/ 568420 w 1724025"/>
                <a:gd name="connsiteY7" fmla="*/ 493275 h 1038225"/>
                <a:gd name="connsiteX8" fmla="*/ 651287 w 1724025"/>
                <a:gd name="connsiteY8" fmla="*/ 571380 h 1038225"/>
                <a:gd name="connsiteX9" fmla="*/ 705580 w 1724025"/>
                <a:gd name="connsiteY9" fmla="*/ 597097 h 1038225"/>
                <a:gd name="connsiteX10" fmla="*/ 820832 w 1724025"/>
                <a:gd name="connsiteY10" fmla="*/ 611385 h 1038225"/>
                <a:gd name="connsiteX11" fmla="*/ 906557 w 1724025"/>
                <a:gd name="connsiteY11" fmla="*/ 710445 h 1038225"/>
                <a:gd name="connsiteX12" fmla="*/ 985615 w 1724025"/>
                <a:gd name="connsiteY12" fmla="*/ 817125 h 1038225"/>
                <a:gd name="connsiteX13" fmla="*/ 1076102 w 1724025"/>
                <a:gd name="connsiteY13" fmla="*/ 836175 h 1038225"/>
                <a:gd name="connsiteX14" fmla="*/ 1192307 w 1724025"/>
                <a:gd name="connsiteY14" fmla="*/ 841890 h 1038225"/>
                <a:gd name="connsiteX15" fmla="*/ 1226597 w 1724025"/>
                <a:gd name="connsiteY15" fmla="*/ 898087 h 1038225"/>
                <a:gd name="connsiteX16" fmla="*/ 1197070 w 1724025"/>
                <a:gd name="connsiteY16" fmla="*/ 955237 h 1038225"/>
                <a:gd name="connsiteX17" fmla="*/ 1180877 w 1724025"/>
                <a:gd name="connsiteY17" fmla="*/ 1022865 h 1038225"/>
                <a:gd name="connsiteX18" fmla="*/ 1251362 w 1724025"/>
                <a:gd name="connsiteY18" fmla="*/ 1047630 h 1038225"/>
                <a:gd name="connsiteX19" fmla="*/ 1253268 w 1724025"/>
                <a:gd name="connsiteY19" fmla="*/ 1047630 h 1038225"/>
                <a:gd name="connsiteX20" fmla="*/ 1443768 w 1724025"/>
                <a:gd name="connsiteY20" fmla="*/ 976192 h 1038225"/>
                <a:gd name="connsiteX21" fmla="*/ 1603787 w 1724025"/>
                <a:gd name="connsiteY21" fmla="*/ 941902 h 1038225"/>
                <a:gd name="connsiteX22" fmla="*/ 1708562 w 1724025"/>
                <a:gd name="connsiteY22" fmla="*/ 984765 h 1038225"/>
                <a:gd name="connsiteX23" fmla="*/ 1729518 w 1724025"/>
                <a:gd name="connsiteY23" fmla="*/ 975240 h 1038225"/>
                <a:gd name="connsiteX24" fmla="*/ 1707610 w 1724025"/>
                <a:gd name="connsiteY24" fmla="*/ 867607 h 1038225"/>
                <a:gd name="connsiteX25" fmla="*/ 1667605 w 1724025"/>
                <a:gd name="connsiteY25" fmla="*/ 702825 h 1038225"/>
                <a:gd name="connsiteX26" fmla="*/ 1613312 w 1724025"/>
                <a:gd name="connsiteY26" fmla="*/ 558997 h 1038225"/>
                <a:gd name="connsiteX27" fmla="*/ 1539970 w 1724025"/>
                <a:gd name="connsiteY27" fmla="*/ 508515 h 1038225"/>
                <a:gd name="connsiteX28" fmla="*/ 1447577 w 1724025"/>
                <a:gd name="connsiteY28" fmla="*/ 363735 h 1038225"/>
                <a:gd name="connsiteX29" fmla="*/ 1410430 w 1724025"/>
                <a:gd name="connsiteY29" fmla="*/ 294202 h 1038225"/>
                <a:gd name="connsiteX30" fmla="*/ 1359947 w 1724025"/>
                <a:gd name="connsiteY30" fmla="*/ 255150 h 1038225"/>
                <a:gd name="connsiteX31" fmla="*/ 1268507 w 1724025"/>
                <a:gd name="connsiteY31" fmla="*/ 191332 h 1038225"/>
                <a:gd name="connsiteX32" fmla="*/ 1043718 w 1724025"/>
                <a:gd name="connsiteY32" fmla="*/ 107512 h 1038225"/>
                <a:gd name="connsiteX33" fmla="*/ 893222 w 1724025"/>
                <a:gd name="connsiteY33" fmla="*/ 63697 h 1038225"/>
                <a:gd name="connsiteX34" fmla="*/ 849407 w 1724025"/>
                <a:gd name="connsiteY34" fmla="*/ 35122 h 1038225"/>
                <a:gd name="connsiteX35" fmla="*/ 746537 w 1724025"/>
                <a:gd name="connsiteY35" fmla="*/ 2737 h 1038225"/>
                <a:gd name="connsiteX36" fmla="*/ 570325 w 1724025"/>
                <a:gd name="connsiteY36" fmla="*/ 832 h 1038225"/>
                <a:gd name="connsiteX37" fmla="*/ 342677 w 1724025"/>
                <a:gd name="connsiteY37" fmla="*/ 69412 h 1038225"/>
                <a:gd name="connsiteX38" fmla="*/ 253143 w 1724025"/>
                <a:gd name="connsiteY38" fmla="*/ 127515 h 1038225"/>
                <a:gd name="connsiteX39" fmla="*/ 185515 w 1724025"/>
                <a:gd name="connsiteY39" fmla="*/ 137992 h 1038225"/>
                <a:gd name="connsiteX40" fmla="*/ 5493 w 1724025"/>
                <a:gd name="connsiteY40" fmla="*/ 210382 h 1038225"/>
                <a:gd name="connsiteX41" fmla="*/ 730 w 1724025"/>
                <a:gd name="connsiteY41" fmla="*/ 232290 h 1038225"/>
                <a:gd name="connsiteX42" fmla="*/ 124555 w 1724025"/>
                <a:gd name="connsiteY42" fmla="*/ 378975 h 1038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724025" h="1038225">
                  <a:moveTo>
                    <a:pt x="124555" y="378975"/>
                  </a:moveTo>
                  <a:cubicBezTo>
                    <a:pt x="149320" y="389452"/>
                    <a:pt x="175037" y="398025"/>
                    <a:pt x="197897" y="412312"/>
                  </a:cubicBezTo>
                  <a:cubicBezTo>
                    <a:pt x="232187" y="434220"/>
                    <a:pt x="246475" y="462795"/>
                    <a:pt x="239807" y="502800"/>
                  </a:cubicBezTo>
                  <a:cubicBezTo>
                    <a:pt x="234093" y="535185"/>
                    <a:pt x="229330" y="568522"/>
                    <a:pt x="236950" y="601860"/>
                  </a:cubicBezTo>
                  <a:cubicBezTo>
                    <a:pt x="248380" y="655200"/>
                    <a:pt x="279812" y="667582"/>
                    <a:pt x="324580" y="636150"/>
                  </a:cubicBezTo>
                  <a:cubicBezTo>
                    <a:pt x="352202" y="616147"/>
                    <a:pt x="370300" y="587572"/>
                    <a:pt x="391255" y="561855"/>
                  </a:cubicBezTo>
                  <a:cubicBezTo>
                    <a:pt x="412210" y="535185"/>
                    <a:pt x="432212" y="509467"/>
                    <a:pt x="459835" y="489465"/>
                  </a:cubicBezTo>
                  <a:cubicBezTo>
                    <a:pt x="499840" y="458985"/>
                    <a:pt x="530320" y="459937"/>
                    <a:pt x="568420" y="493275"/>
                  </a:cubicBezTo>
                  <a:cubicBezTo>
                    <a:pt x="596995" y="518992"/>
                    <a:pt x="624618" y="544710"/>
                    <a:pt x="651287" y="571380"/>
                  </a:cubicBezTo>
                  <a:cubicBezTo>
                    <a:pt x="666527" y="586620"/>
                    <a:pt x="684625" y="594240"/>
                    <a:pt x="705580" y="597097"/>
                  </a:cubicBezTo>
                  <a:cubicBezTo>
                    <a:pt x="743680" y="601860"/>
                    <a:pt x="782732" y="601860"/>
                    <a:pt x="820832" y="611385"/>
                  </a:cubicBezTo>
                  <a:cubicBezTo>
                    <a:pt x="877030" y="625672"/>
                    <a:pt x="901795" y="652342"/>
                    <a:pt x="906557" y="710445"/>
                  </a:cubicBezTo>
                  <a:cubicBezTo>
                    <a:pt x="910368" y="763785"/>
                    <a:pt x="938943" y="796170"/>
                    <a:pt x="985615" y="817125"/>
                  </a:cubicBezTo>
                  <a:cubicBezTo>
                    <a:pt x="1014190" y="830460"/>
                    <a:pt x="1044670" y="835222"/>
                    <a:pt x="1076102" y="836175"/>
                  </a:cubicBezTo>
                  <a:cubicBezTo>
                    <a:pt x="1115155" y="838080"/>
                    <a:pt x="1154207" y="838080"/>
                    <a:pt x="1192307" y="841890"/>
                  </a:cubicBezTo>
                  <a:cubicBezTo>
                    <a:pt x="1227550" y="845700"/>
                    <a:pt x="1238027" y="864750"/>
                    <a:pt x="1226597" y="898087"/>
                  </a:cubicBezTo>
                  <a:cubicBezTo>
                    <a:pt x="1219930" y="919042"/>
                    <a:pt x="1207547" y="937140"/>
                    <a:pt x="1197070" y="955237"/>
                  </a:cubicBezTo>
                  <a:cubicBezTo>
                    <a:pt x="1184687" y="976192"/>
                    <a:pt x="1165637" y="997147"/>
                    <a:pt x="1180877" y="1022865"/>
                  </a:cubicBezTo>
                  <a:cubicBezTo>
                    <a:pt x="1196118" y="1049535"/>
                    <a:pt x="1224693" y="1047630"/>
                    <a:pt x="1251362" y="1047630"/>
                  </a:cubicBezTo>
                  <a:cubicBezTo>
                    <a:pt x="1252315" y="1047630"/>
                    <a:pt x="1252315" y="1047630"/>
                    <a:pt x="1253268" y="1047630"/>
                  </a:cubicBezTo>
                  <a:cubicBezTo>
                    <a:pt x="1323752" y="1043820"/>
                    <a:pt x="1386618" y="1015245"/>
                    <a:pt x="1443768" y="976192"/>
                  </a:cubicBezTo>
                  <a:cubicBezTo>
                    <a:pt x="1492345" y="942855"/>
                    <a:pt x="1545685" y="930472"/>
                    <a:pt x="1603787" y="941902"/>
                  </a:cubicBezTo>
                  <a:cubicBezTo>
                    <a:pt x="1641887" y="949522"/>
                    <a:pt x="1676177" y="963810"/>
                    <a:pt x="1708562" y="984765"/>
                  </a:cubicBezTo>
                  <a:cubicBezTo>
                    <a:pt x="1722850" y="994290"/>
                    <a:pt x="1726660" y="990480"/>
                    <a:pt x="1729518" y="975240"/>
                  </a:cubicBezTo>
                  <a:cubicBezTo>
                    <a:pt x="1739043" y="935235"/>
                    <a:pt x="1725707" y="900945"/>
                    <a:pt x="1707610" y="867607"/>
                  </a:cubicBezTo>
                  <a:cubicBezTo>
                    <a:pt x="1678082" y="811410"/>
                    <a:pt x="1650460" y="756165"/>
                    <a:pt x="1667605" y="702825"/>
                  </a:cubicBezTo>
                  <a:cubicBezTo>
                    <a:pt x="1670462" y="638055"/>
                    <a:pt x="1656175" y="590430"/>
                    <a:pt x="1613312" y="558997"/>
                  </a:cubicBezTo>
                  <a:cubicBezTo>
                    <a:pt x="1590452" y="540900"/>
                    <a:pt x="1562830" y="526612"/>
                    <a:pt x="1539970" y="508515"/>
                  </a:cubicBezTo>
                  <a:cubicBezTo>
                    <a:pt x="1492345" y="471367"/>
                    <a:pt x="1452340" y="428505"/>
                    <a:pt x="1447577" y="363735"/>
                  </a:cubicBezTo>
                  <a:cubicBezTo>
                    <a:pt x="1445672" y="335160"/>
                    <a:pt x="1431385" y="312300"/>
                    <a:pt x="1410430" y="294202"/>
                  </a:cubicBezTo>
                  <a:cubicBezTo>
                    <a:pt x="1394237" y="279915"/>
                    <a:pt x="1377093" y="267532"/>
                    <a:pt x="1359947" y="255150"/>
                  </a:cubicBezTo>
                  <a:cubicBezTo>
                    <a:pt x="1329468" y="233242"/>
                    <a:pt x="1296130" y="215145"/>
                    <a:pt x="1268507" y="191332"/>
                  </a:cubicBezTo>
                  <a:cubicBezTo>
                    <a:pt x="1203737" y="134182"/>
                    <a:pt x="1133252" y="100845"/>
                    <a:pt x="1043718" y="107512"/>
                  </a:cubicBezTo>
                  <a:cubicBezTo>
                    <a:pt x="989425" y="111322"/>
                    <a:pt x="938943" y="95130"/>
                    <a:pt x="893222" y="63697"/>
                  </a:cubicBezTo>
                  <a:cubicBezTo>
                    <a:pt x="878935" y="53220"/>
                    <a:pt x="863695" y="44647"/>
                    <a:pt x="849407" y="35122"/>
                  </a:cubicBezTo>
                  <a:cubicBezTo>
                    <a:pt x="818927" y="14167"/>
                    <a:pt x="783685" y="4642"/>
                    <a:pt x="746537" y="2737"/>
                  </a:cubicBezTo>
                  <a:cubicBezTo>
                    <a:pt x="688435" y="-120"/>
                    <a:pt x="629380" y="5595"/>
                    <a:pt x="570325" y="832"/>
                  </a:cubicBezTo>
                  <a:cubicBezTo>
                    <a:pt x="486505" y="-4883"/>
                    <a:pt x="411257" y="18930"/>
                    <a:pt x="342677" y="69412"/>
                  </a:cubicBezTo>
                  <a:cubicBezTo>
                    <a:pt x="314102" y="90367"/>
                    <a:pt x="282670" y="107512"/>
                    <a:pt x="253143" y="127515"/>
                  </a:cubicBezTo>
                  <a:cubicBezTo>
                    <a:pt x="232187" y="141802"/>
                    <a:pt x="209327" y="143707"/>
                    <a:pt x="185515" y="137992"/>
                  </a:cubicBezTo>
                  <a:cubicBezTo>
                    <a:pt x="108362" y="118942"/>
                    <a:pt x="51212" y="151327"/>
                    <a:pt x="5493" y="210382"/>
                  </a:cubicBezTo>
                  <a:cubicBezTo>
                    <a:pt x="730" y="218002"/>
                    <a:pt x="-1175" y="223717"/>
                    <a:pt x="730" y="232290"/>
                  </a:cubicBezTo>
                  <a:cubicBezTo>
                    <a:pt x="15970" y="301822"/>
                    <a:pt x="55975" y="351352"/>
                    <a:pt x="124555" y="378975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A5B9AEFD-B89E-4934-AC67-DFBAB02CECBC}"/>
                </a:ext>
              </a:extLst>
            </p:cNvPr>
            <p:cNvSpPr/>
            <p:nvPr/>
          </p:nvSpPr>
          <p:spPr>
            <a:xfrm>
              <a:off x="5040150" y="4500596"/>
              <a:ext cx="1704975" cy="1028700"/>
            </a:xfrm>
            <a:custGeom>
              <a:avLst/>
              <a:gdLst>
                <a:gd name="connsiteX0" fmla="*/ 1344457 w 1704975"/>
                <a:gd name="connsiteY0" fmla="*/ 620482 h 1028700"/>
                <a:gd name="connsiteX1" fmla="*/ 1391130 w 1704975"/>
                <a:gd name="connsiteY1" fmla="*/ 765262 h 1028700"/>
                <a:gd name="connsiteX2" fmla="*/ 1383509 w 1704975"/>
                <a:gd name="connsiteY2" fmla="*/ 758594 h 1028700"/>
                <a:gd name="connsiteX3" fmla="*/ 1214917 w 1704975"/>
                <a:gd name="connsiteY3" fmla="*/ 547139 h 1028700"/>
                <a:gd name="connsiteX4" fmla="*/ 1190152 w 1704975"/>
                <a:gd name="connsiteY4" fmla="*/ 526185 h 1028700"/>
                <a:gd name="connsiteX5" fmla="*/ 1016797 w 1704975"/>
                <a:gd name="connsiteY5" fmla="*/ 502372 h 1028700"/>
                <a:gd name="connsiteX6" fmla="*/ 905355 w 1704975"/>
                <a:gd name="connsiteY6" fmla="*/ 508087 h 1028700"/>
                <a:gd name="connsiteX7" fmla="*/ 886305 w 1704975"/>
                <a:gd name="connsiteY7" fmla="*/ 529994 h 1028700"/>
                <a:gd name="connsiteX8" fmla="*/ 903449 w 1704975"/>
                <a:gd name="connsiteY8" fmla="*/ 790027 h 1028700"/>
                <a:gd name="connsiteX9" fmla="*/ 857730 w 1704975"/>
                <a:gd name="connsiteY9" fmla="*/ 935760 h 1028700"/>
                <a:gd name="connsiteX10" fmla="*/ 857730 w 1704975"/>
                <a:gd name="connsiteY10" fmla="*/ 935760 h 1028700"/>
                <a:gd name="connsiteX11" fmla="*/ 857730 w 1704975"/>
                <a:gd name="connsiteY11" fmla="*/ 935760 h 1028700"/>
                <a:gd name="connsiteX12" fmla="*/ 853920 w 1704975"/>
                <a:gd name="connsiteY12" fmla="*/ 931949 h 1028700"/>
                <a:gd name="connsiteX13" fmla="*/ 852967 w 1704975"/>
                <a:gd name="connsiteY13" fmla="*/ 939569 h 1028700"/>
                <a:gd name="connsiteX14" fmla="*/ 852967 w 1704975"/>
                <a:gd name="connsiteY14" fmla="*/ 939569 h 1028700"/>
                <a:gd name="connsiteX15" fmla="*/ 853920 w 1704975"/>
                <a:gd name="connsiteY15" fmla="*/ 930997 h 1028700"/>
                <a:gd name="connsiteX16" fmla="*/ 854872 w 1704975"/>
                <a:gd name="connsiteY16" fmla="*/ 721447 h 1028700"/>
                <a:gd name="connsiteX17" fmla="*/ 718664 w 1704975"/>
                <a:gd name="connsiteY17" fmla="*/ 893849 h 1028700"/>
                <a:gd name="connsiteX18" fmla="*/ 831059 w 1704975"/>
                <a:gd name="connsiteY18" fmla="*/ 662392 h 1028700"/>
                <a:gd name="connsiteX19" fmla="*/ 838680 w 1704975"/>
                <a:gd name="connsiteY19" fmla="*/ 632864 h 1028700"/>
                <a:gd name="connsiteX20" fmla="*/ 805342 w 1704975"/>
                <a:gd name="connsiteY20" fmla="*/ 496657 h 1028700"/>
                <a:gd name="connsiteX21" fmla="*/ 775814 w 1704975"/>
                <a:gd name="connsiteY21" fmla="*/ 470939 h 1028700"/>
                <a:gd name="connsiteX22" fmla="*/ 670087 w 1704975"/>
                <a:gd name="connsiteY22" fmla="*/ 456652 h 1028700"/>
                <a:gd name="connsiteX23" fmla="*/ 556739 w 1704975"/>
                <a:gd name="connsiteY23" fmla="*/ 423314 h 1028700"/>
                <a:gd name="connsiteX24" fmla="*/ 390052 w 1704975"/>
                <a:gd name="connsiteY24" fmla="*/ 401407 h 1028700"/>
                <a:gd name="connsiteX25" fmla="*/ 363382 w 1704975"/>
                <a:gd name="connsiteY25" fmla="*/ 410932 h 1028700"/>
                <a:gd name="connsiteX26" fmla="*/ 144307 w 1704975"/>
                <a:gd name="connsiteY26" fmla="*/ 527137 h 1028700"/>
                <a:gd name="connsiteX27" fmla="*/ 143354 w 1704975"/>
                <a:gd name="connsiteY27" fmla="*/ 527137 h 1028700"/>
                <a:gd name="connsiteX28" fmla="*/ 141449 w 1704975"/>
                <a:gd name="connsiteY28" fmla="*/ 524279 h 1028700"/>
                <a:gd name="connsiteX29" fmla="*/ 132877 w 1704975"/>
                <a:gd name="connsiteY29" fmla="*/ 529042 h 1028700"/>
                <a:gd name="connsiteX30" fmla="*/ 132877 w 1704975"/>
                <a:gd name="connsiteY30" fmla="*/ 529042 h 1028700"/>
                <a:gd name="connsiteX31" fmla="*/ 141449 w 1704975"/>
                <a:gd name="connsiteY31" fmla="*/ 523327 h 1028700"/>
                <a:gd name="connsiteX32" fmla="*/ 304327 w 1704975"/>
                <a:gd name="connsiteY32" fmla="*/ 386167 h 1028700"/>
                <a:gd name="connsiteX33" fmla="*/ 90014 w 1704975"/>
                <a:gd name="connsiteY33" fmla="*/ 390929 h 1028700"/>
                <a:gd name="connsiteX34" fmla="*/ 481492 w 1704975"/>
                <a:gd name="connsiteY34" fmla="*/ 344257 h 1028700"/>
                <a:gd name="connsiteX35" fmla="*/ 399577 w 1704975"/>
                <a:gd name="connsiteY35" fmla="*/ 276629 h 1028700"/>
                <a:gd name="connsiteX36" fmla="*/ 300517 w 1704975"/>
                <a:gd name="connsiteY36" fmla="*/ 242339 h 1028700"/>
                <a:gd name="connsiteX37" fmla="*/ 223364 w 1704975"/>
                <a:gd name="connsiteY37" fmla="*/ 149947 h 1028700"/>
                <a:gd name="connsiteX38" fmla="*/ 130972 w 1704975"/>
                <a:gd name="connsiteY38" fmla="*/ 5167 h 1028700"/>
                <a:gd name="connsiteX39" fmla="*/ 107159 w 1704975"/>
                <a:gd name="connsiteY39" fmla="*/ 7072 h 1028700"/>
                <a:gd name="connsiteX40" fmla="*/ 52867 w 1704975"/>
                <a:gd name="connsiteY40" fmla="*/ 98512 h 1028700"/>
                <a:gd name="connsiteX41" fmla="*/ 2384 w 1704975"/>
                <a:gd name="connsiteY41" fmla="*/ 322349 h 1028700"/>
                <a:gd name="connsiteX42" fmla="*/ 30007 w 1704975"/>
                <a:gd name="connsiteY42" fmla="*/ 564285 h 1028700"/>
                <a:gd name="connsiteX43" fmla="*/ 178597 w 1704975"/>
                <a:gd name="connsiteY43" fmla="*/ 687157 h 1028700"/>
                <a:gd name="connsiteX44" fmla="*/ 341474 w 1704975"/>
                <a:gd name="connsiteY44" fmla="*/ 678585 h 1028700"/>
                <a:gd name="connsiteX45" fmla="*/ 531974 w 1704975"/>
                <a:gd name="connsiteY45" fmla="*/ 750974 h 1028700"/>
                <a:gd name="connsiteX46" fmla="*/ 605317 w 1704975"/>
                <a:gd name="connsiteY46" fmla="*/ 865274 h 1028700"/>
                <a:gd name="connsiteX47" fmla="*/ 701520 w 1704975"/>
                <a:gd name="connsiteY47" fmla="*/ 996719 h 1028700"/>
                <a:gd name="connsiteX48" fmla="*/ 855824 w 1704975"/>
                <a:gd name="connsiteY48" fmla="*/ 1016722 h 1028700"/>
                <a:gd name="connsiteX49" fmla="*/ 912974 w 1704975"/>
                <a:gd name="connsiteY49" fmla="*/ 977669 h 1028700"/>
                <a:gd name="connsiteX50" fmla="*/ 1028227 w 1704975"/>
                <a:gd name="connsiteY50" fmla="*/ 886229 h 1028700"/>
                <a:gd name="connsiteX51" fmla="*/ 1095855 w 1704975"/>
                <a:gd name="connsiteY51" fmla="*/ 851939 h 1028700"/>
                <a:gd name="connsiteX52" fmla="*/ 1247302 w 1704975"/>
                <a:gd name="connsiteY52" fmla="*/ 883372 h 1028700"/>
                <a:gd name="connsiteX53" fmla="*/ 1343505 w 1704975"/>
                <a:gd name="connsiteY53" fmla="*/ 939569 h 1028700"/>
                <a:gd name="connsiteX54" fmla="*/ 1539720 w 1704975"/>
                <a:gd name="connsiteY54" fmla="*/ 910042 h 1028700"/>
                <a:gd name="connsiteX55" fmla="*/ 1700692 w 1704975"/>
                <a:gd name="connsiteY55" fmla="*/ 722399 h 1028700"/>
                <a:gd name="connsiteX56" fmla="*/ 1706407 w 1704975"/>
                <a:gd name="connsiteY56" fmla="*/ 708112 h 1028700"/>
                <a:gd name="connsiteX57" fmla="*/ 1344457 w 1704975"/>
                <a:gd name="connsiteY57" fmla="*/ 620482 h 10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704975" h="1028700">
                  <a:moveTo>
                    <a:pt x="1344457" y="620482"/>
                  </a:moveTo>
                  <a:cubicBezTo>
                    <a:pt x="1363507" y="669060"/>
                    <a:pt x="1381605" y="713827"/>
                    <a:pt x="1391130" y="765262"/>
                  </a:cubicBezTo>
                  <a:cubicBezTo>
                    <a:pt x="1386367" y="761452"/>
                    <a:pt x="1384462" y="760499"/>
                    <a:pt x="1383509" y="758594"/>
                  </a:cubicBezTo>
                  <a:cubicBezTo>
                    <a:pt x="1340647" y="677632"/>
                    <a:pt x="1279687" y="610957"/>
                    <a:pt x="1214917" y="547139"/>
                  </a:cubicBezTo>
                  <a:cubicBezTo>
                    <a:pt x="1207297" y="539519"/>
                    <a:pt x="1201582" y="529042"/>
                    <a:pt x="1190152" y="526185"/>
                  </a:cubicBezTo>
                  <a:cubicBezTo>
                    <a:pt x="1133002" y="510944"/>
                    <a:pt x="1075852" y="497609"/>
                    <a:pt x="1016797" y="502372"/>
                  </a:cubicBezTo>
                  <a:cubicBezTo>
                    <a:pt x="979649" y="506182"/>
                    <a:pt x="942502" y="510944"/>
                    <a:pt x="905355" y="508087"/>
                  </a:cubicBezTo>
                  <a:cubicBezTo>
                    <a:pt x="887257" y="506182"/>
                    <a:pt x="882495" y="510944"/>
                    <a:pt x="886305" y="529994"/>
                  </a:cubicBezTo>
                  <a:cubicBezTo>
                    <a:pt x="905355" y="615719"/>
                    <a:pt x="913927" y="702397"/>
                    <a:pt x="903449" y="790027"/>
                  </a:cubicBezTo>
                  <a:cubicBezTo>
                    <a:pt x="897734" y="841462"/>
                    <a:pt x="888209" y="891944"/>
                    <a:pt x="857730" y="935760"/>
                  </a:cubicBezTo>
                  <a:lnTo>
                    <a:pt x="857730" y="935760"/>
                  </a:lnTo>
                  <a:lnTo>
                    <a:pt x="857730" y="935760"/>
                  </a:lnTo>
                  <a:cubicBezTo>
                    <a:pt x="855824" y="933854"/>
                    <a:pt x="854872" y="932902"/>
                    <a:pt x="853920" y="931949"/>
                  </a:cubicBezTo>
                  <a:lnTo>
                    <a:pt x="852967" y="939569"/>
                  </a:lnTo>
                  <a:lnTo>
                    <a:pt x="852967" y="939569"/>
                  </a:lnTo>
                  <a:cubicBezTo>
                    <a:pt x="850109" y="937664"/>
                    <a:pt x="852014" y="933854"/>
                    <a:pt x="853920" y="930997"/>
                  </a:cubicBezTo>
                  <a:cubicBezTo>
                    <a:pt x="866302" y="862417"/>
                    <a:pt x="868207" y="792885"/>
                    <a:pt x="854872" y="721447"/>
                  </a:cubicBezTo>
                  <a:cubicBezTo>
                    <a:pt x="799627" y="773835"/>
                    <a:pt x="754859" y="830032"/>
                    <a:pt x="718664" y="893849"/>
                  </a:cubicBezTo>
                  <a:cubicBezTo>
                    <a:pt x="736762" y="807172"/>
                    <a:pt x="768195" y="727162"/>
                    <a:pt x="831059" y="662392"/>
                  </a:cubicBezTo>
                  <a:cubicBezTo>
                    <a:pt x="838680" y="653819"/>
                    <a:pt x="842489" y="646199"/>
                    <a:pt x="838680" y="632864"/>
                  </a:cubicBezTo>
                  <a:cubicBezTo>
                    <a:pt x="826297" y="587144"/>
                    <a:pt x="814867" y="542377"/>
                    <a:pt x="805342" y="496657"/>
                  </a:cubicBezTo>
                  <a:cubicBezTo>
                    <a:pt x="801532" y="477607"/>
                    <a:pt x="792959" y="472844"/>
                    <a:pt x="775814" y="470939"/>
                  </a:cubicBezTo>
                  <a:cubicBezTo>
                    <a:pt x="740572" y="467129"/>
                    <a:pt x="705330" y="461414"/>
                    <a:pt x="670087" y="456652"/>
                  </a:cubicBezTo>
                  <a:cubicBezTo>
                    <a:pt x="631034" y="450937"/>
                    <a:pt x="594839" y="429982"/>
                    <a:pt x="556739" y="423314"/>
                  </a:cubicBezTo>
                  <a:cubicBezTo>
                    <a:pt x="501495" y="413789"/>
                    <a:pt x="445297" y="409027"/>
                    <a:pt x="390052" y="401407"/>
                  </a:cubicBezTo>
                  <a:cubicBezTo>
                    <a:pt x="378622" y="399502"/>
                    <a:pt x="371954" y="402359"/>
                    <a:pt x="363382" y="410932"/>
                  </a:cubicBezTo>
                  <a:cubicBezTo>
                    <a:pt x="302422" y="472844"/>
                    <a:pt x="228127" y="509039"/>
                    <a:pt x="144307" y="527137"/>
                  </a:cubicBezTo>
                  <a:lnTo>
                    <a:pt x="143354" y="527137"/>
                  </a:lnTo>
                  <a:lnTo>
                    <a:pt x="141449" y="524279"/>
                  </a:lnTo>
                  <a:lnTo>
                    <a:pt x="132877" y="529042"/>
                  </a:lnTo>
                  <a:lnTo>
                    <a:pt x="132877" y="529042"/>
                  </a:lnTo>
                  <a:cubicBezTo>
                    <a:pt x="130972" y="522374"/>
                    <a:pt x="138592" y="525232"/>
                    <a:pt x="141449" y="523327"/>
                  </a:cubicBezTo>
                  <a:cubicBezTo>
                    <a:pt x="202409" y="487132"/>
                    <a:pt x="255749" y="441412"/>
                    <a:pt x="304327" y="386167"/>
                  </a:cubicBezTo>
                  <a:cubicBezTo>
                    <a:pt x="230984" y="373784"/>
                    <a:pt x="160499" y="377594"/>
                    <a:pt x="90014" y="390929"/>
                  </a:cubicBezTo>
                  <a:cubicBezTo>
                    <a:pt x="210982" y="306157"/>
                    <a:pt x="345284" y="323302"/>
                    <a:pt x="481492" y="344257"/>
                  </a:cubicBezTo>
                  <a:cubicBezTo>
                    <a:pt x="463395" y="307109"/>
                    <a:pt x="432914" y="289964"/>
                    <a:pt x="399577" y="276629"/>
                  </a:cubicBezTo>
                  <a:cubicBezTo>
                    <a:pt x="367192" y="264247"/>
                    <a:pt x="333854" y="254722"/>
                    <a:pt x="300517" y="242339"/>
                  </a:cubicBezTo>
                  <a:cubicBezTo>
                    <a:pt x="257654" y="226147"/>
                    <a:pt x="229079" y="199477"/>
                    <a:pt x="223364" y="149947"/>
                  </a:cubicBezTo>
                  <a:cubicBezTo>
                    <a:pt x="216697" y="87082"/>
                    <a:pt x="178597" y="43267"/>
                    <a:pt x="130972" y="5167"/>
                  </a:cubicBezTo>
                  <a:cubicBezTo>
                    <a:pt x="121447" y="-2453"/>
                    <a:pt x="115732" y="-1501"/>
                    <a:pt x="107159" y="7072"/>
                  </a:cubicBezTo>
                  <a:cubicBezTo>
                    <a:pt x="83347" y="34694"/>
                    <a:pt x="66202" y="66127"/>
                    <a:pt x="52867" y="98512"/>
                  </a:cubicBezTo>
                  <a:cubicBezTo>
                    <a:pt x="23339" y="170902"/>
                    <a:pt x="7147" y="246149"/>
                    <a:pt x="2384" y="322349"/>
                  </a:cubicBezTo>
                  <a:cubicBezTo>
                    <a:pt x="-3330" y="404264"/>
                    <a:pt x="-473" y="486179"/>
                    <a:pt x="30007" y="564285"/>
                  </a:cubicBezTo>
                  <a:cubicBezTo>
                    <a:pt x="56677" y="632864"/>
                    <a:pt x="106207" y="673822"/>
                    <a:pt x="178597" y="687157"/>
                  </a:cubicBezTo>
                  <a:cubicBezTo>
                    <a:pt x="232889" y="697635"/>
                    <a:pt x="287182" y="689062"/>
                    <a:pt x="341474" y="678585"/>
                  </a:cubicBezTo>
                  <a:cubicBezTo>
                    <a:pt x="420532" y="663344"/>
                    <a:pt x="483397" y="688110"/>
                    <a:pt x="531974" y="750974"/>
                  </a:cubicBezTo>
                  <a:cubicBezTo>
                    <a:pt x="559597" y="787169"/>
                    <a:pt x="582457" y="826222"/>
                    <a:pt x="605317" y="865274"/>
                  </a:cubicBezTo>
                  <a:cubicBezTo>
                    <a:pt x="632939" y="912899"/>
                    <a:pt x="661514" y="959572"/>
                    <a:pt x="701520" y="996719"/>
                  </a:cubicBezTo>
                  <a:cubicBezTo>
                    <a:pt x="747239" y="1039582"/>
                    <a:pt x="801532" y="1047202"/>
                    <a:pt x="855824" y="1016722"/>
                  </a:cubicBezTo>
                  <a:cubicBezTo>
                    <a:pt x="875827" y="1005292"/>
                    <a:pt x="894877" y="991957"/>
                    <a:pt x="912974" y="977669"/>
                  </a:cubicBezTo>
                  <a:cubicBezTo>
                    <a:pt x="952027" y="947189"/>
                    <a:pt x="989174" y="915757"/>
                    <a:pt x="1028227" y="886229"/>
                  </a:cubicBezTo>
                  <a:cubicBezTo>
                    <a:pt x="1048230" y="870037"/>
                    <a:pt x="1070137" y="857654"/>
                    <a:pt x="1095855" y="851939"/>
                  </a:cubicBezTo>
                  <a:cubicBezTo>
                    <a:pt x="1151099" y="837652"/>
                    <a:pt x="1200630" y="857654"/>
                    <a:pt x="1247302" y="883372"/>
                  </a:cubicBezTo>
                  <a:cubicBezTo>
                    <a:pt x="1279687" y="901469"/>
                    <a:pt x="1311120" y="922424"/>
                    <a:pt x="1343505" y="939569"/>
                  </a:cubicBezTo>
                  <a:cubicBezTo>
                    <a:pt x="1421609" y="980527"/>
                    <a:pt x="1476855" y="971954"/>
                    <a:pt x="1539720" y="910042"/>
                  </a:cubicBezTo>
                  <a:cubicBezTo>
                    <a:pt x="1598774" y="851939"/>
                    <a:pt x="1651162" y="788122"/>
                    <a:pt x="1700692" y="722399"/>
                  </a:cubicBezTo>
                  <a:cubicBezTo>
                    <a:pt x="1703549" y="718589"/>
                    <a:pt x="1710217" y="715732"/>
                    <a:pt x="1706407" y="708112"/>
                  </a:cubicBezTo>
                  <a:cubicBezTo>
                    <a:pt x="1585439" y="691919"/>
                    <a:pt x="1464472" y="665249"/>
                    <a:pt x="1344457" y="620482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8E53B470-9580-4E96-92FB-0F39F0ACE92B}"/>
                </a:ext>
              </a:extLst>
            </p:cNvPr>
            <p:cNvSpPr/>
            <p:nvPr/>
          </p:nvSpPr>
          <p:spPr>
            <a:xfrm>
              <a:off x="6344960" y="3647163"/>
              <a:ext cx="1438275" cy="1514475"/>
            </a:xfrm>
            <a:custGeom>
              <a:avLst/>
              <a:gdLst>
                <a:gd name="connsiteX0" fmla="*/ 17145 w 1438275"/>
                <a:gd name="connsiteY0" fmla="*/ 1407987 h 1514475"/>
                <a:gd name="connsiteX1" fmla="*/ 239077 w 1438275"/>
                <a:gd name="connsiteY1" fmla="*/ 1473709 h 1514475"/>
                <a:gd name="connsiteX2" fmla="*/ 615315 w 1438275"/>
                <a:gd name="connsiteY2" fmla="*/ 1516572 h 1514475"/>
                <a:gd name="connsiteX3" fmla="*/ 716280 w 1438275"/>
                <a:gd name="connsiteY3" fmla="*/ 1457517 h 1514475"/>
                <a:gd name="connsiteX4" fmla="*/ 754380 w 1438275"/>
                <a:gd name="connsiteY4" fmla="*/ 1363219 h 1514475"/>
                <a:gd name="connsiteX5" fmla="*/ 787718 w 1438275"/>
                <a:gd name="connsiteY5" fmla="*/ 1256539 h 1514475"/>
                <a:gd name="connsiteX6" fmla="*/ 901065 w 1438275"/>
                <a:gd name="connsiteY6" fmla="*/ 1156527 h 1514475"/>
                <a:gd name="connsiteX7" fmla="*/ 978218 w 1438275"/>
                <a:gd name="connsiteY7" fmla="*/ 1145097 h 1514475"/>
                <a:gd name="connsiteX8" fmla="*/ 1122045 w 1438275"/>
                <a:gd name="connsiteY8" fmla="*/ 1129857 h 1514475"/>
                <a:gd name="connsiteX9" fmla="*/ 1235393 w 1438275"/>
                <a:gd name="connsiteY9" fmla="*/ 1014604 h 1514475"/>
                <a:gd name="connsiteX10" fmla="*/ 1217295 w 1438275"/>
                <a:gd name="connsiteY10" fmla="*/ 849822 h 1514475"/>
                <a:gd name="connsiteX11" fmla="*/ 1190625 w 1438275"/>
                <a:gd name="connsiteY11" fmla="*/ 677419 h 1514475"/>
                <a:gd name="connsiteX12" fmla="*/ 1252538 w 1438275"/>
                <a:gd name="connsiteY12" fmla="*/ 552641 h 1514475"/>
                <a:gd name="connsiteX13" fmla="*/ 1332547 w 1438275"/>
                <a:gd name="connsiteY13" fmla="*/ 492634 h 1514475"/>
                <a:gd name="connsiteX14" fmla="*/ 1438275 w 1438275"/>
                <a:gd name="connsiteY14" fmla="*/ 260224 h 1514475"/>
                <a:gd name="connsiteX15" fmla="*/ 1251585 w 1438275"/>
                <a:gd name="connsiteY15" fmla="*/ 16384 h 1514475"/>
                <a:gd name="connsiteX16" fmla="*/ 1130618 w 1438275"/>
                <a:gd name="connsiteY16" fmla="*/ 192 h 1514475"/>
                <a:gd name="connsiteX17" fmla="*/ 1008697 w 1438275"/>
                <a:gd name="connsiteY17" fmla="*/ 3049 h 1514475"/>
                <a:gd name="connsiteX18" fmla="*/ 997268 w 1438275"/>
                <a:gd name="connsiteY18" fmla="*/ 15432 h 1514475"/>
                <a:gd name="connsiteX19" fmla="*/ 974407 w 1438275"/>
                <a:gd name="connsiteY19" fmla="*/ 108777 h 1514475"/>
                <a:gd name="connsiteX20" fmla="*/ 988695 w 1438275"/>
                <a:gd name="connsiteY20" fmla="*/ 311659 h 1514475"/>
                <a:gd name="connsiteX21" fmla="*/ 1015365 w 1438275"/>
                <a:gd name="connsiteY21" fmla="*/ 274512 h 1514475"/>
                <a:gd name="connsiteX22" fmla="*/ 1119188 w 1438275"/>
                <a:gd name="connsiteY22" fmla="*/ 28767 h 1514475"/>
                <a:gd name="connsiteX23" fmla="*/ 1123950 w 1438275"/>
                <a:gd name="connsiteY23" fmla="*/ 24004 h 1514475"/>
                <a:gd name="connsiteX24" fmla="*/ 1123950 w 1438275"/>
                <a:gd name="connsiteY24" fmla="*/ 24957 h 1514475"/>
                <a:gd name="connsiteX25" fmla="*/ 1119188 w 1438275"/>
                <a:gd name="connsiteY25" fmla="*/ 29719 h 1514475"/>
                <a:gd name="connsiteX26" fmla="*/ 1122997 w 1438275"/>
                <a:gd name="connsiteY26" fmla="*/ 32577 h 1514475"/>
                <a:gd name="connsiteX27" fmla="*/ 1079182 w 1438275"/>
                <a:gd name="connsiteY27" fmla="*/ 230697 h 1514475"/>
                <a:gd name="connsiteX28" fmla="*/ 1291590 w 1438275"/>
                <a:gd name="connsiteY28" fmla="*/ 156402 h 1514475"/>
                <a:gd name="connsiteX29" fmla="*/ 1281113 w 1438275"/>
                <a:gd name="connsiteY29" fmla="*/ 161164 h 1514475"/>
                <a:gd name="connsiteX30" fmla="*/ 1079182 w 1438275"/>
                <a:gd name="connsiteY30" fmla="*/ 316422 h 1514475"/>
                <a:gd name="connsiteX31" fmla="*/ 951547 w 1438275"/>
                <a:gd name="connsiteY31" fmla="*/ 469774 h 1514475"/>
                <a:gd name="connsiteX32" fmla="*/ 898207 w 1438275"/>
                <a:gd name="connsiteY32" fmla="*/ 685991 h 1514475"/>
                <a:gd name="connsiteX33" fmla="*/ 1047750 w 1438275"/>
                <a:gd name="connsiteY33" fmla="*/ 559309 h 1514475"/>
                <a:gd name="connsiteX34" fmla="*/ 1050607 w 1438275"/>
                <a:gd name="connsiteY34" fmla="*/ 561214 h 1514475"/>
                <a:gd name="connsiteX35" fmla="*/ 1049655 w 1438275"/>
                <a:gd name="connsiteY35" fmla="*/ 563119 h 1514475"/>
                <a:gd name="connsiteX36" fmla="*/ 971550 w 1438275"/>
                <a:gd name="connsiteY36" fmla="*/ 689802 h 1514475"/>
                <a:gd name="connsiteX37" fmla="*/ 815340 w 1438275"/>
                <a:gd name="connsiteY37" fmla="*/ 816484 h 1514475"/>
                <a:gd name="connsiteX38" fmla="*/ 727710 w 1438275"/>
                <a:gd name="connsiteY38" fmla="*/ 920307 h 1514475"/>
                <a:gd name="connsiteX39" fmla="*/ 643890 w 1438275"/>
                <a:gd name="connsiteY39" fmla="*/ 1204152 h 1514475"/>
                <a:gd name="connsiteX40" fmla="*/ 635318 w 1438275"/>
                <a:gd name="connsiteY40" fmla="*/ 1414654 h 1514475"/>
                <a:gd name="connsiteX41" fmla="*/ 638175 w 1438275"/>
                <a:gd name="connsiteY41" fmla="*/ 1430847 h 1514475"/>
                <a:gd name="connsiteX42" fmla="*/ 638175 w 1438275"/>
                <a:gd name="connsiteY42" fmla="*/ 1445134 h 1514475"/>
                <a:gd name="connsiteX43" fmla="*/ 601027 w 1438275"/>
                <a:gd name="connsiteY43" fmla="*/ 1061277 h 1514475"/>
                <a:gd name="connsiteX44" fmla="*/ 499110 w 1438275"/>
                <a:gd name="connsiteY44" fmla="*/ 1123189 h 1514475"/>
                <a:gd name="connsiteX45" fmla="*/ 367665 w 1438275"/>
                <a:gd name="connsiteY45" fmla="*/ 1207009 h 1514475"/>
                <a:gd name="connsiteX46" fmla="*/ 174307 w 1438275"/>
                <a:gd name="connsiteY46" fmla="*/ 1328929 h 1514475"/>
                <a:gd name="connsiteX47" fmla="*/ 952 w 1438275"/>
                <a:gd name="connsiteY47" fmla="*/ 1401319 h 1514475"/>
                <a:gd name="connsiteX48" fmla="*/ 0 w 1438275"/>
                <a:gd name="connsiteY48" fmla="*/ 1403224 h 1514475"/>
                <a:gd name="connsiteX49" fmla="*/ 17145 w 1438275"/>
                <a:gd name="connsiteY49" fmla="*/ 1407987 h 1514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438275" h="1514475">
                  <a:moveTo>
                    <a:pt x="17145" y="1407987"/>
                  </a:moveTo>
                  <a:cubicBezTo>
                    <a:pt x="88582" y="1436562"/>
                    <a:pt x="163830" y="1457517"/>
                    <a:pt x="239077" y="1473709"/>
                  </a:cubicBezTo>
                  <a:cubicBezTo>
                    <a:pt x="362902" y="1501332"/>
                    <a:pt x="487680" y="1521334"/>
                    <a:pt x="615315" y="1516572"/>
                  </a:cubicBezTo>
                  <a:cubicBezTo>
                    <a:pt x="658177" y="1514667"/>
                    <a:pt x="692468" y="1493712"/>
                    <a:pt x="716280" y="1457517"/>
                  </a:cubicBezTo>
                  <a:cubicBezTo>
                    <a:pt x="735330" y="1428942"/>
                    <a:pt x="744855" y="1395604"/>
                    <a:pt x="754380" y="1363219"/>
                  </a:cubicBezTo>
                  <a:cubicBezTo>
                    <a:pt x="763905" y="1327024"/>
                    <a:pt x="772477" y="1290829"/>
                    <a:pt x="787718" y="1256539"/>
                  </a:cubicBezTo>
                  <a:cubicBezTo>
                    <a:pt x="810577" y="1206057"/>
                    <a:pt x="845820" y="1169862"/>
                    <a:pt x="901065" y="1156527"/>
                  </a:cubicBezTo>
                  <a:cubicBezTo>
                    <a:pt x="925830" y="1149859"/>
                    <a:pt x="951547" y="1146049"/>
                    <a:pt x="978218" y="1145097"/>
                  </a:cubicBezTo>
                  <a:cubicBezTo>
                    <a:pt x="1026795" y="1142239"/>
                    <a:pt x="1074420" y="1138429"/>
                    <a:pt x="1122045" y="1129857"/>
                  </a:cubicBezTo>
                  <a:cubicBezTo>
                    <a:pt x="1191577" y="1117474"/>
                    <a:pt x="1223963" y="1085089"/>
                    <a:pt x="1235393" y="1014604"/>
                  </a:cubicBezTo>
                  <a:cubicBezTo>
                    <a:pt x="1244918" y="957454"/>
                    <a:pt x="1229677" y="904114"/>
                    <a:pt x="1217295" y="849822"/>
                  </a:cubicBezTo>
                  <a:cubicBezTo>
                    <a:pt x="1204913" y="792672"/>
                    <a:pt x="1188720" y="736474"/>
                    <a:pt x="1190625" y="677419"/>
                  </a:cubicBezTo>
                  <a:cubicBezTo>
                    <a:pt x="1192530" y="625032"/>
                    <a:pt x="1212532" y="584074"/>
                    <a:pt x="1252538" y="552641"/>
                  </a:cubicBezTo>
                  <a:cubicBezTo>
                    <a:pt x="1279207" y="531687"/>
                    <a:pt x="1305877" y="512637"/>
                    <a:pt x="1332547" y="492634"/>
                  </a:cubicBezTo>
                  <a:cubicBezTo>
                    <a:pt x="1412557" y="435484"/>
                    <a:pt x="1445895" y="358332"/>
                    <a:pt x="1438275" y="260224"/>
                  </a:cubicBezTo>
                  <a:cubicBezTo>
                    <a:pt x="1429702" y="148782"/>
                    <a:pt x="1352550" y="45912"/>
                    <a:pt x="1251585" y="16384"/>
                  </a:cubicBezTo>
                  <a:cubicBezTo>
                    <a:pt x="1211580" y="4954"/>
                    <a:pt x="1171575" y="1144"/>
                    <a:pt x="1130618" y="192"/>
                  </a:cubicBezTo>
                  <a:cubicBezTo>
                    <a:pt x="1089660" y="-761"/>
                    <a:pt x="1049655" y="2097"/>
                    <a:pt x="1008697" y="3049"/>
                  </a:cubicBezTo>
                  <a:cubicBezTo>
                    <a:pt x="1001077" y="3049"/>
                    <a:pt x="995363" y="4954"/>
                    <a:pt x="997268" y="15432"/>
                  </a:cubicBezTo>
                  <a:cubicBezTo>
                    <a:pt x="1002982" y="49722"/>
                    <a:pt x="990600" y="80202"/>
                    <a:pt x="974407" y="108777"/>
                  </a:cubicBezTo>
                  <a:cubicBezTo>
                    <a:pt x="936307" y="180214"/>
                    <a:pt x="965835" y="244032"/>
                    <a:pt x="988695" y="311659"/>
                  </a:cubicBezTo>
                  <a:cubicBezTo>
                    <a:pt x="1013460" y="288799"/>
                    <a:pt x="1013460" y="288799"/>
                    <a:pt x="1015365" y="274512"/>
                  </a:cubicBezTo>
                  <a:cubicBezTo>
                    <a:pt x="1022985" y="181167"/>
                    <a:pt x="1062038" y="101157"/>
                    <a:pt x="1119188" y="28767"/>
                  </a:cubicBezTo>
                  <a:cubicBezTo>
                    <a:pt x="1120140" y="25909"/>
                    <a:pt x="1120140" y="22099"/>
                    <a:pt x="1123950" y="24004"/>
                  </a:cubicBezTo>
                  <a:lnTo>
                    <a:pt x="1123950" y="24957"/>
                  </a:lnTo>
                  <a:lnTo>
                    <a:pt x="1119188" y="29719"/>
                  </a:lnTo>
                  <a:lnTo>
                    <a:pt x="1122997" y="32577"/>
                  </a:lnTo>
                  <a:lnTo>
                    <a:pt x="1079182" y="230697"/>
                  </a:lnTo>
                  <a:cubicBezTo>
                    <a:pt x="1215390" y="158307"/>
                    <a:pt x="1240155" y="148782"/>
                    <a:pt x="1291590" y="156402"/>
                  </a:cubicBezTo>
                  <a:cubicBezTo>
                    <a:pt x="1286827" y="159259"/>
                    <a:pt x="1283970" y="160212"/>
                    <a:pt x="1281113" y="161164"/>
                  </a:cubicBezTo>
                  <a:cubicBezTo>
                    <a:pt x="1202055" y="197359"/>
                    <a:pt x="1138238" y="253557"/>
                    <a:pt x="1079182" y="316422"/>
                  </a:cubicBezTo>
                  <a:cubicBezTo>
                    <a:pt x="1034415" y="364999"/>
                    <a:pt x="998220" y="422149"/>
                    <a:pt x="951547" y="469774"/>
                  </a:cubicBezTo>
                  <a:cubicBezTo>
                    <a:pt x="889635" y="533591"/>
                    <a:pt x="896302" y="607887"/>
                    <a:pt x="898207" y="685991"/>
                  </a:cubicBezTo>
                  <a:lnTo>
                    <a:pt x="1047750" y="559309"/>
                  </a:lnTo>
                  <a:lnTo>
                    <a:pt x="1050607" y="561214"/>
                  </a:lnTo>
                  <a:lnTo>
                    <a:pt x="1049655" y="563119"/>
                  </a:lnTo>
                  <a:cubicBezTo>
                    <a:pt x="1027747" y="607887"/>
                    <a:pt x="1003935" y="650749"/>
                    <a:pt x="971550" y="689802"/>
                  </a:cubicBezTo>
                  <a:cubicBezTo>
                    <a:pt x="927735" y="743141"/>
                    <a:pt x="869632" y="777432"/>
                    <a:pt x="815340" y="816484"/>
                  </a:cubicBezTo>
                  <a:cubicBezTo>
                    <a:pt x="777240" y="845059"/>
                    <a:pt x="747713" y="877444"/>
                    <a:pt x="727710" y="920307"/>
                  </a:cubicBezTo>
                  <a:cubicBezTo>
                    <a:pt x="685800" y="1010794"/>
                    <a:pt x="663893" y="1107949"/>
                    <a:pt x="643890" y="1204152"/>
                  </a:cubicBezTo>
                  <a:cubicBezTo>
                    <a:pt x="629602" y="1273684"/>
                    <a:pt x="624840" y="1344169"/>
                    <a:pt x="635318" y="1414654"/>
                  </a:cubicBezTo>
                  <a:cubicBezTo>
                    <a:pt x="636270" y="1420369"/>
                    <a:pt x="638175" y="1425132"/>
                    <a:pt x="638175" y="1430847"/>
                  </a:cubicBezTo>
                  <a:cubicBezTo>
                    <a:pt x="638175" y="1435609"/>
                    <a:pt x="638175" y="1440372"/>
                    <a:pt x="638175" y="1445134"/>
                  </a:cubicBezTo>
                  <a:cubicBezTo>
                    <a:pt x="568643" y="1322262"/>
                    <a:pt x="581025" y="1193674"/>
                    <a:pt x="601027" y="1061277"/>
                  </a:cubicBezTo>
                  <a:cubicBezTo>
                    <a:pt x="568643" y="1086042"/>
                    <a:pt x="535305" y="1109854"/>
                    <a:pt x="499110" y="1123189"/>
                  </a:cubicBezTo>
                  <a:cubicBezTo>
                    <a:pt x="448627" y="1142239"/>
                    <a:pt x="406718" y="1170814"/>
                    <a:pt x="367665" y="1207009"/>
                  </a:cubicBezTo>
                  <a:cubicBezTo>
                    <a:pt x="311468" y="1260349"/>
                    <a:pt x="246697" y="1301307"/>
                    <a:pt x="174307" y="1328929"/>
                  </a:cubicBezTo>
                  <a:cubicBezTo>
                    <a:pt x="117157" y="1351789"/>
                    <a:pt x="64770" y="1385127"/>
                    <a:pt x="952" y="1401319"/>
                  </a:cubicBezTo>
                  <a:lnTo>
                    <a:pt x="0" y="1403224"/>
                  </a:lnTo>
                  <a:cubicBezTo>
                    <a:pt x="9525" y="1405129"/>
                    <a:pt x="13335" y="1406082"/>
                    <a:pt x="17145" y="1407987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D0526703-56F8-43C6-B76A-B57E282A2F91}"/>
                </a:ext>
              </a:extLst>
            </p:cNvPr>
            <p:cNvSpPr/>
            <p:nvPr/>
          </p:nvSpPr>
          <p:spPr>
            <a:xfrm>
              <a:off x="4866530" y="2197915"/>
              <a:ext cx="1552575" cy="1019175"/>
            </a:xfrm>
            <a:custGeom>
              <a:avLst/>
              <a:gdLst>
                <a:gd name="connsiteX0" fmla="*/ 12383 w 1552575"/>
                <a:gd name="connsiteY0" fmla="*/ 947738 h 1019175"/>
                <a:gd name="connsiteX1" fmla="*/ 224790 w 1552575"/>
                <a:gd name="connsiteY1" fmla="*/ 1024890 h 1019175"/>
                <a:gd name="connsiteX2" fmla="*/ 245745 w 1552575"/>
                <a:gd name="connsiteY2" fmla="*/ 1022033 h 1019175"/>
                <a:gd name="connsiteX3" fmla="*/ 378143 w 1552575"/>
                <a:gd name="connsiteY3" fmla="*/ 857250 h 1019175"/>
                <a:gd name="connsiteX4" fmla="*/ 375285 w 1552575"/>
                <a:gd name="connsiteY4" fmla="*/ 842010 h 1019175"/>
                <a:gd name="connsiteX5" fmla="*/ 140970 w 1552575"/>
                <a:gd name="connsiteY5" fmla="*/ 724853 h 1019175"/>
                <a:gd name="connsiteX6" fmla="*/ 144780 w 1552575"/>
                <a:gd name="connsiteY6" fmla="*/ 720090 h 1019175"/>
                <a:gd name="connsiteX7" fmla="*/ 135255 w 1552575"/>
                <a:gd name="connsiteY7" fmla="*/ 719138 h 1019175"/>
                <a:gd name="connsiteX8" fmla="*/ 135255 w 1552575"/>
                <a:gd name="connsiteY8" fmla="*/ 719138 h 1019175"/>
                <a:gd name="connsiteX9" fmla="*/ 144780 w 1552575"/>
                <a:gd name="connsiteY9" fmla="*/ 721043 h 1019175"/>
                <a:gd name="connsiteX10" fmla="*/ 418148 w 1552575"/>
                <a:gd name="connsiteY10" fmla="*/ 766763 h 1019175"/>
                <a:gd name="connsiteX11" fmla="*/ 592455 w 1552575"/>
                <a:gd name="connsiteY11" fmla="*/ 700088 h 1019175"/>
                <a:gd name="connsiteX12" fmla="*/ 762953 w 1552575"/>
                <a:gd name="connsiteY12" fmla="*/ 515303 h 1019175"/>
                <a:gd name="connsiteX13" fmla="*/ 769620 w 1552575"/>
                <a:gd name="connsiteY13" fmla="*/ 482918 h 1019175"/>
                <a:gd name="connsiteX14" fmla="*/ 751523 w 1552575"/>
                <a:gd name="connsiteY14" fmla="*/ 380048 h 1019175"/>
                <a:gd name="connsiteX15" fmla="*/ 788670 w 1552575"/>
                <a:gd name="connsiteY15" fmla="*/ 125730 h 1019175"/>
                <a:gd name="connsiteX16" fmla="*/ 832485 w 1552575"/>
                <a:gd name="connsiteY16" fmla="*/ 421005 h 1019175"/>
                <a:gd name="connsiteX17" fmla="*/ 947738 w 1552575"/>
                <a:gd name="connsiteY17" fmla="*/ 181928 h 1019175"/>
                <a:gd name="connsiteX18" fmla="*/ 799148 w 1552575"/>
                <a:gd name="connsiteY18" fmla="*/ 583883 h 1019175"/>
                <a:gd name="connsiteX19" fmla="*/ 835343 w 1552575"/>
                <a:gd name="connsiteY19" fmla="*/ 588645 h 1019175"/>
                <a:gd name="connsiteX20" fmla="*/ 947738 w 1552575"/>
                <a:gd name="connsiteY20" fmla="*/ 544830 h 1019175"/>
                <a:gd name="connsiteX21" fmla="*/ 1065848 w 1552575"/>
                <a:gd name="connsiteY21" fmla="*/ 475298 h 1019175"/>
                <a:gd name="connsiteX22" fmla="*/ 1081088 w 1552575"/>
                <a:gd name="connsiteY22" fmla="*/ 461010 h 1019175"/>
                <a:gd name="connsiteX23" fmla="*/ 1178243 w 1552575"/>
                <a:gd name="connsiteY23" fmla="*/ 371475 h 1019175"/>
                <a:gd name="connsiteX24" fmla="*/ 1557338 w 1552575"/>
                <a:gd name="connsiteY24" fmla="*/ 145733 h 1019175"/>
                <a:gd name="connsiteX25" fmla="*/ 1447800 w 1552575"/>
                <a:gd name="connsiteY25" fmla="*/ 83820 h 1019175"/>
                <a:gd name="connsiteX26" fmla="*/ 1314450 w 1552575"/>
                <a:gd name="connsiteY26" fmla="*/ 114300 h 1019175"/>
                <a:gd name="connsiteX27" fmla="*/ 1152525 w 1552575"/>
                <a:gd name="connsiteY27" fmla="*/ 128588 h 1019175"/>
                <a:gd name="connsiteX28" fmla="*/ 964883 w 1552575"/>
                <a:gd name="connsiteY28" fmla="*/ 54293 h 1019175"/>
                <a:gd name="connsiteX29" fmla="*/ 854393 w 1552575"/>
                <a:gd name="connsiteY29" fmla="*/ 12383 h 1019175"/>
                <a:gd name="connsiteX30" fmla="*/ 779145 w 1552575"/>
                <a:gd name="connsiteY30" fmla="*/ 0 h 1019175"/>
                <a:gd name="connsiteX31" fmla="*/ 641033 w 1552575"/>
                <a:gd name="connsiteY31" fmla="*/ 120968 h 1019175"/>
                <a:gd name="connsiteX32" fmla="*/ 585788 w 1552575"/>
                <a:gd name="connsiteY32" fmla="*/ 239078 h 1019175"/>
                <a:gd name="connsiteX33" fmla="*/ 461010 w 1552575"/>
                <a:gd name="connsiteY33" fmla="*/ 303848 h 1019175"/>
                <a:gd name="connsiteX34" fmla="*/ 352425 w 1552575"/>
                <a:gd name="connsiteY34" fmla="*/ 291465 h 1019175"/>
                <a:gd name="connsiteX35" fmla="*/ 157163 w 1552575"/>
                <a:gd name="connsiteY35" fmla="*/ 336233 h 1019175"/>
                <a:gd name="connsiteX36" fmla="*/ 56198 w 1552575"/>
                <a:gd name="connsiteY36" fmla="*/ 512445 h 1019175"/>
                <a:gd name="connsiteX37" fmla="*/ 22860 w 1552575"/>
                <a:gd name="connsiteY37" fmla="*/ 752475 h 1019175"/>
                <a:gd name="connsiteX38" fmla="*/ 0 w 1552575"/>
                <a:gd name="connsiteY38" fmla="*/ 922020 h 1019175"/>
                <a:gd name="connsiteX39" fmla="*/ 12383 w 1552575"/>
                <a:gd name="connsiteY39" fmla="*/ 947738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552575" h="1019175">
                  <a:moveTo>
                    <a:pt x="12383" y="947738"/>
                  </a:moveTo>
                  <a:cubicBezTo>
                    <a:pt x="84773" y="969645"/>
                    <a:pt x="154305" y="998220"/>
                    <a:pt x="224790" y="1024890"/>
                  </a:cubicBezTo>
                  <a:cubicBezTo>
                    <a:pt x="232410" y="1027748"/>
                    <a:pt x="239078" y="1029653"/>
                    <a:pt x="245745" y="1022033"/>
                  </a:cubicBezTo>
                  <a:cubicBezTo>
                    <a:pt x="297180" y="972503"/>
                    <a:pt x="342900" y="919163"/>
                    <a:pt x="378143" y="857250"/>
                  </a:cubicBezTo>
                  <a:cubicBezTo>
                    <a:pt x="381000" y="851535"/>
                    <a:pt x="388620" y="844868"/>
                    <a:pt x="375285" y="842010"/>
                  </a:cubicBezTo>
                  <a:cubicBezTo>
                    <a:pt x="287655" y="822008"/>
                    <a:pt x="214313" y="772478"/>
                    <a:pt x="140970" y="724853"/>
                  </a:cubicBezTo>
                  <a:cubicBezTo>
                    <a:pt x="141923" y="722948"/>
                    <a:pt x="143828" y="721995"/>
                    <a:pt x="144780" y="720090"/>
                  </a:cubicBezTo>
                  <a:lnTo>
                    <a:pt x="135255" y="719138"/>
                  </a:lnTo>
                  <a:lnTo>
                    <a:pt x="135255" y="719138"/>
                  </a:lnTo>
                  <a:cubicBezTo>
                    <a:pt x="139065" y="715328"/>
                    <a:pt x="141923" y="717233"/>
                    <a:pt x="144780" y="721043"/>
                  </a:cubicBezTo>
                  <a:cubicBezTo>
                    <a:pt x="233363" y="748665"/>
                    <a:pt x="324803" y="762953"/>
                    <a:pt x="418148" y="766763"/>
                  </a:cubicBezTo>
                  <a:cubicBezTo>
                    <a:pt x="487680" y="769620"/>
                    <a:pt x="541973" y="744855"/>
                    <a:pt x="592455" y="700088"/>
                  </a:cubicBezTo>
                  <a:cubicBezTo>
                    <a:pt x="655320" y="643890"/>
                    <a:pt x="712470" y="582930"/>
                    <a:pt x="762953" y="515303"/>
                  </a:cubicBezTo>
                  <a:cubicBezTo>
                    <a:pt x="770573" y="504825"/>
                    <a:pt x="773430" y="495300"/>
                    <a:pt x="769620" y="482918"/>
                  </a:cubicBezTo>
                  <a:cubicBezTo>
                    <a:pt x="761048" y="448628"/>
                    <a:pt x="753428" y="415290"/>
                    <a:pt x="751523" y="380048"/>
                  </a:cubicBezTo>
                  <a:cubicBezTo>
                    <a:pt x="747713" y="292418"/>
                    <a:pt x="762000" y="208598"/>
                    <a:pt x="788670" y="125730"/>
                  </a:cubicBezTo>
                  <a:cubicBezTo>
                    <a:pt x="786765" y="225743"/>
                    <a:pt x="802005" y="322898"/>
                    <a:pt x="832485" y="421005"/>
                  </a:cubicBezTo>
                  <a:cubicBezTo>
                    <a:pt x="885825" y="346710"/>
                    <a:pt x="926783" y="269558"/>
                    <a:pt x="947738" y="181928"/>
                  </a:cubicBezTo>
                  <a:cubicBezTo>
                    <a:pt x="970598" y="342900"/>
                    <a:pt x="887730" y="462915"/>
                    <a:pt x="799148" y="583883"/>
                  </a:cubicBezTo>
                  <a:cubicBezTo>
                    <a:pt x="812483" y="585788"/>
                    <a:pt x="823913" y="587693"/>
                    <a:pt x="835343" y="588645"/>
                  </a:cubicBezTo>
                  <a:cubicBezTo>
                    <a:pt x="879158" y="591503"/>
                    <a:pt x="913448" y="569595"/>
                    <a:pt x="947738" y="544830"/>
                  </a:cubicBezTo>
                  <a:cubicBezTo>
                    <a:pt x="984885" y="518160"/>
                    <a:pt x="1019175" y="486728"/>
                    <a:pt x="1065848" y="475298"/>
                  </a:cubicBezTo>
                  <a:cubicBezTo>
                    <a:pt x="1073468" y="473393"/>
                    <a:pt x="1076325" y="465773"/>
                    <a:pt x="1081088" y="461010"/>
                  </a:cubicBezTo>
                  <a:cubicBezTo>
                    <a:pt x="1110615" y="428625"/>
                    <a:pt x="1143000" y="398145"/>
                    <a:pt x="1178243" y="371475"/>
                  </a:cubicBezTo>
                  <a:cubicBezTo>
                    <a:pt x="1294448" y="280988"/>
                    <a:pt x="1424940" y="212408"/>
                    <a:pt x="1557338" y="145733"/>
                  </a:cubicBezTo>
                  <a:cubicBezTo>
                    <a:pt x="1534478" y="101918"/>
                    <a:pt x="1493521" y="87630"/>
                    <a:pt x="1447800" y="83820"/>
                  </a:cubicBezTo>
                  <a:cubicBezTo>
                    <a:pt x="1400175" y="79058"/>
                    <a:pt x="1358265" y="99060"/>
                    <a:pt x="1314450" y="114300"/>
                  </a:cubicBezTo>
                  <a:cubicBezTo>
                    <a:pt x="1262063" y="134303"/>
                    <a:pt x="1207771" y="147638"/>
                    <a:pt x="1152525" y="128588"/>
                  </a:cubicBezTo>
                  <a:cubicBezTo>
                    <a:pt x="1088708" y="106680"/>
                    <a:pt x="1025843" y="82868"/>
                    <a:pt x="964883" y="54293"/>
                  </a:cubicBezTo>
                  <a:cubicBezTo>
                    <a:pt x="928688" y="37148"/>
                    <a:pt x="892493" y="22860"/>
                    <a:pt x="854393" y="12383"/>
                  </a:cubicBezTo>
                  <a:cubicBezTo>
                    <a:pt x="825818" y="3810"/>
                    <a:pt x="801053" y="0"/>
                    <a:pt x="779145" y="0"/>
                  </a:cubicBezTo>
                  <a:cubicBezTo>
                    <a:pt x="713423" y="0"/>
                    <a:pt x="673418" y="37148"/>
                    <a:pt x="641033" y="120968"/>
                  </a:cubicBezTo>
                  <a:cubicBezTo>
                    <a:pt x="625793" y="161925"/>
                    <a:pt x="612458" y="203835"/>
                    <a:pt x="585788" y="239078"/>
                  </a:cubicBezTo>
                  <a:cubicBezTo>
                    <a:pt x="555308" y="280988"/>
                    <a:pt x="515303" y="305753"/>
                    <a:pt x="461010" y="303848"/>
                  </a:cubicBezTo>
                  <a:cubicBezTo>
                    <a:pt x="424815" y="302895"/>
                    <a:pt x="388620" y="295275"/>
                    <a:pt x="352425" y="291465"/>
                  </a:cubicBezTo>
                  <a:cubicBezTo>
                    <a:pt x="281940" y="282893"/>
                    <a:pt x="214313" y="286703"/>
                    <a:pt x="157163" y="336233"/>
                  </a:cubicBezTo>
                  <a:cubicBezTo>
                    <a:pt x="101918" y="382905"/>
                    <a:pt x="70485" y="442913"/>
                    <a:pt x="56198" y="512445"/>
                  </a:cubicBezTo>
                  <a:cubicBezTo>
                    <a:pt x="40005" y="591503"/>
                    <a:pt x="37148" y="673418"/>
                    <a:pt x="22860" y="752475"/>
                  </a:cubicBezTo>
                  <a:cubicBezTo>
                    <a:pt x="13335" y="808673"/>
                    <a:pt x="3810" y="864870"/>
                    <a:pt x="0" y="922020"/>
                  </a:cubicBezTo>
                  <a:cubicBezTo>
                    <a:pt x="953" y="933450"/>
                    <a:pt x="-2857" y="942975"/>
                    <a:pt x="12383" y="947738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D7BEF40D-D0DD-4254-AE12-E576FD8D278A}"/>
                </a:ext>
              </a:extLst>
            </p:cNvPr>
            <p:cNvSpPr/>
            <p:nvPr/>
          </p:nvSpPr>
          <p:spPr>
            <a:xfrm>
              <a:off x="5642818" y="3817300"/>
              <a:ext cx="828675" cy="790575"/>
            </a:xfrm>
            <a:custGeom>
              <a:avLst/>
              <a:gdLst>
                <a:gd name="connsiteX0" fmla="*/ 782002 w 828675"/>
                <a:gd name="connsiteY0" fmla="*/ 401002 h 790575"/>
                <a:gd name="connsiteX1" fmla="*/ 836295 w 828675"/>
                <a:gd name="connsiteY1" fmla="*/ 360997 h 790575"/>
                <a:gd name="connsiteX2" fmla="*/ 814388 w 828675"/>
                <a:gd name="connsiteY2" fmla="*/ 291465 h 790575"/>
                <a:gd name="connsiteX3" fmla="*/ 729615 w 828675"/>
                <a:gd name="connsiteY3" fmla="*/ 162877 h 790575"/>
                <a:gd name="connsiteX4" fmla="*/ 584835 w 828675"/>
                <a:gd name="connsiteY4" fmla="*/ 117157 h 790575"/>
                <a:gd name="connsiteX5" fmla="*/ 454342 w 828675"/>
                <a:gd name="connsiteY5" fmla="*/ 55245 h 790575"/>
                <a:gd name="connsiteX6" fmla="*/ 420052 w 828675"/>
                <a:gd name="connsiteY6" fmla="*/ 0 h 790575"/>
                <a:gd name="connsiteX7" fmla="*/ 272415 w 828675"/>
                <a:gd name="connsiteY7" fmla="*/ 151447 h 790575"/>
                <a:gd name="connsiteX8" fmla="*/ 126682 w 828675"/>
                <a:gd name="connsiteY8" fmla="*/ 168592 h 790575"/>
                <a:gd name="connsiteX9" fmla="*/ 60007 w 828675"/>
                <a:gd name="connsiteY9" fmla="*/ 191452 h 790575"/>
                <a:gd name="connsiteX10" fmla="*/ 0 w 828675"/>
                <a:gd name="connsiteY10" fmla="*/ 334327 h 790575"/>
                <a:gd name="connsiteX11" fmla="*/ 23813 w 828675"/>
                <a:gd name="connsiteY11" fmla="*/ 325755 h 790575"/>
                <a:gd name="connsiteX12" fmla="*/ 248602 w 828675"/>
                <a:gd name="connsiteY12" fmla="*/ 366713 h 790575"/>
                <a:gd name="connsiteX13" fmla="*/ 301942 w 828675"/>
                <a:gd name="connsiteY13" fmla="*/ 410527 h 790575"/>
                <a:gd name="connsiteX14" fmla="*/ 461010 w 828675"/>
                <a:gd name="connsiteY14" fmla="*/ 427672 h 790575"/>
                <a:gd name="connsiteX15" fmla="*/ 490538 w 828675"/>
                <a:gd name="connsiteY15" fmla="*/ 413385 h 790575"/>
                <a:gd name="connsiteX16" fmla="*/ 609600 w 828675"/>
                <a:gd name="connsiteY16" fmla="*/ 468630 h 790575"/>
                <a:gd name="connsiteX17" fmla="*/ 657225 w 828675"/>
                <a:gd name="connsiteY17" fmla="*/ 671513 h 790575"/>
                <a:gd name="connsiteX18" fmla="*/ 692467 w 828675"/>
                <a:gd name="connsiteY18" fmla="*/ 791527 h 790575"/>
                <a:gd name="connsiteX19" fmla="*/ 738188 w 828675"/>
                <a:gd name="connsiteY19" fmla="*/ 574357 h 790575"/>
                <a:gd name="connsiteX20" fmla="*/ 725805 w 828675"/>
                <a:gd name="connsiteY20" fmla="*/ 499110 h 790575"/>
                <a:gd name="connsiteX21" fmla="*/ 782002 w 828675"/>
                <a:gd name="connsiteY21" fmla="*/ 401002 h 790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28675" h="790575">
                  <a:moveTo>
                    <a:pt x="782002" y="401002"/>
                  </a:moveTo>
                  <a:cubicBezTo>
                    <a:pt x="800100" y="386715"/>
                    <a:pt x="833438" y="382905"/>
                    <a:pt x="836295" y="360997"/>
                  </a:cubicBezTo>
                  <a:cubicBezTo>
                    <a:pt x="839152" y="339090"/>
                    <a:pt x="822960" y="315277"/>
                    <a:pt x="814388" y="291465"/>
                  </a:cubicBezTo>
                  <a:cubicBezTo>
                    <a:pt x="797242" y="240982"/>
                    <a:pt x="771525" y="196215"/>
                    <a:pt x="729615" y="162877"/>
                  </a:cubicBezTo>
                  <a:cubicBezTo>
                    <a:pt x="687705" y="128588"/>
                    <a:pt x="636270" y="122872"/>
                    <a:pt x="584835" y="117157"/>
                  </a:cubicBezTo>
                  <a:cubicBezTo>
                    <a:pt x="534352" y="110490"/>
                    <a:pt x="485775" y="100965"/>
                    <a:pt x="454342" y="55245"/>
                  </a:cubicBezTo>
                  <a:cubicBezTo>
                    <a:pt x="442913" y="38100"/>
                    <a:pt x="432435" y="20002"/>
                    <a:pt x="420052" y="0"/>
                  </a:cubicBezTo>
                  <a:cubicBezTo>
                    <a:pt x="386715" y="68580"/>
                    <a:pt x="339090" y="120015"/>
                    <a:pt x="272415" y="151447"/>
                  </a:cubicBezTo>
                  <a:cubicBezTo>
                    <a:pt x="226695" y="173355"/>
                    <a:pt x="180022" y="194310"/>
                    <a:pt x="126682" y="168592"/>
                  </a:cubicBezTo>
                  <a:cubicBezTo>
                    <a:pt x="95250" y="153352"/>
                    <a:pt x="77152" y="160972"/>
                    <a:pt x="60007" y="191452"/>
                  </a:cubicBezTo>
                  <a:cubicBezTo>
                    <a:pt x="35242" y="235267"/>
                    <a:pt x="22860" y="284797"/>
                    <a:pt x="0" y="334327"/>
                  </a:cubicBezTo>
                  <a:cubicBezTo>
                    <a:pt x="11430" y="330517"/>
                    <a:pt x="17145" y="328613"/>
                    <a:pt x="23813" y="325755"/>
                  </a:cubicBezTo>
                  <a:cubicBezTo>
                    <a:pt x="106680" y="296227"/>
                    <a:pt x="181927" y="303847"/>
                    <a:pt x="248602" y="366713"/>
                  </a:cubicBezTo>
                  <a:cubicBezTo>
                    <a:pt x="264795" y="382905"/>
                    <a:pt x="283845" y="397192"/>
                    <a:pt x="301942" y="410527"/>
                  </a:cubicBezTo>
                  <a:cubicBezTo>
                    <a:pt x="351472" y="448627"/>
                    <a:pt x="404813" y="452438"/>
                    <a:pt x="461010" y="427672"/>
                  </a:cubicBezTo>
                  <a:cubicBezTo>
                    <a:pt x="470535" y="422910"/>
                    <a:pt x="481013" y="418147"/>
                    <a:pt x="490538" y="413385"/>
                  </a:cubicBezTo>
                  <a:cubicBezTo>
                    <a:pt x="561022" y="380047"/>
                    <a:pt x="589597" y="392430"/>
                    <a:pt x="609600" y="468630"/>
                  </a:cubicBezTo>
                  <a:cubicBezTo>
                    <a:pt x="626745" y="536257"/>
                    <a:pt x="641032" y="603885"/>
                    <a:pt x="657225" y="671513"/>
                  </a:cubicBezTo>
                  <a:cubicBezTo>
                    <a:pt x="666750" y="712470"/>
                    <a:pt x="676275" y="752475"/>
                    <a:pt x="692467" y="791527"/>
                  </a:cubicBezTo>
                  <a:cubicBezTo>
                    <a:pt x="763905" y="727710"/>
                    <a:pt x="762952" y="651510"/>
                    <a:pt x="738188" y="574357"/>
                  </a:cubicBezTo>
                  <a:cubicBezTo>
                    <a:pt x="730567" y="549592"/>
                    <a:pt x="724852" y="522922"/>
                    <a:pt x="725805" y="499110"/>
                  </a:cubicBezTo>
                  <a:cubicBezTo>
                    <a:pt x="727710" y="459105"/>
                    <a:pt x="748665" y="425767"/>
                    <a:pt x="782002" y="401002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230A941-CD70-4A56-865B-D998DB4F6F23}"/>
                </a:ext>
              </a:extLst>
            </p:cNvPr>
            <p:cNvSpPr/>
            <p:nvPr/>
          </p:nvSpPr>
          <p:spPr>
            <a:xfrm>
              <a:off x="6374139" y="3724976"/>
              <a:ext cx="885825" cy="1162050"/>
            </a:xfrm>
            <a:custGeom>
              <a:avLst/>
              <a:gdLst>
                <a:gd name="connsiteX0" fmla="*/ 877055 w 885825"/>
                <a:gd name="connsiteY0" fmla="*/ 91833 h 1162050"/>
                <a:gd name="connsiteX1" fmla="*/ 870388 w 885825"/>
                <a:gd name="connsiteY1" fmla="*/ 76593 h 1162050"/>
                <a:gd name="connsiteX2" fmla="*/ 743705 w 885825"/>
                <a:gd name="connsiteY2" fmla="*/ 3251 h 1162050"/>
                <a:gd name="connsiteX3" fmla="*/ 596068 w 885825"/>
                <a:gd name="connsiteY3" fmla="*/ 47066 h 1162050"/>
                <a:gd name="connsiteX4" fmla="*/ 374136 w 885825"/>
                <a:gd name="connsiteY4" fmla="*/ 114693 h 1162050"/>
                <a:gd name="connsiteX5" fmla="*/ 353180 w 885825"/>
                <a:gd name="connsiteY5" fmla="*/ 138506 h 1162050"/>
                <a:gd name="connsiteX6" fmla="*/ 370326 w 885825"/>
                <a:gd name="connsiteY6" fmla="*/ 315671 h 1162050"/>
                <a:gd name="connsiteX7" fmla="*/ 312223 w 885825"/>
                <a:gd name="connsiteY7" fmla="*/ 422351 h 1162050"/>
                <a:gd name="connsiteX8" fmla="*/ 230308 w 885825"/>
                <a:gd name="connsiteY8" fmla="*/ 465213 h 1162050"/>
                <a:gd name="connsiteX9" fmla="*/ 139821 w 885825"/>
                <a:gd name="connsiteY9" fmla="*/ 508076 h 1162050"/>
                <a:gd name="connsiteX10" fmla="*/ 82671 w 885825"/>
                <a:gd name="connsiteY10" fmla="*/ 644283 h 1162050"/>
                <a:gd name="connsiteX11" fmla="*/ 96958 w 885825"/>
                <a:gd name="connsiteY11" fmla="*/ 764298 h 1162050"/>
                <a:gd name="connsiteX12" fmla="*/ 25521 w 885825"/>
                <a:gd name="connsiteY12" fmla="*/ 930986 h 1162050"/>
                <a:gd name="connsiteX13" fmla="*/ 30283 w 885825"/>
                <a:gd name="connsiteY13" fmla="*/ 1067193 h 1162050"/>
                <a:gd name="connsiteX14" fmla="*/ 161728 w 885825"/>
                <a:gd name="connsiteY14" fmla="*/ 1164348 h 1162050"/>
                <a:gd name="connsiteX15" fmla="*/ 183636 w 885825"/>
                <a:gd name="connsiteY15" fmla="*/ 1162443 h 1162050"/>
                <a:gd name="connsiteX16" fmla="*/ 222688 w 885825"/>
                <a:gd name="connsiteY16" fmla="*/ 1133868 h 1162050"/>
                <a:gd name="connsiteX17" fmla="*/ 408426 w 885825"/>
                <a:gd name="connsiteY17" fmla="*/ 1007186 h 1162050"/>
                <a:gd name="connsiteX18" fmla="*/ 690366 w 885825"/>
                <a:gd name="connsiteY18" fmla="*/ 749058 h 1162050"/>
                <a:gd name="connsiteX19" fmla="*/ 728466 w 885825"/>
                <a:gd name="connsiteY19" fmla="*/ 706196 h 1162050"/>
                <a:gd name="connsiteX20" fmla="*/ 808476 w 885825"/>
                <a:gd name="connsiteY20" fmla="*/ 553796 h 1162050"/>
                <a:gd name="connsiteX21" fmla="*/ 810380 w 885825"/>
                <a:gd name="connsiteY21" fmla="*/ 510933 h 1162050"/>
                <a:gd name="connsiteX22" fmla="*/ 846576 w 885825"/>
                <a:gd name="connsiteY22" fmla="*/ 371868 h 1162050"/>
                <a:gd name="connsiteX23" fmla="*/ 887533 w 885825"/>
                <a:gd name="connsiteY23" fmla="*/ 226136 h 1162050"/>
                <a:gd name="connsiteX24" fmla="*/ 877055 w 885825"/>
                <a:gd name="connsiteY24" fmla="*/ 91833 h 116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85825" h="1162050">
                  <a:moveTo>
                    <a:pt x="877055" y="91833"/>
                  </a:moveTo>
                  <a:cubicBezTo>
                    <a:pt x="877055" y="86118"/>
                    <a:pt x="875151" y="81356"/>
                    <a:pt x="870388" y="76593"/>
                  </a:cubicBezTo>
                  <a:cubicBezTo>
                    <a:pt x="835146" y="40398"/>
                    <a:pt x="791330" y="11823"/>
                    <a:pt x="743705" y="3251"/>
                  </a:cubicBezTo>
                  <a:cubicBezTo>
                    <a:pt x="696080" y="-6274"/>
                    <a:pt x="644646" y="4203"/>
                    <a:pt x="596068" y="47066"/>
                  </a:cubicBezTo>
                  <a:cubicBezTo>
                    <a:pt x="533203" y="102311"/>
                    <a:pt x="456051" y="119456"/>
                    <a:pt x="374136" y="114693"/>
                  </a:cubicBezTo>
                  <a:cubicBezTo>
                    <a:pt x="347466" y="112788"/>
                    <a:pt x="349371" y="111836"/>
                    <a:pt x="353180" y="138506"/>
                  </a:cubicBezTo>
                  <a:cubicBezTo>
                    <a:pt x="361753" y="197561"/>
                    <a:pt x="374136" y="255663"/>
                    <a:pt x="370326" y="315671"/>
                  </a:cubicBezTo>
                  <a:cubicBezTo>
                    <a:pt x="367468" y="361391"/>
                    <a:pt x="348418" y="396633"/>
                    <a:pt x="312223" y="422351"/>
                  </a:cubicBezTo>
                  <a:cubicBezTo>
                    <a:pt x="287458" y="440448"/>
                    <a:pt x="258883" y="453783"/>
                    <a:pt x="230308" y="465213"/>
                  </a:cubicBezTo>
                  <a:cubicBezTo>
                    <a:pt x="199828" y="477596"/>
                    <a:pt x="168396" y="490931"/>
                    <a:pt x="139821" y="508076"/>
                  </a:cubicBezTo>
                  <a:cubicBezTo>
                    <a:pt x="77908" y="544271"/>
                    <a:pt x="65526" y="574751"/>
                    <a:pt x="82671" y="644283"/>
                  </a:cubicBezTo>
                  <a:cubicBezTo>
                    <a:pt x="92196" y="683336"/>
                    <a:pt x="101721" y="722388"/>
                    <a:pt x="96958" y="764298"/>
                  </a:cubicBezTo>
                  <a:cubicBezTo>
                    <a:pt x="89338" y="827163"/>
                    <a:pt x="60763" y="880503"/>
                    <a:pt x="25521" y="930986"/>
                  </a:cubicBezTo>
                  <a:cubicBezTo>
                    <a:pt x="-9722" y="982421"/>
                    <a:pt x="-8770" y="1018616"/>
                    <a:pt x="30283" y="1067193"/>
                  </a:cubicBezTo>
                  <a:cubicBezTo>
                    <a:pt x="65526" y="1111008"/>
                    <a:pt x="113151" y="1138631"/>
                    <a:pt x="161728" y="1164348"/>
                  </a:cubicBezTo>
                  <a:cubicBezTo>
                    <a:pt x="169348" y="1169111"/>
                    <a:pt x="176968" y="1168158"/>
                    <a:pt x="183636" y="1162443"/>
                  </a:cubicBezTo>
                  <a:cubicBezTo>
                    <a:pt x="196971" y="1152918"/>
                    <a:pt x="211258" y="1144346"/>
                    <a:pt x="222688" y="1133868"/>
                  </a:cubicBezTo>
                  <a:cubicBezTo>
                    <a:pt x="278886" y="1082433"/>
                    <a:pt x="339846" y="1039571"/>
                    <a:pt x="408426" y="1007186"/>
                  </a:cubicBezTo>
                  <a:cubicBezTo>
                    <a:pt x="529393" y="950036"/>
                    <a:pt x="619880" y="859548"/>
                    <a:pt x="690366" y="749058"/>
                  </a:cubicBezTo>
                  <a:cubicBezTo>
                    <a:pt x="700843" y="731913"/>
                    <a:pt x="713226" y="717626"/>
                    <a:pt x="728466" y="706196"/>
                  </a:cubicBezTo>
                  <a:cubicBezTo>
                    <a:pt x="779901" y="668096"/>
                    <a:pt x="812286" y="620471"/>
                    <a:pt x="808476" y="553796"/>
                  </a:cubicBezTo>
                  <a:cubicBezTo>
                    <a:pt x="807523" y="539508"/>
                    <a:pt x="810380" y="525221"/>
                    <a:pt x="810380" y="510933"/>
                  </a:cubicBezTo>
                  <a:cubicBezTo>
                    <a:pt x="811333" y="461403"/>
                    <a:pt x="820858" y="415683"/>
                    <a:pt x="846576" y="371868"/>
                  </a:cubicBezTo>
                  <a:cubicBezTo>
                    <a:pt x="872293" y="327101"/>
                    <a:pt x="889438" y="278523"/>
                    <a:pt x="887533" y="226136"/>
                  </a:cubicBezTo>
                  <a:cubicBezTo>
                    <a:pt x="890391" y="179463"/>
                    <a:pt x="874198" y="136601"/>
                    <a:pt x="877055" y="91833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F3ADD4C-391C-42D0-8654-6FB53325391C}"/>
                </a:ext>
              </a:extLst>
            </p:cNvPr>
            <p:cNvSpPr/>
            <p:nvPr/>
          </p:nvSpPr>
          <p:spPr>
            <a:xfrm>
              <a:off x="6044708" y="2341405"/>
              <a:ext cx="1733550" cy="1285875"/>
            </a:xfrm>
            <a:custGeom>
              <a:avLst/>
              <a:gdLst>
                <a:gd name="connsiteX0" fmla="*/ 1642109 w 1733550"/>
                <a:gd name="connsiteY0" fmla="*/ 857136 h 1285875"/>
                <a:gd name="connsiteX1" fmla="*/ 1514475 w 1733550"/>
                <a:gd name="connsiteY1" fmla="*/ 796176 h 1285875"/>
                <a:gd name="connsiteX2" fmla="*/ 1399222 w 1733550"/>
                <a:gd name="connsiteY2" fmla="*/ 652348 h 1285875"/>
                <a:gd name="connsiteX3" fmla="*/ 1393507 w 1733550"/>
                <a:gd name="connsiteY3" fmla="*/ 585673 h 1285875"/>
                <a:gd name="connsiteX4" fmla="*/ 1388744 w 1733550"/>
                <a:gd name="connsiteY4" fmla="*/ 409461 h 1285875"/>
                <a:gd name="connsiteX5" fmla="*/ 1204913 w 1733550"/>
                <a:gd name="connsiteY5" fmla="*/ 259918 h 1285875"/>
                <a:gd name="connsiteX6" fmla="*/ 1030605 w 1733550"/>
                <a:gd name="connsiteY6" fmla="*/ 283731 h 1285875"/>
                <a:gd name="connsiteX7" fmla="*/ 923925 w 1733550"/>
                <a:gd name="connsiteY7" fmla="*/ 254203 h 1285875"/>
                <a:gd name="connsiteX8" fmla="*/ 838200 w 1733550"/>
                <a:gd name="connsiteY8" fmla="*/ 137046 h 1285875"/>
                <a:gd name="connsiteX9" fmla="*/ 788669 w 1733550"/>
                <a:gd name="connsiteY9" fmla="*/ 56083 h 1285875"/>
                <a:gd name="connsiteX10" fmla="*/ 647700 w 1733550"/>
                <a:gd name="connsiteY10" fmla="*/ 3696 h 1285875"/>
                <a:gd name="connsiteX11" fmla="*/ 239077 w 1733550"/>
                <a:gd name="connsiteY11" fmla="*/ 161811 h 1285875"/>
                <a:gd name="connsiteX12" fmla="*/ 20002 w 1733550"/>
                <a:gd name="connsiteY12" fmla="*/ 312306 h 1285875"/>
                <a:gd name="connsiteX13" fmla="*/ 0 w 1733550"/>
                <a:gd name="connsiteY13" fmla="*/ 337071 h 1285875"/>
                <a:gd name="connsiteX14" fmla="*/ 32384 w 1733550"/>
                <a:gd name="connsiteY14" fmla="*/ 338976 h 1285875"/>
                <a:gd name="connsiteX15" fmla="*/ 228600 w 1733550"/>
                <a:gd name="connsiteY15" fmla="*/ 327546 h 1285875"/>
                <a:gd name="connsiteX16" fmla="*/ 340042 w 1733550"/>
                <a:gd name="connsiteY16" fmla="*/ 324688 h 1285875"/>
                <a:gd name="connsiteX17" fmla="*/ 446722 w 1733550"/>
                <a:gd name="connsiteY17" fmla="*/ 300876 h 1285875"/>
                <a:gd name="connsiteX18" fmla="*/ 610552 w 1733550"/>
                <a:gd name="connsiteY18" fmla="*/ 253251 h 1285875"/>
                <a:gd name="connsiteX19" fmla="*/ 759142 w 1733550"/>
                <a:gd name="connsiteY19" fmla="*/ 169431 h 1285875"/>
                <a:gd name="connsiteX20" fmla="*/ 762000 w 1733550"/>
                <a:gd name="connsiteY20" fmla="*/ 172288 h 1285875"/>
                <a:gd name="connsiteX21" fmla="*/ 748665 w 1733550"/>
                <a:gd name="connsiteY21" fmla="*/ 196101 h 1285875"/>
                <a:gd name="connsiteX22" fmla="*/ 552450 w 1733550"/>
                <a:gd name="connsiteY22" fmla="*/ 337071 h 1285875"/>
                <a:gd name="connsiteX23" fmla="*/ 401002 w 1733550"/>
                <a:gd name="connsiteY23" fmla="*/ 382791 h 1285875"/>
                <a:gd name="connsiteX24" fmla="*/ 473392 w 1733550"/>
                <a:gd name="connsiteY24" fmla="*/ 424701 h 1285875"/>
                <a:gd name="connsiteX25" fmla="*/ 581977 w 1733550"/>
                <a:gd name="connsiteY25" fmla="*/ 429463 h 1285875"/>
                <a:gd name="connsiteX26" fmla="*/ 719138 w 1733550"/>
                <a:gd name="connsiteY26" fmla="*/ 474231 h 1285875"/>
                <a:gd name="connsiteX27" fmla="*/ 800100 w 1733550"/>
                <a:gd name="connsiteY27" fmla="*/ 534238 h 1285875"/>
                <a:gd name="connsiteX28" fmla="*/ 962977 w 1733550"/>
                <a:gd name="connsiteY28" fmla="*/ 655206 h 1285875"/>
                <a:gd name="connsiteX29" fmla="*/ 1002982 w 1733550"/>
                <a:gd name="connsiteY29" fmla="*/ 720928 h 1285875"/>
                <a:gd name="connsiteX30" fmla="*/ 1012507 w 1733550"/>
                <a:gd name="connsiteY30" fmla="*/ 767601 h 1285875"/>
                <a:gd name="connsiteX31" fmla="*/ 1104900 w 1733550"/>
                <a:gd name="connsiteY31" fmla="*/ 883806 h 1285875"/>
                <a:gd name="connsiteX32" fmla="*/ 1089659 w 1733550"/>
                <a:gd name="connsiteY32" fmla="*/ 671398 h 1285875"/>
                <a:gd name="connsiteX33" fmla="*/ 1159192 w 1733550"/>
                <a:gd name="connsiteY33" fmla="*/ 478041 h 1285875"/>
                <a:gd name="connsiteX34" fmla="*/ 1156334 w 1733550"/>
                <a:gd name="connsiteY34" fmla="*/ 770458 h 1285875"/>
                <a:gd name="connsiteX35" fmla="*/ 1332547 w 1733550"/>
                <a:gd name="connsiteY35" fmla="*/ 528523 h 1285875"/>
                <a:gd name="connsiteX36" fmla="*/ 1335405 w 1733550"/>
                <a:gd name="connsiteY36" fmla="*/ 539953 h 1285875"/>
                <a:gd name="connsiteX37" fmla="*/ 1180147 w 1733550"/>
                <a:gd name="connsiteY37" fmla="*/ 859041 h 1285875"/>
                <a:gd name="connsiteX38" fmla="*/ 1174432 w 1733550"/>
                <a:gd name="connsiteY38" fmla="*/ 878091 h 1285875"/>
                <a:gd name="connsiteX39" fmla="*/ 1185863 w 1733550"/>
                <a:gd name="connsiteY39" fmla="*/ 931431 h 1285875"/>
                <a:gd name="connsiteX40" fmla="*/ 1201102 w 1733550"/>
                <a:gd name="connsiteY40" fmla="*/ 1076211 h 1285875"/>
                <a:gd name="connsiteX41" fmla="*/ 1221105 w 1733550"/>
                <a:gd name="connsiteY41" fmla="*/ 1176223 h 1285875"/>
                <a:gd name="connsiteX42" fmla="*/ 1283017 w 1733550"/>
                <a:gd name="connsiteY42" fmla="*/ 1266711 h 1285875"/>
                <a:gd name="connsiteX43" fmla="*/ 1299209 w 1733550"/>
                <a:gd name="connsiteY43" fmla="*/ 1273378 h 1285875"/>
                <a:gd name="connsiteX44" fmla="*/ 1352550 w 1733550"/>
                <a:gd name="connsiteY44" fmla="*/ 1265758 h 1285875"/>
                <a:gd name="connsiteX45" fmla="*/ 1599247 w 1733550"/>
                <a:gd name="connsiteY45" fmla="*/ 1281951 h 1285875"/>
                <a:gd name="connsiteX46" fmla="*/ 1669732 w 1733550"/>
                <a:gd name="connsiteY46" fmla="*/ 1261948 h 1285875"/>
                <a:gd name="connsiteX47" fmla="*/ 1719263 w 1733550"/>
                <a:gd name="connsiteY47" fmla="*/ 1184796 h 1285875"/>
                <a:gd name="connsiteX48" fmla="*/ 1713547 w 1733550"/>
                <a:gd name="connsiteY48" fmla="*/ 940003 h 1285875"/>
                <a:gd name="connsiteX49" fmla="*/ 1642109 w 1733550"/>
                <a:gd name="connsiteY49" fmla="*/ 857136 h 1285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733550" h="1285875">
                  <a:moveTo>
                    <a:pt x="1642109" y="857136"/>
                  </a:moveTo>
                  <a:cubicBezTo>
                    <a:pt x="1602105" y="832371"/>
                    <a:pt x="1559242" y="812368"/>
                    <a:pt x="1514475" y="796176"/>
                  </a:cubicBezTo>
                  <a:cubicBezTo>
                    <a:pt x="1445894" y="772363"/>
                    <a:pt x="1411605" y="720928"/>
                    <a:pt x="1399222" y="652348"/>
                  </a:cubicBezTo>
                  <a:cubicBezTo>
                    <a:pt x="1395413" y="630441"/>
                    <a:pt x="1394459" y="607581"/>
                    <a:pt x="1393507" y="585673"/>
                  </a:cubicBezTo>
                  <a:cubicBezTo>
                    <a:pt x="1391602" y="526618"/>
                    <a:pt x="1395413" y="468516"/>
                    <a:pt x="1388744" y="409461"/>
                  </a:cubicBezTo>
                  <a:cubicBezTo>
                    <a:pt x="1375409" y="298971"/>
                    <a:pt x="1323975" y="242773"/>
                    <a:pt x="1204913" y="259918"/>
                  </a:cubicBezTo>
                  <a:cubicBezTo>
                    <a:pt x="1146809" y="268491"/>
                    <a:pt x="1089659" y="279921"/>
                    <a:pt x="1030605" y="283731"/>
                  </a:cubicBezTo>
                  <a:cubicBezTo>
                    <a:pt x="992505" y="286588"/>
                    <a:pt x="954405" y="280873"/>
                    <a:pt x="923925" y="254203"/>
                  </a:cubicBezTo>
                  <a:cubicBezTo>
                    <a:pt x="886777" y="221818"/>
                    <a:pt x="859155" y="181813"/>
                    <a:pt x="838200" y="137046"/>
                  </a:cubicBezTo>
                  <a:cubicBezTo>
                    <a:pt x="824865" y="108471"/>
                    <a:pt x="808672" y="80848"/>
                    <a:pt x="788669" y="56083"/>
                  </a:cubicBezTo>
                  <a:cubicBezTo>
                    <a:pt x="752475" y="10363"/>
                    <a:pt x="705802" y="-8687"/>
                    <a:pt x="647700" y="3696"/>
                  </a:cubicBezTo>
                  <a:cubicBezTo>
                    <a:pt x="503872" y="35128"/>
                    <a:pt x="369569" y="93231"/>
                    <a:pt x="239077" y="161811"/>
                  </a:cubicBezTo>
                  <a:cubicBezTo>
                    <a:pt x="160019" y="203721"/>
                    <a:pt x="85725" y="251346"/>
                    <a:pt x="20002" y="312306"/>
                  </a:cubicBezTo>
                  <a:cubicBezTo>
                    <a:pt x="13334" y="318973"/>
                    <a:pt x="4763" y="325641"/>
                    <a:pt x="0" y="337071"/>
                  </a:cubicBezTo>
                  <a:cubicBezTo>
                    <a:pt x="12382" y="338023"/>
                    <a:pt x="21907" y="338023"/>
                    <a:pt x="32384" y="338976"/>
                  </a:cubicBezTo>
                  <a:cubicBezTo>
                    <a:pt x="98107" y="342786"/>
                    <a:pt x="162877" y="332308"/>
                    <a:pt x="228600" y="327546"/>
                  </a:cubicBezTo>
                  <a:cubicBezTo>
                    <a:pt x="265747" y="324688"/>
                    <a:pt x="302894" y="334213"/>
                    <a:pt x="340042" y="324688"/>
                  </a:cubicBezTo>
                  <a:cubicBezTo>
                    <a:pt x="375284" y="315163"/>
                    <a:pt x="411480" y="308496"/>
                    <a:pt x="446722" y="300876"/>
                  </a:cubicBezTo>
                  <a:cubicBezTo>
                    <a:pt x="501967" y="287541"/>
                    <a:pt x="558165" y="273253"/>
                    <a:pt x="610552" y="253251"/>
                  </a:cubicBezTo>
                  <a:lnTo>
                    <a:pt x="759142" y="169431"/>
                  </a:lnTo>
                  <a:lnTo>
                    <a:pt x="762000" y="172288"/>
                  </a:lnTo>
                  <a:lnTo>
                    <a:pt x="748665" y="196101"/>
                  </a:lnTo>
                  <a:cubicBezTo>
                    <a:pt x="700088" y="265633"/>
                    <a:pt x="629602" y="305638"/>
                    <a:pt x="552450" y="337071"/>
                  </a:cubicBezTo>
                  <a:cubicBezTo>
                    <a:pt x="504825" y="357073"/>
                    <a:pt x="454342" y="370408"/>
                    <a:pt x="401002" y="382791"/>
                  </a:cubicBezTo>
                  <a:cubicBezTo>
                    <a:pt x="422909" y="404698"/>
                    <a:pt x="445769" y="418986"/>
                    <a:pt x="473392" y="424701"/>
                  </a:cubicBezTo>
                  <a:cubicBezTo>
                    <a:pt x="509588" y="432321"/>
                    <a:pt x="545782" y="430416"/>
                    <a:pt x="581977" y="429463"/>
                  </a:cubicBezTo>
                  <a:cubicBezTo>
                    <a:pt x="632459" y="429463"/>
                    <a:pt x="678180" y="443751"/>
                    <a:pt x="719138" y="474231"/>
                  </a:cubicBezTo>
                  <a:cubicBezTo>
                    <a:pt x="745807" y="494233"/>
                    <a:pt x="773430" y="513283"/>
                    <a:pt x="800100" y="534238"/>
                  </a:cubicBezTo>
                  <a:cubicBezTo>
                    <a:pt x="853440" y="576148"/>
                    <a:pt x="911542" y="610438"/>
                    <a:pt x="962977" y="655206"/>
                  </a:cubicBezTo>
                  <a:cubicBezTo>
                    <a:pt x="982980" y="673303"/>
                    <a:pt x="996315" y="695211"/>
                    <a:pt x="1002982" y="720928"/>
                  </a:cubicBezTo>
                  <a:cubicBezTo>
                    <a:pt x="1006792" y="736168"/>
                    <a:pt x="1009650" y="751408"/>
                    <a:pt x="1012507" y="767601"/>
                  </a:cubicBezTo>
                  <a:cubicBezTo>
                    <a:pt x="1022032" y="820941"/>
                    <a:pt x="1057275" y="854278"/>
                    <a:pt x="1104900" y="883806"/>
                  </a:cubicBezTo>
                  <a:cubicBezTo>
                    <a:pt x="1091565" y="810463"/>
                    <a:pt x="1083944" y="741883"/>
                    <a:pt x="1089659" y="671398"/>
                  </a:cubicBezTo>
                  <a:cubicBezTo>
                    <a:pt x="1095375" y="600913"/>
                    <a:pt x="1110615" y="534238"/>
                    <a:pt x="1159192" y="478041"/>
                  </a:cubicBezTo>
                  <a:cubicBezTo>
                    <a:pt x="1134427" y="575196"/>
                    <a:pt x="1140142" y="671398"/>
                    <a:pt x="1156334" y="770458"/>
                  </a:cubicBezTo>
                  <a:cubicBezTo>
                    <a:pt x="1226819" y="697116"/>
                    <a:pt x="1288732" y="619963"/>
                    <a:pt x="1332547" y="528523"/>
                  </a:cubicBezTo>
                  <a:cubicBezTo>
                    <a:pt x="1335405" y="534238"/>
                    <a:pt x="1335405" y="537096"/>
                    <a:pt x="1335405" y="539953"/>
                  </a:cubicBezTo>
                  <a:cubicBezTo>
                    <a:pt x="1309688" y="659016"/>
                    <a:pt x="1270634" y="771411"/>
                    <a:pt x="1180147" y="859041"/>
                  </a:cubicBezTo>
                  <a:cubicBezTo>
                    <a:pt x="1174432" y="864756"/>
                    <a:pt x="1172527" y="870471"/>
                    <a:pt x="1174432" y="878091"/>
                  </a:cubicBezTo>
                  <a:cubicBezTo>
                    <a:pt x="1177290" y="896188"/>
                    <a:pt x="1181100" y="913333"/>
                    <a:pt x="1185863" y="931431"/>
                  </a:cubicBezTo>
                  <a:cubicBezTo>
                    <a:pt x="1197292" y="979056"/>
                    <a:pt x="1212532" y="1025728"/>
                    <a:pt x="1201102" y="1076211"/>
                  </a:cubicBezTo>
                  <a:cubicBezTo>
                    <a:pt x="1192530" y="1112406"/>
                    <a:pt x="1202055" y="1145743"/>
                    <a:pt x="1221105" y="1176223"/>
                  </a:cubicBezTo>
                  <a:cubicBezTo>
                    <a:pt x="1240155" y="1206703"/>
                    <a:pt x="1262063" y="1236231"/>
                    <a:pt x="1283017" y="1266711"/>
                  </a:cubicBezTo>
                  <a:cubicBezTo>
                    <a:pt x="1287780" y="1272426"/>
                    <a:pt x="1291590" y="1274331"/>
                    <a:pt x="1299209" y="1273378"/>
                  </a:cubicBezTo>
                  <a:cubicBezTo>
                    <a:pt x="1316355" y="1270521"/>
                    <a:pt x="1334452" y="1267663"/>
                    <a:pt x="1352550" y="1265758"/>
                  </a:cubicBezTo>
                  <a:cubicBezTo>
                    <a:pt x="1435417" y="1256233"/>
                    <a:pt x="1519238" y="1252423"/>
                    <a:pt x="1599247" y="1281951"/>
                  </a:cubicBezTo>
                  <a:cubicBezTo>
                    <a:pt x="1632584" y="1294333"/>
                    <a:pt x="1650682" y="1286713"/>
                    <a:pt x="1669732" y="1261948"/>
                  </a:cubicBezTo>
                  <a:cubicBezTo>
                    <a:pt x="1687830" y="1237183"/>
                    <a:pt x="1707832" y="1214323"/>
                    <a:pt x="1719263" y="1184796"/>
                  </a:cubicBezTo>
                  <a:cubicBezTo>
                    <a:pt x="1751647" y="1101928"/>
                    <a:pt x="1748790" y="1020013"/>
                    <a:pt x="1713547" y="940003"/>
                  </a:cubicBezTo>
                  <a:cubicBezTo>
                    <a:pt x="1700213" y="904761"/>
                    <a:pt x="1674494" y="877138"/>
                    <a:pt x="1642109" y="85713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70203968-D5EE-47A4-807E-35666D7065FD}"/>
                </a:ext>
              </a:extLst>
            </p:cNvPr>
            <p:cNvSpPr/>
            <p:nvPr/>
          </p:nvSpPr>
          <p:spPr>
            <a:xfrm>
              <a:off x="4483745" y="3205685"/>
              <a:ext cx="600075" cy="1609725"/>
            </a:xfrm>
            <a:custGeom>
              <a:avLst/>
              <a:gdLst>
                <a:gd name="connsiteX0" fmla="*/ 390327 w 600075"/>
                <a:gd name="connsiteY0" fmla="*/ 393698 h 1609725"/>
                <a:gd name="connsiteX1" fmla="*/ 454144 w 600075"/>
                <a:gd name="connsiteY1" fmla="*/ 460373 h 1609725"/>
                <a:gd name="connsiteX2" fmla="*/ 496054 w 600075"/>
                <a:gd name="connsiteY2" fmla="*/ 321309 h 1609725"/>
                <a:gd name="connsiteX3" fmla="*/ 600829 w 600075"/>
                <a:gd name="connsiteY3" fmla="*/ 81278 h 1609725"/>
                <a:gd name="connsiteX4" fmla="*/ 340797 w 600075"/>
                <a:gd name="connsiteY4" fmla="*/ 6983 h 1609725"/>
                <a:gd name="connsiteX5" fmla="*/ 57904 w 600075"/>
                <a:gd name="connsiteY5" fmla="*/ 117473 h 1609725"/>
                <a:gd name="connsiteX6" fmla="*/ 38854 w 600075"/>
                <a:gd name="connsiteY6" fmla="*/ 408938 h 1609725"/>
                <a:gd name="connsiteX7" fmla="*/ 102672 w 600075"/>
                <a:gd name="connsiteY7" fmla="*/ 491806 h 1609725"/>
                <a:gd name="connsiteX8" fmla="*/ 138867 w 600075"/>
                <a:gd name="connsiteY8" fmla="*/ 719453 h 1609725"/>
                <a:gd name="connsiteX9" fmla="*/ 90289 w 600075"/>
                <a:gd name="connsiteY9" fmla="*/ 820419 h 1609725"/>
                <a:gd name="connsiteX10" fmla="*/ 34092 w 600075"/>
                <a:gd name="connsiteY10" fmla="*/ 956626 h 1609725"/>
                <a:gd name="connsiteX11" fmla="*/ 112197 w 600075"/>
                <a:gd name="connsiteY11" fmla="*/ 1119504 h 1609725"/>
                <a:gd name="connsiteX12" fmla="*/ 156012 w 600075"/>
                <a:gd name="connsiteY12" fmla="*/ 1137601 h 1609725"/>
                <a:gd name="connsiteX13" fmla="*/ 300792 w 600075"/>
                <a:gd name="connsiteY13" fmla="*/ 1189988 h 1609725"/>
                <a:gd name="connsiteX14" fmla="*/ 407472 w 600075"/>
                <a:gd name="connsiteY14" fmla="*/ 1322386 h 1609725"/>
                <a:gd name="connsiteX15" fmla="*/ 413187 w 600075"/>
                <a:gd name="connsiteY15" fmla="*/ 1400491 h 1609725"/>
                <a:gd name="connsiteX16" fmla="*/ 421759 w 600075"/>
                <a:gd name="connsiteY16" fmla="*/ 1516696 h 1609725"/>
                <a:gd name="connsiteX17" fmla="*/ 491292 w 600075"/>
                <a:gd name="connsiteY17" fmla="*/ 1612898 h 1609725"/>
                <a:gd name="connsiteX18" fmla="*/ 502722 w 600075"/>
                <a:gd name="connsiteY18" fmla="*/ 1488121 h 1609725"/>
                <a:gd name="connsiteX19" fmla="*/ 591304 w 600075"/>
                <a:gd name="connsiteY19" fmla="*/ 1290001 h 1609725"/>
                <a:gd name="connsiteX20" fmla="*/ 596067 w 600075"/>
                <a:gd name="connsiteY20" fmla="*/ 1269998 h 1609725"/>
                <a:gd name="connsiteX21" fmla="*/ 524629 w 600075"/>
                <a:gd name="connsiteY21" fmla="*/ 1107121 h 1609725"/>
                <a:gd name="connsiteX22" fmla="*/ 466527 w 600075"/>
                <a:gd name="connsiteY22" fmla="*/ 921384 h 1609725"/>
                <a:gd name="connsiteX23" fmla="*/ 444619 w 600075"/>
                <a:gd name="connsiteY23" fmla="*/ 909953 h 1609725"/>
                <a:gd name="connsiteX24" fmla="*/ 183634 w 600075"/>
                <a:gd name="connsiteY24" fmla="*/ 937576 h 1609725"/>
                <a:gd name="connsiteX25" fmla="*/ 192207 w 600075"/>
                <a:gd name="connsiteY25" fmla="*/ 934719 h 1609725"/>
                <a:gd name="connsiteX26" fmla="*/ 428427 w 600075"/>
                <a:gd name="connsiteY26" fmla="*/ 846136 h 1609725"/>
                <a:gd name="connsiteX27" fmla="*/ 447477 w 600075"/>
                <a:gd name="connsiteY27" fmla="*/ 829944 h 1609725"/>
                <a:gd name="connsiteX28" fmla="*/ 480814 w 600075"/>
                <a:gd name="connsiteY28" fmla="*/ 743266 h 1609725"/>
                <a:gd name="connsiteX29" fmla="*/ 450334 w 600075"/>
                <a:gd name="connsiteY29" fmla="*/ 570863 h 1609725"/>
                <a:gd name="connsiteX30" fmla="*/ 334129 w 600075"/>
                <a:gd name="connsiteY30" fmla="*/ 429894 h 1609725"/>
                <a:gd name="connsiteX31" fmla="*/ 132199 w 600075"/>
                <a:gd name="connsiteY31" fmla="*/ 265111 h 1609725"/>
                <a:gd name="connsiteX32" fmla="*/ 108387 w 600075"/>
                <a:gd name="connsiteY32" fmla="*/ 248919 h 1609725"/>
                <a:gd name="connsiteX33" fmla="*/ 319842 w 600075"/>
                <a:gd name="connsiteY33" fmla="*/ 329881 h 1609725"/>
                <a:gd name="connsiteX34" fmla="*/ 273169 w 600075"/>
                <a:gd name="connsiteY34" fmla="*/ 122236 h 1609725"/>
                <a:gd name="connsiteX35" fmla="*/ 382707 w 600075"/>
                <a:gd name="connsiteY35" fmla="*/ 367981 h 1609725"/>
                <a:gd name="connsiteX36" fmla="*/ 390327 w 600075"/>
                <a:gd name="connsiteY36" fmla="*/ 393698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00075" h="1609725">
                  <a:moveTo>
                    <a:pt x="390327" y="393698"/>
                  </a:moveTo>
                  <a:cubicBezTo>
                    <a:pt x="411282" y="415606"/>
                    <a:pt x="431284" y="437513"/>
                    <a:pt x="454144" y="460373"/>
                  </a:cubicBezTo>
                  <a:cubicBezTo>
                    <a:pt x="474147" y="414653"/>
                    <a:pt x="483672" y="367981"/>
                    <a:pt x="496054" y="321309"/>
                  </a:cubicBezTo>
                  <a:cubicBezTo>
                    <a:pt x="519867" y="236536"/>
                    <a:pt x="531297" y="147001"/>
                    <a:pt x="600829" y="81278"/>
                  </a:cubicBezTo>
                  <a:cubicBezTo>
                    <a:pt x="515104" y="50798"/>
                    <a:pt x="428427" y="25081"/>
                    <a:pt x="340797" y="6983"/>
                  </a:cubicBezTo>
                  <a:cubicBezTo>
                    <a:pt x="223639" y="-16829"/>
                    <a:pt x="127437" y="20319"/>
                    <a:pt x="57904" y="117473"/>
                  </a:cubicBezTo>
                  <a:cubicBezTo>
                    <a:pt x="-198" y="200341"/>
                    <a:pt x="-27821" y="314641"/>
                    <a:pt x="38854" y="408938"/>
                  </a:cubicBezTo>
                  <a:cubicBezTo>
                    <a:pt x="58857" y="437513"/>
                    <a:pt x="77907" y="467041"/>
                    <a:pt x="102672" y="491806"/>
                  </a:cubicBezTo>
                  <a:cubicBezTo>
                    <a:pt x="169347" y="559434"/>
                    <a:pt x="175062" y="636586"/>
                    <a:pt x="138867" y="719453"/>
                  </a:cubicBezTo>
                  <a:cubicBezTo>
                    <a:pt x="123627" y="753744"/>
                    <a:pt x="107434" y="787081"/>
                    <a:pt x="90289" y="820419"/>
                  </a:cubicBezTo>
                  <a:cubicBezTo>
                    <a:pt x="68382" y="864234"/>
                    <a:pt x="44569" y="908048"/>
                    <a:pt x="34092" y="956626"/>
                  </a:cubicBezTo>
                  <a:cubicBezTo>
                    <a:pt x="16947" y="1033778"/>
                    <a:pt x="41712" y="1086166"/>
                    <a:pt x="112197" y="1119504"/>
                  </a:cubicBezTo>
                  <a:cubicBezTo>
                    <a:pt x="126484" y="1126171"/>
                    <a:pt x="140772" y="1132838"/>
                    <a:pt x="156012" y="1137601"/>
                  </a:cubicBezTo>
                  <a:cubicBezTo>
                    <a:pt x="203637" y="1155698"/>
                    <a:pt x="252214" y="1171891"/>
                    <a:pt x="300792" y="1189988"/>
                  </a:cubicBezTo>
                  <a:cubicBezTo>
                    <a:pt x="361752" y="1213801"/>
                    <a:pt x="395089" y="1259521"/>
                    <a:pt x="407472" y="1322386"/>
                  </a:cubicBezTo>
                  <a:cubicBezTo>
                    <a:pt x="412234" y="1348104"/>
                    <a:pt x="412234" y="1374773"/>
                    <a:pt x="413187" y="1400491"/>
                  </a:cubicBezTo>
                  <a:cubicBezTo>
                    <a:pt x="414139" y="1439544"/>
                    <a:pt x="413187" y="1478596"/>
                    <a:pt x="421759" y="1516696"/>
                  </a:cubicBezTo>
                  <a:cubicBezTo>
                    <a:pt x="430332" y="1557654"/>
                    <a:pt x="450334" y="1590991"/>
                    <a:pt x="491292" y="1612898"/>
                  </a:cubicBezTo>
                  <a:cubicBezTo>
                    <a:pt x="490339" y="1569084"/>
                    <a:pt x="495102" y="1528126"/>
                    <a:pt x="502722" y="1488121"/>
                  </a:cubicBezTo>
                  <a:cubicBezTo>
                    <a:pt x="517009" y="1414779"/>
                    <a:pt x="552252" y="1351913"/>
                    <a:pt x="591304" y="1290001"/>
                  </a:cubicBezTo>
                  <a:cubicBezTo>
                    <a:pt x="595115" y="1284286"/>
                    <a:pt x="605592" y="1278571"/>
                    <a:pt x="596067" y="1269998"/>
                  </a:cubicBezTo>
                  <a:cubicBezTo>
                    <a:pt x="548442" y="1226184"/>
                    <a:pt x="540822" y="1164271"/>
                    <a:pt x="524629" y="1107121"/>
                  </a:cubicBezTo>
                  <a:cubicBezTo>
                    <a:pt x="507484" y="1044256"/>
                    <a:pt x="491292" y="981391"/>
                    <a:pt x="466527" y="921384"/>
                  </a:cubicBezTo>
                  <a:cubicBezTo>
                    <a:pt x="461764" y="909953"/>
                    <a:pt x="457954" y="905191"/>
                    <a:pt x="444619" y="909953"/>
                  </a:cubicBezTo>
                  <a:cubicBezTo>
                    <a:pt x="360799" y="943291"/>
                    <a:pt x="272217" y="944244"/>
                    <a:pt x="183634" y="937576"/>
                  </a:cubicBezTo>
                  <a:cubicBezTo>
                    <a:pt x="186492" y="936623"/>
                    <a:pt x="189349" y="934719"/>
                    <a:pt x="192207" y="934719"/>
                  </a:cubicBezTo>
                  <a:cubicBezTo>
                    <a:pt x="276027" y="920431"/>
                    <a:pt x="354132" y="887094"/>
                    <a:pt x="428427" y="846136"/>
                  </a:cubicBezTo>
                  <a:cubicBezTo>
                    <a:pt x="435094" y="841373"/>
                    <a:pt x="445572" y="840421"/>
                    <a:pt x="447477" y="829944"/>
                  </a:cubicBezTo>
                  <a:cubicBezTo>
                    <a:pt x="454144" y="799463"/>
                    <a:pt x="471289" y="772794"/>
                    <a:pt x="480814" y="743266"/>
                  </a:cubicBezTo>
                  <a:cubicBezTo>
                    <a:pt x="500817" y="680401"/>
                    <a:pt x="482719" y="621346"/>
                    <a:pt x="450334" y="570863"/>
                  </a:cubicBezTo>
                  <a:cubicBezTo>
                    <a:pt x="417949" y="519428"/>
                    <a:pt x="373182" y="475613"/>
                    <a:pt x="334129" y="429894"/>
                  </a:cubicBezTo>
                  <a:cubicBezTo>
                    <a:pt x="276979" y="362266"/>
                    <a:pt x="209352" y="307973"/>
                    <a:pt x="132199" y="265111"/>
                  </a:cubicBezTo>
                  <a:cubicBezTo>
                    <a:pt x="124579" y="260348"/>
                    <a:pt x="113149" y="262253"/>
                    <a:pt x="108387" y="248919"/>
                  </a:cubicBezTo>
                  <a:cubicBezTo>
                    <a:pt x="188397" y="250823"/>
                    <a:pt x="255072" y="284161"/>
                    <a:pt x="319842" y="329881"/>
                  </a:cubicBezTo>
                  <a:cubicBezTo>
                    <a:pt x="315079" y="255586"/>
                    <a:pt x="300792" y="187959"/>
                    <a:pt x="273169" y="122236"/>
                  </a:cubicBezTo>
                  <a:cubicBezTo>
                    <a:pt x="333177" y="194626"/>
                    <a:pt x="375087" y="273684"/>
                    <a:pt x="382707" y="367981"/>
                  </a:cubicBezTo>
                  <a:cubicBezTo>
                    <a:pt x="383659" y="378459"/>
                    <a:pt x="383659" y="386078"/>
                    <a:pt x="390327" y="393698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1C9E83F-8339-489C-8836-FB26A429912F}"/>
                </a:ext>
              </a:extLst>
            </p:cNvPr>
            <p:cNvSpPr/>
            <p:nvPr/>
          </p:nvSpPr>
          <p:spPr>
            <a:xfrm>
              <a:off x="5043243" y="3905508"/>
              <a:ext cx="1409700" cy="1076325"/>
            </a:xfrm>
            <a:custGeom>
              <a:avLst/>
              <a:gdLst>
                <a:gd name="connsiteX0" fmla="*/ 1266031 w 1409700"/>
                <a:gd name="connsiteY0" fmla="*/ 846937 h 1076325"/>
                <a:gd name="connsiteX1" fmla="*/ 1197451 w 1409700"/>
                <a:gd name="connsiteY1" fmla="*/ 619289 h 1076325"/>
                <a:gd name="connsiteX2" fmla="*/ 1151731 w 1409700"/>
                <a:gd name="connsiteY2" fmla="*/ 458317 h 1076325"/>
                <a:gd name="connsiteX3" fmla="*/ 1071721 w 1409700"/>
                <a:gd name="connsiteY3" fmla="*/ 426884 h 1076325"/>
                <a:gd name="connsiteX4" fmla="*/ 948849 w 1409700"/>
                <a:gd name="connsiteY4" fmla="*/ 431647 h 1076325"/>
                <a:gd name="connsiteX5" fmla="*/ 853599 w 1409700"/>
                <a:gd name="connsiteY5" fmla="*/ 374497 h 1076325"/>
                <a:gd name="connsiteX6" fmla="*/ 765969 w 1409700"/>
                <a:gd name="connsiteY6" fmla="*/ 309727 h 1076325"/>
                <a:gd name="connsiteX7" fmla="*/ 667861 w 1409700"/>
                <a:gd name="connsiteY7" fmla="*/ 294487 h 1076325"/>
                <a:gd name="connsiteX8" fmla="*/ 535463 w 1409700"/>
                <a:gd name="connsiteY8" fmla="*/ 345922 h 1076325"/>
                <a:gd name="connsiteX9" fmla="*/ 415449 w 1409700"/>
                <a:gd name="connsiteY9" fmla="*/ 335444 h 1076325"/>
                <a:gd name="connsiteX10" fmla="*/ 339249 w 1409700"/>
                <a:gd name="connsiteY10" fmla="*/ 242099 h 1076325"/>
                <a:gd name="connsiteX11" fmla="*/ 292576 w 1409700"/>
                <a:gd name="connsiteY11" fmla="*/ 148754 h 1076325"/>
                <a:gd name="connsiteX12" fmla="*/ 123031 w 1409700"/>
                <a:gd name="connsiteY12" fmla="*/ 17309 h 1076325"/>
                <a:gd name="connsiteX13" fmla="*/ 30639 w 1409700"/>
                <a:gd name="connsiteY13" fmla="*/ 1117 h 1076325"/>
                <a:gd name="connsiteX14" fmla="*/ 15399 w 1409700"/>
                <a:gd name="connsiteY14" fmla="*/ 7784 h 1076325"/>
                <a:gd name="connsiteX15" fmla="*/ 1111 w 1409700"/>
                <a:gd name="connsiteY15" fmla="*/ 130656 h 1076325"/>
                <a:gd name="connsiteX16" fmla="*/ 92551 w 1409700"/>
                <a:gd name="connsiteY16" fmla="*/ 459269 h 1076325"/>
                <a:gd name="connsiteX17" fmla="*/ 182086 w 1409700"/>
                <a:gd name="connsiteY17" fmla="*/ 558329 h 1076325"/>
                <a:gd name="connsiteX18" fmla="*/ 287813 w 1409700"/>
                <a:gd name="connsiteY18" fmla="*/ 704062 h 1076325"/>
                <a:gd name="connsiteX19" fmla="*/ 378301 w 1409700"/>
                <a:gd name="connsiteY19" fmla="*/ 808837 h 1076325"/>
                <a:gd name="connsiteX20" fmla="*/ 461169 w 1409700"/>
                <a:gd name="connsiteY20" fmla="*/ 843127 h 1076325"/>
                <a:gd name="connsiteX21" fmla="*/ 507841 w 1409700"/>
                <a:gd name="connsiteY21" fmla="*/ 878369 h 1076325"/>
                <a:gd name="connsiteX22" fmla="*/ 583088 w 1409700"/>
                <a:gd name="connsiteY22" fmla="*/ 969809 h 1076325"/>
                <a:gd name="connsiteX23" fmla="*/ 694531 w 1409700"/>
                <a:gd name="connsiteY23" fmla="*/ 1009814 h 1076325"/>
                <a:gd name="connsiteX24" fmla="*/ 861219 w 1409700"/>
                <a:gd name="connsiteY24" fmla="*/ 1038389 h 1076325"/>
                <a:gd name="connsiteX25" fmla="*/ 993616 w 1409700"/>
                <a:gd name="connsiteY25" fmla="*/ 1051724 h 1076325"/>
                <a:gd name="connsiteX26" fmla="*/ 1264126 w 1409700"/>
                <a:gd name="connsiteY26" fmla="*/ 1075537 h 1076325"/>
                <a:gd name="connsiteX27" fmla="*/ 1418431 w 1409700"/>
                <a:gd name="connsiteY27" fmla="*/ 1046962 h 1076325"/>
                <a:gd name="connsiteX28" fmla="*/ 1266031 w 1409700"/>
                <a:gd name="connsiteY28" fmla="*/ 846937 h 107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409700" h="1076325">
                  <a:moveTo>
                    <a:pt x="1266031" y="846937"/>
                  </a:moveTo>
                  <a:cubicBezTo>
                    <a:pt x="1234599" y="773594"/>
                    <a:pt x="1216501" y="696442"/>
                    <a:pt x="1197451" y="619289"/>
                  </a:cubicBezTo>
                  <a:cubicBezTo>
                    <a:pt x="1184116" y="564997"/>
                    <a:pt x="1176496" y="508799"/>
                    <a:pt x="1151731" y="458317"/>
                  </a:cubicBezTo>
                  <a:cubicBezTo>
                    <a:pt x="1132681" y="418312"/>
                    <a:pt x="1112679" y="410692"/>
                    <a:pt x="1071721" y="426884"/>
                  </a:cubicBezTo>
                  <a:cubicBezTo>
                    <a:pt x="1030763" y="443077"/>
                    <a:pt x="990759" y="445934"/>
                    <a:pt x="948849" y="431647"/>
                  </a:cubicBezTo>
                  <a:cubicBezTo>
                    <a:pt x="913606" y="419264"/>
                    <a:pt x="883126" y="397356"/>
                    <a:pt x="853599" y="374497"/>
                  </a:cubicBezTo>
                  <a:cubicBezTo>
                    <a:pt x="825024" y="351637"/>
                    <a:pt x="797401" y="327824"/>
                    <a:pt x="765969" y="309727"/>
                  </a:cubicBezTo>
                  <a:cubicBezTo>
                    <a:pt x="735488" y="291629"/>
                    <a:pt x="702151" y="282104"/>
                    <a:pt x="667861" y="294487"/>
                  </a:cubicBezTo>
                  <a:cubicBezTo>
                    <a:pt x="623094" y="309727"/>
                    <a:pt x="578326" y="325919"/>
                    <a:pt x="535463" y="345922"/>
                  </a:cubicBezTo>
                  <a:cubicBezTo>
                    <a:pt x="492601" y="366877"/>
                    <a:pt x="453549" y="364019"/>
                    <a:pt x="415449" y="335444"/>
                  </a:cubicBezTo>
                  <a:cubicBezTo>
                    <a:pt x="382111" y="310679"/>
                    <a:pt x="359251" y="277342"/>
                    <a:pt x="339249" y="242099"/>
                  </a:cubicBezTo>
                  <a:cubicBezTo>
                    <a:pt x="323056" y="211619"/>
                    <a:pt x="309721" y="179234"/>
                    <a:pt x="292576" y="148754"/>
                  </a:cubicBezTo>
                  <a:cubicBezTo>
                    <a:pt x="255429" y="81127"/>
                    <a:pt x="195421" y="39217"/>
                    <a:pt x="123031" y="17309"/>
                  </a:cubicBezTo>
                  <a:cubicBezTo>
                    <a:pt x="93504" y="7784"/>
                    <a:pt x="63024" y="-3646"/>
                    <a:pt x="30639" y="1117"/>
                  </a:cubicBezTo>
                  <a:cubicBezTo>
                    <a:pt x="24924" y="2069"/>
                    <a:pt x="16351" y="-1741"/>
                    <a:pt x="15399" y="7784"/>
                  </a:cubicBezTo>
                  <a:cubicBezTo>
                    <a:pt x="13494" y="49694"/>
                    <a:pt x="-4604" y="89699"/>
                    <a:pt x="1111" y="130656"/>
                  </a:cubicBezTo>
                  <a:cubicBezTo>
                    <a:pt x="16351" y="244004"/>
                    <a:pt x="40164" y="355447"/>
                    <a:pt x="92551" y="459269"/>
                  </a:cubicBezTo>
                  <a:cubicBezTo>
                    <a:pt x="112554" y="500227"/>
                    <a:pt x="141129" y="533564"/>
                    <a:pt x="182086" y="558329"/>
                  </a:cubicBezTo>
                  <a:cubicBezTo>
                    <a:pt x="237331" y="591667"/>
                    <a:pt x="276384" y="640244"/>
                    <a:pt x="287813" y="704062"/>
                  </a:cubicBezTo>
                  <a:cubicBezTo>
                    <a:pt x="297338" y="760259"/>
                    <a:pt x="328771" y="790739"/>
                    <a:pt x="378301" y="808837"/>
                  </a:cubicBezTo>
                  <a:cubicBezTo>
                    <a:pt x="405924" y="819314"/>
                    <a:pt x="435451" y="827887"/>
                    <a:pt x="461169" y="843127"/>
                  </a:cubicBezTo>
                  <a:cubicBezTo>
                    <a:pt x="477361" y="852652"/>
                    <a:pt x="501174" y="854556"/>
                    <a:pt x="507841" y="878369"/>
                  </a:cubicBezTo>
                  <a:cubicBezTo>
                    <a:pt x="520224" y="919327"/>
                    <a:pt x="544988" y="949806"/>
                    <a:pt x="583088" y="969809"/>
                  </a:cubicBezTo>
                  <a:cubicBezTo>
                    <a:pt x="618331" y="988859"/>
                    <a:pt x="655479" y="1000289"/>
                    <a:pt x="694531" y="1009814"/>
                  </a:cubicBezTo>
                  <a:cubicBezTo>
                    <a:pt x="749776" y="1023149"/>
                    <a:pt x="805974" y="1027912"/>
                    <a:pt x="861219" y="1038389"/>
                  </a:cubicBezTo>
                  <a:cubicBezTo>
                    <a:pt x="905034" y="1046009"/>
                    <a:pt x="948849" y="1054581"/>
                    <a:pt x="993616" y="1051724"/>
                  </a:cubicBezTo>
                  <a:cubicBezTo>
                    <a:pt x="1085056" y="1044104"/>
                    <a:pt x="1174591" y="1047914"/>
                    <a:pt x="1264126" y="1075537"/>
                  </a:cubicBezTo>
                  <a:cubicBezTo>
                    <a:pt x="1316514" y="1091729"/>
                    <a:pt x="1368901" y="1083156"/>
                    <a:pt x="1418431" y="1046962"/>
                  </a:cubicBezTo>
                  <a:cubicBezTo>
                    <a:pt x="1345089" y="992669"/>
                    <a:pt x="1298416" y="923137"/>
                    <a:pt x="1266031" y="846937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AD73556-8F54-4D25-9AFE-0D0377257BED}"/>
                </a:ext>
              </a:extLst>
            </p:cNvPr>
            <p:cNvSpPr/>
            <p:nvPr/>
          </p:nvSpPr>
          <p:spPr>
            <a:xfrm>
              <a:off x="5943996" y="3310638"/>
              <a:ext cx="733425" cy="828675"/>
            </a:xfrm>
            <a:custGeom>
              <a:avLst/>
              <a:gdLst>
                <a:gd name="connsiteX0" fmla="*/ 702331 w 733425"/>
                <a:gd name="connsiteY0" fmla="*/ 384810 h 828675"/>
                <a:gd name="connsiteX1" fmla="*/ 690901 w 733425"/>
                <a:gd name="connsiteY1" fmla="*/ 340995 h 828675"/>
                <a:gd name="connsiteX2" fmla="*/ 623274 w 733425"/>
                <a:gd name="connsiteY2" fmla="*/ 328613 h 828675"/>
                <a:gd name="connsiteX3" fmla="*/ 456587 w 733425"/>
                <a:gd name="connsiteY3" fmla="*/ 285750 h 828675"/>
                <a:gd name="connsiteX4" fmla="*/ 389912 w 733425"/>
                <a:gd name="connsiteY4" fmla="*/ 183832 h 828675"/>
                <a:gd name="connsiteX5" fmla="*/ 346097 w 733425"/>
                <a:gd name="connsiteY5" fmla="*/ 127635 h 828675"/>
                <a:gd name="connsiteX6" fmla="*/ 308949 w 733425"/>
                <a:gd name="connsiteY6" fmla="*/ 119063 h 828675"/>
                <a:gd name="connsiteX7" fmla="*/ 116544 w 733425"/>
                <a:gd name="connsiteY7" fmla="*/ 18097 h 828675"/>
                <a:gd name="connsiteX8" fmla="*/ 80349 w 733425"/>
                <a:gd name="connsiteY8" fmla="*/ 0 h 828675"/>
                <a:gd name="connsiteX9" fmla="*/ 69872 w 733425"/>
                <a:gd name="connsiteY9" fmla="*/ 3810 h 828675"/>
                <a:gd name="connsiteX10" fmla="*/ 2244 w 733425"/>
                <a:gd name="connsiteY10" fmla="*/ 61913 h 828675"/>
                <a:gd name="connsiteX11" fmla="*/ 6054 w 733425"/>
                <a:gd name="connsiteY11" fmla="*/ 78105 h 828675"/>
                <a:gd name="connsiteX12" fmla="*/ 157501 w 733425"/>
                <a:gd name="connsiteY12" fmla="*/ 424815 h 828675"/>
                <a:gd name="connsiteX13" fmla="*/ 254656 w 733425"/>
                <a:gd name="connsiteY13" fmla="*/ 528638 h 828675"/>
                <a:gd name="connsiteX14" fmla="*/ 376576 w 733425"/>
                <a:gd name="connsiteY14" fmla="*/ 557213 h 828675"/>
                <a:gd name="connsiteX15" fmla="*/ 540406 w 733425"/>
                <a:gd name="connsiteY15" fmla="*/ 700088 h 828675"/>
                <a:gd name="connsiteX16" fmla="*/ 597556 w 733425"/>
                <a:gd name="connsiteY16" fmla="*/ 822960 h 828675"/>
                <a:gd name="connsiteX17" fmla="*/ 614701 w 733425"/>
                <a:gd name="connsiteY17" fmla="*/ 834390 h 828675"/>
                <a:gd name="connsiteX18" fmla="*/ 736621 w 733425"/>
                <a:gd name="connsiteY18" fmla="*/ 665797 h 828675"/>
                <a:gd name="connsiteX19" fmla="*/ 716619 w 733425"/>
                <a:gd name="connsiteY19" fmla="*/ 551497 h 828675"/>
                <a:gd name="connsiteX20" fmla="*/ 695664 w 733425"/>
                <a:gd name="connsiteY20" fmla="*/ 520065 h 828675"/>
                <a:gd name="connsiteX21" fmla="*/ 668994 w 733425"/>
                <a:gd name="connsiteY21" fmla="*/ 435292 h 828675"/>
                <a:gd name="connsiteX22" fmla="*/ 702331 w 733425"/>
                <a:gd name="connsiteY22" fmla="*/ 384810 h 82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33425" h="828675">
                  <a:moveTo>
                    <a:pt x="702331" y="384810"/>
                  </a:moveTo>
                  <a:cubicBezTo>
                    <a:pt x="726144" y="363855"/>
                    <a:pt x="721381" y="349567"/>
                    <a:pt x="690901" y="340995"/>
                  </a:cubicBezTo>
                  <a:cubicBezTo>
                    <a:pt x="668994" y="335280"/>
                    <a:pt x="646134" y="331470"/>
                    <a:pt x="623274" y="328613"/>
                  </a:cubicBezTo>
                  <a:cubicBezTo>
                    <a:pt x="566124" y="319088"/>
                    <a:pt x="508974" y="312420"/>
                    <a:pt x="456587" y="285750"/>
                  </a:cubicBezTo>
                  <a:cubicBezTo>
                    <a:pt x="415629" y="263842"/>
                    <a:pt x="391816" y="231457"/>
                    <a:pt x="389912" y="183832"/>
                  </a:cubicBezTo>
                  <a:cubicBezTo>
                    <a:pt x="388006" y="149542"/>
                    <a:pt x="378481" y="137160"/>
                    <a:pt x="346097" y="127635"/>
                  </a:cubicBezTo>
                  <a:cubicBezTo>
                    <a:pt x="333714" y="123825"/>
                    <a:pt x="321331" y="120967"/>
                    <a:pt x="308949" y="119063"/>
                  </a:cubicBezTo>
                  <a:cubicBezTo>
                    <a:pt x="234654" y="105727"/>
                    <a:pt x="168931" y="75247"/>
                    <a:pt x="116544" y="18097"/>
                  </a:cubicBezTo>
                  <a:cubicBezTo>
                    <a:pt x="107019" y="7620"/>
                    <a:pt x="95589" y="952"/>
                    <a:pt x="80349" y="0"/>
                  </a:cubicBezTo>
                  <a:cubicBezTo>
                    <a:pt x="77491" y="952"/>
                    <a:pt x="72729" y="1905"/>
                    <a:pt x="69872" y="3810"/>
                  </a:cubicBezTo>
                  <a:cubicBezTo>
                    <a:pt x="40344" y="14288"/>
                    <a:pt x="22247" y="39052"/>
                    <a:pt x="2244" y="61913"/>
                  </a:cubicBezTo>
                  <a:cubicBezTo>
                    <a:pt x="-3471" y="69532"/>
                    <a:pt x="3197" y="74295"/>
                    <a:pt x="6054" y="78105"/>
                  </a:cubicBezTo>
                  <a:cubicBezTo>
                    <a:pt x="90826" y="179070"/>
                    <a:pt x="130831" y="300038"/>
                    <a:pt x="157501" y="424815"/>
                  </a:cubicBezTo>
                  <a:cubicBezTo>
                    <a:pt x="168931" y="481965"/>
                    <a:pt x="200364" y="515303"/>
                    <a:pt x="254656" y="528638"/>
                  </a:cubicBezTo>
                  <a:cubicBezTo>
                    <a:pt x="294662" y="539115"/>
                    <a:pt x="335619" y="547688"/>
                    <a:pt x="376576" y="557213"/>
                  </a:cubicBezTo>
                  <a:cubicBezTo>
                    <a:pt x="455634" y="576263"/>
                    <a:pt x="512784" y="621030"/>
                    <a:pt x="540406" y="700088"/>
                  </a:cubicBezTo>
                  <a:cubicBezTo>
                    <a:pt x="555647" y="742950"/>
                    <a:pt x="574697" y="783907"/>
                    <a:pt x="597556" y="822960"/>
                  </a:cubicBezTo>
                  <a:cubicBezTo>
                    <a:pt x="601366" y="829628"/>
                    <a:pt x="602319" y="837247"/>
                    <a:pt x="614701" y="834390"/>
                  </a:cubicBezTo>
                  <a:cubicBezTo>
                    <a:pt x="709951" y="815340"/>
                    <a:pt x="748051" y="762953"/>
                    <a:pt x="736621" y="665797"/>
                  </a:cubicBezTo>
                  <a:cubicBezTo>
                    <a:pt x="732812" y="626745"/>
                    <a:pt x="722334" y="589597"/>
                    <a:pt x="716619" y="551497"/>
                  </a:cubicBezTo>
                  <a:cubicBezTo>
                    <a:pt x="714714" y="537210"/>
                    <a:pt x="708999" y="527685"/>
                    <a:pt x="695664" y="520065"/>
                  </a:cubicBezTo>
                  <a:cubicBezTo>
                    <a:pt x="660422" y="500063"/>
                    <a:pt x="651849" y="472440"/>
                    <a:pt x="668994" y="435292"/>
                  </a:cubicBezTo>
                  <a:cubicBezTo>
                    <a:pt x="676614" y="418147"/>
                    <a:pt x="684234" y="399097"/>
                    <a:pt x="702331" y="384810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" name="Group 15">
            <a:extLst>
              <a:ext uri="{FF2B5EF4-FFF2-40B4-BE49-F238E27FC236}">
                <a16:creationId xmlns:a16="http://schemas.microsoft.com/office/drawing/2014/main" id="{0A2C5D47-A1A4-4F61-B775-0A4BEEA18BA1}"/>
              </a:ext>
            </a:extLst>
          </p:cNvPr>
          <p:cNvGrpSpPr/>
          <p:nvPr/>
        </p:nvGrpSpPr>
        <p:grpSpPr>
          <a:xfrm>
            <a:off x="4824946" y="5214861"/>
            <a:ext cx="2542108" cy="922859"/>
            <a:chOff x="5328220" y="3089998"/>
            <a:chExt cx="1379637" cy="922859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14C22E09-FF99-441C-AD69-E28F85B05667}"/>
                </a:ext>
              </a:extLst>
            </p:cNvPr>
            <p:cNvSpPr txBox="1"/>
            <p:nvPr/>
          </p:nvSpPr>
          <p:spPr>
            <a:xfrm>
              <a:off x="5328220" y="3089998"/>
              <a:ext cx="1379637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2700" b="1" dirty="0">
                  <a:solidFill>
                    <a:schemeClr val="accent2"/>
                  </a:solidFill>
                </a:rPr>
                <a:t>CONTENTS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AD7BCBD-63E2-4410-AEE5-339CBAB2BFC0}"/>
                </a:ext>
              </a:extLst>
            </p:cNvPr>
            <p:cNvSpPr txBox="1"/>
            <p:nvPr/>
          </p:nvSpPr>
          <p:spPr>
            <a:xfrm>
              <a:off x="5334559" y="3505026"/>
              <a:ext cx="1366958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15">
            <a:extLst>
              <a:ext uri="{FF2B5EF4-FFF2-40B4-BE49-F238E27FC236}">
                <a16:creationId xmlns:a16="http://schemas.microsoft.com/office/drawing/2014/main" id="{6A9B9FD7-4435-498A-A5D9-B6F44DB5A88F}"/>
              </a:ext>
            </a:extLst>
          </p:cNvPr>
          <p:cNvGrpSpPr/>
          <p:nvPr/>
        </p:nvGrpSpPr>
        <p:grpSpPr>
          <a:xfrm>
            <a:off x="8393707" y="4193804"/>
            <a:ext cx="2542108" cy="922859"/>
            <a:chOff x="5328220" y="3089998"/>
            <a:chExt cx="1379637" cy="922859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4BD5F69-7263-4049-8489-CBDDD9E3CC25}"/>
                </a:ext>
              </a:extLst>
            </p:cNvPr>
            <p:cNvSpPr txBox="1"/>
            <p:nvPr/>
          </p:nvSpPr>
          <p:spPr>
            <a:xfrm>
              <a:off x="5328220" y="3089998"/>
              <a:ext cx="1379637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accent4"/>
                  </a:solidFill>
                </a:rPr>
                <a:t>CONTENTS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A62E8FA4-3FE0-4D21-B660-E2FC81E31951}"/>
                </a:ext>
              </a:extLst>
            </p:cNvPr>
            <p:cNvSpPr txBox="1"/>
            <p:nvPr/>
          </p:nvSpPr>
          <p:spPr>
            <a:xfrm>
              <a:off x="5334559" y="3505026"/>
              <a:ext cx="1366958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15">
            <a:extLst>
              <a:ext uri="{FF2B5EF4-FFF2-40B4-BE49-F238E27FC236}">
                <a16:creationId xmlns:a16="http://schemas.microsoft.com/office/drawing/2014/main" id="{4511223A-0ED6-4DC2-9745-4F550C017FB9}"/>
              </a:ext>
            </a:extLst>
          </p:cNvPr>
          <p:cNvGrpSpPr/>
          <p:nvPr/>
        </p:nvGrpSpPr>
        <p:grpSpPr>
          <a:xfrm>
            <a:off x="8393707" y="2038626"/>
            <a:ext cx="2542108" cy="922859"/>
            <a:chOff x="5328220" y="3089998"/>
            <a:chExt cx="1379637" cy="922859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CC83A1C5-0168-46D6-BF9E-0300707CBA02}"/>
                </a:ext>
              </a:extLst>
            </p:cNvPr>
            <p:cNvSpPr txBox="1"/>
            <p:nvPr/>
          </p:nvSpPr>
          <p:spPr>
            <a:xfrm>
              <a:off x="5328220" y="3089998"/>
              <a:ext cx="1379637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2700" b="1" dirty="0">
                  <a:solidFill>
                    <a:schemeClr val="accent1"/>
                  </a:solidFill>
                </a:rPr>
                <a:t>CONTENTS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C9B35DE1-7488-4A55-9201-9480BC43E1D7}"/>
                </a:ext>
              </a:extLst>
            </p:cNvPr>
            <p:cNvSpPr txBox="1"/>
            <p:nvPr/>
          </p:nvSpPr>
          <p:spPr>
            <a:xfrm>
              <a:off x="5334559" y="3505026"/>
              <a:ext cx="1366958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7" name="Group 15">
            <a:extLst>
              <a:ext uri="{FF2B5EF4-FFF2-40B4-BE49-F238E27FC236}">
                <a16:creationId xmlns:a16="http://schemas.microsoft.com/office/drawing/2014/main" id="{970AB262-20B5-4A50-839D-1C76E3C38B04}"/>
              </a:ext>
            </a:extLst>
          </p:cNvPr>
          <p:cNvGrpSpPr/>
          <p:nvPr/>
        </p:nvGrpSpPr>
        <p:grpSpPr>
          <a:xfrm>
            <a:off x="1080583" y="4147402"/>
            <a:ext cx="2542108" cy="922859"/>
            <a:chOff x="5328220" y="3089998"/>
            <a:chExt cx="1379637" cy="922859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16CA18D-83BD-4DE3-A44E-1A0A764F03BC}"/>
                </a:ext>
              </a:extLst>
            </p:cNvPr>
            <p:cNvSpPr txBox="1"/>
            <p:nvPr/>
          </p:nvSpPr>
          <p:spPr>
            <a:xfrm>
              <a:off x="5328220" y="3089998"/>
              <a:ext cx="1379637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2700" b="1" dirty="0">
                  <a:solidFill>
                    <a:schemeClr val="accent3"/>
                  </a:solidFill>
                </a:rPr>
                <a:t>CONTENTS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8CE97DA-1B87-4CEF-A509-947BB8FCCED1}"/>
                </a:ext>
              </a:extLst>
            </p:cNvPr>
            <p:cNvSpPr txBox="1"/>
            <p:nvPr/>
          </p:nvSpPr>
          <p:spPr>
            <a:xfrm>
              <a:off x="5334559" y="3505026"/>
              <a:ext cx="1366958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15">
            <a:extLst>
              <a:ext uri="{FF2B5EF4-FFF2-40B4-BE49-F238E27FC236}">
                <a16:creationId xmlns:a16="http://schemas.microsoft.com/office/drawing/2014/main" id="{DA804D05-88F1-4BCE-AE65-B2229AC5321C}"/>
              </a:ext>
            </a:extLst>
          </p:cNvPr>
          <p:cNvGrpSpPr/>
          <p:nvPr/>
        </p:nvGrpSpPr>
        <p:grpSpPr>
          <a:xfrm>
            <a:off x="1080583" y="1992224"/>
            <a:ext cx="2542108" cy="922859"/>
            <a:chOff x="5328220" y="3089998"/>
            <a:chExt cx="1379637" cy="922859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75C9521-26C8-4F44-87E7-8CD3872A954E}"/>
                </a:ext>
              </a:extLst>
            </p:cNvPr>
            <p:cNvSpPr txBox="1"/>
            <p:nvPr/>
          </p:nvSpPr>
          <p:spPr>
            <a:xfrm>
              <a:off x="5328220" y="3089998"/>
              <a:ext cx="1379637" cy="4154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2700" b="1" dirty="0">
                  <a:solidFill>
                    <a:schemeClr val="accent5"/>
                  </a:solidFill>
                </a:rPr>
                <a:t>CONTENTS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30B471B2-826B-4706-83F1-D3640476AE29}"/>
                </a:ext>
              </a:extLst>
            </p:cNvPr>
            <p:cNvSpPr txBox="1"/>
            <p:nvPr/>
          </p:nvSpPr>
          <p:spPr>
            <a:xfrm>
              <a:off x="5334559" y="3505026"/>
              <a:ext cx="1366958" cy="5078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altLang="ko-KR" sz="11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</a:t>
              </a:r>
              <a:endParaRPr lang="ko-KR" altLang="en-US" sz="11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3035234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B5F1B621-812C-44E5-B2F2-CF23431F6D37}"/>
              </a:ext>
            </a:extLst>
          </p:cNvPr>
          <p:cNvGrpSpPr/>
          <p:nvPr/>
        </p:nvGrpSpPr>
        <p:grpSpPr>
          <a:xfrm>
            <a:off x="3703350" y="2801758"/>
            <a:ext cx="4848216" cy="3395842"/>
            <a:chOff x="3703350" y="2801758"/>
            <a:chExt cx="4848216" cy="3395842"/>
          </a:xfrm>
        </p:grpSpPr>
        <p:sp>
          <p:nvSpPr>
            <p:cNvPr id="268" name="Oval 267">
              <a:extLst>
                <a:ext uri="{FF2B5EF4-FFF2-40B4-BE49-F238E27FC236}">
                  <a16:creationId xmlns:a16="http://schemas.microsoft.com/office/drawing/2014/main" id="{AA66B734-785B-411F-B141-66CDC6D1136C}"/>
                </a:ext>
              </a:extLst>
            </p:cNvPr>
            <p:cNvSpPr/>
            <p:nvPr/>
          </p:nvSpPr>
          <p:spPr>
            <a:xfrm>
              <a:off x="3703350" y="5541079"/>
              <a:ext cx="4736871" cy="656521"/>
            </a:xfrm>
            <a:prstGeom prst="ellipse">
              <a:avLst/>
            </a:prstGeom>
            <a:solidFill>
              <a:schemeClr val="accent2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4A86BE33-65BF-42EC-B7CE-E447C61C05CD}"/>
                </a:ext>
              </a:extLst>
            </p:cNvPr>
            <p:cNvGrpSpPr/>
            <p:nvPr/>
          </p:nvGrpSpPr>
          <p:grpSpPr>
            <a:xfrm rot="20060053">
              <a:off x="6144459" y="2880646"/>
              <a:ext cx="756418" cy="1572369"/>
              <a:chOff x="1583158" y="1040918"/>
              <a:chExt cx="1865369" cy="3877549"/>
            </a:xfrm>
          </p:grpSpPr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3FC91322-E14D-4442-B76C-FE60491287AF}"/>
                  </a:ext>
                </a:extLst>
              </p:cNvPr>
              <p:cNvSpPr/>
              <p:nvPr/>
            </p:nvSpPr>
            <p:spPr>
              <a:xfrm rot="20351037">
                <a:off x="1714783" y="3481939"/>
                <a:ext cx="1641760" cy="1436528"/>
              </a:xfrm>
              <a:custGeom>
                <a:avLst/>
                <a:gdLst>
                  <a:gd name="connsiteX0" fmla="*/ 904455 w 1641760"/>
                  <a:gd name="connsiteY0" fmla="*/ 23137 h 1436528"/>
                  <a:gd name="connsiteX1" fmla="*/ 1113846 w 1641760"/>
                  <a:gd name="connsiteY1" fmla="*/ 102745 h 1436528"/>
                  <a:gd name="connsiteX2" fmla="*/ 1113791 w 1641760"/>
                  <a:gd name="connsiteY2" fmla="*/ 106680 h 1436528"/>
                  <a:gd name="connsiteX3" fmla="*/ 1157726 w 1641760"/>
                  <a:gd name="connsiteY3" fmla="*/ 148589 h 1436528"/>
                  <a:gd name="connsiteX4" fmla="*/ 1435198 w 1641760"/>
                  <a:gd name="connsiteY4" fmla="*/ 335884 h 1436528"/>
                  <a:gd name="connsiteX5" fmla="*/ 1613243 w 1641760"/>
                  <a:gd name="connsiteY5" fmla="*/ 844585 h 1436528"/>
                  <a:gd name="connsiteX6" fmla="*/ 1106855 w 1641760"/>
                  <a:gd name="connsiteY6" fmla="*/ 1274668 h 1436528"/>
                  <a:gd name="connsiteX7" fmla="*/ 748451 w 1641760"/>
                  <a:gd name="connsiteY7" fmla="*/ 1281604 h 1436528"/>
                  <a:gd name="connsiteX8" fmla="*/ 459418 w 1641760"/>
                  <a:gd name="connsiteY8" fmla="*/ 1436528 h 1436528"/>
                  <a:gd name="connsiteX9" fmla="*/ 54769 w 1641760"/>
                  <a:gd name="connsiteY9" fmla="*/ 648040 h 1436528"/>
                  <a:gd name="connsiteX10" fmla="*/ 443231 w 1641760"/>
                  <a:gd name="connsiteY10" fmla="*/ 5227 h 1436528"/>
                  <a:gd name="connsiteX11" fmla="*/ 810884 w 1641760"/>
                  <a:gd name="connsiteY11" fmla="*/ 30664 h 1436528"/>
                  <a:gd name="connsiteX12" fmla="*/ 902796 w 1641760"/>
                  <a:gd name="connsiteY12" fmla="*/ 26038 h 1436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641760" h="1436528">
                    <a:moveTo>
                      <a:pt x="904455" y="23137"/>
                    </a:moveTo>
                    <a:lnTo>
                      <a:pt x="1113846" y="102745"/>
                    </a:lnTo>
                    <a:lnTo>
                      <a:pt x="1113791" y="106680"/>
                    </a:lnTo>
                    <a:cubicBezTo>
                      <a:pt x="1118994" y="122577"/>
                      <a:pt x="1134602" y="135872"/>
                      <a:pt x="1157726" y="148589"/>
                    </a:cubicBezTo>
                    <a:cubicBezTo>
                      <a:pt x="1254841" y="201772"/>
                      <a:pt x="1351957" y="259578"/>
                      <a:pt x="1435198" y="335884"/>
                    </a:cubicBezTo>
                    <a:cubicBezTo>
                      <a:pt x="1585495" y="474621"/>
                      <a:pt x="1696484" y="631856"/>
                      <a:pt x="1613243" y="844585"/>
                    </a:cubicBezTo>
                    <a:cubicBezTo>
                      <a:pt x="1523065" y="1075813"/>
                      <a:pt x="1377390" y="1253857"/>
                      <a:pt x="1106855" y="1274668"/>
                    </a:cubicBezTo>
                    <a:cubicBezTo>
                      <a:pt x="988928" y="1283917"/>
                      <a:pt x="868690" y="1272355"/>
                      <a:pt x="748451" y="1281604"/>
                    </a:cubicBezTo>
                    <a:cubicBezTo>
                      <a:pt x="637462" y="1290853"/>
                      <a:pt x="510288" y="1283917"/>
                      <a:pt x="459418" y="1436528"/>
                    </a:cubicBezTo>
                    <a:cubicBezTo>
                      <a:pt x="373863" y="1145181"/>
                      <a:pt x="179632" y="913953"/>
                      <a:pt x="54769" y="648040"/>
                    </a:cubicBezTo>
                    <a:cubicBezTo>
                      <a:pt x="-97842" y="319697"/>
                      <a:pt x="80205" y="30664"/>
                      <a:pt x="443231" y="5227"/>
                    </a:cubicBezTo>
                    <a:cubicBezTo>
                      <a:pt x="565783" y="-4022"/>
                      <a:pt x="690645" y="-4022"/>
                      <a:pt x="810884" y="30664"/>
                    </a:cubicBezTo>
                    <a:cubicBezTo>
                      <a:pt x="855973" y="43381"/>
                      <a:pt x="884877" y="41646"/>
                      <a:pt x="902796" y="26038"/>
                    </a:cubicBezTo>
                    <a:close/>
                  </a:path>
                </a:pathLst>
              </a:custGeom>
              <a:solidFill>
                <a:srgbClr val="FBF6D5"/>
              </a:solidFill>
              <a:ln w="62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B694A110-9FF3-4F39-8BD7-A32C163D6421}"/>
                  </a:ext>
                </a:extLst>
              </p:cNvPr>
              <p:cNvSpPr/>
              <p:nvPr/>
            </p:nvSpPr>
            <p:spPr>
              <a:xfrm rot="20351037">
                <a:off x="1583158" y="1040918"/>
                <a:ext cx="1865369" cy="2446103"/>
              </a:xfrm>
              <a:custGeom>
                <a:avLst/>
                <a:gdLst>
                  <a:gd name="connsiteX0" fmla="*/ 1456632 w 1865369"/>
                  <a:gd name="connsiteY0" fmla="*/ 13187 h 2446103"/>
                  <a:gd name="connsiteX1" fmla="*/ 1516751 w 1865369"/>
                  <a:gd name="connsiteY1" fmla="*/ 175046 h 2446103"/>
                  <a:gd name="connsiteX2" fmla="*/ 1401137 w 1865369"/>
                  <a:gd name="connsiteY2" fmla="*/ 561197 h 2446103"/>
                  <a:gd name="connsiteX3" fmla="*/ 1442758 w 1865369"/>
                  <a:gd name="connsiteY3" fmla="*/ 697620 h 2446103"/>
                  <a:gd name="connsiteX4" fmla="*/ 1456632 w 1865369"/>
                  <a:gd name="connsiteY4" fmla="*/ 861793 h 2446103"/>
                  <a:gd name="connsiteX5" fmla="*/ 1401137 w 1865369"/>
                  <a:gd name="connsiteY5" fmla="*/ 901101 h 2446103"/>
                  <a:gd name="connsiteX6" fmla="*/ 917873 w 1865369"/>
                  <a:gd name="connsiteY6" fmla="*/ 1423675 h 2446103"/>
                  <a:gd name="connsiteX7" fmla="*/ 524786 w 1865369"/>
                  <a:gd name="connsiteY7" fmla="*/ 2297715 h 2446103"/>
                  <a:gd name="connsiteX8" fmla="*/ 631151 w 1865369"/>
                  <a:gd name="connsiteY8" fmla="*/ 2223723 h 2446103"/>
                  <a:gd name="connsiteX9" fmla="*/ 964118 w 1865369"/>
                  <a:gd name="connsiteY9" fmla="*/ 1610971 h 2446103"/>
                  <a:gd name="connsiteX10" fmla="*/ 1070483 w 1865369"/>
                  <a:gd name="connsiteY10" fmla="*/ 1280314 h 2446103"/>
                  <a:gd name="connsiteX11" fmla="*/ 1223093 w 1865369"/>
                  <a:gd name="connsiteY11" fmla="*/ 1217884 h 2446103"/>
                  <a:gd name="connsiteX12" fmla="*/ 1327144 w 1865369"/>
                  <a:gd name="connsiteY12" fmla="*/ 1194761 h 2446103"/>
                  <a:gd name="connsiteX13" fmla="*/ 1671675 w 1865369"/>
                  <a:gd name="connsiteY13" fmla="*/ 1007465 h 2446103"/>
                  <a:gd name="connsiteX14" fmla="*/ 1842783 w 1865369"/>
                  <a:gd name="connsiteY14" fmla="*/ 1000530 h 2446103"/>
                  <a:gd name="connsiteX15" fmla="*/ 1810411 w 1865369"/>
                  <a:gd name="connsiteY15" fmla="*/ 1180887 h 2446103"/>
                  <a:gd name="connsiteX16" fmla="*/ 1599993 w 1865369"/>
                  <a:gd name="connsiteY16" fmla="*/ 1456047 h 2446103"/>
                  <a:gd name="connsiteX17" fmla="*/ 1609242 w 1865369"/>
                  <a:gd name="connsiteY17" fmla="*/ 1599408 h 2446103"/>
                  <a:gd name="connsiteX18" fmla="*/ 1581494 w 1865369"/>
                  <a:gd name="connsiteY18" fmla="*/ 1775141 h 2446103"/>
                  <a:gd name="connsiteX19" fmla="*/ 1368765 w 1865369"/>
                  <a:gd name="connsiteY19" fmla="*/ 1830635 h 2446103"/>
                  <a:gd name="connsiteX20" fmla="*/ 568718 w 1865369"/>
                  <a:gd name="connsiteY20" fmla="*/ 2392520 h 2446103"/>
                  <a:gd name="connsiteX21" fmla="*/ 550581 w 1865369"/>
                  <a:gd name="connsiteY21" fmla="*/ 2423989 h 2446103"/>
                  <a:gd name="connsiteX22" fmla="*/ 550275 w 1865369"/>
                  <a:gd name="connsiteY22" fmla="*/ 2446103 h 2446103"/>
                  <a:gd name="connsiteX23" fmla="*/ 340884 w 1865369"/>
                  <a:gd name="connsiteY23" fmla="*/ 2366495 h 2446103"/>
                  <a:gd name="connsiteX24" fmla="*/ 358518 w 1865369"/>
                  <a:gd name="connsiteY24" fmla="*/ 2335652 h 2446103"/>
                  <a:gd name="connsiteX25" fmla="*/ 365238 w 1865369"/>
                  <a:gd name="connsiteY25" fmla="*/ 2281531 h 2446103"/>
                  <a:gd name="connsiteX26" fmla="*/ 108576 w 1865369"/>
                  <a:gd name="connsiteY26" fmla="*/ 1213259 h 2446103"/>
                  <a:gd name="connsiteX27" fmla="*/ 11461 w 1865369"/>
                  <a:gd name="connsiteY27" fmla="*/ 1030588 h 2446103"/>
                  <a:gd name="connsiteX28" fmla="*/ 90078 w 1865369"/>
                  <a:gd name="connsiteY28" fmla="*/ 921912 h 2446103"/>
                  <a:gd name="connsiteX29" fmla="*/ 201068 w 1865369"/>
                  <a:gd name="connsiteY29" fmla="*/ 806299 h 2446103"/>
                  <a:gd name="connsiteX30" fmla="*/ 226501 w 1865369"/>
                  <a:gd name="connsiteY30" fmla="*/ 403963 h 2446103"/>
                  <a:gd name="connsiteX31" fmla="*/ 305119 w 1865369"/>
                  <a:gd name="connsiteY31" fmla="*/ 299909 h 2446103"/>
                  <a:gd name="connsiteX32" fmla="*/ 416108 w 1865369"/>
                  <a:gd name="connsiteY32" fmla="*/ 369277 h 2446103"/>
                  <a:gd name="connsiteX33" fmla="*/ 573343 w 1865369"/>
                  <a:gd name="connsiteY33" fmla="*/ 764678 h 2446103"/>
                  <a:gd name="connsiteX34" fmla="*/ 684332 w 1865369"/>
                  <a:gd name="connsiteY34" fmla="*/ 873353 h 2446103"/>
                  <a:gd name="connsiteX35" fmla="*/ 744451 w 1865369"/>
                  <a:gd name="connsiteY35" fmla="*/ 975093 h 2446103"/>
                  <a:gd name="connsiteX36" fmla="*/ 617277 w 1865369"/>
                  <a:gd name="connsiteY36" fmla="*/ 1282627 h 2446103"/>
                  <a:gd name="connsiteX37" fmla="*/ 439231 w 1865369"/>
                  <a:gd name="connsiteY37" fmla="*/ 2140481 h 2446103"/>
                  <a:gd name="connsiteX38" fmla="*/ 478540 w 1865369"/>
                  <a:gd name="connsiteY38" fmla="*/ 2212163 h 2446103"/>
                  <a:gd name="connsiteX39" fmla="*/ 809195 w 1865369"/>
                  <a:gd name="connsiteY39" fmla="*/ 727681 h 2446103"/>
                  <a:gd name="connsiteX40" fmla="*/ 804570 w 1865369"/>
                  <a:gd name="connsiteY40" fmla="*/ 577382 h 2446103"/>
                  <a:gd name="connsiteX41" fmla="*/ 927122 w 1865369"/>
                  <a:gd name="connsiteY41" fmla="*/ 461768 h 2446103"/>
                  <a:gd name="connsiteX42" fmla="*/ 1010364 w 1865369"/>
                  <a:gd name="connsiteY42" fmla="*/ 397025 h 2446103"/>
                  <a:gd name="connsiteX43" fmla="*/ 1292461 w 1865369"/>
                  <a:gd name="connsiteY43" fmla="*/ 64057 h 2446103"/>
                  <a:gd name="connsiteX44" fmla="*/ 1456632 w 1865369"/>
                  <a:gd name="connsiteY44" fmla="*/ 13187 h 2446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865369" h="2446103">
                    <a:moveTo>
                      <a:pt x="1456632" y="13187"/>
                    </a:moveTo>
                    <a:cubicBezTo>
                      <a:pt x="1519064" y="47872"/>
                      <a:pt x="1523689" y="112616"/>
                      <a:pt x="1516751" y="175046"/>
                    </a:cubicBezTo>
                    <a:cubicBezTo>
                      <a:pt x="1505191" y="311472"/>
                      <a:pt x="1456632" y="436335"/>
                      <a:pt x="1401137" y="561197"/>
                    </a:cubicBezTo>
                    <a:cubicBezTo>
                      <a:pt x="1373390" y="623628"/>
                      <a:pt x="1368765" y="662937"/>
                      <a:pt x="1442758" y="697620"/>
                    </a:cubicBezTo>
                    <a:cubicBezTo>
                      <a:pt x="1528313" y="736930"/>
                      <a:pt x="1523689" y="801674"/>
                      <a:pt x="1456632" y="861793"/>
                    </a:cubicBezTo>
                    <a:cubicBezTo>
                      <a:pt x="1440447" y="877978"/>
                      <a:pt x="1421949" y="894165"/>
                      <a:pt x="1401137" y="901101"/>
                    </a:cubicBezTo>
                    <a:cubicBezTo>
                      <a:pt x="1158349" y="1000530"/>
                      <a:pt x="1031173" y="1204010"/>
                      <a:pt x="917873" y="1423675"/>
                    </a:cubicBezTo>
                    <a:cubicBezTo>
                      <a:pt x="774512" y="1705773"/>
                      <a:pt x="642711" y="1990184"/>
                      <a:pt x="524786" y="2297715"/>
                    </a:cubicBezTo>
                    <a:cubicBezTo>
                      <a:pt x="582592" y="2290780"/>
                      <a:pt x="605714" y="2251470"/>
                      <a:pt x="631151" y="2223723"/>
                    </a:cubicBezTo>
                    <a:cubicBezTo>
                      <a:pt x="793010" y="2047990"/>
                      <a:pt x="899375" y="1839885"/>
                      <a:pt x="964118" y="1610971"/>
                    </a:cubicBezTo>
                    <a:cubicBezTo>
                      <a:pt x="994177" y="1499981"/>
                      <a:pt x="1017299" y="1384368"/>
                      <a:pt x="1070483" y="1280314"/>
                    </a:cubicBezTo>
                    <a:cubicBezTo>
                      <a:pt x="1100541" y="1217884"/>
                      <a:pt x="1139851" y="1162389"/>
                      <a:pt x="1223093" y="1217884"/>
                    </a:cubicBezTo>
                    <a:cubicBezTo>
                      <a:pt x="1264714" y="1245631"/>
                      <a:pt x="1294773" y="1213259"/>
                      <a:pt x="1327144" y="1194761"/>
                    </a:cubicBezTo>
                    <a:cubicBezTo>
                      <a:pt x="1438133" y="1127704"/>
                      <a:pt x="1549123" y="1053711"/>
                      <a:pt x="1671675" y="1007465"/>
                    </a:cubicBezTo>
                    <a:cubicBezTo>
                      <a:pt x="1727169" y="986656"/>
                      <a:pt x="1794224" y="945035"/>
                      <a:pt x="1842783" y="1000530"/>
                    </a:cubicBezTo>
                    <a:cubicBezTo>
                      <a:pt x="1895964" y="1060649"/>
                      <a:pt x="1842783" y="1125393"/>
                      <a:pt x="1810411" y="1180887"/>
                    </a:cubicBezTo>
                    <a:cubicBezTo>
                      <a:pt x="1752603" y="1282628"/>
                      <a:pt x="1680923" y="1372805"/>
                      <a:pt x="1599993" y="1456047"/>
                    </a:cubicBezTo>
                    <a:cubicBezTo>
                      <a:pt x="1546812" y="1511541"/>
                      <a:pt x="1537562" y="1548538"/>
                      <a:pt x="1609242" y="1599408"/>
                    </a:cubicBezTo>
                    <a:cubicBezTo>
                      <a:pt x="1710982" y="1673401"/>
                      <a:pt x="1699422" y="1731209"/>
                      <a:pt x="1581494" y="1775141"/>
                    </a:cubicBezTo>
                    <a:cubicBezTo>
                      <a:pt x="1512126" y="1800577"/>
                      <a:pt x="1440447" y="1819075"/>
                      <a:pt x="1368765" y="1830635"/>
                    </a:cubicBezTo>
                    <a:cubicBezTo>
                      <a:pt x="1005739" y="1881506"/>
                      <a:pt x="781447" y="2128920"/>
                      <a:pt x="568718" y="2392520"/>
                    </a:cubicBezTo>
                    <a:cubicBezTo>
                      <a:pt x="559469" y="2404082"/>
                      <a:pt x="553544" y="2414487"/>
                      <a:pt x="550581" y="2423989"/>
                    </a:cubicBezTo>
                    <a:lnTo>
                      <a:pt x="550275" y="2446103"/>
                    </a:lnTo>
                    <a:lnTo>
                      <a:pt x="340884" y="2366495"/>
                    </a:lnTo>
                    <a:lnTo>
                      <a:pt x="358518" y="2335652"/>
                    </a:lnTo>
                    <a:cubicBezTo>
                      <a:pt x="362637" y="2320984"/>
                      <a:pt x="364660" y="2302919"/>
                      <a:pt x="365238" y="2281531"/>
                    </a:cubicBezTo>
                    <a:cubicBezTo>
                      <a:pt x="381425" y="1900004"/>
                      <a:pt x="339804" y="1534664"/>
                      <a:pt x="108576" y="1213259"/>
                    </a:cubicBezTo>
                    <a:cubicBezTo>
                      <a:pt x="69267" y="1157765"/>
                      <a:pt x="39208" y="1093021"/>
                      <a:pt x="11461" y="1030588"/>
                    </a:cubicBezTo>
                    <a:cubicBezTo>
                      <a:pt x="-18600" y="958909"/>
                      <a:pt x="11461" y="910350"/>
                      <a:pt x="90078" y="921912"/>
                    </a:cubicBezTo>
                    <a:cubicBezTo>
                      <a:pt x="194129" y="938097"/>
                      <a:pt x="205692" y="889540"/>
                      <a:pt x="201068" y="806299"/>
                    </a:cubicBezTo>
                    <a:cubicBezTo>
                      <a:pt x="196443" y="672187"/>
                      <a:pt x="191818" y="535761"/>
                      <a:pt x="226501" y="403963"/>
                    </a:cubicBezTo>
                    <a:cubicBezTo>
                      <a:pt x="238064" y="357717"/>
                      <a:pt x="249624" y="309158"/>
                      <a:pt x="305119" y="299909"/>
                    </a:cubicBezTo>
                    <a:cubicBezTo>
                      <a:pt x="358302" y="290660"/>
                      <a:pt x="390674" y="329970"/>
                      <a:pt x="416108" y="369277"/>
                    </a:cubicBezTo>
                    <a:cubicBezTo>
                      <a:pt x="494725" y="489516"/>
                      <a:pt x="534035" y="628252"/>
                      <a:pt x="573343" y="764678"/>
                    </a:cubicBezTo>
                    <a:cubicBezTo>
                      <a:pt x="589530" y="824797"/>
                      <a:pt x="605714" y="871042"/>
                      <a:pt x="684332" y="873353"/>
                    </a:cubicBezTo>
                    <a:cubicBezTo>
                      <a:pt x="746764" y="875667"/>
                      <a:pt x="753700" y="924223"/>
                      <a:pt x="744451" y="975093"/>
                    </a:cubicBezTo>
                    <a:cubicBezTo>
                      <a:pt x="725953" y="1088396"/>
                      <a:pt x="672772" y="1185512"/>
                      <a:pt x="617277" y="1282627"/>
                    </a:cubicBezTo>
                    <a:cubicBezTo>
                      <a:pt x="464667" y="1548538"/>
                      <a:pt x="423046" y="1839885"/>
                      <a:pt x="439231" y="2140481"/>
                    </a:cubicBezTo>
                    <a:cubicBezTo>
                      <a:pt x="439231" y="2158979"/>
                      <a:pt x="436920" y="2184415"/>
                      <a:pt x="478540" y="2212163"/>
                    </a:cubicBezTo>
                    <a:cubicBezTo>
                      <a:pt x="661209" y="1726584"/>
                      <a:pt x="903999" y="1266440"/>
                      <a:pt x="809195" y="727681"/>
                    </a:cubicBezTo>
                    <a:cubicBezTo>
                      <a:pt x="799946" y="679122"/>
                      <a:pt x="799946" y="628252"/>
                      <a:pt x="804570" y="577382"/>
                    </a:cubicBezTo>
                    <a:cubicBezTo>
                      <a:pt x="809195" y="503389"/>
                      <a:pt x="790697" y="403963"/>
                      <a:pt x="927122" y="461768"/>
                    </a:cubicBezTo>
                    <a:cubicBezTo>
                      <a:pt x="973367" y="480267"/>
                      <a:pt x="989552" y="427085"/>
                      <a:pt x="1010364" y="397025"/>
                    </a:cubicBezTo>
                    <a:cubicBezTo>
                      <a:pt x="1095917" y="276786"/>
                      <a:pt x="1181472" y="158861"/>
                      <a:pt x="1292461" y="64057"/>
                    </a:cubicBezTo>
                    <a:cubicBezTo>
                      <a:pt x="1338707" y="24749"/>
                      <a:pt x="1387263" y="-23810"/>
                      <a:pt x="1456632" y="13187"/>
                    </a:cubicBezTo>
                    <a:close/>
                  </a:path>
                </a:pathLst>
              </a:custGeom>
              <a:solidFill>
                <a:srgbClr val="57B877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260" name="Group 259">
              <a:extLst>
                <a:ext uri="{FF2B5EF4-FFF2-40B4-BE49-F238E27FC236}">
                  <a16:creationId xmlns:a16="http://schemas.microsoft.com/office/drawing/2014/main" id="{3AA09199-5C8F-450E-A08F-3183F2E6D132}"/>
                </a:ext>
              </a:extLst>
            </p:cNvPr>
            <p:cNvGrpSpPr/>
            <p:nvPr/>
          </p:nvGrpSpPr>
          <p:grpSpPr>
            <a:xfrm>
              <a:off x="6689736" y="3326983"/>
              <a:ext cx="571496" cy="1169993"/>
              <a:chOff x="7528445" y="2305877"/>
              <a:chExt cx="561155" cy="1148822"/>
            </a:xfrm>
          </p:grpSpPr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2C4DBE54-13AE-470D-9BA4-CCE0AFDA5CE1}"/>
                  </a:ext>
                </a:extLst>
              </p:cNvPr>
              <p:cNvSpPr/>
              <p:nvPr/>
            </p:nvSpPr>
            <p:spPr>
              <a:xfrm>
                <a:off x="7534623" y="2338366"/>
                <a:ext cx="554977" cy="1116333"/>
              </a:xfrm>
              <a:custGeom>
                <a:avLst/>
                <a:gdLst>
                  <a:gd name="connsiteX0" fmla="*/ 241208 w 288620"/>
                  <a:gd name="connsiteY0" fmla="*/ 327965 h 580557"/>
                  <a:gd name="connsiteX1" fmla="*/ 214668 w 288620"/>
                  <a:gd name="connsiteY1" fmla="*/ 286496 h 580557"/>
                  <a:gd name="connsiteX2" fmla="*/ 190119 w 288620"/>
                  <a:gd name="connsiteY2" fmla="*/ 214175 h 580557"/>
                  <a:gd name="connsiteX3" fmla="*/ 160925 w 288620"/>
                  <a:gd name="connsiteY3" fmla="*/ 131239 h 580557"/>
                  <a:gd name="connsiteX4" fmla="*/ 128414 w 288620"/>
                  <a:gd name="connsiteY4" fmla="*/ 83467 h 580557"/>
                  <a:gd name="connsiteX5" fmla="*/ 85287 w 288620"/>
                  <a:gd name="connsiteY5" fmla="*/ 69202 h 580557"/>
                  <a:gd name="connsiteX6" fmla="*/ 79316 w 288620"/>
                  <a:gd name="connsiteY6" fmla="*/ 62899 h 580557"/>
                  <a:gd name="connsiteX7" fmla="*/ 78984 w 288620"/>
                  <a:gd name="connsiteY7" fmla="*/ 40008 h 580557"/>
                  <a:gd name="connsiteX8" fmla="*/ 72349 w 288620"/>
                  <a:gd name="connsiteY8" fmla="*/ 3848 h 580557"/>
                  <a:gd name="connsiteX9" fmla="*/ 68036 w 288620"/>
                  <a:gd name="connsiteY9" fmla="*/ 199 h 580557"/>
                  <a:gd name="connsiteX10" fmla="*/ 58747 w 288620"/>
                  <a:gd name="connsiteY10" fmla="*/ 15459 h 580557"/>
                  <a:gd name="connsiteX11" fmla="*/ 61069 w 288620"/>
                  <a:gd name="connsiteY11" fmla="*/ 26407 h 580557"/>
                  <a:gd name="connsiteX12" fmla="*/ 63060 w 288620"/>
                  <a:gd name="connsiteY12" fmla="*/ 63562 h 580557"/>
                  <a:gd name="connsiteX13" fmla="*/ 56425 w 288620"/>
                  <a:gd name="connsiteY13" fmla="*/ 73515 h 580557"/>
                  <a:gd name="connsiteX14" fmla="*/ 40833 w 288620"/>
                  <a:gd name="connsiteY14" fmla="*/ 81145 h 580557"/>
                  <a:gd name="connsiteX15" fmla="*/ 3345 w 288620"/>
                  <a:gd name="connsiteY15" fmla="*/ 159105 h 580557"/>
                  <a:gd name="connsiteX16" fmla="*/ 3345 w 288620"/>
                  <a:gd name="connsiteY16" fmla="*/ 159105 h 580557"/>
                  <a:gd name="connsiteX17" fmla="*/ 3345 w 288620"/>
                  <a:gd name="connsiteY17" fmla="*/ 159105 h 580557"/>
                  <a:gd name="connsiteX18" fmla="*/ 28 w 288620"/>
                  <a:gd name="connsiteY18" fmla="*/ 203560 h 580557"/>
                  <a:gd name="connsiteX19" fmla="*/ 5999 w 288620"/>
                  <a:gd name="connsiteY19" fmla="*/ 298771 h 580557"/>
                  <a:gd name="connsiteX20" fmla="*/ 16947 w 288620"/>
                  <a:gd name="connsiteY20" fmla="*/ 392655 h 580557"/>
                  <a:gd name="connsiteX21" fmla="*/ 55762 w 288620"/>
                  <a:gd name="connsiteY21" fmla="*/ 509430 h 580557"/>
                  <a:gd name="connsiteX22" fmla="*/ 123106 w 288620"/>
                  <a:gd name="connsiteY22" fmla="*/ 573458 h 580557"/>
                  <a:gd name="connsiteX23" fmla="*/ 222962 w 288620"/>
                  <a:gd name="connsiteY23" fmla="*/ 565496 h 580557"/>
                  <a:gd name="connsiteX24" fmla="*/ 288980 w 288620"/>
                  <a:gd name="connsiteY24" fmla="*/ 462322 h 580557"/>
                  <a:gd name="connsiteX25" fmla="*/ 241208 w 288620"/>
                  <a:gd name="connsiteY25" fmla="*/ 327965 h 58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88620" h="580557">
                    <a:moveTo>
                      <a:pt x="241208" y="327965"/>
                    </a:moveTo>
                    <a:cubicBezTo>
                      <a:pt x="231588" y="314695"/>
                      <a:pt x="221635" y="301425"/>
                      <a:pt x="214668" y="286496"/>
                    </a:cubicBezTo>
                    <a:cubicBezTo>
                      <a:pt x="204053" y="263274"/>
                      <a:pt x="197418" y="238393"/>
                      <a:pt x="190119" y="214175"/>
                    </a:cubicBezTo>
                    <a:cubicBezTo>
                      <a:pt x="181494" y="186309"/>
                      <a:pt x="174195" y="157778"/>
                      <a:pt x="160925" y="131239"/>
                    </a:cubicBezTo>
                    <a:cubicBezTo>
                      <a:pt x="155286" y="111666"/>
                      <a:pt x="145002" y="95078"/>
                      <a:pt x="128414" y="83467"/>
                    </a:cubicBezTo>
                    <a:cubicBezTo>
                      <a:pt x="115476" y="74510"/>
                      <a:pt x="100879" y="70197"/>
                      <a:pt x="85287" y="69202"/>
                    </a:cubicBezTo>
                    <a:cubicBezTo>
                      <a:pt x="80311" y="68870"/>
                      <a:pt x="79316" y="67211"/>
                      <a:pt x="79316" y="62899"/>
                    </a:cubicBezTo>
                    <a:cubicBezTo>
                      <a:pt x="79647" y="55269"/>
                      <a:pt x="79647" y="47638"/>
                      <a:pt x="78984" y="40008"/>
                    </a:cubicBezTo>
                    <a:cubicBezTo>
                      <a:pt x="77989" y="27734"/>
                      <a:pt x="76662" y="15459"/>
                      <a:pt x="72349" y="3848"/>
                    </a:cubicBezTo>
                    <a:cubicBezTo>
                      <a:pt x="71685" y="2189"/>
                      <a:pt x="72017" y="-797"/>
                      <a:pt x="68036" y="199"/>
                    </a:cubicBezTo>
                    <a:cubicBezTo>
                      <a:pt x="58416" y="2521"/>
                      <a:pt x="56093" y="6170"/>
                      <a:pt x="58747" y="15459"/>
                    </a:cubicBezTo>
                    <a:cubicBezTo>
                      <a:pt x="59742" y="18776"/>
                      <a:pt x="60406" y="22757"/>
                      <a:pt x="61069" y="26407"/>
                    </a:cubicBezTo>
                    <a:cubicBezTo>
                      <a:pt x="63392" y="38681"/>
                      <a:pt x="61733" y="51288"/>
                      <a:pt x="63060" y="63562"/>
                    </a:cubicBezTo>
                    <a:cubicBezTo>
                      <a:pt x="63723" y="70197"/>
                      <a:pt x="62065" y="72188"/>
                      <a:pt x="56425" y="73515"/>
                    </a:cubicBezTo>
                    <a:cubicBezTo>
                      <a:pt x="50785" y="75173"/>
                      <a:pt x="45477" y="77496"/>
                      <a:pt x="40833" y="81145"/>
                    </a:cubicBezTo>
                    <a:cubicBezTo>
                      <a:pt x="15288" y="100718"/>
                      <a:pt x="5999" y="128253"/>
                      <a:pt x="3345" y="159105"/>
                    </a:cubicBezTo>
                    <a:cubicBezTo>
                      <a:pt x="3345" y="159105"/>
                      <a:pt x="3345" y="159105"/>
                      <a:pt x="3345" y="159105"/>
                    </a:cubicBezTo>
                    <a:cubicBezTo>
                      <a:pt x="3345" y="159105"/>
                      <a:pt x="3345" y="159105"/>
                      <a:pt x="3345" y="159105"/>
                    </a:cubicBezTo>
                    <a:cubicBezTo>
                      <a:pt x="1355" y="173702"/>
                      <a:pt x="28" y="188631"/>
                      <a:pt x="28" y="203560"/>
                    </a:cubicBezTo>
                    <a:cubicBezTo>
                      <a:pt x="-304" y="235407"/>
                      <a:pt x="2350" y="267255"/>
                      <a:pt x="5999" y="298771"/>
                    </a:cubicBezTo>
                    <a:cubicBezTo>
                      <a:pt x="9649" y="329955"/>
                      <a:pt x="10976" y="361803"/>
                      <a:pt x="16947" y="392655"/>
                    </a:cubicBezTo>
                    <a:cubicBezTo>
                      <a:pt x="24909" y="433129"/>
                      <a:pt x="35525" y="472938"/>
                      <a:pt x="55762" y="509430"/>
                    </a:cubicBezTo>
                    <a:cubicBezTo>
                      <a:pt x="71354" y="537629"/>
                      <a:pt x="91922" y="561515"/>
                      <a:pt x="123106" y="573458"/>
                    </a:cubicBezTo>
                    <a:cubicBezTo>
                      <a:pt x="157608" y="586728"/>
                      <a:pt x="190783" y="580093"/>
                      <a:pt x="222962" y="565496"/>
                    </a:cubicBezTo>
                    <a:cubicBezTo>
                      <a:pt x="267416" y="545591"/>
                      <a:pt x="289312" y="510426"/>
                      <a:pt x="288980" y="462322"/>
                    </a:cubicBezTo>
                    <a:cubicBezTo>
                      <a:pt x="288648" y="412229"/>
                      <a:pt x="270070" y="368106"/>
                      <a:pt x="241208" y="327965"/>
                    </a:cubicBezTo>
                    <a:close/>
                  </a:path>
                </a:pathLst>
              </a:custGeom>
              <a:solidFill>
                <a:srgbClr val="662D91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F86DDA8C-2F56-4CFC-9012-A392B31F2DAD}"/>
                  </a:ext>
                </a:extLst>
              </p:cNvPr>
              <p:cNvSpPr/>
              <p:nvPr/>
            </p:nvSpPr>
            <p:spPr>
              <a:xfrm>
                <a:off x="7528445" y="2305877"/>
                <a:ext cx="322366" cy="322366"/>
              </a:xfrm>
              <a:custGeom>
                <a:avLst/>
                <a:gdLst>
                  <a:gd name="connsiteX0" fmla="*/ 157912 w 155921"/>
                  <a:gd name="connsiteY0" fmla="*/ 131239 h 155921"/>
                  <a:gd name="connsiteX1" fmla="*/ 109145 w 155921"/>
                  <a:gd name="connsiteY1" fmla="*/ 120291 h 155921"/>
                  <a:gd name="connsiteX2" fmla="*/ 98197 w 155921"/>
                  <a:gd name="connsiteY2" fmla="*/ 123940 h 155921"/>
                  <a:gd name="connsiteX3" fmla="*/ 75638 w 155921"/>
                  <a:gd name="connsiteY3" fmla="*/ 148490 h 155921"/>
                  <a:gd name="connsiteX4" fmla="*/ 67013 w 155921"/>
                  <a:gd name="connsiteY4" fmla="*/ 150148 h 155921"/>
                  <a:gd name="connsiteX5" fmla="*/ 36824 w 155921"/>
                  <a:gd name="connsiteY5" fmla="*/ 136215 h 155921"/>
                  <a:gd name="connsiteX6" fmla="*/ 27867 w 155921"/>
                  <a:gd name="connsiteY6" fmla="*/ 137210 h 155921"/>
                  <a:gd name="connsiteX7" fmla="*/ 0 w 155921"/>
                  <a:gd name="connsiteY7" fmla="*/ 159105 h 155921"/>
                  <a:gd name="connsiteX8" fmla="*/ 37487 w 155921"/>
                  <a:gd name="connsiteY8" fmla="*/ 81145 h 155921"/>
                  <a:gd name="connsiteX9" fmla="*/ 53080 w 155921"/>
                  <a:gd name="connsiteY9" fmla="*/ 73515 h 155921"/>
                  <a:gd name="connsiteX10" fmla="*/ 59715 w 155921"/>
                  <a:gd name="connsiteY10" fmla="*/ 63562 h 155921"/>
                  <a:gd name="connsiteX11" fmla="*/ 57724 w 155921"/>
                  <a:gd name="connsiteY11" fmla="*/ 26407 h 155921"/>
                  <a:gd name="connsiteX12" fmla="*/ 55734 w 155921"/>
                  <a:gd name="connsiteY12" fmla="*/ 15459 h 155921"/>
                  <a:gd name="connsiteX13" fmla="*/ 65022 w 155921"/>
                  <a:gd name="connsiteY13" fmla="*/ 199 h 155921"/>
                  <a:gd name="connsiteX14" fmla="*/ 69335 w 155921"/>
                  <a:gd name="connsiteY14" fmla="*/ 3848 h 155921"/>
                  <a:gd name="connsiteX15" fmla="*/ 75970 w 155921"/>
                  <a:gd name="connsiteY15" fmla="*/ 40008 h 155921"/>
                  <a:gd name="connsiteX16" fmla="*/ 76302 w 155921"/>
                  <a:gd name="connsiteY16" fmla="*/ 62899 h 155921"/>
                  <a:gd name="connsiteX17" fmla="*/ 82273 w 155921"/>
                  <a:gd name="connsiteY17" fmla="*/ 69202 h 155921"/>
                  <a:gd name="connsiteX18" fmla="*/ 125400 w 155921"/>
                  <a:gd name="connsiteY18" fmla="*/ 83467 h 155921"/>
                  <a:gd name="connsiteX19" fmla="*/ 157912 w 155921"/>
                  <a:gd name="connsiteY19" fmla="*/ 131239 h 155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55921" h="155921">
                    <a:moveTo>
                      <a:pt x="157912" y="131239"/>
                    </a:moveTo>
                    <a:cubicBezTo>
                      <a:pt x="141656" y="127589"/>
                      <a:pt x="125400" y="124272"/>
                      <a:pt x="109145" y="120291"/>
                    </a:cubicBezTo>
                    <a:cubicBezTo>
                      <a:pt x="103837" y="118964"/>
                      <a:pt x="101183" y="120623"/>
                      <a:pt x="98197" y="123940"/>
                    </a:cubicBezTo>
                    <a:cubicBezTo>
                      <a:pt x="90899" y="132234"/>
                      <a:pt x="82937" y="140196"/>
                      <a:pt x="75638" y="148490"/>
                    </a:cubicBezTo>
                    <a:cubicBezTo>
                      <a:pt x="72984" y="151475"/>
                      <a:pt x="70662" y="151807"/>
                      <a:pt x="67013" y="150148"/>
                    </a:cubicBezTo>
                    <a:cubicBezTo>
                      <a:pt x="57061" y="145504"/>
                      <a:pt x="46776" y="141191"/>
                      <a:pt x="36824" y="136215"/>
                    </a:cubicBezTo>
                    <a:cubicBezTo>
                      <a:pt x="33506" y="134556"/>
                      <a:pt x="31184" y="134556"/>
                      <a:pt x="27867" y="137210"/>
                    </a:cubicBezTo>
                    <a:cubicBezTo>
                      <a:pt x="18910" y="144509"/>
                      <a:pt x="9289" y="151807"/>
                      <a:pt x="0" y="159105"/>
                    </a:cubicBezTo>
                    <a:cubicBezTo>
                      <a:pt x="2654" y="128253"/>
                      <a:pt x="11943" y="100718"/>
                      <a:pt x="37487" y="81145"/>
                    </a:cubicBezTo>
                    <a:cubicBezTo>
                      <a:pt x="42132" y="77496"/>
                      <a:pt x="47440" y="75173"/>
                      <a:pt x="53080" y="73515"/>
                    </a:cubicBezTo>
                    <a:cubicBezTo>
                      <a:pt x="58388" y="71856"/>
                      <a:pt x="60378" y="69865"/>
                      <a:pt x="59715" y="63562"/>
                    </a:cubicBezTo>
                    <a:cubicBezTo>
                      <a:pt x="58056" y="51288"/>
                      <a:pt x="60046" y="38681"/>
                      <a:pt x="57724" y="26407"/>
                    </a:cubicBezTo>
                    <a:cubicBezTo>
                      <a:pt x="57061" y="22757"/>
                      <a:pt x="56729" y="18776"/>
                      <a:pt x="55734" y="15459"/>
                    </a:cubicBezTo>
                    <a:cubicBezTo>
                      <a:pt x="53411" y="6170"/>
                      <a:pt x="55734" y="2521"/>
                      <a:pt x="65022" y="199"/>
                    </a:cubicBezTo>
                    <a:cubicBezTo>
                      <a:pt x="69003" y="-797"/>
                      <a:pt x="68672" y="2189"/>
                      <a:pt x="69335" y="3848"/>
                    </a:cubicBezTo>
                    <a:cubicBezTo>
                      <a:pt x="73648" y="15459"/>
                      <a:pt x="74975" y="27734"/>
                      <a:pt x="75970" y="40008"/>
                    </a:cubicBezTo>
                    <a:cubicBezTo>
                      <a:pt x="76634" y="47638"/>
                      <a:pt x="76302" y="55269"/>
                      <a:pt x="76302" y="62899"/>
                    </a:cubicBezTo>
                    <a:cubicBezTo>
                      <a:pt x="76302" y="67211"/>
                      <a:pt x="77297" y="68870"/>
                      <a:pt x="82273" y="69202"/>
                    </a:cubicBezTo>
                    <a:cubicBezTo>
                      <a:pt x="97865" y="69865"/>
                      <a:pt x="112794" y="74178"/>
                      <a:pt x="125400" y="83467"/>
                    </a:cubicBezTo>
                    <a:cubicBezTo>
                      <a:pt x="141988" y="95078"/>
                      <a:pt x="151940" y="111666"/>
                      <a:pt x="157912" y="131239"/>
                    </a:cubicBezTo>
                    <a:close/>
                  </a:path>
                </a:pathLst>
              </a:custGeom>
              <a:solidFill>
                <a:srgbClr val="57B877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</p:grpSp>
        <p:grpSp>
          <p:nvGrpSpPr>
            <p:cNvPr id="267" name="Group 266">
              <a:extLst>
                <a:ext uri="{FF2B5EF4-FFF2-40B4-BE49-F238E27FC236}">
                  <a16:creationId xmlns:a16="http://schemas.microsoft.com/office/drawing/2014/main" id="{3453CE08-1BA0-4D29-80F6-4E83A64F0F5F}"/>
                </a:ext>
              </a:extLst>
            </p:cNvPr>
            <p:cNvGrpSpPr/>
            <p:nvPr/>
          </p:nvGrpSpPr>
          <p:grpSpPr>
            <a:xfrm rot="589284">
              <a:off x="6893904" y="2907196"/>
              <a:ext cx="894850" cy="1580284"/>
              <a:chOff x="1624045" y="1828164"/>
              <a:chExt cx="1040665" cy="1837790"/>
            </a:xfrm>
          </p:grpSpPr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5360C235-2BE9-4414-ACDE-D4C5A472616B}"/>
                  </a:ext>
                </a:extLst>
              </p:cNvPr>
              <p:cNvSpPr/>
              <p:nvPr/>
            </p:nvSpPr>
            <p:spPr>
              <a:xfrm>
                <a:off x="1993856" y="2624160"/>
                <a:ext cx="242621" cy="316811"/>
              </a:xfrm>
              <a:custGeom>
                <a:avLst/>
                <a:gdLst>
                  <a:gd name="connsiteX0" fmla="*/ 189033 w 242621"/>
                  <a:gd name="connsiteY0" fmla="*/ 2023 h 316811"/>
                  <a:gd name="connsiteX1" fmla="*/ 192642 w 242621"/>
                  <a:gd name="connsiteY1" fmla="*/ 4028 h 316811"/>
                  <a:gd name="connsiteX2" fmla="*/ 203470 w 242621"/>
                  <a:gd name="connsiteY2" fmla="*/ 57565 h 316811"/>
                  <a:gd name="connsiteX3" fmla="*/ 209285 w 242621"/>
                  <a:gd name="connsiteY3" fmla="*/ 125138 h 316811"/>
                  <a:gd name="connsiteX4" fmla="*/ 210889 w 242621"/>
                  <a:gd name="connsiteY4" fmla="*/ 130552 h 316811"/>
                  <a:gd name="connsiteX5" fmla="*/ 199460 w 242621"/>
                  <a:gd name="connsiteY5" fmla="*/ 183287 h 316811"/>
                  <a:gd name="connsiteX6" fmla="*/ 205275 w 242621"/>
                  <a:gd name="connsiteY6" fmla="*/ 189703 h 316811"/>
                  <a:gd name="connsiteX7" fmla="*/ 216704 w 242621"/>
                  <a:gd name="connsiteY7" fmla="*/ 194516 h 316811"/>
                  <a:gd name="connsiteX8" fmla="*/ 230940 w 242621"/>
                  <a:gd name="connsiteY8" fmla="*/ 219780 h 316811"/>
                  <a:gd name="connsiteX9" fmla="*/ 243172 w 242621"/>
                  <a:gd name="connsiteY9" fmla="*/ 260886 h 316811"/>
                  <a:gd name="connsiteX10" fmla="*/ 243573 w 242621"/>
                  <a:gd name="connsiteY10" fmla="*/ 265097 h 316811"/>
                  <a:gd name="connsiteX11" fmla="*/ 235953 w 242621"/>
                  <a:gd name="connsiteY11" fmla="*/ 256675 h 316811"/>
                  <a:gd name="connsiteX12" fmla="*/ 212694 w 242621"/>
                  <a:gd name="connsiteY12" fmla="*/ 199328 h 316811"/>
                  <a:gd name="connsiteX13" fmla="*/ 202066 w 242621"/>
                  <a:gd name="connsiteY13" fmla="*/ 195117 h 316811"/>
                  <a:gd name="connsiteX14" fmla="*/ 197254 w 242621"/>
                  <a:gd name="connsiteY14" fmla="*/ 207349 h 316811"/>
                  <a:gd name="connsiteX15" fmla="*/ 128678 w 242621"/>
                  <a:gd name="connsiteY15" fmla="*/ 250258 h 316811"/>
                  <a:gd name="connsiteX16" fmla="*/ 97799 w 242621"/>
                  <a:gd name="connsiteY16" fmla="*/ 244644 h 316811"/>
                  <a:gd name="connsiteX17" fmla="*/ 69126 w 242621"/>
                  <a:gd name="connsiteY17" fmla="*/ 222187 h 316811"/>
                  <a:gd name="connsiteX18" fmla="*/ 60103 w 242621"/>
                  <a:gd name="connsiteY18" fmla="*/ 208953 h 316811"/>
                  <a:gd name="connsiteX19" fmla="*/ 52283 w 242621"/>
                  <a:gd name="connsiteY19" fmla="*/ 210958 h 316811"/>
                  <a:gd name="connsiteX20" fmla="*/ 48072 w 242621"/>
                  <a:gd name="connsiteY20" fmla="*/ 212361 h 316811"/>
                  <a:gd name="connsiteX21" fmla="*/ 43661 w 242621"/>
                  <a:gd name="connsiteY21" fmla="*/ 217775 h 316811"/>
                  <a:gd name="connsiteX22" fmla="*/ 34437 w 242621"/>
                  <a:gd name="connsiteY22" fmla="*/ 246248 h 316811"/>
                  <a:gd name="connsiteX23" fmla="*/ 20000 w 242621"/>
                  <a:gd name="connsiteY23" fmla="*/ 286752 h 316811"/>
                  <a:gd name="connsiteX24" fmla="*/ 17794 w 242621"/>
                  <a:gd name="connsiteY24" fmla="*/ 297379 h 316811"/>
                  <a:gd name="connsiteX25" fmla="*/ 12381 w 242621"/>
                  <a:gd name="connsiteY25" fmla="*/ 308407 h 316811"/>
                  <a:gd name="connsiteX26" fmla="*/ 350 w 242621"/>
                  <a:gd name="connsiteY26" fmla="*/ 318233 h 316811"/>
                  <a:gd name="connsiteX27" fmla="*/ 751 w 242621"/>
                  <a:gd name="connsiteY27" fmla="*/ 315225 h 316811"/>
                  <a:gd name="connsiteX28" fmla="*/ 32031 w 242621"/>
                  <a:gd name="connsiteY28" fmla="*/ 234217 h 316811"/>
                  <a:gd name="connsiteX29" fmla="*/ 39049 w 242621"/>
                  <a:gd name="connsiteY29" fmla="*/ 213364 h 316811"/>
                  <a:gd name="connsiteX30" fmla="*/ 52082 w 242621"/>
                  <a:gd name="connsiteY30" fmla="*/ 199729 h 316811"/>
                  <a:gd name="connsiteX31" fmla="*/ 56293 w 242621"/>
                  <a:gd name="connsiteY31" fmla="*/ 184490 h 316811"/>
                  <a:gd name="connsiteX32" fmla="*/ 120457 w 242621"/>
                  <a:gd name="connsiteY32" fmla="*/ 149601 h 316811"/>
                  <a:gd name="connsiteX33" fmla="*/ 128077 w 242621"/>
                  <a:gd name="connsiteY33" fmla="*/ 140778 h 316811"/>
                  <a:gd name="connsiteX34" fmla="*/ 134092 w 242621"/>
                  <a:gd name="connsiteY34" fmla="*/ 127344 h 316811"/>
                  <a:gd name="connsiteX35" fmla="*/ 144519 w 242621"/>
                  <a:gd name="connsiteY35" fmla="*/ 111102 h 316811"/>
                  <a:gd name="connsiteX36" fmla="*/ 153542 w 242621"/>
                  <a:gd name="connsiteY36" fmla="*/ 93858 h 316811"/>
                  <a:gd name="connsiteX37" fmla="*/ 173593 w 242621"/>
                  <a:gd name="connsiteY37" fmla="*/ 40321 h 316811"/>
                  <a:gd name="connsiteX38" fmla="*/ 182616 w 242621"/>
                  <a:gd name="connsiteY38" fmla="*/ 10645 h 316811"/>
                  <a:gd name="connsiteX39" fmla="*/ 189033 w 242621"/>
                  <a:gd name="connsiteY39" fmla="*/ 2023 h 316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42621" h="316811">
                    <a:moveTo>
                      <a:pt x="189033" y="2023"/>
                    </a:moveTo>
                    <a:cubicBezTo>
                      <a:pt x="193244" y="-3191"/>
                      <a:pt x="192442" y="3226"/>
                      <a:pt x="192642" y="4028"/>
                    </a:cubicBezTo>
                    <a:cubicBezTo>
                      <a:pt x="197254" y="21673"/>
                      <a:pt x="200863" y="39519"/>
                      <a:pt x="203470" y="57565"/>
                    </a:cubicBezTo>
                    <a:cubicBezTo>
                      <a:pt x="206678" y="80022"/>
                      <a:pt x="208483" y="102480"/>
                      <a:pt x="209285" y="125138"/>
                    </a:cubicBezTo>
                    <a:cubicBezTo>
                      <a:pt x="209285" y="127143"/>
                      <a:pt x="209084" y="129148"/>
                      <a:pt x="210889" y="130552"/>
                    </a:cubicBezTo>
                    <a:cubicBezTo>
                      <a:pt x="207079" y="148197"/>
                      <a:pt x="203470" y="165842"/>
                      <a:pt x="199460" y="183287"/>
                    </a:cubicBezTo>
                    <a:cubicBezTo>
                      <a:pt x="198257" y="188701"/>
                      <a:pt x="198858" y="191508"/>
                      <a:pt x="205275" y="189703"/>
                    </a:cubicBezTo>
                    <a:cubicBezTo>
                      <a:pt x="210087" y="188300"/>
                      <a:pt x="213696" y="190907"/>
                      <a:pt x="216704" y="194516"/>
                    </a:cubicBezTo>
                    <a:cubicBezTo>
                      <a:pt x="223120" y="202135"/>
                      <a:pt x="227732" y="210757"/>
                      <a:pt x="230940" y="219780"/>
                    </a:cubicBezTo>
                    <a:cubicBezTo>
                      <a:pt x="235753" y="233215"/>
                      <a:pt x="240164" y="246850"/>
                      <a:pt x="243172" y="260886"/>
                    </a:cubicBezTo>
                    <a:cubicBezTo>
                      <a:pt x="244174" y="262289"/>
                      <a:pt x="244174" y="263693"/>
                      <a:pt x="243573" y="265097"/>
                    </a:cubicBezTo>
                    <a:cubicBezTo>
                      <a:pt x="237357" y="265498"/>
                      <a:pt x="236755" y="260284"/>
                      <a:pt x="235953" y="256675"/>
                    </a:cubicBezTo>
                    <a:cubicBezTo>
                      <a:pt x="231341" y="236223"/>
                      <a:pt x="222519" y="217575"/>
                      <a:pt x="212694" y="199328"/>
                    </a:cubicBezTo>
                    <a:cubicBezTo>
                      <a:pt x="210488" y="195117"/>
                      <a:pt x="207079" y="192711"/>
                      <a:pt x="202066" y="195117"/>
                    </a:cubicBezTo>
                    <a:cubicBezTo>
                      <a:pt x="200462" y="199128"/>
                      <a:pt x="198257" y="203138"/>
                      <a:pt x="197254" y="207349"/>
                    </a:cubicBezTo>
                    <a:cubicBezTo>
                      <a:pt x="191439" y="233816"/>
                      <a:pt x="157552" y="254670"/>
                      <a:pt x="128678" y="250258"/>
                    </a:cubicBezTo>
                    <a:cubicBezTo>
                      <a:pt x="118252" y="248654"/>
                      <a:pt x="107825" y="247652"/>
                      <a:pt x="97799" y="244644"/>
                    </a:cubicBezTo>
                    <a:cubicBezTo>
                      <a:pt x="85367" y="240834"/>
                      <a:pt x="75542" y="233816"/>
                      <a:pt x="69126" y="222187"/>
                    </a:cubicBezTo>
                    <a:cubicBezTo>
                      <a:pt x="66519" y="217575"/>
                      <a:pt x="63913" y="212762"/>
                      <a:pt x="60103" y="208953"/>
                    </a:cubicBezTo>
                    <a:cubicBezTo>
                      <a:pt x="56293" y="205143"/>
                      <a:pt x="53486" y="204742"/>
                      <a:pt x="52283" y="210958"/>
                    </a:cubicBezTo>
                    <a:cubicBezTo>
                      <a:pt x="51080" y="212161"/>
                      <a:pt x="49676" y="212161"/>
                      <a:pt x="48072" y="212361"/>
                    </a:cubicBezTo>
                    <a:cubicBezTo>
                      <a:pt x="45064" y="212963"/>
                      <a:pt x="44663" y="215570"/>
                      <a:pt x="43661" y="217775"/>
                    </a:cubicBezTo>
                    <a:cubicBezTo>
                      <a:pt x="39650" y="226999"/>
                      <a:pt x="37244" y="236624"/>
                      <a:pt x="34437" y="246248"/>
                    </a:cubicBezTo>
                    <a:cubicBezTo>
                      <a:pt x="30627" y="260084"/>
                      <a:pt x="25614" y="273518"/>
                      <a:pt x="20000" y="286752"/>
                    </a:cubicBezTo>
                    <a:cubicBezTo>
                      <a:pt x="18597" y="290161"/>
                      <a:pt x="17594" y="293569"/>
                      <a:pt x="17794" y="297379"/>
                    </a:cubicBezTo>
                    <a:cubicBezTo>
                      <a:pt x="16190" y="301189"/>
                      <a:pt x="14185" y="304798"/>
                      <a:pt x="12381" y="308407"/>
                    </a:cubicBezTo>
                    <a:cubicBezTo>
                      <a:pt x="7769" y="310814"/>
                      <a:pt x="6766" y="317832"/>
                      <a:pt x="350" y="318233"/>
                    </a:cubicBezTo>
                    <a:cubicBezTo>
                      <a:pt x="-252" y="317230"/>
                      <a:pt x="-51" y="316227"/>
                      <a:pt x="751" y="315225"/>
                    </a:cubicBezTo>
                    <a:cubicBezTo>
                      <a:pt x="15388" y="289760"/>
                      <a:pt x="24612" y="262490"/>
                      <a:pt x="32031" y="234217"/>
                    </a:cubicBezTo>
                    <a:cubicBezTo>
                      <a:pt x="33836" y="227199"/>
                      <a:pt x="36643" y="220382"/>
                      <a:pt x="39049" y="213364"/>
                    </a:cubicBezTo>
                    <a:cubicBezTo>
                      <a:pt x="41455" y="206948"/>
                      <a:pt x="43460" y="201333"/>
                      <a:pt x="52082" y="199729"/>
                    </a:cubicBezTo>
                    <a:cubicBezTo>
                      <a:pt x="60303" y="198125"/>
                      <a:pt x="57897" y="190505"/>
                      <a:pt x="56293" y="184490"/>
                    </a:cubicBezTo>
                    <a:cubicBezTo>
                      <a:pt x="81959" y="180680"/>
                      <a:pt x="102612" y="167647"/>
                      <a:pt x="120457" y="149601"/>
                    </a:cubicBezTo>
                    <a:cubicBezTo>
                      <a:pt x="123265" y="146794"/>
                      <a:pt x="125671" y="143786"/>
                      <a:pt x="128077" y="140778"/>
                    </a:cubicBezTo>
                    <a:cubicBezTo>
                      <a:pt x="128277" y="135565"/>
                      <a:pt x="131085" y="131354"/>
                      <a:pt x="134092" y="127344"/>
                    </a:cubicBezTo>
                    <a:cubicBezTo>
                      <a:pt x="138103" y="122130"/>
                      <a:pt x="140910" y="116516"/>
                      <a:pt x="144519" y="111102"/>
                    </a:cubicBezTo>
                    <a:cubicBezTo>
                      <a:pt x="149532" y="106490"/>
                      <a:pt x="150735" y="99673"/>
                      <a:pt x="153542" y="93858"/>
                    </a:cubicBezTo>
                    <a:cubicBezTo>
                      <a:pt x="161763" y="76614"/>
                      <a:pt x="169784" y="59169"/>
                      <a:pt x="173593" y="40321"/>
                    </a:cubicBezTo>
                    <a:cubicBezTo>
                      <a:pt x="180812" y="31699"/>
                      <a:pt x="178807" y="20269"/>
                      <a:pt x="182616" y="10645"/>
                    </a:cubicBezTo>
                    <a:cubicBezTo>
                      <a:pt x="184622" y="7437"/>
                      <a:pt x="184421" y="3226"/>
                      <a:pt x="189033" y="2023"/>
                    </a:cubicBezTo>
                    <a:close/>
                  </a:path>
                </a:pathLst>
              </a:custGeom>
              <a:solidFill>
                <a:srgbClr val="DBDBDB"/>
              </a:solidFill>
              <a:ln w="19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7FEC8A27-52C6-4239-B7CE-536A62D06837}"/>
                  </a:ext>
                </a:extLst>
              </p:cNvPr>
              <p:cNvSpPr/>
              <p:nvPr/>
            </p:nvSpPr>
            <p:spPr>
              <a:xfrm>
                <a:off x="1886240" y="1828164"/>
                <a:ext cx="537376" cy="982516"/>
              </a:xfrm>
              <a:custGeom>
                <a:avLst/>
                <a:gdLst>
                  <a:gd name="connsiteX0" fmla="*/ 536062 w 537376"/>
                  <a:gd name="connsiteY0" fmla="*/ 24639 h 982516"/>
                  <a:gd name="connsiteX1" fmla="*/ 532252 w 537376"/>
                  <a:gd name="connsiteY1" fmla="*/ 26844 h 982516"/>
                  <a:gd name="connsiteX2" fmla="*/ 526637 w 537376"/>
                  <a:gd name="connsiteY2" fmla="*/ 38674 h 982516"/>
                  <a:gd name="connsiteX3" fmla="*/ 521825 w 537376"/>
                  <a:gd name="connsiteY3" fmla="*/ 47698 h 982516"/>
                  <a:gd name="connsiteX4" fmla="*/ 398910 w 537376"/>
                  <a:gd name="connsiteY4" fmla="*/ 343856 h 982516"/>
                  <a:gd name="connsiteX5" fmla="*/ 299255 w 537376"/>
                  <a:gd name="connsiteY5" fmla="*/ 708189 h 982516"/>
                  <a:gd name="connsiteX6" fmla="*/ 283014 w 537376"/>
                  <a:gd name="connsiteY6" fmla="*/ 783983 h 982516"/>
                  <a:gd name="connsiteX7" fmla="*/ 283014 w 537376"/>
                  <a:gd name="connsiteY7" fmla="*/ 783983 h 982516"/>
                  <a:gd name="connsiteX8" fmla="*/ 266170 w 537376"/>
                  <a:gd name="connsiteY8" fmla="*/ 859376 h 982516"/>
                  <a:gd name="connsiteX9" fmla="*/ 265769 w 537376"/>
                  <a:gd name="connsiteY9" fmla="*/ 854364 h 982516"/>
                  <a:gd name="connsiteX10" fmla="*/ 263764 w 537376"/>
                  <a:gd name="connsiteY10" fmla="*/ 779772 h 982516"/>
                  <a:gd name="connsiteX11" fmla="*/ 252937 w 537376"/>
                  <a:gd name="connsiteY11" fmla="*/ 657259 h 982516"/>
                  <a:gd name="connsiteX12" fmla="*/ 246119 w 537376"/>
                  <a:gd name="connsiteY12" fmla="*/ 456745 h 982516"/>
                  <a:gd name="connsiteX13" fmla="*/ 252335 w 537376"/>
                  <a:gd name="connsiteY13" fmla="*/ 340648 h 982516"/>
                  <a:gd name="connsiteX14" fmla="*/ 264967 w 537376"/>
                  <a:gd name="connsiteY14" fmla="*/ 256833 h 982516"/>
                  <a:gd name="connsiteX15" fmla="*/ 263564 w 537376"/>
                  <a:gd name="connsiteY15" fmla="*/ 251419 h 982516"/>
                  <a:gd name="connsiteX16" fmla="*/ 259353 w 537376"/>
                  <a:gd name="connsiteY16" fmla="*/ 255430 h 982516"/>
                  <a:gd name="connsiteX17" fmla="*/ 252736 w 537376"/>
                  <a:gd name="connsiteY17" fmla="*/ 274679 h 982516"/>
                  <a:gd name="connsiteX18" fmla="*/ 251132 w 537376"/>
                  <a:gd name="connsiteY18" fmla="*/ 278689 h 982516"/>
                  <a:gd name="connsiteX19" fmla="*/ 223461 w 537376"/>
                  <a:gd name="connsiteY19" fmla="*/ 433686 h 982516"/>
                  <a:gd name="connsiteX20" fmla="*/ 223662 w 537376"/>
                  <a:gd name="connsiteY20" fmla="*/ 595501 h 982516"/>
                  <a:gd name="connsiteX21" fmla="*/ 230880 w 537376"/>
                  <a:gd name="connsiteY21" fmla="*/ 810652 h 982516"/>
                  <a:gd name="connsiteX22" fmla="*/ 230680 w 537376"/>
                  <a:gd name="connsiteY22" fmla="*/ 827896 h 982516"/>
                  <a:gd name="connsiteX23" fmla="*/ 229878 w 537376"/>
                  <a:gd name="connsiteY23" fmla="*/ 827294 h 982516"/>
                  <a:gd name="connsiteX24" fmla="*/ 229477 w 537376"/>
                  <a:gd name="connsiteY24" fmla="*/ 826693 h 982516"/>
                  <a:gd name="connsiteX25" fmla="*/ 228875 w 537376"/>
                  <a:gd name="connsiteY25" fmla="*/ 818672 h 982516"/>
                  <a:gd name="connsiteX26" fmla="*/ 203009 w 537376"/>
                  <a:gd name="connsiteY26" fmla="*/ 641418 h 982516"/>
                  <a:gd name="connsiteX27" fmla="*/ 157292 w 537376"/>
                  <a:gd name="connsiteY27" fmla="*/ 418046 h 982516"/>
                  <a:gd name="connsiteX28" fmla="*/ 46207 w 537376"/>
                  <a:gd name="connsiteY28" fmla="*/ 16417 h 982516"/>
                  <a:gd name="connsiteX29" fmla="*/ 41796 w 537376"/>
                  <a:gd name="connsiteY29" fmla="*/ 3184 h 982516"/>
                  <a:gd name="connsiteX30" fmla="*/ 35981 w 537376"/>
                  <a:gd name="connsiteY30" fmla="*/ 3585 h 982516"/>
                  <a:gd name="connsiteX31" fmla="*/ 36583 w 537376"/>
                  <a:gd name="connsiteY31" fmla="*/ 10803 h 982516"/>
                  <a:gd name="connsiteX32" fmla="*/ 88917 w 537376"/>
                  <a:gd name="connsiteY32" fmla="*/ 269466 h 982516"/>
                  <a:gd name="connsiteX33" fmla="*/ 148469 w 537376"/>
                  <a:gd name="connsiteY33" fmla="*/ 565424 h 982516"/>
                  <a:gd name="connsiteX34" fmla="*/ 193384 w 537376"/>
                  <a:gd name="connsiteY34" fmla="*/ 835114 h 982516"/>
                  <a:gd name="connsiteX35" fmla="*/ 196993 w 537376"/>
                  <a:gd name="connsiteY35" fmla="*/ 862785 h 982516"/>
                  <a:gd name="connsiteX36" fmla="*/ 194387 w 537376"/>
                  <a:gd name="connsiteY36" fmla="*/ 858173 h 982516"/>
                  <a:gd name="connsiteX37" fmla="*/ 144058 w 537376"/>
                  <a:gd name="connsiteY37" fmla="*/ 707187 h 982516"/>
                  <a:gd name="connsiteX38" fmla="*/ 109168 w 537376"/>
                  <a:gd name="connsiteY38" fmla="*/ 636405 h 982516"/>
                  <a:gd name="connsiteX39" fmla="*/ 40192 w 537376"/>
                  <a:gd name="connsiteY39" fmla="*/ 543768 h 982516"/>
                  <a:gd name="connsiteX40" fmla="*/ 40192 w 537376"/>
                  <a:gd name="connsiteY40" fmla="*/ 543768 h 982516"/>
                  <a:gd name="connsiteX41" fmla="*/ 22346 w 537376"/>
                  <a:gd name="connsiteY41" fmla="*/ 526524 h 982516"/>
                  <a:gd name="connsiteX42" fmla="*/ 9112 w 537376"/>
                  <a:gd name="connsiteY42" fmla="*/ 516298 h 982516"/>
                  <a:gd name="connsiteX43" fmla="*/ 1292 w 537376"/>
                  <a:gd name="connsiteY43" fmla="*/ 514493 h 982516"/>
                  <a:gd name="connsiteX44" fmla="*/ 2495 w 537376"/>
                  <a:gd name="connsiteY44" fmla="*/ 522313 h 982516"/>
                  <a:gd name="connsiteX45" fmla="*/ 13323 w 537376"/>
                  <a:gd name="connsiteY45" fmla="*/ 536951 h 982516"/>
                  <a:gd name="connsiteX46" fmla="*/ 53626 w 537376"/>
                  <a:gd name="connsiteY46" fmla="*/ 595300 h 982516"/>
                  <a:gd name="connsiteX47" fmla="*/ 110572 w 537376"/>
                  <a:gd name="connsiteY47" fmla="*/ 735860 h 982516"/>
                  <a:gd name="connsiteX48" fmla="*/ 164711 w 537376"/>
                  <a:gd name="connsiteY48" fmla="*/ 980487 h 982516"/>
                  <a:gd name="connsiteX49" fmla="*/ 177744 w 537376"/>
                  <a:gd name="connsiteY49" fmla="*/ 981690 h 982516"/>
                  <a:gd name="connsiteX50" fmla="*/ 230279 w 537376"/>
                  <a:gd name="connsiteY50" fmla="*/ 949607 h 982516"/>
                  <a:gd name="connsiteX51" fmla="*/ 239101 w 537376"/>
                  <a:gd name="connsiteY51" fmla="*/ 936574 h 982516"/>
                  <a:gd name="connsiteX52" fmla="*/ 238901 w 537376"/>
                  <a:gd name="connsiteY52" fmla="*/ 934368 h 982516"/>
                  <a:gd name="connsiteX53" fmla="*/ 255944 w 537376"/>
                  <a:gd name="connsiteY53" fmla="*/ 909104 h 982516"/>
                  <a:gd name="connsiteX54" fmla="*/ 286222 w 537376"/>
                  <a:gd name="connsiteY54" fmla="*/ 838523 h 982516"/>
                  <a:gd name="connsiteX55" fmla="*/ 296448 w 537376"/>
                  <a:gd name="connsiteY55" fmla="*/ 800225 h 982516"/>
                  <a:gd name="connsiteX56" fmla="*/ 298654 w 537376"/>
                  <a:gd name="connsiteY56" fmla="*/ 803634 h 982516"/>
                  <a:gd name="connsiteX57" fmla="*/ 307877 w 537376"/>
                  <a:gd name="connsiteY57" fmla="*/ 855968 h 982516"/>
                  <a:gd name="connsiteX58" fmla="*/ 313692 w 537376"/>
                  <a:gd name="connsiteY58" fmla="*/ 918327 h 982516"/>
                  <a:gd name="connsiteX59" fmla="*/ 318505 w 537376"/>
                  <a:gd name="connsiteY59" fmla="*/ 926348 h 982516"/>
                  <a:gd name="connsiteX60" fmla="*/ 330134 w 537376"/>
                  <a:gd name="connsiteY60" fmla="*/ 857973 h 982516"/>
                  <a:gd name="connsiteX61" fmla="*/ 365425 w 537376"/>
                  <a:gd name="connsiteY61" fmla="*/ 623773 h 982516"/>
                  <a:gd name="connsiteX62" fmla="*/ 408736 w 537376"/>
                  <a:gd name="connsiteY62" fmla="*/ 417043 h 982516"/>
                  <a:gd name="connsiteX63" fmla="*/ 531851 w 537376"/>
                  <a:gd name="connsiteY63" fmla="*/ 43687 h 982516"/>
                  <a:gd name="connsiteX64" fmla="*/ 537465 w 537376"/>
                  <a:gd name="connsiteY64" fmla="*/ 29451 h 982516"/>
                  <a:gd name="connsiteX65" fmla="*/ 536062 w 537376"/>
                  <a:gd name="connsiteY65" fmla="*/ 24639 h 982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537376" h="982516">
                    <a:moveTo>
                      <a:pt x="536062" y="24639"/>
                    </a:moveTo>
                    <a:cubicBezTo>
                      <a:pt x="533856" y="23636"/>
                      <a:pt x="533054" y="25441"/>
                      <a:pt x="532252" y="26844"/>
                    </a:cubicBezTo>
                    <a:cubicBezTo>
                      <a:pt x="530247" y="30854"/>
                      <a:pt x="528442" y="34664"/>
                      <a:pt x="526637" y="38674"/>
                    </a:cubicBezTo>
                    <a:cubicBezTo>
                      <a:pt x="525033" y="41682"/>
                      <a:pt x="523429" y="44690"/>
                      <a:pt x="521825" y="47698"/>
                    </a:cubicBezTo>
                    <a:cubicBezTo>
                      <a:pt x="472900" y="143142"/>
                      <a:pt x="432998" y="242396"/>
                      <a:pt x="398910" y="343856"/>
                    </a:cubicBezTo>
                    <a:cubicBezTo>
                      <a:pt x="358808" y="463362"/>
                      <a:pt x="327127" y="585274"/>
                      <a:pt x="299255" y="708189"/>
                    </a:cubicBezTo>
                    <a:cubicBezTo>
                      <a:pt x="293641" y="733454"/>
                      <a:pt x="287224" y="758518"/>
                      <a:pt x="283014" y="783983"/>
                    </a:cubicBezTo>
                    <a:lnTo>
                      <a:pt x="283014" y="783983"/>
                    </a:lnTo>
                    <a:cubicBezTo>
                      <a:pt x="276196" y="808847"/>
                      <a:pt x="272386" y="834312"/>
                      <a:pt x="266170" y="859376"/>
                    </a:cubicBezTo>
                    <a:cubicBezTo>
                      <a:pt x="265769" y="857572"/>
                      <a:pt x="265769" y="855968"/>
                      <a:pt x="265769" y="854364"/>
                    </a:cubicBezTo>
                    <a:cubicBezTo>
                      <a:pt x="266371" y="829500"/>
                      <a:pt x="265569" y="804636"/>
                      <a:pt x="263764" y="779772"/>
                    </a:cubicBezTo>
                    <a:cubicBezTo>
                      <a:pt x="260556" y="738868"/>
                      <a:pt x="255944" y="698163"/>
                      <a:pt x="252937" y="657259"/>
                    </a:cubicBezTo>
                    <a:cubicBezTo>
                      <a:pt x="248124" y="590488"/>
                      <a:pt x="245117" y="523717"/>
                      <a:pt x="246119" y="456745"/>
                    </a:cubicBezTo>
                    <a:cubicBezTo>
                      <a:pt x="246721" y="417846"/>
                      <a:pt x="248325" y="379146"/>
                      <a:pt x="252335" y="340648"/>
                    </a:cubicBezTo>
                    <a:cubicBezTo>
                      <a:pt x="255142" y="312576"/>
                      <a:pt x="259554" y="284504"/>
                      <a:pt x="264967" y="256833"/>
                    </a:cubicBezTo>
                    <a:cubicBezTo>
                      <a:pt x="265368" y="254828"/>
                      <a:pt x="266772" y="252221"/>
                      <a:pt x="263564" y="251419"/>
                    </a:cubicBezTo>
                    <a:cubicBezTo>
                      <a:pt x="260556" y="250617"/>
                      <a:pt x="260155" y="253424"/>
                      <a:pt x="259353" y="255430"/>
                    </a:cubicBezTo>
                    <a:cubicBezTo>
                      <a:pt x="257147" y="261846"/>
                      <a:pt x="254942" y="268262"/>
                      <a:pt x="252736" y="274679"/>
                    </a:cubicBezTo>
                    <a:cubicBezTo>
                      <a:pt x="252135" y="276082"/>
                      <a:pt x="251533" y="277286"/>
                      <a:pt x="251132" y="278689"/>
                    </a:cubicBezTo>
                    <a:cubicBezTo>
                      <a:pt x="235091" y="329219"/>
                      <a:pt x="226669" y="380951"/>
                      <a:pt x="223461" y="433686"/>
                    </a:cubicBezTo>
                    <a:cubicBezTo>
                      <a:pt x="220052" y="487624"/>
                      <a:pt x="221255" y="541562"/>
                      <a:pt x="223662" y="595501"/>
                    </a:cubicBezTo>
                    <a:cubicBezTo>
                      <a:pt x="226870" y="667084"/>
                      <a:pt x="229276" y="738868"/>
                      <a:pt x="230880" y="810652"/>
                    </a:cubicBezTo>
                    <a:cubicBezTo>
                      <a:pt x="231682" y="816466"/>
                      <a:pt x="231682" y="822081"/>
                      <a:pt x="230680" y="827896"/>
                    </a:cubicBezTo>
                    <a:cubicBezTo>
                      <a:pt x="230680" y="828297"/>
                      <a:pt x="230078" y="827896"/>
                      <a:pt x="229878" y="827294"/>
                    </a:cubicBezTo>
                    <a:cubicBezTo>
                      <a:pt x="229878" y="827094"/>
                      <a:pt x="229677" y="826893"/>
                      <a:pt x="229477" y="826693"/>
                    </a:cubicBezTo>
                    <a:cubicBezTo>
                      <a:pt x="229276" y="824086"/>
                      <a:pt x="229276" y="821279"/>
                      <a:pt x="228875" y="818672"/>
                    </a:cubicBezTo>
                    <a:cubicBezTo>
                      <a:pt x="221255" y="759521"/>
                      <a:pt x="212834" y="700369"/>
                      <a:pt x="203009" y="641418"/>
                    </a:cubicBezTo>
                    <a:cubicBezTo>
                      <a:pt x="190577" y="566426"/>
                      <a:pt x="176140" y="491635"/>
                      <a:pt x="157292" y="418046"/>
                    </a:cubicBezTo>
                    <a:cubicBezTo>
                      <a:pt x="122803" y="283501"/>
                      <a:pt x="84906" y="149759"/>
                      <a:pt x="46207" y="16417"/>
                    </a:cubicBezTo>
                    <a:cubicBezTo>
                      <a:pt x="45004" y="12006"/>
                      <a:pt x="43601" y="7394"/>
                      <a:pt x="41796" y="3184"/>
                    </a:cubicBezTo>
                    <a:cubicBezTo>
                      <a:pt x="39991" y="-827"/>
                      <a:pt x="37585" y="-1428"/>
                      <a:pt x="35981" y="3585"/>
                    </a:cubicBezTo>
                    <a:cubicBezTo>
                      <a:pt x="36182" y="5991"/>
                      <a:pt x="36182" y="8397"/>
                      <a:pt x="36583" y="10803"/>
                    </a:cubicBezTo>
                    <a:cubicBezTo>
                      <a:pt x="51822" y="97425"/>
                      <a:pt x="71071" y="183245"/>
                      <a:pt x="88917" y="269466"/>
                    </a:cubicBezTo>
                    <a:cubicBezTo>
                      <a:pt x="109369" y="368118"/>
                      <a:pt x="129621" y="466570"/>
                      <a:pt x="148469" y="565424"/>
                    </a:cubicBezTo>
                    <a:cubicBezTo>
                      <a:pt x="165513" y="655053"/>
                      <a:pt x="180752" y="744883"/>
                      <a:pt x="193384" y="835114"/>
                    </a:cubicBezTo>
                    <a:cubicBezTo>
                      <a:pt x="194587" y="844338"/>
                      <a:pt x="195790" y="853561"/>
                      <a:pt x="196993" y="862785"/>
                    </a:cubicBezTo>
                    <a:cubicBezTo>
                      <a:pt x="195389" y="861381"/>
                      <a:pt x="194788" y="859777"/>
                      <a:pt x="194387" y="858173"/>
                    </a:cubicBezTo>
                    <a:cubicBezTo>
                      <a:pt x="181955" y="806441"/>
                      <a:pt x="164911" y="756112"/>
                      <a:pt x="144058" y="707187"/>
                    </a:cubicBezTo>
                    <a:cubicBezTo>
                      <a:pt x="133832" y="682924"/>
                      <a:pt x="122803" y="659063"/>
                      <a:pt x="109168" y="636405"/>
                    </a:cubicBezTo>
                    <a:cubicBezTo>
                      <a:pt x="90521" y="602318"/>
                      <a:pt x="69467" y="570035"/>
                      <a:pt x="40192" y="543768"/>
                    </a:cubicBezTo>
                    <a:cubicBezTo>
                      <a:pt x="40192" y="543768"/>
                      <a:pt x="40192" y="543768"/>
                      <a:pt x="40192" y="543768"/>
                    </a:cubicBezTo>
                    <a:cubicBezTo>
                      <a:pt x="34978" y="537352"/>
                      <a:pt x="28562" y="531938"/>
                      <a:pt x="22346" y="526524"/>
                    </a:cubicBezTo>
                    <a:cubicBezTo>
                      <a:pt x="18135" y="522915"/>
                      <a:pt x="13724" y="519305"/>
                      <a:pt x="9112" y="516298"/>
                    </a:cubicBezTo>
                    <a:cubicBezTo>
                      <a:pt x="6907" y="514894"/>
                      <a:pt x="4099" y="511886"/>
                      <a:pt x="1292" y="514493"/>
                    </a:cubicBezTo>
                    <a:cubicBezTo>
                      <a:pt x="-1515" y="517100"/>
                      <a:pt x="891" y="520107"/>
                      <a:pt x="2495" y="522313"/>
                    </a:cubicBezTo>
                    <a:cubicBezTo>
                      <a:pt x="5904" y="527326"/>
                      <a:pt x="9513" y="532339"/>
                      <a:pt x="13323" y="536951"/>
                    </a:cubicBezTo>
                    <a:cubicBezTo>
                      <a:pt x="28362" y="555398"/>
                      <a:pt x="41796" y="574647"/>
                      <a:pt x="53626" y="595300"/>
                    </a:cubicBezTo>
                    <a:cubicBezTo>
                      <a:pt x="78891" y="639614"/>
                      <a:pt x="96135" y="687135"/>
                      <a:pt x="110572" y="735860"/>
                    </a:cubicBezTo>
                    <a:cubicBezTo>
                      <a:pt x="134433" y="816065"/>
                      <a:pt x="149873" y="898276"/>
                      <a:pt x="164711" y="980487"/>
                    </a:cubicBezTo>
                    <a:cubicBezTo>
                      <a:pt x="168721" y="984296"/>
                      <a:pt x="173333" y="983093"/>
                      <a:pt x="177744" y="981690"/>
                    </a:cubicBezTo>
                    <a:cubicBezTo>
                      <a:pt x="197795" y="975273"/>
                      <a:pt x="215441" y="964646"/>
                      <a:pt x="230279" y="949607"/>
                    </a:cubicBezTo>
                    <a:cubicBezTo>
                      <a:pt x="233888" y="945998"/>
                      <a:pt x="238500" y="942389"/>
                      <a:pt x="239101" y="936574"/>
                    </a:cubicBezTo>
                    <a:cubicBezTo>
                      <a:pt x="239101" y="935772"/>
                      <a:pt x="238901" y="934970"/>
                      <a:pt x="238901" y="934368"/>
                    </a:cubicBezTo>
                    <a:cubicBezTo>
                      <a:pt x="245518" y="926548"/>
                      <a:pt x="251332" y="918327"/>
                      <a:pt x="255944" y="909104"/>
                    </a:cubicBezTo>
                    <a:cubicBezTo>
                      <a:pt x="269780" y="887248"/>
                      <a:pt x="278803" y="863186"/>
                      <a:pt x="286222" y="838523"/>
                    </a:cubicBezTo>
                    <a:cubicBezTo>
                      <a:pt x="290633" y="826091"/>
                      <a:pt x="294042" y="813258"/>
                      <a:pt x="296448" y="800225"/>
                    </a:cubicBezTo>
                    <a:cubicBezTo>
                      <a:pt x="297451" y="801027"/>
                      <a:pt x="298453" y="802029"/>
                      <a:pt x="298654" y="803634"/>
                    </a:cubicBezTo>
                    <a:cubicBezTo>
                      <a:pt x="301060" y="821279"/>
                      <a:pt x="305672" y="838322"/>
                      <a:pt x="307877" y="855968"/>
                    </a:cubicBezTo>
                    <a:cubicBezTo>
                      <a:pt x="310684" y="876821"/>
                      <a:pt x="311687" y="897674"/>
                      <a:pt x="313692" y="918327"/>
                    </a:cubicBezTo>
                    <a:cubicBezTo>
                      <a:pt x="313893" y="921536"/>
                      <a:pt x="312890" y="926147"/>
                      <a:pt x="318505" y="926348"/>
                    </a:cubicBezTo>
                    <a:cubicBezTo>
                      <a:pt x="322314" y="903489"/>
                      <a:pt x="326525" y="880831"/>
                      <a:pt x="330134" y="857973"/>
                    </a:cubicBezTo>
                    <a:cubicBezTo>
                      <a:pt x="342366" y="779973"/>
                      <a:pt x="352391" y="701572"/>
                      <a:pt x="365425" y="623773"/>
                    </a:cubicBezTo>
                    <a:cubicBezTo>
                      <a:pt x="377054" y="554195"/>
                      <a:pt x="391491" y="485419"/>
                      <a:pt x="408736" y="417043"/>
                    </a:cubicBezTo>
                    <a:cubicBezTo>
                      <a:pt x="441018" y="289717"/>
                      <a:pt x="483527" y="165800"/>
                      <a:pt x="531851" y="43687"/>
                    </a:cubicBezTo>
                    <a:cubicBezTo>
                      <a:pt x="533655" y="38875"/>
                      <a:pt x="535460" y="34063"/>
                      <a:pt x="537465" y="29451"/>
                    </a:cubicBezTo>
                    <a:cubicBezTo>
                      <a:pt x="538067" y="27446"/>
                      <a:pt x="538468" y="25641"/>
                      <a:pt x="536062" y="24639"/>
                    </a:cubicBezTo>
                    <a:close/>
                  </a:path>
                </a:pathLst>
              </a:custGeom>
              <a:solidFill>
                <a:srgbClr val="57B877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564BBC41-FDA7-4F0A-A9AD-2053F021E7F2}"/>
                  </a:ext>
                </a:extLst>
              </p:cNvPr>
              <p:cNvSpPr/>
              <p:nvPr/>
            </p:nvSpPr>
            <p:spPr>
              <a:xfrm>
                <a:off x="2008025" y="3633872"/>
                <a:ext cx="210539" cy="32082"/>
              </a:xfrm>
              <a:custGeom>
                <a:avLst/>
                <a:gdLst>
                  <a:gd name="connsiteX0" fmla="*/ 206143 w 210539"/>
                  <a:gd name="connsiteY0" fmla="*/ 15531 h 32082"/>
                  <a:gd name="connsiteX1" fmla="*/ 199326 w 210539"/>
                  <a:gd name="connsiteY1" fmla="*/ 13125 h 32082"/>
                  <a:gd name="connsiteX2" fmla="*/ 146992 w 210539"/>
                  <a:gd name="connsiteY2" fmla="*/ 3300 h 32082"/>
                  <a:gd name="connsiteX3" fmla="*/ 141177 w 210539"/>
                  <a:gd name="connsiteY3" fmla="*/ 4704 h 32082"/>
                  <a:gd name="connsiteX4" fmla="*/ 149197 w 210539"/>
                  <a:gd name="connsiteY4" fmla="*/ 6107 h 32082"/>
                  <a:gd name="connsiteX5" fmla="*/ 188298 w 210539"/>
                  <a:gd name="connsiteY5" fmla="*/ 14930 h 32082"/>
                  <a:gd name="connsiteX6" fmla="*/ 196118 w 210539"/>
                  <a:gd name="connsiteY6" fmla="*/ 20143 h 32082"/>
                  <a:gd name="connsiteX7" fmla="*/ 188097 w 210539"/>
                  <a:gd name="connsiteY7" fmla="*/ 23752 h 32082"/>
                  <a:gd name="connsiteX8" fmla="*/ 187295 w 210539"/>
                  <a:gd name="connsiteY8" fmla="*/ 23953 h 32082"/>
                  <a:gd name="connsiteX9" fmla="*/ 137768 w 210539"/>
                  <a:gd name="connsiteY9" fmla="*/ 28765 h 32082"/>
                  <a:gd name="connsiteX10" fmla="*/ 78216 w 210539"/>
                  <a:gd name="connsiteY10" fmla="*/ 26760 h 32082"/>
                  <a:gd name="connsiteX11" fmla="*/ 85434 w 210539"/>
                  <a:gd name="connsiteY11" fmla="*/ 26760 h 32082"/>
                  <a:gd name="connsiteX12" fmla="*/ 143182 w 210539"/>
                  <a:gd name="connsiteY12" fmla="*/ 26760 h 32082"/>
                  <a:gd name="connsiteX13" fmla="*/ 176467 w 210539"/>
                  <a:gd name="connsiteY13" fmla="*/ 22349 h 32082"/>
                  <a:gd name="connsiteX14" fmla="*/ 180678 w 210539"/>
                  <a:gd name="connsiteY14" fmla="*/ 18940 h 32082"/>
                  <a:gd name="connsiteX15" fmla="*/ 176868 w 210539"/>
                  <a:gd name="connsiteY15" fmla="*/ 15130 h 32082"/>
                  <a:gd name="connsiteX16" fmla="*/ 161429 w 210539"/>
                  <a:gd name="connsiteY16" fmla="*/ 10920 h 32082"/>
                  <a:gd name="connsiteX17" fmla="*/ 68190 w 210539"/>
                  <a:gd name="connsiteY17" fmla="*/ 5105 h 32082"/>
                  <a:gd name="connsiteX18" fmla="*/ 35707 w 210539"/>
                  <a:gd name="connsiteY18" fmla="*/ 12925 h 32082"/>
                  <a:gd name="connsiteX19" fmla="*/ 32098 w 210539"/>
                  <a:gd name="connsiteY19" fmla="*/ 17135 h 32082"/>
                  <a:gd name="connsiteX20" fmla="*/ 36910 w 210539"/>
                  <a:gd name="connsiteY20" fmla="*/ 20945 h 32082"/>
                  <a:gd name="connsiteX21" fmla="*/ 47537 w 210539"/>
                  <a:gd name="connsiteY21" fmla="*/ 25156 h 32082"/>
                  <a:gd name="connsiteX22" fmla="*/ 20067 w 210539"/>
                  <a:gd name="connsiteY22" fmla="*/ 22549 h 32082"/>
                  <a:gd name="connsiteX23" fmla="*/ 15254 w 210539"/>
                  <a:gd name="connsiteY23" fmla="*/ 19742 h 32082"/>
                  <a:gd name="connsiteX24" fmla="*/ 19265 w 210539"/>
                  <a:gd name="connsiteY24" fmla="*/ 15130 h 32082"/>
                  <a:gd name="connsiteX25" fmla="*/ 41722 w 210539"/>
                  <a:gd name="connsiteY25" fmla="*/ 6709 h 32082"/>
                  <a:gd name="connsiteX26" fmla="*/ 127141 w 210539"/>
                  <a:gd name="connsiteY26" fmla="*/ 4303 h 32082"/>
                  <a:gd name="connsiteX27" fmla="*/ 132154 w 210539"/>
                  <a:gd name="connsiteY27" fmla="*/ 2899 h 32082"/>
                  <a:gd name="connsiteX28" fmla="*/ 113907 w 210539"/>
                  <a:gd name="connsiteY28" fmla="*/ 1696 h 32082"/>
                  <a:gd name="connsiteX29" fmla="*/ 25481 w 210539"/>
                  <a:gd name="connsiteY29" fmla="*/ 7310 h 32082"/>
                  <a:gd name="connsiteX30" fmla="*/ 2823 w 210539"/>
                  <a:gd name="connsiteY30" fmla="*/ 17336 h 32082"/>
                  <a:gd name="connsiteX31" fmla="*/ 3825 w 210539"/>
                  <a:gd name="connsiteY31" fmla="*/ 24554 h 32082"/>
                  <a:gd name="connsiteX32" fmla="*/ 9440 w 210539"/>
                  <a:gd name="connsiteY32" fmla="*/ 25958 h 32082"/>
                  <a:gd name="connsiteX33" fmla="*/ 88843 w 210539"/>
                  <a:gd name="connsiteY33" fmla="*/ 32976 h 32082"/>
                  <a:gd name="connsiteX34" fmla="*/ 180077 w 210539"/>
                  <a:gd name="connsiteY34" fmla="*/ 30169 h 32082"/>
                  <a:gd name="connsiteX35" fmla="*/ 206544 w 210539"/>
                  <a:gd name="connsiteY35" fmla="*/ 24554 h 32082"/>
                  <a:gd name="connsiteX36" fmla="*/ 210555 w 210539"/>
                  <a:gd name="connsiteY36" fmla="*/ 20745 h 32082"/>
                  <a:gd name="connsiteX37" fmla="*/ 206143 w 210539"/>
                  <a:gd name="connsiteY37" fmla="*/ 15531 h 32082"/>
                  <a:gd name="connsiteX38" fmla="*/ 50545 w 210539"/>
                  <a:gd name="connsiteY38" fmla="*/ 17938 h 32082"/>
                  <a:gd name="connsiteX39" fmla="*/ 55558 w 210539"/>
                  <a:gd name="connsiteY39" fmla="*/ 14729 h 32082"/>
                  <a:gd name="connsiteX40" fmla="*/ 97465 w 210539"/>
                  <a:gd name="connsiteY40" fmla="*/ 9516 h 32082"/>
                  <a:gd name="connsiteX41" fmla="*/ 157017 w 210539"/>
                  <a:gd name="connsiteY41" fmla="*/ 11521 h 32082"/>
                  <a:gd name="connsiteX42" fmla="*/ 163434 w 210539"/>
                  <a:gd name="connsiteY42" fmla="*/ 14930 h 32082"/>
                  <a:gd name="connsiteX43" fmla="*/ 157418 w 210539"/>
                  <a:gd name="connsiteY43" fmla="*/ 17737 h 32082"/>
                  <a:gd name="connsiteX44" fmla="*/ 55758 w 210539"/>
                  <a:gd name="connsiteY44" fmla="*/ 20544 h 32082"/>
                  <a:gd name="connsiteX45" fmla="*/ 50545 w 210539"/>
                  <a:gd name="connsiteY45" fmla="*/ 17938 h 32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210539" h="32082">
                    <a:moveTo>
                      <a:pt x="206143" y="15531"/>
                    </a:moveTo>
                    <a:cubicBezTo>
                      <a:pt x="203938" y="14529"/>
                      <a:pt x="201531" y="13927"/>
                      <a:pt x="199326" y="13125"/>
                    </a:cubicBezTo>
                    <a:cubicBezTo>
                      <a:pt x="182282" y="7711"/>
                      <a:pt x="164637" y="5706"/>
                      <a:pt x="146992" y="3300"/>
                    </a:cubicBezTo>
                    <a:cubicBezTo>
                      <a:pt x="145187" y="3099"/>
                      <a:pt x="142982" y="1896"/>
                      <a:pt x="141177" y="4704"/>
                    </a:cubicBezTo>
                    <a:cubicBezTo>
                      <a:pt x="143984" y="5105"/>
                      <a:pt x="146591" y="5706"/>
                      <a:pt x="149197" y="6107"/>
                    </a:cubicBezTo>
                    <a:cubicBezTo>
                      <a:pt x="162431" y="8313"/>
                      <a:pt x="175866" y="9917"/>
                      <a:pt x="188298" y="14930"/>
                    </a:cubicBezTo>
                    <a:cubicBezTo>
                      <a:pt x="191305" y="16133"/>
                      <a:pt x="196318" y="16333"/>
                      <a:pt x="196118" y="20143"/>
                    </a:cubicBezTo>
                    <a:cubicBezTo>
                      <a:pt x="195917" y="23552"/>
                      <a:pt x="191105" y="22950"/>
                      <a:pt x="188097" y="23752"/>
                    </a:cubicBezTo>
                    <a:cubicBezTo>
                      <a:pt x="187897" y="23752"/>
                      <a:pt x="187696" y="23752"/>
                      <a:pt x="187295" y="23953"/>
                    </a:cubicBezTo>
                    <a:cubicBezTo>
                      <a:pt x="171053" y="27362"/>
                      <a:pt x="154411" y="26961"/>
                      <a:pt x="137768" y="28765"/>
                    </a:cubicBezTo>
                    <a:cubicBezTo>
                      <a:pt x="117917" y="30770"/>
                      <a:pt x="98066" y="29367"/>
                      <a:pt x="78216" y="26760"/>
                    </a:cubicBezTo>
                    <a:cubicBezTo>
                      <a:pt x="80622" y="26760"/>
                      <a:pt x="83028" y="26560"/>
                      <a:pt x="85434" y="26760"/>
                    </a:cubicBezTo>
                    <a:cubicBezTo>
                      <a:pt x="104683" y="27763"/>
                      <a:pt x="123933" y="28765"/>
                      <a:pt x="143182" y="26760"/>
                    </a:cubicBezTo>
                    <a:cubicBezTo>
                      <a:pt x="154411" y="25557"/>
                      <a:pt x="165640" y="25156"/>
                      <a:pt x="176467" y="22349"/>
                    </a:cubicBezTo>
                    <a:cubicBezTo>
                      <a:pt x="178272" y="21948"/>
                      <a:pt x="180678" y="21346"/>
                      <a:pt x="180678" y="18940"/>
                    </a:cubicBezTo>
                    <a:cubicBezTo>
                      <a:pt x="180678" y="16534"/>
                      <a:pt x="178673" y="15732"/>
                      <a:pt x="176868" y="15130"/>
                    </a:cubicBezTo>
                    <a:cubicBezTo>
                      <a:pt x="171655" y="13526"/>
                      <a:pt x="166642" y="11521"/>
                      <a:pt x="161429" y="10920"/>
                    </a:cubicBezTo>
                    <a:cubicBezTo>
                      <a:pt x="130550" y="6909"/>
                      <a:pt x="99270" y="4303"/>
                      <a:pt x="68190" y="5105"/>
                    </a:cubicBezTo>
                    <a:cubicBezTo>
                      <a:pt x="57162" y="5305"/>
                      <a:pt x="45732" y="6709"/>
                      <a:pt x="35707" y="12925"/>
                    </a:cubicBezTo>
                    <a:cubicBezTo>
                      <a:pt x="34103" y="13927"/>
                      <a:pt x="31897" y="14729"/>
                      <a:pt x="32098" y="17135"/>
                    </a:cubicBezTo>
                    <a:cubicBezTo>
                      <a:pt x="32298" y="19943"/>
                      <a:pt x="34704" y="20344"/>
                      <a:pt x="36910" y="20945"/>
                    </a:cubicBezTo>
                    <a:cubicBezTo>
                      <a:pt x="40720" y="21747"/>
                      <a:pt x="44329" y="22349"/>
                      <a:pt x="47537" y="25156"/>
                    </a:cubicBezTo>
                    <a:cubicBezTo>
                      <a:pt x="38313" y="23953"/>
                      <a:pt x="29090" y="25156"/>
                      <a:pt x="20067" y="22549"/>
                    </a:cubicBezTo>
                    <a:cubicBezTo>
                      <a:pt x="18262" y="21948"/>
                      <a:pt x="15655" y="21948"/>
                      <a:pt x="15254" y="19742"/>
                    </a:cubicBezTo>
                    <a:cubicBezTo>
                      <a:pt x="14653" y="16935"/>
                      <a:pt x="17460" y="16133"/>
                      <a:pt x="19265" y="15130"/>
                    </a:cubicBezTo>
                    <a:cubicBezTo>
                      <a:pt x="26283" y="11120"/>
                      <a:pt x="33902" y="8313"/>
                      <a:pt x="41722" y="6709"/>
                    </a:cubicBezTo>
                    <a:cubicBezTo>
                      <a:pt x="69995" y="894"/>
                      <a:pt x="98668" y="4303"/>
                      <a:pt x="127141" y="4303"/>
                    </a:cubicBezTo>
                    <a:cubicBezTo>
                      <a:pt x="128745" y="4303"/>
                      <a:pt x="130349" y="5706"/>
                      <a:pt x="132154" y="2899"/>
                    </a:cubicBezTo>
                    <a:cubicBezTo>
                      <a:pt x="125737" y="2498"/>
                      <a:pt x="119722" y="2097"/>
                      <a:pt x="113907" y="1696"/>
                    </a:cubicBezTo>
                    <a:cubicBezTo>
                      <a:pt x="84231" y="-911"/>
                      <a:pt x="54555" y="-1512"/>
                      <a:pt x="25481" y="7310"/>
                    </a:cubicBezTo>
                    <a:cubicBezTo>
                      <a:pt x="17661" y="9717"/>
                      <a:pt x="9640" y="12323"/>
                      <a:pt x="2823" y="17336"/>
                    </a:cubicBezTo>
                    <a:cubicBezTo>
                      <a:pt x="-1188" y="20344"/>
                      <a:pt x="-987" y="22750"/>
                      <a:pt x="3825" y="24554"/>
                    </a:cubicBezTo>
                    <a:cubicBezTo>
                      <a:pt x="5630" y="25156"/>
                      <a:pt x="7635" y="25557"/>
                      <a:pt x="9440" y="25958"/>
                    </a:cubicBezTo>
                    <a:cubicBezTo>
                      <a:pt x="35707" y="29968"/>
                      <a:pt x="62175" y="31773"/>
                      <a:pt x="88843" y="32976"/>
                    </a:cubicBezTo>
                    <a:cubicBezTo>
                      <a:pt x="119321" y="34380"/>
                      <a:pt x="149799" y="33578"/>
                      <a:pt x="180077" y="30169"/>
                    </a:cubicBezTo>
                    <a:cubicBezTo>
                      <a:pt x="189100" y="29166"/>
                      <a:pt x="198123" y="28164"/>
                      <a:pt x="206544" y="24554"/>
                    </a:cubicBezTo>
                    <a:cubicBezTo>
                      <a:pt x="208349" y="23752"/>
                      <a:pt x="210354" y="22950"/>
                      <a:pt x="210555" y="20745"/>
                    </a:cubicBezTo>
                    <a:cubicBezTo>
                      <a:pt x="210555" y="17135"/>
                      <a:pt x="208148" y="16333"/>
                      <a:pt x="206143" y="15531"/>
                    </a:cubicBezTo>
                    <a:close/>
                    <a:moveTo>
                      <a:pt x="50545" y="17938"/>
                    </a:moveTo>
                    <a:cubicBezTo>
                      <a:pt x="50545" y="15331"/>
                      <a:pt x="53553" y="15331"/>
                      <a:pt x="55558" y="14729"/>
                    </a:cubicBezTo>
                    <a:cubicBezTo>
                      <a:pt x="69193" y="10117"/>
                      <a:pt x="83429" y="10719"/>
                      <a:pt x="97465" y="9516"/>
                    </a:cubicBezTo>
                    <a:cubicBezTo>
                      <a:pt x="117516" y="7912"/>
                      <a:pt x="137367" y="7310"/>
                      <a:pt x="157017" y="11521"/>
                    </a:cubicBezTo>
                    <a:cubicBezTo>
                      <a:pt x="159424" y="12123"/>
                      <a:pt x="163434" y="11521"/>
                      <a:pt x="163434" y="14930"/>
                    </a:cubicBezTo>
                    <a:cubicBezTo>
                      <a:pt x="163434" y="17737"/>
                      <a:pt x="159624" y="17135"/>
                      <a:pt x="157418" y="17737"/>
                    </a:cubicBezTo>
                    <a:cubicBezTo>
                      <a:pt x="123732" y="24955"/>
                      <a:pt x="89845" y="24755"/>
                      <a:pt x="55758" y="20544"/>
                    </a:cubicBezTo>
                    <a:cubicBezTo>
                      <a:pt x="53753" y="20143"/>
                      <a:pt x="50545" y="20544"/>
                      <a:pt x="50545" y="17938"/>
                    </a:cubicBezTo>
                    <a:close/>
                  </a:path>
                </a:pathLst>
              </a:custGeom>
              <a:solidFill>
                <a:srgbClr val="CFCFCF"/>
              </a:solidFill>
              <a:ln w="19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70B1721D-AFFD-4570-927B-A052FA15E4DC}"/>
                  </a:ext>
                </a:extLst>
              </p:cNvPr>
              <p:cNvSpPr/>
              <p:nvPr/>
            </p:nvSpPr>
            <p:spPr>
              <a:xfrm>
                <a:off x="2083233" y="3645493"/>
                <a:ext cx="68175" cy="8021"/>
              </a:xfrm>
              <a:custGeom>
                <a:avLst/>
                <a:gdLst>
                  <a:gd name="connsiteX0" fmla="*/ 57547 w 68174"/>
                  <a:gd name="connsiteY0" fmla="*/ 8722 h 8020"/>
                  <a:gd name="connsiteX1" fmla="*/ 69979 w 68174"/>
                  <a:gd name="connsiteY1" fmla="*/ 5915 h 8020"/>
                  <a:gd name="connsiteX2" fmla="*/ 64966 w 68174"/>
                  <a:gd name="connsiteY2" fmla="*/ 3108 h 8020"/>
                  <a:gd name="connsiteX3" fmla="*/ 43912 w 68174"/>
                  <a:gd name="connsiteY3" fmla="*/ 702 h 8020"/>
                  <a:gd name="connsiteX4" fmla="*/ 5213 w 68174"/>
                  <a:gd name="connsiteY4" fmla="*/ 501 h 8020"/>
                  <a:gd name="connsiteX5" fmla="*/ 0 w 68174"/>
                  <a:gd name="connsiteY5" fmla="*/ 3308 h 8020"/>
                  <a:gd name="connsiteX6" fmla="*/ 5213 w 68174"/>
                  <a:gd name="connsiteY6" fmla="*/ 6116 h 8020"/>
                  <a:gd name="connsiteX7" fmla="*/ 57547 w 68174"/>
                  <a:gd name="connsiteY7" fmla="*/ 8722 h 8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8174" h="8020">
                    <a:moveTo>
                      <a:pt x="57547" y="8722"/>
                    </a:moveTo>
                    <a:cubicBezTo>
                      <a:pt x="61558" y="8522"/>
                      <a:pt x="66169" y="8522"/>
                      <a:pt x="69979" y="5915"/>
                    </a:cubicBezTo>
                    <a:cubicBezTo>
                      <a:pt x="68977" y="2907"/>
                      <a:pt x="66771" y="3308"/>
                      <a:pt x="64966" y="3108"/>
                    </a:cubicBezTo>
                    <a:cubicBezTo>
                      <a:pt x="57948" y="2306"/>
                      <a:pt x="50930" y="1303"/>
                      <a:pt x="43912" y="702"/>
                    </a:cubicBezTo>
                    <a:cubicBezTo>
                      <a:pt x="31080" y="-301"/>
                      <a:pt x="18046" y="-100"/>
                      <a:pt x="5213" y="501"/>
                    </a:cubicBezTo>
                    <a:cubicBezTo>
                      <a:pt x="3208" y="501"/>
                      <a:pt x="0" y="702"/>
                      <a:pt x="0" y="3308"/>
                    </a:cubicBezTo>
                    <a:cubicBezTo>
                      <a:pt x="0" y="6316"/>
                      <a:pt x="3208" y="5514"/>
                      <a:pt x="5213" y="6116"/>
                    </a:cubicBezTo>
                    <a:cubicBezTo>
                      <a:pt x="22458" y="9925"/>
                      <a:pt x="39902" y="9324"/>
                      <a:pt x="57547" y="8722"/>
                    </a:cubicBezTo>
                    <a:close/>
                  </a:path>
                </a:pathLst>
              </a:custGeom>
              <a:solidFill>
                <a:srgbClr val="CFCFCF"/>
              </a:solidFill>
              <a:ln w="19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0ADA7742-E755-4ACF-A844-70F1CE9B4685}"/>
                  </a:ext>
                </a:extLst>
              </p:cNvPr>
              <p:cNvSpPr/>
              <p:nvPr/>
            </p:nvSpPr>
            <p:spPr>
              <a:xfrm>
                <a:off x="1624045" y="2817339"/>
                <a:ext cx="1040665" cy="840152"/>
              </a:xfrm>
              <a:custGeom>
                <a:avLst/>
                <a:gdLst>
                  <a:gd name="connsiteX0" fmla="*/ 1040878 w 1040664"/>
                  <a:gd name="connsiteY0" fmla="*/ 482369 h 840151"/>
                  <a:gd name="connsiteX1" fmla="*/ 1039274 w 1040664"/>
                  <a:gd name="connsiteY1" fmla="*/ 467932 h 840151"/>
                  <a:gd name="connsiteX2" fmla="*/ 954256 w 1040664"/>
                  <a:gd name="connsiteY2" fmla="*/ 309526 h 840151"/>
                  <a:gd name="connsiteX3" fmla="*/ 904529 w 1040664"/>
                  <a:gd name="connsiteY3" fmla="*/ 270025 h 840151"/>
                  <a:gd name="connsiteX4" fmla="*/ 904529 w 1040664"/>
                  <a:gd name="connsiteY4" fmla="*/ 270025 h 840151"/>
                  <a:gd name="connsiteX5" fmla="*/ 900518 w 1040664"/>
                  <a:gd name="connsiteY5" fmla="*/ 266817 h 840151"/>
                  <a:gd name="connsiteX6" fmla="*/ 773393 w 1040664"/>
                  <a:gd name="connsiteY6" fmla="*/ 209670 h 840151"/>
                  <a:gd name="connsiteX7" fmla="*/ 705018 w 1040664"/>
                  <a:gd name="connsiteY7" fmla="*/ 188015 h 840151"/>
                  <a:gd name="connsiteX8" fmla="*/ 676745 w 1040664"/>
                  <a:gd name="connsiteY8" fmla="*/ 170570 h 840151"/>
                  <a:gd name="connsiteX9" fmla="*/ 651681 w 1040664"/>
                  <a:gd name="connsiteY9" fmla="*/ 149516 h 840151"/>
                  <a:gd name="connsiteX10" fmla="*/ 641054 w 1040664"/>
                  <a:gd name="connsiteY10" fmla="*/ 138488 h 840151"/>
                  <a:gd name="connsiteX11" fmla="*/ 601954 w 1040664"/>
                  <a:gd name="connsiteY11" fmla="*/ 54473 h 840151"/>
                  <a:gd name="connsiteX12" fmla="*/ 578895 w 1040664"/>
                  <a:gd name="connsiteY12" fmla="*/ 2740 h 840151"/>
                  <a:gd name="connsiteX13" fmla="*/ 571476 w 1040664"/>
                  <a:gd name="connsiteY13" fmla="*/ 134 h 840151"/>
                  <a:gd name="connsiteX14" fmla="*/ 562854 w 1040664"/>
                  <a:gd name="connsiteY14" fmla="*/ 15373 h 840151"/>
                  <a:gd name="connsiteX15" fmla="*/ 509317 w 1040664"/>
                  <a:gd name="connsiteY15" fmla="*/ 54272 h 840151"/>
                  <a:gd name="connsiteX16" fmla="*/ 476834 w 1040664"/>
                  <a:gd name="connsiteY16" fmla="*/ 50262 h 840151"/>
                  <a:gd name="connsiteX17" fmla="*/ 440140 w 1040664"/>
                  <a:gd name="connsiteY17" fmla="*/ 24396 h 840151"/>
                  <a:gd name="connsiteX18" fmla="*/ 433723 w 1040664"/>
                  <a:gd name="connsiteY18" fmla="*/ 15573 h 840151"/>
                  <a:gd name="connsiteX19" fmla="*/ 418885 w 1040664"/>
                  <a:gd name="connsiteY19" fmla="*/ 17177 h 840151"/>
                  <a:gd name="connsiteX20" fmla="*/ 405451 w 1040664"/>
                  <a:gd name="connsiteY20" fmla="*/ 61491 h 840151"/>
                  <a:gd name="connsiteX21" fmla="*/ 367754 w 1040664"/>
                  <a:gd name="connsiteY21" fmla="*/ 139089 h 840151"/>
                  <a:gd name="connsiteX22" fmla="*/ 303189 w 1040664"/>
                  <a:gd name="connsiteY22" fmla="*/ 201650 h 840151"/>
                  <a:gd name="connsiteX23" fmla="*/ 347502 w 1040664"/>
                  <a:gd name="connsiteY23" fmla="*/ 159341 h 840151"/>
                  <a:gd name="connsiteX24" fmla="*/ 358130 w 1040664"/>
                  <a:gd name="connsiteY24" fmla="*/ 147711 h 840151"/>
                  <a:gd name="connsiteX25" fmla="*/ 367353 w 1040664"/>
                  <a:gd name="connsiteY25" fmla="*/ 139490 h 840151"/>
                  <a:gd name="connsiteX26" fmla="*/ 369759 w 1040664"/>
                  <a:gd name="connsiteY26" fmla="*/ 135681 h 840151"/>
                  <a:gd name="connsiteX27" fmla="*/ 370962 w 1040664"/>
                  <a:gd name="connsiteY27" fmla="*/ 125254 h 840151"/>
                  <a:gd name="connsiteX28" fmla="*/ 370962 w 1040664"/>
                  <a:gd name="connsiteY28" fmla="*/ 122246 h 840151"/>
                  <a:gd name="connsiteX29" fmla="*/ 367153 w 1040664"/>
                  <a:gd name="connsiteY29" fmla="*/ 126658 h 840151"/>
                  <a:gd name="connsiteX30" fmla="*/ 276721 w 1040664"/>
                  <a:gd name="connsiteY30" fmla="*/ 214282 h 840151"/>
                  <a:gd name="connsiteX31" fmla="*/ 136963 w 1040664"/>
                  <a:gd name="connsiteY31" fmla="*/ 295490 h 840151"/>
                  <a:gd name="connsiteX32" fmla="*/ 54352 w 1040664"/>
                  <a:gd name="connsiteY32" fmla="*/ 359053 h 840151"/>
                  <a:gd name="connsiteX33" fmla="*/ 47133 w 1040664"/>
                  <a:gd name="connsiteY33" fmla="*/ 371485 h 840151"/>
                  <a:gd name="connsiteX34" fmla="*/ 18259 w 1040664"/>
                  <a:gd name="connsiteY34" fmla="*/ 424420 h 840151"/>
                  <a:gd name="connsiteX35" fmla="*/ 3020 w 1040664"/>
                  <a:gd name="connsiteY35" fmla="*/ 484173 h 840151"/>
                  <a:gd name="connsiteX36" fmla="*/ 3020 w 1040664"/>
                  <a:gd name="connsiteY36" fmla="*/ 484173 h 840151"/>
                  <a:gd name="connsiteX37" fmla="*/ 414 w 1040664"/>
                  <a:gd name="connsiteY37" fmla="*/ 506430 h 840151"/>
                  <a:gd name="connsiteX38" fmla="*/ 10640 w 1040664"/>
                  <a:gd name="connsiteY38" fmla="*/ 579217 h 840151"/>
                  <a:gd name="connsiteX39" fmla="*/ 20665 w 1040664"/>
                  <a:gd name="connsiteY39" fmla="*/ 613304 h 840151"/>
                  <a:gd name="connsiteX40" fmla="*/ 22671 w 1040664"/>
                  <a:gd name="connsiteY40" fmla="*/ 618718 h 840151"/>
                  <a:gd name="connsiteX41" fmla="*/ 120120 w 1040664"/>
                  <a:gd name="connsiteY41" fmla="*/ 745643 h 840151"/>
                  <a:gd name="connsiteX42" fmla="*/ 222783 w 1040664"/>
                  <a:gd name="connsiteY42" fmla="*/ 797776 h 840151"/>
                  <a:gd name="connsiteX43" fmla="*/ 231606 w 1040664"/>
                  <a:gd name="connsiteY43" fmla="*/ 799180 h 840151"/>
                  <a:gd name="connsiteX44" fmla="*/ 231606 w 1040664"/>
                  <a:gd name="connsiteY44" fmla="*/ 799180 h 840151"/>
                  <a:gd name="connsiteX45" fmla="*/ 231606 w 1040664"/>
                  <a:gd name="connsiteY45" fmla="*/ 799180 h 840151"/>
                  <a:gd name="connsiteX46" fmla="*/ 290356 w 1040664"/>
                  <a:gd name="connsiteY46" fmla="*/ 821036 h 840151"/>
                  <a:gd name="connsiteX47" fmla="*/ 352114 w 1040664"/>
                  <a:gd name="connsiteY47" fmla="*/ 840486 h 840151"/>
                  <a:gd name="connsiteX48" fmla="*/ 360736 w 1040664"/>
                  <a:gd name="connsiteY48" fmla="*/ 838080 h 840151"/>
                  <a:gd name="connsiteX49" fmla="*/ 363543 w 1040664"/>
                  <a:gd name="connsiteY49" fmla="*/ 837879 h 840151"/>
                  <a:gd name="connsiteX50" fmla="*/ 372366 w 1040664"/>
                  <a:gd name="connsiteY50" fmla="*/ 832866 h 840151"/>
                  <a:gd name="connsiteX51" fmla="*/ 412268 w 1040664"/>
                  <a:gd name="connsiteY51" fmla="*/ 815622 h 840151"/>
                  <a:gd name="connsiteX52" fmla="*/ 441744 w 1040664"/>
                  <a:gd name="connsiteY52" fmla="*/ 811010 h 840151"/>
                  <a:gd name="connsiteX53" fmla="*/ 508515 w 1040664"/>
                  <a:gd name="connsiteY53" fmla="*/ 810609 h 840151"/>
                  <a:gd name="connsiteX54" fmla="*/ 570473 w 1040664"/>
                  <a:gd name="connsiteY54" fmla="*/ 819632 h 840151"/>
                  <a:gd name="connsiteX55" fmla="*/ 608972 w 1040664"/>
                  <a:gd name="connsiteY55" fmla="*/ 834671 h 840151"/>
                  <a:gd name="connsiteX56" fmla="*/ 615789 w 1040664"/>
                  <a:gd name="connsiteY56" fmla="*/ 837077 h 840151"/>
                  <a:gd name="connsiteX57" fmla="*/ 617193 w 1040664"/>
                  <a:gd name="connsiteY57" fmla="*/ 837478 h 840151"/>
                  <a:gd name="connsiteX58" fmla="*/ 637645 w 1040664"/>
                  <a:gd name="connsiteY58" fmla="*/ 836475 h 840151"/>
                  <a:gd name="connsiteX59" fmla="*/ 687373 w 1040664"/>
                  <a:gd name="connsiteY59" fmla="*/ 826851 h 840151"/>
                  <a:gd name="connsiteX60" fmla="*/ 739105 w 1040664"/>
                  <a:gd name="connsiteY60" fmla="*/ 813416 h 840151"/>
                  <a:gd name="connsiteX61" fmla="*/ 814899 w 1040664"/>
                  <a:gd name="connsiteY61" fmla="*/ 788954 h 840151"/>
                  <a:gd name="connsiteX62" fmla="*/ 885079 w 1040664"/>
                  <a:gd name="connsiteY62" fmla="*/ 756070 h 840151"/>
                  <a:gd name="connsiteX63" fmla="*/ 950446 w 1040664"/>
                  <a:gd name="connsiteY63" fmla="*/ 711355 h 840151"/>
                  <a:gd name="connsiteX64" fmla="*/ 970698 w 1040664"/>
                  <a:gd name="connsiteY64" fmla="*/ 691304 h 840151"/>
                  <a:gd name="connsiteX65" fmla="*/ 990750 w 1040664"/>
                  <a:gd name="connsiteY65" fmla="*/ 665638 h 840151"/>
                  <a:gd name="connsiteX66" fmla="*/ 1014410 w 1040664"/>
                  <a:gd name="connsiteY66" fmla="*/ 626337 h 840151"/>
                  <a:gd name="connsiteX67" fmla="*/ 1014410 w 1040664"/>
                  <a:gd name="connsiteY67" fmla="*/ 626337 h 840151"/>
                  <a:gd name="connsiteX68" fmla="*/ 1030251 w 1040664"/>
                  <a:gd name="connsiteY68" fmla="*/ 585031 h 840151"/>
                  <a:gd name="connsiteX69" fmla="*/ 1030251 w 1040664"/>
                  <a:gd name="connsiteY69" fmla="*/ 585031 h 840151"/>
                  <a:gd name="connsiteX70" fmla="*/ 1030251 w 1040664"/>
                  <a:gd name="connsiteY70" fmla="*/ 585031 h 840151"/>
                  <a:gd name="connsiteX71" fmla="*/ 1040677 w 1040664"/>
                  <a:gd name="connsiteY71" fmla="*/ 529489 h 840151"/>
                  <a:gd name="connsiteX72" fmla="*/ 1040677 w 1040664"/>
                  <a:gd name="connsiteY72" fmla="*/ 529489 h 840151"/>
                  <a:gd name="connsiteX73" fmla="*/ 1040677 w 1040664"/>
                  <a:gd name="connsiteY73" fmla="*/ 529489 h 840151"/>
                  <a:gd name="connsiteX74" fmla="*/ 1041880 w 1040664"/>
                  <a:gd name="connsiteY74" fmla="*/ 529289 h 840151"/>
                  <a:gd name="connsiteX75" fmla="*/ 1041880 w 1040664"/>
                  <a:gd name="connsiteY75" fmla="*/ 482369 h 840151"/>
                  <a:gd name="connsiteX76" fmla="*/ 1040878 w 1040664"/>
                  <a:gd name="connsiteY76" fmla="*/ 482369 h 840151"/>
                  <a:gd name="connsiteX77" fmla="*/ 326849 w 1040664"/>
                  <a:gd name="connsiteY77" fmla="*/ 830661 h 840151"/>
                  <a:gd name="connsiteX78" fmla="*/ 231004 w 1040664"/>
                  <a:gd name="connsiteY78" fmla="*/ 795370 h 840151"/>
                  <a:gd name="connsiteX79" fmla="*/ 225991 w 1040664"/>
                  <a:gd name="connsiteY79" fmla="*/ 793165 h 840151"/>
                  <a:gd name="connsiteX80" fmla="*/ 181076 w 1040664"/>
                  <a:gd name="connsiteY80" fmla="*/ 774116 h 840151"/>
                  <a:gd name="connsiteX81" fmla="*/ 104681 w 1040664"/>
                  <a:gd name="connsiteY81" fmla="*/ 727196 h 840151"/>
                  <a:gd name="connsiteX82" fmla="*/ 100670 w 1040664"/>
                  <a:gd name="connsiteY82" fmla="*/ 723787 h 840151"/>
                  <a:gd name="connsiteX83" fmla="*/ 96259 w 1040664"/>
                  <a:gd name="connsiteY83" fmla="*/ 720178 h 840151"/>
                  <a:gd name="connsiteX84" fmla="*/ 95056 w 1040664"/>
                  <a:gd name="connsiteY84" fmla="*/ 718975 h 840151"/>
                  <a:gd name="connsiteX85" fmla="*/ 183683 w 1040664"/>
                  <a:gd name="connsiteY85" fmla="*/ 773314 h 840151"/>
                  <a:gd name="connsiteX86" fmla="*/ 253261 w 1040664"/>
                  <a:gd name="connsiteY86" fmla="*/ 800985 h 840151"/>
                  <a:gd name="connsiteX87" fmla="*/ 346299 w 1040664"/>
                  <a:gd name="connsiteY87" fmla="*/ 833668 h 840151"/>
                  <a:gd name="connsiteX88" fmla="*/ 357127 w 1040664"/>
                  <a:gd name="connsiteY88" fmla="*/ 837478 h 840151"/>
                  <a:gd name="connsiteX89" fmla="*/ 326849 w 1040664"/>
                  <a:gd name="connsiteY89" fmla="*/ 830661 h 840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1040664" h="840151">
                    <a:moveTo>
                      <a:pt x="1040878" y="482369"/>
                    </a:moveTo>
                    <a:cubicBezTo>
                      <a:pt x="1040477" y="477556"/>
                      <a:pt x="1040076" y="472744"/>
                      <a:pt x="1039274" y="467932"/>
                    </a:cubicBezTo>
                    <a:cubicBezTo>
                      <a:pt x="1030251" y="404770"/>
                      <a:pt x="1000374" y="352837"/>
                      <a:pt x="954256" y="309526"/>
                    </a:cubicBezTo>
                    <a:cubicBezTo>
                      <a:pt x="939218" y="294287"/>
                      <a:pt x="922575" y="281253"/>
                      <a:pt x="904529" y="270025"/>
                    </a:cubicBezTo>
                    <a:cubicBezTo>
                      <a:pt x="904529" y="270025"/>
                      <a:pt x="904529" y="270025"/>
                      <a:pt x="904529" y="270025"/>
                    </a:cubicBezTo>
                    <a:cubicBezTo>
                      <a:pt x="903125" y="269022"/>
                      <a:pt x="901922" y="267819"/>
                      <a:pt x="900518" y="266817"/>
                    </a:cubicBezTo>
                    <a:cubicBezTo>
                      <a:pt x="860817" y="241953"/>
                      <a:pt x="818308" y="223105"/>
                      <a:pt x="773393" y="209670"/>
                    </a:cubicBezTo>
                    <a:cubicBezTo>
                      <a:pt x="750534" y="202853"/>
                      <a:pt x="727074" y="197639"/>
                      <a:pt x="705018" y="188015"/>
                    </a:cubicBezTo>
                    <a:cubicBezTo>
                      <a:pt x="695995" y="181598"/>
                      <a:pt x="685167" y="178190"/>
                      <a:pt x="676745" y="170570"/>
                    </a:cubicBezTo>
                    <a:cubicBezTo>
                      <a:pt x="668324" y="163753"/>
                      <a:pt x="658499" y="158339"/>
                      <a:pt x="651681" y="149516"/>
                    </a:cubicBezTo>
                    <a:cubicBezTo>
                      <a:pt x="648273" y="145706"/>
                      <a:pt x="644463" y="142498"/>
                      <a:pt x="641054" y="138488"/>
                    </a:cubicBezTo>
                    <a:cubicBezTo>
                      <a:pt x="621003" y="113624"/>
                      <a:pt x="610777" y="84550"/>
                      <a:pt x="601954" y="54473"/>
                    </a:cubicBezTo>
                    <a:cubicBezTo>
                      <a:pt x="596540" y="36226"/>
                      <a:pt x="590324" y="18380"/>
                      <a:pt x="578895" y="2740"/>
                    </a:cubicBezTo>
                    <a:cubicBezTo>
                      <a:pt x="577090" y="134"/>
                      <a:pt x="574484" y="-267"/>
                      <a:pt x="571476" y="134"/>
                    </a:cubicBezTo>
                    <a:cubicBezTo>
                      <a:pt x="564859" y="3141"/>
                      <a:pt x="564057" y="9758"/>
                      <a:pt x="562854" y="15373"/>
                    </a:cubicBezTo>
                    <a:cubicBezTo>
                      <a:pt x="558242" y="34822"/>
                      <a:pt x="531373" y="53871"/>
                      <a:pt x="509317" y="54272"/>
                    </a:cubicBezTo>
                    <a:cubicBezTo>
                      <a:pt x="498288" y="54473"/>
                      <a:pt x="487461" y="52067"/>
                      <a:pt x="476834" y="50262"/>
                    </a:cubicBezTo>
                    <a:cubicBezTo>
                      <a:pt x="460592" y="47455"/>
                      <a:pt x="447759" y="39635"/>
                      <a:pt x="440140" y="24396"/>
                    </a:cubicBezTo>
                    <a:cubicBezTo>
                      <a:pt x="438535" y="21187"/>
                      <a:pt x="436330" y="18180"/>
                      <a:pt x="433723" y="15573"/>
                    </a:cubicBezTo>
                    <a:cubicBezTo>
                      <a:pt x="426705" y="8355"/>
                      <a:pt x="424299" y="8756"/>
                      <a:pt x="418885" y="17177"/>
                    </a:cubicBezTo>
                    <a:cubicBezTo>
                      <a:pt x="414875" y="32015"/>
                      <a:pt x="410263" y="46853"/>
                      <a:pt x="405451" y="61491"/>
                    </a:cubicBezTo>
                    <a:cubicBezTo>
                      <a:pt x="396428" y="89162"/>
                      <a:pt x="385800" y="115629"/>
                      <a:pt x="367754" y="139089"/>
                    </a:cubicBezTo>
                    <a:cubicBezTo>
                      <a:pt x="349106" y="163352"/>
                      <a:pt x="328053" y="184405"/>
                      <a:pt x="303189" y="201650"/>
                    </a:cubicBezTo>
                    <a:cubicBezTo>
                      <a:pt x="319230" y="188817"/>
                      <a:pt x="333466" y="174179"/>
                      <a:pt x="347502" y="159341"/>
                    </a:cubicBezTo>
                    <a:cubicBezTo>
                      <a:pt x="351112" y="155532"/>
                      <a:pt x="354721" y="151922"/>
                      <a:pt x="358130" y="147711"/>
                    </a:cubicBezTo>
                    <a:cubicBezTo>
                      <a:pt x="361137" y="144904"/>
                      <a:pt x="364145" y="142097"/>
                      <a:pt x="367353" y="139490"/>
                    </a:cubicBezTo>
                    <a:cubicBezTo>
                      <a:pt x="368155" y="138287"/>
                      <a:pt x="368957" y="137084"/>
                      <a:pt x="369759" y="135681"/>
                    </a:cubicBezTo>
                    <a:cubicBezTo>
                      <a:pt x="369358" y="132071"/>
                      <a:pt x="373168" y="129064"/>
                      <a:pt x="370962" y="125254"/>
                    </a:cubicBezTo>
                    <a:cubicBezTo>
                      <a:pt x="370962" y="124251"/>
                      <a:pt x="370962" y="123249"/>
                      <a:pt x="370962" y="122246"/>
                    </a:cubicBezTo>
                    <a:cubicBezTo>
                      <a:pt x="369759" y="123650"/>
                      <a:pt x="368356" y="125053"/>
                      <a:pt x="367153" y="126658"/>
                    </a:cubicBezTo>
                    <a:cubicBezTo>
                      <a:pt x="342088" y="161146"/>
                      <a:pt x="312011" y="190421"/>
                      <a:pt x="276721" y="214282"/>
                    </a:cubicBezTo>
                    <a:cubicBezTo>
                      <a:pt x="232007" y="244560"/>
                      <a:pt x="183683" y="268621"/>
                      <a:pt x="136963" y="295490"/>
                    </a:cubicBezTo>
                    <a:cubicBezTo>
                      <a:pt x="106485" y="312935"/>
                      <a:pt x="78213" y="333187"/>
                      <a:pt x="54352" y="359053"/>
                    </a:cubicBezTo>
                    <a:cubicBezTo>
                      <a:pt x="51143" y="362662"/>
                      <a:pt x="47334" y="366071"/>
                      <a:pt x="47133" y="371485"/>
                    </a:cubicBezTo>
                    <a:cubicBezTo>
                      <a:pt x="35303" y="387927"/>
                      <a:pt x="25077" y="405171"/>
                      <a:pt x="18259" y="424420"/>
                    </a:cubicBezTo>
                    <a:cubicBezTo>
                      <a:pt x="11241" y="443870"/>
                      <a:pt x="6028" y="463721"/>
                      <a:pt x="3020" y="484173"/>
                    </a:cubicBezTo>
                    <a:cubicBezTo>
                      <a:pt x="3020" y="484173"/>
                      <a:pt x="3020" y="484173"/>
                      <a:pt x="3020" y="484173"/>
                    </a:cubicBezTo>
                    <a:cubicBezTo>
                      <a:pt x="213" y="491392"/>
                      <a:pt x="-589" y="498811"/>
                      <a:pt x="414" y="506430"/>
                    </a:cubicBezTo>
                    <a:cubicBezTo>
                      <a:pt x="3020" y="530692"/>
                      <a:pt x="4624" y="555355"/>
                      <a:pt x="10640" y="579217"/>
                    </a:cubicBezTo>
                    <a:cubicBezTo>
                      <a:pt x="13447" y="590646"/>
                      <a:pt x="14851" y="602677"/>
                      <a:pt x="20665" y="613304"/>
                    </a:cubicBezTo>
                    <a:cubicBezTo>
                      <a:pt x="21267" y="615108"/>
                      <a:pt x="22069" y="616913"/>
                      <a:pt x="22671" y="618718"/>
                    </a:cubicBezTo>
                    <a:cubicBezTo>
                      <a:pt x="41118" y="671854"/>
                      <a:pt x="74403" y="713561"/>
                      <a:pt x="120120" y="745643"/>
                    </a:cubicBezTo>
                    <a:cubicBezTo>
                      <a:pt x="151801" y="767900"/>
                      <a:pt x="186891" y="783740"/>
                      <a:pt x="222783" y="797776"/>
                    </a:cubicBezTo>
                    <a:cubicBezTo>
                      <a:pt x="225791" y="798177"/>
                      <a:pt x="228598" y="798779"/>
                      <a:pt x="231606" y="799180"/>
                    </a:cubicBezTo>
                    <a:cubicBezTo>
                      <a:pt x="231606" y="799180"/>
                      <a:pt x="231606" y="799180"/>
                      <a:pt x="231606" y="799180"/>
                    </a:cubicBezTo>
                    <a:lnTo>
                      <a:pt x="231606" y="799180"/>
                    </a:lnTo>
                    <a:cubicBezTo>
                      <a:pt x="250855" y="807401"/>
                      <a:pt x="270505" y="814018"/>
                      <a:pt x="290356" y="821036"/>
                    </a:cubicBezTo>
                    <a:cubicBezTo>
                      <a:pt x="310808" y="828254"/>
                      <a:pt x="330659" y="836475"/>
                      <a:pt x="352114" y="840486"/>
                    </a:cubicBezTo>
                    <a:cubicBezTo>
                      <a:pt x="355322" y="841087"/>
                      <a:pt x="359734" y="844296"/>
                      <a:pt x="360736" y="838080"/>
                    </a:cubicBezTo>
                    <a:cubicBezTo>
                      <a:pt x="361739" y="838080"/>
                      <a:pt x="362541" y="838080"/>
                      <a:pt x="363543" y="837879"/>
                    </a:cubicBezTo>
                    <a:cubicBezTo>
                      <a:pt x="366952" y="836877"/>
                      <a:pt x="369559" y="834671"/>
                      <a:pt x="372366" y="832866"/>
                    </a:cubicBezTo>
                    <a:cubicBezTo>
                      <a:pt x="384397" y="824445"/>
                      <a:pt x="397430" y="818028"/>
                      <a:pt x="412268" y="815622"/>
                    </a:cubicBezTo>
                    <a:cubicBezTo>
                      <a:pt x="422093" y="814018"/>
                      <a:pt x="431919" y="812614"/>
                      <a:pt x="441744" y="811010"/>
                    </a:cubicBezTo>
                    <a:cubicBezTo>
                      <a:pt x="464001" y="807201"/>
                      <a:pt x="486258" y="807201"/>
                      <a:pt x="508515" y="810609"/>
                    </a:cubicBezTo>
                    <a:cubicBezTo>
                      <a:pt x="529168" y="813817"/>
                      <a:pt x="549620" y="817627"/>
                      <a:pt x="570473" y="819632"/>
                    </a:cubicBezTo>
                    <a:cubicBezTo>
                      <a:pt x="584910" y="821036"/>
                      <a:pt x="597944" y="825046"/>
                      <a:pt x="608972" y="834671"/>
                    </a:cubicBezTo>
                    <a:cubicBezTo>
                      <a:pt x="610777" y="836275"/>
                      <a:pt x="613183" y="837077"/>
                      <a:pt x="615789" y="837077"/>
                    </a:cubicBezTo>
                    <a:cubicBezTo>
                      <a:pt x="616190" y="837278"/>
                      <a:pt x="616792" y="837478"/>
                      <a:pt x="617193" y="837478"/>
                    </a:cubicBezTo>
                    <a:cubicBezTo>
                      <a:pt x="624010" y="838681"/>
                      <a:pt x="630828" y="839082"/>
                      <a:pt x="637645" y="836475"/>
                    </a:cubicBezTo>
                    <a:cubicBezTo>
                      <a:pt x="654087" y="832866"/>
                      <a:pt x="670730" y="829859"/>
                      <a:pt x="687373" y="826851"/>
                    </a:cubicBezTo>
                    <a:cubicBezTo>
                      <a:pt x="704416" y="821637"/>
                      <a:pt x="721861" y="817828"/>
                      <a:pt x="739105" y="813416"/>
                    </a:cubicBezTo>
                    <a:cubicBezTo>
                      <a:pt x="764971" y="806799"/>
                      <a:pt x="790036" y="798378"/>
                      <a:pt x="814899" y="788954"/>
                    </a:cubicBezTo>
                    <a:cubicBezTo>
                      <a:pt x="839161" y="779730"/>
                      <a:pt x="862421" y="768301"/>
                      <a:pt x="885079" y="756070"/>
                    </a:cubicBezTo>
                    <a:cubicBezTo>
                      <a:pt x="907737" y="742435"/>
                      <a:pt x="930395" y="728800"/>
                      <a:pt x="950446" y="711355"/>
                    </a:cubicBezTo>
                    <a:cubicBezTo>
                      <a:pt x="957063" y="704538"/>
                      <a:pt x="964683" y="698723"/>
                      <a:pt x="970698" y="691304"/>
                    </a:cubicBezTo>
                    <a:cubicBezTo>
                      <a:pt x="977716" y="683083"/>
                      <a:pt x="986138" y="675864"/>
                      <a:pt x="990750" y="665638"/>
                    </a:cubicBezTo>
                    <a:cubicBezTo>
                      <a:pt x="999372" y="653006"/>
                      <a:pt x="1008595" y="640574"/>
                      <a:pt x="1014410" y="626337"/>
                    </a:cubicBezTo>
                    <a:cubicBezTo>
                      <a:pt x="1014410" y="626337"/>
                      <a:pt x="1014410" y="626337"/>
                      <a:pt x="1014410" y="626337"/>
                    </a:cubicBezTo>
                    <a:cubicBezTo>
                      <a:pt x="1022030" y="613504"/>
                      <a:pt x="1025839" y="599067"/>
                      <a:pt x="1030251" y="585031"/>
                    </a:cubicBezTo>
                    <a:lnTo>
                      <a:pt x="1030251" y="585031"/>
                    </a:lnTo>
                    <a:lnTo>
                      <a:pt x="1030251" y="585031"/>
                    </a:lnTo>
                    <a:cubicBezTo>
                      <a:pt x="1036868" y="567186"/>
                      <a:pt x="1039073" y="548338"/>
                      <a:pt x="1040677" y="529489"/>
                    </a:cubicBezTo>
                    <a:lnTo>
                      <a:pt x="1040677" y="529489"/>
                    </a:lnTo>
                    <a:cubicBezTo>
                      <a:pt x="1040677" y="529489"/>
                      <a:pt x="1040677" y="529489"/>
                      <a:pt x="1040677" y="529489"/>
                    </a:cubicBezTo>
                    <a:cubicBezTo>
                      <a:pt x="1041078" y="529489"/>
                      <a:pt x="1041479" y="529489"/>
                      <a:pt x="1041880" y="529289"/>
                    </a:cubicBezTo>
                    <a:cubicBezTo>
                      <a:pt x="1041880" y="513649"/>
                      <a:pt x="1041880" y="498009"/>
                      <a:pt x="1041880" y="482369"/>
                    </a:cubicBezTo>
                    <a:cubicBezTo>
                      <a:pt x="1041680" y="482369"/>
                      <a:pt x="1041279" y="482369"/>
                      <a:pt x="1040878" y="482369"/>
                    </a:cubicBezTo>
                    <a:close/>
                    <a:moveTo>
                      <a:pt x="326849" y="830661"/>
                    </a:moveTo>
                    <a:cubicBezTo>
                      <a:pt x="294767" y="819231"/>
                      <a:pt x="262685" y="807802"/>
                      <a:pt x="231004" y="795370"/>
                    </a:cubicBezTo>
                    <a:cubicBezTo>
                      <a:pt x="229801" y="793967"/>
                      <a:pt x="227595" y="793766"/>
                      <a:pt x="225991" y="793165"/>
                    </a:cubicBezTo>
                    <a:cubicBezTo>
                      <a:pt x="210752" y="787350"/>
                      <a:pt x="195714" y="780933"/>
                      <a:pt x="181076" y="774116"/>
                    </a:cubicBezTo>
                    <a:cubicBezTo>
                      <a:pt x="153606" y="761283"/>
                      <a:pt x="127940" y="746044"/>
                      <a:pt x="104681" y="727196"/>
                    </a:cubicBezTo>
                    <a:cubicBezTo>
                      <a:pt x="103277" y="725993"/>
                      <a:pt x="102074" y="724990"/>
                      <a:pt x="100670" y="723787"/>
                    </a:cubicBezTo>
                    <a:cubicBezTo>
                      <a:pt x="99267" y="722584"/>
                      <a:pt x="97663" y="721381"/>
                      <a:pt x="96259" y="720178"/>
                    </a:cubicBezTo>
                    <a:cubicBezTo>
                      <a:pt x="95858" y="719777"/>
                      <a:pt x="95457" y="719376"/>
                      <a:pt x="95056" y="718975"/>
                    </a:cubicBezTo>
                    <a:cubicBezTo>
                      <a:pt x="121524" y="741833"/>
                      <a:pt x="151801" y="758877"/>
                      <a:pt x="183683" y="773314"/>
                    </a:cubicBezTo>
                    <a:cubicBezTo>
                      <a:pt x="206341" y="783740"/>
                      <a:pt x="229801" y="792362"/>
                      <a:pt x="253261" y="800985"/>
                    </a:cubicBezTo>
                    <a:cubicBezTo>
                      <a:pt x="284140" y="812213"/>
                      <a:pt x="315019" y="823643"/>
                      <a:pt x="346299" y="833668"/>
                    </a:cubicBezTo>
                    <a:cubicBezTo>
                      <a:pt x="349909" y="834871"/>
                      <a:pt x="353317" y="836676"/>
                      <a:pt x="357127" y="837478"/>
                    </a:cubicBezTo>
                    <a:cubicBezTo>
                      <a:pt x="346299" y="837478"/>
                      <a:pt x="336474" y="834270"/>
                      <a:pt x="326849" y="830661"/>
                    </a:cubicBezTo>
                    <a:close/>
                  </a:path>
                </a:pathLst>
              </a:custGeom>
              <a:solidFill>
                <a:srgbClr val="C69C6D"/>
              </a:solidFill>
              <a:ln w="199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41" name="Graphic 19">
              <a:extLst>
                <a:ext uri="{FF2B5EF4-FFF2-40B4-BE49-F238E27FC236}">
                  <a16:creationId xmlns:a16="http://schemas.microsoft.com/office/drawing/2014/main" id="{17CF27C5-57EC-4185-BE91-E5976B9135A5}"/>
                </a:ext>
              </a:extLst>
            </p:cNvPr>
            <p:cNvGrpSpPr/>
            <p:nvPr/>
          </p:nvGrpSpPr>
          <p:grpSpPr>
            <a:xfrm>
              <a:off x="4136127" y="3791394"/>
              <a:ext cx="1012292" cy="2122128"/>
              <a:chOff x="4460307" y="0"/>
              <a:chExt cx="3271385" cy="6858000"/>
            </a:xfrm>
          </p:grpSpPr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EB9313B9-7626-46C1-9027-9B585728F5C2}"/>
                  </a:ext>
                </a:extLst>
              </p:cNvPr>
              <p:cNvSpPr/>
              <p:nvPr/>
            </p:nvSpPr>
            <p:spPr>
              <a:xfrm>
                <a:off x="6247204" y="1345681"/>
                <a:ext cx="1485083" cy="5506014"/>
              </a:xfrm>
              <a:custGeom>
                <a:avLst/>
                <a:gdLst>
                  <a:gd name="connsiteX0" fmla="*/ 1479584 w 1485082"/>
                  <a:gd name="connsiteY0" fmla="*/ 0 h 5506014"/>
                  <a:gd name="connsiteX1" fmla="*/ 1484488 w 1485082"/>
                  <a:gd name="connsiteY1" fmla="*/ 38528 h 5506014"/>
                  <a:gd name="connsiteX2" fmla="*/ 1484488 w 1485082"/>
                  <a:gd name="connsiteY2" fmla="*/ 3170512 h 5506014"/>
                  <a:gd name="connsiteX3" fmla="*/ 1485189 w 1485082"/>
                  <a:gd name="connsiteY3" fmla="*/ 4662600 h 5506014"/>
                  <a:gd name="connsiteX4" fmla="*/ 1448061 w 1485082"/>
                  <a:gd name="connsiteY4" fmla="*/ 4724245 h 5506014"/>
                  <a:gd name="connsiteX5" fmla="*/ 16918 w 1485082"/>
                  <a:gd name="connsiteY5" fmla="*/ 5501811 h 5506014"/>
                  <a:gd name="connsiteX6" fmla="*/ 5009 w 1485082"/>
                  <a:gd name="connsiteY6" fmla="*/ 5508817 h 5506014"/>
                  <a:gd name="connsiteX7" fmla="*/ 5710 w 1485082"/>
                  <a:gd name="connsiteY7" fmla="*/ 5505314 h 5506014"/>
                  <a:gd name="connsiteX8" fmla="*/ 2908 w 1485082"/>
                  <a:gd name="connsiteY8" fmla="*/ 5470989 h 5506014"/>
                  <a:gd name="connsiteX9" fmla="*/ 2908 w 1485082"/>
                  <a:gd name="connsiteY9" fmla="*/ 841313 h 5506014"/>
                  <a:gd name="connsiteX10" fmla="*/ 106 w 1485082"/>
                  <a:gd name="connsiteY10" fmla="*/ 806988 h 5506014"/>
                  <a:gd name="connsiteX11" fmla="*/ 106 w 1485082"/>
                  <a:gd name="connsiteY11" fmla="*/ 802085 h 5506014"/>
                  <a:gd name="connsiteX12" fmla="*/ 7811 w 1485082"/>
                  <a:gd name="connsiteY12" fmla="*/ 788775 h 5506014"/>
                  <a:gd name="connsiteX13" fmla="*/ 87670 w 1485082"/>
                  <a:gd name="connsiteY13" fmla="*/ 741841 h 5506014"/>
                  <a:gd name="connsiteX14" fmla="*/ 567520 w 1485082"/>
                  <a:gd name="connsiteY14" fmla="*/ 481951 h 5506014"/>
                  <a:gd name="connsiteX15" fmla="*/ 1138436 w 1485082"/>
                  <a:gd name="connsiteY15" fmla="*/ 170925 h 5506014"/>
                  <a:gd name="connsiteX16" fmla="*/ 1425645 w 1485082"/>
                  <a:gd name="connsiteY16" fmla="*/ 16112 h 5506014"/>
                  <a:gd name="connsiteX17" fmla="*/ 1479584 w 1485082"/>
                  <a:gd name="connsiteY17" fmla="*/ 0 h 550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485082" h="5506014">
                    <a:moveTo>
                      <a:pt x="1479584" y="0"/>
                    </a:moveTo>
                    <a:cubicBezTo>
                      <a:pt x="1488691" y="11909"/>
                      <a:pt x="1484488" y="25919"/>
                      <a:pt x="1484488" y="38528"/>
                    </a:cubicBezTo>
                    <a:cubicBezTo>
                      <a:pt x="1484488" y="1082289"/>
                      <a:pt x="1484488" y="2126751"/>
                      <a:pt x="1484488" y="3170512"/>
                    </a:cubicBezTo>
                    <a:cubicBezTo>
                      <a:pt x="1484488" y="3667874"/>
                      <a:pt x="1484488" y="4165237"/>
                      <a:pt x="1485189" y="4662600"/>
                    </a:cubicBezTo>
                    <a:cubicBezTo>
                      <a:pt x="1485189" y="4693422"/>
                      <a:pt x="1475381" y="4709534"/>
                      <a:pt x="1448061" y="4724245"/>
                    </a:cubicBezTo>
                    <a:cubicBezTo>
                      <a:pt x="970313" y="4982733"/>
                      <a:pt x="493966" y="5242622"/>
                      <a:pt x="16918" y="5501811"/>
                    </a:cubicBezTo>
                    <a:cubicBezTo>
                      <a:pt x="12715" y="5503913"/>
                      <a:pt x="9212" y="5506014"/>
                      <a:pt x="5009" y="5508817"/>
                    </a:cubicBezTo>
                    <a:cubicBezTo>
                      <a:pt x="5009" y="5507415"/>
                      <a:pt x="5710" y="5506715"/>
                      <a:pt x="5710" y="5505314"/>
                    </a:cubicBezTo>
                    <a:cubicBezTo>
                      <a:pt x="-595" y="5494106"/>
                      <a:pt x="2908" y="5482898"/>
                      <a:pt x="2908" y="5470989"/>
                    </a:cubicBezTo>
                    <a:cubicBezTo>
                      <a:pt x="2908" y="3927764"/>
                      <a:pt x="2908" y="2384539"/>
                      <a:pt x="2908" y="841313"/>
                    </a:cubicBezTo>
                    <a:cubicBezTo>
                      <a:pt x="2908" y="830105"/>
                      <a:pt x="5710" y="818196"/>
                      <a:pt x="106" y="806988"/>
                    </a:cubicBezTo>
                    <a:cubicBezTo>
                      <a:pt x="106" y="804887"/>
                      <a:pt x="106" y="803486"/>
                      <a:pt x="106" y="802085"/>
                    </a:cubicBezTo>
                    <a:cubicBezTo>
                      <a:pt x="-595" y="795780"/>
                      <a:pt x="2207" y="791577"/>
                      <a:pt x="7811" y="788775"/>
                    </a:cubicBezTo>
                    <a:cubicBezTo>
                      <a:pt x="37933" y="778968"/>
                      <a:pt x="60350" y="756552"/>
                      <a:pt x="87670" y="741841"/>
                    </a:cubicBezTo>
                    <a:cubicBezTo>
                      <a:pt x="248087" y="656378"/>
                      <a:pt x="407803" y="568815"/>
                      <a:pt x="567520" y="481951"/>
                    </a:cubicBezTo>
                    <a:cubicBezTo>
                      <a:pt x="757358" y="378276"/>
                      <a:pt x="947897" y="275301"/>
                      <a:pt x="1138436" y="170925"/>
                    </a:cubicBezTo>
                    <a:cubicBezTo>
                      <a:pt x="1233705" y="118386"/>
                      <a:pt x="1328975" y="66549"/>
                      <a:pt x="1425645" y="16112"/>
                    </a:cubicBezTo>
                    <a:cubicBezTo>
                      <a:pt x="1442457" y="7706"/>
                      <a:pt x="1459970" y="0"/>
                      <a:pt x="1479584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9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622E9D28-730C-441F-9680-DA3CC748FE45}"/>
                  </a:ext>
                </a:extLst>
              </p:cNvPr>
              <p:cNvSpPr/>
              <p:nvPr/>
            </p:nvSpPr>
            <p:spPr>
              <a:xfrm>
                <a:off x="4485121" y="337680"/>
                <a:ext cx="2577879" cy="1807318"/>
              </a:xfrm>
              <a:custGeom>
                <a:avLst/>
                <a:gdLst>
                  <a:gd name="connsiteX0" fmla="*/ 1772696 w 2577879"/>
                  <a:gd name="connsiteY0" fmla="*/ 1805183 h 1807317"/>
                  <a:gd name="connsiteX1" fmla="*/ 1762889 w 2577879"/>
                  <a:gd name="connsiteY1" fmla="*/ 1811487 h 1807317"/>
                  <a:gd name="connsiteX2" fmla="*/ 1756585 w 2577879"/>
                  <a:gd name="connsiteY2" fmla="*/ 1810787 h 1807317"/>
                  <a:gd name="connsiteX3" fmla="*/ 1623488 w 2577879"/>
                  <a:gd name="connsiteY3" fmla="*/ 1754746 h 1807317"/>
                  <a:gd name="connsiteX4" fmla="*/ 1388816 w 2577879"/>
                  <a:gd name="connsiteY4" fmla="*/ 1660177 h 1807317"/>
                  <a:gd name="connsiteX5" fmla="*/ 1071485 w 2577879"/>
                  <a:gd name="connsiteY5" fmla="*/ 1534786 h 1807317"/>
                  <a:gd name="connsiteX6" fmla="*/ 899159 w 2577879"/>
                  <a:gd name="connsiteY6" fmla="*/ 1466136 h 1807317"/>
                  <a:gd name="connsiteX7" fmla="*/ 702316 w 2577879"/>
                  <a:gd name="connsiteY7" fmla="*/ 1393282 h 1807317"/>
                  <a:gd name="connsiteX8" fmla="*/ 637869 w 2577879"/>
                  <a:gd name="connsiteY8" fmla="*/ 1366663 h 1807317"/>
                  <a:gd name="connsiteX9" fmla="*/ 497767 w 2577879"/>
                  <a:gd name="connsiteY9" fmla="*/ 1306419 h 1807317"/>
                  <a:gd name="connsiteX10" fmla="*/ 154517 w 2577879"/>
                  <a:gd name="connsiteY10" fmla="*/ 1168418 h 1807317"/>
                  <a:gd name="connsiteX11" fmla="*/ 8810 w 2577879"/>
                  <a:gd name="connsiteY11" fmla="*/ 1111677 h 1807317"/>
                  <a:gd name="connsiteX12" fmla="*/ 6709 w 2577879"/>
                  <a:gd name="connsiteY12" fmla="*/ 1092763 h 1807317"/>
                  <a:gd name="connsiteX13" fmla="*/ 363969 w 2577879"/>
                  <a:gd name="connsiteY13" fmla="*/ 617817 h 1807317"/>
                  <a:gd name="connsiteX14" fmla="*/ 798986 w 2577879"/>
                  <a:gd name="connsiteY14" fmla="*/ 37094 h 1807317"/>
                  <a:gd name="connsiteX15" fmla="*/ 820702 w 2577879"/>
                  <a:gd name="connsiteY15" fmla="*/ 9774 h 1807317"/>
                  <a:gd name="connsiteX16" fmla="*/ 858530 w 2577879"/>
                  <a:gd name="connsiteY16" fmla="*/ 8373 h 1807317"/>
                  <a:gd name="connsiteX17" fmla="*/ 1121922 w 2577879"/>
                  <a:gd name="connsiteY17" fmla="*/ 113449 h 1807317"/>
                  <a:gd name="connsiteX18" fmla="*/ 2108942 w 2577879"/>
                  <a:gd name="connsiteY18" fmla="*/ 507136 h 1807317"/>
                  <a:gd name="connsiteX19" fmla="*/ 2541157 w 2577879"/>
                  <a:gd name="connsiteY19" fmla="*/ 679462 h 1807317"/>
                  <a:gd name="connsiteX20" fmla="*/ 2583187 w 2577879"/>
                  <a:gd name="connsiteY20" fmla="*/ 708183 h 1807317"/>
                  <a:gd name="connsiteX21" fmla="*/ 2572680 w 2577879"/>
                  <a:gd name="connsiteY21" fmla="*/ 744609 h 1807317"/>
                  <a:gd name="connsiteX22" fmla="*/ 2449390 w 2577879"/>
                  <a:gd name="connsiteY22" fmla="*/ 921138 h 1807317"/>
                  <a:gd name="connsiteX23" fmla="*/ 2326800 w 2577879"/>
                  <a:gd name="connsiteY23" fmla="*/ 1086459 h 1807317"/>
                  <a:gd name="connsiteX24" fmla="*/ 1837143 w 2577879"/>
                  <a:gd name="connsiteY24" fmla="*/ 1740035 h 1807317"/>
                  <a:gd name="connsiteX25" fmla="*/ 1772696 w 2577879"/>
                  <a:gd name="connsiteY25" fmla="*/ 1805183 h 1807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577879" h="1807317">
                    <a:moveTo>
                      <a:pt x="1772696" y="1805183"/>
                    </a:moveTo>
                    <a:cubicBezTo>
                      <a:pt x="1769194" y="1807284"/>
                      <a:pt x="1765691" y="1809386"/>
                      <a:pt x="1762889" y="1811487"/>
                    </a:cubicBezTo>
                    <a:cubicBezTo>
                      <a:pt x="1760788" y="1811487"/>
                      <a:pt x="1758686" y="1810787"/>
                      <a:pt x="1756585" y="1810787"/>
                    </a:cubicBezTo>
                    <a:cubicBezTo>
                      <a:pt x="1713853" y="1787670"/>
                      <a:pt x="1667620" y="1773660"/>
                      <a:pt x="1623488" y="1754746"/>
                    </a:cubicBezTo>
                    <a:cubicBezTo>
                      <a:pt x="1545731" y="1721822"/>
                      <a:pt x="1467274" y="1691000"/>
                      <a:pt x="1388816" y="1660177"/>
                    </a:cubicBezTo>
                    <a:cubicBezTo>
                      <a:pt x="1283039" y="1618146"/>
                      <a:pt x="1177963" y="1574715"/>
                      <a:pt x="1071485" y="1534786"/>
                    </a:cubicBezTo>
                    <a:cubicBezTo>
                      <a:pt x="1013343" y="1513070"/>
                      <a:pt x="956601" y="1488552"/>
                      <a:pt x="899159" y="1466136"/>
                    </a:cubicBezTo>
                    <a:cubicBezTo>
                      <a:pt x="834012" y="1440917"/>
                      <a:pt x="770265" y="1410795"/>
                      <a:pt x="702316" y="1393282"/>
                    </a:cubicBezTo>
                    <a:cubicBezTo>
                      <a:pt x="679199" y="1388379"/>
                      <a:pt x="657483" y="1379973"/>
                      <a:pt x="637869" y="1366663"/>
                    </a:cubicBezTo>
                    <a:cubicBezTo>
                      <a:pt x="593737" y="1340744"/>
                      <a:pt x="544701" y="1325333"/>
                      <a:pt x="497767" y="1306419"/>
                    </a:cubicBezTo>
                    <a:cubicBezTo>
                      <a:pt x="383584" y="1259485"/>
                      <a:pt x="268700" y="1214652"/>
                      <a:pt x="154517" y="1168418"/>
                    </a:cubicBezTo>
                    <a:cubicBezTo>
                      <a:pt x="106181" y="1148804"/>
                      <a:pt x="58547" y="1127088"/>
                      <a:pt x="8810" y="1111677"/>
                    </a:cubicBezTo>
                    <a:cubicBezTo>
                      <a:pt x="-8002" y="1106774"/>
                      <a:pt x="3907" y="1099768"/>
                      <a:pt x="6709" y="1092763"/>
                    </a:cubicBezTo>
                    <a:cubicBezTo>
                      <a:pt x="125796" y="934448"/>
                      <a:pt x="244882" y="776132"/>
                      <a:pt x="363969" y="617817"/>
                    </a:cubicBezTo>
                    <a:cubicBezTo>
                      <a:pt x="508975" y="424476"/>
                      <a:pt x="653981" y="231135"/>
                      <a:pt x="798986" y="37094"/>
                    </a:cubicBezTo>
                    <a:cubicBezTo>
                      <a:pt x="805992" y="27987"/>
                      <a:pt x="813697" y="18880"/>
                      <a:pt x="820702" y="9774"/>
                    </a:cubicBezTo>
                    <a:cubicBezTo>
                      <a:pt x="832611" y="-8440"/>
                      <a:pt x="846621" y="3469"/>
                      <a:pt x="858530" y="8373"/>
                    </a:cubicBezTo>
                    <a:cubicBezTo>
                      <a:pt x="946794" y="42698"/>
                      <a:pt x="1034358" y="78424"/>
                      <a:pt x="1121922" y="113449"/>
                    </a:cubicBezTo>
                    <a:cubicBezTo>
                      <a:pt x="1451162" y="243744"/>
                      <a:pt x="1779701" y="376141"/>
                      <a:pt x="2108942" y="507136"/>
                    </a:cubicBezTo>
                    <a:cubicBezTo>
                      <a:pt x="2253247" y="564578"/>
                      <a:pt x="2397552" y="621320"/>
                      <a:pt x="2541157" y="679462"/>
                    </a:cubicBezTo>
                    <a:cubicBezTo>
                      <a:pt x="2556568" y="685767"/>
                      <a:pt x="2577583" y="687168"/>
                      <a:pt x="2583187" y="708183"/>
                    </a:cubicBezTo>
                    <a:cubicBezTo>
                      <a:pt x="2588091" y="722894"/>
                      <a:pt x="2579685" y="734102"/>
                      <a:pt x="2572680" y="744609"/>
                    </a:cubicBezTo>
                    <a:cubicBezTo>
                      <a:pt x="2532050" y="803452"/>
                      <a:pt x="2491420" y="862996"/>
                      <a:pt x="2449390" y="921138"/>
                    </a:cubicBezTo>
                    <a:cubicBezTo>
                      <a:pt x="2410862" y="977880"/>
                      <a:pt x="2368131" y="1031819"/>
                      <a:pt x="2326800" y="1086459"/>
                    </a:cubicBezTo>
                    <a:cubicBezTo>
                      <a:pt x="2163581" y="1304318"/>
                      <a:pt x="2000362" y="1522176"/>
                      <a:pt x="1837143" y="1740035"/>
                    </a:cubicBezTo>
                    <a:cubicBezTo>
                      <a:pt x="1816828" y="1765254"/>
                      <a:pt x="1796514" y="1786269"/>
                      <a:pt x="1772696" y="1805183"/>
                    </a:cubicBezTo>
                    <a:close/>
                  </a:path>
                </a:pathLst>
              </a:custGeom>
              <a:solidFill>
                <a:srgbClr val="F1F1F1"/>
              </a:solidFill>
              <a:ln w="69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D67457F9-EDEF-4A9B-9BA0-5571C58DA4CA}"/>
                  </a:ext>
                </a:extLst>
              </p:cNvPr>
              <p:cNvSpPr/>
              <p:nvPr/>
            </p:nvSpPr>
            <p:spPr>
              <a:xfrm>
                <a:off x="5297208" y="0"/>
                <a:ext cx="1772292" cy="1050766"/>
              </a:xfrm>
              <a:custGeom>
                <a:avLst/>
                <a:gdLst>
                  <a:gd name="connsiteX0" fmla="*/ 1764796 w 1772292"/>
                  <a:gd name="connsiteY0" fmla="*/ 1050066 h 1050766"/>
                  <a:gd name="connsiteX1" fmla="*/ 1711557 w 1772292"/>
                  <a:gd name="connsiteY1" fmla="*/ 1025548 h 1050766"/>
                  <a:gd name="connsiteX2" fmla="*/ 535400 w 1772292"/>
                  <a:gd name="connsiteY2" fmla="*/ 556206 h 1050766"/>
                  <a:gd name="connsiteX3" fmla="*/ 38037 w 1772292"/>
                  <a:gd name="connsiteY3" fmla="*/ 357961 h 1050766"/>
                  <a:gd name="connsiteX4" fmla="*/ 7915 w 1772292"/>
                  <a:gd name="connsiteY4" fmla="*/ 348154 h 1050766"/>
                  <a:gd name="connsiteX5" fmla="*/ 7915 w 1772292"/>
                  <a:gd name="connsiteY5" fmla="*/ 348154 h 1050766"/>
                  <a:gd name="connsiteX6" fmla="*/ 209 w 1772292"/>
                  <a:gd name="connsiteY6" fmla="*/ 329941 h 1050766"/>
                  <a:gd name="connsiteX7" fmla="*/ 209 w 1772292"/>
                  <a:gd name="connsiteY7" fmla="*/ 7005 h 1050766"/>
                  <a:gd name="connsiteX8" fmla="*/ 3712 w 1772292"/>
                  <a:gd name="connsiteY8" fmla="*/ 0 h 1050766"/>
                  <a:gd name="connsiteX9" fmla="*/ 343460 w 1772292"/>
                  <a:gd name="connsiteY9" fmla="*/ 137300 h 1050766"/>
                  <a:gd name="connsiteX10" fmla="*/ 1340286 w 1772292"/>
                  <a:gd name="connsiteY10" fmla="*/ 535190 h 1050766"/>
                  <a:gd name="connsiteX11" fmla="*/ 1743080 w 1772292"/>
                  <a:gd name="connsiteY11" fmla="*/ 694907 h 1050766"/>
                  <a:gd name="connsiteX12" fmla="*/ 1776705 w 1772292"/>
                  <a:gd name="connsiteY12" fmla="*/ 743942 h 1050766"/>
                  <a:gd name="connsiteX13" fmla="*/ 1776705 w 1772292"/>
                  <a:gd name="connsiteY13" fmla="*/ 1049365 h 1050766"/>
                  <a:gd name="connsiteX14" fmla="*/ 1764796 w 1772292"/>
                  <a:gd name="connsiteY14" fmla="*/ 1050066 h 1050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72292" h="1050766">
                    <a:moveTo>
                      <a:pt x="1764796" y="1050066"/>
                    </a:moveTo>
                    <a:cubicBezTo>
                      <a:pt x="1748684" y="1037456"/>
                      <a:pt x="1729770" y="1033253"/>
                      <a:pt x="1711557" y="1025548"/>
                    </a:cubicBezTo>
                    <a:cubicBezTo>
                      <a:pt x="1319271" y="868633"/>
                      <a:pt x="927686" y="712419"/>
                      <a:pt x="535400" y="556206"/>
                    </a:cubicBezTo>
                    <a:cubicBezTo>
                      <a:pt x="369379" y="490358"/>
                      <a:pt x="204058" y="423809"/>
                      <a:pt x="38037" y="357961"/>
                    </a:cubicBezTo>
                    <a:cubicBezTo>
                      <a:pt x="28230" y="353758"/>
                      <a:pt x="17722" y="350956"/>
                      <a:pt x="7915" y="348154"/>
                    </a:cubicBezTo>
                    <a:cubicBezTo>
                      <a:pt x="7915" y="348154"/>
                      <a:pt x="7915" y="348154"/>
                      <a:pt x="7915" y="348154"/>
                    </a:cubicBezTo>
                    <a:cubicBezTo>
                      <a:pt x="209" y="343951"/>
                      <a:pt x="-491" y="337646"/>
                      <a:pt x="209" y="329941"/>
                    </a:cubicBezTo>
                    <a:cubicBezTo>
                      <a:pt x="209" y="222062"/>
                      <a:pt x="209" y="114884"/>
                      <a:pt x="209" y="7005"/>
                    </a:cubicBezTo>
                    <a:cubicBezTo>
                      <a:pt x="209" y="4203"/>
                      <a:pt x="2311" y="2102"/>
                      <a:pt x="3712" y="0"/>
                    </a:cubicBezTo>
                    <a:cubicBezTo>
                      <a:pt x="117195" y="45533"/>
                      <a:pt x="229977" y="91767"/>
                      <a:pt x="343460" y="137300"/>
                    </a:cubicBezTo>
                    <a:cubicBezTo>
                      <a:pt x="675502" y="269697"/>
                      <a:pt x="1008244" y="402093"/>
                      <a:pt x="1340286" y="535190"/>
                    </a:cubicBezTo>
                    <a:cubicBezTo>
                      <a:pt x="1474785" y="588429"/>
                      <a:pt x="1608582" y="642368"/>
                      <a:pt x="1743080" y="694907"/>
                    </a:cubicBezTo>
                    <a:cubicBezTo>
                      <a:pt x="1767598" y="704714"/>
                      <a:pt x="1777405" y="718024"/>
                      <a:pt x="1776705" y="743942"/>
                    </a:cubicBezTo>
                    <a:cubicBezTo>
                      <a:pt x="1775304" y="845516"/>
                      <a:pt x="1776705" y="947091"/>
                      <a:pt x="1776705" y="1049365"/>
                    </a:cubicBezTo>
                    <a:cubicBezTo>
                      <a:pt x="1772502" y="1053568"/>
                      <a:pt x="1768999" y="1053568"/>
                      <a:pt x="1764796" y="1050066"/>
                    </a:cubicBezTo>
                    <a:close/>
                  </a:path>
                </a:pathLst>
              </a:custGeom>
              <a:solidFill>
                <a:srgbClr val="CBCBCB"/>
              </a:solidFill>
              <a:ln w="69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08532609-B2F6-496C-BB6D-6F16BA13B0EC}"/>
                  </a:ext>
                </a:extLst>
              </p:cNvPr>
              <p:cNvSpPr/>
              <p:nvPr/>
            </p:nvSpPr>
            <p:spPr>
              <a:xfrm>
                <a:off x="6257818" y="1248769"/>
                <a:ext cx="1464067" cy="889649"/>
              </a:xfrm>
              <a:custGeom>
                <a:avLst/>
                <a:gdLst>
                  <a:gd name="connsiteX0" fmla="*/ 0 w 1464067"/>
                  <a:gd name="connsiteY0" fmla="*/ 894093 h 889648"/>
                  <a:gd name="connsiteX1" fmla="*/ 15411 w 1464067"/>
                  <a:gd name="connsiteY1" fmla="*/ 869575 h 889648"/>
                  <a:gd name="connsiteX2" fmla="*/ 664084 w 1464067"/>
                  <a:gd name="connsiteY2" fmla="*/ 5145 h 889648"/>
                  <a:gd name="connsiteX3" fmla="*/ 798582 w 1464067"/>
                  <a:gd name="connsiteY3" fmla="*/ 10749 h 889648"/>
                  <a:gd name="connsiteX4" fmla="*/ 1232198 w 1464067"/>
                  <a:gd name="connsiteY4" fmla="*/ 56983 h 889648"/>
                  <a:gd name="connsiteX5" fmla="*/ 1437448 w 1464067"/>
                  <a:gd name="connsiteY5" fmla="*/ 85704 h 889648"/>
                  <a:gd name="connsiteX6" fmla="*/ 1452159 w 1464067"/>
                  <a:gd name="connsiteY6" fmla="*/ 91308 h 889648"/>
                  <a:gd name="connsiteX7" fmla="*/ 1468971 w 1464067"/>
                  <a:gd name="connsiteY7" fmla="*/ 97612 h 889648"/>
                  <a:gd name="connsiteX8" fmla="*/ 1220290 w 1464067"/>
                  <a:gd name="connsiteY8" fmla="*/ 234212 h 889648"/>
                  <a:gd name="connsiteX9" fmla="*/ 581424 w 1464067"/>
                  <a:gd name="connsiteY9" fmla="*/ 582366 h 889648"/>
                  <a:gd name="connsiteX10" fmla="*/ 21716 w 1464067"/>
                  <a:gd name="connsiteY10" fmla="*/ 886387 h 889648"/>
                  <a:gd name="connsiteX11" fmla="*/ 0 w 1464067"/>
                  <a:gd name="connsiteY11" fmla="*/ 894093 h 889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64067" h="889648">
                    <a:moveTo>
                      <a:pt x="0" y="894093"/>
                    </a:moveTo>
                    <a:cubicBezTo>
                      <a:pt x="4903" y="885687"/>
                      <a:pt x="9807" y="877281"/>
                      <a:pt x="15411" y="869575"/>
                    </a:cubicBezTo>
                    <a:cubicBezTo>
                      <a:pt x="231169" y="580965"/>
                      <a:pt x="447626" y="293055"/>
                      <a:pt x="664084" y="5145"/>
                    </a:cubicBezTo>
                    <a:cubicBezTo>
                      <a:pt x="709617" y="-7464"/>
                      <a:pt x="753750" y="6546"/>
                      <a:pt x="798582" y="10749"/>
                    </a:cubicBezTo>
                    <a:cubicBezTo>
                      <a:pt x="942887" y="24759"/>
                      <a:pt x="1087893" y="40170"/>
                      <a:pt x="1232198" y="56983"/>
                    </a:cubicBezTo>
                    <a:cubicBezTo>
                      <a:pt x="1300848" y="64688"/>
                      <a:pt x="1370899" y="66089"/>
                      <a:pt x="1437448" y="85704"/>
                    </a:cubicBezTo>
                    <a:cubicBezTo>
                      <a:pt x="1442352" y="87105"/>
                      <a:pt x="1447956" y="87805"/>
                      <a:pt x="1452159" y="91308"/>
                    </a:cubicBezTo>
                    <a:cubicBezTo>
                      <a:pt x="1457763" y="93409"/>
                      <a:pt x="1463367" y="95511"/>
                      <a:pt x="1468971" y="97612"/>
                    </a:cubicBezTo>
                    <a:cubicBezTo>
                      <a:pt x="1386311" y="143145"/>
                      <a:pt x="1303651" y="188679"/>
                      <a:pt x="1220290" y="234212"/>
                    </a:cubicBezTo>
                    <a:cubicBezTo>
                      <a:pt x="1007334" y="350497"/>
                      <a:pt x="794379" y="466081"/>
                      <a:pt x="581424" y="582366"/>
                    </a:cubicBezTo>
                    <a:cubicBezTo>
                      <a:pt x="395088" y="683940"/>
                      <a:pt x="208752" y="785514"/>
                      <a:pt x="21716" y="886387"/>
                    </a:cubicBezTo>
                    <a:cubicBezTo>
                      <a:pt x="15411" y="889190"/>
                      <a:pt x="7706" y="891291"/>
                      <a:pt x="0" y="894093"/>
                    </a:cubicBezTo>
                    <a:close/>
                  </a:path>
                </a:pathLst>
              </a:custGeom>
              <a:solidFill>
                <a:srgbClr val="B1B1B1"/>
              </a:solidFill>
              <a:ln w="69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003A914D-9426-46D1-9A9C-F9A9B2930087}"/>
                  </a:ext>
                </a:extLst>
              </p:cNvPr>
              <p:cNvSpPr/>
              <p:nvPr/>
            </p:nvSpPr>
            <p:spPr>
              <a:xfrm>
                <a:off x="6921201" y="1048665"/>
                <a:ext cx="784572" cy="287209"/>
              </a:xfrm>
              <a:custGeom>
                <a:avLst/>
                <a:gdLst>
                  <a:gd name="connsiteX0" fmla="*/ 788775 w 784571"/>
                  <a:gd name="connsiteY0" fmla="*/ 290712 h 287209"/>
                  <a:gd name="connsiteX1" fmla="*/ 562510 w 784571"/>
                  <a:gd name="connsiteY1" fmla="*/ 268996 h 287209"/>
                  <a:gd name="connsiteX2" fmla="*/ 25218 w 784571"/>
                  <a:gd name="connsiteY2" fmla="*/ 211554 h 287209"/>
                  <a:gd name="connsiteX3" fmla="*/ 0 w 784571"/>
                  <a:gd name="connsiteY3" fmla="*/ 204549 h 287209"/>
                  <a:gd name="connsiteX4" fmla="*/ 140102 w 784571"/>
                  <a:gd name="connsiteY4" fmla="*/ 1401 h 287209"/>
                  <a:gd name="connsiteX5" fmla="*/ 151310 w 784571"/>
                  <a:gd name="connsiteY5" fmla="*/ 0 h 287209"/>
                  <a:gd name="connsiteX6" fmla="*/ 764257 w 784571"/>
                  <a:gd name="connsiteY6" fmla="*/ 275301 h 287209"/>
                  <a:gd name="connsiteX7" fmla="*/ 788775 w 784571"/>
                  <a:gd name="connsiteY7" fmla="*/ 290712 h 287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84571" h="287209">
                    <a:moveTo>
                      <a:pt x="788775" y="290712"/>
                    </a:moveTo>
                    <a:cubicBezTo>
                      <a:pt x="713120" y="288610"/>
                      <a:pt x="638165" y="276702"/>
                      <a:pt x="562510" y="268996"/>
                    </a:cubicBezTo>
                    <a:cubicBezTo>
                      <a:pt x="383179" y="250783"/>
                      <a:pt x="204549" y="231169"/>
                      <a:pt x="25218" y="211554"/>
                    </a:cubicBezTo>
                    <a:cubicBezTo>
                      <a:pt x="16812" y="210854"/>
                      <a:pt x="7005" y="212255"/>
                      <a:pt x="0" y="204549"/>
                    </a:cubicBezTo>
                    <a:cubicBezTo>
                      <a:pt x="46934" y="136600"/>
                      <a:pt x="93869" y="69351"/>
                      <a:pt x="140102" y="1401"/>
                    </a:cubicBezTo>
                    <a:cubicBezTo>
                      <a:pt x="143605" y="701"/>
                      <a:pt x="147808" y="701"/>
                      <a:pt x="151310" y="0"/>
                    </a:cubicBezTo>
                    <a:cubicBezTo>
                      <a:pt x="355860" y="91767"/>
                      <a:pt x="559708" y="183534"/>
                      <a:pt x="764257" y="275301"/>
                    </a:cubicBezTo>
                    <a:cubicBezTo>
                      <a:pt x="773364" y="279504"/>
                      <a:pt x="784572" y="280204"/>
                      <a:pt x="788775" y="290712"/>
                    </a:cubicBezTo>
                    <a:close/>
                  </a:path>
                </a:pathLst>
              </a:custGeom>
              <a:solidFill>
                <a:srgbClr val="4D4D4D"/>
              </a:solidFill>
              <a:ln w="69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013F76C6-BC2E-4618-B172-7D4CF1722CDC}"/>
                  </a:ext>
                </a:extLst>
              </p:cNvPr>
              <p:cNvSpPr/>
              <p:nvPr/>
            </p:nvSpPr>
            <p:spPr>
              <a:xfrm>
                <a:off x="4460489" y="1443989"/>
                <a:ext cx="1800313" cy="5407943"/>
              </a:xfrm>
              <a:custGeom>
                <a:avLst/>
                <a:gdLst>
                  <a:gd name="connsiteX0" fmla="*/ 1801531 w 1800312"/>
                  <a:gd name="connsiteY0" fmla="*/ 5335553 h 5407942"/>
                  <a:gd name="connsiteX1" fmla="*/ 1795227 w 1800312"/>
                  <a:gd name="connsiteY1" fmla="*/ 5252893 h 5407942"/>
                  <a:gd name="connsiteX2" fmla="*/ 1795227 w 1800312"/>
                  <a:gd name="connsiteY2" fmla="*/ 765421 h 5407942"/>
                  <a:gd name="connsiteX3" fmla="*/ 1795927 w 1800312"/>
                  <a:gd name="connsiteY3" fmla="*/ 714284 h 5407942"/>
                  <a:gd name="connsiteX4" fmla="*/ 1794526 w 1800312"/>
                  <a:gd name="connsiteY4" fmla="*/ 704477 h 5407942"/>
                  <a:gd name="connsiteX5" fmla="*/ 1788922 w 1800312"/>
                  <a:gd name="connsiteY5" fmla="*/ 696771 h 5407942"/>
                  <a:gd name="connsiteX6" fmla="*/ 1753196 w 1800312"/>
                  <a:gd name="connsiteY6" fmla="*/ 686264 h 5407942"/>
                  <a:gd name="connsiteX7" fmla="*/ 918187 w 1800312"/>
                  <a:gd name="connsiteY7" fmla="*/ 353521 h 5407942"/>
                  <a:gd name="connsiteX8" fmla="*/ 733252 w 1800312"/>
                  <a:gd name="connsiteY8" fmla="*/ 277165 h 5407942"/>
                  <a:gd name="connsiteX9" fmla="*/ 663201 w 1800312"/>
                  <a:gd name="connsiteY9" fmla="*/ 250546 h 5407942"/>
                  <a:gd name="connsiteX10" fmla="*/ 343068 w 1800312"/>
                  <a:gd name="connsiteY10" fmla="*/ 125155 h 5407942"/>
                  <a:gd name="connsiteX11" fmla="*/ 43249 w 1800312"/>
                  <a:gd name="connsiteY11" fmla="*/ 5367 h 5407942"/>
                  <a:gd name="connsiteX12" fmla="*/ 8224 w 1800312"/>
                  <a:gd name="connsiteY12" fmla="*/ 5367 h 5407942"/>
                  <a:gd name="connsiteX13" fmla="*/ 518 w 1800312"/>
                  <a:gd name="connsiteY13" fmla="*/ 54403 h 5407942"/>
                  <a:gd name="connsiteX14" fmla="*/ 518 w 1800312"/>
                  <a:gd name="connsiteY14" fmla="*/ 4662363 h 5407942"/>
                  <a:gd name="connsiteX15" fmla="*/ 50955 w 1800312"/>
                  <a:gd name="connsiteY15" fmla="*/ 4737318 h 5407942"/>
                  <a:gd name="connsiteX16" fmla="*/ 556023 w 1800312"/>
                  <a:gd name="connsiteY16" fmla="*/ 4939065 h 5407942"/>
                  <a:gd name="connsiteX17" fmla="*/ 1305570 w 1800312"/>
                  <a:gd name="connsiteY17" fmla="*/ 5236081 h 5407942"/>
                  <a:gd name="connsiteX18" fmla="*/ 1782617 w 1800312"/>
                  <a:gd name="connsiteY18" fmla="*/ 5414711 h 5407942"/>
                  <a:gd name="connsiteX19" fmla="*/ 1793125 w 1800312"/>
                  <a:gd name="connsiteY19" fmla="*/ 5414711 h 5407942"/>
                  <a:gd name="connsiteX20" fmla="*/ 1798729 w 1800312"/>
                  <a:gd name="connsiteY20" fmla="*/ 5406305 h 5407942"/>
                  <a:gd name="connsiteX21" fmla="*/ 1802232 w 1800312"/>
                  <a:gd name="connsiteY21" fmla="*/ 5396498 h 5407942"/>
                  <a:gd name="connsiteX22" fmla="*/ 1801531 w 1800312"/>
                  <a:gd name="connsiteY22" fmla="*/ 5335553 h 5407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800312" h="5407942">
                    <a:moveTo>
                      <a:pt x="1801531" y="5335553"/>
                    </a:moveTo>
                    <a:cubicBezTo>
                      <a:pt x="1795227" y="5308234"/>
                      <a:pt x="1795227" y="5280914"/>
                      <a:pt x="1795227" y="5252893"/>
                    </a:cubicBezTo>
                    <a:cubicBezTo>
                      <a:pt x="1795227" y="3757303"/>
                      <a:pt x="1795227" y="2261012"/>
                      <a:pt x="1795227" y="765421"/>
                    </a:cubicBezTo>
                    <a:cubicBezTo>
                      <a:pt x="1795227" y="748609"/>
                      <a:pt x="1795227" y="731797"/>
                      <a:pt x="1795927" y="714284"/>
                    </a:cubicBezTo>
                    <a:cubicBezTo>
                      <a:pt x="1795927" y="710782"/>
                      <a:pt x="1795927" y="707279"/>
                      <a:pt x="1794526" y="704477"/>
                    </a:cubicBezTo>
                    <a:cubicBezTo>
                      <a:pt x="1793125" y="701675"/>
                      <a:pt x="1791024" y="698873"/>
                      <a:pt x="1788922" y="696771"/>
                    </a:cubicBezTo>
                    <a:cubicBezTo>
                      <a:pt x="1777714" y="691868"/>
                      <a:pt x="1765105" y="691167"/>
                      <a:pt x="1753196" y="686264"/>
                    </a:cubicBezTo>
                    <a:cubicBezTo>
                      <a:pt x="1475093" y="574883"/>
                      <a:pt x="1196290" y="465603"/>
                      <a:pt x="918187" y="353521"/>
                    </a:cubicBezTo>
                    <a:cubicBezTo>
                      <a:pt x="856542" y="328303"/>
                      <a:pt x="793496" y="305186"/>
                      <a:pt x="733252" y="277165"/>
                    </a:cubicBezTo>
                    <a:cubicBezTo>
                      <a:pt x="710836" y="265257"/>
                      <a:pt x="687019" y="257551"/>
                      <a:pt x="663201" y="250546"/>
                    </a:cubicBezTo>
                    <a:cubicBezTo>
                      <a:pt x="556724" y="208515"/>
                      <a:pt x="449545" y="167886"/>
                      <a:pt x="343068" y="125155"/>
                    </a:cubicBezTo>
                    <a:cubicBezTo>
                      <a:pt x="243595" y="85225"/>
                      <a:pt x="143422" y="44596"/>
                      <a:pt x="43249" y="5367"/>
                    </a:cubicBezTo>
                    <a:cubicBezTo>
                      <a:pt x="31341" y="464"/>
                      <a:pt x="20132" y="-3739"/>
                      <a:pt x="8224" y="5367"/>
                    </a:cubicBezTo>
                    <a:cubicBezTo>
                      <a:pt x="-2984" y="20078"/>
                      <a:pt x="518" y="37591"/>
                      <a:pt x="518" y="54403"/>
                    </a:cubicBezTo>
                    <a:cubicBezTo>
                      <a:pt x="518" y="1590623"/>
                      <a:pt x="518" y="3126843"/>
                      <a:pt x="518" y="4662363"/>
                    </a:cubicBezTo>
                    <a:cubicBezTo>
                      <a:pt x="518" y="4715601"/>
                      <a:pt x="1919" y="4717703"/>
                      <a:pt x="50955" y="4737318"/>
                    </a:cubicBezTo>
                    <a:cubicBezTo>
                      <a:pt x="219077" y="4805267"/>
                      <a:pt x="387200" y="4872516"/>
                      <a:pt x="556023" y="4939065"/>
                    </a:cubicBezTo>
                    <a:cubicBezTo>
                      <a:pt x="806105" y="5037836"/>
                      <a:pt x="1054787" y="5140111"/>
                      <a:pt x="1305570" y="5236081"/>
                    </a:cubicBezTo>
                    <a:cubicBezTo>
                      <a:pt x="1463885" y="5297025"/>
                      <a:pt x="1615896" y="5375483"/>
                      <a:pt x="1782617" y="5414711"/>
                    </a:cubicBezTo>
                    <a:cubicBezTo>
                      <a:pt x="1786120" y="5414711"/>
                      <a:pt x="1789623" y="5414711"/>
                      <a:pt x="1793125" y="5414711"/>
                    </a:cubicBezTo>
                    <a:cubicBezTo>
                      <a:pt x="1795227" y="5411909"/>
                      <a:pt x="1797328" y="5409107"/>
                      <a:pt x="1798729" y="5406305"/>
                    </a:cubicBezTo>
                    <a:cubicBezTo>
                      <a:pt x="1800130" y="5402803"/>
                      <a:pt x="1800831" y="5400001"/>
                      <a:pt x="1802232" y="5396498"/>
                    </a:cubicBezTo>
                    <a:cubicBezTo>
                      <a:pt x="1807135" y="5376183"/>
                      <a:pt x="1806435" y="5355168"/>
                      <a:pt x="1801531" y="5335553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69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8" name="Graphic 243">
              <a:extLst>
                <a:ext uri="{FF2B5EF4-FFF2-40B4-BE49-F238E27FC236}">
                  <a16:creationId xmlns:a16="http://schemas.microsoft.com/office/drawing/2014/main" id="{1A788701-D4E5-41BE-ACDD-8AC773171ED1}"/>
                </a:ext>
              </a:extLst>
            </p:cNvPr>
            <p:cNvGrpSpPr/>
            <p:nvPr/>
          </p:nvGrpSpPr>
          <p:grpSpPr>
            <a:xfrm rot="20902163">
              <a:off x="5008145" y="2801758"/>
              <a:ext cx="1420045" cy="2913246"/>
              <a:chOff x="4524375" y="204787"/>
              <a:chExt cx="3143250" cy="6448425"/>
            </a:xfrm>
          </p:grpSpPr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BFF370B5-0C98-4404-965D-71A350C22B43}"/>
                  </a:ext>
                </a:extLst>
              </p:cNvPr>
              <p:cNvSpPr/>
              <p:nvPr/>
            </p:nvSpPr>
            <p:spPr>
              <a:xfrm>
                <a:off x="4524778" y="205949"/>
                <a:ext cx="3133725" cy="6448425"/>
              </a:xfrm>
              <a:custGeom>
                <a:avLst/>
                <a:gdLst>
                  <a:gd name="connsiteX0" fmla="*/ 2928535 w 3133725"/>
                  <a:gd name="connsiteY0" fmla="*/ 3516420 h 6448425"/>
                  <a:gd name="connsiteX1" fmla="*/ 2404660 w 3133725"/>
                  <a:gd name="connsiteY1" fmla="*/ 1677143 h 6448425"/>
                  <a:gd name="connsiteX2" fmla="*/ 2117005 w 3133725"/>
                  <a:gd name="connsiteY2" fmla="*/ 927525 h 6448425"/>
                  <a:gd name="connsiteX3" fmla="*/ 1599797 w 3133725"/>
                  <a:gd name="connsiteY3" fmla="*/ 717023 h 6448425"/>
                  <a:gd name="connsiteX4" fmla="*/ 1599797 w 3133725"/>
                  <a:gd name="connsiteY4" fmla="*/ 716070 h 6448425"/>
                  <a:gd name="connsiteX5" fmla="*/ 1609322 w 3133725"/>
                  <a:gd name="connsiteY5" fmla="*/ 619868 h 6448425"/>
                  <a:gd name="connsiteX6" fmla="*/ 1648375 w 3133725"/>
                  <a:gd name="connsiteY6" fmla="*/ 260775 h 6448425"/>
                  <a:gd name="connsiteX7" fmla="*/ 1672187 w 3133725"/>
                  <a:gd name="connsiteY7" fmla="*/ 194100 h 6448425"/>
                  <a:gd name="connsiteX8" fmla="*/ 1716002 w 3133725"/>
                  <a:gd name="connsiteY8" fmla="*/ 106470 h 6448425"/>
                  <a:gd name="connsiteX9" fmla="*/ 1643612 w 3133725"/>
                  <a:gd name="connsiteY9" fmla="*/ 24555 h 6448425"/>
                  <a:gd name="connsiteX10" fmla="*/ 1636944 w 3133725"/>
                  <a:gd name="connsiteY10" fmla="*/ 17888 h 6448425"/>
                  <a:gd name="connsiteX11" fmla="*/ 1584557 w 3133725"/>
                  <a:gd name="connsiteY11" fmla="*/ 17888 h 6448425"/>
                  <a:gd name="connsiteX12" fmla="*/ 1481687 w 3133725"/>
                  <a:gd name="connsiteY12" fmla="*/ 209340 h 6448425"/>
                  <a:gd name="connsiteX13" fmla="*/ 1422632 w 3133725"/>
                  <a:gd name="connsiteY13" fmla="*/ 717975 h 6448425"/>
                  <a:gd name="connsiteX14" fmla="*/ 1026392 w 3133725"/>
                  <a:gd name="connsiteY14" fmla="*/ 850373 h 6448425"/>
                  <a:gd name="connsiteX15" fmla="*/ 629199 w 3133725"/>
                  <a:gd name="connsiteY15" fmla="*/ 1905743 h 6448425"/>
                  <a:gd name="connsiteX16" fmla="*/ 250104 w 3133725"/>
                  <a:gd name="connsiteY16" fmla="*/ 3321158 h 6448425"/>
                  <a:gd name="connsiteX17" fmla="*/ 7217 w 3133725"/>
                  <a:gd name="connsiteY17" fmla="*/ 4624178 h 6448425"/>
                  <a:gd name="connsiteX18" fmla="*/ 217719 w 3133725"/>
                  <a:gd name="connsiteY18" fmla="*/ 5632876 h 6448425"/>
                  <a:gd name="connsiteX19" fmla="*/ 1156884 w 3133725"/>
                  <a:gd name="connsiteY19" fmla="*/ 6406306 h 6448425"/>
                  <a:gd name="connsiteX20" fmla="*/ 2701840 w 3133725"/>
                  <a:gd name="connsiteY20" fmla="*/ 5842426 h 6448425"/>
                  <a:gd name="connsiteX21" fmla="*/ 2928535 w 3133725"/>
                  <a:gd name="connsiteY21" fmla="*/ 3516420 h 6448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133725" h="6448425">
                    <a:moveTo>
                      <a:pt x="2928535" y="3516420"/>
                    </a:moveTo>
                    <a:cubicBezTo>
                      <a:pt x="2649452" y="2908725"/>
                      <a:pt x="2404660" y="2315318"/>
                      <a:pt x="2404660" y="1677143"/>
                    </a:cubicBezTo>
                    <a:cubicBezTo>
                      <a:pt x="2404660" y="1408538"/>
                      <a:pt x="2317982" y="1152315"/>
                      <a:pt x="2117005" y="927525"/>
                    </a:cubicBezTo>
                    <a:cubicBezTo>
                      <a:pt x="2006514" y="803700"/>
                      <a:pt x="1807442" y="732263"/>
                      <a:pt x="1599797" y="717023"/>
                    </a:cubicBezTo>
                    <a:cubicBezTo>
                      <a:pt x="1599797" y="717023"/>
                      <a:pt x="1599797" y="716070"/>
                      <a:pt x="1599797" y="716070"/>
                    </a:cubicBezTo>
                    <a:cubicBezTo>
                      <a:pt x="1603607" y="683685"/>
                      <a:pt x="1608369" y="652253"/>
                      <a:pt x="1609322" y="619868"/>
                    </a:cubicBezTo>
                    <a:cubicBezTo>
                      <a:pt x="1614084" y="498900"/>
                      <a:pt x="1639802" y="380790"/>
                      <a:pt x="1648375" y="260775"/>
                    </a:cubicBezTo>
                    <a:cubicBezTo>
                      <a:pt x="1655994" y="238868"/>
                      <a:pt x="1665519" y="216960"/>
                      <a:pt x="1672187" y="194100"/>
                    </a:cubicBezTo>
                    <a:cubicBezTo>
                      <a:pt x="1680759" y="160763"/>
                      <a:pt x="1729337" y="139808"/>
                      <a:pt x="1716002" y="106470"/>
                    </a:cubicBezTo>
                    <a:cubicBezTo>
                      <a:pt x="1703619" y="75038"/>
                      <a:pt x="1668377" y="51225"/>
                      <a:pt x="1643612" y="24555"/>
                    </a:cubicBezTo>
                    <a:cubicBezTo>
                      <a:pt x="1641707" y="22650"/>
                      <a:pt x="1638850" y="19793"/>
                      <a:pt x="1636944" y="17888"/>
                    </a:cubicBezTo>
                    <a:cubicBezTo>
                      <a:pt x="1618847" y="-7830"/>
                      <a:pt x="1603607" y="-4020"/>
                      <a:pt x="1584557" y="17888"/>
                    </a:cubicBezTo>
                    <a:cubicBezTo>
                      <a:pt x="1535027" y="75038"/>
                      <a:pt x="1503594" y="139808"/>
                      <a:pt x="1481687" y="209340"/>
                    </a:cubicBezTo>
                    <a:cubicBezTo>
                      <a:pt x="1429300" y="375075"/>
                      <a:pt x="1419775" y="545573"/>
                      <a:pt x="1422632" y="717975"/>
                    </a:cubicBezTo>
                    <a:cubicBezTo>
                      <a:pt x="1271184" y="730358"/>
                      <a:pt x="1127357" y="774173"/>
                      <a:pt x="1026392" y="850373"/>
                    </a:cubicBezTo>
                    <a:cubicBezTo>
                      <a:pt x="647297" y="1138028"/>
                      <a:pt x="625389" y="1493310"/>
                      <a:pt x="629199" y="1905743"/>
                    </a:cubicBezTo>
                    <a:cubicBezTo>
                      <a:pt x="633962" y="2393423"/>
                      <a:pt x="489182" y="2868720"/>
                      <a:pt x="250104" y="3321158"/>
                    </a:cubicBezTo>
                    <a:cubicBezTo>
                      <a:pt x="32934" y="3731685"/>
                      <a:pt x="-16596" y="4157453"/>
                      <a:pt x="7217" y="4624178"/>
                    </a:cubicBezTo>
                    <a:cubicBezTo>
                      <a:pt x="-24216" y="4957553"/>
                      <a:pt x="47222" y="5302358"/>
                      <a:pt x="217719" y="5632876"/>
                    </a:cubicBezTo>
                    <a:cubicBezTo>
                      <a:pt x="400599" y="5984348"/>
                      <a:pt x="657774" y="6293911"/>
                      <a:pt x="1156884" y="6406306"/>
                    </a:cubicBezTo>
                    <a:cubicBezTo>
                      <a:pt x="1798869" y="6551086"/>
                      <a:pt x="2383705" y="6336773"/>
                      <a:pt x="2701840" y="5842426"/>
                    </a:cubicBezTo>
                    <a:cubicBezTo>
                      <a:pt x="3186662" y="5088998"/>
                      <a:pt x="3280960" y="4283183"/>
                      <a:pt x="2928535" y="3516420"/>
                    </a:cubicBezTo>
                    <a:close/>
                  </a:path>
                </a:pathLst>
              </a:custGeom>
              <a:solidFill>
                <a:srgbClr val="AAD04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E9719E3E-2801-43A1-BD8C-3894067E1850}"/>
                  </a:ext>
                </a:extLst>
              </p:cNvPr>
              <p:cNvSpPr/>
              <p:nvPr/>
            </p:nvSpPr>
            <p:spPr>
              <a:xfrm>
                <a:off x="4657513" y="1036991"/>
                <a:ext cx="2886075" cy="5495925"/>
              </a:xfrm>
              <a:custGeom>
                <a:avLst/>
                <a:gdLst>
                  <a:gd name="connsiteX0" fmla="*/ 6879 w 2886075"/>
                  <a:gd name="connsiteY0" fmla="*/ 3746464 h 5495925"/>
                  <a:gd name="connsiteX1" fmla="*/ 230717 w 2886075"/>
                  <a:gd name="connsiteY1" fmla="*/ 2497736 h 5495925"/>
                  <a:gd name="connsiteX2" fmla="*/ 580284 w 2886075"/>
                  <a:gd name="connsiteY2" fmla="*/ 1141376 h 5495925"/>
                  <a:gd name="connsiteX3" fmla="*/ 946044 w 2886075"/>
                  <a:gd name="connsiteY3" fmla="*/ 130773 h 5495925"/>
                  <a:gd name="connsiteX4" fmla="*/ 1951884 w 2886075"/>
                  <a:gd name="connsiteY4" fmla="*/ 205069 h 5495925"/>
                  <a:gd name="connsiteX5" fmla="*/ 2216679 w 2886075"/>
                  <a:gd name="connsiteY5" fmla="*/ 923254 h 5495925"/>
                  <a:gd name="connsiteX6" fmla="*/ 2699597 w 2886075"/>
                  <a:gd name="connsiteY6" fmla="*/ 2685379 h 5495925"/>
                  <a:gd name="connsiteX7" fmla="*/ 2490047 w 2886075"/>
                  <a:gd name="connsiteY7" fmla="*/ 4914229 h 5495925"/>
                  <a:gd name="connsiteX8" fmla="*/ 1066059 w 2886075"/>
                  <a:gd name="connsiteY8" fmla="*/ 5454296 h 5495925"/>
                  <a:gd name="connsiteX9" fmla="*/ 200237 w 2886075"/>
                  <a:gd name="connsiteY9" fmla="*/ 4713251 h 5495925"/>
                  <a:gd name="connsiteX10" fmla="*/ 6879 w 2886075"/>
                  <a:gd name="connsiteY10" fmla="*/ 3746464 h 5495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86075" h="5495925">
                    <a:moveTo>
                      <a:pt x="6879" y="3746464"/>
                    </a:moveTo>
                    <a:cubicBezTo>
                      <a:pt x="-15028" y="3298789"/>
                      <a:pt x="30692" y="2891119"/>
                      <a:pt x="230717" y="2497736"/>
                    </a:cubicBezTo>
                    <a:cubicBezTo>
                      <a:pt x="450744" y="2063396"/>
                      <a:pt x="584094" y="1609053"/>
                      <a:pt x="580284" y="1141376"/>
                    </a:cubicBezTo>
                    <a:cubicBezTo>
                      <a:pt x="576474" y="747041"/>
                      <a:pt x="596477" y="406046"/>
                      <a:pt x="946044" y="130773"/>
                    </a:cubicBezTo>
                    <a:cubicBezTo>
                      <a:pt x="1200362" y="-70204"/>
                      <a:pt x="1746144" y="-34962"/>
                      <a:pt x="1951884" y="205069"/>
                    </a:cubicBezTo>
                    <a:cubicBezTo>
                      <a:pt x="2136670" y="420334"/>
                      <a:pt x="2216679" y="666079"/>
                      <a:pt x="2216679" y="923254"/>
                    </a:cubicBezTo>
                    <a:cubicBezTo>
                      <a:pt x="2216679" y="1534759"/>
                      <a:pt x="2442422" y="2103401"/>
                      <a:pt x="2699597" y="2685379"/>
                    </a:cubicBezTo>
                    <a:cubicBezTo>
                      <a:pt x="3024400" y="3420709"/>
                      <a:pt x="2936769" y="4192234"/>
                      <a:pt x="2490047" y="4914229"/>
                    </a:cubicBezTo>
                    <a:cubicBezTo>
                      <a:pt x="2196677" y="5387621"/>
                      <a:pt x="1657562" y="5592409"/>
                      <a:pt x="1066059" y="5454296"/>
                    </a:cubicBezTo>
                    <a:cubicBezTo>
                      <a:pt x="606002" y="5346664"/>
                      <a:pt x="368829" y="5050436"/>
                      <a:pt x="200237" y="4713251"/>
                    </a:cubicBezTo>
                    <a:cubicBezTo>
                      <a:pt x="43074" y="4396069"/>
                      <a:pt x="-22648" y="4065551"/>
                      <a:pt x="6879" y="3746464"/>
                    </a:cubicBezTo>
                    <a:close/>
                  </a:path>
                </a:pathLst>
              </a:custGeom>
              <a:solidFill>
                <a:srgbClr val="FEC85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7672CD43-ACD6-4866-A7C2-DB33589D6227}"/>
                  </a:ext>
                </a:extLst>
              </p:cNvPr>
              <p:cNvSpPr/>
              <p:nvPr/>
            </p:nvSpPr>
            <p:spPr>
              <a:xfrm>
                <a:off x="4865702" y="1361357"/>
                <a:ext cx="2447925" cy="4953000"/>
              </a:xfrm>
              <a:custGeom>
                <a:avLst/>
                <a:gdLst>
                  <a:gd name="connsiteX0" fmla="*/ 5383 w 2447925"/>
                  <a:gd name="connsiteY0" fmla="*/ 3378283 h 4953000"/>
                  <a:gd name="connsiteX1" fmla="*/ 194930 w 2447925"/>
                  <a:gd name="connsiteY1" fmla="*/ 2252428 h 4953000"/>
                  <a:gd name="connsiteX2" fmla="*/ 491158 w 2447925"/>
                  <a:gd name="connsiteY2" fmla="*/ 1029418 h 4953000"/>
                  <a:gd name="connsiteX3" fmla="*/ 801673 w 2447925"/>
                  <a:gd name="connsiteY3" fmla="*/ 117875 h 4953000"/>
                  <a:gd name="connsiteX4" fmla="*/ 1653208 w 2447925"/>
                  <a:gd name="connsiteY4" fmla="*/ 184550 h 4953000"/>
                  <a:gd name="connsiteX5" fmla="*/ 1877998 w 2447925"/>
                  <a:gd name="connsiteY5" fmla="*/ 832250 h 4953000"/>
                  <a:gd name="connsiteX6" fmla="*/ 2286620 w 2447925"/>
                  <a:gd name="connsiteY6" fmla="*/ 2421973 h 4953000"/>
                  <a:gd name="connsiteX7" fmla="*/ 2109455 w 2447925"/>
                  <a:gd name="connsiteY7" fmla="*/ 4431748 h 4953000"/>
                  <a:gd name="connsiteX8" fmla="*/ 903590 w 2447925"/>
                  <a:gd name="connsiteY8" fmla="*/ 4918475 h 4953000"/>
                  <a:gd name="connsiteX9" fmla="*/ 170165 w 2447925"/>
                  <a:gd name="connsiteY9" fmla="*/ 4249820 h 4953000"/>
                  <a:gd name="connsiteX10" fmla="*/ 5383 w 2447925"/>
                  <a:gd name="connsiteY10" fmla="*/ 3378283 h 4953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47925" h="4953000">
                    <a:moveTo>
                      <a:pt x="5383" y="3378283"/>
                    </a:moveTo>
                    <a:cubicBezTo>
                      <a:pt x="-13667" y="2974423"/>
                      <a:pt x="25385" y="2606758"/>
                      <a:pt x="194930" y="2252428"/>
                    </a:cubicBezTo>
                    <a:cubicBezTo>
                      <a:pt x="381620" y="1860950"/>
                      <a:pt x="494015" y="1451375"/>
                      <a:pt x="491158" y="1029418"/>
                    </a:cubicBezTo>
                    <a:cubicBezTo>
                      <a:pt x="488300" y="673183"/>
                      <a:pt x="505445" y="366477"/>
                      <a:pt x="801673" y="117875"/>
                    </a:cubicBezTo>
                    <a:cubicBezTo>
                      <a:pt x="1016938" y="-63100"/>
                      <a:pt x="1478900" y="-31667"/>
                      <a:pt x="1653208" y="184550"/>
                    </a:cubicBezTo>
                    <a:cubicBezTo>
                      <a:pt x="1809418" y="378860"/>
                      <a:pt x="1877998" y="599840"/>
                      <a:pt x="1877998" y="832250"/>
                    </a:cubicBezTo>
                    <a:cubicBezTo>
                      <a:pt x="1877998" y="1383748"/>
                      <a:pt x="2069450" y="1896193"/>
                      <a:pt x="2286620" y="2421973"/>
                    </a:cubicBezTo>
                    <a:cubicBezTo>
                      <a:pt x="2561893" y="3084913"/>
                      <a:pt x="2487598" y="3781190"/>
                      <a:pt x="2109455" y="4431748"/>
                    </a:cubicBezTo>
                    <a:cubicBezTo>
                      <a:pt x="1860853" y="4858468"/>
                      <a:pt x="1404605" y="5044205"/>
                      <a:pt x="903590" y="4918475"/>
                    </a:cubicBezTo>
                    <a:cubicBezTo>
                      <a:pt x="514018" y="4821320"/>
                      <a:pt x="313040" y="4553668"/>
                      <a:pt x="170165" y="4249820"/>
                    </a:cubicBezTo>
                    <a:cubicBezTo>
                      <a:pt x="36815" y="3964070"/>
                      <a:pt x="-18430" y="3665938"/>
                      <a:pt x="5383" y="3378283"/>
                    </a:cubicBezTo>
                    <a:close/>
                  </a:path>
                </a:pathLst>
              </a:custGeom>
              <a:solidFill>
                <a:srgbClr val="F6904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CEF6DC37-50A6-4185-BD53-3D9619A9DA6F}"/>
                  </a:ext>
                </a:extLst>
              </p:cNvPr>
              <p:cNvSpPr/>
              <p:nvPr/>
            </p:nvSpPr>
            <p:spPr>
              <a:xfrm>
                <a:off x="5080761" y="1723948"/>
                <a:ext cx="1981200" cy="4324350"/>
              </a:xfrm>
              <a:custGeom>
                <a:avLst/>
                <a:gdLst>
                  <a:gd name="connsiteX0" fmla="*/ 4636 w 1981200"/>
                  <a:gd name="connsiteY0" fmla="*/ 2951874 h 4324350"/>
                  <a:gd name="connsiteX1" fmla="*/ 157989 w 1981200"/>
                  <a:gd name="connsiteY1" fmla="*/ 1967941 h 4324350"/>
                  <a:gd name="connsiteX2" fmla="*/ 398019 w 1981200"/>
                  <a:gd name="connsiteY2" fmla="*/ 899236 h 4324350"/>
                  <a:gd name="connsiteX3" fmla="*/ 649479 w 1981200"/>
                  <a:gd name="connsiteY3" fmla="*/ 102946 h 4324350"/>
                  <a:gd name="connsiteX4" fmla="*/ 1340042 w 1981200"/>
                  <a:gd name="connsiteY4" fmla="*/ 161049 h 4324350"/>
                  <a:gd name="connsiteX5" fmla="*/ 1521969 w 1981200"/>
                  <a:gd name="connsiteY5" fmla="*/ 726834 h 4324350"/>
                  <a:gd name="connsiteX6" fmla="*/ 1853439 w 1981200"/>
                  <a:gd name="connsiteY6" fmla="*/ 2115579 h 4324350"/>
                  <a:gd name="connsiteX7" fmla="*/ 1709611 w 1981200"/>
                  <a:gd name="connsiteY7" fmla="*/ 3871989 h 4324350"/>
                  <a:gd name="connsiteX8" fmla="*/ 732346 w 1981200"/>
                  <a:gd name="connsiteY8" fmla="*/ 4297757 h 4324350"/>
                  <a:gd name="connsiteX9" fmla="*/ 137986 w 1981200"/>
                  <a:gd name="connsiteY9" fmla="*/ 3713874 h 4324350"/>
                  <a:gd name="connsiteX10" fmla="*/ 4636 w 1981200"/>
                  <a:gd name="connsiteY10" fmla="*/ 2951874 h 4324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81200" h="4324350">
                    <a:moveTo>
                      <a:pt x="4636" y="2951874"/>
                    </a:moveTo>
                    <a:cubicBezTo>
                      <a:pt x="-10604" y="2599449"/>
                      <a:pt x="20829" y="2278457"/>
                      <a:pt x="157989" y="1967941"/>
                    </a:cubicBezTo>
                    <a:cubicBezTo>
                      <a:pt x="309436" y="1625994"/>
                      <a:pt x="400876" y="1267854"/>
                      <a:pt x="398019" y="899236"/>
                    </a:cubicBezTo>
                    <a:cubicBezTo>
                      <a:pt x="396114" y="588721"/>
                      <a:pt x="409449" y="320116"/>
                      <a:pt x="649479" y="102946"/>
                    </a:cubicBezTo>
                    <a:cubicBezTo>
                      <a:pt x="823786" y="-55169"/>
                      <a:pt x="1199072" y="-27546"/>
                      <a:pt x="1340042" y="161049"/>
                    </a:cubicBezTo>
                    <a:cubicBezTo>
                      <a:pt x="1466724" y="330594"/>
                      <a:pt x="1521969" y="523951"/>
                      <a:pt x="1521969" y="726834"/>
                    </a:cubicBezTo>
                    <a:cubicBezTo>
                      <a:pt x="1521969" y="1208799"/>
                      <a:pt x="1677227" y="1656474"/>
                      <a:pt x="1853439" y="2115579"/>
                    </a:cubicBezTo>
                    <a:cubicBezTo>
                      <a:pt x="2076324" y="2694699"/>
                      <a:pt x="2016317" y="3303346"/>
                      <a:pt x="1709611" y="3871989"/>
                    </a:cubicBezTo>
                    <a:cubicBezTo>
                      <a:pt x="1508634" y="4245369"/>
                      <a:pt x="1138111" y="4406341"/>
                      <a:pt x="732346" y="4297757"/>
                    </a:cubicBezTo>
                    <a:cubicBezTo>
                      <a:pt x="417069" y="4212984"/>
                      <a:pt x="253239" y="3979621"/>
                      <a:pt x="137986" y="3713874"/>
                    </a:cubicBezTo>
                    <a:cubicBezTo>
                      <a:pt x="29401" y="3464319"/>
                      <a:pt x="-15366" y="3203334"/>
                      <a:pt x="4636" y="2951874"/>
                    </a:cubicBezTo>
                    <a:close/>
                  </a:path>
                </a:pathLst>
              </a:custGeom>
              <a:solidFill>
                <a:srgbClr val="F06A3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A07EBCBD-43F2-4EE4-85C9-DD498C114256}"/>
                  </a:ext>
                </a:extLst>
              </p:cNvPr>
              <p:cNvSpPr/>
              <p:nvPr/>
            </p:nvSpPr>
            <p:spPr>
              <a:xfrm>
                <a:off x="5469544" y="2675696"/>
                <a:ext cx="1181100" cy="2686050"/>
              </a:xfrm>
              <a:custGeom>
                <a:avLst/>
                <a:gdLst>
                  <a:gd name="connsiteX0" fmla="*/ 2569 w 1181100"/>
                  <a:gd name="connsiteY0" fmla="*/ 1835343 h 2686050"/>
                  <a:gd name="connsiteX1" fmla="*/ 118774 w 1181100"/>
                  <a:gd name="connsiteY1" fmla="*/ 1223838 h 2686050"/>
                  <a:gd name="connsiteX2" fmla="*/ 241646 w 1181100"/>
                  <a:gd name="connsiteY2" fmla="*/ 558041 h 2686050"/>
                  <a:gd name="connsiteX3" fmla="*/ 460721 w 1181100"/>
                  <a:gd name="connsiteY3" fmla="*/ 64646 h 2686050"/>
                  <a:gd name="connsiteX4" fmla="*/ 816004 w 1181100"/>
                  <a:gd name="connsiteY4" fmla="*/ 98936 h 2686050"/>
                  <a:gd name="connsiteX5" fmla="*/ 927446 w 1181100"/>
                  <a:gd name="connsiteY5" fmla="*/ 451361 h 2686050"/>
                  <a:gd name="connsiteX6" fmla="*/ 1090324 w 1181100"/>
                  <a:gd name="connsiteY6" fmla="*/ 1321946 h 2686050"/>
                  <a:gd name="connsiteX7" fmla="*/ 1041746 w 1181100"/>
                  <a:gd name="connsiteY7" fmla="*/ 2407796 h 2686050"/>
                  <a:gd name="connsiteX8" fmla="*/ 445481 w 1181100"/>
                  <a:gd name="connsiteY8" fmla="*/ 2672591 h 2686050"/>
                  <a:gd name="connsiteX9" fmla="*/ 83531 w 1181100"/>
                  <a:gd name="connsiteY9" fmla="*/ 2308736 h 2686050"/>
                  <a:gd name="connsiteX10" fmla="*/ 2569 w 1181100"/>
                  <a:gd name="connsiteY10" fmla="*/ 1835343 h 268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81100" h="2686050">
                    <a:moveTo>
                      <a:pt x="2569" y="1835343"/>
                    </a:moveTo>
                    <a:cubicBezTo>
                      <a:pt x="-6956" y="1616268"/>
                      <a:pt x="35906" y="1417196"/>
                      <a:pt x="118774" y="1223838"/>
                    </a:cubicBezTo>
                    <a:cubicBezTo>
                      <a:pt x="211166" y="1011431"/>
                      <a:pt x="243551" y="787593"/>
                      <a:pt x="241646" y="558041"/>
                    </a:cubicBezTo>
                    <a:cubicBezTo>
                      <a:pt x="239741" y="364683"/>
                      <a:pt x="314036" y="199901"/>
                      <a:pt x="460721" y="64646"/>
                    </a:cubicBezTo>
                    <a:cubicBezTo>
                      <a:pt x="567401" y="-33462"/>
                      <a:pt x="729326" y="-18222"/>
                      <a:pt x="816004" y="98936"/>
                    </a:cubicBezTo>
                    <a:cubicBezTo>
                      <a:pt x="893156" y="204663"/>
                      <a:pt x="927446" y="324678"/>
                      <a:pt x="927446" y="451361"/>
                    </a:cubicBezTo>
                    <a:cubicBezTo>
                      <a:pt x="927446" y="751398"/>
                      <a:pt x="982691" y="1037148"/>
                      <a:pt x="1090324" y="1321946"/>
                    </a:cubicBezTo>
                    <a:cubicBezTo>
                      <a:pt x="1226531" y="1681991"/>
                      <a:pt x="1228436" y="2054418"/>
                      <a:pt x="1041746" y="2407796"/>
                    </a:cubicBezTo>
                    <a:cubicBezTo>
                      <a:pt x="918874" y="2640206"/>
                      <a:pt x="693131" y="2740218"/>
                      <a:pt x="445481" y="2672591"/>
                    </a:cubicBezTo>
                    <a:cubicBezTo>
                      <a:pt x="253076" y="2620203"/>
                      <a:pt x="154016" y="2474471"/>
                      <a:pt x="83531" y="2308736"/>
                    </a:cubicBezTo>
                    <a:cubicBezTo>
                      <a:pt x="17809" y="2153478"/>
                      <a:pt x="-8861" y="1991553"/>
                      <a:pt x="2569" y="1835343"/>
                    </a:cubicBezTo>
                    <a:close/>
                  </a:path>
                </a:pathLst>
              </a:custGeom>
              <a:solidFill>
                <a:srgbClr val="F79634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65E171FC-1385-4B36-90A6-20111BBFFEAB}"/>
                  </a:ext>
                </a:extLst>
              </p:cNvPr>
              <p:cNvSpPr/>
              <p:nvPr/>
            </p:nvSpPr>
            <p:spPr>
              <a:xfrm>
                <a:off x="5723959" y="3417914"/>
                <a:ext cx="657225" cy="1571625"/>
              </a:xfrm>
              <a:custGeom>
                <a:avLst/>
                <a:gdLst>
                  <a:gd name="connsiteX0" fmla="*/ 1519 w 657225"/>
                  <a:gd name="connsiteY0" fmla="*/ 1074075 h 1571625"/>
                  <a:gd name="connsiteX1" fmla="*/ 66289 w 657225"/>
                  <a:gd name="connsiteY1" fmla="*/ 715935 h 1571625"/>
                  <a:gd name="connsiteX2" fmla="*/ 134869 w 657225"/>
                  <a:gd name="connsiteY2" fmla="*/ 326363 h 1571625"/>
                  <a:gd name="connsiteX3" fmla="*/ 256789 w 657225"/>
                  <a:gd name="connsiteY3" fmla="*/ 37755 h 1571625"/>
                  <a:gd name="connsiteX4" fmla="*/ 453956 w 657225"/>
                  <a:gd name="connsiteY4" fmla="*/ 57758 h 1571625"/>
                  <a:gd name="connsiteX5" fmla="*/ 515869 w 657225"/>
                  <a:gd name="connsiteY5" fmla="*/ 263498 h 1571625"/>
                  <a:gd name="connsiteX6" fmla="*/ 606356 w 657225"/>
                  <a:gd name="connsiteY6" fmla="*/ 773085 h 1571625"/>
                  <a:gd name="connsiteX7" fmla="*/ 579686 w 657225"/>
                  <a:gd name="connsiteY7" fmla="*/ 1408403 h 1571625"/>
                  <a:gd name="connsiteX8" fmla="*/ 249169 w 657225"/>
                  <a:gd name="connsiteY8" fmla="*/ 1563660 h 1571625"/>
                  <a:gd name="connsiteX9" fmla="*/ 48191 w 657225"/>
                  <a:gd name="connsiteY9" fmla="*/ 1351253 h 1571625"/>
                  <a:gd name="connsiteX10" fmla="*/ 1519 w 657225"/>
                  <a:gd name="connsiteY10" fmla="*/ 1074075 h 157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57225" h="1571625">
                    <a:moveTo>
                      <a:pt x="1519" y="1074075"/>
                    </a:moveTo>
                    <a:cubicBezTo>
                      <a:pt x="-3244" y="945488"/>
                      <a:pt x="19616" y="829283"/>
                      <a:pt x="66289" y="715935"/>
                    </a:cubicBezTo>
                    <a:cubicBezTo>
                      <a:pt x="117724" y="591158"/>
                      <a:pt x="135821" y="460665"/>
                      <a:pt x="134869" y="326363"/>
                    </a:cubicBezTo>
                    <a:cubicBezTo>
                      <a:pt x="133916" y="213015"/>
                      <a:pt x="174874" y="116813"/>
                      <a:pt x="256789" y="37755"/>
                    </a:cubicBezTo>
                    <a:cubicBezTo>
                      <a:pt x="315844" y="-19395"/>
                      <a:pt x="406331" y="-10822"/>
                      <a:pt x="453956" y="57758"/>
                    </a:cubicBezTo>
                    <a:cubicBezTo>
                      <a:pt x="496819" y="119670"/>
                      <a:pt x="515869" y="190155"/>
                      <a:pt x="515869" y="263498"/>
                    </a:cubicBezTo>
                    <a:cubicBezTo>
                      <a:pt x="515869" y="438758"/>
                      <a:pt x="546349" y="606398"/>
                      <a:pt x="606356" y="773085"/>
                    </a:cubicBezTo>
                    <a:cubicBezTo>
                      <a:pt x="681604" y="983588"/>
                      <a:pt x="683509" y="1201710"/>
                      <a:pt x="579686" y="1408403"/>
                    </a:cubicBezTo>
                    <a:cubicBezTo>
                      <a:pt x="512059" y="1544610"/>
                      <a:pt x="386329" y="1602713"/>
                      <a:pt x="249169" y="1563660"/>
                    </a:cubicBezTo>
                    <a:cubicBezTo>
                      <a:pt x="142489" y="1533180"/>
                      <a:pt x="87244" y="1447455"/>
                      <a:pt x="48191" y="1351253"/>
                    </a:cubicBezTo>
                    <a:cubicBezTo>
                      <a:pt x="10091" y="1260766"/>
                      <a:pt x="-5149" y="1166468"/>
                      <a:pt x="1519" y="1074075"/>
                    </a:cubicBezTo>
                    <a:close/>
                  </a:path>
                </a:pathLst>
              </a:custGeom>
              <a:solidFill>
                <a:srgbClr val="FBB14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E66331E2-44BF-4AFE-9245-62D6E4F0B207}"/>
                  </a:ext>
                </a:extLst>
              </p:cNvPr>
              <p:cNvSpPr/>
              <p:nvPr/>
            </p:nvSpPr>
            <p:spPr>
              <a:xfrm>
                <a:off x="5911182" y="4022547"/>
                <a:ext cx="304800" cy="200025"/>
              </a:xfrm>
              <a:custGeom>
                <a:avLst/>
                <a:gdLst>
                  <a:gd name="connsiteX0" fmla="*/ 218155 w 304800"/>
                  <a:gd name="connsiteY0" fmla="*/ 99872 h 200025"/>
                  <a:gd name="connsiteX1" fmla="*/ 296260 w 304800"/>
                  <a:gd name="connsiteY1" fmla="*/ 85585 h 200025"/>
                  <a:gd name="connsiteX2" fmla="*/ 284830 w 304800"/>
                  <a:gd name="connsiteY2" fmla="*/ 14147 h 200025"/>
                  <a:gd name="connsiteX3" fmla="*/ 205772 w 304800"/>
                  <a:gd name="connsiteY3" fmla="*/ 23672 h 200025"/>
                  <a:gd name="connsiteX4" fmla="*/ 181008 w 304800"/>
                  <a:gd name="connsiteY4" fmla="*/ 29387 h 200025"/>
                  <a:gd name="connsiteX5" fmla="*/ 91472 w 304800"/>
                  <a:gd name="connsiteY5" fmla="*/ 29387 h 200025"/>
                  <a:gd name="connsiteX6" fmla="*/ 83852 w 304800"/>
                  <a:gd name="connsiteY6" fmla="*/ 119875 h 200025"/>
                  <a:gd name="connsiteX7" fmla="*/ 51468 w 304800"/>
                  <a:gd name="connsiteY7" fmla="*/ 116065 h 200025"/>
                  <a:gd name="connsiteX8" fmla="*/ 33 w 304800"/>
                  <a:gd name="connsiteY8" fmla="*/ 162737 h 200025"/>
                  <a:gd name="connsiteX9" fmla="*/ 48610 w 304800"/>
                  <a:gd name="connsiteY9" fmla="*/ 209410 h 200025"/>
                  <a:gd name="connsiteX10" fmla="*/ 93377 w 304800"/>
                  <a:gd name="connsiteY10" fmla="*/ 154165 h 200025"/>
                  <a:gd name="connsiteX11" fmla="*/ 85758 w 304800"/>
                  <a:gd name="connsiteY11" fmla="*/ 121780 h 200025"/>
                  <a:gd name="connsiteX12" fmla="*/ 83852 w 304800"/>
                  <a:gd name="connsiteY12" fmla="*/ 118922 h 200025"/>
                  <a:gd name="connsiteX13" fmla="*/ 85758 w 304800"/>
                  <a:gd name="connsiteY13" fmla="*/ 120827 h 200025"/>
                  <a:gd name="connsiteX14" fmla="*/ 132430 w 304800"/>
                  <a:gd name="connsiteY14" fmla="*/ 141782 h 200025"/>
                  <a:gd name="connsiteX15" fmla="*/ 155290 w 304800"/>
                  <a:gd name="connsiteY15" fmla="*/ 161785 h 200025"/>
                  <a:gd name="connsiteX16" fmla="*/ 204820 w 304800"/>
                  <a:gd name="connsiteY16" fmla="*/ 207505 h 200025"/>
                  <a:gd name="connsiteX17" fmla="*/ 248635 w 304800"/>
                  <a:gd name="connsiteY17" fmla="*/ 170357 h 200025"/>
                  <a:gd name="connsiteX18" fmla="*/ 211488 w 304800"/>
                  <a:gd name="connsiteY18" fmla="*/ 114160 h 200025"/>
                  <a:gd name="connsiteX19" fmla="*/ 197200 w 304800"/>
                  <a:gd name="connsiteY19" fmla="*/ 101777 h 200025"/>
                  <a:gd name="connsiteX20" fmla="*/ 218155 w 304800"/>
                  <a:gd name="connsiteY20" fmla="*/ 99872 h 200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4800" h="200025">
                    <a:moveTo>
                      <a:pt x="218155" y="99872"/>
                    </a:moveTo>
                    <a:cubicBezTo>
                      <a:pt x="248635" y="119875"/>
                      <a:pt x="276258" y="114160"/>
                      <a:pt x="296260" y="85585"/>
                    </a:cubicBezTo>
                    <a:cubicBezTo>
                      <a:pt x="314358" y="59867"/>
                      <a:pt x="309595" y="33197"/>
                      <a:pt x="284830" y="14147"/>
                    </a:cubicBezTo>
                    <a:cubicBezTo>
                      <a:pt x="257208" y="-7760"/>
                      <a:pt x="228633" y="-3950"/>
                      <a:pt x="205772" y="23672"/>
                    </a:cubicBezTo>
                    <a:cubicBezTo>
                      <a:pt x="198152" y="33197"/>
                      <a:pt x="194343" y="39865"/>
                      <a:pt x="181008" y="29387"/>
                    </a:cubicBezTo>
                    <a:cubicBezTo>
                      <a:pt x="152433" y="4622"/>
                      <a:pt x="120047" y="2717"/>
                      <a:pt x="91472" y="29387"/>
                    </a:cubicBezTo>
                    <a:cubicBezTo>
                      <a:pt x="61945" y="56057"/>
                      <a:pt x="63850" y="87490"/>
                      <a:pt x="83852" y="119875"/>
                    </a:cubicBezTo>
                    <a:cubicBezTo>
                      <a:pt x="73375" y="118922"/>
                      <a:pt x="61945" y="116065"/>
                      <a:pt x="51468" y="116065"/>
                    </a:cubicBezTo>
                    <a:cubicBezTo>
                      <a:pt x="19083" y="114160"/>
                      <a:pt x="-920" y="129400"/>
                      <a:pt x="33" y="162737"/>
                    </a:cubicBezTo>
                    <a:cubicBezTo>
                      <a:pt x="33" y="193217"/>
                      <a:pt x="19083" y="211315"/>
                      <a:pt x="48610" y="209410"/>
                    </a:cubicBezTo>
                    <a:cubicBezTo>
                      <a:pt x="79090" y="207505"/>
                      <a:pt x="96235" y="186550"/>
                      <a:pt x="93377" y="154165"/>
                    </a:cubicBezTo>
                    <a:cubicBezTo>
                      <a:pt x="92425" y="143687"/>
                      <a:pt x="88615" y="133210"/>
                      <a:pt x="85758" y="121780"/>
                    </a:cubicBezTo>
                    <a:cubicBezTo>
                      <a:pt x="85758" y="121780"/>
                      <a:pt x="84805" y="119875"/>
                      <a:pt x="83852" y="118922"/>
                    </a:cubicBezTo>
                    <a:lnTo>
                      <a:pt x="85758" y="120827"/>
                    </a:lnTo>
                    <a:cubicBezTo>
                      <a:pt x="100045" y="131305"/>
                      <a:pt x="114333" y="141782"/>
                      <a:pt x="132430" y="141782"/>
                    </a:cubicBezTo>
                    <a:cubicBezTo>
                      <a:pt x="146718" y="141782"/>
                      <a:pt x="154338" y="143687"/>
                      <a:pt x="155290" y="161785"/>
                    </a:cubicBezTo>
                    <a:cubicBezTo>
                      <a:pt x="156243" y="191312"/>
                      <a:pt x="176245" y="208457"/>
                      <a:pt x="204820" y="207505"/>
                    </a:cubicBezTo>
                    <a:cubicBezTo>
                      <a:pt x="226727" y="207505"/>
                      <a:pt x="243872" y="193217"/>
                      <a:pt x="248635" y="170357"/>
                    </a:cubicBezTo>
                    <a:cubicBezTo>
                      <a:pt x="254350" y="140830"/>
                      <a:pt x="241968" y="121780"/>
                      <a:pt x="211488" y="114160"/>
                    </a:cubicBezTo>
                    <a:cubicBezTo>
                      <a:pt x="204820" y="112255"/>
                      <a:pt x="193390" y="114160"/>
                      <a:pt x="197200" y="101777"/>
                    </a:cubicBezTo>
                    <a:cubicBezTo>
                      <a:pt x="201963" y="85585"/>
                      <a:pt x="209583" y="94157"/>
                      <a:pt x="218155" y="99872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53BD721A-6563-48E0-9DE9-7A5758A8BF66}"/>
                  </a:ext>
                </a:extLst>
              </p:cNvPr>
              <p:cNvSpPr/>
              <p:nvPr/>
            </p:nvSpPr>
            <p:spPr>
              <a:xfrm>
                <a:off x="6007320" y="3727132"/>
                <a:ext cx="152400" cy="123825"/>
              </a:xfrm>
              <a:custGeom>
                <a:avLst/>
                <a:gdLst>
                  <a:gd name="connsiteX0" fmla="*/ 20100 w 152400"/>
                  <a:gd name="connsiteY0" fmla="*/ 70485 h 123825"/>
                  <a:gd name="connsiteX1" fmla="*/ 75345 w 152400"/>
                  <a:gd name="connsiteY1" fmla="*/ 113348 h 123825"/>
                  <a:gd name="connsiteX2" fmla="*/ 138210 w 152400"/>
                  <a:gd name="connsiteY2" fmla="*/ 111443 h 123825"/>
                  <a:gd name="connsiteX3" fmla="*/ 141067 w 152400"/>
                  <a:gd name="connsiteY3" fmla="*/ 47625 h 123825"/>
                  <a:gd name="connsiteX4" fmla="*/ 45817 w 152400"/>
                  <a:gd name="connsiteY4" fmla="*/ 0 h 123825"/>
                  <a:gd name="connsiteX5" fmla="*/ 2002 w 152400"/>
                  <a:gd name="connsiteY5" fmla="*/ 26670 h 123825"/>
                  <a:gd name="connsiteX6" fmla="*/ 20100 w 152400"/>
                  <a:gd name="connsiteY6" fmla="*/ 70485 h 123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2400" h="123825">
                    <a:moveTo>
                      <a:pt x="20100" y="70485"/>
                    </a:moveTo>
                    <a:cubicBezTo>
                      <a:pt x="46770" y="77153"/>
                      <a:pt x="59152" y="94298"/>
                      <a:pt x="75345" y="113348"/>
                    </a:cubicBezTo>
                    <a:cubicBezTo>
                      <a:pt x="93442" y="133350"/>
                      <a:pt x="119160" y="131445"/>
                      <a:pt x="138210" y="111443"/>
                    </a:cubicBezTo>
                    <a:cubicBezTo>
                      <a:pt x="157260" y="92393"/>
                      <a:pt x="160117" y="67628"/>
                      <a:pt x="141067" y="47625"/>
                    </a:cubicBezTo>
                    <a:cubicBezTo>
                      <a:pt x="113445" y="19050"/>
                      <a:pt x="63915" y="36195"/>
                      <a:pt x="45817" y="0"/>
                    </a:cubicBezTo>
                    <a:cubicBezTo>
                      <a:pt x="20100" y="0"/>
                      <a:pt x="7717" y="10478"/>
                      <a:pt x="2002" y="26670"/>
                    </a:cubicBezTo>
                    <a:cubicBezTo>
                      <a:pt x="-3713" y="46673"/>
                      <a:pt x="2955" y="66675"/>
                      <a:pt x="20100" y="70485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514952DA-61D2-461E-9881-7979E45C1D97}"/>
                  </a:ext>
                </a:extLst>
              </p:cNvPr>
              <p:cNvSpPr/>
              <p:nvPr/>
            </p:nvSpPr>
            <p:spPr>
              <a:xfrm>
                <a:off x="6026436" y="3469005"/>
                <a:ext cx="104775" cy="104775"/>
              </a:xfrm>
              <a:custGeom>
                <a:avLst/>
                <a:gdLst>
                  <a:gd name="connsiteX0" fmla="*/ 54324 w 104775"/>
                  <a:gd name="connsiteY0" fmla="*/ 113347 h 104775"/>
                  <a:gd name="connsiteX1" fmla="*/ 112426 w 104775"/>
                  <a:gd name="connsiteY1" fmla="*/ 57150 h 104775"/>
                  <a:gd name="connsiteX2" fmla="*/ 54324 w 104775"/>
                  <a:gd name="connsiteY2" fmla="*/ 0 h 104775"/>
                  <a:gd name="connsiteX3" fmla="*/ 31 w 104775"/>
                  <a:gd name="connsiteY3" fmla="*/ 58102 h 104775"/>
                  <a:gd name="connsiteX4" fmla="*/ 54324 w 104775"/>
                  <a:gd name="connsiteY4" fmla="*/ 113347 h 104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775" h="104775">
                    <a:moveTo>
                      <a:pt x="54324" y="113347"/>
                    </a:moveTo>
                    <a:cubicBezTo>
                      <a:pt x="88614" y="114300"/>
                      <a:pt x="112426" y="92392"/>
                      <a:pt x="112426" y="57150"/>
                    </a:cubicBezTo>
                    <a:cubicBezTo>
                      <a:pt x="112426" y="22860"/>
                      <a:pt x="91471" y="1905"/>
                      <a:pt x="54324" y="0"/>
                    </a:cubicBezTo>
                    <a:cubicBezTo>
                      <a:pt x="20034" y="3810"/>
                      <a:pt x="-921" y="21907"/>
                      <a:pt x="31" y="58102"/>
                    </a:cubicBezTo>
                    <a:cubicBezTo>
                      <a:pt x="984" y="92392"/>
                      <a:pt x="21939" y="112395"/>
                      <a:pt x="54324" y="113347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87718446-F7EB-4E37-AC30-716F1F99C378}"/>
                  </a:ext>
                </a:extLst>
              </p:cNvPr>
              <p:cNvSpPr/>
              <p:nvPr/>
            </p:nvSpPr>
            <p:spPr>
              <a:xfrm>
                <a:off x="6016908" y="4546242"/>
                <a:ext cx="95250" cy="85725"/>
              </a:xfrm>
              <a:custGeom>
                <a:avLst/>
                <a:gdLst>
                  <a:gd name="connsiteX0" fmla="*/ 95284 w 95250"/>
                  <a:gd name="connsiteY0" fmla="*/ 44807 h 85725"/>
                  <a:gd name="connsiteX1" fmla="*/ 45754 w 95250"/>
                  <a:gd name="connsiteY1" fmla="*/ 40 h 85725"/>
                  <a:gd name="connsiteX2" fmla="*/ 34 w 95250"/>
                  <a:gd name="connsiteY2" fmla="*/ 44807 h 85725"/>
                  <a:gd name="connsiteX3" fmla="*/ 46707 w 95250"/>
                  <a:gd name="connsiteY3" fmla="*/ 93385 h 85725"/>
                  <a:gd name="connsiteX4" fmla="*/ 95284 w 95250"/>
                  <a:gd name="connsiteY4" fmla="*/ 4480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250" h="85725">
                    <a:moveTo>
                      <a:pt x="95284" y="44807"/>
                    </a:moveTo>
                    <a:cubicBezTo>
                      <a:pt x="91474" y="15280"/>
                      <a:pt x="75282" y="-913"/>
                      <a:pt x="45754" y="40"/>
                    </a:cubicBezTo>
                    <a:cubicBezTo>
                      <a:pt x="18132" y="992"/>
                      <a:pt x="987" y="17185"/>
                      <a:pt x="34" y="44807"/>
                    </a:cubicBezTo>
                    <a:cubicBezTo>
                      <a:pt x="-918" y="75287"/>
                      <a:pt x="18132" y="93385"/>
                      <a:pt x="46707" y="93385"/>
                    </a:cubicBezTo>
                    <a:cubicBezTo>
                      <a:pt x="76234" y="93385"/>
                      <a:pt x="93379" y="75287"/>
                      <a:pt x="95284" y="44807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9D68457B-0DB8-4D82-A257-2165C7BFC86A}"/>
                  </a:ext>
                </a:extLst>
              </p:cNvPr>
              <p:cNvSpPr/>
              <p:nvPr/>
            </p:nvSpPr>
            <p:spPr>
              <a:xfrm>
                <a:off x="5910223" y="3651884"/>
                <a:ext cx="85725" cy="95250"/>
              </a:xfrm>
              <a:custGeom>
                <a:avLst/>
                <a:gdLst>
                  <a:gd name="connsiteX0" fmla="*/ 46712 w 85725"/>
                  <a:gd name="connsiteY0" fmla="*/ 96203 h 95250"/>
                  <a:gd name="connsiteX1" fmla="*/ 93385 w 85725"/>
                  <a:gd name="connsiteY1" fmla="*/ 47625 h 95250"/>
                  <a:gd name="connsiteX2" fmla="*/ 44807 w 85725"/>
                  <a:gd name="connsiteY2" fmla="*/ 0 h 95250"/>
                  <a:gd name="connsiteX3" fmla="*/ 40 w 85725"/>
                  <a:gd name="connsiteY3" fmla="*/ 44768 h 95250"/>
                  <a:gd name="connsiteX4" fmla="*/ 46712 w 85725"/>
                  <a:gd name="connsiteY4" fmla="*/ 96203 h 9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5" h="95250">
                    <a:moveTo>
                      <a:pt x="46712" y="96203"/>
                    </a:moveTo>
                    <a:cubicBezTo>
                      <a:pt x="74335" y="93345"/>
                      <a:pt x="93385" y="77153"/>
                      <a:pt x="93385" y="47625"/>
                    </a:cubicBezTo>
                    <a:cubicBezTo>
                      <a:pt x="93385" y="19050"/>
                      <a:pt x="75287" y="0"/>
                      <a:pt x="44807" y="0"/>
                    </a:cubicBezTo>
                    <a:cubicBezTo>
                      <a:pt x="17185" y="0"/>
                      <a:pt x="992" y="17145"/>
                      <a:pt x="40" y="44768"/>
                    </a:cubicBezTo>
                    <a:cubicBezTo>
                      <a:pt x="-913" y="76200"/>
                      <a:pt x="15280" y="92393"/>
                      <a:pt x="46712" y="96203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8ACFF23F-AB38-4579-84C1-6E0F5D1B28A5}"/>
                  </a:ext>
                </a:extLst>
              </p:cNvPr>
              <p:cNvSpPr/>
              <p:nvPr/>
            </p:nvSpPr>
            <p:spPr>
              <a:xfrm>
                <a:off x="5909310" y="4593871"/>
                <a:ext cx="95250" cy="85725"/>
              </a:xfrm>
              <a:custGeom>
                <a:avLst/>
                <a:gdLst>
                  <a:gd name="connsiteX0" fmla="*/ 46673 w 95250"/>
                  <a:gd name="connsiteY0" fmla="*/ 94334 h 85725"/>
                  <a:gd name="connsiteX1" fmla="*/ 95250 w 95250"/>
                  <a:gd name="connsiteY1" fmla="*/ 45756 h 85725"/>
                  <a:gd name="connsiteX2" fmla="*/ 44768 w 95250"/>
                  <a:gd name="connsiteY2" fmla="*/ 36 h 85725"/>
                  <a:gd name="connsiteX3" fmla="*/ 0 w 95250"/>
                  <a:gd name="connsiteY3" fmla="*/ 44803 h 85725"/>
                  <a:gd name="connsiteX4" fmla="*/ 46673 w 95250"/>
                  <a:gd name="connsiteY4" fmla="*/ 94334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250" h="85725">
                    <a:moveTo>
                      <a:pt x="46673" y="94334"/>
                    </a:moveTo>
                    <a:cubicBezTo>
                      <a:pt x="76200" y="94334"/>
                      <a:pt x="91440" y="75284"/>
                      <a:pt x="95250" y="45756"/>
                    </a:cubicBezTo>
                    <a:cubicBezTo>
                      <a:pt x="90488" y="17181"/>
                      <a:pt x="75248" y="-916"/>
                      <a:pt x="44768" y="36"/>
                    </a:cubicBezTo>
                    <a:cubicBezTo>
                      <a:pt x="17145" y="988"/>
                      <a:pt x="953" y="17181"/>
                      <a:pt x="0" y="44803"/>
                    </a:cubicBezTo>
                    <a:cubicBezTo>
                      <a:pt x="0" y="75284"/>
                      <a:pt x="18098" y="93381"/>
                      <a:pt x="46673" y="94334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D28753E6-B614-4660-9D23-3F260B7A016A}"/>
                  </a:ext>
                </a:extLst>
              </p:cNvPr>
              <p:cNvSpPr/>
              <p:nvPr/>
            </p:nvSpPr>
            <p:spPr>
              <a:xfrm>
                <a:off x="5910263" y="3778533"/>
                <a:ext cx="85725" cy="95250"/>
              </a:xfrm>
              <a:custGeom>
                <a:avLst/>
                <a:gdLst>
                  <a:gd name="connsiteX0" fmla="*/ 45720 w 85725"/>
                  <a:gd name="connsiteY0" fmla="*/ 95284 h 95250"/>
                  <a:gd name="connsiteX1" fmla="*/ 93345 w 85725"/>
                  <a:gd name="connsiteY1" fmla="*/ 46707 h 95250"/>
                  <a:gd name="connsiteX2" fmla="*/ 43815 w 85725"/>
                  <a:gd name="connsiteY2" fmla="*/ 34 h 95250"/>
                  <a:gd name="connsiteX3" fmla="*/ 0 w 85725"/>
                  <a:gd name="connsiteY3" fmla="*/ 45754 h 95250"/>
                  <a:gd name="connsiteX4" fmla="*/ 45720 w 85725"/>
                  <a:gd name="connsiteY4" fmla="*/ 95284 h 9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5" h="95250">
                    <a:moveTo>
                      <a:pt x="45720" y="95284"/>
                    </a:moveTo>
                    <a:cubicBezTo>
                      <a:pt x="75247" y="92426"/>
                      <a:pt x="94297" y="76234"/>
                      <a:pt x="93345" y="46707"/>
                    </a:cubicBezTo>
                    <a:cubicBezTo>
                      <a:pt x="92392" y="18132"/>
                      <a:pt x="73342" y="-918"/>
                      <a:pt x="43815" y="34"/>
                    </a:cubicBezTo>
                    <a:cubicBezTo>
                      <a:pt x="17145" y="986"/>
                      <a:pt x="0" y="17179"/>
                      <a:pt x="0" y="45754"/>
                    </a:cubicBezTo>
                    <a:cubicBezTo>
                      <a:pt x="0" y="77186"/>
                      <a:pt x="16192" y="92426"/>
                      <a:pt x="45720" y="95284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8A39F9DA-DF6C-484D-BD11-466A27034317}"/>
                  </a:ext>
                </a:extLst>
              </p:cNvPr>
              <p:cNvSpPr/>
              <p:nvPr/>
            </p:nvSpPr>
            <p:spPr>
              <a:xfrm>
                <a:off x="5909967" y="3959508"/>
                <a:ext cx="85725" cy="85725"/>
              </a:xfrm>
              <a:custGeom>
                <a:avLst/>
                <a:gdLst>
                  <a:gd name="connsiteX0" fmla="*/ 46016 w 85725"/>
                  <a:gd name="connsiteY0" fmla="*/ 94332 h 85725"/>
                  <a:gd name="connsiteX1" fmla="*/ 94593 w 85725"/>
                  <a:gd name="connsiteY1" fmla="*/ 47659 h 85725"/>
                  <a:gd name="connsiteX2" fmla="*/ 44111 w 85725"/>
                  <a:gd name="connsiteY2" fmla="*/ 34 h 85725"/>
                  <a:gd name="connsiteX3" fmla="*/ 296 w 85725"/>
                  <a:gd name="connsiteY3" fmla="*/ 50517 h 85725"/>
                  <a:gd name="connsiteX4" fmla="*/ 46016 w 85725"/>
                  <a:gd name="connsiteY4" fmla="*/ 94332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5" h="85725">
                    <a:moveTo>
                      <a:pt x="46016" y="94332"/>
                    </a:moveTo>
                    <a:cubicBezTo>
                      <a:pt x="76496" y="94332"/>
                      <a:pt x="90783" y="75282"/>
                      <a:pt x="94593" y="47659"/>
                    </a:cubicBezTo>
                    <a:cubicBezTo>
                      <a:pt x="89831" y="18132"/>
                      <a:pt x="72686" y="-918"/>
                      <a:pt x="44111" y="34"/>
                    </a:cubicBezTo>
                    <a:cubicBezTo>
                      <a:pt x="15536" y="1939"/>
                      <a:pt x="-2562" y="20036"/>
                      <a:pt x="296" y="50517"/>
                    </a:cubicBezTo>
                    <a:cubicBezTo>
                      <a:pt x="2201" y="79092"/>
                      <a:pt x="18393" y="94332"/>
                      <a:pt x="46016" y="94332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18088751-5D57-4C82-95DE-10F507C1DCFA}"/>
                  </a:ext>
                </a:extLst>
              </p:cNvPr>
              <p:cNvSpPr/>
              <p:nvPr/>
            </p:nvSpPr>
            <p:spPr>
              <a:xfrm>
                <a:off x="5910263" y="4448175"/>
                <a:ext cx="95250" cy="85725"/>
              </a:xfrm>
              <a:custGeom>
                <a:avLst/>
                <a:gdLst>
                  <a:gd name="connsiteX0" fmla="*/ 43815 w 95250"/>
                  <a:gd name="connsiteY0" fmla="*/ 94297 h 85725"/>
                  <a:gd name="connsiteX1" fmla="*/ 95250 w 95250"/>
                  <a:gd name="connsiteY1" fmla="*/ 48578 h 85725"/>
                  <a:gd name="connsiteX2" fmla="*/ 47625 w 95250"/>
                  <a:gd name="connsiteY2" fmla="*/ 0 h 85725"/>
                  <a:gd name="connsiteX3" fmla="*/ 0 w 95250"/>
                  <a:gd name="connsiteY3" fmla="*/ 47625 h 85725"/>
                  <a:gd name="connsiteX4" fmla="*/ 43815 w 95250"/>
                  <a:gd name="connsiteY4" fmla="*/ 9429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250" h="85725">
                    <a:moveTo>
                      <a:pt x="43815" y="94297"/>
                    </a:moveTo>
                    <a:cubicBezTo>
                      <a:pt x="73342" y="96203"/>
                      <a:pt x="89535" y="78105"/>
                      <a:pt x="95250" y="48578"/>
                    </a:cubicBezTo>
                    <a:cubicBezTo>
                      <a:pt x="92392" y="20003"/>
                      <a:pt x="77153" y="0"/>
                      <a:pt x="47625" y="0"/>
                    </a:cubicBezTo>
                    <a:cubicBezTo>
                      <a:pt x="19050" y="0"/>
                      <a:pt x="0" y="17145"/>
                      <a:pt x="0" y="47625"/>
                    </a:cubicBezTo>
                    <a:cubicBezTo>
                      <a:pt x="0" y="76200"/>
                      <a:pt x="16192" y="92393"/>
                      <a:pt x="43815" y="94297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A5704EC1-64A7-490F-B796-4D2ECFCA560F}"/>
                  </a:ext>
                </a:extLst>
              </p:cNvPr>
              <p:cNvSpPr/>
              <p:nvPr/>
            </p:nvSpPr>
            <p:spPr>
              <a:xfrm>
                <a:off x="5998845" y="4745315"/>
                <a:ext cx="95250" cy="85725"/>
              </a:xfrm>
              <a:custGeom>
                <a:avLst/>
                <a:gdLst>
                  <a:gd name="connsiteX0" fmla="*/ 45720 w 95250"/>
                  <a:gd name="connsiteY0" fmla="*/ 40 h 85725"/>
                  <a:gd name="connsiteX1" fmla="*/ 0 w 95250"/>
                  <a:gd name="connsiteY1" fmla="*/ 43855 h 85725"/>
                  <a:gd name="connsiteX2" fmla="*/ 46672 w 95250"/>
                  <a:gd name="connsiteY2" fmla="*/ 93385 h 85725"/>
                  <a:gd name="connsiteX3" fmla="*/ 95250 w 95250"/>
                  <a:gd name="connsiteY3" fmla="*/ 45760 h 85725"/>
                  <a:gd name="connsiteX4" fmla="*/ 45720 w 95250"/>
                  <a:gd name="connsiteY4" fmla="*/ 40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250" h="85725">
                    <a:moveTo>
                      <a:pt x="45720" y="40"/>
                    </a:moveTo>
                    <a:cubicBezTo>
                      <a:pt x="18097" y="992"/>
                      <a:pt x="952" y="16232"/>
                      <a:pt x="0" y="43855"/>
                    </a:cubicBezTo>
                    <a:cubicBezTo>
                      <a:pt x="0" y="73382"/>
                      <a:pt x="17145" y="92432"/>
                      <a:pt x="46672" y="93385"/>
                    </a:cubicBezTo>
                    <a:cubicBezTo>
                      <a:pt x="75247" y="93385"/>
                      <a:pt x="92392" y="76240"/>
                      <a:pt x="95250" y="45760"/>
                    </a:cubicBezTo>
                    <a:cubicBezTo>
                      <a:pt x="92392" y="15280"/>
                      <a:pt x="76200" y="-913"/>
                      <a:pt x="45720" y="40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6EB56949-90CD-42CC-AAB9-27F9CBE236AE}"/>
                  </a:ext>
                </a:extLst>
              </p:cNvPr>
              <p:cNvSpPr/>
              <p:nvPr/>
            </p:nvSpPr>
            <p:spPr>
              <a:xfrm>
                <a:off x="5910223" y="4268961"/>
                <a:ext cx="85725" cy="85725"/>
              </a:xfrm>
              <a:custGeom>
                <a:avLst/>
                <a:gdLst>
                  <a:gd name="connsiteX0" fmla="*/ 42902 w 85725"/>
                  <a:gd name="connsiteY0" fmla="*/ 144 h 85725"/>
                  <a:gd name="connsiteX1" fmla="*/ 40 w 85725"/>
                  <a:gd name="connsiteY1" fmla="*/ 45864 h 85725"/>
                  <a:gd name="connsiteX2" fmla="*/ 47665 w 85725"/>
                  <a:gd name="connsiteY2" fmla="*/ 93489 h 85725"/>
                  <a:gd name="connsiteX3" fmla="*/ 94337 w 85725"/>
                  <a:gd name="connsiteY3" fmla="*/ 44911 h 85725"/>
                  <a:gd name="connsiteX4" fmla="*/ 42902 w 85725"/>
                  <a:gd name="connsiteY4" fmla="*/ 144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5" h="85725">
                    <a:moveTo>
                      <a:pt x="42902" y="144"/>
                    </a:moveTo>
                    <a:cubicBezTo>
                      <a:pt x="15280" y="2049"/>
                      <a:pt x="-913" y="18241"/>
                      <a:pt x="40" y="45864"/>
                    </a:cubicBezTo>
                    <a:cubicBezTo>
                      <a:pt x="40" y="76344"/>
                      <a:pt x="19090" y="93489"/>
                      <a:pt x="47665" y="93489"/>
                    </a:cubicBezTo>
                    <a:cubicBezTo>
                      <a:pt x="77192" y="93489"/>
                      <a:pt x="91480" y="72534"/>
                      <a:pt x="94337" y="44911"/>
                    </a:cubicBezTo>
                    <a:cubicBezTo>
                      <a:pt x="89575" y="15384"/>
                      <a:pt x="73382" y="-1761"/>
                      <a:pt x="42902" y="144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ACD5F25F-BB62-430E-B24D-5D7F69AF3D6D}"/>
                  </a:ext>
                </a:extLst>
              </p:cNvPr>
              <p:cNvSpPr/>
              <p:nvPr/>
            </p:nvSpPr>
            <p:spPr>
              <a:xfrm>
                <a:off x="5910223" y="4792948"/>
                <a:ext cx="85725" cy="85725"/>
              </a:xfrm>
              <a:custGeom>
                <a:avLst/>
                <a:gdLst>
                  <a:gd name="connsiteX0" fmla="*/ 45760 w 85725"/>
                  <a:gd name="connsiteY0" fmla="*/ 31 h 85725"/>
                  <a:gd name="connsiteX1" fmla="*/ 40 w 85725"/>
                  <a:gd name="connsiteY1" fmla="*/ 48609 h 85725"/>
                  <a:gd name="connsiteX2" fmla="*/ 44807 w 85725"/>
                  <a:gd name="connsiteY2" fmla="*/ 93376 h 85725"/>
                  <a:gd name="connsiteX3" fmla="*/ 94337 w 85725"/>
                  <a:gd name="connsiteY3" fmla="*/ 46704 h 85725"/>
                  <a:gd name="connsiteX4" fmla="*/ 45760 w 85725"/>
                  <a:gd name="connsiteY4" fmla="*/ 31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5" h="85725">
                    <a:moveTo>
                      <a:pt x="45760" y="31"/>
                    </a:moveTo>
                    <a:cubicBezTo>
                      <a:pt x="15280" y="983"/>
                      <a:pt x="-913" y="18129"/>
                      <a:pt x="40" y="48609"/>
                    </a:cubicBezTo>
                    <a:cubicBezTo>
                      <a:pt x="992" y="77184"/>
                      <a:pt x="18137" y="92424"/>
                      <a:pt x="44807" y="93376"/>
                    </a:cubicBezTo>
                    <a:cubicBezTo>
                      <a:pt x="74335" y="94329"/>
                      <a:pt x="90527" y="76231"/>
                      <a:pt x="94337" y="46704"/>
                    </a:cubicBezTo>
                    <a:cubicBezTo>
                      <a:pt x="88622" y="20034"/>
                      <a:pt x="77192" y="-921"/>
                      <a:pt x="45760" y="31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899214B0-FA7C-46F0-9C57-DDD9084C4434}"/>
                  </a:ext>
                </a:extLst>
              </p:cNvPr>
              <p:cNvSpPr/>
              <p:nvPr/>
            </p:nvSpPr>
            <p:spPr>
              <a:xfrm>
                <a:off x="6068378" y="4320395"/>
                <a:ext cx="85725" cy="85725"/>
              </a:xfrm>
              <a:custGeom>
                <a:avLst/>
                <a:gdLst>
                  <a:gd name="connsiteX0" fmla="*/ 44767 w 85725"/>
                  <a:gd name="connsiteY0" fmla="*/ 86822 h 85725"/>
                  <a:gd name="connsiteX1" fmla="*/ 90488 w 85725"/>
                  <a:gd name="connsiteY1" fmla="*/ 42054 h 85725"/>
                  <a:gd name="connsiteX2" fmla="*/ 41910 w 85725"/>
                  <a:gd name="connsiteY2" fmla="*/ 144 h 85725"/>
                  <a:gd name="connsiteX3" fmla="*/ 0 w 85725"/>
                  <a:gd name="connsiteY3" fmla="*/ 43007 h 85725"/>
                  <a:gd name="connsiteX4" fmla="*/ 44767 w 85725"/>
                  <a:gd name="connsiteY4" fmla="*/ 86822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5" h="85725">
                    <a:moveTo>
                      <a:pt x="44767" y="86822"/>
                    </a:moveTo>
                    <a:cubicBezTo>
                      <a:pt x="74295" y="86822"/>
                      <a:pt x="86677" y="67772"/>
                      <a:pt x="90488" y="42054"/>
                    </a:cubicBezTo>
                    <a:cubicBezTo>
                      <a:pt x="84772" y="15384"/>
                      <a:pt x="70485" y="-1761"/>
                      <a:pt x="41910" y="144"/>
                    </a:cubicBezTo>
                    <a:cubicBezTo>
                      <a:pt x="15240" y="1097"/>
                      <a:pt x="0" y="19194"/>
                      <a:pt x="0" y="43007"/>
                    </a:cubicBezTo>
                    <a:cubicBezTo>
                      <a:pt x="0" y="68724"/>
                      <a:pt x="16192" y="86822"/>
                      <a:pt x="44767" y="86822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AFE7BC98-22EE-48AF-8E1E-097EF1840CDB}"/>
                  </a:ext>
                </a:extLst>
              </p:cNvPr>
              <p:cNvSpPr/>
              <p:nvPr/>
            </p:nvSpPr>
            <p:spPr>
              <a:xfrm>
                <a:off x="6068378" y="4643437"/>
                <a:ext cx="85725" cy="85725"/>
              </a:xfrm>
              <a:custGeom>
                <a:avLst/>
                <a:gdLst>
                  <a:gd name="connsiteX0" fmla="*/ 45720 w 85725"/>
                  <a:gd name="connsiteY0" fmla="*/ 0 h 85725"/>
                  <a:gd name="connsiteX1" fmla="*/ 0 w 85725"/>
                  <a:gd name="connsiteY1" fmla="*/ 45720 h 85725"/>
                  <a:gd name="connsiteX2" fmla="*/ 40957 w 85725"/>
                  <a:gd name="connsiteY2" fmla="*/ 88582 h 85725"/>
                  <a:gd name="connsiteX3" fmla="*/ 88582 w 85725"/>
                  <a:gd name="connsiteY3" fmla="*/ 46672 h 85725"/>
                  <a:gd name="connsiteX4" fmla="*/ 45720 w 85725"/>
                  <a:gd name="connsiteY4" fmla="*/ 0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5" h="85725">
                    <a:moveTo>
                      <a:pt x="45720" y="0"/>
                    </a:moveTo>
                    <a:cubicBezTo>
                      <a:pt x="18097" y="2857"/>
                      <a:pt x="0" y="18097"/>
                      <a:pt x="0" y="45720"/>
                    </a:cubicBezTo>
                    <a:cubicBezTo>
                      <a:pt x="0" y="70485"/>
                      <a:pt x="14288" y="87630"/>
                      <a:pt x="40957" y="88582"/>
                    </a:cubicBezTo>
                    <a:cubicBezTo>
                      <a:pt x="69532" y="90488"/>
                      <a:pt x="86677" y="74295"/>
                      <a:pt x="88582" y="46672"/>
                    </a:cubicBezTo>
                    <a:cubicBezTo>
                      <a:pt x="90488" y="19050"/>
                      <a:pt x="72390" y="3810"/>
                      <a:pt x="45720" y="0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ED1CC3C7-026E-4438-B33D-0EB7DE845440}"/>
                  </a:ext>
                </a:extLst>
              </p:cNvPr>
              <p:cNvSpPr/>
              <p:nvPr/>
            </p:nvSpPr>
            <p:spPr>
              <a:xfrm>
                <a:off x="6052007" y="3938587"/>
                <a:ext cx="85725" cy="85725"/>
              </a:xfrm>
              <a:custGeom>
                <a:avLst/>
                <a:gdLst>
                  <a:gd name="connsiteX0" fmla="*/ 178 w 85725"/>
                  <a:gd name="connsiteY0" fmla="*/ 40957 h 85725"/>
                  <a:gd name="connsiteX1" fmla="*/ 41136 w 85725"/>
                  <a:gd name="connsiteY1" fmla="*/ 87630 h 85725"/>
                  <a:gd name="connsiteX2" fmla="*/ 85903 w 85725"/>
                  <a:gd name="connsiteY2" fmla="*/ 48578 h 85725"/>
                  <a:gd name="connsiteX3" fmla="*/ 43993 w 85725"/>
                  <a:gd name="connsiteY3" fmla="*/ 0 h 85725"/>
                  <a:gd name="connsiteX4" fmla="*/ 178 w 85725"/>
                  <a:gd name="connsiteY4" fmla="*/ 40957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25" h="85725">
                    <a:moveTo>
                      <a:pt x="178" y="40957"/>
                    </a:moveTo>
                    <a:cubicBezTo>
                      <a:pt x="-1727" y="69532"/>
                      <a:pt x="11608" y="86678"/>
                      <a:pt x="41136" y="87630"/>
                    </a:cubicBezTo>
                    <a:cubicBezTo>
                      <a:pt x="67806" y="88582"/>
                      <a:pt x="83998" y="73343"/>
                      <a:pt x="85903" y="48578"/>
                    </a:cubicBezTo>
                    <a:cubicBezTo>
                      <a:pt x="88761" y="20955"/>
                      <a:pt x="70663" y="5715"/>
                      <a:pt x="43993" y="0"/>
                    </a:cubicBezTo>
                    <a:cubicBezTo>
                      <a:pt x="20181" y="2857"/>
                      <a:pt x="2083" y="14288"/>
                      <a:pt x="178" y="40957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F936B0C3-B245-425B-AE92-D8B72A413B10}"/>
                  </a:ext>
                </a:extLst>
              </p:cNvPr>
              <p:cNvSpPr/>
              <p:nvPr/>
            </p:nvSpPr>
            <p:spPr>
              <a:xfrm>
                <a:off x="6159817" y="4228147"/>
                <a:ext cx="76200" cy="76200"/>
              </a:xfrm>
              <a:custGeom>
                <a:avLst/>
                <a:gdLst>
                  <a:gd name="connsiteX0" fmla="*/ 38100 w 76200"/>
                  <a:gd name="connsiteY0" fmla="*/ 0 h 76200"/>
                  <a:gd name="connsiteX1" fmla="*/ 0 w 76200"/>
                  <a:gd name="connsiteY1" fmla="*/ 39053 h 76200"/>
                  <a:gd name="connsiteX2" fmla="*/ 35242 w 76200"/>
                  <a:gd name="connsiteY2" fmla="*/ 76200 h 76200"/>
                  <a:gd name="connsiteX3" fmla="*/ 76200 w 76200"/>
                  <a:gd name="connsiteY3" fmla="*/ 40005 h 76200"/>
                  <a:gd name="connsiteX4" fmla="*/ 38100 w 76200"/>
                  <a:gd name="connsiteY4" fmla="*/ 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38100" y="0"/>
                    </a:moveTo>
                    <a:cubicBezTo>
                      <a:pt x="15240" y="2858"/>
                      <a:pt x="0" y="14288"/>
                      <a:pt x="0" y="39053"/>
                    </a:cubicBezTo>
                    <a:cubicBezTo>
                      <a:pt x="0" y="61913"/>
                      <a:pt x="14288" y="75247"/>
                      <a:pt x="35242" y="76200"/>
                    </a:cubicBezTo>
                    <a:cubicBezTo>
                      <a:pt x="59055" y="78105"/>
                      <a:pt x="75248" y="63818"/>
                      <a:pt x="76200" y="40005"/>
                    </a:cubicBezTo>
                    <a:cubicBezTo>
                      <a:pt x="76200" y="16193"/>
                      <a:pt x="60960" y="3810"/>
                      <a:pt x="38100" y="0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310DF8E0-03F2-497F-8887-7C977658F4F6}"/>
                  </a:ext>
                </a:extLst>
              </p:cNvPr>
              <p:cNvSpPr/>
              <p:nvPr/>
            </p:nvSpPr>
            <p:spPr>
              <a:xfrm>
                <a:off x="6009162" y="4228737"/>
                <a:ext cx="66675" cy="76200"/>
              </a:xfrm>
              <a:custGeom>
                <a:avLst/>
                <a:gdLst>
                  <a:gd name="connsiteX0" fmla="*/ 42070 w 66675"/>
                  <a:gd name="connsiteY0" fmla="*/ 362 h 76200"/>
                  <a:gd name="connsiteX1" fmla="*/ 160 w 66675"/>
                  <a:gd name="connsiteY1" fmla="*/ 34652 h 76200"/>
                  <a:gd name="connsiteX2" fmla="*/ 38260 w 66675"/>
                  <a:gd name="connsiteY2" fmla="*/ 76562 h 76200"/>
                  <a:gd name="connsiteX3" fmla="*/ 75408 w 66675"/>
                  <a:gd name="connsiteY3" fmla="*/ 38462 h 76200"/>
                  <a:gd name="connsiteX4" fmla="*/ 42070 w 66675"/>
                  <a:gd name="connsiteY4" fmla="*/ 362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75" h="76200">
                    <a:moveTo>
                      <a:pt x="42070" y="362"/>
                    </a:moveTo>
                    <a:cubicBezTo>
                      <a:pt x="18258" y="-2495"/>
                      <a:pt x="2065" y="11792"/>
                      <a:pt x="160" y="34652"/>
                    </a:cubicBezTo>
                    <a:cubicBezTo>
                      <a:pt x="-1745" y="58465"/>
                      <a:pt x="13495" y="71800"/>
                      <a:pt x="38260" y="76562"/>
                    </a:cubicBezTo>
                    <a:cubicBezTo>
                      <a:pt x="58263" y="72752"/>
                      <a:pt x="75408" y="63227"/>
                      <a:pt x="75408" y="38462"/>
                    </a:cubicBezTo>
                    <a:cubicBezTo>
                      <a:pt x="75408" y="16555"/>
                      <a:pt x="63025" y="2267"/>
                      <a:pt x="42070" y="362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DB703A10-93A4-4C6D-B4EB-E1544186DA4C}"/>
                  </a:ext>
                </a:extLst>
              </p:cNvPr>
              <p:cNvSpPr/>
              <p:nvPr/>
            </p:nvSpPr>
            <p:spPr>
              <a:xfrm>
                <a:off x="6008370" y="3860482"/>
                <a:ext cx="66675" cy="76200"/>
              </a:xfrm>
              <a:custGeom>
                <a:avLst/>
                <a:gdLst>
                  <a:gd name="connsiteX0" fmla="*/ 40005 w 66675"/>
                  <a:gd name="connsiteY0" fmla="*/ 0 h 76200"/>
                  <a:gd name="connsiteX1" fmla="*/ 0 w 66675"/>
                  <a:gd name="connsiteY1" fmla="*/ 37148 h 76200"/>
                  <a:gd name="connsiteX2" fmla="*/ 38100 w 66675"/>
                  <a:gd name="connsiteY2" fmla="*/ 76200 h 76200"/>
                  <a:gd name="connsiteX3" fmla="*/ 75247 w 66675"/>
                  <a:gd name="connsiteY3" fmla="*/ 40958 h 76200"/>
                  <a:gd name="connsiteX4" fmla="*/ 40005 w 66675"/>
                  <a:gd name="connsiteY4" fmla="*/ 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75" h="76200">
                    <a:moveTo>
                      <a:pt x="40005" y="0"/>
                    </a:moveTo>
                    <a:cubicBezTo>
                      <a:pt x="15240" y="953"/>
                      <a:pt x="0" y="13335"/>
                      <a:pt x="0" y="37148"/>
                    </a:cubicBezTo>
                    <a:cubicBezTo>
                      <a:pt x="0" y="60960"/>
                      <a:pt x="14288" y="76200"/>
                      <a:pt x="38100" y="76200"/>
                    </a:cubicBezTo>
                    <a:cubicBezTo>
                      <a:pt x="59055" y="76200"/>
                      <a:pt x="73342" y="62865"/>
                      <a:pt x="75247" y="40958"/>
                    </a:cubicBezTo>
                    <a:cubicBezTo>
                      <a:pt x="77152" y="17145"/>
                      <a:pt x="63817" y="3810"/>
                      <a:pt x="40005" y="0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A0D878A3-01F4-4067-AA70-ECC742DDD942}"/>
                  </a:ext>
                </a:extLst>
              </p:cNvPr>
              <p:cNvSpPr/>
              <p:nvPr/>
            </p:nvSpPr>
            <p:spPr>
              <a:xfrm>
                <a:off x="6159817" y="3860437"/>
                <a:ext cx="76200" cy="76200"/>
              </a:xfrm>
              <a:custGeom>
                <a:avLst/>
                <a:gdLst>
                  <a:gd name="connsiteX0" fmla="*/ 0 w 76200"/>
                  <a:gd name="connsiteY0" fmla="*/ 38145 h 76200"/>
                  <a:gd name="connsiteX1" fmla="*/ 38100 w 76200"/>
                  <a:gd name="connsiteY1" fmla="*/ 76245 h 76200"/>
                  <a:gd name="connsiteX2" fmla="*/ 76200 w 76200"/>
                  <a:gd name="connsiteY2" fmla="*/ 36240 h 76200"/>
                  <a:gd name="connsiteX3" fmla="*/ 34290 w 76200"/>
                  <a:gd name="connsiteY3" fmla="*/ 45 h 76200"/>
                  <a:gd name="connsiteX4" fmla="*/ 0 w 76200"/>
                  <a:gd name="connsiteY4" fmla="*/ 38145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00" h="76200">
                    <a:moveTo>
                      <a:pt x="0" y="38145"/>
                    </a:moveTo>
                    <a:cubicBezTo>
                      <a:pt x="0" y="62910"/>
                      <a:pt x="14288" y="77197"/>
                      <a:pt x="38100" y="76245"/>
                    </a:cubicBezTo>
                    <a:cubicBezTo>
                      <a:pt x="61913" y="76245"/>
                      <a:pt x="74295" y="60053"/>
                      <a:pt x="76200" y="36240"/>
                    </a:cubicBezTo>
                    <a:cubicBezTo>
                      <a:pt x="71438" y="13380"/>
                      <a:pt x="59055" y="-907"/>
                      <a:pt x="34290" y="45"/>
                    </a:cubicBezTo>
                    <a:cubicBezTo>
                      <a:pt x="12383" y="2903"/>
                      <a:pt x="0" y="16237"/>
                      <a:pt x="0" y="38145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729EF94D-1558-4E82-A97A-76D35B758F3B}"/>
                  </a:ext>
                </a:extLst>
              </p:cNvPr>
              <p:cNvSpPr/>
              <p:nvPr/>
            </p:nvSpPr>
            <p:spPr>
              <a:xfrm>
                <a:off x="6012138" y="4894849"/>
                <a:ext cx="66675" cy="66675"/>
              </a:xfrm>
              <a:custGeom>
                <a:avLst/>
                <a:gdLst>
                  <a:gd name="connsiteX0" fmla="*/ 36237 w 66675"/>
                  <a:gd name="connsiteY0" fmla="*/ 48 h 66675"/>
                  <a:gd name="connsiteX1" fmla="*/ 42 w 66675"/>
                  <a:gd name="connsiteY1" fmla="*/ 34338 h 66675"/>
                  <a:gd name="connsiteX2" fmla="*/ 38142 w 66675"/>
                  <a:gd name="connsiteY2" fmla="*/ 71485 h 66675"/>
                  <a:gd name="connsiteX3" fmla="*/ 70527 w 66675"/>
                  <a:gd name="connsiteY3" fmla="*/ 34338 h 66675"/>
                  <a:gd name="connsiteX4" fmla="*/ 36237 w 66675"/>
                  <a:gd name="connsiteY4" fmla="*/ 48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75" h="66675">
                    <a:moveTo>
                      <a:pt x="36237" y="48"/>
                    </a:moveTo>
                    <a:cubicBezTo>
                      <a:pt x="14330" y="-905"/>
                      <a:pt x="42" y="12431"/>
                      <a:pt x="42" y="34338"/>
                    </a:cubicBezTo>
                    <a:cubicBezTo>
                      <a:pt x="-910" y="56245"/>
                      <a:pt x="14330" y="67675"/>
                      <a:pt x="38142" y="71485"/>
                    </a:cubicBezTo>
                    <a:cubicBezTo>
                      <a:pt x="56240" y="66723"/>
                      <a:pt x="71480" y="56245"/>
                      <a:pt x="70527" y="34338"/>
                    </a:cubicBezTo>
                    <a:cubicBezTo>
                      <a:pt x="68622" y="14335"/>
                      <a:pt x="55287" y="1000"/>
                      <a:pt x="36237" y="48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2E0A66E0-A889-4B83-A2B4-05D985A0DAFE}"/>
                  </a:ext>
                </a:extLst>
              </p:cNvPr>
              <p:cNvSpPr/>
              <p:nvPr/>
            </p:nvSpPr>
            <p:spPr>
              <a:xfrm>
                <a:off x="5945457" y="3526103"/>
                <a:ext cx="66675" cy="66675"/>
              </a:xfrm>
              <a:custGeom>
                <a:avLst/>
                <a:gdLst>
                  <a:gd name="connsiteX0" fmla="*/ 35290 w 66675"/>
                  <a:gd name="connsiteY0" fmla="*/ 69584 h 66675"/>
                  <a:gd name="connsiteX1" fmla="*/ 70533 w 66675"/>
                  <a:gd name="connsiteY1" fmla="*/ 33389 h 66675"/>
                  <a:gd name="connsiteX2" fmla="*/ 32433 w 66675"/>
                  <a:gd name="connsiteY2" fmla="*/ 51 h 66675"/>
                  <a:gd name="connsiteX3" fmla="*/ 48 w 66675"/>
                  <a:gd name="connsiteY3" fmla="*/ 33389 h 66675"/>
                  <a:gd name="connsiteX4" fmla="*/ 35290 w 66675"/>
                  <a:gd name="connsiteY4" fmla="*/ 69584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75" h="66675">
                    <a:moveTo>
                      <a:pt x="35290" y="69584"/>
                    </a:moveTo>
                    <a:cubicBezTo>
                      <a:pt x="58150" y="69584"/>
                      <a:pt x="68628" y="55296"/>
                      <a:pt x="70533" y="33389"/>
                    </a:cubicBezTo>
                    <a:cubicBezTo>
                      <a:pt x="66723" y="11481"/>
                      <a:pt x="55293" y="-901"/>
                      <a:pt x="32433" y="51"/>
                    </a:cubicBezTo>
                    <a:cubicBezTo>
                      <a:pt x="12430" y="1003"/>
                      <a:pt x="-905" y="14339"/>
                      <a:pt x="48" y="33389"/>
                    </a:cubicBezTo>
                    <a:cubicBezTo>
                      <a:pt x="48" y="55296"/>
                      <a:pt x="11478" y="70536"/>
                      <a:pt x="35290" y="69584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098C194A-CEE8-460D-A94A-6A167DA892A5}"/>
                  </a:ext>
                </a:extLst>
              </p:cNvPr>
              <p:cNvSpPr/>
              <p:nvPr/>
            </p:nvSpPr>
            <p:spPr>
              <a:xfrm>
                <a:off x="6007557" y="4407664"/>
                <a:ext cx="180975" cy="133350"/>
              </a:xfrm>
              <a:custGeom>
                <a:avLst/>
                <a:gdLst>
                  <a:gd name="connsiteX0" fmla="*/ 114161 w 180975"/>
                  <a:gd name="connsiteY0" fmla="*/ 26223 h 133350"/>
                  <a:gd name="connsiteX1" fmla="*/ 75108 w 180975"/>
                  <a:gd name="connsiteY1" fmla="*/ 44320 h 133350"/>
                  <a:gd name="connsiteX2" fmla="*/ 42723 w 180975"/>
                  <a:gd name="connsiteY2" fmla="*/ 505 h 133350"/>
                  <a:gd name="connsiteX3" fmla="*/ 4623 w 180975"/>
                  <a:gd name="connsiteY3" fmla="*/ 22413 h 133350"/>
                  <a:gd name="connsiteX4" fmla="*/ 12243 w 180975"/>
                  <a:gd name="connsiteY4" fmla="*/ 65275 h 133350"/>
                  <a:gd name="connsiteX5" fmla="*/ 65583 w 180975"/>
                  <a:gd name="connsiteY5" fmla="*/ 62418 h 133350"/>
                  <a:gd name="connsiteX6" fmla="*/ 94158 w 180975"/>
                  <a:gd name="connsiteY6" fmla="*/ 121473 h 133350"/>
                  <a:gd name="connsiteX7" fmla="*/ 170358 w 180975"/>
                  <a:gd name="connsiteY7" fmla="*/ 118616 h 133350"/>
                  <a:gd name="connsiteX8" fmla="*/ 183693 w 180975"/>
                  <a:gd name="connsiteY8" fmla="*/ 57655 h 133350"/>
                  <a:gd name="connsiteX9" fmla="*/ 114161 w 180975"/>
                  <a:gd name="connsiteY9" fmla="*/ 26223 h 133350"/>
                  <a:gd name="connsiteX10" fmla="*/ 114161 w 180975"/>
                  <a:gd name="connsiteY10" fmla="*/ 26223 h 133350"/>
                  <a:gd name="connsiteX11" fmla="*/ 119876 w 180975"/>
                  <a:gd name="connsiteY11" fmla="*/ 29080 h 133350"/>
                  <a:gd name="connsiteX12" fmla="*/ 114161 w 180975"/>
                  <a:gd name="connsiteY12" fmla="*/ 26223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0975" h="133350">
                    <a:moveTo>
                      <a:pt x="114161" y="26223"/>
                    </a:moveTo>
                    <a:cubicBezTo>
                      <a:pt x="97016" y="24318"/>
                      <a:pt x="92253" y="48130"/>
                      <a:pt x="75108" y="44320"/>
                    </a:cubicBezTo>
                    <a:cubicBezTo>
                      <a:pt x="78918" y="18603"/>
                      <a:pt x="65583" y="5268"/>
                      <a:pt x="42723" y="505"/>
                    </a:cubicBezTo>
                    <a:cubicBezTo>
                      <a:pt x="25578" y="-2352"/>
                      <a:pt x="12243" y="7173"/>
                      <a:pt x="4623" y="22413"/>
                    </a:cubicBezTo>
                    <a:cubicBezTo>
                      <a:pt x="-3949" y="38605"/>
                      <a:pt x="-139" y="54798"/>
                      <a:pt x="12243" y="65275"/>
                    </a:cubicBezTo>
                    <a:cubicBezTo>
                      <a:pt x="29388" y="79563"/>
                      <a:pt x="49391" y="82420"/>
                      <a:pt x="65583" y="62418"/>
                    </a:cubicBezTo>
                    <a:cubicBezTo>
                      <a:pt x="82728" y="78610"/>
                      <a:pt x="72251" y="107185"/>
                      <a:pt x="94158" y="121473"/>
                    </a:cubicBezTo>
                    <a:cubicBezTo>
                      <a:pt x="120828" y="140523"/>
                      <a:pt x="146546" y="139570"/>
                      <a:pt x="170358" y="118616"/>
                    </a:cubicBezTo>
                    <a:cubicBezTo>
                      <a:pt x="188456" y="102423"/>
                      <a:pt x="195123" y="81468"/>
                      <a:pt x="183693" y="57655"/>
                    </a:cubicBezTo>
                    <a:cubicBezTo>
                      <a:pt x="170358" y="28128"/>
                      <a:pt x="146546" y="17650"/>
                      <a:pt x="114161" y="26223"/>
                    </a:cubicBezTo>
                    <a:close/>
                    <a:moveTo>
                      <a:pt x="114161" y="26223"/>
                    </a:moveTo>
                    <a:cubicBezTo>
                      <a:pt x="116066" y="27175"/>
                      <a:pt x="117971" y="28128"/>
                      <a:pt x="119876" y="29080"/>
                    </a:cubicBezTo>
                    <a:cubicBezTo>
                      <a:pt x="117971" y="29080"/>
                      <a:pt x="116066" y="28128"/>
                      <a:pt x="114161" y="26223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BD72BC2A-C43C-4571-9214-E963A7057B38}"/>
                  </a:ext>
                </a:extLst>
              </p:cNvPr>
              <p:cNvSpPr/>
              <p:nvPr/>
            </p:nvSpPr>
            <p:spPr>
              <a:xfrm>
                <a:off x="6132130" y="3673737"/>
                <a:ext cx="47625" cy="47625"/>
              </a:xfrm>
              <a:custGeom>
                <a:avLst/>
                <a:gdLst>
                  <a:gd name="connsiteX0" fmla="*/ 65 w 47625"/>
                  <a:gd name="connsiteY0" fmla="*/ 27678 h 47625"/>
                  <a:gd name="connsiteX1" fmla="*/ 27688 w 47625"/>
                  <a:gd name="connsiteY1" fmla="*/ 53395 h 47625"/>
                  <a:gd name="connsiteX2" fmla="*/ 54358 w 47625"/>
                  <a:gd name="connsiteY2" fmla="*/ 25773 h 47625"/>
                  <a:gd name="connsiteX3" fmla="*/ 25783 w 47625"/>
                  <a:gd name="connsiteY3" fmla="*/ 55 h 47625"/>
                  <a:gd name="connsiteX4" fmla="*/ 65 w 47625"/>
                  <a:gd name="connsiteY4" fmla="*/ 27678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625" h="47625">
                    <a:moveTo>
                      <a:pt x="65" y="27678"/>
                    </a:moveTo>
                    <a:cubicBezTo>
                      <a:pt x="1018" y="43870"/>
                      <a:pt x="10543" y="54348"/>
                      <a:pt x="27688" y="53395"/>
                    </a:cubicBezTo>
                    <a:cubicBezTo>
                      <a:pt x="43880" y="52443"/>
                      <a:pt x="51500" y="41013"/>
                      <a:pt x="54358" y="25773"/>
                    </a:cubicBezTo>
                    <a:cubicBezTo>
                      <a:pt x="50548" y="10533"/>
                      <a:pt x="41975" y="-897"/>
                      <a:pt x="25783" y="55"/>
                    </a:cubicBezTo>
                    <a:cubicBezTo>
                      <a:pt x="8638" y="55"/>
                      <a:pt x="-887" y="10533"/>
                      <a:pt x="65" y="27678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017DABA3-D38E-4311-A37C-360DD66D2EEC}"/>
                  </a:ext>
                </a:extLst>
              </p:cNvPr>
              <p:cNvSpPr/>
              <p:nvPr/>
            </p:nvSpPr>
            <p:spPr>
              <a:xfrm>
                <a:off x="6058793" y="3626107"/>
                <a:ext cx="47625" cy="47625"/>
              </a:xfrm>
              <a:custGeom>
                <a:avLst/>
                <a:gdLst>
                  <a:gd name="connsiteX0" fmla="*/ 60 w 47625"/>
                  <a:gd name="connsiteY0" fmla="*/ 24825 h 47625"/>
                  <a:gd name="connsiteX1" fmla="*/ 25777 w 47625"/>
                  <a:gd name="connsiteY1" fmla="*/ 52448 h 47625"/>
                  <a:gd name="connsiteX2" fmla="*/ 53400 w 47625"/>
                  <a:gd name="connsiteY2" fmla="*/ 24825 h 47625"/>
                  <a:gd name="connsiteX3" fmla="*/ 27682 w 47625"/>
                  <a:gd name="connsiteY3" fmla="*/ 60 h 47625"/>
                  <a:gd name="connsiteX4" fmla="*/ 60 w 47625"/>
                  <a:gd name="connsiteY4" fmla="*/ 24825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625" h="47625">
                    <a:moveTo>
                      <a:pt x="60" y="24825"/>
                    </a:moveTo>
                    <a:cubicBezTo>
                      <a:pt x="-893" y="41017"/>
                      <a:pt x="9585" y="51495"/>
                      <a:pt x="25777" y="52448"/>
                    </a:cubicBezTo>
                    <a:cubicBezTo>
                      <a:pt x="41970" y="53400"/>
                      <a:pt x="51495" y="42923"/>
                      <a:pt x="53400" y="24825"/>
                    </a:cubicBezTo>
                    <a:cubicBezTo>
                      <a:pt x="51495" y="11490"/>
                      <a:pt x="44827" y="60"/>
                      <a:pt x="27682" y="60"/>
                    </a:cubicBezTo>
                    <a:cubicBezTo>
                      <a:pt x="11490" y="-893"/>
                      <a:pt x="1012" y="9585"/>
                      <a:pt x="60" y="24825"/>
                    </a:cubicBezTo>
                    <a:close/>
                  </a:path>
                </a:pathLst>
              </a:custGeom>
              <a:solidFill>
                <a:srgbClr val="534F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38" name="Graphic 236">
              <a:extLst>
                <a:ext uri="{FF2B5EF4-FFF2-40B4-BE49-F238E27FC236}">
                  <a16:creationId xmlns:a16="http://schemas.microsoft.com/office/drawing/2014/main" id="{DC1EFA21-D641-46B5-8FE4-D7431A7CD4CF}"/>
                </a:ext>
              </a:extLst>
            </p:cNvPr>
            <p:cNvSpPr/>
            <p:nvPr/>
          </p:nvSpPr>
          <p:spPr>
            <a:xfrm>
              <a:off x="6313511" y="3993797"/>
              <a:ext cx="1426225" cy="1636607"/>
            </a:xfrm>
            <a:custGeom>
              <a:avLst/>
              <a:gdLst>
                <a:gd name="connsiteX0" fmla="*/ 1640862 w 1658626"/>
                <a:gd name="connsiteY0" fmla="*/ 1905833 h 1903290"/>
                <a:gd name="connsiteX1" fmla="*/ 26402 w 1658626"/>
                <a:gd name="connsiteY1" fmla="*/ 1905833 h 1903290"/>
                <a:gd name="connsiteX2" fmla="*/ 16234 w 1658626"/>
                <a:gd name="connsiteY2" fmla="*/ 1877871 h 1903290"/>
                <a:gd name="connsiteX3" fmla="*/ 23224 w 1658626"/>
                <a:gd name="connsiteY3" fmla="*/ 1740605 h 1903290"/>
                <a:gd name="connsiteX4" fmla="*/ 28308 w 1658626"/>
                <a:gd name="connsiteY4" fmla="*/ 1627488 h 1903290"/>
                <a:gd name="connsiteX5" fmla="*/ 43878 w 1658626"/>
                <a:gd name="connsiteY5" fmla="*/ 1279240 h 1903290"/>
                <a:gd name="connsiteX6" fmla="*/ 56905 w 1658626"/>
                <a:gd name="connsiteY6" fmla="*/ 995494 h 1903290"/>
                <a:gd name="connsiteX7" fmla="*/ 64849 w 1658626"/>
                <a:gd name="connsiteY7" fmla="*/ 840435 h 1903290"/>
                <a:gd name="connsiteX8" fmla="*/ 46102 w 1658626"/>
                <a:gd name="connsiteY8" fmla="*/ 603715 h 1903290"/>
                <a:gd name="connsiteX9" fmla="*/ 25448 w 1658626"/>
                <a:gd name="connsiteY9" fmla="*/ 384789 h 1903290"/>
                <a:gd name="connsiteX10" fmla="*/ 5748 w 1658626"/>
                <a:gd name="connsiteY10" fmla="*/ 170311 h 1903290"/>
                <a:gd name="connsiteX11" fmla="*/ 6701 w 1658626"/>
                <a:gd name="connsiteY11" fmla="*/ 35905 h 1903290"/>
                <a:gd name="connsiteX12" fmla="*/ 18458 w 1658626"/>
                <a:gd name="connsiteY12" fmla="*/ 15569 h 1903290"/>
                <a:gd name="connsiteX13" fmla="*/ 33074 w 1658626"/>
                <a:gd name="connsiteY13" fmla="*/ 23513 h 1903290"/>
                <a:gd name="connsiteX14" fmla="*/ 62307 w 1658626"/>
                <a:gd name="connsiteY14" fmla="*/ 48615 h 1903290"/>
                <a:gd name="connsiteX15" fmla="*/ 80736 w 1658626"/>
                <a:gd name="connsiteY15" fmla="*/ 45755 h 1903290"/>
                <a:gd name="connsiteX16" fmla="*/ 118230 w 1658626"/>
                <a:gd name="connsiteY16" fmla="*/ 44484 h 1903290"/>
                <a:gd name="connsiteX17" fmla="*/ 147145 w 1658626"/>
                <a:gd name="connsiteY17" fmla="*/ 46073 h 1903290"/>
                <a:gd name="connsiteX18" fmla="*/ 228805 w 1658626"/>
                <a:gd name="connsiteY18" fmla="*/ 44802 h 1903290"/>
                <a:gd name="connsiteX19" fmla="*/ 235160 w 1658626"/>
                <a:gd name="connsiteY19" fmla="*/ 46073 h 1903290"/>
                <a:gd name="connsiteX20" fmla="*/ 360987 w 1658626"/>
                <a:gd name="connsiteY20" fmla="*/ 39400 h 1903290"/>
                <a:gd name="connsiteX21" fmla="*/ 380369 w 1658626"/>
                <a:gd name="connsiteY21" fmla="*/ 42896 h 1903290"/>
                <a:gd name="connsiteX22" fmla="*/ 397209 w 1658626"/>
                <a:gd name="connsiteY22" fmla="*/ 45120 h 1903290"/>
                <a:gd name="connsiteX23" fmla="*/ 443600 w 1658626"/>
                <a:gd name="connsiteY23" fmla="*/ 43213 h 1903290"/>
                <a:gd name="connsiteX24" fmla="*/ 523990 w 1658626"/>
                <a:gd name="connsiteY24" fmla="*/ 44167 h 1903290"/>
                <a:gd name="connsiteX25" fmla="*/ 601837 w 1658626"/>
                <a:gd name="connsiteY25" fmla="*/ 45120 h 1903290"/>
                <a:gd name="connsiteX26" fmla="*/ 675871 w 1658626"/>
                <a:gd name="connsiteY26" fmla="*/ 43213 h 1903290"/>
                <a:gd name="connsiteX27" fmla="*/ 678096 w 1658626"/>
                <a:gd name="connsiteY27" fmla="*/ 42578 h 1903290"/>
                <a:gd name="connsiteX28" fmla="*/ 764204 w 1658626"/>
                <a:gd name="connsiteY28" fmla="*/ 47344 h 1903290"/>
                <a:gd name="connsiteX29" fmla="*/ 770559 w 1658626"/>
                <a:gd name="connsiteY29" fmla="*/ 48933 h 1903290"/>
                <a:gd name="connsiteX30" fmla="*/ 895115 w 1658626"/>
                <a:gd name="connsiteY30" fmla="*/ 49250 h 1903290"/>
                <a:gd name="connsiteX31" fmla="*/ 927843 w 1658626"/>
                <a:gd name="connsiteY31" fmla="*/ 53381 h 1903290"/>
                <a:gd name="connsiteX32" fmla="*/ 968196 w 1658626"/>
                <a:gd name="connsiteY32" fmla="*/ 44484 h 1903290"/>
                <a:gd name="connsiteX33" fmla="*/ 1000606 w 1658626"/>
                <a:gd name="connsiteY33" fmla="*/ 43213 h 1903290"/>
                <a:gd name="connsiteX34" fmla="*/ 1031745 w 1658626"/>
                <a:gd name="connsiteY34" fmla="*/ 45120 h 1903290"/>
                <a:gd name="connsiteX35" fmla="*/ 1069875 w 1658626"/>
                <a:gd name="connsiteY35" fmla="*/ 50204 h 1903290"/>
                <a:gd name="connsiteX36" fmla="*/ 1083856 w 1658626"/>
                <a:gd name="connsiteY36" fmla="*/ 33681 h 1903290"/>
                <a:gd name="connsiteX37" fmla="*/ 1088939 w 1658626"/>
                <a:gd name="connsiteY37" fmla="*/ 3495 h 1903290"/>
                <a:gd name="connsiteX38" fmla="*/ 1094659 w 1658626"/>
                <a:gd name="connsiteY38" fmla="*/ 0 h 1903290"/>
                <a:gd name="connsiteX39" fmla="*/ 1101014 w 1658626"/>
                <a:gd name="connsiteY39" fmla="*/ 1589 h 1903290"/>
                <a:gd name="connsiteX40" fmla="*/ 1108322 w 1658626"/>
                <a:gd name="connsiteY40" fmla="*/ 19382 h 1903290"/>
                <a:gd name="connsiteX41" fmla="*/ 1143274 w 1658626"/>
                <a:gd name="connsiteY41" fmla="*/ 45437 h 1903290"/>
                <a:gd name="connsiteX42" fmla="*/ 1228747 w 1658626"/>
                <a:gd name="connsiteY42" fmla="*/ 41942 h 1903290"/>
                <a:gd name="connsiteX43" fmla="*/ 1304052 w 1658626"/>
                <a:gd name="connsiteY43" fmla="*/ 47026 h 1903290"/>
                <a:gd name="connsiteX44" fmla="*/ 1368237 w 1658626"/>
                <a:gd name="connsiteY44" fmla="*/ 39718 h 1903290"/>
                <a:gd name="connsiteX45" fmla="*/ 1383171 w 1658626"/>
                <a:gd name="connsiteY45" fmla="*/ 36541 h 1903290"/>
                <a:gd name="connsiteX46" fmla="*/ 1472457 w 1658626"/>
                <a:gd name="connsiteY46" fmla="*/ 40036 h 1903290"/>
                <a:gd name="connsiteX47" fmla="*/ 1636096 w 1658626"/>
                <a:gd name="connsiteY47" fmla="*/ 50839 h 1903290"/>
                <a:gd name="connsiteX48" fmla="*/ 1655478 w 1658626"/>
                <a:gd name="connsiteY48" fmla="*/ 67997 h 1903290"/>
                <a:gd name="connsiteX49" fmla="*/ 1660880 w 1658626"/>
                <a:gd name="connsiteY49" fmla="*/ 125191 h 1903290"/>
                <a:gd name="connsiteX50" fmla="*/ 1652618 w 1658626"/>
                <a:gd name="connsiteY50" fmla="*/ 249112 h 1903290"/>
                <a:gd name="connsiteX51" fmla="*/ 1641497 w 1658626"/>
                <a:gd name="connsiteY51" fmla="*/ 477570 h 1903290"/>
                <a:gd name="connsiteX52" fmla="*/ 1625928 w 1658626"/>
                <a:gd name="connsiteY52" fmla="*/ 779110 h 1903290"/>
                <a:gd name="connsiteX53" fmla="*/ 1614807 w 1658626"/>
                <a:gd name="connsiteY53" fmla="*/ 1003120 h 1903290"/>
                <a:gd name="connsiteX54" fmla="*/ 1603368 w 1658626"/>
                <a:gd name="connsiteY54" fmla="*/ 1220457 h 1903290"/>
                <a:gd name="connsiteX55" fmla="*/ 1607816 w 1658626"/>
                <a:gd name="connsiteY55" fmla="*/ 1382507 h 1903290"/>
                <a:gd name="connsiteX56" fmla="*/ 1624021 w 1658626"/>
                <a:gd name="connsiteY56" fmla="*/ 1583957 h 1903290"/>
                <a:gd name="connsiteX57" fmla="*/ 1640544 w 1658626"/>
                <a:gd name="connsiteY57" fmla="*/ 1794304 h 1903290"/>
                <a:gd name="connsiteX58" fmla="*/ 1646899 w 1658626"/>
                <a:gd name="connsiteY58" fmla="*/ 1882955 h 1903290"/>
                <a:gd name="connsiteX59" fmla="*/ 1640862 w 1658626"/>
                <a:gd name="connsiteY59" fmla="*/ 1905833 h 190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658626" h="1903290">
                  <a:moveTo>
                    <a:pt x="1640862" y="1905833"/>
                  </a:moveTo>
                  <a:cubicBezTo>
                    <a:pt x="1102602" y="1905833"/>
                    <a:pt x="564661" y="1905833"/>
                    <a:pt x="26402" y="1905833"/>
                  </a:cubicBezTo>
                  <a:cubicBezTo>
                    <a:pt x="16869" y="1898525"/>
                    <a:pt x="16234" y="1888357"/>
                    <a:pt x="16234" y="1877871"/>
                  </a:cubicBezTo>
                  <a:cubicBezTo>
                    <a:pt x="16551" y="1832116"/>
                    <a:pt x="20047" y="1786361"/>
                    <a:pt x="23224" y="1740605"/>
                  </a:cubicBezTo>
                  <a:cubicBezTo>
                    <a:pt x="25766" y="1702794"/>
                    <a:pt x="27355" y="1664982"/>
                    <a:pt x="28308" y="1627488"/>
                  </a:cubicBezTo>
                  <a:cubicBezTo>
                    <a:pt x="31168" y="1511194"/>
                    <a:pt x="40382" y="1395535"/>
                    <a:pt x="43878" y="1279240"/>
                  </a:cubicBezTo>
                  <a:cubicBezTo>
                    <a:pt x="46737" y="1184552"/>
                    <a:pt x="53728" y="1090182"/>
                    <a:pt x="56905" y="995494"/>
                  </a:cubicBezTo>
                  <a:cubicBezTo>
                    <a:pt x="58494" y="943702"/>
                    <a:pt x="65166" y="892227"/>
                    <a:pt x="64849" y="840435"/>
                  </a:cubicBezTo>
                  <a:cubicBezTo>
                    <a:pt x="64531" y="760998"/>
                    <a:pt x="53092" y="682516"/>
                    <a:pt x="46102" y="603715"/>
                  </a:cubicBezTo>
                  <a:cubicBezTo>
                    <a:pt x="39747" y="530634"/>
                    <a:pt x="32439" y="457870"/>
                    <a:pt x="25448" y="384789"/>
                  </a:cubicBezTo>
                  <a:cubicBezTo>
                    <a:pt x="18140" y="313296"/>
                    <a:pt x="9879" y="241804"/>
                    <a:pt x="5748" y="170311"/>
                  </a:cubicBezTo>
                  <a:cubicBezTo>
                    <a:pt x="3206" y="125827"/>
                    <a:pt x="-6326" y="80707"/>
                    <a:pt x="6701" y="35905"/>
                  </a:cubicBezTo>
                  <a:cubicBezTo>
                    <a:pt x="8926" y="27962"/>
                    <a:pt x="10514" y="20018"/>
                    <a:pt x="18458" y="15569"/>
                  </a:cubicBezTo>
                  <a:cubicBezTo>
                    <a:pt x="27037" y="11439"/>
                    <a:pt x="31803" y="16840"/>
                    <a:pt x="33074" y="23513"/>
                  </a:cubicBezTo>
                  <a:cubicBezTo>
                    <a:pt x="36569" y="39718"/>
                    <a:pt x="52457" y="40354"/>
                    <a:pt x="62307" y="48615"/>
                  </a:cubicBezTo>
                  <a:cubicBezTo>
                    <a:pt x="67708" y="53063"/>
                    <a:pt x="75016" y="49886"/>
                    <a:pt x="80736" y="45755"/>
                  </a:cubicBezTo>
                  <a:cubicBezTo>
                    <a:pt x="92810" y="36858"/>
                    <a:pt x="106155" y="37176"/>
                    <a:pt x="118230" y="44484"/>
                  </a:cubicBezTo>
                  <a:cubicBezTo>
                    <a:pt x="128398" y="50521"/>
                    <a:pt x="137294" y="46391"/>
                    <a:pt x="147145" y="46073"/>
                  </a:cubicBezTo>
                  <a:cubicBezTo>
                    <a:pt x="174471" y="45437"/>
                    <a:pt x="201479" y="31139"/>
                    <a:pt x="228805" y="44802"/>
                  </a:cubicBezTo>
                  <a:cubicBezTo>
                    <a:pt x="230711" y="45755"/>
                    <a:pt x="233253" y="46708"/>
                    <a:pt x="235160" y="46073"/>
                  </a:cubicBezTo>
                  <a:cubicBezTo>
                    <a:pt x="276467" y="31774"/>
                    <a:pt x="319362" y="50839"/>
                    <a:pt x="360987" y="39400"/>
                  </a:cubicBezTo>
                  <a:cubicBezTo>
                    <a:pt x="367341" y="37494"/>
                    <a:pt x="374332" y="39718"/>
                    <a:pt x="380369" y="42896"/>
                  </a:cubicBezTo>
                  <a:cubicBezTo>
                    <a:pt x="385771" y="45755"/>
                    <a:pt x="391490" y="47979"/>
                    <a:pt x="397209" y="45120"/>
                  </a:cubicBezTo>
                  <a:cubicBezTo>
                    <a:pt x="412779" y="37176"/>
                    <a:pt x="429302" y="44802"/>
                    <a:pt x="443600" y="43213"/>
                  </a:cubicBezTo>
                  <a:cubicBezTo>
                    <a:pt x="470926" y="39718"/>
                    <a:pt x="497299" y="51792"/>
                    <a:pt x="523990" y="44167"/>
                  </a:cubicBezTo>
                  <a:cubicBezTo>
                    <a:pt x="549727" y="47979"/>
                    <a:pt x="576100" y="45437"/>
                    <a:pt x="601837" y="45120"/>
                  </a:cubicBezTo>
                  <a:cubicBezTo>
                    <a:pt x="626303" y="44802"/>
                    <a:pt x="652041" y="59101"/>
                    <a:pt x="675871" y="43213"/>
                  </a:cubicBezTo>
                  <a:cubicBezTo>
                    <a:pt x="676825" y="42578"/>
                    <a:pt x="677778" y="42578"/>
                    <a:pt x="678096" y="42578"/>
                  </a:cubicBezTo>
                  <a:cubicBezTo>
                    <a:pt x="706375" y="51475"/>
                    <a:pt x="735925" y="36541"/>
                    <a:pt x="764204" y="47344"/>
                  </a:cubicBezTo>
                  <a:cubicBezTo>
                    <a:pt x="766429" y="48297"/>
                    <a:pt x="768653" y="49250"/>
                    <a:pt x="770559" y="48933"/>
                  </a:cubicBezTo>
                  <a:cubicBezTo>
                    <a:pt x="812184" y="40354"/>
                    <a:pt x="853491" y="57830"/>
                    <a:pt x="895115" y="49250"/>
                  </a:cubicBezTo>
                  <a:cubicBezTo>
                    <a:pt x="905919" y="47026"/>
                    <a:pt x="916404" y="54652"/>
                    <a:pt x="927843" y="53381"/>
                  </a:cubicBezTo>
                  <a:cubicBezTo>
                    <a:pt x="940553" y="47026"/>
                    <a:pt x="953580" y="42260"/>
                    <a:pt x="968196" y="44484"/>
                  </a:cubicBezTo>
                  <a:cubicBezTo>
                    <a:pt x="979000" y="47979"/>
                    <a:pt x="988850" y="53381"/>
                    <a:pt x="1000606" y="43213"/>
                  </a:cubicBezTo>
                  <a:cubicBezTo>
                    <a:pt x="1009503" y="35587"/>
                    <a:pt x="1022531" y="37176"/>
                    <a:pt x="1031745" y="45120"/>
                  </a:cubicBezTo>
                  <a:cubicBezTo>
                    <a:pt x="1043820" y="55605"/>
                    <a:pt x="1056847" y="50839"/>
                    <a:pt x="1069875" y="50204"/>
                  </a:cubicBezTo>
                  <a:cubicBezTo>
                    <a:pt x="1080360" y="49568"/>
                    <a:pt x="1083220" y="42896"/>
                    <a:pt x="1083856" y="33681"/>
                  </a:cubicBezTo>
                  <a:cubicBezTo>
                    <a:pt x="1084491" y="23513"/>
                    <a:pt x="1082267" y="12710"/>
                    <a:pt x="1088939" y="3495"/>
                  </a:cubicBezTo>
                  <a:cubicBezTo>
                    <a:pt x="1090528" y="1906"/>
                    <a:pt x="1092435" y="635"/>
                    <a:pt x="1094659" y="0"/>
                  </a:cubicBezTo>
                  <a:cubicBezTo>
                    <a:pt x="1096883" y="0"/>
                    <a:pt x="1099107" y="318"/>
                    <a:pt x="1101014" y="1589"/>
                  </a:cubicBezTo>
                  <a:cubicBezTo>
                    <a:pt x="1106733" y="6037"/>
                    <a:pt x="1107051" y="13028"/>
                    <a:pt x="1108322" y="19382"/>
                  </a:cubicBezTo>
                  <a:cubicBezTo>
                    <a:pt x="1111182" y="34316"/>
                    <a:pt x="1129293" y="48933"/>
                    <a:pt x="1143274" y="45437"/>
                  </a:cubicBezTo>
                  <a:cubicBezTo>
                    <a:pt x="1171553" y="37812"/>
                    <a:pt x="1200468" y="43213"/>
                    <a:pt x="1228747" y="41942"/>
                  </a:cubicBezTo>
                  <a:cubicBezTo>
                    <a:pt x="1253849" y="40989"/>
                    <a:pt x="1278315" y="40036"/>
                    <a:pt x="1304052" y="47026"/>
                  </a:cubicBezTo>
                  <a:cubicBezTo>
                    <a:pt x="1322799" y="52110"/>
                    <a:pt x="1347266" y="46708"/>
                    <a:pt x="1368237" y="39718"/>
                  </a:cubicBezTo>
                  <a:cubicBezTo>
                    <a:pt x="1373003" y="37494"/>
                    <a:pt x="1378405" y="34952"/>
                    <a:pt x="1383171" y="36541"/>
                  </a:cubicBezTo>
                  <a:cubicBezTo>
                    <a:pt x="1412721" y="47979"/>
                    <a:pt x="1442907" y="39400"/>
                    <a:pt x="1472457" y="40036"/>
                  </a:cubicBezTo>
                  <a:cubicBezTo>
                    <a:pt x="1527109" y="41625"/>
                    <a:pt x="1581444" y="49568"/>
                    <a:pt x="1636096" y="50839"/>
                  </a:cubicBezTo>
                  <a:cubicBezTo>
                    <a:pt x="1646581" y="51157"/>
                    <a:pt x="1655796" y="56559"/>
                    <a:pt x="1655478" y="67997"/>
                  </a:cubicBezTo>
                  <a:cubicBezTo>
                    <a:pt x="1655160" y="87380"/>
                    <a:pt x="1661515" y="105809"/>
                    <a:pt x="1660880" y="125191"/>
                  </a:cubicBezTo>
                  <a:cubicBezTo>
                    <a:pt x="1651029" y="165863"/>
                    <a:pt x="1654207" y="207805"/>
                    <a:pt x="1652618" y="249112"/>
                  </a:cubicBezTo>
                  <a:cubicBezTo>
                    <a:pt x="1649759" y="325371"/>
                    <a:pt x="1644675" y="401312"/>
                    <a:pt x="1641497" y="477570"/>
                  </a:cubicBezTo>
                  <a:cubicBezTo>
                    <a:pt x="1637049" y="577978"/>
                    <a:pt x="1630376" y="678703"/>
                    <a:pt x="1625928" y="779110"/>
                  </a:cubicBezTo>
                  <a:cubicBezTo>
                    <a:pt x="1622433" y="853780"/>
                    <a:pt x="1618302" y="928450"/>
                    <a:pt x="1614807" y="1003120"/>
                  </a:cubicBezTo>
                  <a:cubicBezTo>
                    <a:pt x="1611311" y="1075566"/>
                    <a:pt x="1609723" y="1148012"/>
                    <a:pt x="1603368" y="1220457"/>
                  </a:cubicBezTo>
                  <a:cubicBezTo>
                    <a:pt x="1598602" y="1274474"/>
                    <a:pt x="1603050" y="1328491"/>
                    <a:pt x="1607816" y="1382507"/>
                  </a:cubicBezTo>
                  <a:cubicBezTo>
                    <a:pt x="1613853" y="1449551"/>
                    <a:pt x="1619255" y="1516595"/>
                    <a:pt x="1624021" y="1583957"/>
                  </a:cubicBezTo>
                  <a:cubicBezTo>
                    <a:pt x="1628787" y="1654179"/>
                    <a:pt x="1636731" y="1724083"/>
                    <a:pt x="1640544" y="1794304"/>
                  </a:cubicBezTo>
                  <a:cubicBezTo>
                    <a:pt x="1642133" y="1823855"/>
                    <a:pt x="1646899" y="1853087"/>
                    <a:pt x="1646899" y="1882955"/>
                  </a:cubicBezTo>
                  <a:cubicBezTo>
                    <a:pt x="1646581" y="1891216"/>
                    <a:pt x="1647534" y="1899478"/>
                    <a:pt x="1640862" y="1905833"/>
                  </a:cubicBezTo>
                  <a:close/>
                </a:path>
              </a:pathLst>
            </a:custGeom>
            <a:solidFill>
              <a:srgbClr val="D7AD85"/>
            </a:solidFill>
            <a:ln w="3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36" name="Group 235">
              <a:extLst>
                <a:ext uri="{FF2B5EF4-FFF2-40B4-BE49-F238E27FC236}">
                  <a16:creationId xmlns:a16="http://schemas.microsoft.com/office/drawing/2014/main" id="{9923A9A4-237A-4B5F-9AA3-66F184C290DA}"/>
                </a:ext>
              </a:extLst>
            </p:cNvPr>
            <p:cNvGrpSpPr/>
            <p:nvPr/>
          </p:nvGrpSpPr>
          <p:grpSpPr>
            <a:xfrm>
              <a:off x="6156390" y="4693007"/>
              <a:ext cx="2395176" cy="1130056"/>
              <a:chOff x="9393601" y="2578331"/>
              <a:chExt cx="1713698" cy="808531"/>
            </a:xfrm>
          </p:grpSpPr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9284C576-72C6-4FDB-868F-E766C8D33632}"/>
                  </a:ext>
                </a:extLst>
              </p:cNvPr>
              <p:cNvSpPr/>
              <p:nvPr/>
            </p:nvSpPr>
            <p:spPr>
              <a:xfrm>
                <a:off x="9393601" y="2578331"/>
                <a:ext cx="1713698" cy="808531"/>
              </a:xfrm>
              <a:custGeom>
                <a:avLst/>
                <a:gdLst>
                  <a:gd name="connsiteX0" fmla="*/ 0 w 1522173"/>
                  <a:gd name="connsiteY0" fmla="*/ 0 h 718168"/>
                  <a:gd name="connsiteX1" fmla="*/ 762231 w 1522173"/>
                  <a:gd name="connsiteY1" fmla="*/ 720172 h 718168"/>
                  <a:gd name="connsiteX2" fmla="*/ 1524463 w 1522173"/>
                  <a:gd name="connsiteY2" fmla="*/ 0 h 718168"/>
                  <a:gd name="connsiteX3" fmla="*/ 0 w 1522173"/>
                  <a:gd name="connsiteY3" fmla="*/ 0 h 718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2173" h="718168">
                    <a:moveTo>
                      <a:pt x="0" y="0"/>
                    </a:moveTo>
                    <a:cubicBezTo>
                      <a:pt x="22604" y="401431"/>
                      <a:pt x="355079" y="720172"/>
                      <a:pt x="762231" y="720172"/>
                    </a:cubicBezTo>
                    <a:cubicBezTo>
                      <a:pt x="1169384" y="720172"/>
                      <a:pt x="1501859" y="401431"/>
                      <a:pt x="152446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7B877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31BAA716-6F43-46C3-A5F2-9DAB6D1108BB}"/>
                  </a:ext>
                </a:extLst>
              </p:cNvPr>
              <p:cNvSpPr/>
              <p:nvPr/>
            </p:nvSpPr>
            <p:spPr>
              <a:xfrm>
                <a:off x="9482828" y="2578331"/>
                <a:ext cx="1536529" cy="715115"/>
              </a:xfrm>
              <a:custGeom>
                <a:avLst/>
                <a:gdLst>
                  <a:gd name="connsiteX0" fmla="*/ 0 w 1364806"/>
                  <a:gd name="connsiteY0" fmla="*/ 0 h 635193"/>
                  <a:gd name="connsiteX1" fmla="*/ 682975 w 1364806"/>
                  <a:gd name="connsiteY1" fmla="*/ 636338 h 635193"/>
                  <a:gd name="connsiteX2" fmla="*/ 1365951 w 1364806"/>
                  <a:gd name="connsiteY2" fmla="*/ 0 h 635193"/>
                  <a:gd name="connsiteX3" fmla="*/ 0 w 1364806"/>
                  <a:gd name="connsiteY3" fmla="*/ 0 h 635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64806" h="635193">
                    <a:moveTo>
                      <a:pt x="0" y="0"/>
                    </a:moveTo>
                    <a:cubicBezTo>
                      <a:pt x="24893" y="355651"/>
                      <a:pt x="321030" y="636338"/>
                      <a:pt x="682975" y="636338"/>
                    </a:cubicBezTo>
                    <a:cubicBezTo>
                      <a:pt x="1044921" y="636338"/>
                      <a:pt x="1341058" y="355651"/>
                      <a:pt x="136595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F6D3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E4FC7901-898D-4558-9F2A-CE2558679472}"/>
                  </a:ext>
                </a:extLst>
              </p:cNvPr>
              <p:cNvSpPr/>
              <p:nvPr/>
            </p:nvSpPr>
            <p:spPr>
              <a:xfrm>
                <a:off x="9512141" y="2578331"/>
                <a:ext cx="1475326" cy="682903"/>
              </a:xfrm>
              <a:custGeom>
                <a:avLst/>
                <a:gdLst>
                  <a:gd name="connsiteX0" fmla="*/ 655794 w 1310442"/>
                  <a:gd name="connsiteY0" fmla="*/ 609156 h 606580"/>
                  <a:gd name="connsiteX1" fmla="*/ 1311873 w 1310442"/>
                  <a:gd name="connsiteY1" fmla="*/ 0 h 606580"/>
                  <a:gd name="connsiteX2" fmla="*/ 0 w 1310442"/>
                  <a:gd name="connsiteY2" fmla="*/ 0 h 606580"/>
                  <a:gd name="connsiteX3" fmla="*/ 655794 w 1310442"/>
                  <a:gd name="connsiteY3" fmla="*/ 609156 h 606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0442" h="606580">
                    <a:moveTo>
                      <a:pt x="655794" y="609156"/>
                    </a:moveTo>
                    <a:cubicBezTo>
                      <a:pt x="1002575" y="609156"/>
                      <a:pt x="1286695" y="340773"/>
                      <a:pt x="1311873" y="0"/>
                    </a:cubicBezTo>
                    <a:cubicBezTo>
                      <a:pt x="874678" y="0"/>
                      <a:pt x="437196" y="0"/>
                      <a:pt x="0" y="0"/>
                    </a:cubicBezTo>
                    <a:cubicBezTo>
                      <a:pt x="24893" y="340773"/>
                      <a:pt x="309013" y="609156"/>
                      <a:pt x="655794" y="609156"/>
                    </a:cubicBezTo>
                    <a:close/>
                  </a:path>
                </a:pathLst>
              </a:custGeom>
              <a:solidFill>
                <a:srgbClr val="EB6061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287821E4-B84F-4AE1-8D76-8898352F9FD2}"/>
                  </a:ext>
                </a:extLst>
              </p:cNvPr>
              <p:cNvSpPr/>
              <p:nvPr/>
            </p:nvSpPr>
            <p:spPr>
              <a:xfrm>
                <a:off x="10002414" y="2578626"/>
                <a:ext cx="985698" cy="682903"/>
              </a:xfrm>
              <a:custGeom>
                <a:avLst/>
                <a:gdLst>
                  <a:gd name="connsiteX0" fmla="*/ 545922 w 875536"/>
                  <a:gd name="connsiteY0" fmla="*/ 286 h 606580"/>
                  <a:gd name="connsiteX1" fmla="*/ 0 w 875536"/>
                  <a:gd name="connsiteY1" fmla="*/ 571388 h 606580"/>
                  <a:gd name="connsiteX2" fmla="*/ 220601 w 875536"/>
                  <a:gd name="connsiteY2" fmla="*/ 609156 h 606580"/>
                  <a:gd name="connsiteX3" fmla="*/ 876681 w 875536"/>
                  <a:gd name="connsiteY3" fmla="*/ 0 h 606580"/>
                  <a:gd name="connsiteX4" fmla="*/ 545922 w 875536"/>
                  <a:gd name="connsiteY4" fmla="*/ 286 h 606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5536" h="606580">
                    <a:moveTo>
                      <a:pt x="545922" y="286"/>
                    </a:moveTo>
                    <a:cubicBezTo>
                      <a:pt x="511588" y="291559"/>
                      <a:pt x="286981" y="524464"/>
                      <a:pt x="0" y="571388"/>
                    </a:cubicBezTo>
                    <a:cubicBezTo>
                      <a:pt x="68956" y="595994"/>
                      <a:pt x="143061" y="609156"/>
                      <a:pt x="220601" y="609156"/>
                    </a:cubicBezTo>
                    <a:cubicBezTo>
                      <a:pt x="567382" y="609156"/>
                      <a:pt x="851502" y="340773"/>
                      <a:pt x="876681" y="0"/>
                    </a:cubicBezTo>
                    <a:cubicBezTo>
                      <a:pt x="766237" y="286"/>
                      <a:pt x="656080" y="286"/>
                      <a:pt x="545922" y="286"/>
                    </a:cubicBezTo>
                    <a:close/>
                  </a:path>
                </a:pathLst>
              </a:custGeom>
              <a:solidFill>
                <a:srgbClr val="D35D5F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2B1590AC-D29E-4509-BCE0-07B687B62D7F}"/>
                  </a:ext>
                </a:extLst>
              </p:cNvPr>
              <p:cNvSpPr/>
              <p:nvPr/>
            </p:nvSpPr>
            <p:spPr>
              <a:xfrm>
                <a:off x="9892391" y="2646049"/>
                <a:ext cx="25770" cy="57982"/>
              </a:xfrm>
              <a:custGeom>
                <a:avLst/>
                <a:gdLst>
                  <a:gd name="connsiteX0" fmla="*/ 23049 w 22889"/>
                  <a:gd name="connsiteY0" fmla="*/ 25755 h 51502"/>
                  <a:gd name="connsiteX1" fmla="*/ 11317 w 22889"/>
                  <a:gd name="connsiteY1" fmla="*/ 52650 h 51502"/>
                  <a:gd name="connsiteX2" fmla="*/ 159 w 22889"/>
                  <a:gd name="connsiteY2" fmla="*/ 26041 h 51502"/>
                  <a:gd name="connsiteX3" fmla="*/ 10745 w 22889"/>
                  <a:gd name="connsiteY3" fmla="*/ 4 h 51502"/>
                  <a:gd name="connsiteX4" fmla="*/ 23049 w 22889"/>
                  <a:gd name="connsiteY4" fmla="*/ 25755 h 5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889" h="51502">
                    <a:moveTo>
                      <a:pt x="23049" y="25755"/>
                    </a:moveTo>
                    <a:cubicBezTo>
                      <a:pt x="20187" y="36341"/>
                      <a:pt x="23049" y="52650"/>
                      <a:pt x="11317" y="52650"/>
                    </a:cubicBezTo>
                    <a:cubicBezTo>
                      <a:pt x="-1272" y="52650"/>
                      <a:pt x="-127" y="36341"/>
                      <a:pt x="159" y="26041"/>
                    </a:cubicBezTo>
                    <a:cubicBezTo>
                      <a:pt x="159" y="16026"/>
                      <a:pt x="-700" y="4"/>
                      <a:pt x="10745" y="4"/>
                    </a:cubicBezTo>
                    <a:cubicBezTo>
                      <a:pt x="23621" y="-283"/>
                      <a:pt x="19615" y="16599"/>
                      <a:pt x="23049" y="25755"/>
                    </a:cubicBezTo>
                    <a:close/>
                  </a:path>
                </a:pathLst>
              </a:custGeom>
              <a:solidFill>
                <a:srgbClr val="4E4C4E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0590A5FF-4BF2-487F-8A7A-99FA2F8996D7}"/>
                  </a:ext>
                </a:extLst>
              </p:cNvPr>
              <p:cNvSpPr/>
              <p:nvPr/>
            </p:nvSpPr>
            <p:spPr>
              <a:xfrm>
                <a:off x="10591352" y="2644122"/>
                <a:ext cx="22549" cy="57982"/>
              </a:xfrm>
              <a:custGeom>
                <a:avLst/>
                <a:gdLst>
                  <a:gd name="connsiteX0" fmla="*/ 22233 w 20028"/>
                  <a:gd name="connsiteY0" fmla="*/ 32046 h 51502"/>
                  <a:gd name="connsiteX1" fmla="*/ 11647 w 20028"/>
                  <a:gd name="connsiteY1" fmla="*/ 54077 h 51502"/>
                  <a:gd name="connsiteX2" fmla="*/ 202 w 20028"/>
                  <a:gd name="connsiteY2" fmla="*/ 28612 h 51502"/>
                  <a:gd name="connsiteX3" fmla="*/ 3921 w 20028"/>
                  <a:gd name="connsiteY3" fmla="*/ 7725 h 51502"/>
                  <a:gd name="connsiteX4" fmla="*/ 11360 w 20028"/>
                  <a:gd name="connsiteY4" fmla="*/ 0 h 51502"/>
                  <a:gd name="connsiteX5" fmla="*/ 19086 w 20028"/>
                  <a:gd name="connsiteY5" fmla="*/ 7153 h 51502"/>
                  <a:gd name="connsiteX6" fmla="*/ 22233 w 20028"/>
                  <a:gd name="connsiteY6" fmla="*/ 32046 h 5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28" h="51502">
                    <a:moveTo>
                      <a:pt x="22233" y="32046"/>
                    </a:moveTo>
                    <a:cubicBezTo>
                      <a:pt x="21089" y="38340"/>
                      <a:pt x="23091" y="54077"/>
                      <a:pt x="11647" y="54077"/>
                    </a:cubicBezTo>
                    <a:cubicBezTo>
                      <a:pt x="-85" y="54363"/>
                      <a:pt x="1346" y="38627"/>
                      <a:pt x="202" y="28612"/>
                    </a:cubicBezTo>
                    <a:cubicBezTo>
                      <a:pt x="-657" y="21459"/>
                      <a:pt x="1346" y="14306"/>
                      <a:pt x="3921" y="7725"/>
                    </a:cubicBezTo>
                    <a:cubicBezTo>
                      <a:pt x="5352" y="4292"/>
                      <a:pt x="6783" y="286"/>
                      <a:pt x="11360" y="0"/>
                    </a:cubicBezTo>
                    <a:cubicBezTo>
                      <a:pt x="15938" y="0"/>
                      <a:pt x="17655" y="3720"/>
                      <a:pt x="19086" y="7153"/>
                    </a:cubicBezTo>
                    <a:cubicBezTo>
                      <a:pt x="21947" y="14020"/>
                      <a:pt x="22805" y="21173"/>
                      <a:pt x="22233" y="32046"/>
                    </a:cubicBezTo>
                    <a:close/>
                  </a:path>
                </a:pathLst>
              </a:custGeom>
              <a:solidFill>
                <a:srgbClr val="4E4C4E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C210A0CE-5236-42BF-9728-3676975002FA}"/>
                  </a:ext>
                </a:extLst>
              </p:cNvPr>
              <p:cNvSpPr/>
              <p:nvPr/>
            </p:nvSpPr>
            <p:spPr>
              <a:xfrm>
                <a:off x="10265348" y="2664401"/>
                <a:ext cx="25770" cy="61203"/>
              </a:xfrm>
              <a:custGeom>
                <a:avLst/>
                <a:gdLst>
                  <a:gd name="connsiteX0" fmla="*/ 23390 w 22889"/>
                  <a:gd name="connsiteY0" fmla="*/ 27481 h 54363"/>
                  <a:gd name="connsiteX1" fmla="*/ 20815 w 22889"/>
                  <a:gd name="connsiteY1" fmla="*/ 40928 h 54363"/>
                  <a:gd name="connsiteX2" fmla="*/ 11087 w 22889"/>
                  <a:gd name="connsiteY2" fmla="*/ 54376 h 54363"/>
                  <a:gd name="connsiteX3" fmla="*/ 1931 w 22889"/>
                  <a:gd name="connsiteY3" fmla="*/ 41787 h 54363"/>
                  <a:gd name="connsiteX4" fmla="*/ 3361 w 22889"/>
                  <a:gd name="connsiteY4" fmla="*/ 8310 h 54363"/>
                  <a:gd name="connsiteX5" fmla="*/ 11659 w 22889"/>
                  <a:gd name="connsiteY5" fmla="*/ 13 h 54363"/>
                  <a:gd name="connsiteX6" fmla="*/ 19670 w 22889"/>
                  <a:gd name="connsiteY6" fmla="*/ 8883 h 54363"/>
                  <a:gd name="connsiteX7" fmla="*/ 23390 w 22889"/>
                  <a:gd name="connsiteY7" fmla="*/ 27481 h 54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89" h="54363">
                    <a:moveTo>
                      <a:pt x="23390" y="27481"/>
                    </a:moveTo>
                    <a:cubicBezTo>
                      <a:pt x="22532" y="32631"/>
                      <a:pt x="21959" y="36923"/>
                      <a:pt x="20815" y="40928"/>
                    </a:cubicBezTo>
                    <a:cubicBezTo>
                      <a:pt x="19384" y="46937"/>
                      <a:pt x="18812" y="54662"/>
                      <a:pt x="11087" y="54376"/>
                    </a:cubicBezTo>
                    <a:cubicBezTo>
                      <a:pt x="4506" y="54376"/>
                      <a:pt x="3361" y="46937"/>
                      <a:pt x="1931" y="41787"/>
                    </a:cubicBezTo>
                    <a:cubicBezTo>
                      <a:pt x="-1217" y="30628"/>
                      <a:pt x="-358" y="19469"/>
                      <a:pt x="3361" y="8310"/>
                    </a:cubicBezTo>
                    <a:cubicBezTo>
                      <a:pt x="4506" y="4305"/>
                      <a:pt x="6222" y="-273"/>
                      <a:pt x="11659" y="13"/>
                    </a:cubicBezTo>
                    <a:cubicBezTo>
                      <a:pt x="16809" y="299"/>
                      <a:pt x="18526" y="4877"/>
                      <a:pt x="19670" y="8883"/>
                    </a:cubicBezTo>
                    <a:cubicBezTo>
                      <a:pt x="21387" y="15177"/>
                      <a:pt x="22245" y="21758"/>
                      <a:pt x="23390" y="27481"/>
                    </a:cubicBezTo>
                    <a:close/>
                  </a:path>
                </a:pathLst>
              </a:custGeom>
              <a:solidFill>
                <a:srgbClr val="4E4C4E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81C224D3-2B60-4BF3-9A21-1EFE506DAFC7}"/>
                  </a:ext>
                </a:extLst>
              </p:cNvPr>
              <p:cNvSpPr/>
              <p:nvPr/>
            </p:nvSpPr>
            <p:spPr>
              <a:xfrm>
                <a:off x="10075154" y="2805810"/>
                <a:ext cx="25770" cy="61203"/>
              </a:xfrm>
              <a:custGeom>
                <a:avLst/>
                <a:gdLst>
                  <a:gd name="connsiteX0" fmla="*/ 22943 w 22889"/>
                  <a:gd name="connsiteY0" fmla="*/ 29486 h 54363"/>
                  <a:gd name="connsiteX1" fmla="*/ 21226 w 22889"/>
                  <a:gd name="connsiteY1" fmla="*/ 40073 h 54363"/>
                  <a:gd name="connsiteX2" fmla="*/ 10926 w 22889"/>
                  <a:gd name="connsiteY2" fmla="*/ 54665 h 54363"/>
                  <a:gd name="connsiteX3" fmla="*/ 1198 w 22889"/>
                  <a:gd name="connsiteY3" fmla="*/ 38928 h 54363"/>
                  <a:gd name="connsiteX4" fmla="*/ 3773 w 22889"/>
                  <a:gd name="connsiteY4" fmla="*/ 6882 h 54363"/>
                  <a:gd name="connsiteX5" fmla="*/ 11784 w 22889"/>
                  <a:gd name="connsiteY5" fmla="*/ 16 h 54363"/>
                  <a:gd name="connsiteX6" fmla="*/ 18651 w 22889"/>
                  <a:gd name="connsiteY6" fmla="*/ 6596 h 54363"/>
                  <a:gd name="connsiteX7" fmla="*/ 22943 w 22889"/>
                  <a:gd name="connsiteY7" fmla="*/ 29486 h 54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89" h="54363">
                    <a:moveTo>
                      <a:pt x="22943" y="29486"/>
                    </a:moveTo>
                    <a:cubicBezTo>
                      <a:pt x="22657" y="31775"/>
                      <a:pt x="22371" y="36067"/>
                      <a:pt x="21226" y="40073"/>
                    </a:cubicBezTo>
                    <a:cubicBezTo>
                      <a:pt x="19509" y="46081"/>
                      <a:pt x="19223" y="55237"/>
                      <a:pt x="10926" y="54665"/>
                    </a:cubicBezTo>
                    <a:cubicBezTo>
                      <a:pt x="3200" y="54093"/>
                      <a:pt x="2342" y="45223"/>
                      <a:pt x="1198" y="38928"/>
                    </a:cubicBezTo>
                    <a:cubicBezTo>
                      <a:pt x="-805" y="28056"/>
                      <a:pt x="-519" y="17183"/>
                      <a:pt x="3773" y="6882"/>
                    </a:cubicBezTo>
                    <a:cubicBezTo>
                      <a:pt x="5203" y="3449"/>
                      <a:pt x="6920" y="-271"/>
                      <a:pt x="11784" y="16"/>
                    </a:cubicBezTo>
                    <a:cubicBezTo>
                      <a:pt x="15504" y="302"/>
                      <a:pt x="17220" y="3449"/>
                      <a:pt x="18651" y="6596"/>
                    </a:cubicBezTo>
                    <a:cubicBezTo>
                      <a:pt x="21226" y="13463"/>
                      <a:pt x="22657" y="20330"/>
                      <a:pt x="22943" y="29486"/>
                    </a:cubicBezTo>
                    <a:close/>
                  </a:path>
                </a:pathLst>
              </a:custGeom>
              <a:solidFill>
                <a:srgbClr val="4D4C4E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06203981-DF39-48E8-ACDB-CE8398B48D12}"/>
                  </a:ext>
                </a:extLst>
              </p:cNvPr>
              <p:cNvSpPr/>
              <p:nvPr/>
            </p:nvSpPr>
            <p:spPr>
              <a:xfrm>
                <a:off x="10329651" y="2927572"/>
                <a:ext cx="25770" cy="61203"/>
              </a:xfrm>
              <a:custGeom>
                <a:avLst/>
                <a:gdLst>
                  <a:gd name="connsiteX0" fmla="*/ 23213 w 22889"/>
                  <a:gd name="connsiteY0" fmla="*/ 26625 h 54363"/>
                  <a:gd name="connsiteX1" fmla="*/ 21211 w 22889"/>
                  <a:gd name="connsiteY1" fmla="*/ 38928 h 54363"/>
                  <a:gd name="connsiteX2" fmla="*/ 10624 w 22889"/>
                  <a:gd name="connsiteY2" fmla="*/ 54951 h 54363"/>
                  <a:gd name="connsiteX3" fmla="*/ 1182 w 22889"/>
                  <a:gd name="connsiteY3" fmla="*/ 38928 h 54363"/>
                  <a:gd name="connsiteX4" fmla="*/ 4043 w 22889"/>
                  <a:gd name="connsiteY4" fmla="*/ 6882 h 54363"/>
                  <a:gd name="connsiteX5" fmla="*/ 12055 w 22889"/>
                  <a:gd name="connsiteY5" fmla="*/ 16 h 54363"/>
                  <a:gd name="connsiteX6" fmla="*/ 18635 w 22889"/>
                  <a:gd name="connsiteY6" fmla="*/ 6882 h 54363"/>
                  <a:gd name="connsiteX7" fmla="*/ 23213 w 22889"/>
                  <a:gd name="connsiteY7" fmla="*/ 26625 h 54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89" h="54363">
                    <a:moveTo>
                      <a:pt x="23213" y="26625"/>
                    </a:moveTo>
                    <a:cubicBezTo>
                      <a:pt x="22355" y="31489"/>
                      <a:pt x="22069" y="35209"/>
                      <a:pt x="21211" y="38928"/>
                    </a:cubicBezTo>
                    <a:cubicBezTo>
                      <a:pt x="19494" y="45509"/>
                      <a:pt x="19494" y="55237"/>
                      <a:pt x="10624" y="54951"/>
                    </a:cubicBezTo>
                    <a:cubicBezTo>
                      <a:pt x="3185" y="54665"/>
                      <a:pt x="2326" y="45509"/>
                      <a:pt x="1182" y="38928"/>
                    </a:cubicBezTo>
                    <a:cubicBezTo>
                      <a:pt x="-821" y="28056"/>
                      <a:pt x="-535" y="17183"/>
                      <a:pt x="4043" y="6882"/>
                    </a:cubicBezTo>
                    <a:cubicBezTo>
                      <a:pt x="5474" y="3449"/>
                      <a:pt x="7477" y="-271"/>
                      <a:pt x="12055" y="16"/>
                    </a:cubicBezTo>
                    <a:cubicBezTo>
                      <a:pt x="15774" y="302"/>
                      <a:pt x="17777" y="3735"/>
                      <a:pt x="18635" y="6882"/>
                    </a:cubicBezTo>
                    <a:cubicBezTo>
                      <a:pt x="20638" y="13749"/>
                      <a:pt x="21783" y="20616"/>
                      <a:pt x="23213" y="26625"/>
                    </a:cubicBezTo>
                    <a:close/>
                  </a:path>
                </a:pathLst>
              </a:custGeom>
              <a:solidFill>
                <a:srgbClr val="4F4C4E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AC08DBF5-5942-4506-A59E-9335236FB761}"/>
                  </a:ext>
                </a:extLst>
              </p:cNvPr>
              <p:cNvSpPr/>
              <p:nvPr/>
            </p:nvSpPr>
            <p:spPr>
              <a:xfrm>
                <a:off x="9670736" y="2697249"/>
                <a:ext cx="22549" cy="57982"/>
              </a:xfrm>
              <a:custGeom>
                <a:avLst/>
                <a:gdLst>
                  <a:gd name="connsiteX0" fmla="*/ 22220 w 20028"/>
                  <a:gd name="connsiteY0" fmla="*/ 30636 h 51502"/>
                  <a:gd name="connsiteX1" fmla="*/ 12206 w 20028"/>
                  <a:gd name="connsiteY1" fmla="*/ 53240 h 51502"/>
                  <a:gd name="connsiteX2" fmla="*/ 189 w 20028"/>
                  <a:gd name="connsiteY2" fmla="*/ 26916 h 51502"/>
                  <a:gd name="connsiteX3" fmla="*/ 1047 w 20028"/>
                  <a:gd name="connsiteY3" fmla="*/ 18619 h 51502"/>
                  <a:gd name="connsiteX4" fmla="*/ 12206 w 20028"/>
                  <a:gd name="connsiteY4" fmla="*/ 21 h 51502"/>
                  <a:gd name="connsiteX5" fmla="*/ 22220 w 20028"/>
                  <a:gd name="connsiteY5" fmla="*/ 19763 h 51502"/>
                  <a:gd name="connsiteX6" fmla="*/ 22220 w 20028"/>
                  <a:gd name="connsiteY6" fmla="*/ 30636 h 5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28" h="51502">
                    <a:moveTo>
                      <a:pt x="22220" y="30636"/>
                    </a:moveTo>
                    <a:cubicBezTo>
                      <a:pt x="21648" y="36931"/>
                      <a:pt x="23079" y="52953"/>
                      <a:pt x="12206" y="53240"/>
                    </a:cubicBezTo>
                    <a:cubicBezTo>
                      <a:pt x="-956" y="53526"/>
                      <a:pt x="2478" y="36644"/>
                      <a:pt x="189" y="26916"/>
                    </a:cubicBezTo>
                    <a:cubicBezTo>
                      <a:pt x="-384" y="24341"/>
                      <a:pt x="475" y="21194"/>
                      <a:pt x="1047" y="18619"/>
                    </a:cubicBezTo>
                    <a:cubicBezTo>
                      <a:pt x="2764" y="10893"/>
                      <a:pt x="2478" y="-552"/>
                      <a:pt x="12206" y="21"/>
                    </a:cubicBezTo>
                    <a:cubicBezTo>
                      <a:pt x="21076" y="593"/>
                      <a:pt x="21362" y="11752"/>
                      <a:pt x="22220" y="19763"/>
                    </a:cubicBezTo>
                    <a:cubicBezTo>
                      <a:pt x="22506" y="21766"/>
                      <a:pt x="22220" y="24341"/>
                      <a:pt x="22220" y="30636"/>
                    </a:cubicBezTo>
                    <a:close/>
                  </a:path>
                </a:pathLst>
              </a:custGeom>
              <a:solidFill>
                <a:srgbClr val="4C4C4E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04173491-84C8-4262-89BC-E526783A0129}"/>
                  </a:ext>
                </a:extLst>
              </p:cNvPr>
              <p:cNvSpPr/>
              <p:nvPr/>
            </p:nvSpPr>
            <p:spPr>
              <a:xfrm>
                <a:off x="9826876" y="2896333"/>
                <a:ext cx="22549" cy="61203"/>
              </a:xfrm>
              <a:custGeom>
                <a:avLst/>
                <a:gdLst>
                  <a:gd name="connsiteX0" fmla="*/ 21442 w 20028"/>
                  <a:gd name="connsiteY0" fmla="*/ 25760 h 54363"/>
                  <a:gd name="connsiteX1" fmla="*/ 20870 w 20028"/>
                  <a:gd name="connsiteY1" fmla="*/ 36633 h 54363"/>
                  <a:gd name="connsiteX2" fmla="*/ 10570 w 20028"/>
                  <a:gd name="connsiteY2" fmla="*/ 54372 h 54363"/>
                  <a:gd name="connsiteX3" fmla="*/ 842 w 20028"/>
                  <a:gd name="connsiteY3" fmla="*/ 37491 h 54363"/>
                  <a:gd name="connsiteX4" fmla="*/ 1986 w 20028"/>
                  <a:gd name="connsiteY4" fmla="*/ 10596 h 54363"/>
                  <a:gd name="connsiteX5" fmla="*/ 10284 w 20028"/>
                  <a:gd name="connsiteY5" fmla="*/ 9 h 54363"/>
                  <a:gd name="connsiteX6" fmla="*/ 19726 w 20028"/>
                  <a:gd name="connsiteY6" fmla="*/ 11168 h 54363"/>
                  <a:gd name="connsiteX7" fmla="*/ 21442 w 20028"/>
                  <a:gd name="connsiteY7" fmla="*/ 25760 h 54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028" h="54363">
                    <a:moveTo>
                      <a:pt x="21442" y="25760"/>
                    </a:moveTo>
                    <a:cubicBezTo>
                      <a:pt x="21156" y="30910"/>
                      <a:pt x="21156" y="33772"/>
                      <a:pt x="20870" y="36633"/>
                    </a:cubicBezTo>
                    <a:cubicBezTo>
                      <a:pt x="19726" y="44072"/>
                      <a:pt x="19726" y="54372"/>
                      <a:pt x="10570" y="54372"/>
                    </a:cubicBezTo>
                    <a:cubicBezTo>
                      <a:pt x="2558" y="54372"/>
                      <a:pt x="1700" y="44358"/>
                      <a:pt x="842" y="37491"/>
                    </a:cubicBezTo>
                    <a:cubicBezTo>
                      <a:pt x="-303" y="28621"/>
                      <a:pt x="-589" y="19465"/>
                      <a:pt x="1986" y="10596"/>
                    </a:cubicBezTo>
                    <a:cubicBezTo>
                      <a:pt x="3417" y="6018"/>
                      <a:pt x="4847" y="295"/>
                      <a:pt x="10284" y="9"/>
                    </a:cubicBezTo>
                    <a:cubicBezTo>
                      <a:pt x="16578" y="-277"/>
                      <a:pt x="18295" y="6304"/>
                      <a:pt x="19726" y="11168"/>
                    </a:cubicBezTo>
                    <a:cubicBezTo>
                      <a:pt x="21156" y="16318"/>
                      <a:pt x="21156" y="22041"/>
                      <a:pt x="21442" y="25760"/>
                    </a:cubicBezTo>
                    <a:close/>
                  </a:path>
                </a:pathLst>
              </a:custGeom>
              <a:solidFill>
                <a:srgbClr val="4C4C4E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A83ABEFE-8DDE-4760-B8FC-9B354C78AD64}"/>
                  </a:ext>
                </a:extLst>
              </p:cNvPr>
              <p:cNvSpPr/>
              <p:nvPr/>
            </p:nvSpPr>
            <p:spPr>
              <a:xfrm>
                <a:off x="10851887" y="2792923"/>
                <a:ext cx="22549" cy="61203"/>
              </a:xfrm>
              <a:custGeom>
                <a:avLst/>
                <a:gdLst>
                  <a:gd name="connsiteX0" fmla="*/ 22574 w 20028"/>
                  <a:gd name="connsiteY0" fmla="*/ 26626 h 54363"/>
                  <a:gd name="connsiteX1" fmla="*/ 19141 w 20028"/>
                  <a:gd name="connsiteY1" fmla="*/ 47513 h 54363"/>
                  <a:gd name="connsiteX2" fmla="*/ 11416 w 20028"/>
                  <a:gd name="connsiteY2" fmla="*/ 54666 h 54363"/>
                  <a:gd name="connsiteX3" fmla="*/ 3690 w 20028"/>
                  <a:gd name="connsiteY3" fmla="*/ 47227 h 54363"/>
                  <a:gd name="connsiteX4" fmla="*/ 4263 w 20028"/>
                  <a:gd name="connsiteY4" fmla="*/ 6884 h 54363"/>
                  <a:gd name="connsiteX5" fmla="*/ 10843 w 20028"/>
                  <a:gd name="connsiteY5" fmla="*/ 17 h 54363"/>
                  <a:gd name="connsiteX6" fmla="*/ 18855 w 20028"/>
                  <a:gd name="connsiteY6" fmla="*/ 6884 h 54363"/>
                  <a:gd name="connsiteX7" fmla="*/ 22574 w 20028"/>
                  <a:gd name="connsiteY7" fmla="*/ 26626 h 54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028" h="54363">
                    <a:moveTo>
                      <a:pt x="22574" y="26626"/>
                    </a:moveTo>
                    <a:cubicBezTo>
                      <a:pt x="23147" y="33779"/>
                      <a:pt x="21144" y="40932"/>
                      <a:pt x="19141" y="47513"/>
                    </a:cubicBezTo>
                    <a:cubicBezTo>
                      <a:pt x="17996" y="50947"/>
                      <a:pt x="15994" y="54952"/>
                      <a:pt x="11416" y="54666"/>
                    </a:cubicBezTo>
                    <a:cubicBezTo>
                      <a:pt x="6838" y="54666"/>
                      <a:pt x="5121" y="50660"/>
                      <a:pt x="3690" y="47227"/>
                    </a:cubicBezTo>
                    <a:cubicBezTo>
                      <a:pt x="-1460" y="33779"/>
                      <a:pt x="-1174" y="20045"/>
                      <a:pt x="4263" y="6884"/>
                    </a:cubicBezTo>
                    <a:cubicBezTo>
                      <a:pt x="5407" y="3736"/>
                      <a:pt x="6838" y="303"/>
                      <a:pt x="10843" y="17"/>
                    </a:cubicBezTo>
                    <a:cubicBezTo>
                      <a:pt x="15421" y="-269"/>
                      <a:pt x="17424" y="3164"/>
                      <a:pt x="18855" y="6884"/>
                    </a:cubicBezTo>
                    <a:cubicBezTo>
                      <a:pt x="21144" y="13464"/>
                      <a:pt x="23147" y="19759"/>
                      <a:pt x="22574" y="26626"/>
                    </a:cubicBezTo>
                    <a:close/>
                  </a:path>
                </a:pathLst>
              </a:custGeom>
              <a:solidFill>
                <a:srgbClr val="4E4C4E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0E6B94C6-A245-4AA3-97E9-BD350FB1FEAC}"/>
                  </a:ext>
                </a:extLst>
              </p:cNvPr>
              <p:cNvSpPr/>
              <p:nvPr/>
            </p:nvSpPr>
            <p:spPr>
              <a:xfrm>
                <a:off x="10658580" y="3029396"/>
                <a:ext cx="22549" cy="57982"/>
              </a:xfrm>
              <a:custGeom>
                <a:avLst/>
                <a:gdLst>
                  <a:gd name="connsiteX0" fmla="*/ 0 w 20028"/>
                  <a:gd name="connsiteY0" fmla="*/ 25453 h 51502"/>
                  <a:gd name="connsiteX1" fmla="*/ 10300 w 20028"/>
                  <a:gd name="connsiteY1" fmla="*/ 274 h 51502"/>
                  <a:gd name="connsiteX2" fmla="*/ 22031 w 20028"/>
                  <a:gd name="connsiteY2" fmla="*/ 28887 h 51502"/>
                  <a:gd name="connsiteX3" fmla="*/ 10586 w 20028"/>
                  <a:gd name="connsiteY3" fmla="*/ 54065 h 51502"/>
                  <a:gd name="connsiteX4" fmla="*/ 0 w 20028"/>
                  <a:gd name="connsiteY4" fmla="*/ 25453 h 5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28" h="51502">
                    <a:moveTo>
                      <a:pt x="0" y="25453"/>
                    </a:moveTo>
                    <a:cubicBezTo>
                      <a:pt x="1144" y="17442"/>
                      <a:pt x="-1717" y="5138"/>
                      <a:pt x="10300" y="274"/>
                    </a:cubicBezTo>
                    <a:cubicBezTo>
                      <a:pt x="16595" y="-2301"/>
                      <a:pt x="24034" y="13722"/>
                      <a:pt x="22031" y="28887"/>
                    </a:cubicBezTo>
                    <a:cubicBezTo>
                      <a:pt x="20887" y="38042"/>
                      <a:pt x="23176" y="50346"/>
                      <a:pt x="10586" y="54065"/>
                    </a:cubicBezTo>
                    <a:cubicBezTo>
                      <a:pt x="5150" y="55782"/>
                      <a:pt x="0" y="42907"/>
                      <a:pt x="0" y="25453"/>
                    </a:cubicBezTo>
                    <a:close/>
                  </a:path>
                </a:pathLst>
              </a:custGeom>
              <a:solidFill>
                <a:srgbClr val="4E4C4E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DCF3D7D1-61FA-471C-827A-FDE22F020BB2}"/>
                  </a:ext>
                </a:extLst>
              </p:cNvPr>
              <p:cNvSpPr/>
              <p:nvPr/>
            </p:nvSpPr>
            <p:spPr>
              <a:xfrm>
                <a:off x="10876658" y="2644722"/>
                <a:ext cx="22549" cy="61203"/>
              </a:xfrm>
              <a:custGeom>
                <a:avLst/>
                <a:gdLst>
                  <a:gd name="connsiteX0" fmla="*/ 0 w 20028"/>
                  <a:gd name="connsiteY0" fmla="*/ 27220 h 54363"/>
                  <a:gd name="connsiteX1" fmla="*/ 2861 w 20028"/>
                  <a:gd name="connsiteY1" fmla="*/ 10625 h 54363"/>
                  <a:gd name="connsiteX2" fmla="*/ 12017 w 20028"/>
                  <a:gd name="connsiteY2" fmla="*/ 38 h 54363"/>
                  <a:gd name="connsiteX3" fmla="*/ 20029 w 20028"/>
                  <a:gd name="connsiteY3" fmla="*/ 10625 h 54363"/>
                  <a:gd name="connsiteX4" fmla="*/ 19170 w 20028"/>
                  <a:gd name="connsiteY4" fmla="*/ 46676 h 54363"/>
                  <a:gd name="connsiteX5" fmla="*/ 10873 w 20028"/>
                  <a:gd name="connsiteY5" fmla="*/ 54974 h 54363"/>
                  <a:gd name="connsiteX6" fmla="*/ 3434 w 20028"/>
                  <a:gd name="connsiteY6" fmla="*/ 46962 h 54363"/>
                  <a:gd name="connsiteX7" fmla="*/ 0 w 20028"/>
                  <a:gd name="connsiteY7" fmla="*/ 27220 h 54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028" h="54363">
                    <a:moveTo>
                      <a:pt x="0" y="27220"/>
                    </a:moveTo>
                    <a:cubicBezTo>
                      <a:pt x="858" y="21783"/>
                      <a:pt x="1717" y="16061"/>
                      <a:pt x="2861" y="10625"/>
                    </a:cubicBezTo>
                    <a:cubicBezTo>
                      <a:pt x="4006" y="5474"/>
                      <a:pt x="5722" y="-534"/>
                      <a:pt x="12017" y="38"/>
                    </a:cubicBezTo>
                    <a:cubicBezTo>
                      <a:pt x="17454" y="324"/>
                      <a:pt x="18884" y="6047"/>
                      <a:pt x="20029" y="10625"/>
                    </a:cubicBezTo>
                    <a:cubicBezTo>
                      <a:pt x="23176" y="22642"/>
                      <a:pt x="23748" y="34945"/>
                      <a:pt x="19170" y="46676"/>
                    </a:cubicBezTo>
                    <a:cubicBezTo>
                      <a:pt x="17740" y="50682"/>
                      <a:pt x="16023" y="55546"/>
                      <a:pt x="10873" y="54974"/>
                    </a:cubicBezTo>
                    <a:cubicBezTo>
                      <a:pt x="6867" y="54687"/>
                      <a:pt x="4864" y="50682"/>
                      <a:pt x="3434" y="46962"/>
                    </a:cubicBezTo>
                    <a:cubicBezTo>
                      <a:pt x="1717" y="40667"/>
                      <a:pt x="0" y="34087"/>
                      <a:pt x="0" y="27220"/>
                    </a:cubicBezTo>
                    <a:close/>
                  </a:path>
                </a:pathLst>
              </a:custGeom>
              <a:solidFill>
                <a:srgbClr val="4C4C4E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A51AADDF-8FD4-4758-84C9-A3EF23A0DBBE}"/>
                  </a:ext>
                </a:extLst>
              </p:cNvPr>
              <p:cNvSpPr/>
              <p:nvPr/>
            </p:nvSpPr>
            <p:spPr>
              <a:xfrm>
                <a:off x="10565918" y="2847331"/>
                <a:ext cx="22549" cy="57982"/>
              </a:xfrm>
              <a:custGeom>
                <a:avLst/>
                <a:gdLst>
                  <a:gd name="connsiteX0" fmla="*/ 22506 w 20028"/>
                  <a:gd name="connsiteY0" fmla="*/ 30374 h 51502"/>
                  <a:gd name="connsiteX1" fmla="*/ 12492 w 20028"/>
                  <a:gd name="connsiteY1" fmla="*/ 53263 h 51502"/>
                  <a:gd name="connsiteX2" fmla="*/ 189 w 20028"/>
                  <a:gd name="connsiteY2" fmla="*/ 26654 h 51502"/>
                  <a:gd name="connsiteX3" fmla="*/ 1047 w 20028"/>
                  <a:gd name="connsiteY3" fmla="*/ 18356 h 51502"/>
                  <a:gd name="connsiteX4" fmla="*/ 12206 w 20028"/>
                  <a:gd name="connsiteY4" fmla="*/ 45 h 51502"/>
                  <a:gd name="connsiteX5" fmla="*/ 22220 w 20028"/>
                  <a:gd name="connsiteY5" fmla="*/ 19787 h 51502"/>
                  <a:gd name="connsiteX6" fmla="*/ 22506 w 20028"/>
                  <a:gd name="connsiteY6" fmla="*/ 30374 h 5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28" h="51502">
                    <a:moveTo>
                      <a:pt x="22506" y="30374"/>
                    </a:moveTo>
                    <a:cubicBezTo>
                      <a:pt x="21934" y="36954"/>
                      <a:pt x="23365" y="52977"/>
                      <a:pt x="12492" y="53263"/>
                    </a:cubicBezTo>
                    <a:cubicBezTo>
                      <a:pt x="-384" y="53550"/>
                      <a:pt x="2764" y="36668"/>
                      <a:pt x="189" y="26654"/>
                    </a:cubicBezTo>
                    <a:cubicBezTo>
                      <a:pt x="-384" y="24079"/>
                      <a:pt x="475" y="20932"/>
                      <a:pt x="1047" y="18356"/>
                    </a:cubicBezTo>
                    <a:cubicBezTo>
                      <a:pt x="3050" y="10917"/>
                      <a:pt x="2192" y="-814"/>
                      <a:pt x="12206" y="45"/>
                    </a:cubicBezTo>
                    <a:cubicBezTo>
                      <a:pt x="20790" y="617"/>
                      <a:pt x="21362" y="11776"/>
                      <a:pt x="22220" y="19787"/>
                    </a:cubicBezTo>
                    <a:cubicBezTo>
                      <a:pt x="22506" y="21790"/>
                      <a:pt x="22506" y="24365"/>
                      <a:pt x="22506" y="30374"/>
                    </a:cubicBezTo>
                    <a:close/>
                  </a:path>
                </a:pathLst>
              </a:custGeom>
              <a:solidFill>
                <a:srgbClr val="4D4C4E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670FA331-BA4A-4522-B0A6-A7DA12159BAF}"/>
                  </a:ext>
                </a:extLst>
              </p:cNvPr>
              <p:cNvSpPr/>
              <p:nvPr/>
            </p:nvSpPr>
            <p:spPr>
              <a:xfrm>
                <a:off x="10342821" y="3121182"/>
                <a:ext cx="22549" cy="57982"/>
              </a:xfrm>
              <a:custGeom>
                <a:avLst/>
                <a:gdLst>
                  <a:gd name="connsiteX0" fmla="*/ 69 w 20028"/>
                  <a:gd name="connsiteY0" fmla="*/ 23466 h 51502"/>
                  <a:gd name="connsiteX1" fmla="*/ 10369 w 20028"/>
                  <a:gd name="connsiteY1" fmla="*/ 4 h 51502"/>
                  <a:gd name="connsiteX2" fmla="*/ 21814 w 20028"/>
                  <a:gd name="connsiteY2" fmla="*/ 25755 h 51502"/>
                  <a:gd name="connsiteX3" fmla="*/ 18667 w 20028"/>
                  <a:gd name="connsiteY3" fmla="*/ 45211 h 51502"/>
                  <a:gd name="connsiteX4" fmla="*/ 10083 w 20028"/>
                  <a:gd name="connsiteY4" fmla="*/ 53795 h 51502"/>
                  <a:gd name="connsiteX5" fmla="*/ 2358 w 20028"/>
                  <a:gd name="connsiteY5" fmla="*/ 44639 h 51502"/>
                  <a:gd name="connsiteX6" fmla="*/ 69 w 20028"/>
                  <a:gd name="connsiteY6" fmla="*/ 23466 h 5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28" h="51502">
                    <a:moveTo>
                      <a:pt x="69" y="23466"/>
                    </a:moveTo>
                    <a:cubicBezTo>
                      <a:pt x="641" y="16027"/>
                      <a:pt x="-1075" y="290"/>
                      <a:pt x="10369" y="4"/>
                    </a:cubicBezTo>
                    <a:cubicBezTo>
                      <a:pt x="22959" y="-282"/>
                      <a:pt x="20098" y="16027"/>
                      <a:pt x="21814" y="25755"/>
                    </a:cubicBezTo>
                    <a:cubicBezTo>
                      <a:pt x="22959" y="32049"/>
                      <a:pt x="20384" y="38916"/>
                      <a:pt x="18667" y="45211"/>
                    </a:cubicBezTo>
                    <a:cubicBezTo>
                      <a:pt x="17523" y="49217"/>
                      <a:pt x="14947" y="53795"/>
                      <a:pt x="10083" y="53795"/>
                    </a:cubicBezTo>
                    <a:cubicBezTo>
                      <a:pt x="5219" y="53509"/>
                      <a:pt x="3789" y="48645"/>
                      <a:pt x="2358" y="44639"/>
                    </a:cubicBezTo>
                    <a:cubicBezTo>
                      <a:pt x="355" y="38630"/>
                      <a:pt x="-217" y="32622"/>
                      <a:pt x="69" y="23466"/>
                    </a:cubicBezTo>
                    <a:close/>
                  </a:path>
                </a:pathLst>
              </a:custGeom>
              <a:solidFill>
                <a:srgbClr val="4C4C4E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AA5F92D6-C6A9-47F4-B864-8CF5651C2D85}"/>
                  </a:ext>
                </a:extLst>
              </p:cNvPr>
              <p:cNvSpPr/>
              <p:nvPr/>
            </p:nvSpPr>
            <p:spPr>
              <a:xfrm>
                <a:off x="9892205" y="3090247"/>
                <a:ext cx="25770" cy="61203"/>
              </a:xfrm>
              <a:custGeom>
                <a:avLst/>
                <a:gdLst>
                  <a:gd name="connsiteX0" fmla="*/ 23213 w 22889"/>
                  <a:gd name="connsiteY0" fmla="*/ 26625 h 54363"/>
                  <a:gd name="connsiteX1" fmla="*/ 21211 w 22889"/>
                  <a:gd name="connsiteY1" fmla="*/ 38928 h 54363"/>
                  <a:gd name="connsiteX2" fmla="*/ 10624 w 22889"/>
                  <a:gd name="connsiteY2" fmla="*/ 54951 h 54363"/>
                  <a:gd name="connsiteX3" fmla="*/ 1182 w 22889"/>
                  <a:gd name="connsiteY3" fmla="*/ 38928 h 54363"/>
                  <a:gd name="connsiteX4" fmla="*/ 4043 w 22889"/>
                  <a:gd name="connsiteY4" fmla="*/ 6882 h 54363"/>
                  <a:gd name="connsiteX5" fmla="*/ 12055 w 22889"/>
                  <a:gd name="connsiteY5" fmla="*/ 16 h 54363"/>
                  <a:gd name="connsiteX6" fmla="*/ 18635 w 22889"/>
                  <a:gd name="connsiteY6" fmla="*/ 6882 h 54363"/>
                  <a:gd name="connsiteX7" fmla="*/ 23213 w 22889"/>
                  <a:gd name="connsiteY7" fmla="*/ 26625 h 54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89" h="54363">
                    <a:moveTo>
                      <a:pt x="23213" y="26625"/>
                    </a:moveTo>
                    <a:cubicBezTo>
                      <a:pt x="22355" y="31489"/>
                      <a:pt x="22069" y="35209"/>
                      <a:pt x="21211" y="38928"/>
                    </a:cubicBezTo>
                    <a:cubicBezTo>
                      <a:pt x="19494" y="45509"/>
                      <a:pt x="19494" y="55237"/>
                      <a:pt x="10624" y="54951"/>
                    </a:cubicBezTo>
                    <a:cubicBezTo>
                      <a:pt x="3185" y="54665"/>
                      <a:pt x="2326" y="45509"/>
                      <a:pt x="1182" y="38928"/>
                    </a:cubicBezTo>
                    <a:cubicBezTo>
                      <a:pt x="-821" y="28056"/>
                      <a:pt x="-535" y="17183"/>
                      <a:pt x="4043" y="6882"/>
                    </a:cubicBezTo>
                    <a:cubicBezTo>
                      <a:pt x="5474" y="3449"/>
                      <a:pt x="7477" y="-271"/>
                      <a:pt x="12055" y="16"/>
                    </a:cubicBezTo>
                    <a:cubicBezTo>
                      <a:pt x="15774" y="302"/>
                      <a:pt x="17777" y="3735"/>
                      <a:pt x="18635" y="6882"/>
                    </a:cubicBezTo>
                    <a:cubicBezTo>
                      <a:pt x="20352" y="13749"/>
                      <a:pt x="21783" y="20616"/>
                      <a:pt x="23213" y="26625"/>
                    </a:cubicBezTo>
                    <a:close/>
                  </a:path>
                </a:pathLst>
              </a:custGeom>
              <a:solidFill>
                <a:srgbClr val="4F4C4E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51AAA8D2-7EAB-4C38-B4A9-C272D0E1F147}"/>
                  </a:ext>
                </a:extLst>
              </p:cNvPr>
              <p:cNvSpPr/>
              <p:nvPr/>
            </p:nvSpPr>
            <p:spPr>
              <a:xfrm>
                <a:off x="10075001" y="3019346"/>
                <a:ext cx="22549" cy="57982"/>
              </a:xfrm>
              <a:custGeom>
                <a:avLst/>
                <a:gdLst>
                  <a:gd name="connsiteX0" fmla="*/ 22506 w 20028"/>
                  <a:gd name="connsiteY0" fmla="*/ 30374 h 51502"/>
                  <a:gd name="connsiteX1" fmla="*/ 12492 w 20028"/>
                  <a:gd name="connsiteY1" fmla="*/ 53263 h 51502"/>
                  <a:gd name="connsiteX2" fmla="*/ 189 w 20028"/>
                  <a:gd name="connsiteY2" fmla="*/ 26654 h 51502"/>
                  <a:gd name="connsiteX3" fmla="*/ 1047 w 20028"/>
                  <a:gd name="connsiteY3" fmla="*/ 18356 h 51502"/>
                  <a:gd name="connsiteX4" fmla="*/ 12206 w 20028"/>
                  <a:gd name="connsiteY4" fmla="*/ 45 h 51502"/>
                  <a:gd name="connsiteX5" fmla="*/ 22220 w 20028"/>
                  <a:gd name="connsiteY5" fmla="*/ 19787 h 51502"/>
                  <a:gd name="connsiteX6" fmla="*/ 22506 w 20028"/>
                  <a:gd name="connsiteY6" fmla="*/ 30374 h 51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28" h="51502">
                    <a:moveTo>
                      <a:pt x="22506" y="30374"/>
                    </a:moveTo>
                    <a:cubicBezTo>
                      <a:pt x="21934" y="36954"/>
                      <a:pt x="23365" y="52977"/>
                      <a:pt x="12492" y="53263"/>
                    </a:cubicBezTo>
                    <a:cubicBezTo>
                      <a:pt x="-384" y="53550"/>
                      <a:pt x="2764" y="36668"/>
                      <a:pt x="189" y="26654"/>
                    </a:cubicBezTo>
                    <a:cubicBezTo>
                      <a:pt x="-384" y="24079"/>
                      <a:pt x="475" y="20932"/>
                      <a:pt x="1047" y="18356"/>
                    </a:cubicBezTo>
                    <a:cubicBezTo>
                      <a:pt x="3050" y="10917"/>
                      <a:pt x="2192" y="-814"/>
                      <a:pt x="12206" y="45"/>
                    </a:cubicBezTo>
                    <a:cubicBezTo>
                      <a:pt x="20790" y="617"/>
                      <a:pt x="21362" y="11776"/>
                      <a:pt x="22220" y="19787"/>
                    </a:cubicBezTo>
                    <a:cubicBezTo>
                      <a:pt x="22792" y="22076"/>
                      <a:pt x="22506" y="24365"/>
                      <a:pt x="22506" y="30374"/>
                    </a:cubicBezTo>
                    <a:close/>
                  </a:path>
                </a:pathLst>
              </a:custGeom>
              <a:solidFill>
                <a:srgbClr val="4D4C4E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EDB7468D-8993-4809-9658-A8B23679E584}"/>
                  </a:ext>
                </a:extLst>
              </p:cNvPr>
              <p:cNvSpPr/>
              <p:nvPr/>
            </p:nvSpPr>
            <p:spPr>
              <a:xfrm>
                <a:off x="9608113" y="3238570"/>
                <a:ext cx="9961" cy="26562"/>
              </a:xfrm>
              <a:custGeom>
                <a:avLst/>
                <a:gdLst>
                  <a:gd name="connsiteX0" fmla="*/ 4287 w 18855"/>
                  <a:gd name="connsiteY0" fmla="*/ 0 h 50281"/>
                  <a:gd name="connsiteX1" fmla="*/ 21886 w 18855"/>
                  <a:gd name="connsiteY1" fmla="*/ 49652 h 50281"/>
                  <a:gd name="connsiteX2" fmla="*/ 1145 w 18855"/>
                  <a:gd name="connsiteY2" fmla="*/ 38968 h 50281"/>
                  <a:gd name="connsiteX3" fmla="*/ 4287 w 18855"/>
                  <a:gd name="connsiteY3" fmla="*/ 0 h 50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855" h="50281">
                    <a:moveTo>
                      <a:pt x="4287" y="0"/>
                    </a:moveTo>
                    <a:cubicBezTo>
                      <a:pt x="16229" y="14456"/>
                      <a:pt x="1145" y="38339"/>
                      <a:pt x="21886" y="49652"/>
                    </a:cubicBezTo>
                    <a:cubicBezTo>
                      <a:pt x="8058" y="59709"/>
                      <a:pt x="4287" y="49652"/>
                      <a:pt x="1145" y="38968"/>
                    </a:cubicBezTo>
                    <a:cubicBezTo>
                      <a:pt x="-1369" y="25769"/>
                      <a:pt x="516" y="12570"/>
                      <a:pt x="4287" y="0"/>
                    </a:cubicBezTo>
                    <a:close/>
                  </a:path>
                </a:pathLst>
              </a:custGeom>
              <a:solidFill>
                <a:srgbClr val="434248"/>
              </a:solidFill>
              <a:ln w="62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D0827A78-ECFE-4FC3-BBA8-20EA57148DDE}"/>
                </a:ext>
              </a:extLst>
            </p:cNvPr>
            <p:cNvGrpSpPr/>
            <p:nvPr/>
          </p:nvGrpSpPr>
          <p:grpSpPr>
            <a:xfrm>
              <a:off x="4592760" y="4510247"/>
              <a:ext cx="937972" cy="1329851"/>
              <a:chOff x="8373887" y="2298328"/>
              <a:chExt cx="611302" cy="866700"/>
            </a:xfrm>
          </p:grpSpPr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8B839122-F058-41A3-B2F0-27794FB79F88}"/>
                  </a:ext>
                </a:extLst>
              </p:cNvPr>
              <p:cNvSpPr/>
              <p:nvPr/>
            </p:nvSpPr>
            <p:spPr>
              <a:xfrm>
                <a:off x="8373887" y="2569946"/>
                <a:ext cx="608160" cy="595082"/>
              </a:xfrm>
              <a:custGeom>
                <a:avLst/>
                <a:gdLst>
                  <a:gd name="connsiteX0" fmla="*/ 309455 w 308524"/>
                  <a:gd name="connsiteY0" fmla="*/ 104725 h 301889"/>
                  <a:gd name="connsiteX1" fmla="*/ 242110 w 308524"/>
                  <a:gd name="connsiteY1" fmla="*/ 20793 h 301889"/>
                  <a:gd name="connsiteX2" fmla="*/ 236138 w 308524"/>
                  <a:gd name="connsiteY2" fmla="*/ 16812 h 301889"/>
                  <a:gd name="connsiteX3" fmla="*/ 170784 w 308524"/>
                  <a:gd name="connsiteY3" fmla="*/ 2215 h 301889"/>
                  <a:gd name="connsiteX4" fmla="*/ 143913 w 308524"/>
                  <a:gd name="connsiteY4" fmla="*/ 225 h 301889"/>
                  <a:gd name="connsiteX5" fmla="*/ 74246 w 308524"/>
                  <a:gd name="connsiteY5" fmla="*/ 11504 h 301889"/>
                  <a:gd name="connsiteX6" fmla="*/ 14863 w 308524"/>
                  <a:gd name="connsiteY6" fmla="*/ 58612 h 301889"/>
                  <a:gd name="connsiteX7" fmla="*/ 598 w 308524"/>
                  <a:gd name="connsiteY7" fmla="*/ 111028 h 301889"/>
                  <a:gd name="connsiteX8" fmla="*/ 25811 w 308524"/>
                  <a:gd name="connsiteY8" fmla="*/ 228467 h 301889"/>
                  <a:gd name="connsiteX9" fmla="*/ 74577 w 308524"/>
                  <a:gd name="connsiteY9" fmla="*/ 280551 h 301889"/>
                  <a:gd name="connsiteX10" fmla="*/ 137609 w 308524"/>
                  <a:gd name="connsiteY10" fmla="*/ 303774 h 301889"/>
                  <a:gd name="connsiteX11" fmla="*/ 166803 w 308524"/>
                  <a:gd name="connsiteY11" fmla="*/ 303774 h 301889"/>
                  <a:gd name="connsiteX12" fmla="*/ 167135 w 308524"/>
                  <a:gd name="connsiteY12" fmla="*/ 303442 h 301889"/>
                  <a:gd name="connsiteX13" fmla="*/ 166803 w 308524"/>
                  <a:gd name="connsiteY13" fmla="*/ 303774 h 301889"/>
                  <a:gd name="connsiteX14" fmla="*/ 172443 w 308524"/>
                  <a:gd name="connsiteY14" fmla="*/ 303774 h 301889"/>
                  <a:gd name="connsiteX15" fmla="*/ 232157 w 308524"/>
                  <a:gd name="connsiteY15" fmla="*/ 284201 h 301889"/>
                  <a:gd name="connsiteX16" fmla="*/ 300166 w 308524"/>
                  <a:gd name="connsiteY16" fmla="*/ 199937 h 301889"/>
                  <a:gd name="connsiteX17" fmla="*/ 310781 w 308524"/>
                  <a:gd name="connsiteY17" fmla="*/ 150506 h 301889"/>
                  <a:gd name="connsiteX18" fmla="*/ 309455 w 308524"/>
                  <a:gd name="connsiteY18" fmla="*/ 104725 h 301889"/>
                  <a:gd name="connsiteX19" fmla="*/ 168462 w 308524"/>
                  <a:gd name="connsiteY19" fmla="*/ 301783 h 301889"/>
                  <a:gd name="connsiteX20" fmla="*/ 168462 w 308524"/>
                  <a:gd name="connsiteY20" fmla="*/ 301783 h 301889"/>
                  <a:gd name="connsiteX21" fmla="*/ 168462 w 308524"/>
                  <a:gd name="connsiteY21" fmla="*/ 301783 h 30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08524" h="301889">
                    <a:moveTo>
                      <a:pt x="309455" y="104725"/>
                    </a:moveTo>
                    <a:cubicBezTo>
                      <a:pt x="301493" y="64916"/>
                      <a:pt x="278270" y="37712"/>
                      <a:pt x="242110" y="20793"/>
                    </a:cubicBezTo>
                    <a:cubicBezTo>
                      <a:pt x="240783" y="18803"/>
                      <a:pt x="238461" y="17476"/>
                      <a:pt x="236138" y="16812"/>
                    </a:cubicBezTo>
                    <a:cubicBezTo>
                      <a:pt x="215238" y="7855"/>
                      <a:pt x="193675" y="1552"/>
                      <a:pt x="170784" y="2215"/>
                    </a:cubicBezTo>
                    <a:cubicBezTo>
                      <a:pt x="161827" y="3874"/>
                      <a:pt x="148225" y="225"/>
                      <a:pt x="143913" y="225"/>
                    </a:cubicBezTo>
                    <a:cubicBezTo>
                      <a:pt x="120027" y="-1102"/>
                      <a:pt x="96805" y="3542"/>
                      <a:pt x="74246" y="11504"/>
                    </a:cubicBezTo>
                    <a:cubicBezTo>
                      <a:pt x="49033" y="20462"/>
                      <a:pt x="29460" y="36385"/>
                      <a:pt x="14863" y="58612"/>
                    </a:cubicBezTo>
                    <a:cubicBezTo>
                      <a:pt x="4247" y="74536"/>
                      <a:pt x="1593" y="92451"/>
                      <a:pt x="598" y="111028"/>
                    </a:cubicBezTo>
                    <a:cubicBezTo>
                      <a:pt x="-1724" y="152497"/>
                      <a:pt x="1925" y="192638"/>
                      <a:pt x="25811" y="228467"/>
                    </a:cubicBezTo>
                    <a:cubicBezTo>
                      <a:pt x="39412" y="248704"/>
                      <a:pt x="54673" y="266286"/>
                      <a:pt x="74577" y="280551"/>
                    </a:cubicBezTo>
                    <a:cubicBezTo>
                      <a:pt x="93819" y="293821"/>
                      <a:pt x="114387" y="302447"/>
                      <a:pt x="137609" y="303774"/>
                    </a:cubicBezTo>
                    <a:cubicBezTo>
                      <a:pt x="147230" y="303774"/>
                      <a:pt x="157183" y="303774"/>
                      <a:pt x="166803" y="303774"/>
                    </a:cubicBezTo>
                    <a:cubicBezTo>
                      <a:pt x="166803" y="303774"/>
                      <a:pt x="166803" y="303442"/>
                      <a:pt x="167135" y="303442"/>
                    </a:cubicBezTo>
                    <a:cubicBezTo>
                      <a:pt x="167135" y="303442"/>
                      <a:pt x="167135" y="303774"/>
                      <a:pt x="166803" y="303774"/>
                    </a:cubicBezTo>
                    <a:cubicBezTo>
                      <a:pt x="168794" y="303774"/>
                      <a:pt x="170452" y="303774"/>
                      <a:pt x="172443" y="303774"/>
                    </a:cubicBezTo>
                    <a:cubicBezTo>
                      <a:pt x="194006" y="302115"/>
                      <a:pt x="214243" y="296807"/>
                      <a:pt x="232157" y="284201"/>
                    </a:cubicBezTo>
                    <a:cubicBezTo>
                      <a:pt x="262678" y="262637"/>
                      <a:pt x="284905" y="234107"/>
                      <a:pt x="300166" y="199937"/>
                    </a:cubicBezTo>
                    <a:cubicBezTo>
                      <a:pt x="307132" y="184013"/>
                      <a:pt x="307796" y="167094"/>
                      <a:pt x="310781" y="150506"/>
                    </a:cubicBezTo>
                    <a:cubicBezTo>
                      <a:pt x="311445" y="136573"/>
                      <a:pt x="309786" y="106384"/>
                      <a:pt x="309455" y="104725"/>
                    </a:cubicBezTo>
                    <a:close/>
                    <a:moveTo>
                      <a:pt x="168462" y="301783"/>
                    </a:moveTo>
                    <a:cubicBezTo>
                      <a:pt x="168130" y="302115"/>
                      <a:pt x="168130" y="302115"/>
                      <a:pt x="168462" y="301783"/>
                    </a:cubicBezTo>
                    <a:cubicBezTo>
                      <a:pt x="168130" y="302115"/>
                      <a:pt x="168130" y="302115"/>
                      <a:pt x="168462" y="301783"/>
                    </a:cubicBezTo>
                    <a:close/>
                  </a:path>
                </a:pathLst>
              </a:custGeom>
              <a:solidFill>
                <a:srgbClr val="EB6061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66C0F472-E70C-4C9C-8D18-BCEA18250333}"/>
                  </a:ext>
                </a:extLst>
              </p:cNvPr>
              <p:cNvSpPr/>
              <p:nvPr/>
            </p:nvSpPr>
            <p:spPr>
              <a:xfrm>
                <a:off x="8703997" y="2599140"/>
                <a:ext cx="281192" cy="555846"/>
              </a:xfrm>
              <a:custGeom>
                <a:avLst/>
                <a:gdLst>
                  <a:gd name="connsiteX0" fmla="*/ 73980 w 142651"/>
                  <a:gd name="connsiteY0" fmla="*/ 0 h 281985"/>
                  <a:gd name="connsiteX1" fmla="*/ 141988 w 142651"/>
                  <a:gd name="connsiteY1" fmla="*/ 84264 h 281985"/>
                  <a:gd name="connsiteX2" fmla="*/ 143978 w 142651"/>
                  <a:gd name="connsiteY2" fmla="*/ 129713 h 281985"/>
                  <a:gd name="connsiteX3" fmla="*/ 133362 w 142651"/>
                  <a:gd name="connsiteY3" fmla="*/ 179143 h 281985"/>
                  <a:gd name="connsiteX4" fmla="*/ 65354 w 142651"/>
                  <a:gd name="connsiteY4" fmla="*/ 263407 h 281985"/>
                  <a:gd name="connsiteX5" fmla="*/ 5640 w 142651"/>
                  <a:gd name="connsiteY5" fmla="*/ 282980 h 281985"/>
                  <a:gd name="connsiteX6" fmla="*/ 0 w 142651"/>
                  <a:gd name="connsiteY6" fmla="*/ 282980 h 281985"/>
                  <a:gd name="connsiteX7" fmla="*/ 72321 w 142651"/>
                  <a:gd name="connsiteY7" fmla="*/ 182461 h 281985"/>
                  <a:gd name="connsiteX8" fmla="*/ 85591 w 142651"/>
                  <a:gd name="connsiteY8" fmla="*/ 69003 h 281985"/>
                  <a:gd name="connsiteX9" fmla="*/ 73980 w 142651"/>
                  <a:gd name="connsiteY9" fmla="*/ 0 h 28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2651" h="281985">
                    <a:moveTo>
                      <a:pt x="73980" y="0"/>
                    </a:moveTo>
                    <a:cubicBezTo>
                      <a:pt x="110472" y="16919"/>
                      <a:pt x="134026" y="44454"/>
                      <a:pt x="141988" y="84264"/>
                    </a:cubicBezTo>
                    <a:cubicBezTo>
                      <a:pt x="142320" y="85923"/>
                      <a:pt x="143978" y="116112"/>
                      <a:pt x="143978" y="129713"/>
                    </a:cubicBezTo>
                    <a:cubicBezTo>
                      <a:pt x="140993" y="146300"/>
                      <a:pt x="140661" y="163220"/>
                      <a:pt x="133362" y="179143"/>
                    </a:cubicBezTo>
                    <a:cubicBezTo>
                      <a:pt x="118102" y="213313"/>
                      <a:pt x="95875" y="241844"/>
                      <a:pt x="65354" y="263407"/>
                    </a:cubicBezTo>
                    <a:cubicBezTo>
                      <a:pt x="47440" y="276014"/>
                      <a:pt x="27203" y="281322"/>
                      <a:pt x="5640" y="282980"/>
                    </a:cubicBezTo>
                    <a:cubicBezTo>
                      <a:pt x="3649" y="282980"/>
                      <a:pt x="1990" y="282980"/>
                      <a:pt x="0" y="282980"/>
                    </a:cubicBezTo>
                    <a:cubicBezTo>
                      <a:pt x="2986" y="276345"/>
                      <a:pt x="58719" y="220280"/>
                      <a:pt x="72321" y="182461"/>
                    </a:cubicBezTo>
                    <a:cubicBezTo>
                      <a:pt x="85259" y="145637"/>
                      <a:pt x="88908" y="107818"/>
                      <a:pt x="85591" y="69003"/>
                    </a:cubicBezTo>
                    <a:cubicBezTo>
                      <a:pt x="83600" y="45449"/>
                      <a:pt x="78624" y="22891"/>
                      <a:pt x="73980" y="0"/>
                    </a:cubicBezTo>
                    <a:close/>
                  </a:path>
                </a:pathLst>
              </a:custGeom>
              <a:solidFill>
                <a:srgbClr val="CF504F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A3CC5817-CCB1-49F9-A982-FEF845F2CE87}"/>
                  </a:ext>
                </a:extLst>
              </p:cNvPr>
              <p:cNvSpPr/>
              <p:nvPr/>
            </p:nvSpPr>
            <p:spPr>
              <a:xfrm>
                <a:off x="8530964" y="2298328"/>
                <a:ext cx="366203" cy="359665"/>
              </a:xfrm>
              <a:custGeom>
                <a:avLst/>
                <a:gdLst>
                  <a:gd name="connsiteX0" fmla="*/ 176358 w 185778"/>
                  <a:gd name="connsiteY0" fmla="*/ 32524 h 182460"/>
                  <a:gd name="connsiteX1" fmla="*/ 105364 w 185778"/>
                  <a:gd name="connsiteY1" fmla="*/ 76646 h 182460"/>
                  <a:gd name="connsiteX2" fmla="*/ 95411 w 185778"/>
                  <a:gd name="connsiteY2" fmla="*/ 90579 h 182460"/>
                  <a:gd name="connsiteX3" fmla="*/ 93089 w 185778"/>
                  <a:gd name="connsiteY3" fmla="*/ 78968 h 182460"/>
                  <a:gd name="connsiteX4" fmla="*/ 11479 w 185778"/>
                  <a:gd name="connsiteY4" fmla="*/ 1671 h 182460"/>
                  <a:gd name="connsiteX5" fmla="*/ 532 w 185778"/>
                  <a:gd name="connsiteY5" fmla="*/ 10297 h 182460"/>
                  <a:gd name="connsiteX6" fmla="*/ 35697 w 185778"/>
                  <a:gd name="connsiteY6" fmla="*/ 74656 h 182460"/>
                  <a:gd name="connsiteX7" fmla="*/ 86454 w 185778"/>
                  <a:gd name="connsiteY7" fmla="*/ 95887 h 182460"/>
                  <a:gd name="connsiteX8" fmla="*/ 90435 w 185778"/>
                  <a:gd name="connsiteY8" fmla="*/ 103186 h 182460"/>
                  <a:gd name="connsiteX9" fmla="*/ 76502 w 185778"/>
                  <a:gd name="connsiteY9" fmla="*/ 141669 h 182460"/>
                  <a:gd name="connsiteX10" fmla="*/ 69867 w 185778"/>
                  <a:gd name="connsiteY10" fmla="*/ 174511 h 182460"/>
                  <a:gd name="connsiteX11" fmla="*/ 75838 w 185778"/>
                  <a:gd name="connsiteY11" fmla="*/ 182805 h 182460"/>
                  <a:gd name="connsiteX12" fmla="*/ 85127 w 185778"/>
                  <a:gd name="connsiteY12" fmla="*/ 176834 h 182460"/>
                  <a:gd name="connsiteX13" fmla="*/ 92757 w 185778"/>
                  <a:gd name="connsiteY13" fmla="*/ 142664 h 182460"/>
                  <a:gd name="connsiteX14" fmla="*/ 118302 w 185778"/>
                  <a:gd name="connsiteY14" fmla="*/ 85935 h 182460"/>
                  <a:gd name="connsiteX15" fmla="*/ 181334 w 185778"/>
                  <a:gd name="connsiteY15" fmla="*/ 47784 h 182460"/>
                  <a:gd name="connsiteX16" fmla="*/ 186642 w 185778"/>
                  <a:gd name="connsiteY16" fmla="*/ 42476 h 182460"/>
                  <a:gd name="connsiteX17" fmla="*/ 176358 w 185778"/>
                  <a:gd name="connsiteY17" fmla="*/ 32524 h 18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85778" h="182460">
                    <a:moveTo>
                      <a:pt x="176358" y="32524"/>
                    </a:moveTo>
                    <a:cubicBezTo>
                      <a:pt x="146500" y="37168"/>
                      <a:pt x="122615" y="51765"/>
                      <a:pt x="105364" y="76646"/>
                    </a:cubicBezTo>
                    <a:cubicBezTo>
                      <a:pt x="102046" y="81291"/>
                      <a:pt x="100056" y="86930"/>
                      <a:pt x="95411" y="90579"/>
                    </a:cubicBezTo>
                    <a:cubicBezTo>
                      <a:pt x="94748" y="86598"/>
                      <a:pt x="94084" y="82618"/>
                      <a:pt x="93089" y="78968"/>
                    </a:cubicBezTo>
                    <a:cubicBezTo>
                      <a:pt x="80151" y="38163"/>
                      <a:pt x="54938" y="9965"/>
                      <a:pt x="11479" y="1671"/>
                    </a:cubicBezTo>
                    <a:cubicBezTo>
                      <a:pt x="-464" y="-1315"/>
                      <a:pt x="-795" y="-1315"/>
                      <a:pt x="532" y="10297"/>
                    </a:cubicBezTo>
                    <a:cubicBezTo>
                      <a:pt x="3849" y="36173"/>
                      <a:pt x="14797" y="58400"/>
                      <a:pt x="35697" y="74656"/>
                    </a:cubicBezTo>
                    <a:cubicBezTo>
                      <a:pt x="50625" y="86267"/>
                      <a:pt x="67876" y="92570"/>
                      <a:pt x="86454" y="95887"/>
                    </a:cubicBezTo>
                    <a:cubicBezTo>
                      <a:pt x="91762" y="96883"/>
                      <a:pt x="93089" y="97878"/>
                      <a:pt x="90435" y="103186"/>
                    </a:cubicBezTo>
                    <a:cubicBezTo>
                      <a:pt x="84464" y="115460"/>
                      <a:pt x="80151" y="128399"/>
                      <a:pt x="76502" y="141669"/>
                    </a:cubicBezTo>
                    <a:cubicBezTo>
                      <a:pt x="74179" y="152616"/>
                      <a:pt x="71857" y="163564"/>
                      <a:pt x="69867" y="174511"/>
                    </a:cubicBezTo>
                    <a:cubicBezTo>
                      <a:pt x="68871" y="179488"/>
                      <a:pt x="69535" y="182473"/>
                      <a:pt x="75838" y="182805"/>
                    </a:cubicBezTo>
                    <a:cubicBezTo>
                      <a:pt x="80814" y="182805"/>
                      <a:pt x="84132" y="183469"/>
                      <a:pt x="85127" y="176834"/>
                    </a:cubicBezTo>
                    <a:cubicBezTo>
                      <a:pt x="86454" y="165223"/>
                      <a:pt x="89108" y="153611"/>
                      <a:pt x="92757" y="142664"/>
                    </a:cubicBezTo>
                    <a:cubicBezTo>
                      <a:pt x="98065" y="122427"/>
                      <a:pt x="106027" y="102854"/>
                      <a:pt x="118302" y="85935"/>
                    </a:cubicBezTo>
                    <a:cubicBezTo>
                      <a:pt x="133894" y="64371"/>
                      <a:pt x="154131" y="50438"/>
                      <a:pt x="181334" y="47784"/>
                    </a:cubicBezTo>
                    <a:cubicBezTo>
                      <a:pt x="184983" y="47452"/>
                      <a:pt x="186310" y="46457"/>
                      <a:pt x="186642" y="42476"/>
                    </a:cubicBezTo>
                    <a:cubicBezTo>
                      <a:pt x="187305" y="33851"/>
                      <a:pt x="184319" y="31197"/>
                      <a:pt x="176358" y="32524"/>
                    </a:cubicBezTo>
                    <a:close/>
                  </a:path>
                </a:pathLst>
              </a:custGeom>
              <a:solidFill>
                <a:srgbClr val="57B877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A38B3EBE-B39C-4589-BCC8-512D10188BD3}"/>
                </a:ext>
              </a:extLst>
            </p:cNvPr>
            <p:cNvGrpSpPr/>
            <p:nvPr/>
          </p:nvGrpSpPr>
          <p:grpSpPr>
            <a:xfrm>
              <a:off x="6093559" y="3991940"/>
              <a:ext cx="933151" cy="1849841"/>
              <a:chOff x="4513211" y="4124289"/>
              <a:chExt cx="227247" cy="450485"/>
            </a:xfrm>
          </p:grpSpPr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41FCB5DE-D66D-4D40-8B40-DABAB012DFE5}"/>
                  </a:ext>
                </a:extLst>
              </p:cNvPr>
              <p:cNvSpPr/>
              <p:nvPr/>
            </p:nvSpPr>
            <p:spPr>
              <a:xfrm>
                <a:off x="4513211" y="4219805"/>
                <a:ext cx="225588" cy="354969"/>
              </a:xfrm>
              <a:custGeom>
                <a:avLst/>
                <a:gdLst>
                  <a:gd name="connsiteX0" fmla="*/ 211655 w 225588"/>
                  <a:gd name="connsiteY0" fmla="*/ 195758 h 354969"/>
                  <a:gd name="connsiteX1" fmla="*/ 184783 w 225588"/>
                  <a:gd name="connsiteY1" fmla="*/ 145332 h 354969"/>
                  <a:gd name="connsiteX2" fmla="*/ 140661 w 225588"/>
                  <a:gd name="connsiteY2" fmla="*/ 22586 h 354969"/>
                  <a:gd name="connsiteX3" fmla="*/ 117770 w 225588"/>
                  <a:gd name="connsiteY3" fmla="*/ 359 h 354969"/>
                  <a:gd name="connsiteX4" fmla="*/ 118434 w 225588"/>
                  <a:gd name="connsiteY4" fmla="*/ 10311 h 354969"/>
                  <a:gd name="connsiteX5" fmla="*/ 105164 w 225588"/>
                  <a:gd name="connsiteY5" fmla="*/ 27 h 354969"/>
                  <a:gd name="connsiteX6" fmla="*/ 83600 w 225588"/>
                  <a:gd name="connsiteY6" fmla="*/ 21259 h 354969"/>
                  <a:gd name="connsiteX7" fmla="*/ 57724 w 225588"/>
                  <a:gd name="connsiteY7" fmla="*/ 93580 h 354969"/>
                  <a:gd name="connsiteX8" fmla="*/ 21232 w 225588"/>
                  <a:gd name="connsiteY8" fmla="*/ 179171 h 354969"/>
                  <a:gd name="connsiteX9" fmla="*/ 0 w 225588"/>
                  <a:gd name="connsiteY9" fmla="*/ 239549 h 354969"/>
                  <a:gd name="connsiteX10" fmla="*/ 0 w 225588"/>
                  <a:gd name="connsiteY10" fmla="*/ 277036 h 354969"/>
                  <a:gd name="connsiteX11" fmla="*/ 42464 w 225588"/>
                  <a:gd name="connsiteY11" fmla="*/ 340732 h 354969"/>
                  <a:gd name="connsiteX12" fmla="*/ 120092 w 225588"/>
                  <a:gd name="connsiteY12" fmla="*/ 354001 h 354969"/>
                  <a:gd name="connsiteX13" fmla="*/ 120756 w 225588"/>
                  <a:gd name="connsiteY13" fmla="*/ 353670 h 354969"/>
                  <a:gd name="connsiteX14" fmla="*/ 210328 w 225588"/>
                  <a:gd name="connsiteY14" fmla="*/ 312533 h 354969"/>
                  <a:gd name="connsiteX15" fmla="*/ 211655 w 225588"/>
                  <a:gd name="connsiteY15" fmla="*/ 195758 h 35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5588" h="354969">
                    <a:moveTo>
                      <a:pt x="211655" y="195758"/>
                    </a:moveTo>
                    <a:cubicBezTo>
                      <a:pt x="201702" y="179502"/>
                      <a:pt x="191418" y="163579"/>
                      <a:pt x="184783" y="145332"/>
                    </a:cubicBezTo>
                    <a:cubicBezTo>
                      <a:pt x="169855" y="104528"/>
                      <a:pt x="155258" y="63391"/>
                      <a:pt x="140661" y="22586"/>
                    </a:cubicBezTo>
                    <a:cubicBezTo>
                      <a:pt x="136680" y="11307"/>
                      <a:pt x="131372" y="1686"/>
                      <a:pt x="117770" y="359"/>
                    </a:cubicBezTo>
                    <a:cubicBezTo>
                      <a:pt x="118102" y="3676"/>
                      <a:pt x="118102" y="6994"/>
                      <a:pt x="118434" y="10311"/>
                    </a:cubicBezTo>
                    <a:cubicBezTo>
                      <a:pt x="113126" y="7989"/>
                      <a:pt x="110140" y="2349"/>
                      <a:pt x="105164" y="27"/>
                    </a:cubicBezTo>
                    <a:cubicBezTo>
                      <a:pt x="90567" y="-636"/>
                      <a:pt x="87249" y="10975"/>
                      <a:pt x="83600" y="21259"/>
                    </a:cubicBezTo>
                    <a:cubicBezTo>
                      <a:pt x="74975" y="45145"/>
                      <a:pt x="66349" y="69362"/>
                      <a:pt x="57724" y="93580"/>
                    </a:cubicBezTo>
                    <a:cubicBezTo>
                      <a:pt x="47108" y="122774"/>
                      <a:pt x="38814" y="152963"/>
                      <a:pt x="21232" y="179171"/>
                    </a:cubicBezTo>
                    <a:cubicBezTo>
                      <a:pt x="8957" y="197748"/>
                      <a:pt x="663" y="217322"/>
                      <a:pt x="0" y="239549"/>
                    </a:cubicBezTo>
                    <a:cubicBezTo>
                      <a:pt x="0" y="252155"/>
                      <a:pt x="0" y="264430"/>
                      <a:pt x="0" y="277036"/>
                    </a:cubicBezTo>
                    <a:cubicBezTo>
                      <a:pt x="2654" y="305898"/>
                      <a:pt x="19573" y="325803"/>
                      <a:pt x="42464" y="340732"/>
                    </a:cubicBezTo>
                    <a:cubicBezTo>
                      <a:pt x="66349" y="356324"/>
                      <a:pt x="93221" y="355992"/>
                      <a:pt x="120092" y="354001"/>
                    </a:cubicBezTo>
                    <a:cubicBezTo>
                      <a:pt x="120424" y="354001"/>
                      <a:pt x="120424" y="353670"/>
                      <a:pt x="120756" y="353670"/>
                    </a:cubicBezTo>
                    <a:cubicBezTo>
                      <a:pt x="156253" y="352674"/>
                      <a:pt x="187769" y="341727"/>
                      <a:pt x="210328" y="312533"/>
                    </a:cubicBezTo>
                    <a:cubicBezTo>
                      <a:pt x="234545" y="280354"/>
                      <a:pt x="234877" y="233909"/>
                      <a:pt x="211655" y="195758"/>
                    </a:cubicBezTo>
                    <a:close/>
                  </a:path>
                </a:pathLst>
              </a:custGeom>
              <a:solidFill>
                <a:srgbClr val="D9E021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9DB7321E-8828-41E1-A9AC-656F5733CFF2}"/>
                  </a:ext>
                </a:extLst>
              </p:cNvPr>
              <p:cNvSpPr/>
              <p:nvPr/>
            </p:nvSpPr>
            <p:spPr>
              <a:xfrm>
                <a:off x="4630981" y="4220164"/>
                <a:ext cx="109477" cy="351652"/>
              </a:xfrm>
              <a:custGeom>
                <a:avLst/>
                <a:gdLst>
                  <a:gd name="connsiteX0" fmla="*/ 663 w 109476"/>
                  <a:gd name="connsiteY0" fmla="*/ 12275 h 351651"/>
                  <a:gd name="connsiteX1" fmla="*/ 0 w 109476"/>
                  <a:gd name="connsiteY1" fmla="*/ 0 h 351651"/>
                  <a:gd name="connsiteX2" fmla="*/ 22891 w 109476"/>
                  <a:gd name="connsiteY2" fmla="*/ 22227 h 351651"/>
                  <a:gd name="connsiteX3" fmla="*/ 67013 w 109476"/>
                  <a:gd name="connsiteY3" fmla="*/ 144974 h 351651"/>
                  <a:gd name="connsiteX4" fmla="*/ 93884 w 109476"/>
                  <a:gd name="connsiteY4" fmla="*/ 195399 h 351651"/>
                  <a:gd name="connsiteX5" fmla="*/ 92557 w 109476"/>
                  <a:gd name="connsiteY5" fmla="*/ 311511 h 351651"/>
                  <a:gd name="connsiteX6" fmla="*/ 663 w 109476"/>
                  <a:gd name="connsiteY6" fmla="*/ 352979 h 351651"/>
                  <a:gd name="connsiteX7" fmla="*/ 25544 w 109476"/>
                  <a:gd name="connsiteY7" fmla="*/ 278004 h 351651"/>
                  <a:gd name="connsiteX8" fmla="*/ 27535 w 109476"/>
                  <a:gd name="connsiteY8" fmla="*/ 218953 h 351651"/>
                  <a:gd name="connsiteX9" fmla="*/ 11943 w 109476"/>
                  <a:gd name="connsiteY9" fmla="*/ 60378 h 351651"/>
                  <a:gd name="connsiteX10" fmla="*/ 4976 w 109476"/>
                  <a:gd name="connsiteY10" fmla="*/ 21564 h 351651"/>
                  <a:gd name="connsiteX11" fmla="*/ 663 w 109476"/>
                  <a:gd name="connsiteY11" fmla="*/ 12275 h 351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9476" h="351651">
                    <a:moveTo>
                      <a:pt x="663" y="12275"/>
                    </a:moveTo>
                    <a:cubicBezTo>
                      <a:pt x="332" y="8294"/>
                      <a:pt x="332" y="3981"/>
                      <a:pt x="0" y="0"/>
                    </a:cubicBezTo>
                    <a:cubicBezTo>
                      <a:pt x="13602" y="1327"/>
                      <a:pt x="18910" y="10948"/>
                      <a:pt x="22891" y="22227"/>
                    </a:cubicBezTo>
                    <a:cubicBezTo>
                      <a:pt x="37487" y="63364"/>
                      <a:pt x="52084" y="104169"/>
                      <a:pt x="67013" y="144974"/>
                    </a:cubicBezTo>
                    <a:cubicBezTo>
                      <a:pt x="73648" y="162888"/>
                      <a:pt x="83932" y="179143"/>
                      <a:pt x="93884" y="195399"/>
                    </a:cubicBezTo>
                    <a:cubicBezTo>
                      <a:pt x="117107" y="233550"/>
                      <a:pt x="116775" y="279995"/>
                      <a:pt x="92557" y="311511"/>
                    </a:cubicBezTo>
                    <a:cubicBezTo>
                      <a:pt x="69667" y="341700"/>
                      <a:pt x="37156" y="352316"/>
                      <a:pt x="663" y="352979"/>
                    </a:cubicBezTo>
                    <a:cubicBezTo>
                      <a:pt x="16587" y="330420"/>
                      <a:pt x="21564" y="304544"/>
                      <a:pt x="25544" y="278004"/>
                    </a:cubicBezTo>
                    <a:cubicBezTo>
                      <a:pt x="28199" y="258431"/>
                      <a:pt x="27535" y="238526"/>
                      <a:pt x="27535" y="218953"/>
                    </a:cubicBezTo>
                    <a:cubicBezTo>
                      <a:pt x="27867" y="165542"/>
                      <a:pt x="20568" y="112794"/>
                      <a:pt x="11943" y="60378"/>
                    </a:cubicBezTo>
                    <a:cubicBezTo>
                      <a:pt x="9952" y="47440"/>
                      <a:pt x="7298" y="34502"/>
                      <a:pt x="4976" y="21564"/>
                    </a:cubicBezTo>
                    <a:cubicBezTo>
                      <a:pt x="4313" y="17914"/>
                      <a:pt x="3981" y="14597"/>
                      <a:pt x="663" y="12275"/>
                    </a:cubicBezTo>
                    <a:close/>
                  </a:path>
                </a:pathLst>
              </a:custGeom>
              <a:solidFill>
                <a:srgbClr val="C2BB4A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3659247A-DF21-4C44-BFDF-ECB68C7394B2}"/>
                  </a:ext>
                </a:extLst>
              </p:cNvPr>
              <p:cNvSpPr/>
              <p:nvPr/>
            </p:nvSpPr>
            <p:spPr>
              <a:xfrm>
                <a:off x="4561893" y="4124289"/>
                <a:ext cx="109477" cy="109477"/>
              </a:xfrm>
              <a:custGeom>
                <a:avLst/>
                <a:gdLst>
                  <a:gd name="connsiteX0" fmla="*/ 63449 w 109476"/>
                  <a:gd name="connsiteY0" fmla="*/ 56397 h 109476"/>
                  <a:gd name="connsiteX1" fmla="*/ 111220 w 109476"/>
                  <a:gd name="connsiteY1" fmla="*/ 0 h 109476"/>
                  <a:gd name="connsiteX2" fmla="*/ 104917 w 109476"/>
                  <a:gd name="connsiteY2" fmla="*/ 0 h 109476"/>
                  <a:gd name="connsiteX3" fmla="*/ 104917 w 109476"/>
                  <a:gd name="connsiteY3" fmla="*/ 1659 h 109476"/>
                  <a:gd name="connsiteX4" fmla="*/ 94965 w 109476"/>
                  <a:gd name="connsiteY4" fmla="*/ 3649 h 109476"/>
                  <a:gd name="connsiteX5" fmla="*/ 52170 w 109476"/>
                  <a:gd name="connsiteY5" fmla="*/ 53743 h 109476"/>
                  <a:gd name="connsiteX6" fmla="*/ 7715 w 109476"/>
                  <a:gd name="connsiteY6" fmla="*/ 19905 h 109476"/>
                  <a:gd name="connsiteX7" fmla="*/ 85 w 109476"/>
                  <a:gd name="connsiteY7" fmla="*/ 23222 h 109476"/>
                  <a:gd name="connsiteX8" fmla="*/ 6388 w 109476"/>
                  <a:gd name="connsiteY8" fmla="*/ 29194 h 109476"/>
                  <a:gd name="connsiteX9" fmla="*/ 32265 w 109476"/>
                  <a:gd name="connsiteY9" fmla="*/ 42795 h 109476"/>
                  <a:gd name="connsiteX10" fmla="*/ 57146 w 109476"/>
                  <a:gd name="connsiteY10" fmla="*/ 97534 h 109476"/>
                  <a:gd name="connsiteX11" fmla="*/ 70084 w 109476"/>
                  <a:gd name="connsiteY11" fmla="*/ 108481 h 109476"/>
                  <a:gd name="connsiteX12" fmla="*/ 69420 w 109476"/>
                  <a:gd name="connsiteY12" fmla="*/ 96207 h 109476"/>
                  <a:gd name="connsiteX13" fmla="*/ 57477 w 109476"/>
                  <a:gd name="connsiteY13" fmla="*/ 67013 h 109476"/>
                  <a:gd name="connsiteX14" fmla="*/ 63449 w 109476"/>
                  <a:gd name="connsiteY14" fmla="*/ 56397 h 109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9476" h="109476">
                    <a:moveTo>
                      <a:pt x="63449" y="56397"/>
                    </a:moveTo>
                    <a:cubicBezTo>
                      <a:pt x="91979" y="52084"/>
                      <a:pt x="110889" y="29526"/>
                      <a:pt x="111220" y="0"/>
                    </a:cubicBezTo>
                    <a:cubicBezTo>
                      <a:pt x="109230" y="0"/>
                      <a:pt x="106908" y="0"/>
                      <a:pt x="104917" y="0"/>
                    </a:cubicBezTo>
                    <a:cubicBezTo>
                      <a:pt x="104917" y="663"/>
                      <a:pt x="104917" y="1327"/>
                      <a:pt x="104917" y="1659"/>
                    </a:cubicBezTo>
                    <a:cubicBezTo>
                      <a:pt x="101600" y="1659"/>
                      <a:pt x="98282" y="2322"/>
                      <a:pt x="94965" y="3649"/>
                    </a:cubicBezTo>
                    <a:cubicBezTo>
                      <a:pt x="72406" y="13270"/>
                      <a:pt x="58141" y="29857"/>
                      <a:pt x="52170" y="53743"/>
                    </a:cubicBezTo>
                    <a:cubicBezTo>
                      <a:pt x="41554" y="36824"/>
                      <a:pt x="28615" y="23222"/>
                      <a:pt x="7715" y="19905"/>
                    </a:cubicBezTo>
                    <a:cubicBezTo>
                      <a:pt x="4398" y="19241"/>
                      <a:pt x="417" y="17583"/>
                      <a:pt x="85" y="23222"/>
                    </a:cubicBezTo>
                    <a:cubicBezTo>
                      <a:pt x="-578" y="28199"/>
                      <a:pt x="2739" y="28862"/>
                      <a:pt x="6388" y="29194"/>
                    </a:cubicBezTo>
                    <a:cubicBezTo>
                      <a:pt x="17004" y="30189"/>
                      <a:pt x="25298" y="35497"/>
                      <a:pt x="32265" y="42795"/>
                    </a:cubicBezTo>
                    <a:cubicBezTo>
                      <a:pt x="46530" y="58056"/>
                      <a:pt x="53828" y="76965"/>
                      <a:pt x="57146" y="97534"/>
                    </a:cubicBezTo>
                    <a:cubicBezTo>
                      <a:pt x="60131" y="102842"/>
                      <a:pt x="58141" y="113789"/>
                      <a:pt x="70084" y="108481"/>
                    </a:cubicBezTo>
                    <a:cubicBezTo>
                      <a:pt x="74728" y="104169"/>
                      <a:pt x="73401" y="100188"/>
                      <a:pt x="69420" y="96207"/>
                    </a:cubicBezTo>
                    <a:cubicBezTo>
                      <a:pt x="67430" y="85591"/>
                      <a:pt x="61790" y="76634"/>
                      <a:pt x="57477" y="67013"/>
                    </a:cubicBezTo>
                    <a:cubicBezTo>
                      <a:pt x="54160" y="59051"/>
                      <a:pt x="56482" y="57392"/>
                      <a:pt x="63449" y="56397"/>
                    </a:cubicBezTo>
                    <a:close/>
                  </a:path>
                </a:pathLst>
              </a:custGeom>
              <a:solidFill>
                <a:srgbClr val="48A267"/>
              </a:solidFill>
              <a:ln w="3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3" name="Graphic 207">
              <a:extLst>
                <a:ext uri="{FF2B5EF4-FFF2-40B4-BE49-F238E27FC236}">
                  <a16:creationId xmlns:a16="http://schemas.microsoft.com/office/drawing/2014/main" id="{ED25DE03-4A70-44F3-90F1-277E013574E1}"/>
                </a:ext>
              </a:extLst>
            </p:cNvPr>
            <p:cNvGrpSpPr/>
            <p:nvPr/>
          </p:nvGrpSpPr>
          <p:grpSpPr>
            <a:xfrm rot="6123598">
              <a:off x="6636119" y="4994572"/>
              <a:ext cx="734852" cy="1288258"/>
              <a:chOff x="5324475" y="2076450"/>
              <a:chExt cx="1543050" cy="2705100"/>
            </a:xfrm>
          </p:grpSpPr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7989E8DF-0D8A-4C94-B624-069DBADDC7E8}"/>
                  </a:ext>
                </a:extLst>
              </p:cNvPr>
              <p:cNvSpPr/>
              <p:nvPr/>
            </p:nvSpPr>
            <p:spPr>
              <a:xfrm>
                <a:off x="5325153" y="2354448"/>
                <a:ext cx="1533525" cy="2419350"/>
              </a:xfrm>
              <a:custGeom>
                <a:avLst/>
                <a:gdLst>
                  <a:gd name="connsiteX0" fmla="*/ 102192 w 1533525"/>
                  <a:gd name="connsiteY0" fmla="*/ 2111824 h 2419350"/>
                  <a:gd name="connsiteX1" fmla="*/ 14562 w 1533525"/>
                  <a:gd name="connsiteY1" fmla="*/ 1887987 h 2419350"/>
                  <a:gd name="connsiteX2" fmla="*/ 120290 w 1533525"/>
                  <a:gd name="connsiteY2" fmla="*/ 1329822 h 2419350"/>
                  <a:gd name="connsiteX3" fmla="*/ 302217 w 1533525"/>
                  <a:gd name="connsiteY3" fmla="*/ 981207 h 2419350"/>
                  <a:gd name="connsiteX4" fmla="*/ 443187 w 1533525"/>
                  <a:gd name="connsiteY4" fmla="*/ 598302 h 2419350"/>
                  <a:gd name="connsiteX5" fmla="*/ 600350 w 1533525"/>
                  <a:gd name="connsiteY5" fmla="*/ 154437 h 2419350"/>
                  <a:gd name="connsiteX6" fmla="*/ 731795 w 1533525"/>
                  <a:gd name="connsiteY6" fmla="*/ 9657 h 2419350"/>
                  <a:gd name="connsiteX7" fmla="*/ 770847 w 1533525"/>
                  <a:gd name="connsiteY7" fmla="*/ 7752 h 2419350"/>
                  <a:gd name="connsiteX8" fmla="*/ 854668 w 1533525"/>
                  <a:gd name="connsiteY8" fmla="*/ 29659 h 2419350"/>
                  <a:gd name="connsiteX9" fmla="*/ 892768 w 1533525"/>
                  <a:gd name="connsiteY9" fmla="*/ 57282 h 2419350"/>
                  <a:gd name="connsiteX10" fmla="*/ 997543 w 1533525"/>
                  <a:gd name="connsiteY10" fmla="*/ 315409 h 2419350"/>
                  <a:gd name="connsiteX11" fmla="*/ 1264243 w 1533525"/>
                  <a:gd name="connsiteY11" fmla="*/ 1042167 h 2419350"/>
                  <a:gd name="connsiteX12" fmla="*/ 1404260 w 1533525"/>
                  <a:gd name="connsiteY12" fmla="*/ 1300294 h 2419350"/>
                  <a:gd name="connsiteX13" fmla="*/ 1531895 w 1533525"/>
                  <a:gd name="connsiteY13" fmla="*/ 1865127 h 2419350"/>
                  <a:gd name="connsiteX14" fmla="*/ 1529038 w 1533525"/>
                  <a:gd name="connsiteY14" fmla="*/ 1903227 h 2419350"/>
                  <a:gd name="connsiteX15" fmla="*/ 1420452 w 1533525"/>
                  <a:gd name="connsiteY15" fmla="*/ 2150877 h 2419350"/>
                  <a:gd name="connsiteX16" fmla="*/ 835618 w 1533525"/>
                  <a:gd name="connsiteY16" fmla="*/ 2423292 h 2419350"/>
                  <a:gd name="connsiteX17" fmla="*/ 389847 w 1533525"/>
                  <a:gd name="connsiteY17" fmla="*/ 2353759 h 2419350"/>
                  <a:gd name="connsiteX18" fmla="*/ 143150 w 1533525"/>
                  <a:gd name="connsiteY18" fmla="*/ 2179452 h 2419350"/>
                  <a:gd name="connsiteX19" fmla="*/ 102192 w 1533525"/>
                  <a:gd name="connsiteY19" fmla="*/ 2111824 h 2419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533525" h="2419350">
                    <a:moveTo>
                      <a:pt x="102192" y="2111824"/>
                    </a:moveTo>
                    <a:cubicBezTo>
                      <a:pt x="65997" y="2039434"/>
                      <a:pt x="29802" y="1968949"/>
                      <a:pt x="14562" y="1887987"/>
                    </a:cubicBezTo>
                    <a:cubicBezTo>
                      <a:pt x="-23538" y="1687009"/>
                      <a:pt x="13610" y="1502224"/>
                      <a:pt x="120290" y="1329822"/>
                    </a:cubicBezTo>
                    <a:cubicBezTo>
                      <a:pt x="188870" y="1218379"/>
                      <a:pt x="259355" y="1106937"/>
                      <a:pt x="302217" y="981207"/>
                    </a:cubicBezTo>
                    <a:cubicBezTo>
                      <a:pt x="356510" y="856429"/>
                      <a:pt x="396515" y="725937"/>
                      <a:pt x="443187" y="598302"/>
                    </a:cubicBezTo>
                    <a:cubicBezTo>
                      <a:pt x="497480" y="450664"/>
                      <a:pt x="550820" y="303027"/>
                      <a:pt x="600350" y="154437"/>
                    </a:cubicBezTo>
                    <a:cubicBezTo>
                      <a:pt x="623210" y="84904"/>
                      <a:pt x="661310" y="33469"/>
                      <a:pt x="731795" y="9657"/>
                    </a:cubicBezTo>
                    <a:cubicBezTo>
                      <a:pt x="744177" y="-821"/>
                      <a:pt x="757512" y="-4631"/>
                      <a:pt x="770847" y="7752"/>
                    </a:cubicBezTo>
                    <a:cubicBezTo>
                      <a:pt x="800375" y="8704"/>
                      <a:pt x="827997" y="16324"/>
                      <a:pt x="854668" y="29659"/>
                    </a:cubicBezTo>
                    <a:cubicBezTo>
                      <a:pt x="868955" y="36327"/>
                      <a:pt x="889910" y="34422"/>
                      <a:pt x="892768" y="57282"/>
                    </a:cubicBezTo>
                    <a:cubicBezTo>
                      <a:pt x="946107" y="136339"/>
                      <a:pt x="965157" y="228732"/>
                      <a:pt x="997543" y="315409"/>
                    </a:cubicBezTo>
                    <a:cubicBezTo>
                      <a:pt x="1088030" y="557344"/>
                      <a:pt x="1164230" y="804042"/>
                      <a:pt x="1264243" y="1042167"/>
                    </a:cubicBezTo>
                    <a:cubicBezTo>
                      <a:pt x="1302343" y="1132654"/>
                      <a:pt x="1350920" y="1218379"/>
                      <a:pt x="1404260" y="1300294"/>
                    </a:cubicBezTo>
                    <a:cubicBezTo>
                      <a:pt x="1518560" y="1472697"/>
                      <a:pt x="1563327" y="1660339"/>
                      <a:pt x="1531895" y="1865127"/>
                    </a:cubicBezTo>
                    <a:cubicBezTo>
                      <a:pt x="1529990" y="1877509"/>
                      <a:pt x="1529990" y="1890844"/>
                      <a:pt x="1529038" y="1903227"/>
                    </a:cubicBezTo>
                    <a:cubicBezTo>
                      <a:pt x="1528085" y="2001334"/>
                      <a:pt x="1478555" y="2080392"/>
                      <a:pt x="1420452" y="2150877"/>
                    </a:cubicBezTo>
                    <a:cubicBezTo>
                      <a:pt x="1269957" y="2333757"/>
                      <a:pt x="1067075" y="2411862"/>
                      <a:pt x="835618" y="2423292"/>
                    </a:cubicBezTo>
                    <a:cubicBezTo>
                      <a:pt x="682265" y="2431864"/>
                      <a:pt x="532722" y="2417577"/>
                      <a:pt x="389847" y="2353759"/>
                    </a:cubicBezTo>
                    <a:cubicBezTo>
                      <a:pt x="295550" y="2311849"/>
                      <a:pt x="212682" y="2255652"/>
                      <a:pt x="143150" y="2179452"/>
                    </a:cubicBezTo>
                    <a:cubicBezTo>
                      <a:pt x="125052" y="2160402"/>
                      <a:pt x="104097" y="2141352"/>
                      <a:pt x="102192" y="2111824"/>
                    </a:cubicBezTo>
                    <a:close/>
                  </a:path>
                </a:pathLst>
              </a:custGeom>
              <a:solidFill>
                <a:srgbClr val="DED65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79224173-028C-437C-8A0F-5C96EA1A9305}"/>
                  </a:ext>
                </a:extLst>
              </p:cNvPr>
              <p:cNvSpPr/>
              <p:nvPr/>
            </p:nvSpPr>
            <p:spPr>
              <a:xfrm>
                <a:off x="6056948" y="2076114"/>
                <a:ext cx="266700" cy="285750"/>
              </a:xfrm>
              <a:custGeom>
                <a:avLst/>
                <a:gdLst>
                  <a:gd name="connsiteX0" fmla="*/ 39052 w 266700"/>
                  <a:gd name="connsiteY0" fmla="*/ 286086 h 285750"/>
                  <a:gd name="connsiteX1" fmla="*/ 0 w 266700"/>
                  <a:gd name="connsiteY1" fmla="*/ 287991 h 285750"/>
                  <a:gd name="connsiteX2" fmla="*/ 100013 w 266700"/>
                  <a:gd name="connsiteY2" fmla="*/ 80346 h 285750"/>
                  <a:gd name="connsiteX3" fmla="*/ 251460 w 266700"/>
                  <a:gd name="connsiteY3" fmla="*/ 336 h 285750"/>
                  <a:gd name="connsiteX4" fmla="*/ 275273 w 266700"/>
                  <a:gd name="connsiteY4" fmla="*/ 15576 h 285750"/>
                  <a:gd name="connsiteX5" fmla="*/ 257175 w 266700"/>
                  <a:gd name="connsiteY5" fmla="*/ 37483 h 285750"/>
                  <a:gd name="connsiteX6" fmla="*/ 66675 w 266700"/>
                  <a:gd name="connsiteY6" fmla="*/ 209886 h 285750"/>
                  <a:gd name="connsiteX7" fmla="*/ 39052 w 266700"/>
                  <a:gd name="connsiteY7" fmla="*/ 286086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6700" h="285750">
                    <a:moveTo>
                      <a:pt x="39052" y="286086"/>
                    </a:moveTo>
                    <a:cubicBezTo>
                      <a:pt x="25717" y="287038"/>
                      <a:pt x="13335" y="287991"/>
                      <a:pt x="0" y="287991"/>
                    </a:cubicBezTo>
                    <a:cubicBezTo>
                      <a:pt x="18098" y="211791"/>
                      <a:pt x="47625" y="140353"/>
                      <a:pt x="100013" y="80346"/>
                    </a:cubicBezTo>
                    <a:cubicBezTo>
                      <a:pt x="140017" y="34626"/>
                      <a:pt x="189548" y="6051"/>
                      <a:pt x="251460" y="336"/>
                    </a:cubicBezTo>
                    <a:cubicBezTo>
                      <a:pt x="262890" y="-617"/>
                      <a:pt x="274320" y="-617"/>
                      <a:pt x="275273" y="15576"/>
                    </a:cubicBezTo>
                    <a:cubicBezTo>
                      <a:pt x="276225" y="28911"/>
                      <a:pt x="270510" y="35578"/>
                      <a:pt x="257175" y="37483"/>
                    </a:cubicBezTo>
                    <a:cubicBezTo>
                      <a:pt x="153352" y="49866"/>
                      <a:pt x="104775" y="124161"/>
                      <a:pt x="66675" y="209886"/>
                    </a:cubicBezTo>
                    <a:cubicBezTo>
                      <a:pt x="54292" y="234651"/>
                      <a:pt x="47625" y="260368"/>
                      <a:pt x="39052" y="286086"/>
                    </a:cubicBezTo>
                    <a:close/>
                  </a:path>
                </a:pathLst>
              </a:custGeom>
              <a:solidFill>
                <a:srgbClr val="58B979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1EBE890D-89D2-4310-BF9D-B72C6D0F6659}"/>
                  </a:ext>
                </a:extLst>
              </p:cNvPr>
              <p:cNvSpPr/>
              <p:nvPr/>
            </p:nvSpPr>
            <p:spPr>
              <a:xfrm>
                <a:off x="5408295" y="2486025"/>
                <a:ext cx="1381125" cy="2152650"/>
              </a:xfrm>
              <a:custGeom>
                <a:avLst/>
                <a:gdLst>
                  <a:gd name="connsiteX0" fmla="*/ 952 w 1381125"/>
                  <a:gd name="connsiteY0" fmla="*/ 1487805 h 2152650"/>
                  <a:gd name="connsiteX1" fmla="*/ 80010 w 1381125"/>
                  <a:gd name="connsiteY1" fmla="*/ 1226820 h 2152650"/>
                  <a:gd name="connsiteX2" fmla="*/ 394335 w 1381125"/>
                  <a:gd name="connsiteY2" fmla="*/ 525780 h 2152650"/>
                  <a:gd name="connsiteX3" fmla="*/ 540068 w 1381125"/>
                  <a:gd name="connsiteY3" fmla="*/ 118110 h 2152650"/>
                  <a:gd name="connsiteX4" fmla="*/ 687705 w 1381125"/>
                  <a:gd name="connsiteY4" fmla="*/ 0 h 2152650"/>
                  <a:gd name="connsiteX5" fmla="*/ 837248 w 1381125"/>
                  <a:gd name="connsiteY5" fmla="*/ 117157 h 2152650"/>
                  <a:gd name="connsiteX6" fmla="*/ 1085850 w 1381125"/>
                  <a:gd name="connsiteY6" fmla="*/ 816293 h 2152650"/>
                  <a:gd name="connsiteX7" fmla="*/ 1281113 w 1381125"/>
                  <a:gd name="connsiteY7" fmla="*/ 1201103 h 2152650"/>
                  <a:gd name="connsiteX8" fmla="*/ 1340168 w 1381125"/>
                  <a:gd name="connsiteY8" fmla="*/ 1776413 h 2152650"/>
                  <a:gd name="connsiteX9" fmla="*/ 902018 w 1381125"/>
                  <a:gd name="connsiteY9" fmla="*/ 2133600 h 2152650"/>
                  <a:gd name="connsiteX10" fmla="*/ 770573 w 1381125"/>
                  <a:gd name="connsiteY10" fmla="*/ 2152650 h 2152650"/>
                  <a:gd name="connsiteX11" fmla="*/ 600075 w 1381125"/>
                  <a:gd name="connsiteY11" fmla="*/ 2152650 h 2152650"/>
                  <a:gd name="connsiteX12" fmla="*/ 3810 w 1381125"/>
                  <a:gd name="connsiteY12" fmla="*/ 1666875 h 2152650"/>
                  <a:gd name="connsiteX13" fmla="*/ 0 w 1381125"/>
                  <a:gd name="connsiteY13" fmla="*/ 1619250 h 2152650"/>
                  <a:gd name="connsiteX14" fmla="*/ 952 w 1381125"/>
                  <a:gd name="connsiteY14" fmla="*/ 1487805 h 2152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381125" h="2152650">
                    <a:moveTo>
                      <a:pt x="952" y="1487805"/>
                    </a:moveTo>
                    <a:cubicBezTo>
                      <a:pt x="3810" y="1393508"/>
                      <a:pt x="29527" y="1303020"/>
                      <a:pt x="80010" y="1226820"/>
                    </a:cubicBezTo>
                    <a:cubicBezTo>
                      <a:pt x="223837" y="1009650"/>
                      <a:pt x="310515" y="768668"/>
                      <a:pt x="394335" y="525780"/>
                    </a:cubicBezTo>
                    <a:cubicBezTo>
                      <a:pt x="441960" y="389573"/>
                      <a:pt x="491490" y="254317"/>
                      <a:pt x="540068" y="118110"/>
                    </a:cubicBezTo>
                    <a:cubicBezTo>
                      <a:pt x="569595" y="36195"/>
                      <a:pt x="614363" y="0"/>
                      <a:pt x="687705" y="0"/>
                    </a:cubicBezTo>
                    <a:cubicBezTo>
                      <a:pt x="758190" y="0"/>
                      <a:pt x="809625" y="40005"/>
                      <a:pt x="837248" y="117157"/>
                    </a:cubicBezTo>
                    <a:cubicBezTo>
                      <a:pt x="920115" y="349567"/>
                      <a:pt x="1002983" y="582930"/>
                      <a:pt x="1085850" y="816293"/>
                    </a:cubicBezTo>
                    <a:cubicBezTo>
                      <a:pt x="1134428" y="953453"/>
                      <a:pt x="1207770" y="1077278"/>
                      <a:pt x="1281113" y="1201103"/>
                    </a:cubicBezTo>
                    <a:cubicBezTo>
                      <a:pt x="1388745" y="1382078"/>
                      <a:pt x="1416368" y="1576388"/>
                      <a:pt x="1340168" y="1776413"/>
                    </a:cubicBezTo>
                    <a:cubicBezTo>
                      <a:pt x="1263968" y="1977390"/>
                      <a:pt x="1102995" y="2082165"/>
                      <a:pt x="902018" y="2133600"/>
                    </a:cubicBezTo>
                    <a:cubicBezTo>
                      <a:pt x="859155" y="2144078"/>
                      <a:pt x="816293" y="2156460"/>
                      <a:pt x="770573" y="2152650"/>
                    </a:cubicBezTo>
                    <a:cubicBezTo>
                      <a:pt x="713423" y="2145983"/>
                      <a:pt x="657225" y="2145983"/>
                      <a:pt x="600075" y="2152650"/>
                    </a:cubicBezTo>
                    <a:cubicBezTo>
                      <a:pt x="337185" y="2138363"/>
                      <a:pt x="55245" y="1978343"/>
                      <a:pt x="3810" y="1666875"/>
                    </a:cubicBezTo>
                    <a:cubicBezTo>
                      <a:pt x="952" y="1651635"/>
                      <a:pt x="952" y="1635443"/>
                      <a:pt x="0" y="1619250"/>
                    </a:cubicBezTo>
                    <a:cubicBezTo>
                      <a:pt x="7620" y="1576388"/>
                      <a:pt x="6667" y="1531620"/>
                      <a:pt x="952" y="1487805"/>
                    </a:cubicBezTo>
                    <a:close/>
                  </a:path>
                </a:pathLst>
              </a:custGeom>
              <a:solidFill>
                <a:srgbClr val="FBF6D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608A232B-AD33-4D1E-B2EA-D1B32079C33F}"/>
                  </a:ext>
                </a:extLst>
              </p:cNvPr>
              <p:cNvSpPr/>
              <p:nvPr/>
            </p:nvSpPr>
            <p:spPr>
              <a:xfrm>
                <a:off x="5806763" y="3679442"/>
                <a:ext cx="581025" cy="581025"/>
              </a:xfrm>
              <a:custGeom>
                <a:avLst/>
                <a:gdLst>
                  <a:gd name="connsiteX0" fmla="*/ 1582 w 581025"/>
                  <a:gd name="connsiteY0" fmla="*/ 250573 h 581025"/>
                  <a:gd name="connsiteX1" fmla="*/ 296857 w 581025"/>
                  <a:gd name="connsiteY1" fmla="*/ 1018 h 581025"/>
                  <a:gd name="connsiteX2" fmla="*/ 484500 w 581025"/>
                  <a:gd name="connsiteY2" fmla="*/ 61025 h 581025"/>
                  <a:gd name="connsiteX3" fmla="*/ 573082 w 581025"/>
                  <a:gd name="connsiteY3" fmla="*/ 316295 h 581025"/>
                  <a:gd name="connsiteX4" fmla="*/ 329242 w 581025"/>
                  <a:gd name="connsiteY4" fmla="*/ 576328 h 581025"/>
                  <a:gd name="connsiteX5" fmla="*/ 21585 w 581025"/>
                  <a:gd name="connsiteY5" fmla="*/ 371540 h 581025"/>
                  <a:gd name="connsiteX6" fmla="*/ 1582 w 581025"/>
                  <a:gd name="connsiteY6" fmla="*/ 250573 h 581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1025" h="581025">
                    <a:moveTo>
                      <a:pt x="1582" y="250573"/>
                    </a:moveTo>
                    <a:cubicBezTo>
                      <a:pt x="-13658" y="60073"/>
                      <a:pt x="159697" y="-9460"/>
                      <a:pt x="296857" y="1018"/>
                    </a:cubicBezTo>
                    <a:cubicBezTo>
                      <a:pt x="363532" y="5780"/>
                      <a:pt x="429255" y="20068"/>
                      <a:pt x="484500" y="61025"/>
                    </a:cubicBezTo>
                    <a:cubicBezTo>
                      <a:pt x="572130" y="124843"/>
                      <a:pt x="599752" y="211520"/>
                      <a:pt x="573082" y="316295"/>
                    </a:cubicBezTo>
                    <a:cubicBezTo>
                      <a:pt x="539745" y="447740"/>
                      <a:pt x="463545" y="540133"/>
                      <a:pt x="329242" y="576328"/>
                    </a:cubicBezTo>
                    <a:cubicBezTo>
                      <a:pt x="217800" y="605855"/>
                      <a:pt x="73020" y="507748"/>
                      <a:pt x="21585" y="371540"/>
                    </a:cubicBezTo>
                    <a:cubicBezTo>
                      <a:pt x="6345" y="330583"/>
                      <a:pt x="-4133" y="289625"/>
                      <a:pt x="1582" y="250573"/>
                    </a:cubicBezTo>
                    <a:close/>
                  </a:path>
                </a:pathLst>
              </a:custGeom>
              <a:solidFill>
                <a:srgbClr val="FBF1A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A7EAAC10-602F-4E87-8E1D-D5FE5F9DAFF9}"/>
                  </a:ext>
                </a:extLst>
              </p:cNvPr>
              <p:cNvSpPr/>
              <p:nvPr/>
            </p:nvSpPr>
            <p:spPr>
              <a:xfrm>
                <a:off x="6118881" y="3877980"/>
                <a:ext cx="66675" cy="171450"/>
              </a:xfrm>
              <a:custGeom>
                <a:avLst/>
                <a:gdLst>
                  <a:gd name="connsiteX0" fmla="*/ 67607 w 66675"/>
                  <a:gd name="connsiteY0" fmla="*/ 160620 h 171450"/>
                  <a:gd name="connsiteX1" fmla="*/ 28554 w 66675"/>
                  <a:gd name="connsiteY1" fmla="*/ 151095 h 171450"/>
                  <a:gd name="connsiteX2" fmla="*/ 932 w 66675"/>
                  <a:gd name="connsiteY2" fmla="*/ 28222 h 171450"/>
                  <a:gd name="connsiteX3" fmla="*/ 20934 w 66675"/>
                  <a:gd name="connsiteY3" fmla="*/ 600 h 171450"/>
                  <a:gd name="connsiteX4" fmla="*/ 51414 w 66675"/>
                  <a:gd name="connsiteY4" fmla="*/ 17745 h 171450"/>
                  <a:gd name="connsiteX5" fmla="*/ 70464 w 66675"/>
                  <a:gd name="connsiteY5" fmla="*/ 75847 h 171450"/>
                  <a:gd name="connsiteX6" fmla="*/ 67607 w 66675"/>
                  <a:gd name="connsiteY6" fmla="*/ 160620 h 171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675" h="171450">
                    <a:moveTo>
                      <a:pt x="67607" y="160620"/>
                    </a:moveTo>
                    <a:cubicBezTo>
                      <a:pt x="48557" y="184432"/>
                      <a:pt x="37127" y="164430"/>
                      <a:pt x="28554" y="151095"/>
                    </a:cubicBezTo>
                    <a:cubicBezTo>
                      <a:pt x="4742" y="113947"/>
                      <a:pt x="-2878" y="72037"/>
                      <a:pt x="932" y="28222"/>
                    </a:cubicBezTo>
                    <a:cubicBezTo>
                      <a:pt x="1884" y="15840"/>
                      <a:pt x="2837" y="3457"/>
                      <a:pt x="20934" y="600"/>
                    </a:cubicBezTo>
                    <a:cubicBezTo>
                      <a:pt x="37127" y="-2258"/>
                      <a:pt x="44747" y="5362"/>
                      <a:pt x="51414" y="17745"/>
                    </a:cubicBezTo>
                    <a:cubicBezTo>
                      <a:pt x="60939" y="35842"/>
                      <a:pt x="71417" y="53940"/>
                      <a:pt x="70464" y="75847"/>
                    </a:cubicBezTo>
                    <a:cubicBezTo>
                      <a:pt x="66654" y="104422"/>
                      <a:pt x="71417" y="132997"/>
                      <a:pt x="67607" y="160620"/>
                    </a:cubicBezTo>
                    <a:close/>
                  </a:path>
                </a:pathLst>
              </a:custGeom>
              <a:solidFill>
                <a:srgbClr val="4E4D4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5FE7D779-2236-4352-B670-AFF9DDEE68D3}"/>
                  </a:ext>
                </a:extLst>
              </p:cNvPr>
              <p:cNvSpPr/>
              <p:nvPr/>
            </p:nvSpPr>
            <p:spPr>
              <a:xfrm>
                <a:off x="5961698" y="3878580"/>
                <a:ext cx="66675" cy="152400"/>
              </a:xfrm>
              <a:custGeom>
                <a:avLst/>
                <a:gdLst>
                  <a:gd name="connsiteX0" fmla="*/ 0 w 66675"/>
                  <a:gd name="connsiteY0" fmla="*/ 95250 h 152400"/>
                  <a:gd name="connsiteX1" fmla="*/ 56198 w 66675"/>
                  <a:gd name="connsiteY1" fmla="*/ 0 h 152400"/>
                  <a:gd name="connsiteX2" fmla="*/ 74295 w 66675"/>
                  <a:gd name="connsiteY2" fmla="*/ 75248 h 152400"/>
                  <a:gd name="connsiteX3" fmla="*/ 27623 w 66675"/>
                  <a:gd name="connsiteY3" fmla="*/ 160973 h 152400"/>
                  <a:gd name="connsiteX4" fmla="*/ 0 w 66675"/>
                  <a:gd name="connsiteY4" fmla="*/ 95250 h 15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75" h="152400">
                    <a:moveTo>
                      <a:pt x="0" y="95250"/>
                    </a:moveTo>
                    <a:cubicBezTo>
                      <a:pt x="7620" y="57150"/>
                      <a:pt x="18098" y="20955"/>
                      <a:pt x="56198" y="0"/>
                    </a:cubicBezTo>
                    <a:cubicBezTo>
                      <a:pt x="90488" y="18098"/>
                      <a:pt x="64770" y="51435"/>
                      <a:pt x="74295" y="75248"/>
                    </a:cubicBezTo>
                    <a:cubicBezTo>
                      <a:pt x="68580" y="108585"/>
                      <a:pt x="57150" y="140017"/>
                      <a:pt x="27623" y="160973"/>
                    </a:cubicBezTo>
                    <a:cubicBezTo>
                      <a:pt x="-16193" y="152400"/>
                      <a:pt x="14288" y="115253"/>
                      <a:pt x="0" y="95250"/>
                    </a:cubicBezTo>
                    <a:close/>
                  </a:path>
                </a:pathLst>
              </a:custGeom>
              <a:solidFill>
                <a:srgbClr val="4E4D4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F340511E-CBA6-4AC7-901A-79E4D866B718}"/>
                  </a:ext>
                </a:extLst>
              </p:cNvPr>
              <p:cNvSpPr/>
              <p:nvPr/>
            </p:nvSpPr>
            <p:spPr>
              <a:xfrm>
                <a:off x="6017895" y="3878580"/>
                <a:ext cx="19050" cy="66675"/>
              </a:xfrm>
              <a:custGeom>
                <a:avLst/>
                <a:gdLst>
                  <a:gd name="connsiteX0" fmla="*/ 18097 w 19050"/>
                  <a:gd name="connsiteY0" fmla="*/ 75248 h 66675"/>
                  <a:gd name="connsiteX1" fmla="*/ 0 w 19050"/>
                  <a:gd name="connsiteY1" fmla="*/ 0 h 66675"/>
                  <a:gd name="connsiteX2" fmla="*/ 18097 w 19050"/>
                  <a:gd name="connsiteY2" fmla="*/ 75248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050" h="66675">
                    <a:moveTo>
                      <a:pt x="18097" y="75248"/>
                    </a:moveTo>
                    <a:cubicBezTo>
                      <a:pt x="0" y="53340"/>
                      <a:pt x="18097" y="21908"/>
                      <a:pt x="0" y="0"/>
                    </a:cubicBezTo>
                    <a:cubicBezTo>
                      <a:pt x="46672" y="15240"/>
                      <a:pt x="20955" y="47625"/>
                      <a:pt x="18097" y="75248"/>
                    </a:cubicBezTo>
                    <a:close/>
                  </a:path>
                </a:pathLst>
              </a:custGeom>
              <a:solidFill>
                <a:srgbClr val="37384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AF52B110-020F-4570-BEEA-DEB90F7304F1}"/>
                  </a:ext>
                </a:extLst>
              </p:cNvPr>
              <p:cNvSpPr/>
              <p:nvPr/>
            </p:nvSpPr>
            <p:spPr>
              <a:xfrm>
                <a:off x="6178139" y="3953828"/>
                <a:ext cx="9525" cy="76200"/>
              </a:xfrm>
              <a:custGeom>
                <a:avLst/>
                <a:gdLst>
                  <a:gd name="connsiteX0" fmla="*/ 8348 w 9525"/>
                  <a:gd name="connsiteY0" fmla="*/ 84772 h 76200"/>
                  <a:gd name="connsiteX1" fmla="*/ 10253 w 9525"/>
                  <a:gd name="connsiteY1" fmla="*/ 0 h 76200"/>
                  <a:gd name="connsiteX2" fmla="*/ 8348 w 9525"/>
                  <a:gd name="connsiteY2" fmla="*/ 84772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25" h="76200">
                    <a:moveTo>
                      <a:pt x="8348" y="84772"/>
                    </a:moveTo>
                    <a:cubicBezTo>
                      <a:pt x="-1177" y="56197"/>
                      <a:pt x="-4987" y="27622"/>
                      <a:pt x="10253" y="0"/>
                    </a:cubicBezTo>
                    <a:cubicBezTo>
                      <a:pt x="19778" y="28575"/>
                      <a:pt x="22636" y="57150"/>
                      <a:pt x="8348" y="84772"/>
                    </a:cubicBezTo>
                    <a:close/>
                  </a:path>
                </a:pathLst>
              </a:custGeom>
              <a:solidFill>
                <a:srgbClr val="39394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C46593A7-6FC7-4C2B-AF63-67B918C625DE}"/>
                  </a:ext>
                </a:extLst>
              </p:cNvPr>
              <p:cNvSpPr/>
              <p:nvPr/>
            </p:nvSpPr>
            <p:spPr>
              <a:xfrm>
                <a:off x="5955795" y="3973830"/>
                <a:ext cx="28575" cy="66675"/>
              </a:xfrm>
              <a:custGeom>
                <a:avLst/>
                <a:gdLst>
                  <a:gd name="connsiteX0" fmla="*/ 5903 w 28575"/>
                  <a:gd name="connsiteY0" fmla="*/ 0 h 66675"/>
                  <a:gd name="connsiteX1" fmla="*/ 32573 w 28575"/>
                  <a:gd name="connsiteY1" fmla="*/ 65723 h 66675"/>
                  <a:gd name="connsiteX2" fmla="*/ 1140 w 28575"/>
                  <a:gd name="connsiteY2" fmla="*/ 51435 h 66675"/>
                  <a:gd name="connsiteX3" fmla="*/ 5903 w 28575"/>
                  <a:gd name="connsiteY3" fmla="*/ 0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75" h="66675">
                    <a:moveTo>
                      <a:pt x="5903" y="0"/>
                    </a:moveTo>
                    <a:cubicBezTo>
                      <a:pt x="21143" y="19050"/>
                      <a:pt x="5903" y="51435"/>
                      <a:pt x="32573" y="65723"/>
                    </a:cubicBezTo>
                    <a:cubicBezTo>
                      <a:pt x="11618" y="82867"/>
                      <a:pt x="4950" y="68580"/>
                      <a:pt x="1140" y="51435"/>
                    </a:cubicBezTo>
                    <a:cubicBezTo>
                      <a:pt x="-1717" y="33338"/>
                      <a:pt x="1140" y="16192"/>
                      <a:pt x="5903" y="0"/>
                    </a:cubicBezTo>
                    <a:close/>
                  </a:path>
                </a:pathLst>
              </a:custGeom>
              <a:solidFill>
                <a:srgbClr val="3F3F4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993E49C8-2CE8-4969-AA94-CBFCE7BA36D4}"/>
                </a:ext>
              </a:extLst>
            </p:cNvPr>
            <p:cNvGrpSpPr/>
            <p:nvPr/>
          </p:nvGrpSpPr>
          <p:grpSpPr>
            <a:xfrm>
              <a:off x="5017172" y="4793559"/>
              <a:ext cx="860955" cy="1048222"/>
              <a:chOff x="4818669" y="3159645"/>
              <a:chExt cx="721116" cy="877967"/>
            </a:xfrm>
          </p:grpSpPr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80B70347-E2E4-4A0A-8632-E28A99F3E82F}"/>
                  </a:ext>
                </a:extLst>
              </p:cNvPr>
              <p:cNvSpPr/>
              <p:nvPr/>
            </p:nvSpPr>
            <p:spPr>
              <a:xfrm>
                <a:off x="4818669" y="3320763"/>
                <a:ext cx="721116" cy="716849"/>
              </a:xfrm>
              <a:custGeom>
                <a:avLst/>
                <a:gdLst>
                  <a:gd name="connsiteX0" fmla="*/ 1041225 w 1062187"/>
                  <a:gd name="connsiteY0" fmla="*/ 305109 h 1055901"/>
                  <a:gd name="connsiteX1" fmla="*/ 862728 w 1062187"/>
                  <a:gd name="connsiteY1" fmla="*/ 914766 h 1055901"/>
                  <a:gd name="connsiteX2" fmla="*/ 469278 w 1062187"/>
                  <a:gd name="connsiteY2" fmla="*/ 1054296 h 1055901"/>
                  <a:gd name="connsiteX3" fmla="*/ 288895 w 1062187"/>
                  <a:gd name="connsiteY3" fmla="*/ 983903 h 1055901"/>
                  <a:gd name="connsiteX4" fmla="*/ 7950 w 1062187"/>
                  <a:gd name="connsiteY4" fmla="*/ 353504 h 1055901"/>
                  <a:gd name="connsiteX5" fmla="*/ 301465 w 1062187"/>
                  <a:gd name="connsiteY5" fmla="*/ 32963 h 1055901"/>
                  <a:gd name="connsiteX6" fmla="*/ 402656 w 1062187"/>
                  <a:gd name="connsiteY6" fmla="*/ 7822 h 1055901"/>
                  <a:gd name="connsiteX7" fmla="*/ 596238 w 1062187"/>
                  <a:gd name="connsiteY7" fmla="*/ 7822 h 1055901"/>
                  <a:gd name="connsiteX8" fmla="*/ 860213 w 1062187"/>
                  <a:gd name="connsiteY8" fmla="*/ 97071 h 1055901"/>
                  <a:gd name="connsiteX9" fmla="*/ 1041225 w 1062187"/>
                  <a:gd name="connsiteY9" fmla="*/ 305109 h 105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62187" h="1055901">
                    <a:moveTo>
                      <a:pt x="1041225" y="305109"/>
                    </a:moveTo>
                    <a:cubicBezTo>
                      <a:pt x="1131103" y="611195"/>
                      <a:pt x="923693" y="846887"/>
                      <a:pt x="862728" y="914766"/>
                    </a:cubicBezTo>
                    <a:cubicBezTo>
                      <a:pt x="752109" y="1018471"/>
                      <a:pt x="624521" y="1076923"/>
                      <a:pt x="469278" y="1054296"/>
                    </a:cubicBezTo>
                    <a:cubicBezTo>
                      <a:pt x="403913" y="1044869"/>
                      <a:pt x="344204" y="1019100"/>
                      <a:pt x="288895" y="983903"/>
                    </a:cubicBezTo>
                    <a:cubicBezTo>
                      <a:pt x="87142" y="854429"/>
                      <a:pt x="-32904" y="585426"/>
                      <a:pt x="7950" y="353504"/>
                    </a:cubicBezTo>
                    <a:cubicBezTo>
                      <a:pt x="37490" y="184434"/>
                      <a:pt x="141195" y="82615"/>
                      <a:pt x="301465" y="32963"/>
                    </a:cubicBezTo>
                    <a:cubicBezTo>
                      <a:pt x="315293" y="28563"/>
                      <a:pt x="381915" y="10336"/>
                      <a:pt x="402656" y="7822"/>
                    </a:cubicBezTo>
                    <a:cubicBezTo>
                      <a:pt x="477449" y="-4120"/>
                      <a:pt x="545957" y="-977"/>
                      <a:pt x="596238" y="7822"/>
                    </a:cubicBezTo>
                    <a:cubicBezTo>
                      <a:pt x="623893" y="12222"/>
                      <a:pt x="803647" y="63131"/>
                      <a:pt x="860213" y="97071"/>
                    </a:cubicBezTo>
                    <a:cubicBezTo>
                      <a:pt x="943177" y="147352"/>
                      <a:pt x="1004771" y="215231"/>
                      <a:pt x="1041225" y="305109"/>
                    </a:cubicBezTo>
                    <a:close/>
                  </a:path>
                </a:pathLst>
              </a:custGeom>
              <a:solidFill>
                <a:srgbClr val="EB6061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E8F5E6C9-884F-4927-A8B5-825246474B04}"/>
                  </a:ext>
                </a:extLst>
              </p:cNvPr>
              <p:cNvSpPr/>
              <p:nvPr/>
            </p:nvSpPr>
            <p:spPr>
              <a:xfrm>
                <a:off x="4839820" y="3339429"/>
                <a:ext cx="682713" cy="678446"/>
              </a:xfrm>
              <a:custGeom>
                <a:avLst/>
                <a:gdLst>
                  <a:gd name="connsiteX0" fmla="*/ 986815 w 1005620"/>
                  <a:gd name="connsiteY0" fmla="*/ 289556 h 999335"/>
                  <a:gd name="connsiteX1" fmla="*/ 817745 w 1005620"/>
                  <a:gd name="connsiteY1" fmla="*/ 867159 h 999335"/>
                  <a:gd name="connsiteX2" fmla="*/ 445037 w 1005620"/>
                  <a:gd name="connsiteY2" fmla="*/ 999776 h 999335"/>
                  <a:gd name="connsiteX3" fmla="*/ 274081 w 1005620"/>
                  <a:gd name="connsiteY3" fmla="*/ 933153 h 999335"/>
                  <a:gd name="connsiteX4" fmla="*/ 7591 w 1005620"/>
                  <a:gd name="connsiteY4" fmla="*/ 334809 h 999335"/>
                  <a:gd name="connsiteX5" fmla="*/ 286023 w 1005620"/>
                  <a:gd name="connsiteY5" fmla="*/ 31237 h 999335"/>
                  <a:gd name="connsiteX6" fmla="*/ 381557 w 1005620"/>
                  <a:gd name="connsiteY6" fmla="*/ 7353 h 999335"/>
                  <a:gd name="connsiteX7" fmla="*/ 565083 w 1005620"/>
                  <a:gd name="connsiteY7" fmla="*/ 7353 h 999335"/>
                  <a:gd name="connsiteX8" fmla="*/ 815231 w 1005620"/>
                  <a:gd name="connsiteY8" fmla="*/ 92203 h 999335"/>
                  <a:gd name="connsiteX9" fmla="*/ 986815 w 1005620"/>
                  <a:gd name="connsiteY9" fmla="*/ 289556 h 999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5620" h="999335">
                    <a:moveTo>
                      <a:pt x="986815" y="289556"/>
                    </a:moveTo>
                    <a:cubicBezTo>
                      <a:pt x="1071664" y="579300"/>
                      <a:pt x="875568" y="802422"/>
                      <a:pt x="817745" y="867159"/>
                    </a:cubicBezTo>
                    <a:cubicBezTo>
                      <a:pt x="712783" y="965836"/>
                      <a:pt x="592109" y="1021145"/>
                      <a:pt x="445037" y="999776"/>
                    </a:cubicBezTo>
                    <a:cubicBezTo>
                      <a:pt x="382814" y="990976"/>
                      <a:pt x="326876" y="966464"/>
                      <a:pt x="274081" y="933153"/>
                    </a:cubicBezTo>
                    <a:cubicBezTo>
                      <a:pt x="83013" y="809965"/>
                      <a:pt x="-31376" y="554788"/>
                      <a:pt x="7591" y="334809"/>
                    </a:cubicBezTo>
                    <a:cubicBezTo>
                      <a:pt x="35875" y="175166"/>
                      <a:pt x="133923" y="78375"/>
                      <a:pt x="286023" y="31237"/>
                    </a:cubicBezTo>
                    <a:cubicBezTo>
                      <a:pt x="299222" y="27466"/>
                      <a:pt x="362073" y="9867"/>
                      <a:pt x="381557" y="7353"/>
                    </a:cubicBezTo>
                    <a:cubicBezTo>
                      <a:pt x="452579" y="-3960"/>
                      <a:pt x="517316" y="-817"/>
                      <a:pt x="565083" y="7353"/>
                    </a:cubicBezTo>
                    <a:cubicBezTo>
                      <a:pt x="591480" y="11124"/>
                      <a:pt x="761179" y="59520"/>
                      <a:pt x="815231" y="92203"/>
                    </a:cubicBezTo>
                    <a:cubicBezTo>
                      <a:pt x="893795" y="139970"/>
                      <a:pt x="952247" y="204078"/>
                      <a:pt x="986815" y="289556"/>
                    </a:cubicBezTo>
                    <a:close/>
                  </a:path>
                </a:pathLst>
              </a:custGeom>
              <a:solidFill>
                <a:srgbClr val="FBF6D5"/>
              </a:solidFill>
              <a:ln w="62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A079B292-9B7B-41F5-975A-E27CF6C7B6FA}"/>
                  </a:ext>
                </a:extLst>
              </p:cNvPr>
              <p:cNvSpPr/>
              <p:nvPr/>
            </p:nvSpPr>
            <p:spPr>
              <a:xfrm>
                <a:off x="5066429" y="3569526"/>
                <a:ext cx="230416" cy="226149"/>
              </a:xfrm>
              <a:custGeom>
                <a:avLst/>
                <a:gdLst>
                  <a:gd name="connsiteX0" fmla="*/ 157757 w 339397"/>
                  <a:gd name="connsiteY0" fmla="*/ 279 h 333111"/>
                  <a:gd name="connsiteX1" fmla="*/ 277803 w 339397"/>
                  <a:gd name="connsiteY1" fmla="*/ 27934 h 333111"/>
                  <a:gd name="connsiteX2" fmla="*/ 335627 w 339397"/>
                  <a:gd name="connsiteY2" fmla="*/ 188833 h 333111"/>
                  <a:gd name="connsiteX3" fmla="*/ 159643 w 339397"/>
                  <a:gd name="connsiteY3" fmla="*/ 334648 h 333111"/>
                  <a:gd name="connsiteX4" fmla="*/ 55310 w 339397"/>
                  <a:gd name="connsiteY4" fmla="*/ 278082 h 333111"/>
                  <a:gd name="connsiteX5" fmla="*/ 2515 w 339397"/>
                  <a:gd name="connsiteY5" fmla="*/ 107755 h 333111"/>
                  <a:gd name="connsiteX6" fmla="*/ 130103 w 339397"/>
                  <a:gd name="connsiteY6" fmla="*/ 279 h 333111"/>
                  <a:gd name="connsiteX7" fmla="*/ 157757 w 339397"/>
                  <a:gd name="connsiteY7" fmla="*/ 279 h 333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39397" h="333111">
                    <a:moveTo>
                      <a:pt x="157757" y="279"/>
                    </a:moveTo>
                    <a:cubicBezTo>
                      <a:pt x="202382" y="-978"/>
                      <a:pt x="242607" y="4050"/>
                      <a:pt x="277803" y="27934"/>
                    </a:cubicBezTo>
                    <a:cubicBezTo>
                      <a:pt x="334370" y="65645"/>
                      <a:pt x="353853" y="122839"/>
                      <a:pt x="335627" y="188833"/>
                    </a:cubicBezTo>
                    <a:cubicBezTo>
                      <a:pt x="315514" y="263626"/>
                      <a:pt x="243235" y="343448"/>
                      <a:pt x="159643" y="334648"/>
                    </a:cubicBezTo>
                    <a:cubicBezTo>
                      <a:pt x="115647" y="329620"/>
                      <a:pt x="83593" y="308251"/>
                      <a:pt x="55310" y="278082"/>
                    </a:cubicBezTo>
                    <a:cubicBezTo>
                      <a:pt x="10057" y="230315"/>
                      <a:pt x="-6913" y="172492"/>
                      <a:pt x="2515" y="107755"/>
                    </a:cubicBezTo>
                    <a:cubicBezTo>
                      <a:pt x="11314" y="46161"/>
                      <a:pt x="64737" y="2793"/>
                      <a:pt x="130103" y="279"/>
                    </a:cubicBezTo>
                    <a:cubicBezTo>
                      <a:pt x="140159" y="-349"/>
                      <a:pt x="150844" y="279"/>
                      <a:pt x="157757" y="279"/>
                    </a:cubicBezTo>
                    <a:close/>
                  </a:path>
                </a:pathLst>
              </a:custGeom>
              <a:solidFill>
                <a:srgbClr val="FBF1AB"/>
              </a:solidFill>
              <a:ln w="62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95855842-31A8-4B74-B842-4A49C8DA9FF7}"/>
                  </a:ext>
                </a:extLst>
              </p:cNvPr>
              <p:cNvSpPr/>
              <p:nvPr/>
            </p:nvSpPr>
            <p:spPr>
              <a:xfrm>
                <a:off x="5193678" y="3633691"/>
                <a:ext cx="38403" cy="85339"/>
              </a:xfrm>
              <a:custGeom>
                <a:avLst/>
                <a:gdLst>
                  <a:gd name="connsiteX0" fmla="*/ 58943 w 56566"/>
                  <a:gd name="connsiteY0" fmla="*/ 92435 h 125702"/>
                  <a:gd name="connsiteX1" fmla="*/ 54543 w 56566"/>
                  <a:gd name="connsiteY1" fmla="*/ 115690 h 125702"/>
                  <a:gd name="connsiteX2" fmla="*/ 25632 w 56566"/>
                  <a:gd name="connsiteY2" fmla="*/ 121975 h 125702"/>
                  <a:gd name="connsiteX3" fmla="*/ 2377 w 56566"/>
                  <a:gd name="connsiteY3" fmla="*/ 15128 h 125702"/>
                  <a:gd name="connsiteX4" fmla="*/ 16204 w 56566"/>
                  <a:gd name="connsiteY4" fmla="*/ 44 h 125702"/>
                  <a:gd name="connsiteX5" fmla="*/ 33803 w 56566"/>
                  <a:gd name="connsiteY5" fmla="*/ 11357 h 125702"/>
                  <a:gd name="connsiteX6" fmla="*/ 58943 w 56566"/>
                  <a:gd name="connsiteY6" fmla="*/ 92435 h 125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566" h="125702">
                    <a:moveTo>
                      <a:pt x="58943" y="92435"/>
                    </a:moveTo>
                    <a:cubicBezTo>
                      <a:pt x="57686" y="99977"/>
                      <a:pt x="57058" y="108148"/>
                      <a:pt x="54543" y="115690"/>
                    </a:cubicBezTo>
                    <a:cubicBezTo>
                      <a:pt x="48887" y="133917"/>
                      <a:pt x="37574" y="137688"/>
                      <a:pt x="25632" y="121975"/>
                    </a:cubicBezTo>
                    <a:cubicBezTo>
                      <a:pt x="1748" y="89921"/>
                      <a:pt x="-3908" y="53467"/>
                      <a:pt x="2377" y="15128"/>
                    </a:cubicBezTo>
                    <a:cubicBezTo>
                      <a:pt x="3634" y="7586"/>
                      <a:pt x="7405" y="672"/>
                      <a:pt x="16204" y="44"/>
                    </a:cubicBezTo>
                    <a:cubicBezTo>
                      <a:pt x="24375" y="-585"/>
                      <a:pt x="29403" y="5700"/>
                      <a:pt x="33803" y="11357"/>
                    </a:cubicBezTo>
                    <a:cubicBezTo>
                      <a:pt x="50772" y="35869"/>
                      <a:pt x="55801" y="63523"/>
                      <a:pt x="58943" y="92435"/>
                    </a:cubicBezTo>
                    <a:close/>
                  </a:path>
                </a:pathLst>
              </a:custGeom>
              <a:solidFill>
                <a:srgbClr val="4D4C4E"/>
              </a:solidFill>
              <a:ln w="62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DCFB76D5-EC24-4B1B-BF92-9A240C906F2F}"/>
                  </a:ext>
                </a:extLst>
              </p:cNvPr>
              <p:cNvSpPr/>
              <p:nvPr/>
            </p:nvSpPr>
            <p:spPr>
              <a:xfrm>
                <a:off x="5114646" y="3635052"/>
                <a:ext cx="38403" cy="81072"/>
              </a:xfrm>
              <a:custGeom>
                <a:avLst/>
                <a:gdLst>
                  <a:gd name="connsiteX0" fmla="*/ 0 w 56566"/>
                  <a:gd name="connsiteY0" fmla="*/ 74090 h 119417"/>
                  <a:gd name="connsiteX1" fmla="*/ 27655 w 56566"/>
                  <a:gd name="connsiteY1" fmla="*/ 12495 h 119417"/>
                  <a:gd name="connsiteX2" fmla="*/ 50910 w 56566"/>
                  <a:gd name="connsiteY2" fmla="*/ 1182 h 119417"/>
                  <a:gd name="connsiteX3" fmla="*/ 60966 w 56566"/>
                  <a:gd name="connsiteY3" fmla="*/ 22552 h 119417"/>
                  <a:gd name="connsiteX4" fmla="*/ 17598 w 56566"/>
                  <a:gd name="connsiteY4" fmla="*/ 124371 h 119417"/>
                  <a:gd name="connsiteX5" fmla="*/ 0 w 56566"/>
                  <a:gd name="connsiteY5" fmla="*/ 101116 h 119417"/>
                  <a:gd name="connsiteX6" fmla="*/ 0 w 56566"/>
                  <a:gd name="connsiteY6" fmla="*/ 74090 h 119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566" h="119417">
                    <a:moveTo>
                      <a:pt x="0" y="74090"/>
                    </a:moveTo>
                    <a:cubicBezTo>
                      <a:pt x="2514" y="50835"/>
                      <a:pt x="13199" y="30722"/>
                      <a:pt x="27655" y="12495"/>
                    </a:cubicBezTo>
                    <a:cubicBezTo>
                      <a:pt x="33311" y="5582"/>
                      <a:pt x="40225" y="-3217"/>
                      <a:pt x="50910" y="1182"/>
                    </a:cubicBezTo>
                    <a:cubicBezTo>
                      <a:pt x="59080" y="4325"/>
                      <a:pt x="61594" y="13752"/>
                      <a:pt x="60966" y="22552"/>
                    </a:cubicBezTo>
                    <a:cubicBezTo>
                      <a:pt x="59080" y="61519"/>
                      <a:pt x="51538" y="98602"/>
                      <a:pt x="17598" y="124371"/>
                    </a:cubicBezTo>
                    <a:cubicBezTo>
                      <a:pt x="2514" y="123114"/>
                      <a:pt x="1257" y="111801"/>
                      <a:pt x="0" y="101116"/>
                    </a:cubicBezTo>
                    <a:cubicBezTo>
                      <a:pt x="0" y="91688"/>
                      <a:pt x="5028" y="82889"/>
                      <a:pt x="0" y="74090"/>
                    </a:cubicBezTo>
                    <a:close/>
                  </a:path>
                </a:pathLst>
              </a:custGeom>
              <a:solidFill>
                <a:srgbClr val="4E4D4E"/>
              </a:solidFill>
              <a:ln w="62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38880A92-C816-4CCC-942F-389A88E77703}"/>
                  </a:ext>
                </a:extLst>
              </p:cNvPr>
              <p:cNvSpPr/>
              <p:nvPr/>
            </p:nvSpPr>
            <p:spPr>
              <a:xfrm>
                <a:off x="5191025" y="3159645"/>
                <a:ext cx="179212" cy="170678"/>
              </a:xfrm>
              <a:custGeom>
                <a:avLst/>
                <a:gdLst>
                  <a:gd name="connsiteX0" fmla="*/ 0 w 263975"/>
                  <a:gd name="connsiteY0" fmla="*/ 240116 h 251405"/>
                  <a:gd name="connsiteX1" fmla="*/ 66622 w 263975"/>
                  <a:gd name="connsiteY1" fmla="*/ 110014 h 251405"/>
                  <a:gd name="connsiteX2" fmla="*/ 233178 w 263975"/>
                  <a:gd name="connsiteY2" fmla="*/ 3167 h 251405"/>
                  <a:gd name="connsiteX3" fmla="*/ 263975 w 263975"/>
                  <a:gd name="connsiteY3" fmla="*/ 15737 h 251405"/>
                  <a:gd name="connsiteX4" fmla="*/ 238835 w 263975"/>
                  <a:gd name="connsiteY4" fmla="*/ 40878 h 251405"/>
                  <a:gd name="connsiteX5" fmla="*/ 96791 w 263975"/>
                  <a:gd name="connsiteY5" fmla="*/ 134526 h 251405"/>
                  <a:gd name="connsiteX6" fmla="*/ 44624 w 263975"/>
                  <a:gd name="connsiteY6" fmla="*/ 240745 h 251405"/>
                  <a:gd name="connsiteX7" fmla="*/ 0 w 263975"/>
                  <a:gd name="connsiteY7" fmla="*/ 240116 h 251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3975" h="251405">
                    <a:moveTo>
                      <a:pt x="0" y="240116"/>
                    </a:moveTo>
                    <a:cubicBezTo>
                      <a:pt x="20112" y="195492"/>
                      <a:pt x="37082" y="149610"/>
                      <a:pt x="66622" y="110014"/>
                    </a:cubicBezTo>
                    <a:cubicBezTo>
                      <a:pt x="108733" y="53448"/>
                      <a:pt x="160899" y="12595"/>
                      <a:pt x="233178" y="3167"/>
                    </a:cubicBezTo>
                    <a:cubicBezTo>
                      <a:pt x="243863" y="1910"/>
                      <a:pt x="260833" y="-8146"/>
                      <a:pt x="263975" y="15737"/>
                    </a:cubicBezTo>
                    <a:cubicBezTo>
                      <a:pt x="267118" y="37107"/>
                      <a:pt x="255176" y="38364"/>
                      <a:pt x="238835" y="40878"/>
                    </a:cubicBezTo>
                    <a:cubicBezTo>
                      <a:pt x="177241" y="49677"/>
                      <a:pt x="131359" y="84245"/>
                      <a:pt x="96791" y="134526"/>
                    </a:cubicBezTo>
                    <a:cubicBezTo>
                      <a:pt x="74165" y="167209"/>
                      <a:pt x="54681" y="201777"/>
                      <a:pt x="44624" y="240745"/>
                    </a:cubicBezTo>
                    <a:cubicBezTo>
                      <a:pt x="29540" y="250801"/>
                      <a:pt x="15084" y="264628"/>
                      <a:pt x="0" y="240116"/>
                    </a:cubicBezTo>
                    <a:close/>
                  </a:path>
                </a:pathLst>
              </a:custGeom>
              <a:solidFill>
                <a:srgbClr val="59B97A"/>
              </a:solidFill>
              <a:ln w="625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pic>
          <p:nvPicPr>
            <p:cNvPr id="66" name="Graphic 65">
              <a:extLst>
                <a:ext uri="{FF2B5EF4-FFF2-40B4-BE49-F238E27FC236}">
                  <a16:creationId xmlns:a16="http://schemas.microsoft.com/office/drawing/2014/main" id="{13DB0962-4C1A-4DB4-A854-24FC3DCDF6F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558071" y="5558455"/>
              <a:ext cx="991583" cy="506455"/>
            </a:xfrm>
            <a:prstGeom prst="rect">
              <a:avLst/>
            </a:prstGeom>
          </p:spPr>
        </p:pic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B0A01A07-27EE-4D76-8599-4A74D393D689}"/>
                </a:ext>
              </a:extLst>
            </p:cNvPr>
            <p:cNvGrpSpPr/>
            <p:nvPr/>
          </p:nvGrpSpPr>
          <p:grpSpPr>
            <a:xfrm>
              <a:off x="5178971" y="5439192"/>
              <a:ext cx="600906" cy="674296"/>
              <a:chOff x="6463812" y="2951406"/>
              <a:chExt cx="898103" cy="1007790"/>
            </a:xfrm>
          </p:grpSpPr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E0604B6F-2D49-44FE-972F-D8A691B0F372}"/>
                  </a:ext>
                </a:extLst>
              </p:cNvPr>
              <p:cNvSpPr/>
              <p:nvPr/>
            </p:nvSpPr>
            <p:spPr>
              <a:xfrm>
                <a:off x="6773796" y="3381422"/>
                <a:ext cx="297113" cy="283400"/>
              </a:xfrm>
              <a:custGeom>
                <a:avLst/>
                <a:gdLst>
                  <a:gd name="connsiteX0" fmla="*/ 569039 w 619125"/>
                  <a:gd name="connsiteY0" fmla="*/ 109306 h 590550"/>
                  <a:gd name="connsiteX1" fmla="*/ 381397 w 619125"/>
                  <a:gd name="connsiteY1" fmla="*/ 74063 h 590550"/>
                  <a:gd name="connsiteX2" fmla="*/ 340439 w 619125"/>
                  <a:gd name="connsiteY2" fmla="*/ 61681 h 590550"/>
                  <a:gd name="connsiteX3" fmla="*/ 167084 w 619125"/>
                  <a:gd name="connsiteY3" fmla="*/ 12151 h 590550"/>
                  <a:gd name="connsiteX4" fmla="*/ 397 w 619125"/>
                  <a:gd name="connsiteY4" fmla="*/ 265516 h 590550"/>
                  <a:gd name="connsiteX5" fmla="*/ 294719 w 619125"/>
                  <a:gd name="connsiteY5" fmla="*/ 597938 h 590550"/>
                  <a:gd name="connsiteX6" fmla="*/ 620474 w 619125"/>
                  <a:gd name="connsiteY6" fmla="*/ 295996 h 590550"/>
                  <a:gd name="connsiteX7" fmla="*/ 569039 w 619125"/>
                  <a:gd name="connsiteY7" fmla="*/ 109306 h 590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19125" h="590550">
                    <a:moveTo>
                      <a:pt x="569039" y="109306"/>
                    </a:moveTo>
                    <a:cubicBezTo>
                      <a:pt x="478552" y="43583"/>
                      <a:pt x="451882" y="86446"/>
                      <a:pt x="381397" y="74063"/>
                    </a:cubicBezTo>
                    <a:lnTo>
                      <a:pt x="340439" y="61681"/>
                    </a:lnTo>
                    <a:cubicBezTo>
                      <a:pt x="274717" y="32153"/>
                      <a:pt x="285194" y="-24997"/>
                      <a:pt x="167084" y="12151"/>
                    </a:cubicBezTo>
                    <a:cubicBezTo>
                      <a:pt x="58499" y="59776"/>
                      <a:pt x="6112" y="155978"/>
                      <a:pt x="397" y="265516"/>
                    </a:cubicBezTo>
                    <a:cubicBezTo>
                      <a:pt x="-8176" y="440776"/>
                      <a:pt x="123269" y="589366"/>
                      <a:pt x="294719" y="597938"/>
                    </a:cubicBezTo>
                    <a:cubicBezTo>
                      <a:pt x="466169" y="606511"/>
                      <a:pt x="600472" y="481733"/>
                      <a:pt x="620474" y="295996"/>
                    </a:cubicBezTo>
                    <a:cubicBezTo>
                      <a:pt x="630952" y="195031"/>
                      <a:pt x="611902" y="147406"/>
                      <a:pt x="569039" y="109306"/>
                    </a:cubicBezTo>
                    <a:close/>
                  </a:path>
                </a:pathLst>
              </a:custGeom>
              <a:solidFill>
                <a:srgbClr val="EB6061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Freeform: Shape 178">
                <a:extLst>
                  <a:ext uri="{FF2B5EF4-FFF2-40B4-BE49-F238E27FC236}">
                    <a16:creationId xmlns:a16="http://schemas.microsoft.com/office/drawing/2014/main" id="{1473693A-2F5F-4597-A80B-325E5F8F415D}"/>
                  </a:ext>
                </a:extLst>
              </p:cNvPr>
              <p:cNvSpPr/>
              <p:nvPr/>
            </p:nvSpPr>
            <p:spPr>
              <a:xfrm>
                <a:off x="6897617" y="3423659"/>
                <a:ext cx="173697" cy="246832"/>
              </a:xfrm>
              <a:custGeom>
                <a:avLst/>
                <a:gdLst>
                  <a:gd name="connsiteX0" fmla="*/ 343852 w 361950"/>
                  <a:gd name="connsiteY0" fmla="*/ 318135 h 514350"/>
                  <a:gd name="connsiteX1" fmla="*/ 103822 w 361950"/>
                  <a:gd name="connsiteY1" fmla="*/ 512445 h 514350"/>
                  <a:gd name="connsiteX2" fmla="*/ 0 w 361950"/>
                  <a:gd name="connsiteY2" fmla="*/ 509588 h 514350"/>
                  <a:gd name="connsiteX3" fmla="*/ 225742 w 361950"/>
                  <a:gd name="connsiteY3" fmla="*/ 265748 h 514350"/>
                  <a:gd name="connsiteX4" fmla="*/ 271463 w 361950"/>
                  <a:gd name="connsiteY4" fmla="*/ 99060 h 514350"/>
                  <a:gd name="connsiteX5" fmla="*/ 271463 w 361950"/>
                  <a:gd name="connsiteY5" fmla="*/ 0 h 514350"/>
                  <a:gd name="connsiteX6" fmla="*/ 316230 w 361950"/>
                  <a:gd name="connsiteY6" fmla="*/ 28575 h 514350"/>
                  <a:gd name="connsiteX7" fmla="*/ 343852 w 361950"/>
                  <a:gd name="connsiteY7" fmla="*/ 318135 h 514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1950" h="514350">
                    <a:moveTo>
                      <a:pt x="343852" y="318135"/>
                    </a:moveTo>
                    <a:cubicBezTo>
                      <a:pt x="298132" y="424815"/>
                      <a:pt x="220027" y="492443"/>
                      <a:pt x="103822" y="512445"/>
                    </a:cubicBezTo>
                    <a:cubicBezTo>
                      <a:pt x="69532" y="518160"/>
                      <a:pt x="34290" y="516255"/>
                      <a:pt x="0" y="509588"/>
                    </a:cubicBezTo>
                    <a:cubicBezTo>
                      <a:pt x="114300" y="462915"/>
                      <a:pt x="181927" y="381000"/>
                      <a:pt x="225742" y="265748"/>
                    </a:cubicBezTo>
                    <a:cubicBezTo>
                      <a:pt x="246697" y="209550"/>
                      <a:pt x="261938" y="161925"/>
                      <a:pt x="271463" y="99060"/>
                    </a:cubicBezTo>
                    <a:cubicBezTo>
                      <a:pt x="274320" y="78105"/>
                      <a:pt x="275272" y="60008"/>
                      <a:pt x="271463" y="0"/>
                    </a:cubicBezTo>
                    <a:cubicBezTo>
                      <a:pt x="281940" y="6668"/>
                      <a:pt x="305753" y="21908"/>
                      <a:pt x="316230" y="28575"/>
                    </a:cubicBezTo>
                    <a:cubicBezTo>
                      <a:pt x="360045" y="65723"/>
                      <a:pt x="389572" y="153352"/>
                      <a:pt x="343852" y="318135"/>
                    </a:cubicBezTo>
                    <a:close/>
                  </a:path>
                </a:pathLst>
              </a:custGeom>
              <a:solidFill>
                <a:srgbClr val="D35D5F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80" name="Freeform: Shape 179">
                <a:extLst>
                  <a:ext uri="{FF2B5EF4-FFF2-40B4-BE49-F238E27FC236}">
                    <a16:creationId xmlns:a16="http://schemas.microsoft.com/office/drawing/2014/main" id="{8DC0F122-3F14-4EBC-9C2E-E48495EF600C}"/>
                  </a:ext>
                </a:extLst>
              </p:cNvPr>
              <p:cNvSpPr/>
              <p:nvPr/>
            </p:nvSpPr>
            <p:spPr>
              <a:xfrm>
                <a:off x="6463812" y="3566429"/>
                <a:ext cx="402245" cy="383961"/>
              </a:xfrm>
              <a:custGeom>
                <a:avLst/>
                <a:gdLst>
                  <a:gd name="connsiteX0" fmla="*/ 743709 w 838200"/>
                  <a:gd name="connsiteY0" fmla="*/ 89099 h 800100"/>
                  <a:gd name="connsiteX1" fmla="*/ 482724 w 838200"/>
                  <a:gd name="connsiteY1" fmla="*/ 74811 h 800100"/>
                  <a:gd name="connsiteX2" fmla="*/ 425574 w 838200"/>
                  <a:gd name="connsiteY2" fmla="*/ 65286 h 800100"/>
                  <a:gd name="connsiteX3" fmla="*/ 181734 w 838200"/>
                  <a:gd name="connsiteY3" fmla="*/ 29091 h 800100"/>
                  <a:gd name="connsiteX4" fmla="*/ 1711 w 838200"/>
                  <a:gd name="connsiteY4" fmla="*/ 402471 h 800100"/>
                  <a:gd name="connsiteX5" fmla="*/ 459864 w 838200"/>
                  <a:gd name="connsiteY5" fmla="*/ 800616 h 800100"/>
                  <a:gd name="connsiteX6" fmla="*/ 846579 w 838200"/>
                  <a:gd name="connsiteY6" fmla="*/ 332939 h 800100"/>
                  <a:gd name="connsiteX7" fmla="*/ 743709 w 838200"/>
                  <a:gd name="connsiteY7" fmla="*/ 89099 h 800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38200" h="800100">
                    <a:moveTo>
                      <a:pt x="743709" y="89099"/>
                    </a:moveTo>
                    <a:cubicBezTo>
                      <a:pt x="609406" y="16709"/>
                      <a:pt x="581784" y="78621"/>
                      <a:pt x="482724" y="74811"/>
                    </a:cubicBezTo>
                    <a:lnTo>
                      <a:pt x="425574" y="65286"/>
                    </a:lnTo>
                    <a:cubicBezTo>
                      <a:pt x="332229" y="36711"/>
                      <a:pt x="336039" y="-42346"/>
                      <a:pt x="181734" y="29091"/>
                    </a:cubicBezTo>
                    <a:cubicBezTo>
                      <a:pt x="43621" y="112911"/>
                      <a:pt x="-10671" y="252929"/>
                      <a:pt x="1711" y="402471"/>
                    </a:cubicBezTo>
                    <a:cubicBezTo>
                      <a:pt x="21714" y="641549"/>
                      <a:pt x="226501" y="819666"/>
                      <a:pt x="459864" y="800616"/>
                    </a:cubicBezTo>
                    <a:cubicBezTo>
                      <a:pt x="693226" y="781566"/>
                      <a:pt x="853246" y="589161"/>
                      <a:pt x="846579" y="332939"/>
                    </a:cubicBezTo>
                    <a:cubicBezTo>
                      <a:pt x="842769" y="193874"/>
                      <a:pt x="808479" y="132914"/>
                      <a:pt x="743709" y="89099"/>
                    </a:cubicBezTo>
                    <a:close/>
                  </a:path>
                </a:pathLst>
              </a:custGeom>
              <a:solidFill>
                <a:srgbClr val="EB6061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1" name="Freeform: Shape 180">
                <a:extLst>
                  <a:ext uri="{FF2B5EF4-FFF2-40B4-BE49-F238E27FC236}">
                    <a16:creationId xmlns:a16="http://schemas.microsoft.com/office/drawing/2014/main" id="{9B6AA3C4-E385-4D76-A15D-2AE014985A6A}"/>
                  </a:ext>
                </a:extLst>
              </p:cNvPr>
              <p:cNvSpPr/>
              <p:nvPr/>
            </p:nvSpPr>
            <p:spPr>
              <a:xfrm>
                <a:off x="6659814" y="3596388"/>
                <a:ext cx="210265" cy="351964"/>
              </a:xfrm>
              <a:custGeom>
                <a:avLst/>
                <a:gdLst>
                  <a:gd name="connsiteX0" fmla="*/ 431482 w 438150"/>
                  <a:gd name="connsiteY0" fmla="*/ 417195 h 733425"/>
                  <a:gd name="connsiteX1" fmla="*/ 140970 w 438150"/>
                  <a:gd name="connsiteY1" fmla="*/ 722947 h 733425"/>
                  <a:gd name="connsiteX2" fmla="*/ 0 w 438150"/>
                  <a:gd name="connsiteY2" fmla="*/ 737235 h 733425"/>
                  <a:gd name="connsiteX3" fmla="*/ 261938 w 438150"/>
                  <a:gd name="connsiteY3" fmla="*/ 367665 h 733425"/>
                  <a:gd name="connsiteX4" fmla="*/ 293370 w 438150"/>
                  <a:gd name="connsiteY4" fmla="*/ 134302 h 733425"/>
                  <a:gd name="connsiteX5" fmla="*/ 275273 w 438150"/>
                  <a:gd name="connsiteY5" fmla="*/ 0 h 733425"/>
                  <a:gd name="connsiteX6" fmla="*/ 340995 w 438150"/>
                  <a:gd name="connsiteY6" fmla="*/ 30480 h 733425"/>
                  <a:gd name="connsiteX7" fmla="*/ 431482 w 438150"/>
                  <a:gd name="connsiteY7" fmla="*/ 417195 h 733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8150" h="733425">
                    <a:moveTo>
                      <a:pt x="431482" y="417195"/>
                    </a:moveTo>
                    <a:cubicBezTo>
                      <a:pt x="388620" y="569595"/>
                      <a:pt x="294323" y="675322"/>
                      <a:pt x="140970" y="722947"/>
                    </a:cubicBezTo>
                    <a:cubicBezTo>
                      <a:pt x="95250" y="737235"/>
                      <a:pt x="47625" y="740093"/>
                      <a:pt x="0" y="737235"/>
                    </a:cubicBezTo>
                    <a:cubicBezTo>
                      <a:pt x="145733" y="653415"/>
                      <a:pt x="222885" y="531495"/>
                      <a:pt x="261938" y="367665"/>
                    </a:cubicBezTo>
                    <a:cubicBezTo>
                      <a:pt x="280988" y="287655"/>
                      <a:pt x="292417" y="220980"/>
                      <a:pt x="293370" y="134302"/>
                    </a:cubicBezTo>
                    <a:cubicBezTo>
                      <a:pt x="294323" y="105727"/>
                      <a:pt x="292417" y="80010"/>
                      <a:pt x="275273" y="0"/>
                    </a:cubicBezTo>
                    <a:cubicBezTo>
                      <a:pt x="291465" y="6667"/>
                      <a:pt x="324803" y="23813"/>
                      <a:pt x="340995" y="30480"/>
                    </a:cubicBezTo>
                    <a:cubicBezTo>
                      <a:pt x="408623" y="71438"/>
                      <a:pt x="463867" y="185738"/>
                      <a:pt x="431482" y="417195"/>
                    </a:cubicBezTo>
                    <a:close/>
                  </a:path>
                </a:pathLst>
              </a:custGeom>
              <a:solidFill>
                <a:srgbClr val="D35D5F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2" name="Freeform: Shape 181">
                <a:extLst>
                  <a:ext uri="{FF2B5EF4-FFF2-40B4-BE49-F238E27FC236}">
                    <a16:creationId xmlns:a16="http://schemas.microsoft.com/office/drawing/2014/main" id="{3CE43F86-6912-49BB-B089-8D8971F78C99}"/>
                  </a:ext>
                </a:extLst>
              </p:cNvPr>
              <p:cNvSpPr/>
              <p:nvPr/>
            </p:nvSpPr>
            <p:spPr>
              <a:xfrm>
                <a:off x="6955369" y="3584377"/>
                <a:ext cx="402245" cy="374819"/>
              </a:xfrm>
              <a:custGeom>
                <a:avLst/>
                <a:gdLst>
                  <a:gd name="connsiteX0" fmla="*/ 677615 w 838200"/>
                  <a:gd name="connsiteY0" fmla="*/ 13598 h 781050"/>
                  <a:gd name="connsiteX1" fmla="*/ 420440 w 838200"/>
                  <a:gd name="connsiteY1" fmla="*/ 56461 h 781050"/>
                  <a:gd name="connsiteX2" fmla="*/ 362338 w 838200"/>
                  <a:gd name="connsiteY2" fmla="*/ 60271 h 781050"/>
                  <a:gd name="connsiteX3" fmla="*/ 116593 w 838200"/>
                  <a:gd name="connsiteY3" fmla="*/ 78368 h 781050"/>
                  <a:gd name="connsiteX4" fmla="*/ 21343 w 838200"/>
                  <a:gd name="connsiteY4" fmla="*/ 481276 h 781050"/>
                  <a:gd name="connsiteX5" fmla="*/ 554743 w 838200"/>
                  <a:gd name="connsiteY5" fmla="*/ 770836 h 781050"/>
                  <a:gd name="connsiteX6" fmla="*/ 830968 w 838200"/>
                  <a:gd name="connsiteY6" fmla="*/ 230768 h 781050"/>
                  <a:gd name="connsiteX7" fmla="*/ 677615 w 838200"/>
                  <a:gd name="connsiteY7" fmla="*/ 13598 h 781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38200" h="781050">
                    <a:moveTo>
                      <a:pt x="677615" y="13598"/>
                    </a:moveTo>
                    <a:cubicBezTo>
                      <a:pt x="530931" y="-28312"/>
                      <a:pt x="517595" y="38363"/>
                      <a:pt x="420440" y="56461"/>
                    </a:cubicBezTo>
                    <a:lnTo>
                      <a:pt x="362338" y="60271"/>
                    </a:lnTo>
                    <a:cubicBezTo>
                      <a:pt x="264231" y="52651"/>
                      <a:pt x="251848" y="-25454"/>
                      <a:pt x="116593" y="78368"/>
                    </a:cubicBezTo>
                    <a:cubicBezTo>
                      <a:pt x="-565" y="189811"/>
                      <a:pt x="-23425" y="338401"/>
                      <a:pt x="21343" y="481276"/>
                    </a:cubicBezTo>
                    <a:cubicBezTo>
                      <a:pt x="91828" y="709876"/>
                      <a:pt x="330906" y="839416"/>
                      <a:pt x="554743" y="770836"/>
                    </a:cubicBezTo>
                    <a:cubicBezTo>
                      <a:pt x="778581" y="702256"/>
                      <a:pt x="892881" y="479371"/>
                      <a:pt x="830968" y="230768"/>
                    </a:cubicBezTo>
                    <a:cubicBezTo>
                      <a:pt x="796678" y="94561"/>
                      <a:pt x="750006" y="42173"/>
                      <a:pt x="677615" y="13598"/>
                    </a:cubicBezTo>
                    <a:close/>
                  </a:path>
                </a:pathLst>
              </a:custGeom>
              <a:solidFill>
                <a:srgbClr val="EB6061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3" name="Freeform: Shape 182">
                <a:extLst>
                  <a:ext uri="{FF2B5EF4-FFF2-40B4-BE49-F238E27FC236}">
                    <a16:creationId xmlns:a16="http://schemas.microsoft.com/office/drawing/2014/main" id="{4E3227A8-84C0-4B24-8A49-4CDF69F206C1}"/>
                  </a:ext>
                </a:extLst>
              </p:cNvPr>
              <p:cNvSpPr/>
              <p:nvPr/>
            </p:nvSpPr>
            <p:spPr>
              <a:xfrm>
                <a:off x="7197360" y="3584960"/>
                <a:ext cx="164555" cy="370248"/>
              </a:xfrm>
              <a:custGeom>
                <a:avLst/>
                <a:gdLst>
                  <a:gd name="connsiteX0" fmla="*/ 351472 w 342900"/>
                  <a:gd name="connsiteY0" fmla="*/ 373380 h 771525"/>
                  <a:gd name="connsiteX1" fmla="*/ 134303 w 342900"/>
                  <a:gd name="connsiteY1" fmla="*/ 735330 h 771525"/>
                  <a:gd name="connsiteX2" fmla="*/ 0 w 342900"/>
                  <a:gd name="connsiteY2" fmla="*/ 780097 h 771525"/>
                  <a:gd name="connsiteX3" fmla="*/ 175260 w 342900"/>
                  <a:gd name="connsiteY3" fmla="*/ 361950 h 771525"/>
                  <a:gd name="connsiteX4" fmla="*/ 155258 w 342900"/>
                  <a:gd name="connsiteY4" fmla="*/ 126682 h 771525"/>
                  <a:gd name="connsiteX5" fmla="*/ 108585 w 342900"/>
                  <a:gd name="connsiteY5" fmla="*/ 0 h 771525"/>
                  <a:gd name="connsiteX6" fmla="*/ 179070 w 342900"/>
                  <a:gd name="connsiteY6" fmla="*/ 15240 h 771525"/>
                  <a:gd name="connsiteX7" fmla="*/ 351472 w 342900"/>
                  <a:gd name="connsiteY7" fmla="*/ 373380 h 771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2900" h="771525">
                    <a:moveTo>
                      <a:pt x="351472" y="373380"/>
                    </a:moveTo>
                    <a:cubicBezTo>
                      <a:pt x="341947" y="531495"/>
                      <a:pt x="274320" y="655320"/>
                      <a:pt x="134303" y="735330"/>
                    </a:cubicBezTo>
                    <a:cubicBezTo>
                      <a:pt x="92392" y="759143"/>
                      <a:pt x="46672" y="772477"/>
                      <a:pt x="0" y="780097"/>
                    </a:cubicBezTo>
                    <a:cubicBezTo>
                      <a:pt x="124778" y="666750"/>
                      <a:pt x="173355" y="530543"/>
                      <a:pt x="175260" y="361950"/>
                    </a:cubicBezTo>
                    <a:cubicBezTo>
                      <a:pt x="176213" y="280035"/>
                      <a:pt x="172403" y="211455"/>
                      <a:pt x="155258" y="126682"/>
                    </a:cubicBezTo>
                    <a:cubicBezTo>
                      <a:pt x="149542" y="99060"/>
                      <a:pt x="141922" y="74295"/>
                      <a:pt x="108585" y="0"/>
                    </a:cubicBezTo>
                    <a:cubicBezTo>
                      <a:pt x="125730" y="3810"/>
                      <a:pt x="162878" y="12382"/>
                      <a:pt x="179070" y="15240"/>
                    </a:cubicBezTo>
                    <a:cubicBezTo>
                      <a:pt x="254317" y="40957"/>
                      <a:pt x="332422" y="140017"/>
                      <a:pt x="351472" y="373380"/>
                    </a:cubicBezTo>
                    <a:close/>
                  </a:path>
                </a:pathLst>
              </a:custGeom>
              <a:solidFill>
                <a:srgbClr val="D35D5F"/>
              </a:solidFill>
              <a:ln w="285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4" name="Freeform: Shape 183">
                <a:extLst>
                  <a:ext uri="{FF2B5EF4-FFF2-40B4-BE49-F238E27FC236}">
                    <a16:creationId xmlns:a16="http://schemas.microsoft.com/office/drawing/2014/main" id="{D54449BD-DE4D-4219-971B-B7720F45361D}"/>
                  </a:ext>
                </a:extLst>
              </p:cNvPr>
              <p:cNvSpPr/>
              <p:nvPr/>
            </p:nvSpPr>
            <p:spPr>
              <a:xfrm>
                <a:off x="6680318" y="2951406"/>
                <a:ext cx="479952" cy="690216"/>
              </a:xfrm>
              <a:custGeom>
                <a:avLst/>
                <a:gdLst>
                  <a:gd name="connsiteX0" fmla="*/ 954541 w 1000125"/>
                  <a:gd name="connsiteY0" fmla="*/ 1300200 h 1438275"/>
                  <a:gd name="connsiteX1" fmla="*/ 764994 w 1000125"/>
                  <a:gd name="connsiteY1" fmla="*/ 640118 h 1438275"/>
                  <a:gd name="connsiteX2" fmla="*/ 686889 w 1000125"/>
                  <a:gd name="connsiteY2" fmla="*/ 551535 h 1438275"/>
                  <a:gd name="connsiteX3" fmla="*/ 558301 w 1000125"/>
                  <a:gd name="connsiteY3" fmla="*/ 434378 h 1438275"/>
                  <a:gd name="connsiteX4" fmla="*/ 477339 w 1000125"/>
                  <a:gd name="connsiteY4" fmla="*/ 410565 h 1438275"/>
                  <a:gd name="connsiteX5" fmla="*/ 533536 w 1000125"/>
                  <a:gd name="connsiteY5" fmla="*/ 521055 h 1438275"/>
                  <a:gd name="connsiteX6" fmla="*/ 596401 w 1000125"/>
                  <a:gd name="connsiteY6" fmla="*/ 820140 h 1438275"/>
                  <a:gd name="connsiteX7" fmla="*/ 596401 w 1000125"/>
                  <a:gd name="connsiteY7" fmla="*/ 935393 h 1438275"/>
                  <a:gd name="connsiteX8" fmla="*/ 567826 w 1000125"/>
                  <a:gd name="connsiteY8" fmla="*/ 968730 h 1438275"/>
                  <a:gd name="connsiteX9" fmla="*/ 545919 w 1000125"/>
                  <a:gd name="connsiteY9" fmla="*/ 931583 h 1438275"/>
                  <a:gd name="connsiteX10" fmla="*/ 547824 w 1000125"/>
                  <a:gd name="connsiteY10" fmla="*/ 880148 h 1438275"/>
                  <a:gd name="connsiteX11" fmla="*/ 488769 w 1000125"/>
                  <a:gd name="connsiteY11" fmla="*/ 556298 h 1438275"/>
                  <a:gd name="connsiteX12" fmla="*/ 437334 w 1000125"/>
                  <a:gd name="connsiteY12" fmla="*/ 452475 h 1438275"/>
                  <a:gd name="connsiteX13" fmla="*/ 345894 w 1000125"/>
                  <a:gd name="connsiteY13" fmla="*/ 512483 h 1438275"/>
                  <a:gd name="connsiteX14" fmla="*/ 136344 w 1000125"/>
                  <a:gd name="connsiteY14" fmla="*/ 816330 h 1438275"/>
                  <a:gd name="connsiteX15" fmla="*/ 76336 w 1000125"/>
                  <a:gd name="connsiteY15" fmla="*/ 1021118 h 1438275"/>
                  <a:gd name="connsiteX16" fmla="*/ 58239 w 1000125"/>
                  <a:gd name="connsiteY16" fmla="*/ 1309725 h 1438275"/>
                  <a:gd name="connsiteX17" fmla="*/ 29664 w 1000125"/>
                  <a:gd name="connsiteY17" fmla="*/ 1443075 h 1438275"/>
                  <a:gd name="connsiteX18" fmla="*/ 1089 w 1000125"/>
                  <a:gd name="connsiteY18" fmla="*/ 1345920 h 1438275"/>
                  <a:gd name="connsiteX19" fmla="*/ 9661 w 1000125"/>
                  <a:gd name="connsiteY19" fmla="*/ 1103985 h 1438275"/>
                  <a:gd name="connsiteX20" fmla="*/ 43951 w 1000125"/>
                  <a:gd name="connsiteY20" fmla="*/ 905865 h 1438275"/>
                  <a:gd name="connsiteX21" fmla="*/ 303031 w 1000125"/>
                  <a:gd name="connsiteY21" fmla="*/ 471525 h 1438275"/>
                  <a:gd name="connsiteX22" fmla="*/ 419236 w 1000125"/>
                  <a:gd name="connsiteY22" fmla="*/ 368655 h 1438275"/>
                  <a:gd name="connsiteX23" fmla="*/ 458289 w 1000125"/>
                  <a:gd name="connsiteY23" fmla="*/ 334365 h 1438275"/>
                  <a:gd name="connsiteX24" fmla="*/ 475434 w 1000125"/>
                  <a:gd name="connsiteY24" fmla="*/ 36233 h 1438275"/>
                  <a:gd name="connsiteX25" fmla="*/ 510676 w 1000125"/>
                  <a:gd name="connsiteY25" fmla="*/ 38 h 1438275"/>
                  <a:gd name="connsiteX26" fmla="*/ 544014 w 1000125"/>
                  <a:gd name="connsiteY26" fmla="*/ 42900 h 1438275"/>
                  <a:gd name="connsiteX27" fmla="*/ 530679 w 1000125"/>
                  <a:gd name="connsiteY27" fmla="*/ 286740 h 1438275"/>
                  <a:gd name="connsiteX28" fmla="*/ 589734 w 1000125"/>
                  <a:gd name="connsiteY28" fmla="*/ 383895 h 1438275"/>
                  <a:gd name="connsiteX29" fmla="*/ 750706 w 1000125"/>
                  <a:gd name="connsiteY29" fmla="*/ 536295 h 1438275"/>
                  <a:gd name="connsiteX30" fmla="*/ 789759 w 1000125"/>
                  <a:gd name="connsiteY30" fmla="*/ 584873 h 1438275"/>
                  <a:gd name="connsiteX31" fmla="*/ 891676 w 1000125"/>
                  <a:gd name="connsiteY31" fmla="*/ 777278 h 1438275"/>
                  <a:gd name="connsiteX32" fmla="*/ 993594 w 1000125"/>
                  <a:gd name="connsiteY32" fmla="*/ 1185900 h 1438275"/>
                  <a:gd name="connsiteX33" fmla="*/ 1001214 w 1000125"/>
                  <a:gd name="connsiteY33" fmla="*/ 1403070 h 1438275"/>
                  <a:gd name="connsiteX34" fmla="*/ 972639 w 1000125"/>
                  <a:gd name="connsiteY34" fmla="*/ 1440218 h 1438275"/>
                  <a:gd name="connsiteX35" fmla="*/ 956446 w 1000125"/>
                  <a:gd name="connsiteY35" fmla="*/ 1394498 h 1438275"/>
                  <a:gd name="connsiteX36" fmla="*/ 954541 w 1000125"/>
                  <a:gd name="connsiteY36" fmla="*/ 1300200 h 1438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000125" h="1438275">
                    <a:moveTo>
                      <a:pt x="954541" y="1300200"/>
                    </a:moveTo>
                    <a:cubicBezTo>
                      <a:pt x="952636" y="1052550"/>
                      <a:pt x="903106" y="853478"/>
                      <a:pt x="764994" y="640118"/>
                    </a:cubicBezTo>
                    <a:cubicBezTo>
                      <a:pt x="733561" y="604875"/>
                      <a:pt x="709749" y="572490"/>
                      <a:pt x="686889" y="551535"/>
                    </a:cubicBezTo>
                    <a:cubicBezTo>
                      <a:pt x="644026" y="512483"/>
                      <a:pt x="606879" y="466763"/>
                      <a:pt x="558301" y="434378"/>
                    </a:cubicBezTo>
                    <a:cubicBezTo>
                      <a:pt x="526869" y="408660"/>
                      <a:pt x="506866" y="390563"/>
                      <a:pt x="477339" y="410565"/>
                    </a:cubicBezTo>
                    <a:cubicBezTo>
                      <a:pt x="501151" y="444855"/>
                      <a:pt x="513534" y="484860"/>
                      <a:pt x="533536" y="521055"/>
                    </a:cubicBezTo>
                    <a:cubicBezTo>
                      <a:pt x="573541" y="616305"/>
                      <a:pt x="590686" y="714413"/>
                      <a:pt x="596401" y="820140"/>
                    </a:cubicBezTo>
                    <a:cubicBezTo>
                      <a:pt x="598306" y="871575"/>
                      <a:pt x="604021" y="897293"/>
                      <a:pt x="596401" y="935393"/>
                    </a:cubicBezTo>
                    <a:cubicBezTo>
                      <a:pt x="593544" y="952538"/>
                      <a:pt x="592591" y="973493"/>
                      <a:pt x="567826" y="968730"/>
                    </a:cubicBezTo>
                    <a:cubicBezTo>
                      <a:pt x="549729" y="965873"/>
                      <a:pt x="545919" y="947775"/>
                      <a:pt x="545919" y="931583"/>
                    </a:cubicBezTo>
                    <a:cubicBezTo>
                      <a:pt x="545919" y="914438"/>
                      <a:pt x="545919" y="897293"/>
                      <a:pt x="547824" y="880148"/>
                    </a:cubicBezTo>
                    <a:cubicBezTo>
                      <a:pt x="542109" y="769658"/>
                      <a:pt x="527821" y="661073"/>
                      <a:pt x="488769" y="556298"/>
                    </a:cubicBezTo>
                    <a:cubicBezTo>
                      <a:pt x="474481" y="520103"/>
                      <a:pt x="456384" y="485813"/>
                      <a:pt x="437334" y="452475"/>
                    </a:cubicBezTo>
                    <a:cubicBezTo>
                      <a:pt x="421141" y="431520"/>
                      <a:pt x="359229" y="500100"/>
                      <a:pt x="345894" y="512483"/>
                    </a:cubicBezTo>
                    <a:cubicBezTo>
                      <a:pt x="263026" y="600113"/>
                      <a:pt x="189684" y="705840"/>
                      <a:pt x="136344" y="816330"/>
                    </a:cubicBezTo>
                    <a:cubicBezTo>
                      <a:pt x="107769" y="883005"/>
                      <a:pt x="89671" y="949680"/>
                      <a:pt x="76336" y="1021118"/>
                    </a:cubicBezTo>
                    <a:cubicBezTo>
                      <a:pt x="61096" y="1095413"/>
                      <a:pt x="62049" y="1269720"/>
                      <a:pt x="58239" y="1309725"/>
                    </a:cubicBezTo>
                    <a:cubicBezTo>
                      <a:pt x="51571" y="1352588"/>
                      <a:pt x="66811" y="1437360"/>
                      <a:pt x="29664" y="1443075"/>
                    </a:cubicBezTo>
                    <a:cubicBezTo>
                      <a:pt x="-6531" y="1444028"/>
                      <a:pt x="136" y="1383068"/>
                      <a:pt x="1089" y="1345920"/>
                    </a:cubicBezTo>
                    <a:cubicBezTo>
                      <a:pt x="2041" y="1313535"/>
                      <a:pt x="-2721" y="1153515"/>
                      <a:pt x="9661" y="1103985"/>
                    </a:cubicBezTo>
                    <a:cubicBezTo>
                      <a:pt x="15376" y="1044930"/>
                      <a:pt x="26806" y="962063"/>
                      <a:pt x="43951" y="905865"/>
                    </a:cubicBezTo>
                    <a:cubicBezTo>
                      <a:pt x="99196" y="742035"/>
                      <a:pt x="186826" y="599160"/>
                      <a:pt x="303031" y="471525"/>
                    </a:cubicBezTo>
                    <a:cubicBezTo>
                      <a:pt x="336369" y="435330"/>
                      <a:pt x="368754" y="406755"/>
                      <a:pt x="419236" y="368655"/>
                    </a:cubicBezTo>
                    <a:cubicBezTo>
                      <a:pt x="433524" y="358178"/>
                      <a:pt x="448764" y="350558"/>
                      <a:pt x="458289" y="334365"/>
                    </a:cubicBezTo>
                    <a:cubicBezTo>
                      <a:pt x="457336" y="284835"/>
                      <a:pt x="472576" y="50520"/>
                      <a:pt x="475434" y="36233"/>
                    </a:cubicBezTo>
                    <a:cubicBezTo>
                      <a:pt x="478291" y="16230"/>
                      <a:pt x="486864" y="-915"/>
                      <a:pt x="510676" y="38"/>
                    </a:cubicBezTo>
                    <a:cubicBezTo>
                      <a:pt x="536394" y="990"/>
                      <a:pt x="544966" y="19088"/>
                      <a:pt x="544014" y="42900"/>
                    </a:cubicBezTo>
                    <a:cubicBezTo>
                      <a:pt x="541156" y="108623"/>
                      <a:pt x="530679" y="271500"/>
                      <a:pt x="530679" y="286740"/>
                    </a:cubicBezTo>
                    <a:cubicBezTo>
                      <a:pt x="523059" y="335318"/>
                      <a:pt x="554491" y="361035"/>
                      <a:pt x="589734" y="383895"/>
                    </a:cubicBezTo>
                    <a:cubicBezTo>
                      <a:pt x="650694" y="426758"/>
                      <a:pt x="704034" y="478193"/>
                      <a:pt x="750706" y="536295"/>
                    </a:cubicBezTo>
                    <a:cubicBezTo>
                      <a:pt x="760231" y="548678"/>
                      <a:pt x="776424" y="562965"/>
                      <a:pt x="789759" y="584873"/>
                    </a:cubicBezTo>
                    <a:cubicBezTo>
                      <a:pt x="827859" y="652500"/>
                      <a:pt x="859291" y="706793"/>
                      <a:pt x="891676" y="777278"/>
                    </a:cubicBezTo>
                    <a:cubicBezTo>
                      <a:pt x="951684" y="906818"/>
                      <a:pt x="982164" y="1043978"/>
                      <a:pt x="993594" y="1185900"/>
                    </a:cubicBezTo>
                    <a:cubicBezTo>
                      <a:pt x="994546" y="1200188"/>
                      <a:pt x="1001214" y="1371638"/>
                      <a:pt x="1001214" y="1403070"/>
                    </a:cubicBezTo>
                    <a:cubicBezTo>
                      <a:pt x="1001214" y="1418310"/>
                      <a:pt x="994546" y="1449743"/>
                      <a:pt x="972639" y="1440218"/>
                    </a:cubicBezTo>
                    <a:cubicBezTo>
                      <a:pt x="948826" y="1436408"/>
                      <a:pt x="953589" y="1413548"/>
                      <a:pt x="956446" y="1394498"/>
                    </a:cubicBezTo>
                    <a:cubicBezTo>
                      <a:pt x="954541" y="1360208"/>
                      <a:pt x="954541" y="1331633"/>
                      <a:pt x="954541" y="1300200"/>
                    </a:cubicBez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48" name="Text Placeholder 70">
              <a:extLst>
                <a:ext uri="{FF2B5EF4-FFF2-40B4-BE49-F238E27FC236}">
                  <a16:creationId xmlns:a16="http://schemas.microsoft.com/office/drawing/2014/main" id="{E3F878E7-25AB-4B28-91DC-CF65859CD943}"/>
                </a:ext>
              </a:extLst>
            </p:cNvPr>
            <p:cNvSpPr txBox="1">
              <a:spLocks/>
            </p:cNvSpPr>
            <p:nvPr/>
          </p:nvSpPr>
          <p:spPr>
            <a:xfrm>
              <a:off x="4008459" y="4761105"/>
              <a:ext cx="767179" cy="484377"/>
            </a:xfrm>
            <a:prstGeom prst="rect">
              <a:avLst/>
            </a:prstGeom>
            <a:scene3d>
              <a:camera prst="orthographicFront">
                <a:rot lat="1200000" lon="1800000" rev="21000000"/>
              </a:camera>
              <a:lightRig rig="threePt" dir="t"/>
            </a:scene3d>
          </p:spPr>
          <p:txBody>
            <a:bodyPr/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Font typeface="Arial" panose="020B0604020202020204" pitchFamily="34" charset="0"/>
                <a:buNone/>
              </a:pPr>
              <a:r>
                <a:rPr lang="en-US" altLang="ko-KR" sz="1600" dirty="0">
                  <a:solidFill>
                    <a:schemeClr val="accent2"/>
                  </a:solidFill>
                </a:rPr>
                <a:t>FLASH MILK</a:t>
              </a:r>
              <a:endParaRPr lang="ko-KR" altLang="en-US" sz="1600" dirty="0">
                <a:solidFill>
                  <a:schemeClr val="accent2"/>
                </a:solidFill>
              </a:endParaRPr>
            </a:p>
          </p:txBody>
        </p:sp>
      </p:grp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03CC3B0C-C62A-4F00-9B2A-4FB01C79E137}"/>
              </a:ext>
            </a:extLst>
          </p:cNvPr>
          <p:cNvSpPr/>
          <p:nvPr/>
        </p:nvSpPr>
        <p:spPr>
          <a:xfrm>
            <a:off x="3623438" y="904956"/>
            <a:ext cx="4919870" cy="2156791"/>
          </a:xfrm>
          <a:custGeom>
            <a:avLst/>
            <a:gdLst>
              <a:gd name="connsiteX0" fmla="*/ 0 w 4919870"/>
              <a:gd name="connsiteY0" fmla="*/ 2156791 h 2156791"/>
              <a:gd name="connsiteX1" fmla="*/ 9939 w 4919870"/>
              <a:gd name="connsiteY1" fmla="*/ 636104 h 2156791"/>
              <a:gd name="connsiteX2" fmla="*/ 1063487 w 4919870"/>
              <a:gd name="connsiteY2" fmla="*/ 636104 h 2156791"/>
              <a:gd name="connsiteX3" fmla="*/ 2415209 w 4919870"/>
              <a:gd name="connsiteY3" fmla="*/ 0 h 2156791"/>
              <a:gd name="connsiteX4" fmla="*/ 3856383 w 4919870"/>
              <a:gd name="connsiteY4" fmla="*/ 626165 h 2156791"/>
              <a:gd name="connsiteX5" fmla="*/ 4919870 w 4919870"/>
              <a:gd name="connsiteY5" fmla="*/ 646044 h 2156791"/>
              <a:gd name="connsiteX6" fmla="*/ 4909931 w 4919870"/>
              <a:gd name="connsiteY6" fmla="*/ 2146852 h 2156791"/>
              <a:gd name="connsiteX0" fmla="*/ 0 w 4919870"/>
              <a:gd name="connsiteY0" fmla="*/ 2156791 h 2156791"/>
              <a:gd name="connsiteX1" fmla="*/ 9939 w 4919870"/>
              <a:gd name="connsiteY1" fmla="*/ 636104 h 2156791"/>
              <a:gd name="connsiteX2" fmla="*/ 1063487 w 4919870"/>
              <a:gd name="connsiteY2" fmla="*/ 636104 h 2156791"/>
              <a:gd name="connsiteX3" fmla="*/ 2415209 w 4919870"/>
              <a:gd name="connsiteY3" fmla="*/ 0 h 2156791"/>
              <a:gd name="connsiteX4" fmla="*/ 3856383 w 4919870"/>
              <a:gd name="connsiteY4" fmla="*/ 626165 h 2156791"/>
              <a:gd name="connsiteX5" fmla="*/ 4919870 w 4919870"/>
              <a:gd name="connsiteY5" fmla="*/ 646044 h 2156791"/>
              <a:gd name="connsiteX6" fmla="*/ 4909931 w 4919870"/>
              <a:gd name="connsiteY6" fmla="*/ 2146852 h 2156791"/>
              <a:gd name="connsiteX0" fmla="*/ 0 w 4919870"/>
              <a:gd name="connsiteY0" fmla="*/ 2156791 h 2156791"/>
              <a:gd name="connsiteX1" fmla="*/ 9939 w 4919870"/>
              <a:gd name="connsiteY1" fmla="*/ 636104 h 2156791"/>
              <a:gd name="connsiteX2" fmla="*/ 1063487 w 4919870"/>
              <a:gd name="connsiteY2" fmla="*/ 636104 h 2156791"/>
              <a:gd name="connsiteX3" fmla="*/ 2415209 w 4919870"/>
              <a:gd name="connsiteY3" fmla="*/ 0 h 2156791"/>
              <a:gd name="connsiteX4" fmla="*/ 3856383 w 4919870"/>
              <a:gd name="connsiteY4" fmla="*/ 626165 h 2156791"/>
              <a:gd name="connsiteX5" fmla="*/ 4919870 w 4919870"/>
              <a:gd name="connsiteY5" fmla="*/ 646044 h 2156791"/>
              <a:gd name="connsiteX6" fmla="*/ 4909931 w 4919870"/>
              <a:gd name="connsiteY6" fmla="*/ 2146852 h 2156791"/>
              <a:gd name="connsiteX0" fmla="*/ 0 w 4919870"/>
              <a:gd name="connsiteY0" fmla="*/ 2156791 h 2156791"/>
              <a:gd name="connsiteX1" fmla="*/ 9939 w 4919870"/>
              <a:gd name="connsiteY1" fmla="*/ 636104 h 2156791"/>
              <a:gd name="connsiteX2" fmla="*/ 1063487 w 4919870"/>
              <a:gd name="connsiteY2" fmla="*/ 636104 h 2156791"/>
              <a:gd name="connsiteX3" fmla="*/ 2415209 w 4919870"/>
              <a:gd name="connsiteY3" fmla="*/ 0 h 2156791"/>
              <a:gd name="connsiteX4" fmla="*/ 3856383 w 4919870"/>
              <a:gd name="connsiteY4" fmla="*/ 626165 h 2156791"/>
              <a:gd name="connsiteX5" fmla="*/ 4919870 w 4919870"/>
              <a:gd name="connsiteY5" fmla="*/ 646044 h 2156791"/>
              <a:gd name="connsiteX6" fmla="*/ 4909931 w 4919870"/>
              <a:gd name="connsiteY6" fmla="*/ 2146852 h 2156791"/>
              <a:gd name="connsiteX0" fmla="*/ 0 w 4919870"/>
              <a:gd name="connsiteY0" fmla="*/ 2156791 h 2156791"/>
              <a:gd name="connsiteX1" fmla="*/ 9939 w 4919870"/>
              <a:gd name="connsiteY1" fmla="*/ 636104 h 2156791"/>
              <a:gd name="connsiteX2" fmla="*/ 1063487 w 4919870"/>
              <a:gd name="connsiteY2" fmla="*/ 636104 h 2156791"/>
              <a:gd name="connsiteX3" fmla="*/ 2415209 w 4919870"/>
              <a:gd name="connsiteY3" fmla="*/ 0 h 2156791"/>
              <a:gd name="connsiteX4" fmla="*/ 3856383 w 4919870"/>
              <a:gd name="connsiteY4" fmla="*/ 626165 h 2156791"/>
              <a:gd name="connsiteX5" fmla="*/ 4919870 w 4919870"/>
              <a:gd name="connsiteY5" fmla="*/ 646044 h 2156791"/>
              <a:gd name="connsiteX6" fmla="*/ 4909931 w 4919870"/>
              <a:gd name="connsiteY6" fmla="*/ 2146852 h 2156791"/>
              <a:gd name="connsiteX0" fmla="*/ 0 w 4919870"/>
              <a:gd name="connsiteY0" fmla="*/ 2156791 h 2156791"/>
              <a:gd name="connsiteX1" fmla="*/ 9939 w 4919870"/>
              <a:gd name="connsiteY1" fmla="*/ 636104 h 2156791"/>
              <a:gd name="connsiteX2" fmla="*/ 1063487 w 4919870"/>
              <a:gd name="connsiteY2" fmla="*/ 636104 h 2156791"/>
              <a:gd name="connsiteX3" fmla="*/ 2415209 w 4919870"/>
              <a:gd name="connsiteY3" fmla="*/ 0 h 2156791"/>
              <a:gd name="connsiteX4" fmla="*/ 3856383 w 4919870"/>
              <a:gd name="connsiteY4" fmla="*/ 626165 h 2156791"/>
              <a:gd name="connsiteX5" fmla="*/ 4919870 w 4919870"/>
              <a:gd name="connsiteY5" fmla="*/ 646044 h 2156791"/>
              <a:gd name="connsiteX6" fmla="*/ 4909931 w 4919870"/>
              <a:gd name="connsiteY6" fmla="*/ 2146852 h 2156791"/>
              <a:gd name="connsiteX0" fmla="*/ 0 w 4919870"/>
              <a:gd name="connsiteY0" fmla="*/ 2156791 h 2156791"/>
              <a:gd name="connsiteX1" fmla="*/ 9939 w 4919870"/>
              <a:gd name="connsiteY1" fmla="*/ 636104 h 2156791"/>
              <a:gd name="connsiteX2" fmla="*/ 1063487 w 4919870"/>
              <a:gd name="connsiteY2" fmla="*/ 636104 h 2156791"/>
              <a:gd name="connsiteX3" fmla="*/ 2415209 w 4919870"/>
              <a:gd name="connsiteY3" fmla="*/ 0 h 2156791"/>
              <a:gd name="connsiteX4" fmla="*/ 3856383 w 4919870"/>
              <a:gd name="connsiteY4" fmla="*/ 626165 h 2156791"/>
              <a:gd name="connsiteX5" fmla="*/ 4919870 w 4919870"/>
              <a:gd name="connsiteY5" fmla="*/ 646044 h 2156791"/>
              <a:gd name="connsiteX6" fmla="*/ 4909931 w 4919870"/>
              <a:gd name="connsiteY6" fmla="*/ 2146852 h 2156791"/>
              <a:gd name="connsiteX0" fmla="*/ 0 w 4919870"/>
              <a:gd name="connsiteY0" fmla="*/ 2156791 h 2156791"/>
              <a:gd name="connsiteX1" fmla="*/ 9939 w 4919870"/>
              <a:gd name="connsiteY1" fmla="*/ 636104 h 2156791"/>
              <a:gd name="connsiteX2" fmla="*/ 1063487 w 4919870"/>
              <a:gd name="connsiteY2" fmla="*/ 636104 h 2156791"/>
              <a:gd name="connsiteX3" fmla="*/ 2415209 w 4919870"/>
              <a:gd name="connsiteY3" fmla="*/ 0 h 2156791"/>
              <a:gd name="connsiteX4" fmla="*/ 3856383 w 4919870"/>
              <a:gd name="connsiteY4" fmla="*/ 626165 h 2156791"/>
              <a:gd name="connsiteX5" fmla="*/ 4919870 w 4919870"/>
              <a:gd name="connsiteY5" fmla="*/ 646044 h 2156791"/>
              <a:gd name="connsiteX6" fmla="*/ 4909931 w 4919870"/>
              <a:gd name="connsiteY6" fmla="*/ 2146852 h 2156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19870" h="2156791">
                <a:moveTo>
                  <a:pt x="0" y="2156791"/>
                </a:moveTo>
                <a:lnTo>
                  <a:pt x="9939" y="636104"/>
                </a:lnTo>
                <a:lnTo>
                  <a:pt x="1063487" y="636104"/>
                </a:lnTo>
                <a:cubicBezTo>
                  <a:pt x="1265583" y="443947"/>
                  <a:pt x="1567070" y="43069"/>
                  <a:pt x="2415209" y="0"/>
                </a:cubicBezTo>
                <a:cubicBezTo>
                  <a:pt x="3273287" y="29818"/>
                  <a:pt x="3684106" y="447260"/>
                  <a:pt x="3856383" y="626165"/>
                </a:cubicBezTo>
                <a:lnTo>
                  <a:pt x="4919870" y="646044"/>
                </a:lnTo>
                <a:lnTo>
                  <a:pt x="4909931" y="2146852"/>
                </a:lnTo>
              </a:path>
            </a:pathLst>
          </a:custGeom>
          <a:noFill/>
          <a:ln w="44450">
            <a:solidFill>
              <a:schemeClr val="bg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8" name="Text Placeholder 1">
            <a:extLst>
              <a:ext uri="{FF2B5EF4-FFF2-40B4-BE49-F238E27FC236}">
                <a16:creationId xmlns:a16="http://schemas.microsoft.com/office/drawing/2014/main" id="{C1505568-7B5D-49F0-A759-29CEE07A8C40}"/>
              </a:ext>
            </a:extLst>
          </p:cNvPr>
          <p:cNvSpPr txBox="1">
            <a:spLocks/>
          </p:cNvSpPr>
          <p:nvPr/>
        </p:nvSpPr>
        <p:spPr>
          <a:xfrm>
            <a:off x="3839348" y="1778075"/>
            <a:ext cx="4488050" cy="677416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5400" dirty="0"/>
              <a:t>Section Break</a:t>
            </a:r>
          </a:p>
        </p:txBody>
      </p:sp>
      <p:sp>
        <p:nvSpPr>
          <p:cNvPr id="129" name="Text Placeholder 2">
            <a:extLst>
              <a:ext uri="{FF2B5EF4-FFF2-40B4-BE49-F238E27FC236}">
                <a16:creationId xmlns:a16="http://schemas.microsoft.com/office/drawing/2014/main" id="{B9722F28-AFE3-4A52-A9B9-C88EF09DAF9E}"/>
              </a:ext>
            </a:extLst>
          </p:cNvPr>
          <p:cNvSpPr txBox="1">
            <a:spLocks/>
          </p:cNvSpPr>
          <p:nvPr/>
        </p:nvSpPr>
        <p:spPr>
          <a:xfrm>
            <a:off x="3839348" y="2455491"/>
            <a:ext cx="4488050" cy="288032"/>
          </a:xfrm>
          <a:prstGeom prst="rect">
            <a:avLst/>
          </a:prstGeom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altLang="ko-KR" sz="1800" dirty="0"/>
              <a:t>Insert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154732900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extBox 16">
            <a:extLst>
              <a:ext uri="{FF2B5EF4-FFF2-40B4-BE49-F238E27FC236}">
                <a16:creationId xmlns:a16="http://schemas.microsoft.com/office/drawing/2014/main" id="{60CB27EC-2204-44A2-9FD2-0960131423E6}"/>
              </a:ext>
            </a:extLst>
          </p:cNvPr>
          <p:cNvSpPr txBox="1"/>
          <p:nvPr/>
        </p:nvSpPr>
        <p:spPr>
          <a:xfrm>
            <a:off x="4564424" y="315097"/>
            <a:ext cx="3336114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4400" b="1" dirty="0">
                <a:solidFill>
                  <a:schemeClr val="accent2"/>
                </a:solidFill>
                <a:latin typeface="+mj-lt"/>
                <a:cs typeface="Arial" pitchFamily="34" charset="0"/>
              </a:rPr>
              <a:t>AWESOME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ECA1A9C-C549-4636-AEA1-91B6002C0675}"/>
              </a:ext>
            </a:extLst>
          </p:cNvPr>
          <p:cNvSpPr txBox="1"/>
          <p:nvPr/>
        </p:nvSpPr>
        <p:spPr>
          <a:xfrm>
            <a:off x="8292668" y="5773463"/>
            <a:ext cx="3336114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3200" b="1" dirty="0">
                <a:solidFill>
                  <a:schemeClr val="accent2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B90E674-C1AD-484A-A63B-E019D0D58D5C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F744C467-9D71-4057-AAE1-EB88DDF27228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F42076A1-733C-4478-91CE-D8B570FFFB25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</p:spTree>
    <p:extLst>
      <p:ext uri="{BB962C8B-B14F-4D97-AF65-F5344CB8AC3E}">
        <p14:creationId xmlns:p14="http://schemas.microsoft.com/office/powerpoint/2010/main" val="2927789713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D76A4C03-418E-445F-91EC-C2FF62CBB18C}"/>
              </a:ext>
            </a:extLst>
          </p:cNvPr>
          <p:cNvGrpSpPr/>
          <p:nvPr/>
        </p:nvGrpSpPr>
        <p:grpSpPr>
          <a:xfrm>
            <a:off x="914399" y="1727432"/>
            <a:ext cx="4363967" cy="1642841"/>
            <a:chOff x="914399" y="1758462"/>
            <a:chExt cx="4363967" cy="1642841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DE3B4690-49A0-4014-8709-E7E5A6266A02}"/>
                </a:ext>
              </a:extLst>
            </p:cNvPr>
            <p:cNvSpPr/>
            <p:nvPr/>
          </p:nvSpPr>
          <p:spPr>
            <a:xfrm>
              <a:off x="914400" y="1758462"/>
              <a:ext cx="1081453" cy="1081453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C352D2DF-B469-4AEA-868B-B75C9FB270C5}"/>
                </a:ext>
              </a:extLst>
            </p:cNvPr>
            <p:cNvGrpSpPr/>
            <p:nvPr/>
          </p:nvGrpSpPr>
          <p:grpSpPr>
            <a:xfrm>
              <a:off x="2310668" y="2422680"/>
              <a:ext cx="2967698" cy="978623"/>
              <a:chOff x="1985513" y="4307149"/>
              <a:chExt cx="2380861" cy="978623"/>
            </a:xfrm>
          </p:grpSpPr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84C32B23-8B6E-49E3-A917-EAFB729257E7}"/>
                  </a:ext>
                </a:extLst>
              </p:cNvPr>
              <p:cNvSpPr txBox="1"/>
              <p:nvPr/>
            </p:nvSpPr>
            <p:spPr>
              <a:xfrm>
                <a:off x="2004348" y="4639441"/>
                <a:ext cx="2346637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 </a:t>
                </a: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BBD7F352-7970-4763-94AC-DB52168B3681}"/>
                  </a:ext>
                </a:extLst>
              </p:cNvPr>
              <p:cNvSpPr txBox="1"/>
              <p:nvPr/>
            </p:nvSpPr>
            <p:spPr>
              <a:xfrm>
                <a:off x="1985513" y="4307149"/>
                <a:ext cx="238086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600" dirty="0">
                    <a:solidFill>
                      <a:schemeClr val="accent1"/>
                    </a:solidFill>
                    <a:ea typeface="FZShuTi" pitchFamily="2" charset="-122"/>
                    <a:cs typeface="Arial" pitchFamily="34" charset="0"/>
                  </a:rPr>
                  <a:t>EASY TO CHANGE COLORS.</a:t>
                </a:r>
                <a:endParaRPr lang="ko-KR" altLang="en-US" sz="1600" dirty="0">
                  <a:solidFill>
                    <a:schemeClr val="accent1"/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AFFC4DC8-C23F-43B7-ADC1-6041F1EF91D6}"/>
                </a:ext>
              </a:extLst>
            </p:cNvPr>
            <p:cNvSpPr txBox="1"/>
            <p:nvPr/>
          </p:nvSpPr>
          <p:spPr>
            <a:xfrm>
              <a:off x="914399" y="2939638"/>
              <a:ext cx="108145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2400" dirty="0">
                  <a:solidFill>
                    <a:schemeClr val="accent1"/>
                  </a:solidFill>
                  <a:ea typeface="FZShuTi" pitchFamily="2" charset="-122"/>
                  <a:cs typeface="Arial" pitchFamily="34" charset="0"/>
                </a:rPr>
                <a:t>$1.99</a:t>
              </a:r>
              <a:endParaRPr lang="ko-KR" altLang="en-US" sz="2400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2C2157E9-80F1-460B-B2E3-B2D80EE9B312}"/>
              </a:ext>
            </a:extLst>
          </p:cNvPr>
          <p:cNvGrpSpPr/>
          <p:nvPr/>
        </p:nvGrpSpPr>
        <p:grpSpPr>
          <a:xfrm>
            <a:off x="6693876" y="1727432"/>
            <a:ext cx="4363967" cy="1642841"/>
            <a:chOff x="914399" y="1758462"/>
            <a:chExt cx="4363967" cy="1642841"/>
          </a:xfrm>
        </p:grpSpPr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19A7E22E-8950-493F-A17D-9A04FCE89E3C}"/>
                </a:ext>
              </a:extLst>
            </p:cNvPr>
            <p:cNvSpPr/>
            <p:nvPr/>
          </p:nvSpPr>
          <p:spPr>
            <a:xfrm>
              <a:off x="914400" y="1758462"/>
              <a:ext cx="1081453" cy="1081453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A5B7E441-F73A-4233-B5FA-C52C340E9A12}"/>
                </a:ext>
              </a:extLst>
            </p:cNvPr>
            <p:cNvGrpSpPr/>
            <p:nvPr/>
          </p:nvGrpSpPr>
          <p:grpSpPr>
            <a:xfrm>
              <a:off x="2310668" y="2422680"/>
              <a:ext cx="2967698" cy="978623"/>
              <a:chOff x="1985513" y="4307149"/>
              <a:chExt cx="2380861" cy="978623"/>
            </a:xfrm>
          </p:grpSpPr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C2E232E5-354E-4CC2-94B0-E88B101EB72B}"/>
                  </a:ext>
                </a:extLst>
              </p:cNvPr>
              <p:cNvSpPr txBox="1"/>
              <p:nvPr/>
            </p:nvSpPr>
            <p:spPr>
              <a:xfrm>
                <a:off x="2004348" y="4639441"/>
                <a:ext cx="2346637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 </a:t>
                </a: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977F4CC6-570A-467D-A7C4-FCFF1F42358B}"/>
                  </a:ext>
                </a:extLst>
              </p:cNvPr>
              <p:cNvSpPr txBox="1"/>
              <p:nvPr/>
            </p:nvSpPr>
            <p:spPr>
              <a:xfrm>
                <a:off x="1985513" y="4307149"/>
                <a:ext cx="238086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600" dirty="0">
                    <a:solidFill>
                      <a:schemeClr val="accent2"/>
                    </a:solidFill>
                    <a:ea typeface="FZShuTi" pitchFamily="2" charset="-122"/>
                    <a:cs typeface="Arial" pitchFamily="34" charset="0"/>
                  </a:rPr>
                  <a:t>EASY TO CHANGE COLORS.</a:t>
                </a:r>
                <a:endParaRPr lang="ko-KR" altLang="en-US" sz="1600" dirty="0">
                  <a:solidFill>
                    <a:schemeClr val="accent2"/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590EF5DE-2E6A-4786-A506-89AE0652BFDF}"/>
                </a:ext>
              </a:extLst>
            </p:cNvPr>
            <p:cNvSpPr txBox="1"/>
            <p:nvPr/>
          </p:nvSpPr>
          <p:spPr>
            <a:xfrm>
              <a:off x="914399" y="2939638"/>
              <a:ext cx="108145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2400" dirty="0">
                  <a:solidFill>
                    <a:schemeClr val="accent2"/>
                  </a:solidFill>
                  <a:ea typeface="FZShuTi" pitchFamily="2" charset="-122"/>
                  <a:cs typeface="Arial" pitchFamily="34" charset="0"/>
                </a:rPr>
                <a:t>$1.99</a:t>
              </a:r>
              <a:endParaRPr lang="ko-KR" altLang="en-US" sz="2400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56672972-501D-46B6-894D-AF87AC2A85B1}"/>
              </a:ext>
            </a:extLst>
          </p:cNvPr>
          <p:cNvGrpSpPr/>
          <p:nvPr/>
        </p:nvGrpSpPr>
        <p:grpSpPr>
          <a:xfrm>
            <a:off x="914399" y="4159522"/>
            <a:ext cx="4363967" cy="1642841"/>
            <a:chOff x="914399" y="1758462"/>
            <a:chExt cx="4363967" cy="1642841"/>
          </a:xfrm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A40B9F0B-6A11-4BA1-B705-691C06D58796}"/>
                </a:ext>
              </a:extLst>
            </p:cNvPr>
            <p:cNvSpPr/>
            <p:nvPr/>
          </p:nvSpPr>
          <p:spPr>
            <a:xfrm>
              <a:off x="914400" y="1758462"/>
              <a:ext cx="1081453" cy="1081453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5CB14163-7655-4EB6-B7B4-1E662FCD7E30}"/>
                </a:ext>
              </a:extLst>
            </p:cNvPr>
            <p:cNvGrpSpPr/>
            <p:nvPr/>
          </p:nvGrpSpPr>
          <p:grpSpPr>
            <a:xfrm>
              <a:off x="2310668" y="2422680"/>
              <a:ext cx="2967698" cy="978623"/>
              <a:chOff x="1985513" y="4307149"/>
              <a:chExt cx="2380861" cy="978623"/>
            </a:xfrm>
          </p:grpSpPr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5F32D077-45BF-49A0-8130-08D45D667899}"/>
                  </a:ext>
                </a:extLst>
              </p:cNvPr>
              <p:cNvSpPr txBox="1"/>
              <p:nvPr/>
            </p:nvSpPr>
            <p:spPr>
              <a:xfrm>
                <a:off x="2004348" y="4639441"/>
                <a:ext cx="2346637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 </a:t>
                </a:r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D5035C27-74D0-4F37-82ED-3D0049898B65}"/>
                  </a:ext>
                </a:extLst>
              </p:cNvPr>
              <p:cNvSpPr txBox="1"/>
              <p:nvPr/>
            </p:nvSpPr>
            <p:spPr>
              <a:xfrm>
                <a:off x="1985513" y="4307149"/>
                <a:ext cx="238086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600" dirty="0">
                    <a:solidFill>
                      <a:schemeClr val="accent4"/>
                    </a:solidFill>
                    <a:ea typeface="FZShuTi" pitchFamily="2" charset="-122"/>
                    <a:cs typeface="Arial" pitchFamily="34" charset="0"/>
                  </a:rPr>
                  <a:t>EASY TO CHANGE COLORS.</a:t>
                </a:r>
                <a:endParaRPr lang="ko-KR" altLang="en-US" sz="1600" dirty="0">
                  <a:solidFill>
                    <a:schemeClr val="accent4"/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0FB7DED7-A917-4BC6-9364-DEDF0094D562}"/>
                </a:ext>
              </a:extLst>
            </p:cNvPr>
            <p:cNvSpPr txBox="1"/>
            <p:nvPr/>
          </p:nvSpPr>
          <p:spPr>
            <a:xfrm>
              <a:off x="914399" y="2939638"/>
              <a:ext cx="108145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2400" dirty="0">
                  <a:solidFill>
                    <a:schemeClr val="accent4"/>
                  </a:solidFill>
                  <a:ea typeface="FZShuTi" pitchFamily="2" charset="-122"/>
                  <a:cs typeface="Arial" pitchFamily="34" charset="0"/>
                </a:rPr>
                <a:t>$1.99</a:t>
              </a:r>
              <a:endParaRPr lang="ko-KR" altLang="en-US" sz="2400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CCB1331E-C4A5-445F-9200-73B74E67E614}"/>
              </a:ext>
            </a:extLst>
          </p:cNvPr>
          <p:cNvGrpSpPr/>
          <p:nvPr/>
        </p:nvGrpSpPr>
        <p:grpSpPr>
          <a:xfrm>
            <a:off x="6693876" y="4159522"/>
            <a:ext cx="4363967" cy="1642841"/>
            <a:chOff x="914399" y="1758462"/>
            <a:chExt cx="4363967" cy="1642841"/>
          </a:xfrm>
        </p:grpSpPr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DA17C440-F399-44C0-B002-BE79B9E34757}"/>
                </a:ext>
              </a:extLst>
            </p:cNvPr>
            <p:cNvSpPr/>
            <p:nvPr/>
          </p:nvSpPr>
          <p:spPr>
            <a:xfrm>
              <a:off x="914400" y="1758462"/>
              <a:ext cx="1081453" cy="1081453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46E296C6-AFBE-4DBC-A2C7-3AFBC09F3798}"/>
                </a:ext>
              </a:extLst>
            </p:cNvPr>
            <p:cNvGrpSpPr/>
            <p:nvPr/>
          </p:nvGrpSpPr>
          <p:grpSpPr>
            <a:xfrm>
              <a:off x="2310668" y="2422680"/>
              <a:ext cx="2967698" cy="978623"/>
              <a:chOff x="1985513" y="4307149"/>
              <a:chExt cx="2380861" cy="978623"/>
            </a:xfrm>
          </p:grpSpPr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5DAD601F-25E7-4EC4-AF19-E32C7B2479EE}"/>
                  </a:ext>
                </a:extLst>
              </p:cNvPr>
              <p:cNvSpPr txBox="1"/>
              <p:nvPr/>
            </p:nvSpPr>
            <p:spPr>
              <a:xfrm>
                <a:off x="2004348" y="4639441"/>
                <a:ext cx="2346637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You can simply impress your audience and add a unique zing and appeal to your Presentations.  </a:t>
                </a: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43EC2AD8-278D-471A-BABA-FD80C3BF581E}"/>
                  </a:ext>
                </a:extLst>
              </p:cNvPr>
              <p:cNvSpPr txBox="1"/>
              <p:nvPr/>
            </p:nvSpPr>
            <p:spPr>
              <a:xfrm>
                <a:off x="1985513" y="4307149"/>
                <a:ext cx="238086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600" dirty="0">
                    <a:solidFill>
                      <a:schemeClr val="accent3"/>
                    </a:solidFill>
                    <a:ea typeface="FZShuTi" pitchFamily="2" charset="-122"/>
                    <a:cs typeface="Arial" pitchFamily="34" charset="0"/>
                  </a:rPr>
                  <a:t>EASY TO CHANGE COLORS.</a:t>
                </a:r>
                <a:endParaRPr lang="ko-KR" altLang="en-US" sz="1600" dirty="0">
                  <a:solidFill>
                    <a:schemeClr val="accent3"/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1DBAB08E-1015-4A9C-B4C9-27F2EAEC4151}"/>
                </a:ext>
              </a:extLst>
            </p:cNvPr>
            <p:cNvSpPr txBox="1"/>
            <p:nvPr/>
          </p:nvSpPr>
          <p:spPr>
            <a:xfrm>
              <a:off x="914399" y="2939638"/>
              <a:ext cx="108145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2400" dirty="0">
                  <a:solidFill>
                    <a:schemeClr val="accent3"/>
                  </a:solidFill>
                  <a:ea typeface="FZShuTi" pitchFamily="2" charset="-122"/>
                  <a:cs typeface="Arial" pitchFamily="34" charset="0"/>
                </a:rPr>
                <a:t>$1.99</a:t>
              </a:r>
              <a:endParaRPr lang="ko-KR" altLang="en-US" sz="2400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27" name="그룹 108">
            <a:extLst>
              <a:ext uri="{FF2B5EF4-FFF2-40B4-BE49-F238E27FC236}">
                <a16:creationId xmlns:a16="http://schemas.microsoft.com/office/drawing/2014/main" id="{21E40798-604B-4848-91DA-078E2BB15A99}"/>
              </a:ext>
            </a:extLst>
          </p:cNvPr>
          <p:cNvGrpSpPr/>
          <p:nvPr/>
        </p:nvGrpSpPr>
        <p:grpSpPr>
          <a:xfrm>
            <a:off x="1239037" y="2035149"/>
            <a:ext cx="432177" cy="493370"/>
            <a:chOff x="7322818" y="1544656"/>
            <a:chExt cx="2434437" cy="2779133"/>
          </a:xfrm>
          <a:solidFill>
            <a:schemeClr val="bg1"/>
          </a:solidFill>
        </p:grpSpPr>
        <p:sp>
          <p:nvSpPr>
            <p:cNvPr id="28" name="타원 109">
              <a:extLst>
                <a:ext uri="{FF2B5EF4-FFF2-40B4-BE49-F238E27FC236}">
                  <a16:creationId xmlns:a16="http://schemas.microsoft.com/office/drawing/2014/main" id="{75E769A4-A375-44C1-9E1D-304AF77C5B79}"/>
                </a:ext>
              </a:extLst>
            </p:cNvPr>
            <p:cNvSpPr/>
            <p:nvPr/>
          </p:nvSpPr>
          <p:spPr>
            <a:xfrm rot="1023001">
              <a:off x="7882224" y="2424122"/>
              <a:ext cx="876262" cy="72065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타원 110">
              <a:extLst>
                <a:ext uri="{FF2B5EF4-FFF2-40B4-BE49-F238E27FC236}">
                  <a16:creationId xmlns:a16="http://schemas.microsoft.com/office/drawing/2014/main" id="{69EED3BD-584B-4735-BC07-AF3B52E473AD}"/>
                </a:ext>
              </a:extLst>
            </p:cNvPr>
            <p:cNvSpPr/>
            <p:nvPr/>
          </p:nvSpPr>
          <p:spPr>
            <a:xfrm rot="1023001">
              <a:off x="8340738" y="2465286"/>
              <a:ext cx="876262" cy="72065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" name="자유형: 도형 111">
              <a:extLst>
                <a:ext uri="{FF2B5EF4-FFF2-40B4-BE49-F238E27FC236}">
                  <a16:creationId xmlns:a16="http://schemas.microsoft.com/office/drawing/2014/main" id="{FA8E5BB4-FFA2-488D-A1C5-8A7FDEE4EF75}"/>
                </a:ext>
              </a:extLst>
            </p:cNvPr>
            <p:cNvSpPr/>
            <p:nvPr/>
          </p:nvSpPr>
          <p:spPr>
            <a:xfrm>
              <a:off x="7870936" y="2805575"/>
              <a:ext cx="1345565" cy="1518214"/>
            </a:xfrm>
            <a:custGeom>
              <a:avLst/>
              <a:gdLst>
                <a:gd name="connsiteX0" fmla="*/ 854110 w 1396721"/>
                <a:gd name="connsiteY0" fmla="*/ 70339 h 1487156"/>
                <a:gd name="connsiteX1" fmla="*/ 854110 w 1396721"/>
                <a:gd name="connsiteY1" fmla="*/ 0 h 1487156"/>
                <a:gd name="connsiteX2" fmla="*/ 864158 w 1396721"/>
                <a:gd name="connsiteY2" fmla="*/ 472273 h 1487156"/>
                <a:gd name="connsiteX3" fmla="*/ 1165609 w 1396721"/>
                <a:gd name="connsiteY3" fmla="*/ 291403 h 1487156"/>
                <a:gd name="connsiteX4" fmla="*/ 1396721 w 1396721"/>
                <a:gd name="connsiteY4" fmla="*/ 462225 h 1487156"/>
                <a:gd name="connsiteX5" fmla="*/ 954593 w 1396721"/>
                <a:gd name="connsiteY5" fmla="*/ 693337 h 1487156"/>
                <a:gd name="connsiteX6" fmla="*/ 1034980 w 1396721"/>
                <a:gd name="connsiteY6" fmla="*/ 844062 h 1487156"/>
                <a:gd name="connsiteX7" fmla="*/ 813916 w 1396721"/>
                <a:gd name="connsiteY7" fmla="*/ 844062 h 1487156"/>
                <a:gd name="connsiteX8" fmla="*/ 793820 w 1396721"/>
                <a:gd name="connsiteY8" fmla="*/ 1165609 h 1487156"/>
                <a:gd name="connsiteX9" fmla="*/ 884255 w 1396721"/>
                <a:gd name="connsiteY9" fmla="*/ 1195754 h 1487156"/>
                <a:gd name="connsiteX10" fmla="*/ 763674 w 1396721"/>
                <a:gd name="connsiteY10" fmla="*/ 1487156 h 1487156"/>
                <a:gd name="connsiteX11" fmla="*/ 90435 w 1396721"/>
                <a:gd name="connsiteY11" fmla="*/ 1416818 h 1487156"/>
                <a:gd name="connsiteX12" fmla="*/ 60290 w 1396721"/>
                <a:gd name="connsiteY12" fmla="*/ 924449 h 1487156"/>
                <a:gd name="connsiteX13" fmla="*/ 180870 w 1396721"/>
                <a:gd name="connsiteY13" fmla="*/ 1024932 h 1487156"/>
                <a:gd name="connsiteX14" fmla="*/ 271305 w 1396721"/>
                <a:gd name="connsiteY14" fmla="*/ 703385 h 1487156"/>
                <a:gd name="connsiteX15" fmla="*/ 0 w 1396721"/>
                <a:gd name="connsiteY15" fmla="*/ 241161 h 1487156"/>
                <a:gd name="connsiteX16" fmla="*/ 301450 w 1396721"/>
                <a:gd name="connsiteY16" fmla="*/ 110532 h 1487156"/>
                <a:gd name="connsiteX17" fmla="*/ 452176 w 1396721"/>
                <a:gd name="connsiteY17" fmla="*/ 361741 h 1487156"/>
                <a:gd name="connsiteX18" fmla="*/ 522514 w 1396721"/>
                <a:gd name="connsiteY18" fmla="*/ 20097 h 1487156"/>
                <a:gd name="connsiteX19" fmla="*/ 823965 w 1396721"/>
                <a:gd name="connsiteY19" fmla="*/ 20097 h 1487156"/>
                <a:gd name="connsiteX0" fmla="*/ 854110 w 1396721"/>
                <a:gd name="connsiteY0" fmla="*/ 50242 h 1467059"/>
                <a:gd name="connsiteX1" fmla="*/ 864158 w 1396721"/>
                <a:gd name="connsiteY1" fmla="*/ 452176 h 1467059"/>
                <a:gd name="connsiteX2" fmla="*/ 1165609 w 1396721"/>
                <a:gd name="connsiteY2" fmla="*/ 271306 h 1467059"/>
                <a:gd name="connsiteX3" fmla="*/ 1396721 w 1396721"/>
                <a:gd name="connsiteY3" fmla="*/ 442128 h 1467059"/>
                <a:gd name="connsiteX4" fmla="*/ 954593 w 1396721"/>
                <a:gd name="connsiteY4" fmla="*/ 673240 h 1467059"/>
                <a:gd name="connsiteX5" fmla="*/ 1034980 w 1396721"/>
                <a:gd name="connsiteY5" fmla="*/ 823965 h 1467059"/>
                <a:gd name="connsiteX6" fmla="*/ 813916 w 1396721"/>
                <a:gd name="connsiteY6" fmla="*/ 823965 h 1467059"/>
                <a:gd name="connsiteX7" fmla="*/ 793820 w 1396721"/>
                <a:gd name="connsiteY7" fmla="*/ 1145512 h 1467059"/>
                <a:gd name="connsiteX8" fmla="*/ 884255 w 1396721"/>
                <a:gd name="connsiteY8" fmla="*/ 1175657 h 1467059"/>
                <a:gd name="connsiteX9" fmla="*/ 763674 w 1396721"/>
                <a:gd name="connsiteY9" fmla="*/ 1467059 h 1467059"/>
                <a:gd name="connsiteX10" fmla="*/ 90435 w 1396721"/>
                <a:gd name="connsiteY10" fmla="*/ 1396721 h 1467059"/>
                <a:gd name="connsiteX11" fmla="*/ 60290 w 1396721"/>
                <a:gd name="connsiteY11" fmla="*/ 904352 h 1467059"/>
                <a:gd name="connsiteX12" fmla="*/ 180870 w 1396721"/>
                <a:gd name="connsiteY12" fmla="*/ 1004835 h 1467059"/>
                <a:gd name="connsiteX13" fmla="*/ 271305 w 1396721"/>
                <a:gd name="connsiteY13" fmla="*/ 683288 h 1467059"/>
                <a:gd name="connsiteX14" fmla="*/ 0 w 1396721"/>
                <a:gd name="connsiteY14" fmla="*/ 221064 h 1467059"/>
                <a:gd name="connsiteX15" fmla="*/ 301450 w 1396721"/>
                <a:gd name="connsiteY15" fmla="*/ 90435 h 1467059"/>
                <a:gd name="connsiteX16" fmla="*/ 452176 w 1396721"/>
                <a:gd name="connsiteY16" fmla="*/ 341644 h 1467059"/>
                <a:gd name="connsiteX17" fmla="*/ 522514 w 1396721"/>
                <a:gd name="connsiteY17" fmla="*/ 0 h 1467059"/>
                <a:gd name="connsiteX18" fmla="*/ 823965 w 1396721"/>
                <a:gd name="connsiteY18" fmla="*/ 0 h 1467059"/>
                <a:gd name="connsiteX0" fmla="*/ 854110 w 1396721"/>
                <a:gd name="connsiteY0" fmla="*/ 50242 h 1467059"/>
                <a:gd name="connsiteX1" fmla="*/ 864158 w 1396721"/>
                <a:gd name="connsiteY1" fmla="*/ 452176 h 1467059"/>
                <a:gd name="connsiteX2" fmla="*/ 1165609 w 1396721"/>
                <a:gd name="connsiteY2" fmla="*/ 271306 h 1467059"/>
                <a:gd name="connsiteX3" fmla="*/ 1396721 w 1396721"/>
                <a:gd name="connsiteY3" fmla="*/ 442128 h 1467059"/>
                <a:gd name="connsiteX4" fmla="*/ 954593 w 1396721"/>
                <a:gd name="connsiteY4" fmla="*/ 673240 h 1467059"/>
                <a:gd name="connsiteX5" fmla="*/ 1034980 w 1396721"/>
                <a:gd name="connsiteY5" fmla="*/ 823965 h 1467059"/>
                <a:gd name="connsiteX6" fmla="*/ 813916 w 1396721"/>
                <a:gd name="connsiteY6" fmla="*/ 823965 h 1467059"/>
                <a:gd name="connsiteX7" fmla="*/ 793820 w 1396721"/>
                <a:gd name="connsiteY7" fmla="*/ 1145512 h 1467059"/>
                <a:gd name="connsiteX8" fmla="*/ 884255 w 1396721"/>
                <a:gd name="connsiteY8" fmla="*/ 1175657 h 1467059"/>
                <a:gd name="connsiteX9" fmla="*/ 763674 w 1396721"/>
                <a:gd name="connsiteY9" fmla="*/ 1467059 h 1467059"/>
                <a:gd name="connsiteX10" fmla="*/ 90435 w 1396721"/>
                <a:gd name="connsiteY10" fmla="*/ 1396721 h 1467059"/>
                <a:gd name="connsiteX11" fmla="*/ 60290 w 1396721"/>
                <a:gd name="connsiteY11" fmla="*/ 904352 h 1467059"/>
                <a:gd name="connsiteX12" fmla="*/ 180870 w 1396721"/>
                <a:gd name="connsiteY12" fmla="*/ 1004835 h 1467059"/>
                <a:gd name="connsiteX13" fmla="*/ 271305 w 1396721"/>
                <a:gd name="connsiteY13" fmla="*/ 683288 h 1467059"/>
                <a:gd name="connsiteX14" fmla="*/ 0 w 1396721"/>
                <a:gd name="connsiteY14" fmla="*/ 221064 h 1467059"/>
                <a:gd name="connsiteX15" fmla="*/ 301450 w 1396721"/>
                <a:gd name="connsiteY15" fmla="*/ 90435 h 1467059"/>
                <a:gd name="connsiteX16" fmla="*/ 452176 w 1396721"/>
                <a:gd name="connsiteY16" fmla="*/ 341644 h 1467059"/>
                <a:gd name="connsiteX17" fmla="*/ 522514 w 1396721"/>
                <a:gd name="connsiteY17" fmla="*/ 0 h 1467059"/>
                <a:gd name="connsiteX0" fmla="*/ 847716 w 1396721"/>
                <a:gd name="connsiteY0" fmla="*/ 0 h 1490352"/>
                <a:gd name="connsiteX1" fmla="*/ 864158 w 1396721"/>
                <a:gd name="connsiteY1" fmla="*/ 475469 h 1490352"/>
                <a:gd name="connsiteX2" fmla="*/ 1165609 w 1396721"/>
                <a:gd name="connsiteY2" fmla="*/ 294599 h 1490352"/>
                <a:gd name="connsiteX3" fmla="*/ 1396721 w 1396721"/>
                <a:gd name="connsiteY3" fmla="*/ 465421 h 1490352"/>
                <a:gd name="connsiteX4" fmla="*/ 954593 w 1396721"/>
                <a:gd name="connsiteY4" fmla="*/ 696533 h 1490352"/>
                <a:gd name="connsiteX5" fmla="*/ 1034980 w 1396721"/>
                <a:gd name="connsiteY5" fmla="*/ 847258 h 1490352"/>
                <a:gd name="connsiteX6" fmla="*/ 813916 w 1396721"/>
                <a:gd name="connsiteY6" fmla="*/ 847258 h 1490352"/>
                <a:gd name="connsiteX7" fmla="*/ 793820 w 1396721"/>
                <a:gd name="connsiteY7" fmla="*/ 1168805 h 1490352"/>
                <a:gd name="connsiteX8" fmla="*/ 884255 w 1396721"/>
                <a:gd name="connsiteY8" fmla="*/ 1198950 h 1490352"/>
                <a:gd name="connsiteX9" fmla="*/ 763674 w 1396721"/>
                <a:gd name="connsiteY9" fmla="*/ 1490352 h 1490352"/>
                <a:gd name="connsiteX10" fmla="*/ 90435 w 1396721"/>
                <a:gd name="connsiteY10" fmla="*/ 1420014 h 1490352"/>
                <a:gd name="connsiteX11" fmla="*/ 60290 w 1396721"/>
                <a:gd name="connsiteY11" fmla="*/ 927645 h 1490352"/>
                <a:gd name="connsiteX12" fmla="*/ 180870 w 1396721"/>
                <a:gd name="connsiteY12" fmla="*/ 1028128 h 1490352"/>
                <a:gd name="connsiteX13" fmla="*/ 271305 w 1396721"/>
                <a:gd name="connsiteY13" fmla="*/ 706581 h 1490352"/>
                <a:gd name="connsiteX14" fmla="*/ 0 w 1396721"/>
                <a:gd name="connsiteY14" fmla="*/ 244357 h 1490352"/>
                <a:gd name="connsiteX15" fmla="*/ 301450 w 1396721"/>
                <a:gd name="connsiteY15" fmla="*/ 113728 h 1490352"/>
                <a:gd name="connsiteX16" fmla="*/ 452176 w 1396721"/>
                <a:gd name="connsiteY16" fmla="*/ 364937 h 1490352"/>
                <a:gd name="connsiteX17" fmla="*/ 522514 w 1396721"/>
                <a:gd name="connsiteY17" fmla="*/ 23293 h 1490352"/>
                <a:gd name="connsiteX0" fmla="*/ 847716 w 1396721"/>
                <a:gd name="connsiteY0" fmla="*/ 40651 h 1531003"/>
                <a:gd name="connsiteX1" fmla="*/ 864158 w 1396721"/>
                <a:gd name="connsiteY1" fmla="*/ 516120 h 1531003"/>
                <a:gd name="connsiteX2" fmla="*/ 1165609 w 1396721"/>
                <a:gd name="connsiteY2" fmla="*/ 335250 h 1531003"/>
                <a:gd name="connsiteX3" fmla="*/ 1396721 w 1396721"/>
                <a:gd name="connsiteY3" fmla="*/ 506072 h 1531003"/>
                <a:gd name="connsiteX4" fmla="*/ 954593 w 1396721"/>
                <a:gd name="connsiteY4" fmla="*/ 737184 h 1531003"/>
                <a:gd name="connsiteX5" fmla="*/ 1034980 w 1396721"/>
                <a:gd name="connsiteY5" fmla="*/ 887909 h 1531003"/>
                <a:gd name="connsiteX6" fmla="*/ 813916 w 1396721"/>
                <a:gd name="connsiteY6" fmla="*/ 887909 h 1531003"/>
                <a:gd name="connsiteX7" fmla="*/ 793820 w 1396721"/>
                <a:gd name="connsiteY7" fmla="*/ 1209456 h 1531003"/>
                <a:gd name="connsiteX8" fmla="*/ 884255 w 1396721"/>
                <a:gd name="connsiteY8" fmla="*/ 1239601 h 1531003"/>
                <a:gd name="connsiteX9" fmla="*/ 763674 w 1396721"/>
                <a:gd name="connsiteY9" fmla="*/ 1531003 h 1531003"/>
                <a:gd name="connsiteX10" fmla="*/ 90435 w 1396721"/>
                <a:gd name="connsiteY10" fmla="*/ 1460665 h 1531003"/>
                <a:gd name="connsiteX11" fmla="*/ 60290 w 1396721"/>
                <a:gd name="connsiteY11" fmla="*/ 968296 h 1531003"/>
                <a:gd name="connsiteX12" fmla="*/ 180870 w 1396721"/>
                <a:gd name="connsiteY12" fmla="*/ 1068779 h 1531003"/>
                <a:gd name="connsiteX13" fmla="*/ 271305 w 1396721"/>
                <a:gd name="connsiteY13" fmla="*/ 747232 h 1531003"/>
                <a:gd name="connsiteX14" fmla="*/ 0 w 1396721"/>
                <a:gd name="connsiteY14" fmla="*/ 285008 h 1531003"/>
                <a:gd name="connsiteX15" fmla="*/ 301450 w 1396721"/>
                <a:gd name="connsiteY15" fmla="*/ 154379 h 1531003"/>
                <a:gd name="connsiteX16" fmla="*/ 452176 w 1396721"/>
                <a:gd name="connsiteY16" fmla="*/ 405588 h 1531003"/>
                <a:gd name="connsiteX17" fmla="*/ 557683 w 1396721"/>
                <a:gd name="connsiteY17" fmla="*/ 0 h 1531003"/>
                <a:gd name="connsiteX0" fmla="*/ 847716 w 1396721"/>
                <a:gd name="connsiteY0" fmla="*/ 40651 h 1531003"/>
                <a:gd name="connsiteX1" fmla="*/ 864158 w 1396721"/>
                <a:gd name="connsiteY1" fmla="*/ 516120 h 1531003"/>
                <a:gd name="connsiteX2" fmla="*/ 1165609 w 1396721"/>
                <a:gd name="connsiteY2" fmla="*/ 335250 h 1531003"/>
                <a:gd name="connsiteX3" fmla="*/ 1396721 w 1396721"/>
                <a:gd name="connsiteY3" fmla="*/ 506072 h 1531003"/>
                <a:gd name="connsiteX4" fmla="*/ 954593 w 1396721"/>
                <a:gd name="connsiteY4" fmla="*/ 737184 h 1531003"/>
                <a:gd name="connsiteX5" fmla="*/ 1034980 w 1396721"/>
                <a:gd name="connsiteY5" fmla="*/ 887909 h 1531003"/>
                <a:gd name="connsiteX6" fmla="*/ 813916 w 1396721"/>
                <a:gd name="connsiteY6" fmla="*/ 887909 h 1531003"/>
                <a:gd name="connsiteX7" fmla="*/ 793820 w 1396721"/>
                <a:gd name="connsiteY7" fmla="*/ 1209456 h 1531003"/>
                <a:gd name="connsiteX8" fmla="*/ 884255 w 1396721"/>
                <a:gd name="connsiteY8" fmla="*/ 1239601 h 1531003"/>
                <a:gd name="connsiteX9" fmla="*/ 763674 w 1396721"/>
                <a:gd name="connsiteY9" fmla="*/ 1531003 h 1531003"/>
                <a:gd name="connsiteX10" fmla="*/ 90435 w 1396721"/>
                <a:gd name="connsiteY10" fmla="*/ 1460665 h 1531003"/>
                <a:gd name="connsiteX11" fmla="*/ 60290 w 1396721"/>
                <a:gd name="connsiteY11" fmla="*/ 968296 h 1531003"/>
                <a:gd name="connsiteX12" fmla="*/ 180870 w 1396721"/>
                <a:gd name="connsiteY12" fmla="*/ 1068779 h 1531003"/>
                <a:gd name="connsiteX13" fmla="*/ 271305 w 1396721"/>
                <a:gd name="connsiteY13" fmla="*/ 747232 h 1531003"/>
                <a:gd name="connsiteX14" fmla="*/ 0 w 1396721"/>
                <a:gd name="connsiteY14" fmla="*/ 285008 h 1531003"/>
                <a:gd name="connsiteX15" fmla="*/ 301450 w 1396721"/>
                <a:gd name="connsiteY15" fmla="*/ 154379 h 1531003"/>
                <a:gd name="connsiteX16" fmla="*/ 452176 w 1396721"/>
                <a:gd name="connsiteY16" fmla="*/ 405588 h 1531003"/>
                <a:gd name="connsiteX17" fmla="*/ 557683 w 1396721"/>
                <a:gd name="connsiteY17" fmla="*/ 0 h 1531003"/>
                <a:gd name="connsiteX0" fmla="*/ 847716 w 1396721"/>
                <a:gd name="connsiteY0" fmla="*/ 40651 h 1531003"/>
                <a:gd name="connsiteX1" fmla="*/ 864158 w 1396721"/>
                <a:gd name="connsiteY1" fmla="*/ 516120 h 1531003"/>
                <a:gd name="connsiteX2" fmla="*/ 1165609 w 1396721"/>
                <a:gd name="connsiteY2" fmla="*/ 335250 h 1531003"/>
                <a:gd name="connsiteX3" fmla="*/ 1396721 w 1396721"/>
                <a:gd name="connsiteY3" fmla="*/ 506072 h 1531003"/>
                <a:gd name="connsiteX4" fmla="*/ 954593 w 1396721"/>
                <a:gd name="connsiteY4" fmla="*/ 737184 h 1531003"/>
                <a:gd name="connsiteX5" fmla="*/ 1034980 w 1396721"/>
                <a:gd name="connsiteY5" fmla="*/ 887909 h 1531003"/>
                <a:gd name="connsiteX6" fmla="*/ 813916 w 1396721"/>
                <a:gd name="connsiteY6" fmla="*/ 887909 h 1531003"/>
                <a:gd name="connsiteX7" fmla="*/ 793820 w 1396721"/>
                <a:gd name="connsiteY7" fmla="*/ 1209456 h 1531003"/>
                <a:gd name="connsiteX8" fmla="*/ 884255 w 1396721"/>
                <a:gd name="connsiteY8" fmla="*/ 1239601 h 1531003"/>
                <a:gd name="connsiteX9" fmla="*/ 763674 w 1396721"/>
                <a:gd name="connsiteY9" fmla="*/ 1531003 h 1531003"/>
                <a:gd name="connsiteX10" fmla="*/ 90435 w 1396721"/>
                <a:gd name="connsiteY10" fmla="*/ 1460665 h 1531003"/>
                <a:gd name="connsiteX11" fmla="*/ 60290 w 1396721"/>
                <a:gd name="connsiteY11" fmla="*/ 968296 h 1531003"/>
                <a:gd name="connsiteX12" fmla="*/ 180870 w 1396721"/>
                <a:gd name="connsiteY12" fmla="*/ 1068779 h 1531003"/>
                <a:gd name="connsiteX13" fmla="*/ 271305 w 1396721"/>
                <a:gd name="connsiteY13" fmla="*/ 747232 h 1531003"/>
                <a:gd name="connsiteX14" fmla="*/ 0 w 1396721"/>
                <a:gd name="connsiteY14" fmla="*/ 285008 h 1531003"/>
                <a:gd name="connsiteX15" fmla="*/ 301450 w 1396721"/>
                <a:gd name="connsiteY15" fmla="*/ 154379 h 1531003"/>
                <a:gd name="connsiteX16" fmla="*/ 452176 w 1396721"/>
                <a:gd name="connsiteY16" fmla="*/ 405588 h 1531003"/>
                <a:gd name="connsiteX17" fmla="*/ 557683 w 1396721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96829 w 1387129"/>
                <a:gd name="connsiteY10" fmla="*/ 1435087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122407 w 1387129"/>
                <a:gd name="connsiteY10" fmla="*/ 1521411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122407 w 1387129"/>
                <a:gd name="connsiteY10" fmla="*/ 1521411 h 1531003"/>
                <a:gd name="connsiteX11" fmla="*/ 92261 w 1387129"/>
                <a:gd name="connsiteY11" fmla="*/ 108659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122407 w 1387129"/>
                <a:gd name="connsiteY10" fmla="*/ 1521411 h 1531003"/>
                <a:gd name="connsiteX11" fmla="*/ 92261 w 1387129"/>
                <a:gd name="connsiteY11" fmla="*/ 1086592 h 1531003"/>
                <a:gd name="connsiteX12" fmla="*/ 216039 w 1387129"/>
                <a:gd name="connsiteY12" fmla="*/ 1206258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208731 w 1387129"/>
                <a:gd name="connsiteY10" fmla="*/ 1505425 h 1531003"/>
                <a:gd name="connsiteX11" fmla="*/ 92261 w 1387129"/>
                <a:gd name="connsiteY11" fmla="*/ 1086592 h 1531003"/>
                <a:gd name="connsiteX12" fmla="*/ 216039 w 1387129"/>
                <a:gd name="connsiteY12" fmla="*/ 1206258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208731 w 1387129"/>
                <a:gd name="connsiteY10" fmla="*/ 1505425 h 1531003"/>
                <a:gd name="connsiteX11" fmla="*/ 146613 w 1387129"/>
                <a:gd name="connsiteY11" fmla="*/ 1166522 h 1531003"/>
                <a:gd name="connsiteX12" fmla="*/ 216039 w 1387129"/>
                <a:gd name="connsiteY12" fmla="*/ 1206258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208731 w 1387129"/>
                <a:gd name="connsiteY10" fmla="*/ 1505425 h 1531003"/>
                <a:gd name="connsiteX11" fmla="*/ 146613 w 1387129"/>
                <a:gd name="connsiteY11" fmla="*/ 1166522 h 1531003"/>
                <a:gd name="connsiteX12" fmla="*/ 209645 w 1387129"/>
                <a:gd name="connsiteY12" fmla="*/ 1196667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208731 w 1387129"/>
                <a:gd name="connsiteY10" fmla="*/ 1505425 h 1531003"/>
                <a:gd name="connsiteX11" fmla="*/ 146613 w 1387129"/>
                <a:gd name="connsiteY11" fmla="*/ 1166522 h 1531003"/>
                <a:gd name="connsiteX12" fmla="*/ 209645 w 1387129"/>
                <a:gd name="connsiteY12" fmla="*/ 1196667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74663 w 1387129"/>
                <a:gd name="connsiteY8" fmla="*/ 1239601 h 1518214"/>
                <a:gd name="connsiteX9" fmla="*/ 754082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74663 w 1387129"/>
                <a:gd name="connsiteY8" fmla="*/ 1239601 h 1518214"/>
                <a:gd name="connsiteX9" fmla="*/ 754082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74663 w 1387129"/>
                <a:gd name="connsiteY8" fmla="*/ 1239601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983824 w 1387129"/>
                <a:gd name="connsiteY5" fmla="*/ 881515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83824 w 1387129"/>
                <a:gd name="connsiteY5" fmla="*/ 881515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83824 w 1387129"/>
                <a:gd name="connsiteY5" fmla="*/ 881515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07091 w 1387129"/>
                <a:gd name="connsiteY5" fmla="*/ 89110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07091 w 1387129"/>
                <a:gd name="connsiteY5" fmla="*/ 89110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07091 w 1387129"/>
                <a:gd name="connsiteY5" fmla="*/ 89110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07091 w 1387129"/>
                <a:gd name="connsiteY5" fmla="*/ 89110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81314 w 1387129"/>
                <a:gd name="connsiteY13" fmla="*/ 735052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81314 w 1387129"/>
                <a:gd name="connsiteY13" fmla="*/ 735052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81314 w 1387129"/>
                <a:gd name="connsiteY13" fmla="*/ 735052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81314 w 1387129"/>
                <a:gd name="connsiteY13" fmla="*/ 735052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6705 w 1387129"/>
                <a:gd name="connsiteY4" fmla="*/ 746776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23077 w 1387129"/>
                <a:gd name="connsiteY5" fmla="*/ 78879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23077 w 1387129"/>
                <a:gd name="connsiteY5" fmla="*/ 78879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23077 w 1387129"/>
                <a:gd name="connsiteY5" fmla="*/ 78879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10288 w 1387129"/>
                <a:gd name="connsiteY5" fmla="*/ 785598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10288 w 1387129"/>
                <a:gd name="connsiteY5" fmla="*/ 785598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74340"/>
                <a:gd name="connsiteY0" fmla="*/ 40651 h 1518214"/>
                <a:gd name="connsiteX1" fmla="*/ 854566 w 1374340"/>
                <a:gd name="connsiteY1" fmla="*/ 516120 h 1518214"/>
                <a:gd name="connsiteX2" fmla="*/ 1156017 w 1374340"/>
                <a:gd name="connsiteY2" fmla="*/ 335250 h 1518214"/>
                <a:gd name="connsiteX3" fmla="*/ 1374340 w 1374340"/>
                <a:gd name="connsiteY3" fmla="*/ 509269 h 1518214"/>
                <a:gd name="connsiteX4" fmla="*/ 823508 w 1374340"/>
                <a:gd name="connsiteY4" fmla="*/ 765960 h 1518214"/>
                <a:gd name="connsiteX5" fmla="*/ 910288 w 1374340"/>
                <a:gd name="connsiteY5" fmla="*/ 785598 h 1518214"/>
                <a:gd name="connsiteX6" fmla="*/ 813915 w 1374340"/>
                <a:gd name="connsiteY6" fmla="*/ 833556 h 1518214"/>
                <a:gd name="connsiteX7" fmla="*/ 784228 w 1374340"/>
                <a:gd name="connsiteY7" fmla="*/ 1209456 h 1518214"/>
                <a:gd name="connsiteX8" fmla="*/ 849085 w 1374340"/>
                <a:gd name="connsiteY8" fmla="*/ 1214024 h 1518214"/>
                <a:gd name="connsiteX9" fmla="*/ 741293 w 1374340"/>
                <a:gd name="connsiteY9" fmla="*/ 1518214 h 1518214"/>
                <a:gd name="connsiteX10" fmla="*/ 208731 w 1374340"/>
                <a:gd name="connsiteY10" fmla="*/ 1505425 h 1518214"/>
                <a:gd name="connsiteX11" fmla="*/ 146613 w 1374340"/>
                <a:gd name="connsiteY11" fmla="*/ 1166522 h 1518214"/>
                <a:gd name="connsiteX12" fmla="*/ 209645 w 1374340"/>
                <a:gd name="connsiteY12" fmla="*/ 1196667 h 1518214"/>
                <a:gd name="connsiteX13" fmla="*/ 178117 w 1374340"/>
                <a:gd name="connsiteY13" fmla="*/ 715869 h 1518214"/>
                <a:gd name="connsiteX14" fmla="*/ 261713 w 1374340"/>
                <a:gd name="connsiteY14" fmla="*/ 747232 h 1518214"/>
                <a:gd name="connsiteX15" fmla="*/ 0 w 1374340"/>
                <a:gd name="connsiteY15" fmla="*/ 278613 h 1518214"/>
                <a:gd name="connsiteX16" fmla="*/ 291858 w 1374340"/>
                <a:gd name="connsiteY16" fmla="*/ 154379 h 1518214"/>
                <a:gd name="connsiteX17" fmla="*/ 442584 w 1374340"/>
                <a:gd name="connsiteY17" fmla="*/ 405588 h 1518214"/>
                <a:gd name="connsiteX18" fmla="*/ 548091 w 1374340"/>
                <a:gd name="connsiteY18" fmla="*/ 0 h 1518214"/>
                <a:gd name="connsiteX0" fmla="*/ 838124 w 1374340"/>
                <a:gd name="connsiteY0" fmla="*/ 40651 h 1518214"/>
                <a:gd name="connsiteX1" fmla="*/ 854566 w 1374340"/>
                <a:gd name="connsiteY1" fmla="*/ 516120 h 1518214"/>
                <a:gd name="connsiteX2" fmla="*/ 1156017 w 1374340"/>
                <a:gd name="connsiteY2" fmla="*/ 335250 h 1518214"/>
                <a:gd name="connsiteX3" fmla="*/ 1374340 w 1374340"/>
                <a:gd name="connsiteY3" fmla="*/ 509269 h 1518214"/>
                <a:gd name="connsiteX4" fmla="*/ 823508 w 1374340"/>
                <a:gd name="connsiteY4" fmla="*/ 765960 h 1518214"/>
                <a:gd name="connsiteX5" fmla="*/ 910288 w 1374340"/>
                <a:gd name="connsiteY5" fmla="*/ 785598 h 1518214"/>
                <a:gd name="connsiteX6" fmla="*/ 813915 w 1374340"/>
                <a:gd name="connsiteY6" fmla="*/ 833556 h 1518214"/>
                <a:gd name="connsiteX7" fmla="*/ 784228 w 1374340"/>
                <a:gd name="connsiteY7" fmla="*/ 1209456 h 1518214"/>
                <a:gd name="connsiteX8" fmla="*/ 849085 w 1374340"/>
                <a:gd name="connsiteY8" fmla="*/ 1214024 h 1518214"/>
                <a:gd name="connsiteX9" fmla="*/ 741293 w 1374340"/>
                <a:gd name="connsiteY9" fmla="*/ 1518214 h 1518214"/>
                <a:gd name="connsiteX10" fmla="*/ 208731 w 1374340"/>
                <a:gd name="connsiteY10" fmla="*/ 1505425 h 1518214"/>
                <a:gd name="connsiteX11" fmla="*/ 146613 w 1374340"/>
                <a:gd name="connsiteY11" fmla="*/ 1166522 h 1518214"/>
                <a:gd name="connsiteX12" fmla="*/ 209645 w 1374340"/>
                <a:gd name="connsiteY12" fmla="*/ 1196667 h 1518214"/>
                <a:gd name="connsiteX13" fmla="*/ 178117 w 1374340"/>
                <a:gd name="connsiteY13" fmla="*/ 715869 h 1518214"/>
                <a:gd name="connsiteX14" fmla="*/ 261713 w 1374340"/>
                <a:gd name="connsiteY14" fmla="*/ 747232 h 1518214"/>
                <a:gd name="connsiteX15" fmla="*/ 0 w 1374340"/>
                <a:gd name="connsiteY15" fmla="*/ 278613 h 1518214"/>
                <a:gd name="connsiteX16" fmla="*/ 291858 w 1374340"/>
                <a:gd name="connsiteY16" fmla="*/ 154379 h 1518214"/>
                <a:gd name="connsiteX17" fmla="*/ 442584 w 1374340"/>
                <a:gd name="connsiteY17" fmla="*/ 405588 h 1518214"/>
                <a:gd name="connsiteX18" fmla="*/ 548091 w 1374340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8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8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26382"/>
                <a:gd name="connsiteY0" fmla="*/ 40651 h 1518214"/>
                <a:gd name="connsiteX1" fmla="*/ 854566 w 1326382"/>
                <a:gd name="connsiteY1" fmla="*/ 516120 h 1518214"/>
                <a:gd name="connsiteX2" fmla="*/ 1156017 w 1326382"/>
                <a:gd name="connsiteY2" fmla="*/ 335250 h 1518214"/>
                <a:gd name="connsiteX3" fmla="*/ 1326382 w 1326382"/>
                <a:gd name="connsiteY3" fmla="*/ 442128 h 1518214"/>
                <a:gd name="connsiteX4" fmla="*/ 823508 w 1326382"/>
                <a:gd name="connsiteY4" fmla="*/ 765960 h 1518214"/>
                <a:gd name="connsiteX5" fmla="*/ 910288 w 1326382"/>
                <a:gd name="connsiteY5" fmla="*/ 785598 h 1518214"/>
                <a:gd name="connsiteX6" fmla="*/ 813915 w 1326382"/>
                <a:gd name="connsiteY6" fmla="*/ 833556 h 1518214"/>
                <a:gd name="connsiteX7" fmla="*/ 784228 w 1326382"/>
                <a:gd name="connsiteY7" fmla="*/ 1209456 h 1518214"/>
                <a:gd name="connsiteX8" fmla="*/ 849085 w 1326382"/>
                <a:gd name="connsiteY8" fmla="*/ 1214024 h 1518214"/>
                <a:gd name="connsiteX9" fmla="*/ 741293 w 1326382"/>
                <a:gd name="connsiteY9" fmla="*/ 1518214 h 1518214"/>
                <a:gd name="connsiteX10" fmla="*/ 208731 w 1326382"/>
                <a:gd name="connsiteY10" fmla="*/ 1505425 h 1518214"/>
                <a:gd name="connsiteX11" fmla="*/ 146613 w 1326382"/>
                <a:gd name="connsiteY11" fmla="*/ 1166522 h 1518214"/>
                <a:gd name="connsiteX12" fmla="*/ 209645 w 1326382"/>
                <a:gd name="connsiteY12" fmla="*/ 1196667 h 1518214"/>
                <a:gd name="connsiteX13" fmla="*/ 178117 w 1326382"/>
                <a:gd name="connsiteY13" fmla="*/ 715869 h 1518214"/>
                <a:gd name="connsiteX14" fmla="*/ 261713 w 1326382"/>
                <a:gd name="connsiteY14" fmla="*/ 747232 h 1518214"/>
                <a:gd name="connsiteX15" fmla="*/ 0 w 1326382"/>
                <a:gd name="connsiteY15" fmla="*/ 278613 h 1518214"/>
                <a:gd name="connsiteX16" fmla="*/ 291858 w 1326382"/>
                <a:gd name="connsiteY16" fmla="*/ 154379 h 1518214"/>
                <a:gd name="connsiteX17" fmla="*/ 442584 w 1326382"/>
                <a:gd name="connsiteY17" fmla="*/ 405588 h 1518214"/>
                <a:gd name="connsiteX18" fmla="*/ 548091 w 1326382"/>
                <a:gd name="connsiteY18" fmla="*/ 0 h 1518214"/>
                <a:gd name="connsiteX0" fmla="*/ 838124 w 1326382"/>
                <a:gd name="connsiteY0" fmla="*/ 40651 h 1518214"/>
                <a:gd name="connsiteX1" fmla="*/ 854566 w 1326382"/>
                <a:gd name="connsiteY1" fmla="*/ 516120 h 1518214"/>
                <a:gd name="connsiteX2" fmla="*/ 1156017 w 1326382"/>
                <a:gd name="connsiteY2" fmla="*/ 335250 h 1518214"/>
                <a:gd name="connsiteX3" fmla="*/ 1326382 w 1326382"/>
                <a:gd name="connsiteY3" fmla="*/ 442128 h 1518214"/>
                <a:gd name="connsiteX4" fmla="*/ 823508 w 1326382"/>
                <a:gd name="connsiteY4" fmla="*/ 765960 h 1518214"/>
                <a:gd name="connsiteX5" fmla="*/ 910288 w 1326382"/>
                <a:gd name="connsiteY5" fmla="*/ 785598 h 1518214"/>
                <a:gd name="connsiteX6" fmla="*/ 813915 w 1326382"/>
                <a:gd name="connsiteY6" fmla="*/ 833556 h 1518214"/>
                <a:gd name="connsiteX7" fmla="*/ 784228 w 1326382"/>
                <a:gd name="connsiteY7" fmla="*/ 1209456 h 1518214"/>
                <a:gd name="connsiteX8" fmla="*/ 849085 w 1326382"/>
                <a:gd name="connsiteY8" fmla="*/ 1214024 h 1518214"/>
                <a:gd name="connsiteX9" fmla="*/ 741293 w 1326382"/>
                <a:gd name="connsiteY9" fmla="*/ 1518214 h 1518214"/>
                <a:gd name="connsiteX10" fmla="*/ 208731 w 1326382"/>
                <a:gd name="connsiteY10" fmla="*/ 1505425 h 1518214"/>
                <a:gd name="connsiteX11" fmla="*/ 146613 w 1326382"/>
                <a:gd name="connsiteY11" fmla="*/ 1166522 h 1518214"/>
                <a:gd name="connsiteX12" fmla="*/ 209645 w 1326382"/>
                <a:gd name="connsiteY12" fmla="*/ 1196667 h 1518214"/>
                <a:gd name="connsiteX13" fmla="*/ 178117 w 1326382"/>
                <a:gd name="connsiteY13" fmla="*/ 715869 h 1518214"/>
                <a:gd name="connsiteX14" fmla="*/ 261713 w 1326382"/>
                <a:gd name="connsiteY14" fmla="*/ 747232 h 1518214"/>
                <a:gd name="connsiteX15" fmla="*/ 0 w 1326382"/>
                <a:gd name="connsiteY15" fmla="*/ 278613 h 1518214"/>
                <a:gd name="connsiteX16" fmla="*/ 291858 w 1326382"/>
                <a:gd name="connsiteY16" fmla="*/ 154379 h 1518214"/>
                <a:gd name="connsiteX17" fmla="*/ 442584 w 1326382"/>
                <a:gd name="connsiteY17" fmla="*/ 405588 h 1518214"/>
                <a:gd name="connsiteX18" fmla="*/ 548091 w 1326382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21574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21574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21574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21574 h 1518214"/>
                <a:gd name="connsiteX18" fmla="*/ 548091 w 1345565"/>
                <a:gd name="connsiteY18" fmla="*/ 0 h 1518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45565" h="1518214">
                  <a:moveTo>
                    <a:pt x="838124" y="40651"/>
                  </a:moveTo>
                  <a:cubicBezTo>
                    <a:pt x="836145" y="190615"/>
                    <a:pt x="834165" y="340578"/>
                    <a:pt x="832186" y="490542"/>
                  </a:cubicBezTo>
                  <a:cubicBezTo>
                    <a:pt x="940130" y="410003"/>
                    <a:pt x="1009707" y="358239"/>
                    <a:pt x="1156017" y="335250"/>
                  </a:cubicBezTo>
                  <a:cubicBezTo>
                    <a:pt x="1219200" y="385796"/>
                    <a:pt x="1269593" y="404371"/>
                    <a:pt x="1345565" y="486889"/>
                  </a:cubicBezTo>
                  <a:cubicBezTo>
                    <a:pt x="1037262" y="530888"/>
                    <a:pt x="904808" y="696382"/>
                    <a:pt x="823508" y="765960"/>
                  </a:cubicBezTo>
                  <a:cubicBezTo>
                    <a:pt x="837514" y="773572"/>
                    <a:pt x="854719" y="765197"/>
                    <a:pt x="910288" y="785598"/>
                  </a:cubicBezTo>
                  <a:cubicBezTo>
                    <a:pt x="837665" y="810110"/>
                    <a:pt x="848171" y="834622"/>
                    <a:pt x="813915" y="833556"/>
                  </a:cubicBezTo>
                  <a:lnTo>
                    <a:pt x="784228" y="1209456"/>
                  </a:lnTo>
                  <a:cubicBezTo>
                    <a:pt x="805847" y="1210979"/>
                    <a:pt x="814677" y="1209304"/>
                    <a:pt x="849085" y="1214024"/>
                  </a:cubicBezTo>
                  <a:cubicBezTo>
                    <a:pt x="768394" y="1328210"/>
                    <a:pt x="754844" y="1442395"/>
                    <a:pt x="741293" y="1518214"/>
                  </a:cubicBezTo>
                  <a:lnTo>
                    <a:pt x="208731" y="1505425"/>
                  </a:lnTo>
                  <a:cubicBezTo>
                    <a:pt x="209340" y="1346631"/>
                    <a:pt x="203554" y="1293344"/>
                    <a:pt x="146613" y="1166522"/>
                  </a:cubicBezTo>
                  <a:cubicBezTo>
                    <a:pt x="190002" y="1187227"/>
                    <a:pt x="191832" y="1182356"/>
                    <a:pt x="209645" y="1196667"/>
                  </a:cubicBezTo>
                  <a:cubicBezTo>
                    <a:pt x="223647" y="1048124"/>
                    <a:pt x="263228" y="800468"/>
                    <a:pt x="178117" y="715869"/>
                  </a:cubicBezTo>
                  <a:lnTo>
                    <a:pt x="261713" y="747232"/>
                  </a:lnTo>
                  <a:cubicBezTo>
                    <a:pt x="273589" y="660298"/>
                    <a:pt x="218324" y="506223"/>
                    <a:pt x="0" y="278613"/>
                  </a:cubicBezTo>
                  <a:lnTo>
                    <a:pt x="256689" y="154379"/>
                  </a:lnTo>
                  <a:cubicBezTo>
                    <a:pt x="357021" y="234918"/>
                    <a:pt x="380619" y="337838"/>
                    <a:pt x="442584" y="421574"/>
                  </a:cubicBezTo>
                  <a:lnTo>
                    <a:pt x="548091" y="0"/>
                  </a:lnTo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타원 112">
              <a:extLst>
                <a:ext uri="{FF2B5EF4-FFF2-40B4-BE49-F238E27FC236}">
                  <a16:creationId xmlns:a16="http://schemas.microsoft.com/office/drawing/2014/main" id="{B6C2E03B-EDDF-4042-B1D0-FC36B874EDC9}"/>
                </a:ext>
              </a:extLst>
            </p:cNvPr>
            <p:cNvSpPr/>
            <p:nvPr/>
          </p:nvSpPr>
          <p:spPr>
            <a:xfrm rot="1023001">
              <a:off x="8872391" y="2752794"/>
              <a:ext cx="876262" cy="72065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타원 113">
              <a:extLst>
                <a:ext uri="{FF2B5EF4-FFF2-40B4-BE49-F238E27FC236}">
                  <a16:creationId xmlns:a16="http://schemas.microsoft.com/office/drawing/2014/main" id="{52F078B2-33AE-457A-8454-4918F7494769}"/>
                </a:ext>
              </a:extLst>
            </p:cNvPr>
            <p:cNvSpPr/>
            <p:nvPr/>
          </p:nvSpPr>
          <p:spPr>
            <a:xfrm rot="1023001">
              <a:off x="8739631" y="2136731"/>
              <a:ext cx="1017624" cy="9569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" name="타원 114">
              <a:extLst>
                <a:ext uri="{FF2B5EF4-FFF2-40B4-BE49-F238E27FC236}">
                  <a16:creationId xmlns:a16="http://schemas.microsoft.com/office/drawing/2014/main" id="{06F91502-9A8C-4F9D-A0F1-413F80C4149D}"/>
                </a:ext>
              </a:extLst>
            </p:cNvPr>
            <p:cNvSpPr/>
            <p:nvPr/>
          </p:nvSpPr>
          <p:spPr>
            <a:xfrm rot="1023001">
              <a:off x="8781329" y="1841640"/>
              <a:ext cx="650363" cy="61159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" name="타원 115">
              <a:extLst>
                <a:ext uri="{FF2B5EF4-FFF2-40B4-BE49-F238E27FC236}">
                  <a16:creationId xmlns:a16="http://schemas.microsoft.com/office/drawing/2014/main" id="{FCCA3BFC-4938-4895-95E1-D6EC75133C38}"/>
                </a:ext>
              </a:extLst>
            </p:cNvPr>
            <p:cNvSpPr/>
            <p:nvPr/>
          </p:nvSpPr>
          <p:spPr>
            <a:xfrm rot="1023001">
              <a:off x="8227747" y="1544656"/>
              <a:ext cx="942587" cy="101912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5" name="타원 116">
              <a:extLst>
                <a:ext uri="{FF2B5EF4-FFF2-40B4-BE49-F238E27FC236}">
                  <a16:creationId xmlns:a16="http://schemas.microsoft.com/office/drawing/2014/main" id="{004D48AB-085C-4DE8-A316-6EE750318A6F}"/>
                </a:ext>
              </a:extLst>
            </p:cNvPr>
            <p:cNvSpPr/>
            <p:nvPr/>
          </p:nvSpPr>
          <p:spPr>
            <a:xfrm rot="1023001">
              <a:off x="7793056" y="1695490"/>
              <a:ext cx="942587" cy="88640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타원 117">
              <a:extLst>
                <a:ext uri="{FF2B5EF4-FFF2-40B4-BE49-F238E27FC236}">
                  <a16:creationId xmlns:a16="http://schemas.microsoft.com/office/drawing/2014/main" id="{EF413C03-933B-4973-A59D-A3D86978F212}"/>
                </a:ext>
              </a:extLst>
            </p:cNvPr>
            <p:cNvSpPr/>
            <p:nvPr/>
          </p:nvSpPr>
          <p:spPr>
            <a:xfrm rot="1023001">
              <a:off x="7329654" y="1926595"/>
              <a:ext cx="942587" cy="88640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7" name="타원 118">
              <a:extLst>
                <a:ext uri="{FF2B5EF4-FFF2-40B4-BE49-F238E27FC236}">
                  <a16:creationId xmlns:a16="http://schemas.microsoft.com/office/drawing/2014/main" id="{A3CDDE21-2860-442E-8343-75F3DE5A6CBD}"/>
                </a:ext>
              </a:extLst>
            </p:cNvPr>
            <p:cNvSpPr/>
            <p:nvPr/>
          </p:nvSpPr>
          <p:spPr>
            <a:xfrm rot="1023001">
              <a:off x="7322818" y="2549785"/>
              <a:ext cx="782358" cy="73572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타원 119">
              <a:extLst>
                <a:ext uri="{FF2B5EF4-FFF2-40B4-BE49-F238E27FC236}">
                  <a16:creationId xmlns:a16="http://schemas.microsoft.com/office/drawing/2014/main" id="{BE9AF101-E63D-4080-8820-503C4EDD984A}"/>
                </a:ext>
              </a:extLst>
            </p:cNvPr>
            <p:cNvSpPr/>
            <p:nvPr/>
          </p:nvSpPr>
          <p:spPr>
            <a:xfrm rot="1023001">
              <a:off x="8073501" y="2415555"/>
              <a:ext cx="797355" cy="6557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39" name="그룹 125">
            <a:extLst>
              <a:ext uri="{FF2B5EF4-FFF2-40B4-BE49-F238E27FC236}">
                <a16:creationId xmlns:a16="http://schemas.microsoft.com/office/drawing/2014/main" id="{0B612A0C-444B-4326-80C1-99FC10D672C4}"/>
              </a:ext>
            </a:extLst>
          </p:cNvPr>
          <p:cNvGrpSpPr/>
          <p:nvPr/>
        </p:nvGrpSpPr>
        <p:grpSpPr>
          <a:xfrm>
            <a:off x="7083651" y="4510753"/>
            <a:ext cx="301904" cy="422301"/>
            <a:chOff x="1019786" y="3002376"/>
            <a:chExt cx="2531613" cy="3541196"/>
          </a:xfrm>
          <a:solidFill>
            <a:schemeClr val="bg1"/>
          </a:solidFill>
        </p:grpSpPr>
        <p:sp>
          <p:nvSpPr>
            <p:cNvPr id="40" name="사각형: 둥근 모서리 132">
              <a:extLst>
                <a:ext uri="{FF2B5EF4-FFF2-40B4-BE49-F238E27FC236}">
                  <a16:creationId xmlns:a16="http://schemas.microsoft.com/office/drawing/2014/main" id="{77D3D3D3-D194-4A96-B6A7-1C2053E8AC87}"/>
                </a:ext>
              </a:extLst>
            </p:cNvPr>
            <p:cNvSpPr/>
            <p:nvPr/>
          </p:nvSpPr>
          <p:spPr>
            <a:xfrm>
              <a:off x="1719599" y="3938796"/>
              <a:ext cx="1084494" cy="2604776"/>
            </a:xfrm>
            <a:custGeom>
              <a:avLst/>
              <a:gdLst>
                <a:gd name="connsiteX0" fmla="*/ 0 w 626166"/>
                <a:gd name="connsiteY0" fmla="*/ 293202 h 1175728"/>
                <a:gd name="connsiteX1" fmla="*/ 293202 w 626166"/>
                <a:gd name="connsiteY1" fmla="*/ 0 h 1175728"/>
                <a:gd name="connsiteX2" fmla="*/ 332964 w 626166"/>
                <a:gd name="connsiteY2" fmla="*/ 0 h 1175728"/>
                <a:gd name="connsiteX3" fmla="*/ 626166 w 626166"/>
                <a:gd name="connsiteY3" fmla="*/ 293202 h 1175728"/>
                <a:gd name="connsiteX4" fmla="*/ 626166 w 626166"/>
                <a:gd name="connsiteY4" fmla="*/ 882526 h 1175728"/>
                <a:gd name="connsiteX5" fmla="*/ 332964 w 626166"/>
                <a:gd name="connsiteY5" fmla="*/ 1175728 h 1175728"/>
                <a:gd name="connsiteX6" fmla="*/ 293202 w 626166"/>
                <a:gd name="connsiteY6" fmla="*/ 1175728 h 1175728"/>
                <a:gd name="connsiteX7" fmla="*/ 0 w 626166"/>
                <a:gd name="connsiteY7" fmla="*/ 882526 h 1175728"/>
                <a:gd name="connsiteX8" fmla="*/ 0 w 626166"/>
                <a:gd name="connsiteY8" fmla="*/ 293202 h 1175728"/>
                <a:gd name="connsiteX0" fmla="*/ 0 w 626166"/>
                <a:gd name="connsiteY0" fmla="*/ 303142 h 1185668"/>
                <a:gd name="connsiteX1" fmla="*/ 293202 w 626166"/>
                <a:gd name="connsiteY1" fmla="*/ 9940 h 1185668"/>
                <a:gd name="connsiteX2" fmla="*/ 382660 w 626166"/>
                <a:gd name="connsiteY2" fmla="*/ 0 h 1185668"/>
                <a:gd name="connsiteX3" fmla="*/ 626166 w 626166"/>
                <a:gd name="connsiteY3" fmla="*/ 303142 h 1185668"/>
                <a:gd name="connsiteX4" fmla="*/ 626166 w 626166"/>
                <a:gd name="connsiteY4" fmla="*/ 892466 h 1185668"/>
                <a:gd name="connsiteX5" fmla="*/ 332964 w 626166"/>
                <a:gd name="connsiteY5" fmla="*/ 1185668 h 1185668"/>
                <a:gd name="connsiteX6" fmla="*/ 293202 w 626166"/>
                <a:gd name="connsiteY6" fmla="*/ 1185668 h 1185668"/>
                <a:gd name="connsiteX7" fmla="*/ 0 w 626166"/>
                <a:gd name="connsiteY7" fmla="*/ 892466 h 1185668"/>
                <a:gd name="connsiteX8" fmla="*/ 0 w 626166"/>
                <a:gd name="connsiteY8" fmla="*/ 303142 h 1185668"/>
                <a:gd name="connsiteX0" fmla="*/ 0 w 626166"/>
                <a:gd name="connsiteY0" fmla="*/ 303142 h 1185668"/>
                <a:gd name="connsiteX1" fmla="*/ 233567 w 626166"/>
                <a:gd name="connsiteY1" fmla="*/ 1 h 1185668"/>
                <a:gd name="connsiteX2" fmla="*/ 382660 w 626166"/>
                <a:gd name="connsiteY2" fmla="*/ 0 h 1185668"/>
                <a:gd name="connsiteX3" fmla="*/ 626166 w 626166"/>
                <a:gd name="connsiteY3" fmla="*/ 303142 h 1185668"/>
                <a:gd name="connsiteX4" fmla="*/ 626166 w 626166"/>
                <a:gd name="connsiteY4" fmla="*/ 892466 h 1185668"/>
                <a:gd name="connsiteX5" fmla="*/ 332964 w 626166"/>
                <a:gd name="connsiteY5" fmla="*/ 1185668 h 1185668"/>
                <a:gd name="connsiteX6" fmla="*/ 293202 w 626166"/>
                <a:gd name="connsiteY6" fmla="*/ 1185668 h 1185668"/>
                <a:gd name="connsiteX7" fmla="*/ 0 w 626166"/>
                <a:gd name="connsiteY7" fmla="*/ 892466 h 1185668"/>
                <a:gd name="connsiteX8" fmla="*/ 0 w 626166"/>
                <a:gd name="connsiteY8" fmla="*/ 303142 h 1185668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293202 w 626166"/>
                <a:gd name="connsiteY6" fmla="*/ 1205546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253446 w 626166"/>
                <a:gd name="connsiteY6" fmla="*/ 1195607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332959 w 626166"/>
                <a:gd name="connsiteY6" fmla="*/ 1195607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303142 w 626166"/>
                <a:gd name="connsiteY6" fmla="*/ 1185668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25711"/>
                <a:gd name="connsiteX1" fmla="*/ 233567 w 626166"/>
                <a:gd name="connsiteY1" fmla="*/ 19879 h 1225711"/>
                <a:gd name="connsiteX2" fmla="*/ 432356 w 626166"/>
                <a:gd name="connsiteY2" fmla="*/ 0 h 1225711"/>
                <a:gd name="connsiteX3" fmla="*/ 626166 w 626166"/>
                <a:gd name="connsiteY3" fmla="*/ 323020 h 1225711"/>
                <a:gd name="connsiteX4" fmla="*/ 626166 w 626166"/>
                <a:gd name="connsiteY4" fmla="*/ 912344 h 1225711"/>
                <a:gd name="connsiteX5" fmla="*/ 332964 w 626166"/>
                <a:gd name="connsiteY5" fmla="*/ 1205546 h 1225711"/>
                <a:gd name="connsiteX6" fmla="*/ 332960 w 626166"/>
                <a:gd name="connsiteY6" fmla="*/ 1225424 h 1225711"/>
                <a:gd name="connsiteX7" fmla="*/ 0 w 626166"/>
                <a:gd name="connsiteY7" fmla="*/ 912344 h 1225711"/>
                <a:gd name="connsiteX8" fmla="*/ 0 w 626166"/>
                <a:gd name="connsiteY8" fmla="*/ 323020 h 1225711"/>
                <a:gd name="connsiteX0" fmla="*/ 0 w 626166"/>
                <a:gd name="connsiteY0" fmla="*/ 303142 h 1205833"/>
                <a:gd name="connsiteX1" fmla="*/ 233567 w 626166"/>
                <a:gd name="connsiteY1" fmla="*/ 1 h 1205833"/>
                <a:gd name="connsiteX2" fmla="*/ 412478 w 626166"/>
                <a:gd name="connsiteY2" fmla="*/ 0 h 1205833"/>
                <a:gd name="connsiteX3" fmla="*/ 626166 w 626166"/>
                <a:gd name="connsiteY3" fmla="*/ 303142 h 1205833"/>
                <a:gd name="connsiteX4" fmla="*/ 626166 w 626166"/>
                <a:gd name="connsiteY4" fmla="*/ 892466 h 1205833"/>
                <a:gd name="connsiteX5" fmla="*/ 332964 w 626166"/>
                <a:gd name="connsiteY5" fmla="*/ 1185668 h 1205833"/>
                <a:gd name="connsiteX6" fmla="*/ 332960 w 626166"/>
                <a:gd name="connsiteY6" fmla="*/ 1205546 h 1205833"/>
                <a:gd name="connsiteX7" fmla="*/ 0 w 626166"/>
                <a:gd name="connsiteY7" fmla="*/ 892466 h 1205833"/>
                <a:gd name="connsiteX8" fmla="*/ 0 w 626166"/>
                <a:gd name="connsiteY8" fmla="*/ 303142 h 1205833"/>
                <a:gd name="connsiteX0" fmla="*/ 0 w 626166"/>
                <a:gd name="connsiteY0" fmla="*/ 303142 h 1206318"/>
                <a:gd name="connsiteX1" fmla="*/ 233567 w 626166"/>
                <a:gd name="connsiteY1" fmla="*/ 1 h 1206318"/>
                <a:gd name="connsiteX2" fmla="*/ 412478 w 626166"/>
                <a:gd name="connsiteY2" fmla="*/ 0 h 1206318"/>
                <a:gd name="connsiteX3" fmla="*/ 626166 w 626166"/>
                <a:gd name="connsiteY3" fmla="*/ 303142 h 1206318"/>
                <a:gd name="connsiteX4" fmla="*/ 626166 w 626166"/>
                <a:gd name="connsiteY4" fmla="*/ 892466 h 1206318"/>
                <a:gd name="connsiteX5" fmla="*/ 345672 w 626166"/>
                <a:gd name="connsiteY5" fmla="*/ 1203547 h 1206318"/>
                <a:gd name="connsiteX6" fmla="*/ 332960 w 626166"/>
                <a:gd name="connsiteY6" fmla="*/ 1205546 h 1206318"/>
                <a:gd name="connsiteX7" fmla="*/ 0 w 626166"/>
                <a:gd name="connsiteY7" fmla="*/ 892466 h 1206318"/>
                <a:gd name="connsiteX8" fmla="*/ 0 w 626166"/>
                <a:gd name="connsiteY8" fmla="*/ 303142 h 1206318"/>
                <a:gd name="connsiteX0" fmla="*/ 0 w 626166"/>
                <a:gd name="connsiteY0" fmla="*/ 303142 h 1206318"/>
                <a:gd name="connsiteX1" fmla="*/ 233567 w 626166"/>
                <a:gd name="connsiteY1" fmla="*/ 1 h 1206318"/>
                <a:gd name="connsiteX2" fmla="*/ 412478 w 626166"/>
                <a:gd name="connsiteY2" fmla="*/ 0 h 1206318"/>
                <a:gd name="connsiteX3" fmla="*/ 626166 w 626166"/>
                <a:gd name="connsiteY3" fmla="*/ 303142 h 1206318"/>
                <a:gd name="connsiteX4" fmla="*/ 626166 w 626166"/>
                <a:gd name="connsiteY4" fmla="*/ 892466 h 1206318"/>
                <a:gd name="connsiteX5" fmla="*/ 345672 w 626166"/>
                <a:gd name="connsiteY5" fmla="*/ 1203547 h 1206318"/>
                <a:gd name="connsiteX6" fmla="*/ 323429 w 626166"/>
                <a:gd name="connsiteY6" fmla="*/ 1205546 h 1206318"/>
                <a:gd name="connsiteX7" fmla="*/ 0 w 626166"/>
                <a:gd name="connsiteY7" fmla="*/ 892466 h 1206318"/>
                <a:gd name="connsiteX8" fmla="*/ 0 w 626166"/>
                <a:gd name="connsiteY8" fmla="*/ 303142 h 1206318"/>
                <a:gd name="connsiteX0" fmla="*/ 0 w 626166"/>
                <a:gd name="connsiteY0" fmla="*/ 303142 h 1208656"/>
                <a:gd name="connsiteX1" fmla="*/ 233567 w 626166"/>
                <a:gd name="connsiteY1" fmla="*/ 1 h 1208656"/>
                <a:gd name="connsiteX2" fmla="*/ 412478 w 626166"/>
                <a:gd name="connsiteY2" fmla="*/ 0 h 1208656"/>
                <a:gd name="connsiteX3" fmla="*/ 626166 w 626166"/>
                <a:gd name="connsiteY3" fmla="*/ 303142 h 1208656"/>
                <a:gd name="connsiteX4" fmla="*/ 626166 w 626166"/>
                <a:gd name="connsiteY4" fmla="*/ 892466 h 1208656"/>
                <a:gd name="connsiteX5" fmla="*/ 345672 w 626166"/>
                <a:gd name="connsiteY5" fmla="*/ 1208656 h 1208656"/>
                <a:gd name="connsiteX6" fmla="*/ 323429 w 626166"/>
                <a:gd name="connsiteY6" fmla="*/ 1205546 h 1208656"/>
                <a:gd name="connsiteX7" fmla="*/ 0 w 626166"/>
                <a:gd name="connsiteY7" fmla="*/ 892466 h 1208656"/>
                <a:gd name="connsiteX8" fmla="*/ 0 w 626166"/>
                <a:gd name="connsiteY8" fmla="*/ 303142 h 1208656"/>
                <a:gd name="connsiteX0" fmla="*/ 0 w 626166"/>
                <a:gd name="connsiteY0" fmla="*/ 303142 h 1208656"/>
                <a:gd name="connsiteX1" fmla="*/ 233567 w 626166"/>
                <a:gd name="connsiteY1" fmla="*/ 1 h 1208656"/>
                <a:gd name="connsiteX2" fmla="*/ 412478 w 626166"/>
                <a:gd name="connsiteY2" fmla="*/ 0 h 1208656"/>
                <a:gd name="connsiteX3" fmla="*/ 626166 w 626166"/>
                <a:gd name="connsiteY3" fmla="*/ 303142 h 1208656"/>
                <a:gd name="connsiteX4" fmla="*/ 626166 w 626166"/>
                <a:gd name="connsiteY4" fmla="*/ 892466 h 1208656"/>
                <a:gd name="connsiteX5" fmla="*/ 345672 w 626166"/>
                <a:gd name="connsiteY5" fmla="*/ 1208656 h 1208656"/>
                <a:gd name="connsiteX6" fmla="*/ 320252 w 626166"/>
                <a:gd name="connsiteY6" fmla="*/ 1200437 h 1208656"/>
                <a:gd name="connsiteX7" fmla="*/ 0 w 626166"/>
                <a:gd name="connsiteY7" fmla="*/ 892466 h 1208656"/>
                <a:gd name="connsiteX8" fmla="*/ 0 w 626166"/>
                <a:gd name="connsiteY8" fmla="*/ 303142 h 1208656"/>
                <a:gd name="connsiteX0" fmla="*/ 0 w 626166"/>
                <a:gd name="connsiteY0" fmla="*/ 303142 h 1209124"/>
                <a:gd name="connsiteX1" fmla="*/ 233567 w 626166"/>
                <a:gd name="connsiteY1" fmla="*/ 1 h 1209124"/>
                <a:gd name="connsiteX2" fmla="*/ 412478 w 626166"/>
                <a:gd name="connsiteY2" fmla="*/ 0 h 1209124"/>
                <a:gd name="connsiteX3" fmla="*/ 626166 w 626166"/>
                <a:gd name="connsiteY3" fmla="*/ 303142 h 1209124"/>
                <a:gd name="connsiteX4" fmla="*/ 626166 w 626166"/>
                <a:gd name="connsiteY4" fmla="*/ 892466 h 1209124"/>
                <a:gd name="connsiteX5" fmla="*/ 345672 w 626166"/>
                <a:gd name="connsiteY5" fmla="*/ 1208656 h 1209124"/>
                <a:gd name="connsiteX6" fmla="*/ 313898 w 626166"/>
                <a:gd name="connsiteY6" fmla="*/ 1208099 h 1209124"/>
                <a:gd name="connsiteX7" fmla="*/ 0 w 626166"/>
                <a:gd name="connsiteY7" fmla="*/ 892466 h 1209124"/>
                <a:gd name="connsiteX8" fmla="*/ 0 w 626166"/>
                <a:gd name="connsiteY8" fmla="*/ 303142 h 1209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6166" h="1209124">
                  <a:moveTo>
                    <a:pt x="0" y="303142"/>
                  </a:moveTo>
                  <a:cubicBezTo>
                    <a:pt x="0" y="141211"/>
                    <a:pt x="71636" y="1"/>
                    <a:pt x="233567" y="1"/>
                  </a:cubicBezTo>
                  <a:lnTo>
                    <a:pt x="412478" y="0"/>
                  </a:lnTo>
                  <a:cubicBezTo>
                    <a:pt x="574409" y="0"/>
                    <a:pt x="626166" y="141211"/>
                    <a:pt x="626166" y="303142"/>
                  </a:cubicBezTo>
                  <a:lnTo>
                    <a:pt x="626166" y="892466"/>
                  </a:lnTo>
                  <a:cubicBezTo>
                    <a:pt x="626166" y="1054397"/>
                    <a:pt x="507603" y="1208656"/>
                    <a:pt x="345672" y="1208656"/>
                  </a:cubicBezTo>
                  <a:cubicBezTo>
                    <a:pt x="345670" y="1205343"/>
                    <a:pt x="313900" y="1211412"/>
                    <a:pt x="313898" y="1208099"/>
                  </a:cubicBezTo>
                  <a:cubicBezTo>
                    <a:pt x="151967" y="1208099"/>
                    <a:pt x="0" y="1054397"/>
                    <a:pt x="0" y="892466"/>
                  </a:cubicBezTo>
                  <a:lnTo>
                    <a:pt x="0" y="303142"/>
                  </a:lnTo>
                  <a:close/>
                </a:path>
              </a:pathLst>
            </a:custGeom>
            <a:grpFill/>
            <a:ln w="349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막힌 원호 135">
              <a:extLst>
                <a:ext uri="{FF2B5EF4-FFF2-40B4-BE49-F238E27FC236}">
                  <a16:creationId xmlns:a16="http://schemas.microsoft.com/office/drawing/2014/main" id="{639AEC6F-C439-4DC7-A451-63C35CED9337}"/>
                </a:ext>
              </a:extLst>
            </p:cNvPr>
            <p:cNvSpPr/>
            <p:nvPr/>
          </p:nvSpPr>
          <p:spPr>
            <a:xfrm>
              <a:off x="2103734" y="3002376"/>
              <a:ext cx="861381" cy="963974"/>
            </a:xfrm>
            <a:custGeom>
              <a:avLst/>
              <a:gdLst>
                <a:gd name="connsiteX0" fmla="*/ 6421 w 1188673"/>
                <a:gd name="connsiteY0" fmla="*/ 681464 h 1188673"/>
                <a:gd name="connsiteX1" fmla="*/ 149811 w 1188673"/>
                <a:gd name="connsiteY1" fmla="*/ 199833 h 1188673"/>
                <a:gd name="connsiteX2" fmla="*/ 610993 w 1188673"/>
                <a:gd name="connsiteY2" fmla="*/ 233 h 1188673"/>
                <a:gd name="connsiteX3" fmla="*/ 605291 w 1188673"/>
                <a:gd name="connsiteY3" fmla="*/ 203607 h 1188673"/>
                <a:gd name="connsiteX4" fmla="*/ 301981 w 1188673"/>
                <a:gd name="connsiteY4" fmla="*/ 334880 h 1188673"/>
                <a:gd name="connsiteX5" fmla="*/ 207676 w 1188673"/>
                <a:gd name="connsiteY5" fmla="*/ 651639 h 1188673"/>
                <a:gd name="connsiteX6" fmla="*/ 6421 w 1188673"/>
                <a:gd name="connsiteY6" fmla="*/ 681464 h 1188673"/>
                <a:gd name="connsiteX0" fmla="*/ 6425 w 610997"/>
                <a:gd name="connsiteY0" fmla="*/ 681464 h 683767"/>
                <a:gd name="connsiteX1" fmla="*/ 149815 w 610997"/>
                <a:gd name="connsiteY1" fmla="*/ 199833 h 683767"/>
                <a:gd name="connsiteX2" fmla="*/ 610997 w 610997"/>
                <a:gd name="connsiteY2" fmla="*/ 233 h 683767"/>
                <a:gd name="connsiteX3" fmla="*/ 605295 w 610997"/>
                <a:gd name="connsiteY3" fmla="*/ 203607 h 683767"/>
                <a:gd name="connsiteX4" fmla="*/ 301985 w 610997"/>
                <a:gd name="connsiteY4" fmla="*/ 334880 h 683767"/>
                <a:gd name="connsiteX5" fmla="*/ 275773 w 610997"/>
                <a:gd name="connsiteY5" fmla="*/ 680822 h 683767"/>
                <a:gd name="connsiteX6" fmla="*/ 6425 w 610997"/>
                <a:gd name="connsiteY6" fmla="*/ 681464 h 683767"/>
                <a:gd name="connsiteX0" fmla="*/ 6425 w 610997"/>
                <a:gd name="connsiteY0" fmla="*/ 681464 h 683767"/>
                <a:gd name="connsiteX1" fmla="*/ 149815 w 610997"/>
                <a:gd name="connsiteY1" fmla="*/ 199833 h 683767"/>
                <a:gd name="connsiteX2" fmla="*/ 610997 w 610997"/>
                <a:gd name="connsiteY2" fmla="*/ 233 h 683767"/>
                <a:gd name="connsiteX3" fmla="*/ 595567 w 610997"/>
                <a:gd name="connsiteY3" fmla="*/ 154969 h 683767"/>
                <a:gd name="connsiteX4" fmla="*/ 301985 w 610997"/>
                <a:gd name="connsiteY4" fmla="*/ 334880 h 683767"/>
                <a:gd name="connsiteX5" fmla="*/ 275773 w 610997"/>
                <a:gd name="connsiteY5" fmla="*/ 680822 h 683767"/>
                <a:gd name="connsiteX6" fmla="*/ 6425 w 610997"/>
                <a:gd name="connsiteY6" fmla="*/ 681464 h 683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997" h="683767">
                  <a:moveTo>
                    <a:pt x="6425" y="681464"/>
                  </a:moveTo>
                  <a:cubicBezTo>
                    <a:pt x="-19339" y="507616"/>
                    <a:pt x="33160" y="331280"/>
                    <a:pt x="149815" y="199833"/>
                  </a:cubicBezTo>
                  <a:cubicBezTo>
                    <a:pt x="266470" y="68386"/>
                    <a:pt x="435320" y="-4692"/>
                    <a:pt x="610997" y="233"/>
                  </a:cubicBezTo>
                  <a:lnTo>
                    <a:pt x="595567" y="154969"/>
                  </a:lnTo>
                  <a:cubicBezTo>
                    <a:pt x="480028" y="151730"/>
                    <a:pt x="378707" y="248430"/>
                    <a:pt x="301985" y="334880"/>
                  </a:cubicBezTo>
                  <a:cubicBezTo>
                    <a:pt x="225263" y="421330"/>
                    <a:pt x="258829" y="566486"/>
                    <a:pt x="275773" y="680822"/>
                  </a:cubicBezTo>
                  <a:cubicBezTo>
                    <a:pt x="208688" y="690764"/>
                    <a:pt x="73510" y="671522"/>
                    <a:pt x="6425" y="681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42" name="자유형: 도형 128">
              <a:extLst>
                <a:ext uri="{FF2B5EF4-FFF2-40B4-BE49-F238E27FC236}">
                  <a16:creationId xmlns:a16="http://schemas.microsoft.com/office/drawing/2014/main" id="{91383296-FC7D-4F1E-BDC2-2FD107F058B2}"/>
                </a:ext>
              </a:extLst>
            </p:cNvPr>
            <p:cNvSpPr/>
            <p:nvPr/>
          </p:nvSpPr>
          <p:spPr>
            <a:xfrm rot="21000000">
              <a:off x="1019786" y="4024649"/>
              <a:ext cx="948277" cy="2492473"/>
            </a:xfrm>
            <a:custGeom>
              <a:avLst/>
              <a:gdLst>
                <a:gd name="connsiteX0" fmla="*/ 810820 w 948279"/>
                <a:gd name="connsiteY0" fmla="*/ 13176 h 2492471"/>
                <a:gd name="connsiteX1" fmla="*/ 890541 w 948279"/>
                <a:gd name="connsiteY1" fmla="*/ 50763 h 2492471"/>
                <a:gd name="connsiteX2" fmla="*/ 948279 w 948279"/>
                <a:gd name="connsiteY2" fmla="*/ 103894 h 2492471"/>
                <a:gd name="connsiteX3" fmla="*/ 938298 w 948279"/>
                <a:gd name="connsiteY3" fmla="*/ 110009 h 2492471"/>
                <a:gd name="connsiteX4" fmla="*/ 693849 w 948279"/>
                <a:gd name="connsiteY4" fmla="*/ 613610 h 2492471"/>
                <a:gd name="connsiteX5" fmla="*/ 473392 w 948279"/>
                <a:gd name="connsiteY5" fmla="*/ 1863884 h 2492471"/>
                <a:gd name="connsiteX6" fmla="*/ 621326 w 948279"/>
                <a:gd name="connsiteY6" fmla="*/ 2455353 h 2492471"/>
                <a:gd name="connsiteX7" fmla="*/ 654526 w 948279"/>
                <a:gd name="connsiteY7" fmla="*/ 2489310 h 2492471"/>
                <a:gd name="connsiteX8" fmla="*/ 632338 w 948279"/>
                <a:gd name="connsiteY8" fmla="*/ 2492471 h 2492471"/>
                <a:gd name="connsiteX9" fmla="*/ 576673 w 948279"/>
                <a:gd name="connsiteY9" fmla="*/ 2488230 h 2492471"/>
                <a:gd name="connsiteX10" fmla="*/ 0 w 948279"/>
                <a:gd name="connsiteY10" fmla="*/ 1842037 h 2492471"/>
                <a:gd name="connsiteX11" fmla="*/ 0 w 948279"/>
                <a:gd name="connsiteY11" fmla="*/ 625681 h 2492471"/>
                <a:gd name="connsiteX12" fmla="*/ 404528 w 948279"/>
                <a:gd name="connsiteY12" fmla="*/ 2 h 2492471"/>
                <a:gd name="connsiteX13" fmla="*/ 714395 w 948279"/>
                <a:gd name="connsiteY13" fmla="*/ 0 h 2492471"/>
                <a:gd name="connsiteX14" fmla="*/ 810820 w 948279"/>
                <a:gd name="connsiteY14" fmla="*/ 13176 h 2492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48279" h="2492471">
                  <a:moveTo>
                    <a:pt x="810820" y="13176"/>
                  </a:moveTo>
                  <a:cubicBezTo>
                    <a:pt x="840111" y="21799"/>
                    <a:pt x="866619" y="34490"/>
                    <a:pt x="890541" y="50763"/>
                  </a:cubicBezTo>
                  <a:lnTo>
                    <a:pt x="948279" y="103894"/>
                  </a:lnTo>
                  <a:lnTo>
                    <a:pt x="938298" y="110009"/>
                  </a:lnTo>
                  <a:cubicBezTo>
                    <a:pt x="814270" y="209770"/>
                    <a:pt x="731709" y="398896"/>
                    <a:pt x="693849" y="613610"/>
                  </a:cubicBezTo>
                  <a:lnTo>
                    <a:pt x="473392" y="1863884"/>
                  </a:lnTo>
                  <a:cubicBezTo>
                    <a:pt x="435532" y="2078599"/>
                    <a:pt x="500125" y="2304347"/>
                    <a:pt x="621326" y="2455353"/>
                  </a:cubicBezTo>
                  <a:lnTo>
                    <a:pt x="654526" y="2489310"/>
                  </a:lnTo>
                  <a:lnTo>
                    <a:pt x="632338" y="2492471"/>
                  </a:lnTo>
                  <a:cubicBezTo>
                    <a:pt x="632335" y="2485633"/>
                    <a:pt x="576677" y="2495068"/>
                    <a:pt x="576673" y="2488230"/>
                  </a:cubicBezTo>
                  <a:cubicBezTo>
                    <a:pt x="296215" y="2488230"/>
                    <a:pt x="0" y="2176260"/>
                    <a:pt x="0" y="1842037"/>
                  </a:cubicBezTo>
                  <a:lnTo>
                    <a:pt x="0" y="625681"/>
                  </a:lnTo>
                  <a:cubicBezTo>
                    <a:pt x="0" y="291458"/>
                    <a:pt x="124071" y="2"/>
                    <a:pt x="404528" y="2"/>
                  </a:cubicBezTo>
                  <a:lnTo>
                    <a:pt x="714395" y="0"/>
                  </a:lnTo>
                  <a:cubicBezTo>
                    <a:pt x="749452" y="0"/>
                    <a:pt x="781528" y="4554"/>
                    <a:pt x="810820" y="13176"/>
                  </a:cubicBezTo>
                  <a:close/>
                </a:path>
              </a:pathLst>
            </a:custGeom>
            <a:grpFill/>
            <a:ln w="349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43" name="자유형: 도형 129">
              <a:extLst>
                <a:ext uri="{FF2B5EF4-FFF2-40B4-BE49-F238E27FC236}">
                  <a16:creationId xmlns:a16="http://schemas.microsoft.com/office/drawing/2014/main" id="{5CF2BF34-503B-48E5-981F-3C43B65A7C40}"/>
                </a:ext>
              </a:extLst>
            </p:cNvPr>
            <p:cNvSpPr/>
            <p:nvPr/>
          </p:nvSpPr>
          <p:spPr>
            <a:xfrm rot="638553" flipH="1">
              <a:off x="2580804" y="4025901"/>
              <a:ext cx="970595" cy="2486379"/>
            </a:xfrm>
            <a:custGeom>
              <a:avLst/>
              <a:gdLst>
                <a:gd name="connsiteX0" fmla="*/ 810820 w 970595"/>
                <a:gd name="connsiteY0" fmla="*/ 13176 h 2486380"/>
                <a:gd name="connsiteX1" fmla="*/ 714395 w 970595"/>
                <a:gd name="connsiteY1" fmla="*/ 0 h 2486380"/>
                <a:gd name="connsiteX2" fmla="*/ 404528 w 970595"/>
                <a:gd name="connsiteY2" fmla="*/ 2 h 2486380"/>
                <a:gd name="connsiteX3" fmla="*/ 0 w 970595"/>
                <a:gd name="connsiteY3" fmla="*/ 625681 h 2486380"/>
                <a:gd name="connsiteX4" fmla="*/ 0 w 970595"/>
                <a:gd name="connsiteY4" fmla="*/ 1842037 h 2486380"/>
                <a:gd name="connsiteX5" fmla="*/ 560449 w 970595"/>
                <a:gd name="connsiteY5" fmla="*/ 2485181 h 2486380"/>
                <a:gd name="connsiteX6" fmla="*/ 599656 w 970595"/>
                <a:gd name="connsiteY6" fmla="*/ 2473913 h 2486380"/>
                <a:gd name="connsiteX7" fmla="*/ 663413 w 970595"/>
                <a:gd name="connsiteY7" fmla="*/ 2465457 h 2486380"/>
                <a:gd name="connsiteX8" fmla="*/ 641917 w 970595"/>
                <a:gd name="connsiteY8" fmla="*/ 2440471 h 2486380"/>
                <a:gd name="connsiteX9" fmla="*/ 539647 w 970595"/>
                <a:gd name="connsiteY9" fmla="*/ 1853878 h 2486380"/>
                <a:gd name="connsiteX10" fmla="*/ 774111 w 970595"/>
                <a:gd name="connsiteY10" fmla="*/ 606155 h 2486380"/>
                <a:gd name="connsiteX11" fmla="*/ 937077 w 970595"/>
                <a:gd name="connsiteY11" fmla="*/ 171433 h 2486380"/>
                <a:gd name="connsiteX12" fmla="*/ 970595 w 970595"/>
                <a:gd name="connsiteY12" fmla="*/ 134526 h 2486380"/>
                <a:gd name="connsiteX13" fmla="*/ 954745 w 970595"/>
                <a:gd name="connsiteY13" fmla="*/ 109844 h 2486380"/>
                <a:gd name="connsiteX14" fmla="*/ 810820 w 970595"/>
                <a:gd name="connsiteY14" fmla="*/ 13176 h 24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0595" h="2486380">
                  <a:moveTo>
                    <a:pt x="810820" y="13176"/>
                  </a:moveTo>
                  <a:cubicBezTo>
                    <a:pt x="781528" y="4554"/>
                    <a:pt x="749452" y="0"/>
                    <a:pt x="714395" y="0"/>
                  </a:cubicBezTo>
                  <a:lnTo>
                    <a:pt x="404528" y="2"/>
                  </a:lnTo>
                  <a:cubicBezTo>
                    <a:pt x="124071" y="2"/>
                    <a:pt x="0" y="291457"/>
                    <a:pt x="0" y="625681"/>
                  </a:cubicBezTo>
                  <a:lnTo>
                    <a:pt x="0" y="1842037"/>
                  </a:lnTo>
                  <a:cubicBezTo>
                    <a:pt x="0" y="2176260"/>
                    <a:pt x="279992" y="2485181"/>
                    <a:pt x="560449" y="2485181"/>
                  </a:cubicBezTo>
                  <a:cubicBezTo>
                    <a:pt x="560454" y="2492019"/>
                    <a:pt x="599653" y="2467075"/>
                    <a:pt x="599656" y="2473913"/>
                  </a:cubicBezTo>
                  <a:lnTo>
                    <a:pt x="663413" y="2465457"/>
                  </a:lnTo>
                  <a:lnTo>
                    <a:pt x="641917" y="2440471"/>
                  </a:lnTo>
                  <a:cubicBezTo>
                    <a:pt x="539141" y="2290899"/>
                    <a:pt x="499381" y="2068154"/>
                    <a:pt x="539647" y="1853878"/>
                  </a:cubicBezTo>
                  <a:lnTo>
                    <a:pt x="774111" y="606155"/>
                  </a:lnTo>
                  <a:cubicBezTo>
                    <a:pt x="806323" y="434734"/>
                    <a:pt x="858499" y="278419"/>
                    <a:pt x="937077" y="171433"/>
                  </a:cubicBezTo>
                  <a:lnTo>
                    <a:pt x="970595" y="134526"/>
                  </a:lnTo>
                  <a:lnTo>
                    <a:pt x="954745" y="109844"/>
                  </a:lnTo>
                  <a:cubicBezTo>
                    <a:pt x="916851" y="63939"/>
                    <a:pt x="869403" y="30421"/>
                    <a:pt x="810820" y="13176"/>
                  </a:cubicBezTo>
                  <a:close/>
                </a:path>
              </a:pathLst>
            </a:custGeom>
            <a:grpFill/>
            <a:ln w="349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44" name="그룹 103">
            <a:extLst>
              <a:ext uri="{FF2B5EF4-FFF2-40B4-BE49-F238E27FC236}">
                <a16:creationId xmlns:a16="http://schemas.microsoft.com/office/drawing/2014/main" id="{16E03362-DC2A-4974-A27A-4ACFA2FD65C3}"/>
              </a:ext>
            </a:extLst>
          </p:cNvPr>
          <p:cNvGrpSpPr/>
          <p:nvPr/>
        </p:nvGrpSpPr>
        <p:grpSpPr>
          <a:xfrm rot="2558462">
            <a:off x="7057826" y="1904305"/>
            <a:ext cx="353554" cy="749173"/>
            <a:chOff x="-287118" y="4952296"/>
            <a:chExt cx="1609427" cy="3410347"/>
          </a:xfrm>
          <a:solidFill>
            <a:schemeClr val="bg1"/>
          </a:solidFill>
        </p:grpSpPr>
        <p:sp>
          <p:nvSpPr>
            <p:cNvPr id="45" name="자유형: 도형 104">
              <a:extLst>
                <a:ext uri="{FF2B5EF4-FFF2-40B4-BE49-F238E27FC236}">
                  <a16:creationId xmlns:a16="http://schemas.microsoft.com/office/drawing/2014/main" id="{5EF646E7-9B43-4C3B-B8D3-2E7AE0C23DAA}"/>
                </a:ext>
              </a:extLst>
            </p:cNvPr>
            <p:cNvSpPr/>
            <p:nvPr/>
          </p:nvSpPr>
          <p:spPr>
            <a:xfrm>
              <a:off x="-16779" y="5815886"/>
              <a:ext cx="976601" cy="2546757"/>
            </a:xfrm>
            <a:custGeom>
              <a:avLst/>
              <a:gdLst>
                <a:gd name="connsiteX0" fmla="*/ 245997 w 976601"/>
                <a:gd name="connsiteY0" fmla="*/ 1541896 h 2546757"/>
                <a:gd name="connsiteX1" fmla="*/ 191997 w 976601"/>
                <a:gd name="connsiteY1" fmla="*/ 1595896 h 2546757"/>
                <a:gd name="connsiteX2" fmla="*/ 245997 w 976601"/>
                <a:gd name="connsiteY2" fmla="*/ 1649896 h 2546757"/>
                <a:gd name="connsiteX3" fmla="*/ 353997 w 976601"/>
                <a:gd name="connsiteY3" fmla="*/ 1649896 h 2546757"/>
                <a:gd name="connsiteX4" fmla="*/ 407997 w 976601"/>
                <a:gd name="connsiteY4" fmla="*/ 1595896 h 2546757"/>
                <a:gd name="connsiteX5" fmla="*/ 353997 w 976601"/>
                <a:gd name="connsiteY5" fmla="*/ 1541896 h 2546757"/>
                <a:gd name="connsiteX6" fmla="*/ 510373 w 976601"/>
                <a:gd name="connsiteY6" fmla="*/ 50 h 2546757"/>
                <a:gd name="connsiteX7" fmla="*/ 885380 w 976601"/>
                <a:gd name="connsiteY7" fmla="*/ 214523 h 2546757"/>
                <a:gd name="connsiteX8" fmla="*/ 975808 w 976601"/>
                <a:gd name="connsiteY8" fmla="*/ 584318 h 2546757"/>
                <a:gd name="connsiteX9" fmla="*/ 976601 w 976601"/>
                <a:gd name="connsiteY9" fmla="*/ 731372 h 2546757"/>
                <a:gd name="connsiteX10" fmla="*/ 948804 w 976601"/>
                <a:gd name="connsiteY10" fmla="*/ 719858 h 2546757"/>
                <a:gd name="connsiteX11" fmla="*/ 696804 w 976601"/>
                <a:gd name="connsiteY11" fmla="*/ 719858 h 2546757"/>
                <a:gd name="connsiteX12" fmla="*/ 642804 w 976601"/>
                <a:gd name="connsiteY12" fmla="*/ 773858 h 2546757"/>
                <a:gd name="connsiteX13" fmla="*/ 696804 w 976601"/>
                <a:gd name="connsiteY13" fmla="*/ 827858 h 2546757"/>
                <a:gd name="connsiteX14" fmla="*/ 948804 w 976601"/>
                <a:gd name="connsiteY14" fmla="*/ 827858 h 2546757"/>
                <a:gd name="connsiteX15" fmla="*/ 972918 w 976601"/>
                <a:gd name="connsiteY15" fmla="*/ 817870 h 2546757"/>
                <a:gd name="connsiteX16" fmla="*/ 966749 w 976601"/>
                <a:gd name="connsiteY16" fmla="*/ 921008 h 2546757"/>
                <a:gd name="connsiteX17" fmla="*/ 806380 w 976601"/>
                <a:gd name="connsiteY17" fmla="*/ 921008 h 2546757"/>
                <a:gd name="connsiteX18" fmla="*/ 752380 w 976601"/>
                <a:gd name="connsiteY18" fmla="*/ 975008 h 2546757"/>
                <a:gd name="connsiteX19" fmla="*/ 806380 w 976601"/>
                <a:gd name="connsiteY19" fmla="*/ 1029008 h 2546757"/>
                <a:gd name="connsiteX20" fmla="*/ 955051 w 976601"/>
                <a:gd name="connsiteY20" fmla="*/ 1029008 h 2546757"/>
                <a:gd name="connsiteX21" fmla="*/ 933789 w 976601"/>
                <a:gd name="connsiteY21" fmla="*/ 1208993 h 2546757"/>
                <a:gd name="connsiteX22" fmla="*/ 843059 w 976601"/>
                <a:gd name="connsiteY22" fmla="*/ 1688156 h 2546757"/>
                <a:gd name="connsiteX23" fmla="*/ 810682 w 976601"/>
                <a:gd name="connsiteY23" fmla="*/ 1817456 h 2546757"/>
                <a:gd name="connsiteX24" fmla="*/ 806987 w 976601"/>
                <a:gd name="connsiteY24" fmla="*/ 1811976 h 2546757"/>
                <a:gd name="connsiteX25" fmla="*/ 768803 w 976601"/>
                <a:gd name="connsiteY25" fmla="*/ 1796159 h 2546757"/>
                <a:gd name="connsiteX26" fmla="*/ 660803 w 976601"/>
                <a:gd name="connsiteY26" fmla="*/ 1796159 h 2546757"/>
                <a:gd name="connsiteX27" fmla="*/ 606803 w 976601"/>
                <a:gd name="connsiteY27" fmla="*/ 1850159 h 2546757"/>
                <a:gd name="connsiteX28" fmla="*/ 660803 w 976601"/>
                <a:gd name="connsiteY28" fmla="*/ 1904159 h 2546757"/>
                <a:gd name="connsiteX29" fmla="*/ 768803 w 976601"/>
                <a:gd name="connsiteY29" fmla="*/ 1904159 h 2546757"/>
                <a:gd name="connsiteX30" fmla="*/ 791304 w 976601"/>
                <a:gd name="connsiteY30" fmla="*/ 1894839 h 2546757"/>
                <a:gd name="connsiteX31" fmla="*/ 786712 w 976601"/>
                <a:gd name="connsiteY31" fmla="*/ 1913180 h 2546757"/>
                <a:gd name="connsiteX32" fmla="*/ 505236 w 976601"/>
                <a:gd name="connsiteY32" fmla="*/ 2546757 h 2546757"/>
                <a:gd name="connsiteX33" fmla="*/ 104544 w 976601"/>
                <a:gd name="connsiteY33" fmla="*/ 193975 h 2546757"/>
                <a:gd name="connsiteX34" fmla="*/ 510373 w 976601"/>
                <a:gd name="connsiteY34" fmla="*/ 50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76601" h="2546757">
                  <a:moveTo>
                    <a:pt x="245997" y="1541896"/>
                  </a:moveTo>
                  <a:cubicBezTo>
                    <a:pt x="216174" y="1541896"/>
                    <a:pt x="191997" y="1566073"/>
                    <a:pt x="191997" y="1595896"/>
                  </a:cubicBezTo>
                  <a:cubicBezTo>
                    <a:pt x="191997" y="1625719"/>
                    <a:pt x="216174" y="1649896"/>
                    <a:pt x="245997" y="1649896"/>
                  </a:cubicBezTo>
                  <a:lnTo>
                    <a:pt x="353997" y="1649896"/>
                  </a:lnTo>
                  <a:cubicBezTo>
                    <a:pt x="383820" y="1649896"/>
                    <a:pt x="407997" y="1625719"/>
                    <a:pt x="407997" y="1595896"/>
                  </a:cubicBezTo>
                  <a:cubicBezTo>
                    <a:pt x="407997" y="1566073"/>
                    <a:pt x="383820" y="1541896"/>
                    <a:pt x="353997" y="1541896"/>
                  </a:cubicBezTo>
                  <a:close/>
                  <a:moveTo>
                    <a:pt x="510373" y="50"/>
                  </a:moveTo>
                  <a:cubicBezTo>
                    <a:pt x="645650" y="2191"/>
                    <a:pt x="775789" y="72397"/>
                    <a:pt x="885380" y="214523"/>
                  </a:cubicBezTo>
                  <a:cubicBezTo>
                    <a:pt x="940604" y="292864"/>
                    <a:pt x="968376" y="423579"/>
                    <a:pt x="975808" y="584318"/>
                  </a:cubicBezTo>
                  <a:lnTo>
                    <a:pt x="976601" y="731372"/>
                  </a:lnTo>
                  <a:lnTo>
                    <a:pt x="948804" y="719858"/>
                  </a:lnTo>
                  <a:lnTo>
                    <a:pt x="696804" y="719858"/>
                  </a:lnTo>
                  <a:cubicBezTo>
                    <a:pt x="666981" y="719858"/>
                    <a:pt x="642804" y="744035"/>
                    <a:pt x="642804" y="773858"/>
                  </a:cubicBezTo>
                  <a:cubicBezTo>
                    <a:pt x="642804" y="803681"/>
                    <a:pt x="666981" y="827858"/>
                    <a:pt x="696804" y="827858"/>
                  </a:cubicBezTo>
                  <a:lnTo>
                    <a:pt x="948804" y="827858"/>
                  </a:lnTo>
                  <a:lnTo>
                    <a:pt x="972918" y="817870"/>
                  </a:lnTo>
                  <a:lnTo>
                    <a:pt x="966749" y="921008"/>
                  </a:lnTo>
                  <a:lnTo>
                    <a:pt x="806380" y="921008"/>
                  </a:lnTo>
                  <a:cubicBezTo>
                    <a:pt x="776557" y="921008"/>
                    <a:pt x="752380" y="945185"/>
                    <a:pt x="752380" y="975008"/>
                  </a:cubicBezTo>
                  <a:cubicBezTo>
                    <a:pt x="752380" y="1004831"/>
                    <a:pt x="776557" y="1029008"/>
                    <a:pt x="806380" y="1029008"/>
                  </a:cubicBezTo>
                  <a:lnTo>
                    <a:pt x="955051" y="1029008"/>
                  </a:lnTo>
                  <a:lnTo>
                    <a:pt x="933789" y="1208993"/>
                  </a:lnTo>
                  <a:cubicBezTo>
                    <a:pt x="910261" y="1369418"/>
                    <a:pt x="878795" y="1532982"/>
                    <a:pt x="843059" y="1688156"/>
                  </a:cubicBezTo>
                  <a:lnTo>
                    <a:pt x="810682" y="1817456"/>
                  </a:lnTo>
                  <a:lnTo>
                    <a:pt x="806987" y="1811976"/>
                  </a:lnTo>
                  <a:cubicBezTo>
                    <a:pt x="797215" y="1802204"/>
                    <a:pt x="783715" y="1796159"/>
                    <a:pt x="768803" y="1796159"/>
                  </a:cubicBezTo>
                  <a:lnTo>
                    <a:pt x="660803" y="1796159"/>
                  </a:lnTo>
                  <a:cubicBezTo>
                    <a:pt x="630980" y="1796159"/>
                    <a:pt x="606803" y="1820336"/>
                    <a:pt x="606803" y="1850159"/>
                  </a:cubicBezTo>
                  <a:cubicBezTo>
                    <a:pt x="606803" y="1879982"/>
                    <a:pt x="630980" y="1904159"/>
                    <a:pt x="660803" y="1904159"/>
                  </a:cubicBezTo>
                  <a:lnTo>
                    <a:pt x="768803" y="1904159"/>
                  </a:lnTo>
                  <a:lnTo>
                    <a:pt x="791304" y="1894839"/>
                  </a:lnTo>
                  <a:lnTo>
                    <a:pt x="786712" y="1913180"/>
                  </a:lnTo>
                  <a:cubicBezTo>
                    <a:pt x="688992" y="2272925"/>
                    <a:pt x="576055" y="2544183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ubicBezTo>
                    <a:pt x="234684" y="63836"/>
                    <a:pt x="375097" y="-2091"/>
                    <a:pt x="510373" y="5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6" name="자유형: 도형 105">
              <a:extLst>
                <a:ext uri="{FF2B5EF4-FFF2-40B4-BE49-F238E27FC236}">
                  <a16:creationId xmlns:a16="http://schemas.microsoft.com/office/drawing/2014/main" id="{E6E5C161-E820-4C75-BEE1-382B053A3CC0}"/>
                </a:ext>
              </a:extLst>
            </p:cNvPr>
            <p:cNvSpPr/>
            <p:nvPr/>
          </p:nvSpPr>
          <p:spPr>
            <a:xfrm>
              <a:off x="339044" y="4952296"/>
              <a:ext cx="339180" cy="883340"/>
            </a:xfrm>
            <a:custGeom>
              <a:avLst/>
              <a:gdLst>
                <a:gd name="connsiteX0" fmla="*/ 0 w 780836"/>
                <a:gd name="connsiteY0" fmla="*/ 0 h 2352782"/>
                <a:gd name="connsiteX1" fmla="*/ 780836 w 780836"/>
                <a:gd name="connsiteY1" fmla="*/ 20548 h 2352782"/>
                <a:gd name="connsiteX2" fmla="*/ 400692 w 780836"/>
                <a:gd name="connsiteY2" fmla="*/ 2352782 h 2352782"/>
                <a:gd name="connsiteX3" fmla="*/ 0 w 780836"/>
                <a:gd name="connsiteY3" fmla="*/ 0 h 2352782"/>
                <a:gd name="connsiteX0" fmla="*/ 0 w 780836"/>
                <a:gd name="connsiteY0" fmla="*/ 107443 h 2460225"/>
                <a:gd name="connsiteX1" fmla="*/ 780836 w 780836"/>
                <a:gd name="connsiteY1" fmla="*/ 127991 h 2460225"/>
                <a:gd name="connsiteX2" fmla="*/ 400692 w 780836"/>
                <a:gd name="connsiteY2" fmla="*/ 2460225 h 2460225"/>
                <a:gd name="connsiteX3" fmla="*/ 0 w 780836"/>
                <a:gd name="connsiteY3" fmla="*/ 107443 h 2460225"/>
                <a:gd name="connsiteX0" fmla="*/ 0 w 780836"/>
                <a:gd name="connsiteY0" fmla="*/ 157453 h 2510235"/>
                <a:gd name="connsiteX1" fmla="*/ 780836 w 780836"/>
                <a:gd name="connsiteY1" fmla="*/ 178001 h 2510235"/>
                <a:gd name="connsiteX2" fmla="*/ 400692 w 780836"/>
                <a:gd name="connsiteY2" fmla="*/ 2510235 h 2510235"/>
                <a:gd name="connsiteX3" fmla="*/ 0 w 780836"/>
                <a:gd name="connsiteY3" fmla="*/ 157453 h 2510235"/>
                <a:gd name="connsiteX0" fmla="*/ 0 w 780836"/>
                <a:gd name="connsiteY0" fmla="*/ 171463 h 2524245"/>
                <a:gd name="connsiteX1" fmla="*/ 780836 w 780836"/>
                <a:gd name="connsiteY1" fmla="*/ 192011 h 2524245"/>
                <a:gd name="connsiteX2" fmla="*/ 400692 w 780836"/>
                <a:gd name="connsiteY2" fmla="*/ 2524245 h 2524245"/>
                <a:gd name="connsiteX3" fmla="*/ 0 w 780836"/>
                <a:gd name="connsiteY3" fmla="*/ 171463 h 2524245"/>
                <a:gd name="connsiteX0" fmla="*/ 0 w 854731"/>
                <a:gd name="connsiteY0" fmla="*/ 171463 h 2524245"/>
                <a:gd name="connsiteX1" fmla="*/ 780836 w 854731"/>
                <a:gd name="connsiteY1" fmla="*/ 192011 h 2524245"/>
                <a:gd name="connsiteX2" fmla="*/ 400692 w 854731"/>
                <a:gd name="connsiteY2" fmla="*/ 2524245 h 2524245"/>
                <a:gd name="connsiteX3" fmla="*/ 0 w 854731"/>
                <a:gd name="connsiteY3" fmla="*/ 171463 h 2524245"/>
                <a:gd name="connsiteX0" fmla="*/ 97640 w 952371"/>
                <a:gd name="connsiteY0" fmla="*/ 171463 h 2524245"/>
                <a:gd name="connsiteX1" fmla="*/ 878476 w 952371"/>
                <a:gd name="connsiteY1" fmla="*/ 192011 h 2524245"/>
                <a:gd name="connsiteX2" fmla="*/ 498332 w 952371"/>
                <a:gd name="connsiteY2" fmla="*/ 2524245 h 2524245"/>
                <a:gd name="connsiteX3" fmla="*/ 97640 w 952371"/>
                <a:gd name="connsiteY3" fmla="*/ 171463 h 2524245"/>
                <a:gd name="connsiteX0" fmla="*/ 97640 w 964286"/>
                <a:gd name="connsiteY0" fmla="*/ 171463 h 2524245"/>
                <a:gd name="connsiteX1" fmla="*/ 878476 w 964286"/>
                <a:gd name="connsiteY1" fmla="*/ 192011 h 2524245"/>
                <a:gd name="connsiteX2" fmla="*/ 498332 w 964286"/>
                <a:gd name="connsiteY2" fmla="*/ 2524245 h 2524245"/>
                <a:gd name="connsiteX3" fmla="*/ 97640 w 964286"/>
                <a:gd name="connsiteY3" fmla="*/ 171463 h 2524245"/>
                <a:gd name="connsiteX0" fmla="*/ 97640 w 940731"/>
                <a:gd name="connsiteY0" fmla="*/ 171463 h 2524245"/>
                <a:gd name="connsiteX1" fmla="*/ 878476 w 940731"/>
                <a:gd name="connsiteY1" fmla="*/ 192011 h 2524245"/>
                <a:gd name="connsiteX2" fmla="*/ 498332 w 940731"/>
                <a:gd name="connsiteY2" fmla="*/ 2524245 h 2524245"/>
                <a:gd name="connsiteX3" fmla="*/ 97640 w 940731"/>
                <a:gd name="connsiteY3" fmla="*/ 171463 h 2524245"/>
                <a:gd name="connsiteX0" fmla="*/ 97640 w 940731"/>
                <a:gd name="connsiteY0" fmla="*/ 190080 h 2542862"/>
                <a:gd name="connsiteX1" fmla="*/ 878476 w 940731"/>
                <a:gd name="connsiteY1" fmla="*/ 210628 h 2542862"/>
                <a:gd name="connsiteX2" fmla="*/ 498332 w 940731"/>
                <a:gd name="connsiteY2" fmla="*/ 2542862 h 2542862"/>
                <a:gd name="connsiteX3" fmla="*/ 97640 w 940731"/>
                <a:gd name="connsiteY3" fmla="*/ 190080 h 2542862"/>
                <a:gd name="connsiteX0" fmla="*/ 97640 w 976424"/>
                <a:gd name="connsiteY0" fmla="*/ 190080 h 2542862"/>
                <a:gd name="connsiteX1" fmla="*/ 878476 w 976424"/>
                <a:gd name="connsiteY1" fmla="*/ 210628 h 2542862"/>
                <a:gd name="connsiteX2" fmla="*/ 498332 w 976424"/>
                <a:gd name="connsiteY2" fmla="*/ 2542862 h 2542862"/>
                <a:gd name="connsiteX3" fmla="*/ 97640 w 976424"/>
                <a:gd name="connsiteY3" fmla="*/ 190080 h 2542862"/>
                <a:gd name="connsiteX0" fmla="*/ 108311 w 987095"/>
                <a:gd name="connsiteY0" fmla="*/ 190080 h 2542862"/>
                <a:gd name="connsiteX1" fmla="*/ 889147 w 987095"/>
                <a:gd name="connsiteY1" fmla="*/ 210628 h 2542862"/>
                <a:gd name="connsiteX2" fmla="*/ 509003 w 987095"/>
                <a:gd name="connsiteY2" fmla="*/ 2542862 h 2542862"/>
                <a:gd name="connsiteX3" fmla="*/ 108311 w 987095"/>
                <a:gd name="connsiteY3" fmla="*/ 190080 h 2542862"/>
                <a:gd name="connsiteX0" fmla="*/ 108311 w 995452"/>
                <a:gd name="connsiteY0" fmla="*/ 190080 h 2542862"/>
                <a:gd name="connsiteX1" fmla="*/ 889147 w 995452"/>
                <a:gd name="connsiteY1" fmla="*/ 210628 h 2542862"/>
                <a:gd name="connsiteX2" fmla="*/ 509003 w 995452"/>
                <a:gd name="connsiteY2" fmla="*/ 2542862 h 2542862"/>
                <a:gd name="connsiteX3" fmla="*/ 108311 w 995452"/>
                <a:gd name="connsiteY3" fmla="*/ 190080 h 2542862"/>
                <a:gd name="connsiteX0" fmla="*/ 99853 w 986994"/>
                <a:gd name="connsiteY0" fmla="*/ 190080 h 2542862"/>
                <a:gd name="connsiteX1" fmla="*/ 880689 w 986994"/>
                <a:gd name="connsiteY1" fmla="*/ 210628 h 2542862"/>
                <a:gd name="connsiteX2" fmla="*/ 500545 w 986994"/>
                <a:gd name="connsiteY2" fmla="*/ 2542862 h 2542862"/>
                <a:gd name="connsiteX3" fmla="*/ 99853 w 986994"/>
                <a:gd name="connsiteY3" fmla="*/ 190080 h 2542862"/>
                <a:gd name="connsiteX0" fmla="*/ 99853 w 985728"/>
                <a:gd name="connsiteY0" fmla="*/ 190080 h 2542862"/>
                <a:gd name="connsiteX1" fmla="*/ 880689 w 985728"/>
                <a:gd name="connsiteY1" fmla="*/ 210628 h 2542862"/>
                <a:gd name="connsiteX2" fmla="*/ 500545 w 985728"/>
                <a:gd name="connsiteY2" fmla="*/ 2542862 h 2542862"/>
                <a:gd name="connsiteX3" fmla="*/ 99853 w 985728"/>
                <a:gd name="connsiteY3" fmla="*/ 190080 h 2542862"/>
                <a:gd name="connsiteX0" fmla="*/ 103955 w 989830"/>
                <a:gd name="connsiteY0" fmla="*/ 190080 h 2542862"/>
                <a:gd name="connsiteX1" fmla="*/ 884791 w 989830"/>
                <a:gd name="connsiteY1" fmla="*/ 210628 h 2542862"/>
                <a:gd name="connsiteX2" fmla="*/ 504647 w 989830"/>
                <a:gd name="connsiteY2" fmla="*/ 2542862 h 2542862"/>
                <a:gd name="connsiteX3" fmla="*/ 103955 w 989830"/>
                <a:gd name="connsiteY3" fmla="*/ 190080 h 2542862"/>
                <a:gd name="connsiteX0" fmla="*/ 103955 w 960876"/>
                <a:gd name="connsiteY0" fmla="*/ 190080 h 2542862"/>
                <a:gd name="connsiteX1" fmla="*/ 884791 w 960876"/>
                <a:gd name="connsiteY1" fmla="*/ 210628 h 2542862"/>
                <a:gd name="connsiteX2" fmla="*/ 504647 w 960876"/>
                <a:gd name="connsiteY2" fmla="*/ 2542862 h 2542862"/>
                <a:gd name="connsiteX3" fmla="*/ 103955 w 960876"/>
                <a:gd name="connsiteY3" fmla="*/ 190080 h 2542862"/>
                <a:gd name="connsiteX0" fmla="*/ 103955 w 977301"/>
                <a:gd name="connsiteY0" fmla="*/ 190080 h 2542862"/>
                <a:gd name="connsiteX1" fmla="*/ 884791 w 977301"/>
                <a:gd name="connsiteY1" fmla="*/ 210628 h 2542862"/>
                <a:gd name="connsiteX2" fmla="*/ 504647 w 977301"/>
                <a:gd name="connsiteY2" fmla="*/ 2542862 h 2542862"/>
                <a:gd name="connsiteX3" fmla="*/ 103955 w 977301"/>
                <a:gd name="connsiteY3" fmla="*/ 190080 h 2542862"/>
                <a:gd name="connsiteX0" fmla="*/ 99854 w 973200"/>
                <a:gd name="connsiteY0" fmla="*/ 190080 h 2542862"/>
                <a:gd name="connsiteX1" fmla="*/ 880690 w 973200"/>
                <a:gd name="connsiteY1" fmla="*/ 210628 h 2542862"/>
                <a:gd name="connsiteX2" fmla="*/ 500546 w 973200"/>
                <a:gd name="connsiteY2" fmla="*/ 2542862 h 2542862"/>
                <a:gd name="connsiteX3" fmla="*/ 99854 w 973200"/>
                <a:gd name="connsiteY3" fmla="*/ 190080 h 2542862"/>
                <a:gd name="connsiteX0" fmla="*/ 99854 w 973200"/>
                <a:gd name="connsiteY0" fmla="*/ 193975 h 2546757"/>
                <a:gd name="connsiteX1" fmla="*/ 880690 w 973200"/>
                <a:gd name="connsiteY1" fmla="*/ 214523 h 2546757"/>
                <a:gd name="connsiteX2" fmla="*/ 500546 w 973200"/>
                <a:gd name="connsiteY2" fmla="*/ 2546757 h 2546757"/>
                <a:gd name="connsiteX3" fmla="*/ 99854 w 97320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7890" h="2546757">
                  <a:moveTo>
                    <a:pt x="104544" y="193975"/>
                  </a:moveTo>
                  <a:cubicBezTo>
                    <a:pt x="364823" y="-66304"/>
                    <a:pt x="666198" y="-69729"/>
                    <a:pt x="885380" y="214523"/>
                  </a:cubicBezTo>
                  <a:cubicBezTo>
                    <a:pt x="1179906" y="632340"/>
                    <a:pt x="693596" y="2539908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7" name="자유형: 도형 106">
              <a:extLst>
                <a:ext uri="{FF2B5EF4-FFF2-40B4-BE49-F238E27FC236}">
                  <a16:creationId xmlns:a16="http://schemas.microsoft.com/office/drawing/2014/main" id="{44C912E9-472A-4F21-8964-E5387AF272BA}"/>
                </a:ext>
              </a:extLst>
            </p:cNvPr>
            <p:cNvSpPr/>
            <p:nvPr/>
          </p:nvSpPr>
          <p:spPr>
            <a:xfrm rot="3314848">
              <a:off x="782588" y="5196133"/>
              <a:ext cx="299484" cy="779958"/>
            </a:xfrm>
            <a:custGeom>
              <a:avLst/>
              <a:gdLst>
                <a:gd name="connsiteX0" fmla="*/ 0 w 780836"/>
                <a:gd name="connsiteY0" fmla="*/ 0 h 2352782"/>
                <a:gd name="connsiteX1" fmla="*/ 780836 w 780836"/>
                <a:gd name="connsiteY1" fmla="*/ 20548 h 2352782"/>
                <a:gd name="connsiteX2" fmla="*/ 400692 w 780836"/>
                <a:gd name="connsiteY2" fmla="*/ 2352782 h 2352782"/>
                <a:gd name="connsiteX3" fmla="*/ 0 w 780836"/>
                <a:gd name="connsiteY3" fmla="*/ 0 h 2352782"/>
                <a:gd name="connsiteX0" fmla="*/ 0 w 780836"/>
                <a:gd name="connsiteY0" fmla="*/ 107443 h 2460225"/>
                <a:gd name="connsiteX1" fmla="*/ 780836 w 780836"/>
                <a:gd name="connsiteY1" fmla="*/ 127991 h 2460225"/>
                <a:gd name="connsiteX2" fmla="*/ 400692 w 780836"/>
                <a:gd name="connsiteY2" fmla="*/ 2460225 h 2460225"/>
                <a:gd name="connsiteX3" fmla="*/ 0 w 780836"/>
                <a:gd name="connsiteY3" fmla="*/ 107443 h 2460225"/>
                <a:gd name="connsiteX0" fmla="*/ 0 w 780836"/>
                <a:gd name="connsiteY0" fmla="*/ 157453 h 2510235"/>
                <a:gd name="connsiteX1" fmla="*/ 780836 w 780836"/>
                <a:gd name="connsiteY1" fmla="*/ 178001 h 2510235"/>
                <a:gd name="connsiteX2" fmla="*/ 400692 w 780836"/>
                <a:gd name="connsiteY2" fmla="*/ 2510235 h 2510235"/>
                <a:gd name="connsiteX3" fmla="*/ 0 w 780836"/>
                <a:gd name="connsiteY3" fmla="*/ 157453 h 2510235"/>
                <a:gd name="connsiteX0" fmla="*/ 0 w 780836"/>
                <a:gd name="connsiteY0" fmla="*/ 171463 h 2524245"/>
                <a:gd name="connsiteX1" fmla="*/ 780836 w 780836"/>
                <a:gd name="connsiteY1" fmla="*/ 192011 h 2524245"/>
                <a:gd name="connsiteX2" fmla="*/ 400692 w 780836"/>
                <a:gd name="connsiteY2" fmla="*/ 2524245 h 2524245"/>
                <a:gd name="connsiteX3" fmla="*/ 0 w 780836"/>
                <a:gd name="connsiteY3" fmla="*/ 171463 h 2524245"/>
                <a:gd name="connsiteX0" fmla="*/ 0 w 854731"/>
                <a:gd name="connsiteY0" fmla="*/ 171463 h 2524245"/>
                <a:gd name="connsiteX1" fmla="*/ 780836 w 854731"/>
                <a:gd name="connsiteY1" fmla="*/ 192011 h 2524245"/>
                <a:gd name="connsiteX2" fmla="*/ 400692 w 854731"/>
                <a:gd name="connsiteY2" fmla="*/ 2524245 h 2524245"/>
                <a:gd name="connsiteX3" fmla="*/ 0 w 854731"/>
                <a:gd name="connsiteY3" fmla="*/ 171463 h 2524245"/>
                <a:gd name="connsiteX0" fmla="*/ 97640 w 952371"/>
                <a:gd name="connsiteY0" fmla="*/ 171463 h 2524245"/>
                <a:gd name="connsiteX1" fmla="*/ 878476 w 952371"/>
                <a:gd name="connsiteY1" fmla="*/ 192011 h 2524245"/>
                <a:gd name="connsiteX2" fmla="*/ 498332 w 952371"/>
                <a:gd name="connsiteY2" fmla="*/ 2524245 h 2524245"/>
                <a:gd name="connsiteX3" fmla="*/ 97640 w 952371"/>
                <a:gd name="connsiteY3" fmla="*/ 171463 h 2524245"/>
                <a:gd name="connsiteX0" fmla="*/ 97640 w 964286"/>
                <a:gd name="connsiteY0" fmla="*/ 171463 h 2524245"/>
                <a:gd name="connsiteX1" fmla="*/ 878476 w 964286"/>
                <a:gd name="connsiteY1" fmla="*/ 192011 h 2524245"/>
                <a:gd name="connsiteX2" fmla="*/ 498332 w 964286"/>
                <a:gd name="connsiteY2" fmla="*/ 2524245 h 2524245"/>
                <a:gd name="connsiteX3" fmla="*/ 97640 w 964286"/>
                <a:gd name="connsiteY3" fmla="*/ 171463 h 2524245"/>
                <a:gd name="connsiteX0" fmla="*/ 97640 w 940731"/>
                <a:gd name="connsiteY0" fmla="*/ 171463 h 2524245"/>
                <a:gd name="connsiteX1" fmla="*/ 878476 w 940731"/>
                <a:gd name="connsiteY1" fmla="*/ 192011 h 2524245"/>
                <a:gd name="connsiteX2" fmla="*/ 498332 w 940731"/>
                <a:gd name="connsiteY2" fmla="*/ 2524245 h 2524245"/>
                <a:gd name="connsiteX3" fmla="*/ 97640 w 940731"/>
                <a:gd name="connsiteY3" fmla="*/ 171463 h 2524245"/>
                <a:gd name="connsiteX0" fmla="*/ 97640 w 940731"/>
                <a:gd name="connsiteY0" fmla="*/ 190080 h 2542862"/>
                <a:gd name="connsiteX1" fmla="*/ 878476 w 940731"/>
                <a:gd name="connsiteY1" fmla="*/ 210628 h 2542862"/>
                <a:gd name="connsiteX2" fmla="*/ 498332 w 940731"/>
                <a:gd name="connsiteY2" fmla="*/ 2542862 h 2542862"/>
                <a:gd name="connsiteX3" fmla="*/ 97640 w 940731"/>
                <a:gd name="connsiteY3" fmla="*/ 190080 h 2542862"/>
                <a:gd name="connsiteX0" fmla="*/ 97640 w 976424"/>
                <a:gd name="connsiteY0" fmla="*/ 190080 h 2542862"/>
                <a:gd name="connsiteX1" fmla="*/ 878476 w 976424"/>
                <a:gd name="connsiteY1" fmla="*/ 210628 h 2542862"/>
                <a:gd name="connsiteX2" fmla="*/ 498332 w 976424"/>
                <a:gd name="connsiteY2" fmla="*/ 2542862 h 2542862"/>
                <a:gd name="connsiteX3" fmla="*/ 97640 w 976424"/>
                <a:gd name="connsiteY3" fmla="*/ 190080 h 2542862"/>
                <a:gd name="connsiteX0" fmla="*/ 108311 w 987095"/>
                <a:gd name="connsiteY0" fmla="*/ 190080 h 2542862"/>
                <a:gd name="connsiteX1" fmla="*/ 889147 w 987095"/>
                <a:gd name="connsiteY1" fmla="*/ 210628 h 2542862"/>
                <a:gd name="connsiteX2" fmla="*/ 509003 w 987095"/>
                <a:gd name="connsiteY2" fmla="*/ 2542862 h 2542862"/>
                <a:gd name="connsiteX3" fmla="*/ 108311 w 987095"/>
                <a:gd name="connsiteY3" fmla="*/ 190080 h 2542862"/>
                <a:gd name="connsiteX0" fmla="*/ 108311 w 995452"/>
                <a:gd name="connsiteY0" fmla="*/ 190080 h 2542862"/>
                <a:gd name="connsiteX1" fmla="*/ 889147 w 995452"/>
                <a:gd name="connsiteY1" fmla="*/ 210628 h 2542862"/>
                <a:gd name="connsiteX2" fmla="*/ 509003 w 995452"/>
                <a:gd name="connsiteY2" fmla="*/ 2542862 h 2542862"/>
                <a:gd name="connsiteX3" fmla="*/ 108311 w 995452"/>
                <a:gd name="connsiteY3" fmla="*/ 190080 h 2542862"/>
                <a:gd name="connsiteX0" fmla="*/ 99853 w 986994"/>
                <a:gd name="connsiteY0" fmla="*/ 190080 h 2542862"/>
                <a:gd name="connsiteX1" fmla="*/ 880689 w 986994"/>
                <a:gd name="connsiteY1" fmla="*/ 210628 h 2542862"/>
                <a:gd name="connsiteX2" fmla="*/ 500545 w 986994"/>
                <a:gd name="connsiteY2" fmla="*/ 2542862 h 2542862"/>
                <a:gd name="connsiteX3" fmla="*/ 99853 w 986994"/>
                <a:gd name="connsiteY3" fmla="*/ 190080 h 2542862"/>
                <a:gd name="connsiteX0" fmla="*/ 99853 w 985728"/>
                <a:gd name="connsiteY0" fmla="*/ 190080 h 2542862"/>
                <a:gd name="connsiteX1" fmla="*/ 880689 w 985728"/>
                <a:gd name="connsiteY1" fmla="*/ 210628 h 2542862"/>
                <a:gd name="connsiteX2" fmla="*/ 500545 w 985728"/>
                <a:gd name="connsiteY2" fmla="*/ 2542862 h 2542862"/>
                <a:gd name="connsiteX3" fmla="*/ 99853 w 985728"/>
                <a:gd name="connsiteY3" fmla="*/ 190080 h 2542862"/>
                <a:gd name="connsiteX0" fmla="*/ 103955 w 989830"/>
                <a:gd name="connsiteY0" fmla="*/ 190080 h 2542862"/>
                <a:gd name="connsiteX1" fmla="*/ 884791 w 989830"/>
                <a:gd name="connsiteY1" fmla="*/ 210628 h 2542862"/>
                <a:gd name="connsiteX2" fmla="*/ 504647 w 989830"/>
                <a:gd name="connsiteY2" fmla="*/ 2542862 h 2542862"/>
                <a:gd name="connsiteX3" fmla="*/ 103955 w 989830"/>
                <a:gd name="connsiteY3" fmla="*/ 190080 h 2542862"/>
                <a:gd name="connsiteX0" fmla="*/ 103955 w 960876"/>
                <a:gd name="connsiteY0" fmla="*/ 190080 h 2542862"/>
                <a:gd name="connsiteX1" fmla="*/ 884791 w 960876"/>
                <a:gd name="connsiteY1" fmla="*/ 210628 h 2542862"/>
                <a:gd name="connsiteX2" fmla="*/ 504647 w 960876"/>
                <a:gd name="connsiteY2" fmla="*/ 2542862 h 2542862"/>
                <a:gd name="connsiteX3" fmla="*/ 103955 w 960876"/>
                <a:gd name="connsiteY3" fmla="*/ 190080 h 2542862"/>
                <a:gd name="connsiteX0" fmla="*/ 103955 w 977301"/>
                <a:gd name="connsiteY0" fmla="*/ 190080 h 2542862"/>
                <a:gd name="connsiteX1" fmla="*/ 884791 w 977301"/>
                <a:gd name="connsiteY1" fmla="*/ 210628 h 2542862"/>
                <a:gd name="connsiteX2" fmla="*/ 504647 w 977301"/>
                <a:gd name="connsiteY2" fmla="*/ 2542862 h 2542862"/>
                <a:gd name="connsiteX3" fmla="*/ 103955 w 977301"/>
                <a:gd name="connsiteY3" fmla="*/ 190080 h 2542862"/>
                <a:gd name="connsiteX0" fmla="*/ 99854 w 973200"/>
                <a:gd name="connsiteY0" fmla="*/ 190080 h 2542862"/>
                <a:gd name="connsiteX1" fmla="*/ 880690 w 973200"/>
                <a:gd name="connsiteY1" fmla="*/ 210628 h 2542862"/>
                <a:gd name="connsiteX2" fmla="*/ 500546 w 973200"/>
                <a:gd name="connsiteY2" fmla="*/ 2542862 h 2542862"/>
                <a:gd name="connsiteX3" fmla="*/ 99854 w 973200"/>
                <a:gd name="connsiteY3" fmla="*/ 190080 h 2542862"/>
                <a:gd name="connsiteX0" fmla="*/ 99854 w 973200"/>
                <a:gd name="connsiteY0" fmla="*/ 193975 h 2546757"/>
                <a:gd name="connsiteX1" fmla="*/ 880690 w 973200"/>
                <a:gd name="connsiteY1" fmla="*/ 214523 h 2546757"/>
                <a:gd name="connsiteX2" fmla="*/ 500546 w 973200"/>
                <a:gd name="connsiteY2" fmla="*/ 2546757 h 2546757"/>
                <a:gd name="connsiteX3" fmla="*/ 99854 w 97320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7890" h="2546757">
                  <a:moveTo>
                    <a:pt x="104544" y="193975"/>
                  </a:moveTo>
                  <a:cubicBezTo>
                    <a:pt x="364823" y="-66304"/>
                    <a:pt x="666198" y="-69729"/>
                    <a:pt x="885380" y="214523"/>
                  </a:cubicBezTo>
                  <a:cubicBezTo>
                    <a:pt x="1179906" y="632340"/>
                    <a:pt x="693596" y="2539908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8" name="자유형: 도형 107">
              <a:extLst>
                <a:ext uri="{FF2B5EF4-FFF2-40B4-BE49-F238E27FC236}">
                  <a16:creationId xmlns:a16="http://schemas.microsoft.com/office/drawing/2014/main" id="{01650946-4D10-42F7-81D6-7CDF2642307C}"/>
                </a:ext>
              </a:extLst>
            </p:cNvPr>
            <p:cNvSpPr/>
            <p:nvPr/>
          </p:nvSpPr>
          <p:spPr>
            <a:xfrm rot="18285152" flipH="1">
              <a:off x="-46881" y="5188454"/>
              <a:ext cx="299484" cy="779958"/>
            </a:xfrm>
            <a:custGeom>
              <a:avLst/>
              <a:gdLst>
                <a:gd name="connsiteX0" fmla="*/ 0 w 780836"/>
                <a:gd name="connsiteY0" fmla="*/ 0 h 2352782"/>
                <a:gd name="connsiteX1" fmla="*/ 780836 w 780836"/>
                <a:gd name="connsiteY1" fmla="*/ 20548 h 2352782"/>
                <a:gd name="connsiteX2" fmla="*/ 400692 w 780836"/>
                <a:gd name="connsiteY2" fmla="*/ 2352782 h 2352782"/>
                <a:gd name="connsiteX3" fmla="*/ 0 w 780836"/>
                <a:gd name="connsiteY3" fmla="*/ 0 h 2352782"/>
                <a:gd name="connsiteX0" fmla="*/ 0 w 780836"/>
                <a:gd name="connsiteY0" fmla="*/ 107443 h 2460225"/>
                <a:gd name="connsiteX1" fmla="*/ 780836 w 780836"/>
                <a:gd name="connsiteY1" fmla="*/ 127991 h 2460225"/>
                <a:gd name="connsiteX2" fmla="*/ 400692 w 780836"/>
                <a:gd name="connsiteY2" fmla="*/ 2460225 h 2460225"/>
                <a:gd name="connsiteX3" fmla="*/ 0 w 780836"/>
                <a:gd name="connsiteY3" fmla="*/ 107443 h 2460225"/>
                <a:gd name="connsiteX0" fmla="*/ 0 w 780836"/>
                <a:gd name="connsiteY0" fmla="*/ 157453 h 2510235"/>
                <a:gd name="connsiteX1" fmla="*/ 780836 w 780836"/>
                <a:gd name="connsiteY1" fmla="*/ 178001 h 2510235"/>
                <a:gd name="connsiteX2" fmla="*/ 400692 w 780836"/>
                <a:gd name="connsiteY2" fmla="*/ 2510235 h 2510235"/>
                <a:gd name="connsiteX3" fmla="*/ 0 w 780836"/>
                <a:gd name="connsiteY3" fmla="*/ 157453 h 2510235"/>
                <a:gd name="connsiteX0" fmla="*/ 0 w 780836"/>
                <a:gd name="connsiteY0" fmla="*/ 171463 h 2524245"/>
                <a:gd name="connsiteX1" fmla="*/ 780836 w 780836"/>
                <a:gd name="connsiteY1" fmla="*/ 192011 h 2524245"/>
                <a:gd name="connsiteX2" fmla="*/ 400692 w 780836"/>
                <a:gd name="connsiteY2" fmla="*/ 2524245 h 2524245"/>
                <a:gd name="connsiteX3" fmla="*/ 0 w 780836"/>
                <a:gd name="connsiteY3" fmla="*/ 171463 h 2524245"/>
                <a:gd name="connsiteX0" fmla="*/ 0 w 854731"/>
                <a:gd name="connsiteY0" fmla="*/ 171463 h 2524245"/>
                <a:gd name="connsiteX1" fmla="*/ 780836 w 854731"/>
                <a:gd name="connsiteY1" fmla="*/ 192011 h 2524245"/>
                <a:gd name="connsiteX2" fmla="*/ 400692 w 854731"/>
                <a:gd name="connsiteY2" fmla="*/ 2524245 h 2524245"/>
                <a:gd name="connsiteX3" fmla="*/ 0 w 854731"/>
                <a:gd name="connsiteY3" fmla="*/ 171463 h 2524245"/>
                <a:gd name="connsiteX0" fmla="*/ 97640 w 952371"/>
                <a:gd name="connsiteY0" fmla="*/ 171463 h 2524245"/>
                <a:gd name="connsiteX1" fmla="*/ 878476 w 952371"/>
                <a:gd name="connsiteY1" fmla="*/ 192011 h 2524245"/>
                <a:gd name="connsiteX2" fmla="*/ 498332 w 952371"/>
                <a:gd name="connsiteY2" fmla="*/ 2524245 h 2524245"/>
                <a:gd name="connsiteX3" fmla="*/ 97640 w 952371"/>
                <a:gd name="connsiteY3" fmla="*/ 171463 h 2524245"/>
                <a:gd name="connsiteX0" fmla="*/ 97640 w 964286"/>
                <a:gd name="connsiteY0" fmla="*/ 171463 h 2524245"/>
                <a:gd name="connsiteX1" fmla="*/ 878476 w 964286"/>
                <a:gd name="connsiteY1" fmla="*/ 192011 h 2524245"/>
                <a:gd name="connsiteX2" fmla="*/ 498332 w 964286"/>
                <a:gd name="connsiteY2" fmla="*/ 2524245 h 2524245"/>
                <a:gd name="connsiteX3" fmla="*/ 97640 w 964286"/>
                <a:gd name="connsiteY3" fmla="*/ 171463 h 2524245"/>
                <a:gd name="connsiteX0" fmla="*/ 97640 w 940731"/>
                <a:gd name="connsiteY0" fmla="*/ 171463 h 2524245"/>
                <a:gd name="connsiteX1" fmla="*/ 878476 w 940731"/>
                <a:gd name="connsiteY1" fmla="*/ 192011 h 2524245"/>
                <a:gd name="connsiteX2" fmla="*/ 498332 w 940731"/>
                <a:gd name="connsiteY2" fmla="*/ 2524245 h 2524245"/>
                <a:gd name="connsiteX3" fmla="*/ 97640 w 940731"/>
                <a:gd name="connsiteY3" fmla="*/ 171463 h 2524245"/>
                <a:gd name="connsiteX0" fmla="*/ 97640 w 940731"/>
                <a:gd name="connsiteY0" fmla="*/ 190080 h 2542862"/>
                <a:gd name="connsiteX1" fmla="*/ 878476 w 940731"/>
                <a:gd name="connsiteY1" fmla="*/ 210628 h 2542862"/>
                <a:gd name="connsiteX2" fmla="*/ 498332 w 940731"/>
                <a:gd name="connsiteY2" fmla="*/ 2542862 h 2542862"/>
                <a:gd name="connsiteX3" fmla="*/ 97640 w 940731"/>
                <a:gd name="connsiteY3" fmla="*/ 190080 h 2542862"/>
                <a:gd name="connsiteX0" fmla="*/ 97640 w 976424"/>
                <a:gd name="connsiteY0" fmla="*/ 190080 h 2542862"/>
                <a:gd name="connsiteX1" fmla="*/ 878476 w 976424"/>
                <a:gd name="connsiteY1" fmla="*/ 210628 h 2542862"/>
                <a:gd name="connsiteX2" fmla="*/ 498332 w 976424"/>
                <a:gd name="connsiteY2" fmla="*/ 2542862 h 2542862"/>
                <a:gd name="connsiteX3" fmla="*/ 97640 w 976424"/>
                <a:gd name="connsiteY3" fmla="*/ 190080 h 2542862"/>
                <a:gd name="connsiteX0" fmla="*/ 108311 w 987095"/>
                <a:gd name="connsiteY0" fmla="*/ 190080 h 2542862"/>
                <a:gd name="connsiteX1" fmla="*/ 889147 w 987095"/>
                <a:gd name="connsiteY1" fmla="*/ 210628 h 2542862"/>
                <a:gd name="connsiteX2" fmla="*/ 509003 w 987095"/>
                <a:gd name="connsiteY2" fmla="*/ 2542862 h 2542862"/>
                <a:gd name="connsiteX3" fmla="*/ 108311 w 987095"/>
                <a:gd name="connsiteY3" fmla="*/ 190080 h 2542862"/>
                <a:gd name="connsiteX0" fmla="*/ 108311 w 995452"/>
                <a:gd name="connsiteY0" fmla="*/ 190080 h 2542862"/>
                <a:gd name="connsiteX1" fmla="*/ 889147 w 995452"/>
                <a:gd name="connsiteY1" fmla="*/ 210628 h 2542862"/>
                <a:gd name="connsiteX2" fmla="*/ 509003 w 995452"/>
                <a:gd name="connsiteY2" fmla="*/ 2542862 h 2542862"/>
                <a:gd name="connsiteX3" fmla="*/ 108311 w 995452"/>
                <a:gd name="connsiteY3" fmla="*/ 190080 h 2542862"/>
                <a:gd name="connsiteX0" fmla="*/ 99853 w 986994"/>
                <a:gd name="connsiteY0" fmla="*/ 190080 h 2542862"/>
                <a:gd name="connsiteX1" fmla="*/ 880689 w 986994"/>
                <a:gd name="connsiteY1" fmla="*/ 210628 h 2542862"/>
                <a:gd name="connsiteX2" fmla="*/ 500545 w 986994"/>
                <a:gd name="connsiteY2" fmla="*/ 2542862 h 2542862"/>
                <a:gd name="connsiteX3" fmla="*/ 99853 w 986994"/>
                <a:gd name="connsiteY3" fmla="*/ 190080 h 2542862"/>
                <a:gd name="connsiteX0" fmla="*/ 99853 w 985728"/>
                <a:gd name="connsiteY0" fmla="*/ 190080 h 2542862"/>
                <a:gd name="connsiteX1" fmla="*/ 880689 w 985728"/>
                <a:gd name="connsiteY1" fmla="*/ 210628 h 2542862"/>
                <a:gd name="connsiteX2" fmla="*/ 500545 w 985728"/>
                <a:gd name="connsiteY2" fmla="*/ 2542862 h 2542862"/>
                <a:gd name="connsiteX3" fmla="*/ 99853 w 985728"/>
                <a:gd name="connsiteY3" fmla="*/ 190080 h 2542862"/>
                <a:gd name="connsiteX0" fmla="*/ 103955 w 989830"/>
                <a:gd name="connsiteY0" fmla="*/ 190080 h 2542862"/>
                <a:gd name="connsiteX1" fmla="*/ 884791 w 989830"/>
                <a:gd name="connsiteY1" fmla="*/ 210628 h 2542862"/>
                <a:gd name="connsiteX2" fmla="*/ 504647 w 989830"/>
                <a:gd name="connsiteY2" fmla="*/ 2542862 h 2542862"/>
                <a:gd name="connsiteX3" fmla="*/ 103955 w 989830"/>
                <a:gd name="connsiteY3" fmla="*/ 190080 h 2542862"/>
                <a:gd name="connsiteX0" fmla="*/ 103955 w 960876"/>
                <a:gd name="connsiteY0" fmla="*/ 190080 h 2542862"/>
                <a:gd name="connsiteX1" fmla="*/ 884791 w 960876"/>
                <a:gd name="connsiteY1" fmla="*/ 210628 h 2542862"/>
                <a:gd name="connsiteX2" fmla="*/ 504647 w 960876"/>
                <a:gd name="connsiteY2" fmla="*/ 2542862 h 2542862"/>
                <a:gd name="connsiteX3" fmla="*/ 103955 w 960876"/>
                <a:gd name="connsiteY3" fmla="*/ 190080 h 2542862"/>
                <a:gd name="connsiteX0" fmla="*/ 103955 w 977301"/>
                <a:gd name="connsiteY0" fmla="*/ 190080 h 2542862"/>
                <a:gd name="connsiteX1" fmla="*/ 884791 w 977301"/>
                <a:gd name="connsiteY1" fmla="*/ 210628 h 2542862"/>
                <a:gd name="connsiteX2" fmla="*/ 504647 w 977301"/>
                <a:gd name="connsiteY2" fmla="*/ 2542862 h 2542862"/>
                <a:gd name="connsiteX3" fmla="*/ 103955 w 977301"/>
                <a:gd name="connsiteY3" fmla="*/ 190080 h 2542862"/>
                <a:gd name="connsiteX0" fmla="*/ 99854 w 973200"/>
                <a:gd name="connsiteY0" fmla="*/ 190080 h 2542862"/>
                <a:gd name="connsiteX1" fmla="*/ 880690 w 973200"/>
                <a:gd name="connsiteY1" fmla="*/ 210628 h 2542862"/>
                <a:gd name="connsiteX2" fmla="*/ 500546 w 973200"/>
                <a:gd name="connsiteY2" fmla="*/ 2542862 h 2542862"/>
                <a:gd name="connsiteX3" fmla="*/ 99854 w 973200"/>
                <a:gd name="connsiteY3" fmla="*/ 190080 h 2542862"/>
                <a:gd name="connsiteX0" fmla="*/ 99854 w 973200"/>
                <a:gd name="connsiteY0" fmla="*/ 193975 h 2546757"/>
                <a:gd name="connsiteX1" fmla="*/ 880690 w 973200"/>
                <a:gd name="connsiteY1" fmla="*/ 214523 h 2546757"/>
                <a:gd name="connsiteX2" fmla="*/ 500546 w 973200"/>
                <a:gd name="connsiteY2" fmla="*/ 2546757 h 2546757"/>
                <a:gd name="connsiteX3" fmla="*/ 99854 w 97320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7890" h="2546757">
                  <a:moveTo>
                    <a:pt x="104544" y="193975"/>
                  </a:moveTo>
                  <a:cubicBezTo>
                    <a:pt x="364823" y="-66304"/>
                    <a:pt x="666198" y="-69729"/>
                    <a:pt x="885380" y="214523"/>
                  </a:cubicBezTo>
                  <a:cubicBezTo>
                    <a:pt x="1179906" y="632340"/>
                    <a:pt x="693596" y="2539908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53B9118F-EFA2-4A96-8069-C955399B04D5}"/>
              </a:ext>
            </a:extLst>
          </p:cNvPr>
          <p:cNvSpPr/>
          <p:nvPr/>
        </p:nvSpPr>
        <p:spPr>
          <a:xfrm>
            <a:off x="1332777" y="4423177"/>
            <a:ext cx="282869" cy="578440"/>
          </a:xfrm>
          <a:custGeom>
            <a:avLst/>
            <a:gdLst>
              <a:gd name="connsiteX0" fmla="*/ 114254 w 477520"/>
              <a:gd name="connsiteY0" fmla="*/ 349 h 976482"/>
              <a:gd name="connsiteX1" fmla="*/ 121833 w 477520"/>
              <a:gd name="connsiteY1" fmla="*/ 6761 h 976482"/>
              <a:gd name="connsiteX2" fmla="*/ 133492 w 477520"/>
              <a:gd name="connsiteY2" fmla="*/ 70299 h 976482"/>
              <a:gd name="connsiteX3" fmla="*/ 133777 w 477520"/>
              <a:gd name="connsiteY3" fmla="*/ 89983 h 976482"/>
              <a:gd name="connsiteX4" fmla="*/ 134330 w 477520"/>
              <a:gd name="connsiteY4" fmla="*/ 92994 h 976482"/>
              <a:gd name="connsiteX5" fmla="*/ 134617 w 477520"/>
              <a:gd name="connsiteY5" fmla="*/ 112769 h 976482"/>
              <a:gd name="connsiteX6" fmla="*/ 136042 w 477520"/>
              <a:gd name="connsiteY6" fmla="*/ 118683 h 976482"/>
              <a:gd name="connsiteX7" fmla="*/ 144567 w 477520"/>
              <a:gd name="connsiteY7" fmla="*/ 121598 h 976482"/>
              <a:gd name="connsiteX8" fmla="*/ 220348 w 477520"/>
              <a:gd name="connsiteY8" fmla="*/ 146664 h 976482"/>
              <a:gd name="connsiteX9" fmla="*/ 277477 w 477520"/>
              <a:gd name="connsiteY9" fmla="*/ 230607 h 976482"/>
              <a:gd name="connsiteX10" fmla="*/ 261421 w 477520"/>
              <a:gd name="connsiteY10" fmla="*/ 227002 h 976482"/>
              <a:gd name="connsiteX11" fmla="*/ 268241 w 477520"/>
              <a:gd name="connsiteY11" fmla="*/ 242087 h 976482"/>
              <a:gd name="connsiteX12" fmla="*/ 315951 w 477520"/>
              <a:gd name="connsiteY12" fmla="*/ 377625 h 976482"/>
              <a:gd name="connsiteX13" fmla="*/ 356070 w 477520"/>
              <a:gd name="connsiteY13" fmla="*/ 495815 h 976482"/>
              <a:gd name="connsiteX14" fmla="*/ 399443 w 477520"/>
              <a:gd name="connsiteY14" fmla="*/ 563585 h 976482"/>
              <a:gd name="connsiteX15" fmla="*/ 477514 w 477520"/>
              <a:gd name="connsiteY15" fmla="*/ 783157 h 976482"/>
              <a:gd name="connsiteX16" fmla="*/ 369624 w 477520"/>
              <a:gd name="connsiteY16" fmla="*/ 951768 h 976482"/>
              <a:gd name="connsiteX17" fmla="*/ 206436 w 477520"/>
              <a:gd name="connsiteY17" fmla="*/ 964780 h 976482"/>
              <a:gd name="connsiteX18" fmla="*/ 96380 w 477520"/>
              <a:gd name="connsiteY18" fmla="*/ 860142 h 976482"/>
              <a:gd name="connsiteX19" fmla="*/ 32947 w 477520"/>
              <a:gd name="connsiteY19" fmla="*/ 669304 h 976482"/>
              <a:gd name="connsiteX20" fmla="*/ 15055 w 477520"/>
              <a:gd name="connsiteY20" fmla="*/ 515875 h 976482"/>
              <a:gd name="connsiteX21" fmla="*/ 5297 w 477520"/>
              <a:gd name="connsiteY21" fmla="*/ 360277 h 976482"/>
              <a:gd name="connsiteX22" fmla="*/ 10718 w 477520"/>
              <a:gd name="connsiteY22" fmla="*/ 287627 h 976482"/>
              <a:gd name="connsiteX23" fmla="*/ 15470 w 477520"/>
              <a:gd name="connsiteY23" fmla="*/ 267418 h 976482"/>
              <a:gd name="connsiteX24" fmla="*/ 0 w 477520"/>
              <a:gd name="connsiteY24" fmla="*/ 279572 h 976482"/>
              <a:gd name="connsiteX25" fmla="*/ 65871 w 477520"/>
              <a:gd name="connsiteY25" fmla="*/ 142584 h 976482"/>
              <a:gd name="connsiteX26" fmla="*/ 93270 w 477520"/>
              <a:gd name="connsiteY26" fmla="*/ 129177 h 976482"/>
              <a:gd name="connsiteX27" fmla="*/ 104929 w 477520"/>
              <a:gd name="connsiteY27" fmla="*/ 111688 h 976482"/>
              <a:gd name="connsiteX28" fmla="*/ 103617 w 477520"/>
              <a:gd name="connsiteY28" fmla="*/ 79044 h 976482"/>
              <a:gd name="connsiteX29" fmla="*/ 102144 w 477520"/>
              <a:gd name="connsiteY29" fmla="*/ 57051 h 976482"/>
              <a:gd name="connsiteX30" fmla="*/ 101258 w 477520"/>
              <a:gd name="connsiteY30" fmla="*/ 52875 h 976482"/>
              <a:gd name="connsiteX31" fmla="*/ 101287 w 477520"/>
              <a:gd name="connsiteY31" fmla="*/ 45614 h 976482"/>
              <a:gd name="connsiteX32" fmla="*/ 97934 w 477520"/>
              <a:gd name="connsiteY32" fmla="*/ 27163 h 976482"/>
              <a:gd name="connsiteX33" fmla="*/ 114254 w 477520"/>
              <a:gd name="connsiteY33" fmla="*/ 349 h 976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477520" h="976482">
                <a:moveTo>
                  <a:pt x="114254" y="349"/>
                </a:moveTo>
                <a:cubicBezTo>
                  <a:pt x="121249" y="-1401"/>
                  <a:pt x="120668" y="3845"/>
                  <a:pt x="121833" y="6761"/>
                </a:cubicBezTo>
                <a:cubicBezTo>
                  <a:pt x="129411" y="27163"/>
                  <a:pt x="131743" y="48732"/>
                  <a:pt x="133492" y="70299"/>
                </a:cubicBezTo>
                <a:lnTo>
                  <a:pt x="133777" y="89983"/>
                </a:lnTo>
                <a:lnTo>
                  <a:pt x="134330" y="92994"/>
                </a:lnTo>
                <a:lnTo>
                  <a:pt x="134617" y="112769"/>
                </a:lnTo>
                <a:lnTo>
                  <a:pt x="136042" y="118683"/>
                </a:lnTo>
                <a:cubicBezTo>
                  <a:pt x="137572" y="120432"/>
                  <a:pt x="140195" y="121306"/>
                  <a:pt x="144567" y="121598"/>
                </a:cubicBezTo>
                <a:cubicBezTo>
                  <a:pt x="171965" y="122763"/>
                  <a:pt x="198197" y="130342"/>
                  <a:pt x="220348" y="146664"/>
                </a:cubicBezTo>
                <a:cubicBezTo>
                  <a:pt x="249496" y="167066"/>
                  <a:pt x="266983" y="196214"/>
                  <a:pt x="277477" y="230607"/>
                </a:cubicBezTo>
                <a:lnTo>
                  <a:pt x="261421" y="227002"/>
                </a:lnTo>
                <a:lnTo>
                  <a:pt x="268241" y="242087"/>
                </a:lnTo>
                <a:cubicBezTo>
                  <a:pt x="289927" y="285458"/>
                  <a:pt x="301856" y="332085"/>
                  <a:pt x="315951" y="377625"/>
                </a:cubicBezTo>
                <a:cubicBezTo>
                  <a:pt x="327879" y="417203"/>
                  <a:pt x="338723" y="457864"/>
                  <a:pt x="356070" y="495815"/>
                </a:cubicBezTo>
                <a:cubicBezTo>
                  <a:pt x="367456" y="520212"/>
                  <a:pt x="383721" y="541899"/>
                  <a:pt x="399443" y="563585"/>
                </a:cubicBezTo>
                <a:cubicBezTo>
                  <a:pt x="446610" y="629185"/>
                  <a:pt x="476971" y="701293"/>
                  <a:pt x="477514" y="783157"/>
                </a:cubicBezTo>
                <a:cubicBezTo>
                  <a:pt x="478056" y="861770"/>
                  <a:pt x="442273" y="919238"/>
                  <a:pt x="369624" y="951768"/>
                </a:cubicBezTo>
                <a:cubicBezTo>
                  <a:pt x="317036" y="975623"/>
                  <a:pt x="262820" y="986466"/>
                  <a:pt x="206436" y="964780"/>
                </a:cubicBezTo>
                <a:cubicBezTo>
                  <a:pt x="155474" y="945262"/>
                  <a:pt x="121861" y="906226"/>
                  <a:pt x="96380" y="860142"/>
                </a:cubicBezTo>
                <a:cubicBezTo>
                  <a:pt x="63308" y="800506"/>
                  <a:pt x="45959" y="735448"/>
                  <a:pt x="32947" y="669304"/>
                </a:cubicBezTo>
                <a:cubicBezTo>
                  <a:pt x="23189" y="618884"/>
                  <a:pt x="21020" y="566837"/>
                  <a:pt x="15055" y="515875"/>
                </a:cubicBezTo>
                <a:cubicBezTo>
                  <a:pt x="9092" y="464370"/>
                  <a:pt x="4754" y="412323"/>
                  <a:pt x="5297" y="360277"/>
                </a:cubicBezTo>
                <a:cubicBezTo>
                  <a:pt x="5297" y="335880"/>
                  <a:pt x="7466" y="311482"/>
                  <a:pt x="10718" y="287627"/>
                </a:cubicBezTo>
                <a:lnTo>
                  <a:pt x="15470" y="267418"/>
                </a:lnTo>
                <a:lnTo>
                  <a:pt x="0" y="279572"/>
                </a:lnTo>
                <a:cubicBezTo>
                  <a:pt x="4663" y="225360"/>
                  <a:pt x="20986" y="176977"/>
                  <a:pt x="65871" y="142584"/>
                </a:cubicBezTo>
                <a:cubicBezTo>
                  <a:pt x="74033" y="136172"/>
                  <a:pt x="83360" y="132090"/>
                  <a:pt x="93270" y="129177"/>
                </a:cubicBezTo>
                <a:cubicBezTo>
                  <a:pt x="102597" y="126261"/>
                  <a:pt x="106094" y="122763"/>
                  <a:pt x="104929" y="111688"/>
                </a:cubicBezTo>
                <a:cubicBezTo>
                  <a:pt x="103472" y="100904"/>
                  <a:pt x="103617" y="89974"/>
                  <a:pt x="103617" y="79044"/>
                </a:cubicBezTo>
                <a:lnTo>
                  <a:pt x="102144" y="57051"/>
                </a:lnTo>
                <a:lnTo>
                  <a:pt x="101258" y="52875"/>
                </a:lnTo>
                <a:lnTo>
                  <a:pt x="101287" y="45614"/>
                </a:lnTo>
                <a:lnTo>
                  <a:pt x="97934" y="27163"/>
                </a:lnTo>
                <a:cubicBezTo>
                  <a:pt x="93852" y="10841"/>
                  <a:pt x="97934" y="4429"/>
                  <a:pt x="114254" y="349"/>
                </a:cubicBezTo>
                <a:close/>
              </a:path>
            </a:pathLst>
          </a:custGeom>
          <a:solidFill>
            <a:schemeClr val="bg1"/>
          </a:solidFill>
          <a:ln w="3309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515417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195CA53D-21C1-446E-9157-C1CD2FB5DD8D}"/>
              </a:ext>
            </a:extLst>
          </p:cNvPr>
          <p:cNvSpPr/>
          <p:nvPr/>
        </p:nvSpPr>
        <p:spPr>
          <a:xfrm>
            <a:off x="3886879" y="1760837"/>
            <a:ext cx="3980330" cy="2898176"/>
          </a:xfrm>
          <a:custGeom>
            <a:avLst/>
            <a:gdLst>
              <a:gd name="connsiteX0" fmla="*/ 1436995 w 4069367"/>
              <a:gd name="connsiteY0" fmla="*/ 2963008 h 2963008"/>
              <a:gd name="connsiteX1" fmla="*/ 1309828 w 4069367"/>
              <a:gd name="connsiteY1" fmla="*/ 2963008 h 2963008"/>
              <a:gd name="connsiteX2" fmla="*/ 1265637 w 4069367"/>
              <a:gd name="connsiteY2" fmla="*/ 2959829 h 2963008"/>
              <a:gd name="connsiteX3" fmla="*/ 1244336 w 4069367"/>
              <a:gd name="connsiteY3" fmla="*/ 2922314 h 2963008"/>
              <a:gd name="connsiteX4" fmla="*/ 1263411 w 4069367"/>
              <a:gd name="connsiteY4" fmla="*/ 2891158 h 2963008"/>
              <a:gd name="connsiteX5" fmla="*/ 1284394 w 4069367"/>
              <a:gd name="connsiteY5" fmla="*/ 2858731 h 2963008"/>
              <a:gd name="connsiteX6" fmla="*/ 1181070 w 4069367"/>
              <a:gd name="connsiteY6" fmla="*/ 2858413 h 2963008"/>
              <a:gd name="connsiteX7" fmla="*/ 1144192 w 4069367"/>
              <a:gd name="connsiteY7" fmla="*/ 2850465 h 2963008"/>
              <a:gd name="connsiteX8" fmla="*/ 1133064 w 4069367"/>
              <a:gd name="connsiteY8" fmla="*/ 2820580 h 2963008"/>
              <a:gd name="connsiteX9" fmla="*/ 1143556 w 4069367"/>
              <a:gd name="connsiteY9" fmla="*/ 2804684 h 2963008"/>
              <a:gd name="connsiteX10" fmla="*/ 1210001 w 4069367"/>
              <a:gd name="connsiteY10" fmla="*/ 2741418 h 2963008"/>
              <a:gd name="connsiteX11" fmla="*/ 1263411 w 4069367"/>
              <a:gd name="connsiteY11" fmla="*/ 2663210 h 2963008"/>
              <a:gd name="connsiteX12" fmla="*/ 1324452 w 4069367"/>
              <a:gd name="connsiteY12" fmla="*/ 2399019 h 2963008"/>
              <a:gd name="connsiteX13" fmla="*/ 1308238 w 4069367"/>
              <a:gd name="connsiteY13" fmla="*/ 2246418 h 2963008"/>
              <a:gd name="connsiteX14" fmla="*/ 1291070 w 4069367"/>
              <a:gd name="connsiteY14" fmla="*/ 2174250 h 2963008"/>
              <a:gd name="connsiteX15" fmla="*/ 1278354 w 4069367"/>
              <a:gd name="connsiteY15" fmla="*/ 1941215 h 2963008"/>
              <a:gd name="connsiteX16" fmla="*/ 1248787 w 4069367"/>
              <a:gd name="connsiteY16" fmla="*/ 1897342 h 2963008"/>
              <a:gd name="connsiteX17" fmla="*/ 1158816 w 4069367"/>
              <a:gd name="connsiteY17" fmla="*/ 1811822 h 2963008"/>
              <a:gd name="connsiteX18" fmla="*/ 1109538 w 4069367"/>
              <a:gd name="connsiteY18" fmla="*/ 1712313 h 2963008"/>
              <a:gd name="connsiteX19" fmla="*/ 1054220 w 4069367"/>
              <a:gd name="connsiteY19" fmla="*/ 1598180 h 2963008"/>
              <a:gd name="connsiteX20" fmla="*/ 940087 w 4069367"/>
              <a:gd name="connsiteY20" fmla="*/ 1520290 h 2963008"/>
              <a:gd name="connsiteX21" fmla="*/ 916561 w 4069367"/>
              <a:gd name="connsiteY21" fmla="*/ 1517429 h 2963008"/>
              <a:gd name="connsiteX22" fmla="*/ 845983 w 4069367"/>
              <a:gd name="connsiteY22" fmla="*/ 1477371 h 2963008"/>
              <a:gd name="connsiteX23" fmla="*/ 811012 w 4069367"/>
              <a:gd name="connsiteY23" fmla="*/ 1408383 h 2963008"/>
              <a:gd name="connsiteX24" fmla="*/ 763324 w 4069367"/>
              <a:gd name="connsiteY24" fmla="*/ 1146735 h 2963008"/>
              <a:gd name="connsiteX25" fmla="*/ 699105 w 4069367"/>
              <a:gd name="connsiteY25" fmla="*/ 985550 h 2963008"/>
              <a:gd name="connsiteX26" fmla="*/ 668584 w 4069367"/>
              <a:gd name="connsiteY26" fmla="*/ 947082 h 2963008"/>
              <a:gd name="connsiteX27" fmla="*/ 597052 w 4069367"/>
              <a:gd name="connsiteY27" fmla="*/ 912111 h 2963008"/>
              <a:gd name="connsiteX28" fmla="*/ 442226 w 4069367"/>
              <a:gd name="connsiteY28" fmla="*/ 904798 h 2963008"/>
              <a:gd name="connsiteX29" fmla="*/ 295665 w 4069367"/>
              <a:gd name="connsiteY29" fmla="*/ 860925 h 2963008"/>
              <a:gd name="connsiteX30" fmla="*/ 254971 w 4069367"/>
              <a:gd name="connsiteY30" fmla="*/ 859972 h 2963008"/>
              <a:gd name="connsiteX31" fmla="*/ 114133 w 4069367"/>
              <a:gd name="connsiteY31" fmla="*/ 857111 h 2963008"/>
              <a:gd name="connsiteX32" fmla="*/ 52457 w 4069367"/>
              <a:gd name="connsiteY32" fmla="*/ 836446 h 2963008"/>
              <a:gd name="connsiteX33" fmla="*/ 3179 w 4069367"/>
              <a:gd name="connsiteY33" fmla="*/ 766821 h 2963008"/>
              <a:gd name="connsiteX34" fmla="*/ 4769 w 4069367"/>
              <a:gd name="connsiteY34" fmla="*/ 747746 h 2963008"/>
              <a:gd name="connsiteX35" fmla="*/ 0 w 4069367"/>
              <a:gd name="connsiteY35" fmla="*/ 696243 h 2963008"/>
              <a:gd name="connsiteX36" fmla="*/ 0 w 4069367"/>
              <a:gd name="connsiteY36" fmla="*/ 667631 h 2963008"/>
              <a:gd name="connsiteX37" fmla="*/ 31792 w 4069367"/>
              <a:gd name="connsiteY37" fmla="*/ 638064 h 2963008"/>
              <a:gd name="connsiteX38" fmla="*/ 140838 w 4069367"/>
              <a:gd name="connsiteY38" fmla="*/ 547139 h 2963008"/>
              <a:gd name="connsiteX39" fmla="*/ 236850 w 4069367"/>
              <a:gd name="connsiteY39" fmla="*/ 426648 h 2963008"/>
              <a:gd name="connsiteX40" fmla="*/ 255607 w 4069367"/>
              <a:gd name="connsiteY40" fmla="*/ 374191 h 2963008"/>
              <a:gd name="connsiteX41" fmla="*/ 254653 w 4069367"/>
              <a:gd name="connsiteY41" fmla="*/ 294711 h 2963008"/>
              <a:gd name="connsiteX42" fmla="*/ 298526 w 4069367"/>
              <a:gd name="connsiteY42" fmla="*/ 213324 h 2963008"/>
              <a:gd name="connsiteX43" fmla="*/ 329682 w 4069367"/>
              <a:gd name="connsiteY43" fmla="*/ 191387 h 2963008"/>
              <a:gd name="connsiteX44" fmla="*/ 362428 w 4069367"/>
              <a:gd name="connsiteY44" fmla="*/ 130665 h 2963008"/>
              <a:gd name="connsiteX45" fmla="*/ 365607 w 4069367"/>
              <a:gd name="connsiteY45" fmla="*/ 76619 h 2963008"/>
              <a:gd name="connsiteX46" fmla="*/ 403122 w 4069367"/>
              <a:gd name="connsiteY46" fmla="*/ 38468 h 2963008"/>
              <a:gd name="connsiteX47" fmla="*/ 468295 w 4069367"/>
              <a:gd name="connsiteY47" fmla="*/ 48642 h 2963008"/>
              <a:gd name="connsiteX48" fmla="*/ 507717 w 4069367"/>
              <a:gd name="connsiteY48" fmla="*/ 60723 h 2963008"/>
              <a:gd name="connsiteX49" fmla="*/ 556041 w 4069367"/>
              <a:gd name="connsiteY49" fmla="*/ 42283 h 2963008"/>
              <a:gd name="connsiteX50" fmla="*/ 610405 w 4069367"/>
              <a:gd name="connsiteY50" fmla="*/ 0 h 2963008"/>
              <a:gd name="connsiteX51" fmla="*/ 639018 w 4069367"/>
              <a:gd name="connsiteY51" fmla="*/ 0 h 2963008"/>
              <a:gd name="connsiteX52" fmla="*/ 653960 w 4069367"/>
              <a:gd name="connsiteY52" fmla="*/ 4451 h 2963008"/>
              <a:gd name="connsiteX53" fmla="*/ 752515 w 4069367"/>
              <a:gd name="connsiteY53" fmla="*/ 76301 h 2963008"/>
              <a:gd name="connsiteX54" fmla="*/ 814509 w 4069367"/>
              <a:gd name="connsiteY54" fmla="*/ 136069 h 2963008"/>
              <a:gd name="connsiteX55" fmla="*/ 856157 w 4069367"/>
              <a:gd name="connsiteY55" fmla="*/ 159278 h 2963008"/>
              <a:gd name="connsiteX56" fmla="*/ 932775 w 4069367"/>
              <a:gd name="connsiteY56" fmla="*/ 156734 h 2963008"/>
              <a:gd name="connsiteX57" fmla="*/ 1045319 w 4069367"/>
              <a:gd name="connsiteY57" fmla="*/ 88064 h 2963008"/>
              <a:gd name="connsiteX58" fmla="*/ 1189654 w 4069367"/>
              <a:gd name="connsiteY58" fmla="*/ 77572 h 2963008"/>
              <a:gd name="connsiteX59" fmla="*/ 1222082 w 4069367"/>
              <a:gd name="connsiteY59" fmla="*/ 139885 h 2963008"/>
              <a:gd name="connsiteX60" fmla="*/ 1133382 w 4069367"/>
              <a:gd name="connsiteY60" fmla="*/ 298844 h 2963008"/>
              <a:gd name="connsiteX61" fmla="*/ 1032602 w 4069367"/>
              <a:gd name="connsiteY61" fmla="*/ 331590 h 2963008"/>
              <a:gd name="connsiteX62" fmla="*/ 1005897 w 4069367"/>
              <a:gd name="connsiteY62" fmla="*/ 327457 h 2963008"/>
              <a:gd name="connsiteX63" fmla="*/ 981099 w 4069367"/>
              <a:gd name="connsiteY63" fmla="*/ 323960 h 2963008"/>
              <a:gd name="connsiteX64" fmla="*/ 979191 w 4069367"/>
              <a:gd name="connsiteY64" fmla="*/ 330318 h 2963008"/>
              <a:gd name="connsiteX65" fmla="*/ 1065030 w 4069367"/>
              <a:gd name="connsiteY65" fmla="*/ 364971 h 2963008"/>
              <a:gd name="connsiteX66" fmla="*/ 1276764 w 4069367"/>
              <a:gd name="connsiteY66" fmla="*/ 348122 h 2963008"/>
              <a:gd name="connsiteX67" fmla="*/ 1460839 w 4069367"/>
              <a:gd name="connsiteY67" fmla="*/ 326185 h 2963008"/>
              <a:gd name="connsiteX68" fmla="*/ 1645232 w 4069367"/>
              <a:gd name="connsiteY68" fmla="*/ 349711 h 2963008"/>
              <a:gd name="connsiteX69" fmla="*/ 2013701 w 4069367"/>
              <a:gd name="connsiteY69" fmla="*/ 399307 h 2963008"/>
              <a:gd name="connsiteX70" fmla="*/ 2292834 w 4069367"/>
              <a:gd name="connsiteY70" fmla="*/ 433642 h 2963008"/>
              <a:gd name="connsiteX71" fmla="*/ 2492170 w 4069367"/>
              <a:gd name="connsiteY71" fmla="*/ 450492 h 2963008"/>
              <a:gd name="connsiteX72" fmla="*/ 2658123 w 4069367"/>
              <a:gd name="connsiteY72" fmla="*/ 461937 h 2963008"/>
              <a:gd name="connsiteX73" fmla="*/ 2719800 w 4069367"/>
              <a:gd name="connsiteY73" fmla="*/ 463526 h 2963008"/>
              <a:gd name="connsiteX74" fmla="*/ 2914684 w 4069367"/>
              <a:gd name="connsiteY74" fmla="*/ 501041 h 2963008"/>
              <a:gd name="connsiteX75" fmla="*/ 3240234 w 4069367"/>
              <a:gd name="connsiteY75" fmla="*/ 505174 h 2963008"/>
              <a:gd name="connsiteX76" fmla="*/ 3427170 w 4069367"/>
              <a:gd name="connsiteY76" fmla="*/ 528064 h 2963008"/>
              <a:gd name="connsiteX77" fmla="*/ 3570552 w 4069367"/>
              <a:gd name="connsiteY77" fmla="*/ 606590 h 2963008"/>
              <a:gd name="connsiteX78" fmla="*/ 3643355 w 4069367"/>
              <a:gd name="connsiteY78" fmla="*/ 711186 h 2963008"/>
              <a:gd name="connsiteX79" fmla="*/ 3656072 w 4069367"/>
              <a:gd name="connsiteY79" fmla="*/ 755376 h 2963008"/>
              <a:gd name="connsiteX80" fmla="*/ 3717112 w 4069367"/>
              <a:gd name="connsiteY80" fmla="*/ 905434 h 2963008"/>
              <a:gd name="connsiteX81" fmla="*/ 3768933 w 4069367"/>
              <a:gd name="connsiteY81" fmla="*/ 1217313 h 2963008"/>
              <a:gd name="connsiteX82" fmla="*/ 3775610 w 4069367"/>
              <a:gd name="connsiteY82" fmla="*/ 1476099 h 2963008"/>
              <a:gd name="connsiteX83" fmla="*/ 3894829 w 4069367"/>
              <a:gd name="connsiteY83" fmla="*/ 1732978 h 2963008"/>
              <a:gd name="connsiteX84" fmla="*/ 3963500 w 4069367"/>
              <a:gd name="connsiteY84" fmla="*/ 1799106 h 2963008"/>
              <a:gd name="connsiteX85" fmla="*/ 4059512 w 4069367"/>
              <a:gd name="connsiteY85" fmla="*/ 1962834 h 2963008"/>
              <a:gd name="connsiteX86" fmla="*/ 4070639 w 4069367"/>
              <a:gd name="connsiteY86" fmla="*/ 2018788 h 2963008"/>
              <a:gd name="connsiteX87" fmla="*/ 4070639 w 4069367"/>
              <a:gd name="connsiteY87" fmla="*/ 2085551 h 2963008"/>
              <a:gd name="connsiteX88" fmla="*/ 4047748 w 4069367"/>
              <a:gd name="connsiteY88" fmla="*/ 2175840 h 2963008"/>
              <a:gd name="connsiteX89" fmla="*/ 4035032 w 4069367"/>
              <a:gd name="connsiteY89" fmla="*/ 2204771 h 2963008"/>
              <a:gd name="connsiteX90" fmla="*/ 4028355 w 4069367"/>
              <a:gd name="connsiteY90" fmla="*/ 2132285 h 2963008"/>
              <a:gd name="connsiteX91" fmla="*/ 3973991 w 4069367"/>
              <a:gd name="connsiteY91" fmla="*/ 2033094 h 2963008"/>
              <a:gd name="connsiteX92" fmla="*/ 3847459 w 4069367"/>
              <a:gd name="connsiteY92" fmla="*/ 1902747 h 2963008"/>
              <a:gd name="connsiteX93" fmla="*/ 3740003 w 4069367"/>
              <a:gd name="connsiteY93" fmla="*/ 1587053 h 2963008"/>
              <a:gd name="connsiteX94" fmla="*/ 3731101 w 4069367"/>
              <a:gd name="connsiteY94" fmla="*/ 1325088 h 2963008"/>
              <a:gd name="connsiteX95" fmla="*/ 3659887 w 4069367"/>
              <a:gd name="connsiteY95" fmla="*/ 896850 h 2963008"/>
              <a:gd name="connsiteX96" fmla="*/ 3636997 w 4069367"/>
              <a:gd name="connsiteY96" fmla="*/ 848209 h 2963008"/>
              <a:gd name="connsiteX97" fmla="*/ 3623962 w 4069367"/>
              <a:gd name="connsiteY97" fmla="*/ 876504 h 2963008"/>
              <a:gd name="connsiteX98" fmla="*/ 3552430 w 4069367"/>
              <a:gd name="connsiteY98" fmla="*/ 1313007 h 2963008"/>
              <a:gd name="connsiteX99" fmla="*/ 3551477 w 4069367"/>
              <a:gd name="connsiteY99" fmla="*/ 1597545 h 2963008"/>
              <a:gd name="connsiteX100" fmla="*/ 3620783 w 4069367"/>
              <a:gd name="connsiteY100" fmla="*/ 1843614 h 2963008"/>
              <a:gd name="connsiteX101" fmla="*/ 3633818 w 4069367"/>
              <a:gd name="connsiteY101" fmla="*/ 1943759 h 2963008"/>
              <a:gd name="connsiteX102" fmla="*/ 3617922 w 4069367"/>
              <a:gd name="connsiteY102" fmla="*/ 2030869 h 2963008"/>
              <a:gd name="connsiteX103" fmla="*/ 3615696 w 4069367"/>
              <a:gd name="connsiteY103" fmla="*/ 2442574 h 2963008"/>
              <a:gd name="connsiteX104" fmla="*/ 3663384 w 4069367"/>
              <a:gd name="connsiteY104" fmla="*/ 2606621 h 2963008"/>
              <a:gd name="connsiteX105" fmla="*/ 3667199 w 4069367"/>
              <a:gd name="connsiteY105" fmla="*/ 2629511 h 2963008"/>
              <a:gd name="connsiteX106" fmla="*/ 3644627 w 4069367"/>
              <a:gd name="connsiteY106" fmla="*/ 2635233 h 2963008"/>
              <a:gd name="connsiteX107" fmla="*/ 3638269 w 4069367"/>
              <a:gd name="connsiteY107" fmla="*/ 2634279 h 2963008"/>
              <a:gd name="connsiteX108" fmla="*/ 3613153 w 4069367"/>
              <a:gd name="connsiteY108" fmla="*/ 2656216 h 2963008"/>
              <a:gd name="connsiteX109" fmla="*/ 3624280 w 4069367"/>
              <a:gd name="connsiteY109" fmla="*/ 2722979 h 2963008"/>
              <a:gd name="connsiteX110" fmla="*/ 3578817 w 4069367"/>
              <a:gd name="connsiteY110" fmla="*/ 2799598 h 2963008"/>
              <a:gd name="connsiteX111" fmla="*/ 3406188 w 4069367"/>
              <a:gd name="connsiteY111" fmla="*/ 2797372 h 2963008"/>
              <a:gd name="connsiteX112" fmla="*/ 3389656 w 4069367"/>
              <a:gd name="connsiteY112" fmla="*/ 2769077 h 2963008"/>
              <a:gd name="connsiteX113" fmla="*/ 3405870 w 4069367"/>
              <a:gd name="connsiteY113" fmla="*/ 2736650 h 2963008"/>
              <a:gd name="connsiteX114" fmla="*/ 3483442 w 4069367"/>
              <a:gd name="connsiteY114" fmla="*/ 2541447 h 2963008"/>
              <a:gd name="connsiteX115" fmla="*/ 3496477 w 4069367"/>
              <a:gd name="connsiteY115" fmla="*/ 2224482 h 2963008"/>
              <a:gd name="connsiteX116" fmla="*/ 3486303 w 4069367"/>
              <a:gd name="connsiteY116" fmla="*/ 2180291 h 2963008"/>
              <a:gd name="connsiteX117" fmla="*/ 3421130 w 4069367"/>
              <a:gd name="connsiteY117" fmla="*/ 1995262 h 2963008"/>
              <a:gd name="connsiteX118" fmla="*/ 3413499 w 4069367"/>
              <a:gd name="connsiteY118" fmla="*/ 1971100 h 2963008"/>
              <a:gd name="connsiteX119" fmla="*/ 3357228 w 4069367"/>
              <a:gd name="connsiteY119" fmla="*/ 1821042 h 2963008"/>
              <a:gd name="connsiteX120" fmla="*/ 3338471 w 4069367"/>
              <a:gd name="connsiteY120" fmla="*/ 1783210 h 2963008"/>
              <a:gd name="connsiteX121" fmla="*/ 3315581 w 4069367"/>
              <a:gd name="connsiteY121" fmla="*/ 1848701 h 2963008"/>
              <a:gd name="connsiteX122" fmla="*/ 3321303 w 4069367"/>
              <a:gd name="connsiteY122" fmla="*/ 1983817 h 2963008"/>
              <a:gd name="connsiteX123" fmla="*/ 3310494 w 4069367"/>
              <a:gd name="connsiteY123" fmla="*/ 2119886 h 2963008"/>
              <a:gd name="connsiteX124" fmla="*/ 3307315 w 4069367"/>
              <a:gd name="connsiteY124" fmla="*/ 2436216 h 2963008"/>
              <a:gd name="connsiteX125" fmla="*/ 3318124 w 4069367"/>
              <a:gd name="connsiteY125" fmla="*/ 2491852 h 2963008"/>
              <a:gd name="connsiteX126" fmla="*/ 3284742 w 4069367"/>
              <a:gd name="connsiteY126" fmla="*/ 2552256 h 2963008"/>
              <a:gd name="connsiteX127" fmla="*/ 3258355 w 4069367"/>
              <a:gd name="connsiteY127" fmla="*/ 2575464 h 2963008"/>
              <a:gd name="connsiteX128" fmla="*/ 3250407 w 4069367"/>
              <a:gd name="connsiteY128" fmla="*/ 2626967 h 2963008"/>
              <a:gd name="connsiteX129" fmla="*/ 3197632 w 4069367"/>
              <a:gd name="connsiteY129" fmla="*/ 2694366 h 2963008"/>
              <a:gd name="connsiteX130" fmla="*/ 3038991 w 4069367"/>
              <a:gd name="connsiteY130" fmla="*/ 2693730 h 2963008"/>
              <a:gd name="connsiteX131" fmla="*/ 3026910 w 4069367"/>
              <a:gd name="connsiteY131" fmla="*/ 2664482 h 2963008"/>
              <a:gd name="connsiteX132" fmla="*/ 3037401 w 4069367"/>
              <a:gd name="connsiteY132" fmla="*/ 2652401 h 2963008"/>
              <a:gd name="connsiteX133" fmla="*/ 3113384 w 4069367"/>
              <a:gd name="connsiteY133" fmla="*/ 2569106 h 2963008"/>
              <a:gd name="connsiteX134" fmla="*/ 3156939 w 4069367"/>
              <a:gd name="connsiteY134" fmla="*/ 2468644 h 2963008"/>
              <a:gd name="connsiteX135" fmla="*/ 3169020 w 4069367"/>
              <a:gd name="connsiteY135" fmla="*/ 2367863 h 2963008"/>
              <a:gd name="connsiteX136" fmla="*/ 3163933 w 4069367"/>
              <a:gd name="connsiteY136" fmla="*/ 2145002 h 2963008"/>
              <a:gd name="connsiteX137" fmla="*/ 3154395 w 4069367"/>
              <a:gd name="connsiteY137" fmla="*/ 2064886 h 2963008"/>
              <a:gd name="connsiteX138" fmla="*/ 3170609 w 4069367"/>
              <a:gd name="connsiteY138" fmla="*/ 1876678 h 2963008"/>
              <a:gd name="connsiteX139" fmla="*/ 3164569 w 4069367"/>
              <a:gd name="connsiteY139" fmla="*/ 1793701 h 2963008"/>
              <a:gd name="connsiteX140" fmla="*/ 3135002 w 4069367"/>
              <a:gd name="connsiteY140" fmla="*/ 1843932 h 2963008"/>
              <a:gd name="connsiteX141" fmla="*/ 3066968 w 4069367"/>
              <a:gd name="connsiteY141" fmla="*/ 1920233 h 2963008"/>
              <a:gd name="connsiteX142" fmla="*/ 3039944 w 4069367"/>
              <a:gd name="connsiteY142" fmla="*/ 1972054 h 2963008"/>
              <a:gd name="connsiteX143" fmla="*/ 3025002 w 4069367"/>
              <a:gd name="connsiteY143" fmla="*/ 2060753 h 2963008"/>
              <a:gd name="connsiteX144" fmla="*/ 3014193 w 4069367"/>
              <a:gd name="connsiteY144" fmla="*/ 2073470 h 2963008"/>
              <a:gd name="connsiteX145" fmla="*/ 2996389 w 4069367"/>
              <a:gd name="connsiteY145" fmla="*/ 2060753 h 2963008"/>
              <a:gd name="connsiteX146" fmla="*/ 2993210 w 4069367"/>
              <a:gd name="connsiteY146" fmla="*/ 2039135 h 2963008"/>
              <a:gd name="connsiteX147" fmla="*/ 2993210 w 4069367"/>
              <a:gd name="connsiteY147" fmla="*/ 1951071 h 2963008"/>
              <a:gd name="connsiteX148" fmla="*/ 2971592 w 4069367"/>
              <a:gd name="connsiteY148" fmla="*/ 1998759 h 2963008"/>
              <a:gd name="connsiteX149" fmla="*/ 2973499 w 4069367"/>
              <a:gd name="connsiteY149" fmla="*/ 2062025 h 2963008"/>
              <a:gd name="connsiteX150" fmla="*/ 2966505 w 4069367"/>
              <a:gd name="connsiteY150" fmla="*/ 2073470 h 2963008"/>
              <a:gd name="connsiteX151" fmla="*/ 2926765 w 4069367"/>
              <a:gd name="connsiteY151" fmla="*/ 2042632 h 2963008"/>
              <a:gd name="connsiteX152" fmla="*/ 2926129 w 4069367"/>
              <a:gd name="connsiteY152" fmla="*/ 1974279 h 2963008"/>
              <a:gd name="connsiteX153" fmla="*/ 2900060 w 4069367"/>
              <a:gd name="connsiteY153" fmla="*/ 1943759 h 2963008"/>
              <a:gd name="connsiteX154" fmla="*/ 2883210 w 4069367"/>
              <a:gd name="connsiteY154" fmla="*/ 1974279 h 2963008"/>
              <a:gd name="connsiteX155" fmla="*/ 2882892 w 4069367"/>
              <a:gd name="connsiteY155" fmla="*/ 2051216 h 2963008"/>
              <a:gd name="connsiteX156" fmla="*/ 2843470 w 4069367"/>
              <a:gd name="connsiteY156" fmla="*/ 2026100 h 2963008"/>
              <a:gd name="connsiteX157" fmla="*/ 2843470 w 4069367"/>
              <a:gd name="connsiteY157" fmla="*/ 1945348 h 2963008"/>
              <a:gd name="connsiteX158" fmla="*/ 2825667 w 4069367"/>
              <a:gd name="connsiteY158" fmla="*/ 1958701 h 2963008"/>
              <a:gd name="connsiteX159" fmla="*/ 2824077 w 4069367"/>
              <a:gd name="connsiteY159" fmla="*/ 2020695 h 2963008"/>
              <a:gd name="connsiteX160" fmla="*/ 2817719 w 4069367"/>
              <a:gd name="connsiteY160" fmla="*/ 2037227 h 2963008"/>
              <a:gd name="connsiteX161" fmla="*/ 2796100 w 4069367"/>
              <a:gd name="connsiteY161" fmla="*/ 2029279 h 2963008"/>
              <a:gd name="connsiteX162" fmla="*/ 2789742 w 4069367"/>
              <a:gd name="connsiteY162" fmla="*/ 1997805 h 2963008"/>
              <a:gd name="connsiteX163" fmla="*/ 2748730 w 4069367"/>
              <a:gd name="connsiteY163" fmla="*/ 1912603 h 2963008"/>
              <a:gd name="connsiteX164" fmla="*/ 2654944 w 4069367"/>
              <a:gd name="connsiteY164" fmla="*/ 1823903 h 2963008"/>
              <a:gd name="connsiteX165" fmla="*/ 2611707 w 4069367"/>
              <a:gd name="connsiteY165" fmla="*/ 1811504 h 2963008"/>
              <a:gd name="connsiteX166" fmla="*/ 2575146 w 4069367"/>
              <a:gd name="connsiteY166" fmla="*/ 1826764 h 2963008"/>
              <a:gd name="connsiteX167" fmla="*/ 2288701 w 4069367"/>
              <a:gd name="connsiteY167" fmla="*/ 1850926 h 2963008"/>
              <a:gd name="connsiteX168" fmla="*/ 2034684 w 4069367"/>
              <a:gd name="connsiteY168" fmla="*/ 1809915 h 2963008"/>
              <a:gd name="connsiteX169" fmla="*/ 1846157 w 4069367"/>
              <a:gd name="connsiteY169" fmla="*/ 1743787 h 2963008"/>
              <a:gd name="connsiteX170" fmla="*/ 1814683 w 4069367"/>
              <a:gd name="connsiteY170" fmla="*/ 1735204 h 2963008"/>
              <a:gd name="connsiteX171" fmla="*/ 1727891 w 4069367"/>
              <a:gd name="connsiteY171" fmla="*/ 1805146 h 2963008"/>
              <a:gd name="connsiteX172" fmla="*/ 1619481 w 4069367"/>
              <a:gd name="connsiteY172" fmla="*/ 2168846 h 2963008"/>
              <a:gd name="connsiteX173" fmla="*/ 1571793 w 4069367"/>
              <a:gd name="connsiteY173" fmla="*/ 2320175 h 2963008"/>
              <a:gd name="connsiteX174" fmla="*/ 1553990 w 4069367"/>
              <a:gd name="connsiteY174" fmla="*/ 2584684 h 2963008"/>
              <a:gd name="connsiteX175" fmla="*/ 1590232 w 4069367"/>
              <a:gd name="connsiteY175" fmla="*/ 2730927 h 2963008"/>
              <a:gd name="connsiteX176" fmla="*/ 1561620 w 4069367"/>
              <a:gd name="connsiteY176" fmla="*/ 2783702 h 2963008"/>
              <a:gd name="connsiteX177" fmla="*/ 1537458 w 4069367"/>
              <a:gd name="connsiteY177" fmla="*/ 2763355 h 2963008"/>
              <a:gd name="connsiteX178" fmla="*/ 1539047 w 4069367"/>
              <a:gd name="connsiteY178" fmla="*/ 2736968 h 2963008"/>
              <a:gd name="connsiteX179" fmla="*/ 1509799 w 4069367"/>
              <a:gd name="connsiteY179" fmla="*/ 2790696 h 2963008"/>
              <a:gd name="connsiteX180" fmla="*/ 1526649 w 4069367"/>
              <a:gd name="connsiteY180" fmla="*/ 2833297 h 2963008"/>
              <a:gd name="connsiteX181" fmla="*/ 1450348 w 4069367"/>
              <a:gd name="connsiteY181" fmla="*/ 2959511 h 2963008"/>
              <a:gd name="connsiteX182" fmla="*/ 1436995 w 4069367"/>
              <a:gd name="connsiteY182" fmla="*/ 2963008 h 2963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</a:cxnLst>
            <a:rect l="l" t="t" r="r" b="b"/>
            <a:pathLst>
              <a:path w="4069367" h="2963008">
                <a:moveTo>
                  <a:pt x="1436995" y="2963008"/>
                </a:moveTo>
                <a:cubicBezTo>
                  <a:pt x="1394712" y="2963008"/>
                  <a:pt x="1352111" y="2963008"/>
                  <a:pt x="1309828" y="2963008"/>
                </a:cubicBezTo>
                <a:cubicBezTo>
                  <a:pt x="1295203" y="2962054"/>
                  <a:pt x="1280579" y="2960783"/>
                  <a:pt x="1265637" y="2959829"/>
                </a:cubicBezTo>
                <a:cubicBezTo>
                  <a:pt x="1240839" y="2957921"/>
                  <a:pt x="1232891" y="2944569"/>
                  <a:pt x="1244336" y="2922314"/>
                </a:cubicBezTo>
                <a:cubicBezTo>
                  <a:pt x="1249741" y="2911505"/>
                  <a:pt x="1256735" y="2901332"/>
                  <a:pt x="1263411" y="2891158"/>
                </a:cubicBezTo>
                <a:cubicBezTo>
                  <a:pt x="1269452" y="2881621"/>
                  <a:pt x="1275492" y="2872401"/>
                  <a:pt x="1284394" y="2858731"/>
                </a:cubicBezTo>
                <a:cubicBezTo>
                  <a:pt x="1246562" y="2858731"/>
                  <a:pt x="1213816" y="2859367"/>
                  <a:pt x="1181070" y="2858413"/>
                </a:cubicBezTo>
                <a:cubicBezTo>
                  <a:pt x="1168671" y="2858095"/>
                  <a:pt x="1155955" y="2854916"/>
                  <a:pt x="1144192" y="2850465"/>
                </a:cubicBezTo>
                <a:cubicBezTo>
                  <a:pt x="1130203" y="2845378"/>
                  <a:pt x="1126706" y="2834251"/>
                  <a:pt x="1133064" y="2820580"/>
                </a:cubicBezTo>
                <a:cubicBezTo>
                  <a:pt x="1135608" y="2814858"/>
                  <a:pt x="1139105" y="2809135"/>
                  <a:pt x="1143556" y="2804684"/>
                </a:cubicBezTo>
                <a:cubicBezTo>
                  <a:pt x="1165492" y="2783066"/>
                  <a:pt x="1186475" y="2760812"/>
                  <a:pt x="1210001" y="2741418"/>
                </a:cubicBezTo>
                <a:cubicBezTo>
                  <a:pt x="1235752" y="2720118"/>
                  <a:pt x="1255781" y="2696592"/>
                  <a:pt x="1263411" y="2663210"/>
                </a:cubicBezTo>
                <a:cubicBezTo>
                  <a:pt x="1283758" y="2575147"/>
                  <a:pt x="1305695" y="2487401"/>
                  <a:pt x="1324452" y="2399019"/>
                </a:cubicBezTo>
                <a:cubicBezTo>
                  <a:pt x="1335579" y="2347198"/>
                  <a:pt x="1328585" y="2296331"/>
                  <a:pt x="1308238" y="2246418"/>
                </a:cubicBezTo>
                <a:cubicBezTo>
                  <a:pt x="1299018" y="2223528"/>
                  <a:pt x="1292660" y="2198730"/>
                  <a:pt x="1291070" y="2174250"/>
                </a:cubicBezTo>
                <a:cubicBezTo>
                  <a:pt x="1285348" y="2096678"/>
                  <a:pt x="1281851" y="2018788"/>
                  <a:pt x="1278354" y="1941215"/>
                </a:cubicBezTo>
                <a:cubicBezTo>
                  <a:pt x="1277400" y="1919597"/>
                  <a:pt x="1268816" y="1905926"/>
                  <a:pt x="1248787" y="1897342"/>
                </a:cubicBezTo>
                <a:cubicBezTo>
                  <a:pt x="1208729" y="1879857"/>
                  <a:pt x="1177891" y="1851880"/>
                  <a:pt x="1158816" y="1811822"/>
                </a:cubicBezTo>
                <a:cubicBezTo>
                  <a:pt x="1142920" y="1778441"/>
                  <a:pt x="1125752" y="1745377"/>
                  <a:pt x="1109538" y="1712313"/>
                </a:cubicBezTo>
                <a:cubicBezTo>
                  <a:pt x="1091099" y="1674163"/>
                  <a:pt x="1073296" y="1635695"/>
                  <a:pt x="1054220" y="1598180"/>
                </a:cubicBezTo>
                <a:cubicBezTo>
                  <a:pt x="1030694" y="1551764"/>
                  <a:pt x="991908" y="1526013"/>
                  <a:pt x="940087" y="1520290"/>
                </a:cubicBezTo>
                <a:cubicBezTo>
                  <a:pt x="932139" y="1519336"/>
                  <a:pt x="924191" y="1518065"/>
                  <a:pt x="916561" y="1517429"/>
                </a:cubicBezTo>
                <a:cubicBezTo>
                  <a:pt x="886677" y="1515521"/>
                  <a:pt x="861879" y="1502805"/>
                  <a:pt x="845983" y="1477371"/>
                </a:cubicBezTo>
                <a:cubicBezTo>
                  <a:pt x="832313" y="1455435"/>
                  <a:pt x="819914" y="1432227"/>
                  <a:pt x="811012" y="1408383"/>
                </a:cubicBezTo>
                <a:cubicBezTo>
                  <a:pt x="780174" y="1324134"/>
                  <a:pt x="768093" y="1235752"/>
                  <a:pt x="763324" y="1146735"/>
                </a:cubicBezTo>
                <a:cubicBezTo>
                  <a:pt x="760145" y="1085059"/>
                  <a:pt x="743613" y="1030377"/>
                  <a:pt x="699105" y="985550"/>
                </a:cubicBezTo>
                <a:cubicBezTo>
                  <a:pt x="687659" y="974105"/>
                  <a:pt x="675896" y="961388"/>
                  <a:pt x="668584" y="947082"/>
                </a:cubicBezTo>
                <a:cubicBezTo>
                  <a:pt x="653324" y="915608"/>
                  <a:pt x="632024" y="909567"/>
                  <a:pt x="597052" y="912111"/>
                </a:cubicBezTo>
                <a:cubicBezTo>
                  <a:pt x="545867" y="915608"/>
                  <a:pt x="493729" y="909249"/>
                  <a:pt x="442226" y="904798"/>
                </a:cubicBezTo>
                <a:cubicBezTo>
                  <a:pt x="390723" y="900030"/>
                  <a:pt x="341445" y="886995"/>
                  <a:pt x="295665" y="860925"/>
                </a:cubicBezTo>
                <a:cubicBezTo>
                  <a:pt x="285174" y="854885"/>
                  <a:pt x="267052" y="855521"/>
                  <a:pt x="254971" y="859972"/>
                </a:cubicBezTo>
                <a:cubicBezTo>
                  <a:pt x="207283" y="877775"/>
                  <a:pt x="160867" y="876186"/>
                  <a:pt x="114133" y="857111"/>
                </a:cubicBezTo>
                <a:cubicBezTo>
                  <a:pt x="94104" y="848845"/>
                  <a:pt x="73439" y="842168"/>
                  <a:pt x="52457" y="836446"/>
                </a:cubicBezTo>
                <a:cubicBezTo>
                  <a:pt x="12399" y="824047"/>
                  <a:pt x="636" y="808469"/>
                  <a:pt x="3179" y="766821"/>
                </a:cubicBezTo>
                <a:cubicBezTo>
                  <a:pt x="3497" y="760463"/>
                  <a:pt x="5087" y="754105"/>
                  <a:pt x="4769" y="747746"/>
                </a:cubicBezTo>
                <a:cubicBezTo>
                  <a:pt x="3497" y="730579"/>
                  <a:pt x="1590" y="713411"/>
                  <a:pt x="0" y="696243"/>
                </a:cubicBezTo>
                <a:cubicBezTo>
                  <a:pt x="0" y="686706"/>
                  <a:pt x="0" y="677168"/>
                  <a:pt x="0" y="667631"/>
                </a:cubicBezTo>
                <a:cubicBezTo>
                  <a:pt x="10491" y="657457"/>
                  <a:pt x="19393" y="644422"/>
                  <a:pt x="31792" y="638064"/>
                </a:cubicBezTo>
                <a:cubicBezTo>
                  <a:pt x="75347" y="615810"/>
                  <a:pt x="110318" y="584018"/>
                  <a:pt x="140838" y="547139"/>
                </a:cubicBezTo>
                <a:cubicBezTo>
                  <a:pt x="173902" y="507717"/>
                  <a:pt x="204422" y="466706"/>
                  <a:pt x="236850" y="426648"/>
                </a:cubicBezTo>
                <a:cubicBezTo>
                  <a:pt x="249567" y="411070"/>
                  <a:pt x="255925" y="393902"/>
                  <a:pt x="255607" y="374191"/>
                </a:cubicBezTo>
                <a:cubicBezTo>
                  <a:pt x="255289" y="347804"/>
                  <a:pt x="254335" y="321099"/>
                  <a:pt x="254653" y="294711"/>
                </a:cubicBezTo>
                <a:cubicBezTo>
                  <a:pt x="255289" y="260376"/>
                  <a:pt x="268324" y="232081"/>
                  <a:pt x="298526" y="213324"/>
                </a:cubicBezTo>
                <a:cubicBezTo>
                  <a:pt x="309336" y="206648"/>
                  <a:pt x="319191" y="198700"/>
                  <a:pt x="329682" y="191387"/>
                </a:cubicBezTo>
                <a:cubicBezTo>
                  <a:pt x="350665" y="176445"/>
                  <a:pt x="360838" y="156098"/>
                  <a:pt x="362428" y="130665"/>
                </a:cubicBezTo>
                <a:cubicBezTo>
                  <a:pt x="363382" y="112543"/>
                  <a:pt x="364336" y="94740"/>
                  <a:pt x="365607" y="76619"/>
                </a:cubicBezTo>
                <a:cubicBezTo>
                  <a:pt x="367197" y="51821"/>
                  <a:pt x="378324" y="38150"/>
                  <a:pt x="403122" y="38468"/>
                </a:cubicBezTo>
                <a:cubicBezTo>
                  <a:pt x="425058" y="38786"/>
                  <a:pt x="446677" y="44191"/>
                  <a:pt x="468295" y="48642"/>
                </a:cubicBezTo>
                <a:cubicBezTo>
                  <a:pt x="481648" y="51503"/>
                  <a:pt x="494365" y="57225"/>
                  <a:pt x="507717" y="60723"/>
                </a:cubicBezTo>
                <a:cubicBezTo>
                  <a:pt x="528064" y="66127"/>
                  <a:pt x="545867" y="59769"/>
                  <a:pt x="556041" y="42283"/>
                </a:cubicBezTo>
                <a:cubicBezTo>
                  <a:pt x="569076" y="20665"/>
                  <a:pt x="587197" y="7630"/>
                  <a:pt x="610405" y="0"/>
                </a:cubicBezTo>
                <a:cubicBezTo>
                  <a:pt x="619943" y="0"/>
                  <a:pt x="629480" y="0"/>
                  <a:pt x="639018" y="0"/>
                </a:cubicBezTo>
                <a:cubicBezTo>
                  <a:pt x="644105" y="1590"/>
                  <a:pt x="648873" y="3179"/>
                  <a:pt x="653960" y="4451"/>
                </a:cubicBezTo>
                <a:cubicBezTo>
                  <a:pt x="696879" y="14942"/>
                  <a:pt x="730896" y="38150"/>
                  <a:pt x="752515" y="76301"/>
                </a:cubicBezTo>
                <a:cubicBezTo>
                  <a:pt x="767457" y="103006"/>
                  <a:pt x="789076" y="121127"/>
                  <a:pt x="814509" y="136069"/>
                </a:cubicBezTo>
                <a:cubicBezTo>
                  <a:pt x="828180" y="144017"/>
                  <a:pt x="842804" y="151012"/>
                  <a:pt x="856157" y="159278"/>
                </a:cubicBezTo>
                <a:cubicBezTo>
                  <a:pt x="882544" y="176127"/>
                  <a:pt x="906388" y="174538"/>
                  <a:pt x="932775" y="156734"/>
                </a:cubicBezTo>
                <a:cubicBezTo>
                  <a:pt x="969018" y="131937"/>
                  <a:pt x="1006533" y="108728"/>
                  <a:pt x="1045319" y="88064"/>
                </a:cubicBezTo>
                <a:cubicBezTo>
                  <a:pt x="1091099" y="63584"/>
                  <a:pt x="1139741" y="57861"/>
                  <a:pt x="1189654" y="77572"/>
                </a:cubicBezTo>
                <a:cubicBezTo>
                  <a:pt x="1221128" y="89971"/>
                  <a:pt x="1229712" y="106503"/>
                  <a:pt x="1222082" y="139885"/>
                </a:cubicBezTo>
                <a:cubicBezTo>
                  <a:pt x="1207775" y="201561"/>
                  <a:pt x="1176619" y="253700"/>
                  <a:pt x="1133382" y="298844"/>
                </a:cubicBezTo>
                <a:cubicBezTo>
                  <a:pt x="1105723" y="327775"/>
                  <a:pt x="1072342" y="339856"/>
                  <a:pt x="1032602" y="331590"/>
                </a:cubicBezTo>
                <a:cubicBezTo>
                  <a:pt x="1023700" y="329682"/>
                  <a:pt x="1014798" y="328729"/>
                  <a:pt x="1005897" y="327457"/>
                </a:cubicBezTo>
                <a:cubicBezTo>
                  <a:pt x="997631" y="326185"/>
                  <a:pt x="989365" y="325231"/>
                  <a:pt x="981099" y="323960"/>
                </a:cubicBezTo>
                <a:cubicBezTo>
                  <a:pt x="980463" y="326185"/>
                  <a:pt x="979827" y="328411"/>
                  <a:pt x="979191" y="330318"/>
                </a:cubicBezTo>
                <a:cubicBezTo>
                  <a:pt x="1007804" y="342081"/>
                  <a:pt x="1035463" y="356388"/>
                  <a:pt x="1065030" y="364971"/>
                </a:cubicBezTo>
                <a:cubicBezTo>
                  <a:pt x="1137197" y="385954"/>
                  <a:pt x="1208093" y="373555"/>
                  <a:pt x="1276764" y="348122"/>
                </a:cubicBezTo>
                <a:cubicBezTo>
                  <a:pt x="1336533" y="326185"/>
                  <a:pt x="1396937" y="316648"/>
                  <a:pt x="1460839" y="326185"/>
                </a:cubicBezTo>
                <a:cubicBezTo>
                  <a:pt x="1522198" y="335405"/>
                  <a:pt x="1583874" y="341445"/>
                  <a:pt x="1645232" y="349711"/>
                </a:cubicBezTo>
                <a:cubicBezTo>
                  <a:pt x="1767949" y="365925"/>
                  <a:pt x="1890666" y="383411"/>
                  <a:pt x="2013701" y="399307"/>
                </a:cubicBezTo>
                <a:cubicBezTo>
                  <a:pt x="2106533" y="411388"/>
                  <a:pt x="2199684" y="423469"/>
                  <a:pt x="2292834" y="433642"/>
                </a:cubicBezTo>
                <a:cubicBezTo>
                  <a:pt x="2359279" y="440636"/>
                  <a:pt x="2426360" y="441272"/>
                  <a:pt x="2492170" y="450492"/>
                </a:cubicBezTo>
                <a:cubicBezTo>
                  <a:pt x="2547487" y="458122"/>
                  <a:pt x="2602170" y="465752"/>
                  <a:pt x="2658123" y="461937"/>
                </a:cubicBezTo>
                <a:cubicBezTo>
                  <a:pt x="2678470" y="460347"/>
                  <a:pt x="2699771" y="460029"/>
                  <a:pt x="2719800" y="463526"/>
                </a:cubicBezTo>
                <a:cubicBezTo>
                  <a:pt x="2784973" y="474971"/>
                  <a:pt x="2849829" y="487052"/>
                  <a:pt x="2914684" y="501041"/>
                </a:cubicBezTo>
                <a:cubicBezTo>
                  <a:pt x="3023095" y="524249"/>
                  <a:pt x="3131187" y="535694"/>
                  <a:pt x="3240234" y="505174"/>
                </a:cubicBezTo>
                <a:cubicBezTo>
                  <a:pt x="3305725" y="486735"/>
                  <a:pt x="3367719" y="493729"/>
                  <a:pt x="3427170" y="528064"/>
                </a:cubicBezTo>
                <a:cubicBezTo>
                  <a:pt x="3474222" y="555405"/>
                  <a:pt x="3523500" y="579249"/>
                  <a:pt x="3570552" y="606590"/>
                </a:cubicBezTo>
                <a:cubicBezTo>
                  <a:pt x="3610609" y="629798"/>
                  <a:pt x="3635725" y="664451"/>
                  <a:pt x="3643355" y="711186"/>
                </a:cubicBezTo>
                <a:cubicBezTo>
                  <a:pt x="3645899" y="726128"/>
                  <a:pt x="3650349" y="741070"/>
                  <a:pt x="3656072" y="755376"/>
                </a:cubicBezTo>
                <a:cubicBezTo>
                  <a:pt x="3676101" y="805608"/>
                  <a:pt x="3698037" y="854885"/>
                  <a:pt x="3717112" y="905434"/>
                </a:cubicBezTo>
                <a:cubicBezTo>
                  <a:pt x="3754945" y="1005897"/>
                  <a:pt x="3766072" y="1111128"/>
                  <a:pt x="3768933" y="1217313"/>
                </a:cubicBezTo>
                <a:cubicBezTo>
                  <a:pt x="3771159" y="1303469"/>
                  <a:pt x="3771159" y="1389943"/>
                  <a:pt x="3775610" y="1476099"/>
                </a:cubicBezTo>
                <a:cubicBezTo>
                  <a:pt x="3780696" y="1577198"/>
                  <a:pt x="3818847" y="1663990"/>
                  <a:pt x="3894829" y="1732978"/>
                </a:cubicBezTo>
                <a:cubicBezTo>
                  <a:pt x="3918355" y="1754279"/>
                  <a:pt x="3941245" y="1776533"/>
                  <a:pt x="3963500" y="1799106"/>
                </a:cubicBezTo>
                <a:cubicBezTo>
                  <a:pt x="4009280" y="1845522"/>
                  <a:pt x="4044569" y="1898296"/>
                  <a:pt x="4059512" y="1962834"/>
                </a:cubicBezTo>
                <a:cubicBezTo>
                  <a:pt x="4063644" y="1981273"/>
                  <a:pt x="4066824" y="2000030"/>
                  <a:pt x="4070639" y="2018788"/>
                </a:cubicBezTo>
                <a:cubicBezTo>
                  <a:pt x="4070639" y="2041042"/>
                  <a:pt x="4070639" y="2063296"/>
                  <a:pt x="4070639" y="2085551"/>
                </a:cubicBezTo>
                <a:cubicBezTo>
                  <a:pt x="4063009" y="2115753"/>
                  <a:pt x="4056015" y="2145955"/>
                  <a:pt x="4047748" y="2175840"/>
                </a:cubicBezTo>
                <a:cubicBezTo>
                  <a:pt x="4044887" y="2186013"/>
                  <a:pt x="4039483" y="2195233"/>
                  <a:pt x="4035032" y="2204771"/>
                </a:cubicBezTo>
                <a:cubicBezTo>
                  <a:pt x="4030263" y="2179973"/>
                  <a:pt x="4027720" y="2156129"/>
                  <a:pt x="4028355" y="2132285"/>
                </a:cubicBezTo>
                <a:cubicBezTo>
                  <a:pt x="4029309" y="2088412"/>
                  <a:pt x="4009916" y="2057574"/>
                  <a:pt x="3973991" y="2033094"/>
                </a:cubicBezTo>
                <a:cubicBezTo>
                  <a:pt x="3923124" y="1998759"/>
                  <a:pt x="3881477" y="1954250"/>
                  <a:pt x="3847459" y="1902747"/>
                </a:cubicBezTo>
                <a:cubicBezTo>
                  <a:pt x="3783875" y="1806735"/>
                  <a:pt x="3754627" y="1699279"/>
                  <a:pt x="3740003" y="1587053"/>
                </a:cubicBezTo>
                <a:cubicBezTo>
                  <a:pt x="3728558" y="1499943"/>
                  <a:pt x="3729193" y="1412833"/>
                  <a:pt x="3731101" y="1325088"/>
                </a:cubicBezTo>
                <a:cubicBezTo>
                  <a:pt x="3734280" y="1177891"/>
                  <a:pt x="3712344" y="1034827"/>
                  <a:pt x="3659887" y="896850"/>
                </a:cubicBezTo>
                <a:cubicBezTo>
                  <a:pt x="3654165" y="881272"/>
                  <a:pt x="3645899" y="866648"/>
                  <a:pt x="3636997" y="848209"/>
                </a:cubicBezTo>
                <a:cubicBezTo>
                  <a:pt x="3631274" y="860608"/>
                  <a:pt x="3626188" y="868238"/>
                  <a:pt x="3623962" y="876504"/>
                </a:cubicBezTo>
                <a:cubicBezTo>
                  <a:pt x="3586130" y="1019567"/>
                  <a:pt x="3556881" y="1164538"/>
                  <a:pt x="3552430" y="1313007"/>
                </a:cubicBezTo>
                <a:cubicBezTo>
                  <a:pt x="3549569" y="1407747"/>
                  <a:pt x="3552113" y="1502487"/>
                  <a:pt x="3551477" y="1597545"/>
                </a:cubicBezTo>
                <a:cubicBezTo>
                  <a:pt x="3550841" y="1686244"/>
                  <a:pt x="3574685" y="1768267"/>
                  <a:pt x="3620783" y="1843614"/>
                </a:cubicBezTo>
                <a:cubicBezTo>
                  <a:pt x="3640494" y="1875724"/>
                  <a:pt x="3643673" y="1907834"/>
                  <a:pt x="3633818" y="1943759"/>
                </a:cubicBezTo>
                <a:cubicBezTo>
                  <a:pt x="3625870" y="1972054"/>
                  <a:pt x="3618240" y="2001620"/>
                  <a:pt x="3617922" y="2030869"/>
                </a:cubicBezTo>
                <a:cubicBezTo>
                  <a:pt x="3615696" y="2167892"/>
                  <a:pt x="3615696" y="2305233"/>
                  <a:pt x="3615696" y="2442574"/>
                </a:cubicBezTo>
                <a:cubicBezTo>
                  <a:pt x="3615696" y="2501389"/>
                  <a:pt x="3631910" y="2556389"/>
                  <a:pt x="3663384" y="2606621"/>
                </a:cubicBezTo>
                <a:cubicBezTo>
                  <a:pt x="3667199" y="2612979"/>
                  <a:pt x="3670378" y="2624742"/>
                  <a:pt x="3667199" y="2629511"/>
                </a:cubicBezTo>
                <a:cubicBezTo>
                  <a:pt x="3664020" y="2634279"/>
                  <a:pt x="3652575" y="2633962"/>
                  <a:pt x="3644627" y="2635233"/>
                </a:cubicBezTo>
                <a:cubicBezTo>
                  <a:pt x="3642720" y="2635551"/>
                  <a:pt x="3640494" y="2634598"/>
                  <a:pt x="3638269" y="2634279"/>
                </a:cubicBezTo>
                <a:cubicBezTo>
                  <a:pt x="3619511" y="2631418"/>
                  <a:pt x="3611563" y="2636823"/>
                  <a:pt x="3613153" y="2656216"/>
                </a:cubicBezTo>
                <a:cubicBezTo>
                  <a:pt x="3615060" y="2678788"/>
                  <a:pt x="3619511" y="2701043"/>
                  <a:pt x="3624280" y="2722979"/>
                </a:cubicBezTo>
                <a:cubicBezTo>
                  <a:pt x="3633182" y="2763355"/>
                  <a:pt x="3616968" y="2793239"/>
                  <a:pt x="3578817" y="2799598"/>
                </a:cubicBezTo>
                <a:cubicBezTo>
                  <a:pt x="3521274" y="2809135"/>
                  <a:pt x="3463731" y="2804048"/>
                  <a:pt x="3406188" y="2797372"/>
                </a:cubicBezTo>
                <a:cubicBezTo>
                  <a:pt x="3390927" y="2795783"/>
                  <a:pt x="3384569" y="2784020"/>
                  <a:pt x="3389656" y="2769077"/>
                </a:cubicBezTo>
                <a:cubicBezTo>
                  <a:pt x="3393471" y="2757632"/>
                  <a:pt x="3400147" y="2747141"/>
                  <a:pt x="3405870" y="2736650"/>
                </a:cubicBezTo>
                <a:cubicBezTo>
                  <a:pt x="3439251" y="2674655"/>
                  <a:pt x="3471043" y="2612343"/>
                  <a:pt x="3483442" y="2541447"/>
                </a:cubicBezTo>
                <a:cubicBezTo>
                  <a:pt x="3501881" y="2436216"/>
                  <a:pt x="3499656" y="2330349"/>
                  <a:pt x="3496477" y="2224482"/>
                </a:cubicBezTo>
                <a:cubicBezTo>
                  <a:pt x="3496158" y="2209539"/>
                  <a:pt x="3492979" y="2193643"/>
                  <a:pt x="3486303" y="2180291"/>
                </a:cubicBezTo>
                <a:cubicBezTo>
                  <a:pt x="3457372" y="2121158"/>
                  <a:pt x="3433529" y="2060435"/>
                  <a:pt x="3421130" y="1995262"/>
                </a:cubicBezTo>
                <a:cubicBezTo>
                  <a:pt x="3419540" y="1986996"/>
                  <a:pt x="3416361" y="1979048"/>
                  <a:pt x="3413499" y="1971100"/>
                </a:cubicBezTo>
                <a:cubicBezTo>
                  <a:pt x="3394743" y="1921186"/>
                  <a:pt x="3376303" y="1870955"/>
                  <a:pt x="3357228" y="1821042"/>
                </a:cubicBezTo>
                <a:cubicBezTo>
                  <a:pt x="3352141" y="1808007"/>
                  <a:pt x="3344829" y="1795926"/>
                  <a:pt x="3338471" y="1783210"/>
                </a:cubicBezTo>
                <a:cubicBezTo>
                  <a:pt x="3312719" y="1799423"/>
                  <a:pt x="3305089" y="1815319"/>
                  <a:pt x="3315581" y="1848701"/>
                </a:cubicBezTo>
                <a:cubicBezTo>
                  <a:pt x="3329887" y="1893845"/>
                  <a:pt x="3325754" y="1938354"/>
                  <a:pt x="3321303" y="1983817"/>
                </a:cubicBezTo>
                <a:cubicBezTo>
                  <a:pt x="3316852" y="2029279"/>
                  <a:pt x="3311447" y="2074424"/>
                  <a:pt x="3310494" y="2119886"/>
                </a:cubicBezTo>
                <a:cubicBezTo>
                  <a:pt x="3307950" y="2225117"/>
                  <a:pt x="3307315" y="2330667"/>
                  <a:pt x="3307315" y="2436216"/>
                </a:cubicBezTo>
                <a:cubicBezTo>
                  <a:pt x="3307315" y="2454655"/>
                  <a:pt x="3312084" y="2474048"/>
                  <a:pt x="3318124" y="2491852"/>
                </a:cubicBezTo>
                <a:cubicBezTo>
                  <a:pt x="3330523" y="2527459"/>
                  <a:pt x="3321303" y="2545898"/>
                  <a:pt x="3284742" y="2552256"/>
                </a:cubicBezTo>
                <a:cubicBezTo>
                  <a:pt x="3270754" y="2554482"/>
                  <a:pt x="3260898" y="2560840"/>
                  <a:pt x="3258355" y="2575464"/>
                </a:cubicBezTo>
                <a:cubicBezTo>
                  <a:pt x="3255494" y="2592632"/>
                  <a:pt x="3251679" y="2609800"/>
                  <a:pt x="3250407" y="2626967"/>
                </a:cubicBezTo>
                <a:cubicBezTo>
                  <a:pt x="3247228" y="2665436"/>
                  <a:pt x="3229742" y="2692777"/>
                  <a:pt x="3197632" y="2694366"/>
                </a:cubicBezTo>
                <a:cubicBezTo>
                  <a:pt x="3144858" y="2696910"/>
                  <a:pt x="3091765" y="2695320"/>
                  <a:pt x="3038991" y="2693730"/>
                </a:cubicBezTo>
                <a:cubicBezTo>
                  <a:pt x="3020869" y="2693095"/>
                  <a:pt x="3016418" y="2679742"/>
                  <a:pt x="3026910" y="2664482"/>
                </a:cubicBezTo>
                <a:cubicBezTo>
                  <a:pt x="3029771" y="2660031"/>
                  <a:pt x="3033586" y="2656534"/>
                  <a:pt x="3037401" y="2652401"/>
                </a:cubicBezTo>
                <a:cubicBezTo>
                  <a:pt x="3062835" y="2624742"/>
                  <a:pt x="3089222" y="2597719"/>
                  <a:pt x="3113384" y="2569106"/>
                </a:cubicBezTo>
                <a:cubicBezTo>
                  <a:pt x="3137864" y="2540175"/>
                  <a:pt x="3152488" y="2506476"/>
                  <a:pt x="3156939" y="2468644"/>
                </a:cubicBezTo>
                <a:cubicBezTo>
                  <a:pt x="3160754" y="2434944"/>
                  <a:pt x="3164887" y="2401245"/>
                  <a:pt x="3169020" y="2367863"/>
                </a:cubicBezTo>
                <a:cubicBezTo>
                  <a:pt x="3177921" y="2293470"/>
                  <a:pt x="3180147" y="2219077"/>
                  <a:pt x="3163933" y="2145002"/>
                </a:cubicBezTo>
                <a:cubicBezTo>
                  <a:pt x="3158210" y="2118932"/>
                  <a:pt x="3153124" y="2091273"/>
                  <a:pt x="3154395" y="2064886"/>
                </a:cubicBezTo>
                <a:cubicBezTo>
                  <a:pt x="3157257" y="2001938"/>
                  <a:pt x="3162979" y="1939308"/>
                  <a:pt x="3170609" y="1876678"/>
                </a:cubicBezTo>
                <a:cubicBezTo>
                  <a:pt x="3173788" y="1849019"/>
                  <a:pt x="3169656" y="1823585"/>
                  <a:pt x="3164569" y="1793701"/>
                </a:cubicBezTo>
                <a:cubicBezTo>
                  <a:pt x="3153442" y="1812140"/>
                  <a:pt x="3144222" y="1828036"/>
                  <a:pt x="3135002" y="1843932"/>
                </a:cubicBezTo>
                <a:cubicBezTo>
                  <a:pt x="3116881" y="1873499"/>
                  <a:pt x="3096852" y="1901475"/>
                  <a:pt x="3066968" y="1920233"/>
                </a:cubicBezTo>
                <a:cubicBezTo>
                  <a:pt x="3047257" y="1932314"/>
                  <a:pt x="3041534" y="1949481"/>
                  <a:pt x="3039944" y="1972054"/>
                </a:cubicBezTo>
                <a:cubicBezTo>
                  <a:pt x="3038037" y="2001938"/>
                  <a:pt x="3031043" y="2031187"/>
                  <a:pt x="3025002" y="2060753"/>
                </a:cubicBezTo>
                <a:cubicBezTo>
                  <a:pt x="3024049" y="2065840"/>
                  <a:pt x="3016418" y="2074106"/>
                  <a:pt x="3014193" y="2073470"/>
                </a:cubicBezTo>
                <a:cubicBezTo>
                  <a:pt x="3007517" y="2071244"/>
                  <a:pt x="2999887" y="2066476"/>
                  <a:pt x="2996389" y="2060753"/>
                </a:cubicBezTo>
                <a:cubicBezTo>
                  <a:pt x="2992892" y="2055031"/>
                  <a:pt x="2993210" y="2046447"/>
                  <a:pt x="2993210" y="2039135"/>
                </a:cubicBezTo>
                <a:cubicBezTo>
                  <a:pt x="2992892" y="2009886"/>
                  <a:pt x="2993210" y="1980320"/>
                  <a:pt x="2993210" y="1951071"/>
                </a:cubicBezTo>
                <a:cubicBezTo>
                  <a:pt x="2976043" y="1959019"/>
                  <a:pt x="2969684" y="1973643"/>
                  <a:pt x="2971592" y="1998759"/>
                </a:cubicBezTo>
                <a:cubicBezTo>
                  <a:pt x="2973181" y="2019741"/>
                  <a:pt x="2973499" y="2041042"/>
                  <a:pt x="2973499" y="2062025"/>
                </a:cubicBezTo>
                <a:cubicBezTo>
                  <a:pt x="2973499" y="2065840"/>
                  <a:pt x="2969684" y="2072516"/>
                  <a:pt x="2966505" y="2073470"/>
                </a:cubicBezTo>
                <a:cubicBezTo>
                  <a:pt x="2945522" y="2079192"/>
                  <a:pt x="2927401" y="2064568"/>
                  <a:pt x="2926765" y="2042632"/>
                </a:cubicBezTo>
                <a:cubicBezTo>
                  <a:pt x="2926447" y="2019741"/>
                  <a:pt x="2927083" y="1997169"/>
                  <a:pt x="2926129" y="1974279"/>
                </a:cubicBezTo>
                <a:cubicBezTo>
                  <a:pt x="2925175" y="1955522"/>
                  <a:pt x="2913730" y="1942487"/>
                  <a:pt x="2900060" y="1943759"/>
                </a:cubicBezTo>
                <a:cubicBezTo>
                  <a:pt x="2880985" y="1945984"/>
                  <a:pt x="2883528" y="1961562"/>
                  <a:pt x="2883210" y="1974279"/>
                </a:cubicBezTo>
                <a:cubicBezTo>
                  <a:pt x="2882574" y="2000030"/>
                  <a:pt x="2882892" y="2026100"/>
                  <a:pt x="2882892" y="2051216"/>
                </a:cubicBezTo>
                <a:cubicBezTo>
                  <a:pt x="2853962" y="2060117"/>
                  <a:pt x="2843470" y="2052805"/>
                  <a:pt x="2843470" y="2026100"/>
                </a:cubicBezTo>
                <a:cubicBezTo>
                  <a:pt x="2843470" y="1999077"/>
                  <a:pt x="2843470" y="1972372"/>
                  <a:pt x="2843470" y="1945348"/>
                </a:cubicBezTo>
                <a:cubicBezTo>
                  <a:pt x="2830118" y="1941851"/>
                  <a:pt x="2825667" y="1946938"/>
                  <a:pt x="2825667" y="1958701"/>
                </a:cubicBezTo>
                <a:cubicBezTo>
                  <a:pt x="2825667" y="1979366"/>
                  <a:pt x="2825349" y="2000030"/>
                  <a:pt x="2824077" y="2020695"/>
                </a:cubicBezTo>
                <a:cubicBezTo>
                  <a:pt x="2823759" y="2026736"/>
                  <a:pt x="2819308" y="2037545"/>
                  <a:pt x="2817719" y="2037227"/>
                </a:cubicBezTo>
                <a:cubicBezTo>
                  <a:pt x="2810089" y="2036273"/>
                  <a:pt x="2798962" y="2034366"/>
                  <a:pt x="2796100" y="2029279"/>
                </a:cubicBezTo>
                <a:cubicBezTo>
                  <a:pt x="2791014" y="2020377"/>
                  <a:pt x="2788470" y="2007978"/>
                  <a:pt x="2789742" y="1997805"/>
                </a:cubicBezTo>
                <a:cubicBezTo>
                  <a:pt x="2793875" y="1960290"/>
                  <a:pt x="2779251" y="1932632"/>
                  <a:pt x="2748730" y="1912603"/>
                </a:cubicBezTo>
                <a:cubicBezTo>
                  <a:pt x="2712170" y="1888759"/>
                  <a:pt x="2677834" y="1863007"/>
                  <a:pt x="2654944" y="1823903"/>
                </a:cubicBezTo>
                <a:cubicBezTo>
                  <a:pt x="2645089" y="1807054"/>
                  <a:pt x="2630464" y="1804828"/>
                  <a:pt x="2611707" y="1811504"/>
                </a:cubicBezTo>
                <a:cubicBezTo>
                  <a:pt x="2599308" y="1815955"/>
                  <a:pt x="2587545" y="1821996"/>
                  <a:pt x="2575146" y="1826764"/>
                </a:cubicBezTo>
                <a:cubicBezTo>
                  <a:pt x="2481996" y="1863007"/>
                  <a:pt x="2385667" y="1864279"/>
                  <a:pt x="2288701" y="1850926"/>
                </a:cubicBezTo>
                <a:cubicBezTo>
                  <a:pt x="2203817" y="1839163"/>
                  <a:pt x="2119568" y="1823267"/>
                  <a:pt x="2034684" y="1809915"/>
                </a:cubicBezTo>
                <a:cubicBezTo>
                  <a:pt x="1967603" y="1799423"/>
                  <a:pt x="1902747" y="1783845"/>
                  <a:pt x="1846157" y="1743787"/>
                </a:cubicBezTo>
                <a:cubicBezTo>
                  <a:pt x="1837574" y="1737747"/>
                  <a:pt x="1825175" y="1735522"/>
                  <a:pt x="1814683" y="1735204"/>
                </a:cubicBezTo>
                <a:cubicBezTo>
                  <a:pt x="1773990" y="1733296"/>
                  <a:pt x="1741244" y="1760001"/>
                  <a:pt x="1727891" y="1805146"/>
                </a:cubicBezTo>
                <a:cubicBezTo>
                  <a:pt x="1691649" y="1926273"/>
                  <a:pt x="1656042" y="2047718"/>
                  <a:pt x="1619481" y="2168846"/>
                </a:cubicBezTo>
                <a:cubicBezTo>
                  <a:pt x="1604221" y="2219395"/>
                  <a:pt x="1587371" y="2269626"/>
                  <a:pt x="1571793" y="2320175"/>
                </a:cubicBezTo>
                <a:cubicBezTo>
                  <a:pt x="1545088" y="2406967"/>
                  <a:pt x="1548267" y="2495667"/>
                  <a:pt x="1553990" y="2584684"/>
                </a:cubicBezTo>
                <a:cubicBezTo>
                  <a:pt x="1557169" y="2635869"/>
                  <a:pt x="1562573" y="2685782"/>
                  <a:pt x="1590232" y="2730927"/>
                </a:cubicBezTo>
                <a:cubicBezTo>
                  <a:pt x="1601995" y="2750002"/>
                  <a:pt x="1583874" y="2779569"/>
                  <a:pt x="1561620" y="2783702"/>
                </a:cubicBezTo>
                <a:cubicBezTo>
                  <a:pt x="1545406" y="2786563"/>
                  <a:pt x="1537776" y="2780522"/>
                  <a:pt x="1537458" y="2763355"/>
                </a:cubicBezTo>
                <a:cubicBezTo>
                  <a:pt x="1537458" y="2754771"/>
                  <a:pt x="1538412" y="2746187"/>
                  <a:pt x="1539047" y="2736968"/>
                </a:cubicBezTo>
                <a:cubicBezTo>
                  <a:pt x="1515521" y="2746505"/>
                  <a:pt x="1503440" y="2767806"/>
                  <a:pt x="1509799" y="2790696"/>
                </a:cubicBezTo>
                <a:cubicBezTo>
                  <a:pt x="1513932" y="2805320"/>
                  <a:pt x="1520926" y="2819309"/>
                  <a:pt x="1526649" y="2833297"/>
                </a:cubicBezTo>
                <a:cubicBezTo>
                  <a:pt x="1549857" y="2888615"/>
                  <a:pt x="1512024" y="2960783"/>
                  <a:pt x="1450348" y="2959511"/>
                </a:cubicBezTo>
                <a:cubicBezTo>
                  <a:pt x="1444943" y="2960465"/>
                  <a:pt x="1441128" y="2962054"/>
                  <a:pt x="1436995" y="2963008"/>
                </a:cubicBezTo>
                <a:close/>
              </a:path>
            </a:pathLst>
          </a:custGeom>
          <a:solidFill>
            <a:schemeClr val="accent3"/>
          </a:solidFill>
          <a:ln w="3177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5B9BEE6-37F9-4D8E-BA3E-63ADF088598A}"/>
              </a:ext>
            </a:extLst>
          </p:cNvPr>
          <p:cNvSpPr txBox="1"/>
          <p:nvPr/>
        </p:nvSpPr>
        <p:spPr>
          <a:xfrm>
            <a:off x="4596098" y="4988627"/>
            <a:ext cx="30087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4000" b="1" spc="300" dirty="0">
                <a:solidFill>
                  <a:schemeClr val="accent4"/>
                </a:solidFill>
                <a:cs typeface="Calibri" pitchFamily="34" charset="0"/>
              </a:rPr>
              <a:t>ORGANIC FARMING </a:t>
            </a:r>
            <a:endParaRPr lang="ko-KR" altLang="en-US" sz="4000" b="1" spc="300" dirty="0">
              <a:solidFill>
                <a:schemeClr val="accent4"/>
              </a:solidFill>
              <a:cs typeface="Calibri" pitchFamily="34" charset="0"/>
            </a:endParaRP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FC9F488B-6ECD-477F-AD02-AEF46CFA2D58}"/>
              </a:ext>
            </a:extLst>
          </p:cNvPr>
          <p:cNvCxnSpPr>
            <a:cxnSpLocks/>
          </p:cNvCxnSpPr>
          <p:nvPr/>
        </p:nvCxnSpPr>
        <p:spPr>
          <a:xfrm>
            <a:off x="4365815" y="5160574"/>
            <a:ext cx="0" cy="979544"/>
          </a:xfrm>
          <a:prstGeom prst="line">
            <a:avLst/>
          </a:prstGeom>
          <a:ln w="31750">
            <a:solidFill>
              <a:schemeClr val="accent4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6746877C-D882-40DA-897A-7607E9D10AAB}"/>
              </a:ext>
            </a:extLst>
          </p:cNvPr>
          <p:cNvCxnSpPr>
            <a:cxnSpLocks/>
          </p:cNvCxnSpPr>
          <p:nvPr/>
        </p:nvCxnSpPr>
        <p:spPr>
          <a:xfrm>
            <a:off x="7835156" y="5160574"/>
            <a:ext cx="0" cy="979544"/>
          </a:xfrm>
          <a:prstGeom prst="line">
            <a:avLst/>
          </a:prstGeom>
          <a:ln w="31750">
            <a:solidFill>
              <a:schemeClr val="accent4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" name="Group 18">
            <a:extLst>
              <a:ext uri="{FF2B5EF4-FFF2-40B4-BE49-F238E27FC236}">
                <a16:creationId xmlns:a16="http://schemas.microsoft.com/office/drawing/2014/main" id="{AECEF808-EB51-4025-AFC0-617C0C21DC0A}"/>
              </a:ext>
            </a:extLst>
          </p:cNvPr>
          <p:cNvGrpSpPr/>
          <p:nvPr/>
        </p:nvGrpSpPr>
        <p:grpSpPr>
          <a:xfrm>
            <a:off x="474577" y="5054828"/>
            <a:ext cx="3422101" cy="1191037"/>
            <a:chOff x="4822352" y="1916832"/>
            <a:chExt cx="3422056" cy="1191037"/>
          </a:xfrm>
        </p:grpSpPr>
        <p:sp>
          <p:nvSpPr>
            <p:cNvPr id="20" name="Text Placeholder 10">
              <a:extLst>
                <a:ext uri="{FF2B5EF4-FFF2-40B4-BE49-F238E27FC236}">
                  <a16:creationId xmlns:a16="http://schemas.microsoft.com/office/drawing/2014/main" id="{D25EC109-D78B-4110-BF51-B64C5EC19A67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0FEFA5F4-13B7-43FD-B26C-E03E726ADC52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E3CD5FCA-D9D8-4609-9DD0-B508E0BF49F9}"/>
              </a:ext>
            </a:extLst>
          </p:cNvPr>
          <p:cNvGrpSpPr/>
          <p:nvPr/>
        </p:nvGrpSpPr>
        <p:grpSpPr>
          <a:xfrm>
            <a:off x="8304293" y="5054828"/>
            <a:ext cx="3422101" cy="1191037"/>
            <a:chOff x="4822352" y="1916832"/>
            <a:chExt cx="3422056" cy="1191037"/>
          </a:xfrm>
        </p:grpSpPr>
        <p:sp>
          <p:nvSpPr>
            <p:cNvPr id="23" name="Text Placeholder 10">
              <a:extLst>
                <a:ext uri="{FF2B5EF4-FFF2-40B4-BE49-F238E27FC236}">
                  <a16:creationId xmlns:a16="http://schemas.microsoft.com/office/drawing/2014/main" id="{4139D1BD-9A2C-43DE-BB92-C397FD1D4FC8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EDC96FFF-3ADD-4F9B-8D66-A9194E385471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60" name="TextBox 59">
            <a:extLst>
              <a:ext uri="{FF2B5EF4-FFF2-40B4-BE49-F238E27FC236}">
                <a16:creationId xmlns:a16="http://schemas.microsoft.com/office/drawing/2014/main" id="{6B8C2C1D-3CB8-499B-90D3-3B6D1A56E617}"/>
              </a:ext>
            </a:extLst>
          </p:cNvPr>
          <p:cNvSpPr txBox="1"/>
          <p:nvPr/>
        </p:nvSpPr>
        <p:spPr>
          <a:xfrm>
            <a:off x="8609609" y="1803172"/>
            <a:ext cx="3097218" cy="18158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800" dirty="0">
                <a:solidFill>
                  <a:schemeClr val="accent2"/>
                </a:solidFill>
                <a:cs typeface="Arial" pitchFamily="34" charset="0"/>
              </a:rPr>
              <a:t>ALLPPT</a:t>
            </a:r>
            <a:r>
              <a:rPr lang="en-GB" altLang="ko-KR" sz="2800" dirty="0">
                <a:cs typeface="Arial" pitchFamily="34" charset="0"/>
              </a:rPr>
              <a:t> Layout</a:t>
            </a:r>
          </a:p>
          <a:p>
            <a:r>
              <a:rPr lang="en-GB" altLang="ko-KR" sz="2800" dirty="0">
                <a:cs typeface="Arial" pitchFamily="34" charset="0"/>
              </a:rPr>
              <a:t>Clean Text Slide for your Presentation</a:t>
            </a:r>
            <a:endParaRPr lang="ko-KR" altLang="en-US" sz="2800" dirty="0"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76BBE790-3F78-484F-A106-CD86E17A944A}"/>
              </a:ext>
            </a:extLst>
          </p:cNvPr>
          <p:cNvSpPr txBox="1"/>
          <p:nvPr/>
        </p:nvSpPr>
        <p:spPr>
          <a:xfrm>
            <a:off x="485852" y="3008902"/>
            <a:ext cx="3730201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</a:t>
            </a:r>
          </a:p>
          <a:p>
            <a:pPr algn="r"/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You can simply impress your audience and add a unique zing and appeal to your Presentations. </a:t>
            </a:r>
          </a:p>
        </p:txBody>
      </p:sp>
    </p:spTree>
    <p:extLst>
      <p:ext uri="{BB962C8B-B14F-4D97-AF65-F5344CB8AC3E}">
        <p14:creationId xmlns:p14="http://schemas.microsoft.com/office/powerpoint/2010/main" val="374621398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BBA48DFF-50A6-4824-86B6-AF05215DB4C6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1B0B927-8605-48E5-9D23-9EC53170AF2E}"/>
              </a:ext>
            </a:extLst>
          </p:cNvPr>
          <p:cNvGrpSpPr/>
          <p:nvPr/>
        </p:nvGrpSpPr>
        <p:grpSpPr>
          <a:xfrm>
            <a:off x="2363118" y="5049165"/>
            <a:ext cx="1981200" cy="1302688"/>
            <a:chOff x="4981575" y="3429000"/>
            <a:chExt cx="1981200" cy="1302688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1111A406-EBDF-49E1-B94C-B9FED590CB95}"/>
                </a:ext>
              </a:extLst>
            </p:cNvPr>
            <p:cNvSpPr txBox="1"/>
            <p:nvPr/>
          </p:nvSpPr>
          <p:spPr>
            <a:xfrm>
              <a:off x="4981575" y="3429000"/>
              <a:ext cx="13620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>
                  <a:solidFill>
                    <a:schemeClr val="accent1"/>
                  </a:solidFill>
                  <a:cs typeface="Arial" pitchFamily="34" charset="0"/>
                </a:rPr>
                <a:t>Your</a:t>
              </a:r>
            </a:p>
            <a:p>
              <a:r>
                <a:rPr lang="en-US" altLang="ko-KR" dirty="0">
                  <a:solidFill>
                    <a:schemeClr val="accent1"/>
                  </a:solidFill>
                  <a:cs typeface="Arial" pitchFamily="34" charset="0"/>
                </a:rPr>
                <a:t>Text Here</a:t>
              </a:r>
              <a:endParaRPr lang="ko-KR" altLang="en-US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A930D0A8-ED57-4250-8427-824F85C6FD8D}"/>
                </a:ext>
              </a:extLst>
            </p:cNvPr>
            <p:cNvSpPr txBox="1"/>
            <p:nvPr/>
          </p:nvSpPr>
          <p:spPr>
            <a:xfrm>
              <a:off x="4981575" y="4085357"/>
              <a:ext cx="19812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ko-KR" altLang="en-US" sz="1200" dirty="0">
                  <a:cs typeface="Arial" pitchFamily="34" charset="0"/>
                </a:rPr>
                <a:t>   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8422C72-11D7-4D27-BCFE-15AB149A9CA0}"/>
              </a:ext>
            </a:extLst>
          </p:cNvPr>
          <p:cNvGrpSpPr/>
          <p:nvPr/>
        </p:nvGrpSpPr>
        <p:grpSpPr>
          <a:xfrm>
            <a:off x="6118271" y="5049165"/>
            <a:ext cx="1981200" cy="1302688"/>
            <a:chOff x="4981575" y="3429000"/>
            <a:chExt cx="1981200" cy="1302688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DD35899-7EB0-4E01-B5C9-C04664893F98}"/>
                </a:ext>
              </a:extLst>
            </p:cNvPr>
            <p:cNvSpPr txBox="1"/>
            <p:nvPr/>
          </p:nvSpPr>
          <p:spPr>
            <a:xfrm>
              <a:off x="4981575" y="3429000"/>
              <a:ext cx="13620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>
                  <a:solidFill>
                    <a:schemeClr val="accent1"/>
                  </a:solidFill>
                  <a:cs typeface="Arial" pitchFamily="34" charset="0"/>
                </a:rPr>
                <a:t>Your</a:t>
              </a:r>
            </a:p>
            <a:p>
              <a:r>
                <a:rPr lang="en-US" altLang="ko-KR" dirty="0">
                  <a:solidFill>
                    <a:schemeClr val="accent1"/>
                  </a:solidFill>
                  <a:cs typeface="Arial" pitchFamily="34" charset="0"/>
                </a:rPr>
                <a:t>Text Here</a:t>
              </a:r>
              <a:endParaRPr lang="ko-KR" altLang="en-US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07B13E1-8324-4613-8890-B3389A9D40BA}"/>
                </a:ext>
              </a:extLst>
            </p:cNvPr>
            <p:cNvSpPr txBox="1"/>
            <p:nvPr/>
          </p:nvSpPr>
          <p:spPr>
            <a:xfrm>
              <a:off x="4981575" y="4085357"/>
              <a:ext cx="19812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ko-KR" altLang="en-US" sz="1200" dirty="0">
                  <a:cs typeface="Arial" pitchFamily="34" charset="0"/>
                </a:rPr>
                <a:t>   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74317F19-954B-4757-AE11-F8F70226FAE7}"/>
              </a:ext>
            </a:extLst>
          </p:cNvPr>
          <p:cNvGrpSpPr/>
          <p:nvPr/>
        </p:nvGrpSpPr>
        <p:grpSpPr>
          <a:xfrm>
            <a:off x="9942997" y="5049165"/>
            <a:ext cx="1981200" cy="1302688"/>
            <a:chOff x="4981575" y="3429000"/>
            <a:chExt cx="1981200" cy="1302688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42CE99CF-D62D-485E-9A1F-F883622F3FB8}"/>
                </a:ext>
              </a:extLst>
            </p:cNvPr>
            <p:cNvSpPr txBox="1"/>
            <p:nvPr/>
          </p:nvSpPr>
          <p:spPr>
            <a:xfrm>
              <a:off x="4981575" y="3429000"/>
              <a:ext cx="136207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dirty="0">
                  <a:solidFill>
                    <a:schemeClr val="accent1"/>
                  </a:solidFill>
                  <a:cs typeface="Arial" pitchFamily="34" charset="0"/>
                </a:rPr>
                <a:t>Your</a:t>
              </a:r>
            </a:p>
            <a:p>
              <a:r>
                <a:rPr lang="en-US" altLang="ko-KR" dirty="0">
                  <a:solidFill>
                    <a:schemeClr val="accent1"/>
                  </a:solidFill>
                  <a:cs typeface="Arial" pitchFamily="34" charset="0"/>
                </a:rPr>
                <a:t>Text Here</a:t>
              </a:r>
              <a:endParaRPr lang="ko-KR" altLang="en-US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35EE1A2C-0548-449E-BA66-49AA49CDC6D5}"/>
                </a:ext>
              </a:extLst>
            </p:cNvPr>
            <p:cNvSpPr txBox="1"/>
            <p:nvPr/>
          </p:nvSpPr>
          <p:spPr>
            <a:xfrm>
              <a:off x="4981575" y="4085357"/>
              <a:ext cx="198120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  <a:r>
                <a:rPr lang="ko-KR" altLang="en-US" sz="1200" dirty="0">
                  <a:cs typeface="Arial" pitchFamily="34" charset="0"/>
                </a:rPr>
                <a:t>   </a:t>
              </a:r>
            </a:p>
          </p:txBody>
        </p:sp>
      </p:grpSp>
      <p:sp>
        <p:nvSpPr>
          <p:cNvPr id="26" name="TextBox 25">
            <a:extLst>
              <a:ext uri="{FF2B5EF4-FFF2-40B4-BE49-F238E27FC236}">
                <a16:creationId xmlns:a16="http://schemas.microsoft.com/office/drawing/2014/main" id="{1CEBF25C-3C6B-485E-B376-F2AA241270CE}"/>
              </a:ext>
            </a:extLst>
          </p:cNvPr>
          <p:cNvSpPr txBox="1"/>
          <p:nvPr/>
        </p:nvSpPr>
        <p:spPr>
          <a:xfrm>
            <a:off x="839856" y="1521048"/>
            <a:ext cx="10512288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600" b="1" spc="600" dirty="0">
                <a:solidFill>
                  <a:schemeClr val="bg1"/>
                </a:solidFill>
                <a:cs typeface="Calibri" pitchFamily="34" charset="0"/>
              </a:rPr>
              <a:t>ORGANIC</a:t>
            </a:r>
            <a:endParaRPr lang="ko-KR" altLang="en-US" sz="9600" b="1" spc="600" dirty="0">
              <a:solidFill>
                <a:schemeClr val="bg1"/>
              </a:solidFill>
              <a:cs typeface="Calibri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3774BF6-98D6-4821-B29D-FC8A8072646E}"/>
              </a:ext>
            </a:extLst>
          </p:cNvPr>
          <p:cNvSpPr txBox="1"/>
          <p:nvPr/>
        </p:nvSpPr>
        <p:spPr>
          <a:xfrm>
            <a:off x="2960395" y="1115874"/>
            <a:ext cx="300877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000" b="1" dirty="0">
                <a:solidFill>
                  <a:schemeClr val="bg1"/>
                </a:solidFill>
                <a:cs typeface="Calibri" pitchFamily="34" charset="0"/>
              </a:rPr>
              <a:t>Fresh food</a:t>
            </a:r>
            <a:endParaRPr lang="ko-KR" altLang="en-US" sz="4000" b="1" dirty="0">
              <a:solidFill>
                <a:schemeClr val="bg1"/>
              </a:solidFill>
              <a:cs typeface="Calibri" pitchFamily="34" charset="0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1DA0775E-122E-491A-98C6-114247DCFA05}"/>
              </a:ext>
            </a:extLst>
          </p:cNvPr>
          <p:cNvGrpSpPr/>
          <p:nvPr/>
        </p:nvGrpSpPr>
        <p:grpSpPr>
          <a:xfrm>
            <a:off x="7741523" y="1133534"/>
            <a:ext cx="1108672" cy="775027"/>
            <a:chOff x="3755403" y="3352246"/>
            <a:chExt cx="1133941" cy="792691"/>
          </a:xfrm>
          <a:solidFill>
            <a:schemeClr val="bg1"/>
          </a:solidFill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482363F-8103-4E06-BD8A-21944F32770F}"/>
                </a:ext>
              </a:extLst>
            </p:cNvPr>
            <p:cNvSpPr/>
            <p:nvPr/>
          </p:nvSpPr>
          <p:spPr>
            <a:xfrm rot="679691">
              <a:off x="4208199" y="3352246"/>
              <a:ext cx="681145" cy="792691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0A28DA3-6249-4947-85CB-BADCEBE48327}"/>
                </a:ext>
              </a:extLst>
            </p:cNvPr>
            <p:cNvSpPr/>
            <p:nvPr/>
          </p:nvSpPr>
          <p:spPr>
            <a:xfrm rot="19811027">
              <a:off x="3755403" y="3367093"/>
              <a:ext cx="386957" cy="62372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05664B3A-76FB-488A-A3A8-711149B13B42}"/>
              </a:ext>
            </a:extLst>
          </p:cNvPr>
          <p:cNvSpPr txBox="1"/>
          <p:nvPr/>
        </p:nvSpPr>
        <p:spPr>
          <a:xfrm>
            <a:off x="5307497" y="2787996"/>
            <a:ext cx="393873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4000" b="1" dirty="0">
                <a:solidFill>
                  <a:schemeClr val="bg1"/>
                </a:solidFill>
                <a:cs typeface="Calibri" pitchFamily="34" charset="0"/>
              </a:rPr>
              <a:t>Organic 100%</a:t>
            </a:r>
            <a:endParaRPr lang="ko-KR" altLang="en-US" sz="4000" b="1" dirty="0">
              <a:solidFill>
                <a:schemeClr val="bg1"/>
              </a:solidFill>
              <a:cs typeface="Calibri" pitchFamily="34" charset="0"/>
            </a:endParaRPr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DFA619EF-339A-4BBE-8F92-F6F2812808AA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FB5BBE64-4410-48E6-BCB3-36B6469C4EC5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1BCDB730-4432-447F-9396-C47A4A20DA88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</p:spTree>
    <p:extLst>
      <p:ext uri="{BB962C8B-B14F-4D97-AF65-F5344CB8AC3E}">
        <p14:creationId xmlns:p14="http://schemas.microsoft.com/office/powerpoint/2010/main" val="343458762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5" name="Graphic 3">
            <a:extLst>
              <a:ext uri="{FF2B5EF4-FFF2-40B4-BE49-F238E27FC236}">
                <a16:creationId xmlns:a16="http://schemas.microsoft.com/office/drawing/2014/main" id="{598D8642-F8F2-41CC-8745-1DDDA93475D5}"/>
              </a:ext>
            </a:extLst>
          </p:cNvPr>
          <p:cNvSpPr/>
          <p:nvPr/>
        </p:nvSpPr>
        <p:spPr>
          <a:xfrm>
            <a:off x="3721136" y="1738188"/>
            <a:ext cx="1939509" cy="1939509"/>
          </a:xfrm>
          <a:custGeom>
            <a:avLst/>
            <a:gdLst>
              <a:gd name="connsiteX0" fmla="*/ 2278380 w 4629150"/>
              <a:gd name="connsiteY0" fmla="*/ 4629150 h 4629150"/>
              <a:gd name="connsiteX1" fmla="*/ 0 w 4629150"/>
              <a:gd name="connsiteY1" fmla="*/ 4629150 h 4629150"/>
              <a:gd name="connsiteX2" fmla="*/ 0 w 4629150"/>
              <a:gd name="connsiteY2" fmla="*/ 2349818 h 4629150"/>
              <a:gd name="connsiteX3" fmla="*/ 2349818 w 4629150"/>
              <a:gd name="connsiteY3" fmla="*/ 0 h 4629150"/>
              <a:gd name="connsiteX4" fmla="*/ 4629150 w 4629150"/>
              <a:gd name="connsiteY4" fmla="*/ 0 h 4629150"/>
              <a:gd name="connsiteX5" fmla="*/ 4629150 w 4629150"/>
              <a:gd name="connsiteY5" fmla="*/ 2278380 h 4629150"/>
              <a:gd name="connsiteX6" fmla="*/ 2278380 w 4629150"/>
              <a:gd name="connsiteY6" fmla="*/ 4629150 h 4629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29150" h="4629150">
                <a:moveTo>
                  <a:pt x="2278380" y="4629150"/>
                </a:moveTo>
                <a:lnTo>
                  <a:pt x="0" y="4629150"/>
                </a:lnTo>
                <a:lnTo>
                  <a:pt x="0" y="2349818"/>
                </a:lnTo>
                <a:cubicBezTo>
                  <a:pt x="0" y="1052513"/>
                  <a:pt x="1052513" y="0"/>
                  <a:pt x="2349818" y="0"/>
                </a:cubicBezTo>
                <a:lnTo>
                  <a:pt x="4629150" y="0"/>
                </a:lnTo>
                <a:lnTo>
                  <a:pt x="4629150" y="2278380"/>
                </a:lnTo>
                <a:cubicBezTo>
                  <a:pt x="4629150" y="3576638"/>
                  <a:pt x="3576638" y="4629150"/>
                  <a:pt x="2278380" y="462915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Graphic 3">
            <a:extLst>
              <a:ext uri="{FF2B5EF4-FFF2-40B4-BE49-F238E27FC236}">
                <a16:creationId xmlns:a16="http://schemas.microsoft.com/office/drawing/2014/main" id="{76C7078B-2DCF-4EED-B054-60C58C710ABC}"/>
              </a:ext>
            </a:extLst>
          </p:cNvPr>
          <p:cNvSpPr/>
          <p:nvPr/>
        </p:nvSpPr>
        <p:spPr>
          <a:xfrm>
            <a:off x="786074" y="3401087"/>
            <a:ext cx="2791140" cy="2791140"/>
          </a:xfrm>
          <a:custGeom>
            <a:avLst/>
            <a:gdLst>
              <a:gd name="connsiteX0" fmla="*/ 2278380 w 4629150"/>
              <a:gd name="connsiteY0" fmla="*/ 4629150 h 4629150"/>
              <a:gd name="connsiteX1" fmla="*/ 0 w 4629150"/>
              <a:gd name="connsiteY1" fmla="*/ 4629150 h 4629150"/>
              <a:gd name="connsiteX2" fmla="*/ 0 w 4629150"/>
              <a:gd name="connsiteY2" fmla="*/ 2349818 h 4629150"/>
              <a:gd name="connsiteX3" fmla="*/ 2349818 w 4629150"/>
              <a:gd name="connsiteY3" fmla="*/ 0 h 4629150"/>
              <a:gd name="connsiteX4" fmla="*/ 4629150 w 4629150"/>
              <a:gd name="connsiteY4" fmla="*/ 0 h 4629150"/>
              <a:gd name="connsiteX5" fmla="*/ 4629150 w 4629150"/>
              <a:gd name="connsiteY5" fmla="*/ 2278380 h 4629150"/>
              <a:gd name="connsiteX6" fmla="*/ 2278380 w 4629150"/>
              <a:gd name="connsiteY6" fmla="*/ 4629150 h 4629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29150" h="4629150">
                <a:moveTo>
                  <a:pt x="2278380" y="4629150"/>
                </a:moveTo>
                <a:lnTo>
                  <a:pt x="0" y="4629150"/>
                </a:lnTo>
                <a:lnTo>
                  <a:pt x="0" y="2349818"/>
                </a:lnTo>
                <a:cubicBezTo>
                  <a:pt x="0" y="1052513"/>
                  <a:pt x="1052513" y="0"/>
                  <a:pt x="2349818" y="0"/>
                </a:cubicBezTo>
                <a:lnTo>
                  <a:pt x="4629150" y="0"/>
                </a:lnTo>
                <a:lnTo>
                  <a:pt x="4629150" y="2278380"/>
                </a:lnTo>
                <a:cubicBezTo>
                  <a:pt x="4629150" y="3576638"/>
                  <a:pt x="3576638" y="4629150"/>
                  <a:pt x="2278380" y="4629150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" name="Graphic 3">
            <a:extLst>
              <a:ext uri="{FF2B5EF4-FFF2-40B4-BE49-F238E27FC236}">
                <a16:creationId xmlns:a16="http://schemas.microsoft.com/office/drawing/2014/main" id="{38B92FD3-26FC-45EC-B3B7-E0E7A0F2EDEB}"/>
              </a:ext>
            </a:extLst>
          </p:cNvPr>
          <p:cNvSpPr/>
          <p:nvPr/>
        </p:nvSpPr>
        <p:spPr>
          <a:xfrm rot="5400000">
            <a:off x="3721136" y="3826902"/>
            <a:ext cx="1939509" cy="1939509"/>
          </a:xfrm>
          <a:custGeom>
            <a:avLst/>
            <a:gdLst>
              <a:gd name="connsiteX0" fmla="*/ 2278380 w 4629150"/>
              <a:gd name="connsiteY0" fmla="*/ 4629150 h 4629150"/>
              <a:gd name="connsiteX1" fmla="*/ 0 w 4629150"/>
              <a:gd name="connsiteY1" fmla="*/ 4629150 h 4629150"/>
              <a:gd name="connsiteX2" fmla="*/ 0 w 4629150"/>
              <a:gd name="connsiteY2" fmla="*/ 2349818 h 4629150"/>
              <a:gd name="connsiteX3" fmla="*/ 2349818 w 4629150"/>
              <a:gd name="connsiteY3" fmla="*/ 0 h 4629150"/>
              <a:gd name="connsiteX4" fmla="*/ 4629150 w 4629150"/>
              <a:gd name="connsiteY4" fmla="*/ 0 h 4629150"/>
              <a:gd name="connsiteX5" fmla="*/ 4629150 w 4629150"/>
              <a:gd name="connsiteY5" fmla="*/ 2278380 h 4629150"/>
              <a:gd name="connsiteX6" fmla="*/ 2278380 w 4629150"/>
              <a:gd name="connsiteY6" fmla="*/ 4629150 h 4629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29150" h="4629150">
                <a:moveTo>
                  <a:pt x="2278380" y="4629150"/>
                </a:moveTo>
                <a:lnTo>
                  <a:pt x="0" y="4629150"/>
                </a:lnTo>
                <a:lnTo>
                  <a:pt x="0" y="2349818"/>
                </a:lnTo>
                <a:cubicBezTo>
                  <a:pt x="0" y="1052513"/>
                  <a:pt x="1052513" y="0"/>
                  <a:pt x="2349818" y="0"/>
                </a:cubicBezTo>
                <a:lnTo>
                  <a:pt x="4629150" y="0"/>
                </a:lnTo>
                <a:lnTo>
                  <a:pt x="4629150" y="2278380"/>
                </a:lnTo>
                <a:cubicBezTo>
                  <a:pt x="4629150" y="3576638"/>
                  <a:pt x="3576638" y="4629150"/>
                  <a:pt x="2278380" y="462915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Graphic 3">
            <a:extLst>
              <a:ext uri="{FF2B5EF4-FFF2-40B4-BE49-F238E27FC236}">
                <a16:creationId xmlns:a16="http://schemas.microsoft.com/office/drawing/2014/main" id="{2498B6D3-EC7B-4D82-82A7-B96B99049836}"/>
              </a:ext>
            </a:extLst>
          </p:cNvPr>
          <p:cNvSpPr/>
          <p:nvPr/>
        </p:nvSpPr>
        <p:spPr>
          <a:xfrm rot="16200000">
            <a:off x="1969478" y="1594439"/>
            <a:ext cx="1607736" cy="1607736"/>
          </a:xfrm>
          <a:custGeom>
            <a:avLst/>
            <a:gdLst>
              <a:gd name="connsiteX0" fmla="*/ 2278380 w 4629150"/>
              <a:gd name="connsiteY0" fmla="*/ 4629150 h 4629150"/>
              <a:gd name="connsiteX1" fmla="*/ 0 w 4629150"/>
              <a:gd name="connsiteY1" fmla="*/ 4629150 h 4629150"/>
              <a:gd name="connsiteX2" fmla="*/ 0 w 4629150"/>
              <a:gd name="connsiteY2" fmla="*/ 2349818 h 4629150"/>
              <a:gd name="connsiteX3" fmla="*/ 2349818 w 4629150"/>
              <a:gd name="connsiteY3" fmla="*/ 0 h 4629150"/>
              <a:gd name="connsiteX4" fmla="*/ 4629150 w 4629150"/>
              <a:gd name="connsiteY4" fmla="*/ 0 h 4629150"/>
              <a:gd name="connsiteX5" fmla="*/ 4629150 w 4629150"/>
              <a:gd name="connsiteY5" fmla="*/ 2278380 h 4629150"/>
              <a:gd name="connsiteX6" fmla="*/ 2278380 w 4629150"/>
              <a:gd name="connsiteY6" fmla="*/ 4629150 h 4629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629150" h="4629150">
                <a:moveTo>
                  <a:pt x="2278380" y="4629150"/>
                </a:moveTo>
                <a:lnTo>
                  <a:pt x="0" y="4629150"/>
                </a:lnTo>
                <a:lnTo>
                  <a:pt x="0" y="2349818"/>
                </a:lnTo>
                <a:cubicBezTo>
                  <a:pt x="0" y="1052513"/>
                  <a:pt x="1052513" y="0"/>
                  <a:pt x="2349818" y="0"/>
                </a:cubicBezTo>
                <a:lnTo>
                  <a:pt x="4629150" y="0"/>
                </a:lnTo>
                <a:lnTo>
                  <a:pt x="4629150" y="2278380"/>
                </a:lnTo>
                <a:cubicBezTo>
                  <a:pt x="4629150" y="3576638"/>
                  <a:pt x="3576638" y="4629150"/>
                  <a:pt x="2278380" y="462915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0" name="그룹 108">
            <a:extLst>
              <a:ext uri="{FF2B5EF4-FFF2-40B4-BE49-F238E27FC236}">
                <a16:creationId xmlns:a16="http://schemas.microsoft.com/office/drawing/2014/main" id="{DBB44CB4-2E1F-438A-9C1C-F9586894DE9F}"/>
              </a:ext>
            </a:extLst>
          </p:cNvPr>
          <p:cNvGrpSpPr/>
          <p:nvPr/>
        </p:nvGrpSpPr>
        <p:grpSpPr>
          <a:xfrm>
            <a:off x="3000910" y="3595360"/>
            <a:ext cx="432177" cy="493370"/>
            <a:chOff x="7322818" y="1544656"/>
            <a:chExt cx="2434437" cy="2779133"/>
          </a:xfrm>
          <a:solidFill>
            <a:schemeClr val="bg1"/>
          </a:solidFill>
        </p:grpSpPr>
        <p:sp>
          <p:nvSpPr>
            <p:cNvPr id="11" name="타원 109">
              <a:extLst>
                <a:ext uri="{FF2B5EF4-FFF2-40B4-BE49-F238E27FC236}">
                  <a16:creationId xmlns:a16="http://schemas.microsoft.com/office/drawing/2014/main" id="{0C2C04FA-741F-48C0-888B-B87A37C791BE}"/>
                </a:ext>
              </a:extLst>
            </p:cNvPr>
            <p:cNvSpPr/>
            <p:nvPr/>
          </p:nvSpPr>
          <p:spPr>
            <a:xfrm rot="1023001">
              <a:off x="7882224" y="2424122"/>
              <a:ext cx="876262" cy="72065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" name="타원 110">
              <a:extLst>
                <a:ext uri="{FF2B5EF4-FFF2-40B4-BE49-F238E27FC236}">
                  <a16:creationId xmlns:a16="http://schemas.microsoft.com/office/drawing/2014/main" id="{FA71CC6C-EC43-44F7-9729-1C24F39026A9}"/>
                </a:ext>
              </a:extLst>
            </p:cNvPr>
            <p:cNvSpPr/>
            <p:nvPr/>
          </p:nvSpPr>
          <p:spPr>
            <a:xfrm rot="1023001">
              <a:off x="8340738" y="2465286"/>
              <a:ext cx="876262" cy="72065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" name="자유형: 도형 111">
              <a:extLst>
                <a:ext uri="{FF2B5EF4-FFF2-40B4-BE49-F238E27FC236}">
                  <a16:creationId xmlns:a16="http://schemas.microsoft.com/office/drawing/2014/main" id="{91D19939-DC3C-49E5-9446-812AED57DD91}"/>
                </a:ext>
              </a:extLst>
            </p:cNvPr>
            <p:cNvSpPr/>
            <p:nvPr/>
          </p:nvSpPr>
          <p:spPr>
            <a:xfrm>
              <a:off x="7870936" y="2805575"/>
              <a:ext cx="1345565" cy="1518214"/>
            </a:xfrm>
            <a:custGeom>
              <a:avLst/>
              <a:gdLst>
                <a:gd name="connsiteX0" fmla="*/ 854110 w 1396721"/>
                <a:gd name="connsiteY0" fmla="*/ 70339 h 1487156"/>
                <a:gd name="connsiteX1" fmla="*/ 854110 w 1396721"/>
                <a:gd name="connsiteY1" fmla="*/ 0 h 1487156"/>
                <a:gd name="connsiteX2" fmla="*/ 864158 w 1396721"/>
                <a:gd name="connsiteY2" fmla="*/ 472273 h 1487156"/>
                <a:gd name="connsiteX3" fmla="*/ 1165609 w 1396721"/>
                <a:gd name="connsiteY3" fmla="*/ 291403 h 1487156"/>
                <a:gd name="connsiteX4" fmla="*/ 1396721 w 1396721"/>
                <a:gd name="connsiteY4" fmla="*/ 462225 h 1487156"/>
                <a:gd name="connsiteX5" fmla="*/ 954593 w 1396721"/>
                <a:gd name="connsiteY5" fmla="*/ 693337 h 1487156"/>
                <a:gd name="connsiteX6" fmla="*/ 1034980 w 1396721"/>
                <a:gd name="connsiteY6" fmla="*/ 844062 h 1487156"/>
                <a:gd name="connsiteX7" fmla="*/ 813916 w 1396721"/>
                <a:gd name="connsiteY7" fmla="*/ 844062 h 1487156"/>
                <a:gd name="connsiteX8" fmla="*/ 793820 w 1396721"/>
                <a:gd name="connsiteY8" fmla="*/ 1165609 h 1487156"/>
                <a:gd name="connsiteX9" fmla="*/ 884255 w 1396721"/>
                <a:gd name="connsiteY9" fmla="*/ 1195754 h 1487156"/>
                <a:gd name="connsiteX10" fmla="*/ 763674 w 1396721"/>
                <a:gd name="connsiteY10" fmla="*/ 1487156 h 1487156"/>
                <a:gd name="connsiteX11" fmla="*/ 90435 w 1396721"/>
                <a:gd name="connsiteY11" fmla="*/ 1416818 h 1487156"/>
                <a:gd name="connsiteX12" fmla="*/ 60290 w 1396721"/>
                <a:gd name="connsiteY12" fmla="*/ 924449 h 1487156"/>
                <a:gd name="connsiteX13" fmla="*/ 180870 w 1396721"/>
                <a:gd name="connsiteY13" fmla="*/ 1024932 h 1487156"/>
                <a:gd name="connsiteX14" fmla="*/ 271305 w 1396721"/>
                <a:gd name="connsiteY14" fmla="*/ 703385 h 1487156"/>
                <a:gd name="connsiteX15" fmla="*/ 0 w 1396721"/>
                <a:gd name="connsiteY15" fmla="*/ 241161 h 1487156"/>
                <a:gd name="connsiteX16" fmla="*/ 301450 w 1396721"/>
                <a:gd name="connsiteY16" fmla="*/ 110532 h 1487156"/>
                <a:gd name="connsiteX17" fmla="*/ 452176 w 1396721"/>
                <a:gd name="connsiteY17" fmla="*/ 361741 h 1487156"/>
                <a:gd name="connsiteX18" fmla="*/ 522514 w 1396721"/>
                <a:gd name="connsiteY18" fmla="*/ 20097 h 1487156"/>
                <a:gd name="connsiteX19" fmla="*/ 823965 w 1396721"/>
                <a:gd name="connsiteY19" fmla="*/ 20097 h 1487156"/>
                <a:gd name="connsiteX0" fmla="*/ 854110 w 1396721"/>
                <a:gd name="connsiteY0" fmla="*/ 50242 h 1467059"/>
                <a:gd name="connsiteX1" fmla="*/ 864158 w 1396721"/>
                <a:gd name="connsiteY1" fmla="*/ 452176 h 1467059"/>
                <a:gd name="connsiteX2" fmla="*/ 1165609 w 1396721"/>
                <a:gd name="connsiteY2" fmla="*/ 271306 h 1467059"/>
                <a:gd name="connsiteX3" fmla="*/ 1396721 w 1396721"/>
                <a:gd name="connsiteY3" fmla="*/ 442128 h 1467059"/>
                <a:gd name="connsiteX4" fmla="*/ 954593 w 1396721"/>
                <a:gd name="connsiteY4" fmla="*/ 673240 h 1467059"/>
                <a:gd name="connsiteX5" fmla="*/ 1034980 w 1396721"/>
                <a:gd name="connsiteY5" fmla="*/ 823965 h 1467059"/>
                <a:gd name="connsiteX6" fmla="*/ 813916 w 1396721"/>
                <a:gd name="connsiteY6" fmla="*/ 823965 h 1467059"/>
                <a:gd name="connsiteX7" fmla="*/ 793820 w 1396721"/>
                <a:gd name="connsiteY7" fmla="*/ 1145512 h 1467059"/>
                <a:gd name="connsiteX8" fmla="*/ 884255 w 1396721"/>
                <a:gd name="connsiteY8" fmla="*/ 1175657 h 1467059"/>
                <a:gd name="connsiteX9" fmla="*/ 763674 w 1396721"/>
                <a:gd name="connsiteY9" fmla="*/ 1467059 h 1467059"/>
                <a:gd name="connsiteX10" fmla="*/ 90435 w 1396721"/>
                <a:gd name="connsiteY10" fmla="*/ 1396721 h 1467059"/>
                <a:gd name="connsiteX11" fmla="*/ 60290 w 1396721"/>
                <a:gd name="connsiteY11" fmla="*/ 904352 h 1467059"/>
                <a:gd name="connsiteX12" fmla="*/ 180870 w 1396721"/>
                <a:gd name="connsiteY12" fmla="*/ 1004835 h 1467059"/>
                <a:gd name="connsiteX13" fmla="*/ 271305 w 1396721"/>
                <a:gd name="connsiteY13" fmla="*/ 683288 h 1467059"/>
                <a:gd name="connsiteX14" fmla="*/ 0 w 1396721"/>
                <a:gd name="connsiteY14" fmla="*/ 221064 h 1467059"/>
                <a:gd name="connsiteX15" fmla="*/ 301450 w 1396721"/>
                <a:gd name="connsiteY15" fmla="*/ 90435 h 1467059"/>
                <a:gd name="connsiteX16" fmla="*/ 452176 w 1396721"/>
                <a:gd name="connsiteY16" fmla="*/ 341644 h 1467059"/>
                <a:gd name="connsiteX17" fmla="*/ 522514 w 1396721"/>
                <a:gd name="connsiteY17" fmla="*/ 0 h 1467059"/>
                <a:gd name="connsiteX18" fmla="*/ 823965 w 1396721"/>
                <a:gd name="connsiteY18" fmla="*/ 0 h 1467059"/>
                <a:gd name="connsiteX0" fmla="*/ 854110 w 1396721"/>
                <a:gd name="connsiteY0" fmla="*/ 50242 h 1467059"/>
                <a:gd name="connsiteX1" fmla="*/ 864158 w 1396721"/>
                <a:gd name="connsiteY1" fmla="*/ 452176 h 1467059"/>
                <a:gd name="connsiteX2" fmla="*/ 1165609 w 1396721"/>
                <a:gd name="connsiteY2" fmla="*/ 271306 h 1467059"/>
                <a:gd name="connsiteX3" fmla="*/ 1396721 w 1396721"/>
                <a:gd name="connsiteY3" fmla="*/ 442128 h 1467059"/>
                <a:gd name="connsiteX4" fmla="*/ 954593 w 1396721"/>
                <a:gd name="connsiteY4" fmla="*/ 673240 h 1467059"/>
                <a:gd name="connsiteX5" fmla="*/ 1034980 w 1396721"/>
                <a:gd name="connsiteY5" fmla="*/ 823965 h 1467059"/>
                <a:gd name="connsiteX6" fmla="*/ 813916 w 1396721"/>
                <a:gd name="connsiteY6" fmla="*/ 823965 h 1467059"/>
                <a:gd name="connsiteX7" fmla="*/ 793820 w 1396721"/>
                <a:gd name="connsiteY7" fmla="*/ 1145512 h 1467059"/>
                <a:gd name="connsiteX8" fmla="*/ 884255 w 1396721"/>
                <a:gd name="connsiteY8" fmla="*/ 1175657 h 1467059"/>
                <a:gd name="connsiteX9" fmla="*/ 763674 w 1396721"/>
                <a:gd name="connsiteY9" fmla="*/ 1467059 h 1467059"/>
                <a:gd name="connsiteX10" fmla="*/ 90435 w 1396721"/>
                <a:gd name="connsiteY10" fmla="*/ 1396721 h 1467059"/>
                <a:gd name="connsiteX11" fmla="*/ 60290 w 1396721"/>
                <a:gd name="connsiteY11" fmla="*/ 904352 h 1467059"/>
                <a:gd name="connsiteX12" fmla="*/ 180870 w 1396721"/>
                <a:gd name="connsiteY12" fmla="*/ 1004835 h 1467059"/>
                <a:gd name="connsiteX13" fmla="*/ 271305 w 1396721"/>
                <a:gd name="connsiteY13" fmla="*/ 683288 h 1467059"/>
                <a:gd name="connsiteX14" fmla="*/ 0 w 1396721"/>
                <a:gd name="connsiteY14" fmla="*/ 221064 h 1467059"/>
                <a:gd name="connsiteX15" fmla="*/ 301450 w 1396721"/>
                <a:gd name="connsiteY15" fmla="*/ 90435 h 1467059"/>
                <a:gd name="connsiteX16" fmla="*/ 452176 w 1396721"/>
                <a:gd name="connsiteY16" fmla="*/ 341644 h 1467059"/>
                <a:gd name="connsiteX17" fmla="*/ 522514 w 1396721"/>
                <a:gd name="connsiteY17" fmla="*/ 0 h 1467059"/>
                <a:gd name="connsiteX0" fmla="*/ 847716 w 1396721"/>
                <a:gd name="connsiteY0" fmla="*/ 0 h 1490352"/>
                <a:gd name="connsiteX1" fmla="*/ 864158 w 1396721"/>
                <a:gd name="connsiteY1" fmla="*/ 475469 h 1490352"/>
                <a:gd name="connsiteX2" fmla="*/ 1165609 w 1396721"/>
                <a:gd name="connsiteY2" fmla="*/ 294599 h 1490352"/>
                <a:gd name="connsiteX3" fmla="*/ 1396721 w 1396721"/>
                <a:gd name="connsiteY3" fmla="*/ 465421 h 1490352"/>
                <a:gd name="connsiteX4" fmla="*/ 954593 w 1396721"/>
                <a:gd name="connsiteY4" fmla="*/ 696533 h 1490352"/>
                <a:gd name="connsiteX5" fmla="*/ 1034980 w 1396721"/>
                <a:gd name="connsiteY5" fmla="*/ 847258 h 1490352"/>
                <a:gd name="connsiteX6" fmla="*/ 813916 w 1396721"/>
                <a:gd name="connsiteY6" fmla="*/ 847258 h 1490352"/>
                <a:gd name="connsiteX7" fmla="*/ 793820 w 1396721"/>
                <a:gd name="connsiteY7" fmla="*/ 1168805 h 1490352"/>
                <a:gd name="connsiteX8" fmla="*/ 884255 w 1396721"/>
                <a:gd name="connsiteY8" fmla="*/ 1198950 h 1490352"/>
                <a:gd name="connsiteX9" fmla="*/ 763674 w 1396721"/>
                <a:gd name="connsiteY9" fmla="*/ 1490352 h 1490352"/>
                <a:gd name="connsiteX10" fmla="*/ 90435 w 1396721"/>
                <a:gd name="connsiteY10" fmla="*/ 1420014 h 1490352"/>
                <a:gd name="connsiteX11" fmla="*/ 60290 w 1396721"/>
                <a:gd name="connsiteY11" fmla="*/ 927645 h 1490352"/>
                <a:gd name="connsiteX12" fmla="*/ 180870 w 1396721"/>
                <a:gd name="connsiteY12" fmla="*/ 1028128 h 1490352"/>
                <a:gd name="connsiteX13" fmla="*/ 271305 w 1396721"/>
                <a:gd name="connsiteY13" fmla="*/ 706581 h 1490352"/>
                <a:gd name="connsiteX14" fmla="*/ 0 w 1396721"/>
                <a:gd name="connsiteY14" fmla="*/ 244357 h 1490352"/>
                <a:gd name="connsiteX15" fmla="*/ 301450 w 1396721"/>
                <a:gd name="connsiteY15" fmla="*/ 113728 h 1490352"/>
                <a:gd name="connsiteX16" fmla="*/ 452176 w 1396721"/>
                <a:gd name="connsiteY16" fmla="*/ 364937 h 1490352"/>
                <a:gd name="connsiteX17" fmla="*/ 522514 w 1396721"/>
                <a:gd name="connsiteY17" fmla="*/ 23293 h 1490352"/>
                <a:gd name="connsiteX0" fmla="*/ 847716 w 1396721"/>
                <a:gd name="connsiteY0" fmla="*/ 40651 h 1531003"/>
                <a:gd name="connsiteX1" fmla="*/ 864158 w 1396721"/>
                <a:gd name="connsiteY1" fmla="*/ 516120 h 1531003"/>
                <a:gd name="connsiteX2" fmla="*/ 1165609 w 1396721"/>
                <a:gd name="connsiteY2" fmla="*/ 335250 h 1531003"/>
                <a:gd name="connsiteX3" fmla="*/ 1396721 w 1396721"/>
                <a:gd name="connsiteY3" fmla="*/ 506072 h 1531003"/>
                <a:gd name="connsiteX4" fmla="*/ 954593 w 1396721"/>
                <a:gd name="connsiteY4" fmla="*/ 737184 h 1531003"/>
                <a:gd name="connsiteX5" fmla="*/ 1034980 w 1396721"/>
                <a:gd name="connsiteY5" fmla="*/ 887909 h 1531003"/>
                <a:gd name="connsiteX6" fmla="*/ 813916 w 1396721"/>
                <a:gd name="connsiteY6" fmla="*/ 887909 h 1531003"/>
                <a:gd name="connsiteX7" fmla="*/ 793820 w 1396721"/>
                <a:gd name="connsiteY7" fmla="*/ 1209456 h 1531003"/>
                <a:gd name="connsiteX8" fmla="*/ 884255 w 1396721"/>
                <a:gd name="connsiteY8" fmla="*/ 1239601 h 1531003"/>
                <a:gd name="connsiteX9" fmla="*/ 763674 w 1396721"/>
                <a:gd name="connsiteY9" fmla="*/ 1531003 h 1531003"/>
                <a:gd name="connsiteX10" fmla="*/ 90435 w 1396721"/>
                <a:gd name="connsiteY10" fmla="*/ 1460665 h 1531003"/>
                <a:gd name="connsiteX11" fmla="*/ 60290 w 1396721"/>
                <a:gd name="connsiteY11" fmla="*/ 968296 h 1531003"/>
                <a:gd name="connsiteX12" fmla="*/ 180870 w 1396721"/>
                <a:gd name="connsiteY12" fmla="*/ 1068779 h 1531003"/>
                <a:gd name="connsiteX13" fmla="*/ 271305 w 1396721"/>
                <a:gd name="connsiteY13" fmla="*/ 747232 h 1531003"/>
                <a:gd name="connsiteX14" fmla="*/ 0 w 1396721"/>
                <a:gd name="connsiteY14" fmla="*/ 285008 h 1531003"/>
                <a:gd name="connsiteX15" fmla="*/ 301450 w 1396721"/>
                <a:gd name="connsiteY15" fmla="*/ 154379 h 1531003"/>
                <a:gd name="connsiteX16" fmla="*/ 452176 w 1396721"/>
                <a:gd name="connsiteY16" fmla="*/ 405588 h 1531003"/>
                <a:gd name="connsiteX17" fmla="*/ 557683 w 1396721"/>
                <a:gd name="connsiteY17" fmla="*/ 0 h 1531003"/>
                <a:gd name="connsiteX0" fmla="*/ 847716 w 1396721"/>
                <a:gd name="connsiteY0" fmla="*/ 40651 h 1531003"/>
                <a:gd name="connsiteX1" fmla="*/ 864158 w 1396721"/>
                <a:gd name="connsiteY1" fmla="*/ 516120 h 1531003"/>
                <a:gd name="connsiteX2" fmla="*/ 1165609 w 1396721"/>
                <a:gd name="connsiteY2" fmla="*/ 335250 h 1531003"/>
                <a:gd name="connsiteX3" fmla="*/ 1396721 w 1396721"/>
                <a:gd name="connsiteY3" fmla="*/ 506072 h 1531003"/>
                <a:gd name="connsiteX4" fmla="*/ 954593 w 1396721"/>
                <a:gd name="connsiteY4" fmla="*/ 737184 h 1531003"/>
                <a:gd name="connsiteX5" fmla="*/ 1034980 w 1396721"/>
                <a:gd name="connsiteY5" fmla="*/ 887909 h 1531003"/>
                <a:gd name="connsiteX6" fmla="*/ 813916 w 1396721"/>
                <a:gd name="connsiteY6" fmla="*/ 887909 h 1531003"/>
                <a:gd name="connsiteX7" fmla="*/ 793820 w 1396721"/>
                <a:gd name="connsiteY7" fmla="*/ 1209456 h 1531003"/>
                <a:gd name="connsiteX8" fmla="*/ 884255 w 1396721"/>
                <a:gd name="connsiteY8" fmla="*/ 1239601 h 1531003"/>
                <a:gd name="connsiteX9" fmla="*/ 763674 w 1396721"/>
                <a:gd name="connsiteY9" fmla="*/ 1531003 h 1531003"/>
                <a:gd name="connsiteX10" fmla="*/ 90435 w 1396721"/>
                <a:gd name="connsiteY10" fmla="*/ 1460665 h 1531003"/>
                <a:gd name="connsiteX11" fmla="*/ 60290 w 1396721"/>
                <a:gd name="connsiteY11" fmla="*/ 968296 h 1531003"/>
                <a:gd name="connsiteX12" fmla="*/ 180870 w 1396721"/>
                <a:gd name="connsiteY12" fmla="*/ 1068779 h 1531003"/>
                <a:gd name="connsiteX13" fmla="*/ 271305 w 1396721"/>
                <a:gd name="connsiteY13" fmla="*/ 747232 h 1531003"/>
                <a:gd name="connsiteX14" fmla="*/ 0 w 1396721"/>
                <a:gd name="connsiteY14" fmla="*/ 285008 h 1531003"/>
                <a:gd name="connsiteX15" fmla="*/ 301450 w 1396721"/>
                <a:gd name="connsiteY15" fmla="*/ 154379 h 1531003"/>
                <a:gd name="connsiteX16" fmla="*/ 452176 w 1396721"/>
                <a:gd name="connsiteY16" fmla="*/ 405588 h 1531003"/>
                <a:gd name="connsiteX17" fmla="*/ 557683 w 1396721"/>
                <a:gd name="connsiteY17" fmla="*/ 0 h 1531003"/>
                <a:gd name="connsiteX0" fmla="*/ 847716 w 1396721"/>
                <a:gd name="connsiteY0" fmla="*/ 40651 h 1531003"/>
                <a:gd name="connsiteX1" fmla="*/ 864158 w 1396721"/>
                <a:gd name="connsiteY1" fmla="*/ 516120 h 1531003"/>
                <a:gd name="connsiteX2" fmla="*/ 1165609 w 1396721"/>
                <a:gd name="connsiteY2" fmla="*/ 335250 h 1531003"/>
                <a:gd name="connsiteX3" fmla="*/ 1396721 w 1396721"/>
                <a:gd name="connsiteY3" fmla="*/ 506072 h 1531003"/>
                <a:gd name="connsiteX4" fmla="*/ 954593 w 1396721"/>
                <a:gd name="connsiteY4" fmla="*/ 737184 h 1531003"/>
                <a:gd name="connsiteX5" fmla="*/ 1034980 w 1396721"/>
                <a:gd name="connsiteY5" fmla="*/ 887909 h 1531003"/>
                <a:gd name="connsiteX6" fmla="*/ 813916 w 1396721"/>
                <a:gd name="connsiteY6" fmla="*/ 887909 h 1531003"/>
                <a:gd name="connsiteX7" fmla="*/ 793820 w 1396721"/>
                <a:gd name="connsiteY7" fmla="*/ 1209456 h 1531003"/>
                <a:gd name="connsiteX8" fmla="*/ 884255 w 1396721"/>
                <a:gd name="connsiteY8" fmla="*/ 1239601 h 1531003"/>
                <a:gd name="connsiteX9" fmla="*/ 763674 w 1396721"/>
                <a:gd name="connsiteY9" fmla="*/ 1531003 h 1531003"/>
                <a:gd name="connsiteX10" fmla="*/ 90435 w 1396721"/>
                <a:gd name="connsiteY10" fmla="*/ 1460665 h 1531003"/>
                <a:gd name="connsiteX11" fmla="*/ 60290 w 1396721"/>
                <a:gd name="connsiteY11" fmla="*/ 968296 h 1531003"/>
                <a:gd name="connsiteX12" fmla="*/ 180870 w 1396721"/>
                <a:gd name="connsiteY12" fmla="*/ 1068779 h 1531003"/>
                <a:gd name="connsiteX13" fmla="*/ 271305 w 1396721"/>
                <a:gd name="connsiteY13" fmla="*/ 747232 h 1531003"/>
                <a:gd name="connsiteX14" fmla="*/ 0 w 1396721"/>
                <a:gd name="connsiteY14" fmla="*/ 285008 h 1531003"/>
                <a:gd name="connsiteX15" fmla="*/ 301450 w 1396721"/>
                <a:gd name="connsiteY15" fmla="*/ 154379 h 1531003"/>
                <a:gd name="connsiteX16" fmla="*/ 452176 w 1396721"/>
                <a:gd name="connsiteY16" fmla="*/ 405588 h 1531003"/>
                <a:gd name="connsiteX17" fmla="*/ 557683 w 1396721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96829 w 1387129"/>
                <a:gd name="connsiteY10" fmla="*/ 1435087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122407 w 1387129"/>
                <a:gd name="connsiteY10" fmla="*/ 1521411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122407 w 1387129"/>
                <a:gd name="connsiteY10" fmla="*/ 1521411 h 1531003"/>
                <a:gd name="connsiteX11" fmla="*/ 92261 w 1387129"/>
                <a:gd name="connsiteY11" fmla="*/ 108659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122407 w 1387129"/>
                <a:gd name="connsiteY10" fmla="*/ 1521411 h 1531003"/>
                <a:gd name="connsiteX11" fmla="*/ 92261 w 1387129"/>
                <a:gd name="connsiteY11" fmla="*/ 1086592 h 1531003"/>
                <a:gd name="connsiteX12" fmla="*/ 216039 w 1387129"/>
                <a:gd name="connsiteY12" fmla="*/ 1206258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208731 w 1387129"/>
                <a:gd name="connsiteY10" fmla="*/ 1505425 h 1531003"/>
                <a:gd name="connsiteX11" fmla="*/ 92261 w 1387129"/>
                <a:gd name="connsiteY11" fmla="*/ 1086592 h 1531003"/>
                <a:gd name="connsiteX12" fmla="*/ 216039 w 1387129"/>
                <a:gd name="connsiteY12" fmla="*/ 1206258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208731 w 1387129"/>
                <a:gd name="connsiteY10" fmla="*/ 1505425 h 1531003"/>
                <a:gd name="connsiteX11" fmla="*/ 146613 w 1387129"/>
                <a:gd name="connsiteY11" fmla="*/ 1166522 h 1531003"/>
                <a:gd name="connsiteX12" fmla="*/ 216039 w 1387129"/>
                <a:gd name="connsiteY12" fmla="*/ 1206258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208731 w 1387129"/>
                <a:gd name="connsiteY10" fmla="*/ 1505425 h 1531003"/>
                <a:gd name="connsiteX11" fmla="*/ 146613 w 1387129"/>
                <a:gd name="connsiteY11" fmla="*/ 1166522 h 1531003"/>
                <a:gd name="connsiteX12" fmla="*/ 209645 w 1387129"/>
                <a:gd name="connsiteY12" fmla="*/ 1196667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208731 w 1387129"/>
                <a:gd name="connsiteY10" fmla="*/ 1505425 h 1531003"/>
                <a:gd name="connsiteX11" fmla="*/ 146613 w 1387129"/>
                <a:gd name="connsiteY11" fmla="*/ 1166522 h 1531003"/>
                <a:gd name="connsiteX12" fmla="*/ 209645 w 1387129"/>
                <a:gd name="connsiteY12" fmla="*/ 1196667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74663 w 1387129"/>
                <a:gd name="connsiteY8" fmla="*/ 1239601 h 1518214"/>
                <a:gd name="connsiteX9" fmla="*/ 754082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74663 w 1387129"/>
                <a:gd name="connsiteY8" fmla="*/ 1239601 h 1518214"/>
                <a:gd name="connsiteX9" fmla="*/ 754082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74663 w 1387129"/>
                <a:gd name="connsiteY8" fmla="*/ 1239601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983824 w 1387129"/>
                <a:gd name="connsiteY5" fmla="*/ 881515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83824 w 1387129"/>
                <a:gd name="connsiteY5" fmla="*/ 881515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83824 w 1387129"/>
                <a:gd name="connsiteY5" fmla="*/ 881515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07091 w 1387129"/>
                <a:gd name="connsiteY5" fmla="*/ 89110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07091 w 1387129"/>
                <a:gd name="connsiteY5" fmla="*/ 89110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07091 w 1387129"/>
                <a:gd name="connsiteY5" fmla="*/ 89110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07091 w 1387129"/>
                <a:gd name="connsiteY5" fmla="*/ 89110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81314 w 1387129"/>
                <a:gd name="connsiteY13" fmla="*/ 735052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81314 w 1387129"/>
                <a:gd name="connsiteY13" fmla="*/ 735052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81314 w 1387129"/>
                <a:gd name="connsiteY13" fmla="*/ 735052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81314 w 1387129"/>
                <a:gd name="connsiteY13" fmla="*/ 735052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6705 w 1387129"/>
                <a:gd name="connsiteY4" fmla="*/ 746776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23077 w 1387129"/>
                <a:gd name="connsiteY5" fmla="*/ 78879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23077 w 1387129"/>
                <a:gd name="connsiteY5" fmla="*/ 78879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23077 w 1387129"/>
                <a:gd name="connsiteY5" fmla="*/ 78879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10288 w 1387129"/>
                <a:gd name="connsiteY5" fmla="*/ 785598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10288 w 1387129"/>
                <a:gd name="connsiteY5" fmla="*/ 785598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74340"/>
                <a:gd name="connsiteY0" fmla="*/ 40651 h 1518214"/>
                <a:gd name="connsiteX1" fmla="*/ 854566 w 1374340"/>
                <a:gd name="connsiteY1" fmla="*/ 516120 h 1518214"/>
                <a:gd name="connsiteX2" fmla="*/ 1156017 w 1374340"/>
                <a:gd name="connsiteY2" fmla="*/ 335250 h 1518214"/>
                <a:gd name="connsiteX3" fmla="*/ 1374340 w 1374340"/>
                <a:gd name="connsiteY3" fmla="*/ 509269 h 1518214"/>
                <a:gd name="connsiteX4" fmla="*/ 823508 w 1374340"/>
                <a:gd name="connsiteY4" fmla="*/ 765960 h 1518214"/>
                <a:gd name="connsiteX5" fmla="*/ 910288 w 1374340"/>
                <a:gd name="connsiteY5" fmla="*/ 785598 h 1518214"/>
                <a:gd name="connsiteX6" fmla="*/ 813915 w 1374340"/>
                <a:gd name="connsiteY6" fmla="*/ 833556 h 1518214"/>
                <a:gd name="connsiteX7" fmla="*/ 784228 w 1374340"/>
                <a:gd name="connsiteY7" fmla="*/ 1209456 h 1518214"/>
                <a:gd name="connsiteX8" fmla="*/ 849085 w 1374340"/>
                <a:gd name="connsiteY8" fmla="*/ 1214024 h 1518214"/>
                <a:gd name="connsiteX9" fmla="*/ 741293 w 1374340"/>
                <a:gd name="connsiteY9" fmla="*/ 1518214 h 1518214"/>
                <a:gd name="connsiteX10" fmla="*/ 208731 w 1374340"/>
                <a:gd name="connsiteY10" fmla="*/ 1505425 h 1518214"/>
                <a:gd name="connsiteX11" fmla="*/ 146613 w 1374340"/>
                <a:gd name="connsiteY11" fmla="*/ 1166522 h 1518214"/>
                <a:gd name="connsiteX12" fmla="*/ 209645 w 1374340"/>
                <a:gd name="connsiteY12" fmla="*/ 1196667 h 1518214"/>
                <a:gd name="connsiteX13" fmla="*/ 178117 w 1374340"/>
                <a:gd name="connsiteY13" fmla="*/ 715869 h 1518214"/>
                <a:gd name="connsiteX14" fmla="*/ 261713 w 1374340"/>
                <a:gd name="connsiteY14" fmla="*/ 747232 h 1518214"/>
                <a:gd name="connsiteX15" fmla="*/ 0 w 1374340"/>
                <a:gd name="connsiteY15" fmla="*/ 278613 h 1518214"/>
                <a:gd name="connsiteX16" fmla="*/ 291858 w 1374340"/>
                <a:gd name="connsiteY16" fmla="*/ 154379 h 1518214"/>
                <a:gd name="connsiteX17" fmla="*/ 442584 w 1374340"/>
                <a:gd name="connsiteY17" fmla="*/ 405588 h 1518214"/>
                <a:gd name="connsiteX18" fmla="*/ 548091 w 1374340"/>
                <a:gd name="connsiteY18" fmla="*/ 0 h 1518214"/>
                <a:gd name="connsiteX0" fmla="*/ 838124 w 1374340"/>
                <a:gd name="connsiteY0" fmla="*/ 40651 h 1518214"/>
                <a:gd name="connsiteX1" fmla="*/ 854566 w 1374340"/>
                <a:gd name="connsiteY1" fmla="*/ 516120 h 1518214"/>
                <a:gd name="connsiteX2" fmla="*/ 1156017 w 1374340"/>
                <a:gd name="connsiteY2" fmla="*/ 335250 h 1518214"/>
                <a:gd name="connsiteX3" fmla="*/ 1374340 w 1374340"/>
                <a:gd name="connsiteY3" fmla="*/ 509269 h 1518214"/>
                <a:gd name="connsiteX4" fmla="*/ 823508 w 1374340"/>
                <a:gd name="connsiteY4" fmla="*/ 765960 h 1518214"/>
                <a:gd name="connsiteX5" fmla="*/ 910288 w 1374340"/>
                <a:gd name="connsiteY5" fmla="*/ 785598 h 1518214"/>
                <a:gd name="connsiteX6" fmla="*/ 813915 w 1374340"/>
                <a:gd name="connsiteY6" fmla="*/ 833556 h 1518214"/>
                <a:gd name="connsiteX7" fmla="*/ 784228 w 1374340"/>
                <a:gd name="connsiteY7" fmla="*/ 1209456 h 1518214"/>
                <a:gd name="connsiteX8" fmla="*/ 849085 w 1374340"/>
                <a:gd name="connsiteY8" fmla="*/ 1214024 h 1518214"/>
                <a:gd name="connsiteX9" fmla="*/ 741293 w 1374340"/>
                <a:gd name="connsiteY9" fmla="*/ 1518214 h 1518214"/>
                <a:gd name="connsiteX10" fmla="*/ 208731 w 1374340"/>
                <a:gd name="connsiteY10" fmla="*/ 1505425 h 1518214"/>
                <a:gd name="connsiteX11" fmla="*/ 146613 w 1374340"/>
                <a:gd name="connsiteY11" fmla="*/ 1166522 h 1518214"/>
                <a:gd name="connsiteX12" fmla="*/ 209645 w 1374340"/>
                <a:gd name="connsiteY12" fmla="*/ 1196667 h 1518214"/>
                <a:gd name="connsiteX13" fmla="*/ 178117 w 1374340"/>
                <a:gd name="connsiteY13" fmla="*/ 715869 h 1518214"/>
                <a:gd name="connsiteX14" fmla="*/ 261713 w 1374340"/>
                <a:gd name="connsiteY14" fmla="*/ 747232 h 1518214"/>
                <a:gd name="connsiteX15" fmla="*/ 0 w 1374340"/>
                <a:gd name="connsiteY15" fmla="*/ 278613 h 1518214"/>
                <a:gd name="connsiteX16" fmla="*/ 291858 w 1374340"/>
                <a:gd name="connsiteY16" fmla="*/ 154379 h 1518214"/>
                <a:gd name="connsiteX17" fmla="*/ 442584 w 1374340"/>
                <a:gd name="connsiteY17" fmla="*/ 405588 h 1518214"/>
                <a:gd name="connsiteX18" fmla="*/ 548091 w 1374340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8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8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26382"/>
                <a:gd name="connsiteY0" fmla="*/ 40651 h 1518214"/>
                <a:gd name="connsiteX1" fmla="*/ 854566 w 1326382"/>
                <a:gd name="connsiteY1" fmla="*/ 516120 h 1518214"/>
                <a:gd name="connsiteX2" fmla="*/ 1156017 w 1326382"/>
                <a:gd name="connsiteY2" fmla="*/ 335250 h 1518214"/>
                <a:gd name="connsiteX3" fmla="*/ 1326382 w 1326382"/>
                <a:gd name="connsiteY3" fmla="*/ 442128 h 1518214"/>
                <a:gd name="connsiteX4" fmla="*/ 823508 w 1326382"/>
                <a:gd name="connsiteY4" fmla="*/ 765960 h 1518214"/>
                <a:gd name="connsiteX5" fmla="*/ 910288 w 1326382"/>
                <a:gd name="connsiteY5" fmla="*/ 785598 h 1518214"/>
                <a:gd name="connsiteX6" fmla="*/ 813915 w 1326382"/>
                <a:gd name="connsiteY6" fmla="*/ 833556 h 1518214"/>
                <a:gd name="connsiteX7" fmla="*/ 784228 w 1326382"/>
                <a:gd name="connsiteY7" fmla="*/ 1209456 h 1518214"/>
                <a:gd name="connsiteX8" fmla="*/ 849085 w 1326382"/>
                <a:gd name="connsiteY8" fmla="*/ 1214024 h 1518214"/>
                <a:gd name="connsiteX9" fmla="*/ 741293 w 1326382"/>
                <a:gd name="connsiteY9" fmla="*/ 1518214 h 1518214"/>
                <a:gd name="connsiteX10" fmla="*/ 208731 w 1326382"/>
                <a:gd name="connsiteY10" fmla="*/ 1505425 h 1518214"/>
                <a:gd name="connsiteX11" fmla="*/ 146613 w 1326382"/>
                <a:gd name="connsiteY11" fmla="*/ 1166522 h 1518214"/>
                <a:gd name="connsiteX12" fmla="*/ 209645 w 1326382"/>
                <a:gd name="connsiteY12" fmla="*/ 1196667 h 1518214"/>
                <a:gd name="connsiteX13" fmla="*/ 178117 w 1326382"/>
                <a:gd name="connsiteY13" fmla="*/ 715869 h 1518214"/>
                <a:gd name="connsiteX14" fmla="*/ 261713 w 1326382"/>
                <a:gd name="connsiteY14" fmla="*/ 747232 h 1518214"/>
                <a:gd name="connsiteX15" fmla="*/ 0 w 1326382"/>
                <a:gd name="connsiteY15" fmla="*/ 278613 h 1518214"/>
                <a:gd name="connsiteX16" fmla="*/ 291858 w 1326382"/>
                <a:gd name="connsiteY16" fmla="*/ 154379 h 1518214"/>
                <a:gd name="connsiteX17" fmla="*/ 442584 w 1326382"/>
                <a:gd name="connsiteY17" fmla="*/ 405588 h 1518214"/>
                <a:gd name="connsiteX18" fmla="*/ 548091 w 1326382"/>
                <a:gd name="connsiteY18" fmla="*/ 0 h 1518214"/>
                <a:gd name="connsiteX0" fmla="*/ 838124 w 1326382"/>
                <a:gd name="connsiteY0" fmla="*/ 40651 h 1518214"/>
                <a:gd name="connsiteX1" fmla="*/ 854566 w 1326382"/>
                <a:gd name="connsiteY1" fmla="*/ 516120 h 1518214"/>
                <a:gd name="connsiteX2" fmla="*/ 1156017 w 1326382"/>
                <a:gd name="connsiteY2" fmla="*/ 335250 h 1518214"/>
                <a:gd name="connsiteX3" fmla="*/ 1326382 w 1326382"/>
                <a:gd name="connsiteY3" fmla="*/ 442128 h 1518214"/>
                <a:gd name="connsiteX4" fmla="*/ 823508 w 1326382"/>
                <a:gd name="connsiteY4" fmla="*/ 765960 h 1518214"/>
                <a:gd name="connsiteX5" fmla="*/ 910288 w 1326382"/>
                <a:gd name="connsiteY5" fmla="*/ 785598 h 1518214"/>
                <a:gd name="connsiteX6" fmla="*/ 813915 w 1326382"/>
                <a:gd name="connsiteY6" fmla="*/ 833556 h 1518214"/>
                <a:gd name="connsiteX7" fmla="*/ 784228 w 1326382"/>
                <a:gd name="connsiteY7" fmla="*/ 1209456 h 1518214"/>
                <a:gd name="connsiteX8" fmla="*/ 849085 w 1326382"/>
                <a:gd name="connsiteY8" fmla="*/ 1214024 h 1518214"/>
                <a:gd name="connsiteX9" fmla="*/ 741293 w 1326382"/>
                <a:gd name="connsiteY9" fmla="*/ 1518214 h 1518214"/>
                <a:gd name="connsiteX10" fmla="*/ 208731 w 1326382"/>
                <a:gd name="connsiteY10" fmla="*/ 1505425 h 1518214"/>
                <a:gd name="connsiteX11" fmla="*/ 146613 w 1326382"/>
                <a:gd name="connsiteY11" fmla="*/ 1166522 h 1518214"/>
                <a:gd name="connsiteX12" fmla="*/ 209645 w 1326382"/>
                <a:gd name="connsiteY12" fmla="*/ 1196667 h 1518214"/>
                <a:gd name="connsiteX13" fmla="*/ 178117 w 1326382"/>
                <a:gd name="connsiteY13" fmla="*/ 715869 h 1518214"/>
                <a:gd name="connsiteX14" fmla="*/ 261713 w 1326382"/>
                <a:gd name="connsiteY14" fmla="*/ 747232 h 1518214"/>
                <a:gd name="connsiteX15" fmla="*/ 0 w 1326382"/>
                <a:gd name="connsiteY15" fmla="*/ 278613 h 1518214"/>
                <a:gd name="connsiteX16" fmla="*/ 291858 w 1326382"/>
                <a:gd name="connsiteY16" fmla="*/ 154379 h 1518214"/>
                <a:gd name="connsiteX17" fmla="*/ 442584 w 1326382"/>
                <a:gd name="connsiteY17" fmla="*/ 405588 h 1518214"/>
                <a:gd name="connsiteX18" fmla="*/ 548091 w 1326382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21574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21574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21574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21574 h 1518214"/>
                <a:gd name="connsiteX18" fmla="*/ 548091 w 1345565"/>
                <a:gd name="connsiteY18" fmla="*/ 0 h 1518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45565" h="1518214">
                  <a:moveTo>
                    <a:pt x="838124" y="40651"/>
                  </a:moveTo>
                  <a:cubicBezTo>
                    <a:pt x="836145" y="190615"/>
                    <a:pt x="834165" y="340578"/>
                    <a:pt x="832186" y="490542"/>
                  </a:cubicBezTo>
                  <a:cubicBezTo>
                    <a:pt x="940130" y="410003"/>
                    <a:pt x="1009707" y="358239"/>
                    <a:pt x="1156017" y="335250"/>
                  </a:cubicBezTo>
                  <a:cubicBezTo>
                    <a:pt x="1219200" y="385796"/>
                    <a:pt x="1269593" y="404371"/>
                    <a:pt x="1345565" y="486889"/>
                  </a:cubicBezTo>
                  <a:cubicBezTo>
                    <a:pt x="1037262" y="530888"/>
                    <a:pt x="904808" y="696382"/>
                    <a:pt x="823508" y="765960"/>
                  </a:cubicBezTo>
                  <a:cubicBezTo>
                    <a:pt x="837514" y="773572"/>
                    <a:pt x="854719" y="765197"/>
                    <a:pt x="910288" y="785598"/>
                  </a:cubicBezTo>
                  <a:cubicBezTo>
                    <a:pt x="837665" y="810110"/>
                    <a:pt x="848171" y="834622"/>
                    <a:pt x="813915" y="833556"/>
                  </a:cubicBezTo>
                  <a:lnTo>
                    <a:pt x="784228" y="1209456"/>
                  </a:lnTo>
                  <a:cubicBezTo>
                    <a:pt x="805847" y="1210979"/>
                    <a:pt x="814677" y="1209304"/>
                    <a:pt x="849085" y="1214024"/>
                  </a:cubicBezTo>
                  <a:cubicBezTo>
                    <a:pt x="768394" y="1328210"/>
                    <a:pt x="754844" y="1442395"/>
                    <a:pt x="741293" y="1518214"/>
                  </a:cubicBezTo>
                  <a:lnTo>
                    <a:pt x="208731" y="1505425"/>
                  </a:lnTo>
                  <a:cubicBezTo>
                    <a:pt x="209340" y="1346631"/>
                    <a:pt x="203554" y="1293344"/>
                    <a:pt x="146613" y="1166522"/>
                  </a:cubicBezTo>
                  <a:cubicBezTo>
                    <a:pt x="190002" y="1187227"/>
                    <a:pt x="191832" y="1182356"/>
                    <a:pt x="209645" y="1196667"/>
                  </a:cubicBezTo>
                  <a:cubicBezTo>
                    <a:pt x="223647" y="1048124"/>
                    <a:pt x="263228" y="800468"/>
                    <a:pt x="178117" y="715869"/>
                  </a:cubicBezTo>
                  <a:lnTo>
                    <a:pt x="261713" y="747232"/>
                  </a:lnTo>
                  <a:cubicBezTo>
                    <a:pt x="273589" y="660298"/>
                    <a:pt x="218324" y="506223"/>
                    <a:pt x="0" y="278613"/>
                  </a:cubicBezTo>
                  <a:lnTo>
                    <a:pt x="256689" y="154379"/>
                  </a:lnTo>
                  <a:cubicBezTo>
                    <a:pt x="357021" y="234918"/>
                    <a:pt x="380619" y="337838"/>
                    <a:pt x="442584" y="421574"/>
                  </a:cubicBezTo>
                  <a:lnTo>
                    <a:pt x="548091" y="0"/>
                  </a:lnTo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" name="타원 112">
              <a:extLst>
                <a:ext uri="{FF2B5EF4-FFF2-40B4-BE49-F238E27FC236}">
                  <a16:creationId xmlns:a16="http://schemas.microsoft.com/office/drawing/2014/main" id="{8B4BFA4F-C915-4CE0-B12E-D4034AAADE70}"/>
                </a:ext>
              </a:extLst>
            </p:cNvPr>
            <p:cNvSpPr/>
            <p:nvPr/>
          </p:nvSpPr>
          <p:spPr>
            <a:xfrm rot="1023001">
              <a:off x="8872391" y="2752794"/>
              <a:ext cx="876262" cy="72065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" name="타원 113">
              <a:extLst>
                <a:ext uri="{FF2B5EF4-FFF2-40B4-BE49-F238E27FC236}">
                  <a16:creationId xmlns:a16="http://schemas.microsoft.com/office/drawing/2014/main" id="{F706ED4C-1C70-44C1-AFE6-D2986FD3F6C1}"/>
                </a:ext>
              </a:extLst>
            </p:cNvPr>
            <p:cNvSpPr/>
            <p:nvPr/>
          </p:nvSpPr>
          <p:spPr>
            <a:xfrm rot="1023001">
              <a:off x="8739631" y="2136731"/>
              <a:ext cx="1017624" cy="9569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" name="타원 114">
              <a:extLst>
                <a:ext uri="{FF2B5EF4-FFF2-40B4-BE49-F238E27FC236}">
                  <a16:creationId xmlns:a16="http://schemas.microsoft.com/office/drawing/2014/main" id="{71E2E5C3-4827-4E06-A0E0-03389C1031EB}"/>
                </a:ext>
              </a:extLst>
            </p:cNvPr>
            <p:cNvSpPr/>
            <p:nvPr/>
          </p:nvSpPr>
          <p:spPr>
            <a:xfrm rot="1023001">
              <a:off x="8781329" y="1841640"/>
              <a:ext cx="650363" cy="61159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7" name="타원 115">
              <a:extLst>
                <a:ext uri="{FF2B5EF4-FFF2-40B4-BE49-F238E27FC236}">
                  <a16:creationId xmlns:a16="http://schemas.microsoft.com/office/drawing/2014/main" id="{264B6EDA-03EF-43C4-A2C3-7C84AC05BB4F}"/>
                </a:ext>
              </a:extLst>
            </p:cNvPr>
            <p:cNvSpPr/>
            <p:nvPr/>
          </p:nvSpPr>
          <p:spPr>
            <a:xfrm rot="1023001">
              <a:off x="8227747" y="1544656"/>
              <a:ext cx="942587" cy="101912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18" name="타원 116">
              <a:extLst>
                <a:ext uri="{FF2B5EF4-FFF2-40B4-BE49-F238E27FC236}">
                  <a16:creationId xmlns:a16="http://schemas.microsoft.com/office/drawing/2014/main" id="{F0DC8909-26B7-4CCB-AC61-8D4AFD01324E}"/>
                </a:ext>
              </a:extLst>
            </p:cNvPr>
            <p:cNvSpPr/>
            <p:nvPr/>
          </p:nvSpPr>
          <p:spPr>
            <a:xfrm rot="1023001">
              <a:off x="7793056" y="1695490"/>
              <a:ext cx="942587" cy="88640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" name="타원 117">
              <a:extLst>
                <a:ext uri="{FF2B5EF4-FFF2-40B4-BE49-F238E27FC236}">
                  <a16:creationId xmlns:a16="http://schemas.microsoft.com/office/drawing/2014/main" id="{EF56F8CB-0623-424B-B294-82BB7F7B118D}"/>
                </a:ext>
              </a:extLst>
            </p:cNvPr>
            <p:cNvSpPr/>
            <p:nvPr/>
          </p:nvSpPr>
          <p:spPr>
            <a:xfrm rot="1023001">
              <a:off x="7329654" y="1926595"/>
              <a:ext cx="942587" cy="88640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타원 118">
              <a:extLst>
                <a:ext uri="{FF2B5EF4-FFF2-40B4-BE49-F238E27FC236}">
                  <a16:creationId xmlns:a16="http://schemas.microsoft.com/office/drawing/2014/main" id="{C1C50ECF-7EBD-4AA9-8E79-EA775978085F}"/>
                </a:ext>
              </a:extLst>
            </p:cNvPr>
            <p:cNvSpPr/>
            <p:nvPr/>
          </p:nvSpPr>
          <p:spPr>
            <a:xfrm rot="1023001">
              <a:off x="7322818" y="2549785"/>
              <a:ext cx="782358" cy="73572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1" name="타원 119">
              <a:extLst>
                <a:ext uri="{FF2B5EF4-FFF2-40B4-BE49-F238E27FC236}">
                  <a16:creationId xmlns:a16="http://schemas.microsoft.com/office/drawing/2014/main" id="{61CD7A83-C475-4400-9D36-6751F2BE59DE}"/>
                </a:ext>
              </a:extLst>
            </p:cNvPr>
            <p:cNvSpPr/>
            <p:nvPr/>
          </p:nvSpPr>
          <p:spPr>
            <a:xfrm rot="1023001">
              <a:off x="8073501" y="2415555"/>
              <a:ext cx="797355" cy="6557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22" name="그룹 69">
            <a:extLst>
              <a:ext uri="{FF2B5EF4-FFF2-40B4-BE49-F238E27FC236}">
                <a16:creationId xmlns:a16="http://schemas.microsoft.com/office/drawing/2014/main" id="{0120EB78-3C9E-4020-900A-8755968543B7}"/>
              </a:ext>
            </a:extLst>
          </p:cNvPr>
          <p:cNvGrpSpPr/>
          <p:nvPr/>
        </p:nvGrpSpPr>
        <p:grpSpPr>
          <a:xfrm>
            <a:off x="3046581" y="2571054"/>
            <a:ext cx="372956" cy="425490"/>
            <a:chOff x="3434152" y="428041"/>
            <a:chExt cx="4718078" cy="5382655"/>
          </a:xfrm>
          <a:solidFill>
            <a:schemeClr val="bg1"/>
          </a:solidFill>
        </p:grpSpPr>
        <p:sp>
          <p:nvSpPr>
            <p:cNvPr id="23" name="자유형: 도형 70">
              <a:extLst>
                <a:ext uri="{FF2B5EF4-FFF2-40B4-BE49-F238E27FC236}">
                  <a16:creationId xmlns:a16="http://schemas.microsoft.com/office/drawing/2014/main" id="{6D28F8DF-D221-43BE-8F93-B0F12976403A}"/>
                </a:ext>
              </a:extLst>
            </p:cNvPr>
            <p:cNvSpPr/>
            <p:nvPr/>
          </p:nvSpPr>
          <p:spPr>
            <a:xfrm>
              <a:off x="3434152" y="3168165"/>
              <a:ext cx="2828668" cy="2642531"/>
            </a:xfrm>
            <a:custGeom>
              <a:avLst/>
              <a:gdLst>
                <a:gd name="connsiteX0" fmla="*/ 712436 w 2824318"/>
                <a:gd name="connsiteY0" fmla="*/ 0 h 2637716"/>
                <a:gd name="connsiteX1" fmla="*/ 713966 w 2824318"/>
                <a:gd name="connsiteY1" fmla="*/ 10020 h 2637716"/>
                <a:gd name="connsiteX2" fmla="*/ 1669770 w 2824318"/>
                <a:gd name="connsiteY2" fmla="*/ 789023 h 2637716"/>
                <a:gd name="connsiteX3" fmla="*/ 2478775 w 2824318"/>
                <a:gd name="connsiteY3" fmla="*/ 358879 h 2637716"/>
                <a:gd name="connsiteX4" fmla="*/ 2499521 w 2824318"/>
                <a:gd name="connsiteY4" fmla="*/ 324730 h 2637716"/>
                <a:gd name="connsiteX5" fmla="*/ 2501850 w 2824318"/>
                <a:gd name="connsiteY5" fmla="*/ 327293 h 2637716"/>
                <a:gd name="connsiteX6" fmla="*/ 2824318 w 2824318"/>
                <a:gd name="connsiteY6" fmla="*/ 1225557 h 2637716"/>
                <a:gd name="connsiteX7" fmla="*/ 1412159 w 2824318"/>
                <a:gd name="connsiteY7" fmla="*/ 2637716 h 2637716"/>
                <a:gd name="connsiteX8" fmla="*/ 0 w 2824318"/>
                <a:gd name="connsiteY8" fmla="*/ 1225557 h 2637716"/>
                <a:gd name="connsiteX9" fmla="*/ 622608 w 2824318"/>
                <a:gd name="connsiteY9" fmla="*/ 54573 h 2637716"/>
                <a:gd name="connsiteX0" fmla="*/ 622608 w 2824318"/>
                <a:gd name="connsiteY0" fmla="*/ 44553 h 2627696"/>
                <a:gd name="connsiteX1" fmla="*/ 713966 w 2824318"/>
                <a:gd name="connsiteY1" fmla="*/ 0 h 2627696"/>
                <a:gd name="connsiteX2" fmla="*/ 1669770 w 2824318"/>
                <a:gd name="connsiteY2" fmla="*/ 779003 h 2627696"/>
                <a:gd name="connsiteX3" fmla="*/ 2478775 w 2824318"/>
                <a:gd name="connsiteY3" fmla="*/ 348859 h 2627696"/>
                <a:gd name="connsiteX4" fmla="*/ 2499521 w 2824318"/>
                <a:gd name="connsiteY4" fmla="*/ 314710 h 2627696"/>
                <a:gd name="connsiteX5" fmla="*/ 2501850 w 2824318"/>
                <a:gd name="connsiteY5" fmla="*/ 317273 h 2627696"/>
                <a:gd name="connsiteX6" fmla="*/ 2824318 w 2824318"/>
                <a:gd name="connsiteY6" fmla="*/ 1215537 h 2627696"/>
                <a:gd name="connsiteX7" fmla="*/ 1412159 w 2824318"/>
                <a:gd name="connsiteY7" fmla="*/ 2627696 h 2627696"/>
                <a:gd name="connsiteX8" fmla="*/ 0 w 2824318"/>
                <a:gd name="connsiteY8" fmla="*/ 1215537 h 2627696"/>
                <a:gd name="connsiteX9" fmla="*/ 622608 w 2824318"/>
                <a:gd name="connsiteY9" fmla="*/ 44553 h 2627696"/>
                <a:gd name="connsiteX0" fmla="*/ 622608 w 2824318"/>
                <a:gd name="connsiteY0" fmla="*/ 0 h 2583143"/>
                <a:gd name="connsiteX1" fmla="*/ 1669770 w 2824318"/>
                <a:gd name="connsiteY1" fmla="*/ 734450 h 2583143"/>
                <a:gd name="connsiteX2" fmla="*/ 2478775 w 2824318"/>
                <a:gd name="connsiteY2" fmla="*/ 304306 h 2583143"/>
                <a:gd name="connsiteX3" fmla="*/ 2499521 w 2824318"/>
                <a:gd name="connsiteY3" fmla="*/ 270157 h 2583143"/>
                <a:gd name="connsiteX4" fmla="*/ 2501850 w 2824318"/>
                <a:gd name="connsiteY4" fmla="*/ 272720 h 2583143"/>
                <a:gd name="connsiteX5" fmla="*/ 2824318 w 2824318"/>
                <a:gd name="connsiteY5" fmla="*/ 1170984 h 2583143"/>
                <a:gd name="connsiteX6" fmla="*/ 1412159 w 2824318"/>
                <a:gd name="connsiteY6" fmla="*/ 2583143 h 2583143"/>
                <a:gd name="connsiteX7" fmla="*/ 0 w 2824318"/>
                <a:gd name="connsiteY7" fmla="*/ 1170984 h 2583143"/>
                <a:gd name="connsiteX8" fmla="*/ 622608 w 2824318"/>
                <a:gd name="connsiteY8" fmla="*/ 0 h 2583143"/>
                <a:gd name="connsiteX0" fmla="*/ 622608 w 2824318"/>
                <a:gd name="connsiteY0" fmla="*/ 0 h 2583143"/>
                <a:gd name="connsiteX1" fmla="*/ 1669770 w 2824318"/>
                <a:gd name="connsiteY1" fmla="*/ 734450 h 2583143"/>
                <a:gd name="connsiteX2" fmla="*/ 2499521 w 2824318"/>
                <a:gd name="connsiteY2" fmla="*/ 270157 h 2583143"/>
                <a:gd name="connsiteX3" fmla="*/ 2501850 w 2824318"/>
                <a:gd name="connsiteY3" fmla="*/ 272720 h 2583143"/>
                <a:gd name="connsiteX4" fmla="*/ 2824318 w 2824318"/>
                <a:gd name="connsiteY4" fmla="*/ 1170984 h 2583143"/>
                <a:gd name="connsiteX5" fmla="*/ 1412159 w 2824318"/>
                <a:gd name="connsiteY5" fmla="*/ 2583143 h 2583143"/>
                <a:gd name="connsiteX6" fmla="*/ 0 w 2824318"/>
                <a:gd name="connsiteY6" fmla="*/ 1170984 h 2583143"/>
                <a:gd name="connsiteX7" fmla="*/ 622608 w 2824318"/>
                <a:gd name="connsiteY7" fmla="*/ 0 h 2583143"/>
                <a:gd name="connsiteX0" fmla="*/ 622608 w 2824318"/>
                <a:gd name="connsiteY0" fmla="*/ 0 h 2583143"/>
                <a:gd name="connsiteX1" fmla="*/ 1611404 w 2824318"/>
                <a:gd name="connsiteY1" fmla="*/ 209157 h 2583143"/>
                <a:gd name="connsiteX2" fmla="*/ 2499521 w 2824318"/>
                <a:gd name="connsiteY2" fmla="*/ 270157 h 2583143"/>
                <a:gd name="connsiteX3" fmla="*/ 2501850 w 2824318"/>
                <a:gd name="connsiteY3" fmla="*/ 272720 h 2583143"/>
                <a:gd name="connsiteX4" fmla="*/ 2824318 w 2824318"/>
                <a:gd name="connsiteY4" fmla="*/ 1170984 h 2583143"/>
                <a:gd name="connsiteX5" fmla="*/ 1412159 w 2824318"/>
                <a:gd name="connsiteY5" fmla="*/ 2583143 h 2583143"/>
                <a:gd name="connsiteX6" fmla="*/ 0 w 2824318"/>
                <a:gd name="connsiteY6" fmla="*/ 1170984 h 2583143"/>
                <a:gd name="connsiteX7" fmla="*/ 622608 w 2824318"/>
                <a:gd name="connsiteY7" fmla="*/ 0 h 2583143"/>
                <a:gd name="connsiteX0" fmla="*/ 622608 w 2824318"/>
                <a:gd name="connsiteY0" fmla="*/ 0 h 2583143"/>
                <a:gd name="connsiteX1" fmla="*/ 1611404 w 2824318"/>
                <a:gd name="connsiteY1" fmla="*/ 209157 h 2583143"/>
                <a:gd name="connsiteX2" fmla="*/ 2499521 w 2824318"/>
                <a:gd name="connsiteY2" fmla="*/ 270157 h 2583143"/>
                <a:gd name="connsiteX3" fmla="*/ 2501850 w 2824318"/>
                <a:gd name="connsiteY3" fmla="*/ 272720 h 2583143"/>
                <a:gd name="connsiteX4" fmla="*/ 2824318 w 2824318"/>
                <a:gd name="connsiteY4" fmla="*/ 1170984 h 2583143"/>
                <a:gd name="connsiteX5" fmla="*/ 1412159 w 2824318"/>
                <a:gd name="connsiteY5" fmla="*/ 2583143 h 2583143"/>
                <a:gd name="connsiteX6" fmla="*/ 0 w 2824318"/>
                <a:gd name="connsiteY6" fmla="*/ 1170984 h 2583143"/>
                <a:gd name="connsiteX7" fmla="*/ 622608 w 2824318"/>
                <a:gd name="connsiteY7" fmla="*/ 0 h 2583143"/>
                <a:gd name="connsiteX0" fmla="*/ 622608 w 2824318"/>
                <a:gd name="connsiteY0" fmla="*/ 62490 h 2645633"/>
                <a:gd name="connsiteX1" fmla="*/ 1611404 w 2824318"/>
                <a:gd name="connsiteY1" fmla="*/ 271647 h 2645633"/>
                <a:gd name="connsiteX2" fmla="*/ 2499521 w 2824318"/>
                <a:gd name="connsiteY2" fmla="*/ 332647 h 2645633"/>
                <a:gd name="connsiteX3" fmla="*/ 2501850 w 2824318"/>
                <a:gd name="connsiteY3" fmla="*/ 335210 h 2645633"/>
                <a:gd name="connsiteX4" fmla="*/ 2824318 w 2824318"/>
                <a:gd name="connsiteY4" fmla="*/ 1233474 h 2645633"/>
                <a:gd name="connsiteX5" fmla="*/ 1412159 w 2824318"/>
                <a:gd name="connsiteY5" fmla="*/ 2645633 h 2645633"/>
                <a:gd name="connsiteX6" fmla="*/ 0 w 2824318"/>
                <a:gd name="connsiteY6" fmla="*/ 1233474 h 2645633"/>
                <a:gd name="connsiteX7" fmla="*/ 622608 w 2824318"/>
                <a:gd name="connsiteY7" fmla="*/ 62490 h 2645633"/>
                <a:gd name="connsiteX0" fmla="*/ 622608 w 2824318"/>
                <a:gd name="connsiteY0" fmla="*/ 44328 h 2627471"/>
                <a:gd name="connsiteX1" fmla="*/ 1611404 w 2824318"/>
                <a:gd name="connsiteY1" fmla="*/ 253485 h 2627471"/>
                <a:gd name="connsiteX2" fmla="*/ 2499521 w 2824318"/>
                <a:gd name="connsiteY2" fmla="*/ 314485 h 2627471"/>
                <a:gd name="connsiteX3" fmla="*/ 2501850 w 2824318"/>
                <a:gd name="connsiteY3" fmla="*/ 317048 h 2627471"/>
                <a:gd name="connsiteX4" fmla="*/ 2824318 w 2824318"/>
                <a:gd name="connsiteY4" fmla="*/ 1215312 h 2627471"/>
                <a:gd name="connsiteX5" fmla="*/ 1412159 w 2824318"/>
                <a:gd name="connsiteY5" fmla="*/ 2627471 h 2627471"/>
                <a:gd name="connsiteX6" fmla="*/ 0 w 2824318"/>
                <a:gd name="connsiteY6" fmla="*/ 1215312 h 2627471"/>
                <a:gd name="connsiteX7" fmla="*/ 622608 w 2824318"/>
                <a:gd name="connsiteY7" fmla="*/ 44328 h 2627471"/>
                <a:gd name="connsiteX0" fmla="*/ 622608 w 2889940"/>
                <a:gd name="connsiteY0" fmla="*/ 44328 h 2627471"/>
                <a:gd name="connsiteX1" fmla="*/ 1611404 w 2889940"/>
                <a:gd name="connsiteY1" fmla="*/ 253485 h 2627471"/>
                <a:gd name="connsiteX2" fmla="*/ 2499521 w 2889940"/>
                <a:gd name="connsiteY2" fmla="*/ 314485 h 2627471"/>
                <a:gd name="connsiteX3" fmla="*/ 2550488 w 2889940"/>
                <a:gd name="connsiteY3" fmla="*/ 394869 h 2627471"/>
                <a:gd name="connsiteX4" fmla="*/ 2824318 w 2889940"/>
                <a:gd name="connsiteY4" fmla="*/ 1215312 h 2627471"/>
                <a:gd name="connsiteX5" fmla="*/ 1412159 w 2889940"/>
                <a:gd name="connsiteY5" fmla="*/ 2627471 h 2627471"/>
                <a:gd name="connsiteX6" fmla="*/ 0 w 2889940"/>
                <a:gd name="connsiteY6" fmla="*/ 1215312 h 2627471"/>
                <a:gd name="connsiteX7" fmla="*/ 622608 w 2889940"/>
                <a:gd name="connsiteY7" fmla="*/ 44328 h 2627471"/>
                <a:gd name="connsiteX0" fmla="*/ 622608 w 2890034"/>
                <a:gd name="connsiteY0" fmla="*/ 45414 h 2628557"/>
                <a:gd name="connsiteX1" fmla="*/ 1611404 w 2890034"/>
                <a:gd name="connsiteY1" fmla="*/ 254571 h 2628557"/>
                <a:gd name="connsiteX2" fmla="*/ 2550488 w 2890034"/>
                <a:gd name="connsiteY2" fmla="*/ 395955 h 2628557"/>
                <a:gd name="connsiteX3" fmla="*/ 2824318 w 2890034"/>
                <a:gd name="connsiteY3" fmla="*/ 1216398 h 2628557"/>
                <a:gd name="connsiteX4" fmla="*/ 1412159 w 2890034"/>
                <a:gd name="connsiteY4" fmla="*/ 2628557 h 2628557"/>
                <a:gd name="connsiteX5" fmla="*/ 0 w 2890034"/>
                <a:gd name="connsiteY5" fmla="*/ 1216398 h 2628557"/>
                <a:gd name="connsiteX6" fmla="*/ 622608 w 2890034"/>
                <a:gd name="connsiteY6" fmla="*/ 45414 h 2628557"/>
                <a:gd name="connsiteX0" fmla="*/ 622608 w 2825835"/>
                <a:gd name="connsiteY0" fmla="*/ 45414 h 2628557"/>
                <a:gd name="connsiteX1" fmla="*/ 1611404 w 2825835"/>
                <a:gd name="connsiteY1" fmla="*/ 254571 h 2628557"/>
                <a:gd name="connsiteX2" fmla="*/ 2550488 w 2825835"/>
                <a:gd name="connsiteY2" fmla="*/ 395955 h 2628557"/>
                <a:gd name="connsiteX3" fmla="*/ 2824318 w 2825835"/>
                <a:gd name="connsiteY3" fmla="*/ 1216398 h 2628557"/>
                <a:gd name="connsiteX4" fmla="*/ 1412159 w 2825835"/>
                <a:gd name="connsiteY4" fmla="*/ 2628557 h 2628557"/>
                <a:gd name="connsiteX5" fmla="*/ 0 w 2825835"/>
                <a:gd name="connsiteY5" fmla="*/ 1216398 h 2628557"/>
                <a:gd name="connsiteX6" fmla="*/ 622608 w 2825835"/>
                <a:gd name="connsiteY6" fmla="*/ 45414 h 2628557"/>
                <a:gd name="connsiteX0" fmla="*/ 622608 w 2831364"/>
                <a:gd name="connsiteY0" fmla="*/ 45414 h 2628557"/>
                <a:gd name="connsiteX1" fmla="*/ 1611404 w 2831364"/>
                <a:gd name="connsiteY1" fmla="*/ 254571 h 2628557"/>
                <a:gd name="connsiteX2" fmla="*/ 2550488 w 2831364"/>
                <a:gd name="connsiteY2" fmla="*/ 395955 h 2628557"/>
                <a:gd name="connsiteX3" fmla="*/ 2824318 w 2831364"/>
                <a:gd name="connsiteY3" fmla="*/ 1216398 h 2628557"/>
                <a:gd name="connsiteX4" fmla="*/ 1412159 w 2831364"/>
                <a:gd name="connsiteY4" fmla="*/ 2628557 h 2628557"/>
                <a:gd name="connsiteX5" fmla="*/ 0 w 2831364"/>
                <a:gd name="connsiteY5" fmla="*/ 1216398 h 2628557"/>
                <a:gd name="connsiteX6" fmla="*/ 622608 w 2831364"/>
                <a:gd name="connsiteY6" fmla="*/ 45414 h 2628557"/>
                <a:gd name="connsiteX0" fmla="*/ 622608 w 2828668"/>
                <a:gd name="connsiteY0" fmla="*/ 45414 h 2628557"/>
                <a:gd name="connsiteX1" fmla="*/ 1611404 w 2828668"/>
                <a:gd name="connsiteY1" fmla="*/ 254571 h 2628557"/>
                <a:gd name="connsiteX2" fmla="*/ 2550488 w 2828668"/>
                <a:gd name="connsiteY2" fmla="*/ 395955 h 2628557"/>
                <a:gd name="connsiteX3" fmla="*/ 2824318 w 2828668"/>
                <a:gd name="connsiteY3" fmla="*/ 1216398 h 2628557"/>
                <a:gd name="connsiteX4" fmla="*/ 1412159 w 2828668"/>
                <a:gd name="connsiteY4" fmla="*/ 2628557 h 2628557"/>
                <a:gd name="connsiteX5" fmla="*/ 0 w 2828668"/>
                <a:gd name="connsiteY5" fmla="*/ 1216398 h 2628557"/>
                <a:gd name="connsiteX6" fmla="*/ 622608 w 2828668"/>
                <a:gd name="connsiteY6" fmla="*/ 45414 h 2628557"/>
                <a:gd name="connsiteX0" fmla="*/ 622608 w 2828668"/>
                <a:gd name="connsiteY0" fmla="*/ 45414 h 2628557"/>
                <a:gd name="connsiteX1" fmla="*/ 1611404 w 2828668"/>
                <a:gd name="connsiteY1" fmla="*/ 254571 h 2628557"/>
                <a:gd name="connsiteX2" fmla="*/ 2550488 w 2828668"/>
                <a:gd name="connsiteY2" fmla="*/ 395955 h 2628557"/>
                <a:gd name="connsiteX3" fmla="*/ 2824318 w 2828668"/>
                <a:gd name="connsiteY3" fmla="*/ 1216398 h 2628557"/>
                <a:gd name="connsiteX4" fmla="*/ 1412159 w 2828668"/>
                <a:gd name="connsiteY4" fmla="*/ 2628557 h 2628557"/>
                <a:gd name="connsiteX5" fmla="*/ 0 w 2828668"/>
                <a:gd name="connsiteY5" fmla="*/ 1216398 h 2628557"/>
                <a:gd name="connsiteX6" fmla="*/ 622608 w 2828668"/>
                <a:gd name="connsiteY6" fmla="*/ 45414 h 2628557"/>
                <a:gd name="connsiteX0" fmla="*/ 622608 w 2828668"/>
                <a:gd name="connsiteY0" fmla="*/ 40000 h 2623143"/>
                <a:gd name="connsiteX1" fmla="*/ 1611404 w 2828668"/>
                <a:gd name="connsiteY1" fmla="*/ 307523 h 2623143"/>
                <a:gd name="connsiteX2" fmla="*/ 2550488 w 2828668"/>
                <a:gd name="connsiteY2" fmla="*/ 390541 h 2623143"/>
                <a:gd name="connsiteX3" fmla="*/ 2824318 w 2828668"/>
                <a:gd name="connsiteY3" fmla="*/ 1210984 h 2623143"/>
                <a:gd name="connsiteX4" fmla="*/ 1412159 w 2828668"/>
                <a:gd name="connsiteY4" fmla="*/ 2623143 h 2623143"/>
                <a:gd name="connsiteX5" fmla="*/ 0 w 2828668"/>
                <a:gd name="connsiteY5" fmla="*/ 1210984 h 2623143"/>
                <a:gd name="connsiteX6" fmla="*/ 622608 w 2828668"/>
                <a:gd name="connsiteY6" fmla="*/ 40000 h 2623143"/>
                <a:gd name="connsiteX0" fmla="*/ 622608 w 2828668"/>
                <a:gd name="connsiteY0" fmla="*/ 41537 h 2624680"/>
                <a:gd name="connsiteX1" fmla="*/ 1611404 w 2828668"/>
                <a:gd name="connsiteY1" fmla="*/ 309060 h 2624680"/>
                <a:gd name="connsiteX2" fmla="*/ 2550488 w 2828668"/>
                <a:gd name="connsiteY2" fmla="*/ 392078 h 2624680"/>
                <a:gd name="connsiteX3" fmla="*/ 2824318 w 2828668"/>
                <a:gd name="connsiteY3" fmla="*/ 1212521 h 2624680"/>
                <a:gd name="connsiteX4" fmla="*/ 1412159 w 2828668"/>
                <a:gd name="connsiteY4" fmla="*/ 2624680 h 2624680"/>
                <a:gd name="connsiteX5" fmla="*/ 0 w 2828668"/>
                <a:gd name="connsiteY5" fmla="*/ 1212521 h 2624680"/>
                <a:gd name="connsiteX6" fmla="*/ 622608 w 2828668"/>
                <a:gd name="connsiteY6" fmla="*/ 41537 h 2624680"/>
                <a:gd name="connsiteX0" fmla="*/ 622608 w 2828668"/>
                <a:gd name="connsiteY0" fmla="*/ 41537 h 2624680"/>
                <a:gd name="connsiteX1" fmla="*/ 1611404 w 2828668"/>
                <a:gd name="connsiteY1" fmla="*/ 309060 h 2624680"/>
                <a:gd name="connsiteX2" fmla="*/ 2550488 w 2828668"/>
                <a:gd name="connsiteY2" fmla="*/ 392078 h 2624680"/>
                <a:gd name="connsiteX3" fmla="*/ 2824318 w 2828668"/>
                <a:gd name="connsiteY3" fmla="*/ 1212521 h 2624680"/>
                <a:gd name="connsiteX4" fmla="*/ 1412159 w 2828668"/>
                <a:gd name="connsiteY4" fmla="*/ 2624680 h 2624680"/>
                <a:gd name="connsiteX5" fmla="*/ 0 w 2828668"/>
                <a:gd name="connsiteY5" fmla="*/ 1212521 h 2624680"/>
                <a:gd name="connsiteX6" fmla="*/ 622608 w 2828668"/>
                <a:gd name="connsiteY6" fmla="*/ 41537 h 2624680"/>
                <a:gd name="connsiteX0" fmla="*/ 622608 w 2828668"/>
                <a:gd name="connsiteY0" fmla="*/ 40000 h 2623143"/>
                <a:gd name="connsiteX1" fmla="*/ 1611404 w 2828668"/>
                <a:gd name="connsiteY1" fmla="*/ 307523 h 2623143"/>
                <a:gd name="connsiteX2" fmla="*/ 2550488 w 2828668"/>
                <a:gd name="connsiteY2" fmla="*/ 390541 h 2623143"/>
                <a:gd name="connsiteX3" fmla="*/ 2824318 w 2828668"/>
                <a:gd name="connsiteY3" fmla="*/ 1210984 h 2623143"/>
                <a:gd name="connsiteX4" fmla="*/ 1412159 w 2828668"/>
                <a:gd name="connsiteY4" fmla="*/ 2623143 h 2623143"/>
                <a:gd name="connsiteX5" fmla="*/ 0 w 2828668"/>
                <a:gd name="connsiteY5" fmla="*/ 1210984 h 2623143"/>
                <a:gd name="connsiteX6" fmla="*/ 622608 w 2828668"/>
                <a:gd name="connsiteY6" fmla="*/ 40000 h 2623143"/>
                <a:gd name="connsiteX0" fmla="*/ 700429 w 2828668"/>
                <a:gd name="connsiteY0" fmla="*/ 40684 h 2614100"/>
                <a:gd name="connsiteX1" fmla="*/ 1611404 w 2828668"/>
                <a:gd name="connsiteY1" fmla="*/ 298480 h 2614100"/>
                <a:gd name="connsiteX2" fmla="*/ 2550488 w 2828668"/>
                <a:gd name="connsiteY2" fmla="*/ 381498 h 2614100"/>
                <a:gd name="connsiteX3" fmla="*/ 2824318 w 2828668"/>
                <a:gd name="connsiteY3" fmla="*/ 1201941 h 2614100"/>
                <a:gd name="connsiteX4" fmla="*/ 1412159 w 2828668"/>
                <a:gd name="connsiteY4" fmla="*/ 2614100 h 2614100"/>
                <a:gd name="connsiteX5" fmla="*/ 0 w 2828668"/>
                <a:gd name="connsiteY5" fmla="*/ 1201941 h 2614100"/>
                <a:gd name="connsiteX6" fmla="*/ 700429 w 2828668"/>
                <a:gd name="connsiteY6" fmla="*/ 40684 h 2614100"/>
                <a:gd name="connsiteX0" fmla="*/ 700429 w 2828668"/>
                <a:gd name="connsiteY0" fmla="*/ 40684 h 2614100"/>
                <a:gd name="connsiteX1" fmla="*/ 1611404 w 2828668"/>
                <a:gd name="connsiteY1" fmla="*/ 298480 h 2614100"/>
                <a:gd name="connsiteX2" fmla="*/ 2550488 w 2828668"/>
                <a:gd name="connsiteY2" fmla="*/ 381498 h 2614100"/>
                <a:gd name="connsiteX3" fmla="*/ 2824318 w 2828668"/>
                <a:gd name="connsiteY3" fmla="*/ 1201941 h 2614100"/>
                <a:gd name="connsiteX4" fmla="*/ 1412159 w 2828668"/>
                <a:gd name="connsiteY4" fmla="*/ 2614100 h 2614100"/>
                <a:gd name="connsiteX5" fmla="*/ 0 w 2828668"/>
                <a:gd name="connsiteY5" fmla="*/ 1201941 h 2614100"/>
                <a:gd name="connsiteX6" fmla="*/ 700429 w 2828668"/>
                <a:gd name="connsiteY6" fmla="*/ 40684 h 2614100"/>
                <a:gd name="connsiteX0" fmla="*/ 700429 w 2828668"/>
                <a:gd name="connsiteY0" fmla="*/ 58876 h 2632292"/>
                <a:gd name="connsiteX1" fmla="*/ 1611404 w 2828668"/>
                <a:gd name="connsiteY1" fmla="*/ 316672 h 2632292"/>
                <a:gd name="connsiteX2" fmla="*/ 2550488 w 2828668"/>
                <a:gd name="connsiteY2" fmla="*/ 399690 h 2632292"/>
                <a:gd name="connsiteX3" fmla="*/ 2824318 w 2828668"/>
                <a:gd name="connsiteY3" fmla="*/ 1220133 h 2632292"/>
                <a:gd name="connsiteX4" fmla="*/ 1412159 w 2828668"/>
                <a:gd name="connsiteY4" fmla="*/ 2632292 h 2632292"/>
                <a:gd name="connsiteX5" fmla="*/ 0 w 2828668"/>
                <a:gd name="connsiteY5" fmla="*/ 1220133 h 2632292"/>
                <a:gd name="connsiteX6" fmla="*/ 700429 w 2828668"/>
                <a:gd name="connsiteY6" fmla="*/ 58876 h 2632292"/>
                <a:gd name="connsiteX0" fmla="*/ 700429 w 2828668"/>
                <a:gd name="connsiteY0" fmla="*/ 62842 h 2636258"/>
                <a:gd name="connsiteX1" fmla="*/ 1611404 w 2828668"/>
                <a:gd name="connsiteY1" fmla="*/ 320638 h 2636258"/>
                <a:gd name="connsiteX2" fmla="*/ 2550488 w 2828668"/>
                <a:gd name="connsiteY2" fmla="*/ 403656 h 2636258"/>
                <a:gd name="connsiteX3" fmla="*/ 2824318 w 2828668"/>
                <a:gd name="connsiteY3" fmla="*/ 1224099 h 2636258"/>
                <a:gd name="connsiteX4" fmla="*/ 1412159 w 2828668"/>
                <a:gd name="connsiteY4" fmla="*/ 2636258 h 2636258"/>
                <a:gd name="connsiteX5" fmla="*/ 0 w 2828668"/>
                <a:gd name="connsiteY5" fmla="*/ 1224099 h 2636258"/>
                <a:gd name="connsiteX6" fmla="*/ 700429 w 2828668"/>
                <a:gd name="connsiteY6" fmla="*/ 62842 h 2636258"/>
                <a:gd name="connsiteX0" fmla="*/ 700429 w 2828668"/>
                <a:gd name="connsiteY0" fmla="*/ 69115 h 2642531"/>
                <a:gd name="connsiteX1" fmla="*/ 1591949 w 2828668"/>
                <a:gd name="connsiteY1" fmla="*/ 278273 h 2642531"/>
                <a:gd name="connsiteX2" fmla="*/ 2550488 w 2828668"/>
                <a:gd name="connsiteY2" fmla="*/ 409929 h 2642531"/>
                <a:gd name="connsiteX3" fmla="*/ 2824318 w 2828668"/>
                <a:gd name="connsiteY3" fmla="*/ 1230372 h 2642531"/>
                <a:gd name="connsiteX4" fmla="*/ 1412159 w 2828668"/>
                <a:gd name="connsiteY4" fmla="*/ 2642531 h 2642531"/>
                <a:gd name="connsiteX5" fmla="*/ 0 w 2828668"/>
                <a:gd name="connsiteY5" fmla="*/ 1230372 h 2642531"/>
                <a:gd name="connsiteX6" fmla="*/ 700429 w 2828668"/>
                <a:gd name="connsiteY6" fmla="*/ 69115 h 264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8668" h="2642531">
                  <a:moveTo>
                    <a:pt x="700429" y="69115"/>
                  </a:moveTo>
                  <a:cubicBezTo>
                    <a:pt x="1280281" y="-139827"/>
                    <a:pt x="1186329" y="182560"/>
                    <a:pt x="1591949" y="278273"/>
                  </a:cubicBezTo>
                  <a:cubicBezTo>
                    <a:pt x="1997569" y="373986"/>
                    <a:pt x="2085689" y="113438"/>
                    <a:pt x="2550488" y="409929"/>
                  </a:cubicBezTo>
                  <a:cubicBezTo>
                    <a:pt x="2752640" y="570233"/>
                    <a:pt x="2851209" y="775394"/>
                    <a:pt x="2824318" y="1230372"/>
                  </a:cubicBezTo>
                  <a:cubicBezTo>
                    <a:pt x="2775199" y="2061427"/>
                    <a:pt x="2192073" y="2642531"/>
                    <a:pt x="1412159" y="2642531"/>
                  </a:cubicBezTo>
                  <a:cubicBezTo>
                    <a:pt x="632245" y="2642531"/>
                    <a:pt x="0" y="2010286"/>
                    <a:pt x="0" y="1230372"/>
                  </a:cubicBezTo>
                  <a:cubicBezTo>
                    <a:pt x="0" y="742926"/>
                    <a:pt x="217788" y="303435"/>
                    <a:pt x="700429" y="6911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자유형: 도형 71">
              <a:extLst>
                <a:ext uri="{FF2B5EF4-FFF2-40B4-BE49-F238E27FC236}">
                  <a16:creationId xmlns:a16="http://schemas.microsoft.com/office/drawing/2014/main" id="{0950CB56-706E-4CA1-BC57-63AB184A3259}"/>
                </a:ext>
              </a:extLst>
            </p:cNvPr>
            <p:cNvSpPr/>
            <p:nvPr/>
          </p:nvSpPr>
          <p:spPr>
            <a:xfrm rot="15300000" flipH="1">
              <a:off x="4697268" y="953004"/>
              <a:ext cx="2262873" cy="2437350"/>
            </a:xfrm>
            <a:custGeom>
              <a:avLst/>
              <a:gdLst>
                <a:gd name="connsiteX0" fmla="*/ 18398 w 2152544"/>
                <a:gd name="connsiteY0" fmla="*/ 2085292 h 2318514"/>
                <a:gd name="connsiteX1" fmla="*/ 346522 w 2152544"/>
                <a:gd name="connsiteY1" fmla="*/ 2116479 h 2318514"/>
                <a:gd name="connsiteX2" fmla="*/ 746650 w 2152544"/>
                <a:gd name="connsiteY2" fmla="*/ 695365 h 2318514"/>
                <a:gd name="connsiteX3" fmla="*/ 2106464 w 2152544"/>
                <a:gd name="connsiteY3" fmla="*/ 160079 h 2318514"/>
                <a:gd name="connsiteX4" fmla="*/ 2152544 w 2152544"/>
                <a:gd name="connsiteY4" fmla="*/ 155773 h 2318514"/>
                <a:gd name="connsiteX5" fmla="*/ 2110805 w 2152544"/>
                <a:gd name="connsiteY5" fmla="*/ 0 h 2318514"/>
                <a:gd name="connsiteX6" fmla="*/ 2000422 w 2152544"/>
                <a:gd name="connsiteY6" fmla="*/ 2084 h 2318514"/>
                <a:gd name="connsiteX7" fmla="*/ 557372 w 2152544"/>
                <a:gd name="connsiteY7" fmla="*/ 530750 h 2318514"/>
                <a:gd name="connsiteX8" fmla="*/ 18398 w 2152544"/>
                <a:gd name="connsiteY8" fmla="*/ 2085292 h 2318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2544" h="2318514">
                  <a:moveTo>
                    <a:pt x="18398" y="2085292"/>
                  </a:moveTo>
                  <a:cubicBezTo>
                    <a:pt x="132841" y="2454215"/>
                    <a:pt x="372442" y="2323705"/>
                    <a:pt x="346522" y="2116479"/>
                  </a:cubicBezTo>
                  <a:cubicBezTo>
                    <a:pt x="242056" y="1512450"/>
                    <a:pt x="474156" y="950854"/>
                    <a:pt x="746650" y="695365"/>
                  </a:cubicBezTo>
                  <a:cubicBezTo>
                    <a:pt x="985082" y="471813"/>
                    <a:pt x="1665240" y="214502"/>
                    <a:pt x="2106464" y="160079"/>
                  </a:cubicBezTo>
                  <a:lnTo>
                    <a:pt x="2152544" y="155773"/>
                  </a:lnTo>
                  <a:lnTo>
                    <a:pt x="2110805" y="0"/>
                  </a:lnTo>
                  <a:lnTo>
                    <a:pt x="2000422" y="2084"/>
                  </a:lnTo>
                  <a:cubicBezTo>
                    <a:pt x="1446152" y="35321"/>
                    <a:pt x="880854" y="226300"/>
                    <a:pt x="557372" y="530750"/>
                  </a:cubicBezTo>
                  <a:cubicBezTo>
                    <a:pt x="187679" y="878694"/>
                    <a:pt x="-73108" y="1571513"/>
                    <a:pt x="18398" y="2085292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25" name="자유형: 도형 72">
              <a:extLst>
                <a:ext uri="{FF2B5EF4-FFF2-40B4-BE49-F238E27FC236}">
                  <a16:creationId xmlns:a16="http://schemas.microsoft.com/office/drawing/2014/main" id="{E33B4513-B6EA-4574-A4E2-812C27AE6596}"/>
                </a:ext>
              </a:extLst>
            </p:cNvPr>
            <p:cNvSpPr/>
            <p:nvPr/>
          </p:nvSpPr>
          <p:spPr>
            <a:xfrm rot="20281495">
              <a:off x="5538768" y="3059101"/>
              <a:ext cx="2613462" cy="2642532"/>
            </a:xfrm>
            <a:custGeom>
              <a:avLst/>
              <a:gdLst>
                <a:gd name="connsiteX0" fmla="*/ 2177283 w 2613462"/>
                <a:gd name="connsiteY0" fmla="*/ 323073 h 2642532"/>
                <a:gd name="connsiteX1" fmla="*/ 2335282 w 2613462"/>
                <a:gd name="connsiteY1" fmla="*/ 409930 h 2642532"/>
                <a:gd name="connsiteX2" fmla="*/ 2609112 w 2613462"/>
                <a:gd name="connsiteY2" fmla="*/ 1230373 h 2642532"/>
                <a:gd name="connsiteX3" fmla="*/ 1196953 w 2613462"/>
                <a:gd name="connsiteY3" fmla="*/ 2642532 h 2642532"/>
                <a:gd name="connsiteX4" fmla="*/ 25969 w 2613462"/>
                <a:gd name="connsiteY4" fmla="*/ 2019925 h 2642532"/>
                <a:gd name="connsiteX5" fmla="*/ 0 w 2613462"/>
                <a:gd name="connsiteY5" fmla="*/ 1977178 h 2642532"/>
                <a:gd name="connsiteX6" fmla="*/ 52970 w 2613462"/>
                <a:gd name="connsiteY6" fmla="*/ 1957707 h 2642532"/>
                <a:gd name="connsiteX7" fmla="*/ 878304 w 2613462"/>
                <a:gd name="connsiteY7" fmla="*/ 1131700 h 2642532"/>
                <a:gd name="connsiteX8" fmla="*/ 934359 w 2613462"/>
                <a:gd name="connsiteY8" fmla="*/ 219950 h 2642532"/>
                <a:gd name="connsiteX9" fmla="*/ 757798 w 2613462"/>
                <a:gd name="connsiteY9" fmla="*/ 18822 h 2642532"/>
                <a:gd name="connsiteX10" fmla="*/ 738979 w 2613462"/>
                <a:gd name="connsiteY10" fmla="*/ 4034 h 2642532"/>
                <a:gd name="connsiteX11" fmla="*/ 748059 w 2613462"/>
                <a:gd name="connsiteY11" fmla="*/ 2628 h 2642532"/>
                <a:gd name="connsiteX12" fmla="*/ 1376743 w 2613462"/>
                <a:gd name="connsiteY12" fmla="*/ 278274 h 2642532"/>
                <a:gd name="connsiteX13" fmla="*/ 2177283 w 2613462"/>
                <a:gd name="connsiteY13" fmla="*/ 323073 h 2642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3462" h="2642532">
                  <a:moveTo>
                    <a:pt x="2177283" y="323073"/>
                  </a:moveTo>
                  <a:cubicBezTo>
                    <a:pt x="2224968" y="344511"/>
                    <a:pt x="2277182" y="372869"/>
                    <a:pt x="2335282" y="409930"/>
                  </a:cubicBezTo>
                  <a:cubicBezTo>
                    <a:pt x="2537434" y="570234"/>
                    <a:pt x="2636003" y="775395"/>
                    <a:pt x="2609112" y="1230373"/>
                  </a:cubicBezTo>
                  <a:cubicBezTo>
                    <a:pt x="2559993" y="2061428"/>
                    <a:pt x="1976867" y="2642532"/>
                    <a:pt x="1196953" y="2642532"/>
                  </a:cubicBezTo>
                  <a:cubicBezTo>
                    <a:pt x="709507" y="2642532"/>
                    <a:pt x="279744" y="2395561"/>
                    <a:pt x="25969" y="2019925"/>
                  </a:cubicBezTo>
                  <a:lnTo>
                    <a:pt x="0" y="1977178"/>
                  </a:lnTo>
                  <a:lnTo>
                    <a:pt x="52970" y="1957707"/>
                  </a:lnTo>
                  <a:cubicBezTo>
                    <a:pt x="395707" y="1812253"/>
                    <a:pt x="690033" y="1528956"/>
                    <a:pt x="878304" y="1131700"/>
                  </a:cubicBezTo>
                  <a:cubicBezTo>
                    <a:pt x="1084449" y="696728"/>
                    <a:pt x="1068992" y="456841"/>
                    <a:pt x="934359" y="219950"/>
                  </a:cubicBezTo>
                  <a:cubicBezTo>
                    <a:pt x="870975" y="131062"/>
                    <a:pt x="812823" y="66588"/>
                    <a:pt x="757798" y="18822"/>
                  </a:cubicBezTo>
                  <a:lnTo>
                    <a:pt x="738979" y="4034"/>
                  </a:lnTo>
                  <a:lnTo>
                    <a:pt x="748059" y="2628"/>
                  </a:lnTo>
                  <a:cubicBezTo>
                    <a:pt x="1047406" y="-26900"/>
                    <a:pt x="1047177" y="200507"/>
                    <a:pt x="1376743" y="278274"/>
                  </a:cubicBezTo>
                  <a:cubicBezTo>
                    <a:pt x="1731660" y="362023"/>
                    <a:pt x="1843492" y="173009"/>
                    <a:pt x="2177283" y="323073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" name="자유형: 도형 73">
              <a:extLst>
                <a:ext uri="{FF2B5EF4-FFF2-40B4-BE49-F238E27FC236}">
                  <a16:creationId xmlns:a16="http://schemas.microsoft.com/office/drawing/2014/main" id="{33A29E16-43AC-46F5-BB35-B02847F163BA}"/>
                </a:ext>
              </a:extLst>
            </p:cNvPr>
            <p:cNvSpPr/>
            <p:nvPr/>
          </p:nvSpPr>
          <p:spPr>
            <a:xfrm rot="12600000" flipH="1">
              <a:off x="5404406" y="1307417"/>
              <a:ext cx="1728031" cy="1861269"/>
            </a:xfrm>
            <a:custGeom>
              <a:avLst/>
              <a:gdLst>
                <a:gd name="connsiteX0" fmla="*/ 18398 w 2152544"/>
                <a:gd name="connsiteY0" fmla="*/ 2085292 h 2318514"/>
                <a:gd name="connsiteX1" fmla="*/ 346522 w 2152544"/>
                <a:gd name="connsiteY1" fmla="*/ 2116479 h 2318514"/>
                <a:gd name="connsiteX2" fmla="*/ 746650 w 2152544"/>
                <a:gd name="connsiteY2" fmla="*/ 695365 h 2318514"/>
                <a:gd name="connsiteX3" fmla="*/ 2106464 w 2152544"/>
                <a:gd name="connsiteY3" fmla="*/ 160079 h 2318514"/>
                <a:gd name="connsiteX4" fmla="*/ 2152544 w 2152544"/>
                <a:gd name="connsiteY4" fmla="*/ 155773 h 2318514"/>
                <a:gd name="connsiteX5" fmla="*/ 2110805 w 2152544"/>
                <a:gd name="connsiteY5" fmla="*/ 0 h 2318514"/>
                <a:gd name="connsiteX6" fmla="*/ 2000422 w 2152544"/>
                <a:gd name="connsiteY6" fmla="*/ 2084 h 2318514"/>
                <a:gd name="connsiteX7" fmla="*/ 557372 w 2152544"/>
                <a:gd name="connsiteY7" fmla="*/ 530750 h 2318514"/>
                <a:gd name="connsiteX8" fmla="*/ 18398 w 2152544"/>
                <a:gd name="connsiteY8" fmla="*/ 2085292 h 2318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2544" h="2318514">
                  <a:moveTo>
                    <a:pt x="18398" y="2085292"/>
                  </a:moveTo>
                  <a:cubicBezTo>
                    <a:pt x="132841" y="2454215"/>
                    <a:pt x="372442" y="2323705"/>
                    <a:pt x="346522" y="2116479"/>
                  </a:cubicBezTo>
                  <a:cubicBezTo>
                    <a:pt x="242056" y="1512450"/>
                    <a:pt x="474156" y="950854"/>
                    <a:pt x="746650" y="695365"/>
                  </a:cubicBezTo>
                  <a:cubicBezTo>
                    <a:pt x="985082" y="471813"/>
                    <a:pt x="1665240" y="214502"/>
                    <a:pt x="2106464" y="160079"/>
                  </a:cubicBezTo>
                  <a:lnTo>
                    <a:pt x="2152544" y="155773"/>
                  </a:lnTo>
                  <a:lnTo>
                    <a:pt x="2110805" y="0"/>
                  </a:lnTo>
                  <a:lnTo>
                    <a:pt x="2000422" y="2084"/>
                  </a:lnTo>
                  <a:cubicBezTo>
                    <a:pt x="1446152" y="35321"/>
                    <a:pt x="880854" y="226300"/>
                    <a:pt x="557372" y="530750"/>
                  </a:cubicBezTo>
                  <a:cubicBezTo>
                    <a:pt x="187679" y="878694"/>
                    <a:pt x="-73108" y="1571513"/>
                    <a:pt x="18398" y="2085292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27" name="Teardrop 3">
              <a:extLst>
                <a:ext uri="{FF2B5EF4-FFF2-40B4-BE49-F238E27FC236}">
                  <a16:creationId xmlns:a16="http://schemas.microsoft.com/office/drawing/2014/main" id="{23A2CD6B-2D35-46B5-AB28-5773F7F31F57}"/>
                </a:ext>
              </a:extLst>
            </p:cNvPr>
            <p:cNvSpPr/>
            <p:nvPr/>
          </p:nvSpPr>
          <p:spPr>
            <a:xfrm rot="20810195" flipH="1">
              <a:off x="3922253" y="428041"/>
              <a:ext cx="1852466" cy="1002062"/>
            </a:xfrm>
            <a:custGeom>
              <a:avLst/>
              <a:gdLst/>
              <a:ahLst/>
              <a:cxnLst/>
              <a:rect l="l" t="t" r="r" b="b"/>
              <a:pathLst>
                <a:path w="1490464" h="1490465">
                  <a:moveTo>
                    <a:pt x="745232" y="0"/>
                  </a:moveTo>
                  <a:lnTo>
                    <a:pt x="1490464" y="0"/>
                  </a:lnTo>
                  <a:lnTo>
                    <a:pt x="1490464" y="745232"/>
                  </a:lnTo>
                  <a:lnTo>
                    <a:pt x="1490464" y="745233"/>
                  </a:lnTo>
                  <a:lnTo>
                    <a:pt x="1490464" y="745233"/>
                  </a:lnTo>
                  <a:cubicBezTo>
                    <a:pt x="1490464" y="1156813"/>
                    <a:pt x="1156812" y="1490465"/>
                    <a:pt x="745232" y="1490465"/>
                  </a:cubicBezTo>
                  <a:lnTo>
                    <a:pt x="0" y="1490465"/>
                  </a:lnTo>
                  <a:lnTo>
                    <a:pt x="0" y="745233"/>
                  </a:lnTo>
                  <a:lnTo>
                    <a:pt x="0" y="745233"/>
                  </a:lnTo>
                  <a:cubicBezTo>
                    <a:pt x="0" y="333652"/>
                    <a:pt x="333652" y="0"/>
                    <a:pt x="745232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</p:grp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83B00DF6-D816-4ECA-8488-D1581A6394F5}"/>
              </a:ext>
            </a:extLst>
          </p:cNvPr>
          <p:cNvSpPr/>
          <p:nvPr/>
        </p:nvSpPr>
        <p:spPr>
          <a:xfrm rot="18811090">
            <a:off x="3868993" y="3006261"/>
            <a:ext cx="340025" cy="527373"/>
          </a:xfrm>
          <a:custGeom>
            <a:avLst/>
            <a:gdLst>
              <a:gd name="connsiteX0" fmla="*/ 681670 w 819987"/>
              <a:gd name="connsiteY0" fmla="*/ 4462 h 1271787"/>
              <a:gd name="connsiteX1" fmla="*/ 702015 w 819987"/>
              <a:gd name="connsiteY1" fmla="*/ 59236 h 1271787"/>
              <a:gd name="connsiteX2" fmla="*/ 662891 w 819987"/>
              <a:gd name="connsiteY2" fmla="*/ 189911 h 1271787"/>
              <a:gd name="connsiteX3" fmla="*/ 676975 w 819987"/>
              <a:gd name="connsiteY3" fmla="*/ 236076 h 1271787"/>
              <a:gd name="connsiteX4" fmla="*/ 681670 w 819987"/>
              <a:gd name="connsiteY4" fmla="*/ 291633 h 1271787"/>
              <a:gd name="connsiteX5" fmla="*/ 662891 w 819987"/>
              <a:gd name="connsiteY5" fmla="*/ 304935 h 1271787"/>
              <a:gd name="connsiteX6" fmla="*/ 499353 w 819987"/>
              <a:gd name="connsiteY6" fmla="*/ 481775 h 1271787"/>
              <a:gd name="connsiteX7" fmla="*/ 366331 w 819987"/>
              <a:gd name="connsiteY7" fmla="*/ 777553 h 1271787"/>
              <a:gd name="connsiteX8" fmla="*/ 402325 w 819987"/>
              <a:gd name="connsiteY8" fmla="*/ 752514 h 1271787"/>
              <a:gd name="connsiteX9" fmla="*/ 515002 w 819987"/>
              <a:gd name="connsiteY9" fmla="*/ 545157 h 1271787"/>
              <a:gd name="connsiteX10" fmla="*/ 550996 w 819987"/>
              <a:gd name="connsiteY10" fmla="*/ 433262 h 1271787"/>
              <a:gd name="connsiteX11" fmla="*/ 602640 w 819987"/>
              <a:gd name="connsiteY11" fmla="*/ 412135 h 1271787"/>
              <a:gd name="connsiteX12" fmla="*/ 637851 w 819987"/>
              <a:gd name="connsiteY12" fmla="*/ 404310 h 1271787"/>
              <a:gd name="connsiteX13" fmla="*/ 754441 w 819987"/>
              <a:gd name="connsiteY13" fmla="*/ 340929 h 1271787"/>
              <a:gd name="connsiteX14" fmla="*/ 812345 w 819987"/>
              <a:gd name="connsiteY14" fmla="*/ 338582 h 1271787"/>
              <a:gd name="connsiteX15" fmla="*/ 801390 w 819987"/>
              <a:gd name="connsiteY15" fmla="*/ 399615 h 1271787"/>
              <a:gd name="connsiteX16" fmla="*/ 730184 w 819987"/>
              <a:gd name="connsiteY16" fmla="*/ 492730 h 1271787"/>
              <a:gd name="connsiteX17" fmla="*/ 733314 w 819987"/>
              <a:gd name="connsiteY17" fmla="*/ 541244 h 1271787"/>
              <a:gd name="connsiteX18" fmla="*/ 723924 w 819987"/>
              <a:gd name="connsiteY18" fmla="*/ 600712 h 1271787"/>
              <a:gd name="connsiteX19" fmla="*/ 651936 w 819987"/>
              <a:gd name="connsiteY19" fmla="*/ 619492 h 1271787"/>
              <a:gd name="connsiteX20" fmla="*/ 381198 w 819987"/>
              <a:gd name="connsiteY20" fmla="*/ 809635 h 1271787"/>
              <a:gd name="connsiteX21" fmla="*/ 375327 w 819987"/>
              <a:gd name="connsiteY21" fmla="*/ 819822 h 1271787"/>
              <a:gd name="connsiteX22" fmla="*/ 376929 w 819987"/>
              <a:gd name="connsiteY22" fmla="*/ 820431 h 1271787"/>
              <a:gd name="connsiteX23" fmla="*/ 376910 w 819987"/>
              <a:gd name="connsiteY23" fmla="*/ 821763 h 1271787"/>
              <a:gd name="connsiteX24" fmla="*/ 391778 w 819987"/>
              <a:gd name="connsiteY24" fmla="*/ 835945 h 1271787"/>
              <a:gd name="connsiteX25" fmla="*/ 485675 w 819987"/>
              <a:gd name="connsiteY25" fmla="*/ 899326 h 1271787"/>
              <a:gd name="connsiteX26" fmla="*/ 545926 w 819987"/>
              <a:gd name="connsiteY26" fmla="*/ 1071472 h 1271787"/>
              <a:gd name="connsiteX27" fmla="*/ 374563 w 819987"/>
              <a:gd name="connsiteY27" fmla="*/ 1217013 h 1271787"/>
              <a:gd name="connsiteX28" fmla="*/ 253278 w 819987"/>
              <a:gd name="connsiteY28" fmla="*/ 1219360 h 1271787"/>
              <a:gd name="connsiteX29" fmla="*/ 155468 w 819987"/>
              <a:gd name="connsiteY29" fmla="*/ 1271787 h 1271787"/>
              <a:gd name="connsiteX30" fmla="*/ 18534 w 819987"/>
              <a:gd name="connsiteY30" fmla="*/ 1004960 h 1271787"/>
              <a:gd name="connsiteX31" fmla="*/ 149991 w 819987"/>
              <a:gd name="connsiteY31" fmla="*/ 787431 h 1271787"/>
              <a:gd name="connsiteX32" fmla="*/ 274405 w 819987"/>
              <a:gd name="connsiteY32" fmla="*/ 796039 h 1271787"/>
              <a:gd name="connsiteX33" fmla="*/ 305509 w 819987"/>
              <a:gd name="connsiteY33" fmla="*/ 794473 h 1271787"/>
              <a:gd name="connsiteX34" fmla="*/ 306070 w 819987"/>
              <a:gd name="connsiteY34" fmla="*/ 793492 h 1271787"/>
              <a:gd name="connsiteX35" fmla="*/ 307896 w 819987"/>
              <a:gd name="connsiteY35" fmla="*/ 794186 h 1271787"/>
              <a:gd name="connsiteX36" fmla="*/ 310066 w 819987"/>
              <a:gd name="connsiteY36" fmla="*/ 790391 h 1271787"/>
              <a:gd name="connsiteX37" fmla="*/ 312340 w 819987"/>
              <a:gd name="connsiteY37" fmla="*/ 772076 h 1271787"/>
              <a:gd name="connsiteX38" fmla="*/ 225484 w 819987"/>
              <a:gd name="connsiteY38" fmla="*/ 410570 h 1271787"/>
              <a:gd name="connsiteX39" fmla="*/ 192620 w 819987"/>
              <a:gd name="connsiteY39" fmla="*/ 348754 h 1271787"/>
              <a:gd name="connsiteX40" fmla="*/ 219225 w 819987"/>
              <a:gd name="connsiteY40" fmla="*/ 311977 h 1271787"/>
              <a:gd name="connsiteX41" fmla="*/ 256784 w 819987"/>
              <a:gd name="connsiteY41" fmla="*/ 272854 h 1271787"/>
              <a:gd name="connsiteX42" fmla="*/ 265391 w 819987"/>
              <a:gd name="connsiteY42" fmla="*/ 136702 h 1271787"/>
              <a:gd name="connsiteX43" fmla="*/ 291995 w 819987"/>
              <a:gd name="connsiteY43" fmla="*/ 101490 h 1271787"/>
              <a:gd name="connsiteX44" fmla="*/ 329554 w 819987"/>
              <a:gd name="connsiteY44" fmla="*/ 124964 h 1271787"/>
              <a:gd name="connsiteX45" fmla="*/ 382763 w 819987"/>
              <a:gd name="connsiteY45" fmla="*/ 258769 h 1271787"/>
              <a:gd name="connsiteX46" fmla="*/ 420322 w 819987"/>
              <a:gd name="connsiteY46" fmla="*/ 295545 h 1271787"/>
              <a:gd name="connsiteX47" fmla="*/ 440666 w 819987"/>
              <a:gd name="connsiteY47" fmla="*/ 329974 h 1271787"/>
              <a:gd name="connsiteX48" fmla="*/ 397630 w 819987"/>
              <a:gd name="connsiteY48" fmla="*/ 434044 h 1271787"/>
              <a:gd name="connsiteX49" fmla="*/ 337379 w 819987"/>
              <a:gd name="connsiteY49" fmla="*/ 724345 h 1271787"/>
              <a:gd name="connsiteX50" fmla="*/ 350681 w 819987"/>
              <a:gd name="connsiteY50" fmla="*/ 748602 h 1271787"/>
              <a:gd name="connsiteX51" fmla="*/ 462576 w 819987"/>
              <a:gd name="connsiteY51" fmla="*/ 246249 h 1271787"/>
              <a:gd name="connsiteX52" fmla="*/ 461011 w 819987"/>
              <a:gd name="connsiteY52" fmla="*/ 195388 h 1271787"/>
              <a:gd name="connsiteX53" fmla="*/ 502483 w 819987"/>
              <a:gd name="connsiteY53" fmla="*/ 156263 h 1271787"/>
              <a:gd name="connsiteX54" fmla="*/ 530652 w 819987"/>
              <a:gd name="connsiteY54" fmla="*/ 134354 h 1271787"/>
              <a:gd name="connsiteX55" fmla="*/ 626114 w 819987"/>
              <a:gd name="connsiteY55" fmla="*/ 21677 h 1271787"/>
              <a:gd name="connsiteX56" fmla="*/ 681670 w 819987"/>
              <a:gd name="connsiteY56" fmla="*/ 4462 h 1271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819987" h="1271787">
                <a:moveTo>
                  <a:pt x="681670" y="4462"/>
                </a:moveTo>
                <a:cubicBezTo>
                  <a:pt x="702797" y="16200"/>
                  <a:pt x="704363" y="38109"/>
                  <a:pt x="702015" y="59236"/>
                </a:cubicBezTo>
                <a:cubicBezTo>
                  <a:pt x="698103" y="105403"/>
                  <a:pt x="681670" y="147657"/>
                  <a:pt x="662891" y="189911"/>
                </a:cubicBezTo>
                <a:cubicBezTo>
                  <a:pt x="653501" y="211037"/>
                  <a:pt x="651936" y="224340"/>
                  <a:pt x="676975" y="236076"/>
                </a:cubicBezTo>
                <a:cubicBezTo>
                  <a:pt x="705927" y="249379"/>
                  <a:pt x="704363" y="271288"/>
                  <a:pt x="681670" y="291633"/>
                </a:cubicBezTo>
                <a:cubicBezTo>
                  <a:pt x="676193" y="297110"/>
                  <a:pt x="669933" y="302588"/>
                  <a:pt x="662891" y="304935"/>
                </a:cubicBezTo>
                <a:cubicBezTo>
                  <a:pt x="580731" y="338582"/>
                  <a:pt x="537694" y="407440"/>
                  <a:pt x="499353" y="481775"/>
                </a:cubicBezTo>
                <a:cubicBezTo>
                  <a:pt x="450839" y="577238"/>
                  <a:pt x="406237" y="673484"/>
                  <a:pt x="366331" y="777553"/>
                </a:cubicBezTo>
                <a:cubicBezTo>
                  <a:pt x="385893" y="775206"/>
                  <a:pt x="393717" y="761903"/>
                  <a:pt x="402325" y="752514"/>
                </a:cubicBezTo>
                <a:cubicBezTo>
                  <a:pt x="457099" y="693045"/>
                  <a:pt x="493093" y="622622"/>
                  <a:pt x="515002" y="545157"/>
                </a:cubicBezTo>
                <a:cubicBezTo>
                  <a:pt x="525174" y="507598"/>
                  <a:pt x="532999" y="468474"/>
                  <a:pt x="550996" y="433262"/>
                </a:cubicBezTo>
                <a:cubicBezTo>
                  <a:pt x="561168" y="412135"/>
                  <a:pt x="574471" y="393356"/>
                  <a:pt x="602640" y="412135"/>
                </a:cubicBezTo>
                <a:cubicBezTo>
                  <a:pt x="616725" y="421525"/>
                  <a:pt x="626897" y="410570"/>
                  <a:pt x="637851" y="404310"/>
                </a:cubicBezTo>
                <a:cubicBezTo>
                  <a:pt x="675410" y="381618"/>
                  <a:pt x="712969" y="356579"/>
                  <a:pt x="754441" y="340929"/>
                </a:cubicBezTo>
                <a:cubicBezTo>
                  <a:pt x="773221" y="333887"/>
                  <a:pt x="795912" y="319802"/>
                  <a:pt x="812345" y="338582"/>
                </a:cubicBezTo>
                <a:cubicBezTo>
                  <a:pt x="830341" y="358926"/>
                  <a:pt x="812345" y="380836"/>
                  <a:pt x="801390" y="399615"/>
                </a:cubicBezTo>
                <a:cubicBezTo>
                  <a:pt x="781828" y="434045"/>
                  <a:pt x="757571" y="464561"/>
                  <a:pt x="730184" y="492730"/>
                </a:cubicBezTo>
                <a:cubicBezTo>
                  <a:pt x="712188" y="511510"/>
                  <a:pt x="709057" y="524029"/>
                  <a:pt x="733314" y="541244"/>
                </a:cubicBezTo>
                <a:cubicBezTo>
                  <a:pt x="767743" y="566283"/>
                  <a:pt x="763831" y="585846"/>
                  <a:pt x="723924" y="600712"/>
                </a:cubicBezTo>
                <a:cubicBezTo>
                  <a:pt x="700450" y="609320"/>
                  <a:pt x="676193" y="615580"/>
                  <a:pt x="651936" y="619492"/>
                </a:cubicBezTo>
                <a:cubicBezTo>
                  <a:pt x="529087" y="636707"/>
                  <a:pt x="453186" y="720432"/>
                  <a:pt x="381198" y="809635"/>
                </a:cubicBezTo>
                <a:lnTo>
                  <a:pt x="375327" y="819822"/>
                </a:lnTo>
                <a:lnTo>
                  <a:pt x="376929" y="820431"/>
                </a:lnTo>
                <a:lnTo>
                  <a:pt x="376910" y="821763"/>
                </a:lnTo>
                <a:cubicBezTo>
                  <a:pt x="378671" y="827142"/>
                  <a:pt x="383952" y="831642"/>
                  <a:pt x="391778" y="835945"/>
                </a:cubicBezTo>
                <a:cubicBezTo>
                  <a:pt x="424642" y="853942"/>
                  <a:pt x="457506" y="873504"/>
                  <a:pt x="485675" y="899326"/>
                </a:cubicBezTo>
                <a:cubicBezTo>
                  <a:pt x="536536" y="946275"/>
                  <a:pt x="574095" y="999484"/>
                  <a:pt x="545926" y="1071472"/>
                </a:cubicBezTo>
                <a:cubicBezTo>
                  <a:pt x="515409" y="1149720"/>
                  <a:pt x="466112" y="1209971"/>
                  <a:pt x="374563" y="1217013"/>
                </a:cubicBezTo>
                <a:cubicBezTo>
                  <a:pt x="334656" y="1220143"/>
                  <a:pt x="293967" y="1216230"/>
                  <a:pt x="253278" y="1219360"/>
                </a:cubicBezTo>
                <a:cubicBezTo>
                  <a:pt x="215719" y="1222490"/>
                  <a:pt x="172683" y="1220143"/>
                  <a:pt x="155468" y="1271787"/>
                </a:cubicBezTo>
                <a:cubicBezTo>
                  <a:pt x="126516" y="1173194"/>
                  <a:pt x="60788" y="1094946"/>
                  <a:pt x="18534" y="1004960"/>
                </a:cubicBezTo>
                <a:cubicBezTo>
                  <a:pt x="-33110" y="893848"/>
                  <a:pt x="27142" y="796039"/>
                  <a:pt x="149991" y="787431"/>
                </a:cubicBezTo>
                <a:cubicBezTo>
                  <a:pt x="191462" y="784301"/>
                  <a:pt x="233716" y="784301"/>
                  <a:pt x="274405" y="796039"/>
                </a:cubicBezTo>
                <a:cubicBezTo>
                  <a:pt x="289664" y="800342"/>
                  <a:pt x="299445" y="799755"/>
                  <a:pt x="305509" y="794473"/>
                </a:cubicBezTo>
                <a:lnTo>
                  <a:pt x="306070" y="793492"/>
                </a:lnTo>
                <a:lnTo>
                  <a:pt x="307896" y="794186"/>
                </a:lnTo>
                <a:lnTo>
                  <a:pt x="310066" y="790391"/>
                </a:lnTo>
                <a:cubicBezTo>
                  <a:pt x="311459" y="785427"/>
                  <a:pt x="312144" y="779314"/>
                  <a:pt x="312340" y="772076"/>
                </a:cubicBezTo>
                <a:cubicBezTo>
                  <a:pt x="317817" y="642966"/>
                  <a:pt x="303733" y="519334"/>
                  <a:pt x="225484" y="410570"/>
                </a:cubicBezTo>
                <a:cubicBezTo>
                  <a:pt x="212182" y="391791"/>
                  <a:pt x="202010" y="369881"/>
                  <a:pt x="192620" y="348754"/>
                </a:cubicBezTo>
                <a:cubicBezTo>
                  <a:pt x="182448" y="324497"/>
                  <a:pt x="192621" y="308065"/>
                  <a:pt x="219225" y="311977"/>
                </a:cubicBezTo>
                <a:cubicBezTo>
                  <a:pt x="254436" y="317454"/>
                  <a:pt x="258349" y="301023"/>
                  <a:pt x="256784" y="272854"/>
                </a:cubicBezTo>
                <a:cubicBezTo>
                  <a:pt x="255219" y="227470"/>
                  <a:pt x="253654" y="181303"/>
                  <a:pt x="265391" y="136702"/>
                </a:cubicBezTo>
                <a:cubicBezTo>
                  <a:pt x="269304" y="121052"/>
                  <a:pt x="273215" y="104620"/>
                  <a:pt x="291995" y="101490"/>
                </a:cubicBezTo>
                <a:cubicBezTo>
                  <a:pt x="309992" y="98360"/>
                  <a:pt x="320947" y="111663"/>
                  <a:pt x="329554" y="124964"/>
                </a:cubicBezTo>
                <a:cubicBezTo>
                  <a:pt x="356158" y="165653"/>
                  <a:pt x="369461" y="212602"/>
                  <a:pt x="382763" y="258769"/>
                </a:cubicBezTo>
                <a:cubicBezTo>
                  <a:pt x="388241" y="279113"/>
                  <a:pt x="393717" y="294763"/>
                  <a:pt x="420322" y="295545"/>
                </a:cubicBezTo>
                <a:cubicBezTo>
                  <a:pt x="441449" y="296328"/>
                  <a:pt x="443796" y="312759"/>
                  <a:pt x="440666" y="329974"/>
                </a:cubicBezTo>
                <a:cubicBezTo>
                  <a:pt x="434407" y="368316"/>
                  <a:pt x="416410" y="401180"/>
                  <a:pt x="397630" y="434044"/>
                </a:cubicBezTo>
                <a:cubicBezTo>
                  <a:pt x="345987" y="524029"/>
                  <a:pt x="331902" y="622622"/>
                  <a:pt x="337379" y="724345"/>
                </a:cubicBezTo>
                <a:cubicBezTo>
                  <a:pt x="337379" y="730604"/>
                  <a:pt x="336597" y="739212"/>
                  <a:pt x="350681" y="748602"/>
                </a:cubicBezTo>
                <a:cubicBezTo>
                  <a:pt x="412497" y="584281"/>
                  <a:pt x="494658" y="428567"/>
                  <a:pt x="462576" y="246249"/>
                </a:cubicBezTo>
                <a:cubicBezTo>
                  <a:pt x="459446" y="229817"/>
                  <a:pt x="459446" y="212602"/>
                  <a:pt x="461011" y="195388"/>
                </a:cubicBezTo>
                <a:cubicBezTo>
                  <a:pt x="462576" y="170348"/>
                  <a:pt x="456316" y="136702"/>
                  <a:pt x="502483" y="156263"/>
                </a:cubicBezTo>
                <a:cubicBezTo>
                  <a:pt x="518132" y="162523"/>
                  <a:pt x="523609" y="144527"/>
                  <a:pt x="530652" y="134354"/>
                </a:cubicBezTo>
                <a:cubicBezTo>
                  <a:pt x="559603" y="93665"/>
                  <a:pt x="588555" y="53759"/>
                  <a:pt x="626114" y="21677"/>
                </a:cubicBezTo>
                <a:cubicBezTo>
                  <a:pt x="641764" y="8375"/>
                  <a:pt x="658196" y="-8058"/>
                  <a:pt x="681670" y="4462"/>
                </a:cubicBezTo>
                <a:close/>
              </a:path>
            </a:pathLst>
          </a:custGeom>
          <a:solidFill>
            <a:schemeClr val="bg1"/>
          </a:solidFill>
          <a:ln w="6256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30" name="그룹 125">
            <a:extLst>
              <a:ext uri="{FF2B5EF4-FFF2-40B4-BE49-F238E27FC236}">
                <a16:creationId xmlns:a16="http://schemas.microsoft.com/office/drawing/2014/main" id="{F5F12DA7-493D-4970-ACE8-E85EB66AF8FB}"/>
              </a:ext>
            </a:extLst>
          </p:cNvPr>
          <p:cNvGrpSpPr/>
          <p:nvPr/>
        </p:nvGrpSpPr>
        <p:grpSpPr>
          <a:xfrm>
            <a:off x="3888053" y="3953968"/>
            <a:ext cx="301904" cy="422301"/>
            <a:chOff x="1019786" y="3002376"/>
            <a:chExt cx="2531613" cy="3541196"/>
          </a:xfrm>
          <a:solidFill>
            <a:schemeClr val="bg1"/>
          </a:solidFill>
        </p:grpSpPr>
        <p:sp>
          <p:nvSpPr>
            <p:cNvPr id="31" name="사각형: 둥근 모서리 132">
              <a:extLst>
                <a:ext uri="{FF2B5EF4-FFF2-40B4-BE49-F238E27FC236}">
                  <a16:creationId xmlns:a16="http://schemas.microsoft.com/office/drawing/2014/main" id="{449C594D-4545-4632-9141-BC264202C510}"/>
                </a:ext>
              </a:extLst>
            </p:cNvPr>
            <p:cNvSpPr/>
            <p:nvPr/>
          </p:nvSpPr>
          <p:spPr>
            <a:xfrm>
              <a:off x="1719599" y="3938796"/>
              <a:ext cx="1084494" cy="2604776"/>
            </a:xfrm>
            <a:custGeom>
              <a:avLst/>
              <a:gdLst>
                <a:gd name="connsiteX0" fmla="*/ 0 w 626166"/>
                <a:gd name="connsiteY0" fmla="*/ 293202 h 1175728"/>
                <a:gd name="connsiteX1" fmla="*/ 293202 w 626166"/>
                <a:gd name="connsiteY1" fmla="*/ 0 h 1175728"/>
                <a:gd name="connsiteX2" fmla="*/ 332964 w 626166"/>
                <a:gd name="connsiteY2" fmla="*/ 0 h 1175728"/>
                <a:gd name="connsiteX3" fmla="*/ 626166 w 626166"/>
                <a:gd name="connsiteY3" fmla="*/ 293202 h 1175728"/>
                <a:gd name="connsiteX4" fmla="*/ 626166 w 626166"/>
                <a:gd name="connsiteY4" fmla="*/ 882526 h 1175728"/>
                <a:gd name="connsiteX5" fmla="*/ 332964 w 626166"/>
                <a:gd name="connsiteY5" fmla="*/ 1175728 h 1175728"/>
                <a:gd name="connsiteX6" fmla="*/ 293202 w 626166"/>
                <a:gd name="connsiteY6" fmla="*/ 1175728 h 1175728"/>
                <a:gd name="connsiteX7" fmla="*/ 0 w 626166"/>
                <a:gd name="connsiteY7" fmla="*/ 882526 h 1175728"/>
                <a:gd name="connsiteX8" fmla="*/ 0 w 626166"/>
                <a:gd name="connsiteY8" fmla="*/ 293202 h 1175728"/>
                <a:gd name="connsiteX0" fmla="*/ 0 w 626166"/>
                <a:gd name="connsiteY0" fmla="*/ 303142 h 1185668"/>
                <a:gd name="connsiteX1" fmla="*/ 293202 w 626166"/>
                <a:gd name="connsiteY1" fmla="*/ 9940 h 1185668"/>
                <a:gd name="connsiteX2" fmla="*/ 382660 w 626166"/>
                <a:gd name="connsiteY2" fmla="*/ 0 h 1185668"/>
                <a:gd name="connsiteX3" fmla="*/ 626166 w 626166"/>
                <a:gd name="connsiteY3" fmla="*/ 303142 h 1185668"/>
                <a:gd name="connsiteX4" fmla="*/ 626166 w 626166"/>
                <a:gd name="connsiteY4" fmla="*/ 892466 h 1185668"/>
                <a:gd name="connsiteX5" fmla="*/ 332964 w 626166"/>
                <a:gd name="connsiteY5" fmla="*/ 1185668 h 1185668"/>
                <a:gd name="connsiteX6" fmla="*/ 293202 w 626166"/>
                <a:gd name="connsiteY6" fmla="*/ 1185668 h 1185668"/>
                <a:gd name="connsiteX7" fmla="*/ 0 w 626166"/>
                <a:gd name="connsiteY7" fmla="*/ 892466 h 1185668"/>
                <a:gd name="connsiteX8" fmla="*/ 0 w 626166"/>
                <a:gd name="connsiteY8" fmla="*/ 303142 h 1185668"/>
                <a:gd name="connsiteX0" fmla="*/ 0 w 626166"/>
                <a:gd name="connsiteY0" fmla="*/ 303142 h 1185668"/>
                <a:gd name="connsiteX1" fmla="*/ 233567 w 626166"/>
                <a:gd name="connsiteY1" fmla="*/ 1 h 1185668"/>
                <a:gd name="connsiteX2" fmla="*/ 382660 w 626166"/>
                <a:gd name="connsiteY2" fmla="*/ 0 h 1185668"/>
                <a:gd name="connsiteX3" fmla="*/ 626166 w 626166"/>
                <a:gd name="connsiteY3" fmla="*/ 303142 h 1185668"/>
                <a:gd name="connsiteX4" fmla="*/ 626166 w 626166"/>
                <a:gd name="connsiteY4" fmla="*/ 892466 h 1185668"/>
                <a:gd name="connsiteX5" fmla="*/ 332964 w 626166"/>
                <a:gd name="connsiteY5" fmla="*/ 1185668 h 1185668"/>
                <a:gd name="connsiteX6" fmla="*/ 293202 w 626166"/>
                <a:gd name="connsiteY6" fmla="*/ 1185668 h 1185668"/>
                <a:gd name="connsiteX7" fmla="*/ 0 w 626166"/>
                <a:gd name="connsiteY7" fmla="*/ 892466 h 1185668"/>
                <a:gd name="connsiteX8" fmla="*/ 0 w 626166"/>
                <a:gd name="connsiteY8" fmla="*/ 303142 h 1185668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293202 w 626166"/>
                <a:gd name="connsiteY6" fmla="*/ 1205546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253446 w 626166"/>
                <a:gd name="connsiteY6" fmla="*/ 1195607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332959 w 626166"/>
                <a:gd name="connsiteY6" fmla="*/ 1195607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303142 w 626166"/>
                <a:gd name="connsiteY6" fmla="*/ 1185668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25711"/>
                <a:gd name="connsiteX1" fmla="*/ 233567 w 626166"/>
                <a:gd name="connsiteY1" fmla="*/ 19879 h 1225711"/>
                <a:gd name="connsiteX2" fmla="*/ 432356 w 626166"/>
                <a:gd name="connsiteY2" fmla="*/ 0 h 1225711"/>
                <a:gd name="connsiteX3" fmla="*/ 626166 w 626166"/>
                <a:gd name="connsiteY3" fmla="*/ 323020 h 1225711"/>
                <a:gd name="connsiteX4" fmla="*/ 626166 w 626166"/>
                <a:gd name="connsiteY4" fmla="*/ 912344 h 1225711"/>
                <a:gd name="connsiteX5" fmla="*/ 332964 w 626166"/>
                <a:gd name="connsiteY5" fmla="*/ 1205546 h 1225711"/>
                <a:gd name="connsiteX6" fmla="*/ 332960 w 626166"/>
                <a:gd name="connsiteY6" fmla="*/ 1225424 h 1225711"/>
                <a:gd name="connsiteX7" fmla="*/ 0 w 626166"/>
                <a:gd name="connsiteY7" fmla="*/ 912344 h 1225711"/>
                <a:gd name="connsiteX8" fmla="*/ 0 w 626166"/>
                <a:gd name="connsiteY8" fmla="*/ 323020 h 1225711"/>
                <a:gd name="connsiteX0" fmla="*/ 0 w 626166"/>
                <a:gd name="connsiteY0" fmla="*/ 303142 h 1205833"/>
                <a:gd name="connsiteX1" fmla="*/ 233567 w 626166"/>
                <a:gd name="connsiteY1" fmla="*/ 1 h 1205833"/>
                <a:gd name="connsiteX2" fmla="*/ 412478 w 626166"/>
                <a:gd name="connsiteY2" fmla="*/ 0 h 1205833"/>
                <a:gd name="connsiteX3" fmla="*/ 626166 w 626166"/>
                <a:gd name="connsiteY3" fmla="*/ 303142 h 1205833"/>
                <a:gd name="connsiteX4" fmla="*/ 626166 w 626166"/>
                <a:gd name="connsiteY4" fmla="*/ 892466 h 1205833"/>
                <a:gd name="connsiteX5" fmla="*/ 332964 w 626166"/>
                <a:gd name="connsiteY5" fmla="*/ 1185668 h 1205833"/>
                <a:gd name="connsiteX6" fmla="*/ 332960 w 626166"/>
                <a:gd name="connsiteY6" fmla="*/ 1205546 h 1205833"/>
                <a:gd name="connsiteX7" fmla="*/ 0 w 626166"/>
                <a:gd name="connsiteY7" fmla="*/ 892466 h 1205833"/>
                <a:gd name="connsiteX8" fmla="*/ 0 w 626166"/>
                <a:gd name="connsiteY8" fmla="*/ 303142 h 1205833"/>
                <a:gd name="connsiteX0" fmla="*/ 0 w 626166"/>
                <a:gd name="connsiteY0" fmla="*/ 303142 h 1206318"/>
                <a:gd name="connsiteX1" fmla="*/ 233567 w 626166"/>
                <a:gd name="connsiteY1" fmla="*/ 1 h 1206318"/>
                <a:gd name="connsiteX2" fmla="*/ 412478 w 626166"/>
                <a:gd name="connsiteY2" fmla="*/ 0 h 1206318"/>
                <a:gd name="connsiteX3" fmla="*/ 626166 w 626166"/>
                <a:gd name="connsiteY3" fmla="*/ 303142 h 1206318"/>
                <a:gd name="connsiteX4" fmla="*/ 626166 w 626166"/>
                <a:gd name="connsiteY4" fmla="*/ 892466 h 1206318"/>
                <a:gd name="connsiteX5" fmla="*/ 345672 w 626166"/>
                <a:gd name="connsiteY5" fmla="*/ 1203547 h 1206318"/>
                <a:gd name="connsiteX6" fmla="*/ 332960 w 626166"/>
                <a:gd name="connsiteY6" fmla="*/ 1205546 h 1206318"/>
                <a:gd name="connsiteX7" fmla="*/ 0 w 626166"/>
                <a:gd name="connsiteY7" fmla="*/ 892466 h 1206318"/>
                <a:gd name="connsiteX8" fmla="*/ 0 w 626166"/>
                <a:gd name="connsiteY8" fmla="*/ 303142 h 1206318"/>
                <a:gd name="connsiteX0" fmla="*/ 0 w 626166"/>
                <a:gd name="connsiteY0" fmla="*/ 303142 h 1206318"/>
                <a:gd name="connsiteX1" fmla="*/ 233567 w 626166"/>
                <a:gd name="connsiteY1" fmla="*/ 1 h 1206318"/>
                <a:gd name="connsiteX2" fmla="*/ 412478 w 626166"/>
                <a:gd name="connsiteY2" fmla="*/ 0 h 1206318"/>
                <a:gd name="connsiteX3" fmla="*/ 626166 w 626166"/>
                <a:gd name="connsiteY3" fmla="*/ 303142 h 1206318"/>
                <a:gd name="connsiteX4" fmla="*/ 626166 w 626166"/>
                <a:gd name="connsiteY4" fmla="*/ 892466 h 1206318"/>
                <a:gd name="connsiteX5" fmla="*/ 345672 w 626166"/>
                <a:gd name="connsiteY5" fmla="*/ 1203547 h 1206318"/>
                <a:gd name="connsiteX6" fmla="*/ 323429 w 626166"/>
                <a:gd name="connsiteY6" fmla="*/ 1205546 h 1206318"/>
                <a:gd name="connsiteX7" fmla="*/ 0 w 626166"/>
                <a:gd name="connsiteY7" fmla="*/ 892466 h 1206318"/>
                <a:gd name="connsiteX8" fmla="*/ 0 w 626166"/>
                <a:gd name="connsiteY8" fmla="*/ 303142 h 1206318"/>
                <a:gd name="connsiteX0" fmla="*/ 0 w 626166"/>
                <a:gd name="connsiteY0" fmla="*/ 303142 h 1208656"/>
                <a:gd name="connsiteX1" fmla="*/ 233567 w 626166"/>
                <a:gd name="connsiteY1" fmla="*/ 1 h 1208656"/>
                <a:gd name="connsiteX2" fmla="*/ 412478 w 626166"/>
                <a:gd name="connsiteY2" fmla="*/ 0 h 1208656"/>
                <a:gd name="connsiteX3" fmla="*/ 626166 w 626166"/>
                <a:gd name="connsiteY3" fmla="*/ 303142 h 1208656"/>
                <a:gd name="connsiteX4" fmla="*/ 626166 w 626166"/>
                <a:gd name="connsiteY4" fmla="*/ 892466 h 1208656"/>
                <a:gd name="connsiteX5" fmla="*/ 345672 w 626166"/>
                <a:gd name="connsiteY5" fmla="*/ 1208656 h 1208656"/>
                <a:gd name="connsiteX6" fmla="*/ 323429 w 626166"/>
                <a:gd name="connsiteY6" fmla="*/ 1205546 h 1208656"/>
                <a:gd name="connsiteX7" fmla="*/ 0 w 626166"/>
                <a:gd name="connsiteY7" fmla="*/ 892466 h 1208656"/>
                <a:gd name="connsiteX8" fmla="*/ 0 w 626166"/>
                <a:gd name="connsiteY8" fmla="*/ 303142 h 1208656"/>
                <a:gd name="connsiteX0" fmla="*/ 0 w 626166"/>
                <a:gd name="connsiteY0" fmla="*/ 303142 h 1208656"/>
                <a:gd name="connsiteX1" fmla="*/ 233567 w 626166"/>
                <a:gd name="connsiteY1" fmla="*/ 1 h 1208656"/>
                <a:gd name="connsiteX2" fmla="*/ 412478 w 626166"/>
                <a:gd name="connsiteY2" fmla="*/ 0 h 1208656"/>
                <a:gd name="connsiteX3" fmla="*/ 626166 w 626166"/>
                <a:gd name="connsiteY3" fmla="*/ 303142 h 1208656"/>
                <a:gd name="connsiteX4" fmla="*/ 626166 w 626166"/>
                <a:gd name="connsiteY4" fmla="*/ 892466 h 1208656"/>
                <a:gd name="connsiteX5" fmla="*/ 345672 w 626166"/>
                <a:gd name="connsiteY5" fmla="*/ 1208656 h 1208656"/>
                <a:gd name="connsiteX6" fmla="*/ 320252 w 626166"/>
                <a:gd name="connsiteY6" fmla="*/ 1200437 h 1208656"/>
                <a:gd name="connsiteX7" fmla="*/ 0 w 626166"/>
                <a:gd name="connsiteY7" fmla="*/ 892466 h 1208656"/>
                <a:gd name="connsiteX8" fmla="*/ 0 w 626166"/>
                <a:gd name="connsiteY8" fmla="*/ 303142 h 1208656"/>
                <a:gd name="connsiteX0" fmla="*/ 0 w 626166"/>
                <a:gd name="connsiteY0" fmla="*/ 303142 h 1209124"/>
                <a:gd name="connsiteX1" fmla="*/ 233567 w 626166"/>
                <a:gd name="connsiteY1" fmla="*/ 1 h 1209124"/>
                <a:gd name="connsiteX2" fmla="*/ 412478 w 626166"/>
                <a:gd name="connsiteY2" fmla="*/ 0 h 1209124"/>
                <a:gd name="connsiteX3" fmla="*/ 626166 w 626166"/>
                <a:gd name="connsiteY3" fmla="*/ 303142 h 1209124"/>
                <a:gd name="connsiteX4" fmla="*/ 626166 w 626166"/>
                <a:gd name="connsiteY4" fmla="*/ 892466 h 1209124"/>
                <a:gd name="connsiteX5" fmla="*/ 345672 w 626166"/>
                <a:gd name="connsiteY5" fmla="*/ 1208656 h 1209124"/>
                <a:gd name="connsiteX6" fmla="*/ 313898 w 626166"/>
                <a:gd name="connsiteY6" fmla="*/ 1208099 h 1209124"/>
                <a:gd name="connsiteX7" fmla="*/ 0 w 626166"/>
                <a:gd name="connsiteY7" fmla="*/ 892466 h 1209124"/>
                <a:gd name="connsiteX8" fmla="*/ 0 w 626166"/>
                <a:gd name="connsiteY8" fmla="*/ 303142 h 1209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6166" h="1209124">
                  <a:moveTo>
                    <a:pt x="0" y="303142"/>
                  </a:moveTo>
                  <a:cubicBezTo>
                    <a:pt x="0" y="141211"/>
                    <a:pt x="71636" y="1"/>
                    <a:pt x="233567" y="1"/>
                  </a:cubicBezTo>
                  <a:lnTo>
                    <a:pt x="412478" y="0"/>
                  </a:lnTo>
                  <a:cubicBezTo>
                    <a:pt x="574409" y="0"/>
                    <a:pt x="626166" y="141211"/>
                    <a:pt x="626166" y="303142"/>
                  </a:cubicBezTo>
                  <a:lnTo>
                    <a:pt x="626166" y="892466"/>
                  </a:lnTo>
                  <a:cubicBezTo>
                    <a:pt x="626166" y="1054397"/>
                    <a:pt x="507603" y="1208656"/>
                    <a:pt x="345672" y="1208656"/>
                  </a:cubicBezTo>
                  <a:cubicBezTo>
                    <a:pt x="345670" y="1205343"/>
                    <a:pt x="313900" y="1211412"/>
                    <a:pt x="313898" y="1208099"/>
                  </a:cubicBezTo>
                  <a:cubicBezTo>
                    <a:pt x="151967" y="1208099"/>
                    <a:pt x="0" y="1054397"/>
                    <a:pt x="0" y="892466"/>
                  </a:cubicBezTo>
                  <a:lnTo>
                    <a:pt x="0" y="303142"/>
                  </a:lnTo>
                  <a:close/>
                </a:path>
              </a:pathLst>
            </a:custGeom>
            <a:grpFill/>
            <a:ln w="349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막힌 원호 135">
              <a:extLst>
                <a:ext uri="{FF2B5EF4-FFF2-40B4-BE49-F238E27FC236}">
                  <a16:creationId xmlns:a16="http://schemas.microsoft.com/office/drawing/2014/main" id="{BFFC6B7B-5F21-4359-BEF4-DDC26C4BA0C1}"/>
                </a:ext>
              </a:extLst>
            </p:cNvPr>
            <p:cNvSpPr/>
            <p:nvPr/>
          </p:nvSpPr>
          <p:spPr>
            <a:xfrm>
              <a:off x="2103734" y="3002376"/>
              <a:ext cx="861381" cy="963974"/>
            </a:xfrm>
            <a:custGeom>
              <a:avLst/>
              <a:gdLst>
                <a:gd name="connsiteX0" fmla="*/ 6421 w 1188673"/>
                <a:gd name="connsiteY0" fmla="*/ 681464 h 1188673"/>
                <a:gd name="connsiteX1" fmla="*/ 149811 w 1188673"/>
                <a:gd name="connsiteY1" fmla="*/ 199833 h 1188673"/>
                <a:gd name="connsiteX2" fmla="*/ 610993 w 1188673"/>
                <a:gd name="connsiteY2" fmla="*/ 233 h 1188673"/>
                <a:gd name="connsiteX3" fmla="*/ 605291 w 1188673"/>
                <a:gd name="connsiteY3" fmla="*/ 203607 h 1188673"/>
                <a:gd name="connsiteX4" fmla="*/ 301981 w 1188673"/>
                <a:gd name="connsiteY4" fmla="*/ 334880 h 1188673"/>
                <a:gd name="connsiteX5" fmla="*/ 207676 w 1188673"/>
                <a:gd name="connsiteY5" fmla="*/ 651639 h 1188673"/>
                <a:gd name="connsiteX6" fmla="*/ 6421 w 1188673"/>
                <a:gd name="connsiteY6" fmla="*/ 681464 h 1188673"/>
                <a:gd name="connsiteX0" fmla="*/ 6425 w 610997"/>
                <a:gd name="connsiteY0" fmla="*/ 681464 h 683767"/>
                <a:gd name="connsiteX1" fmla="*/ 149815 w 610997"/>
                <a:gd name="connsiteY1" fmla="*/ 199833 h 683767"/>
                <a:gd name="connsiteX2" fmla="*/ 610997 w 610997"/>
                <a:gd name="connsiteY2" fmla="*/ 233 h 683767"/>
                <a:gd name="connsiteX3" fmla="*/ 605295 w 610997"/>
                <a:gd name="connsiteY3" fmla="*/ 203607 h 683767"/>
                <a:gd name="connsiteX4" fmla="*/ 301985 w 610997"/>
                <a:gd name="connsiteY4" fmla="*/ 334880 h 683767"/>
                <a:gd name="connsiteX5" fmla="*/ 275773 w 610997"/>
                <a:gd name="connsiteY5" fmla="*/ 680822 h 683767"/>
                <a:gd name="connsiteX6" fmla="*/ 6425 w 610997"/>
                <a:gd name="connsiteY6" fmla="*/ 681464 h 683767"/>
                <a:gd name="connsiteX0" fmla="*/ 6425 w 610997"/>
                <a:gd name="connsiteY0" fmla="*/ 681464 h 683767"/>
                <a:gd name="connsiteX1" fmla="*/ 149815 w 610997"/>
                <a:gd name="connsiteY1" fmla="*/ 199833 h 683767"/>
                <a:gd name="connsiteX2" fmla="*/ 610997 w 610997"/>
                <a:gd name="connsiteY2" fmla="*/ 233 h 683767"/>
                <a:gd name="connsiteX3" fmla="*/ 595567 w 610997"/>
                <a:gd name="connsiteY3" fmla="*/ 154969 h 683767"/>
                <a:gd name="connsiteX4" fmla="*/ 301985 w 610997"/>
                <a:gd name="connsiteY4" fmla="*/ 334880 h 683767"/>
                <a:gd name="connsiteX5" fmla="*/ 275773 w 610997"/>
                <a:gd name="connsiteY5" fmla="*/ 680822 h 683767"/>
                <a:gd name="connsiteX6" fmla="*/ 6425 w 610997"/>
                <a:gd name="connsiteY6" fmla="*/ 681464 h 683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997" h="683767">
                  <a:moveTo>
                    <a:pt x="6425" y="681464"/>
                  </a:moveTo>
                  <a:cubicBezTo>
                    <a:pt x="-19339" y="507616"/>
                    <a:pt x="33160" y="331280"/>
                    <a:pt x="149815" y="199833"/>
                  </a:cubicBezTo>
                  <a:cubicBezTo>
                    <a:pt x="266470" y="68386"/>
                    <a:pt x="435320" y="-4692"/>
                    <a:pt x="610997" y="233"/>
                  </a:cubicBezTo>
                  <a:lnTo>
                    <a:pt x="595567" y="154969"/>
                  </a:lnTo>
                  <a:cubicBezTo>
                    <a:pt x="480028" y="151730"/>
                    <a:pt x="378707" y="248430"/>
                    <a:pt x="301985" y="334880"/>
                  </a:cubicBezTo>
                  <a:cubicBezTo>
                    <a:pt x="225263" y="421330"/>
                    <a:pt x="258829" y="566486"/>
                    <a:pt x="275773" y="680822"/>
                  </a:cubicBezTo>
                  <a:cubicBezTo>
                    <a:pt x="208688" y="690764"/>
                    <a:pt x="73510" y="671522"/>
                    <a:pt x="6425" y="681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33" name="자유형: 도형 128">
              <a:extLst>
                <a:ext uri="{FF2B5EF4-FFF2-40B4-BE49-F238E27FC236}">
                  <a16:creationId xmlns:a16="http://schemas.microsoft.com/office/drawing/2014/main" id="{09E48C99-4FC1-4F2C-AD94-49C5D835D501}"/>
                </a:ext>
              </a:extLst>
            </p:cNvPr>
            <p:cNvSpPr/>
            <p:nvPr/>
          </p:nvSpPr>
          <p:spPr>
            <a:xfrm rot="21000000">
              <a:off x="1019786" y="4024649"/>
              <a:ext cx="948277" cy="2492473"/>
            </a:xfrm>
            <a:custGeom>
              <a:avLst/>
              <a:gdLst>
                <a:gd name="connsiteX0" fmla="*/ 810820 w 948279"/>
                <a:gd name="connsiteY0" fmla="*/ 13176 h 2492471"/>
                <a:gd name="connsiteX1" fmla="*/ 890541 w 948279"/>
                <a:gd name="connsiteY1" fmla="*/ 50763 h 2492471"/>
                <a:gd name="connsiteX2" fmla="*/ 948279 w 948279"/>
                <a:gd name="connsiteY2" fmla="*/ 103894 h 2492471"/>
                <a:gd name="connsiteX3" fmla="*/ 938298 w 948279"/>
                <a:gd name="connsiteY3" fmla="*/ 110009 h 2492471"/>
                <a:gd name="connsiteX4" fmla="*/ 693849 w 948279"/>
                <a:gd name="connsiteY4" fmla="*/ 613610 h 2492471"/>
                <a:gd name="connsiteX5" fmla="*/ 473392 w 948279"/>
                <a:gd name="connsiteY5" fmla="*/ 1863884 h 2492471"/>
                <a:gd name="connsiteX6" fmla="*/ 621326 w 948279"/>
                <a:gd name="connsiteY6" fmla="*/ 2455353 h 2492471"/>
                <a:gd name="connsiteX7" fmla="*/ 654526 w 948279"/>
                <a:gd name="connsiteY7" fmla="*/ 2489310 h 2492471"/>
                <a:gd name="connsiteX8" fmla="*/ 632338 w 948279"/>
                <a:gd name="connsiteY8" fmla="*/ 2492471 h 2492471"/>
                <a:gd name="connsiteX9" fmla="*/ 576673 w 948279"/>
                <a:gd name="connsiteY9" fmla="*/ 2488230 h 2492471"/>
                <a:gd name="connsiteX10" fmla="*/ 0 w 948279"/>
                <a:gd name="connsiteY10" fmla="*/ 1842037 h 2492471"/>
                <a:gd name="connsiteX11" fmla="*/ 0 w 948279"/>
                <a:gd name="connsiteY11" fmla="*/ 625681 h 2492471"/>
                <a:gd name="connsiteX12" fmla="*/ 404528 w 948279"/>
                <a:gd name="connsiteY12" fmla="*/ 2 h 2492471"/>
                <a:gd name="connsiteX13" fmla="*/ 714395 w 948279"/>
                <a:gd name="connsiteY13" fmla="*/ 0 h 2492471"/>
                <a:gd name="connsiteX14" fmla="*/ 810820 w 948279"/>
                <a:gd name="connsiteY14" fmla="*/ 13176 h 2492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48279" h="2492471">
                  <a:moveTo>
                    <a:pt x="810820" y="13176"/>
                  </a:moveTo>
                  <a:cubicBezTo>
                    <a:pt x="840111" y="21799"/>
                    <a:pt x="866619" y="34490"/>
                    <a:pt x="890541" y="50763"/>
                  </a:cubicBezTo>
                  <a:lnTo>
                    <a:pt x="948279" y="103894"/>
                  </a:lnTo>
                  <a:lnTo>
                    <a:pt x="938298" y="110009"/>
                  </a:lnTo>
                  <a:cubicBezTo>
                    <a:pt x="814270" y="209770"/>
                    <a:pt x="731709" y="398896"/>
                    <a:pt x="693849" y="613610"/>
                  </a:cubicBezTo>
                  <a:lnTo>
                    <a:pt x="473392" y="1863884"/>
                  </a:lnTo>
                  <a:cubicBezTo>
                    <a:pt x="435532" y="2078599"/>
                    <a:pt x="500125" y="2304347"/>
                    <a:pt x="621326" y="2455353"/>
                  </a:cubicBezTo>
                  <a:lnTo>
                    <a:pt x="654526" y="2489310"/>
                  </a:lnTo>
                  <a:lnTo>
                    <a:pt x="632338" y="2492471"/>
                  </a:lnTo>
                  <a:cubicBezTo>
                    <a:pt x="632335" y="2485633"/>
                    <a:pt x="576677" y="2495068"/>
                    <a:pt x="576673" y="2488230"/>
                  </a:cubicBezTo>
                  <a:cubicBezTo>
                    <a:pt x="296215" y="2488230"/>
                    <a:pt x="0" y="2176260"/>
                    <a:pt x="0" y="1842037"/>
                  </a:cubicBezTo>
                  <a:lnTo>
                    <a:pt x="0" y="625681"/>
                  </a:lnTo>
                  <a:cubicBezTo>
                    <a:pt x="0" y="291458"/>
                    <a:pt x="124071" y="2"/>
                    <a:pt x="404528" y="2"/>
                  </a:cubicBezTo>
                  <a:lnTo>
                    <a:pt x="714395" y="0"/>
                  </a:lnTo>
                  <a:cubicBezTo>
                    <a:pt x="749452" y="0"/>
                    <a:pt x="781528" y="4554"/>
                    <a:pt x="810820" y="13176"/>
                  </a:cubicBezTo>
                  <a:close/>
                </a:path>
              </a:pathLst>
            </a:custGeom>
            <a:grpFill/>
            <a:ln w="349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4" name="자유형: 도형 129">
              <a:extLst>
                <a:ext uri="{FF2B5EF4-FFF2-40B4-BE49-F238E27FC236}">
                  <a16:creationId xmlns:a16="http://schemas.microsoft.com/office/drawing/2014/main" id="{CB8F3480-AD49-4B22-8379-3C9F68FD449C}"/>
                </a:ext>
              </a:extLst>
            </p:cNvPr>
            <p:cNvSpPr/>
            <p:nvPr/>
          </p:nvSpPr>
          <p:spPr>
            <a:xfrm rot="638553" flipH="1">
              <a:off x="2580804" y="4025901"/>
              <a:ext cx="970595" cy="2486379"/>
            </a:xfrm>
            <a:custGeom>
              <a:avLst/>
              <a:gdLst>
                <a:gd name="connsiteX0" fmla="*/ 810820 w 970595"/>
                <a:gd name="connsiteY0" fmla="*/ 13176 h 2486380"/>
                <a:gd name="connsiteX1" fmla="*/ 714395 w 970595"/>
                <a:gd name="connsiteY1" fmla="*/ 0 h 2486380"/>
                <a:gd name="connsiteX2" fmla="*/ 404528 w 970595"/>
                <a:gd name="connsiteY2" fmla="*/ 2 h 2486380"/>
                <a:gd name="connsiteX3" fmla="*/ 0 w 970595"/>
                <a:gd name="connsiteY3" fmla="*/ 625681 h 2486380"/>
                <a:gd name="connsiteX4" fmla="*/ 0 w 970595"/>
                <a:gd name="connsiteY4" fmla="*/ 1842037 h 2486380"/>
                <a:gd name="connsiteX5" fmla="*/ 560449 w 970595"/>
                <a:gd name="connsiteY5" fmla="*/ 2485181 h 2486380"/>
                <a:gd name="connsiteX6" fmla="*/ 599656 w 970595"/>
                <a:gd name="connsiteY6" fmla="*/ 2473913 h 2486380"/>
                <a:gd name="connsiteX7" fmla="*/ 663413 w 970595"/>
                <a:gd name="connsiteY7" fmla="*/ 2465457 h 2486380"/>
                <a:gd name="connsiteX8" fmla="*/ 641917 w 970595"/>
                <a:gd name="connsiteY8" fmla="*/ 2440471 h 2486380"/>
                <a:gd name="connsiteX9" fmla="*/ 539647 w 970595"/>
                <a:gd name="connsiteY9" fmla="*/ 1853878 h 2486380"/>
                <a:gd name="connsiteX10" fmla="*/ 774111 w 970595"/>
                <a:gd name="connsiteY10" fmla="*/ 606155 h 2486380"/>
                <a:gd name="connsiteX11" fmla="*/ 937077 w 970595"/>
                <a:gd name="connsiteY11" fmla="*/ 171433 h 2486380"/>
                <a:gd name="connsiteX12" fmla="*/ 970595 w 970595"/>
                <a:gd name="connsiteY12" fmla="*/ 134526 h 2486380"/>
                <a:gd name="connsiteX13" fmla="*/ 954745 w 970595"/>
                <a:gd name="connsiteY13" fmla="*/ 109844 h 2486380"/>
                <a:gd name="connsiteX14" fmla="*/ 810820 w 970595"/>
                <a:gd name="connsiteY14" fmla="*/ 13176 h 24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0595" h="2486380">
                  <a:moveTo>
                    <a:pt x="810820" y="13176"/>
                  </a:moveTo>
                  <a:cubicBezTo>
                    <a:pt x="781528" y="4554"/>
                    <a:pt x="749452" y="0"/>
                    <a:pt x="714395" y="0"/>
                  </a:cubicBezTo>
                  <a:lnTo>
                    <a:pt x="404528" y="2"/>
                  </a:lnTo>
                  <a:cubicBezTo>
                    <a:pt x="124071" y="2"/>
                    <a:pt x="0" y="291457"/>
                    <a:pt x="0" y="625681"/>
                  </a:cubicBezTo>
                  <a:lnTo>
                    <a:pt x="0" y="1842037"/>
                  </a:lnTo>
                  <a:cubicBezTo>
                    <a:pt x="0" y="2176260"/>
                    <a:pt x="279992" y="2485181"/>
                    <a:pt x="560449" y="2485181"/>
                  </a:cubicBezTo>
                  <a:cubicBezTo>
                    <a:pt x="560454" y="2492019"/>
                    <a:pt x="599653" y="2467075"/>
                    <a:pt x="599656" y="2473913"/>
                  </a:cubicBezTo>
                  <a:lnTo>
                    <a:pt x="663413" y="2465457"/>
                  </a:lnTo>
                  <a:lnTo>
                    <a:pt x="641917" y="2440471"/>
                  </a:lnTo>
                  <a:cubicBezTo>
                    <a:pt x="539141" y="2290899"/>
                    <a:pt x="499381" y="2068154"/>
                    <a:pt x="539647" y="1853878"/>
                  </a:cubicBezTo>
                  <a:lnTo>
                    <a:pt x="774111" y="606155"/>
                  </a:lnTo>
                  <a:cubicBezTo>
                    <a:pt x="806323" y="434734"/>
                    <a:pt x="858499" y="278419"/>
                    <a:pt x="937077" y="171433"/>
                  </a:cubicBezTo>
                  <a:lnTo>
                    <a:pt x="970595" y="134526"/>
                  </a:lnTo>
                  <a:lnTo>
                    <a:pt x="954745" y="109844"/>
                  </a:lnTo>
                  <a:cubicBezTo>
                    <a:pt x="916851" y="63939"/>
                    <a:pt x="869403" y="30421"/>
                    <a:pt x="810820" y="13176"/>
                  </a:cubicBezTo>
                  <a:close/>
                </a:path>
              </a:pathLst>
            </a:custGeom>
            <a:grpFill/>
            <a:ln w="349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EA680BA8-0F32-47CF-8ECE-FC07618EDBFF}"/>
              </a:ext>
            </a:extLst>
          </p:cNvPr>
          <p:cNvGrpSpPr/>
          <p:nvPr/>
        </p:nvGrpSpPr>
        <p:grpSpPr>
          <a:xfrm>
            <a:off x="1305109" y="4065640"/>
            <a:ext cx="1645015" cy="1915332"/>
            <a:chOff x="1364812" y="1766707"/>
            <a:chExt cx="1431860" cy="1915332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375FFA0E-C146-4936-8360-F6BCF158E8CE}"/>
                </a:ext>
              </a:extLst>
            </p:cNvPr>
            <p:cNvSpPr txBox="1"/>
            <p:nvPr/>
          </p:nvSpPr>
          <p:spPr>
            <a:xfrm>
              <a:off x="1375861" y="2112379"/>
              <a:ext cx="1420811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B454412F-0EC2-401F-A178-A7EA76F86D21}"/>
                </a:ext>
              </a:extLst>
            </p:cNvPr>
            <p:cNvSpPr txBox="1"/>
            <p:nvPr/>
          </p:nvSpPr>
          <p:spPr>
            <a:xfrm>
              <a:off x="1364812" y="1766707"/>
              <a:ext cx="142836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A436B84-5AF3-4713-B440-439203745AFE}"/>
              </a:ext>
            </a:extLst>
          </p:cNvPr>
          <p:cNvGrpSpPr/>
          <p:nvPr/>
        </p:nvGrpSpPr>
        <p:grpSpPr>
          <a:xfrm>
            <a:off x="4075756" y="4373417"/>
            <a:ext cx="1645015" cy="1176669"/>
            <a:chOff x="1364812" y="1766707"/>
            <a:chExt cx="1431860" cy="1176669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228611D0-D0D8-4A0C-BA3F-68FFA41F2BE1}"/>
                </a:ext>
              </a:extLst>
            </p:cNvPr>
            <p:cNvSpPr txBox="1"/>
            <p:nvPr/>
          </p:nvSpPr>
          <p:spPr>
            <a:xfrm>
              <a:off x="1375861" y="2112379"/>
              <a:ext cx="142081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F7F0CB2-F826-46B3-BD2C-EAC51AEEA27C}"/>
                </a:ext>
              </a:extLst>
            </p:cNvPr>
            <p:cNvSpPr txBox="1"/>
            <p:nvPr/>
          </p:nvSpPr>
          <p:spPr>
            <a:xfrm>
              <a:off x="1364812" y="1766707"/>
              <a:ext cx="142836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03AD0CF1-F5E9-466F-B2F3-67C81684C298}"/>
              </a:ext>
            </a:extLst>
          </p:cNvPr>
          <p:cNvGrpSpPr/>
          <p:nvPr/>
        </p:nvGrpSpPr>
        <p:grpSpPr>
          <a:xfrm>
            <a:off x="4087928" y="1942814"/>
            <a:ext cx="1645015" cy="1176669"/>
            <a:chOff x="1364812" y="1766707"/>
            <a:chExt cx="1431860" cy="1176669"/>
          </a:xfrm>
        </p:grpSpPr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94E36432-E154-4C20-B7BD-0FDE8B6BCA25}"/>
                </a:ext>
              </a:extLst>
            </p:cNvPr>
            <p:cNvSpPr txBox="1"/>
            <p:nvPr/>
          </p:nvSpPr>
          <p:spPr>
            <a:xfrm>
              <a:off x="1375861" y="2112379"/>
              <a:ext cx="142081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</a:t>
              </a: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3FD6A3F6-E00E-44C6-9763-6F448D588AE2}"/>
                </a:ext>
              </a:extLst>
            </p:cNvPr>
            <p:cNvSpPr txBox="1"/>
            <p:nvPr/>
          </p:nvSpPr>
          <p:spPr>
            <a:xfrm>
              <a:off x="1364812" y="1766707"/>
              <a:ext cx="142836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cs typeface="Arial" pitchFamily="34" charset="0"/>
                </a:rPr>
                <a:t>Contents Title</a:t>
              </a:r>
              <a:endParaRPr lang="ko-KR" altLang="en-US" sz="1400" b="1" dirty="0">
                <a:cs typeface="Arial" pitchFamily="34" charset="0"/>
              </a:endParaRP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49CC4770-A6F7-48AA-83A1-7EE2C3A496D4}"/>
              </a:ext>
            </a:extLst>
          </p:cNvPr>
          <p:cNvGrpSpPr/>
          <p:nvPr/>
        </p:nvGrpSpPr>
        <p:grpSpPr>
          <a:xfrm>
            <a:off x="2004160" y="1842739"/>
            <a:ext cx="1645015" cy="807337"/>
            <a:chOff x="1364812" y="1766707"/>
            <a:chExt cx="1431860" cy="807337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C1A6A7BD-A3BA-42C3-A22C-F73394F4432E}"/>
                </a:ext>
              </a:extLst>
            </p:cNvPr>
            <p:cNvSpPr txBox="1"/>
            <p:nvPr/>
          </p:nvSpPr>
          <p:spPr>
            <a:xfrm>
              <a:off x="1375861" y="2112379"/>
              <a:ext cx="142081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PowerPoint.</a:t>
              </a: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407760AA-7A39-4C3A-8041-7B05243F9679}"/>
                </a:ext>
              </a:extLst>
            </p:cNvPr>
            <p:cNvSpPr txBox="1"/>
            <p:nvPr/>
          </p:nvSpPr>
          <p:spPr>
            <a:xfrm>
              <a:off x="1364812" y="1766707"/>
              <a:ext cx="1428364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47" name="Rectangle 46">
            <a:extLst>
              <a:ext uri="{FF2B5EF4-FFF2-40B4-BE49-F238E27FC236}">
                <a16:creationId xmlns:a16="http://schemas.microsoft.com/office/drawing/2014/main" id="{E20425BF-DFA6-4626-A596-8D2CF177B168}"/>
              </a:ext>
            </a:extLst>
          </p:cNvPr>
          <p:cNvSpPr/>
          <p:nvPr/>
        </p:nvSpPr>
        <p:spPr>
          <a:xfrm>
            <a:off x="6293589" y="1567309"/>
            <a:ext cx="5031322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US" sz="2400" dirty="0">
                <a:solidFill>
                  <a:schemeClr val="accent2"/>
                </a:solidFill>
              </a:rPr>
              <a:t>THINGS TO CONSIDER </a:t>
            </a:r>
          </a:p>
          <a:p>
            <a:pPr algn="r"/>
            <a:r>
              <a:rPr lang="en-US" sz="2400" dirty="0">
                <a:solidFill>
                  <a:schemeClr val="accent2"/>
                </a:solidFill>
              </a:rPr>
              <a:t>WHEN BUYING ORGANIC FOOD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FAF0219-8718-4F65-A753-09911A1CAE2C}"/>
              </a:ext>
            </a:extLst>
          </p:cNvPr>
          <p:cNvSpPr txBox="1"/>
          <p:nvPr/>
        </p:nvSpPr>
        <p:spPr>
          <a:xfrm>
            <a:off x="7764509" y="3059207"/>
            <a:ext cx="310968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b="1" dirty="0">
                <a:solidFill>
                  <a:schemeClr val="accent3"/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  <a:endParaRPr lang="ko-KR" altLang="en-US" sz="12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B3E1AB0B-8BB8-4F1B-85AC-22EB7D097411}"/>
              </a:ext>
            </a:extLst>
          </p:cNvPr>
          <p:cNvSpPr txBox="1"/>
          <p:nvPr/>
        </p:nvSpPr>
        <p:spPr>
          <a:xfrm>
            <a:off x="8160631" y="4062523"/>
            <a:ext cx="2713565" cy="2646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altLang="ko-KR" sz="1400" dirty="0">
                <a:cs typeface="Arial" pitchFamily="34" charset="0"/>
              </a:rPr>
              <a:t>Presentation</a:t>
            </a: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03931E7B-CE81-4B68-BA8E-D5F7E4CBCD03}"/>
              </a:ext>
            </a:extLst>
          </p:cNvPr>
          <p:cNvSpPr txBox="1"/>
          <p:nvPr/>
        </p:nvSpPr>
        <p:spPr>
          <a:xfrm>
            <a:off x="8160631" y="5026003"/>
            <a:ext cx="2713565" cy="2646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altLang="ko-KR" sz="1400" dirty="0">
                <a:cs typeface="Arial" pitchFamily="34" charset="0"/>
              </a:rPr>
              <a:t>Portfolio Presentation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B595F3D5-E365-42BB-8E18-8B65B1580A71}"/>
              </a:ext>
            </a:extLst>
          </p:cNvPr>
          <p:cNvSpPr txBox="1"/>
          <p:nvPr/>
        </p:nvSpPr>
        <p:spPr>
          <a:xfrm>
            <a:off x="8160631" y="4704843"/>
            <a:ext cx="2713565" cy="2646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altLang="ko-KR" sz="1400" dirty="0">
                <a:cs typeface="Arial" pitchFamily="34" charset="0"/>
              </a:rPr>
              <a:t>Simple Portfolio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F80E5D1E-9045-481E-93FE-62EB3E9150C4}"/>
              </a:ext>
            </a:extLst>
          </p:cNvPr>
          <p:cNvSpPr txBox="1"/>
          <p:nvPr/>
        </p:nvSpPr>
        <p:spPr>
          <a:xfrm>
            <a:off x="8160631" y="4383683"/>
            <a:ext cx="2713565" cy="2646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80000"/>
              </a:lnSpc>
            </a:pPr>
            <a:r>
              <a:rPr lang="en-US" altLang="ko-KR" sz="1400" dirty="0">
                <a:cs typeface="Arial" pitchFamily="34" charset="0"/>
              </a:rPr>
              <a:t>Portfolio</a:t>
            </a:r>
          </a:p>
        </p:txBody>
      </p:sp>
      <p:sp>
        <p:nvSpPr>
          <p:cNvPr id="53" name="Text Placeholder 17">
            <a:extLst>
              <a:ext uri="{FF2B5EF4-FFF2-40B4-BE49-F238E27FC236}">
                <a16:creationId xmlns:a16="http://schemas.microsoft.com/office/drawing/2014/main" id="{C16D3AF7-FF84-4B93-9139-2DE5954DECBD}"/>
              </a:ext>
            </a:extLst>
          </p:cNvPr>
          <p:cNvSpPr txBox="1">
            <a:spLocks/>
          </p:cNvSpPr>
          <p:nvPr/>
        </p:nvSpPr>
        <p:spPr>
          <a:xfrm>
            <a:off x="7288259" y="6312612"/>
            <a:ext cx="3752850" cy="411758"/>
          </a:xfrm>
          <a:prstGeom prst="rect">
            <a:avLst/>
          </a:prstGeom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r">
              <a:buNone/>
            </a:pPr>
            <a:r>
              <a:rPr lang="en-US" sz="2000" b="1" i="1" spc="300" dirty="0">
                <a:solidFill>
                  <a:schemeClr val="accent2"/>
                </a:solidFill>
                <a:cs typeface="Arial" pitchFamily="34" charset="0"/>
              </a:rPr>
              <a:t>100% ORGANIC FOOD</a:t>
            </a:r>
          </a:p>
        </p:txBody>
      </p:sp>
    </p:spTree>
    <p:extLst>
      <p:ext uri="{BB962C8B-B14F-4D97-AF65-F5344CB8AC3E}">
        <p14:creationId xmlns:p14="http://schemas.microsoft.com/office/powerpoint/2010/main" val="724995317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66F2BE5-3442-42F8-8E82-C5A3C68A47D0}"/>
              </a:ext>
            </a:extLst>
          </p:cNvPr>
          <p:cNvGrpSpPr/>
          <p:nvPr/>
        </p:nvGrpSpPr>
        <p:grpSpPr>
          <a:xfrm>
            <a:off x="909185" y="4308807"/>
            <a:ext cx="2738140" cy="1085948"/>
            <a:chOff x="302738" y="4417056"/>
            <a:chExt cx="2851594" cy="1085948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C8C8E583-C3E5-4FFB-AC5C-2AE093754BB9}"/>
                </a:ext>
              </a:extLst>
            </p:cNvPr>
            <p:cNvSpPr txBox="1"/>
            <p:nvPr/>
          </p:nvSpPr>
          <p:spPr>
            <a:xfrm>
              <a:off x="302738" y="4417056"/>
              <a:ext cx="285159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F3FAAC3-B900-47FA-99D1-E8B724FDA6AD}"/>
                </a:ext>
              </a:extLst>
            </p:cNvPr>
            <p:cNvSpPr txBox="1"/>
            <p:nvPr/>
          </p:nvSpPr>
          <p:spPr>
            <a:xfrm>
              <a:off x="302738" y="4672007"/>
              <a:ext cx="2851594" cy="830997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CABB0D62-D9D8-4C67-9673-3800CDC3E050}"/>
              </a:ext>
            </a:extLst>
          </p:cNvPr>
          <p:cNvGrpSpPr/>
          <p:nvPr/>
        </p:nvGrpSpPr>
        <p:grpSpPr>
          <a:xfrm>
            <a:off x="747301" y="1921015"/>
            <a:ext cx="2738140" cy="1085948"/>
            <a:chOff x="302738" y="4417056"/>
            <a:chExt cx="2851594" cy="1085948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0E51B829-DF4A-4C8B-9D00-EBD86182FDDC}"/>
                </a:ext>
              </a:extLst>
            </p:cNvPr>
            <p:cNvSpPr txBox="1"/>
            <p:nvPr/>
          </p:nvSpPr>
          <p:spPr>
            <a:xfrm>
              <a:off x="302738" y="4417056"/>
              <a:ext cx="285159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2E9A5BD0-9D56-481D-8FDC-0C7E5EEBBD87}"/>
                </a:ext>
              </a:extLst>
            </p:cNvPr>
            <p:cNvSpPr txBox="1"/>
            <p:nvPr/>
          </p:nvSpPr>
          <p:spPr>
            <a:xfrm>
              <a:off x="302738" y="4672007"/>
              <a:ext cx="2851594" cy="830997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cxnSp>
        <p:nvCxnSpPr>
          <p:cNvPr id="9" name="Elbow Connector 10">
            <a:extLst>
              <a:ext uri="{FF2B5EF4-FFF2-40B4-BE49-F238E27FC236}">
                <a16:creationId xmlns:a16="http://schemas.microsoft.com/office/drawing/2014/main" id="{7F2D6803-3718-4A6A-863C-99F92A2798F5}"/>
              </a:ext>
            </a:extLst>
          </p:cNvPr>
          <p:cNvCxnSpPr>
            <a:cxnSpLocks/>
          </p:cNvCxnSpPr>
          <p:nvPr/>
        </p:nvCxnSpPr>
        <p:spPr>
          <a:xfrm flipV="1">
            <a:off x="6570009" y="2383611"/>
            <a:ext cx="1808489" cy="964094"/>
          </a:xfrm>
          <a:prstGeom prst="bentConnector3">
            <a:avLst>
              <a:gd name="adj1" fmla="val -1057"/>
            </a:avLst>
          </a:prstGeom>
          <a:ln>
            <a:solidFill>
              <a:schemeClr val="bg1">
                <a:lumMod val="65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Elbow Connector 124">
            <a:extLst>
              <a:ext uri="{FF2B5EF4-FFF2-40B4-BE49-F238E27FC236}">
                <a16:creationId xmlns:a16="http://schemas.microsoft.com/office/drawing/2014/main" id="{58026AD4-28E9-46AF-BFDB-DE66BCC0B895}"/>
              </a:ext>
            </a:extLst>
          </p:cNvPr>
          <p:cNvCxnSpPr>
            <a:cxnSpLocks/>
          </p:cNvCxnSpPr>
          <p:nvPr/>
        </p:nvCxnSpPr>
        <p:spPr>
          <a:xfrm rot="10800000" flipV="1">
            <a:off x="8123682" y="3898399"/>
            <a:ext cx="1332682" cy="758972"/>
          </a:xfrm>
          <a:prstGeom prst="bentConnector3">
            <a:avLst>
              <a:gd name="adj1" fmla="val 98905"/>
            </a:avLst>
          </a:prstGeom>
          <a:ln>
            <a:solidFill>
              <a:schemeClr val="bg1">
                <a:lumMod val="65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Elbow Connector 132">
            <a:extLst>
              <a:ext uri="{FF2B5EF4-FFF2-40B4-BE49-F238E27FC236}">
                <a16:creationId xmlns:a16="http://schemas.microsoft.com/office/drawing/2014/main" id="{7841DB83-7B35-471E-9A6D-571BF9DF37CF}"/>
              </a:ext>
            </a:extLst>
          </p:cNvPr>
          <p:cNvCxnSpPr>
            <a:cxnSpLocks/>
          </p:cNvCxnSpPr>
          <p:nvPr/>
        </p:nvCxnSpPr>
        <p:spPr>
          <a:xfrm flipV="1">
            <a:off x="3221305" y="3718158"/>
            <a:ext cx="1597847" cy="529168"/>
          </a:xfrm>
          <a:prstGeom prst="bentConnector3">
            <a:avLst>
              <a:gd name="adj1" fmla="val -530"/>
            </a:avLst>
          </a:prstGeom>
          <a:ln>
            <a:solidFill>
              <a:schemeClr val="bg1">
                <a:lumMod val="65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Elbow Connector 138">
            <a:extLst>
              <a:ext uri="{FF2B5EF4-FFF2-40B4-BE49-F238E27FC236}">
                <a16:creationId xmlns:a16="http://schemas.microsoft.com/office/drawing/2014/main" id="{15995566-6D5F-40E7-8321-331394D19E89}"/>
              </a:ext>
            </a:extLst>
          </p:cNvPr>
          <p:cNvCxnSpPr>
            <a:cxnSpLocks/>
          </p:cNvCxnSpPr>
          <p:nvPr/>
        </p:nvCxnSpPr>
        <p:spPr>
          <a:xfrm>
            <a:off x="3657781" y="2059515"/>
            <a:ext cx="1150621" cy="270012"/>
          </a:xfrm>
          <a:prstGeom prst="bentConnector3">
            <a:avLst>
              <a:gd name="adj1" fmla="val 99880"/>
            </a:avLst>
          </a:prstGeom>
          <a:ln>
            <a:solidFill>
              <a:schemeClr val="bg1">
                <a:lumMod val="65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CC69EFC-824B-4886-806A-8B28150FDA7D}"/>
              </a:ext>
            </a:extLst>
          </p:cNvPr>
          <p:cNvGrpSpPr/>
          <p:nvPr/>
        </p:nvGrpSpPr>
        <p:grpSpPr>
          <a:xfrm>
            <a:off x="8924837" y="2194521"/>
            <a:ext cx="2738140" cy="1085948"/>
            <a:chOff x="302738" y="4417056"/>
            <a:chExt cx="2851594" cy="1085948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D7CB195E-6846-426F-89F9-ED21F56B4F9C}"/>
                </a:ext>
              </a:extLst>
            </p:cNvPr>
            <p:cNvSpPr txBox="1"/>
            <p:nvPr/>
          </p:nvSpPr>
          <p:spPr>
            <a:xfrm>
              <a:off x="302738" y="4417056"/>
              <a:ext cx="285159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0AC1D41-13FD-468C-A251-875825852212}"/>
                </a:ext>
              </a:extLst>
            </p:cNvPr>
            <p:cNvSpPr txBox="1"/>
            <p:nvPr/>
          </p:nvSpPr>
          <p:spPr>
            <a:xfrm>
              <a:off x="302738" y="4672007"/>
              <a:ext cx="2851594" cy="830997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BBB877B-EA18-479F-B727-5D8821F16033}"/>
              </a:ext>
            </a:extLst>
          </p:cNvPr>
          <p:cNvGrpSpPr/>
          <p:nvPr/>
        </p:nvGrpSpPr>
        <p:grpSpPr>
          <a:xfrm>
            <a:off x="8924837" y="4496281"/>
            <a:ext cx="2738140" cy="1085948"/>
            <a:chOff x="302738" y="4417056"/>
            <a:chExt cx="2851594" cy="1085948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E71B6E78-C02E-4B19-8356-9E7B5DDC6C9F}"/>
                </a:ext>
              </a:extLst>
            </p:cNvPr>
            <p:cNvSpPr txBox="1"/>
            <p:nvPr/>
          </p:nvSpPr>
          <p:spPr>
            <a:xfrm>
              <a:off x="302738" y="4417056"/>
              <a:ext cx="285159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5DEA988-DEE0-4995-AADF-DFCEAAC57DD4}"/>
                </a:ext>
              </a:extLst>
            </p:cNvPr>
            <p:cNvSpPr txBox="1"/>
            <p:nvPr/>
          </p:nvSpPr>
          <p:spPr>
            <a:xfrm>
              <a:off x="302738" y="4672007"/>
              <a:ext cx="2851594" cy="830997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hope and I believe that this Template will your Time.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aphic 475">
            <a:extLst>
              <a:ext uri="{FF2B5EF4-FFF2-40B4-BE49-F238E27FC236}">
                <a16:creationId xmlns:a16="http://schemas.microsoft.com/office/drawing/2014/main" id="{97B2B7FB-E5F0-46BF-9119-C15C8B0BE7A9}"/>
              </a:ext>
            </a:extLst>
          </p:cNvPr>
          <p:cNvGrpSpPr/>
          <p:nvPr/>
        </p:nvGrpSpPr>
        <p:grpSpPr>
          <a:xfrm>
            <a:off x="3281904" y="1361724"/>
            <a:ext cx="4976488" cy="4892584"/>
            <a:chOff x="2612458" y="-43"/>
            <a:chExt cx="6970898" cy="6853351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D802FE8-B404-44E1-AF5A-CA4A3E017B8C}"/>
                </a:ext>
              </a:extLst>
            </p:cNvPr>
            <p:cNvSpPr/>
            <p:nvPr/>
          </p:nvSpPr>
          <p:spPr>
            <a:xfrm>
              <a:off x="5682647" y="-43"/>
              <a:ext cx="630530" cy="272452"/>
            </a:xfrm>
            <a:custGeom>
              <a:avLst/>
              <a:gdLst>
                <a:gd name="connsiteX0" fmla="*/ 0 w 630531"/>
                <a:gd name="connsiteY0" fmla="*/ 256146 h 272451"/>
                <a:gd name="connsiteX1" fmla="*/ 17904 w 630531"/>
                <a:gd name="connsiteY1" fmla="*/ 219560 h 272451"/>
                <a:gd name="connsiteX2" fmla="*/ 145567 w 630531"/>
                <a:gd name="connsiteY2" fmla="*/ 91897 h 272451"/>
                <a:gd name="connsiteX3" fmla="*/ 300475 w 630531"/>
                <a:gd name="connsiteY3" fmla="*/ 7826 h 272451"/>
                <a:gd name="connsiteX4" fmla="*/ 335505 w 630531"/>
                <a:gd name="connsiteY4" fmla="*/ 42 h 272451"/>
                <a:gd name="connsiteX5" fmla="*/ 462390 w 630531"/>
                <a:gd name="connsiteY5" fmla="*/ 28065 h 272451"/>
                <a:gd name="connsiteX6" fmla="*/ 518437 w 630531"/>
                <a:gd name="connsiteY6" fmla="*/ 88005 h 272451"/>
                <a:gd name="connsiteX7" fmla="*/ 556580 w 630531"/>
                <a:gd name="connsiteY7" fmla="*/ 168962 h 272451"/>
                <a:gd name="connsiteX8" fmla="*/ 635980 w 630531"/>
                <a:gd name="connsiteY8" fmla="*/ 274050 h 272451"/>
                <a:gd name="connsiteX9" fmla="*/ 0 w 630531"/>
                <a:gd name="connsiteY9" fmla="*/ 256146 h 272451"/>
                <a:gd name="connsiteX10" fmla="*/ 0 w 630531"/>
                <a:gd name="connsiteY10" fmla="*/ 256146 h 272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0531" h="272451">
                  <a:moveTo>
                    <a:pt x="0" y="256146"/>
                  </a:moveTo>
                  <a:cubicBezTo>
                    <a:pt x="6228" y="244470"/>
                    <a:pt x="14012" y="232793"/>
                    <a:pt x="17904" y="219560"/>
                  </a:cubicBezTo>
                  <a:cubicBezTo>
                    <a:pt x="39700" y="155729"/>
                    <a:pt x="91855" y="123034"/>
                    <a:pt x="145567" y="91897"/>
                  </a:cubicBezTo>
                  <a:cubicBezTo>
                    <a:pt x="196944" y="63095"/>
                    <a:pt x="249099" y="35850"/>
                    <a:pt x="300475" y="7826"/>
                  </a:cubicBezTo>
                  <a:cubicBezTo>
                    <a:pt x="311373" y="1599"/>
                    <a:pt x="323050" y="42"/>
                    <a:pt x="335505" y="42"/>
                  </a:cubicBezTo>
                  <a:cubicBezTo>
                    <a:pt x="379876" y="-737"/>
                    <a:pt x="421911" y="9383"/>
                    <a:pt x="462390" y="28065"/>
                  </a:cubicBezTo>
                  <a:cubicBezTo>
                    <a:pt x="488856" y="40520"/>
                    <a:pt x="498976" y="68544"/>
                    <a:pt x="518437" y="88005"/>
                  </a:cubicBezTo>
                  <a:cubicBezTo>
                    <a:pt x="541790" y="109801"/>
                    <a:pt x="548017" y="140160"/>
                    <a:pt x="556580" y="168962"/>
                  </a:cubicBezTo>
                  <a:cubicBezTo>
                    <a:pt x="565921" y="201656"/>
                    <a:pt x="607178" y="246805"/>
                    <a:pt x="635980" y="274050"/>
                  </a:cubicBezTo>
                  <a:cubicBezTo>
                    <a:pt x="632867" y="277943"/>
                    <a:pt x="6228" y="259260"/>
                    <a:pt x="0" y="256146"/>
                  </a:cubicBezTo>
                  <a:lnTo>
                    <a:pt x="0" y="256146"/>
                  </a:lnTo>
                  <a:close/>
                </a:path>
              </a:pathLst>
            </a:custGeom>
            <a:solidFill>
              <a:srgbClr val="F5E2C6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841121F-CD00-4B57-A163-37E0F942176B}"/>
                </a:ext>
              </a:extLst>
            </p:cNvPr>
            <p:cNvSpPr/>
            <p:nvPr/>
          </p:nvSpPr>
          <p:spPr>
            <a:xfrm>
              <a:off x="5683427" y="189293"/>
              <a:ext cx="630530" cy="77843"/>
            </a:xfrm>
            <a:custGeom>
              <a:avLst/>
              <a:gdLst>
                <a:gd name="connsiteX0" fmla="*/ 631310 w 630531"/>
                <a:gd name="connsiteY0" fmla="*/ 80043 h 77843"/>
                <a:gd name="connsiteX1" fmla="*/ 583047 w 630531"/>
                <a:gd name="connsiteY1" fmla="*/ 27110 h 77843"/>
                <a:gd name="connsiteX2" fmla="*/ 408678 w 630531"/>
                <a:gd name="connsiteY2" fmla="*/ 8427 h 77843"/>
                <a:gd name="connsiteX3" fmla="*/ 158022 w 630531"/>
                <a:gd name="connsiteY3" fmla="*/ 4535 h 77843"/>
                <a:gd name="connsiteX4" fmla="*/ 17904 w 630531"/>
                <a:gd name="connsiteY4" fmla="*/ 28666 h 77843"/>
                <a:gd name="connsiteX5" fmla="*/ 17904 w 630531"/>
                <a:gd name="connsiteY5" fmla="*/ 29445 h 77843"/>
                <a:gd name="connsiteX6" fmla="*/ 0 w 630531"/>
                <a:gd name="connsiteY6" fmla="*/ 66031 h 77843"/>
                <a:gd name="connsiteX7" fmla="*/ 778 w 630531"/>
                <a:gd name="connsiteY7" fmla="*/ 66810 h 77843"/>
                <a:gd name="connsiteX8" fmla="*/ 15569 w 630531"/>
                <a:gd name="connsiteY8" fmla="*/ 67588 h 77843"/>
                <a:gd name="connsiteX9" fmla="*/ 133891 w 630531"/>
                <a:gd name="connsiteY9" fmla="*/ 47349 h 77843"/>
                <a:gd name="connsiteX10" fmla="*/ 384546 w 630531"/>
                <a:gd name="connsiteY10" fmla="*/ 51241 h 77843"/>
                <a:gd name="connsiteX11" fmla="*/ 631310 w 630531"/>
                <a:gd name="connsiteY11" fmla="*/ 80043 h 7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0531" h="77843">
                  <a:moveTo>
                    <a:pt x="631310" y="80043"/>
                  </a:moveTo>
                  <a:cubicBezTo>
                    <a:pt x="615741" y="65253"/>
                    <a:pt x="597837" y="46570"/>
                    <a:pt x="583047" y="27110"/>
                  </a:cubicBezTo>
                  <a:cubicBezTo>
                    <a:pt x="519994" y="19325"/>
                    <a:pt x="455384" y="12319"/>
                    <a:pt x="408678" y="8427"/>
                  </a:cubicBezTo>
                  <a:cubicBezTo>
                    <a:pt x="322271" y="2200"/>
                    <a:pt x="244428" y="-4806"/>
                    <a:pt x="158022" y="4535"/>
                  </a:cubicBezTo>
                  <a:cubicBezTo>
                    <a:pt x="131555" y="7649"/>
                    <a:pt x="53712" y="22439"/>
                    <a:pt x="17904" y="28666"/>
                  </a:cubicBezTo>
                  <a:cubicBezTo>
                    <a:pt x="17904" y="28666"/>
                    <a:pt x="17904" y="29445"/>
                    <a:pt x="17904" y="29445"/>
                  </a:cubicBezTo>
                  <a:cubicBezTo>
                    <a:pt x="14012" y="41900"/>
                    <a:pt x="6227" y="53576"/>
                    <a:pt x="0" y="66031"/>
                  </a:cubicBezTo>
                  <a:lnTo>
                    <a:pt x="778" y="66810"/>
                  </a:lnTo>
                  <a:cubicBezTo>
                    <a:pt x="1557" y="66810"/>
                    <a:pt x="6227" y="67588"/>
                    <a:pt x="15569" y="67588"/>
                  </a:cubicBezTo>
                  <a:cubicBezTo>
                    <a:pt x="55269" y="60582"/>
                    <a:pt x="111316" y="49684"/>
                    <a:pt x="133891" y="47349"/>
                  </a:cubicBezTo>
                  <a:cubicBezTo>
                    <a:pt x="220297" y="38008"/>
                    <a:pt x="298140" y="45014"/>
                    <a:pt x="384546" y="51241"/>
                  </a:cubicBezTo>
                  <a:cubicBezTo>
                    <a:pt x="448378" y="56690"/>
                    <a:pt x="550353" y="68367"/>
                    <a:pt x="631310" y="80043"/>
                  </a:cubicBezTo>
                  <a:close/>
                </a:path>
              </a:pathLst>
            </a:custGeom>
            <a:solidFill>
              <a:srgbClr val="998675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761D867-C172-4216-95E1-D907B9FCFDEB}"/>
                </a:ext>
              </a:extLst>
            </p:cNvPr>
            <p:cNvSpPr/>
            <p:nvPr/>
          </p:nvSpPr>
          <p:spPr>
            <a:xfrm>
              <a:off x="4070066" y="3049893"/>
              <a:ext cx="2202966" cy="2584392"/>
            </a:xfrm>
            <a:custGeom>
              <a:avLst/>
              <a:gdLst>
                <a:gd name="connsiteX0" fmla="*/ 2187846 w 2202967"/>
                <a:gd name="connsiteY0" fmla="*/ 1789619 h 2584399"/>
                <a:gd name="connsiteX1" fmla="*/ 2208864 w 2202967"/>
                <a:gd name="connsiteY1" fmla="*/ 1567766 h 2584399"/>
                <a:gd name="connsiteX2" fmla="*/ 2136469 w 2202967"/>
                <a:gd name="connsiteY2" fmla="*/ 1394175 h 2584399"/>
                <a:gd name="connsiteX3" fmla="*/ 1797072 w 2202967"/>
                <a:gd name="connsiteY3" fmla="*/ 728614 h 2584399"/>
                <a:gd name="connsiteX4" fmla="*/ 1690427 w 2202967"/>
                <a:gd name="connsiteY4" fmla="*/ 120657 h 2584399"/>
                <a:gd name="connsiteX5" fmla="*/ 789779 w 2202967"/>
                <a:gd name="connsiteY5" fmla="*/ 0 h 2584399"/>
                <a:gd name="connsiteX6" fmla="*/ 716606 w 2202967"/>
                <a:gd name="connsiteY6" fmla="*/ 562029 h 2584399"/>
                <a:gd name="connsiteX7" fmla="*/ 793671 w 2202967"/>
                <a:gd name="connsiteY7" fmla="*/ 774541 h 2584399"/>
                <a:gd name="connsiteX8" fmla="*/ 792893 w 2202967"/>
                <a:gd name="connsiteY8" fmla="*/ 1019748 h 2584399"/>
                <a:gd name="connsiteX9" fmla="*/ 785887 w 2202967"/>
                <a:gd name="connsiteY9" fmla="*/ 1046215 h 2584399"/>
                <a:gd name="connsiteX10" fmla="*/ 603733 w 2202967"/>
                <a:gd name="connsiteY10" fmla="*/ 1387169 h 2584399"/>
                <a:gd name="connsiteX11" fmla="*/ 574931 w 2202967"/>
                <a:gd name="connsiteY11" fmla="*/ 1416749 h 2584399"/>
                <a:gd name="connsiteX12" fmla="*/ 277570 w 2202967"/>
                <a:gd name="connsiteY12" fmla="*/ 1591119 h 2584399"/>
                <a:gd name="connsiteX13" fmla="*/ 254995 w 2202967"/>
                <a:gd name="connsiteY13" fmla="*/ 1607465 h 2584399"/>
                <a:gd name="connsiteX14" fmla="*/ 6675 w 2202967"/>
                <a:gd name="connsiteY14" fmla="*/ 1877582 h 2584399"/>
                <a:gd name="connsiteX15" fmla="*/ 5118 w 2202967"/>
                <a:gd name="connsiteY15" fmla="*/ 1899378 h 2584399"/>
                <a:gd name="connsiteX16" fmla="*/ 8232 w 2202967"/>
                <a:gd name="connsiteY16" fmla="*/ 1912612 h 2584399"/>
                <a:gd name="connsiteX17" fmla="*/ 37812 w 2202967"/>
                <a:gd name="connsiteY17" fmla="*/ 2069855 h 2584399"/>
                <a:gd name="connsiteX18" fmla="*/ 201283 w 2202967"/>
                <a:gd name="connsiteY18" fmla="*/ 2206081 h 2584399"/>
                <a:gd name="connsiteX19" fmla="*/ 349964 w 2202967"/>
                <a:gd name="connsiteY19" fmla="*/ 2265242 h 2584399"/>
                <a:gd name="connsiteX20" fmla="*/ 356970 w 2202967"/>
                <a:gd name="connsiteY20" fmla="*/ 2262128 h 2584399"/>
                <a:gd name="connsiteX21" fmla="*/ 506429 w 2202967"/>
                <a:gd name="connsiteY21" fmla="*/ 2235662 h 2584399"/>
                <a:gd name="connsiteX22" fmla="*/ 525111 w 2202967"/>
                <a:gd name="connsiteY22" fmla="*/ 2217758 h 2584399"/>
                <a:gd name="connsiteX23" fmla="*/ 546908 w 2202967"/>
                <a:gd name="connsiteY23" fmla="*/ 2143806 h 2584399"/>
                <a:gd name="connsiteX24" fmla="*/ 588165 w 2202967"/>
                <a:gd name="connsiteY24" fmla="*/ 2065184 h 2584399"/>
                <a:gd name="connsiteX25" fmla="*/ 603733 w 2202967"/>
                <a:gd name="connsiteY25" fmla="*/ 2057400 h 2584399"/>
                <a:gd name="connsiteX26" fmla="*/ 697924 w 2202967"/>
                <a:gd name="connsiteY26" fmla="*/ 2044945 h 2584399"/>
                <a:gd name="connsiteX27" fmla="*/ 728283 w 2202967"/>
                <a:gd name="connsiteY27" fmla="*/ 2036383 h 2584399"/>
                <a:gd name="connsiteX28" fmla="*/ 797563 w 2202967"/>
                <a:gd name="connsiteY28" fmla="*/ 1976443 h 2584399"/>
                <a:gd name="connsiteX29" fmla="*/ 1094146 w 2202967"/>
                <a:gd name="connsiteY29" fmla="*/ 1675968 h 2584399"/>
                <a:gd name="connsiteX30" fmla="*/ 1168876 w 2202967"/>
                <a:gd name="connsiteY30" fmla="*/ 1566987 h 2584399"/>
                <a:gd name="connsiteX31" fmla="*/ 1204684 w 2202967"/>
                <a:gd name="connsiteY31" fmla="*/ 1492257 h 2584399"/>
                <a:gd name="connsiteX32" fmla="*/ 1271629 w 2202967"/>
                <a:gd name="connsiteY32" fmla="*/ 1372378 h 2584399"/>
                <a:gd name="connsiteX33" fmla="*/ 1291090 w 2202967"/>
                <a:gd name="connsiteY33" fmla="*/ 1412079 h 2584399"/>
                <a:gd name="connsiteX34" fmla="*/ 1456118 w 2202967"/>
                <a:gd name="connsiteY34" fmla="*/ 1626926 h 2584399"/>
                <a:gd name="connsiteX35" fmla="*/ 1478693 w 2202967"/>
                <a:gd name="connsiteY35" fmla="*/ 1659621 h 2584399"/>
                <a:gd name="connsiteX36" fmla="*/ 1572883 w 2202967"/>
                <a:gd name="connsiteY36" fmla="*/ 1852672 h 2584399"/>
                <a:gd name="connsiteX37" fmla="*/ 1579111 w 2202967"/>
                <a:gd name="connsiteY37" fmla="*/ 1865127 h 2584399"/>
                <a:gd name="connsiteX38" fmla="*/ 1550309 w 2202967"/>
                <a:gd name="connsiteY38" fmla="*/ 2043388 h 2584399"/>
                <a:gd name="connsiteX39" fmla="*/ 1518393 w 2202967"/>
                <a:gd name="connsiteY39" fmla="*/ 2093208 h 2584399"/>
                <a:gd name="connsiteX40" fmla="*/ 1512944 w 2202967"/>
                <a:gd name="connsiteY40" fmla="*/ 2119675 h 2584399"/>
                <a:gd name="connsiteX41" fmla="*/ 1536297 w 2202967"/>
                <a:gd name="connsiteY41" fmla="*/ 2238775 h 2584399"/>
                <a:gd name="connsiteX42" fmla="*/ 1533183 w 2202967"/>
                <a:gd name="connsiteY42" fmla="*/ 2266021 h 2584399"/>
                <a:gd name="connsiteX43" fmla="*/ 1469352 w 2202967"/>
                <a:gd name="connsiteY43" fmla="*/ 2403803 h 2584399"/>
                <a:gd name="connsiteX44" fmla="*/ 1489591 w 2202967"/>
                <a:gd name="connsiteY44" fmla="*/ 2459850 h 2584399"/>
                <a:gd name="connsiteX45" fmla="*/ 1513722 w 2202967"/>
                <a:gd name="connsiteY45" fmla="*/ 2477754 h 2584399"/>
                <a:gd name="connsiteX46" fmla="*/ 1724678 w 2202967"/>
                <a:gd name="connsiteY46" fmla="*/ 2579729 h 2584399"/>
                <a:gd name="connsiteX47" fmla="*/ 1776833 w 2202967"/>
                <a:gd name="connsiteY47" fmla="*/ 2582843 h 2584399"/>
                <a:gd name="connsiteX48" fmla="*/ 1906053 w 2202967"/>
                <a:gd name="connsiteY48" fmla="*/ 2541586 h 2584399"/>
                <a:gd name="connsiteX49" fmla="*/ 1985453 w 2202967"/>
                <a:gd name="connsiteY49" fmla="*/ 2512005 h 2584399"/>
                <a:gd name="connsiteX50" fmla="*/ 2032159 w 2202967"/>
                <a:gd name="connsiteY50" fmla="*/ 2461407 h 2584399"/>
                <a:gd name="connsiteX51" fmla="*/ 2060961 w 2202967"/>
                <a:gd name="connsiteY51" fmla="*/ 2385899 h 2584399"/>
                <a:gd name="connsiteX52" fmla="*/ 2158265 w 2202967"/>
                <a:gd name="connsiteY52" fmla="*/ 2027820 h 2584399"/>
                <a:gd name="connsiteX53" fmla="*/ 2187846 w 2202967"/>
                <a:gd name="connsiteY53" fmla="*/ 1789619 h 2584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202967" h="2584399">
                  <a:moveTo>
                    <a:pt x="2187846" y="1789619"/>
                  </a:moveTo>
                  <a:cubicBezTo>
                    <a:pt x="2187068" y="1738242"/>
                    <a:pt x="2208864" y="1580999"/>
                    <a:pt x="2208864" y="1567766"/>
                  </a:cubicBezTo>
                  <a:cubicBezTo>
                    <a:pt x="2208864" y="1521060"/>
                    <a:pt x="2152038" y="1419084"/>
                    <a:pt x="2136469" y="1394175"/>
                  </a:cubicBezTo>
                  <a:cubicBezTo>
                    <a:pt x="1982339" y="1148968"/>
                    <a:pt x="1840664" y="850828"/>
                    <a:pt x="1797072" y="728614"/>
                  </a:cubicBezTo>
                  <a:cubicBezTo>
                    <a:pt x="1670187" y="372870"/>
                    <a:pt x="1669409" y="326164"/>
                    <a:pt x="1690427" y="120657"/>
                  </a:cubicBezTo>
                  <a:cubicBezTo>
                    <a:pt x="1433544" y="31916"/>
                    <a:pt x="867622" y="0"/>
                    <a:pt x="789779" y="0"/>
                  </a:cubicBezTo>
                  <a:cubicBezTo>
                    <a:pt x="729061" y="96526"/>
                    <a:pt x="690139" y="518437"/>
                    <a:pt x="716606" y="562029"/>
                  </a:cubicBezTo>
                  <a:cubicBezTo>
                    <a:pt x="721277" y="569814"/>
                    <a:pt x="793671" y="765979"/>
                    <a:pt x="793671" y="774541"/>
                  </a:cubicBezTo>
                  <a:cubicBezTo>
                    <a:pt x="789001" y="880408"/>
                    <a:pt x="796785" y="913881"/>
                    <a:pt x="792893" y="1019748"/>
                  </a:cubicBezTo>
                  <a:cubicBezTo>
                    <a:pt x="792893" y="1029868"/>
                    <a:pt x="790557" y="1037652"/>
                    <a:pt x="785887" y="1046215"/>
                  </a:cubicBezTo>
                  <a:cubicBezTo>
                    <a:pt x="725169" y="1159866"/>
                    <a:pt x="664451" y="1273518"/>
                    <a:pt x="603733" y="1387169"/>
                  </a:cubicBezTo>
                  <a:cubicBezTo>
                    <a:pt x="596727" y="1400402"/>
                    <a:pt x="587386" y="1409744"/>
                    <a:pt x="574931" y="1416749"/>
                  </a:cubicBezTo>
                  <a:cubicBezTo>
                    <a:pt x="476070" y="1474353"/>
                    <a:pt x="376431" y="1532736"/>
                    <a:pt x="277570" y="1591119"/>
                  </a:cubicBezTo>
                  <a:cubicBezTo>
                    <a:pt x="269785" y="1595789"/>
                    <a:pt x="261223" y="1600460"/>
                    <a:pt x="254995" y="1607465"/>
                  </a:cubicBezTo>
                  <a:cubicBezTo>
                    <a:pt x="172481" y="1697764"/>
                    <a:pt x="89967" y="1788062"/>
                    <a:pt x="6675" y="1877582"/>
                  </a:cubicBezTo>
                  <a:cubicBezTo>
                    <a:pt x="-1110" y="1885366"/>
                    <a:pt x="-2667" y="1891594"/>
                    <a:pt x="5118" y="1899378"/>
                  </a:cubicBezTo>
                  <a:cubicBezTo>
                    <a:pt x="10567" y="1904049"/>
                    <a:pt x="10567" y="1908719"/>
                    <a:pt x="8232" y="1912612"/>
                  </a:cubicBezTo>
                  <a:cubicBezTo>
                    <a:pt x="19130" y="1939078"/>
                    <a:pt x="36255" y="2058179"/>
                    <a:pt x="37812" y="2069855"/>
                  </a:cubicBezTo>
                  <a:cubicBezTo>
                    <a:pt x="45596" y="2125903"/>
                    <a:pt x="127332" y="2180393"/>
                    <a:pt x="201283" y="2206081"/>
                  </a:cubicBezTo>
                  <a:cubicBezTo>
                    <a:pt x="280683" y="2234105"/>
                    <a:pt x="327389" y="2259015"/>
                    <a:pt x="349964" y="2265242"/>
                  </a:cubicBezTo>
                  <a:cubicBezTo>
                    <a:pt x="351521" y="2263685"/>
                    <a:pt x="353856" y="2262907"/>
                    <a:pt x="356970" y="2262128"/>
                  </a:cubicBezTo>
                  <a:cubicBezTo>
                    <a:pt x="407568" y="2258236"/>
                    <a:pt x="455831" y="2243446"/>
                    <a:pt x="506429" y="2235662"/>
                  </a:cubicBezTo>
                  <a:cubicBezTo>
                    <a:pt x="517327" y="2234105"/>
                    <a:pt x="521998" y="2228655"/>
                    <a:pt x="525111" y="2217758"/>
                  </a:cubicBezTo>
                  <a:cubicBezTo>
                    <a:pt x="532117" y="2192848"/>
                    <a:pt x="540680" y="2168716"/>
                    <a:pt x="546908" y="2143806"/>
                  </a:cubicBezTo>
                  <a:cubicBezTo>
                    <a:pt x="554692" y="2114226"/>
                    <a:pt x="574153" y="2091651"/>
                    <a:pt x="588165" y="2065184"/>
                  </a:cubicBezTo>
                  <a:cubicBezTo>
                    <a:pt x="591278" y="2058957"/>
                    <a:pt x="597506" y="2058179"/>
                    <a:pt x="603733" y="2057400"/>
                  </a:cubicBezTo>
                  <a:cubicBezTo>
                    <a:pt x="634871" y="2053508"/>
                    <a:pt x="666786" y="2049616"/>
                    <a:pt x="697924" y="2044945"/>
                  </a:cubicBezTo>
                  <a:cubicBezTo>
                    <a:pt x="708044" y="2043388"/>
                    <a:pt x="719720" y="2044167"/>
                    <a:pt x="728283" y="2036383"/>
                  </a:cubicBezTo>
                  <a:cubicBezTo>
                    <a:pt x="751636" y="2016143"/>
                    <a:pt x="775767" y="1998239"/>
                    <a:pt x="797563" y="1976443"/>
                  </a:cubicBezTo>
                  <a:cubicBezTo>
                    <a:pt x="897203" y="1876804"/>
                    <a:pt x="994507" y="1775607"/>
                    <a:pt x="1094146" y="1675968"/>
                  </a:cubicBezTo>
                  <a:cubicBezTo>
                    <a:pt x="1126062" y="1644052"/>
                    <a:pt x="1151751" y="1609022"/>
                    <a:pt x="1168876" y="1566987"/>
                  </a:cubicBezTo>
                  <a:cubicBezTo>
                    <a:pt x="1178996" y="1541299"/>
                    <a:pt x="1192229" y="1517167"/>
                    <a:pt x="1204684" y="1492257"/>
                  </a:cubicBezTo>
                  <a:cubicBezTo>
                    <a:pt x="1224923" y="1452557"/>
                    <a:pt x="1245941" y="1412857"/>
                    <a:pt x="1271629" y="1372378"/>
                  </a:cubicBezTo>
                  <a:cubicBezTo>
                    <a:pt x="1278635" y="1387169"/>
                    <a:pt x="1286420" y="1399624"/>
                    <a:pt x="1291090" y="1412079"/>
                  </a:cubicBezTo>
                  <a:cubicBezTo>
                    <a:pt x="1323784" y="1500820"/>
                    <a:pt x="1379053" y="1572436"/>
                    <a:pt x="1456118" y="1626926"/>
                  </a:cubicBezTo>
                  <a:cubicBezTo>
                    <a:pt x="1467795" y="1634711"/>
                    <a:pt x="1474022" y="1646387"/>
                    <a:pt x="1478693" y="1659621"/>
                  </a:cubicBezTo>
                  <a:cubicBezTo>
                    <a:pt x="1502046" y="1728123"/>
                    <a:pt x="1521507" y="1798182"/>
                    <a:pt x="1572883" y="1852672"/>
                  </a:cubicBezTo>
                  <a:cubicBezTo>
                    <a:pt x="1575997" y="1855786"/>
                    <a:pt x="1578332" y="1860456"/>
                    <a:pt x="1579111" y="1865127"/>
                  </a:cubicBezTo>
                  <a:cubicBezTo>
                    <a:pt x="1590009" y="1927402"/>
                    <a:pt x="1589230" y="1988120"/>
                    <a:pt x="1550309" y="2043388"/>
                  </a:cubicBezTo>
                  <a:cubicBezTo>
                    <a:pt x="1538632" y="2058957"/>
                    <a:pt x="1530069" y="2076861"/>
                    <a:pt x="1518393" y="2093208"/>
                  </a:cubicBezTo>
                  <a:cubicBezTo>
                    <a:pt x="1512944" y="2101771"/>
                    <a:pt x="1510608" y="2108777"/>
                    <a:pt x="1512944" y="2119675"/>
                  </a:cubicBezTo>
                  <a:cubicBezTo>
                    <a:pt x="1521507" y="2159375"/>
                    <a:pt x="1527734" y="2199075"/>
                    <a:pt x="1536297" y="2238775"/>
                  </a:cubicBezTo>
                  <a:cubicBezTo>
                    <a:pt x="1538632" y="2248895"/>
                    <a:pt x="1537075" y="2256679"/>
                    <a:pt x="1533183" y="2266021"/>
                  </a:cubicBezTo>
                  <a:cubicBezTo>
                    <a:pt x="1511387" y="2311948"/>
                    <a:pt x="1491148" y="2357876"/>
                    <a:pt x="1469352" y="2403803"/>
                  </a:cubicBezTo>
                  <a:cubicBezTo>
                    <a:pt x="1452226" y="2441168"/>
                    <a:pt x="1452226" y="2441168"/>
                    <a:pt x="1489591" y="2459850"/>
                  </a:cubicBezTo>
                  <a:cubicBezTo>
                    <a:pt x="1495040" y="2469192"/>
                    <a:pt x="1504381" y="2473084"/>
                    <a:pt x="1513722" y="2477754"/>
                  </a:cubicBezTo>
                  <a:cubicBezTo>
                    <a:pt x="1584560" y="2511227"/>
                    <a:pt x="1654619" y="2545478"/>
                    <a:pt x="1724678" y="2579729"/>
                  </a:cubicBezTo>
                  <a:cubicBezTo>
                    <a:pt x="1742582" y="2588292"/>
                    <a:pt x="1758929" y="2589071"/>
                    <a:pt x="1776833" y="2582843"/>
                  </a:cubicBezTo>
                  <a:cubicBezTo>
                    <a:pt x="1819647" y="2568053"/>
                    <a:pt x="1863239" y="2555598"/>
                    <a:pt x="1906053" y="2541586"/>
                  </a:cubicBezTo>
                  <a:cubicBezTo>
                    <a:pt x="1932520" y="2533023"/>
                    <a:pt x="1961322" y="2527574"/>
                    <a:pt x="1985453" y="2512005"/>
                  </a:cubicBezTo>
                  <a:cubicBezTo>
                    <a:pt x="2014255" y="2508113"/>
                    <a:pt x="2024375" y="2486317"/>
                    <a:pt x="2032159" y="2461407"/>
                  </a:cubicBezTo>
                  <a:cubicBezTo>
                    <a:pt x="2039943" y="2435719"/>
                    <a:pt x="2050063" y="2410809"/>
                    <a:pt x="2060961" y="2385899"/>
                  </a:cubicBezTo>
                  <a:cubicBezTo>
                    <a:pt x="2120122" y="2246560"/>
                    <a:pt x="2134134" y="2177279"/>
                    <a:pt x="2158265" y="2027820"/>
                  </a:cubicBezTo>
                  <a:cubicBezTo>
                    <a:pt x="2159822" y="2023149"/>
                    <a:pt x="2187846" y="1795846"/>
                    <a:pt x="2187846" y="1789619"/>
                  </a:cubicBezTo>
                  <a:close/>
                </a:path>
              </a:pathLst>
            </a:custGeom>
            <a:solidFill>
              <a:srgbClr val="23282E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0258011-9C13-4395-B10D-0134EBFBE8B0}"/>
                </a:ext>
              </a:extLst>
            </p:cNvPr>
            <p:cNvSpPr/>
            <p:nvPr/>
          </p:nvSpPr>
          <p:spPr>
            <a:xfrm>
              <a:off x="5589216" y="3236717"/>
              <a:ext cx="3954441" cy="2950254"/>
            </a:xfrm>
            <a:custGeom>
              <a:avLst/>
              <a:gdLst>
                <a:gd name="connsiteX0" fmla="*/ 3959134 w 3954442"/>
                <a:gd name="connsiteY0" fmla="*/ 2877091 h 2950263"/>
                <a:gd name="connsiteX1" fmla="*/ 3710035 w 3954442"/>
                <a:gd name="connsiteY1" fmla="*/ 2547035 h 2950263"/>
                <a:gd name="connsiteX2" fmla="*/ 3710035 w 3954442"/>
                <a:gd name="connsiteY2" fmla="*/ 2547035 h 2950263"/>
                <a:gd name="connsiteX3" fmla="*/ 3710035 w 3954442"/>
                <a:gd name="connsiteY3" fmla="*/ 2547035 h 2950263"/>
                <a:gd name="connsiteX4" fmla="*/ 3707700 w 3954442"/>
                <a:gd name="connsiteY4" fmla="*/ 2543921 h 2950263"/>
                <a:gd name="connsiteX5" fmla="*/ 3706143 w 3954442"/>
                <a:gd name="connsiteY5" fmla="*/ 2545478 h 2950263"/>
                <a:gd name="connsiteX6" fmla="*/ 1170006 w 3954442"/>
                <a:gd name="connsiteY6" fmla="*/ 1406630 h 2950263"/>
                <a:gd name="connsiteX7" fmla="*/ 1171563 w 3954442"/>
                <a:gd name="connsiteY7" fmla="*/ 1402738 h 2950263"/>
                <a:gd name="connsiteX8" fmla="*/ 455404 w 3954442"/>
                <a:gd name="connsiteY8" fmla="*/ 337840 h 2950263"/>
                <a:gd name="connsiteX9" fmla="*/ 345645 w 3954442"/>
                <a:gd name="connsiteY9" fmla="*/ 228081 h 2950263"/>
                <a:gd name="connsiteX10" fmla="*/ 82534 w 3954442"/>
                <a:gd name="connsiteY10" fmla="*/ 0 h 2950263"/>
                <a:gd name="connsiteX11" fmla="*/ 20 w 3954442"/>
                <a:gd name="connsiteY11" fmla="*/ 136226 h 2950263"/>
                <a:gd name="connsiteX12" fmla="*/ 263131 w 3954442"/>
                <a:gd name="connsiteY12" fmla="*/ 351852 h 2950263"/>
                <a:gd name="connsiteX13" fmla="*/ 354208 w 3954442"/>
                <a:gd name="connsiteY13" fmla="*/ 448378 h 2950263"/>
                <a:gd name="connsiteX14" fmla="*/ 1102282 w 3954442"/>
                <a:gd name="connsiteY14" fmla="*/ 1521838 h 2950263"/>
                <a:gd name="connsiteX15" fmla="*/ 1110845 w 3954442"/>
                <a:gd name="connsiteY15" fmla="*/ 1528065 h 2950263"/>
                <a:gd name="connsiteX16" fmla="*/ 1110067 w 3954442"/>
                <a:gd name="connsiteY16" fmla="*/ 1528844 h 2950263"/>
                <a:gd name="connsiteX17" fmla="*/ 3652431 w 3954442"/>
                <a:gd name="connsiteY17" fmla="*/ 2670027 h 2950263"/>
                <a:gd name="connsiteX18" fmla="*/ 3868057 w 3954442"/>
                <a:gd name="connsiteY18" fmla="*/ 2955713 h 2950263"/>
                <a:gd name="connsiteX19" fmla="*/ 3959134 w 3954442"/>
                <a:gd name="connsiteY19" fmla="*/ 2877091 h 2950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954442" h="2950263">
                  <a:moveTo>
                    <a:pt x="3959134" y="2877091"/>
                  </a:moveTo>
                  <a:lnTo>
                    <a:pt x="3710035" y="2547035"/>
                  </a:lnTo>
                  <a:lnTo>
                    <a:pt x="3710035" y="2547035"/>
                  </a:lnTo>
                  <a:lnTo>
                    <a:pt x="3710035" y="2547035"/>
                  </a:lnTo>
                  <a:lnTo>
                    <a:pt x="3707700" y="2543921"/>
                  </a:lnTo>
                  <a:lnTo>
                    <a:pt x="3706143" y="2545478"/>
                  </a:lnTo>
                  <a:lnTo>
                    <a:pt x="1170006" y="1406630"/>
                  </a:lnTo>
                  <a:lnTo>
                    <a:pt x="1171563" y="1402738"/>
                  </a:lnTo>
                  <a:cubicBezTo>
                    <a:pt x="1119408" y="1324116"/>
                    <a:pt x="478757" y="368978"/>
                    <a:pt x="455404" y="337840"/>
                  </a:cubicBezTo>
                  <a:cubicBezTo>
                    <a:pt x="424267" y="296583"/>
                    <a:pt x="410255" y="284128"/>
                    <a:pt x="345645" y="228081"/>
                  </a:cubicBezTo>
                  <a:cubicBezTo>
                    <a:pt x="317621" y="203950"/>
                    <a:pt x="130019" y="49820"/>
                    <a:pt x="82534" y="0"/>
                  </a:cubicBezTo>
                  <a:cubicBezTo>
                    <a:pt x="80199" y="778"/>
                    <a:pt x="21816" y="91855"/>
                    <a:pt x="20" y="136226"/>
                  </a:cubicBezTo>
                  <a:cubicBezTo>
                    <a:pt x="-2315" y="140118"/>
                    <a:pt x="198521" y="302032"/>
                    <a:pt x="263131" y="351852"/>
                  </a:cubicBezTo>
                  <a:cubicBezTo>
                    <a:pt x="298939" y="379876"/>
                    <a:pt x="326962" y="411013"/>
                    <a:pt x="354208" y="448378"/>
                  </a:cubicBezTo>
                  <a:cubicBezTo>
                    <a:pt x="423488" y="544125"/>
                    <a:pt x="1069588" y="1494593"/>
                    <a:pt x="1102282" y="1521838"/>
                  </a:cubicBezTo>
                  <a:cubicBezTo>
                    <a:pt x="1104618" y="1524173"/>
                    <a:pt x="1107731" y="1525730"/>
                    <a:pt x="1110845" y="1528065"/>
                  </a:cubicBezTo>
                  <a:lnTo>
                    <a:pt x="1110067" y="1528844"/>
                  </a:lnTo>
                  <a:lnTo>
                    <a:pt x="3652431" y="2670027"/>
                  </a:lnTo>
                  <a:lnTo>
                    <a:pt x="3868057" y="2955713"/>
                  </a:lnTo>
                  <a:lnTo>
                    <a:pt x="3959134" y="2877091"/>
                  </a:lnTo>
                  <a:close/>
                </a:path>
              </a:pathLst>
            </a:custGeom>
            <a:solidFill>
              <a:srgbClr val="2EA877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0F3A3EC-8988-4F3B-825D-5ECCEEB15F09}"/>
                </a:ext>
              </a:extLst>
            </p:cNvPr>
            <p:cNvSpPr/>
            <p:nvPr/>
          </p:nvSpPr>
          <p:spPr>
            <a:xfrm>
              <a:off x="8008606" y="5382072"/>
              <a:ext cx="1471238" cy="1471236"/>
            </a:xfrm>
            <a:custGeom>
              <a:avLst/>
              <a:gdLst>
                <a:gd name="connsiteX0" fmla="*/ 1472797 w 1471239"/>
                <a:gd name="connsiteY0" fmla="*/ 736398 h 1471239"/>
                <a:gd name="connsiteX1" fmla="*/ 736399 w 1471239"/>
                <a:gd name="connsiteY1" fmla="*/ 1472796 h 1471239"/>
                <a:gd name="connsiteX2" fmla="*/ 1 w 1471239"/>
                <a:gd name="connsiteY2" fmla="*/ 736398 h 1471239"/>
                <a:gd name="connsiteX3" fmla="*/ 736399 w 1471239"/>
                <a:gd name="connsiteY3" fmla="*/ 0 h 1471239"/>
                <a:gd name="connsiteX4" fmla="*/ 1472797 w 1471239"/>
                <a:gd name="connsiteY4" fmla="*/ 736398 h 1471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1239" h="1471239">
                  <a:moveTo>
                    <a:pt x="1472797" y="736398"/>
                  </a:moveTo>
                  <a:cubicBezTo>
                    <a:pt x="1472797" y="1143100"/>
                    <a:pt x="1143100" y="1472796"/>
                    <a:pt x="736399" y="1472796"/>
                  </a:cubicBezTo>
                  <a:cubicBezTo>
                    <a:pt x="329697" y="1472796"/>
                    <a:pt x="1" y="1143099"/>
                    <a:pt x="1" y="736398"/>
                  </a:cubicBezTo>
                  <a:cubicBezTo>
                    <a:pt x="1" y="329697"/>
                    <a:pt x="329697" y="0"/>
                    <a:pt x="736399" y="0"/>
                  </a:cubicBezTo>
                  <a:cubicBezTo>
                    <a:pt x="1143100" y="0"/>
                    <a:pt x="1472797" y="329697"/>
                    <a:pt x="1472797" y="736398"/>
                  </a:cubicBezTo>
                  <a:close/>
                </a:path>
              </a:pathLst>
            </a:custGeom>
            <a:solidFill>
              <a:srgbClr val="4D4D4D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0CFF75D5-3DDA-4A34-8A45-593EA9CC4A23}"/>
                </a:ext>
              </a:extLst>
            </p:cNvPr>
            <p:cNvSpPr/>
            <p:nvPr/>
          </p:nvSpPr>
          <p:spPr>
            <a:xfrm>
              <a:off x="8207885" y="5581351"/>
              <a:ext cx="1074236" cy="1074235"/>
            </a:xfrm>
            <a:custGeom>
              <a:avLst/>
              <a:gdLst>
                <a:gd name="connsiteX0" fmla="*/ 1074238 w 1074238"/>
                <a:gd name="connsiteY0" fmla="*/ 537119 h 1074238"/>
                <a:gd name="connsiteX1" fmla="*/ 537119 w 1074238"/>
                <a:gd name="connsiteY1" fmla="*/ 1074238 h 1074238"/>
                <a:gd name="connsiteX2" fmla="*/ 0 w 1074238"/>
                <a:gd name="connsiteY2" fmla="*/ 537119 h 1074238"/>
                <a:gd name="connsiteX3" fmla="*/ 537119 w 1074238"/>
                <a:gd name="connsiteY3" fmla="*/ 0 h 1074238"/>
                <a:gd name="connsiteX4" fmla="*/ 1074238 w 1074238"/>
                <a:gd name="connsiteY4" fmla="*/ 537119 h 107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238" h="1074238">
                  <a:moveTo>
                    <a:pt x="1074238" y="537119"/>
                  </a:moveTo>
                  <a:cubicBezTo>
                    <a:pt x="1074238" y="833762"/>
                    <a:pt x="833762" y="1074238"/>
                    <a:pt x="537119" y="1074238"/>
                  </a:cubicBezTo>
                  <a:cubicBezTo>
                    <a:pt x="240476" y="1074238"/>
                    <a:pt x="0" y="833762"/>
                    <a:pt x="0" y="537119"/>
                  </a:cubicBezTo>
                  <a:cubicBezTo>
                    <a:pt x="0" y="240476"/>
                    <a:pt x="240476" y="0"/>
                    <a:pt x="537119" y="0"/>
                  </a:cubicBezTo>
                  <a:cubicBezTo>
                    <a:pt x="833762" y="0"/>
                    <a:pt x="1074238" y="240476"/>
                    <a:pt x="1074238" y="537119"/>
                  </a:cubicBezTo>
                  <a:close/>
                </a:path>
              </a:pathLst>
            </a:custGeom>
            <a:solidFill>
              <a:srgbClr val="736357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6703B24E-9240-4F76-B4AF-2DA8094F80AC}"/>
                </a:ext>
              </a:extLst>
            </p:cNvPr>
            <p:cNvSpPr/>
            <p:nvPr/>
          </p:nvSpPr>
          <p:spPr>
            <a:xfrm>
              <a:off x="2612458" y="4806033"/>
              <a:ext cx="7784" cy="23353"/>
            </a:xfrm>
            <a:custGeom>
              <a:avLst/>
              <a:gdLst>
                <a:gd name="connsiteX0" fmla="*/ 49 w 0"/>
                <a:gd name="connsiteY0" fmla="*/ 0 h 23353"/>
                <a:gd name="connsiteX1" fmla="*/ 3941 w 0"/>
                <a:gd name="connsiteY1" fmla="*/ 24909 h 23353"/>
                <a:gd name="connsiteX2" fmla="*/ 49 w 0"/>
                <a:gd name="connsiteY2" fmla="*/ 0 h 2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23353">
                  <a:moveTo>
                    <a:pt x="49" y="0"/>
                  </a:moveTo>
                  <a:cubicBezTo>
                    <a:pt x="7833" y="7006"/>
                    <a:pt x="3941" y="16347"/>
                    <a:pt x="3941" y="24909"/>
                  </a:cubicBezTo>
                  <a:cubicBezTo>
                    <a:pt x="-730" y="17125"/>
                    <a:pt x="49" y="8563"/>
                    <a:pt x="49" y="0"/>
                  </a:cubicBezTo>
                  <a:close/>
                </a:path>
              </a:pathLst>
            </a:custGeom>
            <a:solidFill>
              <a:srgbClr val="512817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92DD484-4078-4B6B-A733-C5CDA333BABA}"/>
                </a:ext>
              </a:extLst>
            </p:cNvPr>
            <p:cNvSpPr/>
            <p:nvPr/>
          </p:nvSpPr>
          <p:spPr>
            <a:xfrm>
              <a:off x="4459629" y="902146"/>
              <a:ext cx="1829317" cy="2989176"/>
            </a:xfrm>
            <a:custGeom>
              <a:avLst/>
              <a:gdLst>
                <a:gd name="connsiteX0" fmla="*/ 53812 w 1829319"/>
                <a:gd name="connsiteY0" fmla="*/ 1561592 h 2989185"/>
                <a:gd name="connsiteX1" fmla="*/ 49920 w 1829319"/>
                <a:gd name="connsiteY1" fmla="*/ 1561592 h 2989185"/>
                <a:gd name="connsiteX2" fmla="*/ 10220 w 1829319"/>
                <a:gd name="connsiteY2" fmla="*/ 1527341 h 2989185"/>
                <a:gd name="connsiteX3" fmla="*/ 100 w 1829319"/>
                <a:gd name="connsiteY3" fmla="*/ 1221416 h 2989185"/>
                <a:gd name="connsiteX4" fmla="*/ 7106 w 1829319"/>
                <a:gd name="connsiteY4" fmla="*/ 1187944 h 2989185"/>
                <a:gd name="connsiteX5" fmla="*/ 197822 w 1829319"/>
                <a:gd name="connsiteY5" fmla="*/ 890582 h 2989185"/>
                <a:gd name="connsiteX6" fmla="*/ 616620 w 1829319"/>
                <a:gd name="connsiteY6" fmla="*/ 343343 h 2989185"/>
                <a:gd name="connsiteX7" fmla="*/ 663326 w 1829319"/>
                <a:gd name="connsiteY7" fmla="*/ 302086 h 2989185"/>
                <a:gd name="connsiteX8" fmla="*/ 1029189 w 1829319"/>
                <a:gd name="connsiteY8" fmla="*/ 119154 h 2989185"/>
                <a:gd name="connsiteX9" fmla="*/ 1097692 w 1829319"/>
                <a:gd name="connsiteY9" fmla="*/ 112927 h 2989185"/>
                <a:gd name="connsiteX10" fmla="*/ 1120266 w 1829319"/>
                <a:gd name="connsiteY10" fmla="*/ 99694 h 2989185"/>
                <a:gd name="connsiteX11" fmla="*/ 1175535 w 1829319"/>
                <a:gd name="connsiteY11" fmla="*/ 12509 h 2989185"/>
                <a:gd name="connsiteX12" fmla="*/ 1189547 w 1829319"/>
                <a:gd name="connsiteY12" fmla="*/ 54 h 2989185"/>
                <a:gd name="connsiteX13" fmla="*/ 1258049 w 1829319"/>
                <a:gd name="connsiteY13" fmla="*/ 64664 h 2989185"/>
                <a:gd name="connsiteX14" fmla="*/ 1367030 w 1829319"/>
                <a:gd name="connsiteY14" fmla="*/ 172866 h 2989185"/>
                <a:gd name="connsiteX15" fmla="*/ 1511818 w 1829319"/>
                <a:gd name="connsiteY15" fmla="*/ 313763 h 2989185"/>
                <a:gd name="connsiteX16" fmla="*/ 1578764 w 1829319"/>
                <a:gd name="connsiteY16" fmla="*/ 372145 h 2989185"/>
                <a:gd name="connsiteX17" fmla="*/ 1593554 w 1829319"/>
                <a:gd name="connsiteY17" fmla="*/ 408732 h 2989185"/>
                <a:gd name="connsiteX18" fmla="*/ 1603673 w 1829319"/>
                <a:gd name="connsiteY18" fmla="*/ 618130 h 2989185"/>
                <a:gd name="connsiteX19" fmla="*/ 1609901 w 1829319"/>
                <a:gd name="connsiteY19" fmla="*/ 741123 h 2989185"/>
                <a:gd name="connsiteX20" fmla="*/ 1607566 w 1829319"/>
                <a:gd name="connsiteY20" fmla="*/ 805733 h 2989185"/>
                <a:gd name="connsiteX21" fmla="*/ 1560860 w 1829319"/>
                <a:gd name="connsiteY21" fmla="*/ 1196507 h 2989185"/>
                <a:gd name="connsiteX22" fmla="*/ 1527387 w 1829319"/>
                <a:gd name="connsiteY22" fmla="*/ 1476743 h 2989185"/>
                <a:gd name="connsiteX23" fmla="*/ 1511818 w 1829319"/>
                <a:gd name="connsiteY23" fmla="*/ 1611412 h 2989185"/>
                <a:gd name="connsiteX24" fmla="*/ 1468226 w 1829319"/>
                <a:gd name="connsiteY24" fmla="*/ 1788116 h 2989185"/>
                <a:gd name="connsiteX25" fmla="*/ 1314096 w 1829319"/>
                <a:gd name="connsiteY25" fmla="*/ 2320565 h 2989185"/>
                <a:gd name="connsiteX26" fmla="*/ 1311761 w 1829319"/>
                <a:gd name="connsiteY26" fmla="*/ 2376612 h 2989185"/>
                <a:gd name="connsiteX27" fmla="*/ 1374814 w 1829319"/>
                <a:gd name="connsiteY27" fmla="*/ 2701219 h 2989185"/>
                <a:gd name="connsiteX28" fmla="*/ 1380263 w 1829319"/>
                <a:gd name="connsiteY28" fmla="*/ 2722237 h 2989185"/>
                <a:gd name="connsiteX29" fmla="*/ 1438646 w 1829319"/>
                <a:gd name="connsiteY29" fmla="*/ 2585232 h 2989185"/>
                <a:gd name="connsiteX30" fmla="*/ 1630140 w 1829319"/>
                <a:gd name="connsiteY30" fmla="*/ 2157094 h 2989185"/>
                <a:gd name="connsiteX31" fmla="*/ 1651158 w 1829319"/>
                <a:gd name="connsiteY31" fmla="*/ 2083143 h 2989185"/>
                <a:gd name="connsiteX32" fmla="*/ 1704870 w 1829319"/>
                <a:gd name="connsiteY32" fmla="*/ 1835601 h 2989185"/>
                <a:gd name="connsiteX33" fmla="*/ 1732893 w 1829319"/>
                <a:gd name="connsiteY33" fmla="*/ 1630873 h 2989185"/>
                <a:gd name="connsiteX34" fmla="*/ 1776486 w 1829319"/>
                <a:gd name="connsiteY34" fmla="*/ 1356086 h 2989185"/>
                <a:gd name="connsiteX35" fmla="*/ 1783492 w 1829319"/>
                <a:gd name="connsiteY35" fmla="*/ 1123334 h 2989185"/>
                <a:gd name="connsiteX36" fmla="*/ 1732893 w 1829319"/>
                <a:gd name="connsiteY36" fmla="*/ 887468 h 2989185"/>
                <a:gd name="connsiteX37" fmla="*/ 1721217 w 1829319"/>
                <a:gd name="connsiteY37" fmla="*/ 833757 h 2989185"/>
                <a:gd name="connsiteX38" fmla="*/ 1693193 w 1829319"/>
                <a:gd name="connsiteY38" fmla="*/ 647711 h 2989185"/>
                <a:gd name="connsiteX39" fmla="*/ 1665170 w 1829319"/>
                <a:gd name="connsiteY39" fmla="*/ 555856 h 2989185"/>
                <a:gd name="connsiteX40" fmla="*/ 1616907 w 1829319"/>
                <a:gd name="connsiteY40" fmla="*/ 481126 h 2989185"/>
                <a:gd name="connsiteX41" fmla="*/ 1609123 w 1829319"/>
                <a:gd name="connsiteY41" fmla="*/ 434420 h 2989185"/>
                <a:gd name="connsiteX42" fmla="*/ 1624691 w 1829319"/>
                <a:gd name="connsiteY42" fmla="*/ 372924 h 2989185"/>
                <a:gd name="connsiteX43" fmla="*/ 1645709 w 1829319"/>
                <a:gd name="connsiteY43" fmla="*/ 352685 h 2989185"/>
                <a:gd name="connsiteX44" fmla="*/ 1662056 w 1829319"/>
                <a:gd name="connsiteY44" fmla="*/ 355798 h 2989185"/>
                <a:gd name="connsiteX45" fmla="*/ 1750798 w 1829319"/>
                <a:gd name="connsiteY45" fmla="*/ 432085 h 2989185"/>
                <a:gd name="connsiteX46" fmla="*/ 1759360 w 1829319"/>
                <a:gd name="connsiteY46" fmla="*/ 451546 h 2989185"/>
                <a:gd name="connsiteX47" fmla="*/ 1809180 w 1829319"/>
                <a:gd name="connsiteY47" fmla="*/ 745015 h 2989185"/>
                <a:gd name="connsiteX48" fmla="*/ 1811515 w 1829319"/>
                <a:gd name="connsiteY48" fmla="*/ 766811 h 2989185"/>
                <a:gd name="connsiteX49" fmla="*/ 1823192 w 1829319"/>
                <a:gd name="connsiteY49" fmla="*/ 1380995 h 2989185"/>
                <a:gd name="connsiteX50" fmla="*/ 1830976 w 1829319"/>
                <a:gd name="connsiteY50" fmla="*/ 1567041 h 2989185"/>
                <a:gd name="connsiteX51" fmla="*/ 1828641 w 1829319"/>
                <a:gd name="connsiteY51" fmla="*/ 1587280 h 2989185"/>
                <a:gd name="connsiteX52" fmla="*/ 1552297 w 1829319"/>
                <a:gd name="connsiteY52" fmla="*/ 2571999 h 2989185"/>
                <a:gd name="connsiteX53" fmla="*/ 1542956 w 1829319"/>
                <a:gd name="connsiteY53" fmla="*/ 2597687 h 2989185"/>
                <a:gd name="connsiteX54" fmla="*/ 1528166 w 1829319"/>
                <a:gd name="connsiteY54" fmla="*/ 2687207 h 2989185"/>
                <a:gd name="connsiteX55" fmla="*/ 1499363 w 1829319"/>
                <a:gd name="connsiteY55" fmla="*/ 2793074 h 2989185"/>
                <a:gd name="connsiteX56" fmla="*/ 1464334 w 1829319"/>
                <a:gd name="connsiteY56" fmla="*/ 2814092 h 2989185"/>
                <a:gd name="connsiteX57" fmla="*/ 1412957 w 1829319"/>
                <a:gd name="connsiteY57" fmla="*/ 2802415 h 2989185"/>
                <a:gd name="connsiteX58" fmla="*/ 1397389 w 1829319"/>
                <a:gd name="connsiteY58" fmla="*/ 2817205 h 2989185"/>
                <a:gd name="connsiteX59" fmla="*/ 1423077 w 1829319"/>
                <a:gd name="connsiteY59" fmla="*/ 2950318 h 2989185"/>
                <a:gd name="connsiteX60" fmla="*/ 1420742 w 1829319"/>
                <a:gd name="connsiteY60" fmla="*/ 2976784 h 2989185"/>
                <a:gd name="connsiteX61" fmla="*/ 1358467 w 1829319"/>
                <a:gd name="connsiteY61" fmla="*/ 2984569 h 2989185"/>
                <a:gd name="connsiteX62" fmla="*/ 1194996 w 1829319"/>
                <a:gd name="connsiteY62" fmla="*/ 2990796 h 2989185"/>
                <a:gd name="connsiteX63" fmla="*/ 1098470 w 1829319"/>
                <a:gd name="connsiteY63" fmla="*/ 2933192 h 2989185"/>
                <a:gd name="connsiteX64" fmla="*/ 1026076 w 1829319"/>
                <a:gd name="connsiteY64" fmla="*/ 2856906 h 2989185"/>
                <a:gd name="connsiteX65" fmla="*/ 852485 w 1829319"/>
                <a:gd name="connsiteY65" fmla="*/ 2673195 h 2989185"/>
                <a:gd name="connsiteX66" fmla="*/ 711589 w 1829319"/>
                <a:gd name="connsiteY66" fmla="*/ 2524515 h 2989185"/>
                <a:gd name="connsiteX67" fmla="*/ 691349 w 1829319"/>
                <a:gd name="connsiteY67" fmla="*/ 2496491 h 2989185"/>
                <a:gd name="connsiteX68" fmla="*/ 678116 w 1829319"/>
                <a:gd name="connsiteY68" fmla="*/ 2384396 h 2989185"/>
                <a:gd name="connsiteX69" fmla="*/ 645422 w 1829319"/>
                <a:gd name="connsiteY69" fmla="*/ 2281643 h 2989185"/>
                <a:gd name="connsiteX70" fmla="*/ 595602 w 1829319"/>
                <a:gd name="connsiteY70" fmla="*/ 2121286 h 2989185"/>
                <a:gd name="connsiteX71" fmla="*/ 574584 w 1829319"/>
                <a:gd name="connsiteY71" fmla="*/ 2055897 h 2989185"/>
                <a:gd name="connsiteX72" fmla="*/ 483507 w 1829319"/>
                <a:gd name="connsiteY72" fmla="*/ 1845720 h 2989185"/>
                <a:gd name="connsiteX73" fmla="*/ 479615 w 1829319"/>
                <a:gd name="connsiteY73" fmla="*/ 1789673 h 2989185"/>
                <a:gd name="connsiteX74" fmla="*/ 471052 w 1829319"/>
                <a:gd name="connsiteY74" fmla="*/ 1683806 h 2989185"/>
                <a:gd name="connsiteX75" fmla="*/ 441472 w 1829319"/>
                <a:gd name="connsiteY75" fmla="*/ 1578718 h 2989185"/>
                <a:gd name="connsiteX76" fmla="*/ 422011 w 1829319"/>
                <a:gd name="connsiteY76" fmla="*/ 1559257 h 2989185"/>
                <a:gd name="connsiteX77" fmla="*/ 211834 w 1829319"/>
                <a:gd name="connsiteY77" fmla="*/ 1546802 h 2989185"/>
                <a:gd name="connsiteX78" fmla="*/ 97404 w 1829319"/>
                <a:gd name="connsiteY78" fmla="*/ 1560035 h 2989185"/>
                <a:gd name="connsiteX79" fmla="*/ 53812 w 1829319"/>
                <a:gd name="connsiteY79" fmla="*/ 1561592 h 298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1829319" h="2989185">
                  <a:moveTo>
                    <a:pt x="53812" y="1561592"/>
                  </a:moveTo>
                  <a:cubicBezTo>
                    <a:pt x="52255" y="1561592"/>
                    <a:pt x="51477" y="1561592"/>
                    <a:pt x="49920" y="1561592"/>
                  </a:cubicBezTo>
                  <a:cubicBezTo>
                    <a:pt x="11777" y="1565484"/>
                    <a:pt x="10998" y="1565484"/>
                    <a:pt x="10220" y="1527341"/>
                  </a:cubicBezTo>
                  <a:cubicBezTo>
                    <a:pt x="6328" y="1425366"/>
                    <a:pt x="3214" y="1323391"/>
                    <a:pt x="100" y="1221416"/>
                  </a:cubicBezTo>
                  <a:cubicBezTo>
                    <a:pt x="-678" y="1209740"/>
                    <a:pt x="3214" y="1199620"/>
                    <a:pt x="7106" y="1187944"/>
                  </a:cubicBezTo>
                  <a:cubicBezTo>
                    <a:pt x="49142" y="1075071"/>
                    <a:pt x="129320" y="986330"/>
                    <a:pt x="197822" y="890582"/>
                  </a:cubicBezTo>
                  <a:cubicBezTo>
                    <a:pt x="330156" y="702980"/>
                    <a:pt x="478837" y="527054"/>
                    <a:pt x="616620" y="343343"/>
                  </a:cubicBezTo>
                  <a:cubicBezTo>
                    <a:pt x="629075" y="326218"/>
                    <a:pt x="647757" y="316098"/>
                    <a:pt x="663326" y="302086"/>
                  </a:cubicBezTo>
                  <a:cubicBezTo>
                    <a:pt x="769193" y="209453"/>
                    <a:pt x="893742" y="151849"/>
                    <a:pt x="1029189" y="119154"/>
                  </a:cubicBezTo>
                  <a:cubicBezTo>
                    <a:pt x="1051764" y="113705"/>
                    <a:pt x="1075117" y="113705"/>
                    <a:pt x="1097692" y="112927"/>
                  </a:cubicBezTo>
                  <a:cubicBezTo>
                    <a:pt x="1108590" y="112927"/>
                    <a:pt x="1114817" y="109035"/>
                    <a:pt x="1120266" y="99694"/>
                  </a:cubicBezTo>
                  <a:cubicBezTo>
                    <a:pt x="1138170" y="70113"/>
                    <a:pt x="1156853" y="41311"/>
                    <a:pt x="1175535" y="12509"/>
                  </a:cubicBezTo>
                  <a:cubicBezTo>
                    <a:pt x="1178649" y="7060"/>
                    <a:pt x="1180206" y="-724"/>
                    <a:pt x="1189547" y="54"/>
                  </a:cubicBezTo>
                  <a:cubicBezTo>
                    <a:pt x="1216792" y="16401"/>
                    <a:pt x="1236253" y="42090"/>
                    <a:pt x="1258049" y="64664"/>
                  </a:cubicBezTo>
                  <a:cubicBezTo>
                    <a:pt x="1293078" y="102029"/>
                    <a:pt x="1328108" y="138615"/>
                    <a:pt x="1367030" y="172866"/>
                  </a:cubicBezTo>
                  <a:cubicBezTo>
                    <a:pt x="1414514" y="220351"/>
                    <a:pt x="1462777" y="267835"/>
                    <a:pt x="1511818" y="313763"/>
                  </a:cubicBezTo>
                  <a:cubicBezTo>
                    <a:pt x="1533614" y="334002"/>
                    <a:pt x="1555411" y="354241"/>
                    <a:pt x="1578764" y="372145"/>
                  </a:cubicBezTo>
                  <a:cubicBezTo>
                    <a:pt x="1590440" y="381487"/>
                    <a:pt x="1589662" y="396277"/>
                    <a:pt x="1593554" y="408732"/>
                  </a:cubicBezTo>
                  <a:cubicBezTo>
                    <a:pt x="1595889" y="478791"/>
                    <a:pt x="1600560" y="548850"/>
                    <a:pt x="1603673" y="618130"/>
                  </a:cubicBezTo>
                  <a:cubicBezTo>
                    <a:pt x="1606009" y="659387"/>
                    <a:pt x="1605230" y="699866"/>
                    <a:pt x="1609901" y="741123"/>
                  </a:cubicBezTo>
                  <a:cubicBezTo>
                    <a:pt x="1612236" y="762919"/>
                    <a:pt x="1612236" y="783937"/>
                    <a:pt x="1607566" y="805733"/>
                  </a:cubicBezTo>
                  <a:cubicBezTo>
                    <a:pt x="1591997" y="935731"/>
                    <a:pt x="1576428" y="1066508"/>
                    <a:pt x="1560860" y="1196507"/>
                  </a:cubicBezTo>
                  <a:cubicBezTo>
                    <a:pt x="1549962" y="1289919"/>
                    <a:pt x="1538285" y="1383331"/>
                    <a:pt x="1527387" y="1476743"/>
                  </a:cubicBezTo>
                  <a:cubicBezTo>
                    <a:pt x="1521938" y="1521892"/>
                    <a:pt x="1515711" y="1566263"/>
                    <a:pt x="1511818" y="1611412"/>
                  </a:cubicBezTo>
                  <a:cubicBezTo>
                    <a:pt x="1506369" y="1672908"/>
                    <a:pt x="1485352" y="1729734"/>
                    <a:pt x="1468226" y="1788116"/>
                  </a:cubicBezTo>
                  <a:cubicBezTo>
                    <a:pt x="1416849" y="1965599"/>
                    <a:pt x="1365473" y="2143082"/>
                    <a:pt x="1314096" y="2320565"/>
                  </a:cubicBezTo>
                  <a:cubicBezTo>
                    <a:pt x="1308647" y="2339247"/>
                    <a:pt x="1307869" y="2357151"/>
                    <a:pt x="1311761" y="2376612"/>
                  </a:cubicBezTo>
                  <a:cubicBezTo>
                    <a:pt x="1333557" y="2484814"/>
                    <a:pt x="1353796" y="2593017"/>
                    <a:pt x="1374814" y="2701219"/>
                  </a:cubicBezTo>
                  <a:cubicBezTo>
                    <a:pt x="1376371" y="2707446"/>
                    <a:pt x="1376371" y="2714452"/>
                    <a:pt x="1380263" y="2722237"/>
                  </a:cubicBezTo>
                  <a:cubicBezTo>
                    <a:pt x="1400502" y="2675531"/>
                    <a:pt x="1419185" y="2630381"/>
                    <a:pt x="1438646" y="2585232"/>
                  </a:cubicBezTo>
                  <a:cubicBezTo>
                    <a:pt x="1499363" y="2441222"/>
                    <a:pt x="1566309" y="2300325"/>
                    <a:pt x="1630140" y="2157094"/>
                  </a:cubicBezTo>
                  <a:cubicBezTo>
                    <a:pt x="1641038" y="2132962"/>
                    <a:pt x="1644931" y="2108053"/>
                    <a:pt x="1651158" y="2083143"/>
                  </a:cubicBezTo>
                  <a:cubicBezTo>
                    <a:pt x="1669840" y="2000628"/>
                    <a:pt x="1689301" y="1918114"/>
                    <a:pt x="1704870" y="1835601"/>
                  </a:cubicBezTo>
                  <a:cubicBezTo>
                    <a:pt x="1718103" y="1767877"/>
                    <a:pt x="1722774" y="1698596"/>
                    <a:pt x="1732893" y="1630873"/>
                  </a:cubicBezTo>
                  <a:cubicBezTo>
                    <a:pt x="1746127" y="1539017"/>
                    <a:pt x="1759360" y="1447162"/>
                    <a:pt x="1776486" y="1356086"/>
                  </a:cubicBezTo>
                  <a:cubicBezTo>
                    <a:pt x="1790497" y="1279021"/>
                    <a:pt x="1788162" y="1201177"/>
                    <a:pt x="1783492" y="1123334"/>
                  </a:cubicBezTo>
                  <a:cubicBezTo>
                    <a:pt x="1778043" y="1042377"/>
                    <a:pt x="1749241" y="966090"/>
                    <a:pt x="1732893" y="887468"/>
                  </a:cubicBezTo>
                  <a:cubicBezTo>
                    <a:pt x="1729001" y="869565"/>
                    <a:pt x="1723552" y="852439"/>
                    <a:pt x="1721217" y="833757"/>
                  </a:cubicBezTo>
                  <a:cubicBezTo>
                    <a:pt x="1696307" y="773817"/>
                    <a:pt x="1689301" y="711542"/>
                    <a:pt x="1693193" y="647711"/>
                  </a:cubicBezTo>
                  <a:cubicBezTo>
                    <a:pt x="1695529" y="613460"/>
                    <a:pt x="1687744" y="583101"/>
                    <a:pt x="1665170" y="555856"/>
                  </a:cubicBezTo>
                  <a:cubicBezTo>
                    <a:pt x="1646487" y="533281"/>
                    <a:pt x="1630919" y="507593"/>
                    <a:pt x="1616907" y="481126"/>
                  </a:cubicBezTo>
                  <a:cubicBezTo>
                    <a:pt x="1609123" y="466336"/>
                    <a:pt x="1606009" y="450767"/>
                    <a:pt x="1609123" y="434420"/>
                  </a:cubicBezTo>
                  <a:cubicBezTo>
                    <a:pt x="1613015" y="413402"/>
                    <a:pt x="1612236" y="391606"/>
                    <a:pt x="1624691" y="372924"/>
                  </a:cubicBezTo>
                  <a:cubicBezTo>
                    <a:pt x="1630140" y="364361"/>
                    <a:pt x="1635589" y="355798"/>
                    <a:pt x="1645709" y="352685"/>
                  </a:cubicBezTo>
                  <a:cubicBezTo>
                    <a:pt x="1651936" y="351128"/>
                    <a:pt x="1657386" y="351128"/>
                    <a:pt x="1662056" y="355798"/>
                  </a:cubicBezTo>
                  <a:cubicBezTo>
                    <a:pt x="1695529" y="376816"/>
                    <a:pt x="1722774" y="405618"/>
                    <a:pt x="1750798" y="432085"/>
                  </a:cubicBezTo>
                  <a:cubicBezTo>
                    <a:pt x="1757025" y="437534"/>
                    <a:pt x="1757803" y="444540"/>
                    <a:pt x="1759360" y="451546"/>
                  </a:cubicBezTo>
                  <a:cubicBezTo>
                    <a:pt x="1772594" y="549628"/>
                    <a:pt x="1779599" y="649268"/>
                    <a:pt x="1809180" y="745015"/>
                  </a:cubicBezTo>
                  <a:cubicBezTo>
                    <a:pt x="1811515" y="752021"/>
                    <a:pt x="1811515" y="759805"/>
                    <a:pt x="1811515" y="766811"/>
                  </a:cubicBezTo>
                  <a:cubicBezTo>
                    <a:pt x="1797504" y="971539"/>
                    <a:pt x="1815407" y="1176267"/>
                    <a:pt x="1823192" y="1380995"/>
                  </a:cubicBezTo>
                  <a:cubicBezTo>
                    <a:pt x="1825527" y="1443270"/>
                    <a:pt x="1828641" y="1505545"/>
                    <a:pt x="1830976" y="1567041"/>
                  </a:cubicBezTo>
                  <a:cubicBezTo>
                    <a:pt x="1830976" y="1573268"/>
                    <a:pt x="1830198" y="1580274"/>
                    <a:pt x="1828641" y="1587280"/>
                  </a:cubicBezTo>
                  <a:cubicBezTo>
                    <a:pt x="1735229" y="1915001"/>
                    <a:pt x="1637925" y="2241943"/>
                    <a:pt x="1552297" y="2571999"/>
                  </a:cubicBezTo>
                  <a:cubicBezTo>
                    <a:pt x="1543734" y="2578226"/>
                    <a:pt x="1544513" y="2588346"/>
                    <a:pt x="1542956" y="2597687"/>
                  </a:cubicBezTo>
                  <a:cubicBezTo>
                    <a:pt x="1537507" y="2627268"/>
                    <a:pt x="1534393" y="2657626"/>
                    <a:pt x="1528166" y="2687207"/>
                  </a:cubicBezTo>
                  <a:cubicBezTo>
                    <a:pt x="1518046" y="2722237"/>
                    <a:pt x="1509483" y="2758045"/>
                    <a:pt x="1499363" y="2793074"/>
                  </a:cubicBezTo>
                  <a:cubicBezTo>
                    <a:pt x="1493136" y="2815649"/>
                    <a:pt x="1486908" y="2819541"/>
                    <a:pt x="1464334" y="2814092"/>
                  </a:cubicBezTo>
                  <a:cubicBezTo>
                    <a:pt x="1447208" y="2810199"/>
                    <a:pt x="1430083" y="2807086"/>
                    <a:pt x="1412957" y="2802415"/>
                  </a:cubicBezTo>
                  <a:cubicBezTo>
                    <a:pt x="1398167" y="2797745"/>
                    <a:pt x="1395053" y="2803972"/>
                    <a:pt x="1397389" y="2817205"/>
                  </a:cubicBezTo>
                  <a:cubicBezTo>
                    <a:pt x="1406730" y="2861576"/>
                    <a:pt x="1413736" y="2905947"/>
                    <a:pt x="1423077" y="2950318"/>
                  </a:cubicBezTo>
                  <a:cubicBezTo>
                    <a:pt x="1424634" y="2958880"/>
                    <a:pt x="1429304" y="2969000"/>
                    <a:pt x="1420742" y="2976784"/>
                  </a:cubicBezTo>
                  <a:cubicBezTo>
                    <a:pt x="1400502" y="2982233"/>
                    <a:pt x="1379485" y="2984569"/>
                    <a:pt x="1358467" y="2984569"/>
                  </a:cubicBezTo>
                  <a:cubicBezTo>
                    <a:pt x="1303976" y="2984569"/>
                    <a:pt x="1249486" y="2990018"/>
                    <a:pt x="1194996" y="2990796"/>
                  </a:cubicBezTo>
                  <a:cubicBezTo>
                    <a:pt x="1156074" y="2983012"/>
                    <a:pt x="1123380" y="2966665"/>
                    <a:pt x="1098470" y="2933192"/>
                  </a:cubicBezTo>
                  <a:cubicBezTo>
                    <a:pt x="1077452" y="2905168"/>
                    <a:pt x="1050986" y="2881815"/>
                    <a:pt x="1026076" y="2856906"/>
                  </a:cubicBezTo>
                  <a:cubicBezTo>
                    <a:pt x="967693" y="2796188"/>
                    <a:pt x="910867" y="2733913"/>
                    <a:pt x="852485" y="2673195"/>
                  </a:cubicBezTo>
                  <a:cubicBezTo>
                    <a:pt x="805001" y="2624154"/>
                    <a:pt x="759851" y="2573556"/>
                    <a:pt x="711589" y="2524515"/>
                  </a:cubicBezTo>
                  <a:cubicBezTo>
                    <a:pt x="703804" y="2516730"/>
                    <a:pt x="696020" y="2507389"/>
                    <a:pt x="691349" y="2496491"/>
                  </a:cubicBezTo>
                  <a:cubicBezTo>
                    <a:pt x="690571" y="2458348"/>
                    <a:pt x="690571" y="2420983"/>
                    <a:pt x="678116" y="2384396"/>
                  </a:cubicBezTo>
                  <a:cubicBezTo>
                    <a:pt x="666439" y="2350145"/>
                    <a:pt x="656320" y="2315894"/>
                    <a:pt x="645422" y="2281643"/>
                  </a:cubicBezTo>
                  <a:cubicBezTo>
                    <a:pt x="628296" y="2227931"/>
                    <a:pt x="610392" y="2174998"/>
                    <a:pt x="595602" y="2121286"/>
                  </a:cubicBezTo>
                  <a:cubicBezTo>
                    <a:pt x="592488" y="2097933"/>
                    <a:pt x="584704" y="2076915"/>
                    <a:pt x="574584" y="2055897"/>
                  </a:cubicBezTo>
                  <a:cubicBezTo>
                    <a:pt x="539555" y="1988174"/>
                    <a:pt x="511531" y="1916558"/>
                    <a:pt x="483507" y="1845720"/>
                  </a:cubicBezTo>
                  <a:cubicBezTo>
                    <a:pt x="476502" y="1827038"/>
                    <a:pt x="476502" y="1808356"/>
                    <a:pt x="479615" y="1789673"/>
                  </a:cubicBezTo>
                  <a:cubicBezTo>
                    <a:pt x="485064" y="1753865"/>
                    <a:pt x="481951" y="1718836"/>
                    <a:pt x="471052" y="1683806"/>
                  </a:cubicBezTo>
                  <a:cubicBezTo>
                    <a:pt x="460154" y="1648777"/>
                    <a:pt x="451592" y="1613747"/>
                    <a:pt x="441472" y="1578718"/>
                  </a:cubicBezTo>
                  <a:cubicBezTo>
                    <a:pt x="438358" y="1568598"/>
                    <a:pt x="434466" y="1560035"/>
                    <a:pt x="422011" y="1559257"/>
                  </a:cubicBezTo>
                  <a:cubicBezTo>
                    <a:pt x="351952" y="1556921"/>
                    <a:pt x="281893" y="1549137"/>
                    <a:pt x="211834" y="1546802"/>
                  </a:cubicBezTo>
                  <a:cubicBezTo>
                    <a:pt x="172912" y="1545245"/>
                    <a:pt x="135548" y="1554586"/>
                    <a:pt x="97404" y="1560035"/>
                  </a:cubicBezTo>
                  <a:cubicBezTo>
                    <a:pt x="81836" y="1563149"/>
                    <a:pt x="67824" y="1563927"/>
                    <a:pt x="53812" y="1561592"/>
                  </a:cubicBezTo>
                  <a:close/>
                </a:path>
              </a:pathLst>
            </a:custGeom>
            <a:solidFill>
              <a:srgbClr val="6D7B5A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770A2D2A-FE3A-4240-9F0A-32C58E2FCEA5}"/>
                </a:ext>
              </a:extLst>
            </p:cNvPr>
            <p:cNvSpPr/>
            <p:nvPr/>
          </p:nvSpPr>
          <p:spPr>
            <a:xfrm>
              <a:off x="5496923" y="5510513"/>
              <a:ext cx="1019747" cy="1082019"/>
            </a:xfrm>
            <a:custGeom>
              <a:avLst/>
              <a:gdLst>
                <a:gd name="connsiteX0" fmla="*/ 62733 w 1019748"/>
                <a:gd name="connsiteY0" fmla="*/ 0 h 1082022"/>
                <a:gd name="connsiteX1" fmla="*/ 300934 w 1019748"/>
                <a:gd name="connsiteY1" fmla="*/ 115208 h 1082022"/>
                <a:gd name="connsiteX2" fmla="*/ 346862 w 1019748"/>
                <a:gd name="connsiteY2" fmla="*/ 118322 h 1082022"/>
                <a:gd name="connsiteX3" fmla="*/ 540691 w 1019748"/>
                <a:gd name="connsiteY3" fmla="*/ 56047 h 1082022"/>
                <a:gd name="connsiteX4" fmla="*/ 558595 w 1019748"/>
                <a:gd name="connsiteY4" fmla="*/ 52155 h 1082022"/>
                <a:gd name="connsiteX5" fmla="*/ 544584 w 1019748"/>
                <a:gd name="connsiteY5" fmla="*/ 274008 h 1082022"/>
                <a:gd name="connsiteX6" fmla="*/ 551590 w 1019748"/>
                <a:gd name="connsiteY6" fmla="*/ 604843 h 1082022"/>
                <a:gd name="connsiteX7" fmla="*/ 588176 w 1019748"/>
                <a:gd name="connsiteY7" fmla="*/ 716159 h 1082022"/>
                <a:gd name="connsiteX8" fmla="*/ 602188 w 1019748"/>
                <a:gd name="connsiteY8" fmla="*/ 733284 h 1082022"/>
                <a:gd name="connsiteX9" fmla="*/ 737635 w 1019748"/>
                <a:gd name="connsiteY9" fmla="*/ 856277 h 1082022"/>
                <a:gd name="connsiteX10" fmla="*/ 765659 w 1019748"/>
                <a:gd name="connsiteY10" fmla="*/ 872624 h 1082022"/>
                <a:gd name="connsiteX11" fmla="*/ 886316 w 1019748"/>
                <a:gd name="connsiteY11" fmla="*/ 913103 h 1082022"/>
                <a:gd name="connsiteX12" fmla="*/ 954040 w 1019748"/>
                <a:gd name="connsiteY12" fmla="*/ 924000 h 1082022"/>
                <a:gd name="connsiteX13" fmla="*/ 1013201 w 1019748"/>
                <a:gd name="connsiteY13" fmla="*/ 1036095 h 1082022"/>
                <a:gd name="connsiteX14" fmla="*/ 983620 w 1019748"/>
                <a:gd name="connsiteY14" fmla="*/ 1056334 h 1082022"/>
                <a:gd name="connsiteX15" fmla="*/ 851286 w 1019748"/>
                <a:gd name="connsiteY15" fmla="*/ 1077352 h 1082022"/>
                <a:gd name="connsiteX16" fmla="*/ 414585 w 1019748"/>
                <a:gd name="connsiteY16" fmla="*/ 1058670 h 1082022"/>
                <a:gd name="connsiteX17" fmla="*/ 199738 w 1019748"/>
                <a:gd name="connsiteY17" fmla="*/ 984719 h 1082022"/>
                <a:gd name="connsiteX18" fmla="*/ 6686 w 1019748"/>
                <a:gd name="connsiteY18" fmla="*/ 904539 h 1082022"/>
                <a:gd name="connsiteX19" fmla="*/ 1237 w 1019748"/>
                <a:gd name="connsiteY19" fmla="*/ 888971 h 1082022"/>
                <a:gd name="connsiteX20" fmla="*/ 10578 w 1019748"/>
                <a:gd name="connsiteY20" fmla="*/ 762086 h 1082022"/>
                <a:gd name="connsiteX21" fmla="*/ 36267 w 1019748"/>
                <a:gd name="connsiteY21" fmla="*/ 707596 h 1082022"/>
                <a:gd name="connsiteX22" fmla="*/ 46386 w 1019748"/>
                <a:gd name="connsiteY22" fmla="*/ 665561 h 1082022"/>
                <a:gd name="connsiteX23" fmla="*/ 16027 w 1019748"/>
                <a:gd name="connsiteY23" fmla="*/ 358858 h 1082022"/>
                <a:gd name="connsiteX24" fmla="*/ 27704 w 1019748"/>
                <a:gd name="connsiteY24" fmla="*/ 252991 h 1082022"/>
                <a:gd name="connsiteX25" fmla="*/ 51057 w 1019748"/>
                <a:gd name="connsiteY25" fmla="*/ 59939 h 1082022"/>
                <a:gd name="connsiteX26" fmla="*/ 62733 w 1019748"/>
                <a:gd name="connsiteY26" fmla="*/ 0 h 108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19748" h="1082022">
                  <a:moveTo>
                    <a:pt x="62733" y="0"/>
                  </a:moveTo>
                  <a:cubicBezTo>
                    <a:pt x="142133" y="38143"/>
                    <a:pt x="222312" y="76286"/>
                    <a:pt x="300934" y="115208"/>
                  </a:cubicBezTo>
                  <a:cubicBezTo>
                    <a:pt x="316503" y="122992"/>
                    <a:pt x="330514" y="123771"/>
                    <a:pt x="346862" y="118322"/>
                  </a:cubicBezTo>
                  <a:cubicBezTo>
                    <a:pt x="411471" y="97304"/>
                    <a:pt x="476082" y="77065"/>
                    <a:pt x="540691" y="56047"/>
                  </a:cubicBezTo>
                  <a:cubicBezTo>
                    <a:pt x="546141" y="54490"/>
                    <a:pt x="552368" y="53712"/>
                    <a:pt x="558595" y="52155"/>
                  </a:cubicBezTo>
                  <a:cubicBezTo>
                    <a:pt x="567937" y="126885"/>
                    <a:pt x="556260" y="200836"/>
                    <a:pt x="544584" y="274008"/>
                  </a:cubicBezTo>
                  <a:cubicBezTo>
                    <a:pt x="527458" y="385325"/>
                    <a:pt x="539135" y="495084"/>
                    <a:pt x="551590" y="604843"/>
                  </a:cubicBezTo>
                  <a:cubicBezTo>
                    <a:pt x="556260" y="644543"/>
                    <a:pt x="574164" y="679572"/>
                    <a:pt x="588176" y="716159"/>
                  </a:cubicBezTo>
                  <a:cubicBezTo>
                    <a:pt x="591290" y="723165"/>
                    <a:pt x="596739" y="727835"/>
                    <a:pt x="602188" y="733284"/>
                  </a:cubicBezTo>
                  <a:cubicBezTo>
                    <a:pt x="647337" y="774541"/>
                    <a:pt x="692486" y="815020"/>
                    <a:pt x="737635" y="856277"/>
                  </a:cubicBezTo>
                  <a:cubicBezTo>
                    <a:pt x="746198" y="864061"/>
                    <a:pt x="754761" y="868732"/>
                    <a:pt x="765659" y="872624"/>
                  </a:cubicBezTo>
                  <a:cubicBezTo>
                    <a:pt x="806137" y="885857"/>
                    <a:pt x="846616" y="899869"/>
                    <a:pt x="886316" y="913103"/>
                  </a:cubicBezTo>
                  <a:cubicBezTo>
                    <a:pt x="908112" y="920108"/>
                    <a:pt x="931465" y="921665"/>
                    <a:pt x="954040" y="924000"/>
                  </a:cubicBezTo>
                  <a:cubicBezTo>
                    <a:pt x="1008530" y="929449"/>
                    <a:pt x="1042781" y="986275"/>
                    <a:pt x="1013201" y="1036095"/>
                  </a:cubicBezTo>
                  <a:cubicBezTo>
                    <a:pt x="1001524" y="1050885"/>
                    <a:pt x="993740" y="1053221"/>
                    <a:pt x="983620" y="1056334"/>
                  </a:cubicBezTo>
                  <a:cubicBezTo>
                    <a:pt x="939250" y="1071903"/>
                    <a:pt x="897214" y="1071903"/>
                    <a:pt x="851286" y="1077352"/>
                  </a:cubicBezTo>
                  <a:cubicBezTo>
                    <a:pt x="786677" y="1085136"/>
                    <a:pt x="546141" y="1106932"/>
                    <a:pt x="414585" y="1058670"/>
                  </a:cubicBezTo>
                  <a:cubicBezTo>
                    <a:pt x="410693" y="1056334"/>
                    <a:pt x="262012" y="1011964"/>
                    <a:pt x="199738" y="984719"/>
                  </a:cubicBezTo>
                  <a:cubicBezTo>
                    <a:pt x="150696" y="963701"/>
                    <a:pt x="28482" y="926336"/>
                    <a:pt x="6686" y="904539"/>
                  </a:cubicBezTo>
                  <a:cubicBezTo>
                    <a:pt x="1237" y="900647"/>
                    <a:pt x="-1877" y="895199"/>
                    <a:pt x="1237" y="888971"/>
                  </a:cubicBezTo>
                  <a:cubicBezTo>
                    <a:pt x="-1098" y="846157"/>
                    <a:pt x="4351" y="804122"/>
                    <a:pt x="10578" y="762086"/>
                  </a:cubicBezTo>
                  <a:cubicBezTo>
                    <a:pt x="13692" y="741068"/>
                    <a:pt x="26925" y="725500"/>
                    <a:pt x="36267" y="707596"/>
                  </a:cubicBezTo>
                  <a:cubicBezTo>
                    <a:pt x="44051" y="694362"/>
                    <a:pt x="47165" y="681129"/>
                    <a:pt x="46386" y="665561"/>
                  </a:cubicBezTo>
                  <a:cubicBezTo>
                    <a:pt x="40937" y="562807"/>
                    <a:pt x="30817" y="460832"/>
                    <a:pt x="16027" y="358858"/>
                  </a:cubicBezTo>
                  <a:cubicBezTo>
                    <a:pt x="10578" y="322271"/>
                    <a:pt x="23033" y="288020"/>
                    <a:pt x="27704" y="252991"/>
                  </a:cubicBezTo>
                  <a:cubicBezTo>
                    <a:pt x="36267" y="188381"/>
                    <a:pt x="46386" y="124549"/>
                    <a:pt x="51057" y="59939"/>
                  </a:cubicBezTo>
                  <a:cubicBezTo>
                    <a:pt x="53392" y="38922"/>
                    <a:pt x="58063" y="19461"/>
                    <a:pt x="62733" y="0"/>
                  </a:cubicBezTo>
                  <a:close/>
                </a:path>
              </a:pathLst>
            </a:custGeom>
            <a:solidFill>
              <a:srgbClr val="3C413A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CA98AF1-715E-4248-B770-3F5C8B69B740}"/>
                </a:ext>
              </a:extLst>
            </p:cNvPr>
            <p:cNvSpPr/>
            <p:nvPr/>
          </p:nvSpPr>
          <p:spPr>
            <a:xfrm>
              <a:off x="5626517" y="350406"/>
              <a:ext cx="747296" cy="902981"/>
            </a:xfrm>
            <a:custGeom>
              <a:avLst/>
              <a:gdLst>
                <a:gd name="connsiteX0" fmla="*/ 494389 w 747296"/>
                <a:gd name="connsiteY0" fmla="*/ 908318 h 902982"/>
                <a:gd name="connsiteX1" fmla="*/ 478041 w 747296"/>
                <a:gd name="connsiteY1" fmla="*/ 909097 h 902982"/>
                <a:gd name="connsiteX2" fmla="*/ 472592 w 747296"/>
                <a:gd name="connsiteY2" fmla="*/ 898198 h 902982"/>
                <a:gd name="connsiteX3" fmla="*/ 554328 w 747296"/>
                <a:gd name="connsiteY3" fmla="*/ 715266 h 902982"/>
                <a:gd name="connsiteX4" fmla="*/ 520077 w 747296"/>
                <a:gd name="connsiteY4" fmla="*/ 765865 h 902982"/>
                <a:gd name="connsiteX5" fmla="*/ 453910 w 747296"/>
                <a:gd name="connsiteY5" fmla="*/ 824247 h 902982"/>
                <a:gd name="connsiteX6" fmla="*/ 435227 w 747296"/>
                <a:gd name="connsiteY6" fmla="*/ 831253 h 902982"/>
                <a:gd name="connsiteX7" fmla="*/ 358163 w 747296"/>
                <a:gd name="connsiteY7" fmla="*/ 836702 h 902982"/>
                <a:gd name="connsiteX8" fmla="*/ 322355 w 747296"/>
                <a:gd name="connsiteY8" fmla="*/ 819577 h 902982"/>
                <a:gd name="connsiteX9" fmla="*/ 239062 w 747296"/>
                <a:gd name="connsiteY9" fmla="*/ 745625 h 902982"/>
                <a:gd name="connsiteX10" fmla="*/ 197027 w 747296"/>
                <a:gd name="connsiteY10" fmla="*/ 727721 h 902982"/>
                <a:gd name="connsiteX11" fmla="*/ 88825 w 747296"/>
                <a:gd name="connsiteY11" fmla="*/ 621855 h 902982"/>
                <a:gd name="connsiteX12" fmla="*/ 21879 w 747296"/>
                <a:gd name="connsiteY12" fmla="*/ 551795 h 902982"/>
                <a:gd name="connsiteX13" fmla="*/ 14873 w 747296"/>
                <a:gd name="connsiteY13" fmla="*/ 519101 h 902982"/>
                <a:gd name="connsiteX14" fmla="*/ 83 w 747296"/>
                <a:gd name="connsiteY14" fmla="*/ 439701 h 902982"/>
                <a:gd name="connsiteX15" fmla="*/ 12538 w 747296"/>
                <a:gd name="connsiteY15" fmla="*/ 389881 h 902982"/>
                <a:gd name="connsiteX16" fmla="*/ 17209 w 747296"/>
                <a:gd name="connsiteY16" fmla="*/ 266110 h 902982"/>
                <a:gd name="connsiteX17" fmla="*/ 17987 w 747296"/>
                <a:gd name="connsiteY17" fmla="*/ 255991 h 902982"/>
                <a:gd name="connsiteX18" fmla="*/ 30442 w 747296"/>
                <a:gd name="connsiteY18" fmla="*/ 237308 h 902982"/>
                <a:gd name="connsiteX19" fmla="*/ 45232 w 747296"/>
                <a:gd name="connsiteY19" fmla="*/ 252099 h 902982"/>
                <a:gd name="connsiteX20" fmla="*/ 56130 w 747296"/>
                <a:gd name="connsiteY20" fmla="*/ 282457 h 902982"/>
                <a:gd name="connsiteX21" fmla="*/ 73256 w 747296"/>
                <a:gd name="connsiteY21" fmla="*/ 298026 h 902982"/>
                <a:gd name="connsiteX22" fmla="*/ 91938 w 747296"/>
                <a:gd name="connsiteY22" fmla="*/ 279344 h 902982"/>
                <a:gd name="connsiteX23" fmla="*/ 85711 w 747296"/>
                <a:gd name="connsiteY23" fmla="*/ 214734 h 902982"/>
                <a:gd name="connsiteX24" fmla="*/ 175231 w 747296"/>
                <a:gd name="connsiteY24" fmla="*/ 67610 h 902982"/>
                <a:gd name="connsiteX25" fmla="*/ 418102 w 747296"/>
                <a:gd name="connsiteY25" fmla="*/ 1443 h 902982"/>
                <a:gd name="connsiteX26" fmla="*/ 514628 w 747296"/>
                <a:gd name="connsiteY26" fmla="*/ 4557 h 902982"/>
                <a:gd name="connsiteX27" fmla="*/ 696781 w 747296"/>
                <a:gd name="connsiteY27" fmla="*/ 114316 h 902982"/>
                <a:gd name="connsiteX28" fmla="*/ 748158 w 747296"/>
                <a:gd name="connsiteY28" fmla="*/ 198387 h 902982"/>
                <a:gd name="connsiteX29" fmla="*/ 711571 w 747296"/>
                <a:gd name="connsiteY29" fmla="*/ 422576 h 902982"/>
                <a:gd name="connsiteX30" fmla="*/ 681213 w 747296"/>
                <a:gd name="connsiteY30" fmla="*/ 521437 h 902982"/>
                <a:gd name="connsiteX31" fmla="*/ 667979 w 747296"/>
                <a:gd name="connsiteY31" fmla="*/ 547903 h 902982"/>
                <a:gd name="connsiteX32" fmla="*/ 551993 w 747296"/>
                <a:gd name="connsiteY32" fmla="*/ 758859 h 902982"/>
                <a:gd name="connsiteX33" fmla="*/ 494389 w 747296"/>
                <a:gd name="connsiteY33" fmla="*/ 908318 h 902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747296" h="902982">
                  <a:moveTo>
                    <a:pt x="494389" y="908318"/>
                  </a:moveTo>
                  <a:cubicBezTo>
                    <a:pt x="488939" y="908318"/>
                    <a:pt x="483490" y="908318"/>
                    <a:pt x="478041" y="909097"/>
                  </a:cubicBezTo>
                  <a:cubicBezTo>
                    <a:pt x="468700" y="909097"/>
                    <a:pt x="471035" y="902091"/>
                    <a:pt x="472592" y="898198"/>
                  </a:cubicBezTo>
                  <a:cubicBezTo>
                    <a:pt x="502173" y="838259"/>
                    <a:pt x="526304" y="775984"/>
                    <a:pt x="554328" y="715266"/>
                  </a:cubicBezTo>
                  <a:cubicBezTo>
                    <a:pt x="544987" y="733170"/>
                    <a:pt x="531753" y="748739"/>
                    <a:pt x="520077" y="765865"/>
                  </a:cubicBezTo>
                  <a:cubicBezTo>
                    <a:pt x="502951" y="791553"/>
                    <a:pt x="478041" y="807900"/>
                    <a:pt x="453910" y="824247"/>
                  </a:cubicBezTo>
                  <a:cubicBezTo>
                    <a:pt x="448461" y="828139"/>
                    <a:pt x="442233" y="831253"/>
                    <a:pt x="435227" y="831253"/>
                  </a:cubicBezTo>
                  <a:cubicBezTo>
                    <a:pt x="409539" y="832810"/>
                    <a:pt x="383851" y="835924"/>
                    <a:pt x="358163" y="836702"/>
                  </a:cubicBezTo>
                  <a:cubicBezTo>
                    <a:pt x="343372" y="837481"/>
                    <a:pt x="332474" y="828918"/>
                    <a:pt x="322355" y="819577"/>
                  </a:cubicBezTo>
                  <a:cubicBezTo>
                    <a:pt x="295109" y="794667"/>
                    <a:pt x="266307" y="770535"/>
                    <a:pt x="239062" y="745625"/>
                  </a:cubicBezTo>
                  <a:cubicBezTo>
                    <a:pt x="227386" y="735506"/>
                    <a:pt x="216488" y="721494"/>
                    <a:pt x="197027" y="727721"/>
                  </a:cubicBezTo>
                  <a:cubicBezTo>
                    <a:pt x="158105" y="695806"/>
                    <a:pt x="124633" y="657662"/>
                    <a:pt x="88825" y="621855"/>
                  </a:cubicBezTo>
                  <a:cubicBezTo>
                    <a:pt x="66250" y="599280"/>
                    <a:pt x="44454" y="575148"/>
                    <a:pt x="21879" y="551795"/>
                  </a:cubicBezTo>
                  <a:cubicBezTo>
                    <a:pt x="20322" y="540897"/>
                    <a:pt x="20322" y="529221"/>
                    <a:pt x="14873" y="519101"/>
                  </a:cubicBezTo>
                  <a:cubicBezTo>
                    <a:pt x="3975" y="494191"/>
                    <a:pt x="-695" y="467725"/>
                    <a:pt x="83" y="439701"/>
                  </a:cubicBezTo>
                  <a:cubicBezTo>
                    <a:pt x="13316" y="425689"/>
                    <a:pt x="12538" y="407007"/>
                    <a:pt x="12538" y="389881"/>
                  </a:cubicBezTo>
                  <a:cubicBezTo>
                    <a:pt x="12538" y="348624"/>
                    <a:pt x="14873" y="307367"/>
                    <a:pt x="17209" y="266110"/>
                  </a:cubicBezTo>
                  <a:cubicBezTo>
                    <a:pt x="17209" y="262997"/>
                    <a:pt x="17209" y="259104"/>
                    <a:pt x="17987" y="255991"/>
                  </a:cubicBezTo>
                  <a:cubicBezTo>
                    <a:pt x="19544" y="248206"/>
                    <a:pt x="20322" y="238865"/>
                    <a:pt x="30442" y="237308"/>
                  </a:cubicBezTo>
                  <a:cubicBezTo>
                    <a:pt x="39005" y="236530"/>
                    <a:pt x="42119" y="245093"/>
                    <a:pt x="45232" y="252099"/>
                  </a:cubicBezTo>
                  <a:cubicBezTo>
                    <a:pt x="49903" y="262218"/>
                    <a:pt x="53017" y="272338"/>
                    <a:pt x="56130" y="282457"/>
                  </a:cubicBezTo>
                  <a:cubicBezTo>
                    <a:pt x="59244" y="291020"/>
                    <a:pt x="63136" y="296469"/>
                    <a:pt x="73256" y="298026"/>
                  </a:cubicBezTo>
                  <a:cubicBezTo>
                    <a:pt x="91160" y="300361"/>
                    <a:pt x="95052" y="297248"/>
                    <a:pt x="91938" y="279344"/>
                  </a:cubicBezTo>
                  <a:cubicBezTo>
                    <a:pt x="88046" y="258326"/>
                    <a:pt x="86489" y="236530"/>
                    <a:pt x="85711" y="214734"/>
                  </a:cubicBezTo>
                  <a:cubicBezTo>
                    <a:pt x="83375" y="145453"/>
                    <a:pt x="117626" y="98747"/>
                    <a:pt x="175231" y="67610"/>
                  </a:cubicBezTo>
                  <a:cubicBezTo>
                    <a:pt x="250739" y="26353"/>
                    <a:pt x="332474" y="8449"/>
                    <a:pt x="418102" y="1443"/>
                  </a:cubicBezTo>
                  <a:cubicBezTo>
                    <a:pt x="450796" y="-1671"/>
                    <a:pt x="482712" y="664"/>
                    <a:pt x="514628" y="4557"/>
                  </a:cubicBezTo>
                  <a:cubicBezTo>
                    <a:pt x="591693" y="13119"/>
                    <a:pt x="651632" y="52041"/>
                    <a:pt x="696781" y="114316"/>
                  </a:cubicBezTo>
                  <a:cubicBezTo>
                    <a:pt x="716242" y="140783"/>
                    <a:pt x="738038" y="165692"/>
                    <a:pt x="748158" y="198387"/>
                  </a:cubicBezTo>
                  <a:cubicBezTo>
                    <a:pt x="753607" y="276230"/>
                    <a:pt x="731811" y="348624"/>
                    <a:pt x="711571" y="422576"/>
                  </a:cubicBezTo>
                  <a:cubicBezTo>
                    <a:pt x="702230" y="456048"/>
                    <a:pt x="691332" y="487964"/>
                    <a:pt x="681213" y="521437"/>
                  </a:cubicBezTo>
                  <a:cubicBezTo>
                    <a:pt x="678099" y="530778"/>
                    <a:pt x="676542" y="540897"/>
                    <a:pt x="667979" y="547903"/>
                  </a:cubicBezTo>
                  <a:cubicBezTo>
                    <a:pt x="629057" y="617962"/>
                    <a:pt x="590914" y="688800"/>
                    <a:pt x="551993" y="758859"/>
                  </a:cubicBezTo>
                  <a:cubicBezTo>
                    <a:pt x="526304" y="805565"/>
                    <a:pt x="506065" y="855385"/>
                    <a:pt x="494389" y="908318"/>
                  </a:cubicBezTo>
                  <a:close/>
                </a:path>
              </a:pathLst>
            </a:custGeom>
            <a:solidFill>
              <a:srgbClr val="FEC295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784FDAE6-24C7-445C-9E3A-46E0CA65B454}"/>
                </a:ext>
              </a:extLst>
            </p:cNvPr>
            <p:cNvSpPr/>
            <p:nvPr/>
          </p:nvSpPr>
          <p:spPr>
            <a:xfrm>
              <a:off x="5335170" y="225880"/>
              <a:ext cx="1315552" cy="669451"/>
            </a:xfrm>
            <a:custGeom>
              <a:avLst/>
              <a:gdLst>
                <a:gd name="connsiteX0" fmla="*/ 286760 w 1315552"/>
                <a:gd name="connsiteY0" fmla="*/ 561115 h 669452"/>
                <a:gd name="connsiteX1" fmla="*/ 298437 w 1315552"/>
                <a:gd name="connsiteY1" fmla="*/ 643629 h 669452"/>
                <a:gd name="connsiteX2" fmla="*/ 50116 w 1315552"/>
                <a:gd name="connsiteY2" fmla="*/ 481715 h 669452"/>
                <a:gd name="connsiteX3" fmla="*/ 1075 w 1315552"/>
                <a:gd name="connsiteY3" fmla="*/ 349381 h 669452"/>
                <a:gd name="connsiteX4" fmla="*/ 152091 w 1315552"/>
                <a:gd name="connsiteY4" fmla="*/ 98725 h 669452"/>
                <a:gd name="connsiteX5" fmla="*/ 323346 w 1315552"/>
                <a:gd name="connsiteY5" fmla="*/ 31780 h 669452"/>
                <a:gd name="connsiteX6" fmla="*/ 480590 w 1315552"/>
                <a:gd name="connsiteY6" fmla="*/ 4535 h 669452"/>
                <a:gd name="connsiteX7" fmla="*/ 731246 w 1315552"/>
                <a:gd name="connsiteY7" fmla="*/ 8427 h 669452"/>
                <a:gd name="connsiteX8" fmla="*/ 1101002 w 1315552"/>
                <a:gd name="connsiteY8" fmla="*/ 60582 h 669452"/>
                <a:gd name="connsiteX9" fmla="*/ 1179623 w 1315552"/>
                <a:gd name="connsiteY9" fmla="*/ 101839 h 669452"/>
                <a:gd name="connsiteX10" fmla="*/ 1287826 w 1315552"/>
                <a:gd name="connsiteY10" fmla="*/ 215490 h 669452"/>
                <a:gd name="connsiteX11" fmla="*/ 1285491 w 1315552"/>
                <a:gd name="connsiteY11" fmla="*/ 449799 h 669452"/>
                <a:gd name="connsiteX12" fmla="*/ 1137588 w 1315552"/>
                <a:gd name="connsiteY12" fmla="*/ 598480 h 669452"/>
                <a:gd name="connsiteX13" fmla="*/ 950764 w 1315552"/>
                <a:gd name="connsiteY13" fmla="*/ 673209 h 669452"/>
                <a:gd name="connsiteX14" fmla="*/ 987350 w 1315552"/>
                <a:gd name="connsiteY14" fmla="*/ 551774 h 669452"/>
                <a:gd name="connsiteX15" fmla="*/ 1027829 w 1315552"/>
                <a:gd name="connsiteY15" fmla="*/ 365728 h 669452"/>
                <a:gd name="connsiteX16" fmla="*/ 1027051 w 1315552"/>
                <a:gd name="connsiteY16" fmla="*/ 324471 h 669452"/>
                <a:gd name="connsiteX17" fmla="*/ 802862 w 1315552"/>
                <a:gd name="connsiteY17" fmla="*/ 102618 h 669452"/>
                <a:gd name="connsiteX18" fmla="*/ 556877 w 1315552"/>
                <a:gd name="connsiteY18" fmla="*/ 116629 h 669452"/>
                <a:gd name="connsiteX19" fmla="*/ 438555 w 1315552"/>
                <a:gd name="connsiteY19" fmla="*/ 135312 h 669452"/>
                <a:gd name="connsiteX20" fmla="*/ 382507 w 1315552"/>
                <a:gd name="connsiteY20" fmla="*/ 171898 h 669452"/>
                <a:gd name="connsiteX21" fmla="*/ 337358 w 1315552"/>
                <a:gd name="connsiteY21" fmla="*/ 211598 h 669452"/>
                <a:gd name="connsiteX22" fmla="*/ 317119 w 1315552"/>
                <a:gd name="connsiteY22" fmla="*/ 242736 h 669452"/>
                <a:gd name="connsiteX23" fmla="*/ 275084 w 1315552"/>
                <a:gd name="connsiteY23" fmla="*/ 309681 h 669452"/>
                <a:gd name="connsiteX24" fmla="*/ 257180 w 1315552"/>
                <a:gd name="connsiteY24" fmla="*/ 337705 h 669452"/>
                <a:gd name="connsiteX25" fmla="*/ 259515 w 1315552"/>
                <a:gd name="connsiteY25" fmla="*/ 424111 h 669452"/>
                <a:gd name="connsiteX26" fmla="*/ 284425 w 1315552"/>
                <a:gd name="connsiteY26" fmla="*/ 543211 h 669452"/>
                <a:gd name="connsiteX27" fmla="*/ 286760 w 1315552"/>
                <a:gd name="connsiteY27" fmla="*/ 561115 h 66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315552" h="669452">
                  <a:moveTo>
                    <a:pt x="286760" y="561115"/>
                  </a:moveTo>
                  <a:cubicBezTo>
                    <a:pt x="290652" y="588360"/>
                    <a:pt x="294545" y="615605"/>
                    <a:pt x="298437" y="643629"/>
                  </a:cubicBezTo>
                  <a:cubicBezTo>
                    <a:pt x="222150" y="632731"/>
                    <a:pt x="68020" y="517523"/>
                    <a:pt x="50116" y="481715"/>
                  </a:cubicBezTo>
                  <a:cubicBezTo>
                    <a:pt x="22871" y="450577"/>
                    <a:pt x="4967" y="385189"/>
                    <a:pt x="1075" y="349381"/>
                  </a:cubicBezTo>
                  <a:cubicBezTo>
                    <a:pt x="-10602" y="229502"/>
                    <a:pt x="75026" y="147767"/>
                    <a:pt x="152091" y="98725"/>
                  </a:cubicBezTo>
                  <a:cubicBezTo>
                    <a:pt x="173887" y="84714"/>
                    <a:pt x="286760" y="35672"/>
                    <a:pt x="323346" y="31780"/>
                  </a:cubicBezTo>
                  <a:cubicBezTo>
                    <a:pt x="338915" y="29445"/>
                    <a:pt x="447896" y="7649"/>
                    <a:pt x="480590" y="4535"/>
                  </a:cubicBezTo>
                  <a:cubicBezTo>
                    <a:pt x="566996" y="-4806"/>
                    <a:pt x="644840" y="2200"/>
                    <a:pt x="731246" y="8427"/>
                  </a:cubicBezTo>
                  <a:cubicBezTo>
                    <a:pt x="842562" y="16211"/>
                    <a:pt x="1061302" y="45792"/>
                    <a:pt x="1101002" y="60582"/>
                  </a:cubicBezTo>
                  <a:cubicBezTo>
                    <a:pt x="1129025" y="69923"/>
                    <a:pt x="1153157" y="88606"/>
                    <a:pt x="1179623" y="101839"/>
                  </a:cubicBezTo>
                  <a:cubicBezTo>
                    <a:pt x="1227108" y="124414"/>
                    <a:pt x="1276928" y="198365"/>
                    <a:pt x="1287826" y="215490"/>
                  </a:cubicBezTo>
                  <a:cubicBezTo>
                    <a:pt x="1351658" y="320579"/>
                    <a:pt x="1303395" y="426446"/>
                    <a:pt x="1285491" y="449799"/>
                  </a:cubicBezTo>
                  <a:cubicBezTo>
                    <a:pt x="1251239" y="504289"/>
                    <a:pt x="1188186" y="572792"/>
                    <a:pt x="1137588" y="598480"/>
                  </a:cubicBezTo>
                  <a:cubicBezTo>
                    <a:pt x="1088547" y="629617"/>
                    <a:pt x="973339" y="672431"/>
                    <a:pt x="950764" y="673209"/>
                  </a:cubicBezTo>
                  <a:cubicBezTo>
                    <a:pt x="963219" y="632731"/>
                    <a:pt x="974117" y="592252"/>
                    <a:pt x="987350" y="551774"/>
                  </a:cubicBezTo>
                  <a:cubicBezTo>
                    <a:pt x="1007590" y="491056"/>
                    <a:pt x="1016152" y="428003"/>
                    <a:pt x="1027829" y="365728"/>
                  </a:cubicBezTo>
                  <a:cubicBezTo>
                    <a:pt x="1030164" y="351716"/>
                    <a:pt x="1018488" y="338483"/>
                    <a:pt x="1027051" y="324471"/>
                  </a:cubicBezTo>
                  <a:cubicBezTo>
                    <a:pt x="1007590" y="209263"/>
                    <a:pt x="938309" y="118965"/>
                    <a:pt x="802862" y="102618"/>
                  </a:cubicBezTo>
                  <a:cubicBezTo>
                    <a:pt x="720348" y="92498"/>
                    <a:pt x="638612" y="106510"/>
                    <a:pt x="556877" y="116629"/>
                  </a:cubicBezTo>
                  <a:cubicBezTo>
                    <a:pt x="517177" y="121300"/>
                    <a:pt x="478255" y="127527"/>
                    <a:pt x="438555" y="135312"/>
                  </a:cubicBezTo>
                  <a:cubicBezTo>
                    <a:pt x="414423" y="139982"/>
                    <a:pt x="394962" y="150102"/>
                    <a:pt x="382507" y="171898"/>
                  </a:cubicBezTo>
                  <a:cubicBezTo>
                    <a:pt x="371609" y="190581"/>
                    <a:pt x="353706" y="199922"/>
                    <a:pt x="337358" y="211598"/>
                  </a:cubicBezTo>
                  <a:cubicBezTo>
                    <a:pt x="326460" y="219383"/>
                    <a:pt x="320233" y="229502"/>
                    <a:pt x="317119" y="242736"/>
                  </a:cubicBezTo>
                  <a:cubicBezTo>
                    <a:pt x="310892" y="269202"/>
                    <a:pt x="300772" y="294112"/>
                    <a:pt x="275084" y="309681"/>
                  </a:cubicBezTo>
                  <a:cubicBezTo>
                    <a:pt x="264964" y="315908"/>
                    <a:pt x="260294" y="326028"/>
                    <a:pt x="257180" y="337705"/>
                  </a:cubicBezTo>
                  <a:cubicBezTo>
                    <a:pt x="249395" y="366507"/>
                    <a:pt x="255623" y="395309"/>
                    <a:pt x="259515" y="424111"/>
                  </a:cubicBezTo>
                  <a:cubicBezTo>
                    <a:pt x="264964" y="464589"/>
                    <a:pt x="273527" y="504289"/>
                    <a:pt x="284425" y="543211"/>
                  </a:cubicBezTo>
                  <a:cubicBezTo>
                    <a:pt x="287539" y="547882"/>
                    <a:pt x="290652" y="554109"/>
                    <a:pt x="286760" y="561115"/>
                  </a:cubicBezTo>
                  <a:close/>
                </a:path>
              </a:pathLst>
            </a:custGeom>
            <a:solidFill>
              <a:srgbClr val="F5E2C6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EEE654C-873F-49C9-9EE6-40296E10DD2C}"/>
                </a:ext>
              </a:extLst>
            </p:cNvPr>
            <p:cNvSpPr/>
            <p:nvPr/>
          </p:nvSpPr>
          <p:spPr>
            <a:xfrm>
              <a:off x="3361457" y="5603925"/>
              <a:ext cx="832924" cy="622745"/>
            </a:xfrm>
            <a:custGeom>
              <a:avLst/>
              <a:gdLst>
                <a:gd name="connsiteX0" fmla="*/ 119004 w 832923"/>
                <a:gd name="connsiteY0" fmla="*/ 0 h 622746"/>
                <a:gd name="connsiteX1" fmla="*/ 140022 w 832923"/>
                <a:gd name="connsiteY1" fmla="*/ 48263 h 622746"/>
                <a:gd name="connsiteX2" fmla="*/ 169603 w 832923"/>
                <a:gd name="connsiteY2" fmla="*/ 108202 h 622746"/>
                <a:gd name="connsiteX3" fmla="*/ 237326 w 832923"/>
                <a:gd name="connsiteY3" fmla="*/ 190716 h 622746"/>
                <a:gd name="connsiteX4" fmla="*/ 279362 w 832923"/>
                <a:gd name="connsiteY4" fmla="*/ 239757 h 622746"/>
                <a:gd name="connsiteX5" fmla="*/ 351756 w 832923"/>
                <a:gd name="connsiteY5" fmla="*/ 306703 h 622746"/>
                <a:gd name="connsiteX6" fmla="*/ 433492 w 832923"/>
                <a:gd name="connsiteY6" fmla="*/ 395444 h 622746"/>
                <a:gd name="connsiteX7" fmla="*/ 542472 w 832923"/>
                <a:gd name="connsiteY7" fmla="*/ 537897 h 622746"/>
                <a:gd name="connsiteX8" fmla="*/ 645226 w 832923"/>
                <a:gd name="connsiteY8" fmla="*/ 569035 h 622746"/>
                <a:gd name="connsiteX9" fmla="*/ 828158 w 832923"/>
                <a:gd name="connsiteY9" fmla="*/ 535562 h 622746"/>
                <a:gd name="connsiteX10" fmla="*/ 835163 w 832923"/>
                <a:gd name="connsiteY10" fmla="*/ 532448 h 622746"/>
                <a:gd name="connsiteX11" fmla="*/ 826601 w 832923"/>
                <a:gd name="connsiteY11" fmla="*/ 576819 h 622746"/>
                <a:gd name="connsiteX12" fmla="*/ 811810 w 832923"/>
                <a:gd name="connsiteY12" fmla="*/ 593166 h 622746"/>
                <a:gd name="connsiteX13" fmla="*/ 672471 w 832923"/>
                <a:gd name="connsiteY13" fmla="*/ 622747 h 622746"/>
                <a:gd name="connsiteX14" fmla="*/ 574388 w 832923"/>
                <a:gd name="connsiteY14" fmla="*/ 622747 h 622746"/>
                <a:gd name="connsiteX15" fmla="*/ 452952 w 832923"/>
                <a:gd name="connsiteY15" fmla="*/ 524664 h 622746"/>
                <a:gd name="connsiteX16" fmla="*/ 330738 w 832923"/>
                <a:gd name="connsiteY16" fmla="*/ 375983 h 622746"/>
                <a:gd name="connsiteX17" fmla="*/ 266907 w 832923"/>
                <a:gd name="connsiteY17" fmla="*/ 322271 h 622746"/>
                <a:gd name="connsiteX18" fmla="*/ 240440 w 832923"/>
                <a:gd name="connsiteY18" fmla="*/ 319936 h 622746"/>
                <a:gd name="connsiteX19" fmla="*/ 193734 w 832923"/>
                <a:gd name="connsiteY19" fmla="*/ 310595 h 622746"/>
                <a:gd name="connsiteX20" fmla="*/ 36490 w 832923"/>
                <a:gd name="connsiteY20" fmla="*/ 165028 h 622746"/>
                <a:gd name="connsiteX21" fmla="*/ 14694 w 832923"/>
                <a:gd name="connsiteY21" fmla="*/ 140896 h 622746"/>
                <a:gd name="connsiteX22" fmla="*/ 16251 w 832923"/>
                <a:gd name="connsiteY22" fmla="*/ 88741 h 622746"/>
                <a:gd name="connsiteX23" fmla="*/ 83196 w 832923"/>
                <a:gd name="connsiteY23" fmla="*/ 35808 h 622746"/>
                <a:gd name="connsiteX24" fmla="*/ 119004 w 832923"/>
                <a:gd name="connsiteY24" fmla="*/ 0 h 622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2923" h="622746">
                  <a:moveTo>
                    <a:pt x="119004" y="0"/>
                  </a:moveTo>
                  <a:cubicBezTo>
                    <a:pt x="121340" y="17904"/>
                    <a:pt x="133016" y="31916"/>
                    <a:pt x="140022" y="48263"/>
                  </a:cubicBezTo>
                  <a:cubicBezTo>
                    <a:pt x="149363" y="68502"/>
                    <a:pt x="161040" y="87963"/>
                    <a:pt x="169603" y="108202"/>
                  </a:cubicBezTo>
                  <a:cubicBezTo>
                    <a:pt x="183614" y="143232"/>
                    <a:pt x="205411" y="170477"/>
                    <a:pt x="237326" y="190716"/>
                  </a:cubicBezTo>
                  <a:cubicBezTo>
                    <a:pt x="255230" y="202393"/>
                    <a:pt x="266907" y="222632"/>
                    <a:pt x="279362" y="239757"/>
                  </a:cubicBezTo>
                  <a:cubicBezTo>
                    <a:pt x="298823" y="267003"/>
                    <a:pt x="322176" y="290356"/>
                    <a:pt x="351756" y="306703"/>
                  </a:cubicBezTo>
                  <a:cubicBezTo>
                    <a:pt x="389899" y="326942"/>
                    <a:pt x="416366" y="355744"/>
                    <a:pt x="433492" y="395444"/>
                  </a:cubicBezTo>
                  <a:cubicBezTo>
                    <a:pt x="457623" y="452270"/>
                    <a:pt x="497323" y="498198"/>
                    <a:pt x="542472" y="537897"/>
                  </a:cubicBezTo>
                  <a:cubicBezTo>
                    <a:pt x="568161" y="561250"/>
                    <a:pt x="603969" y="577597"/>
                    <a:pt x="645226" y="569035"/>
                  </a:cubicBezTo>
                  <a:cubicBezTo>
                    <a:pt x="705943" y="556580"/>
                    <a:pt x="767440" y="546460"/>
                    <a:pt x="828158" y="535562"/>
                  </a:cubicBezTo>
                  <a:cubicBezTo>
                    <a:pt x="830493" y="534784"/>
                    <a:pt x="832828" y="533227"/>
                    <a:pt x="835163" y="532448"/>
                  </a:cubicBezTo>
                  <a:cubicBezTo>
                    <a:pt x="838277" y="548017"/>
                    <a:pt x="835942" y="558915"/>
                    <a:pt x="826601" y="576819"/>
                  </a:cubicBezTo>
                  <a:cubicBezTo>
                    <a:pt x="818816" y="591610"/>
                    <a:pt x="818816" y="591610"/>
                    <a:pt x="811810" y="593166"/>
                  </a:cubicBezTo>
                  <a:cubicBezTo>
                    <a:pt x="758099" y="604843"/>
                    <a:pt x="728518" y="621190"/>
                    <a:pt x="672471" y="622747"/>
                  </a:cubicBezTo>
                  <a:cubicBezTo>
                    <a:pt x="655345" y="622747"/>
                    <a:pt x="589957" y="625082"/>
                    <a:pt x="574388" y="622747"/>
                  </a:cubicBezTo>
                  <a:cubicBezTo>
                    <a:pt x="512892" y="607178"/>
                    <a:pt x="486425" y="564364"/>
                    <a:pt x="452952" y="524664"/>
                  </a:cubicBezTo>
                  <a:cubicBezTo>
                    <a:pt x="411696" y="475623"/>
                    <a:pt x="380558" y="418018"/>
                    <a:pt x="330738" y="375983"/>
                  </a:cubicBezTo>
                  <a:cubicBezTo>
                    <a:pt x="309721" y="358079"/>
                    <a:pt x="287925" y="340954"/>
                    <a:pt x="266907" y="322271"/>
                  </a:cubicBezTo>
                  <a:cubicBezTo>
                    <a:pt x="258344" y="314487"/>
                    <a:pt x="249003" y="317601"/>
                    <a:pt x="240440" y="319936"/>
                  </a:cubicBezTo>
                  <a:cubicBezTo>
                    <a:pt x="223315" y="325385"/>
                    <a:pt x="208524" y="321493"/>
                    <a:pt x="193734" y="310595"/>
                  </a:cubicBezTo>
                  <a:cubicBezTo>
                    <a:pt x="135352" y="268560"/>
                    <a:pt x="80861" y="221854"/>
                    <a:pt x="36490" y="165028"/>
                  </a:cubicBezTo>
                  <a:cubicBezTo>
                    <a:pt x="29485" y="156465"/>
                    <a:pt x="22479" y="148681"/>
                    <a:pt x="14694" y="140896"/>
                  </a:cubicBezTo>
                  <a:cubicBezTo>
                    <a:pt x="-4767" y="119878"/>
                    <a:pt x="-5545" y="107424"/>
                    <a:pt x="16251" y="88741"/>
                  </a:cubicBezTo>
                  <a:cubicBezTo>
                    <a:pt x="37269" y="70059"/>
                    <a:pt x="60622" y="52933"/>
                    <a:pt x="83196" y="35808"/>
                  </a:cubicBezTo>
                  <a:cubicBezTo>
                    <a:pt x="96430" y="24131"/>
                    <a:pt x="108106" y="13233"/>
                    <a:pt x="119004" y="0"/>
                  </a:cubicBezTo>
                  <a:close/>
                </a:path>
              </a:pathLst>
            </a:custGeom>
            <a:solidFill>
              <a:srgbClr val="89633D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AEC4BEF-AC63-4B6B-AFF1-CD02079EFF1E}"/>
                </a:ext>
              </a:extLst>
            </p:cNvPr>
            <p:cNvSpPr/>
            <p:nvPr/>
          </p:nvSpPr>
          <p:spPr>
            <a:xfrm>
              <a:off x="5478656" y="6398703"/>
              <a:ext cx="1035316" cy="264667"/>
            </a:xfrm>
            <a:custGeom>
              <a:avLst/>
              <a:gdLst>
                <a:gd name="connsiteX0" fmla="*/ 19503 w 1035316"/>
                <a:gd name="connsiteY0" fmla="*/ 0 h 264667"/>
                <a:gd name="connsiteX1" fmla="*/ 67766 w 1035316"/>
                <a:gd name="connsiteY1" fmla="*/ 35808 h 264667"/>
                <a:gd name="connsiteX2" fmla="*/ 303632 w 1035316"/>
                <a:gd name="connsiteY2" fmla="*/ 120657 h 264667"/>
                <a:gd name="connsiteX3" fmla="*/ 471773 w 1035316"/>
                <a:gd name="connsiteY3" fmla="*/ 179818 h 264667"/>
                <a:gd name="connsiteX4" fmla="*/ 778476 w 1035316"/>
                <a:gd name="connsiteY4" fmla="*/ 192273 h 264667"/>
                <a:gd name="connsiteX5" fmla="*/ 959073 w 1035316"/>
                <a:gd name="connsiteY5" fmla="*/ 170477 h 264667"/>
                <a:gd name="connsiteX6" fmla="*/ 1035359 w 1035316"/>
                <a:gd name="connsiteY6" fmla="*/ 136226 h 264667"/>
                <a:gd name="connsiteX7" fmla="*/ 1017455 w 1035316"/>
                <a:gd name="connsiteY7" fmla="*/ 217961 h 264667"/>
                <a:gd name="connsiteX8" fmla="*/ 863325 w 1035316"/>
                <a:gd name="connsiteY8" fmla="*/ 263110 h 264667"/>
                <a:gd name="connsiteX9" fmla="*/ 689735 w 1035316"/>
                <a:gd name="connsiteY9" fmla="*/ 269338 h 264667"/>
                <a:gd name="connsiteX10" fmla="*/ 533270 w 1035316"/>
                <a:gd name="connsiteY10" fmla="*/ 251434 h 264667"/>
                <a:gd name="connsiteX11" fmla="*/ 174412 w 1035316"/>
                <a:gd name="connsiteY11" fmla="*/ 179040 h 264667"/>
                <a:gd name="connsiteX12" fmla="*/ 13276 w 1035316"/>
                <a:gd name="connsiteY12" fmla="*/ 116765 h 264667"/>
                <a:gd name="connsiteX13" fmla="*/ 43 w 1035316"/>
                <a:gd name="connsiteY13" fmla="*/ 91077 h 264667"/>
                <a:gd name="connsiteX14" fmla="*/ 19503 w 1035316"/>
                <a:gd name="connsiteY14" fmla="*/ 0 h 264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35316" h="264667">
                  <a:moveTo>
                    <a:pt x="19503" y="0"/>
                  </a:moveTo>
                  <a:cubicBezTo>
                    <a:pt x="30401" y="19461"/>
                    <a:pt x="49084" y="32694"/>
                    <a:pt x="67766" y="35808"/>
                  </a:cubicBezTo>
                  <a:cubicBezTo>
                    <a:pt x="154951" y="66945"/>
                    <a:pt x="200100" y="90298"/>
                    <a:pt x="303632" y="120657"/>
                  </a:cubicBezTo>
                  <a:cubicBezTo>
                    <a:pt x="328541" y="131555"/>
                    <a:pt x="444528" y="166585"/>
                    <a:pt x="471773" y="179818"/>
                  </a:cubicBezTo>
                  <a:cubicBezTo>
                    <a:pt x="500575" y="193051"/>
                    <a:pt x="706860" y="200836"/>
                    <a:pt x="778476" y="192273"/>
                  </a:cubicBezTo>
                  <a:cubicBezTo>
                    <a:pt x="838415" y="185267"/>
                    <a:pt x="899133" y="179040"/>
                    <a:pt x="959073" y="170477"/>
                  </a:cubicBezTo>
                  <a:cubicBezTo>
                    <a:pt x="983983" y="167363"/>
                    <a:pt x="1014341" y="153352"/>
                    <a:pt x="1035359" y="136226"/>
                  </a:cubicBezTo>
                  <a:cubicBezTo>
                    <a:pt x="1036138" y="181375"/>
                    <a:pt x="1045479" y="193830"/>
                    <a:pt x="1017455" y="217961"/>
                  </a:cubicBezTo>
                  <a:cubicBezTo>
                    <a:pt x="964522" y="246764"/>
                    <a:pt x="917816" y="258440"/>
                    <a:pt x="863325" y="263110"/>
                  </a:cubicBezTo>
                  <a:cubicBezTo>
                    <a:pt x="785482" y="269338"/>
                    <a:pt x="697519" y="267003"/>
                    <a:pt x="689735" y="269338"/>
                  </a:cubicBezTo>
                  <a:cubicBezTo>
                    <a:pt x="627460" y="268560"/>
                    <a:pt x="582311" y="264667"/>
                    <a:pt x="533270" y="251434"/>
                  </a:cubicBezTo>
                  <a:cubicBezTo>
                    <a:pt x="414948" y="220297"/>
                    <a:pt x="295847" y="193830"/>
                    <a:pt x="174412" y="179040"/>
                  </a:cubicBezTo>
                  <a:cubicBezTo>
                    <a:pt x="126149" y="165806"/>
                    <a:pt x="24952" y="126885"/>
                    <a:pt x="13276" y="116765"/>
                  </a:cubicBezTo>
                  <a:cubicBezTo>
                    <a:pt x="9384" y="113651"/>
                    <a:pt x="-736" y="94969"/>
                    <a:pt x="43" y="91077"/>
                  </a:cubicBezTo>
                  <a:cubicBezTo>
                    <a:pt x="7048" y="57604"/>
                    <a:pt x="13276" y="33473"/>
                    <a:pt x="19503" y="0"/>
                  </a:cubicBezTo>
                  <a:close/>
                </a:path>
              </a:pathLst>
            </a:custGeom>
            <a:solidFill>
              <a:srgbClr val="8A633D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AC8CAB56-B5FE-4E55-B683-917019C23F3C}"/>
                </a:ext>
              </a:extLst>
            </p:cNvPr>
            <p:cNvSpPr/>
            <p:nvPr/>
          </p:nvSpPr>
          <p:spPr>
            <a:xfrm>
              <a:off x="5761877" y="1710991"/>
              <a:ext cx="482628" cy="1930508"/>
            </a:xfrm>
            <a:custGeom>
              <a:avLst/>
              <a:gdLst>
                <a:gd name="connsiteX0" fmla="*/ 421303 w 482628"/>
                <a:gd name="connsiteY0" fmla="*/ 23353 h 1930515"/>
                <a:gd name="connsiteX1" fmla="*/ 481242 w 482628"/>
                <a:gd name="connsiteY1" fmla="*/ 271673 h 1930515"/>
                <a:gd name="connsiteX2" fmla="*/ 488248 w 482628"/>
                <a:gd name="connsiteY2" fmla="*/ 352630 h 1930515"/>
                <a:gd name="connsiteX3" fmla="*/ 467230 w 482628"/>
                <a:gd name="connsiteY3" fmla="*/ 616519 h 1930515"/>
                <a:gd name="connsiteX4" fmla="*/ 410405 w 482628"/>
                <a:gd name="connsiteY4" fmla="*/ 1005736 h 1930515"/>
                <a:gd name="connsiteX5" fmla="*/ 365256 w 482628"/>
                <a:gd name="connsiteY5" fmla="*/ 1226033 h 1930515"/>
                <a:gd name="connsiteX6" fmla="*/ 283520 w 482628"/>
                <a:gd name="connsiteY6" fmla="*/ 1460341 h 1930515"/>
                <a:gd name="connsiteX7" fmla="*/ 83463 w 482628"/>
                <a:gd name="connsiteY7" fmla="*/ 1916504 h 1930515"/>
                <a:gd name="connsiteX8" fmla="*/ 74900 w 482628"/>
                <a:gd name="connsiteY8" fmla="*/ 1936743 h 1930515"/>
                <a:gd name="connsiteX9" fmla="*/ 60110 w 482628"/>
                <a:gd name="connsiteY9" fmla="*/ 1862013 h 1930515"/>
                <a:gd name="connsiteX10" fmla="*/ 949 w 482628"/>
                <a:gd name="connsiteY10" fmla="*/ 1553753 h 1930515"/>
                <a:gd name="connsiteX11" fmla="*/ 4062 w 482628"/>
                <a:gd name="connsiteY11" fmla="*/ 1520281 h 1930515"/>
                <a:gd name="connsiteX12" fmla="*/ 191665 w 482628"/>
                <a:gd name="connsiteY12" fmla="*/ 874181 h 1930515"/>
                <a:gd name="connsiteX13" fmla="*/ 212683 w 482628"/>
                <a:gd name="connsiteY13" fmla="*/ 730171 h 1930515"/>
                <a:gd name="connsiteX14" fmla="*/ 258610 w 482628"/>
                <a:gd name="connsiteY14" fmla="*/ 341732 h 1930515"/>
                <a:gd name="connsiteX15" fmla="*/ 299867 w 482628"/>
                <a:gd name="connsiteY15" fmla="*/ 0 h 1930515"/>
                <a:gd name="connsiteX16" fmla="*/ 311544 w 482628"/>
                <a:gd name="connsiteY16" fmla="*/ 19461 h 1930515"/>
                <a:gd name="connsiteX17" fmla="*/ 338789 w 482628"/>
                <a:gd name="connsiteY17" fmla="*/ 66167 h 1930515"/>
                <a:gd name="connsiteX18" fmla="*/ 390166 w 482628"/>
                <a:gd name="connsiteY18" fmla="*/ 68502 h 1930515"/>
                <a:gd name="connsiteX19" fmla="*/ 410405 w 482628"/>
                <a:gd name="connsiteY19" fmla="*/ 38922 h 1930515"/>
                <a:gd name="connsiteX20" fmla="*/ 421303 w 482628"/>
                <a:gd name="connsiteY20" fmla="*/ 23353 h 1930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82628" h="1930515">
                  <a:moveTo>
                    <a:pt x="421303" y="23353"/>
                  </a:moveTo>
                  <a:cubicBezTo>
                    <a:pt x="441542" y="105867"/>
                    <a:pt x="462560" y="188381"/>
                    <a:pt x="481242" y="271673"/>
                  </a:cubicBezTo>
                  <a:cubicBezTo>
                    <a:pt x="487470" y="298140"/>
                    <a:pt x="486691" y="325385"/>
                    <a:pt x="488248" y="352630"/>
                  </a:cubicBezTo>
                  <a:cubicBezTo>
                    <a:pt x="492919" y="441372"/>
                    <a:pt x="483578" y="529335"/>
                    <a:pt x="467230" y="616519"/>
                  </a:cubicBezTo>
                  <a:cubicBezTo>
                    <a:pt x="443099" y="745739"/>
                    <a:pt x="430644" y="875738"/>
                    <a:pt x="410405" y="1005736"/>
                  </a:cubicBezTo>
                  <a:cubicBezTo>
                    <a:pt x="399507" y="1079687"/>
                    <a:pt x="377711" y="1152082"/>
                    <a:pt x="365256" y="1226033"/>
                  </a:cubicBezTo>
                  <a:cubicBezTo>
                    <a:pt x="351244" y="1309325"/>
                    <a:pt x="318550" y="1384834"/>
                    <a:pt x="283520" y="1460341"/>
                  </a:cubicBezTo>
                  <a:cubicBezTo>
                    <a:pt x="213461" y="1610579"/>
                    <a:pt x="146516" y="1763152"/>
                    <a:pt x="83463" y="1916504"/>
                  </a:cubicBezTo>
                  <a:cubicBezTo>
                    <a:pt x="81127" y="1921174"/>
                    <a:pt x="79570" y="1926623"/>
                    <a:pt x="74900" y="1936743"/>
                  </a:cubicBezTo>
                  <a:cubicBezTo>
                    <a:pt x="69451" y="1907941"/>
                    <a:pt x="64002" y="1885366"/>
                    <a:pt x="60110" y="1862013"/>
                  </a:cubicBezTo>
                  <a:cubicBezTo>
                    <a:pt x="40649" y="1759260"/>
                    <a:pt x="21188" y="1656507"/>
                    <a:pt x="949" y="1553753"/>
                  </a:cubicBezTo>
                  <a:cubicBezTo>
                    <a:pt x="-1387" y="1541298"/>
                    <a:pt x="949" y="1531179"/>
                    <a:pt x="4062" y="1520281"/>
                  </a:cubicBezTo>
                  <a:cubicBezTo>
                    <a:pt x="66337" y="1304655"/>
                    <a:pt x="129390" y="1089807"/>
                    <a:pt x="191665" y="874181"/>
                  </a:cubicBezTo>
                  <a:cubicBezTo>
                    <a:pt x="205677" y="827475"/>
                    <a:pt x="206455" y="778434"/>
                    <a:pt x="212683" y="730171"/>
                  </a:cubicBezTo>
                  <a:cubicBezTo>
                    <a:pt x="229030" y="600951"/>
                    <a:pt x="243820" y="470952"/>
                    <a:pt x="258610" y="341732"/>
                  </a:cubicBezTo>
                  <a:cubicBezTo>
                    <a:pt x="272622" y="228081"/>
                    <a:pt x="285855" y="113651"/>
                    <a:pt x="299867" y="0"/>
                  </a:cubicBezTo>
                  <a:cubicBezTo>
                    <a:pt x="309208" y="3114"/>
                    <a:pt x="308430" y="13233"/>
                    <a:pt x="311544" y="19461"/>
                  </a:cubicBezTo>
                  <a:cubicBezTo>
                    <a:pt x="320107" y="35808"/>
                    <a:pt x="327112" y="52155"/>
                    <a:pt x="338789" y="66167"/>
                  </a:cubicBezTo>
                  <a:cubicBezTo>
                    <a:pt x="355136" y="85628"/>
                    <a:pt x="372261" y="86406"/>
                    <a:pt x="390166" y="68502"/>
                  </a:cubicBezTo>
                  <a:cubicBezTo>
                    <a:pt x="398728" y="59939"/>
                    <a:pt x="405734" y="49820"/>
                    <a:pt x="410405" y="38922"/>
                  </a:cubicBezTo>
                  <a:cubicBezTo>
                    <a:pt x="411962" y="32694"/>
                    <a:pt x="413519" y="24910"/>
                    <a:pt x="421303" y="23353"/>
                  </a:cubicBezTo>
                  <a:close/>
                </a:path>
              </a:pathLst>
            </a:custGeom>
            <a:solidFill>
              <a:srgbClr val="EEEAE4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BE1418E-1B21-4640-B467-D6A1C0482E09}"/>
                </a:ext>
              </a:extLst>
            </p:cNvPr>
            <p:cNvSpPr/>
            <p:nvPr/>
          </p:nvSpPr>
          <p:spPr>
            <a:xfrm>
              <a:off x="6045972" y="1296375"/>
              <a:ext cx="132334" cy="498196"/>
            </a:xfrm>
            <a:custGeom>
              <a:avLst/>
              <a:gdLst>
                <a:gd name="connsiteX0" fmla="*/ 137209 w 132333"/>
                <a:gd name="connsiteY0" fmla="*/ 437971 h 498197"/>
                <a:gd name="connsiteX1" fmla="*/ 109185 w 132333"/>
                <a:gd name="connsiteY1" fmla="*/ 486234 h 498197"/>
                <a:gd name="connsiteX2" fmla="*/ 48467 w 132333"/>
                <a:gd name="connsiteY2" fmla="*/ 481563 h 498197"/>
                <a:gd name="connsiteX3" fmla="*/ 14995 w 132333"/>
                <a:gd name="connsiteY3" fmla="*/ 413840 h 498197"/>
                <a:gd name="connsiteX4" fmla="*/ 11881 w 132333"/>
                <a:gd name="connsiteY4" fmla="*/ 258931 h 498197"/>
                <a:gd name="connsiteX5" fmla="*/ 6432 w 132333"/>
                <a:gd name="connsiteY5" fmla="*/ 162405 h 498197"/>
                <a:gd name="connsiteX6" fmla="*/ 983 w 132333"/>
                <a:gd name="connsiteY6" fmla="*/ 9054 h 498197"/>
                <a:gd name="connsiteX7" fmla="*/ 9546 w 132333"/>
                <a:gd name="connsiteY7" fmla="*/ 1270 h 498197"/>
                <a:gd name="connsiteX8" fmla="*/ 25893 w 132333"/>
                <a:gd name="connsiteY8" fmla="*/ 40970 h 498197"/>
                <a:gd name="connsiteX9" fmla="*/ 45354 w 132333"/>
                <a:gd name="connsiteY9" fmla="*/ 107137 h 498197"/>
                <a:gd name="connsiteX10" fmla="*/ 88946 w 132333"/>
                <a:gd name="connsiteY10" fmla="*/ 170190 h 498197"/>
                <a:gd name="connsiteX11" fmla="*/ 109964 w 132333"/>
                <a:gd name="connsiteY11" fmla="*/ 229351 h 498197"/>
                <a:gd name="connsiteX12" fmla="*/ 109964 w 132333"/>
                <a:gd name="connsiteY12" fmla="*/ 235578 h 498197"/>
                <a:gd name="connsiteX13" fmla="*/ 137209 w 132333"/>
                <a:gd name="connsiteY13" fmla="*/ 437971 h 49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333" h="498197">
                  <a:moveTo>
                    <a:pt x="137209" y="437971"/>
                  </a:moveTo>
                  <a:cubicBezTo>
                    <a:pt x="129425" y="455097"/>
                    <a:pt x="123197" y="473001"/>
                    <a:pt x="109185" y="486234"/>
                  </a:cubicBezTo>
                  <a:cubicBezTo>
                    <a:pt x="87389" y="506473"/>
                    <a:pt x="65593" y="505695"/>
                    <a:pt x="48467" y="481563"/>
                  </a:cubicBezTo>
                  <a:cubicBezTo>
                    <a:pt x="33677" y="461324"/>
                    <a:pt x="22001" y="437971"/>
                    <a:pt x="14995" y="413840"/>
                  </a:cubicBezTo>
                  <a:cubicBezTo>
                    <a:pt x="22001" y="361685"/>
                    <a:pt x="11881" y="310308"/>
                    <a:pt x="11881" y="258931"/>
                  </a:cubicBezTo>
                  <a:cubicBezTo>
                    <a:pt x="11881" y="227015"/>
                    <a:pt x="7989" y="194321"/>
                    <a:pt x="6432" y="162405"/>
                  </a:cubicBezTo>
                  <a:cubicBezTo>
                    <a:pt x="4097" y="111029"/>
                    <a:pt x="2540" y="60431"/>
                    <a:pt x="983" y="9054"/>
                  </a:cubicBezTo>
                  <a:cubicBezTo>
                    <a:pt x="-2131" y="-1066"/>
                    <a:pt x="2540" y="-1066"/>
                    <a:pt x="9546" y="1270"/>
                  </a:cubicBezTo>
                  <a:cubicBezTo>
                    <a:pt x="24336" y="7497"/>
                    <a:pt x="29007" y="18395"/>
                    <a:pt x="25893" y="40970"/>
                  </a:cubicBezTo>
                  <a:cubicBezTo>
                    <a:pt x="22001" y="65880"/>
                    <a:pt x="32120" y="86897"/>
                    <a:pt x="45354" y="107137"/>
                  </a:cubicBezTo>
                  <a:cubicBezTo>
                    <a:pt x="60144" y="128154"/>
                    <a:pt x="72599" y="150729"/>
                    <a:pt x="88946" y="170190"/>
                  </a:cubicBezTo>
                  <a:cubicBezTo>
                    <a:pt x="103736" y="188094"/>
                    <a:pt x="109185" y="207555"/>
                    <a:pt x="109964" y="229351"/>
                  </a:cubicBezTo>
                  <a:cubicBezTo>
                    <a:pt x="109964" y="231686"/>
                    <a:pt x="109964" y="233243"/>
                    <a:pt x="109964" y="235578"/>
                  </a:cubicBezTo>
                  <a:cubicBezTo>
                    <a:pt x="107628" y="304859"/>
                    <a:pt x="109964" y="372583"/>
                    <a:pt x="137209" y="437971"/>
                  </a:cubicBezTo>
                  <a:close/>
                </a:path>
              </a:pathLst>
            </a:custGeom>
            <a:solidFill>
              <a:srgbClr val="FEC295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CB458613-F205-4AF7-BFF8-1C622BCA9CCB}"/>
                </a:ext>
              </a:extLst>
            </p:cNvPr>
            <p:cNvSpPr/>
            <p:nvPr/>
          </p:nvSpPr>
          <p:spPr>
            <a:xfrm>
              <a:off x="5823544" y="1055552"/>
              <a:ext cx="358079" cy="280236"/>
            </a:xfrm>
            <a:custGeom>
              <a:avLst/>
              <a:gdLst>
                <a:gd name="connsiteX0" fmla="*/ 248320 w 358079"/>
                <a:gd name="connsiteY0" fmla="*/ 281014 h 280236"/>
                <a:gd name="connsiteX1" fmla="*/ 230416 w 358079"/>
                <a:gd name="connsiteY1" fmla="*/ 245207 h 280236"/>
                <a:gd name="connsiteX2" fmla="*/ 223411 w 358079"/>
                <a:gd name="connsiteY2" fmla="*/ 249099 h 280236"/>
                <a:gd name="connsiteX3" fmla="*/ 205506 w 358079"/>
                <a:gd name="connsiteY3" fmla="*/ 217961 h 280236"/>
                <a:gd name="connsiteX4" fmla="*/ 7006 w 358079"/>
                <a:gd name="connsiteY4" fmla="*/ 32694 h 280236"/>
                <a:gd name="connsiteX5" fmla="*/ 0 w 358079"/>
                <a:gd name="connsiteY5" fmla="*/ 22575 h 280236"/>
                <a:gd name="connsiteX6" fmla="*/ 26467 w 358079"/>
                <a:gd name="connsiteY6" fmla="*/ 21018 h 280236"/>
                <a:gd name="connsiteX7" fmla="*/ 114430 w 358079"/>
                <a:gd name="connsiteY7" fmla="*/ 98861 h 280236"/>
                <a:gd name="connsiteX8" fmla="*/ 182932 w 358079"/>
                <a:gd name="connsiteY8" fmla="*/ 126106 h 280236"/>
                <a:gd name="connsiteX9" fmla="*/ 200058 w 358079"/>
                <a:gd name="connsiteY9" fmla="*/ 126885 h 280236"/>
                <a:gd name="connsiteX10" fmla="*/ 333948 w 358079"/>
                <a:gd name="connsiteY10" fmla="*/ 36586 h 280236"/>
                <a:gd name="connsiteX11" fmla="*/ 364307 w 358079"/>
                <a:gd name="connsiteY11" fmla="*/ 0 h 280236"/>
                <a:gd name="connsiteX12" fmla="*/ 284907 w 358079"/>
                <a:gd name="connsiteY12" fmla="*/ 184489 h 280236"/>
                <a:gd name="connsiteX13" fmla="*/ 281015 w 358079"/>
                <a:gd name="connsiteY13" fmla="*/ 203950 h 280236"/>
                <a:gd name="connsiteX14" fmla="*/ 251434 w 358079"/>
                <a:gd name="connsiteY14" fmla="*/ 265446 h 280236"/>
                <a:gd name="connsiteX15" fmla="*/ 248320 w 358079"/>
                <a:gd name="connsiteY15" fmla="*/ 281014 h 28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079" h="280236">
                  <a:moveTo>
                    <a:pt x="248320" y="281014"/>
                  </a:moveTo>
                  <a:cubicBezTo>
                    <a:pt x="250656" y="264667"/>
                    <a:pt x="242871" y="253769"/>
                    <a:pt x="230416" y="245207"/>
                  </a:cubicBezTo>
                  <a:cubicBezTo>
                    <a:pt x="224967" y="241314"/>
                    <a:pt x="224189" y="244428"/>
                    <a:pt x="223411" y="249099"/>
                  </a:cubicBezTo>
                  <a:cubicBezTo>
                    <a:pt x="220297" y="237422"/>
                    <a:pt x="217183" y="226524"/>
                    <a:pt x="205506" y="217961"/>
                  </a:cubicBezTo>
                  <a:cubicBezTo>
                    <a:pt x="134669" y="161914"/>
                    <a:pt x="72394" y="94969"/>
                    <a:pt x="7006" y="32694"/>
                  </a:cubicBezTo>
                  <a:cubicBezTo>
                    <a:pt x="3892" y="29580"/>
                    <a:pt x="2335" y="26467"/>
                    <a:pt x="0" y="22575"/>
                  </a:cubicBezTo>
                  <a:cubicBezTo>
                    <a:pt x="8563" y="11677"/>
                    <a:pt x="16347" y="10898"/>
                    <a:pt x="26467" y="21018"/>
                  </a:cubicBezTo>
                  <a:cubicBezTo>
                    <a:pt x="59939" y="51377"/>
                    <a:pt x="80957" y="67724"/>
                    <a:pt x="114430" y="98861"/>
                  </a:cubicBezTo>
                  <a:cubicBezTo>
                    <a:pt x="130777" y="113651"/>
                    <a:pt x="160357" y="121436"/>
                    <a:pt x="182932" y="126106"/>
                  </a:cubicBezTo>
                  <a:cubicBezTo>
                    <a:pt x="186046" y="126885"/>
                    <a:pt x="196944" y="126885"/>
                    <a:pt x="200058" y="126885"/>
                  </a:cubicBezTo>
                  <a:cubicBezTo>
                    <a:pt x="268560" y="133112"/>
                    <a:pt x="298918" y="85628"/>
                    <a:pt x="333948" y="36586"/>
                  </a:cubicBezTo>
                  <a:cubicBezTo>
                    <a:pt x="343289" y="23353"/>
                    <a:pt x="353409" y="11677"/>
                    <a:pt x="364307" y="0"/>
                  </a:cubicBezTo>
                  <a:cubicBezTo>
                    <a:pt x="338619" y="62275"/>
                    <a:pt x="315266" y="124549"/>
                    <a:pt x="284907" y="184489"/>
                  </a:cubicBezTo>
                  <a:cubicBezTo>
                    <a:pt x="281793" y="189938"/>
                    <a:pt x="273230" y="196165"/>
                    <a:pt x="281015" y="203950"/>
                  </a:cubicBezTo>
                  <a:cubicBezTo>
                    <a:pt x="263110" y="220297"/>
                    <a:pt x="252212" y="240536"/>
                    <a:pt x="251434" y="265446"/>
                  </a:cubicBezTo>
                  <a:cubicBezTo>
                    <a:pt x="251434" y="270895"/>
                    <a:pt x="252212" y="276344"/>
                    <a:pt x="248320" y="281014"/>
                  </a:cubicBezTo>
                  <a:close/>
                </a:path>
              </a:pathLst>
            </a:custGeom>
            <a:solidFill>
              <a:srgbClr val="E9AB83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AC300983-0D80-4B7A-8713-A522B11D8727}"/>
                </a:ext>
              </a:extLst>
            </p:cNvPr>
            <p:cNvSpPr/>
            <p:nvPr/>
          </p:nvSpPr>
          <p:spPr>
            <a:xfrm>
              <a:off x="5592735" y="319130"/>
              <a:ext cx="778434" cy="467058"/>
            </a:xfrm>
            <a:custGeom>
              <a:avLst/>
              <a:gdLst>
                <a:gd name="connsiteX0" fmla="*/ 36980 w 778433"/>
                <a:gd name="connsiteY0" fmla="*/ 467865 h 467060"/>
                <a:gd name="connsiteX1" fmla="*/ 393 w 778433"/>
                <a:gd name="connsiteY1" fmla="*/ 277927 h 467060"/>
                <a:gd name="connsiteX2" fmla="*/ 33866 w 778433"/>
                <a:gd name="connsiteY2" fmla="*/ 202419 h 467060"/>
                <a:gd name="connsiteX3" fmla="*/ 63446 w 778433"/>
                <a:gd name="connsiteY3" fmla="*/ 142480 h 467060"/>
                <a:gd name="connsiteX4" fmla="*/ 79015 w 778433"/>
                <a:gd name="connsiteY4" fmla="*/ 116791 h 467060"/>
                <a:gd name="connsiteX5" fmla="*/ 135841 w 778433"/>
                <a:gd name="connsiteY5" fmla="*/ 63858 h 467060"/>
                <a:gd name="connsiteX6" fmla="*/ 179433 w 778433"/>
                <a:gd name="connsiteY6" fmla="*/ 36613 h 467060"/>
                <a:gd name="connsiteX7" fmla="*/ 500926 w 778433"/>
                <a:gd name="connsiteY7" fmla="*/ 26 h 467060"/>
                <a:gd name="connsiteX8" fmla="*/ 708768 w 778433"/>
                <a:gd name="connsiteY8" fmla="*/ 73199 h 467060"/>
                <a:gd name="connsiteX9" fmla="*/ 785054 w 778433"/>
                <a:gd name="connsiteY9" fmla="*/ 206311 h 467060"/>
                <a:gd name="connsiteX10" fmla="*/ 774935 w 778433"/>
                <a:gd name="connsiteY10" fmla="*/ 242119 h 467060"/>
                <a:gd name="connsiteX11" fmla="*/ 774935 w 778433"/>
                <a:gd name="connsiteY11" fmla="*/ 219545 h 467060"/>
                <a:gd name="connsiteX12" fmla="*/ 693978 w 778433"/>
                <a:gd name="connsiteY12" fmla="*/ 111342 h 467060"/>
                <a:gd name="connsiteX13" fmla="*/ 486136 w 778433"/>
                <a:gd name="connsiteY13" fmla="*/ 36613 h 467060"/>
                <a:gd name="connsiteX14" fmla="*/ 234702 w 778433"/>
                <a:gd name="connsiteY14" fmla="*/ 90325 h 467060"/>
                <a:gd name="connsiteX15" fmla="*/ 214462 w 778433"/>
                <a:gd name="connsiteY15" fmla="*/ 100444 h 467060"/>
                <a:gd name="connsiteX16" fmla="*/ 126500 w 778433"/>
                <a:gd name="connsiteY16" fmla="*/ 283376 h 467060"/>
                <a:gd name="connsiteX17" fmla="*/ 133505 w 778433"/>
                <a:gd name="connsiteY17" fmla="*/ 325412 h 467060"/>
                <a:gd name="connsiteX18" fmla="*/ 123386 w 778433"/>
                <a:gd name="connsiteY18" fmla="*/ 336310 h 467060"/>
                <a:gd name="connsiteX19" fmla="*/ 79794 w 778433"/>
                <a:gd name="connsiteY19" fmla="*/ 305951 h 467060"/>
                <a:gd name="connsiteX20" fmla="*/ 61889 w 778433"/>
                <a:gd name="connsiteY20" fmla="*/ 269364 h 467060"/>
                <a:gd name="connsiteX21" fmla="*/ 54105 w 778433"/>
                <a:gd name="connsiteY21" fmla="*/ 295831 h 467060"/>
                <a:gd name="connsiteX22" fmla="*/ 46321 w 778433"/>
                <a:gd name="connsiteY22" fmla="*/ 456188 h 467060"/>
                <a:gd name="connsiteX23" fmla="*/ 36980 w 778433"/>
                <a:gd name="connsiteY23" fmla="*/ 467865 h 467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78433" h="467060">
                  <a:moveTo>
                    <a:pt x="36980" y="467865"/>
                  </a:moveTo>
                  <a:cubicBezTo>
                    <a:pt x="15183" y="406369"/>
                    <a:pt x="4285" y="342537"/>
                    <a:pt x="393" y="277927"/>
                  </a:cubicBezTo>
                  <a:cubicBezTo>
                    <a:pt x="-1164" y="249125"/>
                    <a:pt x="393" y="220323"/>
                    <a:pt x="33866" y="202419"/>
                  </a:cubicBezTo>
                  <a:cubicBezTo>
                    <a:pt x="52548" y="192299"/>
                    <a:pt x="60333" y="165833"/>
                    <a:pt x="63446" y="142480"/>
                  </a:cubicBezTo>
                  <a:cubicBezTo>
                    <a:pt x="65003" y="130803"/>
                    <a:pt x="68896" y="123019"/>
                    <a:pt x="79015" y="116791"/>
                  </a:cubicBezTo>
                  <a:cubicBezTo>
                    <a:pt x="100811" y="102780"/>
                    <a:pt x="121829" y="87211"/>
                    <a:pt x="135841" y="63858"/>
                  </a:cubicBezTo>
                  <a:cubicBezTo>
                    <a:pt x="145182" y="48289"/>
                    <a:pt x="161529" y="39726"/>
                    <a:pt x="179433" y="36613"/>
                  </a:cubicBezTo>
                  <a:cubicBezTo>
                    <a:pt x="286078" y="18709"/>
                    <a:pt x="392724" y="805"/>
                    <a:pt x="500926" y="26"/>
                  </a:cubicBezTo>
                  <a:cubicBezTo>
                    <a:pt x="578770" y="-752"/>
                    <a:pt x="651164" y="15595"/>
                    <a:pt x="708768" y="73199"/>
                  </a:cubicBezTo>
                  <a:cubicBezTo>
                    <a:pt x="750803" y="115234"/>
                    <a:pt x="786611" y="186072"/>
                    <a:pt x="785054" y="206311"/>
                  </a:cubicBezTo>
                  <a:cubicBezTo>
                    <a:pt x="785054" y="207868"/>
                    <a:pt x="775713" y="240562"/>
                    <a:pt x="774935" y="242119"/>
                  </a:cubicBezTo>
                  <a:cubicBezTo>
                    <a:pt x="774156" y="242119"/>
                    <a:pt x="775713" y="219545"/>
                    <a:pt x="774935" y="219545"/>
                  </a:cubicBezTo>
                  <a:cubicBezTo>
                    <a:pt x="753139" y="175952"/>
                    <a:pt x="728229" y="147150"/>
                    <a:pt x="693978" y="111342"/>
                  </a:cubicBezTo>
                  <a:cubicBezTo>
                    <a:pt x="637152" y="52181"/>
                    <a:pt x="563979" y="35834"/>
                    <a:pt x="486136" y="36613"/>
                  </a:cubicBezTo>
                  <a:cubicBezTo>
                    <a:pt x="398951" y="37391"/>
                    <a:pt x="314880" y="54517"/>
                    <a:pt x="234702" y="90325"/>
                  </a:cubicBezTo>
                  <a:cubicBezTo>
                    <a:pt x="227696" y="93438"/>
                    <a:pt x="221468" y="96552"/>
                    <a:pt x="214462" y="100444"/>
                  </a:cubicBezTo>
                  <a:cubicBezTo>
                    <a:pt x="126500" y="150264"/>
                    <a:pt x="118715" y="204754"/>
                    <a:pt x="126500" y="283376"/>
                  </a:cubicBezTo>
                  <a:cubicBezTo>
                    <a:pt x="128056" y="297388"/>
                    <a:pt x="130392" y="311400"/>
                    <a:pt x="133505" y="325412"/>
                  </a:cubicBezTo>
                  <a:cubicBezTo>
                    <a:pt x="135841" y="335531"/>
                    <a:pt x="131948" y="336310"/>
                    <a:pt x="123386" y="336310"/>
                  </a:cubicBezTo>
                  <a:cubicBezTo>
                    <a:pt x="90692" y="337088"/>
                    <a:pt x="90692" y="337088"/>
                    <a:pt x="79794" y="305951"/>
                  </a:cubicBezTo>
                  <a:cubicBezTo>
                    <a:pt x="75123" y="293496"/>
                    <a:pt x="72788" y="280262"/>
                    <a:pt x="61889" y="269364"/>
                  </a:cubicBezTo>
                  <a:cubicBezTo>
                    <a:pt x="54105" y="277927"/>
                    <a:pt x="54884" y="287268"/>
                    <a:pt x="54105" y="295831"/>
                  </a:cubicBezTo>
                  <a:cubicBezTo>
                    <a:pt x="50213" y="348765"/>
                    <a:pt x="52548" y="402476"/>
                    <a:pt x="46321" y="456188"/>
                  </a:cubicBezTo>
                  <a:cubicBezTo>
                    <a:pt x="47878" y="461637"/>
                    <a:pt x="50991" y="474092"/>
                    <a:pt x="36980" y="467865"/>
                  </a:cubicBezTo>
                  <a:close/>
                </a:path>
              </a:pathLst>
            </a:custGeom>
            <a:solidFill>
              <a:srgbClr val="520000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745AEF0-3E5C-4437-9DB3-63AA7CC2B5ED}"/>
                </a:ext>
              </a:extLst>
            </p:cNvPr>
            <p:cNvSpPr/>
            <p:nvPr/>
          </p:nvSpPr>
          <p:spPr>
            <a:xfrm>
              <a:off x="5938630" y="873225"/>
              <a:ext cx="202394" cy="54490"/>
            </a:xfrm>
            <a:custGeom>
              <a:avLst/>
              <a:gdLst>
                <a:gd name="connsiteX0" fmla="*/ 49942 w 202392"/>
                <a:gd name="connsiteY0" fmla="*/ 173 h 54490"/>
                <a:gd name="connsiteX1" fmla="*/ 195509 w 202392"/>
                <a:gd name="connsiteY1" fmla="*/ 4844 h 54490"/>
                <a:gd name="connsiteX2" fmla="*/ 207185 w 202392"/>
                <a:gd name="connsiteY2" fmla="*/ 20412 h 54490"/>
                <a:gd name="connsiteX3" fmla="*/ 153473 w 202392"/>
                <a:gd name="connsiteY3" fmla="*/ 56220 h 54490"/>
                <a:gd name="connsiteX4" fmla="*/ 51499 w 202392"/>
                <a:gd name="connsiteY4" fmla="*/ 46101 h 54490"/>
                <a:gd name="connsiteX5" fmla="*/ 4793 w 202392"/>
                <a:gd name="connsiteY5" fmla="*/ 15742 h 54490"/>
                <a:gd name="connsiteX6" fmla="*/ 122 w 202392"/>
                <a:gd name="connsiteY6" fmla="*/ 4844 h 54490"/>
                <a:gd name="connsiteX7" fmla="*/ 11798 w 202392"/>
                <a:gd name="connsiteY7" fmla="*/ 173 h 54490"/>
                <a:gd name="connsiteX8" fmla="*/ 49942 w 202392"/>
                <a:gd name="connsiteY8" fmla="*/ 173 h 5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2392" h="54490">
                  <a:moveTo>
                    <a:pt x="49942" y="173"/>
                  </a:moveTo>
                  <a:cubicBezTo>
                    <a:pt x="98205" y="3287"/>
                    <a:pt x="147246" y="5622"/>
                    <a:pt x="195509" y="4844"/>
                  </a:cubicBezTo>
                  <a:cubicBezTo>
                    <a:pt x="207185" y="4844"/>
                    <a:pt x="211077" y="7957"/>
                    <a:pt x="207185" y="20412"/>
                  </a:cubicBezTo>
                  <a:cubicBezTo>
                    <a:pt x="199401" y="45322"/>
                    <a:pt x="187724" y="55442"/>
                    <a:pt x="153473" y="56220"/>
                  </a:cubicBezTo>
                  <a:cubicBezTo>
                    <a:pt x="119222" y="56999"/>
                    <a:pt x="84971" y="53106"/>
                    <a:pt x="51499" y="46101"/>
                  </a:cubicBezTo>
                  <a:cubicBezTo>
                    <a:pt x="32816" y="42208"/>
                    <a:pt x="17247" y="30532"/>
                    <a:pt x="4793" y="15742"/>
                  </a:cubicBezTo>
                  <a:cubicBezTo>
                    <a:pt x="2457" y="12628"/>
                    <a:pt x="-656" y="9514"/>
                    <a:pt x="122" y="4844"/>
                  </a:cubicBezTo>
                  <a:cubicBezTo>
                    <a:pt x="1679" y="-1384"/>
                    <a:pt x="7128" y="173"/>
                    <a:pt x="11798" y="173"/>
                  </a:cubicBezTo>
                  <a:cubicBezTo>
                    <a:pt x="24253" y="173"/>
                    <a:pt x="37487" y="173"/>
                    <a:pt x="49942" y="173"/>
                  </a:cubicBezTo>
                  <a:close/>
                </a:path>
              </a:pathLst>
            </a:custGeom>
            <a:solidFill>
              <a:srgbClr val="FEFBFA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D1556D7-B429-4A21-87F2-1BC086530C94}"/>
                </a:ext>
              </a:extLst>
            </p:cNvPr>
            <p:cNvSpPr/>
            <p:nvPr/>
          </p:nvSpPr>
          <p:spPr>
            <a:xfrm>
              <a:off x="5864801" y="458980"/>
              <a:ext cx="116765" cy="46706"/>
            </a:xfrm>
            <a:custGeom>
              <a:avLst/>
              <a:gdLst>
                <a:gd name="connsiteX0" fmla="*/ 0 w 116765"/>
                <a:gd name="connsiteY0" fmla="*/ 50893 h 46706"/>
                <a:gd name="connsiteX1" fmla="*/ 107424 w 116765"/>
                <a:gd name="connsiteY1" fmla="*/ 295 h 46706"/>
                <a:gd name="connsiteX2" fmla="*/ 120657 w 116765"/>
                <a:gd name="connsiteY2" fmla="*/ 12750 h 46706"/>
                <a:gd name="connsiteX3" fmla="*/ 98083 w 116765"/>
                <a:gd name="connsiteY3" fmla="*/ 43887 h 46706"/>
                <a:gd name="connsiteX4" fmla="*/ 0 w 116765"/>
                <a:gd name="connsiteY4" fmla="*/ 50893 h 46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765" h="46706">
                  <a:moveTo>
                    <a:pt x="0" y="50893"/>
                  </a:moveTo>
                  <a:cubicBezTo>
                    <a:pt x="24910" y="5744"/>
                    <a:pt x="68502" y="8079"/>
                    <a:pt x="107424" y="295"/>
                  </a:cubicBezTo>
                  <a:cubicBezTo>
                    <a:pt x="115208" y="-1262"/>
                    <a:pt x="122993" y="3409"/>
                    <a:pt x="120657" y="12750"/>
                  </a:cubicBezTo>
                  <a:cubicBezTo>
                    <a:pt x="117544" y="25205"/>
                    <a:pt x="116765" y="42330"/>
                    <a:pt x="98083" y="43887"/>
                  </a:cubicBezTo>
                  <a:cubicBezTo>
                    <a:pt x="66167" y="47001"/>
                    <a:pt x="34251" y="48558"/>
                    <a:pt x="0" y="50893"/>
                  </a:cubicBezTo>
                  <a:close/>
                </a:path>
              </a:pathLst>
            </a:custGeom>
            <a:solidFill>
              <a:srgbClr val="520201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BC5E39A-010E-4227-818F-B26E03657AB5}"/>
                </a:ext>
              </a:extLst>
            </p:cNvPr>
            <p:cNvSpPr/>
            <p:nvPr/>
          </p:nvSpPr>
          <p:spPr>
            <a:xfrm>
              <a:off x="6152019" y="483587"/>
              <a:ext cx="116765" cy="54490"/>
            </a:xfrm>
            <a:custGeom>
              <a:avLst/>
              <a:gdLst>
                <a:gd name="connsiteX0" fmla="*/ 119126 w 116765"/>
                <a:gd name="connsiteY0" fmla="*/ 61315 h 54490"/>
                <a:gd name="connsiteX1" fmla="*/ 19486 w 116765"/>
                <a:gd name="connsiteY1" fmla="*/ 44968 h 54490"/>
                <a:gd name="connsiteX2" fmla="*/ 804 w 116765"/>
                <a:gd name="connsiteY2" fmla="*/ 9939 h 54490"/>
                <a:gd name="connsiteX3" fmla="*/ 25713 w 116765"/>
                <a:gd name="connsiteY3" fmla="*/ 2933 h 54490"/>
                <a:gd name="connsiteX4" fmla="*/ 90323 w 116765"/>
                <a:gd name="connsiteY4" fmla="*/ 26286 h 54490"/>
                <a:gd name="connsiteX5" fmla="*/ 119126 w 116765"/>
                <a:gd name="connsiteY5" fmla="*/ 61315 h 5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765" h="54490">
                  <a:moveTo>
                    <a:pt x="119126" y="61315"/>
                  </a:moveTo>
                  <a:cubicBezTo>
                    <a:pt x="83318" y="55088"/>
                    <a:pt x="51402" y="50417"/>
                    <a:pt x="19486" y="44968"/>
                  </a:cubicBezTo>
                  <a:cubicBezTo>
                    <a:pt x="7810" y="42633"/>
                    <a:pt x="-3089" y="21615"/>
                    <a:pt x="804" y="9939"/>
                  </a:cubicBezTo>
                  <a:cubicBezTo>
                    <a:pt x="5474" y="-4852"/>
                    <a:pt x="17151" y="597"/>
                    <a:pt x="25713" y="2933"/>
                  </a:cubicBezTo>
                  <a:cubicBezTo>
                    <a:pt x="47510" y="9939"/>
                    <a:pt x="69306" y="16945"/>
                    <a:pt x="90323" y="26286"/>
                  </a:cubicBezTo>
                  <a:cubicBezTo>
                    <a:pt x="104335" y="30956"/>
                    <a:pt x="107449" y="47303"/>
                    <a:pt x="119126" y="61315"/>
                  </a:cubicBezTo>
                  <a:close/>
                </a:path>
              </a:pathLst>
            </a:custGeom>
            <a:solidFill>
              <a:srgbClr val="520202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C104445-62E9-4AF5-AA60-6AF8CE6D0B15}"/>
                </a:ext>
              </a:extLst>
            </p:cNvPr>
            <p:cNvSpPr/>
            <p:nvPr/>
          </p:nvSpPr>
          <p:spPr>
            <a:xfrm>
              <a:off x="4514220" y="2446492"/>
              <a:ext cx="544904" cy="607176"/>
            </a:xfrm>
            <a:custGeom>
              <a:avLst/>
              <a:gdLst>
                <a:gd name="connsiteX0" fmla="*/ 546460 w 544903"/>
                <a:gd name="connsiteY0" fmla="*/ 580050 h 607178"/>
                <a:gd name="connsiteX1" fmla="*/ 448378 w 544903"/>
                <a:gd name="connsiteY1" fmla="*/ 590169 h 607178"/>
                <a:gd name="connsiteX2" fmla="*/ 279458 w 544903"/>
                <a:gd name="connsiteY2" fmla="*/ 603403 h 607178"/>
                <a:gd name="connsiteX3" fmla="*/ 259997 w 544903"/>
                <a:gd name="connsiteY3" fmla="*/ 609630 h 607178"/>
                <a:gd name="connsiteX4" fmla="*/ 175926 w 544903"/>
                <a:gd name="connsiteY4" fmla="*/ 411908 h 607178"/>
                <a:gd name="connsiteX5" fmla="*/ 49041 w 544903"/>
                <a:gd name="connsiteY5" fmla="*/ 138678 h 607178"/>
                <a:gd name="connsiteX6" fmla="*/ 10898 w 544903"/>
                <a:gd name="connsiteY6" fmla="*/ 36703 h 607178"/>
                <a:gd name="connsiteX7" fmla="*/ 0 w 544903"/>
                <a:gd name="connsiteY7" fmla="*/ 18799 h 607178"/>
                <a:gd name="connsiteX8" fmla="*/ 265446 w 544903"/>
                <a:gd name="connsiteY8" fmla="*/ 5566 h 607178"/>
                <a:gd name="connsiteX9" fmla="*/ 368978 w 544903"/>
                <a:gd name="connsiteY9" fmla="*/ 11793 h 607178"/>
                <a:gd name="connsiteX10" fmla="*/ 390774 w 544903"/>
                <a:gd name="connsiteY10" fmla="*/ 28919 h 607178"/>
                <a:gd name="connsiteX11" fmla="*/ 430474 w 544903"/>
                <a:gd name="connsiteY11" fmla="*/ 171372 h 607178"/>
                <a:gd name="connsiteX12" fmla="*/ 535562 w 544903"/>
                <a:gd name="connsiteY12" fmla="*/ 530230 h 607178"/>
                <a:gd name="connsiteX13" fmla="*/ 546460 w 544903"/>
                <a:gd name="connsiteY13" fmla="*/ 580050 h 607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4903" h="607178">
                  <a:moveTo>
                    <a:pt x="546460" y="580050"/>
                  </a:moveTo>
                  <a:cubicBezTo>
                    <a:pt x="513766" y="583942"/>
                    <a:pt x="481072" y="587834"/>
                    <a:pt x="448378" y="590169"/>
                  </a:cubicBezTo>
                  <a:cubicBezTo>
                    <a:pt x="392331" y="594840"/>
                    <a:pt x="335505" y="598732"/>
                    <a:pt x="279458" y="603403"/>
                  </a:cubicBezTo>
                  <a:cubicBezTo>
                    <a:pt x="274009" y="604181"/>
                    <a:pt x="265446" y="609630"/>
                    <a:pt x="259997" y="609630"/>
                  </a:cubicBezTo>
                  <a:cubicBezTo>
                    <a:pt x="230416" y="545799"/>
                    <a:pt x="205507" y="475740"/>
                    <a:pt x="175926" y="411908"/>
                  </a:cubicBezTo>
                  <a:cubicBezTo>
                    <a:pt x="133891" y="320831"/>
                    <a:pt x="90298" y="229755"/>
                    <a:pt x="49041" y="138678"/>
                  </a:cubicBezTo>
                  <a:cubicBezTo>
                    <a:pt x="34251" y="105205"/>
                    <a:pt x="24131" y="70176"/>
                    <a:pt x="10898" y="36703"/>
                  </a:cubicBezTo>
                  <a:cubicBezTo>
                    <a:pt x="8563" y="30476"/>
                    <a:pt x="8563" y="21134"/>
                    <a:pt x="0" y="18799"/>
                  </a:cubicBezTo>
                  <a:cubicBezTo>
                    <a:pt x="87963" y="1674"/>
                    <a:pt x="175926" y="-6111"/>
                    <a:pt x="265446" y="5566"/>
                  </a:cubicBezTo>
                  <a:cubicBezTo>
                    <a:pt x="299697" y="10236"/>
                    <a:pt x="333948" y="10236"/>
                    <a:pt x="368978" y="11793"/>
                  </a:cubicBezTo>
                  <a:cubicBezTo>
                    <a:pt x="381432" y="12572"/>
                    <a:pt x="387660" y="15685"/>
                    <a:pt x="390774" y="28919"/>
                  </a:cubicBezTo>
                  <a:cubicBezTo>
                    <a:pt x="403229" y="76403"/>
                    <a:pt x="417240" y="123888"/>
                    <a:pt x="430474" y="171372"/>
                  </a:cubicBezTo>
                  <a:cubicBezTo>
                    <a:pt x="436701" y="194725"/>
                    <a:pt x="499754" y="462506"/>
                    <a:pt x="535562" y="530230"/>
                  </a:cubicBezTo>
                  <a:cubicBezTo>
                    <a:pt x="542568" y="544242"/>
                    <a:pt x="546460" y="562146"/>
                    <a:pt x="546460" y="580050"/>
                  </a:cubicBezTo>
                  <a:close/>
                </a:path>
              </a:pathLst>
            </a:custGeom>
            <a:solidFill>
              <a:srgbClr val="FEC295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F3481A2C-3A93-4F5B-8BA0-F2E7E490333A}"/>
                </a:ext>
              </a:extLst>
            </p:cNvPr>
            <p:cNvSpPr/>
            <p:nvPr/>
          </p:nvSpPr>
          <p:spPr>
            <a:xfrm>
              <a:off x="8604886" y="5978350"/>
              <a:ext cx="280236" cy="280236"/>
            </a:xfrm>
            <a:custGeom>
              <a:avLst/>
              <a:gdLst>
                <a:gd name="connsiteX0" fmla="*/ 280236 w 280236"/>
                <a:gd name="connsiteY0" fmla="*/ 140118 h 280236"/>
                <a:gd name="connsiteX1" fmla="*/ 140118 w 280236"/>
                <a:gd name="connsiteY1" fmla="*/ 280236 h 280236"/>
                <a:gd name="connsiteX2" fmla="*/ 0 w 280236"/>
                <a:gd name="connsiteY2" fmla="*/ 140118 h 280236"/>
                <a:gd name="connsiteX3" fmla="*/ 140118 w 280236"/>
                <a:gd name="connsiteY3" fmla="*/ 0 h 280236"/>
                <a:gd name="connsiteX4" fmla="*/ 280236 w 280236"/>
                <a:gd name="connsiteY4" fmla="*/ 140118 h 28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0236" h="280236">
                  <a:moveTo>
                    <a:pt x="280236" y="140118"/>
                  </a:moveTo>
                  <a:cubicBezTo>
                    <a:pt x="280236" y="217503"/>
                    <a:pt x="217503" y="280236"/>
                    <a:pt x="140118" y="280236"/>
                  </a:cubicBezTo>
                  <a:cubicBezTo>
                    <a:pt x="62733" y="280236"/>
                    <a:pt x="0" y="217503"/>
                    <a:pt x="0" y="140118"/>
                  </a:cubicBezTo>
                  <a:cubicBezTo>
                    <a:pt x="0" y="62733"/>
                    <a:pt x="62733" y="0"/>
                    <a:pt x="140118" y="0"/>
                  </a:cubicBezTo>
                  <a:cubicBezTo>
                    <a:pt x="217503" y="0"/>
                    <a:pt x="280236" y="62733"/>
                    <a:pt x="280236" y="140118"/>
                  </a:cubicBezTo>
                  <a:close/>
                </a:path>
              </a:pathLst>
            </a:custGeom>
            <a:solidFill>
              <a:srgbClr val="4D4D4D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46DCB4C-E9A8-493E-8478-8C770BDE544A}"/>
                </a:ext>
              </a:extLst>
            </p:cNvPr>
            <p:cNvSpPr/>
            <p:nvPr/>
          </p:nvSpPr>
          <p:spPr>
            <a:xfrm>
              <a:off x="5068444" y="3402521"/>
              <a:ext cx="4514912" cy="2911333"/>
            </a:xfrm>
            <a:custGeom>
              <a:avLst/>
              <a:gdLst>
                <a:gd name="connsiteX0" fmla="*/ 4505594 w 4514915"/>
                <a:gd name="connsiteY0" fmla="*/ 2738530 h 2911341"/>
                <a:gd name="connsiteX1" fmla="*/ 4402840 w 4514915"/>
                <a:gd name="connsiteY1" fmla="*/ 2608531 h 2911341"/>
                <a:gd name="connsiteX2" fmla="*/ 4384158 w 4514915"/>
                <a:gd name="connsiteY2" fmla="*/ 2744757 h 2911341"/>
                <a:gd name="connsiteX3" fmla="*/ 4363919 w 4514915"/>
                <a:gd name="connsiteY3" fmla="*/ 2761104 h 2911341"/>
                <a:gd name="connsiteX4" fmla="*/ 1209706 w 4514915"/>
                <a:gd name="connsiteY4" fmla="*/ 1449443 h 2911341"/>
                <a:gd name="connsiteX5" fmla="*/ 468637 w 4514915"/>
                <a:gd name="connsiteY5" fmla="*/ 347960 h 2911341"/>
                <a:gd name="connsiteX6" fmla="*/ 355764 w 4514915"/>
                <a:gd name="connsiteY6" fmla="*/ 235087 h 2911341"/>
                <a:gd name="connsiteX7" fmla="*/ 84869 w 4514915"/>
                <a:gd name="connsiteY7" fmla="*/ 0 h 2911341"/>
                <a:gd name="connsiteX8" fmla="*/ 20 w 4514915"/>
                <a:gd name="connsiteY8" fmla="*/ 140118 h 2911341"/>
                <a:gd name="connsiteX9" fmla="*/ 270914 w 4514915"/>
                <a:gd name="connsiteY9" fmla="*/ 362750 h 2911341"/>
                <a:gd name="connsiteX10" fmla="*/ 365105 w 4514915"/>
                <a:gd name="connsiteY10" fmla="*/ 462390 h 2911341"/>
                <a:gd name="connsiteX11" fmla="*/ 1135754 w 4514915"/>
                <a:gd name="connsiteY11" fmla="*/ 1567765 h 2911341"/>
                <a:gd name="connsiteX12" fmla="*/ 1198808 w 4514915"/>
                <a:gd name="connsiteY12" fmla="*/ 1598903 h 2911341"/>
                <a:gd name="connsiteX13" fmla="*/ 1805986 w 4514915"/>
                <a:gd name="connsiteY13" fmla="*/ 1859678 h 2911341"/>
                <a:gd name="connsiteX14" fmla="*/ 1816105 w 4514915"/>
                <a:gd name="connsiteY14" fmla="*/ 1883809 h 2911341"/>
                <a:gd name="connsiteX15" fmla="*/ 1429224 w 4514915"/>
                <a:gd name="connsiteY15" fmla="*/ 2810924 h 2911341"/>
                <a:gd name="connsiteX16" fmla="*/ 1468924 w 4514915"/>
                <a:gd name="connsiteY16" fmla="*/ 2879426 h 2911341"/>
                <a:gd name="connsiteX17" fmla="*/ 1566228 w 4514915"/>
                <a:gd name="connsiteY17" fmla="*/ 2896552 h 2911341"/>
                <a:gd name="connsiteX18" fmla="*/ 1615270 w 4514915"/>
                <a:gd name="connsiteY18" fmla="*/ 2884875 h 2911341"/>
                <a:gd name="connsiteX19" fmla="*/ 2751004 w 4514915"/>
                <a:gd name="connsiteY19" fmla="*/ 2263685 h 2911341"/>
                <a:gd name="connsiteX20" fmla="*/ 2775136 w 4514915"/>
                <a:gd name="connsiteY20" fmla="*/ 2257457 h 2911341"/>
                <a:gd name="connsiteX21" fmla="*/ 3218065 w 4514915"/>
                <a:gd name="connsiteY21" fmla="*/ 2445838 h 2911341"/>
                <a:gd name="connsiteX22" fmla="*/ 4347572 w 4514915"/>
                <a:gd name="connsiteY22" fmla="*/ 2909785 h 2911341"/>
                <a:gd name="connsiteX23" fmla="*/ 4389607 w 4514915"/>
                <a:gd name="connsiteY23" fmla="*/ 2912899 h 2911341"/>
                <a:gd name="connsiteX24" fmla="*/ 4487690 w 4514915"/>
                <a:gd name="connsiteY24" fmla="*/ 2894995 h 2911341"/>
                <a:gd name="connsiteX25" fmla="*/ 4504037 w 4514915"/>
                <a:gd name="connsiteY25" fmla="*/ 2877869 h 2911341"/>
                <a:gd name="connsiteX26" fmla="*/ 4514935 w 4514915"/>
                <a:gd name="connsiteY26" fmla="*/ 2761104 h 2911341"/>
                <a:gd name="connsiteX27" fmla="*/ 4505594 w 4514915"/>
                <a:gd name="connsiteY27" fmla="*/ 2738530 h 2911341"/>
                <a:gd name="connsiteX28" fmla="*/ 2079216 w 4514915"/>
                <a:gd name="connsiteY28" fmla="*/ 1971773 h 2911341"/>
                <a:gd name="connsiteX29" fmla="*/ 2462984 w 4514915"/>
                <a:gd name="connsiteY29" fmla="*/ 2129794 h 2911341"/>
                <a:gd name="connsiteX30" fmla="*/ 2471547 w 4514915"/>
                <a:gd name="connsiteY30" fmla="*/ 2134465 h 2911341"/>
                <a:gd name="connsiteX31" fmla="*/ 1918080 w 4514915"/>
                <a:gd name="connsiteY31" fmla="*/ 2416258 h 2911341"/>
                <a:gd name="connsiteX32" fmla="*/ 1921194 w 4514915"/>
                <a:gd name="connsiteY32" fmla="*/ 2396019 h 2911341"/>
                <a:gd name="connsiteX33" fmla="*/ 2059755 w 4514915"/>
                <a:gd name="connsiteY33" fmla="*/ 1983449 h 2911341"/>
                <a:gd name="connsiteX34" fmla="*/ 2079216 w 4514915"/>
                <a:gd name="connsiteY34" fmla="*/ 1971773 h 2911341"/>
                <a:gd name="connsiteX35" fmla="*/ 1562336 w 4514915"/>
                <a:gd name="connsiteY35" fmla="*/ 2787571 h 2911341"/>
                <a:gd name="connsiteX36" fmla="*/ 1566228 w 4514915"/>
                <a:gd name="connsiteY36" fmla="*/ 2772002 h 2911341"/>
                <a:gd name="connsiteX37" fmla="*/ 1906404 w 4514915"/>
                <a:gd name="connsiteY37" fmla="*/ 1924288 h 2911341"/>
                <a:gd name="connsiteX38" fmla="*/ 1932092 w 4514915"/>
                <a:gd name="connsiteY38" fmla="*/ 1913390 h 2911341"/>
                <a:gd name="connsiteX39" fmla="*/ 1977241 w 4514915"/>
                <a:gd name="connsiteY39" fmla="*/ 1935964 h 2911341"/>
                <a:gd name="connsiteX40" fmla="*/ 1960894 w 4514915"/>
                <a:gd name="connsiteY40" fmla="*/ 1981892 h 2911341"/>
                <a:gd name="connsiteX41" fmla="*/ 1790417 w 4514915"/>
                <a:gd name="connsiteY41" fmla="*/ 2465299 h 2911341"/>
                <a:gd name="connsiteX42" fmla="*/ 1800537 w 4514915"/>
                <a:gd name="connsiteY42" fmla="*/ 2482425 h 2911341"/>
                <a:gd name="connsiteX43" fmla="*/ 1921973 w 4514915"/>
                <a:gd name="connsiteY43" fmla="*/ 2513562 h 2911341"/>
                <a:gd name="connsiteX44" fmla="*/ 1950774 w 4514915"/>
                <a:gd name="connsiteY44" fmla="*/ 2507335 h 2911341"/>
                <a:gd name="connsiteX45" fmla="*/ 2566516 w 4514915"/>
                <a:gd name="connsiteY45" fmla="*/ 2191290 h 2911341"/>
                <a:gd name="connsiteX46" fmla="*/ 2603880 w 4514915"/>
                <a:gd name="connsiteY46" fmla="*/ 2188955 h 2911341"/>
                <a:gd name="connsiteX47" fmla="*/ 2677831 w 4514915"/>
                <a:gd name="connsiteY47" fmla="*/ 2220093 h 2911341"/>
                <a:gd name="connsiteX48" fmla="*/ 1562336 w 4514915"/>
                <a:gd name="connsiteY48" fmla="*/ 2787571 h 2911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514915" h="2911341">
                  <a:moveTo>
                    <a:pt x="4505594" y="2738530"/>
                  </a:moveTo>
                  <a:cubicBezTo>
                    <a:pt x="4479905" y="2705835"/>
                    <a:pt x="4417631" y="2627992"/>
                    <a:pt x="4402840" y="2608531"/>
                  </a:cubicBezTo>
                  <a:cubicBezTo>
                    <a:pt x="4402840" y="2631105"/>
                    <a:pt x="4395056" y="2709728"/>
                    <a:pt x="4384158" y="2744757"/>
                  </a:cubicBezTo>
                  <a:cubicBezTo>
                    <a:pt x="4380266" y="2758769"/>
                    <a:pt x="4377931" y="2763439"/>
                    <a:pt x="4363919" y="2761104"/>
                  </a:cubicBezTo>
                  <a:cubicBezTo>
                    <a:pt x="4318770" y="2754877"/>
                    <a:pt x="1242400" y="1501598"/>
                    <a:pt x="1209706" y="1449443"/>
                  </a:cubicBezTo>
                  <a:cubicBezTo>
                    <a:pt x="1201143" y="1436210"/>
                    <a:pt x="494325" y="381432"/>
                    <a:pt x="468637" y="347960"/>
                  </a:cubicBezTo>
                  <a:cubicBezTo>
                    <a:pt x="435943" y="305146"/>
                    <a:pt x="421931" y="292691"/>
                    <a:pt x="355764" y="235087"/>
                  </a:cubicBezTo>
                  <a:cubicBezTo>
                    <a:pt x="326962" y="210177"/>
                    <a:pt x="133910" y="51377"/>
                    <a:pt x="84869" y="0"/>
                  </a:cubicBezTo>
                  <a:cubicBezTo>
                    <a:pt x="82534" y="778"/>
                    <a:pt x="22594" y="94191"/>
                    <a:pt x="20" y="140118"/>
                  </a:cubicBezTo>
                  <a:cubicBezTo>
                    <a:pt x="-2316" y="144010"/>
                    <a:pt x="203969" y="310595"/>
                    <a:pt x="270914" y="362750"/>
                  </a:cubicBezTo>
                  <a:cubicBezTo>
                    <a:pt x="307501" y="391552"/>
                    <a:pt x="337081" y="423468"/>
                    <a:pt x="365105" y="462390"/>
                  </a:cubicBezTo>
                  <a:cubicBezTo>
                    <a:pt x="436721" y="560472"/>
                    <a:pt x="1101503" y="1538963"/>
                    <a:pt x="1135754" y="1567765"/>
                  </a:cubicBezTo>
                  <a:cubicBezTo>
                    <a:pt x="1151323" y="1579442"/>
                    <a:pt x="1173119" y="1590340"/>
                    <a:pt x="1198808" y="1598903"/>
                  </a:cubicBezTo>
                  <a:cubicBezTo>
                    <a:pt x="1247849" y="1615250"/>
                    <a:pt x="1654969" y="1798181"/>
                    <a:pt x="1805986" y="1859678"/>
                  </a:cubicBezTo>
                  <a:cubicBezTo>
                    <a:pt x="1819219" y="1865127"/>
                    <a:pt x="1823890" y="1869019"/>
                    <a:pt x="1816105" y="1883809"/>
                  </a:cubicBezTo>
                  <a:cubicBezTo>
                    <a:pt x="1798201" y="1916503"/>
                    <a:pt x="1433116" y="2784457"/>
                    <a:pt x="1429224" y="2810924"/>
                  </a:cubicBezTo>
                  <a:cubicBezTo>
                    <a:pt x="1422996" y="2847510"/>
                    <a:pt x="1433895" y="2866971"/>
                    <a:pt x="1468924" y="2879426"/>
                  </a:cubicBezTo>
                  <a:cubicBezTo>
                    <a:pt x="1500061" y="2890324"/>
                    <a:pt x="1533534" y="2892659"/>
                    <a:pt x="1566228" y="2896552"/>
                  </a:cubicBezTo>
                  <a:cubicBezTo>
                    <a:pt x="1584910" y="2898887"/>
                    <a:pt x="1599701" y="2893438"/>
                    <a:pt x="1615270" y="2884875"/>
                  </a:cubicBezTo>
                  <a:cubicBezTo>
                    <a:pt x="1675209" y="2853738"/>
                    <a:pt x="2641245" y="2333744"/>
                    <a:pt x="2751004" y="2263685"/>
                  </a:cubicBezTo>
                  <a:cubicBezTo>
                    <a:pt x="2758010" y="2259014"/>
                    <a:pt x="2764237" y="2253565"/>
                    <a:pt x="2775136" y="2257457"/>
                  </a:cubicBezTo>
                  <a:cubicBezTo>
                    <a:pt x="2859985" y="2293266"/>
                    <a:pt x="3161239" y="2422485"/>
                    <a:pt x="3218065" y="2445838"/>
                  </a:cubicBezTo>
                  <a:cubicBezTo>
                    <a:pt x="3383871" y="2514340"/>
                    <a:pt x="4295417" y="2889545"/>
                    <a:pt x="4347572" y="2909785"/>
                  </a:cubicBezTo>
                  <a:cubicBezTo>
                    <a:pt x="4361583" y="2915234"/>
                    <a:pt x="4370147" y="2912899"/>
                    <a:pt x="4389607" y="2912899"/>
                  </a:cubicBezTo>
                  <a:cubicBezTo>
                    <a:pt x="4425415" y="2906671"/>
                    <a:pt x="4451103" y="2900444"/>
                    <a:pt x="4487690" y="2894995"/>
                  </a:cubicBezTo>
                  <a:cubicBezTo>
                    <a:pt x="4499366" y="2893438"/>
                    <a:pt x="4503258" y="2888767"/>
                    <a:pt x="4504037" y="2877869"/>
                  </a:cubicBezTo>
                  <a:cubicBezTo>
                    <a:pt x="4507151" y="2838947"/>
                    <a:pt x="4510265" y="2800026"/>
                    <a:pt x="4514935" y="2761104"/>
                  </a:cubicBezTo>
                  <a:cubicBezTo>
                    <a:pt x="4514935" y="2751763"/>
                    <a:pt x="4511821" y="2745535"/>
                    <a:pt x="4505594" y="2738530"/>
                  </a:cubicBezTo>
                  <a:close/>
                  <a:moveTo>
                    <a:pt x="2079216" y="1971773"/>
                  </a:moveTo>
                  <a:cubicBezTo>
                    <a:pt x="2206879" y="2024706"/>
                    <a:pt x="2335321" y="2077639"/>
                    <a:pt x="2462984" y="2129794"/>
                  </a:cubicBezTo>
                  <a:cubicBezTo>
                    <a:pt x="2464540" y="2130573"/>
                    <a:pt x="2466876" y="2131351"/>
                    <a:pt x="2471547" y="2134465"/>
                  </a:cubicBezTo>
                  <a:cubicBezTo>
                    <a:pt x="2285501" y="2229434"/>
                    <a:pt x="2101791" y="2322846"/>
                    <a:pt x="1918080" y="2416258"/>
                  </a:cubicBezTo>
                  <a:cubicBezTo>
                    <a:pt x="1914188" y="2407695"/>
                    <a:pt x="1918859" y="2402246"/>
                    <a:pt x="1921194" y="2396019"/>
                  </a:cubicBezTo>
                  <a:cubicBezTo>
                    <a:pt x="1967122" y="2258236"/>
                    <a:pt x="2013828" y="2120453"/>
                    <a:pt x="2059755" y="1983449"/>
                  </a:cubicBezTo>
                  <a:cubicBezTo>
                    <a:pt x="2062091" y="1973329"/>
                    <a:pt x="2063647" y="1965545"/>
                    <a:pt x="2079216" y="1971773"/>
                  </a:cubicBezTo>
                  <a:close/>
                  <a:moveTo>
                    <a:pt x="1562336" y="2787571"/>
                  </a:moveTo>
                  <a:cubicBezTo>
                    <a:pt x="1560001" y="2782122"/>
                    <a:pt x="1564671" y="2776673"/>
                    <a:pt x="1566228" y="2772002"/>
                  </a:cubicBezTo>
                  <a:cubicBezTo>
                    <a:pt x="1679879" y="2489431"/>
                    <a:pt x="1793531" y="2206859"/>
                    <a:pt x="1906404" y="1924288"/>
                  </a:cubicBezTo>
                  <a:cubicBezTo>
                    <a:pt x="1911853" y="1909498"/>
                    <a:pt x="1918080" y="1904827"/>
                    <a:pt x="1932092" y="1913390"/>
                  </a:cubicBezTo>
                  <a:cubicBezTo>
                    <a:pt x="1946882" y="1921953"/>
                    <a:pt x="1972571" y="1921953"/>
                    <a:pt x="1977241" y="1935964"/>
                  </a:cubicBezTo>
                  <a:cubicBezTo>
                    <a:pt x="1981133" y="1947641"/>
                    <a:pt x="1964786" y="1965545"/>
                    <a:pt x="1960894" y="1981892"/>
                  </a:cubicBezTo>
                  <a:cubicBezTo>
                    <a:pt x="1914966" y="2148477"/>
                    <a:pt x="1850357" y="2309612"/>
                    <a:pt x="1790417" y="2465299"/>
                  </a:cubicBezTo>
                  <a:cubicBezTo>
                    <a:pt x="1785747" y="2476976"/>
                    <a:pt x="1789639" y="2480090"/>
                    <a:pt x="1800537" y="2482425"/>
                  </a:cubicBezTo>
                  <a:cubicBezTo>
                    <a:pt x="1848800" y="2492544"/>
                    <a:pt x="1873710" y="2502664"/>
                    <a:pt x="1921973" y="2513562"/>
                  </a:cubicBezTo>
                  <a:cubicBezTo>
                    <a:pt x="1932870" y="2515897"/>
                    <a:pt x="1941433" y="2512005"/>
                    <a:pt x="1950774" y="2507335"/>
                  </a:cubicBezTo>
                  <a:cubicBezTo>
                    <a:pt x="2150832" y="2406917"/>
                    <a:pt x="2366458" y="2291709"/>
                    <a:pt x="2566516" y="2191290"/>
                  </a:cubicBezTo>
                  <a:cubicBezTo>
                    <a:pt x="2579749" y="2185063"/>
                    <a:pt x="2590647" y="2182728"/>
                    <a:pt x="2603880" y="2188955"/>
                  </a:cubicBezTo>
                  <a:cubicBezTo>
                    <a:pt x="2627233" y="2199854"/>
                    <a:pt x="2652143" y="2209195"/>
                    <a:pt x="2677831" y="2220093"/>
                  </a:cubicBezTo>
                  <a:cubicBezTo>
                    <a:pt x="2311968" y="2417036"/>
                    <a:pt x="1972571" y="2580507"/>
                    <a:pt x="1562336" y="2787571"/>
                  </a:cubicBezTo>
                  <a:close/>
                </a:path>
              </a:pathLst>
            </a:custGeom>
            <a:solidFill>
              <a:srgbClr val="2EA877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C911233-5C33-4C69-8D76-07A2E8F58E44}"/>
                </a:ext>
              </a:extLst>
            </p:cNvPr>
            <p:cNvSpPr/>
            <p:nvPr/>
          </p:nvSpPr>
          <p:spPr>
            <a:xfrm>
              <a:off x="6376302" y="3878027"/>
              <a:ext cx="3059241" cy="1813743"/>
            </a:xfrm>
            <a:custGeom>
              <a:avLst/>
              <a:gdLst>
                <a:gd name="connsiteX0" fmla="*/ 114360 w 3059244"/>
                <a:gd name="connsiteY0" fmla="*/ 267897 h 1813750"/>
                <a:gd name="connsiteX1" fmla="*/ 135377 w 3059244"/>
                <a:gd name="connsiteY1" fmla="*/ 264783 h 1813750"/>
                <a:gd name="connsiteX2" fmla="*/ 755010 w 3059244"/>
                <a:gd name="connsiteY2" fmla="*/ 3230 h 1813750"/>
                <a:gd name="connsiteX3" fmla="*/ 796267 w 3059244"/>
                <a:gd name="connsiteY3" fmla="*/ 5565 h 1813750"/>
                <a:gd name="connsiteX4" fmla="*/ 1401889 w 3059244"/>
                <a:gd name="connsiteY4" fmla="*/ 212628 h 1813750"/>
                <a:gd name="connsiteX5" fmla="*/ 2064336 w 3059244"/>
                <a:gd name="connsiteY5" fmla="*/ 439931 h 1813750"/>
                <a:gd name="connsiteX6" fmla="*/ 2646604 w 3059244"/>
                <a:gd name="connsiteY6" fmla="*/ 638432 h 1813750"/>
                <a:gd name="connsiteX7" fmla="*/ 3046719 w 3059244"/>
                <a:gd name="connsiteY7" fmla="*/ 775436 h 1813750"/>
                <a:gd name="connsiteX8" fmla="*/ 3063844 w 3059244"/>
                <a:gd name="connsiteY8" fmla="*/ 805016 h 1813750"/>
                <a:gd name="connsiteX9" fmla="*/ 3061509 w 3059244"/>
                <a:gd name="connsiteY9" fmla="*/ 829148 h 1813750"/>
                <a:gd name="connsiteX10" fmla="*/ 3052168 w 3059244"/>
                <a:gd name="connsiteY10" fmla="*/ 1098486 h 1813750"/>
                <a:gd name="connsiteX11" fmla="*/ 3045941 w 3059244"/>
                <a:gd name="connsiteY11" fmla="*/ 1231598 h 1813750"/>
                <a:gd name="connsiteX12" fmla="*/ 3028815 w 3059244"/>
                <a:gd name="connsiteY12" fmla="*/ 1255729 h 1813750"/>
                <a:gd name="connsiteX13" fmla="*/ 2741573 w 3059244"/>
                <a:gd name="connsiteY13" fmla="*/ 1383393 h 1813750"/>
                <a:gd name="connsiteX14" fmla="*/ 2451218 w 3059244"/>
                <a:gd name="connsiteY14" fmla="*/ 1513391 h 1813750"/>
                <a:gd name="connsiteX15" fmla="*/ 2432535 w 3059244"/>
                <a:gd name="connsiteY15" fmla="*/ 1528181 h 1813750"/>
                <a:gd name="connsiteX16" fmla="*/ 1844817 w 3059244"/>
                <a:gd name="connsiteY16" fmla="*/ 1790513 h 1813750"/>
                <a:gd name="connsiteX17" fmla="*/ 1819129 w 3059244"/>
                <a:gd name="connsiteY17" fmla="*/ 1802968 h 1813750"/>
                <a:gd name="connsiteX18" fmla="*/ 1704699 w 3059244"/>
                <a:gd name="connsiteY18" fmla="*/ 1804525 h 1813750"/>
                <a:gd name="connsiteX19" fmla="*/ 805609 w 3059244"/>
                <a:gd name="connsiteY19" fmla="*/ 1457344 h 1813750"/>
                <a:gd name="connsiteX20" fmla="*/ 456870 w 3059244"/>
                <a:gd name="connsiteY20" fmla="*/ 1323453 h 1813750"/>
                <a:gd name="connsiteX21" fmla="*/ 410943 w 3059244"/>
                <a:gd name="connsiteY21" fmla="*/ 1279082 h 1813750"/>
                <a:gd name="connsiteX22" fmla="*/ 384476 w 3059244"/>
                <a:gd name="connsiteY22" fmla="*/ 1215251 h 1813750"/>
                <a:gd name="connsiteX23" fmla="*/ 248250 w 3059244"/>
                <a:gd name="connsiteY23" fmla="*/ 900764 h 1813750"/>
                <a:gd name="connsiteX24" fmla="*/ 124479 w 3059244"/>
                <a:gd name="connsiteY24" fmla="*/ 614300 h 1813750"/>
                <a:gd name="connsiteX25" fmla="*/ 44301 w 3059244"/>
                <a:gd name="connsiteY25" fmla="*/ 427476 h 1813750"/>
                <a:gd name="connsiteX26" fmla="*/ 20169 w 3059244"/>
                <a:gd name="connsiteY26" fmla="*/ 383105 h 1813750"/>
                <a:gd name="connsiteX27" fmla="*/ 3043 w 3059244"/>
                <a:gd name="connsiteY27" fmla="*/ 335621 h 1813750"/>
                <a:gd name="connsiteX28" fmla="*/ 10049 w 3059244"/>
                <a:gd name="connsiteY28" fmla="*/ 310711 h 1813750"/>
                <a:gd name="connsiteX29" fmla="*/ 114360 w 3059244"/>
                <a:gd name="connsiteY29" fmla="*/ 267897 h 181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059244" h="1813750">
                  <a:moveTo>
                    <a:pt x="114360" y="267897"/>
                  </a:moveTo>
                  <a:cubicBezTo>
                    <a:pt x="122144" y="272568"/>
                    <a:pt x="128371" y="267897"/>
                    <a:pt x="135377" y="264783"/>
                  </a:cubicBezTo>
                  <a:cubicBezTo>
                    <a:pt x="341662" y="177599"/>
                    <a:pt x="548725" y="91193"/>
                    <a:pt x="755010" y="3230"/>
                  </a:cubicBezTo>
                  <a:cubicBezTo>
                    <a:pt x="769801" y="-2998"/>
                    <a:pt x="782256" y="894"/>
                    <a:pt x="796267" y="5565"/>
                  </a:cubicBezTo>
                  <a:cubicBezTo>
                    <a:pt x="997882" y="74845"/>
                    <a:pt x="1199496" y="143347"/>
                    <a:pt x="1401889" y="212628"/>
                  </a:cubicBezTo>
                  <a:cubicBezTo>
                    <a:pt x="1622964" y="288136"/>
                    <a:pt x="1843260" y="364423"/>
                    <a:pt x="2064336" y="439931"/>
                  </a:cubicBezTo>
                  <a:cubicBezTo>
                    <a:pt x="2258166" y="506098"/>
                    <a:pt x="2452774" y="572265"/>
                    <a:pt x="2646604" y="638432"/>
                  </a:cubicBezTo>
                  <a:cubicBezTo>
                    <a:pt x="2779716" y="684359"/>
                    <a:pt x="2913607" y="730287"/>
                    <a:pt x="3046719" y="775436"/>
                  </a:cubicBezTo>
                  <a:cubicBezTo>
                    <a:pt x="3063066" y="780885"/>
                    <a:pt x="3067737" y="789447"/>
                    <a:pt x="3063844" y="805016"/>
                  </a:cubicBezTo>
                  <a:cubicBezTo>
                    <a:pt x="3062288" y="812800"/>
                    <a:pt x="3061509" y="821363"/>
                    <a:pt x="3061509" y="829148"/>
                  </a:cubicBezTo>
                  <a:cubicBezTo>
                    <a:pt x="3058396" y="918668"/>
                    <a:pt x="3057617" y="1008966"/>
                    <a:pt x="3052168" y="1098486"/>
                  </a:cubicBezTo>
                  <a:cubicBezTo>
                    <a:pt x="3049054" y="1142856"/>
                    <a:pt x="3052947" y="1187227"/>
                    <a:pt x="3045941" y="1231598"/>
                  </a:cubicBezTo>
                  <a:cubicBezTo>
                    <a:pt x="3044384" y="1244053"/>
                    <a:pt x="3040491" y="1250280"/>
                    <a:pt x="3028815" y="1255729"/>
                  </a:cubicBezTo>
                  <a:cubicBezTo>
                    <a:pt x="2933068" y="1297765"/>
                    <a:pt x="2837320" y="1340579"/>
                    <a:pt x="2741573" y="1383393"/>
                  </a:cubicBezTo>
                  <a:cubicBezTo>
                    <a:pt x="2645047" y="1426985"/>
                    <a:pt x="2548522" y="1469799"/>
                    <a:pt x="2451218" y="1513391"/>
                  </a:cubicBezTo>
                  <a:cubicBezTo>
                    <a:pt x="2448104" y="1521954"/>
                    <a:pt x="2440319" y="1525067"/>
                    <a:pt x="2432535" y="1528181"/>
                  </a:cubicBezTo>
                  <a:cubicBezTo>
                    <a:pt x="2236370" y="1614587"/>
                    <a:pt x="2040983" y="1704107"/>
                    <a:pt x="1844817" y="1790513"/>
                  </a:cubicBezTo>
                  <a:cubicBezTo>
                    <a:pt x="1836255" y="1794405"/>
                    <a:pt x="1827692" y="1799076"/>
                    <a:pt x="1819129" y="1802968"/>
                  </a:cubicBezTo>
                  <a:cubicBezTo>
                    <a:pt x="1780986" y="1827878"/>
                    <a:pt x="1745178" y="1820094"/>
                    <a:pt x="1704699" y="1804525"/>
                  </a:cubicBezTo>
                  <a:cubicBezTo>
                    <a:pt x="1405002" y="1687760"/>
                    <a:pt x="1105306" y="1572552"/>
                    <a:pt x="805609" y="1457344"/>
                  </a:cubicBezTo>
                  <a:cubicBezTo>
                    <a:pt x="689622" y="1412973"/>
                    <a:pt x="573635" y="1367824"/>
                    <a:pt x="456870" y="1323453"/>
                  </a:cubicBezTo>
                  <a:cubicBezTo>
                    <a:pt x="434296" y="1314890"/>
                    <a:pt x="418727" y="1303214"/>
                    <a:pt x="410943" y="1279082"/>
                  </a:cubicBezTo>
                  <a:cubicBezTo>
                    <a:pt x="403937" y="1257286"/>
                    <a:pt x="393039" y="1237047"/>
                    <a:pt x="384476" y="1215251"/>
                  </a:cubicBezTo>
                  <a:cubicBezTo>
                    <a:pt x="339327" y="1110162"/>
                    <a:pt x="294178" y="1005074"/>
                    <a:pt x="248250" y="900764"/>
                  </a:cubicBezTo>
                  <a:cubicBezTo>
                    <a:pt x="206993" y="805016"/>
                    <a:pt x="165736" y="709269"/>
                    <a:pt x="124479" y="614300"/>
                  </a:cubicBezTo>
                  <a:cubicBezTo>
                    <a:pt x="97234" y="552025"/>
                    <a:pt x="70767" y="489750"/>
                    <a:pt x="44301" y="427476"/>
                  </a:cubicBezTo>
                  <a:cubicBezTo>
                    <a:pt x="38073" y="411907"/>
                    <a:pt x="24840" y="400231"/>
                    <a:pt x="20169" y="383105"/>
                  </a:cubicBezTo>
                  <a:cubicBezTo>
                    <a:pt x="18612" y="365980"/>
                    <a:pt x="9271" y="351189"/>
                    <a:pt x="3043" y="335621"/>
                  </a:cubicBezTo>
                  <a:cubicBezTo>
                    <a:pt x="-849" y="325501"/>
                    <a:pt x="-3184" y="316160"/>
                    <a:pt x="10049" y="310711"/>
                  </a:cubicBezTo>
                  <a:cubicBezTo>
                    <a:pt x="45857" y="295921"/>
                    <a:pt x="79330" y="280352"/>
                    <a:pt x="114360" y="267897"/>
                  </a:cubicBezTo>
                  <a:close/>
                </a:path>
              </a:pathLst>
            </a:custGeom>
            <a:solidFill>
              <a:srgbClr val="B5B5B0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DA863043-5290-411D-AD78-4D506A762D15}"/>
                </a:ext>
              </a:extLst>
            </p:cNvPr>
            <p:cNvSpPr/>
            <p:nvPr/>
          </p:nvSpPr>
          <p:spPr>
            <a:xfrm>
              <a:off x="6707844" y="4036142"/>
              <a:ext cx="2428711" cy="910764"/>
            </a:xfrm>
            <a:custGeom>
              <a:avLst/>
              <a:gdLst>
                <a:gd name="connsiteX0" fmla="*/ 0 w 2428712"/>
                <a:gd name="connsiteY0" fmla="*/ 205531 h 910767"/>
                <a:gd name="connsiteX1" fmla="*/ 224189 w 2428712"/>
                <a:gd name="connsiteY1" fmla="*/ 100442 h 910767"/>
                <a:gd name="connsiteX2" fmla="*/ 432031 w 2428712"/>
                <a:gd name="connsiteY2" fmla="*/ 3916 h 910767"/>
                <a:gd name="connsiteX3" fmla="*/ 462390 w 2428712"/>
                <a:gd name="connsiteY3" fmla="*/ 3138 h 910767"/>
                <a:gd name="connsiteX4" fmla="*/ 945019 w 2428712"/>
                <a:gd name="connsiteY4" fmla="*/ 179064 h 910767"/>
                <a:gd name="connsiteX5" fmla="*/ 1640160 w 2428712"/>
                <a:gd name="connsiteY5" fmla="*/ 433612 h 910767"/>
                <a:gd name="connsiteX6" fmla="*/ 2032491 w 2428712"/>
                <a:gd name="connsiteY6" fmla="*/ 568281 h 910767"/>
                <a:gd name="connsiteX7" fmla="*/ 2415480 w 2428712"/>
                <a:gd name="connsiteY7" fmla="*/ 698279 h 910767"/>
                <a:gd name="connsiteX8" fmla="*/ 2428713 w 2428712"/>
                <a:gd name="connsiteY8" fmla="*/ 718518 h 910767"/>
                <a:gd name="connsiteX9" fmla="*/ 2388235 w 2428712"/>
                <a:gd name="connsiteY9" fmla="*/ 899893 h 910767"/>
                <a:gd name="connsiteX10" fmla="*/ 2363325 w 2428712"/>
                <a:gd name="connsiteY10" fmla="*/ 913905 h 910767"/>
                <a:gd name="connsiteX11" fmla="*/ 1708662 w 2428712"/>
                <a:gd name="connsiteY11" fmla="*/ 718518 h 910767"/>
                <a:gd name="connsiteX12" fmla="*/ 1254057 w 2428712"/>
                <a:gd name="connsiteY12" fmla="*/ 581514 h 910767"/>
                <a:gd name="connsiteX13" fmla="*/ 717716 w 2428712"/>
                <a:gd name="connsiteY13" fmla="*/ 421935 h 910767"/>
                <a:gd name="connsiteX14" fmla="*/ 274009 w 2428712"/>
                <a:gd name="connsiteY14" fmla="*/ 288823 h 910767"/>
                <a:gd name="connsiteX15" fmla="*/ 24132 w 2428712"/>
                <a:gd name="connsiteY15" fmla="*/ 214872 h 910767"/>
                <a:gd name="connsiteX16" fmla="*/ 0 w 2428712"/>
                <a:gd name="connsiteY16" fmla="*/ 205531 h 91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28712" h="910767">
                  <a:moveTo>
                    <a:pt x="0" y="205531"/>
                  </a:moveTo>
                  <a:cubicBezTo>
                    <a:pt x="77843" y="168944"/>
                    <a:pt x="151016" y="134693"/>
                    <a:pt x="224189" y="100442"/>
                  </a:cubicBezTo>
                  <a:cubicBezTo>
                    <a:pt x="293470" y="68526"/>
                    <a:pt x="362750" y="36611"/>
                    <a:pt x="432031" y="3916"/>
                  </a:cubicBezTo>
                  <a:cubicBezTo>
                    <a:pt x="442929" y="-754"/>
                    <a:pt x="450713" y="-1533"/>
                    <a:pt x="462390" y="3138"/>
                  </a:cubicBezTo>
                  <a:cubicBezTo>
                    <a:pt x="623526" y="62299"/>
                    <a:pt x="784662" y="120681"/>
                    <a:pt x="945019" y="179064"/>
                  </a:cubicBezTo>
                  <a:cubicBezTo>
                    <a:pt x="1176992" y="263913"/>
                    <a:pt x="1408965" y="348762"/>
                    <a:pt x="1640160" y="433612"/>
                  </a:cubicBezTo>
                  <a:cubicBezTo>
                    <a:pt x="1770158" y="481096"/>
                    <a:pt x="1901714" y="524689"/>
                    <a:pt x="2032491" y="568281"/>
                  </a:cubicBezTo>
                  <a:cubicBezTo>
                    <a:pt x="2160153" y="611095"/>
                    <a:pt x="2287817" y="654687"/>
                    <a:pt x="2415480" y="698279"/>
                  </a:cubicBezTo>
                  <a:cubicBezTo>
                    <a:pt x="2425600" y="702171"/>
                    <a:pt x="2432605" y="703728"/>
                    <a:pt x="2428713" y="718518"/>
                  </a:cubicBezTo>
                  <a:cubicBezTo>
                    <a:pt x="2413923" y="778458"/>
                    <a:pt x="2400690" y="839176"/>
                    <a:pt x="2388235" y="899893"/>
                  </a:cubicBezTo>
                  <a:cubicBezTo>
                    <a:pt x="2385121" y="916241"/>
                    <a:pt x="2378894" y="917798"/>
                    <a:pt x="2363325" y="913905"/>
                  </a:cubicBezTo>
                  <a:cubicBezTo>
                    <a:pt x="2145363" y="848517"/>
                    <a:pt x="1926623" y="783907"/>
                    <a:pt x="1708662" y="718518"/>
                  </a:cubicBezTo>
                  <a:cubicBezTo>
                    <a:pt x="1556867" y="673369"/>
                    <a:pt x="1405073" y="627441"/>
                    <a:pt x="1254057" y="581514"/>
                  </a:cubicBezTo>
                  <a:cubicBezTo>
                    <a:pt x="1075017" y="527802"/>
                    <a:pt x="895977" y="474869"/>
                    <a:pt x="717716" y="421935"/>
                  </a:cubicBezTo>
                  <a:cubicBezTo>
                    <a:pt x="569814" y="377564"/>
                    <a:pt x="421911" y="333194"/>
                    <a:pt x="274009" y="288823"/>
                  </a:cubicBezTo>
                  <a:cubicBezTo>
                    <a:pt x="190716" y="263913"/>
                    <a:pt x="107424" y="239782"/>
                    <a:pt x="24132" y="214872"/>
                  </a:cubicBezTo>
                  <a:cubicBezTo>
                    <a:pt x="17904" y="212536"/>
                    <a:pt x="10898" y="209423"/>
                    <a:pt x="0" y="205531"/>
                  </a:cubicBezTo>
                  <a:close/>
                </a:path>
              </a:pathLst>
            </a:custGeom>
            <a:solidFill>
              <a:srgbClr val="878783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E8C66F12-B29E-4EDB-ACDE-F11963271952}"/>
                </a:ext>
              </a:extLst>
            </p:cNvPr>
            <p:cNvSpPr/>
            <p:nvPr/>
          </p:nvSpPr>
          <p:spPr>
            <a:xfrm>
              <a:off x="3478996" y="4962498"/>
              <a:ext cx="934120" cy="1214351"/>
            </a:xfrm>
            <a:custGeom>
              <a:avLst/>
              <a:gdLst>
                <a:gd name="connsiteX0" fmla="*/ 629660 w 934120"/>
                <a:gd name="connsiteY0" fmla="*/ 157244 h 1214356"/>
                <a:gd name="connsiteX1" fmla="*/ 600080 w 934120"/>
                <a:gd name="connsiteY1" fmla="*/ 0 h 1214356"/>
                <a:gd name="connsiteX2" fmla="*/ 594631 w 934120"/>
                <a:gd name="connsiteY2" fmla="*/ 7006 h 1214356"/>
                <a:gd name="connsiteX3" fmla="*/ 206192 w 934120"/>
                <a:gd name="connsiteY3" fmla="*/ 472509 h 1214356"/>
                <a:gd name="connsiteX4" fmla="*/ 165714 w 934120"/>
                <a:gd name="connsiteY4" fmla="*/ 512209 h 1214356"/>
                <a:gd name="connsiteX5" fmla="*/ 1464 w 934120"/>
                <a:gd name="connsiteY5" fmla="*/ 640651 h 1214356"/>
                <a:gd name="connsiteX6" fmla="*/ 6135 w 934120"/>
                <a:gd name="connsiteY6" fmla="*/ 667896 h 1214356"/>
                <a:gd name="connsiteX7" fmla="*/ 62960 w 934120"/>
                <a:gd name="connsiteY7" fmla="*/ 782326 h 1214356"/>
                <a:gd name="connsiteX8" fmla="*/ 139247 w 934120"/>
                <a:gd name="connsiteY8" fmla="*/ 861726 h 1214356"/>
                <a:gd name="connsiteX9" fmla="*/ 259126 w 934120"/>
                <a:gd name="connsiteY9" fmla="*/ 971485 h 1214356"/>
                <a:gd name="connsiteX10" fmla="*/ 294934 w 934120"/>
                <a:gd name="connsiteY10" fmla="*/ 1011185 h 1214356"/>
                <a:gd name="connsiteX11" fmla="*/ 376669 w 934120"/>
                <a:gd name="connsiteY11" fmla="*/ 1138848 h 1214356"/>
                <a:gd name="connsiteX12" fmla="*/ 480201 w 934120"/>
                <a:gd name="connsiteY12" fmla="*/ 1212800 h 1214356"/>
                <a:gd name="connsiteX13" fmla="*/ 509781 w 934120"/>
                <a:gd name="connsiteY13" fmla="*/ 1216692 h 1214356"/>
                <a:gd name="connsiteX14" fmla="*/ 697384 w 934120"/>
                <a:gd name="connsiteY14" fmla="*/ 1183219 h 1214356"/>
                <a:gd name="connsiteX15" fmla="*/ 716066 w 934120"/>
                <a:gd name="connsiteY15" fmla="*/ 1173100 h 1214356"/>
                <a:gd name="connsiteX16" fmla="*/ 746425 w 934120"/>
                <a:gd name="connsiteY16" fmla="*/ 1069568 h 1214356"/>
                <a:gd name="connsiteX17" fmla="*/ 699719 w 934120"/>
                <a:gd name="connsiteY17" fmla="*/ 1035317 h 1214356"/>
                <a:gd name="connsiteX18" fmla="*/ 575948 w 934120"/>
                <a:gd name="connsiteY18" fmla="*/ 997173 h 1214356"/>
                <a:gd name="connsiteX19" fmla="*/ 528464 w 934120"/>
                <a:gd name="connsiteY19" fmla="*/ 986275 h 1214356"/>
                <a:gd name="connsiteX20" fmla="*/ 533913 w 934120"/>
                <a:gd name="connsiteY20" fmla="*/ 934899 h 1214356"/>
                <a:gd name="connsiteX21" fmla="*/ 553374 w 934120"/>
                <a:gd name="connsiteY21" fmla="*/ 834481 h 1214356"/>
                <a:gd name="connsiteX22" fmla="*/ 595409 w 934120"/>
                <a:gd name="connsiteY22" fmla="*/ 729392 h 1214356"/>
                <a:gd name="connsiteX23" fmla="*/ 667025 w 934120"/>
                <a:gd name="connsiteY23" fmla="*/ 621969 h 1214356"/>
                <a:gd name="connsiteX24" fmla="*/ 934806 w 934120"/>
                <a:gd name="connsiteY24" fmla="*/ 358858 h 1214356"/>
                <a:gd name="connsiteX25" fmla="*/ 940255 w 934120"/>
                <a:gd name="connsiteY25" fmla="*/ 352630 h 1214356"/>
                <a:gd name="connsiteX26" fmla="*/ 791574 w 934120"/>
                <a:gd name="connsiteY26" fmla="*/ 293470 h 1214356"/>
                <a:gd name="connsiteX27" fmla="*/ 629660 w 934120"/>
                <a:gd name="connsiteY27" fmla="*/ 157244 h 121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934120" h="1214356">
                  <a:moveTo>
                    <a:pt x="629660" y="157244"/>
                  </a:moveTo>
                  <a:cubicBezTo>
                    <a:pt x="628103" y="145567"/>
                    <a:pt x="610199" y="27245"/>
                    <a:pt x="600080" y="0"/>
                  </a:cubicBezTo>
                  <a:cubicBezTo>
                    <a:pt x="598523" y="2335"/>
                    <a:pt x="596966" y="4670"/>
                    <a:pt x="594631" y="7006"/>
                  </a:cubicBezTo>
                  <a:cubicBezTo>
                    <a:pt x="456848" y="155687"/>
                    <a:pt x="335412" y="316823"/>
                    <a:pt x="206192" y="472509"/>
                  </a:cubicBezTo>
                  <a:cubicBezTo>
                    <a:pt x="193737" y="487299"/>
                    <a:pt x="180504" y="500533"/>
                    <a:pt x="165714" y="512209"/>
                  </a:cubicBezTo>
                  <a:cubicBezTo>
                    <a:pt x="110445" y="555023"/>
                    <a:pt x="55955" y="597837"/>
                    <a:pt x="1464" y="640651"/>
                  </a:cubicBezTo>
                  <a:cubicBezTo>
                    <a:pt x="-2428" y="650770"/>
                    <a:pt x="2243" y="659333"/>
                    <a:pt x="6135" y="667896"/>
                  </a:cubicBezTo>
                  <a:cubicBezTo>
                    <a:pt x="24817" y="706039"/>
                    <a:pt x="44278" y="744182"/>
                    <a:pt x="62960" y="782326"/>
                  </a:cubicBezTo>
                  <a:cubicBezTo>
                    <a:pt x="69966" y="796338"/>
                    <a:pt x="127570" y="843044"/>
                    <a:pt x="139247" y="861726"/>
                  </a:cubicBezTo>
                  <a:cubicBezTo>
                    <a:pt x="170384" y="908432"/>
                    <a:pt x="210863" y="944240"/>
                    <a:pt x="259126" y="971485"/>
                  </a:cubicBezTo>
                  <a:cubicBezTo>
                    <a:pt x="275473" y="980826"/>
                    <a:pt x="286371" y="994838"/>
                    <a:pt x="294934" y="1011185"/>
                  </a:cubicBezTo>
                  <a:cubicBezTo>
                    <a:pt x="318287" y="1056335"/>
                    <a:pt x="343196" y="1099927"/>
                    <a:pt x="376669" y="1138848"/>
                  </a:cubicBezTo>
                  <a:cubicBezTo>
                    <a:pt x="405471" y="1171543"/>
                    <a:pt x="436609" y="1200345"/>
                    <a:pt x="480201" y="1212800"/>
                  </a:cubicBezTo>
                  <a:cubicBezTo>
                    <a:pt x="490321" y="1215913"/>
                    <a:pt x="499662" y="1219027"/>
                    <a:pt x="509781" y="1216692"/>
                  </a:cubicBezTo>
                  <a:cubicBezTo>
                    <a:pt x="572056" y="1205015"/>
                    <a:pt x="635109" y="1194896"/>
                    <a:pt x="697384" y="1183219"/>
                  </a:cubicBezTo>
                  <a:cubicBezTo>
                    <a:pt x="704390" y="1181662"/>
                    <a:pt x="712174" y="1181662"/>
                    <a:pt x="716066" y="1173100"/>
                  </a:cubicBezTo>
                  <a:cubicBezTo>
                    <a:pt x="733192" y="1146633"/>
                    <a:pt x="751096" y="1074238"/>
                    <a:pt x="746425" y="1069568"/>
                  </a:cubicBezTo>
                  <a:cubicBezTo>
                    <a:pt x="732413" y="1057113"/>
                    <a:pt x="720737" y="1039987"/>
                    <a:pt x="699719" y="1035317"/>
                  </a:cubicBezTo>
                  <a:cubicBezTo>
                    <a:pt x="657684" y="1025197"/>
                    <a:pt x="616427" y="1012742"/>
                    <a:pt x="575948" y="997173"/>
                  </a:cubicBezTo>
                  <a:cubicBezTo>
                    <a:pt x="559601" y="990946"/>
                    <a:pt x="534691" y="1001065"/>
                    <a:pt x="528464" y="986275"/>
                  </a:cubicBezTo>
                  <a:cubicBezTo>
                    <a:pt x="523015" y="973042"/>
                    <a:pt x="533913" y="952803"/>
                    <a:pt x="533913" y="934899"/>
                  </a:cubicBezTo>
                  <a:cubicBezTo>
                    <a:pt x="533913" y="899869"/>
                    <a:pt x="539362" y="867175"/>
                    <a:pt x="553374" y="834481"/>
                  </a:cubicBezTo>
                  <a:cubicBezTo>
                    <a:pt x="568942" y="800230"/>
                    <a:pt x="579062" y="762865"/>
                    <a:pt x="595409" y="729392"/>
                  </a:cubicBezTo>
                  <a:cubicBezTo>
                    <a:pt x="614091" y="690471"/>
                    <a:pt x="635109" y="652327"/>
                    <a:pt x="667025" y="621969"/>
                  </a:cubicBezTo>
                  <a:cubicBezTo>
                    <a:pt x="758102" y="535562"/>
                    <a:pt x="848400" y="449935"/>
                    <a:pt x="934806" y="358858"/>
                  </a:cubicBezTo>
                  <a:cubicBezTo>
                    <a:pt x="936363" y="356523"/>
                    <a:pt x="938698" y="354187"/>
                    <a:pt x="940255" y="352630"/>
                  </a:cubicBezTo>
                  <a:cubicBezTo>
                    <a:pt x="917681" y="346403"/>
                    <a:pt x="870975" y="321493"/>
                    <a:pt x="791574" y="293470"/>
                  </a:cubicBezTo>
                  <a:cubicBezTo>
                    <a:pt x="719180" y="267781"/>
                    <a:pt x="637444" y="213291"/>
                    <a:pt x="629660" y="157244"/>
                  </a:cubicBezTo>
                  <a:close/>
                </a:path>
              </a:pathLst>
            </a:custGeom>
            <a:solidFill>
              <a:srgbClr val="3C413A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6A3063C4-ED6A-4378-A4D2-B82FFDC1C0A4}"/>
                </a:ext>
              </a:extLst>
            </p:cNvPr>
            <p:cNvSpPr/>
            <p:nvPr/>
          </p:nvSpPr>
          <p:spPr>
            <a:xfrm>
              <a:off x="4661954" y="3022453"/>
              <a:ext cx="529335" cy="599392"/>
            </a:xfrm>
            <a:custGeom>
              <a:avLst/>
              <a:gdLst>
                <a:gd name="connsiteX0" fmla="*/ 535732 w 529334"/>
                <a:gd name="connsiteY0" fmla="*/ 422106 h 599393"/>
                <a:gd name="connsiteX1" fmla="*/ 424416 w 529334"/>
                <a:gd name="connsiteY1" fmla="*/ 514739 h 599393"/>
                <a:gd name="connsiteX2" fmla="*/ 415075 w 529334"/>
                <a:gd name="connsiteY2" fmla="*/ 534200 h 599393"/>
                <a:gd name="connsiteX3" fmla="*/ 367591 w 529334"/>
                <a:gd name="connsiteY3" fmla="*/ 588690 h 599393"/>
                <a:gd name="connsiteX4" fmla="*/ 286633 w 529334"/>
                <a:gd name="connsiteY4" fmla="*/ 584798 h 599393"/>
                <a:gd name="connsiteX5" fmla="*/ 189329 w 529334"/>
                <a:gd name="connsiteY5" fmla="*/ 571565 h 599393"/>
                <a:gd name="connsiteX6" fmla="*/ 140288 w 529334"/>
                <a:gd name="connsiteY6" fmla="*/ 573900 h 599393"/>
                <a:gd name="connsiteX7" fmla="*/ 102923 w 529334"/>
                <a:gd name="connsiteY7" fmla="*/ 547434 h 599393"/>
                <a:gd name="connsiteX8" fmla="*/ 58552 w 529334"/>
                <a:gd name="connsiteY8" fmla="*/ 516296 h 599393"/>
                <a:gd name="connsiteX9" fmla="*/ 25858 w 529334"/>
                <a:gd name="connsiteY9" fmla="*/ 394861 h 599393"/>
                <a:gd name="connsiteX10" fmla="*/ 4062 w 529334"/>
                <a:gd name="connsiteY10" fmla="*/ 309233 h 599393"/>
                <a:gd name="connsiteX11" fmla="*/ 39091 w 529334"/>
                <a:gd name="connsiteY11" fmla="*/ 183905 h 599393"/>
                <a:gd name="connsiteX12" fmla="*/ 99809 w 529334"/>
                <a:gd name="connsiteY12" fmla="*/ 93607 h 599393"/>
                <a:gd name="connsiteX13" fmla="*/ 103702 w 529334"/>
                <a:gd name="connsiteY13" fmla="*/ 60134 h 599393"/>
                <a:gd name="connsiteX14" fmla="*/ 108372 w 529334"/>
                <a:gd name="connsiteY14" fmla="*/ 26661 h 599393"/>
                <a:gd name="connsiteX15" fmla="*/ 179209 w 529334"/>
                <a:gd name="connsiteY15" fmla="*/ 17320 h 599393"/>
                <a:gd name="connsiteX16" fmla="*/ 362141 w 529334"/>
                <a:gd name="connsiteY16" fmla="*/ 1752 h 599393"/>
                <a:gd name="connsiteX17" fmla="*/ 407291 w 529334"/>
                <a:gd name="connsiteY17" fmla="*/ 4087 h 599393"/>
                <a:gd name="connsiteX18" fmla="*/ 513158 w 529334"/>
                <a:gd name="connsiteY18" fmla="*/ 308454 h 599393"/>
                <a:gd name="connsiteX19" fmla="*/ 535732 w 529334"/>
                <a:gd name="connsiteY19" fmla="*/ 422106 h 59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29334" h="599393">
                  <a:moveTo>
                    <a:pt x="535732" y="422106"/>
                  </a:moveTo>
                  <a:cubicBezTo>
                    <a:pt x="479685" y="369172"/>
                    <a:pt x="446991" y="470369"/>
                    <a:pt x="424416" y="514739"/>
                  </a:cubicBezTo>
                  <a:cubicBezTo>
                    <a:pt x="421302" y="520967"/>
                    <a:pt x="418189" y="527973"/>
                    <a:pt x="415075" y="534200"/>
                  </a:cubicBezTo>
                  <a:cubicBezTo>
                    <a:pt x="400285" y="553661"/>
                    <a:pt x="387051" y="573122"/>
                    <a:pt x="367591" y="588690"/>
                  </a:cubicBezTo>
                  <a:cubicBezTo>
                    <a:pt x="337232" y="613600"/>
                    <a:pt x="324777" y="596475"/>
                    <a:pt x="286633" y="584798"/>
                  </a:cubicBezTo>
                  <a:cubicBezTo>
                    <a:pt x="249268" y="570008"/>
                    <a:pt x="230586" y="597253"/>
                    <a:pt x="189329" y="571565"/>
                  </a:cubicBezTo>
                  <a:cubicBezTo>
                    <a:pt x="184659" y="570008"/>
                    <a:pt x="151964" y="577014"/>
                    <a:pt x="140288" y="573900"/>
                  </a:cubicBezTo>
                  <a:cubicBezTo>
                    <a:pt x="125498" y="571565"/>
                    <a:pt x="110707" y="548990"/>
                    <a:pt x="102923" y="547434"/>
                  </a:cubicBezTo>
                  <a:cubicBezTo>
                    <a:pt x="78792" y="540428"/>
                    <a:pt x="69451" y="537314"/>
                    <a:pt x="58552" y="516296"/>
                  </a:cubicBezTo>
                  <a:cubicBezTo>
                    <a:pt x="39091" y="477375"/>
                    <a:pt x="37535" y="436896"/>
                    <a:pt x="25858" y="394861"/>
                  </a:cubicBezTo>
                  <a:cubicBezTo>
                    <a:pt x="17295" y="366058"/>
                    <a:pt x="12625" y="337256"/>
                    <a:pt x="4062" y="309233"/>
                  </a:cubicBezTo>
                  <a:cubicBezTo>
                    <a:pt x="-10728" y="257856"/>
                    <a:pt x="18074" y="222048"/>
                    <a:pt x="39091" y="183905"/>
                  </a:cubicBezTo>
                  <a:cubicBezTo>
                    <a:pt x="56217" y="151989"/>
                    <a:pt x="79570" y="123966"/>
                    <a:pt x="99809" y="93607"/>
                  </a:cubicBezTo>
                  <a:cubicBezTo>
                    <a:pt x="106815" y="83487"/>
                    <a:pt x="102145" y="75703"/>
                    <a:pt x="103702" y="60134"/>
                  </a:cubicBezTo>
                  <a:cubicBezTo>
                    <a:pt x="105258" y="47679"/>
                    <a:pt x="106037" y="37560"/>
                    <a:pt x="108372" y="26661"/>
                  </a:cubicBezTo>
                  <a:cubicBezTo>
                    <a:pt x="128611" y="16542"/>
                    <a:pt x="158192" y="19655"/>
                    <a:pt x="179209" y="17320"/>
                  </a:cubicBezTo>
                  <a:cubicBezTo>
                    <a:pt x="239927" y="11093"/>
                    <a:pt x="301424" y="7201"/>
                    <a:pt x="362141" y="1752"/>
                  </a:cubicBezTo>
                  <a:cubicBezTo>
                    <a:pt x="374596" y="195"/>
                    <a:pt x="395614" y="-2141"/>
                    <a:pt x="407291" y="4087"/>
                  </a:cubicBezTo>
                  <a:cubicBezTo>
                    <a:pt x="436871" y="103726"/>
                    <a:pt x="489026" y="207258"/>
                    <a:pt x="513158" y="308454"/>
                  </a:cubicBezTo>
                  <a:cubicBezTo>
                    <a:pt x="518607" y="333364"/>
                    <a:pt x="538846" y="395639"/>
                    <a:pt x="535732" y="422106"/>
                  </a:cubicBezTo>
                  <a:close/>
                </a:path>
              </a:pathLst>
            </a:custGeom>
            <a:solidFill>
              <a:srgbClr val="EEEAE4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1342C145-19C7-4857-A6E0-CF8A7C5DA9CE}"/>
                </a:ext>
              </a:extLst>
            </p:cNvPr>
            <p:cNvSpPr/>
            <p:nvPr/>
          </p:nvSpPr>
          <p:spPr>
            <a:xfrm>
              <a:off x="5858307" y="541182"/>
              <a:ext cx="124549" cy="77843"/>
            </a:xfrm>
            <a:custGeom>
              <a:avLst/>
              <a:gdLst>
                <a:gd name="connsiteX0" fmla="*/ 68412 w 124549"/>
                <a:gd name="connsiteY0" fmla="*/ 9809 h 77843"/>
                <a:gd name="connsiteX1" fmla="*/ 121723 w 124549"/>
                <a:gd name="connsiteY1" fmla="*/ 49558 h 77843"/>
                <a:gd name="connsiteX2" fmla="*/ 58345 w 124549"/>
                <a:gd name="connsiteY2" fmla="*/ 69689 h 77843"/>
                <a:gd name="connsiteX3" fmla="*/ 5034 w 124549"/>
                <a:gd name="connsiteY3" fmla="*/ 29940 h 77843"/>
                <a:gd name="connsiteX4" fmla="*/ 68412 w 124549"/>
                <a:gd name="connsiteY4" fmla="*/ 9809 h 7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9" h="77843">
                  <a:moveTo>
                    <a:pt x="68412" y="9809"/>
                  </a:moveTo>
                  <a:cubicBezTo>
                    <a:pt x="100634" y="15226"/>
                    <a:pt x="124502" y="33022"/>
                    <a:pt x="121723" y="49558"/>
                  </a:cubicBezTo>
                  <a:cubicBezTo>
                    <a:pt x="118943" y="66093"/>
                    <a:pt x="90567" y="75106"/>
                    <a:pt x="58345" y="69689"/>
                  </a:cubicBezTo>
                  <a:cubicBezTo>
                    <a:pt x="26122" y="64271"/>
                    <a:pt x="2254" y="46475"/>
                    <a:pt x="5034" y="29940"/>
                  </a:cubicBezTo>
                  <a:cubicBezTo>
                    <a:pt x="7813" y="13405"/>
                    <a:pt x="36189" y="4392"/>
                    <a:pt x="68412" y="9809"/>
                  </a:cubicBezTo>
                  <a:close/>
                </a:path>
              </a:pathLst>
            </a:custGeom>
            <a:solidFill>
              <a:srgbClr val="F8F5F4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29B5D336-8E65-4069-9493-9B28EA03F916}"/>
                </a:ext>
              </a:extLst>
            </p:cNvPr>
            <p:cNvSpPr/>
            <p:nvPr/>
          </p:nvSpPr>
          <p:spPr>
            <a:xfrm>
              <a:off x="6144352" y="575235"/>
              <a:ext cx="116766" cy="62275"/>
            </a:xfrm>
            <a:custGeom>
              <a:avLst/>
              <a:gdLst>
                <a:gd name="connsiteX0" fmla="*/ 61806 w 116765"/>
                <a:gd name="connsiteY0" fmla="*/ 2635 h 62274"/>
                <a:gd name="connsiteX1" fmla="*/ 119556 w 116765"/>
                <a:gd name="connsiteY1" fmla="*/ 35599 h 62274"/>
                <a:gd name="connsiteX2" fmla="*/ 59102 w 116765"/>
                <a:gd name="connsiteY2" fmla="*/ 63292 h 62274"/>
                <a:gd name="connsiteX3" fmla="*/ 1352 w 116765"/>
                <a:gd name="connsiteY3" fmla="*/ 30329 h 62274"/>
                <a:gd name="connsiteX4" fmla="*/ 61806 w 116765"/>
                <a:gd name="connsiteY4" fmla="*/ 2635 h 6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765" h="62274">
                  <a:moveTo>
                    <a:pt x="61806" y="2635"/>
                  </a:moveTo>
                  <a:cubicBezTo>
                    <a:pt x="94447" y="4090"/>
                    <a:pt x="120303" y="18849"/>
                    <a:pt x="119556" y="35599"/>
                  </a:cubicBezTo>
                  <a:cubicBezTo>
                    <a:pt x="118809" y="52348"/>
                    <a:pt x="91743" y="64747"/>
                    <a:pt x="59102" y="63292"/>
                  </a:cubicBezTo>
                  <a:cubicBezTo>
                    <a:pt x="26461" y="61837"/>
                    <a:pt x="605" y="47078"/>
                    <a:pt x="1352" y="30329"/>
                  </a:cubicBezTo>
                  <a:cubicBezTo>
                    <a:pt x="2099" y="13579"/>
                    <a:pt x="29165" y="1180"/>
                    <a:pt x="61806" y="2635"/>
                  </a:cubicBezTo>
                  <a:close/>
                </a:path>
              </a:pathLst>
            </a:custGeom>
            <a:solidFill>
              <a:srgbClr val="F8F5F4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CF069BD-3B2A-40A4-BC36-B35AEAC31F25}"/>
                </a:ext>
              </a:extLst>
            </p:cNvPr>
            <p:cNvSpPr/>
            <p:nvPr/>
          </p:nvSpPr>
          <p:spPr>
            <a:xfrm>
              <a:off x="6174233" y="575677"/>
              <a:ext cx="54490" cy="62275"/>
            </a:xfrm>
            <a:custGeom>
              <a:avLst/>
              <a:gdLst>
                <a:gd name="connsiteX0" fmla="*/ 57227 w 54490"/>
                <a:gd name="connsiteY0" fmla="*/ 59522 h 62274"/>
                <a:gd name="connsiteX1" fmla="*/ 7407 w 54490"/>
                <a:gd name="connsiteY1" fmla="*/ 50959 h 62274"/>
                <a:gd name="connsiteX2" fmla="*/ 6629 w 54490"/>
                <a:gd name="connsiteY2" fmla="*/ 10481 h 62274"/>
                <a:gd name="connsiteX3" fmla="*/ 47886 w 54490"/>
                <a:gd name="connsiteY3" fmla="*/ 6589 h 62274"/>
                <a:gd name="connsiteX4" fmla="*/ 57227 w 54490"/>
                <a:gd name="connsiteY4" fmla="*/ 59522 h 6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490" h="62274">
                  <a:moveTo>
                    <a:pt x="57227" y="59522"/>
                  </a:moveTo>
                  <a:cubicBezTo>
                    <a:pt x="34652" y="71977"/>
                    <a:pt x="15192" y="68085"/>
                    <a:pt x="7407" y="50959"/>
                  </a:cubicBezTo>
                  <a:cubicBezTo>
                    <a:pt x="-3491" y="37726"/>
                    <a:pt x="-1156" y="23714"/>
                    <a:pt x="6629" y="10481"/>
                  </a:cubicBezTo>
                  <a:cubicBezTo>
                    <a:pt x="19862" y="361"/>
                    <a:pt x="33095" y="-5088"/>
                    <a:pt x="47886" y="6589"/>
                  </a:cubicBezTo>
                  <a:cubicBezTo>
                    <a:pt x="58784" y="22157"/>
                    <a:pt x="64233" y="40061"/>
                    <a:pt x="57227" y="59522"/>
                  </a:cubicBezTo>
                  <a:close/>
                </a:path>
              </a:pathLst>
            </a:custGeom>
            <a:solidFill>
              <a:srgbClr val="060504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7375174-1226-4A45-8A71-E442D40FE701}"/>
                </a:ext>
              </a:extLst>
            </p:cNvPr>
            <p:cNvSpPr/>
            <p:nvPr/>
          </p:nvSpPr>
          <p:spPr>
            <a:xfrm>
              <a:off x="5890834" y="546081"/>
              <a:ext cx="54490" cy="62275"/>
            </a:xfrm>
            <a:custGeom>
              <a:avLst/>
              <a:gdLst>
                <a:gd name="connsiteX0" fmla="*/ 50258 w 54490"/>
                <a:gd name="connsiteY0" fmla="*/ 63432 h 62274"/>
                <a:gd name="connsiteX1" fmla="*/ 1995 w 54490"/>
                <a:gd name="connsiteY1" fmla="*/ 62654 h 62274"/>
                <a:gd name="connsiteX2" fmla="*/ 14450 w 54490"/>
                <a:gd name="connsiteY2" fmla="*/ 9721 h 62274"/>
                <a:gd name="connsiteX3" fmla="*/ 57264 w 54490"/>
                <a:gd name="connsiteY3" fmla="*/ 14391 h 62274"/>
                <a:gd name="connsiteX4" fmla="*/ 50258 w 54490"/>
                <a:gd name="connsiteY4" fmla="*/ 63432 h 6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490" h="62274">
                  <a:moveTo>
                    <a:pt x="50258" y="63432"/>
                  </a:moveTo>
                  <a:cubicBezTo>
                    <a:pt x="33910" y="72774"/>
                    <a:pt x="18342" y="61876"/>
                    <a:pt x="1995" y="62654"/>
                  </a:cubicBezTo>
                  <a:cubicBezTo>
                    <a:pt x="-3454" y="42415"/>
                    <a:pt x="2773" y="25289"/>
                    <a:pt x="14450" y="9721"/>
                  </a:cubicBezTo>
                  <a:cubicBezTo>
                    <a:pt x="29240" y="-4291"/>
                    <a:pt x="37024" y="-3513"/>
                    <a:pt x="57264" y="14391"/>
                  </a:cubicBezTo>
                  <a:cubicBezTo>
                    <a:pt x="62713" y="32295"/>
                    <a:pt x="61156" y="48642"/>
                    <a:pt x="50258" y="63432"/>
                  </a:cubicBezTo>
                  <a:close/>
                </a:path>
              </a:pathLst>
            </a:custGeom>
            <a:solidFill>
              <a:srgbClr val="030303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CC478D9C-E3B0-41D9-9E6F-BF352F05B2AC}"/>
              </a:ext>
            </a:extLst>
          </p:cNvPr>
          <p:cNvGrpSpPr/>
          <p:nvPr/>
        </p:nvGrpSpPr>
        <p:grpSpPr>
          <a:xfrm>
            <a:off x="6571119" y="3891855"/>
            <a:ext cx="454948" cy="645840"/>
            <a:chOff x="3805328" y="4061908"/>
            <a:chExt cx="310118" cy="440241"/>
          </a:xfrm>
        </p:grpSpPr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F99F1DE-8011-47C3-A4EB-E15D16F66DB9}"/>
                </a:ext>
              </a:extLst>
            </p:cNvPr>
            <p:cNvSpPr/>
            <p:nvPr/>
          </p:nvSpPr>
          <p:spPr>
            <a:xfrm>
              <a:off x="3805328" y="4199702"/>
              <a:ext cx="308525" cy="301890"/>
            </a:xfrm>
            <a:custGeom>
              <a:avLst/>
              <a:gdLst>
                <a:gd name="connsiteX0" fmla="*/ 309455 w 308524"/>
                <a:gd name="connsiteY0" fmla="*/ 104725 h 301889"/>
                <a:gd name="connsiteX1" fmla="*/ 242110 w 308524"/>
                <a:gd name="connsiteY1" fmla="*/ 20793 h 301889"/>
                <a:gd name="connsiteX2" fmla="*/ 236138 w 308524"/>
                <a:gd name="connsiteY2" fmla="*/ 16812 h 301889"/>
                <a:gd name="connsiteX3" fmla="*/ 170784 w 308524"/>
                <a:gd name="connsiteY3" fmla="*/ 2215 h 301889"/>
                <a:gd name="connsiteX4" fmla="*/ 143913 w 308524"/>
                <a:gd name="connsiteY4" fmla="*/ 225 h 301889"/>
                <a:gd name="connsiteX5" fmla="*/ 74246 w 308524"/>
                <a:gd name="connsiteY5" fmla="*/ 11504 h 301889"/>
                <a:gd name="connsiteX6" fmla="*/ 14863 w 308524"/>
                <a:gd name="connsiteY6" fmla="*/ 58612 h 301889"/>
                <a:gd name="connsiteX7" fmla="*/ 598 w 308524"/>
                <a:gd name="connsiteY7" fmla="*/ 111028 h 301889"/>
                <a:gd name="connsiteX8" fmla="*/ 25811 w 308524"/>
                <a:gd name="connsiteY8" fmla="*/ 228467 h 301889"/>
                <a:gd name="connsiteX9" fmla="*/ 74577 w 308524"/>
                <a:gd name="connsiteY9" fmla="*/ 280551 h 301889"/>
                <a:gd name="connsiteX10" fmla="*/ 137609 w 308524"/>
                <a:gd name="connsiteY10" fmla="*/ 303774 h 301889"/>
                <a:gd name="connsiteX11" fmla="*/ 166803 w 308524"/>
                <a:gd name="connsiteY11" fmla="*/ 303774 h 301889"/>
                <a:gd name="connsiteX12" fmla="*/ 167135 w 308524"/>
                <a:gd name="connsiteY12" fmla="*/ 303442 h 301889"/>
                <a:gd name="connsiteX13" fmla="*/ 166803 w 308524"/>
                <a:gd name="connsiteY13" fmla="*/ 303774 h 301889"/>
                <a:gd name="connsiteX14" fmla="*/ 172443 w 308524"/>
                <a:gd name="connsiteY14" fmla="*/ 303774 h 301889"/>
                <a:gd name="connsiteX15" fmla="*/ 232157 w 308524"/>
                <a:gd name="connsiteY15" fmla="*/ 284201 h 301889"/>
                <a:gd name="connsiteX16" fmla="*/ 300166 w 308524"/>
                <a:gd name="connsiteY16" fmla="*/ 199937 h 301889"/>
                <a:gd name="connsiteX17" fmla="*/ 310781 w 308524"/>
                <a:gd name="connsiteY17" fmla="*/ 150506 h 301889"/>
                <a:gd name="connsiteX18" fmla="*/ 309455 w 308524"/>
                <a:gd name="connsiteY18" fmla="*/ 104725 h 301889"/>
                <a:gd name="connsiteX19" fmla="*/ 168462 w 308524"/>
                <a:gd name="connsiteY19" fmla="*/ 301783 h 301889"/>
                <a:gd name="connsiteX20" fmla="*/ 168462 w 308524"/>
                <a:gd name="connsiteY20" fmla="*/ 301783 h 301889"/>
                <a:gd name="connsiteX21" fmla="*/ 168462 w 308524"/>
                <a:gd name="connsiteY21" fmla="*/ 301783 h 30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8524" h="301889">
                  <a:moveTo>
                    <a:pt x="309455" y="104725"/>
                  </a:moveTo>
                  <a:cubicBezTo>
                    <a:pt x="301493" y="64916"/>
                    <a:pt x="278270" y="37712"/>
                    <a:pt x="242110" y="20793"/>
                  </a:cubicBezTo>
                  <a:cubicBezTo>
                    <a:pt x="240783" y="18803"/>
                    <a:pt x="238461" y="17476"/>
                    <a:pt x="236138" y="16812"/>
                  </a:cubicBezTo>
                  <a:cubicBezTo>
                    <a:pt x="215238" y="7855"/>
                    <a:pt x="193675" y="1552"/>
                    <a:pt x="170784" y="2215"/>
                  </a:cubicBezTo>
                  <a:cubicBezTo>
                    <a:pt x="161827" y="3874"/>
                    <a:pt x="148225" y="225"/>
                    <a:pt x="143913" y="225"/>
                  </a:cubicBezTo>
                  <a:cubicBezTo>
                    <a:pt x="120027" y="-1102"/>
                    <a:pt x="96805" y="3542"/>
                    <a:pt x="74246" y="11504"/>
                  </a:cubicBezTo>
                  <a:cubicBezTo>
                    <a:pt x="49033" y="20462"/>
                    <a:pt x="29460" y="36385"/>
                    <a:pt x="14863" y="58612"/>
                  </a:cubicBezTo>
                  <a:cubicBezTo>
                    <a:pt x="4247" y="74536"/>
                    <a:pt x="1593" y="92451"/>
                    <a:pt x="598" y="111028"/>
                  </a:cubicBezTo>
                  <a:cubicBezTo>
                    <a:pt x="-1724" y="152497"/>
                    <a:pt x="1925" y="192638"/>
                    <a:pt x="25811" y="228467"/>
                  </a:cubicBezTo>
                  <a:cubicBezTo>
                    <a:pt x="39412" y="248704"/>
                    <a:pt x="54673" y="266286"/>
                    <a:pt x="74577" y="280551"/>
                  </a:cubicBezTo>
                  <a:cubicBezTo>
                    <a:pt x="93819" y="293821"/>
                    <a:pt x="114387" y="302447"/>
                    <a:pt x="137609" y="303774"/>
                  </a:cubicBezTo>
                  <a:cubicBezTo>
                    <a:pt x="147230" y="303774"/>
                    <a:pt x="157183" y="303774"/>
                    <a:pt x="166803" y="303774"/>
                  </a:cubicBezTo>
                  <a:cubicBezTo>
                    <a:pt x="166803" y="303774"/>
                    <a:pt x="166803" y="303442"/>
                    <a:pt x="167135" y="303442"/>
                  </a:cubicBezTo>
                  <a:cubicBezTo>
                    <a:pt x="167135" y="303442"/>
                    <a:pt x="167135" y="303774"/>
                    <a:pt x="166803" y="303774"/>
                  </a:cubicBezTo>
                  <a:cubicBezTo>
                    <a:pt x="168794" y="303774"/>
                    <a:pt x="170452" y="303774"/>
                    <a:pt x="172443" y="303774"/>
                  </a:cubicBezTo>
                  <a:cubicBezTo>
                    <a:pt x="194006" y="302115"/>
                    <a:pt x="214243" y="296807"/>
                    <a:pt x="232157" y="284201"/>
                  </a:cubicBezTo>
                  <a:cubicBezTo>
                    <a:pt x="262678" y="262637"/>
                    <a:pt x="284905" y="234107"/>
                    <a:pt x="300166" y="199937"/>
                  </a:cubicBezTo>
                  <a:cubicBezTo>
                    <a:pt x="307132" y="184013"/>
                    <a:pt x="307796" y="167094"/>
                    <a:pt x="310781" y="150506"/>
                  </a:cubicBezTo>
                  <a:cubicBezTo>
                    <a:pt x="311445" y="136573"/>
                    <a:pt x="309786" y="106384"/>
                    <a:pt x="309455" y="104725"/>
                  </a:cubicBezTo>
                  <a:close/>
                  <a:moveTo>
                    <a:pt x="168462" y="301783"/>
                  </a:moveTo>
                  <a:cubicBezTo>
                    <a:pt x="168130" y="302115"/>
                    <a:pt x="168130" y="302115"/>
                    <a:pt x="168462" y="301783"/>
                  </a:cubicBezTo>
                  <a:cubicBezTo>
                    <a:pt x="168130" y="302115"/>
                    <a:pt x="168130" y="302115"/>
                    <a:pt x="168462" y="301783"/>
                  </a:cubicBezTo>
                  <a:close/>
                </a:path>
              </a:pathLst>
            </a:custGeom>
            <a:solidFill>
              <a:srgbClr val="ED1C24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19E72146-C649-486A-94A9-0CFA6CDA7C21}"/>
                </a:ext>
              </a:extLst>
            </p:cNvPr>
            <p:cNvSpPr/>
            <p:nvPr/>
          </p:nvSpPr>
          <p:spPr>
            <a:xfrm>
              <a:off x="3972795" y="4220164"/>
              <a:ext cx="142651" cy="281985"/>
            </a:xfrm>
            <a:custGeom>
              <a:avLst/>
              <a:gdLst>
                <a:gd name="connsiteX0" fmla="*/ 73980 w 142651"/>
                <a:gd name="connsiteY0" fmla="*/ 0 h 281985"/>
                <a:gd name="connsiteX1" fmla="*/ 141988 w 142651"/>
                <a:gd name="connsiteY1" fmla="*/ 84264 h 281985"/>
                <a:gd name="connsiteX2" fmla="*/ 143978 w 142651"/>
                <a:gd name="connsiteY2" fmla="*/ 129713 h 281985"/>
                <a:gd name="connsiteX3" fmla="*/ 133362 w 142651"/>
                <a:gd name="connsiteY3" fmla="*/ 179143 h 281985"/>
                <a:gd name="connsiteX4" fmla="*/ 65354 w 142651"/>
                <a:gd name="connsiteY4" fmla="*/ 263407 h 281985"/>
                <a:gd name="connsiteX5" fmla="*/ 5640 w 142651"/>
                <a:gd name="connsiteY5" fmla="*/ 282980 h 281985"/>
                <a:gd name="connsiteX6" fmla="*/ 0 w 142651"/>
                <a:gd name="connsiteY6" fmla="*/ 282980 h 281985"/>
                <a:gd name="connsiteX7" fmla="*/ 72321 w 142651"/>
                <a:gd name="connsiteY7" fmla="*/ 182461 h 281985"/>
                <a:gd name="connsiteX8" fmla="*/ 85591 w 142651"/>
                <a:gd name="connsiteY8" fmla="*/ 69003 h 281985"/>
                <a:gd name="connsiteX9" fmla="*/ 73980 w 142651"/>
                <a:gd name="connsiteY9" fmla="*/ 0 h 28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651" h="281985">
                  <a:moveTo>
                    <a:pt x="73980" y="0"/>
                  </a:moveTo>
                  <a:cubicBezTo>
                    <a:pt x="110472" y="16919"/>
                    <a:pt x="134026" y="44454"/>
                    <a:pt x="141988" y="84264"/>
                  </a:cubicBezTo>
                  <a:cubicBezTo>
                    <a:pt x="142320" y="85923"/>
                    <a:pt x="143978" y="116112"/>
                    <a:pt x="143978" y="129713"/>
                  </a:cubicBezTo>
                  <a:cubicBezTo>
                    <a:pt x="140993" y="146300"/>
                    <a:pt x="140661" y="163220"/>
                    <a:pt x="133362" y="179143"/>
                  </a:cubicBezTo>
                  <a:cubicBezTo>
                    <a:pt x="118102" y="213313"/>
                    <a:pt x="95875" y="241844"/>
                    <a:pt x="65354" y="263407"/>
                  </a:cubicBezTo>
                  <a:cubicBezTo>
                    <a:pt x="47440" y="276014"/>
                    <a:pt x="27203" y="281322"/>
                    <a:pt x="5640" y="282980"/>
                  </a:cubicBezTo>
                  <a:cubicBezTo>
                    <a:pt x="3649" y="282980"/>
                    <a:pt x="1990" y="282980"/>
                    <a:pt x="0" y="282980"/>
                  </a:cubicBezTo>
                  <a:cubicBezTo>
                    <a:pt x="2986" y="276345"/>
                    <a:pt x="58719" y="220280"/>
                    <a:pt x="72321" y="182461"/>
                  </a:cubicBezTo>
                  <a:cubicBezTo>
                    <a:pt x="85259" y="145637"/>
                    <a:pt x="88908" y="107818"/>
                    <a:pt x="85591" y="69003"/>
                  </a:cubicBezTo>
                  <a:cubicBezTo>
                    <a:pt x="83600" y="45449"/>
                    <a:pt x="78624" y="22891"/>
                    <a:pt x="73980" y="0"/>
                  </a:cubicBezTo>
                  <a:close/>
                </a:path>
              </a:pathLst>
            </a:custGeom>
            <a:solidFill>
              <a:srgbClr val="CF504F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49B5F5C0-6565-4E78-93CD-B5A6AD86B93B}"/>
                </a:ext>
              </a:extLst>
            </p:cNvPr>
            <p:cNvSpPr/>
            <p:nvPr/>
          </p:nvSpPr>
          <p:spPr>
            <a:xfrm>
              <a:off x="3885014" y="4061908"/>
              <a:ext cx="185778" cy="182461"/>
            </a:xfrm>
            <a:custGeom>
              <a:avLst/>
              <a:gdLst>
                <a:gd name="connsiteX0" fmla="*/ 176358 w 185778"/>
                <a:gd name="connsiteY0" fmla="*/ 32524 h 182460"/>
                <a:gd name="connsiteX1" fmla="*/ 105364 w 185778"/>
                <a:gd name="connsiteY1" fmla="*/ 76646 h 182460"/>
                <a:gd name="connsiteX2" fmla="*/ 95411 w 185778"/>
                <a:gd name="connsiteY2" fmla="*/ 90579 h 182460"/>
                <a:gd name="connsiteX3" fmla="*/ 93089 w 185778"/>
                <a:gd name="connsiteY3" fmla="*/ 78968 h 182460"/>
                <a:gd name="connsiteX4" fmla="*/ 11479 w 185778"/>
                <a:gd name="connsiteY4" fmla="*/ 1671 h 182460"/>
                <a:gd name="connsiteX5" fmla="*/ 532 w 185778"/>
                <a:gd name="connsiteY5" fmla="*/ 10297 h 182460"/>
                <a:gd name="connsiteX6" fmla="*/ 35697 w 185778"/>
                <a:gd name="connsiteY6" fmla="*/ 74656 h 182460"/>
                <a:gd name="connsiteX7" fmla="*/ 86454 w 185778"/>
                <a:gd name="connsiteY7" fmla="*/ 95887 h 182460"/>
                <a:gd name="connsiteX8" fmla="*/ 90435 w 185778"/>
                <a:gd name="connsiteY8" fmla="*/ 103186 h 182460"/>
                <a:gd name="connsiteX9" fmla="*/ 76502 w 185778"/>
                <a:gd name="connsiteY9" fmla="*/ 141669 h 182460"/>
                <a:gd name="connsiteX10" fmla="*/ 69867 w 185778"/>
                <a:gd name="connsiteY10" fmla="*/ 174511 h 182460"/>
                <a:gd name="connsiteX11" fmla="*/ 75838 w 185778"/>
                <a:gd name="connsiteY11" fmla="*/ 182805 h 182460"/>
                <a:gd name="connsiteX12" fmla="*/ 85127 w 185778"/>
                <a:gd name="connsiteY12" fmla="*/ 176834 h 182460"/>
                <a:gd name="connsiteX13" fmla="*/ 92757 w 185778"/>
                <a:gd name="connsiteY13" fmla="*/ 142664 h 182460"/>
                <a:gd name="connsiteX14" fmla="*/ 118302 w 185778"/>
                <a:gd name="connsiteY14" fmla="*/ 85935 h 182460"/>
                <a:gd name="connsiteX15" fmla="*/ 181334 w 185778"/>
                <a:gd name="connsiteY15" fmla="*/ 47784 h 182460"/>
                <a:gd name="connsiteX16" fmla="*/ 186642 w 185778"/>
                <a:gd name="connsiteY16" fmla="*/ 42476 h 182460"/>
                <a:gd name="connsiteX17" fmla="*/ 176358 w 185778"/>
                <a:gd name="connsiteY17" fmla="*/ 32524 h 182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5778" h="182460">
                  <a:moveTo>
                    <a:pt x="176358" y="32524"/>
                  </a:moveTo>
                  <a:cubicBezTo>
                    <a:pt x="146500" y="37168"/>
                    <a:pt x="122615" y="51765"/>
                    <a:pt x="105364" y="76646"/>
                  </a:cubicBezTo>
                  <a:cubicBezTo>
                    <a:pt x="102046" y="81291"/>
                    <a:pt x="100056" y="86930"/>
                    <a:pt x="95411" y="90579"/>
                  </a:cubicBezTo>
                  <a:cubicBezTo>
                    <a:pt x="94748" y="86598"/>
                    <a:pt x="94084" y="82618"/>
                    <a:pt x="93089" y="78968"/>
                  </a:cubicBezTo>
                  <a:cubicBezTo>
                    <a:pt x="80151" y="38163"/>
                    <a:pt x="54938" y="9965"/>
                    <a:pt x="11479" y="1671"/>
                  </a:cubicBezTo>
                  <a:cubicBezTo>
                    <a:pt x="-464" y="-1315"/>
                    <a:pt x="-795" y="-1315"/>
                    <a:pt x="532" y="10297"/>
                  </a:cubicBezTo>
                  <a:cubicBezTo>
                    <a:pt x="3849" y="36173"/>
                    <a:pt x="14797" y="58400"/>
                    <a:pt x="35697" y="74656"/>
                  </a:cubicBezTo>
                  <a:cubicBezTo>
                    <a:pt x="50625" y="86267"/>
                    <a:pt x="67876" y="92570"/>
                    <a:pt x="86454" y="95887"/>
                  </a:cubicBezTo>
                  <a:cubicBezTo>
                    <a:pt x="91762" y="96883"/>
                    <a:pt x="93089" y="97878"/>
                    <a:pt x="90435" y="103186"/>
                  </a:cubicBezTo>
                  <a:cubicBezTo>
                    <a:pt x="84464" y="115460"/>
                    <a:pt x="80151" y="128399"/>
                    <a:pt x="76502" y="141669"/>
                  </a:cubicBezTo>
                  <a:cubicBezTo>
                    <a:pt x="74179" y="152616"/>
                    <a:pt x="71857" y="163564"/>
                    <a:pt x="69867" y="174511"/>
                  </a:cubicBezTo>
                  <a:cubicBezTo>
                    <a:pt x="68871" y="179488"/>
                    <a:pt x="69535" y="182473"/>
                    <a:pt x="75838" y="182805"/>
                  </a:cubicBezTo>
                  <a:cubicBezTo>
                    <a:pt x="80814" y="182805"/>
                    <a:pt x="84132" y="183469"/>
                    <a:pt x="85127" y="176834"/>
                  </a:cubicBezTo>
                  <a:cubicBezTo>
                    <a:pt x="86454" y="165223"/>
                    <a:pt x="89108" y="153611"/>
                    <a:pt x="92757" y="142664"/>
                  </a:cubicBezTo>
                  <a:cubicBezTo>
                    <a:pt x="98065" y="122427"/>
                    <a:pt x="106027" y="102854"/>
                    <a:pt x="118302" y="85935"/>
                  </a:cubicBezTo>
                  <a:cubicBezTo>
                    <a:pt x="133894" y="64371"/>
                    <a:pt x="154131" y="50438"/>
                    <a:pt x="181334" y="47784"/>
                  </a:cubicBezTo>
                  <a:cubicBezTo>
                    <a:pt x="184983" y="47452"/>
                    <a:pt x="186310" y="46457"/>
                    <a:pt x="186642" y="42476"/>
                  </a:cubicBezTo>
                  <a:cubicBezTo>
                    <a:pt x="187305" y="33851"/>
                    <a:pt x="184319" y="31197"/>
                    <a:pt x="176358" y="32524"/>
                  </a:cubicBezTo>
                  <a:close/>
                </a:path>
              </a:pathLst>
            </a:custGeom>
            <a:solidFill>
              <a:srgbClr val="47A267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9C2DCDA1-9060-4FB5-9FB8-6D84E81A614B}"/>
              </a:ext>
            </a:extLst>
          </p:cNvPr>
          <p:cNvGrpSpPr/>
          <p:nvPr/>
        </p:nvGrpSpPr>
        <p:grpSpPr>
          <a:xfrm>
            <a:off x="6898788" y="3973912"/>
            <a:ext cx="333375" cy="660868"/>
            <a:chOff x="4513211" y="4124289"/>
            <a:chExt cx="227247" cy="450485"/>
          </a:xfrm>
        </p:grpSpPr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06B20121-3D50-4ABB-BAB2-F973FB9E0580}"/>
                </a:ext>
              </a:extLst>
            </p:cNvPr>
            <p:cNvSpPr/>
            <p:nvPr/>
          </p:nvSpPr>
          <p:spPr>
            <a:xfrm>
              <a:off x="4513211" y="4219805"/>
              <a:ext cx="225588" cy="354969"/>
            </a:xfrm>
            <a:custGeom>
              <a:avLst/>
              <a:gdLst>
                <a:gd name="connsiteX0" fmla="*/ 211655 w 225588"/>
                <a:gd name="connsiteY0" fmla="*/ 195758 h 354969"/>
                <a:gd name="connsiteX1" fmla="*/ 184783 w 225588"/>
                <a:gd name="connsiteY1" fmla="*/ 145332 h 354969"/>
                <a:gd name="connsiteX2" fmla="*/ 140661 w 225588"/>
                <a:gd name="connsiteY2" fmla="*/ 22586 h 354969"/>
                <a:gd name="connsiteX3" fmla="*/ 117770 w 225588"/>
                <a:gd name="connsiteY3" fmla="*/ 359 h 354969"/>
                <a:gd name="connsiteX4" fmla="*/ 118434 w 225588"/>
                <a:gd name="connsiteY4" fmla="*/ 10311 h 354969"/>
                <a:gd name="connsiteX5" fmla="*/ 105164 w 225588"/>
                <a:gd name="connsiteY5" fmla="*/ 27 h 354969"/>
                <a:gd name="connsiteX6" fmla="*/ 83600 w 225588"/>
                <a:gd name="connsiteY6" fmla="*/ 21259 h 354969"/>
                <a:gd name="connsiteX7" fmla="*/ 57724 w 225588"/>
                <a:gd name="connsiteY7" fmla="*/ 93580 h 354969"/>
                <a:gd name="connsiteX8" fmla="*/ 21232 w 225588"/>
                <a:gd name="connsiteY8" fmla="*/ 179171 h 354969"/>
                <a:gd name="connsiteX9" fmla="*/ 0 w 225588"/>
                <a:gd name="connsiteY9" fmla="*/ 239549 h 354969"/>
                <a:gd name="connsiteX10" fmla="*/ 0 w 225588"/>
                <a:gd name="connsiteY10" fmla="*/ 277036 h 354969"/>
                <a:gd name="connsiteX11" fmla="*/ 42464 w 225588"/>
                <a:gd name="connsiteY11" fmla="*/ 340732 h 354969"/>
                <a:gd name="connsiteX12" fmla="*/ 120092 w 225588"/>
                <a:gd name="connsiteY12" fmla="*/ 354001 h 354969"/>
                <a:gd name="connsiteX13" fmla="*/ 120756 w 225588"/>
                <a:gd name="connsiteY13" fmla="*/ 353670 h 354969"/>
                <a:gd name="connsiteX14" fmla="*/ 210328 w 225588"/>
                <a:gd name="connsiteY14" fmla="*/ 312533 h 354969"/>
                <a:gd name="connsiteX15" fmla="*/ 211655 w 225588"/>
                <a:gd name="connsiteY15" fmla="*/ 195758 h 354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5588" h="354969">
                  <a:moveTo>
                    <a:pt x="211655" y="195758"/>
                  </a:moveTo>
                  <a:cubicBezTo>
                    <a:pt x="201702" y="179502"/>
                    <a:pt x="191418" y="163579"/>
                    <a:pt x="184783" y="145332"/>
                  </a:cubicBezTo>
                  <a:cubicBezTo>
                    <a:pt x="169855" y="104528"/>
                    <a:pt x="155258" y="63391"/>
                    <a:pt x="140661" y="22586"/>
                  </a:cubicBezTo>
                  <a:cubicBezTo>
                    <a:pt x="136680" y="11307"/>
                    <a:pt x="131372" y="1686"/>
                    <a:pt x="117770" y="359"/>
                  </a:cubicBezTo>
                  <a:cubicBezTo>
                    <a:pt x="118102" y="3676"/>
                    <a:pt x="118102" y="6994"/>
                    <a:pt x="118434" y="10311"/>
                  </a:cubicBezTo>
                  <a:cubicBezTo>
                    <a:pt x="113126" y="7989"/>
                    <a:pt x="110140" y="2349"/>
                    <a:pt x="105164" y="27"/>
                  </a:cubicBezTo>
                  <a:cubicBezTo>
                    <a:pt x="90567" y="-636"/>
                    <a:pt x="87249" y="10975"/>
                    <a:pt x="83600" y="21259"/>
                  </a:cubicBezTo>
                  <a:cubicBezTo>
                    <a:pt x="74975" y="45145"/>
                    <a:pt x="66349" y="69362"/>
                    <a:pt x="57724" y="93580"/>
                  </a:cubicBezTo>
                  <a:cubicBezTo>
                    <a:pt x="47108" y="122774"/>
                    <a:pt x="38814" y="152963"/>
                    <a:pt x="21232" y="179171"/>
                  </a:cubicBezTo>
                  <a:cubicBezTo>
                    <a:pt x="8957" y="197748"/>
                    <a:pt x="663" y="217322"/>
                    <a:pt x="0" y="239549"/>
                  </a:cubicBezTo>
                  <a:cubicBezTo>
                    <a:pt x="0" y="252155"/>
                    <a:pt x="0" y="264430"/>
                    <a:pt x="0" y="277036"/>
                  </a:cubicBezTo>
                  <a:cubicBezTo>
                    <a:pt x="2654" y="305898"/>
                    <a:pt x="19573" y="325803"/>
                    <a:pt x="42464" y="340732"/>
                  </a:cubicBezTo>
                  <a:cubicBezTo>
                    <a:pt x="66349" y="356324"/>
                    <a:pt x="93221" y="355992"/>
                    <a:pt x="120092" y="354001"/>
                  </a:cubicBezTo>
                  <a:cubicBezTo>
                    <a:pt x="120424" y="354001"/>
                    <a:pt x="120424" y="353670"/>
                    <a:pt x="120756" y="353670"/>
                  </a:cubicBezTo>
                  <a:cubicBezTo>
                    <a:pt x="156253" y="352674"/>
                    <a:pt x="187769" y="341727"/>
                    <a:pt x="210328" y="312533"/>
                  </a:cubicBezTo>
                  <a:cubicBezTo>
                    <a:pt x="234545" y="280354"/>
                    <a:pt x="234877" y="233909"/>
                    <a:pt x="211655" y="195758"/>
                  </a:cubicBezTo>
                  <a:close/>
                </a:path>
              </a:pathLst>
            </a:custGeom>
            <a:solidFill>
              <a:srgbClr val="D9E021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58EA3E48-52AB-4226-BCBB-11E6CD126CDE}"/>
                </a:ext>
              </a:extLst>
            </p:cNvPr>
            <p:cNvSpPr/>
            <p:nvPr/>
          </p:nvSpPr>
          <p:spPr>
            <a:xfrm>
              <a:off x="4630981" y="4220164"/>
              <a:ext cx="109477" cy="351652"/>
            </a:xfrm>
            <a:custGeom>
              <a:avLst/>
              <a:gdLst>
                <a:gd name="connsiteX0" fmla="*/ 663 w 109476"/>
                <a:gd name="connsiteY0" fmla="*/ 12275 h 351651"/>
                <a:gd name="connsiteX1" fmla="*/ 0 w 109476"/>
                <a:gd name="connsiteY1" fmla="*/ 0 h 351651"/>
                <a:gd name="connsiteX2" fmla="*/ 22891 w 109476"/>
                <a:gd name="connsiteY2" fmla="*/ 22227 h 351651"/>
                <a:gd name="connsiteX3" fmla="*/ 67013 w 109476"/>
                <a:gd name="connsiteY3" fmla="*/ 144974 h 351651"/>
                <a:gd name="connsiteX4" fmla="*/ 93884 w 109476"/>
                <a:gd name="connsiteY4" fmla="*/ 195399 h 351651"/>
                <a:gd name="connsiteX5" fmla="*/ 92557 w 109476"/>
                <a:gd name="connsiteY5" fmla="*/ 311511 h 351651"/>
                <a:gd name="connsiteX6" fmla="*/ 663 w 109476"/>
                <a:gd name="connsiteY6" fmla="*/ 352979 h 351651"/>
                <a:gd name="connsiteX7" fmla="*/ 25544 w 109476"/>
                <a:gd name="connsiteY7" fmla="*/ 278004 h 351651"/>
                <a:gd name="connsiteX8" fmla="*/ 27535 w 109476"/>
                <a:gd name="connsiteY8" fmla="*/ 218953 h 351651"/>
                <a:gd name="connsiteX9" fmla="*/ 11943 w 109476"/>
                <a:gd name="connsiteY9" fmla="*/ 60378 h 351651"/>
                <a:gd name="connsiteX10" fmla="*/ 4976 w 109476"/>
                <a:gd name="connsiteY10" fmla="*/ 21564 h 351651"/>
                <a:gd name="connsiteX11" fmla="*/ 663 w 109476"/>
                <a:gd name="connsiteY11" fmla="*/ 12275 h 35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76" h="351651">
                  <a:moveTo>
                    <a:pt x="663" y="12275"/>
                  </a:moveTo>
                  <a:cubicBezTo>
                    <a:pt x="332" y="8294"/>
                    <a:pt x="332" y="3981"/>
                    <a:pt x="0" y="0"/>
                  </a:cubicBezTo>
                  <a:cubicBezTo>
                    <a:pt x="13602" y="1327"/>
                    <a:pt x="18910" y="10948"/>
                    <a:pt x="22891" y="22227"/>
                  </a:cubicBezTo>
                  <a:cubicBezTo>
                    <a:pt x="37487" y="63364"/>
                    <a:pt x="52084" y="104169"/>
                    <a:pt x="67013" y="144974"/>
                  </a:cubicBezTo>
                  <a:cubicBezTo>
                    <a:pt x="73648" y="162888"/>
                    <a:pt x="83932" y="179143"/>
                    <a:pt x="93884" y="195399"/>
                  </a:cubicBezTo>
                  <a:cubicBezTo>
                    <a:pt x="117107" y="233550"/>
                    <a:pt x="116775" y="279995"/>
                    <a:pt x="92557" y="311511"/>
                  </a:cubicBezTo>
                  <a:cubicBezTo>
                    <a:pt x="69667" y="341700"/>
                    <a:pt x="37156" y="352316"/>
                    <a:pt x="663" y="352979"/>
                  </a:cubicBezTo>
                  <a:cubicBezTo>
                    <a:pt x="16587" y="330420"/>
                    <a:pt x="21564" y="304544"/>
                    <a:pt x="25544" y="278004"/>
                  </a:cubicBezTo>
                  <a:cubicBezTo>
                    <a:pt x="28199" y="258431"/>
                    <a:pt x="27535" y="238526"/>
                    <a:pt x="27535" y="218953"/>
                  </a:cubicBezTo>
                  <a:cubicBezTo>
                    <a:pt x="27867" y="165542"/>
                    <a:pt x="20568" y="112794"/>
                    <a:pt x="11943" y="60378"/>
                  </a:cubicBezTo>
                  <a:cubicBezTo>
                    <a:pt x="9952" y="47440"/>
                    <a:pt x="7298" y="34502"/>
                    <a:pt x="4976" y="21564"/>
                  </a:cubicBezTo>
                  <a:cubicBezTo>
                    <a:pt x="4313" y="17914"/>
                    <a:pt x="3981" y="14597"/>
                    <a:pt x="663" y="12275"/>
                  </a:cubicBezTo>
                  <a:close/>
                </a:path>
              </a:pathLst>
            </a:custGeom>
            <a:solidFill>
              <a:srgbClr val="C2BB4A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9C479E68-3AC6-4D24-A9B3-140FF863F5D9}"/>
                </a:ext>
              </a:extLst>
            </p:cNvPr>
            <p:cNvSpPr/>
            <p:nvPr/>
          </p:nvSpPr>
          <p:spPr>
            <a:xfrm>
              <a:off x="4561893" y="4124289"/>
              <a:ext cx="109477" cy="109477"/>
            </a:xfrm>
            <a:custGeom>
              <a:avLst/>
              <a:gdLst>
                <a:gd name="connsiteX0" fmla="*/ 63449 w 109476"/>
                <a:gd name="connsiteY0" fmla="*/ 56397 h 109476"/>
                <a:gd name="connsiteX1" fmla="*/ 111220 w 109476"/>
                <a:gd name="connsiteY1" fmla="*/ 0 h 109476"/>
                <a:gd name="connsiteX2" fmla="*/ 104917 w 109476"/>
                <a:gd name="connsiteY2" fmla="*/ 0 h 109476"/>
                <a:gd name="connsiteX3" fmla="*/ 104917 w 109476"/>
                <a:gd name="connsiteY3" fmla="*/ 1659 h 109476"/>
                <a:gd name="connsiteX4" fmla="*/ 94965 w 109476"/>
                <a:gd name="connsiteY4" fmla="*/ 3649 h 109476"/>
                <a:gd name="connsiteX5" fmla="*/ 52170 w 109476"/>
                <a:gd name="connsiteY5" fmla="*/ 53743 h 109476"/>
                <a:gd name="connsiteX6" fmla="*/ 7715 w 109476"/>
                <a:gd name="connsiteY6" fmla="*/ 19905 h 109476"/>
                <a:gd name="connsiteX7" fmla="*/ 85 w 109476"/>
                <a:gd name="connsiteY7" fmla="*/ 23222 h 109476"/>
                <a:gd name="connsiteX8" fmla="*/ 6388 w 109476"/>
                <a:gd name="connsiteY8" fmla="*/ 29194 h 109476"/>
                <a:gd name="connsiteX9" fmla="*/ 32265 w 109476"/>
                <a:gd name="connsiteY9" fmla="*/ 42795 h 109476"/>
                <a:gd name="connsiteX10" fmla="*/ 57146 w 109476"/>
                <a:gd name="connsiteY10" fmla="*/ 97534 h 109476"/>
                <a:gd name="connsiteX11" fmla="*/ 70084 w 109476"/>
                <a:gd name="connsiteY11" fmla="*/ 108481 h 109476"/>
                <a:gd name="connsiteX12" fmla="*/ 69420 w 109476"/>
                <a:gd name="connsiteY12" fmla="*/ 96207 h 109476"/>
                <a:gd name="connsiteX13" fmla="*/ 57477 w 109476"/>
                <a:gd name="connsiteY13" fmla="*/ 67013 h 109476"/>
                <a:gd name="connsiteX14" fmla="*/ 63449 w 109476"/>
                <a:gd name="connsiteY14" fmla="*/ 56397 h 109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9476" h="109476">
                  <a:moveTo>
                    <a:pt x="63449" y="56397"/>
                  </a:moveTo>
                  <a:cubicBezTo>
                    <a:pt x="91979" y="52084"/>
                    <a:pt x="110889" y="29526"/>
                    <a:pt x="111220" y="0"/>
                  </a:cubicBezTo>
                  <a:cubicBezTo>
                    <a:pt x="109230" y="0"/>
                    <a:pt x="106908" y="0"/>
                    <a:pt x="104917" y="0"/>
                  </a:cubicBezTo>
                  <a:cubicBezTo>
                    <a:pt x="104917" y="663"/>
                    <a:pt x="104917" y="1327"/>
                    <a:pt x="104917" y="1659"/>
                  </a:cubicBezTo>
                  <a:cubicBezTo>
                    <a:pt x="101600" y="1659"/>
                    <a:pt x="98282" y="2322"/>
                    <a:pt x="94965" y="3649"/>
                  </a:cubicBezTo>
                  <a:cubicBezTo>
                    <a:pt x="72406" y="13270"/>
                    <a:pt x="58141" y="29857"/>
                    <a:pt x="52170" y="53743"/>
                  </a:cubicBezTo>
                  <a:cubicBezTo>
                    <a:pt x="41554" y="36824"/>
                    <a:pt x="28615" y="23222"/>
                    <a:pt x="7715" y="19905"/>
                  </a:cubicBezTo>
                  <a:cubicBezTo>
                    <a:pt x="4398" y="19241"/>
                    <a:pt x="417" y="17583"/>
                    <a:pt x="85" y="23222"/>
                  </a:cubicBezTo>
                  <a:cubicBezTo>
                    <a:pt x="-578" y="28199"/>
                    <a:pt x="2739" y="28862"/>
                    <a:pt x="6388" y="29194"/>
                  </a:cubicBezTo>
                  <a:cubicBezTo>
                    <a:pt x="17004" y="30189"/>
                    <a:pt x="25298" y="35497"/>
                    <a:pt x="32265" y="42795"/>
                  </a:cubicBezTo>
                  <a:cubicBezTo>
                    <a:pt x="46530" y="58056"/>
                    <a:pt x="53828" y="76965"/>
                    <a:pt x="57146" y="97534"/>
                  </a:cubicBezTo>
                  <a:cubicBezTo>
                    <a:pt x="60131" y="102842"/>
                    <a:pt x="58141" y="113789"/>
                    <a:pt x="70084" y="108481"/>
                  </a:cubicBezTo>
                  <a:cubicBezTo>
                    <a:pt x="74728" y="104169"/>
                    <a:pt x="73401" y="100188"/>
                    <a:pt x="69420" y="96207"/>
                  </a:cubicBezTo>
                  <a:cubicBezTo>
                    <a:pt x="67430" y="85591"/>
                    <a:pt x="61790" y="76634"/>
                    <a:pt x="57477" y="67013"/>
                  </a:cubicBezTo>
                  <a:cubicBezTo>
                    <a:pt x="54160" y="59051"/>
                    <a:pt x="56482" y="57392"/>
                    <a:pt x="63449" y="56397"/>
                  </a:cubicBezTo>
                  <a:close/>
                </a:path>
              </a:pathLst>
            </a:custGeom>
            <a:solidFill>
              <a:srgbClr val="48A267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9" name="Graphic 220">
            <a:extLst>
              <a:ext uri="{FF2B5EF4-FFF2-40B4-BE49-F238E27FC236}">
                <a16:creationId xmlns:a16="http://schemas.microsoft.com/office/drawing/2014/main" id="{B763F7CF-5553-4C35-8F77-655974D524D8}"/>
              </a:ext>
            </a:extLst>
          </p:cNvPr>
          <p:cNvGrpSpPr/>
          <p:nvPr/>
        </p:nvGrpSpPr>
        <p:grpSpPr>
          <a:xfrm>
            <a:off x="7668538" y="4337299"/>
            <a:ext cx="459983" cy="575636"/>
            <a:chOff x="5262562" y="2386012"/>
            <a:chExt cx="1666875" cy="2085975"/>
          </a:xfrm>
        </p:grpSpPr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CB71515-190B-4C5D-AB95-F43EA443C9A2}"/>
                </a:ext>
              </a:extLst>
            </p:cNvPr>
            <p:cNvSpPr/>
            <p:nvPr/>
          </p:nvSpPr>
          <p:spPr>
            <a:xfrm>
              <a:off x="5262562" y="2797492"/>
              <a:ext cx="1657350" cy="1657350"/>
            </a:xfrm>
            <a:custGeom>
              <a:avLst/>
              <a:gdLst>
                <a:gd name="connsiteX0" fmla="*/ 1663065 w 1657350"/>
                <a:gd name="connsiteY0" fmla="*/ 831533 h 1657350"/>
                <a:gd name="connsiteX1" fmla="*/ 831533 w 1657350"/>
                <a:gd name="connsiteY1" fmla="*/ 1663065 h 1657350"/>
                <a:gd name="connsiteX2" fmla="*/ 0 w 1657350"/>
                <a:gd name="connsiteY2" fmla="*/ 831533 h 1657350"/>
                <a:gd name="connsiteX3" fmla="*/ 831533 w 1657350"/>
                <a:gd name="connsiteY3" fmla="*/ 0 h 1657350"/>
                <a:gd name="connsiteX4" fmla="*/ 1663065 w 1657350"/>
                <a:gd name="connsiteY4" fmla="*/ 831533 h 165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350" h="1657350">
                  <a:moveTo>
                    <a:pt x="1663065" y="831533"/>
                  </a:moveTo>
                  <a:cubicBezTo>
                    <a:pt x="1663065" y="1290775"/>
                    <a:pt x="1290775" y="1663065"/>
                    <a:pt x="831533" y="1663065"/>
                  </a:cubicBezTo>
                  <a:cubicBezTo>
                    <a:pt x="372290" y="1663065"/>
                    <a:pt x="0" y="1290775"/>
                    <a:pt x="0" y="831533"/>
                  </a:cubicBezTo>
                  <a:cubicBezTo>
                    <a:pt x="0" y="372290"/>
                    <a:pt x="372290" y="0"/>
                    <a:pt x="831533" y="0"/>
                  </a:cubicBezTo>
                  <a:cubicBezTo>
                    <a:pt x="1290775" y="0"/>
                    <a:pt x="1663065" y="372290"/>
                    <a:pt x="1663065" y="831533"/>
                  </a:cubicBezTo>
                  <a:close/>
                </a:path>
              </a:pathLst>
            </a:custGeom>
            <a:solidFill>
              <a:srgbClr val="FAA9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B22C3C20-1737-4E76-B193-44D1112630C7}"/>
                </a:ext>
              </a:extLst>
            </p:cNvPr>
            <p:cNvSpPr/>
            <p:nvPr/>
          </p:nvSpPr>
          <p:spPr>
            <a:xfrm>
              <a:off x="5660707" y="3044189"/>
              <a:ext cx="1257300" cy="1419225"/>
            </a:xfrm>
            <a:custGeom>
              <a:avLst/>
              <a:gdLst>
                <a:gd name="connsiteX0" fmla="*/ 1014413 w 1257300"/>
                <a:gd name="connsiteY0" fmla="*/ 0 h 1419225"/>
                <a:gd name="connsiteX1" fmla="*/ 773430 w 1257300"/>
                <a:gd name="connsiteY1" fmla="*/ 974407 h 1419225"/>
                <a:gd name="connsiteX2" fmla="*/ 0 w 1257300"/>
                <a:gd name="connsiteY2" fmla="*/ 1303973 h 1419225"/>
                <a:gd name="connsiteX3" fmla="*/ 433388 w 1257300"/>
                <a:gd name="connsiteY3" fmla="*/ 1425893 h 1419225"/>
                <a:gd name="connsiteX4" fmla="*/ 1264920 w 1257300"/>
                <a:gd name="connsiteY4" fmla="*/ 594360 h 1419225"/>
                <a:gd name="connsiteX5" fmla="*/ 1014413 w 1257300"/>
                <a:gd name="connsiteY5" fmla="*/ 0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7300" h="1419225">
                  <a:moveTo>
                    <a:pt x="1014413" y="0"/>
                  </a:moveTo>
                  <a:cubicBezTo>
                    <a:pt x="1141095" y="285750"/>
                    <a:pt x="1054418" y="679132"/>
                    <a:pt x="773430" y="974407"/>
                  </a:cubicBezTo>
                  <a:cubicBezTo>
                    <a:pt x="549593" y="1209675"/>
                    <a:pt x="256222" y="1323975"/>
                    <a:pt x="0" y="1303973"/>
                  </a:cubicBezTo>
                  <a:cubicBezTo>
                    <a:pt x="125730" y="1381125"/>
                    <a:pt x="274320" y="1425893"/>
                    <a:pt x="433388" y="1425893"/>
                  </a:cubicBezTo>
                  <a:cubicBezTo>
                    <a:pt x="892493" y="1425893"/>
                    <a:pt x="1264920" y="1053465"/>
                    <a:pt x="1264920" y="594360"/>
                  </a:cubicBezTo>
                  <a:cubicBezTo>
                    <a:pt x="1263968" y="360998"/>
                    <a:pt x="1168718" y="150495"/>
                    <a:pt x="1014413" y="0"/>
                  </a:cubicBezTo>
                  <a:close/>
                </a:path>
              </a:pathLst>
            </a:custGeom>
            <a:solidFill>
              <a:srgbClr val="F7931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239D2D39-2164-42A4-81AF-B2EA54A1EE08}"/>
                </a:ext>
              </a:extLst>
            </p:cNvPr>
            <p:cNvSpPr/>
            <p:nvPr/>
          </p:nvSpPr>
          <p:spPr>
            <a:xfrm>
              <a:off x="6091967" y="2386403"/>
              <a:ext cx="733425" cy="495300"/>
            </a:xfrm>
            <a:custGeom>
              <a:avLst/>
              <a:gdLst>
                <a:gd name="connsiteX0" fmla="*/ 2128 w 733425"/>
                <a:gd name="connsiteY0" fmla="*/ 437759 h 495300"/>
                <a:gd name="connsiteX1" fmla="*/ 99282 w 733425"/>
                <a:gd name="connsiteY1" fmla="*/ 138674 h 495300"/>
                <a:gd name="connsiteX2" fmla="*/ 268828 w 733425"/>
                <a:gd name="connsiteY2" fmla="*/ 8181 h 495300"/>
                <a:gd name="connsiteX3" fmla="*/ 305975 w 733425"/>
                <a:gd name="connsiteY3" fmla="*/ 15801 h 495300"/>
                <a:gd name="connsiteX4" fmla="*/ 286925 w 733425"/>
                <a:gd name="connsiteY4" fmla="*/ 65331 h 495300"/>
                <a:gd name="connsiteX5" fmla="*/ 89757 w 733425"/>
                <a:gd name="connsiteY5" fmla="*/ 313934 h 495300"/>
                <a:gd name="connsiteX6" fmla="*/ 347885 w 733425"/>
                <a:gd name="connsiteY6" fmla="*/ 180584 h 495300"/>
                <a:gd name="connsiteX7" fmla="*/ 420275 w 733425"/>
                <a:gd name="connsiteY7" fmla="*/ 179631 h 495300"/>
                <a:gd name="connsiteX8" fmla="*/ 732695 w 733425"/>
                <a:gd name="connsiteY8" fmla="*/ 294884 h 495300"/>
                <a:gd name="connsiteX9" fmla="*/ 735553 w 733425"/>
                <a:gd name="connsiteY9" fmla="*/ 297741 h 495300"/>
                <a:gd name="connsiteX10" fmla="*/ 732695 w 733425"/>
                <a:gd name="connsiteY10" fmla="*/ 301551 h 495300"/>
                <a:gd name="connsiteX11" fmla="*/ 109760 w 733425"/>
                <a:gd name="connsiteY11" fmla="*/ 336794 h 495300"/>
                <a:gd name="connsiteX12" fmla="*/ 78328 w 733425"/>
                <a:gd name="connsiteY12" fmla="*/ 340604 h 495300"/>
                <a:gd name="connsiteX13" fmla="*/ 63087 w 733425"/>
                <a:gd name="connsiteY13" fmla="*/ 444426 h 495300"/>
                <a:gd name="connsiteX14" fmla="*/ 59278 w 733425"/>
                <a:gd name="connsiteY14" fmla="*/ 477764 h 495300"/>
                <a:gd name="connsiteX15" fmla="*/ 25940 w 733425"/>
                <a:gd name="connsiteY15" fmla="*/ 500624 h 495300"/>
                <a:gd name="connsiteX16" fmla="*/ 222 w 733425"/>
                <a:gd name="connsiteY16" fmla="*/ 475859 h 495300"/>
                <a:gd name="connsiteX17" fmla="*/ 2128 w 733425"/>
                <a:gd name="connsiteY17" fmla="*/ 437759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33425" h="495300">
                  <a:moveTo>
                    <a:pt x="2128" y="437759"/>
                  </a:moveTo>
                  <a:cubicBezTo>
                    <a:pt x="18320" y="332984"/>
                    <a:pt x="39275" y="229161"/>
                    <a:pt x="99282" y="138674"/>
                  </a:cubicBezTo>
                  <a:cubicBezTo>
                    <a:pt x="141193" y="75809"/>
                    <a:pt x="195485" y="30089"/>
                    <a:pt x="268828" y="8181"/>
                  </a:cubicBezTo>
                  <a:cubicBezTo>
                    <a:pt x="281210" y="4371"/>
                    <a:pt x="300260" y="-11821"/>
                    <a:pt x="305975" y="15801"/>
                  </a:cubicBezTo>
                  <a:cubicBezTo>
                    <a:pt x="309785" y="34851"/>
                    <a:pt x="315500" y="52949"/>
                    <a:pt x="286925" y="65331"/>
                  </a:cubicBezTo>
                  <a:cubicBezTo>
                    <a:pt x="177387" y="111051"/>
                    <a:pt x="125953" y="176774"/>
                    <a:pt x="89757" y="313934"/>
                  </a:cubicBezTo>
                  <a:cubicBezTo>
                    <a:pt x="170720" y="247259"/>
                    <a:pt x="254540" y="203444"/>
                    <a:pt x="347885" y="180584"/>
                  </a:cubicBezTo>
                  <a:cubicBezTo>
                    <a:pt x="371697" y="170106"/>
                    <a:pt x="396462" y="171059"/>
                    <a:pt x="420275" y="179631"/>
                  </a:cubicBezTo>
                  <a:cubicBezTo>
                    <a:pt x="528860" y="207254"/>
                    <a:pt x="626015" y="264404"/>
                    <a:pt x="732695" y="294884"/>
                  </a:cubicBezTo>
                  <a:cubicBezTo>
                    <a:pt x="733648" y="294884"/>
                    <a:pt x="735553" y="296789"/>
                    <a:pt x="735553" y="297741"/>
                  </a:cubicBezTo>
                  <a:cubicBezTo>
                    <a:pt x="735553" y="298694"/>
                    <a:pt x="733648" y="300599"/>
                    <a:pt x="732695" y="301551"/>
                  </a:cubicBezTo>
                  <a:cubicBezTo>
                    <a:pt x="526955" y="356796"/>
                    <a:pt x="320262" y="372036"/>
                    <a:pt x="109760" y="336794"/>
                  </a:cubicBezTo>
                  <a:cubicBezTo>
                    <a:pt x="98330" y="334889"/>
                    <a:pt x="87853" y="331079"/>
                    <a:pt x="78328" y="340604"/>
                  </a:cubicBezTo>
                  <a:cubicBezTo>
                    <a:pt x="73565" y="374894"/>
                    <a:pt x="67850" y="410136"/>
                    <a:pt x="63087" y="444426"/>
                  </a:cubicBezTo>
                  <a:cubicBezTo>
                    <a:pt x="62135" y="455856"/>
                    <a:pt x="59278" y="466334"/>
                    <a:pt x="59278" y="477764"/>
                  </a:cubicBezTo>
                  <a:cubicBezTo>
                    <a:pt x="59278" y="501576"/>
                    <a:pt x="42132" y="500624"/>
                    <a:pt x="25940" y="500624"/>
                  </a:cubicBezTo>
                  <a:cubicBezTo>
                    <a:pt x="8795" y="500624"/>
                    <a:pt x="-1682" y="495861"/>
                    <a:pt x="222" y="475859"/>
                  </a:cubicBezTo>
                  <a:cubicBezTo>
                    <a:pt x="3080" y="463476"/>
                    <a:pt x="2128" y="451094"/>
                    <a:pt x="2128" y="437759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B92EE3C8-106A-41CB-9A0F-1C1280A8F2E8}"/>
              </a:ext>
            </a:extLst>
          </p:cNvPr>
          <p:cNvGrpSpPr/>
          <p:nvPr/>
        </p:nvGrpSpPr>
        <p:grpSpPr>
          <a:xfrm rot="20060053">
            <a:off x="6152145" y="3515492"/>
            <a:ext cx="481598" cy="1001099"/>
            <a:chOff x="1583158" y="1040918"/>
            <a:chExt cx="1865369" cy="3877549"/>
          </a:xfrm>
        </p:grpSpPr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E643F3F-FB84-460E-84EE-CBF0851F9921}"/>
                </a:ext>
              </a:extLst>
            </p:cNvPr>
            <p:cNvSpPr/>
            <p:nvPr/>
          </p:nvSpPr>
          <p:spPr>
            <a:xfrm rot="20351037">
              <a:off x="1714783" y="3481939"/>
              <a:ext cx="1641760" cy="1436528"/>
            </a:xfrm>
            <a:custGeom>
              <a:avLst/>
              <a:gdLst>
                <a:gd name="connsiteX0" fmla="*/ 904455 w 1641760"/>
                <a:gd name="connsiteY0" fmla="*/ 23137 h 1436528"/>
                <a:gd name="connsiteX1" fmla="*/ 1113846 w 1641760"/>
                <a:gd name="connsiteY1" fmla="*/ 102745 h 1436528"/>
                <a:gd name="connsiteX2" fmla="*/ 1113791 w 1641760"/>
                <a:gd name="connsiteY2" fmla="*/ 106680 h 1436528"/>
                <a:gd name="connsiteX3" fmla="*/ 1157726 w 1641760"/>
                <a:gd name="connsiteY3" fmla="*/ 148589 h 1436528"/>
                <a:gd name="connsiteX4" fmla="*/ 1435198 w 1641760"/>
                <a:gd name="connsiteY4" fmla="*/ 335884 h 1436528"/>
                <a:gd name="connsiteX5" fmla="*/ 1613243 w 1641760"/>
                <a:gd name="connsiteY5" fmla="*/ 844585 h 1436528"/>
                <a:gd name="connsiteX6" fmla="*/ 1106855 w 1641760"/>
                <a:gd name="connsiteY6" fmla="*/ 1274668 h 1436528"/>
                <a:gd name="connsiteX7" fmla="*/ 748451 w 1641760"/>
                <a:gd name="connsiteY7" fmla="*/ 1281604 h 1436528"/>
                <a:gd name="connsiteX8" fmla="*/ 459418 w 1641760"/>
                <a:gd name="connsiteY8" fmla="*/ 1436528 h 1436528"/>
                <a:gd name="connsiteX9" fmla="*/ 54769 w 1641760"/>
                <a:gd name="connsiteY9" fmla="*/ 648040 h 1436528"/>
                <a:gd name="connsiteX10" fmla="*/ 443231 w 1641760"/>
                <a:gd name="connsiteY10" fmla="*/ 5227 h 1436528"/>
                <a:gd name="connsiteX11" fmla="*/ 810884 w 1641760"/>
                <a:gd name="connsiteY11" fmla="*/ 30664 h 1436528"/>
                <a:gd name="connsiteX12" fmla="*/ 902796 w 1641760"/>
                <a:gd name="connsiteY12" fmla="*/ 26038 h 1436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1760" h="1436528">
                  <a:moveTo>
                    <a:pt x="904455" y="23137"/>
                  </a:moveTo>
                  <a:lnTo>
                    <a:pt x="1113846" y="102745"/>
                  </a:lnTo>
                  <a:lnTo>
                    <a:pt x="1113791" y="106680"/>
                  </a:lnTo>
                  <a:cubicBezTo>
                    <a:pt x="1118994" y="122577"/>
                    <a:pt x="1134602" y="135872"/>
                    <a:pt x="1157726" y="148589"/>
                  </a:cubicBezTo>
                  <a:cubicBezTo>
                    <a:pt x="1254841" y="201772"/>
                    <a:pt x="1351957" y="259578"/>
                    <a:pt x="1435198" y="335884"/>
                  </a:cubicBezTo>
                  <a:cubicBezTo>
                    <a:pt x="1585495" y="474621"/>
                    <a:pt x="1696484" y="631856"/>
                    <a:pt x="1613243" y="844585"/>
                  </a:cubicBezTo>
                  <a:cubicBezTo>
                    <a:pt x="1523065" y="1075813"/>
                    <a:pt x="1377390" y="1253857"/>
                    <a:pt x="1106855" y="1274668"/>
                  </a:cubicBezTo>
                  <a:cubicBezTo>
                    <a:pt x="988928" y="1283917"/>
                    <a:pt x="868690" y="1272355"/>
                    <a:pt x="748451" y="1281604"/>
                  </a:cubicBezTo>
                  <a:cubicBezTo>
                    <a:pt x="637462" y="1290853"/>
                    <a:pt x="510288" y="1283917"/>
                    <a:pt x="459418" y="1436528"/>
                  </a:cubicBezTo>
                  <a:cubicBezTo>
                    <a:pt x="373863" y="1145181"/>
                    <a:pt x="179632" y="913953"/>
                    <a:pt x="54769" y="648040"/>
                  </a:cubicBezTo>
                  <a:cubicBezTo>
                    <a:pt x="-97842" y="319697"/>
                    <a:pt x="80205" y="30664"/>
                    <a:pt x="443231" y="5227"/>
                  </a:cubicBezTo>
                  <a:cubicBezTo>
                    <a:pt x="565783" y="-4022"/>
                    <a:pt x="690645" y="-4022"/>
                    <a:pt x="810884" y="30664"/>
                  </a:cubicBezTo>
                  <a:cubicBezTo>
                    <a:pt x="855973" y="43381"/>
                    <a:pt x="884877" y="41646"/>
                    <a:pt x="902796" y="26038"/>
                  </a:cubicBezTo>
                  <a:close/>
                </a:path>
              </a:pathLst>
            </a:custGeom>
            <a:solidFill>
              <a:srgbClr val="FBF6D5"/>
            </a:solidFill>
            <a:ln w="62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36B9CE65-23EC-4871-A5A0-7FB7A881A926}"/>
                </a:ext>
              </a:extLst>
            </p:cNvPr>
            <p:cNvSpPr/>
            <p:nvPr/>
          </p:nvSpPr>
          <p:spPr>
            <a:xfrm rot="20351037">
              <a:off x="1583158" y="1040918"/>
              <a:ext cx="1865369" cy="2446103"/>
            </a:xfrm>
            <a:custGeom>
              <a:avLst/>
              <a:gdLst>
                <a:gd name="connsiteX0" fmla="*/ 1456632 w 1865369"/>
                <a:gd name="connsiteY0" fmla="*/ 13187 h 2446103"/>
                <a:gd name="connsiteX1" fmla="*/ 1516751 w 1865369"/>
                <a:gd name="connsiteY1" fmla="*/ 175046 h 2446103"/>
                <a:gd name="connsiteX2" fmla="*/ 1401137 w 1865369"/>
                <a:gd name="connsiteY2" fmla="*/ 561197 h 2446103"/>
                <a:gd name="connsiteX3" fmla="*/ 1442758 w 1865369"/>
                <a:gd name="connsiteY3" fmla="*/ 697620 h 2446103"/>
                <a:gd name="connsiteX4" fmla="*/ 1456632 w 1865369"/>
                <a:gd name="connsiteY4" fmla="*/ 861793 h 2446103"/>
                <a:gd name="connsiteX5" fmla="*/ 1401137 w 1865369"/>
                <a:gd name="connsiteY5" fmla="*/ 901101 h 2446103"/>
                <a:gd name="connsiteX6" fmla="*/ 917873 w 1865369"/>
                <a:gd name="connsiteY6" fmla="*/ 1423675 h 2446103"/>
                <a:gd name="connsiteX7" fmla="*/ 524786 w 1865369"/>
                <a:gd name="connsiteY7" fmla="*/ 2297715 h 2446103"/>
                <a:gd name="connsiteX8" fmla="*/ 631151 w 1865369"/>
                <a:gd name="connsiteY8" fmla="*/ 2223723 h 2446103"/>
                <a:gd name="connsiteX9" fmla="*/ 964118 w 1865369"/>
                <a:gd name="connsiteY9" fmla="*/ 1610971 h 2446103"/>
                <a:gd name="connsiteX10" fmla="*/ 1070483 w 1865369"/>
                <a:gd name="connsiteY10" fmla="*/ 1280314 h 2446103"/>
                <a:gd name="connsiteX11" fmla="*/ 1223093 w 1865369"/>
                <a:gd name="connsiteY11" fmla="*/ 1217884 h 2446103"/>
                <a:gd name="connsiteX12" fmla="*/ 1327144 w 1865369"/>
                <a:gd name="connsiteY12" fmla="*/ 1194761 h 2446103"/>
                <a:gd name="connsiteX13" fmla="*/ 1671675 w 1865369"/>
                <a:gd name="connsiteY13" fmla="*/ 1007465 h 2446103"/>
                <a:gd name="connsiteX14" fmla="*/ 1842783 w 1865369"/>
                <a:gd name="connsiteY14" fmla="*/ 1000530 h 2446103"/>
                <a:gd name="connsiteX15" fmla="*/ 1810411 w 1865369"/>
                <a:gd name="connsiteY15" fmla="*/ 1180887 h 2446103"/>
                <a:gd name="connsiteX16" fmla="*/ 1599993 w 1865369"/>
                <a:gd name="connsiteY16" fmla="*/ 1456047 h 2446103"/>
                <a:gd name="connsiteX17" fmla="*/ 1609242 w 1865369"/>
                <a:gd name="connsiteY17" fmla="*/ 1599408 h 2446103"/>
                <a:gd name="connsiteX18" fmla="*/ 1581494 w 1865369"/>
                <a:gd name="connsiteY18" fmla="*/ 1775141 h 2446103"/>
                <a:gd name="connsiteX19" fmla="*/ 1368765 w 1865369"/>
                <a:gd name="connsiteY19" fmla="*/ 1830635 h 2446103"/>
                <a:gd name="connsiteX20" fmla="*/ 568718 w 1865369"/>
                <a:gd name="connsiteY20" fmla="*/ 2392520 h 2446103"/>
                <a:gd name="connsiteX21" fmla="*/ 550581 w 1865369"/>
                <a:gd name="connsiteY21" fmla="*/ 2423989 h 2446103"/>
                <a:gd name="connsiteX22" fmla="*/ 550275 w 1865369"/>
                <a:gd name="connsiteY22" fmla="*/ 2446103 h 2446103"/>
                <a:gd name="connsiteX23" fmla="*/ 340884 w 1865369"/>
                <a:gd name="connsiteY23" fmla="*/ 2366495 h 2446103"/>
                <a:gd name="connsiteX24" fmla="*/ 358518 w 1865369"/>
                <a:gd name="connsiteY24" fmla="*/ 2335652 h 2446103"/>
                <a:gd name="connsiteX25" fmla="*/ 365238 w 1865369"/>
                <a:gd name="connsiteY25" fmla="*/ 2281531 h 2446103"/>
                <a:gd name="connsiteX26" fmla="*/ 108576 w 1865369"/>
                <a:gd name="connsiteY26" fmla="*/ 1213259 h 2446103"/>
                <a:gd name="connsiteX27" fmla="*/ 11461 w 1865369"/>
                <a:gd name="connsiteY27" fmla="*/ 1030588 h 2446103"/>
                <a:gd name="connsiteX28" fmla="*/ 90078 w 1865369"/>
                <a:gd name="connsiteY28" fmla="*/ 921912 h 2446103"/>
                <a:gd name="connsiteX29" fmla="*/ 201068 w 1865369"/>
                <a:gd name="connsiteY29" fmla="*/ 806299 h 2446103"/>
                <a:gd name="connsiteX30" fmla="*/ 226501 w 1865369"/>
                <a:gd name="connsiteY30" fmla="*/ 403963 h 2446103"/>
                <a:gd name="connsiteX31" fmla="*/ 305119 w 1865369"/>
                <a:gd name="connsiteY31" fmla="*/ 299909 h 2446103"/>
                <a:gd name="connsiteX32" fmla="*/ 416108 w 1865369"/>
                <a:gd name="connsiteY32" fmla="*/ 369277 h 2446103"/>
                <a:gd name="connsiteX33" fmla="*/ 573343 w 1865369"/>
                <a:gd name="connsiteY33" fmla="*/ 764678 h 2446103"/>
                <a:gd name="connsiteX34" fmla="*/ 684332 w 1865369"/>
                <a:gd name="connsiteY34" fmla="*/ 873353 h 2446103"/>
                <a:gd name="connsiteX35" fmla="*/ 744451 w 1865369"/>
                <a:gd name="connsiteY35" fmla="*/ 975093 h 2446103"/>
                <a:gd name="connsiteX36" fmla="*/ 617277 w 1865369"/>
                <a:gd name="connsiteY36" fmla="*/ 1282627 h 2446103"/>
                <a:gd name="connsiteX37" fmla="*/ 439231 w 1865369"/>
                <a:gd name="connsiteY37" fmla="*/ 2140481 h 2446103"/>
                <a:gd name="connsiteX38" fmla="*/ 478540 w 1865369"/>
                <a:gd name="connsiteY38" fmla="*/ 2212163 h 2446103"/>
                <a:gd name="connsiteX39" fmla="*/ 809195 w 1865369"/>
                <a:gd name="connsiteY39" fmla="*/ 727681 h 2446103"/>
                <a:gd name="connsiteX40" fmla="*/ 804570 w 1865369"/>
                <a:gd name="connsiteY40" fmla="*/ 577382 h 2446103"/>
                <a:gd name="connsiteX41" fmla="*/ 927122 w 1865369"/>
                <a:gd name="connsiteY41" fmla="*/ 461768 h 2446103"/>
                <a:gd name="connsiteX42" fmla="*/ 1010364 w 1865369"/>
                <a:gd name="connsiteY42" fmla="*/ 397025 h 2446103"/>
                <a:gd name="connsiteX43" fmla="*/ 1292461 w 1865369"/>
                <a:gd name="connsiteY43" fmla="*/ 64057 h 2446103"/>
                <a:gd name="connsiteX44" fmla="*/ 1456632 w 1865369"/>
                <a:gd name="connsiteY44" fmla="*/ 13187 h 2446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865369" h="2446103">
                  <a:moveTo>
                    <a:pt x="1456632" y="13187"/>
                  </a:moveTo>
                  <a:cubicBezTo>
                    <a:pt x="1519064" y="47872"/>
                    <a:pt x="1523689" y="112616"/>
                    <a:pt x="1516751" y="175046"/>
                  </a:cubicBezTo>
                  <a:cubicBezTo>
                    <a:pt x="1505191" y="311472"/>
                    <a:pt x="1456632" y="436335"/>
                    <a:pt x="1401137" y="561197"/>
                  </a:cubicBezTo>
                  <a:cubicBezTo>
                    <a:pt x="1373390" y="623628"/>
                    <a:pt x="1368765" y="662937"/>
                    <a:pt x="1442758" y="697620"/>
                  </a:cubicBezTo>
                  <a:cubicBezTo>
                    <a:pt x="1528313" y="736930"/>
                    <a:pt x="1523689" y="801674"/>
                    <a:pt x="1456632" y="861793"/>
                  </a:cubicBezTo>
                  <a:cubicBezTo>
                    <a:pt x="1440447" y="877978"/>
                    <a:pt x="1421949" y="894165"/>
                    <a:pt x="1401137" y="901101"/>
                  </a:cubicBezTo>
                  <a:cubicBezTo>
                    <a:pt x="1158349" y="1000530"/>
                    <a:pt x="1031173" y="1204010"/>
                    <a:pt x="917873" y="1423675"/>
                  </a:cubicBezTo>
                  <a:cubicBezTo>
                    <a:pt x="774512" y="1705773"/>
                    <a:pt x="642711" y="1990184"/>
                    <a:pt x="524786" y="2297715"/>
                  </a:cubicBezTo>
                  <a:cubicBezTo>
                    <a:pt x="582592" y="2290780"/>
                    <a:pt x="605714" y="2251470"/>
                    <a:pt x="631151" y="2223723"/>
                  </a:cubicBezTo>
                  <a:cubicBezTo>
                    <a:pt x="793010" y="2047990"/>
                    <a:pt x="899375" y="1839885"/>
                    <a:pt x="964118" y="1610971"/>
                  </a:cubicBezTo>
                  <a:cubicBezTo>
                    <a:pt x="994177" y="1499981"/>
                    <a:pt x="1017299" y="1384368"/>
                    <a:pt x="1070483" y="1280314"/>
                  </a:cubicBezTo>
                  <a:cubicBezTo>
                    <a:pt x="1100541" y="1217884"/>
                    <a:pt x="1139851" y="1162389"/>
                    <a:pt x="1223093" y="1217884"/>
                  </a:cubicBezTo>
                  <a:cubicBezTo>
                    <a:pt x="1264714" y="1245631"/>
                    <a:pt x="1294773" y="1213259"/>
                    <a:pt x="1327144" y="1194761"/>
                  </a:cubicBezTo>
                  <a:cubicBezTo>
                    <a:pt x="1438133" y="1127704"/>
                    <a:pt x="1549123" y="1053711"/>
                    <a:pt x="1671675" y="1007465"/>
                  </a:cubicBezTo>
                  <a:cubicBezTo>
                    <a:pt x="1727169" y="986656"/>
                    <a:pt x="1794224" y="945035"/>
                    <a:pt x="1842783" y="1000530"/>
                  </a:cubicBezTo>
                  <a:cubicBezTo>
                    <a:pt x="1895964" y="1060649"/>
                    <a:pt x="1842783" y="1125393"/>
                    <a:pt x="1810411" y="1180887"/>
                  </a:cubicBezTo>
                  <a:cubicBezTo>
                    <a:pt x="1752603" y="1282628"/>
                    <a:pt x="1680923" y="1372805"/>
                    <a:pt x="1599993" y="1456047"/>
                  </a:cubicBezTo>
                  <a:cubicBezTo>
                    <a:pt x="1546812" y="1511541"/>
                    <a:pt x="1537562" y="1548538"/>
                    <a:pt x="1609242" y="1599408"/>
                  </a:cubicBezTo>
                  <a:cubicBezTo>
                    <a:pt x="1710982" y="1673401"/>
                    <a:pt x="1699422" y="1731209"/>
                    <a:pt x="1581494" y="1775141"/>
                  </a:cubicBezTo>
                  <a:cubicBezTo>
                    <a:pt x="1512126" y="1800577"/>
                    <a:pt x="1440447" y="1819075"/>
                    <a:pt x="1368765" y="1830635"/>
                  </a:cubicBezTo>
                  <a:cubicBezTo>
                    <a:pt x="1005739" y="1881506"/>
                    <a:pt x="781447" y="2128920"/>
                    <a:pt x="568718" y="2392520"/>
                  </a:cubicBezTo>
                  <a:cubicBezTo>
                    <a:pt x="559469" y="2404082"/>
                    <a:pt x="553544" y="2414487"/>
                    <a:pt x="550581" y="2423989"/>
                  </a:cubicBezTo>
                  <a:lnTo>
                    <a:pt x="550275" y="2446103"/>
                  </a:lnTo>
                  <a:lnTo>
                    <a:pt x="340884" y="2366495"/>
                  </a:lnTo>
                  <a:lnTo>
                    <a:pt x="358518" y="2335652"/>
                  </a:lnTo>
                  <a:cubicBezTo>
                    <a:pt x="362637" y="2320984"/>
                    <a:pt x="364660" y="2302919"/>
                    <a:pt x="365238" y="2281531"/>
                  </a:cubicBezTo>
                  <a:cubicBezTo>
                    <a:pt x="381425" y="1900004"/>
                    <a:pt x="339804" y="1534664"/>
                    <a:pt x="108576" y="1213259"/>
                  </a:cubicBezTo>
                  <a:cubicBezTo>
                    <a:pt x="69267" y="1157765"/>
                    <a:pt x="39208" y="1093021"/>
                    <a:pt x="11461" y="1030588"/>
                  </a:cubicBezTo>
                  <a:cubicBezTo>
                    <a:pt x="-18600" y="958909"/>
                    <a:pt x="11461" y="910350"/>
                    <a:pt x="90078" y="921912"/>
                  </a:cubicBezTo>
                  <a:cubicBezTo>
                    <a:pt x="194129" y="938097"/>
                    <a:pt x="205692" y="889540"/>
                    <a:pt x="201068" y="806299"/>
                  </a:cubicBezTo>
                  <a:cubicBezTo>
                    <a:pt x="196443" y="672187"/>
                    <a:pt x="191818" y="535761"/>
                    <a:pt x="226501" y="403963"/>
                  </a:cubicBezTo>
                  <a:cubicBezTo>
                    <a:pt x="238064" y="357717"/>
                    <a:pt x="249624" y="309158"/>
                    <a:pt x="305119" y="299909"/>
                  </a:cubicBezTo>
                  <a:cubicBezTo>
                    <a:pt x="358302" y="290660"/>
                    <a:pt x="390674" y="329970"/>
                    <a:pt x="416108" y="369277"/>
                  </a:cubicBezTo>
                  <a:cubicBezTo>
                    <a:pt x="494725" y="489516"/>
                    <a:pt x="534035" y="628252"/>
                    <a:pt x="573343" y="764678"/>
                  </a:cubicBezTo>
                  <a:cubicBezTo>
                    <a:pt x="589530" y="824797"/>
                    <a:pt x="605714" y="871042"/>
                    <a:pt x="684332" y="873353"/>
                  </a:cubicBezTo>
                  <a:cubicBezTo>
                    <a:pt x="746764" y="875667"/>
                    <a:pt x="753700" y="924223"/>
                    <a:pt x="744451" y="975093"/>
                  </a:cubicBezTo>
                  <a:cubicBezTo>
                    <a:pt x="725953" y="1088396"/>
                    <a:pt x="672772" y="1185512"/>
                    <a:pt x="617277" y="1282627"/>
                  </a:cubicBezTo>
                  <a:cubicBezTo>
                    <a:pt x="464667" y="1548538"/>
                    <a:pt x="423046" y="1839885"/>
                    <a:pt x="439231" y="2140481"/>
                  </a:cubicBezTo>
                  <a:cubicBezTo>
                    <a:pt x="439231" y="2158979"/>
                    <a:pt x="436920" y="2184415"/>
                    <a:pt x="478540" y="2212163"/>
                  </a:cubicBezTo>
                  <a:cubicBezTo>
                    <a:pt x="661209" y="1726584"/>
                    <a:pt x="903999" y="1266440"/>
                    <a:pt x="809195" y="727681"/>
                  </a:cubicBezTo>
                  <a:cubicBezTo>
                    <a:pt x="799946" y="679122"/>
                    <a:pt x="799946" y="628252"/>
                    <a:pt x="804570" y="577382"/>
                  </a:cubicBezTo>
                  <a:cubicBezTo>
                    <a:pt x="809195" y="503389"/>
                    <a:pt x="790697" y="403963"/>
                    <a:pt x="927122" y="461768"/>
                  </a:cubicBezTo>
                  <a:cubicBezTo>
                    <a:pt x="973367" y="480267"/>
                    <a:pt x="989552" y="427085"/>
                    <a:pt x="1010364" y="397025"/>
                  </a:cubicBezTo>
                  <a:cubicBezTo>
                    <a:pt x="1095917" y="276786"/>
                    <a:pt x="1181472" y="158861"/>
                    <a:pt x="1292461" y="64057"/>
                  </a:cubicBezTo>
                  <a:cubicBezTo>
                    <a:pt x="1338707" y="24749"/>
                    <a:pt x="1387263" y="-23810"/>
                    <a:pt x="1456632" y="13187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74A85E35-1599-415F-8EE7-3439175CB9E8}"/>
              </a:ext>
            </a:extLst>
          </p:cNvPr>
          <p:cNvGrpSpPr/>
          <p:nvPr/>
        </p:nvGrpSpPr>
        <p:grpSpPr>
          <a:xfrm>
            <a:off x="7202763" y="4003023"/>
            <a:ext cx="363861" cy="744913"/>
            <a:chOff x="7528445" y="2305877"/>
            <a:chExt cx="561155" cy="1148822"/>
          </a:xfrm>
        </p:grpSpPr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93B2943-ED0A-473F-94F2-875DEA40334C}"/>
                </a:ext>
              </a:extLst>
            </p:cNvPr>
            <p:cNvSpPr/>
            <p:nvPr/>
          </p:nvSpPr>
          <p:spPr>
            <a:xfrm>
              <a:off x="7534623" y="2338366"/>
              <a:ext cx="554977" cy="1116333"/>
            </a:xfrm>
            <a:custGeom>
              <a:avLst/>
              <a:gdLst>
                <a:gd name="connsiteX0" fmla="*/ 241208 w 288620"/>
                <a:gd name="connsiteY0" fmla="*/ 327965 h 580557"/>
                <a:gd name="connsiteX1" fmla="*/ 214668 w 288620"/>
                <a:gd name="connsiteY1" fmla="*/ 286496 h 580557"/>
                <a:gd name="connsiteX2" fmla="*/ 190119 w 288620"/>
                <a:gd name="connsiteY2" fmla="*/ 214175 h 580557"/>
                <a:gd name="connsiteX3" fmla="*/ 160925 w 288620"/>
                <a:gd name="connsiteY3" fmla="*/ 131239 h 580557"/>
                <a:gd name="connsiteX4" fmla="*/ 128414 w 288620"/>
                <a:gd name="connsiteY4" fmla="*/ 83467 h 580557"/>
                <a:gd name="connsiteX5" fmla="*/ 85287 w 288620"/>
                <a:gd name="connsiteY5" fmla="*/ 69202 h 580557"/>
                <a:gd name="connsiteX6" fmla="*/ 79316 w 288620"/>
                <a:gd name="connsiteY6" fmla="*/ 62899 h 580557"/>
                <a:gd name="connsiteX7" fmla="*/ 78984 w 288620"/>
                <a:gd name="connsiteY7" fmla="*/ 40008 h 580557"/>
                <a:gd name="connsiteX8" fmla="*/ 72349 w 288620"/>
                <a:gd name="connsiteY8" fmla="*/ 3848 h 580557"/>
                <a:gd name="connsiteX9" fmla="*/ 68036 w 288620"/>
                <a:gd name="connsiteY9" fmla="*/ 199 h 580557"/>
                <a:gd name="connsiteX10" fmla="*/ 58747 w 288620"/>
                <a:gd name="connsiteY10" fmla="*/ 15459 h 580557"/>
                <a:gd name="connsiteX11" fmla="*/ 61069 w 288620"/>
                <a:gd name="connsiteY11" fmla="*/ 26407 h 580557"/>
                <a:gd name="connsiteX12" fmla="*/ 63060 w 288620"/>
                <a:gd name="connsiteY12" fmla="*/ 63562 h 580557"/>
                <a:gd name="connsiteX13" fmla="*/ 56425 w 288620"/>
                <a:gd name="connsiteY13" fmla="*/ 73515 h 580557"/>
                <a:gd name="connsiteX14" fmla="*/ 40833 w 288620"/>
                <a:gd name="connsiteY14" fmla="*/ 81145 h 580557"/>
                <a:gd name="connsiteX15" fmla="*/ 3345 w 288620"/>
                <a:gd name="connsiteY15" fmla="*/ 159105 h 580557"/>
                <a:gd name="connsiteX16" fmla="*/ 3345 w 288620"/>
                <a:gd name="connsiteY16" fmla="*/ 159105 h 580557"/>
                <a:gd name="connsiteX17" fmla="*/ 3345 w 288620"/>
                <a:gd name="connsiteY17" fmla="*/ 159105 h 580557"/>
                <a:gd name="connsiteX18" fmla="*/ 28 w 288620"/>
                <a:gd name="connsiteY18" fmla="*/ 203560 h 580557"/>
                <a:gd name="connsiteX19" fmla="*/ 5999 w 288620"/>
                <a:gd name="connsiteY19" fmla="*/ 298771 h 580557"/>
                <a:gd name="connsiteX20" fmla="*/ 16947 w 288620"/>
                <a:gd name="connsiteY20" fmla="*/ 392655 h 580557"/>
                <a:gd name="connsiteX21" fmla="*/ 55762 w 288620"/>
                <a:gd name="connsiteY21" fmla="*/ 509430 h 580557"/>
                <a:gd name="connsiteX22" fmla="*/ 123106 w 288620"/>
                <a:gd name="connsiteY22" fmla="*/ 573458 h 580557"/>
                <a:gd name="connsiteX23" fmla="*/ 222962 w 288620"/>
                <a:gd name="connsiteY23" fmla="*/ 565496 h 580557"/>
                <a:gd name="connsiteX24" fmla="*/ 288980 w 288620"/>
                <a:gd name="connsiteY24" fmla="*/ 462322 h 580557"/>
                <a:gd name="connsiteX25" fmla="*/ 241208 w 288620"/>
                <a:gd name="connsiteY25" fmla="*/ 327965 h 580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8620" h="580557">
                  <a:moveTo>
                    <a:pt x="241208" y="327965"/>
                  </a:moveTo>
                  <a:cubicBezTo>
                    <a:pt x="231588" y="314695"/>
                    <a:pt x="221635" y="301425"/>
                    <a:pt x="214668" y="286496"/>
                  </a:cubicBezTo>
                  <a:cubicBezTo>
                    <a:pt x="204053" y="263274"/>
                    <a:pt x="197418" y="238393"/>
                    <a:pt x="190119" y="214175"/>
                  </a:cubicBezTo>
                  <a:cubicBezTo>
                    <a:pt x="181494" y="186309"/>
                    <a:pt x="174195" y="157778"/>
                    <a:pt x="160925" y="131239"/>
                  </a:cubicBezTo>
                  <a:cubicBezTo>
                    <a:pt x="155286" y="111666"/>
                    <a:pt x="145002" y="95078"/>
                    <a:pt x="128414" y="83467"/>
                  </a:cubicBezTo>
                  <a:cubicBezTo>
                    <a:pt x="115476" y="74510"/>
                    <a:pt x="100879" y="70197"/>
                    <a:pt x="85287" y="69202"/>
                  </a:cubicBezTo>
                  <a:cubicBezTo>
                    <a:pt x="80311" y="68870"/>
                    <a:pt x="79316" y="67211"/>
                    <a:pt x="79316" y="62899"/>
                  </a:cubicBezTo>
                  <a:cubicBezTo>
                    <a:pt x="79647" y="55269"/>
                    <a:pt x="79647" y="47638"/>
                    <a:pt x="78984" y="40008"/>
                  </a:cubicBezTo>
                  <a:cubicBezTo>
                    <a:pt x="77989" y="27734"/>
                    <a:pt x="76662" y="15459"/>
                    <a:pt x="72349" y="3848"/>
                  </a:cubicBezTo>
                  <a:cubicBezTo>
                    <a:pt x="71685" y="2189"/>
                    <a:pt x="72017" y="-797"/>
                    <a:pt x="68036" y="199"/>
                  </a:cubicBezTo>
                  <a:cubicBezTo>
                    <a:pt x="58416" y="2521"/>
                    <a:pt x="56093" y="6170"/>
                    <a:pt x="58747" y="15459"/>
                  </a:cubicBezTo>
                  <a:cubicBezTo>
                    <a:pt x="59742" y="18776"/>
                    <a:pt x="60406" y="22757"/>
                    <a:pt x="61069" y="26407"/>
                  </a:cubicBezTo>
                  <a:cubicBezTo>
                    <a:pt x="63392" y="38681"/>
                    <a:pt x="61733" y="51288"/>
                    <a:pt x="63060" y="63562"/>
                  </a:cubicBezTo>
                  <a:cubicBezTo>
                    <a:pt x="63723" y="70197"/>
                    <a:pt x="62065" y="72188"/>
                    <a:pt x="56425" y="73515"/>
                  </a:cubicBezTo>
                  <a:cubicBezTo>
                    <a:pt x="50785" y="75173"/>
                    <a:pt x="45477" y="77496"/>
                    <a:pt x="40833" y="81145"/>
                  </a:cubicBezTo>
                  <a:cubicBezTo>
                    <a:pt x="15288" y="100718"/>
                    <a:pt x="5999" y="128253"/>
                    <a:pt x="3345" y="159105"/>
                  </a:cubicBezTo>
                  <a:cubicBezTo>
                    <a:pt x="3345" y="159105"/>
                    <a:pt x="3345" y="159105"/>
                    <a:pt x="3345" y="159105"/>
                  </a:cubicBezTo>
                  <a:cubicBezTo>
                    <a:pt x="3345" y="159105"/>
                    <a:pt x="3345" y="159105"/>
                    <a:pt x="3345" y="159105"/>
                  </a:cubicBezTo>
                  <a:cubicBezTo>
                    <a:pt x="1355" y="173702"/>
                    <a:pt x="28" y="188631"/>
                    <a:pt x="28" y="203560"/>
                  </a:cubicBezTo>
                  <a:cubicBezTo>
                    <a:pt x="-304" y="235407"/>
                    <a:pt x="2350" y="267255"/>
                    <a:pt x="5999" y="298771"/>
                  </a:cubicBezTo>
                  <a:cubicBezTo>
                    <a:pt x="9649" y="329955"/>
                    <a:pt x="10976" y="361803"/>
                    <a:pt x="16947" y="392655"/>
                  </a:cubicBezTo>
                  <a:cubicBezTo>
                    <a:pt x="24909" y="433129"/>
                    <a:pt x="35525" y="472938"/>
                    <a:pt x="55762" y="509430"/>
                  </a:cubicBezTo>
                  <a:cubicBezTo>
                    <a:pt x="71354" y="537629"/>
                    <a:pt x="91922" y="561515"/>
                    <a:pt x="123106" y="573458"/>
                  </a:cubicBezTo>
                  <a:cubicBezTo>
                    <a:pt x="157608" y="586728"/>
                    <a:pt x="190783" y="580093"/>
                    <a:pt x="222962" y="565496"/>
                  </a:cubicBezTo>
                  <a:cubicBezTo>
                    <a:pt x="267416" y="545591"/>
                    <a:pt x="289312" y="510426"/>
                    <a:pt x="288980" y="462322"/>
                  </a:cubicBezTo>
                  <a:cubicBezTo>
                    <a:pt x="288648" y="412229"/>
                    <a:pt x="270070" y="368106"/>
                    <a:pt x="241208" y="327965"/>
                  </a:cubicBezTo>
                  <a:close/>
                </a:path>
              </a:pathLst>
            </a:custGeom>
            <a:solidFill>
              <a:srgbClr val="662D91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4D3FD757-4695-4730-A87D-9368B216A719}"/>
                </a:ext>
              </a:extLst>
            </p:cNvPr>
            <p:cNvSpPr/>
            <p:nvPr/>
          </p:nvSpPr>
          <p:spPr>
            <a:xfrm>
              <a:off x="7528445" y="2305877"/>
              <a:ext cx="322366" cy="322366"/>
            </a:xfrm>
            <a:custGeom>
              <a:avLst/>
              <a:gdLst>
                <a:gd name="connsiteX0" fmla="*/ 157912 w 155921"/>
                <a:gd name="connsiteY0" fmla="*/ 131239 h 155921"/>
                <a:gd name="connsiteX1" fmla="*/ 109145 w 155921"/>
                <a:gd name="connsiteY1" fmla="*/ 120291 h 155921"/>
                <a:gd name="connsiteX2" fmla="*/ 98197 w 155921"/>
                <a:gd name="connsiteY2" fmla="*/ 123940 h 155921"/>
                <a:gd name="connsiteX3" fmla="*/ 75638 w 155921"/>
                <a:gd name="connsiteY3" fmla="*/ 148490 h 155921"/>
                <a:gd name="connsiteX4" fmla="*/ 67013 w 155921"/>
                <a:gd name="connsiteY4" fmla="*/ 150148 h 155921"/>
                <a:gd name="connsiteX5" fmla="*/ 36824 w 155921"/>
                <a:gd name="connsiteY5" fmla="*/ 136215 h 155921"/>
                <a:gd name="connsiteX6" fmla="*/ 27867 w 155921"/>
                <a:gd name="connsiteY6" fmla="*/ 137210 h 155921"/>
                <a:gd name="connsiteX7" fmla="*/ 0 w 155921"/>
                <a:gd name="connsiteY7" fmla="*/ 159105 h 155921"/>
                <a:gd name="connsiteX8" fmla="*/ 37487 w 155921"/>
                <a:gd name="connsiteY8" fmla="*/ 81145 h 155921"/>
                <a:gd name="connsiteX9" fmla="*/ 53080 w 155921"/>
                <a:gd name="connsiteY9" fmla="*/ 73515 h 155921"/>
                <a:gd name="connsiteX10" fmla="*/ 59715 w 155921"/>
                <a:gd name="connsiteY10" fmla="*/ 63562 h 155921"/>
                <a:gd name="connsiteX11" fmla="*/ 57724 w 155921"/>
                <a:gd name="connsiteY11" fmla="*/ 26407 h 155921"/>
                <a:gd name="connsiteX12" fmla="*/ 55734 w 155921"/>
                <a:gd name="connsiteY12" fmla="*/ 15459 h 155921"/>
                <a:gd name="connsiteX13" fmla="*/ 65022 w 155921"/>
                <a:gd name="connsiteY13" fmla="*/ 199 h 155921"/>
                <a:gd name="connsiteX14" fmla="*/ 69335 w 155921"/>
                <a:gd name="connsiteY14" fmla="*/ 3848 h 155921"/>
                <a:gd name="connsiteX15" fmla="*/ 75970 w 155921"/>
                <a:gd name="connsiteY15" fmla="*/ 40008 h 155921"/>
                <a:gd name="connsiteX16" fmla="*/ 76302 w 155921"/>
                <a:gd name="connsiteY16" fmla="*/ 62899 h 155921"/>
                <a:gd name="connsiteX17" fmla="*/ 82273 w 155921"/>
                <a:gd name="connsiteY17" fmla="*/ 69202 h 155921"/>
                <a:gd name="connsiteX18" fmla="*/ 125400 w 155921"/>
                <a:gd name="connsiteY18" fmla="*/ 83467 h 155921"/>
                <a:gd name="connsiteX19" fmla="*/ 157912 w 155921"/>
                <a:gd name="connsiteY19" fmla="*/ 131239 h 155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5921" h="155921">
                  <a:moveTo>
                    <a:pt x="157912" y="131239"/>
                  </a:moveTo>
                  <a:cubicBezTo>
                    <a:pt x="141656" y="127589"/>
                    <a:pt x="125400" y="124272"/>
                    <a:pt x="109145" y="120291"/>
                  </a:cubicBezTo>
                  <a:cubicBezTo>
                    <a:pt x="103837" y="118964"/>
                    <a:pt x="101183" y="120623"/>
                    <a:pt x="98197" y="123940"/>
                  </a:cubicBezTo>
                  <a:cubicBezTo>
                    <a:pt x="90899" y="132234"/>
                    <a:pt x="82937" y="140196"/>
                    <a:pt x="75638" y="148490"/>
                  </a:cubicBezTo>
                  <a:cubicBezTo>
                    <a:pt x="72984" y="151475"/>
                    <a:pt x="70662" y="151807"/>
                    <a:pt x="67013" y="150148"/>
                  </a:cubicBezTo>
                  <a:cubicBezTo>
                    <a:pt x="57061" y="145504"/>
                    <a:pt x="46776" y="141191"/>
                    <a:pt x="36824" y="136215"/>
                  </a:cubicBezTo>
                  <a:cubicBezTo>
                    <a:pt x="33506" y="134556"/>
                    <a:pt x="31184" y="134556"/>
                    <a:pt x="27867" y="137210"/>
                  </a:cubicBezTo>
                  <a:cubicBezTo>
                    <a:pt x="18910" y="144509"/>
                    <a:pt x="9289" y="151807"/>
                    <a:pt x="0" y="159105"/>
                  </a:cubicBezTo>
                  <a:cubicBezTo>
                    <a:pt x="2654" y="128253"/>
                    <a:pt x="11943" y="100718"/>
                    <a:pt x="37487" y="81145"/>
                  </a:cubicBezTo>
                  <a:cubicBezTo>
                    <a:pt x="42132" y="77496"/>
                    <a:pt x="47440" y="75173"/>
                    <a:pt x="53080" y="73515"/>
                  </a:cubicBezTo>
                  <a:cubicBezTo>
                    <a:pt x="58388" y="71856"/>
                    <a:pt x="60378" y="69865"/>
                    <a:pt x="59715" y="63562"/>
                  </a:cubicBezTo>
                  <a:cubicBezTo>
                    <a:pt x="58056" y="51288"/>
                    <a:pt x="60046" y="38681"/>
                    <a:pt x="57724" y="26407"/>
                  </a:cubicBezTo>
                  <a:cubicBezTo>
                    <a:pt x="57061" y="22757"/>
                    <a:pt x="56729" y="18776"/>
                    <a:pt x="55734" y="15459"/>
                  </a:cubicBezTo>
                  <a:cubicBezTo>
                    <a:pt x="53411" y="6170"/>
                    <a:pt x="55734" y="2521"/>
                    <a:pt x="65022" y="199"/>
                  </a:cubicBezTo>
                  <a:cubicBezTo>
                    <a:pt x="69003" y="-797"/>
                    <a:pt x="68672" y="2189"/>
                    <a:pt x="69335" y="3848"/>
                  </a:cubicBezTo>
                  <a:cubicBezTo>
                    <a:pt x="73648" y="15459"/>
                    <a:pt x="74975" y="27734"/>
                    <a:pt x="75970" y="40008"/>
                  </a:cubicBezTo>
                  <a:cubicBezTo>
                    <a:pt x="76634" y="47638"/>
                    <a:pt x="76302" y="55269"/>
                    <a:pt x="76302" y="62899"/>
                  </a:cubicBezTo>
                  <a:cubicBezTo>
                    <a:pt x="76302" y="67211"/>
                    <a:pt x="77297" y="68870"/>
                    <a:pt x="82273" y="69202"/>
                  </a:cubicBezTo>
                  <a:cubicBezTo>
                    <a:pt x="97865" y="69865"/>
                    <a:pt x="112794" y="74178"/>
                    <a:pt x="125400" y="83467"/>
                  </a:cubicBezTo>
                  <a:cubicBezTo>
                    <a:pt x="141988" y="95078"/>
                    <a:pt x="151940" y="111666"/>
                    <a:pt x="157912" y="131239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BF00B830-ADE9-43D7-A5FD-37A6F9A360E1}"/>
              </a:ext>
            </a:extLst>
          </p:cNvPr>
          <p:cNvGrpSpPr/>
          <p:nvPr/>
        </p:nvGrpSpPr>
        <p:grpSpPr>
          <a:xfrm rot="589284">
            <a:off x="7402753" y="3921705"/>
            <a:ext cx="489314" cy="864116"/>
            <a:chOff x="1624045" y="1828164"/>
            <a:chExt cx="1040665" cy="1837790"/>
          </a:xfrm>
        </p:grpSpPr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25CD718A-8D39-4093-A807-BB03252D2C78}"/>
                </a:ext>
              </a:extLst>
            </p:cNvPr>
            <p:cNvSpPr/>
            <p:nvPr/>
          </p:nvSpPr>
          <p:spPr>
            <a:xfrm>
              <a:off x="1993856" y="2624160"/>
              <a:ext cx="242621" cy="316811"/>
            </a:xfrm>
            <a:custGeom>
              <a:avLst/>
              <a:gdLst>
                <a:gd name="connsiteX0" fmla="*/ 189033 w 242621"/>
                <a:gd name="connsiteY0" fmla="*/ 2023 h 316811"/>
                <a:gd name="connsiteX1" fmla="*/ 192642 w 242621"/>
                <a:gd name="connsiteY1" fmla="*/ 4028 h 316811"/>
                <a:gd name="connsiteX2" fmla="*/ 203470 w 242621"/>
                <a:gd name="connsiteY2" fmla="*/ 57565 h 316811"/>
                <a:gd name="connsiteX3" fmla="*/ 209285 w 242621"/>
                <a:gd name="connsiteY3" fmla="*/ 125138 h 316811"/>
                <a:gd name="connsiteX4" fmla="*/ 210889 w 242621"/>
                <a:gd name="connsiteY4" fmla="*/ 130552 h 316811"/>
                <a:gd name="connsiteX5" fmla="*/ 199460 w 242621"/>
                <a:gd name="connsiteY5" fmla="*/ 183287 h 316811"/>
                <a:gd name="connsiteX6" fmla="*/ 205275 w 242621"/>
                <a:gd name="connsiteY6" fmla="*/ 189703 h 316811"/>
                <a:gd name="connsiteX7" fmla="*/ 216704 w 242621"/>
                <a:gd name="connsiteY7" fmla="*/ 194516 h 316811"/>
                <a:gd name="connsiteX8" fmla="*/ 230940 w 242621"/>
                <a:gd name="connsiteY8" fmla="*/ 219780 h 316811"/>
                <a:gd name="connsiteX9" fmla="*/ 243172 w 242621"/>
                <a:gd name="connsiteY9" fmla="*/ 260886 h 316811"/>
                <a:gd name="connsiteX10" fmla="*/ 243573 w 242621"/>
                <a:gd name="connsiteY10" fmla="*/ 265097 h 316811"/>
                <a:gd name="connsiteX11" fmla="*/ 235953 w 242621"/>
                <a:gd name="connsiteY11" fmla="*/ 256675 h 316811"/>
                <a:gd name="connsiteX12" fmla="*/ 212694 w 242621"/>
                <a:gd name="connsiteY12" fmla="*/ 199328 h 316811"/>
                <a:gd name="connsiteX13" fmla="*/ 202066 w 242621"/>
                <a:gd name="connsiteY13" fmla="*/ 195117 h 316811"/>
                <a:gd name="connsiteX14" fmla="*/ 197254 w 242621"/>
                <a:gd name="connsiteY14" fmla="*/ 207349 h 316811"/>
                <a:gd name="connsiteX15" fmla="*/ 128678 w 242621"/>
                <a:gd name="connsiteY15" fmla="*/ 250258 h 316811"/>
                <a:gd name="connsiteX16" fmla="*/ 97799 w 242621"/>
                <a:gd name="connsiteY16" fmla="*/ 244644 h 316811"/>
                <a:gd name="connsiteX17" fmla="*/ 69126 w 242621"/>
                <a:gd name="connsiteY17" fmla="*/ 222187 h 316811"/>
                <a:gd name="connsiteX18" fmla="*/ 60103 w 242621"/>
                <a:gd name="connsiteY18" fmla="*/ 208953 h 316811"/>
                <a:gd name="connsiteX19" fmla="*/ 52283 w 242621"/>
                <a:gd name="connsiteY19" fmla="*/ 210958 h 316811"/>
                <a:gd name="connsiteX20" fmla="*/ 48072 w 242621"/>
                <a:gd name="connsiteY20" fmla="*/ 212361 h 316811"/>
                <a:gd name="connsiteX21" fmla="*/ 43661 w 242621"/>
                <a:gd name="connsiteY21" fmla="*/ 217775 h 316811"/>
                <a:gd name="connsiteX22" fmla="*/ 34437 w 242621"/>
                <a:gd name="connsiteY22" fmla="*/ 246248 h 316811"/>
                <a:gd name="connsiteX23" fmla="*/ 20000 w 242621"/>
                <a:gd name="connsiteY23" fmla="*/ 286752 h 316811"/>
                <a:gd name="connsiteX24" fmla="*/ 17794 w 242621"/>
                <a:gd name="connsiteY24" fmla="*/ 297379 h 316811"/>
                <a:gd name="connsiteX25" fmla="*/ 12381 w 242621"/>
                <a:gd name="connsiteY25" fmla="*/ 308407 h 316811"/>
                <a:gd name="connsiteX26" fmla="*/ 350 w 242621"/>
                <a:gd name="connsiteY26" fmla="*/ 318233 h 316811"/>
                <a:gd name="connsiteX27" fmla="*/ 751 w 242621"/>
                <a:gd name="connsiteY27" fmla="*/ 315225 h 316811"/>
                <a:gd name="connsiteX28" fmla="*/ 32031 w 242621"/>
                <a:gd name="connsiteY28" fmla="*/ 234217 h 316811"/>
                <a:gd name="connsiteX29" fmla="*/ 39049 w 242621"/>
                <a:gd name="connsiteY29" fmla="*/ 213364 h 316811"/>
                <a:gd name="connsiteX30" fmla="*/ 52082 w 242621"/>
                <a:gd name="connsiteY30" fmla="*/ 199729 h 316811"/>
                <a:gd name="connsiteX31" fmla="*/ 56293 w 242621"/>
                <a:gd name="connsiteY31" fmla="*/ 184490 h 316811"/>
                <a:gd name="connsiteX32" fmla="*/ 120457 w 242621"/>
                <a:gd name="connsiteY32" fmla="*/ 149601 h 316811"/>
                <a:gd name="connsiteX33" fmla="*/ 128077 w 242621"/>
                <a:gd name="connsiteY33" fmla="*/ 140778 h 316811"/>
                <a:gd name="connsiteX34" fmla="*/ 134092 w 242621"/>
                <a:gd name="connsiteY34" fmla="*/ 127344 h 316811"/>
                <a:gd name="connsiteX35" fmla="*/ 144519 w 242621"/>
                <a:gd name="connsiteY35" fmla="*/ 111102 h 316811"/>
                <a:gd name="connsiteX36" fmla="*/ 153542 w 242621"/>
                <a:gd name="connsiteY36" fmla="*/ 93858 h 316811"/>
                <a:gd name="connsiteX37" fmla="*/ 173593 w 242621"/>
                <a:gd name="connsiteY37" fmla="*/ 40321 h 316811"/>
                <a:gd name="connsiteX38" fmla="*/ 182616 w 242621"/>
                <a:gd name="connsiteY38" fmla="*/ 10645 h 316811"/>
                <a:gd name="connsiteX39" fmla="*/ 189033 w 242621"/>
                <a:gd name="connsiteY39" fmla="*/ 2023 h 316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42621" h="316811">
                  <a:moveTo>
                    <a:pt x="189033" y="2023"/>
                  </a:moveTo>
                  <a:cubicBezTo>
                    <a:pt x="193244" y="-3191"/>
                    <a:pt x="192442" y="3226"/>
                    <a:pt x="192642" y="4028"/>
                  </a:cubicBezTo>
                  <a:cubicBezTo>
                    <a:pt x="197254" y="21673"/>
                    <a:pt x="200863" y="39519"/>
                    <a:pt x="203470" y="57565"/>
                  </a:cubicBezTo>
                  <a:cubicBezTo>
                    <a:pt x="206678" y="80022"/>
                    <a:pt x="208483" y="102480"/>
                    <a:pt x="209285" y="125138"/>
                  </a:cubicBezTo>
                  <a:cubicBezTo>
                    <a:pt x="209285" y="127143"/>
                    <a:pt x="209084" y="129148"/>
                    <a:pt x="210889" y="130552"/>
                  </a:cubicBezTo>
                  <a:cubicBezTo>
                    <a:pt x="207079" y="148197"/>
                    <a:pt x="203470" y="165842"/>
                    <a:pt x="199460" y="183287"/>
                  </a:cubicBezTo>
                  <a:cubicBezTo>
                    <a:pt x="198257" y="188701"/>
                    <a:pt x="198858" y="191508"/>
                    <a:pt x="205275" y="189703"/>
                  </a:cubicBezTo>
                  <a:cubicBezTo>
                    <a:pt x="210087" y="188300"/>
                    <a:pt x="213696" y="190907"/>
                    <a:pt x="216704" y="194516"/>
                  </a:cubicBezTo>
                  <a:cubicBezTo>
                    <a:pt x="223120" y="202135"/>
                    <a:pt x="227732" y="210757"/>
                    <a:pt x="230940" y="219780"/>
                  </a:cubicBezTo>
                  <a:cubicBezTo>
                    <a:pt x="235753" y="233215"/>
                    <a:pt x="240164" y="246850"/>
                    <a:pt x="243172" y="260886"/>
                  </a:cubicBezTo>
                  <a:cubicBezTo>
                    <a:pt x="244174" y="262289"/>
                    <a:pt x="244174" y="263693"/>
                    <a:pt x="243573" y="265097"/>
                  </a:cubicBezTo>
                  <a:cubicBezTo>
                    <a:pt x="237357" y="265498"/>
                    <a:pt x="236755" y="260284"/>
                    <a:pt x="235953" y="256675"/>
                  </a:cubicBezTo>
                  <a:cubicBezTo>
                    <a:pt x="231341" y="236223"/>
                    <a:pt x="222519" y="217575"/>
                    <a:pt x="212694" y="199328"/>
                  </a:cubicBezTo>
                  <a:cubicBezTo>
                    <a:pt x="210488" y="195117"/>
                    <a:pt x="207079" y="192711"/>
                    <a:pt x="202066" y="195117"/>
                  </a:cubicBezTo>
                  <a:cubicBezTo>
                    <a:pt x="200462" y="199128"/>
                    <a:pt x="198257" y="203138"/>
                    <a:pt x="197254" y="207349"/>
                  </a:cubicBezTo>
                  <a:cubicBezTo>
                    <a:pt x="191439" y="233816"/>
                    <a:pt x="157552" y="254670"/>
                    <a:pt x="128678" y="250258"/>
                  </a:cubicBezTo>
                  <a:cubicBezTo>
                    <a:pt x="118252" y="248654"/>
                    <a:pt x="107825" y="247652"/>
                    <a:pt x="97799" y="244644"/>
                  </a:cubicBezTo>
                  <a:cubicBezTo>
                    <a:pt x="85367" y="240834"/>
                    <a:pt x="75542" y="233816"/>
                    <a:pt x="69126" y="222187"/>
                  </a:cubicBezTo>
                  <a:cubicBezTo>
                    <a:pt x="66519" y="217575"/>
                    <a:pt x="63913" y="212762"/>
                    <a:pt x="60103" y="208953"/>
                  </a:cubicBezTo>
                  <a:cubicBezTo>
                    <a:pt x="56293" y="205143"/>
                    <a:pt x="53486" y="204742"/>
                    <a:pt x="52283" y="210958"/>
                  </a:cubicBezTo>
                  <a:cubicBezTo>
                    <a:pt x="51080" y="212161"/>
                    <a:pt x="49676" y="212161"/>
                    <a:pt x="48072" y="212361"/>
                  </a:cubicBezTo>
                  <a:cubicBezTo>
                    <a:pt x="45064" y="212963"/>
                    <a:pt x="44663" y="215570"/>
                    <a:pt x="43661" y="217775"/>
                  </a:cubicBezTo>
                  <a:cubicBezTo>
                    <a:pt x="39650" y="226999"/>
                    <a:pt x="37244" y="236624"/>
                    <a:pt x="34437" y="246248"/>
                  </a:cubicBezTo>
                  <a:cubicBezTo>
                    <a:pt x="30627" y="260084"/>
                    <a:pt x="25614" y="273518"/>
                    <a:pt x="20000" y="286752"/>
                  </a:cubicBezTo>
                  <a:cubicBezTo>
                    <a:pt x="18597" y="290161"/>
                    <a:pt x="17594" y="293569"/>
                    <a:pt x="17794" y="297379"/>
                  </a:cubicBezTo>
                  <a:cubicBezTo>
                    <a:pt x="16190" y="301189"/>
                    <a:pt x="14185" y="304798"/>
                    <a:pt x="12381" y="308407"/>
                  </a:cubicBezTo>
                  <a:cubicBezTo>
                    <a:pt x="7769" y="310814"/>
                    <a:pt x="6766" y="317832"/>
                    <a:pt x="350" y="318233"/>
                  </a:cubicBezTo>
                  <a:cubicBezTo>
                    <a:pt x="-252" y="317230"/>
                    <a:pt x="-51" y="316227"/>
                    <a:pt x="751" y="315225"/>
                  </a:cubicBezTo>
                  <a:cubicBezTo>
                    <a:pt x="15388" y="289760"/>
                    <a:pt x="24612" y="262490"/>
                    <a:pt x="32031" y="234217"/>
                  </a:cubicBezTo>
                  <a:cubicBezTo>
                    <a:pt x="33836" y="227199"/>
                    <a:pt x="36643" y="220382"/>
                    <a:pt x="39049" y="213364"/>
                  </a:cubicBezTo>
                  <a:cubicBezTo>
                    <a:pt x="41455" y="206948"/>
                    <a:pt x="43460" y="201333"/>
                    <a:pt x="52082" y="199729"/>
                  </a:cubicBezTo>
                  <a:cubicBezTo>
                    <a:pt x="60303" y="198125"/>
                    <a:pt x="57897" y="190505"/>
                    <a:pt x="56293" y="184490"/>
                  </a:cubicBezTo>
                  <a:cubicBezTo>
                    <a:pt x="81959" y="180680"/>
                    <a:pt x="102612" y="167647"/>
                    <a:pt x="120457" y="149601"/>
                  </a:cubicBezTo>
                  <a:cubicBezTo>
                    <a:pt x="123265" y="146794"/>
                    <a:pt x="125671" y="143786"/>
                    <a:pt x="128077" y="140778"/>
                  </a:cubicBezTo>
                  <a:cubicBezTo>
                    <a:pt x="128277" y="135565"/>
                    <a:pt x="131085" y="131354"/>
                    <a:pt x="134092" y="127344"/>
                  </a:cubicBezTo>
                  <a:cubicBezTo>
                    <a:pt x="138103" y="122130"/>
                    <a:pt x="140910" y="116516"/>
                    <a:pt x="144519" y="111102"/>
                  </a:cubicBezTo>
                  <a:cubicBezTo>
                    <a:pt x="149532" y="106490"/>
                    <a:pt x="150735" y="99673"/>
                    <a:pt x="153542" y="93858"/>
                  </a:cubicBezTo>
                  <a:cubicBezTo>
                    <a:pt x="161763" y="76614"/>
                    <a:pt x="169784" y="59169"/>
                    <a:pt x="173593" y="40321"/>
                  </a:cubicBezTo>
                  <a:cubicBezTo>
                    <a:pt x="180812" y="31699"/>
                    <a:pt x="178807" y="20269"/>
                    <a:pt x="182616" y="10645"/>
                  </a:cubicBezTo>
                  <a:cubicBezTo>
                    <a:pt x="184622" y="7437"/>
                    <a:pt x="184421" y="3226"/>
                    <a:pt x="189033" y="2023"/>
                  </a:cubicBezTo>
                  <a:close/>
                </a:path>
              </a:pathLst>
            </a:custGeom>
            <a:solidFill>
              <a:srgbClr val="DBDBDB"/>
            </a:solidFill>
            <a:ln w="19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2414073A-44F0-4246-805F-48A5BC3B8523}"/>
                </a:ext>
              </a:extLst>
            </p:cNvPr>
            <p:cNvSpPr/>
            <p:nvPr/>
          </p:nvSpPr>
          <p:spPr>
            <a:xfrm>
              <a:off x="1886240" y="1828164"/>
              <a:ext cx="537376" cy="982516"/>
            </a:xfrm>
            <a:custGeom>
              <a:avLst/>
              <a:gdLst>
                <a:gd name="connsiteX0" fmla="*/ 536062 w 537376"/>
                <a:gd name="connsiteY0" fmla="*/ 24639 h 982516"/>
                <a:gd name="connsiteX1" fmla="*/ 532252 w 537376"/>
                <a:gd name="connsiteY1" fmla="*/ 26844 h 982516"/>
                <a:gd name="connsiteX2" fmla="*/ 526637 w 537376"/>
                <a:gd name="connsiteY2" fmla="*/ 38674 h 982516"/>
                <a:gd name="connsiteX3" fmla="*/ 521825 w 537376"/>
                <a:gd name="connsiteY3" fmla="*/ 47698 h 982516"/>
                <a:gd name="connsiteX4" fmla="*/ 398910 w 537376"/>
                <a:gd name="connsiteY4" fmla="*/ 343856 h 982516"/>
                <a:gd name="connsiteX5" fmla="*/ 299255 w 537376"/>
                <a:gd name="connsiteY5" fmla="*/ 708189 h 982516"/>
                <a:gd name="connsiteX6" fmla="*/ 283014 w 537376"/>
                <a:gd name="connsiteY6" fmla="*/ 783983 h 982516"/>
                <a:gd name="connsiteX7" fmla="*/ 283014 w 537376"/>
                <a:gd name="connsiteY7" fmla="*/ 783983 h 982516"/>
                <a:gd name="connsiteX8" fmla="*/ 266170 w 537376"/>
                <a:gd name="connsiteY8" fmla="*/ 859376 h 982516"/>
                <a:gd name="connsiteX9" fmla="*/ 265769 w 537376"/>
                <a:gd name="connsiteY9" fmla="*/ 854364 h 982516"/>
                <a:gd name="connsiteX10" fmla="*/ 263764 w 537376"/>
                <a:gd name="connsiteY10" fmla="*/ 779772 h 982516"/>
                <a:gd name="connsiteX11" fmla="*/ 252937 w 537376"/>
                <a:gd name="connsiteY11" fmla="*/ 657259 h 982516"/>
                <a:gd name="connsiteX12" fmla="*/ 246119 w 537376"/>
                <a:gd name="connsiteY12" fmla="*/ 456745 h 982516"/>
                <a:gd name="connsiteX13" fmla="*/ 252335 w 537376"/>
                <a:gd name="connsiteY13" fmla="*/ 340648 h 982516"/>
                <a:gd name="connsiteX14" fmla="*/ 264967 w 537376"/>
                <a:gd name="connsiteY14" fmla="*/ 256833 h 982516"/>
                <a:gd name="connsiteX15" fmla="*/ 263564 w 537376"/>
                <a:gd name="connsiteY15" fmla="*/ 251419 h 982516"/>
                <a:gd name="connsiteX16" fmla="*/ 259353 w 537376"/>
                <a:gd name="connsiteY16" fmla="*/ 255430 h 982516"/>
                <a:gd name="connsiteX17" fmla="*/ 252736 w 537376"/>
                <a:gd name="connsiteY17" fmla="*/ 274679 h 982516"/>
                <a:gd name="connsiteX18" fmla="*/ 251132 w 537376"/>
                <a:gd name="connsiteY18" fmla="*/ 278689 h 982516"/>
                <a:gd name="connsiteX19" fmla="*/ 223461 w 537376"/>
                <a:gd name="connsiteY19" fmla="*/ 433686 h 982516"/>
                <a:gd name="connsiteX20" fmla="*/ 223662 w 537376"/>
                <a:gd name="connsiteY20" fmla="*/ 595501 h 982516"/>
                <a:gd name="connsiteX21" fmla="*/ 230880 w 537376"/>
                <a:gd name="connsiteY21" fmla="*/ 810652 h 982516"/>
                <a:gd name="connsiteX22" fmla="*/ 230680 w 537376"/>
                <a:gd name="connsiteY22" fmla="*/ 827896 h 982516"/>
                <a:gd name="connsiteX23" fmla="*/ 229878 w 537376"/>
                <a:gd name="connsiteY23" fmla="*/ 827294 h 982516"/>
                <a:gd name="connsiteX24" fmla="*/ 229477 w 537376"/>
                <a:gd name="connsiteY24" fmla="*/ 826693 h 982516"/>
                <a:gd name="connsiteX25" fmla="*/ 228875 w 537376"/>
                <a:gd name="connsiteY25" fmla="*/ 818672 h 982516"/>
                <a:gd name="connsiteX26" fmla="*/ 203009 w 537376"/>
                <a:gd name="connsiteY26" fmla="*/ 641418 h 982516"/>
                <a:gd name="connsiteX27" fmla="*/ 157292 w 537376"/>
                <a:gd name="connsiteY27" fmla="*/ 418046 h 982516"/>
                <a:gd name="connsiteX28" fmla="*/ 46207 w 537376"/>
                <a:gd name="connsiteY28" fmla="*/ 16417 h 982516"/>
                <a:gd name="connsiteX29" fmla="*/ 41796 w 537376"/>
                <a:gd name="connsiteY29" fmla="*/ 3184 h 982516"/>
                <a:gd name="connsiteX30" fmla="*/ 35981 w 537376"/>
                <a:gd name="connsiteY30" fmla="*/ 3585 h 982516"/>
                <a:gd name="connsiteX31" fmla="*/ 36583 w 537376"/>
                <a:gd name="connsiteY31" fmla="*/ 10803 h 982516"/>
                <a:gd name="connsiteX32" fmla="*/ 88917 w 537376"/>
                <a:gd name="connsiteY32" fmla="*/ 269466 h 982516"/>
                <a:gd name="connsiteX33" fmla="*/ 148469 w 537376"/>
                <a:gd name="connsiteY33" fmla="*/ 565424 h 982516"/>
                <a:gd name="connsiteX34" fmla="*/ 193384 w 537376"/>
                <a:gd name="connsiteY34" fmla="*/ 835114 h 982516"/>
                <a:gd name="connsiteX35" fmla="*/ 196993 w 537376"/>
                <a:gd name="connsiteY35" fmla="*/ 862785 h 982516"/>
                <a:gd name="connsiteX36" fmla="*/ 194387 w 537376"/>
                <a:gd name="connsiteY36" fmla="*/ 858173 h 982516"/>
                <a:gd name="connsiteX37" fmla="*/ 144058 w 537376"/>
                <a:gd name="connsiteY37" fmla="*/ 707187 h 982516"/>
                <a:gd name="connsiteX38" fmla="*/ 109168 w 537376"/>
                <a:gd name="connsiteY38" fmla="*/ 636405 h 982516"/>
                <a:gd name="connsiteX39" fmla="*/ 40192 w 537376"/>
                <a:gd name="connsiteY39" fmla="*/ 543768 h 982516"/>
                <a:gd name="connsiteX40" fmla="*/ 40192 w 537376"/>
                <a:gd name="connsiteY40" fmla="*/ 543768 h 982516"/>
                <a:gd name="connsiteX41" fmla="*/ 22346 w 537376"/>
                <a:gd name="connsiteY41" fmla="*/ 526524 h 982516"/>
                <a:gd name="connsiteX42" fmla="*/ 9112 w 537376"/>
                <a:gd name="connsiteY42" fmla="*/ 516298 h 982516"/>
                <a:gd name="connsiteX43" fmla="*/ 1292 w 537376"/>
                <a:gd name="connsiteY43" fmla="*/ 514493 h 982516"/>
                <a:gd name="connsiteX44" fmla="*/ 2495 w 537376"/>
                <a:gd name="connsiteY44" fmla="*/ 522313 h 982516"/>
                <a:gd name="connsiteX45" fmla="*/ 13323 w 537376"/>
                <a:gd name="connsiteY45" fmla="*/ 536951 h 982516"/>
                <a:gd name="connsiteX46" fmla="*/ 53626 w 537376"/>
                <a:gd name="connsiteY46" fmla="*/ 595300 h 982516"/>
                <a:gd name="connsiteX47" fmla="*/ 110572 w 537376"/>
                <a:gd name="connsiteY47" fmla="*/ 735860 h 982516"/>
                <a:gd name="connsiteX48" fmla="*/ 164711 w 537376"/>
                <a:gd name="connsiteY48" fmla="*/ 980487 h 982516"/>
                <a:gd name="connsiteX49" fmla="*/ 177744 w 537376"/>
                <a:gd name="connsiteY49" fmla="*/ 981690 h 982516"/>
                <a:gd name="connsiteX50" fmla="*/ 230279 w 537376"/>
                <a:gd name="connsiteY50" fmla="*/ 949607 h 982516"/>
                <a:gd name="connsiteX51" fmla="*/ 239101 w 537376"/>
                <a:gd name="connsiteY51" fmla="*/ 936574 h 982516"/>
                <a:gd name="connsiteX52" fmla="*/ 238901 w 537376"/>
                <a:gd name="connsiteY52" fmla="*/ 934368 h 982516"/>
                <a:gd name="connsiteX53" fmla="*/ 255944 w 537376"/>
                <a:gd name="connsiteY53" fmla="*/ 909104 h 982516"/>
                <a:gd name="connsiteX54" fmla="*/ 286222 w 537376"/>
                <a:gd name="connsiteY54" fmla="*/ 838523 h 982516"/>
                <a:gd name="connsiteX55" fmla="*/ 296448 w 537376"/>
                <a:gd name="connsiteY55" fmla="*/ 800225 h 982516"/>
                <a:gd name="connsiteX56" fmla="*/ 298654 w 537376"/>
                <a:gd name="connsiteY56" fmla="*/ 803634 h 982516"/>
                <a:gd name="connsiteX57" fmla="*/ 307877 w 537376"/>
                <a:gd name="connsiteY57" fmla="*/ 855968 h 982516"/>
                <a:gd name="connsiteX58" fmla="*/ 313692 w 537376"/>
                <a:gd name="connsiteY58" fmla="*/ 918327 h 982516"/>
                <a:gd name="connsiteX59" fmla="*/ 318505 w 537376"/>
                <a:gd name="connsiteY59" fmla="*/ 926348 h 982516"/>
                <a:gd name="connsiteX60" fmla="*/ 330134 w 537376"/>
                <a:gd name="connsiteY60" fmla="*/ 857973 h 982516"/>
                <a:gd name="connsiteX61" fmla="*/ 365425 w 537376"/>
                <a:gd name="connsiteY61" fmla="*/ 623773 h 982516"/>
                <a:gd name="connsiteX62" fmla="*/ 408736 w 537376"/>
                <a:gd name="connsiteY62" fmla="*/ 417043 h 982516"/>
                <a:gd name="connsiteX63" fmla="*/ 531851 w 537376"/>
                <a:gd name="connsiteY63" fmla="*/ 43687 h 982516"/>
                <a:gd name="connsiteX64" fmla="*/ 537465 w 537376"/>
                <a:gd name="connsiteY64" fmla="*/ 29451 h 982516"/>
                <a:gd name="connsiteX65" fmla="*/ 536062 w 537376"/>
                <a:gd name="connsiteY65" fmla="*/ 24639 h 98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537376" h="982516">
                  <a:moveTo>
                    <a:pt x="536062" y="24639"/>
                  </a:moveTo>
                  <a:cubicBezTo>
                    <a:pt x="533856" y="23636"/>
                    <a:pt x="533054" y="25441"/>
                    <a:pt x="532252" y="26844"/>
                  </a:cubicBezTo>
                  <a:cubicBezTo>
                    <a:pt x="530247" y="30854"/>
                    <a:pt x="528442" y="34664"/>
                    <a:pt x="526637" y="38674"/>
                  </a:cubicBezTo>
                  <a:cubicBezTo>
                    <a:pt x="525033" y="41682"/>
                    <a:pt x="523429" y="44690"/>
                    <a:pt x="521825" y="47698"/>
                  </a:cubicBezTo>
                  <a:cubicBezTo>
                    <a:pt x="472900" y="143142"/>
                    <a:pt x="432998" y="242396"/>
                    <a:pt x="398910" y="343856"/>
                  </a:cubicBezTo>
                  <a:cubicBezTo>
                    <a:pt x="358808" y="463362"/>
                    <a:pt x="327127" y="585274"/>
                    <a:pt x="299255" y="708189"/>
                  </a:cubicBezTo>
                  <a:cubicBezTo>
                    <a:pt x="293641" y="733454"/>
                    <a:pt x="287224" y="758518"/>
                    <a:pt x="283014" y="783983"/>
                  </a:cubicBezTo>
                  <a:lnTo>
                    <a:pt x="283014" y="783983"/>
                  </a:lnTo>
                  <a:cubicBezTo>
                    <a:pt x="276196" y="808847"/>
                    <a:pt x="272386" y="834312"/>
                    <a:pt x="266170" y="859376"/>
                  </a:cubicBezTo>
                  <a:cubicBezTo>
                    <a:pt x="265769" y="857572"/>
                    <a:pt x="265769" y="855968"/>
                    <a:pt x="265769" y="854364"/>
                  </a:cubicBezTo>
                  <a:cubicBezTo>
                    <a:pt x="266371" y="829500"/>
                    <a:pt x="265569" y="804636"/>
                    <a:pt x="263764" y="779772"/>
                  </a:cubicBezTo>
                  <a:cubicBezTo>
                    <a:pt x="260556" y="738868"/>
                    <a:pt x="255944" y="698163"/>
                    <a:pt x="252937" y="657259"/>
                  </a:cubicBezTo>
                  <a:cubicBezTo>
                    <a:pt x="248124" y="590488"/>
                    <a:pt x="245117" y="523717"/>
                    <a:pt x="246119" y="456745"/>
                  </a:cubicBezTo>
                  <a:cubicBezTo>
                    <a:pt x="246721" y="417846"/>
                    <a:pt x="248325" y="379146"/>
                    <a:pt x="252335" y="340648"/>
                  </a:cubicBezTo>
                  <a:cubicBezTo>
                    <a:pt x="255142" y="312576"/>
                    <a:pt x="259554" y="284504"/>
                    <a:pt x="264967" y="256833"/>
                  </a:cubicBezTo>
                  <a:cubicBezTo>
                    <a:pt x="265368" y="254828"/>
                    <a:pt x="266772" y="252221"/>
                    <a:pt x="263564" y="251419"/>
                  </a:cubicBezTo>
                  <a:cubicBezTo>
                    <a:pt x="260556" y="250617"/>
                    <a:pt x="260155" y="253424"/>
                    <a:pt x="259353" y="255430"/>
                  </a:cubicBezTo>
                  <a:cubicBezTo>
                    <a:pt x="257147" y="261846"/>
                    <a:pt x="254942" y="268262"/>
                    <a:pt x="252736" y="274679"/>
                  </a:cubicBezTo>
                  <a:cubicBezTo>
                    <a:pt x="252135" y="276082"/>
                    <a:pt x="251533" y="277286"/>
                    <a:pt x="251132" y="278689"/>
                  </a:cubicBezTo>
                  <a:cubicBezTo>
                    <a:pt x="235091" y="329219"/>
                    <a:pt x="226669" y="380951"/>
                    <a:pt x="223461" y="433686"/>
                  </a:cubicBezTo>
                  <a:cubicBezTo>
                    <a:pt x="220052" y="487624"/>
                    <a:pt x="221255" y="541562"/>
                    <a:pt x="223662" y="595501"/>
                  </a:cubicBezTo>
                  <a:cubicBezTo>
                    <a:pt x="226870" y="667084"/>
                    <a:pt x="229276" y="738868"/>
                    <a:pt x="230880" y="810652"/>
                  </a:cubicBezTo>
                  <a:cubicBezTo>
                    <a:pt x="231682" y="816466"/>
                    <a:pt x="231682" y="822081"/>
                    <a:pt x="230680" y="827896"/>
                  </a:cubicBezTo>
                  <a:cubicBezTo>
                    <a:pt x="230680" y="828297"/>
                    <a:pt x="230078" y="827896"/>
                    <a:pt x="229878" y="827294"/>
                  </a:cubicBezTo>
                  <a:cubicBezTo>
                    <a:pt x="229878" y="827094"/>
                    <a:pt x="229677" y="826893"/>
                    <a:pt x="229477" y="826693"/>
                  </a:cubicBezTo>
                  <a:cubicBezTo>
                    <a:pt x="229276" y="824086"/>
                    <a:pt x="229276" y="821279"/>
                    <a:pt x="228875" y="818672"/>
                  </a:cubicBezTo>
                  <a:cubicBezTo>
                    <a:pt x="221255" y="759521"/>
                    <a:pt x="212834" y="700369"/>
                    <a:pt x="203009" y="641418"/>
                  </a:cubicBezTo>
                  <a:cubicBezTo>
                    <a:pt x="190577" y="566426"/>
                    <a:pt x="176140" y="491635"/>
                    <a:pt x="157292" y="418046"/>
                  </a:cubicBezTo>
                  <a:cubicBezTo>
                    <a:pt x="122803" y="283501"/>
                    <a:pt x="84906" y="149759"/>
                    <a:pt x="46207" y="16417"/>
                  </a:cubicBezTo>
                  <a:cubicBezTo>
                    <a:pt x="45004" y="12006"/>
                    <a:pt x="43601" y="7394"/>
                    <a:pt x="41796" y="3184"/>
                  </a:cubicBezTo>
                  <a:cubicBezTo>
                    <a:pt x="39991" y="-827"/>
                    <a:pt x="37585" y="-1428"/>
                    <a:pt x="35981" y="3585"/>
                  </a:cubicBezTo>
                  <a:cubicBezTo>
                    <a:pt x="36182" y="5991"/>
                    <a:pt x="36182" y="8397"/>
                    <a:pt x="36583" y="10803"/>
                  </a:cubicBezTo>
                  <a:cubicBezTo>
                    <a:pt x="51822" y="97425"/>
                    <a:pt x="71071" y="183245"/>
                    <a:pt x="88917" y="269466"/>
                  </a:cubicBezTo>
                  <a:cubicBezTo>
                    <a:pt x="109369" y="368118"/>
                    <a:pt x="129621" y="466570"/>
                    <a:pt x="148469" y="565424"/>
                  </a:cubicBezTo>
                  <a:cubicBezTo>
                    <a:pt x="165513" y="655053"/>
                    <a:pt x="180752" y="744883"/>
                    <a:pt x="193384" y="835114"/>
                  </a:cubicBezTo>
                  <a:cubicBezTo>
                    <a:pt x="194587" y="844338"/>
                    <a:pt x="195790" y="853561"/>
                    <a:pt x="196993" y="862785"/>
                  </a:cubicBezTo>
                  <a:cubicBezTo>
                    <a:pt x="195389" y="861381"/>
                    <a:pt x="194788" y="859777"/>
                    <a:pt x="194387" y="858173"/>
                  </a:cubicBezTo>
                  <a:cubicBezTo>
                    <a:pt x="181955" y="806441"/>
                    <a:pt x="164911" y="756112"/>
                    <a:pt x="144058" y="707187"/>
                  </a:cubicBezTo>
                  <a:cubicBezTo>
                    <a:pt x="133832" y="682924"/>
                    <a:pt x="122803" y="659063"/>
                    <a:pt x="109168" y="636405"/>
                  </a:cubicBezTo>
                  <a:cubicBezTo>
                    <a:pt x="90521" y="602318"/>
                    <a:pt x="69467" y="570035"/>
                    <a:pt x="40192" y="543768"/>
                  </a:cubicBezTo>
                  <a:cubicBezTo>
                    <a:pt x="40192" y="543768"/>
                    <a:pt x="40192" y="543768"/>
                    <a:pt x="40192" y="543768"/>
                  </a:cubicBezTo>
                  <a:cubicBezTo>
                    <a:pt x="34978" y="537352"/>
                    <a:pt x="28562" y="531938"/>
                    <a:pt x="22346" y="526524"/>
                  </a:cubicBezTo>
                  <a:cubicBezTo>
                    <a:pt x="18135" y="522915"/>
                    <a:pt x="13724" y="519305"/>
                    <a:pt x="9112" y="516298"/>
                  </a:cubicBezTo>
                  <a:cubicBezTo>
                    <a:pt x="6907" y="514894"/>
                    <a:pt x="4099" y="511886"/>
                    <a:pt x="1292" y="514493"/>
                  </a:cubicBezTo>
                  <a:cubicBezTo>
                    <a:pt x="-1515" y="517100"/>
                    <a:pt x="891" y="520107"/>
                    <a:pt x="2495" y="522313"/>
                  </a:cubicBezTo>
                  <a:cubicBezTo>
                    <a:pt x="5904" y="527326"/>
                    <a:pt x="9513" y="532339"/>
                    <a:pt x="13323" y="536951"/>
                  </a:cubicBezTo>
                  <a:cubicBezTo>
                    <a:pt x="28362" y="555398"/>
                    <a:pt x="41796" y="574647"/>
                    <a:pt x="53626" y="595300"/>
                  </a:cubicBezTo>
                  <a:cubicBezTo>
                    <a:pt x="78891" y="639614"/>
                    <a:pt x="96135" y="687135"/>
                    <a:pt x="110572" y="735860"/>
                  </a:cubicBezTo>
                  <a:cubicBezTo>
                    <a:pt x="134433" y="816065"/>
                    <a:pt x="149873" y="898276"/>
                    <a:pt x="164711" y="980487"/>
                  </a:cubicBezTo>
                  <a:cubicBezTo>
                    <a:pt x="168721" y="984296"/>
                    <a:pt x="173333" y="983093"/>
                    <a:pt x="177744" y="981690"/>
                  </a:cubicBezTo>
                  <a:cubicBezTo>
                    <a:pt x="197795" y="975273"/>
                    <a:pt x="215441" y="964646"/>
                    <a:pt x="230279" y="949607"/>
                  </a:cubicBezTo>
                  <a:cubicBezTo>
                    <a:pt x="233888" y="945998"/>
                    <a:pt x="238500" y="942389"/>
                    <a:pt x="239101" y="936574"/>
                  </a:cubicBezTo>
                  <a:cubicBezTo>
                    <a:pt x="239101" y="935772"/>
                    <a:pt x="238901" y="934970"/>
                    <a:pt x="238901" y="934368"/>
                  </a:cubicBezTo>
                  <a:cubicBezTo>
                    <a:pt x="245518" y="926548"/>
                    <a:pt x="251332" y="918327"/>
                    <a:pt x="255944" y="909104"/>
                  </a:cubicBezTo>
                  <a:cubicBezTo>
                    <a:pt x="269780" y="887248"/>
                    <a:pt x="278803" y="863186"/>
                    <a:pt x="286222" y="838523"/>
                  </a:cubicBezTo>
                  <a:cubicBezTo>
                    <a:pt x="290633" y="826091"/>
                    <a:pt x="294042" y="813258"/>
                    <a:pt x="296448" y="800225"/>
                  </a:cubicBezTo>
                  <a:cubicBezTo>
                    <a:pt x="297451" y="801027"/>
                    <a:pt x="298453" y="802029"/>
                    <a:pt x="298654" y="803634"/>
                  </a:cubicBezTo>
                  <a:cubicBezTo>
                    <a:pt x="301060" y="821279"/>
                    <a:pt x="305672" y="838322"/>
                    <a:pt x="307877" y="855968"/>
                  </a:cubicBezTo>
                  <a:cubicBezTo>
                    <a:pt x="310684" y="876821"/>
                    <a:pt x="311687" y="897674"/>
                    <a:pt x="313692" y="918327"/>
                  </a:cubicBezTo>
                  <a:cubicBezTo>
                    <a:pt x="313893" y="921536"/>
                    <a:pt x="312890" y="926147"/>
                    <a:pt x="318505" y="926348"/>
                  </a:cubicBezTo>
                  <a:cubicBezTo>
                    <a:pt x="322314" y="903489"/>
                    <a:pt x="326525" y="880831"/>
                    <a:pt x="330134" y="857973"/>
                  </a:cubicBezTo>
                  <a:cubicBezTo>
                    <a:pt x="342366" y="779973"/>
                    <a:pt x="352391" y="701572"/>
                    <a:pt x="365425" y="623773"/>
                  </a:cubicBezTo>
                  <a:cubicBezTo>
                    <a:pt x="377054" y="554195"/>
                    <a:pt x="391491" y="485419"/>
                    <a:pt x="408736" y="417043"/>
                  </a:cubicBezTo>
                  <a:cubicBezTo>
                    <a:pt x="441018" y="289717"/>
                    <a:pt x="483527" y="165800"/>
                    <a:pt x="531851" y="43687"/>
                  </a:cubicBezTo>
                  <a:cubicBezTo>
                    <a:pt x="533655" y="38875"/>
                    <a:pt x="535460" y="34063"/>
                    <a:pt x="537465" y="29451"/>
                  </a:cubicBezTo>
                  <a:cubicBezTo>
                    <a:pt x="538067" y="27446"/>
                    <a:pt x="538468" y="25641"/>
                    <a:pt x="536062" y="24639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8DD77DE-96B1-41D9-968E-6A62816D2EAB}"/>
                </a:ext>
              </a:extLst>
            </p:cNvPr>
            <p:cNvSpPr/>
            <p:nvPr/>
          </p:nvSpPr>
          <p:spPr>
            <a:xfrm>
              <a:off x="2008025" y="3633872"/>
              <a:ext cx="210539" cy="32082"/>
            </a:xfrm>
            <a:custGeom>
              <a:avLst/>
              <a:gdLst>
                <a:gd name="connsiteX0" fmla="*/ 206143 w 210539"/>
                <a:gd name="connsiteY0" fmla="*/ 15531 h 32082"/>
                <a:gd name="connsiteX1" fmla="*/ 199326 w 210539"/>
                <a:gd name="connsiteY1" fmla="*/ 13125 h 32082"/>
                <a:gd name="connsiteX2" fmla="*/ 146992 w 210539"/>
                <a:gd name="connsiteY2" fmla="*/ 3300 h 32082"/>
                <a:gd name="connsiteX3" fmla="*/ 141177 w 210539"/>
                <a:gd name="connsiteY3" fmla="*/ 4704 h 32082"/>
                <a:gd name="connsiteX4" fmla="*/ 149197 w 210539"/>
                <a:gd name="connsiteY4" fmla="*/ 6107 h 32082"/>
                <a:gd name="connsiteX5" fmla="*/ 188298 w 210539"/>
                <a:gd name="connsiteY5" fmla="*/ 14930 h 32082"/>
                <a:gd name="connsiteX6" fmla="*/ 196118 w 210539"/>
                <a:gd name="connsiteY6" fmla="*/ 20143 h 32082"/>
                <a:gd name="connsiteX7" fmla="*/ 188097 w 210539"/>
                <a:gd name="connsiteY7" fmla="*/ 23752 h 32082"/>
                <a:gd name="connsiteX8" fmla="*/ 187295 w 210539"/>
                <a:gd name="connsiteY8" fmla="*/ 23953 h 32082"/>
                <a:gd name="connsiteX9" fmla="*/ 137768 w 210539"/>
                <a:gd name="connsiteY9" fmla="*/ 28765 h 32082"/>
                <a:gd name="connsiteX10" fmla="*/ 78216 w 210539"/>
                <a:gd name="connsiteY10" fmla="*/ 26760 h 32082"/>
                <a:gd name="connsiteX11" fmla="*/ 85434 w 210539"/>
                <a:gd name="connsiteY11" fmla="*/ 26760 h 32082"/>
                <a:gd name="connsiteX12" fmla="*/ 143182 w 210539"/>
                <a:gd name="connsiteY12" fmla="*/ 26760 h 32082"/>
                <a:gd name="connsiteX13" fmla="*/ 176467 w 210539"/>
                <a:gd name="connsiteY13" fmla="*/ 22349 h 32082"/>
                <a:gd name="connsiteX14" fmla="*/ 180678 w 210539"/>
                <a:gd name="connsiteY14" fmla="*/ 18940 h 32082"/>
                <a:gd name="connsiteX15" fmla="*/ 176868 w 210539"/>
                <a:gd name="connsiteY15" fmla="*/ 15130 h 32082"/>
                <a:gd name="connsiteX16" fmla="*/ 161429 w 210539"/>
                <a:gd name="connsiteY16" fmla="*/ 10920 h 32082"/>
                <a:gd name="connsiteX17" fmla="*/ 68190 w 210539"/>
                <a:gd name="connsiteY17" fmla="*/ 5105 h 32082"/>
                <a:gd name="connsiteX18" fmla="*/ 35707 w 210539"/>
                <a:gd name="connsiteY18" fmla="*/ 12925 h 32082"/>
                <a:gd name="connsiteX19" fmla="*/ 32098 w 210539"/>
                <a:gd name="connsiteY19" fmla="*/ 17135 h 32082"/>
                <a:gd name="connsiteX20" fmla="*/ 36910 w 210539"/>
                <a:gd name="connsiteY20" fmla="*/ 20945 h 32082"/>
                <a:gd name="connsiteX21" fmla="*/ 47537 w 210539"/>
                <a:gd name="connsiteY21" fmla="*/ 25156 h 32082"/>
                <a:gd name="connsiteX22" fmla="*/ 20067 w 210539"/>
                <a:gd name="connsiteY22" fmla="*/ 22549 h 32082"/>
                <a:gd name="connsiteX23" fmla="*/ 15254 w 210539"/>
                <a:gd name="connsiteY23" fmla="*/ 19742 h 32082"/>
                <a:gd name="connsiteX24" fmla="*/ 19265 w 210539"/>
                <a:gd name="connsiteY24" fmla="*/ 15130 h 32082"/>
                <a:gd name="connsiteX25" fmla="*/ 41722 w 210539"/>
                <a:gd name="connsiteY25" fmla="*/ 6709 h 32082"/>
                <a:gd name="connsiteX26" fmla="*/ 127141 w 210539"/>
                <a:gd name="connsiteY26" fmla="*/ 4303 h 32082"/>
                <a:gd name="connsiteX27" fmla="*/ 132154 w 210539"/>
                <a:gd name="connsiteY27" fmla="*/ 2899 h 32082"/>
                <a:gd name="connsiteX28" fmla="*/ 113907 w 210539"/>
                <a:gd name="connsiteY28" fmla="*/ 1696 h 32082"/>
                <a:gd name="connsiteX29" fmla="*/ 25481 w 210539"/>
                <a:gd name="connsiteY29" fmla="*/ 7310 h 32082"/>
                <a:gd name="connsiteX30" fmla="*/ 2823 w 210539"/>
                <a:gd name="connsiteY30" fmla="*/ 17336 h 32082"/>
                <a:gd name="connsiteX31" fmla="*/ 3825 w 210539"/>
                <a:gd name="connsiteY31" fmla="*/ 24554 h 32082"/>
                <a:gd name="connsiteX32" fmla="*/ 9440 w 210539"/>
                <a:gd name="connsiteY32" fmla="*/ 25958 h 32082"/>
                <a:gd name="connsiteX33" fmla="*/ 88843 w 210539"/>
                <a:gd name="connsiteY33" fmla="*/ 32976 h 32082"/>
                <a:gd name="connsiteX34" fmla="*/ 180077 w 210539"/>
                <a:gd name="connsiteY34" fmla="*/ 30169 h 32082"/>
                <a:gd name="connsiteX35" fmla="*/ 206544 w 210539"/>
                <a:gd name="connsiteY35" fmla="*/ 24554 h 32082"/>
                <a:gd name="connsiteX36" fmla="*/ 210555 w 210539"/>
                <a:gd name="connsiteY36" fmla="*/ 20745 h 32082"/>
                <a:gd name="connsiteX37" fmla="*/ 206143 w 210539"/>
                <a:gd name="connsiteY37" fmla="*/ 15531 h 32082"/>
                <a:gd name="connsiteX38" fmla="*/ 50545 w 210539"/>
                <a:gd name="connsiteY38" fmla="*/ 17938 h 32082"/>
                <a:gd name="connsiteX39" fmla="*/ 55558 w 210539"/>
                <a:gd name="connsiteY39" fmla="*/ 14729 h 32082"/>
                <a:gd name="connsiteX40" fmla="*/ 97465 w 210539"/>
                <a:gd name="connsiteY40" fmla="*/ 9516 h 32082"/>
                <a:gd name="connsiteX41" fmla="*/ 157017 w 210539"/>
                <a:gd name="connsiteY41" fmla="*/ 11521 h 32082"/>
                <a:gd name="connsiteX42" fmla="*/ 163434 w 210539"/>
                <a:gd name="connsiteY42" fmla="*/ 14930 h 32082"/>
                <a:gd name="connsiteX43" fmla="*/ 157418 w 210539"/>
                <a:gd name="connsiteY43" fmla="*/ 17737 h 32082"/>
                <a:gd name="connsiteX44" fmla="*/ 55758 w 210539"/>
                <a:gd name="connsiteY44" fmla="*/ 20544 h 32082"/>
                <a:gd name="connsiteX45" fmla="*/ 50545 w 210539"/>
                <a:gd name="connsiteY45" fmla="*/ 17938 h 32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10539" h="32082">
                  <a:moveTo>
                    <a:pt x="206143" y="15531"/>
                  </a:moveTo>
                  <a:cubicBezTo>
                    <a:pt x="203938" y="14529"/>
                    <a:pt x="201531" y="13927"/>
                    <a:pt x="199326" y="13125"/>
                  </a:cubicBezTo>
                  <a:cubicBezTo>
                    <a:pt x="182282" y="7711"/>
                    <a:pt x="164637" y="5706"/>
                    <a:pt x="146992" y="3300"/>
                  </a:cubicBezTo>
                  <a:cubicBezTo>
                    <a:pt x="145187" y="3099"/>
                    <a:pt x="142982" y="1896"/>
                    <a:pt x="141177" y="4704"/>
                  </a:cubicBezTo>
                  <a:cubicBezTo>
                    <a:pt x="143984" y="5105"/>
                    <a:pt x="146591" y="5706"/>
                    <a:pt x="149197" y="6107"/>
                  </a:cubicBezTo>
                  <a:cubicBezTo>
                    <a:pt x="162431" y="8313"/>
                    <a:pt x="175866" y="9917"/>
                    <a:pt x="188298" y="14930"/>
                  </a:cubicBezTo>
                  <a:cubicBezTo>
                    <a:pt x="191305" y="16133"/>
                    <a:pt x="196318" y="16333"/>
                    <a:pt x="196118" y="20143"/>
                  </a:cubicBezTo>
                  <a:cubicBezTo>
                    <a:pt x="195917" y="23552"/>
                    <a:pt x="191105" y="22950"/>
                    <a:pt x="188097" y="23752"/>
                  </a:cubicBezTo>
                  <a:cubicBezTo>
                    <a:pt x="187897" y="23752"/>
                    <a:pt x="187696" y="23752"/>
                    <a:pt x="187295" y="23953"/>
                  </a:cubicBezTo>
                  <a:cubicBezTo>
                    <a:pt x="171053" y="27362"/>
                    <a:pt x="154411" y="26961"/>
                    <a:pt x="137768" y="28765"/>
                  </a:cubicBezTo>
                  <a:cubicBezTo>
                    <a:pt x="117917" y="30770"/>
                    <a:pt x="98066" y="29367"/>
                    <a:pt x="78216" y="26760"/>
                  </a:cubicBezTo>
                  <a:cubicBezTo>
                    <a:pt x="80622" y="26760"/>
                    <a:pt x="83028" y="26560"/>
                    <a:pt x="85434" y="26760"/>
                  </a:cubicBezTo>
                  <a:cubicBezTo>
                    <a:pt x="104683" y="27763"/>
                    <a:pt x="123933" y="28765"/>
                    <a:pt x="143182" y="26760"/>
                  </a:cubicBezTo>
                  <a:cubicBezTo>
                    <a:pt x="154411" y="25557"/>
                    <a:pt x="165640" y="25156"/>
                    <a:pt x="176467" y="22349"/>
                  </a:cubicBezTo>
                  <a:cubicBezTo>
                    <a:pt x="178272" y="21948"/>
                    <a:pt x="180678" y="21346"/>
                    <a:pt x="180678" y="18940"/>
                  </a:cubicBezTo>
                  <a:cubicBezTo>
                    <a:pt x="180678" y="16534"/>
                    <a:pt x="178673" y="15732"/>
                    <a:pt x="176868" y="15130"/>
                  </a:cubicBezTo>
                  <a:cubicBezTo>
                    <a:pt x="171655" y="13526"/>
                    <a:pt x="166642" y="11521"/>
                    <a:pt x="161429" y="10920"/>
                  </a:cubicBezTo>
                  <a:cubicBezTo>
                    <a:pt x="130550" y="6909"/>
                    <a:pt x="99270" y="4303"/>
                    <a:pt x="68190" y="5105"/>
                  </a:cubicBezTo>
                  <a:cubicBezTo>
                    <a:pt x="57162" y="5305"/>
                    <a:pt x="45732" y="6709"/>
                    <a:pt x="35707" y="12925"/>
                  </a:cubicBezTo>
                  <a:cubicBezTo>
                    <a:pt x="34103" y="13927"/>
                    <a:pt x="31897" y="14729"/>
                    <a:pt x="32098" y="17135"/>
                  </a:cubicBezTo>
                  <a:cubicBezTo>
                    <a:pt x="32298" y="19943"/>
                    <a:pt x="34704" y="20344"/>
                    <a:pt x="36910" y="20945"/>
                  </a:cubicBezTo>
                  <a:cubicBezTo>
                    <a:pt x="40720" y="21747"/>
                    <a:pt x="44329" y="22349"/>
                    <a:pt x="47537" y="25156"/>
                  </a:cubicBezTo>
                  <a:cubicBezTo>
                    <a:pt x="38313" y="23953"/>
                    <a:pt x="29090" y="25156"/>
                    <a:pt x="20067" y="22549"/>
                  </a:cubicBezTo>
                  <a:cubicBezTo>
                    <a:pt x="18262" y="21948"/>
                    <a:pt x="15655" y="21948"/>
                    <a:pt x="15254" y="19742"/>
                  </a:cubicBezTo>
                  <a:cubicBezTo>
                    <a:pt x="14653" y="16935"/>
                    <a:pt x="17460" y="16133"/>
                    <a:pt x="19265" y="15130"/>
                  </a:cubicBezTo>
                  <a:cubicBezTo>
                    <a:pt x="26283" y="11120"/>
                    <a:pt x="33902" y="8313"/>
                    <a:pt x="41722" y="6709"/>
                  </a:cubicBezTo>
                  <a:cubicBezTo>
                    <a:pt x="69995" y="894"/>
                    <a:pt x="98668" y="4303"/>
                    <a:pt x="127141" y="4303"/>
                  </a:cubicBezTo>
                  <a:cubicBezTo>
                    <a:pt x="128745" y="4303"/>
                    <a:pt x="130349" y="5706"/>
                    <a:pt x="132154" y="2899"/>
                  </a:cubicBezTo>
                  <a:cubicBezTo>
                    <a:pt x="125737" y="2498"/>
                    <a:pt x="119722" y="2097"/>
                    <a:pt x="113907" y="1696"/>
                  </a:cubicBezTo>
                  <a:cubicBezTo>
                    <a:pt x="84231" y="-911"/>
                    <a:pt x="54555" y="-1512"/>
                    <a:pt x="25481" y="7310"/>
                  </a:cubicBezTo>
                  <a:cubicBezTo>
                    <a:pt x="17661" y="9717"/>
                    <a:pt x="9640" y="12323"/>
                    <a:pt x="2823" y="17336"/>
                  </a:cubicBezTo>
                  <a:cubicBezTo>
                    <a:pt x="-1188" y="20344"/>
                    <a:pt x="-987" y="22750"/>
                    <a:pt x="3825" y="24554"/>
                  </a:cubicBezTo>
                  <a:cubicBezTo>
                    <a:pt x="5630" y="25156"/>
                    <a:pt x="7635" y="25557"/>
                    <a:pt x="9440" y="25958"/>
                  </a:cubicBezTo>
                  <a:cubicBezTo>
                    <a:pt x="35707" y="29968"/>
                    <a:pt x="62175" y="31773"/>
                    <a:pt x="88843" y="32976"/>
                  </a:cubicBezTo>
                  <a:cubicBezTo>
                    <a:pt x="119321" y="34380"/>
                    <a:pt x="149799" y="33578"/>
                    <a:pt x="180077" y="30169"/>
                  </a:cubicBezTo>
                  <a:cubicBezTo>
                    <a:pt x="189100" y="29166"/>
                    <a:pt x="198123" y="28164"/>
                    <a:pt x="206544" y="24554"/>
                  </a:cubicBezTo>
                  <a:cubicBezTo>
                    <a:pt x="208349" y="23752"/>
                    <a:pt x="210354" y="22950"/>
                    <a:pt x="210555" y="20745"/>
                  </a:cubicBezTo>
                  <a:cubicBezTo>
                    <a:pt x="210555" y="17135"/>
                    <a:pt x="208148" y="16333"/>
                    <a:pt x="206143" y="15531"/>
                  </a:cubicBezTo>
                  <a:close/>
                  <a:moveTo>
                    <a:pt x="50545" y="17938"/>
                  </a:moveTo>
                  <a:cubicBezTo>
                    <a:pt x="50545" y="15331"/>
                    <a:pt x="53553" y="15331"/>
                    <a:pt x="55558" y="14729"/>
                  </a:cubicBezTo>
                  <a:cubicBezTo>
                    <a:pt x="69193" y="10117"/>
                    <a:pt x="83429" y="10719"/>
                    <a:pt x="97465" y="9516"/>
                  </a:cubicBezTo>
                  <a:cubicBezTo>
                    <a:pt x="117516" y="7912"/>
                    <a:pt x="137367" y="7310"/>
                    <a:pt x="157017" y="11521"/>
                  </a:cubicBezTo>
                  <a:cubicBezTo>
                    <a:pt x="159424" y="12123"/>
                    <a:pt x="163434" y="11521"/>
                    <a:pt x="163434" y="14930"/>
                  </a:cubicBezTo>
                  <a:cubicBezTo>
                    <a:pt x="163434" y="17737"/>
                    <a:pt x="159624" y="17135"/>
                    <a:pt x="157418" y="17737"/>
                  </a:cubicBezTo>
                  <a:cubicBezTo>
                    <a:pt x="123732" y="24955"/>
                    <a:pt x="89845" y="24755"/>
                    <a:pt x="55758" y="20544"/>
                  </a:cubicBezTo>
                  <a:cubicBezTo>
                    <a:pt x="53753" y="20143"/>
                    <a:pt x="50545" y="20544"/>
                    <a:pt x="50545" y="17938"/>
                  </a:cubicBezTo>
                  <a:close/>
                </a:path>
              </a:pathLst>
            </a:custGeom>
            <a:solidFill>
              <a:srgbClr val="CFCFCF"/>
            </a:solidFill>
            <a:ln w="19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F4C33A23-62FA-49EE-84BA-91C620D4D4F9}"/>
                </a:ext>
              </a:extLst>
            </p:cNvPr>
            <p:cNvSpPr/>
            <p:nvPr/>
          </p:nvSpPr>
          <p:spPr>
            <a:xfrm>
              <a:off x="2083233" y="3645493"/>
              <a:ext cx="68175" cy="8021"/>
            </a:xfrm>
            <a:custGeom>
              <a:avLst/>
              <a:gdLst>
                <a:gd name="connsiteX0" fmla="*/ 57547 w 68174"/>
                <a:gd name="connsiteY0" fmla="*/ 8722 h 8020"/>
                <a:gd name="connsiteX1" fmla="*/ 69979 w 68174"/>
                <a:gd name="connsiteY1" fmla="*/ 5915 h 8020"/>
                <a:gd name="connsiteX2" fmla="*/ 64966 w 68174"/>
                <a:gd name="connsiteY2" fmla="*/ 3108 h 8020"/>
                <a:gd name="connsiteX3" fmla="*/ 43912 w 68174"/>
                <a:gd name="connsiteY3" fmla="*/ 702 h 8020"/>
                <a:gd name="connsiteX4" fmla="*/ 5213 w 68174"/>
                <a:gd name="connsiteY4" fmla="*/ 501 h 8020"/>
                <a:gd name="connsiteX5" fmla="*/ 0 w 68174"/>
                <a:gd name="connsiteY5" fmla="*/ 3308 h 8020"/>
                <a:gd name="connsiteX6" fmla="*/ 5213 w 68174"/>
                <a:gd name="connsiteY6" fmla="*/ 6116 h 8020"/>
                <a:gd name="connsiteX7" fmla="*/ 57547 w 68174"/>
                <a:gd name="connsiteY7" fmla="*/ 8722 h 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174" h="8020">
                  <a:moveTo>
                    <a:pt x="57547" y="8722"/>
                  </a:moveTo>
                  <a:cubicBezTo>
                    <a:pt x="61558" y="8522"/>
                    <a:pt x="66169" y="8522"/>
                    <a:pt x="69979" y="5915"/>
                  </a:cubicBezTo>
                  <a:cubicBezTo>
                    <a:pt x="68977" y="2907"/>
                    <a:pt x="66771" y="3308"/>
                    <a:pt x="64966" y="3108"/>
                  </a:cubicBezTo>
                  <a:cubicBezTo>
                    <a:pt x="57948" y="2306"/>
                    <a:pt x="50930" y="1303"/>
                    <a:pt x="43912" y="702"/>
                  </a:cubicBezTo>
                  <a:cubicBezTo>
                    <a:pt x="31080" y="-301"/>
                    <a:pt x="18046" y="-100"/>
                    <a:pt x="5213" y="501"/>
                  </a:cubicBezTo>
                  <a:cubicBezTo>
                    <a:pt x="3208" y="501"/>
                    <a:pt x="0" y="702"/>
                    <a:pt x="0" y="3308"/>
                  </a:cubicBezTo>
                  <a:cubicBezTo>
                    <a:pt x="0" y="6316"/>
                    <a:pt x="3208" y="5514"/>
                    <a:pt x="5213" y="6116"/>
                  </a:cubicBezTo>
                  <a:cubicBezTo>
                    <a:pt x="22458" y="9925"/>
                    <a:pt x="39902" y="9324"/>
                    <a:pt x="57547" y="8722"/>
                  </a:cubicBezTo>
                  <a:close/>
                </a:path>
              </a:pathLst>
            </a:custGeom>
            <a:solidFill>
              <a:srgbClr val="CFCFCF"/>
            </a:solidFill>
            <a:ln w="19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7343C24-BC1E-4150-B56E-7257279E3012}"/>
                </a:ext>
              </a:extLst>
            </p:cNvPr>
            <p:cNvSpPr/>
            <p:nvPr/>
          </p:nvSpPr>
          <p:spPr>
            <a:xfrm>
              <a:off x="1624045" y="2817339"/>
              <a:ext cx="1040665" cy="840152"/>
            </a:xfrm>
            <a:custGeom>
              <a:avLst/>
              <a:gdLst>
                <a:gd name="connsiteX0" fmla="*/ 1040878 w 1040664"/>
                <a:gd name="connsiteY0" fmla="*/ 482369 h 840151"/>
                <a:gd name="connsiteX1" fmla="*/ 1039274 w 1040664"/>
                <a:gd name="connsiteY1" fmla="*/ 467932 h 840151"/>
                <a:gd name="connsiteX2" fmla="*/ 954256 w 1040664"/>
                <a:gd name="connsiteY2" fmla="*/ 309526 h 840151"/>
                <a:gd name="connsiteX3" fmla="*/ 904529 w 1040664"/>
                <a:gd name="connsiteY3" fmla="*/ 270025 h 840151"/>
                <a:gd name="connsiteX4" fmla="*/ 904529 w 1040664"/>
                <a:gd name="connsiteY4" fmla="*/ 270025 h 840151"/>
                <a:gd name="connsiteX5" fmla="*/ 900518 w 1040664"/>
                <a:gd name="connsiteY5" fmla="*/ 266817 h 840151"/>
                <a:gd name="connsiteX6" fmla="*/ 773393 w 1040664"/>
                <a:gd name="connsiteY6" fmla="*/ 209670 h 840151"/>
                <a:gd name="connsiteX7" fmla="*/ 705018 w 1040664"/>
                <a:gd name="connsiteY7" fmla="*/ 188015 h 840151"/>
                <a:gd name="connsiteX8" fmla="*/ 676745 w 1040664"/>
                <a:gd name="connsiteY8" fmla="*/ 170570 h 840151"/>
                <a:gd name="connsiteX9" fmla="*/ 651681 w 1040664"/>
                <a:gd name="connsiteY9" fmla="*/ 149516 h 840151"/>
                <a:gd name="connsiteX10" fmla="*/ 641054 w 1040664"/>
                <a:gd name="connsiteY10" fmla="*/ 138488 h 840151"/>
                <a:gd name="connsiteX11" fmla="*/ 601954 w 1040664"/>
                <a:gd name="connsiteY11" fmla="*/ 54473 h 840151"/>
                <a:gd name="connsiteX12" fmla="*/ 578895 w 1040664"/>
                <a:gd name="connsiteY12" fmla="*/ 2740 h 840151"/>
                <a:gd name="connsiteX13" fmla="*/ 571476 w 1040664"/>
                <a:gd name="connsiteY13" fmla="*/ 134 h 840151"/>
                <a:gd name="connsiteX14" fmla="*/ 562854 w 1040664"/>
                <a:gd name="connsiteY14" fmla="*/ 15373 h 840151"/>
                <a:gd name="connsiteX15" fmla="*/ 509317 w 1040664"/>
                <a:gd name="connsiteY15" fmla="*/ 54272 h 840151"/>
                <a:gd name="connsiteX16" fmla="*/ 476834 w 1040664"/>
                <a:gd name="connsiteY16" fmla="*/ 50262 h 840151"/>
                <a:gd name="connsiteX17" fmla="*/ 440140 w 1040664"/>
                <a:gd name="connsiteY17" fmla="*/ 24396 h 840151"/>
                <a:gd name="connsiteX18" fmla="*/ 433723 w 1040664"/>
                <a:gd name="connsiteY18" fmla="*/ 15573 h 840151"/>
                <a:gd name="connsiteX19" fmla="*/ 418885 w 1040664"/>
                <a:gd name="connsiteY19" fmla="*/ 17177 h 840151"/>
                <a:gd name="connsiteX20" fmla="*/ 405451 w 1040664"/>
                <a:gd name="connsiteY20" fmla="*/ 61491 h 840151"/>
                <a:gd name="connsiteX21" fmla="*/ 367754 w 1040664"/>
                <a:gd name="connsiteY21" fmla="*/ 139089 h 840151"/>
                <a:gd name="connsiteX22" fmla="*/ 303189 w 1040664"/>
                <a:gd name="connsiteY22" fmla="*/ 201650 h 840151"/>
                <a:gd name="connsiteX23" fmla="*/ 347502 w 1040664"/>
                <a:gd name="connsiteY23" fmla="*/ 159341 h 840151"/>
                <a:gd name="connsiteX24" fmla="*/ 358130 w 1040664"/>
                <a:gd name="connsiteY24" fmla="*/ 147711 h 840151"/>
                <a:gd name="connsiteX25" fmla="*/ 367353 w 1040664"/>
                <a:gd name="connsiteY25" fmla="*/ 139490 h 840151"/>
                <a:gd name="connsiteX26" fmla="*/ 369759 w 1040664"/>
                <a:gd name="connsiteY26" fmla="*/ 135681 h 840151"/>
                <a:gd name="connsiteX27" fmla="*/ 370962 w 1040664"/>
                <a:gd name="connsiteY27" fmla="*/ 125254 h 840151"/>
                <a:gd name="connsiteX28" fmla="*/ 370962 w 1040664"/>
                <a:gd name="connsiteY28" fmla="*/ 122246 h 840151"/>
                <a:gd name="connsiteX29" fmla="*/ 367153 w 1040664"/>
                <a:gd name="connsiteY29" fmla="*/ 126658 h 840151"/>
                <a:gd name="connsiteX30" fmla="*/ 276721 w 1040664"/>
                <a:gd name="connsiteY30" fmla="*/ 214282 h 840151"/>
                <a:gd name="connsiteX31" fmla="*/ 136963 w 1040664"/>
                <a:gd name="connsiteY31" fmla="*/ 295490 h 840151"/>
                <a:gd name="connsiteX32" fmla="*/ 54352 w 1040664"/>
                <a:gd name="connsiteY32" fmla="*/ 359053 h 840151"/>
                <a:gd name="connsiteX33" fmla="*/ 47133 w 1040664"/>
                <a:gd name="connsiteY33" fmla="*/ 371485 h 840151"/>
                <a:gd name="connsiteX34" fmla="*/ 18259 w 1040664"/>
                <a:gd name="connsiteY34" fmla="*/ 424420 h 840151"/>
                <a:gd name="connsiteX35" fmla="*/ 3020 w 1040664"/>
                <a:gd name="connsiteY35" fmla="*/ 484173 h 840151"/>
                <a:gd name="connsiteX36" fmla="*/ 3020 w 1040664"/>
                <a:gd name="connsiteY36" fmla="*/ 484173 h 840151"/>
                <a:gd name="connsiteX37" fmla="*/ 414 w 1040664"/>
                <a:gd name="connsiteY37" fmla="*/ 506430 h 840151"/>
                <a:gd name="connsiteX38" fmla="*/ 10640 w 1040664"/>
                <a:gd name="connsiteY38" fmla="*/ 579217 h 840151"/>
                <a:gd name="connsiteX39" fmla="*/ 20665 w 1040664"/>
                <a:gd name="connsiteY39" fmla="*/ 613304 h 840151"/>
                <a:gd name="connsiteX40" fmla="*/ 22671 w 1040664"/>
                <a:gd name="connsiteY40" fmla="*/ 618718 h 840151"/>
                <a:gd name="connsiteX41" fmla="*/ 120120 w 1040664"/>
                <a:gd name="connsiteY41" fmla="*/ 745643 h 840151"/>
                <a:gd name="connsiteX42" fmla="*/ 222783 w 1040664"/>
                <a:gd name="connsiteY42" fmla="*/ 797776 h 840151"/>
                <a:gd name="connsiteX43" fmla="*/ 231606 w 1040664"/>
                <a:gd name="connsiteY43" fmla="*/ 799180 h 840151"/>
                <a:gd name="connsiteX44" fmla="*/ 231606 w 1040664"/>
                <a:gd name="connsiteY44" fmla="*/ 799180 h 840151"/>
                <a:gd name="connsiteX45" fmla="*/ 231606 w 1040664"/>
                <a:gd name="connsiteY45" fmla="*/ 799180 h 840151"/>
                <a:gd name="connsiteX46" fmla="*/ 290356 w 1040664"/>
                <a:gd name="connsiteY46" fmla="*/ 821036 h 840151"/>
                <a:gd name="connsiteX47" fmla="*/ 352114 w 1040664"/>
                <a:gd name="connsiteY47" fmla="*/ 840486 h 840151"/>
                <a:gd name="connsiteX48" fmla="*/ 360736 w 1040664"/>
                <a:gd name="connsiteY48" fmla="*/ 838080 h 840151"/>
                <a:gd name="connsiteX49" fmla="*/ 363543 w 1040664"/>
                <a:gd name="connsiteY49" fmla="*/ 837879 h 840151"/>
                <a:gd name="connsiteX50" fmla="*/ 372366 w 1040664"/>
                <a:gd name="connsiteY50" fmla="*/ 832866 h 840151"/>
                <a:gd name="connsiteX51" fmla="*/ 412268 w 1040664"/>
                <a:gd name="connsiteY51" fmla="*/ 815622 h 840151"/>
                <a:gd name="connsiteX52" fmla="*/ 441744 w 1040664"/>
                <a:gd name="connsiteY52" fmla="*/ 811010 h 840151"/>
                <a:gd name="connsiteX53" fmla="*/ 508515 w 1040664"/>
                <a:gd name="connsiteY53" fmla="*/ 810609 h 840151"/>
                <a:gd name="connsiteX54" fmla="*/ 570473 w 1040664"/>
                <a:gd name="connsiteY54" fmla="*/ 819632 h 840151"/>
                <a:gd name="connsiteX55" fmla="*/ 608972 w 1040664"/>
                <a:gd name="connsiteY55" fmla="*/ 834671 h 840151"/>
                <a:gd name="connsiteX56" fmla="*/ 615789 w 1040664"/>
                <a:gd name="connsiteY56" fmla="*/ 837077 h 840151"/>
                <a:gd name="connsiteX57" fmla="*/ 617193 w 1040664"/>
                <a:gd name="connsiteY57" fmla="*/ 837478 h 840151"/>
                <a:gd name="connsiteX58" fmla="*/ 637645 w 1040664"/>
                <a:gd name="connsiteY58" fmla="*/ 836475 h 840151"/>
                <a:gd name="connsiteX59" fmla="*/ 687373 w 1040664"/>
                <a:gd name="connsiteY59" fmla="*/ 826851 h 840151"/>
                <a:gd name="connsiteX60" fmla="*/ 739105 w 1040664"/>
                <a:gd name="connsiteY60" fmla="*/ 813416 h 840151"/>
                <a:gd name="connsiteX61" fmla="*/ 814899 w 1040664"/>
                <a:gd name="connsiteY61" fmla="*/ 788954 h 840151"/>
                <a:gd name="connsiteX62" fmla="*/ 885079 w 1040664"/>
                <a:gd name="connsiteY62" fmla="*/ 756070 h 840151"/>
                <a:gd name="connsiteX63" fmla="*/ 950446 w 1040664"/>
                <a:gd name="connsiteY63" fmla="*/ 711355 h 840151"/>
                <a:gd name="connsiteX64" fmla="*/ 970698 w 1040664"/>
                <a:gd name="connsiteY64" fmla="*/ 691304 h 840151"/>
                <a:gd name="connsiteX65" fmla="*/ 990750 w 1040664"/>
                <a:gd name="connsiteY65" fmla="*/ 665638 h 840151"/>
                <a:gd name="connsiteX66" fmla="*/ 1014410 w 1040664"/>
                <a:gd name="connsiteY66" fmla="*/ 626337 h 840151"/>
                <a:gd name="connsiteX67" fmla="*/ 1014410 w 1040664"/>
                <a:gd name="connsiteY67" fmla="*/ 626337 h 840151"/>
                <a:gd name="connsiteX68" fmla="*/ 1030251 w 1040664"/>
                <a:gd name="connsiteY68" fmla="*/ 585031 h 840151"/>
                <a:gd name="connsiteX69" fmla="*/ 1030251 w 1040664"/>
                <a:gd name="connsiteY69" fmla="*/ 585031 h 840151"/>
                <a:gd name="connsiteX70" fmla="*/ 1030251 w 1040664"/>
                <a:gd name="connsiteY70" fmla="*/ 585031 h 840151"/>
                <a:gd name="connsiteX71" fmla="*/ 1040677 w 1040664"/>
                <a:gd name="connsiteY71" fmla="*/ 529489 h 840151"/>
                <a:gd name="connsiteX72" fmla="*/ 1040677 w 1040664"/>
                <a:gd name="connsiteY72" fmla="*/ 529489 h 840151"/>
                <a:gd name="connsiteX73" fmla="*/ 1040677 w 1040664"/>
                <a:gd name="connsiteY73" fmla="*/ 529489 h 840151"/>
                <a:gd name="connsiteX74" fmla="*/ 1041880 w 1040664"/>
                <a:gd name="connsiteY74" fmla="*/ 529289 h 840151"/>
                <a:gd name="connsiteX75" fmla="*/ 1041880 w 1040664"/>
                <a:gd name="connsiteY75" fmla="*/ 482369 h 840151"/>
                <a:gd name="connsiteX76" fmla="*/ 1040878 w 1040664"/>
                <a:gd name="connsiteY76" fmla="*/ 482369 h 840151"/>
                <a:gd name="connsiteX77" fmla="*/ 326849 w 1040664"/>
                <a:gd name="connsiteY77" fmla="*/ 830661 h 840151"/>
                <a:gd name="connsiteX78" fmla="*/ 231004 w 1040664"/>
                <a:gd name="connsiteY78" fmla="*/ 795370 h 840151"/>
                <a:gd name="connsiteX79" fmla="*/ 225991 w 1040664"/>
                <a:gd name="connsiteY79" fmla="*/ 793165 h 840151"/>
                <a:gd name="connsiteX80" fmla="*/ 181076 w 1040664"/>
                <a:gd name="connsiteY80" fmla="*/ 774116 h 840151"/>
                <a:gd name="connsiteX81" fmla="*/ 104681 w 1040664"/>
                <a:gd name="connsiteY81" fmla="*/ 727196 h 840151"/>
                <a:gd name="connsiteX82" fmla="*/ 100670 w 1040664"/>
                <a:gd name="connsiteY82" fmla="*/ 723787 h 840151"/>
                <a:gd name="connsiteX83" fmla="*/ 96259 w 1040664"/>
                <a:gd name="connsiteY83" fmla="*/ 720178 h 840151"/>
                <a:gd name="connsiteX84" fmla="*/ 95056 w 1040664"/>
                <a:gd name="connsiteY84" fmla="*/ 718975 h 840151"/>
                <a:gd name="connsiteX85" fmla="*/ 183683 w 1040664"/>
                <a:gd name="connsiteY85" fmla="*/ 773314 h 840151"/>
                <a:gd name="connsiteX86" fmla="*/ 253261 w 1040664"/>
                <a:gd name="connsiteY86" fmla="*/ 800985 h 840151"/>
                <a:gd name="connsiteX87" fmla="*/ 346299 w 1040664"/>
                <a:gd name="connsiteY87" fmla="*/ 833668 h 840151"/>
                <a:gd name="connsiteX88" fmla="*/ 357127 w 1040664"/>
                <a:gd name="connsiteY88" fmla="*/ 837478 h 840151"/>
                <a:gd name="connsiteX89" fmla="*/ 326849 w 1040664"/>
                <a:gd name="connsiteY89" fmla="*/ 830661 h 8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1040664" h="840151">
                  <a:moveTo>
                    <a:pt x="1040878" y="482369"/>
                  </a:moveTo>
                  <a:cubicBezTo>
                    <a:pt x="1040477" y="477556"/>
                    <a:pt x="1040076" y="472744"/>
                    <a:pt x="1039274" y="467932"/>
                  </a:cubicBezTo>
                  <a:cubicBezTo>
                    <a:pt x="1030251" y="404770"/>
                    <a:pt x="1000374" y="352837"/>
                    <a:pt x="954256" y="309526"/>
                  </a:cubicBezTo>
                  <a:cubicBezTo>
                    <a:pt x="939218" y="294287"/>
                    <a:pt x="922575" y="281253"/>
                    <a:pt x="904529" y="270025"/>
                  </a:cubicBezTo>
                  <a:cubicBezTo>
                    <a:pt x="904529" y="270025"/>
                    <a:pt x="904529" y="270025"/>
                    <a:pt x="904529" y="270025"/>
                  </a:cubicBezTo>
                  <a:cubicBezTo>
                    <a:pt x="903125" y="269022"/>
                    <a:pt x="901922" y="267819"/>
                    <a:pt x="900518" y="266817"/>
                  </a:cubicBezTo>
                  <a:cubicBezTo>
                    <a:pt x="860817" y="241953"/>
                    <a:pt x="818308" y="223105"/>
                    <a:pt x="773393" y="209670"/>
                  </a:cubicBezTo>
                  <a:cubicBezTo>
                    <a:pt x="750534" y="202853"/>
                    <a:pt x="727074" y="197639"/>
                    <a:pt x="705018" y="188015"/>
                  </a:cubicBezTo>
                  <a:cubicBezTo>
                    <a:pt x="695995" y="181598"/>
                    <a:pt x="685167" y="178190"/>
                    <a:pt x="676745" y="170570"/>
                  </a:cubicBezTo>
                  <a:cubicBezTo>
                    <a:pt x="668324" y="163753"/>
                    <a:pt x="658499" y="158339"/>
                    <a:pt x="651681" y="149516"/>
                  </a:cubicBezTo>
                  <a:cubicBezTo>
                    <a:pt x="648273" y="145706"/>
                    <a:pt x="644463" y="142498"/>
                    <a:pt x="641054" y="138488"/>
                  </a:cubicBezTo>
                  <a:cubicBezTo>
                    <a:pt x="621003" y="113624"/>
                    <a:pt x="610777" y="84550"/>
                    <a:pt x="601954" y="54473"/>
                  </a:cubicBezTo>
                  <a:cubicBezTo>
                    <a:pt x="596540" y="36226"/>
                    <a:pt x="590324" y="18380"/>
                    <a:pt x="578895" y="2740"/>
                  </a:cubicBezTo>
                  <a:cubicBezTo>
                    <a:pt x="577090" y="134"/>
                    <a:pt x="574484" y="-267"/>
                    <a:pt x="571476" y="134"/>
                  </a:cubicBezTo>
                  <a:cubicBezTo>
                    <a:pt x="564859" y="3141"/>
                    <a:pt x="564057" y="9758"/>
                    <a:pt x="562854" y="15373"/>
                  </a:cubicBezTo>
                  <a:cubicBezTo>
                    <a:pt x="558242" y="34822"/>
                    <a:pt x="531373" y="53871"/>
                    <a:pt x="509317" y="54272"/>
                  </a:cubicBezTo>
                  <a:cubicBezTo>
                    <a:pt x="498288" y="54473"/>
                    <a:pt x="487461" y="52067"/>
                    <a:pt x="476834" y="50262"/>
                  </a:cubicBezTo>
                  <a:cubicBezTo>
                    <a:pt x="460592" y="47455"/>
                    <a:pt x="447759" y="39635"/>
                    <a:pt x="440140" y="24396"/>
                  </a:cubicBezTo>
                  <a:cubicBezTo>
                    <a:pt x="438535" y="21187"/>
                    <a:pt x="436330" y="18180"/>
                    <a:pt x="433723" y="15573"/>
                  </a:cubicBezTo>
                  <a:cubicBezTo>
                    <a:pt x="426705" y="8355"/>
                    <a:pt x="424299" y="8756"/>
                    <a:pt x="418885" y="17177"/>
                  </a:cubicBezTo>
                  <a:cubicBezTo>
                    <a:pt x="414875" y="32015"/>
                    <a:pt x="410263" y="46853"/>
                    <a:pt x="405451" y="61491"/>
                  </a:cubicBezTo>
                  <a:cubicBezTo>
                    <a:pt x="396428" y="89162"/>
                    <a:pt x="385800" y="115629"/>
                    <a:pt x="367754" y="139089"/>
                  </a:cubicBezTo>
                  <a:cubicBezTo>
                    <a:pt x="349106" y="163352"/>
                    <a:pt x="328053" y="184405"/>
                    <a:pt x="303189" y="201650"/>
                  </a:cubicBezTo>
                  <a:cubicBezTo>
                    <a:pt x="319230" y="188817"/>
                    <a:pt x="333466" y="174179"/>
                    <a:pt x="347502" y="159341"/>
                  </a:cubicBezTo>
                  <a:cubicBezTo>
                    <a:pt x="351112" y="155532"/>
                    <a:pt x="354721" y="151922"/>
                    <a:pt x="358130" y="147711"/>
                  </a:cubicBezTo>
                  <a:cubicBezTo>
                    <a:pt x="361137" y="144904"/>
                    <a:pt x="364145" y="142097"/>
                    <a:pt x="367353" y="139490"/>
                  </a:cubicBezTo>
                  <a:cubicBezTo>
                    <a:pt x="368155" y="138287"/>
                    <a:pt x="368957" y="137084"/>
                    <a:pt x="369759" y="135681"/>
                  </a:cubicBezTo>
                  <a:cubicBezTo>
                    <a:pt x="369358" y="132071"/>
                    <a:pt x="373168" y="129064"/>
                    <a:pt x="370962" y="125254"/>
                  </a:cubicBezTo>
                  <a:cubicBezTo>
                    <a:pt x="370962" y="124251"/>
                    <a:pt x="370962" y="123249"/>
                    <a:pt x="370962" y="122246"/>
                  </a:cubicBezTo>
                  <a:cubicBezTo>
                    <a:pt x="369759" y="123650"/>
                    <a:pt x="368356" y="125053"/>
                    <a:pt x="367153" y="126658"/>
                  </a:cubicBezTo>
                  <a:cubicBezTo>
                    <a:pt x="342088" y="161146"/>
                    <a:pt x="312011" y="190421"/>
                    <a:pt x="276721" y="214282"/>
                  </a:cubicBezTo>
                  <a:cubicBezTo>
                    <a:pt x="232007" y="244560"/>
                    <a:pt x="183683" y="268621"/>
                    <a:pt x="136963" y="295490"/>
                  </a:cubicBezTo>
                  <a:cubicBezTo>
                    <a:pt x="106485" y="312935"/>
                    <a:pt x="78213" y="333187"/>
                    <a:pt x="54352" y="359053"/>
                  </a:cubicBezTo>
                  <a:cubicBezTo>
                    <a:pt x="51143" y="362662"/>
                    <a:pt x="47334" y="366071"/>
                    <a:pt x="47133" y="371485"/>
                  </a:cubicBezTo>
                  <a:cubicBezTo>
                    <a:pt x="35303" y="387927"/>
                    <a:pt x="25077" y="405171"/>
                    <a:pt x="18259" y="424420"/>
                  </a:cubicBezTo>
                  <a:cubicBezTo>
                    <a:pt x="11241" y="443870"/>
                    <a:pt x="6028" y="463721"/>
                    <a:pt x="3020" y="484173"/>
                  </a:cubicBezTo>
                  <a:cubicBezTo>
                    <a:pt x="3020" y="484173"/>
                    <a:pt x="3020" y="484173"/>
                    <a:pt x="3020" y="484173"/>
                  </a:cubicBezTo>
                  <a:cubicBezTo>
                    <a:pt x="213" y="491392"/>
                    <a:pt x="-589" y="498811"/>
                    <a:pt x="414" y="506430"/>
                  </a:cubicBezTo>
                  <a:cubicBezTo>
                    <a:pt x="3020" y="530692"/>
                    <a:pt x="4624" y="555355"/>
                    <a:pt x="10640" y="579217"/>
                  </a:cubicBezTo>
                  <a:cubicBezTo>
                    <a:pt x="13447" y="590646"/>
                    <a:pt x="14851" y="602677"/>
                    <a:pt x="20665" y="613304"/>
                  </a:cubicBezTo>
                  <a:cubicBezTo>
                    <a:pt x="21267" y="615108"/>
                    <a:pt x="22069" y="616913"/>
                    <a:pt x="22671" y="618718"/>
                  </a:cubicBezTo>
                  <a:cubicBezTo>
                    <a:pt x="41118" y="671854"/>
                    <a:pt x="74403" y="713561"/>
                    <a:pt x="120120" y="745643"/>
                  </a:cubicBezTo>
                  <a:cubicBezTo>
                    <a:pt x="151801" y="767900"/>
                    <a:pt x="186891" y="783740"/>
                    <a:pt x="222783" y="797776"/>
                  </a:cubicBezTo>
                  <a:cubicBezTo>
                    <a:pt x="225791" y="798177"/>
                    <a:pt x="228598" y="798779"/>
                    <a:pt x="231606" y="799180"/>
                  </a:cubicBezTo>
                  <a:cubicBezTo>
                    <a:pt x="231606" y="799180"/>
                    <a:pt x="231606" y="799180"/>
                    <a:pt x="231606" y="799180"/>
                  </a:cubicBezTo>
                  <a:lnTo>
                    <a:pt x="231606" y="799180"/>
                  </a:lnTo>
                  <a:cubicBezTo>
                    <a:pt x="250855" y="807401"/>
                    <a:pt x="270505" y="814018"/>
                    <a:pt x="290356" y="821036"/>
                  </a:cubicBezTo>
                  <a:cubicBezTo>
                    <a:pt x="310808" y="828254"/>
                    <a:pt x="330659" y="836475"/>
                    <a:pt x="352114" y="840486"/>
                  </a:cubicBezTo>
                  <a:cubicBezTo>
                    <a:pt x="355322" y="841087"/>
                    <a:pt x="359734" y="844296"/>
                    <a:pt x="360736" y="838080"/>
                  </a:cubicBezTo>
                  <a:cubicBezTo>
                    <a:pt x="361739" y="838080"/>
                    <a:pt x="362541" y="838080"/>
                    <a:pt x="363543" y="837879"/>
                  </a:cubicBezTo>
                  <a:cubicBezTo>
                    <a:pt x="366952" y="836877"/>
                    <a:pt x="369559" y="834671"/>
                    <a:pt x="372366" y="832866"/>
                  </a:cubicBezTo>
                  <a:cubicBezTo>
                    <a:pt x="384397" y="824445"/>
                    <a:pt x="397430" y="818028"/>
                    <a:pt x="412268" y="815622"/>
                  </a:cubicBezTo>
                  <a:cubicBezTo>
                    <a:pt x="422093" y="814018"/>
                    <a:pt x="431919" y="812614"/>
                    <a:pt x="441744" y="811010"/>
                  </a:cubicBezTo>
                  <a:cubicBezTo>
                    <a:pt x="464001" y="807201"/>
                    <a:pt x="486258" y="807201"/>
                    <a:pt x="508515" y="810609"/>
                  </a:cubicBezTo>
                  <a:cubicBezTo>
                    <a:pt x="529168" y="813817"/>
                    <a:pt x="549620" y="817627"/>
                    <a:pt x="570473" y="819632"/>
                  </a:cubicBezTo>
                  <a:cubicBezTo>
                    <a:pt x="584910" y="821036"/>
                    <a:pt x="597944" y="825046"/>
                    <a:pt x="608972" y="834671"/>
                  </a:cubicBezTo>
                  <a:cubicBezTo>
                    <a:pt x="610777" y="836275"/>
                    <a:pt x="613183" y="837077"/>
                    <a:pt x="615789" y="837077"/>
                  </a:cubicBezTo>
                  <a:cubicBezTo>
                    <a:pt x="616190" y="837278"/>
                    <a:pt x="616792" y="837478"/>
                    <a:pt x="617193" y="837478"/>
                  </a:cubicBezTo>
                  <a:cubicBezTo>
                    <a:pt x="624010" y="838681"/>
                    <a:pt x="630828" y="839082"/>
                    <a:pt x="637645" y="836475"/>
                  </a:cubicBezTo>
                  <a:cubicBezTo>
                    <a:pt x="654087" y="832866"/>
                    <a:pt x="670730" y="829859"/>
                    <a:pt x="687373" y="826851"/>
                  </a:cubicBezTo>
                  <a:cubicBezTo>
                    <a:pt x="704416" y="821637"/>
                    <a:pt x="721861" y="817828"/>
                    <a:pt x="739105" y="813416"/>
                  </a:cubicBezTo>
                  <a:cubicBezTo>
                    <a:pt x="764971" y="806799"/>
                    <a:pt x="790036" y="798378"/>
                    <a:pt x="814899" y="788954"/>
                  </a:cubicBezTo>
                  <a:cubicBezTo>
                    <a:pt x="839161" y="779730"/>
                    <a:pt x="862421" y="768301"/>
                    <a:pt x="885079" y="756070"/>
                  </a:cubicBezTo>
                  <a:cubicBezTo>
                    <a:pt x="907737" y="742435"/>
                    <a:pt x="930395" y="728800"/>
                    <a:pt x="950446" y="711355"/>
                  </a:cubicBezTo>
                  <a:cubicBezTo>
                    <a:pt x="957063" y="704538"/>
                    <a:pt x="964683" y="698723"/>
                    <a:pt x="970698" y="691304"/>
                  </a:cubicBezTo>
                  <a:cubicBezTo>
                    <a:pt x="977716" y="683083"/>
                    <a:pt x="986138" y="675864"/>
                    <a:pt x="990750" y="665638"/>
                  </a:cubicBezTo>
                  <a:cubicBezTo>
                    <a:pt x="999372" y="653006"/>
                    <a:pt x="1008595" y="640574"/>
                    <a:pt x="1014410" y="626337"/>
                  </a:cubicBezTo>
                  <a:cubicBezTo>
                    <a:pt x="1014410" y="626337"/>
                    <a:pt x="1014410" y="626337"/>
                    <a:pt x="1014410" y="626337"/>
                  </a:cubicBezTo>
                  <a:cubicBezTo>
                    <a:pt x="1022030" y="613504"/>
                    <a:pt x="1025839" y="599067"/>
                    <a:pt x="1030251" y="585031"/>
                  </a:cubicBezTo>
                  <a:lnTo>
                    <a:pt x="1030251" y="585031"/>
                  </a:lnTo>
                  <a:lnTo>
                    <a:pt x="1030251" y="585031"/>
                  </a:lnTo>
                  <a:cubicBezTo>
                    <a:pt x="1036868" y="567186"/>
                    <a:pt x="1039073" y="548338"/>
                    <a:pt x="1040677" y="529489"/>
                  </a:cubicBezTo>
                  <a:lnTo>
                    <a:pt x="1040677" y="529489"/>
                  </a:lnTo>
                  <a:cubicBezTo>
                    <a:pt x="1040677" y="529489"/>
                    <a:pt x="1040677" y="529489"/>
                    <a:pt x="1040677" y="529489"/>
                  </a:cubicBezTo>
                  <a:cubicBezTo>
                    <a:pt x="1041078" y="529489"/>
                    <a:pt x="1041479" y="529489"/>
                    <a:pt x="1041880" y="529289"/>
                  </a:cubicBezTo>
                  <a:cubicBezTo>
                    <a:pt x="1041880" y="513649"/>
                    <a:pt x="1041880" y="498009"/>
                    <a:pt x="1041880" y="482369"/>
                  </a:cubicBezTo>
                  <a:cubicBezTo>
                    <a:pt x="1041680" y="482369"/>
                    <a:pt x="1041279" y="482369"/>
                    <a:pt x="1040878" y="482369"/>
                  </a:cubicBezTo>
                  <a:close/>
                  <a:moveTo>
                    <a:pt x="326849" y="830661"/>
                  </a:moveTo>
                  <a:cubicBezTo>
                    <a:pt x="294767" y="819231"/>
                    <a:pt x="262685" y="807802"/>
                    <a:pt x="231004" y="795370"/>
                  </a:cubicBezTo>
                  <a:cubicBezTo>
                    <a:pt x="229801" y="793967"/>
                    <a:pt x="227595" y="793766"/>
                    <a:pt x="225991" y="793165"/>
                  </a:cubicBezTo>
                  <a:cubicBezTo>
                    <a:pt x="210752" y="787350"/>
                    <a:pt x="195714" y="780933"/>
                    <a:pt x="181076" y="774116"/>
                  </a:cubicBezTo>
                  <a:cubicBezTo>
                    <a:pt x="153606" y="761283"/>
                    <a:pt x="127940" y="746044"/>
                    <a:pt x="104681" y="727196"/>
                  </a:cubicBezTo>
                  <a:cubicBezTo>
                    <a:pt x="103277" y="725993"/>
                    <a:pt x="102074" y="724990"/>
                    <a:pt x="100670" y="723787"/>
                  </a:cubicBezTo>
                  <a:cubicBezTo>
                    <a:pt x="99267" y="722584"/>
                    <a:pt x="97663" y="721381"/>
                    <a:pt x="96259" y="720178"/>
                  </a:cubicBezTo>
                  <a:cubicBezTo>
                    <a:pt x="95858" y="719777"/>
                    <a:pt x="95457" y="719376"/>
                    <a:pt x="95056" y="718975"/>
                  </a:cubicBezTo>
                  <a:cubicBezTo>
                    <a:pt x="121524" y="741833"/>
                    <a:pt x="151801" y="758877"/>
                    <a:pt x="183683" y="773314"/>
                  </a:cubicBezTo>
                  <a:cubicBezTo>
                    <a:pt x="206341" y="783740"/>
                    <a:pt x="229801" y="792362"/>
                    <a:pt x="253261" y="800985"/>
                  </a:cubicBezTo>
                  <a:cubicBezTo>
                    <a:pt x="284140" y="812213"/>
                    <a:pt x="315019" y="823643"/>
                    <a:pt x="346299" y="833668"/>
                  </a:cubicBezTo>
                  <a:cubicBezTo>
                    <a:pt x="349909" y="834871"/>
                    <a:pt x="353317" y="836676"/>
                    <a:pt x="357127" y="837478"/>
                  </a:cubicBezTo>
                  <a:cubicBezTo>
                    <a:pt x="346299" y="837478"/>
                    <a:pt x="336474" y="834270"/>
                    <a:pt x="326849" y="830661"/>
                  </a:cubicBezTo>
                  <a:close/>
                </a:path>
              </a:pathLst>
            </a:custGeom>
            <a:solidFill>
              <a:srgbClr val="C69C6D"/>
            </a:solidFill>
            <a:ln w="19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98785492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Box 11">
            <a:extLst>
              <a:ext uri="{FF2B5EF4-FFF2-40B4-BE49-F238E27FC236}">
                <a16:creationId xmlns:a16="http://schemas.microsoft.com/office/drawing/2014/main" id="{8E35B37D-CB96-4109-95CF-365B33AF33C4}"/>
              </a:ext>
            </a:extLst>
          </p:cNvPr>
          <p:cNvSpPr txBox="1"/>
          <p:nvPr/>
        </p:nvSpPr>
        <p:spPr>
          <a:xfrm>
            <a:off x="4633997" y="315097"/>
            <a:ext cx="3336114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44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AWESOME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B27A8BE-CD4E-4514-A5A8-FFF6E739EAF2}"/>
              </a:ext>
            </a:extLst>
          </p:cNvPr>
          <p:cNvSpPr txBox="1"/>
          <p:nvPr/>
        </p:nvSpPr>
        <p:spPr>
          <a:xfrm>
            <a:off x="8282729" y="5773463"/>
            <a:ext cx="3336114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3200" b="1" dirty="0">
                <a:solidFill>
                  <a:schemeClr val="accent2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83505B9-B3F3-4AE2-B79D-4510BF9DEA97}"/>
              </a:ext>
            </a:extLst>
          </p:cNvPr>
          <p:cNvSpPr txBox="1"/>
          <p:nvPr/>
        </p:nvSpPr>
        <p:spPr>
          <a:xfrm>
            <a:off x="847115" y="792662"/>
            <a:ext cx="2729913" cy="2462213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3200" dirty="0">
                <a:solidFill>
                  <a:schemeClr val="bg1"/>
                </a:solidFill>
              </a:rPr>
              <a:t>We Create</a:t>
            </a:r>
          </a:p>
          <a:p>
            <a:r>
              <a:rPr lang="en-US" altLang="ko-KR" sz="3200" dirty="0">
                <a:solidFill>
                  <a:schemeClr val="bg1"/>
                </a:solidFill>
              </a:rPr>
              <a:t>Quality Professional </a:t>
            </a:r>
          </a:p>
          <a:p>
            <a:r>
              <a:rPr lang="en-US" altLang="ko-KR" sz="3200" dirty="0">
                <a:solidFill>
                  <a:schemeClr val="bg1"/>
                </a:solidFill>
              </a:rPr>
              <a:t>PPT Presentation</a:t>
            </a:r>
            <a:endParaRPr lang="ko-KR" altLang="en-US" sz="3200" dirty="0">
              <a:solidFill>
                <a:schemeClr val="bg1"/>
              </a:solidFill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F0584A4D-48E1-4679-AACE-48E47301B6F1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BDE7C487-02B7-448B-A6EC-DB7029412779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53AAF44E-B2D2-4ECC-9281-BFF647D83C52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</p:spTree>
    <p:extLst>
      <p:ext uri="{BB962C8B-B14F-4D97-AF65-F5344CB8AC3E}">
        <p14:creationId xmlns:p14="http://schemas.microsoft.com/office/powerpoint/2010/main" val="294677790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FFAD6D0B-487B-4FFD-912E-3745F4072A2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336063025"/>
              </p:ext>
            </p:extLst>
          </p:nvPr>
        </p:nvGraphicFramePr>
        <p:xfrm>
          <a:off x="878186" y="1690512"/>
          <a:ext cx="7061703" cy="26025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4" name="Group 3">
            <a:extLst>
              <a:ext uri="{FF2B5EF4-FFF2-40B4-BE49-F238E27FC236}">
                <a16:creationId xmlns:a16="http://schemas.microsoft.com/office/drawing/2014/main" id="{F1B8568B-D98D-4524-A9B2-499D5AAD2B8C}"/>
              </a:ext>
            </a:extLst>
          </p:cNvPr>
          <p:cNvGrpSpPr/>
          <p:nvPr/>
        </p:nvGrpSpPr>
        <p:grpSpPr>
          <a:xfrm>
            <a:off x="8039478" y="1830344"/>
            <a:ext cx="3274338" cy="2206007"/>
            <a:chOff x="179512" y="5240233"/>
            <a:chExt cx="4220765" cy="2206007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13451662-4BBD-429E-A5FE-8FA35E9C9CC7}"/>
                </a:ext>
              </a:extLst>
            </p:cNvPr>
            <p:cNvSpPr txBox="1"/>
            <p:nvPr/>
          </p:nvSpPr>
          <p:spPr>
            <a:xfrm>
              <a:off x="188133" y="5507248"/>
              <a:ext cx="4212144" cy="193899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 and Text. Get a modern PowerPoint  Presentation that is beautifully designed. You can simply impress your audience and add a unique zing and appeal to your Presentations.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D2564758-FE81-41E0-B821-C53E0E76E404}"/>
                </a:ext>
              </a:extLst>
            </p:cNvPr>
            <p:cNvSpPr txBox="1"/>
            <p:nvPr/>
          </p:nvSpPr>
          <p:spPr>
            <a:xfrm>
              <a:off x="179512" y="5240233"/>
              <a:ext cx="422076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 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" name="Oval 6">
            <a:extLst>
              <a:ext uri="{FF2B5EF4-FFF2-40B4-BE49-F238E27FC236}">
                <a16:creationId xmlns:a16="http://schemas.microsoft.com/office/drawing/2014/main" id="{BD82B3ED-BCBE-4C2F-BEE5-9C47143DE090}"/>
              </a:ext>
            </a:extLst>
          </p:cNvPr>
          <p:cNvSpPr/>
          <p:nvPr/>
        </p:nvSpPr>
        <p:spPr>
          <a:xfrm>
            <a:off x="913326" y="5045180"/>
            <a:ext cx="693414" cy="69341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47C07A86-724C-4598-B7BF-64DE88F377A8}"/>
              </a:ext>
            </a:extLst>
          </p:cNvPr>
          <p:cNvGrpSpPr/>
          <p:nvPr/>
        </p:nvGrpSpPr>
        <p:grpSpPr>
          <a:xfrm>
            <a:off x="5362340" y="4649375"/>
            <a:ext cx="2401003" cy="1485026"/>
            <a:chOff x="1775729" y="2124268"/>
            <a:chExt cx="1716151" cy="1485026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B6E5E8F1-52B2-4F4C-818E-2634B452B33C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C5EE3EFD-DFA4-4D07-B518-8186E8699F1B}"/>
                </a:ext>
              </a:extLst>
            </p:cNvPr>
            <p:cNvSpPr txBox="1"/>
            <p:nvPr/>
          </p:nvSpPr>
          <p:spPr>
            <a:xfrm>
              <a:off x="1777330" y="2124268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1" name="Oval 10">
            <a:extLst>
              <a:ext uri="{FF2B5EF4-FFF2-40B4-BE49-F238E27FC236}">
                <a16:creationId xmlns:a16="http://schemas.microsoft.com/office/drawing/2014/main" id="{082A4AB6-952E-4228-887D-7162C53E423B}"/>
              </a:ext>
            </a:extLst>
          </p:cNvPr>
          <p:cNvSpPr/>
          <p:nvPr/>
        </p:nvSpPr>
        <p:spPr>
          <a:xfrm>
            <a:off x="4527818" y="5045180"/>
            <a:ext cx="693414" cy="69341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5C8D123E-68FE-4187-9847-500E3B0C9FC5}"/>
              </a:ext>
            </a:extLst>
          </p:cNvPr>
          <p:cNvSpPr/>
          <p:nvPr/>
        </p:nvSpPr>
        <p:spPr>
          <a:xfrm>
            <a:off x="8142312" y="5045180"/>
            <a:ext cx="693414" cy="693414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12E62528-6B00-4E0A-97F7-9FCA00387C14}"/>
              </a:ext>
            </a:extLst>
          </p:cNvPr>
          <p:cNvGrpSpPr/>
          <p:nvPr/>
        </p:nvGrpSpPr>
        <p:grpSpPr>
          <a:xfrm>
            <a:off x="1683553" y="4649375"/>
            <a:ext cx="2517255" cy="1485026"/>
            <a:chOff x="1775729" y="2124268"/>
            <a:chExt cx="1716151" cy="1485026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03552A42-0E1B-4CFD-80C8-D3AB70D79548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0D3F551E-A0A3-47B8-9F77-17D566FB8E69}"/>
                </a:ext>
              </a:extLst>
            </p:cNvPr>
            <p:cNvSpPr txBox="1"/>
            <p:nvPr/>
          </p:nvSpPr>
          <p:spPr>
            <a:xfrm>
              <a:off x="1777330" y="2124268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8E6094D-5CE1-4B4A-851B-1FAA1CAD9560}"/>
              </a:ext>
            </a:extLst>
          </p:cNvPr>
          <p:cNvGrpSpPr/>
          <p:nvPr/>
        </p:nvGrpSpPr>
        <p:grpSpPr>
          <a:xfrm>
            <a:off x="8924876" y="4649375"/>
            <a:ext cx="2401003" cy="1485026"/>
            <a:chOff x="1775729" y="2124268"/>
            <a:chExt cx="1716151" cy="1485026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61BB33A0-4834-4FF9-A28C-9A8EFA9BF004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C3A6C6D0-69C2-496C-831D-4E56CC459136}"/>
                </a:ext>
              </a:extLst>
            </p:cNvPr>
            <p:cNvSpPr txBox="1"/>
            <p:nvPr/>
          </p:nvSpPr>
          <p:spPr>
            <a:xfrm>
              <a:off x="1777330" y="2124268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그룹 108">
            <a:extLst>
              <a:ext uri="{FF2B5EF4-FFF2-40B4-BE49-F238E27FC236}">
                <a16:creationId xmlns:a16="http://schemas.microsoft.com/office/drawing/2014/main" id="{3C4CB2C4-3854-4F47-87C7-69C174FD957A}"/>
              </a:ext>
            </a:extLst>
          </p:cNvPr>
          <p:cNvGrpSpPr/>
          <p:nvPr/>
        </p:nvGrpSpPr>
        <p:grpSpPr>
          <a:xfrm>
            <a:off x="1079144" y="5167488"/>
            <a:ext cx="432177" cy="493370"/>
            <a:chOff x="7322818" y="1544656"/>
            <a:chExt cx="2434437" cy="2779133"/>
          </a:xfrm>
          <a:solidFill>
            <a:schemeClr val="bg1"/>
          </a:solidFill>
        </p:grpSpPr>
        <p:sp>
          <p:nvSpPr>
            <p:cNvPr id="23" name="타원 109">
              <a:extLst>
                <a:ext uri="{FF2B5EF4-FFF2-40B4-BE49-F238E27FC236}">
                  <a16:creationId xmlns:a16="http://schemas.microsoft.com/office/drawing/2014/main" id="{12D020FD-CC45-4F66-AC69-70FC1DE5D609}"/>
                </a:ext>
              </a:extLst>
            </p:cNvPr>
            <p:cNvSpPr/>
            <p:nvPr/>
          </p:nvSpPr>
          <p:spPr>
            <a:xfrm rot="1023001">
              <a:off x="7882224" y="2424122"/>
              <a:ext cx="876262" cy="72065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타원 110">
              <a:extLst>
                <a:ext uri="{FF2B5EF4-FFF2-40B4-BE49-F238E27FC236}">
                  <a16:creationId xmlns:a16="http://schemas.microsoft.com/office/drawing/2014/main" id="{541F4944-9014-40A0-BD8B-43E7EC4D1B6B}"/>
                </a:ext>
              </a:extLst>
            </p:cNvPr>
            <p:cNvSpPr/>
            <p:nvPr/>
          </p:nvSpPr>
          <p:spPr>
            <a:xfrm rot="1023001">
              <a:off x="8340738" y="2465286"/>
              <a:ext cx="876262" cy="72065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5" name="자유형: 도형 111">
              <a:extLst>
                <a:ext uri="{FF2B5EF4-FFF2-40B4-BE49-F238E27FC236}">
                  <a16:creationId xmlns:a16="http://schemas.microsoft.com/office/drawing/2014/main" id="{AB001A99-6F50-4649-9685-45207F2CB69B}"/>
                </a:ext>
              </a:extLst>
            </p:cNvPr>
            <p:cNvSpPr/>
            <p:nvPr/>
          </p:nvSpPr>
          <p:spPr>
            <a:xfrm>
              <a:off x="7870936" y="2805575"/>
              <a:ext cx="1345565" cy="1518214"/>
            </a:xfrm>
            <a:custGeom>
              <a:avLst/>
              <a:gdLst>
                <a:gd name="connsiteX0" fmla="*/ 854110 w 1396721"/>
                <a:gd name="connsiteY0" fmla="*/ 70339 h 1487156"/>
                <a:gd name="connsiteX1" fmla="*/ 854110 w 1396721"/>
                <a:gd name="connsiteY1" fmla="*/ 0 h 1487156"/>
                <a:gd name="connsiteX2" fmla="*/ 864158 w 1396721"/>
                <a:gd name="connsiteY2" fmla="*/ 472273 h 1487156"/>
                <a:gd name="connsiteX3" fmla="*/ 1165609 w 1396721"/>
                <a:gd name="connsiteY3" fmla="*/ 291403 h 1487156"/>
                <a:gd name="connsiteX4" fmla="*/ 1396721 w 1396721"/>
                <a:gd name="connsiteY4" fmla="*/ 462225 h 1487156"/>
                <a:gd name="connsiteX5" fmla="*/ 954593 w 1396721"/>
                <a:gd name="connsiteY5" fmla="*/ 693337 h 1487156"/>
                <a:gd name="connsiteX6" fmla="*/ 1034980 w 1396721"/>
                <a:gd name="connsiteY6" fmla="*/ 844062 h 1487156"/>
                <a:gd name="connsiteX7" fmla="*/ 813916 w 1396721"/>
                <a:gd name="connsiteY7" fmla="*/ 844062 h 1487156"/>
                <a:gd name="connsiteX8" fmla="*/ 793820 w 1396721"/>
                <a:gd name="connsiteY8" fmla="*/ 1165609 h 1487156"/>
                <a:gd name="connsiteX9" fmla="*/ 884255 w 1396721"/>
                <a:gd name="connsiteY9" fmla="*/ 1195754 h 1487156"/>
                <a:gd name="connsiteX10" fmla="*/ 763674 w 1396721"/>
                <a:gd name="connsiteY10" fmla="*/ 1487156 h 1487156"/>
                <a:gd name="connsiteX11" fmla="*/ 90435 w 1396721"/>
                <a:gd name="connsiteY11" fmla="*/ 1416818 h 1487156"/>
                <a:gd name="connsiteX12" fmla="*/ 60290 w 1396721"/>
                <a:gd name="connsiteY12" fmla="*/ 924449 h 1487156"/>
                <a:gd name="connsiteX13" fmla="*/ 180870 w 1396721"/>
                <a:gd name="connsiteY13" fmla="*/ 1024932 h 1487156"/>
                <a:gd name="connsiteX14" fmla="*/ 271305 w 1396721"/>
                <a:gd name="connsiteY14" fmla="*/ 703385 h 1487156"/>
                <a:gd name="connsiteX15" fmla="*/ 0 w 1396721"/>
                <a:gd name="connsiteY15" fmla="*/ 241161 h 1487156"/>
                <a:gd name="connsiteX16" fmla="*/ 301450 w 1396721"/>
                <a:gd name="connsiteY16" fmla="*/ 110532 h 1487156"/>
                <a:gd name="connsiteX17" fmla="*/ 452176 w 1396721"/>
                <a:gd name="connsiteY17" fmla="*/ 361741 h 1487156"/>
                <a:gd name="connsiteX18" fmla="*/ 522514 w 1396721"/>
                <a:gd name="connsiteY18" fmla="*/ 20097 h 1487156"/>
                <a:gd name="connsiteX19" fmla="*/ 823965 w 1396721"/>
                <a:gd name="connsiteY19" fmla="*/ 20097 h 1487156"/>
                <a:gd name="connsiteX0" fmla="*/ 854110 w 1396721"/>
                <a:gd name="connsiteY0" fmla="*/ 50242 h 1467059"/>
                <a:gd name="connsiteX1" fmla="*/ 864158 w 1396721"/>
                <a:gd name="connsiteY1" fmla="*/ 452176 h 1467059"/>
                <a:gd name="connsiteX2" fmla="*/ 1165609 w 1396721"/>
                <a:gd name="connsiteY2" fmla="*/ 271306 h 1467059"/>
                <a:gd name="connsiteX3" fmla="*/ 1396721 w 1396721"/>
                <a:gd name="connsiteY3" fmla="*/ 442128 h 1467059"/>
                <a:gd name="connsiteX4" fmla="*/ 954593 w 1396721"/>
                <a:gd name="connsiteY4" fmla="*/ 673240 h 1467059"/>
                <a:gd name="connsiteX5" fmla="*/ 1034980 w 1396721"/>
                <a:gd name="connsiteY5" fmla="*/ 823965 h 1467059"/>
                <a:gd name="connsiteX6" fmla="*/ 813916 w 1396721"/>
                <a:gd name="connsiteY6" fmla="*/ 823965 h 1467059"/>
                <a:gd name="connsiteX7" fmla="*/ 793820 w 1396721"/>
                <a:gd name="connsiteY7" fmla="*/ 1145512 h 1467059"/>
                <a:gd name="connsiteX8" fmla="*/ 884255 w 1396721"/>
                <a:gd name="connsiteY8" fmla="*/ 1175657 h 1467059"/>
                <a:gd name="connsiteX9" fmla="*/ 763674 w 1396721"/>
                <a:gd name="connsiteY9" fmla="*/ 1467059 h 1467059"/>
                <a:gd name="connsiteX10" fmla="*/ 90435 w 1396721"/>
                <a:gd name="connsiteY10" fmla="*/ 1396721 h 1467059"/>
                <a:gd name="connsiteX11" fmla="*/ 60290 w 1396721"/>
                <a:gd name="connsiteY11" fmla="*/ 904352 h 1467059"/>
                <a:gd name="connsiteX12" fmla="*/ 180870 w 1396721"/>
                <a:gd name="connsiteY12" fmla="*/ 1004835 h 1467059"/>
                <a:gd name="connsiteX13" fmla="*/ 271305 w 1396721"/>
                <a:gd name="connsiteY13" fmla="*/ 683288 h 1467059"/>
                <a:gd name="connsiteX14" fmla="*/ 0 w 1396721"/>
                <a:gd name="connsiteY14" fmla="*/ 221064 h 1467059"/>
                <a:gd name="connsiteX15" fmla="*/ 301450 w 1396721"/>
                <a:gd name="connsiteY15" fmla="*/ 90435 h 1467059"/>
                <a:gd name="connsiteX16" fmla="*/ 452176 w 1396721"/>
                <a:gd name="connsiteY16" fmla="*/ 341644 h 1467059"/>
                <a:gd name="connsiteX17" fmla="*/ 522514 w 1396721"/>
                <a:gd name="connsiteY17" fmla="*/ 0 h 1467059"/>
                <a:gd name="connsiteX18" fmla="*/ 823965 w 1396721"/>
                <a:gd name="connsiteY18" fmla="*/ 0 h 1467059"/>
                <a:gd name="connsiteX0" fmla="*/ 854110 w 1396721"/>
                <a:gd name="connsiteY0" fmla="*/ 50242 h 1467059"/>
                <a:gd name="connsiteX1" fmla="*/ 864158 w 1396721"/>
                <a:gd name="connsiteY1" fmla="*/ 452176 h 1467059"/>
                <a:gd name="connsiteX2" fmla="*/ 1165609 w 1396721"/>
                <a:gd name="connsiteY2" fmla="*/ 271306 h 1467059"/>
                <a:gd name="connsiteX3" fmla="*/ 1396721 w 1396721"/>
                <a:gd name="connsiteY3" fmla="*/ 442128 h 1467059"/>
                <a:gd name="connsiteX4" fmla="*/ 954593 w 1396721"/>
                <a:gd name="connsiteY4" fmla="*/ 673240 h 1467059"/>
                <a:gd name="connsiteX5" fmla="*/ 1034980 w 1396721"/>
                <a:gd name="connsiteY5" fmla="*/ 823965 h 1467059"/>
                <a:gd name="connsiteX6" fmla="*/ 813916 w 1396721"/>
                <a:gd name="connsiteY6" fmla="*/ 823965 h 1467059"/>
                <a:gd name="connsiteX7" fmla="*/ 793820 w 1396721"/>
                <a:gd name="connsiteY7" fmla="*/ 1145512 h 1467059"/>
                <a:gd name="connsiteX8" fmla="*/ 884255 w 1396721"/>
                <a:gd name="connsiteY8" fmla="*/ 1175657 h 1467059"/>
                <a:gd name="connsiteX9" fmla="*/ 763674 w 1396721"/>
                <a:gd name="connsiteY9" fmla="*/ 1467059 h 1467059"/>
                <a:gd name="connsiteX10" fmla="*/ 90435 w 1396721"/>
                <a:gd name="connsiteY10" fmla="*/ 1396721 h 1467059"/>
                <a:gd name="connsiteX11" fmla="*/ 60290 w 1396721"/>
                <a:gd name="connsiteY11" fmla="*/ 904352 h 1467059"/>
                <a:gd name="connsiteX12" fmla="*/ 180870 w 1396721"/>
                <a:gd name="connsiteY12" fmla="*/ 1004835 h 1467059"/>
                <a:gd name="connsiteX13" fmla="*/ 271305 w 1396721"/>
                <a:gd name="connsiteY13" fmla="*/ 683288 h 1467059"/>
                <a:gd name="connsiteX14" fmla="*/ 0 w 1396721"/>
                <a:gd name="connsiteY14" fmla="*/ 221064 h 1467059"/>
                <a:gd name="connsiteX15" fmla="*/ 301450 w 1396721"/>
                <a:gd name="connsiteY15" fmla="*/ 90435 h 1467059"/>
                <a:gd name="connsiteX16" fmla="*/ 452176 w 1396721"/>
                <a:gd name="connsiteY16" fmla="*/ 341644 h 1467059"/>
                <a:gd name="connsiteX17" fmla="*/ 522514 w 1396721"/>
                <a:gd name="connsiteY17" fmla="*/ 0 h 1467059"/>
                <a:gd name="connsiteX0" fmla="*/ 847716 w 1396721"/>
                <a:gd name="connsiteY0" fmla="*/ 0 h 1490352"/>
                <a:gd name="connsiteX1" fmla="*/ 864158 w 1396721"/>
                <a:gd name="connsiteY1" fmla="*/ 475469 h 1490352"/>
                <a:gd name="connsiteX2" fmla="*/ 1165609 w 1396721"/>
                <a:gd name="connsiteY2" fmla="*/ 294599 h 1490352"/>
                <a:gd name="connsiteX3" fmla="*/ 1396721 w 1396721"/>
                <a:gd name="connsiteY3" fmla="*/ 465421 h 1490352"/>
                <a:gd name="connsiteX4" fmla="*/ 954593 w 1396721"/>
                <a:gd name="connsiteY4" fmla="*/ 696533 h 1490352"/>
                <a:gd name="connsiteX5" fmla="*/ 1034980 w 1396721"/>
                <a:gd name="connsiteY5" fmla="*/ 847258 h 1490352"/>
                <a:gd name="connsiteX6" fmla="*/ 813916 w 1396721"/>
                <a:gd name="connsiteY6" fmla="*/ 847258 h 1490352"/>
                <a:gd name="connsiteX7" fmla="*/ 793820 w 1396721"/>
                <a:gd name="connsiteY7" fmla="*/ 1168805 h 1490352"/>
                <a:gd name="connsiteX8" fmla="*/ 884255 w 1396721"/>
                <a:gd name="connsiteY8" fmla="*/ 1198950 h 1490352"/>
                <a:gd name="connsiteX9" fmla="*/ 763674 w 1396721"/>
                <a:gd name="connsiteY9" fmla="*/ 1490352 h 1490352"/>
                <a:gd name="connsiteX10" fmla="*/ 90435 w 1396721"/>
                <a:gd name="connsiteY10" fmla="*/ 1420014 h 1490352"/>
                <a:gd name="connsiteX11" fmla="*/ 60290 w 1396721"/>
                <a:gd name="connsiteY11" fmla="*/ 927645 h 1490352"/>
                <a:gd name="connsiteX12" fmla="*/ 180870 w 1396721"/>
                <a:gd name="connsiteY12" fmla="*/ 1028128 h 1490352"/>
                <a:gd name="connsiteX13" fmla="*/ 271305 w 1396721"/>
                <a:gd name="connsiteY13" fmla="*/ 706581 h 1490352"/>
                <a:gd name="connsiteX14" fmla="*/ 0 w 1396721"/>
                <a:gd name="connsiteY14" fmla="*/ 244357 h 1490352"/>
                <a:gd name="connsiteX15" fmla="*/ 301450 w 1396721"/>
                <a:gd name="connsiteY15" fmla="*/ 113728 h 1490352"/>
                <a:gd name="connsiteX16" fmla="*/ 452176 w 1396721"/>
                <a:gd name="connsiteY16" fmla="*/ 364937 h 1490352"/>
                <a:gd name="connsiteX17" fmla="*/ 522514 w 1396721"/>
                <a:gd name="connsiteY17" fmla="*/ 23293 h 1490352"/>
                <a:gd name="connsiteX0" fmla="*/ 847716 w 1396721"/>
                <a:gd name="connsiteY0" fmla="*/ 40651 h 1531003"/>
                <a:gd name="connsiteX1" fmla="*/ 864158 w 1396721"/>
                <a:gd name="connsiteY1" fmla="*/ 516120 h 1531003"/>
                <a:gd name="connsiteX2" fmla="*/ 1165609 w 1396721"/>
                <a:gd name="connsiteY2" fmla="*/ 335250 h 1531003"/>
                <a:gd name="connsiteX3" fmla="*/ 1396721 w 1396721"/>
                <a:gd name="connsiteY3" fmla="*/ 506072 h 1531003"/>
                <a:gd name="connsiteX4" fmla="*/ 954593 w 1396721"/>
                <a:gd name="connsiteY4" fmla="*/ 737184 h 1531003"/>
                <a:gd name="connsiteX5" fmla="*/ 1034980 w 1396721"/>
                <a:gd name="connsiteY5" fmla="*/ 887909 h 1531003"/>
                <a:gd name="connsiteX6" fmla="*/ 813916 w 1396721"/>
                <a:gd name="connsiteY6" fmla="*/ 887909 h 1531003"/>
                <a:gd name="connsiteX7" fmla="*/ 793820 w 1396721"/>
                <a:gd name="connsiteY7" fmla="*/ 1209456 h 1531003"/>
                <a:gd name="connsiteX8" fmla="*/ 884255 w 1396721"/>
                <a:gd name="connsiteY8" fmla="*/ 1239601 h 1531003"/>
                <a:gd name="connsiteX9" fmla="*/ 763674 w 1396721"/>
                <a:gd name="connsiteY9" fmla="*/ 1531003 h 1531003"/>
                <a:gd name="connsiteX10" fmla="*/ 90435 w 1396721"/>
                <a:gd name="connsiteY10" fmla="*/ 1460665 h 1531003"/>
                <a:gd name="connsiteX11" fmla="*/ 60290 w 1396721"/>
                <a:gd name="connsiteY11" fmla="*/ 968296 h 1531003"/>
                <a:gd name="connsiteX12" fmla="*/ 180870 w 1396721"/>
                <a:gd name="connsiteY12" fmla="*/ 1068779 h 1531003"/>
                <a:gd name="connsiteX13" fmla="*/ 271305 w 1396721"/>
                <a:gd name="connsiteY13" fmla="*/ 747232 h 1531003"/>
                <a:gd name="connsiteX14" fmla="*/ 0 w 1396721"/>
                <a:gd name="connsiteY14" fmla="*/ 285008 h 1531003"/>
                <a:gd name="connsiteX15" fmla="*/ 301450 w 1396721"/>
                <a:gd name="connsiteY15" fmla="*/ 154379 h 1531003"/>
                <a:gd name="connsiteX16" fmla="*/ 452176 w 1396721"/>
                <a:gd name="connsiteY16" fmla="*/ 405588 h 1531003"/>
                <a:gd name="connsiteX17" fmla="*/ 557683 w 1396721"/>
                <a:gd name="connsiteY17" fmla="*/ 0 h 1531003"/>
                <a:gd name="connsiteX0" fmla="*/ 847716 w 1396721"/>
                <a:gd name="connsiteY0" fmla="*/ 40651 h 1531003"/>
                <a:gd name="connsiteX1" fmla="*/ 864158 w 1396721"/>
                <a:gd name="connsiteY1" fmla="*/ 516120 h 1531003"/>
                <a:gd name="connsiteX2" fmla="*/ 1165609 w 1396721"/>
                <a:gd name="connsiteY2" fmla="*/ 335250 h 1531003"/>
                <a:gd name="connsiteX3" fmla="*/ 1396721 w 1396721"/>
                <a:gd name="connsiteY3" fmla="*/ 506072 h 1531003"/>
                <a:gd name="connsiteX4" fmla="*/ 954593 w 1396721"/>
                <a:gd name="connsiteY4" fmla="*/ 737184 h 1531003"/>
                <a:gd name="connsiteX5" fmla="*/ 1034980 w 1396721"/>
                <a:gd name="connsiteY5" fmla="*/ 887909 h 1531003"/>
                <a:gd name="connsiteX6" fmla="*/ 813916 w 1396721"/>
                <a:gd name="connsiteY6" fmla="*/ 887909 h 1531003"/>
                <a:gd name="connsiteX7" fmla="*/ 793820 w 1396721"/>
                <a:gd name="connsiteY7" fmla="*/ 1209456 h 1531003"/>
                <a:gd name="connsiteX8" fmla="*/ 884255 w 1396721"/>
                <a:gd name="connsiteY8" fmla="*/ 1239601 h 1531003"/>
                <a:gd name="connsiteX9" fmla="*/ 763674 w 1396721"/>
                <a:gd name="connsiteY9" fmla="*/ 1531003 h 1531003"/>
                <a:gd name="connsiteX10" fmla="*/ 90435 w 1396721"/>
                <a:gd name="connsiteY10" fmla="*/ 1460665 h 1531003"/>
                <a:gd name="connsiteX11" fmla="*/ 60290 w 1396721"/>
                <a:gd name="connsiteY11" fmla="*/ 968296 h 1531003"/>
                <a:gd name="connsiteX12" fmla="*/ 180870 w 1396721"/>
                <a:gd name="connsiteY12" fmla="*/ 1068779 h 1531003"/>
                <a:gd name="connsiteX13" fmla="*/ 271305 w 1396721"/>
                <a:gd name="connsiteY13" fmla="*/ 747232 h 1531003"/>
                <a:gd name="connsiteX14" fmla="*/ 0 w 1396721"/>
                <a:gd name="connsiteY14" fmla="*/ 285008 h 1531003"/>
                <a:gd name="connsiteX15" fmla="*/ 301450 w 1396721"/>
                <a:gd name="connsiteY15" fmla="*/ 154379 h 1531003"/>
                <a:gd name="connsiteX16" fmla="*/ 452176 w 1396721"/>
                <a:gd name="connsiteY16" fmla="*/ 405588 h 1531003"/>
                <a:gd name="connsiteX17" fmla="*/ 557683 w 1396721"/>
                <a:gd name="connsiteY17" fmla="*/ 0 h 1531003"/>
                <a:gd name="connsiteX0" fmla="*/ 847716 w 1396721"/>
                <a:gd name="connsiteY0" fmla="*/ 40651 h 1531003"/>
                <a:gd name="connsiteX1" fmla="*/ 864158 w 1396721"/>
                <a:gd name="connsiteY1" fmla="*/ 516120 h 1531003"/>
                <a:gd name="connsiteX2" fmla="*/ 1165609 w 1396721"/>
                <a:gd name="connsiteY2" fmla="*/ 335250 h 1531003"/>
                <a:gd name="connsiteX3" fmla="*/ 1396721 w 1396721"/>
                <a:gd name="connsiteY3" fmla="*/ 506072 h 1531003"/>
                <a:gd name="connsiteX4" fmla="*/ 954593 w 1396721"/>
                <a:gd name="connsiteY4" fmla="*/ 737184 h 1531003"/>
                <a:gd name="connsiteX5" fmla="*/ 1034980 w 1396721"/>
                <a:gd name="connsiteY5" fmla="*/ 887909 h 1531003"/>
                <a:gd name="connsiteX6" fmla="*/ 813916 w 1396721"/>
                <a:gd name="connsiteY6" fmla="*/ 887909 h 1531003"/>
                <a:gd name="connsiteX7" fmla="*/ 793820 w 1396721"/>
                <a:gd name="connsiteY7" fmla="*/ 1209456 h 1531003"/>
                <a:gd name="connsiteX8" fmla="*/ 884255 w 1396721"/>
                <a:gd name="connsiteY8" fmla="*/ 1239601 h 1531003"/>
                <a:gd name="connsiteX9" fmla="*/ 763674 w 1396721"/>
                <a:gd name="connsiteY9" fmla="*/ 1531003 h 1531003"/>
                <a:gd name="connsiteX10" fmla="*/ 90435 w 1396721"/>
                <a:gd name="connsiteY10" fmla="*/ 1460665 h 1531003"/>
                <a:gd name="connsiteX11" fmla="*/ 60290 w 1396721"/>
                <a:gd name="connsiteY11" fmla="*/ 968296 h 1531003"/>
                <a:gd name="connsiteX12" fmla="*/ 180870 w 1396721"/>
                <a:gd name="connsiteY12" fmla="*/ 1068779 h 1531003"/>
                <a:gd name="connsiteX13" fmla="*/ 271305 w 1396721"/>
                <a:gd name="connsiteY13" fmla="*/ 747232 h 1531003"/>
                <a:gd name="connsiteX14" fmla="*/ 0 w 1396721"/>
                <a:gd name="connsiteY14" fmla="*/ 285008 h 1531003"/>
                <a:gd name="connsiteX15" fmla="*/ 301450 w 1396721"/>
                <a:gd name="connsiteY15" fmla="*/ 154379 h 1531003"/>
                <a:gd name="connsiteX16" fmla="*/ 452176 w 1396721"/>
                <a:gd name="connsiteY16" fmla="*/ 405588 h 1531003"/>
                <a:gd name="connsiteX17" fmla="*/ 557683 w 1396721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50698 w 1387129"/>
                <a:gd name="connsiteY11" fmla="*/ 968296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80843 w 1387129"/>
                <a:gd name="connsiteY10" fmla="*/ 1460665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96829 w 1387129"/>
                <a:gd name="connsiteY10" fmla="*/ 1435087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122407 w 1387129"/>
                <a:gd name="connsiteY10" fmla="*/ 1521411 h 1531003"/>
                <a:gd name="connsiteX11" fmla="*/ 82670 w 1387129"/>
                <a:gd name="connsiteY11" fmla="*/ 98428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122407 w 1387129"/>
                <a:gd name="connsiteY10" fmla="*/ 1521411 h 1531003"/>
                <a:gd name="connsiteX11" fmla="*/ 92261 w 1387129"/>
                <a:gd name="connsiteY11" fmla="*/ 1086592 h 1531003"/>
                <a:gd name="connsiteX12" fmla="*/ 171278 w 1387129"/>
                <a:gd name="connsiteY12" fmla="*/ 1068779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122407 w 1387129"/>
                <a:gd name="connsiteY10" fmla="*/ 1521411 h 1531003"/>
                <a:gd name="connsiteX11" fmla="*/ 92261 w 1387129"/>
                <a:gd name="connsiteY11" fmla="*/ 1086592 h 1531003"/>
                <a:gd name="connsiteX12" fmla="*/ 216039 w 1387129"/>
                <a:gd name="connsiteY12" fmla="*/ 1206258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208731 w 1387129"/>
                <a:gd name="connsiteY10" fmla="*/ 1505425 h 1531003"/>
                <a:gd name="connsiteX11" fmla="*/ 92261 w 1387129"/>
                <a:gd name="connsiteY11" fmla="*/ 1086592 h 1531003"/>
                <a:gd name="connsiteX12" fmla="*/ 216039 w 1387129"/>
                <a:gd name="connsiteY12" fmla="*/ 1206258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208731 w 1387129"/>
                <a:gd name="connsiteY10" fmla="*/ 1505425 h 1531003"/>
                <a:gd name="connsiteX11" fmla="*/ 146613 w 1387129"/>
                <a:gd name="connsiteY11" fmla="*/ 1166522 h 1531003"/>
                <a:gd name="connsiteX12" fmla="*/ 216039 w 1387129"/>
                <a:gd name="connsiteY12" fmla="*/ 1206258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208731 w 1387129"/>
                <a:gd name="connsiteY10" fmla="*/ 1505425 h 1531003"/>
                <a:gd name="connsiteX11" fmla="*/ 146613 w 1387129"/>
                <a:gd name="connsiteY11" fmla="*/ 1166522 h 1531003"/>
                <a:gd name="connsiteX12" fmla="*/ 209645 w 1387129"/>
                <a:gd name="connsiteY12" fmla="*/ 1196667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31003"/>
                <a:gd name="connsiteX1" fmla="*/ 854566 w 1387129"/>
                <a:gd name="connsiteY1" fmla="*/ 516120 h 1531003"/>
                <a:gd name="connsiteX2" fmla="*/ 1156017 w 1387129"/>
                <a:gd name="connsiteY2" fmla="*/ 335250 h 1531003"/>
                <a:gd name="connsiteX3" fmla="*/ 1387129 w 1387129"/>
                <a:gd name="connsiteY3" fmla="*/ 506072 h 1531003"/>
                <a:gd name="connsiteX4" fmla="*/ 945001 w 1387129"/>
                <a:gd name="connsiteY4" fmla="*/ 737184 h 1531003"/>
                <a:gd name="connsiteX5" fmla="*/ 1025388 w 1387129"/>
                <a:gd name="connsiteY5" fmla="*/ 887909 h 1531003"/>
                <a:gd name="connsiteX6" fmla="*/ 804324 w 1387129"/>
                <a:gd name="connsiteY6" fmla="*/ 887909 h 1531003"/>
                <a:gd name="connsiteX7" fmla="*/ 784228 w 1387129"/>
                <a:gd name="connsiteY7" fmla="*/ 1209456 h 1531003"/>
                <a:gd name="connsiteX8" fmla="*/ 874663 w 1387129"/>
                <a:gd name="connsiteY8" fmla="*/ 1239601 h 1531003"/>
                <a:gd name="connsiteX9" fmla="*/ 754082 w 1387129"/>
                <a:gd name="connsiteY9" fmla="*/ 1531003 h 1531003"/>
                <a:gd name="connsiteX10" fmla="*/ 208731 w 1387129"/>
                <a:gd name="connsiteY10" fmla="*/ 1505425 h 1531003"/>
                <a:gd name="connsiteX11" fmla="*/ 146613 w 1387129"/>
                <a:gd name="connsiteY11" fmla="*/ 1166522 h 1531003"/>
                <a:gd name="connsiteX12" fmla="*/ 209645 w 1387129"/>
                <a:gd name="connsiteY12" fmla="*/ 1196667 h 1531003"/>
                <a:gd name="connsiteX13" fmla="*/ 261713 w 1387129"/>
                <a:gd name="connsiteY13" fmla="*/ 747232 h 1531003"/>
                <a:gd name="connsiteX14" fmla="*/ 0 w 1387129"/>
                <a:gd name="connsiteY14" fmla="*/ 278613 h 1531003"/>
                <a:gd name="connsiteX15" fmla="*/ 291858 w 1387129"/>
                <a:gd name="connsiteY15" fmla="*/ 154379 h 1531003"/>
                <a:gd name="connsiteX16" fmla="*/ 442584 w 1387129"/>
                <a:gd name="connsiteY16" fmla="*/ 405588 h 1531003"/>
                <a:gd name="connsiteX17" fmla="*/ 548091 w 1387129"/>
                <a:gd name="connsiteY17" fmla="*/ 0 h 1531003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74663 w 1387129"/>
                <a:gd name="connsiteY8" fmla="*/ 1239601 h 1518214"/>
                <a:gd name="connsiteX9" fmla="*/ 754082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74663 w 1387129"/>
                <a:gd name="connsiteY8" fmla="*/ 1239601 h 1518214"/>
                <a:gd name="connsiteX9" fmla="*/ 754082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74663 w 1387129"/>
                <a:gd name="connsiteY8" fmla="*/ 1239601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1025388 w 1387129"/>
                <a:gd name="connsiteY5" fmla="*/ 887909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945001 w 1387129"/>
                <a:gd name="connsiteY4" fmla="*/ 737184 h 1518214"/>
                <a:gd name="connsiteX5" fmla="*/ 983824 w 1387129"/>
                <a:gd name="connsiteY5" fmla="*/ 881515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83824 w 1387129"/>
                <a:gd name="connsiteY5" fmla="*/ 881515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83824 w 1387129"/>
                <a:gd name="connsiteY5" fmla="*/ 881515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07091 w 1387129"/>
                <a:gd name="connsiteY5" fmla="*/ 89110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07091 w 1387129"/>
                <a:gd name="connsiteY5" fmla="*/ 89110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07091 w 1387129"/>
                <a:gd name="connsiteY5" fmla="*/ 89110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07091 w 1387129"/>
                <a:gd name="connsiteY5" fmla="*/ 89110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04324 w 1387129"/>
                <a:gd name="connsiteY6" fmla="*/ 887909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23077 w 1387129"/>
                <a:gd name="connsiteY5" fmla="*/ 833557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261713 w 1387129"/>
                <a:gd name="connsiteY13" fmla="*/ 747232 h 1518214"/>
                <a:gd name="connsiteX14" fmla="*/ 0 w 1387129"/>
                <a:gd name="connsiteY14" fmla="*/ 278613 h 1518214"/>
                <a:gd name="connsiteX15" fmla="*/ 291858 w 1387129"/>
                <a:gd name="connsiteY15" fmla="*/ 154379 h 1518214"/>
                <a:gd name="connsiteX16" fmla="*/ 442584 w 1387129"/>
                <a:gd name="connsiteY16" fmla="*/ 405588 h 1518214"/>
                <a:gd name="connsiteX17" fmla="*/ 548091 w 1387129"/>
                <a:gd name="connsiteY17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81314 w 1387129"/>
                <a:gd name="connsiteY13" fmla="*/ 735052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81314 w 1387129"/>
                <a:gd name="connsiteY13" fmla="*/ 735052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81314 w 1387129"/>
                <a:gd name="connsiteY13" fmla="*/ 735052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81314 w 1387129"/>
                <a:gd name="connsiteY13" fmla="*/ 735052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65071 w 1387129"/>
                <a:gd name="connsiteY4" fmla="*/ 743579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6705 w 1387129"/>
                <a:gd name="connsiteY4" fmla="*/ 746776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19880 w 1387129"/>
                <a:gd name="connsiteY5" fmla="*/ 81117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23077 w 1387129"/>
                <a:gd name="connsiteY5" fmla="*/ 78879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23077 w 1387129"/>
                <a:gd name="connsiteY5" fmla="*/ 78879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23077 w 1387129"/>
                <a:gd name="connsiteY5" fmla="*/ 788796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10288 w 1387129"/>
                <a:gd name="connsiteY5" fmla="*/ 785598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87129"/>
                <a:gd name="connsiteY0" fmla="*/ 40651 h 1518214"/>
                <a:gd name="connsiteX1" fmla="*/ 854566 w 1387129"/>
                <a:gd name="connsiteY1" fmla="*/ 516120 h 1518214"/>
                <a:gd name="connsiteX2" fmla="*/ 1156017 w 1387129"/>
                <a:gd name="connsiteY2" fmla="*/ 335250 h 1518214"/>
                <a:gd name="connsiteX3" fmla="*/ 1387129 w 1387129"/>
                <a:gd name="connsiteY3" fmla="*/ 506072 h 1518214"/>
                <a:gd name="connsiteX4" fmla="*/ 823508 w 1387129"/>
                <a:gd name="connsiteY4" fmla="*/ 765960 h 1518214"/>
                <a:gd name="connsiteX5" fmla="*/ 910288 w 1387129"/>
                <a:gd name="connsiteY5" fmla="*/ 785598 h 1518214"/>
                <a:gd name="connsiteX6" fmla="*/ 813915 w 1387129"/>
                <a:gd name="connsiteY6" fmla="*/ 833556 h 1518214"/>
                <a:gd name="connsiteX7" fmla="*/ 784228 w 1387129"/>
                <a:gd name="connsiteY7" fmla="*/ 1209456 h 1518214"/>
                <a:gd name="connsiteX8" fmla="*/ 849085 w 1387129"/>
                <a:gd name="connsiteY8" fmla="*/ 1214024 h 1518214"/>
                <a:gd name="connsiteX9" fmla="*/ 741293 w 1387129"/>
                <a:gd name="connsiteY9" fmla="*/ 1518214 h 1518214"/>
                <a:gd name="connsiteX10" fmla="*/ 208731 w 1387129"/>
                <a:gd name="connsiteY10" fmla="*/ 1505425 h 1518214"/>
                <a:gd name="connsiteX11" fmla="*/ 146613 w 1387129"/>
                <a:gd name="connsiteY11" fmla="*/ 1166522 h 1518214"/>
                <a:gd name="connsiteX12" fmla="*/ 209645 w 1387129"/>
                <a:gd name="connsiteY12" fmla="*/ 1196667 h 1518214"/>
                <a:gd name="connsiteX13" fmla="*/ 178117 w 1387129"/>
                <a:gd name="connsiteY13" fmla="*/ 715869 h 1518214"/>
                <a:gd name="connsiteX14" fmla="*/ 261713 w 1387129"/>
                <a:gd name="connsiteY14" fmla="*/ 747232 h 1518214"/>
                <a:gd name="connsiteX15" fmla="*/ 0 w 1387129"/>
                <a:gd name="connsiteY15" fmla="*/ 278613 h 1518214"/>
                <a:gd name="connsiteX16" fmla="*/ 291858 w 1387129"/>
                <a:gd name="connsiteY16" fmla="*/ 154379 h 1518214"/>
                <a:gd name="connsiteX17" fmla="*/ 442584 w 1387129"/>
                <a:gd name="connsiteY17" fmla="*/ 405588 h 1518214"/>
                <a:gd name="connsiteX18" fmla="*/ 548091 w 1387129"/>
                <a:gd name="connsiteY18" fmla="*/ 0 h 1518214"/>
                <a:gd name="connsiteX0" fmla="*/ 838124 w 1374340"/>
                <a:gd name="connsiteY0" fmla="*/ 40651 h 1518214"/>
                <a:gd name="connsiteX1" fmla="*/ 854566 w 1374340"/>
                <a:gd name="connsiteY1" fmla="*/ 516120 h 1518214"/>
                <a:gd name="connsiteX2" fmla="*/ 1156017 w 1374340"/>
                <a:gd name="connsiteY2" fmla="*/ 335250 h 1518214"/>
                <a:gd name="connsiteX3" fmla="*/ 1374340 w 1374340"/>
                <a:gd name="connsiteY3" fmla="*/ 509269 h 1518214"/>
                <a:gd name="connsiteX4" fmla="*/ 823508 w 1374340"/>
                <a:gd name="connsiteY4" fmla="*/ 765960 h 1518214"/>
                <a:gd name="connsiteX5" fmla="*/ 910288 w 1374340"/>
                <a:gd name="connsiteY5" fmla="*/ 785598 h 1518214"/>
                <a:gd name="connsiteX6" fmla="*/ 813915 w 1374340"/>
                <a:gd name="connsiteY6" fmla="*/ 833556 h 1518214"/>
                <a:gd name="connsiteX7" fmla="*/ 784228 w 1374340"/>
                <a:gd name="connsiteY7" fmla="*/ 1209456 h 1518214"/>
                <a:gd name="connsiteX8" fmla="*/ 849085 w 1374340"/>
                <a:gd name="connsiteY8" fmla="*/ 1214024 h 1518214"/>
                <a:gd name="connsiteX9" fmla="*/ 741293 w 1374340"/>
                <a:gd name="connsiteY9" fmla="*/ 1518214 h 1518214"/>
                <a:gd name="connsiteX10" fmla="*/ 208731 w 1374340"/>
                <a:gd name="connsiteY10" fmla="*/ 1505425 h 1518214"/>
                <a:gd name="connsiteX11" fmla="*/ 146613 w 1374340"/>
                <a:gd name="connsiteY11" fmla="*/ 1166522 h 1518214"/>
                <a:gd name="connsiteX12" fmla="*/ 209645 w 1374340"/>
                <a:gd name="connsiteY12" fmla="*/ 1196667 h 1518214"/>
                <a:gd name="connsiteX13" fmla="*/ 178117 w 1374340"/>
                <a:gd name="connsiteY13" fmla="*/ 715869 h 1518214"/>
                <a:gd name="connsiteX14" fmla="*/ 261713 w 1374340"/>
                <a:gd name="connsiteY14" fmla="*/ 747232 h 1518214"/>
                <a:gd name="connsiteX15" fmla="*/ 0 w 1374340"/>
                <a:gd name="connsiteY15" fmla="*/ 278613 h 1518214"/>
                <a:gd name="connsiteX16" fmla="*/ 291858 w 1374340"/>
                <a:gd name="connsiteY16" fmla="*/ 154379 h 1518214"/>
                <a:gd name="connsiteX17" fmla="*/ 442584 w 1374340"/>
                <a:gd name="connsiteY17" fmla="*/ 405588 h 1518214"/>
                <a:gd name="connsiteX18" fmla="*/ 548091 w 1374340"/>
                <a:gd name="connsiteY18" fmla="*/ 0 h 1518214"/>
                <a:gd name="connsiteX0" fmla="*/ 838124 w 1374340"/>
                <a:gd name="connsiteY0" fmla="*/ 40651 h 1518214"/>
                <a:gd name="connsiteX1" fmla="*/ 854566 w 1374340"/>
                <a:gd name="connsiteY1" fmla="*/ 516120 h 1518214"/>
                <a:gd name="connsiteX2" fmla="*/ 1156017 w 1374340"/>
                <a:gd name="connsiteY2" fmla="*/ 335250 h 1518214"/>
                <a:gd name="connsiteX3" fmla="*/ 1374340 w 1374340"/>
                <a:gd name="connsiteY3" fmla="*/ 509269 h 1518214"/>
                <a:gd name="connsiteX4" fmla="*/ 823508 w 1374340"/>
                <a:gd name="connsiteY4" fmla="*/ 765960 h 1518214"/>
                <a:gd name="connsiteX5" fmla="*/ 910288 w 1374340"/>
                <a:gd name="connsiteY5" fmla="*/ 785598 h 1518214"/>
                <a:gd name="connsiteX6" fmla="*/ 813915 w 1374340"/>
                <a:gd name="connsiteY6" fmla="*/ 833556 h 1518214"/>
                <a:gd name="connsiteX7" fmla="*/ 784228 w 1374340"/>
                <a:gd name="connsiteY7" fmla="*/ 1209456 h 1518214"/>
                <a:gd name="connsiteX8" fmla="*/ 849085 w 1374340"/>
                <a:gd name="connsiteY8" fmla="*/ 1214024 h 1518214"/>
                <a:gd name="connsiteX9" fmla="*/ 741293 w 1374340"/>
                <a:gd name="connsiteY9" fmla="*/ 1518214 h 1518214"/>
                <a:gd name="connsiteX10" fmla="*/ 208731 w 1374340"/>
                <a:gd name="connsiteY10" fmla="*/ 1505425 h 1518214"/>
                <a:gd name="connsiteX11" fmla="*/ 146613 w 1374340"/>
                <a:gd name="connsiteY11" fmla="*/ 1166522 h 1518214"/>
                <a:gd name="connsiteX12" fmla="*/ 209645 w 1374340"/>
                <a:gd name="connsiteY12" fmla="*/ 1196667 h 1518214"/>
                <a:gd name="connsiteX13" fmla="*/ 178117 w 1374340"/>
                <a:gd name="connsiteY13" fmla="*/ 715869 h 1518214"/>
                <a:gd name="connsiteX14" fmla="*/ 261713 w 1374340"/>
                <a:gd name="connsiteY14" fmla="*/ 747232 h 1518214"/>
                <a:gd name="connsiteX15" fmla="*/ 0 w 1374340"/>
                <a:gd name="connsiteY15" fmla="*/ 278613 h 1518214"/>
                <a:gd name="connsiteX16" fmla="*/ 291858 w 1374340"/>
                <a:gd name="connsiteY16" fmla="*/ 154379 h 1518214"/>
                <a:gd name="connsiteX17" fmla="*/ 442584 w 1374340"/>
                <a:gd name="connsiteY17" fmla="*/ 405588 h 1518214"/>
                <a:gd name="connsiteX18" fmla="*/ 548091 w 1374340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8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8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26382"/>
                <a:gd name="connsiteY0" fmla="*/ 40651 h 1518214"/>
                <a:gd name="connsiteX1" fmla="*/ 854566 w 1326382"/>
                <a:gd name="connsiteY1" fmla="*/ 516120 h 1518214"/>
                <a:gd name="connsiteX2" fmla="*/ 1156017 w 1326382"/>
                <a:gd name="connsiteY2" fmla="*/ 335250 h 1518214"/>
                <a:gd name="connsiteX3" fmla="*/ 1326382 w 1326382"/>
                <a:gd name="connsiteY3" fmla="*/ 442128 h 1518214"/>
                <a:gd name="connsiteX4" fmla="*/ 823508 w 1326382"/>
                <a:gd name="connsiteY4" fmla="*/ 765960 h 1518214"/>
                <a:gd name="connsiteX5" fmla="*/ 910288 w 1326382"/>
                <a:gd name="connsiteY5" fmla="*/ 785598 h 1518214"/>
                <a:gd name="connsiteX6" fmla="*/ 813915 w 1326382"/>
                <a:gd name="connsiteY6" fmla="*/ 833556 h 1518214"/>
                <a:gd name="connsiteX7" fmla="*/ 784228 w 1326382"/>
                <a:gd name="connsiteY7" fmla="*/ 1209456 h 1518214"/>
                <a:gd name="connsiteX8" fmla="*/ 849085 w 1326382"/>
                <a:gd name="connsiteY8" fmla="*/ 1214024 h 1518214"/>
                <a:gd name="connsiteX9" fmla="*/ 741293 w 1326382"/>
                <a:gd name="connsiteY9" fmla="*/ 1518214 h 1518214"/>
                <a:gd name="connsiteX10" fmla="*/ 208731 w 1326382"/>
                <a:gd name="connsiteY10" fmla="*/ 1505425 h 1518214"/>
                <a:gd name="connsiteX11" fmla="*/ 146613 w 1326382"/>
                <a:gd name="connsiteY11" fmla="*/ 1166522 h 1518214"/>
                <a:gd name="connsiteX12" fmla="*/ 209645 w 1326382"/>
                <a:gd name="connsiteY12" fmla="*/ 1196667 h 1518214"/>
                <a:gd name="connsiteX13" fmla="*/ 178117 w 1326382"/>
                <a:gd name="connsiteY13" fmla="*/ 715869 h 1518214"/>
                <a:gd name="connsiteX14" fmla="*/ 261713 w 1326382"/>
                <a:gd name="connsiteY14" fmla="*/ 747232 h 1518214"/>
                <a:gd name="connsiteX15" fmla="*/ 0 w 1326382"/>
                <a:gd name="connsiteY15" fmla="*/ 278613 h 1518214"/>
                <a:gd name="connsiteX16" fmla="*/ 291858 w 1326382"/>
                <a:gd name="connsiteY16" fmla="*/ 154379 h 1518214"/>
                <a:gd name="connsiteX17" fmla="*/ 442584 w 1326382"/>
                <a:gd name="connsiteY17" fmla="*/ 405588 h 1518214"/>
                <a:gd name="connsiteX18" fmla="*/ 548091 w 1326382"/>
                <a:gd name="connsiteY18" fmla="*/ 0 h 1518214"/>
                <a:gd name="connsiteX0" fmla="*/ 838124 w 1326382"/>
                <a:gd name="connsiteY0" fmla="*/ 40651 h 1518214"/>
                <a:gd name="connsiteX1" fmla="*/ 854566 w 1326382"/>
                <a:gd name="connsiteY1" fmla="*/ 516120 h 1518214"/>
                <a:gd name="connsiteX2" fmla="*/ 1156017 w 1326382"/>
                <a:gd name="connsiteY2" fmla="*/ 335250 h 1518214"/>
                <a:gd name="connsiteX3" fmla="*/ 1326382 w 1326382"/>
                <a:gd name="connsiteY3" fmla="*/ 442128 h 1518214"/>
                <a:gd name="connsiteX4" fmla="*/ 823508 w 1326382"/>
                <a:gd name="connsiteY4" fmla="*/ 765960 h 1518214"/>
                <a:gd name="connsiteX5" fmla="*/ 910288 w 1326382"/>
                <a:gd name="connsiteY5" fmla="*/ 785598 h 1518214"/>
                <a:gd name="connsiteX6" fmla="*/ 813915 w 1326382"/>
                <a:gd name="connsiteY6" fmla="*/ 833556 h 1518214"/>
                <a:gd name="connsiteX7" fmla="*/ 784228 w 1326382"/>
                <a:gd name="connsiteY7" fmla="*/ 1209456 h 1518214"/>
                <a:gd name="connsiteX8" fmla="*/ 849085 w 1326382"/>
                <a:gd name="connsiteY8" fmla="*/ 1214024 h 1518214"/>
                <a:gd name="connsiteX9" fmla="*/ 741293 w 1326382"/>
                <a:gd name="connsiteY9" fmla="*/ 1518214 h 1518214"/>
                <a:gd name="connsiteX10" fmla="*/ 208731 w 1326382"/>
                <a:gd name="connsiteY10" fmla="*/ 1505425 h 1518214"/>
                <a:gd name="connsiteX11" fmla="*/ 146613 w 1326382"/>
                <a:gd name="connsiteY11" fmla="*/ 1166522 h 1518214"/>
                <a:gd name="connsiteX12" fmla="*/ 209645 w 1326382"/>
                <a:gd name="connsiteY12" fmla="*/ 1196667 h 1518214"/>
                <a:gd name="connsiteX13" fmla="*/ 178117 w 1326382"/>
                <a:gd name="connsiteY13" fmla="*/ 715869 h 1518214"/>
                <a:gd name="connsiteX14" fmla="*/ 261713 w 1326382"/>
                <a:gd name="connsiteY14" fmla="*/ 747232 h 1518214"/>
                <a:gd name="connsiteX15" fmla="*/ 0 w 1326382"/>
                <a:gd name="connsiteY15" fmla="*/ 278613 h 1518214"/>
                <a:gd name="connsiteX16" fmla="*/ 291858 w 1326382"/>
                <a:gd name="connsiteY16" fmla="*/ 154379 h 1518214"/>
                <a:gd name="connsiteX17" fmla="*/ 442584 w 1326382"/>
                <a:gd name="connsiteY17" fmla="*/ 405588 h 1518214"/>
                <a:gd name="connsiteX18" fmla="*/ 548091 w 1326382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54566 w 1345565"/>
                <a:gd name="connsiteY1" fmla="*/ 516120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91858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05588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21574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21574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21574 h 1518214"/>
                <a:gd name="connsiteX18" fmla="*/ 548091 w 1345565"/>
                <a:gd name="connsiteY18" fmla="*/ 0 h 1518214"/>
                <a:gd name="connsiteX0" fmla="*/ 838124 w 1345565"/>
                <a:gd name="connsiteY0" fmla="*/ 40651 h 1518214"/>
                <a:gd name="connsiteX1" fmla="*/ 832186 w 1345565"/>
                <a:gd name="connsiteY1" fmla="*/ 490542 h 1518214"/>
                <a:gd name="connsiteX2" fmla="*/ 1156017 w 1345565"/>
                <a:gd name="connsiteY2" fmla="*/ 335250 h 1518214"/>
                <a:gd name="connsiteX3" fmla="*/ 1345565 w 1345565"/>
                <a:gd name="connsiteY3" fmla="*/ 486889 h 1518214"/>
                <a:gd name="connsiteX4" fmla="*/ 823508 w 1345565"/>
                <a:gd name="connsiteY4" fmla="*/ 765960 h 1518214"/>
                <a:gd name="connsiteX5" fmla="*/ 910288 w 1345565"/>
                <a:gd name="connsiteY5" fmla="*/ 785598 h 1518214"/>
                <a:gd name="connsiteX6" fmla="*/ 813915 w 1345565"/>
                <a:gd name="connsiteY6" fmla="*/ 833556 h 1518214"/>
                <a:gd name="connsiteX7" fmla="*/ 784228 w 1345565"/>
                <a:gd name="connsiteY7" fmla="*/ 1209456 h 1518214"/>
                <a:gd name="connsiteX8" fmla="*/ 849085 w 1345565"/>
                <a:gd name="connsiteY8" fmla="*/ 1214024 h 1518214"/>
                <a:gd name="connsiteX9" fmla="*/ 741293 w 1345565"/>
                <a:gd name="connsiteY9" fmla="*/ 1518214 h 1518214"/>
                <a:gd name="connsiteX10" fmla="*/ 208731 w 1345565"/>
                <a:gd name="connsiteY10" fmla="*/ 1505425 h 1518214"/>
                <a:gd name="connsiteX11" fmla="*/ 146613 w 1345565"/>
                <a:gd name="connsiteY11" fmla="*/ 1166522 h 1518214"/>
                <a:gd name="connsiteX12" fmla="*/ 209645 w 1345565"/>
                <a:gd name="connsiteY12" fmla="*/ 1196667 h 1518214"/>
                <a:gd name="connsiteX13" fmla="*/ 178117 w 1345565"/>
                <a:gd name="connsiteY13" fmla="*/ 715869 h 1518214"/>
                <a:gd name="connsiteX14" fmla="*/ 261713 w 1345565"/>
                <a:gd name="connsiteY14" fmla="*/ 747232 h 1518214"/>
                <a:gd name="connsiteX15" fmla="*/ 0 w 1345565"/>
                <a:gd name="connsiteY15" fmla="*/ 278613 h 1518214"/>
                <a:gd name="connsiteX16" fmla="*/ 256689 w 1345565"/>
                <a:gd name="connsiteY16" fmla="*/ 154379 h 1518214"/>
                <a:gd name="connsiteX17" fmla="*/ 442584 w 1345565"/>
                <a:gd name="connsiteY17" fmla="*/ 421574 h 1518214"/>
                <a:gd name="connsiteX18" fmla="*/ 548091 w 1345565"/>
                <a:gd name="connsiteY18" fmla="*/ 0 h 1518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45565" h="1518214">
                  <a:moveTo>
                    <a:pt x="838124" y="40651"/>
                  </a:moveTo>
                  <a:cubicBezTo>
                    <a:pt x="836145" y="190615"/>
                    <a:pt x="834165" y="340578"/>
                    <a:pt x="832186" y="490542"/>
                  </a:cubicBezTo>
                  <a:cubicBezTo>
                    <a:pt x="940130" y="410003"/>
                    <a:pt x="1009707" y="358239"/>
                    <a:pt x="1156017" y="335250"/>
                  </a:cubicBezTo>
                  <a:cubicBezTo>
                    <a:pt x="1219200" y="385796"/>
                    <a:pt x="1269593" y="404371"/>
                    <a:pt x="1345565" y="486889"/>
                  </a:cubicBezTo>
                  <a:cubicBezTo>
                    <a:pt x="1037262" y="530888"/>
                    <a:pt x="904808" y="696382"/>
                    <a:pt x="823508" y="765960"/>
                  </a:cubicBezTo>
                  <a:cubicBezTo>
                    <a:pt x="837514" y="773572"/>
                    <a:pt x="854719" y="765197"/>
                    <a:pt x="910288" y="785598"/>
                  </a:cubicBezTo>
                  <a:cubicBezTo>
                    <a:pt x="837665" y="810110"/>
                    <a:pt x="848171" y="834622"/>
                    <a:pt x="813915" y="833556"/>
                  </a:cubicBezTo>
                  <a:lnTo>
                    <a:pt x="784228" y="1209456"/>
                  </a:lnTo>
                  <a:cubicBezTo>
                    <a:pt x="805847" y="1210979"/>
                    <a:pt x="814677" y="1209304"/>
                    <a:pt x="849085" y="1214024"/>
                  </a:cubicBezTo>
                  <a:cubicBezTo>
                    <a:pt x="768394" y="1328210"/>
                    <a:pt x="754844" y="1442395"/>
                    <a:pt x="741293" y="1518214"/>
                  </a:cubicBezTo>
                  <a:lnTo>
                    <a:pt x="208731" y="1505425"/>
                  </a:lnTo>
                  <a:cubicBezTo>
                    <a:pt x="209340" y="1346631"/>
                    <a:pt x="203554" y="1293344"/>
                    <a:pt x="146613" y="1166522"/>
                  </a:cubicBezTo>
                  <a:cubicBezTo>
                    <a:pt x="190002" y="1187227"/>
                    <a:pt x="191832" y="1182356"/>
                    <a:pt x="209645" y="1196667"/>
                  </a:cubicBezTo>
                  <a:cubicBezTo>
                    <a:pt x="223647" y="1048124"/>
                    <a:pt x="263228" y="800468"/>
                    <a:pt x="178117" y="715869"/>
                  </a:cubicBezTo>
                  <a:lnTo>
                    <a:pt x="261713" y="747232"/>
                  </a:lnTo>
                  <a:cubicBezTo>
                    <a:pt x="273589" y="660298"/>
                    <a:pt x="218324" y="506223"/>
                    <a:pt x="0" y="278613"/>
                  </a:cubicBezTo>
                  <a:lnTo>
                    <a:pt x="256689" y="154379"/>
                  </a:lnTo>
                  <a:cubicBezTo>
                    <a:pt x="357021" y="234918"/>
                    <a:pt x="380619" y="337838"/>
                    <a:pt x="442584" y="421574"/>
                  </a:cubicBezTo>
                  <a:lnTo>
                    <a:pt x="548091" y="0"/>
                  </a:lnTo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6" name="타원 112">
              <a:extLst>
                <a:ext uri="{FF2B5EF4-FFF2-40B4-BE49-F238E27FC236}">
                  <a16:creationId xmlns:a16="http://schemas.microsoft.com/office/drawing/2014/main" id="{6D8C8BFA-CB0B-4673-9865-F7A99F699F86}"/>
                </a:ext>
              </a:extLst>
            </p:cNvPr>
            <p:cNvSpPr/>
            <p:nvPr/>
          </p:nvSpPr>
          <p:spPr>
            <a:xfrm rot="1023001">
              <a:off x="8872391" y="2752794"/>
              <a:ext cx="876262" cy="72065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" name="타원 113">
              <a:extLst>
                <a:ext uri="{FF2B5EF4-FFF2-40B4-BE49-F238E27FC236}">
                  <a16:creationId xmlns:a16="http://schemas.microsoft.com/office/drawing/2014/main" id="{DEC425AF-CF87-4026-B550-C8302DA99401}"/>
                </a:ext>
              </a:extLst>
            </p:cNvPr>
            <p:cNvSpPr/>
            <p:nvPr/>
          </p:nvSpPr>
          <p:spPr>
            <a:xfrm rot="1023001">
              <a:off x="8739631" y="2136731"/>
              <a:ext cx="1017624" cy="95697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" name="타원 114">
              <a:extLst>
                <a:ext uri="{FF2B5EF4-FFF2-40B4-BE49-F238E27FC236}">
                  <a16:creationId xmlns:a16="http://schemas.microsoft.com/office/drawing/2014/main" id="{2D18C442-31F9-4205-99EC-9930357EBF4F}"/>
                </a:ext>
              </a:extLst>
            </p:cNvPr>
            <p:cNvSpPr/>
            <p:nvPr/>
          </p:nvSpPr>
          <p:spPr>
            <a:xfrm rot="1023001">
              <a:off x="8781329" y="1841640"/>
              <a:ext cx="650363" cy="611599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타원 115">
              <a:extLst>
                <a:ext uri="{FF2B5EF4-FFF2-40B4-BE49-F238E27FC236}">
                  <a16:creationId xmlns:a16="http://schemas.microsoft.com/office/drawing/2014/main" id="{0F66855C-2502-466F-BD10-D5EE2DF5BE81}"/>
                </a:ext>
              </a:extLst>
            </p:cNvPr>
            <p:cNvSpPr/>
            <p:nvPr/>
          </p:nvSpPr>
          <p:spPr>
            <a:xfrm rot="1023001">
              <a:off x="8227747" y="1544656"/>
              <a:ext cx="942587" cy="1019122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  <p:sp>
          <p:nvSpPr>
            <p:cNvPr id="30" name="타원 116">
              <a:extLst>
                <a:ext uri="{FF2B5EF4-FFF2-40B4-BE49-F238E27FC236}">
                  <a16:creationId xmlns:a16="http://schemas.microsoft.com/office/drawing/2014/main" id="{734F0B7B-CB21-487D-B832-42C342D451EF}"/>
                </a:ext>
              </a:extLst>
            </p:cNvPr>
            <p:cNvSpPr/>
            <p:nvPr/>
          </p:nvSpPr>
          <p:spPr>
            <a:xfrm rot="1023001">
              <a:off x="7793056" y="1695490"/>
              <a:ext cx="942587" cy="88640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타원 117">
              <a:extLst>
                <a:ext uri="{FF2B5EF4-FFF2-40B4-BE49-F238E27FC236}">
                  <a16:creationId xmlns:a16="http://schemas.microsoft.com/office/drawing/2014/main" id="{AF8C0FC4-5C1A-4155-8E02-E9A906AF60C0}"/>
                </a:ext>
              </a:extLst>
            </p:cNvPr>
            <p:cNvSpPr/>
            <p:nvPr/>
          </p:nvSpPr>
          <p:spPr>
            <a:xfrm rot="1023001">
              <a:off x="7329654" y="1926595"/>
              <a:ext cx="942587" cy="886405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타원 118">
              <a:extLst>
                <a:ext uri="{FF2B5EF4-FFF2-40B4-BE49-F238E27FC236}">
                  <a16:creationId xmlns:a16="http://schemas.microsoft.com/office/drawing/2014/main" id="{8FF67DCE-C317-41FE-975D-75A54AAAB0E2}"/>
                </a:ext>
              </a:extLst>
            </p:cNvPr>
            <p:cNvSpPr/>
            <p:nvPr/>
          </p:nvSpPr>
          <p:spPr>
            <a:xfrm rot="1023001">
              <a:off x="7322818" y="2549785"/>
              <a:ext cx="782358" cy="73572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" name="타원 119">
              <a:extLst>
                <a:ext uri="{FF2B5EF4-FFF2-40B4-BE49-F238E27FC236}">
                  <a16:creationId xmlns:a16="http://schemas.microsoft.com/office/drawing/2014/main" id="{03A9AEA8-135E-412C-9EB2-4E218790D3AA}"/>
                </a:ext>
              </a:extLst>
            </p:cNvPr>
            <p:cNvSpPr/>
            <p:nvPr/>
          </p:nvSpPr>
          <p:spPr>
            <a:xfrm rot="1023001">
              <a:off x="8073501" y="2415555"/>
              <a:ext cx="797355" cy="6557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34" name="그룹 69">
            <a:extLst>
              <a:ext uri="{FF2B5EF4-FFF2-40B4-BE49-F238E27FC236}">
                <a16:creationId xmlns:a16="http://schemas.microsoft.com/office/drawing/2014/main" id="{F0FA35C5-3D9C-409A-BA59-863F3B907FB5}"/>
              </a:ext>
            </a:extLst>
          </p:cNvPr>
          <p:cNvGrpSpPr/>
          <p:nvPr/>
        </p:nvGrpSpPr>
        <p:grpSpPr>
          <a:xfrm>
            <a:off x="4712894" y="5167488"/>
            <a:ext cx="372956" cy="425490"/>
            <a:chOff x="3434152" y="428041"/>
            <a:chExt cx="4718078" cy="5382655"/>
          </a:xfrm>
          <a:solidFill>
            <a:schemeClr val="bg1"/>
          </a:solidFill>
        </p:grpSpPr>
        <p:sp>
          <p:nvSpPr>
            <p:cNvPr id="35" name="자유형: 도형 70">
              <a:extLst>
                <a:ext uri="{FF2B5EF4-FFF2-40B4-BE49-F238E27FC236}">
                  <a16:creationId xmlns:a16="http://schemas.microsoft.com/office/drawing/2014/main" id="{E253AEF1-8CEB-46C7-9D04-43E53E61F3BB}"/>
                </a:ext>
              </a:extLst>
            </p:cNvPr>
            <p:cNvSpPr/>
            <p:nvPr/>
          </p:nvSpPr>
          <p:spPr>
            <a:xfrm>
              <a:off x="3434152" y="3168165"/>
              <a:ext cx="2828668" cy="2642531"/>
            </a:xfrm>
            <a:custGeom>
              <a:avLst/>
              <a:gdLst>
                <a:gd name="connsiteX0" fmla="*/ 712436 w 2824318"/>
                <a:gd name="connsiteY0" fmla="*/ 0 h 2637716"/>
                <a:gd name="connsiteX1" fmla="*/ 713966 w 2824318"/>
                <a:gd name="connsiteY1" fmla="*/ 10020 h 2637716"/>
                <a:gd name="connsiteX2" fmla="*/ 1669770 w 2824318"/>
                <a:gd name="connsiteY2" fmla="*/ 789023 h 2637716"/>
                <a:gd name="connsiteX3" fmla="*/ 2478775 w 2824318"/>
                <a:gd name="connsiteY3" fmla="*/ 358879 h 2637716"/>
                <a:gd name="connsiteX4" fmla="*/ 2499521 w 2824318"/>
                <a:gd name="connsiteY4" fmla="*/ 324730 h 2637716"/>
                <a:gd name="connsiteX5" fmla="*/ 2501850 w 2824318"/>
                <a:gd name="connsiteY5" fmla="*/ 327293 h 2637716"/>
                <a:gd name="connsiteX6" fmla="*/ 2824318 w 2824318"/>
                <a:gd name="connsiteY6" fmla="*/ 1225557 h 2637716"/>
                <a:gd name="connsiteX7" fmla="*/ 1412159 w 2824318"/>
                <a:gd name="connsiteY7" fmla="*/ 2637716 h 2637716"/>
                <a:gd name="connsiteX8" fmla="*/ 0 w 2824318"/>
                <a:gd name="connsiteY8" fmla="*/ 1225557 h 2637716"/>
                <a:gd name="connsiteX9" fmla="*/ 622608 w 2824318"/>
                <a:gd name="connsiteY9" fmla="*/ 54573 h 2637716"/>
                <a:gd name="connsiteX0" fmla="*/ 622608 w 2824318"/>
                <a:gd name="connsiteY0" fmla="*/ 44553 h 2627696"/>
                <a:gd name="connsiteX1" fmla="*/ 713966 w 2824318"/>
                <a:gd name="connsiteY1" fmla="*/ 0 h 2627696"/>
                <a:gd name="connsiteX2" fmla="*/ 1669770 w 2824318"/>
                <a:gd name="connsiteY2" fmla="*/ 779003 h 2627696"/>
                <a:gd name="connsiteX3" fmla="*/ 2478775 w 2824318"/>
                <a:gd name="connsiteY3" fmla="*/ 348859 h 2627696"/>
                <a:gd name="connsiteX4" fmla="*/ 2499521 w 2824318"/>
                <a:gd name="connsiteY4" fmla="*/ 314710 h 2627696"/>
                <a:gd name="connsiteX5" fmla="*/ 2501850 w 2824318"/>
                <a:gd name="connsiteY5" fmla="*/ 317273 h 2627696"/>
                <a:gd name="connsiteX6" fmla="*/ 2824318 w 2824318"/>
                <a:gd name="connsiteY6" fmla="*/ 1215537 h 2627696"/>
                <a:gd name="connsiteX7" fmla="*/ 1412159 w 2824318"/>
                <a:gd name="connsiteY7" fmla="*/ 2627696 h 2627696"/>
                <a:gd name="connsiteX8" fmla="*/ 0 w 2824318"/>
                <a:gd name="connsiteY8" fmla="*/ 1215537 h 2627696"/>
                <a:gd name="connsiteX9" fmla="*/ 622608 w 2824318"/>
                <a:gd name="connsiteY9" fmla="*/ 44553 h 2627696"/>
                <a:gd name="connsiteX0" fmla="*/ 622608 w 2824318"/>
                <a:gd name="connsiteY0" fmla="*/ 0 h 2583143"/>
                <a:gd name="connsiteX1" fmla="*/ 1669770 w 2824318"/>
                <a:gd name="connsiteY1" fmla="*/ 734450 h 2583143"/>
                <a:gd name="connsiteX2" fmla="*/ 2478775 w 2824318"/>
                <a:gd name="connsiteY2" fmla="*/ 304306 h 2583143"/>
                <a:gd name="connsiteX3" fmla="*/ 2499521 w 2824318"/>
                <a:gd name="connsiteY3" fmla="*/ 270157 h 2583143"/>
                <a:gd name="connsiteX4" fmla="*/ 2501850 w 2824318"/>
                <a:gd name="connsiteY4" fmla="*/ 272720 h 2583143"/>
                <a:gd name="connsiteX5" fmla="*/ 2824318 w 2824318"/>
                <a:gd name="connsiteY5" fmla="*/ 1170984 h 2583143"/>
                <a:gd name="connsiteX6" fmla="*/ 1412159 w 2824318"/>
                <a:gd name="connsiteY6" fmla="*/ 2583143 h 2583143"/>
                <a:gd name="connsiteX7" fmla="*/ 0 w 2824318"/>
                <a:gd name="connsiteY7" fmla="*/ 1170984 h 2583143"/>
                <a:gd name="connsiteX8" fmla="*/ 622608 w 2824318"/>
                <a:gd name="connsiteY8" fmla="*/ 0 h 2583143"/>
                <a:gd name="connsiteX0" fmla="*/ 622608 w 2824318"/>
                <a:gd name="connsiteY0" fmla="*/ 0 h 2583143"/>
                <a:gd name="connsiteX1" fmla="*/ 1669770 w 2824318"/>
                <a:gd name="connsiteY1" fmla="*/ 734450 h 2583143"/>
                <a:gd name="connsiteX2" fmla="*/ 2499521 w 2824318"/>
                <a:gd name="connsiteY2" fmla="*/ 270157 h 2583143"/>
                <a:gd name="connsiteX3" fmla="*/ 2501850 w 2824318"/>
                <a:gd name="connsiteY3" fmla="*/ 272720 h 2583143"/>
                <a:gd name="connsiteX4" fmla="*/ 2824318 w 2824318"/>
                <a:gd name="connsiteY4" fmla="*/ 1170984 h 2583143"/>
                <a:gd name="connsiteX5" fmla="*/ 1412159 w 2824318"/>
                <a:gd name="connsiteY5" fmla="*/ 2583143 h 2583143"/>
                <a:gd name="connsiteX6" fmla="*/ 0 w 2824318"/>
                <a:gd name="connsiteY6" fmla="*/ 1170984 h 2583143"/>
                <a:gd name="connsiteX7" fmla="*/ 622608 w 2824318"/>
                <a:gd name="connsiteY7" fmla="*/ 0 h 2583143"/>
                <a:gd name="connsiteX0" fmla="*/ 622608 w 2824318"/>
                <a:gd name="connsiteY0" fmla="*/ 0 h 2583143"/>
                <a:gd name="connsiteX1" fmla="*/ 1611404 w 2824318"/>
                <a:gd name="connsiteY1" fmla="*/ 209157 h 2583143"/>
                <a:gd name="connsiteX2" fmla="*/ 2499521 w 2824318"/>
                <a:gd name="connsiteY2" fmla="*/ 270157 h 2583143"/>
                <a:gd name="connsiteX3" fmla="*/ 2501850 w 2824318"/>
                <a:gd name="connsiteY3" fmla="*/ 272720 h 2583143"/>
                <a:gd name="connsiteX4" fmla="*/ 2824318 w 2824318"/>
                <a:gd name="connsiteY4" fmla="*/ 1170984 h 2583143"/>
                <a:gd name="connsiteX5" fmla="*/ 1412159 w 2824318"/>
                <a:gd name="connsiteY5" fmla="*/ 2583143 h 2583143"/>
                <a:gd name="connsiteX6" fmla="*/ 0 w 2824318"/>
                <a:gd name="connsiteY6" fmla="*/ 1170984 h 2583143"/>
                <a:gd name="connsiteX7" fmla="*/ 622608 w 2824318"/>
                <a:gd name="connsiteY7" fmla="*/ 0 h 2583143"/>
                <a:gd name="connsiteX0" fmla="*/ 622608 w 2824318"/>
                <a:gd name="connsiteY0" fmla="*/ 0 h 2583143"/>
                <a:gd name="connsiteX1" fmla="*/ 1611404 w 2824318"/>
                <a:gd name="connsiteY1" fmla="*/ 209157 h 2583143"/>
                <a:gd name="connsiteX2" fmla="*/ 2499521 w 2824318"/>
                <a:gd name="connsiteY2" fmla="*/ 270157 h 2583143"/>
                <a:gd name="connsiteX3" fmla="*/ 2501850 w 2824318"/>
                <a:gd name="connsiteY3" fmla="*/ 272720 h 2583143"/>
                <a:gd name="connsiteX4" fmla="*/ 2824318 w 2824318"/>
                <a:gd name="connsiteY4" fmla="*/ 1170984 h 2583143"/>
                <a:gd name="connsiteX5" fmla="*/ 1412159 w 2824318"/>
                <a:gd name="connsiteY5" fmla="*/ 2583143 h 2583143"/>
                <a:gd name="connsiteX6" fmla="*/ 0 w 2824318"/>
                <a:gd name="connsiteY6" fmla="*/ 1170984 h 2583143"/>
                <a:gd name="connsiteX7" fmla="*/ 622608 w 2824318"/>
                <a:gd name="connsiteY7" fmla="*/ 0 h 2583143"/>
                <a:gd name="connsiteX0" fmla="*/ 622608 w 2824318"/>
                <a:gd name="connsiteY0" fmla="*/ 62490 h 2645633"/>
                <a:gd name="connsiteX1" fmla="*/ 1611404 w 2824318"/>
                <a:gd name="connsiteY1" fmla="*/ 271647 h 2645633"/>
                <a:gd name="connsiteX2" fmla="*/ 2499521 w 2824318"/>
                <a:gd name="connsiteY2" fmla="*/ 332647 h 2645633"/>
                <a:gd name="connsiteX3" fmla="*/ 2501850 w 2824318"/>
                <a:gd name="connsiteY3" fmla="*/ 335210 h 2645633"/>
                <a:gd name="connsiteX4" fmla="*/ 2824318 w 2824318"/>
                <a:gd name="connsiteY4" fmla="*/ 1233474 h 2645633"/>
                <a:gd name="connsiteX5" fmla="*/ 1412159 w 2824318"/>
                <a:gd name="connsiteY5" fmla="*/ 2645633 h 2645633"/>
                <a:gd name="connsiteX6" fmla="*/ 0 w 2824318"/>
                <a:gd name="connsiteY6" fmla="*/ 1233474 h 2645633"/>
                <a:gd name="connsiteX7" fmla="*/ 622608 w 2824318"/>
                <a:gd name="connsiteY7" fmla="*/ 62490 h 2645633"/>
                <a:gd name="connsiteX0" fmla="*/ 622608 w 2824318"/>
                <a:gd name="connsiteY0" fmla="*/ 44328 h 2627471"/>
                <a:gd name="connsiteX1" fmla="*/ 1611404 w 2824318"/>
                <a:gd name="connsiteY1" fmla="*/ 253485 h 2627471"/>
                <a:gd name="connsiteX2" fmla="*/ 2499521 w 2824318"/>
                <a:gd name="connsiteY2" fmla="*/ 314485 h 2627471"/>
                <a:gd name="connsiteX3" fmla="*/ 2501850 w 2824318"/>
                <a:gd name="connsiteY3" fmla="*/ 317048 h 2627471"/>
                <a:gd name="connsiteX4" fmla="*/ 2824318 w 2824318"/>
                <a:gd name="connsiteY4" fmla="*/ 1215312 h 2627471"/>
                <a:gd name="connsiteX5" fmla="*/ 1412159 w 2824318"/>
                <a:gd name="connsiteY5" fmla="*/ 2627471 h 2627471"/>
                <a:gd name="connsiteX6" fmla="*/ 0 w 2824318"/>
                <a:gd name="connsiteY6" fmla="*/ 1215312 h 2627471"/>
                <a:gd name="connsiteX7" fmla="*/ 622608 w 2824318"/>
                <a:gd name="connsiteY7" fmla="*/ 44328 h 2627471"/>
                <a:gd name="connsiteX0" fmla="*/ 622608 w 2889940"/>
                <a:gd name="connsiteY0" fmla="*/ 44328 h 2627471"/>
                <a:gd name="connsiteX1" fmla="*/ 1611404 w 2889940"/>
                <a:gd name="connsiteY1" fmla="*/ 253485 h 2627471"/>
                <a:gd name="connsiteX2" fmla="*/ 2499521 w 2889940"/>
                <a:gd name="connsiteY2" fmla="*/ 314485 h 2627471"/>
                <a:gd name="connsiteX3" fmla="*/ 2550488 w 2889940"/>
                <a:gd name="connsiteY3" fmla="*/ 394869 h 2627471"/>
                <a:gd name="connsiteX4" fmla="*/ 2824318 w 2889940"/>
                <a:gd name="connsiteY4" fmla="*/ 1215312 h 2627471"/>
                <a:gd name="connsiteX5" fmla="*/ 1412159 w 2889940"/>
                <a:gd name="connsiteY5" fmla="*/ 2627471 h 2627471"/>
                <a:gd name="connsiteX6" fmla="*/ 0 w 2889940"/>
                <a:gd name="connsiteY6" fmla="*/ 1215312 h 2627471"/>
                <a:gd name="connsiteX7" fmla="*/ 622608 w 2889940"/>
                <a:gd name="connsiteY7" fmla="*/ 44328 h 2627471"/>
                <a:gd name="connsiteX0" fmla="*/ 622608 w 2890034"/>
                <a:gd name="connsiteY0" fmla="*/ 45414 h 2628557"/>
                <a:gd name="connsiteX1" fmla="*/ 1611404 w 2890034"/>
                <a:gd name="connsiteY1" fmla="*/ 254571 h 2628557"/>
                <a:gd name="connsiteX2" fmla="*/ 2550488 w 2890034"/>
                <a:gd name="connsiteY2" fmla="*/ 395955 h 2628557"/>
                <a:gd name="connsiteX3" fmla="*/ 2824318 w 2890034"/>
                <a:gd name="connsiteY3" fmla="*/ 1216398 h 2628557"/>
                <a:gd name="connsiteX4" fmla="*/ 1412159 w 2890034"/>
                <a:gd name="connsiteY4" fmla="*/ 2628557 h 2628557"/>
                <a:gd name="connsiteX5" fmla="*/ 0 w 2890034"/>
                <a:gd name="connsiteY5" fmla="*/ 1216398 h 2628557"/>
                <a:gd name="connsiteX6" fmla="*/ 622608 w 2890034"/>
                <a:gd name="connsiteY6" fmla="*/ 45414 h 2628557"/>
                <a:gd name="connsiteX0" fmla="*/ 622608 w 2825835"/>
                <a:gd name="connsiteY0" fmla="*/ 45414 h 2628557"/>
                <a:gd name="connsiteX1" fmla="*/ 1611404 w 2825835"/>
                <a:gd name="connsiteY1" fmla="*/ 254571 h 2628557"/>
                <a:gd name="connsiteX2" fmla="*/ 2550488 w 2825835"/>
                <a:gd name="connsiteY2" fmla="*/ 395955 h 2628557"/>
                <a:gd name="connsiteX3" fmla="*/ 2824318 w 2825835"/>
                <a:gd name="connsiteY3" fmla="*/ 1216398 h 2628557"/>
                <a:gd name="connsiteX4" fmla="*/ 1412159 w 2825835"/>
                <a:gd name="connsiteY4" fmla="*/ 2628557 h 2628557"/>
                <a:gd name="connsiteX5" fmla="*/ 0 w 2825835"/>
                <a:gd name="connsiteY5" fmla="*/ 1216398 h 2628557"/>
                <a:gd name="connsiteX6" fmla="*/ 622608 w 2825835"/>
                <a:gd name="connsiteY6" fmla="*/ 45414 h 2628557"/>
                <a:gd name="connsiteX0" fmla="*/ 622608 w 2831364"/>
                <a:gd name="connsiteY0" fmla="*/ 45414 h 2628557"/>
                <a:gd name="connsiteX1" fmla="*/ 1611404 w 2831364"/>
                <a:gd name="connsiteY1" fmla="*/ 254571 h 2628557"/>
                <a:gd name="connsiteX2" fmla="*/ 2550488 w 2831364"/>
                <a:gd name="connsiteY2" fmla="*/ 395955 h 2628557"/>
                <a:gd name="connsiteX3" fmla="*/ 2824318 w 2831364"/>
                <a:gd name="connsiteY3" fmla="*/ 1216398 h 2628557"/>
                <a:gd name="connsiteX4" fmla="*/ 1412159 w 2831364"/>
                <a:gd name="connsiteY4" fmla="*/ 2628557 h 2628557"/>
                <a:gd name="connsiteX5" fmla="*/ 0 w 2831364"/>
                <a:gd name="connsiteY5" fmla="*/ 1216398 h 2628557"/>
                <a:gd name="connsiteX6" fmla="*/ 622608 w 2831364"/>
                <a:gd name="connsiteY6" fmla="*/ 45414 h 2628557"/>
                <a:gd name="connsiteX0" fmla="*/ 622608 w 2828668"/>
                <a:gd name="connsiteY0" fmla="*/ 45414 h 2628557"/>
                <a:gd name="connsiteX1" fmla="*/ 1611404 w 2828668"/>
                <a:gd name="connsiteY1" fmla="*/ 254571 h 2628557"/>
                <a:gd name="connsiteX2" fmla="*/ 2550488 w 2828668"/>
                <a:gd name="connsiteY2" fmla="*/ 395955 h 2628557"/>
                <a:gd name="connsiteX3" fmla="*/ 2824318 w 2828668"/>
                <a:gd name="connsiteY3" fmla="*/ 1216398 h 2628557"/>
                <a:gd name="connsiteX4" fmla="*/ 1412159 w 2828668"/>
                <a:gd name="connsiteY4" fmla="*/ 2628557 h 2628557"/>
                <a:gd name="connsiteX5" fmla="*/ 0 w 2828668"/>
                <a:gd name="connsiteY5" fmla="*/ 1216398 h 2628557"/>
                <a:gd name="connsiteX6" fmla="*/ 622608 w 2828668"/>
                <a:gd name="connsiteY6" fmla="*/ 45414 h 2628557"/>
                <a:gd name="connsiteX0" fmla="*/ 622608 w 2828668"/>
                <a:gd name="connsiteY0" fmla="*/ 45414 h 2628557"/>
                <a:gd name="connsiteX1" fmla="*/ 1611404 w 2828668"/>
                <a:gd name="connsiteY1" fmla="*/ 254571 h 2628557"/>
                <a:gd name="connsiteX2" fmla="*/ 2550488 w 2828668"/>
                <a:gd name="connsiteY2" fmla="*/ 395955 h 2628557"/>
                <a:gd name="connsiteX3" fmla="*/ 2824318 w 2828668"/>
                <a:gd name="connsiteY3" fmla="*/ 1216398 h 2628557"/>
                <a:gd name="connsiteX4" fmla="*/ 1412159 w 2828668"/>
                <a:gd name="connsiteY4" fmla="*/ 2628557 h 2628557"/>
                <a:gd name="connsiteX5" fmla="*/ 0 w 2828668"/>
                <a:gd name="connsiteY5" fmla="*/ 1216398 h 2628557"/>
                <a:gd name="connsiteX6" fmla="*/ 622608 w 2828668"/>
                <a:gd name="connsiteY6" fmla="*/ 45414 h 2628557"/>
                <a:gd name="connsiteX0" fmla="*/ 622608 w 2828668"/>
                <a:gd name="connsiteY0" fmla="*/ 40000 h 2623143"/>
                <a:gd name="connsiteX1" fmla="*/ 1611404 w 2828668"/>
                <a:gd name="connsiteY1" fmla="*/ 307523 h 2623143"/>
                <a:gd name="connsiteX2" fmla="*/ 2550488 w 2828668"/>
                <a:gd name="connsiteY2" fmla="*/ 390541 h 2623143"/>
                <a:gd name="connsiteX3" fmla="*/ 2824318 w 2828668"/>
                <a:gd name="connsiteY3" fmla="*/ 1210984 h 2623143"/>
                <a:gd name="connsiteX4" fmla="*/ 1412159 w 2828668"/>
                <a:gd name="connsiteY4" fmla="*/ 2623143 h 2623143"/>
                <a:gd name="connsiteX5" fmla="*/ 0 w 2828668"/>
                <a:gd name="connsiteY5" fmla="*/ 1210984 h 2623143"/>
                <a:gd name="connsiteX6" fmla="*/ 622608 w 2828668"/>
                <a:gd name="connsiteY6" fmla="*/ 40000 h 2623143"/>
                <a:gd name="connsiteX0" fmla="*/ 622608 w 2828668"/>
                <a:gd name="connsiteY0" fmla="*/ 41537 h 2624680"/>
                <a:gd name="connsiteX1" fmla="*/ 1611404 w 2828668"/>
                <a:gd name="connsiteY1" fmla="*/ 309060 h 2624680"/>
                <a:gd name="connsiteX2" fmla="*/ 2550488 w 2828668"/>
                <a:gd name="connsiteY2" fmla="*/ 392078 h 2624680"/>
                <a:gd name="connsiteX3" fmla="*/ 2824318 w 2828668"/>
                <a:gd name="connsiteY3" fmla="*/ 1212521 h 2624680"/>
                <a:gd name="connsiteX4" fmla="*/ 1412159 w 2828668"/>
                <a:gd name="connsiteY4" fmla="*/ 2624680 h 2624680"/>
                <a:gd name="connsiteX5" fmla="*/ 0 w 2828668"/>
                <a:gd name="connsiteY5" fmla="*/ 1212521 h 2624680"/>
                <a:gd name="connsiteX6" fmla="*/ 622608 w 2828668"/>
                <a:gd name="connsiteY6" fmla="*/ 41537 h 2624680"/>
                <a:gd name="connsiteX0" fmla="*/ 622608 w 2828668"/>
                <a:gd name="connsiteY0" fmla="*/ 41537 h 2624680"/>
                <a:gd name="connsiteX1" fmla="*/ 1611404 w 2828668"/>
                <a:gd name="connsiteY1" fmla="*/ 309060 h 2624680"/>
                <a:gd name="connsiteX2" fmla="*/ 2550488 w 2828668"/>
                <a:gd name="connsiteY2" fmla="*/ 392078 h 2624680"/>
                <a:gd name="connsiteX3" fmla="*/ 2824318 w 2828668"/>
                <a:gd name="connsiteY3" fmla="*/ 1212521 h 2624680"/>
                <a:gd name="connsiteX4" fmla="*/ 1412159 w 2828668"/>
                <a:gd name="connsiteY4" fmla="*/ 2624680 h 2624680"/>
                <a:gd name="connsiteX5" fmla="*/ 0 w 2828668"/>
                <a:gd name="connsiteY5" fmla="*/ 1212521 h 2624680"/>
                <a:gd name="connsiteX6" fmla="*/ 622608 w 2828668"/>
                <a:gd name="connsiteY6" fmla="*/ 41537 h 2624680"/>
                <a:gd name="connsiteX0" fmla="*/ 622608 w 2828668"/>
                <a:gd name="connsiteY0" fmla="*/ 40000 h 2623143"/>
                <a:gd name="connsiteX1" fmla="*/ 1611404 w 2828668"/>
                <a:gd name="connsiteY1" fmla="*/ 307523 h 2623143"/>
                <a:gd name="connsiteX2" fmla="*/ 2550488 w 2828668"/>
                <a:gd name="connsiteY2" fmla="*/ 390541 h 2623143"/>
                <a:gd name="connsiteX3" fmla="*/ 2824318 w 2828668"/>
                <a:gd name="connsiteY3" fmla="*/ 1210984 h 2623143"/>
                <a:gd name="connsiteX4" fmla="*/ 1412159 w 2828668"/>
                <a:gd name="connsiteY4" fmla="*/ 2623143 h 2623143"/>
                <a:gd name="connsiteX5" fmla="*/ 0 w 2828668"/>
                <a:gd name="connsiteY5" fmla="*/ 1210984 h 2623143"/>
                <a:gd name="connsiteX6" fmla="*/ 622608 w 2828668"/>
                <a:gd name="connsiteY6" fmla="*/ 40000 h 2623143"/>
                <a:gd name="connsiteX0" fmla="*/ 700429 w 2828668"/>
                <a:gd name="connsiteY0" fmla="*/ 40684 h 2614100"/>
                <a:gd name="connsiteX1" fmla="*/ 1611404 w 2828668"/>
                <a:gd name="connsiteY1" fmla="*/ 298480 h 2614100"/>
                <a:gd name="connsiteX2" fmla="*/ 2550488 w 2828668"/>
                <a:gd name="connsiteY2" fmla="*/ 381498 h 2614100"/>
                <a:gd name="connsiteX3" fmla="*/ 2824318 w 2828668"/>
                <a:gd name="connsiteY3" fmla="*/ 1201941 h 2614100"/>
                <a:gd name="connsiteX4" fmla="*/ 1412159 w 2828668"/>
                <a:gd name="connsiteY4" fmla="*/ 2614100 h 2614100"/>
                <a:gd name="connsiteX5" fmla="*/ 0 w 2828668"/>
                <a:gd name="connsiteY5" fmla="*/ 1201941 h 2614100"/>
                <a:gd name="connsiteX6" fmla="*/ 700429 w 2828668"/>
                <a:gd name="connsiteY6" fmla="*/ 40684 h 2614100"/>
                <a:gd name="connsiteX0" fmla="*/ 700429 w 2828668"/>
                <a:gd name="connsiteY0" fmla="*/ 40684 h 2614100"/>
                <a:gd name="connsiteX1" fmla="*/ 1611404 w 2828668"/>
                <a:gd name="connsiteY1" fmla="*/ 298480 h 2614100"/>
                <a:gd name="connsiteX2" fmla="*/ 2550488 w 2828668"/>
                <a:gd name="connsiteY2" fmla="*/ 381498 h 2614100"/>
                <a:gd name="connsiteX3" fmla="*/ 2824318 w 2828668"/>
                <a:gd name="connsiteY3" fmla="*/ 1201941 h 2614100"/>
                <a:gd name="connsiteX4" fmla="*/ 1412159 w 2828668"/>
                <a:gd name="connsiteY4" fmla="*/ 2614100 h 2614100"/>
                <a:gd name="connsiteX5" fmla="*/ 0 w 2828668"/>
                <a:gd name="connsiteY5" fmla="*/ 1201941 h 2614100"/>
                <a:gd name="connsiteX6" fmla="*/ 700429 w 2828668"/>
                <a:gd name="connsiteY6" fmla="*/ 40684 h 2614100"/>
                <a:gd name="connsiteX0" fmla="*/ 700429 w 2828668"/>
                <a:gd name="connsiteY0" fmla="*/ 58876 h 2632292"/>
                <a:gd name="connsiteX1" fmla="*/ 1611404 w 2828668"/>
                <a:gd name="connsiteY1" fmla="*/ 316672 h 2632292"/>
                <a:gd name="connsiteX2" fmla="*/ 2550488 w 2828668"/>
                <a:gd name="connsiteY2" fmla="*/ 399690 h 2632292"/>
                <a:gd name="connsiteX3" fmla="*/ 2824318 w 2828668"/>
                <a:gd name="connsiteY3" fmla="*/ 1220133 h 2632292"/>
                <a:gd name="connsiteX4" fmla="*/ 1412159 w 2828668"/>
                <a:gd name="connsiteY4" fmla="*/ 2632292 h 2632292"/>
                <a:gd name="connsiteX5" fmla="*/ 0 w 2828668"/>
                <a:gd name="connsiteY5" fmla="*/ 1220133 h 2632292"/>
                <a:gd name="connsiteX6" fmla="*/ 700429 w 2828668"/>
                <a:gd name="connsiteY6" fmla="*/ 58876 h 2632292"/>
                <a:gd name="connsiteX0" fmla="*/ 700429 w 2828668"/>
                <a:gd name="connsiteY0" fmla="*/ 62842 h 2636258"/>
                <a:gd name="connsiteX1" fmla="*/ 1611404 w 2828668"/>
                <a:gd name="connsiteY1" fmla="*/ 320638 h 2636258"/>
                <a:gd name="connsiteX2" fmla="*/ 2550488 w 2828668"/>
                <a:gd name="connsiteY2" fmla="*/ 403656 h 2636258"/>
                <a:gd name="connsiteX3" fmla="*/ 2824318 w 2828668"/>
                <a:gd name="connsiteY3" fmla="*/ 1224099 h 2636258"/>
                <a:gd name="connsiteX4" fmla="*/ 1412159 w 2828668"/>
                <a:gd name="connsiteY4" fmla="*/ 2636258 h 2636258"/>
                <a:gd name="connsiteX5" fmla="*/ 0 w 2828668"/>
                <a:gd name="connsiteY5" fmla="*/ 1224099 h 2636258"/>
                <a:gd name="connsiteX6" fmla="*/ 700429 w 2828668"/>
                <a:gd name="connsiteY6" fmla="*/ 62842 h 2636258"/>
                <a:gd name="connsiteX0" fmla="*/ 700429 w 2828668"/>
                <a:gd name="connsiteY0" fmla="*/ 69115 h 2642531"/>
                <a:gd name="connsiteX1" fmla="*/ 1591949 w 2828668"/>
                <a:gd name="connsiteY1" fmla="*/ 278273 h 2642531"/>
                <a:gd name="connsiteX2" fmla="*/ 2550488 w 2828668"/>
                <a:gd name="connsiteY2" fmla="*/ 409929 h 2642531"/>
                <a:gd name="connsiteX3" fmla="*/ 2824318 w 2828668"/>
                <a:gd name="connsiteY3" fmla="*/ 1230372 h 2642531"/>
                <a:gd name="connsiteX4" fmla="*/ 1412159 w 2828668"/>
                <a:gd name="connsiteY4" fmla="*/ 2642531 h 2642531"/>
                <a:gd name="connsiteX5" fmla="*/ 0 w 2828668"/>
                <a:gd name="connsiteY5" fmla="*/ 1230372 h 2642531"/>
                <a:gd name="connsiteX6" fmla="*/ 700429 w 2828668"/>
                <a:gd name="connsiteY6" fmla="*/ 69115 h 2642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8668" h="2642531">
                  <a:moveTo>
                    <a:pt x="700429" y="69115"/>
                  </a:moveTo>
                  <a:cubicBezTo>
                    <a:pt x="1280281" y="-139827"/>
                    <a:pt x="1186329" y="182560"/>
                    <a:pt x="1591949" y="278273"/>
                  </a:cubicBezTo>
                  <a:cubicBezTo>
                    <a:pt x="1997569" y="373986"/>
                    <a:pt x="2085689" y="113438"/>
                    <a:pt x="2550488" y="409929"/>
                  </a:cubicBezTo>
                  <a:cubicBezTo>
                    <a:pt x="2752640" y="570233"/>
                    <a:pt x="2851209" y="775394"/>
                    <a:pt x="2824318" y="1230372"/>
                  </a:cubicBezTo>
                  <a:cubicBezTo>
                    <a:pt x="2775199" y="2061427"/>
                    <a:pt x="2192073" y="2642531"/>
                    <a:pt x="1412159" y="2642531"/>
                  </a:cubicBezTo>
                  <a:cubicBezTo>
                    <a:pt x="632245" y="2642531"/>
                    <a:pt x="0" y="2010286"/>
                    <a:pt x="0" y="1230372"/>
                  </a:cubicBezTo>
                  <a:cubicBezTo>
                    <a:pt x="0" y="742926"/>
                    <a:pt x="217788" y="303435"/>
                    <a:pt x="700429" y="6911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자유형: 도형 71">
              <a:extLst>
                <a:ext uri="{FF2B5EF4-FFF2-40B4-BE49-F238E27FC236}">
                  <a16:creationId xmlns:a16="http://schemas.microsoft.com/office/drawing/2014/main" id="{46FF34FC-8012-42BF-B531-7016ED75994C}"/>
                </a:ext>
              </a:extLst>
            </p:cNvPr>
            <p:cNvSpPr/>
            <p:nvPr/>
          </p:nvSpPr>
          <p:spPr>
            <a:xfrm rot="15300000" flipH="1">
              <a:off x="4697268" y="953004"/>
              <a:ext cx="2262873" cy="2437350"/>
            </a:xfrm>
            <a:custGeom>
              <a:avLst/>
              <a:gdLst>
                <a:gd name="connsiteX0" fmla="*/ 18398 w 2152544"/>
                <a:gd name="connsiteY0" fmla="*/ 2085292 h 2318514"/>
                <a:gd name="connsiteX1" fmla="*/ 346522 w 2152544"/>
                <a:gd name="connsiteY1" fmla="*/ 2116479 h 2318514"/>
                <a:gd name="connsiteX2" fmla="*/ 746650 w 2152544"/>
                <a:gd name="connsiteY2" fmla="*/ 695365 h 2318514"/>
                <a:gd name="connsiteX3" fmla="*/ 2106464 w 2152544"/>
                <a:gd name="connsiteY3" fmla="*/ 160079 h 2318514"/>
                <a:gd name="connsiteX4" fmla="*/ 2152544 w 2152544"/>
                <a:gd name="connsiteY4" fmla="*/ 155773 h 2318514"/>
                <a:gd name="connsiteX5" fmla="*/ 2110805 w 2152544"/>
                <a:gd name="connsiteY5" fmla="*/ 0 h 2318514"/>
                <a:gd name="connsiteX6" fmla="*/ 2000422 w 2152544"/>
                <a:gd name="connsiteY6" fmla="*/ 2084 h 2318514"/>
                <a:gd name="connsiteX7" fmla="*/ 557372 w 2152544"/>
                <a:gd name="connsiteY7" fmla="*/ 530750 h 2318514"/>
                <a:gd name="connsiteX8" fmla="*/ 18398 w 2152544"/>
                <a:gd name="connsiteY8" fmla="*/ 2085292 h 2318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2544" h="2318514">
                  <a:moveTo>
                    <a:pt x="18398" y="2085292"/>
                  </a:moveTo>
                  <a:cubicBezTo>
                    <a:pt x="132841" y="2454215"/>
                    <a:pt x="372442" y="2323705"/>
                    <a:pt x="346522" y="2116479"/>
                  </a:cubicBezTo>
                  <a:cubicBezTo>
                    <a:pt x="242056" y="1512450"/>
                    <a:pt x="474156" y="950854"/>
                    <a:pt x="746650" y="695365"/>
                  </a:cubicBezTo>
                  <a:cubicBezTo>
                    <a:pt x="985082" y="471813"/>
                    <a:pt x="1665240" y="214502"/>
                    <a:pt x="2106464" y="160079"/>
                  </a:cubicBezTo>
                  <a:lnTo>
                    <a:pt x="2152544" y="155773"/>
                  </a:lnTo>
                  <a:lnTo>
                    <a:pt x="2110805" y="0"/>
                  </a:lnTo>
                  <a:lnTo>
                    <a:pt x="2000422" y="2084"/>
                  </a:lnTo>
                  <a:cubicBezTo>
                    <a:pt x="1446152" y="35321"/>
                    <a:pt x="880854" y="226300"/>
                    <a:pt x="557372" y="530750"/>
                  </a:cubicBezTo>
                  <a:cubicBezTo>
                    <a:pt x="187679" y="878694"/>
                    <a:pt x="-73108" y="1571513"/>
                    <a:pt x="18398" y="2085292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37" name="자유형: 도형 72">
              <a:extLst>
                <a:ext uri="{FF2B5EF4-FFF2-40B4-BE49-F238E27FC236}">
                  <a16:creationId xmlns:a16="http://schemas.microsoft.com/office/drawing/2014/main" id="{FCB62BBA-AE64-42F3-919E-4FC6FA93DE7E}"/>
                </a:ext>
              </a:extLst>
            </p:cNvPr>
            <p:cNvSpPr/>
            <p:nvPr/>
          </p:nvSpPr>
          <p:spPr>
            <a:xfrm rot="20281495">
              <a:off x="5538768" y="3059101"/>
              <a:ext cx="2613462" cy="2642532"/>
            </a:xfrm>
            <a:custGeom>
              <a:avLst/>
              <a:gdLst>
                <a:gd name="connsiteX0" fmla="*/ 2177283 w 2613462"/>
                <a:gd name="connsiteY0" fmla="*/ 323073 h 2642532"/>
                <a:gd name="connsiteX1" fmla="*/ 2335282 w 2613462"/>
                <a:gd name="connsiteY1" fmla="*/ 409930 h 2642532"/>
                <a:gd name="connsiteX2" fmla="*/ 2609112 w 2613462"/>
                <a:gd name="connsiteY2" fmla="*/ 1230373 h 2642532"/>
                <a:gd name="connsiteX3" fmla="*/ 1196953 w 2613462"/>
                <a:gd name="connsiteY3" fmla="*/ 2642532 h 2642532"/>
                <a:gd name="connsiteX4" fmla="*/ 25969 w 2613462"/>
                <a:gd name="connsiteY4" fmla="*/ 2019925 h 2642532"/>
                <a:gd name="connsiteX5" fmla="*/ 0 w 2613462"/>
                <a:gd name="connsiteY5" fmla="*/ 1977178 h 2642532"/>
                <a:gd name="connsiteX6" fmla="*/ 52970 w 2613462"/>
                <a:gd name="connsiteY6" fmla="*/ 1957707 h 2642532"/>
                <a:gd name="connsiteX7" fmla="*/ 878304 w 2613462"/>
                <a:gd name="connsiteY7" fmla="*/ 1131700 h 2642532"/>
                <a:gd name="connsiteX8" fmla="*/ 934359 w 2613462"/>
                <a:gd name="connsiteY8" fmla="*/ 219950 h 2642532"/>
                <a:gd name="connsiteX9" fmla="*/ 757798 w 2613462"/>
                <a:gd name="connsiteY9" fmla="*/ 18822 h 2642532"/>
                <a:gd name="connsiteX10" fmla="*/ 738979 w 2613462"/>
                <a:gd name="connsiteY10" fmla="*/ 4034 h 2642532"/>
                <a:gd name="connsiteX11" fmla="*/ 748059 w 2613462"/>
                <a:gd name="connsiteY11" fmla="*/ 2628 h 2642532"/>
                <a:gd name="connsiteX12" fmla="*/ 1376743 w 2613462"/>
                <a:gd name="connsiteY12" fmla="*/ 278274 h 2642532"/>
                <a:gd name="connsiteX13" fmla="*/ 2177283 w 2613462"/>
                <a:gd name="connsiteY13" fmla="*/ 323073 h 2642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13462" h="2642532">
                  <a:moveTo>
                    <a:pt x="2177283" y="323073"/>
                  </a:moveTo>
                  <a:cubicBezTo>
                    <a:pt x="2224968" y="344511"/>
                    <a:pt x="2277182" y="372869"/>
                    <a:pt x="2335282" y="409930"/>
                  </a:cubicBezTo>
                  <a:cubicBezTo>
                    <a:pt x="2537434" y="570234"/>
                    <a:pt x="2636003" y="775395"/>
                    <a:pt x="2609112" y="1230373"/>
                  </a:cubicBezTo>
                  <a:cubicBezTo>
                    <a:pt x="2559993" y="2061428"/>
                    <a:pt x="1976867" y="2642532"/>
                    <a:pt x="1196953" y="2642532"/>
                  </a:cubicBezTo>
                  <a:cubicBezTo>
                    <a:pt x="709507" y="2642532"/>
                    <a:pt x="279744" y="2395561"/>
                    <a:pt x="25969" y="2019925"/>
                  </a:cubicBezTo>
                  <a:lnTo>
                    <a:pt x="0" y="1977178"/>
                  </a:lnTo>
                  <a:lnTo>
                    <a:pt x="52970" y="1957707"/>
                  </a:lnTo>
                  <a:cubicBezTo>
                    <a:pt x="395707" y="1812253"/>
                    <a:pt x="690033" y="1528956"/>
                    <a:pt x="878304" y="1131700"/>
                  </a:cubicBezTo>
                  <a:cubicBezTo>
                    <a:pt x="1084449" y="696728"/>
                    <a:pt x="1068992" y="456841"/>
                    <a:pt x="934359" y="219950"/>
                  </a:cubicBezTo>
                  <a:cubicBezTo>
                    <a:pt x="870975" y="131062"/>
                    <a:pt x="812823" y="66588"/>
                    <a:pt x="757798" y="18822"/>
                  </a:cubicBezTo>
                  <a:lnTo>
                    <a:pt x="738979" y="4034"/>
                  </a:lnTo>
                  <a:lnTo>
                    <a:pt x="748059" y="2628"/>
                  </a:lnTo>
                  <a:cubicBezTo>
                    <a:pt x="1047406" y="-26900"/>
                    <a:pt x="1047177" y="200507"/>
                    <a:pt x="1376743" y="278274"/>
                  </a:cubicBezTo>
                  <a:cubicBezTo>
                    <a:pt x="1731660" y="362023"/>
                    <a:pt x="1843492" y="173009"/>
                    <a:pt x="2177283" y="323073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자유형: 도형 73">
              <a:extLst>
                <a:ext uri="{FF2B5EF4-FFF2-40B4-BE49-F238E27FC236}">
                  <a16:creationId xmlns:a16="http://schemas.microsoft.com/office/drawing/2014/main" id="{CB63E7A5-CF39-4151-8CC0-C6E87052B233}"/>
                </a:ext>
              </a:extLst>
            </p:cNvPr>
            <p:cNvSpPr/>
            <p:nvPr/>
          </p:nvSpPr>
          <p:spPr>
            <a:xfrm rot="12600000" flipH="1">
              <a:off x="5404406" y="1307417"/>
              <a:ext cx="1728031" cy="1861269"/>
            </a:xfrm>
            <a:custGeom>
              <a:avLst/>
              <a:gdLst>
                <a:gd name="connsiteX0" fmla="*/ 18398 w 2152544"/>
                <a:gd name="connsiteY0" fmla="*/ 2085292 h 2318514"/>
                <a:gd name="connsiteX1" fmla="*/ 346522 w 2152544"/>
                <a:gd name="connsiteY1" fmla="*/ 2116479 h 2318514"/>
                <a:gd name="connsiteX2" fmla="*/ 746650 w 2152544"/>
                <a:gd name="connsiteY2" fmla="*/ 695365 h 2318514"/>
                <a:gd name="connsiteX3" fmla="*/ 2106464 w 2152544"/>
                <a:gd name="connsiteY3" fmla="*/ 160079 h 2318514"/>
                <a:gd name="connsiteX4" fmla="*/ 2152544 w 2152544"/>
                <a:gd name="connsiteY4" fmla="*/ 155773 h 2318514"/>
                <a:gd name="connsiteX5" fmla="*/ 2110805 w 2152544"/>
                <a:gd name="connsiteY5" fmla="*/ 0 h 2318514"/>
                <a:gd name="connsiteX6" fmla="*/ 2000422 w 2152544"/>
                <a:gd name="connsiteY6" fmla="*/ 2084 h 2318514"/>
                <a:gd name="connsiteX7" fmla="*/ 557372 w 2152544"/>
                <a:gd name="connsiteY7" fmla="*/ 530750 h 2318514"/>
                <a:gd name="connsiteX8" fmla="*/ 18398 w 2152544"/>
                <a:gd name="connsiteY8" fmla="*/ 2085292 h 2318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2544" h="2318514">
                  <a:moveTo>
                    <a:pt x="18398" y="2085292"/>
                  </a:moveTo>
                  <a:cubicBezTo>
                    <a:pt x="132841" y="2454215"/>
                    <a:pt x="372442" y="2323705"/>
                    <a:pt x="346522" y="2116479"/>
                  </a:cubicBezTo>
                  <a:cubicBezTo>
                    <a:pt x="242056" y="1512450"/>
                    <a:pt x="474156" y="950854"/>
                    <a:pt x="746650" y="695365"/>
                  </a:cubicBezTo>
                  <a:cubicBezTo>
                    <a:pt x="985082" y="471813"/>
                    <a:pt x="1665240" y="214502"/>
                    <a:pt x="2106464" y="160079"/>
                  </a:cubicBezTo>
                  <a:lnTo>
                    <a:pt x="2152544" y="155773"/>
                  </a:lnTo>
                  <a:lnTo>
                    <a:pt x="2110805" y="0"/>
                  </a:lnTo>
                  <a:lnTo>
                    <a:pt x="2000422" y="2084"/>
                  </a:lnTo>
                  <a:cubicBezTo>
                    <a:pt x="1446152" y="35321"/>
                    <a:pt x="880854" y="226300"/>
                    <a:pt x="557372" y="530750"/>
                  </a:cubicBezTo>
                  <a:cubicBezTo>
                    <a:pt x="187679" y="878694"/>
                    <a:pt x="-73108" y="1571513"/>
                    <a:pt x="18398" y="2085292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39" name="Teardrop 3">
              <a:extLst>
                <a:ext uri="{FF2B5EF4-FFF2-40B4-BE49-F238E27FC236}">
                  <a16:creationId xmlns:a16="http://schemas.microsoft.com/office/drawing/2014/main" id="{2B42FBCC-847C-49A3-8DA4-BBBC3BAACCC9}"/>
                </a:ext>
              </a:extLst>
            </p:cNvPr>
            <p:cNvSpPr/>
            <p:nvPr/>
          </p:nvSpPr>
          <p:spPr>
            <a:xfrm rot="20810195" flipH="1">
              <a:off x="3922253" y="428041"/>
              <a:ext cx="1852466" cy="1002062"/>
            </a:xfrm>
            <a:custGeom>
              <a:avLst/>
              <a:gdLst/>
              <a:ahLst/>
              <a:cxnLst/>
              <a:rect l="l" t="t" r="r" b="b"/>
              <a:pathLst>
                <a:path w="1490464" h="1490465">
                  <a:moveTo>
                    <a:pt x="745232" y="0"/>
                  </a:moveTo>
                  <a:lnTo>
                    <a:pt x="1490464" y="0"/>
                  </a:lnTo>
                  <a:lnTo>
                    <a:pt x="1490464" y="745232"/>
                  </a:lnTo>
                  <a:lnTo>
                    <a:pt x="1490464" y="745233"/>
                  </a:lnTo>
                  <a:lnTo>
                    <a:pt x="1490464" y="745233"/>
                  </a:lnTo>
                  <a:cubicBezTo>
                    <a:pt x="1490464" y="1156813"/>
                    <a:pt x="1156812" y="1490465"/>
                    <a:pt x="745232" y="1490465"/>
                  </a:cubicBezTo>
                  <a:lnTo>
                    <a:pt x="0" y="1490465"/>
                  </a:lnTo>
                  <a:lnTo>
                    <a:pt x="0" y="745233"/>
                  </a:lnTo>
                  <a:lnTo>
                    <a:pt x="0" y="745233"/>
                  </a:lnTo>
                  <a:cubicBezTo>
                    <a:pt x="0" y="333652"/>
                    <a:pt x="333652" y="0"/>
                    <a:pt x="745232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</p:grpSp>
      <p:grpSp>
        <p:nvGrpSpPr>
          <p:cNvPr id="40" name="그룹 125">
            <a:extLst>
              <a:ext uri="{FF2B5EF4-FFF2-40B4-BE49-F238E27FC236}">
                <a16:creationId xmlns:a16="http://schemas.microsoft.com/office/drawing/2014/main" id="{20D65A30-D741-4859-AB6E-A241A9B46C46}"/>
              </a:ext>
            </a:extLst>
          </p:cNvPr>
          <p:cNvGrpSpPr/>
          <p:nvPr/>
        </p:nvGrpSpPr>
        <p:grpSpPr>
          <a:xfrm>
            <a:off x="8338067" y="5157814"/>
            <a:ext cx="301904" cy="422301"/>
            <a:chOff x="1019786" y="3002376"/>
            <a:chExt cx="2531613" cy="3541196"/>
          </a:xfrm>
          <a:solidFill>
            <a:schemeClr val="bg1"/>
          </a:solidFill>
        </p:grpSpPr>
        <p:sp>
          <p:nvSpPr>
            <p:cNvPr id="41" name="사각형: 둥근 모서리 132">
              <a:extLst>
                <a:ext uri="{FF2B5EF4-FFF2-40B4-BE49-F238E27FC236}">
                  <a16:creationId xmlns:a16="http://schemas.microsoft.com/office/drawing/2014/main" id="{5389895B-BDDA-4F1F-97D4-151D0E049A32}"/>
                </a:ext>
              </a:extLst>
            </p:cNvPr>
            <p:cNvSpPr/>
            <p:nvPr/>
          </p:nvSpPr>
          <p:spPr>
            <a:xfrm>
              <a:off x="1719599" y="3938796"/>
              <a:ext cx="1084494" cy="2604776"/>
            </a:xfrm>
            <a:custGeom>
              <a:avLst/>
              <a:gdLst>
                <a:gd name="connsiteX0" fmla="*/ 0 w 626166"/>
                <a:gd name="connsiteY0" fmla="*/ 293202 h 1175728"/>
                <a:gd name="connsiteX1" fmla="*/ 293202 w 626166"/>
                <a:gd name="connsiteY1" fmla="*/ 0 h 1175728"/>
                <a:gd name="connsiteX2" fmla="*/ 332964 w 626166"/>
                <a:gd name="connsiteY2" fmla="*/ 0 h 1175728"/>
                <a:gd name="connsiteX3" fmla="*/ 626166 w 626166"/>
                <a:gd name="connsiteY3" fmla="*/ 293202 h 1175728"/>
                <a:gd name="connsiteX4" fmla="*/ 626166 w 626166"/>
                <a:gd name="connsiteY4" fmla="*/ 882526 h 1175728"/>
                <a:gd name="connsiteX5" fmla="*/ 332964 w 626166"/>
                <a:gd name="connsiteY5" fmla="*/ 1175728 h 1175728"/>
                <a:gd name="connsiteX6" fmla="*/ 293202 w 626166"/>
                <a:gd name="connsiteY6" fmla="*/ 1175728 h 1175728"/>
                <a:gd name="connsiteX7" fmla="*/ 0 w 626166"/>
                <a:gd name="connsiteY7" fmla="*/ 882526 h 1175728"/>
                <a:gd name="connsiteX8" fmla="*/ 0 w 626166"/>
                <a:gd name="connsiteY8" fmla="*/ 293202 h 1175728"/>
                <a:gd name="connsiteX0" fmla="*/ 0 w 626166"/>
                <a:gd name="connsiteY0" fmla="*/ 303142 h 1185668"/>
                <a:gd name="connsiteX1" fmla="*/ 293202 w 626166"/>
                <a:gd name="connsiteY1" fmla="*/ 9940 h 1185668"/>
                <a:gd name="connsiteX2" fmla="*/ 382660 w 626166"/>
                <a:gd name="connsiteY2" fmla="*/ 0 h 1185668"/>
                <a:gd name="connsiteX3" fmla="*/ 626166 w 626166"/>
                <a:gd name="connsiteY3" fmla="*/ 303142 h 1185668"/>
                <a:gd name="connsiteX4" fmla="*/ 626166 w 626166"/>
                <a:gd name="connsiteY4" fmla="*/ 892466 h 1185668"/>
                <a:gd name="connsiteX5" fmla="*/ 332964 w 626166"/>
                <a:gd name="connsiteY5" fmla="*/ 1185668 h 1185668"/>
                <a:gd name="connsiteX6" fmla="*/ 293202 w 626166"/>
                <a:gd name="connsiteY6" fmla="*/ 1185668 h 1185668"/>
                <a:gd name="connsiteX7" fmla="*/ 0 w 626166"/>
                <a:gd name="connsiteY7" fmla="*/ 892466 h 1185668"/>
                <a:gd name="connsiteX8" fmla="*/ 0 w 626166"/>
                <a:gd name="connsiteY8" fmla="*/ 303142 h 1185668"/>
                <a:gd name="connsiteX0" fmla="*/ 0 w 626166"/>
                <a:gd name="connsiteY0" fmla="*/ 303142 h 1185668"/>
                <a:gd name="connsiteX1" fmla="*/ 233567 w 626166"/>
                <a:gd name="connsiteY1" fmla="*/ 1 h 1185668"/>
                <a:gd name="connsiteX2" fmla="*/ 382660 w 626166"/>
                <a:gd name="connsiteY2" fmla="*/ 0 h 1185668"/>
                <a:gd name="connsiteX3" fmla="*/ 626166 w 626166"/>
                <a:gd name="connsiteY3" fmla="*/ 303142 h 1185668"/>
                <a:gd name="connsiteX4" fmla="*/ 626166 w 626166"/>
                <a:gd name="connsiteY4" fmla="*/ 892466 h 1185668"/>
                <a:gd name="connsiteX5" fmla="*/ 332964 w 626166"/>
                <a:gd name="connsiteY5" fmla="*/ 1185668 h 1185668"/>
                <a:gd name="connsiteX6" fmla="*/ 293202 w 626166"/>
                <a:gd name="connsiteY6" fmla="*/ 1185668 h 1185668"/>
                <a:gd name="connsiteX7" fmla="*/ 0 w 626166"/>
                <a:gd name="connsiteY7" fmla="*/ 892466 h 1185668"/>
                <a:gd name="connsiteX8" fmla="*/ 0 w 626166"/>
                <a:gd name="connsiteY8" fmla="*/ 303142 h 1185668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293202 w 626166"/>
                <a:gd name="connsiteY6" fmla="*/ 1205546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253446 w 626166"/>
                <a:gd name="connsiteY6" fmla="*/ 1195607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332959 w 626166"/>
                <a:gd name="connsiteY6" fmla="*/ 1195607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303142 w 626166"/>
                <a:gd name="connsiteY6" fmla="*/ 1185668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25711"/>
                <a:gd name="connsiteX1" fmla="*/ 233567 w 626166"/>
                <a:gd name="connsiteY1" fmla="*/ 19879 h 1225711"/>
                <a:gd name="connsiteX2" fmla="*/ 432356 w 626166"/>
                <a:gd name="connsiteY2" fmla="*/ 0 h 1225711"/>
                <a:gd name="connsiteX3" fmla="*/ 626166 w 626166"/>
                <a:gd name="connsiteY3" fmla="*/ 323020 h 1225711"/>
                <a:gd name="connsiteX4" fmla="*/ 626166 w 626166"/>
                <a:gd name="connsiteY4" fmla="*/ 912344 h 1225711"/>
                <a:gd name="connsiteX5" fmla="*/ 332964 w 626166"/>
                <a:gd name="connsiteY5" fmla="*/ 1205546 h 1225711"/>
                <a:gd name="connsiteX6" fmla="*/ 332960 w 626166"/>
                <a:gd name="connsiteY6" fmla="*/ 1225424 h 1225711"/>
                <a:gd name="connsiteX7" fmla="*/ 0 w 626166"/>
                <a:gd name="connsiteY7" fmla="*/ 912344 h 1225711"/>
                <a:gd name="connsiteX8" fmla="*/ 0 w 626166"/>
                <a:gd name="connsiteY8" fmla="*/ 323020 h 1225711"/>
                <a:gd name="connsiteX0" fmla="*/ 0 w 626166"/>
                <a:gd name="connsiteY0" fmla="*/ 303142 h 1205833"/>
                <a:gd name="connsiteX1" fmla="*/ 233567 w 626166"/>
                <a:gd name="connsiteY1" fmla="*/ 1 h 1205833"/>
                <a:gd name="connsiteX2" fmla="*/ 412478 w 626166"/>
                <a:gd name="connsiteY2" fmla="*/ 0 h 1205833"/>
                <a:gd name="connsiteX3" fmla="*/ 626166 w 626166"/>
                <a:gd name="connsiteY3" fmla="*/ 303142 h 1205833"/>
                <a:gd name="connsiteX4" fmla="*/ 626166 w 626166"/>
                <a:gd name="connsiteY4" fmla="*/ 892466 h 1205833"/>
                <a:gd name="connsiteX5" fmla="*/ 332964 w 626166"/>
                <a:gd name="connsiteY5" fmla="*/ 1185668 h 1205833"/>
                <a:gd name="connsiteX6" fmla="*/ 332960 w 626166"/>
                <a:gd name="connsiteY6" fmla="*/ 1205546 h 1205833"/>
                <a:gd name="connsiteX7" fmla="*/ 0 w 626166"/>
                <a:gd name="connsiteY7" fmla="*/ 892466 h 1205833"/>
                <a:gd name="connsiteX8" fmla="*/ 0 w 626166"/>
                <a:gd name="connsiteY8" fmla="*/ 303142 h 1205833"/>
                <a:gd name="connsiteX0" fmla="*/ 0 w 626166"/>
                <a:gd name="connsiteY0" fmla="*/ 303142 h 1206318"/>
                <a:gd name="connsiteX1" fmla="*/ 233567 w 626166"/>
                <a:gd name="connsiteY1" fmla="*/ 1 h 1206318"/>
                <a:gd name="connsiteX2" fmla="*/ 412478 w 626166"/>
                <a:gd name="connsiteY2" fmla="*/ 0 h 1206318"/>
                <a:gd name="connsiteX3" fmla="*/ 626166 w 626166"/>
                <a:gd name="connsiteY3" fmla="*/ 303142 h 1206318"/>
                <a:gd name="connsiteX4" fmla="*/ 626166 w 626166"/>
                <a:gd name="connsiteY4" fmla="*/ 892466 h 1206318"/>
                <a:gd name="connsiteX5" fmla="*/ 345672 w 626166"/>
                <a:gd name="connsiteY5" fmla="*/ 1203547 h 1206318"/>
                <a:gd name="connsiteX6" fmla="*/ 332960 w 626166"/>
                <a:gd name="connsiteY6" fmla="*/ 1205546 h 1206318"/>
                <a:gd name="connsiteX7" fmla="*/ 0 w 626166"/>
                <a:gd name="connsiteY7" fmla="*/ 892466 h 1206318"/>
                <a:gd name="connsiteX8" fmla="*/ 0 w 626166"/>
                <a:gd name="connsiteY8" fmla="*/ 303142 h 1206318"/>
                <a:gd name="connsiteX0" fmla="*/ 0 w 626166"/>
                <a:gd name="connsiteY0" fmla="*/ 303142 h 1206318"/>
                <a:gd name="connsiteX1" fmla="*/ 233567 w 626166"/>
                <a:gd name="connsiteY1" fmla="*/ 1 h 1206318"/>
                <a:gd name="connsiteX2" fmla="*/ 412478 w 626166"/>
                <a:gd name="connsiteY2" fmla="*/ 0 h 1206318"/>
                <a:gd name="connsiteX3" fmla="*/ 626166 w 626166"/>
                <a:gd name="connsiteY3" fmla="*/ 303142 h 1206318"/>
                <a:gd name="connsiteX4" fmla="*/ 626166 w 626166"/>
                <a:gd name="connsiteY4" fmla="*/ 892466 h 1206318"/>
                <a:gd name="connsiteX5" fmla="*/ 345672 w 626166"/>
                <a:gd name="connsiteY5" fmla="*/ 1203547 h 1206318"/>
                <a:gd name="connsiteX6" fmla="*/ 323429 w 626166"/>
                <a:gd name="connsiteY6" fmla="*/ 1205546 h 1206318"/>
                <a:gd name="connsiteX7" fmla="*/ 0 w 626166"/>
                <a:gd name="connsiteY7" fmla="*/ 892466 h 1206318"/>
                <a:gd name="connsiteX8" fmla="*/ 0 w 626166"/>
                <a:gd name="connsiteY8" fmla="*/ 303142 h 1206318"/>
                <a:gd name="connsiteX0" fmla="*/ 0 w 626166"/>
                <a:gd name="connsiteY0" fmla="*/ 303142 h 1208656"/>
                <a:gd name="connsiteX1" fmla="*/ 233567 w 626166"/>
                <a:gd name="connsiteY1" fmla="*/ 1 h 1208656"/>
                <a:gd name="connsiteX2" fmla="*/ 412478 w 626166"/>
                <a:gd name="connsiteY2" fmla="*/ 0 h 1208656"/>
                <a:gd name="connsiteX3" fmla="*/ 626166 w 626166"/>
                <a:gd name="connsiteY3" fmla="*/ 303142 h 1208656"/>
                <a:gd name="connsiteX4" fmla="*/ 626166 w 626166"/>
                <a:gd name="connsiteY4" fmla="*/ 892466 h 1208656"/>
                <a:gd name="connsiteX5" fmla="*/ 345672 w 626166"/>
                <a:gd name="connsiteY5" fmla="*/ 1208656 h 1208656"/>
                <a:gd name="connsiteX6" fmla="*/ 323429 w 626166"/>
                <a:gd name="connsiteY6" fmla="*/ 1205546 h 1208656"/>
                <a:gd name="connsiteX7" fmla="*/ 0 w 626166"/>
                <a:gd name="connsiteY7" fmla="*/ 892466 h 1208656"/>
                <a:gd name="connsiteX8" fmla="*/ 0 w 626166"/>
                <a:gd name="connsiteY8" fmla="*/ 303142 h 1208656"/>
                <a:gd name="connsiteX0" fmla="*/ 0 w 626166"/>
                <a:gd name="connsiteY0" fmla="*/ 303142 h 1208656"/>
                <a:gd name="connsiteX1" fmla="*/ 233567 w 626166"/>
                <a:gd name="connsiteY1" fmla="*/ 1 h 1208656"/>
                <a:gd name="connsiteX2" fmla="*/ 412478 w 626166"/>
                <a:gd name="connsiteY2" fmla="*/ 0 h 1208656"/>
                <a:gd name="connsiteX3" fmla="*/ 626166 w 626166"/>
                <a:gd name="connsiteY3" fmla="*/ 303142 h 1208656"/>
                <a:gd name="connsiteX4" fmla="*/ 626166 w 626166"/>
                <a:gd name="connsiteY4" fmla="*/ 892466 h 1208656"/>
                <a:gd name="connsiteX5" fmla="*/ 345672 w 626166"/>
                <a:gd name="connsiteY5" fmla="*/ 1208656 h 1208656"/>
                <a:gd name="connsiteX6" fmla="*/ 320252 w 626166"/>
                <a:gd name="connsiteY6" fmla="*/ 1200437 h 1208656"/>
                <a:gd name="connsiteX7" fmla="*/ 0 w 626166"/>
                <a:gd name="connsiteY7" fmla="*/ 892466 h 1208656"/>
                <a:gd name="connsiteX8" fmla="*/ 0 w 626166"/>
                <a:gd name="connsiteY8" fmla="*/ 303142 h 1208656"/>
                <a:gd name="connsiteX0" fmla="*/ 0 w 626166"/>
                <a:gd name="connsiteY0" fmla="*/ 303142 h 1209124"/>
                <a:gd name="connsiteX1" fmla="*/ 233567 w 626166"/>
                <a:gd name="connsiteY1" fmla="*/ 1 h 1209124"/>
                <a:gd name="connsiteX2" fmla="*/ 412478 w 626166"/>
                <a:gd name="connsiteY2" fmla="*/ 0 h 1209124"/>
                <a:gd name="connsiteX3" fmla="*/ 626166 w 626166"/>
                <a:gd name="connsiteY3" fmla="*/ 303142 h 1209124"/>
                <a:gd name="connsiteX4" fmla="*/ 626166 w 626166"/>
                <a:gd name="connsiteY4" fmla="*/ 892466 h 1209124"/>
                <a:gd name="connsiteX5" fmla="*/ 345672 w 626166"/>
                <a:gd name="connsiteY5" fmla="*/ 1208656 h 1209124"/>
                <a:gd name="connsiteX6" fmla="*/ 313898 w 626166"/>
                <a:gd name="connsiteY6" fmla="*/ 1208099 h 1209124"/>
                <a:gd name="connsiteX7" fmla="*/ 0 w 626166"/>
                <a:gd name="connsiteY7" fmla="*/ 892466 h 1209124"/>
                <a:gd name="connsiteX8" fmla="*/ 0 w 626166"/>
                <a:gd name="connsiteY8" fmla="*/ 303142 h 1209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6166" h="1209124">
                  <a:moveTo>
                    <a:pt x="0" y="303142"/>
                  </a:moveTo>
                  <a:cubicBezTo>
                    <a:pt x="0" y="141211"/>
                    <a:pt x="71636" y="1"/>
                    <a:pt x="233567" y="1"/>
                  </a:cubicBezTo>
                  <a:lnTo>
                    <a:pt x="412478" y="0"/>
                  </a:lnTo>
                  <a:cubicBezTo>
                    <a:pt x="574409" y="0"/>
                    <a:pt x="626166" y="141211"/>
                    <a:pt x="626166" y="303142"/>
                  </a:cubicBezTo>
                  <a:lnTo>
                    <a:pt x="626166" y="892466"/>
                  </a:lnTo>
                  <a:cubicBezTo>
                    <a:pt x="626166" y="1054397"/>
                    <a:pt x="507603" y="1208656"/>
                    <a:pt x="345672" y="1208656"/>
                  </a:cubicBezTo>
                  <a:cubicBezTo>
                    <a:pt x="345670" y="1205343"/>
                    <a:pt x="313900" y="1211412"/>
                    <a:pt x="313898" y="1208099"/>
                  </a:cubicBezTo>
                  <a:cubicBezTo>
                    <a:pt x="151967" y="1208099"/>
                    <a:pt x="0" y="1054397"/>
                    <a:pt x="0" y="892466"/>
                  </a:cubicBezTo>
                  <a:lnTo>
                    <a:pt x="0" y="303142"/>
                  </a:lnTo>
                  <a:close/>
                </a:path>
              </a:pathLst>
            </a:custGeom>
            <a:grpFill/>
            <a:ln w="349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막힌 원호 135">
              <a:extLst>
                <a:ext uri="{FF2B5EF4-FFF2-40B4-BE49-F238E27FC236}">
                  <a16:creationId xmlns:a16="http://schemas.microsoft.com/office/drawing/2014/main" id="{016D7065-CB80-4EFA-91CE-0A9CA069F3FC}"/>
                </a:ext>
              </a:extLst>
            </p:cNvPr>
            <p:cNvSpPr/>
            <p:nvPr/>
          </p:nvSpPr>
          <p:spPr>
            <a:xfrm>
              <a:off x="2103734" y="3002376"/>
              <a:ext cx="861381" cy="963974"/>
            </a:xfrm>
            <a:custGeom>
              <a:avLst/>
              <a:gdLst>
                <a:gd name="connsiteX0" fmla="*/ 6421 w 1188673"/>
                <a:gd name="connsiteY0" fmla="*/ 681464 h 1188673"/>
                <a:gd name="connsiteX1" fmla="*/ 149811 w 1188673"/>
                <a:gd name="connsiteY1" fmla="*/ 199833 h 1188673"/>
                <a:gd name="connsiteX2" fmla="*/ 610993 w 1188673"/>
                <a:gd name="connsiteY2" fmla="*/ 233 h 1188673"/>
                <a:gd name="connsiteX3" fmla="*/ 605291 w 1188673"/>
                <a:gd name="connsiteY3" fmla="*/ 203607 h 1188673"/>
                <a:gd name="connsiteX4" fmla="*/ 301981 w 1188673"/>
                <a:gd name="connsiteY4" fmla="*/ 334880 h 1188673"/>
                <a:gd name="connsiteX5" fmla="*/ 207676 w 1188673"/>
                <a:gd name="connsiteY5" fmla="*/ 651639 h 1188673"/>
                <a:gd name="connsiteX6" fmla="*/ 6421 w 1188673"/>
                <a:gd name="connsiteY6" fmla="*/ 681464 h 1188673"/>
                <a:gd name="connsiteX0" fmla="*/ 6425 w 610997"/>
                <a:gd name="connsiteY0" fmla="*/ 681464 h 683767"/>
                <a:gd name="connsiteX1" fmla="*/ 149815 w 610997"/>
                <a:gd name="connsiteY1" fmla="*/ 199833 h 683767"/>
                <a:gd name="connsiteX2" fmla="*/ 610997 w 610997"/>
                <a:gd name="connsiteY2" fmla="*/ 233 h 683767"/>
                <a:gd name="connsiteX3" fmla="*/ 605295 w 610997"/>
                <a:gd name="connsiteY3" fmla="*/ 203607 h 683767"/>
                <a:gd name="connsiteX4" fmla="*/ 301985 w 610997"/>
                <a:gd name="connsiteY4" fmla="*/ 334880 h 683767"/>
                <a:gd name="connsiteX5" fmla="*/ 275773 w 610997"/>
                <a:gd name="connsiteY5" fmla="*/ 680822 h 683767"/>
                <a:gd name="connsiteX6" fmla="*/ 6425 w 610997"/>
                <a:gd name="connsiteY6" fmla="*/ 681464 h 683767"/>
                <a:gd name="connsiteX0" fmla="*/ 6425 w 610997"/>
                <a:gd name="connsiteY0" fmla="*/ 681464 h 683767"/>
                <a:gd name="connsiteX1" fmla="*/ 149815 w 610997"/>
                <a:gd name="connsiteY1" fmla="*/ 199833 h 683767"/>
                <a:gd name="connsiteX2" fmla="*/ 610997 w 610997"/>
                <a:gd name="connsiteY2" fmla="*/ 233 h 683767"/>
                <a:gd name="connsiteX3" fmla="*/ 595567 w 610997"/>
                <a:gd name="connsiteY3" fmla="*/ 154969 h 683767"/>
                <a:gd name="connsiteX4" fmla="*/ 301985 w 610997"/>
                <a:gd name="connsiteY4" fmla="*/ 334880 h 683767"/>
                <a:gd name="connsiteX5" fmla="*/ 275773 w 610997"/>
                <a:gd name="connsiteY5" fmla="*/ 680822 h 683767"/>
                <a:gd name="connsiteX6" fmla="*/ 6425 w 610997"/>
                <a:gd name="connsiteY6" fmla="*/ 681464 h 683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997" h="683767">
                  <a:moveTo>
                    <a:pt x="6425" y="681464"/>
                  </a:moveTo>
                  <a:cubicBezTo>
                    <a:pt x="-19339" y="507616"/>
                    <a:pt x="33160" y="331280"/>
                    <a:pt x="149815" y="199833"/>
                  </a:cubicBezTo>
                  <a:cubicBezTo>
                    <a:pt x="266470" y="68386"/>
                    <a:pt x="435320" y="-4692"/>
                    <a:pt x="610997" y="233"/>
                  </a:cubicBezTo>
                  <a:lnTo>
                    <a:pt x="595567" y="154969"/>
                  </a:lnTo>
                  <a:cubicBezTo>
                    <a:pt x="480028" y="151730"/>
                    <a:pt x="378707" y="248430"/>
                    <a:pt x="301985" y="334880"/>
                  </a:cubicBezTo>
                  <a:cubicBezTo>
                    <a:pt x="225263" y="421330"/>
                    <a:pt x="258829" y="566486"/>
                    <a:pt x="275773" y="680822"/>
                  </a:cubicBezTo>
                  <a:cubicBezTo>
                    <a:pt x="208688" y="690764"/>
                    <a:pt x="73510" y="671522"/>
                    <a:pt x="6425" y="681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43" name="자유형: 도형 128">
              <a:extLst>
                <a:ext uri="{FF2B5EF4-FFF2-40B4-BE49-F238E27FC236}">
                  <a16:creationId xmlns:a16="http://schemas.microsoft.com/office/drawing/2014/main" id="{6E430937-C172-43DB-9E1F-EC2F8A2433F6}"/>
                </a:ext>
              </a:extLst>
            </p:cNvPr>
            <p:cNvSpPr/>
            <p:nvPr/>
          </p:nvSpPr>
          <p:spPr>
            <a:xfrm rot="21000000">
              <a:off x="1019786" y="4024649"/>
              <a:ext cx="948277" cy="2492473"/>
            </a:xfrm>
            <a:custGeom>
              <a:avLst/>
              <a:gdLst>
                <a:gd name="connsiteX0" fmla="*/ 810820 w 948279"/>
                <a:gd name="connsiteY0" fmla="*/ 13176 h 2492471"/>
                <a:gd name="connsiteX1" fmla="*/ 890541 w 948279"/>
                <a:gd name="connsiteY1" fmla="*/ 50763 h 2492471"/>
                <a:gd name="connsiteX2" fmla="*/ 948279 w 948279"/>
                <a:gd name="connsiteY2" fmla="*/ 103894 h 2492471"/>
                <a:gd name="connsiteX3" fmla="*/ 938298 w 948279"/>
                <a:gd name="connsiteY3" fmla="*/ 110009 h 2492471"/>
                <a:gd name="connsiteX4" fmla="*/ 693849 w 948279"/>
                <a:gd name="connsiteY4" fmla="*/ 613610 h 2492471"/>
                <a:gd name="connsiteX5" fmla="*/ 473392 w 948279"/>
                <a:gd name="connsiteY5" fmla="*/ 1863884 h 2492471"/>
                <a:gd name="connsiteX6" fmla="*/ 621326 w 948279"/>
                <a:gd name="connsiteY6" fmla="*/ 2455353 h 2492471"/>
                <a:gd name="connsiteX7" fmla="*/ 654526 w 948279"/>
                <a:gd name="connsiteY7" fmla="*/ 2489310 h 2492471"/>
                <a:gd name="connsiteX8" fmla="*/ 632338 w 948279"/>
                <a:gd name="connsiteY8" fmla="*/ 2492471 h 2492471"/>
                <a:gd name="connsiteX9" fmla="*/ 576673 w 948279"/>
                <a:gd name="connsiteY9" fmla="*/ 2488230 h 2492471"/>
                <a:gd name="connsiteX10" fmla="*/ 0 w 948279"/>
                <a:gd name="connsiteY10" fmla="*/ 1842037 h 2492471"/>
                <a:gd name="connsiteX11" fmla="*/ 0 w 948279"/>
                <a:gd name="connsiteY11" fmla="*/ 625681 h 2492471"/>
                <a:gd name="connsiteX12" fmla="*/ 404528 w 948279"/>
                <a:gd name="connsiteY12" fmla="*/ 2 h 2492471"/>
                <a:gd name="connsiteX13" fmla="*/ 714395 w 948279"/>
                <a:gd name="connsiteY13" fmla="*/ 0 h 2492471"/>
                <a:gd name="connsiteX14" fmla="*/ 810820 w 948279"/>
                <a:gd name="connsiteY14" fmla="*/ 13176 h 2492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48279" h="2492471">
                  <a:moveTo>
                    <a:pt x="810820" y="13176"/>
                  </a:moveTo>
                  <a:cubicBezTo>
                    <a:pt x="840111" y="21799"/>
                    <a:pt x="866619" y="34490"/>
                    <a:pt x="890541" y="50763"/>
                  </a:cubicBezTo>
                  <a:lnTo>
                    <a:pt x="948279" y="103894"/>
                  </a:lnTo>
                  <a:lnTo>
                    <a:pt x="938298" y="110009"/>
                  </a:lnTo>
                  <a:cubicBezTo>
                    <a:pt x="814270" y="209770"/>
                    <a:pt x="731709" y="398896"/>
                    <a:pt x="693849" y="613610"/>
                  </a:cubicBezTo>
                  <a:lnTo>
                    <a:pt x="473392" y="1863884"/>
                  </a:lnTo>
                  <a:cubicBezTo>
                    <a:pt x="435532" y="2078599"/>
                    <a:pt x="500125" y="2304347"/>
                    <a:pt x="621326" y="2455353"/>
                  </a:cubicBezTo>
                  <a:lnTo>
                    <a:pt x="654526" y="2489310"/>
                  </a:lnTo>
                  <a:lnTo>
                    <a:pt x="632338" y="2492471"/>
                  </a:lnTo>
                  <a:cubicBezTo>
                    <a:pt x="632335" y="2485633"/>
                    <a:pt x="576677" y="2495068"/>
                    <a:pt x="576673" y="2488230"/>
                  </a:cubicBezTo>
                  <a:cubicBezTo>
                    <a:pt x="296215" y="2488230"/>
                    <a:pt x="0" y="2176260"/>
                    <a:pt x="0" y="1842037"/>
                  </a:cubicBezTo>
                  <a:lnTo>
                    <a:pt x="0" y="625681"/>
                  </a:lnTo>
                  <a:cubicBezTo>
                    <a:pt x="0" y="291458"/>
                    <a:pt x="124071" y="2"/>
                    <a:pt x="404528" y="2"/>
                  </a:cubicBezTo>
                  <a:lnTo>
                    <a:pt x="714395" y="0"/>
                  </a:lnTo>
                  <a:cubicBezTo>
                    <a:pt x="749452" y="0"/>
                    <a:pt x="781528" y="4554"/>
                    <a:pt x="810820" y="13176"/>
                  </a:cubicBezTo>
                  <a:close/>
                </a:path>
              </a:pathLst>
            </a:custGeom>
            <a:grpFill/>
            <a:ln w="349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44" name="자유형: 도형 129">
              <a:extLst>
                <a:ext uri="{FF2B5EF4-FFF2-40B4-BE49-F238E27FC236}">
                  <a16:creationId xmlns:a16="http://schemas.microsoft.com/office/drawing/2014/main" id="{810349B9-808D-40AE-859B-E1543E65814E}"/>
                </a:ext>
              </a:extLst>
            </p:cNvPr>
            <p:cNvSpPr/>
            <p:nvPr/>
          </p:nvSpPr>
          <p:spPr>
            <a:xfrm rot="638553" flipH="1">
              <a:off x="2580804" y="4025901"/>
              <a:ext cx="970595" cy="2486379"/>
            </a:xfrm>
            <a:custGeom>
              <a:avLst/>
              <a:gdLst>
                <a:gd name="connsiteX0" fmla="*/ 810820 w 970595"/>
                <a:gd name="connsiteY0" fmla="*/ 13176 h 2486380"/>
                <a:gd name="connsiteX1" fmla="*/ 714395 w 970595"/>
                <a:gd name="connsiteY1" fmla="*/ 0 h 2486380"/>
                <a:gd name="connsiteX2" fmla="*/ 404528 w 970595"/>
                <a:gd name="connsiteY2" fmla="*/ 2 h 2486380"/>
                <a:gd name="connsiteX3" fmla="*/ 0 w 970595"/>
                <a:gd name="connsiteY3" fmla="*/ 625681 h 2486380"/>
                <a:gd name="connsiteX4" fmla="*/ 0 w 970595"/>
                <a:gd name="connsiteY4" fmla="*/ 1842037 h 2486380"/>
                <a:gd name="connsiteX5" fmla="*/ 560449 w 970595"/>
                <a:gd name="connsiteY5" fmla="*/ 2485181 h 2486380"/>
                <a:gd name="connsiteX6" fmla="*/ 599656 w 970595"/>
                <a:gd name="connsiteY6" fmla="*/ 2473913 h 2486380"/>
                <a:gd name="connsiteX7" fmla="*/ 663413 w 970595"/>
                <a:gd name="connsiteY7" fmla="*/ 2465457 h 2486380"/>
                <a:gd name="connsiteX8" fmla="*/ 641917 w 970595"/>
                <a:gd name="connsiteY8" fmla="*/ 2440471 h 2486380"/>
                <a:gd name="connsiteX9" fmla="*/ 539647 w 970595"/>
                <a:gd name="connsiteY9" fmla="*/ 1853878 h 2486380"/>
                <a:gd name="connsiteX10" fmla="*/ 774111 w 970595"/>
                <a:gd name="connsiteY10" fmla="*/ 606155 h 2486380"/>
                <a:gd name="connsiteX11" fmla="*/ 937077 w 970595"/>
                <a:gd name="connsiteY11" fmla="*/ 171433 h 2486380"/>
                <a:gd name="connsiteX12" fmla="*/ 970595 w 970595"/>
                <a:gd name="connsiteY12" fmla="*/ 134526 h 2486380"/>
                <a:gd name="connsiteX13" fmla="*/ 954745 w 970595"/>
                <a:gd name="connsiteY13" fmla="*/ 109844 h 2486380"/>
                <a:gd name="connsiteX14" fmla="*/ 810820 w 970595"/>
                <a:gd name="connsiteY14" fmla="*/ 13176 h 24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0595" h="2486380">
                  <a:moveTo>
                    <a:pt x="810820" y="13176"/>
                  </a:moveTo>
                  <a:cubicBezTo>
                    <a:pt x="781528" y="4554"/>
                    <a:pt x="749452" y="0"/>
                    <a:pt x="714395" y="0"/>
                  </a:cubicBezTo>
                  <a:lnTo>
                    <a:pt x="404528" y="2"/>
                  </a:lnTo>
                  <a:cubicBezTo>
                    <a:pt x="124071" y="2"/>
                    <a:pt x="0" y="291457"/>
                    <a:pt x="0" y="625681"/>
                  </a:cubicBezTo>
                  <a:lnTo>
                    <a:pt x="0" y="1842037"/>
                  </a:lnTo>
                  <a:cubicBezTo>
                    <a:pt x="0" y="2176260"/>
                    <a:pt x="279992" y="2485181"/>
                    <a:pt x="560449" y="2485181"/>
                  </a:cubicBezTo>
                  <a:cubicBezTo>
                    <a:pt x="560454" y="2492019"/>
                    <a:pt x="599653" y="2467075"/>
                    <a:pt x="599656" y="2473913"/>
                  </a:cubicBezTo>
                  <a:lnTo>
                    <a:pt x="663413" y="2465457"/>
                  </a:lnTo>
                  <a:lnTo>
                    <a:pt x="641917" y="2440471"/>
                  </a:lnTo>
                  <a:cubicBezTo>
                    <a:pt x="539141" y="2290899"/>
                    <a:pt x="499381" y="2068154"/>
                    <a:pt x="539647" y="1853878"/>
                  </a:cubicBezTo>
                  <a:lnTo>
                    <a:pt x="774111" y="606155"/>
                  </a:lnTo>
                  <a:cubicBezTo>
                    <a:pt x="806323" y="434734"/>
                    <a:pt x="858499" y="278419"/>
                    <a:pt x="937077" y="171433"/>
                  </a:cubicBezTo>
                  <a:lnTo>
                    <a:pt x="970595" y="134526"/>
                  </a:lnTo>
                  <a:lnTo>
                    <a:pt x="954745" y="109844"/>
                  </a:lnTo>
                  <a:cubicBezTo>
                    <a:pt x="916851" y="63939"/>
                    <a:pt x="869403" y="30421"/>
                    <a:pt x="810820" y="13176"/>
                  </a:cubicBezTo>
                  <a:close/>
                </a:path>
              </a:pathLst>
            </a:custGeom>
            <a:grpFill/>
            <a:ln w="349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11072513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>
            <a:extLst>
              <a:ext uri="{FF2B5EF4-FFF2-40B4-BE49-F238E27FC236}">
                <a16:creationId xmlns:a16="http://schemas.microsoft.com/office/drawing/2014/main" id="{95DEF8A3-E7F6-437E-A678-947AD2560756}"/>
              </a:ext>
            </a:extLst>
          </p:cNvPr>
          <p:cNvSpPr txBox="1"/>
          <p:nvPr/>
        </p:nvSpPr>
        <p:spPr>
          <a:xfrm>
            <a:off x="441650" y="1245143"/>
            <a:ext cx="4101168" cy="132343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000" b="1" dirty="0">
                <a:cs typeface="Arial" pitchFamily="34" charset="0"/>
              </a:rPr>
              <a:t>AWESOME</a:t>
            </a:r>
          </a:p>
          <a:p>
            <a:r>
              <a:rPr lang="en-GB" altLang="ko-KR" sz="4000" b="1" dirty="0">
                <a:cs typeface="Arial" pitchFamily="34" charset="0"/>
              </a:rPr>
              <a:t>PRESENTATION</a:t>
            </a:r>
            <a:endParaRPr lang="ko-KR" altLang="en-US" sz="4000" b="1" dirty="0"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A6FAC50-50B0-451F-A940-178B817F5D25}"/>
              </a:ext>
            </a:extLst>
          </p:cNvPr>
          <p:cNvSpPr txBox="1"/>
          <p:nvPr/>
        </p:nvSpPr>
        <p:spPr>
          <a:xfrm>
            <a:off x="441650" y="2495387"/>
            <a:ext cx="4101168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solidFill>
                  <a:schemeClr val="accent1"/>
                </a:solidFill>
                <a:cs typeface="Arial" pitchFamily="34" charset="0"/>
              </a:rPr>
              <a:t>L</a:t>
            </a:r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DOLOR SIT AMET, </a:t>
            </a:r>
            <a:endParaRPr lang="ko-KR" altLang="en-US" sz="2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630F512F-9F57-4606-8518-5DEE4ECC20A6}"/>
              </a:ext>
            </a:extLst>
          </p:cNvPr>
          <p:cNvSpPr txBox="1"/>
          <p:nvPr/>
        </p:nvSpPr>
        <p:spPr>
          <a:xfrm>
            <a:off x="441650" y="3467185"/>
            <a:ext cx="3964980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You can simply impress your audience and add a unique zing and appeal to your Presentations. Easy to change colors, photos and Text.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3CF114D-D1A5-4797-A421-BB53A7295405}"/>
              </a:ext>
            </a:extLst>
          </p:cNvPr>
          <p:cNvSpPr txBox="1"/>
          <p:nvPr/>
        </p:nvSpPr>
        <p:spPr>
          <a:xfrm>
            <a:off x="9367736" y="6018548"/>
            <a:ext cx="2188724" cy="369332"/>
          </a:xfrm>
          <a:prstGeom prst="rect">
            <a:avLst/>
          </a:prstGeom>
          <a:solidFill>
            <a:schemeClr val="accent2"/>
          </a:solidFill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sz="2400" spc="-150" dirty="0">
                <a:solidFill>
                  <a:schemeClr val="bg1"/>
                </a:solidFill>
              </a:rPr>
              <a:t>PPT Professional</a:t>
            </a:r>
            <a:endParaRPr lang="ko-KR" altLang="en-US" sz="2400" spc="-150" dirty="0">
              <a:solidFill>
                <a:schemeClr val="bg1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5BA86D8-56FD-427A-B1C7-4A0BD6A6015A}"/>
              </a:ext>
            </a:extLst>
          </p:cNvPr>
          <p:cNvSpPr txBox="1"/>
          <p:nvPr/>
        </p:nvSpPr>
        <p:spPr>
          <a:xfrm>
            <a:off x="7411896" y="5943813"/>
            <a:ext cx="18226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Your Text  Here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AF6D6765-4E80-45D7-9D6C-669F12083ACC}"/>
              </a:ext>
            </a:extLst>
          </p:cNvPr>
          <p:cNvSpPr txBox="1"/>
          <p:nvPr/>
        </p:nvSpPr>
        <p:spPr>
          <a:xfrm>
            <a:off x="7411896" y="6163233"/>
            <a:ext cx="18226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Text  Here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10" name="Graphic 3">
            <a:extLst>
              <a:ext uri="{FF2B5EF4-FFF2-40B4-BE49-F238E27FC236}">
                <a16:creationId xmlns:a16="http://schemas.microsoft.com/office/drawing/2014/main" id="{45AA2EFB-9953-47B9-80DA-18090B536DE8}"/>
              </a:ext>
            </a:extLst>
          </p:cNvPr>
          <p:cNvGrpSpPr/>
          <p:nvPr/>
        </p:nvGrpSpPr>
        <p:grpSpPr>
          <a:xfrm rot="13730224" flipH="1">
            <a:off x="3234416" y="4749047"/>
            <a:ext cx="1049655" cy="1155949"/>
            <a:chOff x="4214812" y="1357312"/>
            <a:chExt cx="3762375" cy="4143375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D055108-3143-4972-936E-511A802283DA}"/>
                </a:ext>
              </a:extLst>
            </p:cNvPr>
            <p:cNvSpPr/>
            <p:nvPr/>
          </p:nvSpPr>
          <p:spPr>
            <a:xfrm>
              <a:off x="4540567" y="4509134"/>
              <a:ext cx="1143000" cy="238125"/>
            </a:xfrm>
            <a:custGeom>
              <a:avLst/>
              <a:gdLst>
                <a:gd name="connsiteX0" fmla="*/ 0 w 1143000"/>
                <a:gd name="connsiteY0" fmla="*/ 0 h 238125"/>
                <a:gd name="connsiteX1" fmla="*/ 848678 w 1143000"/>
                <a:gd name="connsiteY1" fmla="*/ 200025 h 238125"/>
                <a:gd name="connsiteX2" fmla="*/ 876300 w 1143000"/>
                <a:gd name="connsiteY2" fmla="*/ 207645 h 238125"/>
                <a:gd name="connsiteX3" fmla="*/ 1149667 w 1143000"/>
                <a:gd name="connsiteY3" fmla="*/ 240030 h 238125"/>
                <a:gd name="connsiteX4" fmla="*/ 893445 w 1143000"/>
                <a:gd name="connsiteY4" fmla="*/ 175260 h 238125"/>
                <a:gd name="connsiteX5" fmla="*/ 0 w 1143000"/>
                <a:gd name="connsiteY5" fmla="*/ 0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0" h="238125">
                  <a:moveTo>
                    <a:pt x="0" y="0"/>
                  </a:moveTo>
                  <a:cubicBezTo>
                    <a:pt x="273368" y="107633"/>
                    <a:pt x="557212" y="167640"/>
                    <a:pt x="848678" y="200025"/>
                  </a:cubicBezTo>
                  <a:cubicBezTo>
                    <a:pt x="858203" y="202883"/>
                    <a:pt x="868680" y="207645"/>
                    <a:pt x="876300" y="207645"/>
                  </a:cubicBezTo>
                  <a:cubicBezTo>
                    <a:pt x="956310" y="227647"/>
                    <a:pt x="1040130" y="230505"/>
                    <a:pt x="1149667" y="240030"/>
                  </a:cubicBezTo>
                  <a:cubicBezTo>
                    <a:pt x="1047750" y="192405"/>
                    <a:pt x="967740" y="189547"/>
                    <a:pt x="893445" y="175260"/>
                  </a:cubicBezTo>
                  <a:cubicBezTo>
                    <a:pt x="594360" y="117158"/>
                    <a:pt x="298133" y="57150"/>
                    <a:pt x="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0466A549-EBD0-4E82-8D4B-C88EF8F267A9}"/>
                </a:ext>
              </a:extLst>
            </p:cNvPr>
            <p:cNvSpPr/>
            <p:nvPr/>
          </p:nvSpPr>
          <p:spPr>
            <a:xfrm>
              <a:off x="6081712" y="2087879"/>
              <a:ext cx="238125" cy="571500"/>
            </a:xfrm>
            <a:custGeom>
              <a:avLst/>
              <a:gdLst>
                <a:gd name="connsiteX0" fmla="*/ 228600 w 238125"/>
                <a:gd name="connsiteY0" fmla="*/ 0 h 571500"/>
                <a:gd name="connsiteX1" fmla="*/ 0 w 238125"/>
                <a:gd name="connsiteY1" fmla="*/ 580073 h 571500"/>
                <a:gd name="connsiteX2" fmla="*/ 228600 w 238125"/>
                <a:gd name="connsiteY2" fmla="*/ 0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125" h="571500">
                  <a:moveTo>
                    <a:pt x="228600" y="0"/>
                  </a:moveTo>
                  <a:cubicBezTo>
                    <a:pt x="213360" y="237173"/>
                    <a:pt x="128588" y="418148"/>
                    <a:pt x="0" y="580073"/>
                  </a:cubicBezTo>
                  <a:cubicBezTo>
                    <a:pt x="185738" y="467678"/>
                    <a:pt x="282892" y="232410"/>
                    <a:pt x="22860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D41CD0EB-8E47-4BB1-A7D4-7630D7E603B6}"/>
                </a:ext>
              </a:extLst>
            </p:cNvPr>
            <p:cNvSpPr/>
            <p:nvPr/>
          </p:nvSpPr>
          <p:spPr>
            <a:xfrm>
              <a:off x="5597842" y="3106102"/>
              <a:ext cx="247650" cy="400050"/>
            </a:xfrm>
            <a:custGeom>
              <a:avLst/>
              <a:gdLst>
                <a:gd name="connsiteX0" fmla="*/ 0 w 247650"/>
                <a:gd name="connsiteY0" fmla="*/ 0 h 400050"/>
                <a:gd name="connsiteX1" fmla="*/ 246698 w 247650"/>
                <a:gd name="connsiteY1" fmla="*/ 404813 h 400050"/>
                <a:gd name="connsiteX2" fmla="*/ 0 w 247650"/>
                <a:gd name="connsiteY2" fmla="*/ 0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650" h="400050">
                  <a:moveTo>
                    <a:pt x="0" y="0"/>
                  </a:moveTo>
                  <a:cubicBezTo>
                    <a:pt x="124778" y="107632"/>
                    <a:pt x="194310" y="252413"/>
                    <a:pt x="246698" y="404813"/>
                  </a:cubicBezTo>
                  <a:cubicBezTo>
                    <a:pt x="261938" y="212407"/>
                    <a:pt x="166688" y="84772"/>
                    <a:pt x="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E809751-52FF-4E18-AA34-216E3235B222}"/>
                </a:ext>
              </a:extLst>
            </p:cNvPr>
            <p:cNvSpPr/>
            <p:nvPr/>
          </p:nvSpPr>
          <p:spPr>
            <a:xfrm>
              <a:off x="6571297" y="4056697"/>
              <a:ext cx="390525" cy="133350"/>
            </a:xfrm>
            <a:custGeom>
              <a:avLst/>
              <a:gdLst>
                <a:gd name="connsiteX0" fmla="*/ 396240 w 390525"/>
                <a:gd name="connsiteY0" fmla="*/ 0 h 133350"/>
                <a:gd name="connsiteX1" fmla="*/ 0 w 390525"/>
                <a:gd name="connsiteY1" fmla="*/ 132397 h 133350"/>
                <a:gd name="connsiteX2" fmla="*/ 396240 w 390525"/>
                <a:gd name="connsiteY2" fmla="*/ 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0525" h="133350">
                  <a:moveTo>
                    <a:pt x="396240" y="0"/>
                  </a:moveTo>
                  <a:cubicBezTo>
                    <a:pt x="266700" y="52388"/>
                    <a:pt x="137160" y="102870"/>
                    <a:pt x="0" y="132397"/>
                  </a:cubicBezTo>
                  <a:cubicBezTo>
                    <a:pt x="157163" y="161925"/>
                    <a:pt x="281940" y="100013"/>
                    <a:pt x="39624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F4F90EF4-2CF6-4245-B7E9-7C01BC04A55F}"/>
                </a:ext>
              </a:extLst>
            </p:cNvPr>
            <p:cNvSpPr/>
            <p:nvPr/>
          </p:nvSpPr>
          <p:spPr>
            <a:xfrm>
              <a:off x="6255067" y="4546282"/>
              <a:ext cx="1495425" cy="428625"/>
            </a:xfrm>
            <a:custGeom>
              <a:avLst/>
              <a:gdLst>
                <a:gd name="connsiteX0" fmla="*/ 1496377 w 1495425"/>
                <a:gd name="connsiteY0" fmla="*/ 0 h 428625"/>
                <a:gd name="connsiteX1" fmla="*/ 0 w 1495425"/>
                <a:gd name="connsiteY1" fmla="*/ 435293 h 428625"/>
                <a:gd name="connsiteX2" fmla="*/ 1496377 w 1495425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5425" h="428625">
                  <a:moveTo>
                    <a:pt x="1496377" y="0"/>
                  </a:moveTo>
                  <a:cubicBezTo>
                    <a:pt x="1177290" y="22860"/>
                    <a:pt x="283845" y="282893"/>
                    <a:pt x="0" y="435293"/>
                  </a:cubicBezTo>
                  <a:cubicBezTo>
                    <a:pt x="495300" y="285750"/>
                    <a:pt x="993458" y="132398"/>
                    <a:pt x="1496377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7D835461-AB10-41F1-B698-003484A18864}"/>
                </a:ext>
              </a:extLst>
            </p:cNvPr>
            <p:cNvSpPr/>
            <p:nvPr/>
          </p:nvSpPr>
          <p:spPr>
            <a:xfrm>
              <a:off x="4533433" y="2809824"/>
              <a:ext cx="1371600" cy="1095375"/>
            </a:xfrm>
            <a:custGeom>
              <a:avLst/>
              <a:gdLst>
                <a:gd name="connsiteX0" fmla="*/ 1373019 w 1371600"/>
                <a:gd name="connsiteY0" fmla="*/ 781101 h 1095375"/>
                <a:gd name="connsiteX1" fmla="*/ 1099652 w 1371600"/>
                <a:gd name="connsiteY1" fmla="*/ 248653 h 1095375"/>
                <a:gd name="connsiteX2" fmla="*/ 569109 w 1371600"/>
                <a:gd name="connsiteY2" fmla="*/ 11480 h 1095375"/>
                <a:gd name="connsiteX3" fmla="*/ 41424 w 1371600"/>
                <a:gd name="connsiteY3" fmla="*/ 203885 h 1095375"/>
                <a:gd name="connsiteX4" fmla="*/ 163344 w 1371600"/>
                <a:gd name="connsiteY4" fmla="*/ 742048 h 1095375"/>
                <a:gd name="connsiteX5" fmla="*/ 785327 w 1371600"/>
                <a:gd name="connsiteY5" fmla="*/ 1089711 h 1095375"/>
                <a:gd name="connsiteX6" fmla="*/ 1255862 w 1371600"/>
                <a:gd name="connsiteY6" fmla="*/ 984935 h 1095375"/>
                <a:gd name="connsiteX7" fmla="*/ 1328252 w 1371600"/>
                <a:gd name="connsiteY7" fmla="*/ 923023 h 1095375"/>
                <a:gd name="connsiteX8" fmla="*/ 1374924 w 1371600"/>
                <a:gd name="connsiteY8" fmla="*/ 821106 h 1095375"/>
                <a:gd name="connsiteX9" fmla="*/ 1373019 w 1371600"/>
                <a:gd name="connsiteY9" fmla="*/ 781101 h 1095375"/>
                <a:gd name="connsiteX10" fmla="*/ 1311107 w 1371600"/>
                <a:gd name="connsiteY10" fmla="*/ 701091 h 1095375"/>
                <a:gd name="connsiteX11" fmla="*/ 1064409 w 1371600"/>
                <a:gd name="connsiteY11" fmla="*/ 296278 h 1095375"/>
                <a:gd name="connsiteX12" fmla="*/ 1311107 w 1371600"/>
                <a:gd name="connsiteY12" fmla="*/ 701091 h 1095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600" h="1095375">
                  <a:moveTo>
                    <a:pt x="1373019" y="781101"/>
                  </a:moveTo>
                  <a:cubicBezTo>
                    <a:pt x="1382544" y="550596"/>
                    <a:pt x="1273007" y="382955"/>
                    <a:pt x="1099652" y="248653"/>
                  </a:cubicBezTo>
                  <a:cubicBezTo>
                    <a:pt x="942489" y="128638"/>
                    <a:pt x="763419" y="48628"/>
                    <a:pt x="569109" y="11480"/>
                  </a:cubicBezTo>
                  <a:cubicBezTo>
                    <a:pt x="347177" y="-31382"/>
                    <a:pt x="130959" y="48628"/>
                    <a:pt x="41424" y="203885"/>
                  </a:cubicBezTo>
                  <a:cubicBezTo>
                    <a:pt x="-43348" y="348666"/>
                    <a:pt x="4277" y="576313"/>
                    <a:pt x="163344" y="742048"/>
                  </a:cubicBezTo>
                  <a:cubicBezTo>
                    <a:pt x="332889" y="922071"/>
                    <a:pt x="544344" y="1039228"/>
                    <a:pt x="785327" y="1089711"/>
                  </a:cubicBezTo>
                  <a:cubicBezTo>
                    <a:pt x="952014" y="1124953"/>
                    <a:pt x="1116797" y="1102093"/>
                    <a:pt x="1255862" y="984935"/>
                  </a:cubicBezTo>
                  <a:cubicBezTo>
                    <a:pt x="1279674" y="966838"/>
                    <a:pt x="1297772" y="928738"/>
                    <a:pt x="1328252" y="923023"/>
                  </a:cubicBezTo>
                  <a:lnTo>
                    <a:pt x="1374924" y="821106"/>
                  </a:lnTo>
                  <a:cubicBezTo>
                    <a:pt x="1373972" y="806818"/>
                    <a:pt x="1373019" y="793483"/>
                    <a:pt x="1373019" y="781101"/>
                  </a:cubicBezTo>
                  <a:close/>
                  <a:moveTo>
                    <a:pt x="1311107" y="701091"/>
                  </a:moveTo>
                  <a:cubicBezTo>
                    <a:pt x="1258719" y="548691"/>
                    <a:pt x="1189187" y="403910"/>
                    <a:pt x="1064409" y="296278"/>
                  </a:cubicBezTo>
                  <a:cubicBezTo>
                    <a:pt x="1231097" y="381051"/>
                    <a:pt x="1326347" y="508685"/>
                    <a:pt x="1311107" y="70109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5F4C90B-6A33-4760-9F62-832E0B7871BB}"/>
                </a:ext>
              </a:extLst>
            </p:cNvPr>
            <p:cNvSpPr/>
            <p:nvPr/>
          </p:nvSpPr>
          <p:spPr>
            <a:xfrm>
              <a:off x="6196012" y="3105154"/>
              <a:ext cx="1228725" cy="1152525"/>
            </a:xfrm>
            <a:custGeom>
              <a:avLst/>
              <a:gdLst>
                <a:gd name="connsiteX0" fmla="*/ 81915 w 1228725"/>
                <a:gd name="connsiteY0" fmla="*/ 1063939 h 1152525"/>
                <a:gd name="connsiteX1" fmla="*/ 330517 w 1228725"/>
                <a:gd name="connsiteY1" fmla="*/ 1156331 h 1152525"/>
                <a:gd name="connsiteX2" fmla="*/ 1177290 w 1228725"/>
                <a:gd name="connsiteY2" fmla="*/ 653411 h 1152525"/>
                <a:gd name="connsiteX3" fmla="*/ 1214438 w 1228725"/>
                <a:gd name="connsiteY3" fmla="*/ 561018 h 1152525"/>
                <a:gd name="connsiteX4" fmla="*/ 788670 w 1228725"/>
                <a:gd name="connsiteY4" fmla="*/ 948 h 1152525"/>
                <a:gd name="connsiteX5" fmla="*/ 9525 w 1228725"/>
                <a:gd name="connsiteY5" fmla="*/ 788666 h 1152525"/>
                <a:gd name="connsiteX6" fmla="*/ 1905 w 1228725"/>
                <a:gd name="connsiteY6" fmla="*/ 913443 h 1152525"/>
                <a:gd name="connsiteX7" fmla="*/ 0 w 1228725"/>
                <a:gd name="connsiteY7" fmla="*/ 921064 h 1152525"/>
                <a:gd name="connsiteX8" fmla="*/ 57150 w 1228725"/>
                <a:gd name="connsiteY8" fmla="*/ 1042031 h 1152525"/>
                <a:gd name="connsiteX9" fmla="*/ 81915 w 1228725"/>
                <a:gd name="connsiteY9" fmla="*/ 1063939 h 1152525"/>
                <a:gd name="connsiteX10" fmla="*/ 771525 w 1228725"/>
                <a:gd name="connsiteY10" fmla="*/ 951543 h 1152525"/>
                <a:gd name="connsiteX11" fmla="*/ 375285 w 1228725"/>
                <a:gd name="connsiteY11" fmla="*/ 1083941 h 1152525"/>
                <a:gd name="connsiteX12" fmla="*/ 771525 w 1228725"/>
                <a:gd name="connsiteY12" fmla="*/ 951543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8725" h="1152525">
                  <a:moveTo>
                    <a:pt x="81915" y="1063939"/>
                  </a:moveTo>
                  <a:cubicBezTo>
                    <a:pt x="146685" y="1136328"/>
                    <a:pt x="236220" y="1163951"/>
                    <a:pt x="330517" y="1156331"/>
                  </a:cubicBezTo>
                  <a:cubicBezTo>
                    <a:pt x="691515" y="1125851"/>
                    <a:pt x="972503" y="951543"/>
                    <a:pt x="1177290" y="653411"/>
                  </a:cubicBezTo>
                  <a:cubicBezTo>
                    <a:pt x="1194435" y="625788"/>
                    <a:pt x="1209675" y="593403"/>
                    <a:pt x="1214438" y="561018"/>
                  </a:cubicBezTo>
                  <a:cubicBezTo>
                    <a:pt x="1286828" y="153348"/>
                    <a:pt x="1174432" y="-14292"/>
                    <a:pt x="788670" y="948"/>
                  </a:cubicBezTo>
                  <a:cubicBezTo>
                    <a:pt x="415290" y="16188"/>
                    <a:pt x="34290" y="400998"/>
                    <a:pt x="9525" y="788666"/>
                  </a:cubicBezTo>
                  <a:cubicBezTo>
                    <a:pt x="6667" y="831528"/>
                    <a:pt x="12383" y="873439"/>
                    <a:pt x="1905" y="913443"/>
                  </a:cubicBezTo>
                  <a:cubicBezTo>
                    <a:pt x="953" y="916301"/>
                    <a:pt x="0" y="918206"/>
                    <a:pt x="0" y="921064"/>
                  </a:cubicBezTo>
                  <a:lnTo>
                    <a:pt x="57150" y="1042031"/>
                  </a:lnTo>
                  <a:cubicBezTo>
                    <a:pt x="64770" y="1046793"/>
                    <a:pt x="73342" y="1054414"/>
                    <a:pt x="81915" y="1063939"/>
                  </a:cubicBezTo>
                  <a:close/>
                  <a:moveTo>
                    <a:pt x="771525" y="951543"/>
                  </a:moveTo>
                  <a:cubicBezTo>
                    <a:pt x="657225" y="1051556"/>
                    <a:pt x="532447" y="1114421"/>
                    <a:pt x="375285" y="1083941"/>
                  </a:cubicBezTo>
                  <a:cubicBezTo>
                    <a:pt x="512445" y="1053461"/>
                    <a:pt x="641985" y="1003931"/>
                    <a:pt x="771525" y="951543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F293B9B7-0C5C-42AA-8137-4071D6EA837B}"/>
                </a:ext>
              </a:extLst>
            </p:cNvPr>
            <p:cNvSpPr/>
            <p:nvPr/>
          </p:nvSpPr>
          <p:spPr>
            <a:xfrm>
              <a:off x="4216819" y="2820352"/>
              <a:ext cx="3752850" cy="2676525"/>
            </a:xfrm>
            <a:custGeom>
              <a:avLst/>
              <a:gdLst>
                <a:gd name="connsiteX0" fmla="*/ 3756558 w 3752850"/>
                <a:gd name="connsiteY0" fmla="*/ 1681163 h 2676525"/>
                <a:gd name="connsiteX1" fmla="*/ 3664166 w 3752850"/>
                <a:gd name="connsiteY1" fmla="*/ 1638300 h 2676525"/>
                <a:gd name="connsiteX2" fmla="*/ 3330791 w 3752850"/>
                <a:gd name="connsiteY2" fmla="*/ 1598295 h 2676525"/>
                <a:gd name="connsiteX3" fmla="*/ 2148738 w 3752850"/>
                <a:gd name="connsiteY3" fmla="*/ 1925955 h 2676525"/>
                <a:gd name="connsiteX4" fmla="*/ 1914423 w 3752850"/>
                <a:gd name="connsiteY4" fmla="*/ 2150745 h 2676525"/>
                <a:gd name="connsiteX5" fmla="*/ 1812506 w 3752850"/>
                <a:gd name="connsiteY5" fmla="*/ 2181225 h 2676525"/>
                <a:gd name="connsiteX6" fmla="*/ 1784883 w 3752850"/>
                <a:gd name="connsiteY6" fmla="*/ 2093595 h 2676525"/>
                <a:gd name="connsiteX7" fmla="*/ 1807743 w 3752850"/>
                <a:gd name="connsiteY7" fmla="*/ 1618298 h 2676525"/>
                <a:gd name="connsiteX8" fmla="*/ 1929663 w 3752850"/>
                <a:gd name="connsiteY8" fmla="*/ 1355407 h 2676525"/>
                <a:gd name="connsiteX9" fmla="*/ 2037296 w 3752850"/>
                <a:gd name="connsiteY9" fmla="*/ 1325880 h 2676525"/>
                <a:gd name="connsiteX10" fmla="*/ 1980146 w 3752850"/>
                <a:gd name="connsiteY10" fmla="*/ 1204913 h 2676525"/>
                <a:gd name="connsiteX11" fmla="*/ 1847748 w 3752850"/>
                <a:gd name="connsiteY11" fmla="*/ 1324928 h 2676525"/>
                <a:gd name="connsiteX12" fmla="*/ 1818221 w 3752850"/>
                <a:gd name="connsiteY12" fmla="*/ 1194435 h 2676525"/>
                <a:gd name="connsiteX13" fmla="*/ 1756308 w 3752850"/>
                <a:gd name="connsiteY13" fmla="*/ 71438 h 2676525"/>
                <a:gd name="connsiteX14" fmla="*/ 1762976 w 3752850"/>
                <a:gd name="connsiteY14" fmla="*/ 0 h 2676525"/>
                <a:gd name="connsiteX15" fmla="*/ 1649628 w 3752850"/>
                <a:gd name="connsiteY15" fmla="*/ 2857 h 2676525"/>
                <a:gd name="connsiteX16" fmla="*/ 1702016 w 3752850"/>
                <a:gd name="connsiteY16" fmla="*/ 103822 h 2676525"/>
                <a:gd name="connsiteX17" fmla="*/ 1711541 w 3752850"/>
                <a:gd name="connsiteY17" fmla="*/ 849630 h 2676525"/>
                <a:gd name="connsiteX18" fmla="*/ 1696301 w 3752850"/>
                <a:gd name="connsiteY18" fmla="*/ 832485 h 2676525"/>
                <a:gd name="connsiteX19" fmla="*/ 1693443 w 3752850"/>
                <a:gd name="connsiteY19" fmla="*/ 808672 h 2676525"/>
                <a:gd name="connsiteX20" fmla="*/ 1646771 w 3752850"/>
                <a:gd name="connsiteY20" fmla="*/ 910590 h 2676525"/>
                <a:gd name="connsiteX21" fmla="*/ 1685823 w 3752850"/>
                <a:gd name="connsiteY21" fmla="*/ 920115 h 2676525"/>
                <a:gd name="connsiteX22" fmla="*/ 1738211 w 3752850"/>
                <a:gd name="connsiteY22" fmla="*/ 1052513 h 2676525"/>
                <a:gd name="connsiteX23" fmla="*/ 1708683 w 3752850"/>
                <a:gd name="connsiteY23" fmla="*/ 1803082 h 2676525"/>
                <a:gd name="connsiteX24" fmla="*/ 1554378 w 3752850"/>
                <a:gd name="connsiteY24" fmla="*/ 1870710 h 2676525"/>
                <a:gd name="connsiteX25" fmla="*/ 1435316 w 3752850"/>
                <a:gd name="connsiteY25" fmla="*/ 1783080 h 2676525"/>
                <a:gd name="connsiteX26" fmla="*/ 108483 w 3752850"/>
                <a:gd name="connsiteY26" fmla="*/ 1543050 h 2676525"/>
                <a:gd name="connsiteX27" fmla="*/ 1803 w 3752850"/>
                <a:gd name="connsiteY27" fmla="*/ 1593532 h 2676525"/>
                <a:gd name="connsiteX28" fmla="*/ 76098 w 3752850"/>
                <a:gd name="connsiteY28" fmla="*/ 1698307 h 2676525"/>
                <a:gd name="connsiteX29" fmla="*/ 1278153 w 3752850"/>
                <a:gd name="connsiteY29" fmla="*/ 2038350 h 2676525"/>
                <a:gd name="connsiteX30" fmla="*/ 1529613 w 3752850"/>
                <a:gd name="connsiteY30" fmla="*/ 1967865 h 2676525"/>
                <a:gd name="connsiteX31" fmla="*/ 1674393 w 3752850"/>
                <a:gd name="connsiteY31" fmla="*/ 2080260 h 2676525"/>
                <a:gd name="connsiteX32" fmla="*/ 1622006 w 3752850"/>
                <a:gd name="connsiteY32" fmla="*/ 2587942 h 2676525"/>
                <a:gd name="connsiteX33" fmla="*/ 1663916 w 3752850"/>
                <a:gd name="connsiteY33" fmla="*/ 2670810 h 2676525"/>
                <a:gd name="connsiteX34" fmla="*/ 1761071 w 3752850"/>
                <a:gd name="connsiteY34" fmla="*/ 2580323 h 2676525"/>
                <a:gd name="connsiteX35" fmla="*/ 2064918 w 3752850"/>
                <a:gd name="connsiteY35" fmla="*/ 2247900 h 2676525"/>
                <a:gd name="connsiteX36" fmla="*/ 3703218 w 3752850"/>
                <a:gd name="connsiteY36" fmla="*/ 1757363 h 2676525"/>
                <a:gd name="connsiteX37" fmla="*/ 3756558 w 3752850"/>
                <a:gd name="connsiteY37" fmla="*/ 1681163 h 2676525"/>
                <a:gd name="connsiteX38" fmla="*/ 1200048 w 3752850"/>
                <a:gd name="connsiteY38" fmla="*/ 1896428 h 2676525"/>
                <a:gd name="connsiteX39" fmla="*/ 1172426 w 3752850"/>
                <a:gd name="connsiteY39" fmla="*/ 1888807 h 2676525"/>
                <a:gd name="connsiteX40" fmla="*/ 323748 w 3752850"/>
                <a:gd name="connsiteY40" fmla="*/ 1688782 h 2676525"/>
                <a:gd name="connsiteX41" fmla="*/ 1217193 w 3752850"/>
                <a:gd name="connsiteY41" fmla="*/ 1864042 h 2676525"/>
                <a:gd name="connsiteX42" fmla="*/ 1473416 w 3752850"/>
                <a:gd name="connsiteY42" fmla="*/ 1928813 h 2676525"/>
                <a:gd name="connsiteX43" fmla="*/ 1200048 w 3752850"/>
                <a:gd name="connsiteY43" fmla="*/ 1896428 h 2676525"/>
                <a:gd name="connsiteX44" fmla="*/ 2038248 w 3752850"/>
                <a:gd name="connsiteY44" fmla="*/ 2161223 h 2676525"/>
                <a:gd name="connsiteX45" fmla="*/ 3534626 w 3752850"/>
                <a:gd name="connsiteY45" fmla="*/ 1725930 h 2676525"/>
                <a:gd name="connsiteX46" fmla="*/ 2038248 w 3752850"/>
                <a:gd name="connsiteY46" fmla="*/ 2161223 h 267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752850" h="2676525">
                  <a:moveTo>
                    <a:pt x="3756558" y="1681163"/>
                  </a:moveTo>
                  <a:cubicBezTo>
                    <a:pt x="3747033" y="1636395"/>
                    <a:pt x="3699408" y="1644015"/>
                    <a:pt x="3664166" y="1638300"/>
                  </a:cubicBezTo>
                  <a:cubicBezTo>
                    <a:pt x="3551771" y="1623060"/>
                    <a:pt x="3442233" y="1603057"/>
                    <a:pt x="3330791" y="1598295"/>
                  </a:cubicBezTo>
                  <a:cubicBezTo>
                    <a:pt x="2900261" y="1575435"/>
                    <a:pt x="2494496" y="1641157"/>
                    <a:pt x="2148738" y="1925955"/>
                  </a:cubicBezTo>
                  <a:cubicBezTo>
                    <a:pt x="2066823" y="1993582"/>
                    <a:pt x="1991576" y="2076450"/>
                    <a:pt x="1914423" y="2150745"/>
                  </a:cubicBezTo>
                  <a:cubicBezTo>
                    <a:pt x="1884896" y="2181225"/>
                    <a:pt x="1852511" y="2195513"/>
                    <a:pt x="1812506" y="2181225"/>
                  </a:cubicBezTo>
                  <a:cubicBezTo>
                    <a:pt x="1772501" y="2165985"/>
                    <a:pt x="1784883" y="2124075"/>
                    <a:pt x="1784883" y="2093595"/>
                  </a:cubicBezTo>
                  <a:cubicBezTo>
                    <a:pt x="1792503" y="1936432"/>
                    <a:pt x="1807743" y="1778317"/>
                    <a:pt x="1807743" y="1618298"/>
                  </a:cubicBezTo>
                  <a:cubicBezTo>
                    <a:pt x="1807743" y="1507807"/>
                    <a:pt x="1852511" y="1430655"/>
                    <a:pt x="1929663" y="1355407"/>
                  </a:cubicBezTo>
                  <a:cubicBezTo>
                    <a:pt x="1966811" y="1317307"/>
                    <a:pt x="1997291" y="1297305"/>
                    <a:pt x="2037296" y="1325880"/>
                  </a:cubicBezTo>
                  <a:lnTo>
                    <a:pt x="1980146" y="1204913"/>
                  </a:lnTo>
                  <a:cubicBezTo>
                    <a:pt x="1960143" y="1271588"/>
                    <a:pt x="1905851" y="1326832"/>
                    <a:pt x="1847748" y="1324928"/>
                  </a:cubicBezTo>
                  <a:cubicBezTo>
                    <a:pt x="1795361" y="1322070"/>
                    <a:pt x="1820126" y="1240155"/>
                    <a:pt x="1818221" y="1194435"/>
                  </a:cubicBezTo>
                  <a:cubicBezTo>
                    <a:pt x="1815363" y="819150"/>
                    <a:pt x="1813458" y="443865"/>
                    <a:pt x="1756308" y="71438"/>
                  </a:cubicBezTo>
                  <a:cubicBezTo>
                    <a:pt x="1751546" y="40957"/>
                    <a:pt x="1753451" y="19050"/>
                    <a:pt x="1762976" y="0"/>
                  </a:cubicBezTo>
                  <a:lnTo>
                    <a:pt x="1649628" y="2857"/>
                  </a:lnTo>
                  <a:cubicBezTo>
                    <a:pt x="1675346" y="29527"/>
                    <a:pt x="1689633" y="62865"/>
                    <a:pt x="1702016" y="103822"/>
                  </a:cubicBezTo>
                  <a:cubicBezTo>
                    <a:pt x="1769643" y="348615"/>
                    <a:pt x="1734401" y="599122"/>
                    <a:pt x="1711541" y="849630"/>
                  </a:cubicBezTo>
                  <a:cubicBezTo>
                    <a:pt x="1706778" y="844868"/>
                    <a:pt x="1699158" y="837247"/>
                    <a:pt x="1696301" y="832485"/>
                  </a:cubicBezTo>
                  <a:cubicBezTo>
                    <a:pt x="1695348" y="824865"/>
                    <a:pt x="1694396" y="817245"/>
                    <a:pt x="1693443" y="808672"/>
                  </a:cubicBezTo>
                  <a:lnTo>
                    <a:pt x="1646771" y="910590"/>
                  </a:lnTo>
                  <a:cubicBezTo>
                    <a:pt x="1658201" y="908685"/>
                    <a:pt x="1670583" y="910590"/>
                    <a:pt x="1685823" y="920115"/>
                  </a:cubicBezTo>
                  <a:cubicBezTo>
                    <a:pt x="1733448" y="950595"/>
                    <a:pt x="1740116" y="1000125"/>
                    <a:pt x="1738211" y="1052513"/>
                  </a:cubicBezTo>
                  <a:cubicBezTo>
                    <a:pt x="1728686" y="1303020"/>
                    <a:pt x="1721066" y="1552575"/>
                    <a:pt x="1708683" y="1803082"/>
                  </a:cubicBezTo>
                  <a:cubicBezTo>
                    <a:pt x="1703921" y="1918335"/>
                    <a:pt x="1654391" y="1938338"/>
                    <a:pt x="1554378" y="1870710"/>
                  </a:cubicBezTo>
                  <a:cubicBezTo>
                    <a:pt x="1514373" y="1843088"/>
                    <a:pt x="1474368" y="1810703"/>
                    <a:pt x="1435316" y="1783080"/>
                  </a:cubicBezTo>
                  <a:cubicBezTo>
                    <a:pt x="1032408" y="1492567"/>
                    <a:pt x="586638" y="1427798"/>
                    <a:pt x="108483" y="1543050"/>
                  </a:cubicBezTo>
                  <a:cubicBezTo>
                    <a:pt x="68478" y="1553528"/>
                    <a:pt x="14186" y="1553528"/>
                    <a:pt x="1803" y="1593532"/>
                  </a:cubicBezTo>
                  <a:cubicBezTo>
                    <a:pt x="-10579" y="1644015"/>
                    <a:pt x="43713" y="1668780"/>
                    <a:pt x="76098" y="1698307"/>
                  </a:cubicBezTo>
                  <a:cubicBezTo>
                    <a:pt x="421856" y="2010728"/>
                    <a:pt x="815238" y="2150745"/>
                    <a:pt x="1278153" y="2038350"/>
                  </a:cubicBezTo>
                  <a:cubicBezTo>
                    <a:pt x="1362926" y="2018348"/>
                    <a:pt x="1444841" y="1990725"/>
                    <a:pt x="1529613" y="1967865"/>
                  </a:cubicBezTo>
                  <a:cubicBezTo>
                    <a:pt x="1654391" y="1932623"/>
                    <a:pt x="1681061" y="1952625"/>
                    <a:pt x="1674393" y="2080260"/>
                  </a:cubicBezTo>
                  <a:cubicBezTo>
                    <a:pt x="1664868" y="2250758"/>
                    <a:pt x="1657248" y="2420303"/>
                    <a:pt x="1622006" y="2587942"/>
                  </a:cubicBezTo>
                  <a:cubicBezTo>
                    <a:pt x="1612481" y="2632710"/>
                    <a:pt x="1617243" y="2663190"/>
                    <a:pt x="1663916" y="2670810"/>
                  </a:cubicBezTo>
                  <a:cubicBezTo>
                    <a:pt x="1728686" y="2681288"/>
                    <a:pt x="1773453" y="2693670"/>
                    <a:pt x="1761071" y="2580323"/>
                  </a:cubicBezTo>
                  <a:cubicBezTo>
                    <a:pt x="1723923" y="2249805"/>
                    <a:pt x="1738211" y="2189798"/>
                    <a:pt x="2064918" y="2247900"/>
                  </a:cubicBezTo>
                  <a:cubicBezTo>
                    <a:pt x="2686901" y="2355533"/>
                    <a:pt x="3242208" y="2203133"/>
                    <a:pt x="3703218" y="1757363"/>
                  </a:cubicBezTo>
                  <a:cubicBezTo>
                    <a:pt x="3724173" y="1736407"/>
                    <a:pt x="3763226" y="1716405"/>
                    <a:pt x="3756558" y="1681163"/>
                  </a:cubicBezTo>
                  <a:close/>
                  <a:moveTo>
                    <a:pt x="1200048" y="1896428"/>
                  </a:moveTo>
                  <a:cubicBezTo>
                    <a:pt x="1192428" y="1896428"/>
                    <a:pt x="1182903" y="1891665"/>
                    <a:pt x="1172426" y="1888807"/>
                  </a:cubicBezTo>
                  <a:cubicBezTo>
                    <a:pt x="880961" y="1856423"/>
                    <a:pt x="597116" y="1796415"/>
                    <a:pt x="323748" y="1688782"/>
                  </a:cubicBezTo>
                  <a:cubicBezTo>
                    <a:pt x="622833" y="1745932"/>
                    <a:pt x="919061" y="1805940"/>
                    <a:pt x="1217193" y="1864042"/>
                  </a:cubicBezTo>
                  <a:cubicBezTo>
                    <a:pt x="1291488" y="1879282"/>
                    <a:pt x="1371498" y="1881188"/>
                    <a:pt x="1473416" y="1928813"/>
                  </a:cubicBezTo>
                  <a:cubicBezTo>
                    <a:pt x="1363878" y="1918335"/>
                    <a:pt x="1279106" y="1916430"/>
                    <a:pt x="1200048" y="1896428"/>
                  </a:cubicBezTo>
                  <a:close/>
                  <a:moveTo>
                    <a:pt x="2038248" y="2161223"/>
                  </a:moveTo>
                  <a:cubicBezTo>
                    <a:pt x="2322093" y="2008823"/>
                    <a:pt x="3215538" y="1748790"/>
                    <a:pt x="3534626" y="1725930"/>
                  </a:cubicBezTo>
                  <a:cubicBezTo>
                    <a:pt x="3031706" y="1858328"/>
                    <a:pt x="2533548" y="2011680"/>
                    <a:pt x="2038248" y="216122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EA710C11-C1D0-4F3E-9B58-9DECD19E5447}"/>
                </a:ext>
              </a:extLst>
            </p:cNvPr>
            <p:cNvSpPr/>
            <p:nvPr/>
          </p:nvSpPr>
          <p:spPr>
            <a:xfrm>
              <a:off x="5434753" y="1357191"/>
              <a:ext cx="942975" cy="1466850"/>
            </a:xfrm>
            <a:custGeom>
              <a:avLst/>
              <a:gdLst>
                <a:gd name="connsiteX0" fmla="*/ 606954 w 942975"/>
                <a:gd name="connsiteY0" fmla="*/ 1410773 h 1466850"/>
                <a:gd name="connsiteX1" fmla="*/ 883179 w 942975"/>
                <a:gd name="connsiteY1" fmla="*/ 1087876 h 1466850"/>
                <a:gd name="connsiteX2" fmla="*/ 900324 w 942975"/>
                <a:gd name="connsiteY2" fmla="*/ 412553 h 1466850"/>
                <a:gd name="connsiteX3" fmla="*/ 462174 w 942975"/>
                <a:gd name="connsiteY3" fmla="*/ 121 h 1466850"/>
                <a:gd name="connsiteX4" fmla="*/ 26882 w 942975"/>
                <a:gd name="connsiteY4" fmla="*/ 447796 h 1466850"/>
                <a:gd name="connsiteX5" fmla="*/ 101177 w 942975"/>
                <a:gd name="connsiteY5" fmla="*/ 1170743 h 1466850"/>
                <a:gd name="connsiteX6" fmla="*/ 360257 w 942975"/>
                <a:gd name="connsiteY6" fmla="*/ 1426013 h 1466850"/>
                <a:gd name="connsiteX7" fmla="*/ 429789 w 942975"/>
                <a:gd name="connsiteY7" fmla="*/ 1467923 h 1466850"/>
                <a:gd name="connsiteX8" fmla="*/ 543137 w 942975"/>
                <a:gd name="connsiteY8" fmla="*/ 1465066 h 1466850"/>
                <a:gd name="connsiteX9" fmla="*/ 606954 w 942975"/>
                <a:gd name="connsiteY9" fmla="*/ 1410773 h 1466850"/>
                <a:gd name="connsiteX10" fmla="*/ 875559 w 942975"/>
                <a:gd name="connsiteY10" fmla="*/ 730688 h 1466850"/>
                <a:gd name="connsiteX11" fmla="*/ 646959 w 942975"/>
                <a:gd name="connsiteY11" fmla="*/ 1310761 h 1466850"/>
                <a:gd name="connsiteX12" fmla="*/ 875559 w 942975"/>
                <a:gd name="connsiteY12" fmla="*/ 730688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2975" h="1466850">
                  <a:moveTo>
                    <a:pt x="606954" y="1410773"/>
                  </a:moveTo>
                  <a:cubicBezTo>
                    <a:pt x="746019" y="1343146"/>
                    <a:pt x="833649" y="1230751"/>
                    <a:pt x="883179" y="1087876"/>
                  </a:cubicBezTo>
                  <a:cubicBezTo>
                    <a:pt x="957474" y="864991"/>
                    <a:pt x="969857" y="637343"/>
                    <a:pt x="900324" y="412553"/>
                  </a:cubicBezTo>
                  <a:cubicBezTo>
                    <a:pt x="835554" y="192526"/>
                    <a:pt x="624099" y="-5594"/>
                    <a:pt x="462174" y="121"/>
                  </a:cubicBezTo>
                  <a:cubicBezTo>
                    <a:pt x="290724" y="4883"/>
                    <a:pt x="76412" y="220148"/>
                    <a:pt x="26882" y="447796"/>
                  </a:cubicBezTo>
                  <a:cubicBezTo>
                    <a:pt x="-27411" y="695446"/>
                    <a:pt x="2117" y="938333"/>
                    <a:pt x="101177" y="1170743"/>
                  </a:cubicBezTo>
                  <a:cubicBezTo>
                    <a:pt x="150707" y="1287901"/>
                    <a:pt x="235479" y="1383151"/>
                    <a:pt x="360257" y="1426013"/>
                  </a:cubicBezTo>
                  <a:cubicBezTo>
                    <a:pt x="390737" y="1436491"/>
                    <a:pt x="412644" y="1449826"/>
                    <a:pt x="429789" y="1467923"/>
                  </a:cubicBezTo>
                  <a:lnTo>
                    <a:pt x="543137" y="1465066"/>
                  </a:lnTo>
                  <a:cubicBezTo>
                    <a:pt x="553614" y="1442206"/>
                    <a:pt x="574569" y="1426013"/>
                    <a:pt x="606954" y="1410773"/>
                  </a:cubicBezTo>
                  <a:close/>
                  <a:moveTo>
                    <a:pt x="875559" y="730688"/>
                  </a:moveTo>
                  <a:cubicBezTo>
                    <a:pt x="929852" y="963098"/>
                    <a:pt x="833649" y="1198366"/>
                    <a:pt x="646959" y="1310761"/>
                  </a:cubicBezTo>
                  <a:cubicBezTo>
                    <a:pt x="775547" y="1147883"/>
                    <a:pt x="860319" y="967861"/>
                    <a:pt x="875559" y="730688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F3405BB-F396-4122-8923-9B96FD469284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1876C260-6F17-4B8D-842B-26FB6516B094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</p:spTree>
    <p:extLst>
      <p:ext uri="{BB962C8B-B14F-4D97-AF65-F5344CB8AC3E}">
        <p14:creationId xmlns:p14="http://schemas.microsoft.com/office/powerpoint/2010/main" val="76266790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aphic 27">
            <a:extLst>
              <a:ext uri="{FF2B5EF4-FFF2-40B4-BE49-F238E27FC236}">
                <a16:creationId xmlns:a16="http://schemas.microsoft.com/office/drawing/2014/main" id="{0CB39EE5-72D1-4616-A0DC-6E7B1EF8849B}"/>
              </a:ext>
            </a:extLst>
          </p:cNvPr>
          <p:cNvGrpSpPr/>
          <p:nvPr/>
        </p:nvGrpSpPr>
        <p:grpSpPr>
          <a:xfrm flipH="1">
            <a:off x="1362439" y="2542743"/>
            <a:ext cx="2153483" cy="1469920"/>
            <a:chOff x="1074122" y="1"/>
            <a:chExt cx="10037921" cy="6851662"/>
          </a:xfrm>
          <a:solidFill>
            <a:schemeClr val="accent4"/>
          </a:solidFill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0D72DE89-66FF-455F-9873-27AB8D159D1A}"/>
                </a:ext>
              </a:extLst>
            </p:cNvPr>
            <p:cNvSpPr/>
            <p:nvPr/>
          </p:nvSpPr>
          <p:spPr>
            <a:xfrm>
              <a:off x="6961161" y="2677283"/>
              <a:ext cx="4150882" cy="4158731"/>
            </a:xfrm>
            <a:custGeom>
              <a:avLst/>
              <a:gdLst>
                <a:gd name="connsiteX0" fmla="*/ 4156696 w 4150894"/>
                <a:gd name="connsiteY0" fmla="*/ 2297508 h 4158741"/>
                <a:gd name="connsiteX1" fmla="*/ 4039780 w 4150894"/>
                <a:gd name="connsiteY1" fmla="*/ 2383822 h 4158741"/>
                <a:gd name="connsiteX2" fmla="*/ 4019379 w 4150894"/>
                <a:gd name="connsiteY2" fmla="*/ 2406578 h 4158741"/>
                <a:gd name="connsiteX3" fmla="*/ 3985638 w 4150894"/>
                <a:gd name="connsiteY3" fmla="*/ 2563511 h 4158741"/>
                <a:gd name="connsiteX4" fmla="*/ 4000547 w 4150894"/>
                <a:gd name="connsiteY4" fmla="*/ 2592544 h 4158741"/>
                <a:gd name="connsiteX5" fmla="*/ 4059397 w 4150894"/>
                <a:gd name="connsiteY5" fmla="*/ 2722799 h 4158741"/>
                <a:gd name="connsiteX6" fmla="*/ 3938558 w 4150894"/>
                <a:gd name="connsiteY6" fmla="*/ 2788711 h 4158741"/>
                <a:gd name="connsiteX7" fmla="*/ 3906387 w 4150894"/>
                <a:gd name="connsiteY7" fmla="*/ 2805189 h 4158741"/>
                <a:gd name="connsiteX8" fmla="*/ 3833413 w 4150894"/>
                <a:gd name="connsiteY8" fmla="*/ 2968400 h 4158741"/>
                <a:gd name="connsiteX9" fmla="*/ 3864014 w 4150894"/>
                <a:gd name="connsiteY9" fmla="*/ 2990370 h 4158741"/>
                <a:gd name="connsiteX10" fmla="*/ 3892263 w 4150894"/>
                <a:gd name="connsiteY10" fmla="*/ 3119841 h 4158741"/>
                <a:gd name="connsiteX11" fmla="*/ 3768285 w 4150894"/>
                <a:gd name="connsiteY11" fmla="*/ 3165351 h 4158741"/>
                <a:gd name="connsiteX12" fmla="*/ 3697665 w 4150894"/>
                <a:gd name="connsiteY12" fmla="*/ 3188891 h 4158741"/>
                <a:gd name="connsiteX13" fmla="*/ 3611352 w 4150894"/>
                <a:gd name="connsiteY13" fmla="*/ 3308161 h 4158741"/>
                <a:gd name="connsiteX14" fmla="*/ 3636461 w 4150894"/>
                <a:gd name="connsiteY14" fmla="*/ 3473726 h 4158741"/>
                <a:gd name="connsiteX15" fmla="*/ 3469327 w 4150894"/>
                <a:gd name="connsiteY15" fmla="*/ 3467449 h 4158741"/>
                <a:gd name="connsiteX16" fmla="*/ 3327302 w 4150894"/>
                <a:gd name="connsiteY16" fmla="*/ 3593780 h 4158741"/>
                <a:gd name="connsiteX17" fmla="*/ 3332010 w 4150894"/>
                <a:gd name="connsiteY17" fmla="*/ 3637722 h 4158741"/>
                <a:gd name="connsiteX18" fmla="*/ 3321809 w 4150894"/>
                <a:gd name="connsiteY18" fmla="*/ 3745221 h 4158741"/>
                <a:gd name="connsiteX19" fmla="*/ 3226080 w 4150894"/>
                <a:gd name="connsiteY19" fmla="*/ 3783670 h 4158741"/>
                <a:gd name="connsiteX20" fmla="*/ 3133489 w 4150894"/>
                <a:gd name="connsiteY20" fmla="*/ 3732667 h 4158741"/>
                <a:gd name="connsiteX21" fmla="*/ 2993033 w 4150894"/>
                <a:gd name="connsiteY21" fmla="*/ 3811134 h 4158741"/>
                <a:gd name="connsiteX22" fmla="*/ 2989109 w 4150894"/>
                <a:gd name="connsiteY22" fmla="*/ 3858998 h 4158741"/>
                <a:gd name="connsiteX23" fmla="*/ 2952230 w 4150894"/>
                <a:gd name="connsiteY23" fmla="*/ 3970421 h 4158741"/>
                <a:gd name="connsiteX24" fmla="*/ 2835315 w 4150894"/>
                <a:gd name="connsiteY24" fmla="*/ 3972775 h 4158741"/>
                <a:gd name="connsiteX25" fmla="*/ 2800005 w 4150894"/>
                <a:gd name="connsiteY25" fmla="*/ 3931972 h 4158741"/>
                <a:gd name="connsiteX26" fmla="*/ 2756848 w 4150894"/>
                <a:gd name="connsiteY26" fmla="*/ 3916279 h 4158741"/>
                <a:gd name="connsiteX27" fmla="*/ 2611684 w 4150894"/>
                <a:gd name="connsiteY27" fmla="*/ 3963359 h 4158741"/>
                <a:gd name="connsiteX28" fmla="*/ 2588929 w 4150894"/>
                <a:gd name="connsiteY28" fmla="*/ 3999454 h 4158741"/>
                <a:gd name="connsiteX29" fmla="*/ 2509677 w 4150894"/>
                <a:gd name="connsiteY29" fmla="*/ 4119508 h 4158741"/>
                <a:gd name="connsiteX30" fmla="*/ 2392762 w 4150894"/>
                <a:gd name="connsiteY30" fmla="*/ 4046534 h 4158741"/>
                <a:gd name="connsiteX31" fmla="*/ 2344897 w 4150894"/>
                <a:gd name="connsiteY31" fmla="*/ 4019071 h 4158741"/>
                <a:gd name="connsiteX32" fmla="*/ 2208365 w 4150894"/>
                <a:gd name="connsiteY32" fmla="*/ 4030841 h 4158741"/>
                <a:gd name="connsiteX33" fmla="*/ 2170701 w 4150894"/>
                <a:gd name="connsiteY33" fmla="*/ 4068505 h 4158741"/>
                <a:gd name="connsiteX34" fmla="*/ 2071833 w 4150894"/>
                <a:gd name="connsiteY34" fmla="*/ 4162665 h 4158741"/>
                <a:gd name="connsiteX35" fmla="*/ 1970611 w 4150894"/>
                <a:gd name="connsiteY35" fmla="*/ 4065366 h 4158741"/>
                <a:gd name="connsiteX36" fmla="*/ 1932162 w 4150894"/>
                <a:gd name="connsiteY36" fmla="*/ 4028486 h 4158741"/>
                <a:gd name="connsiteX37" fmla="*/ 1799553 w 4150894"/>
                <a:gd name="connsiteY37" fmla="*/ 4014362 h 4158741"/>
                <a:gd name="connsiteX38" fmla="*/ 1761104 w 4150894"/>
                <a:gd name="connsiteY38" fmla="*/ 4038687 h 4158741"/>
                <a:gd name="connsiteX39" fmla="*/ 1647327 w 4150894"/>
                <a:gd name="connsiteY39" fmla="*/ 4121862 h 4158741"/>
                <a:gd name="connsiteX40" fmla="*/ 1561798 w 4150894"/>
                <a:gd name="connsiteY40" fmla="*/ 4014362 h 4158741"/>
                <a:gd name="connsiteX41" fmla="*/ 1517072 w 4150894"/>
                <a:gd name="connsiteY41" fmla="*/ 3952374 h 4158741"/>
                <a:gd name="connsiteX42" fmla="*/ 1382109 w 4150894"/>
                <a:gd name="connsiteY42" fmla="*/ 3910002 h 4158741"/>
                <a:gd name="connsiteX43" fmla="*/ 1371124 w 4150894"/>
                <a:gd name="connsiteY43" fmla="*/ 3927264 h 4158741"/>
                <a:gd name="connsiteX44" fmla="*/ 1244793 w 4150894"/>
                <a:gd name="connsiteY44" fmla="*/ 3984545 h 4158741"/>
                <a:gd name="connsiteX45" fmla="*/ 1178880 w 4150894"/>
                <a:gd name="connsiteY45" fmla="*/ 3862922 h 4158741"/>
                <a:gd name="connsiteX46" fmla="*/ 1147493 w 4150894"/>
                <a:gd name="connsiteY46" fmla="*/ 3800148 h 4158741"/>
                <a:gd name="connsiteX47" fmla="*/ 1075304 w 4150894"/>
                <a:gd name="connsiteY47" fmla="*/ 3760130 h 4158741"/>
                <a:gd name="connsiteX48" fmla="*/ 1004684 w 4150894"/>
                <a:gd name="connsiteY48" fmla="*/ 3717758 h 4158741"/>
                <a:gd name="connsiteX49" fmla="*/ 981929 w 4150894"/>
                <a:gd name="connsiteY49" fmla="*/ 3749145 h 4158741"/>
                <a:gd name="connsiteX50" fmla="*/ 845396 w 4150894"/>
                <a:gd name="connsiteY50" fmla="*/ 3775824 h 4158741"/>
                <a:gd name="connsiteX51" fmla="*/ 810871 w 4150894"/>
                <a:gd name="connsiteY51" fmla="*/ 3642430 h 4158741"/>
                <a:gd name="connsiteX52" fmla="*/ 792039 w 4150894"/>
                <a:gd name="connsiteY52" fmla="*/ 3554547 h 4158741"/>
                <a:gd name="connsiteX53" fmla="*/ 683755 w 4150894"/>
                <a:gd name="connsiteY53" fmla="*/ 3458033 h 4158741"/>
                <a:gd name="connsiteX54" fmla="*/ 654722 w 4150894"/>
                <a:gd name="connsiteY54" fmla="*/ 3483927 h 4158741"/>
                <a:gd name="connsiteX55" fmla="*/ 515836 w 4150894"/>
                <a:gd name="connsiteY55" fmla="*/ 3480004 h 4158741"/>
                <a:gd name="connsiteX56" fmla="*/ 510343 w 4150894"/>
                <a:gd name="connsiteY56" fmla="*/ 3342687 h 4158741"/>
                <a:gd name="connsiteX57" fmla="*/ 509558 w 4150894"/>
                <a:gd name="connsiteY57" fmla="*/ 3253234 h 4158741"/>
                <a:gd name="connsiteX58" fmla="*/ 439723 w 4150894"/>
                <a:gd name="connsiteY58" fmla="*/ 3159074 h 4158741"/>
                <a:gd name="connsiteX59" fmla="*/ 433445 w 4150894"/>
                <a:gd name="connsiteY59" fmla="*/ 3155151 h 4158741"/>
                <a:gd name="connsiteX60" fmla="*/ 277296 w 4150894"/>
                <a:gd name="connsiteY60" fmla="*/ 3127687 h 4158741"/>
                <a:gd name="connsiteX61" fmla="*/ 328300 w 4150894"/>
                <a:gd name="connsiteY61" fmla="*/ 2970754 h 4158741"/>
                <a:gd name="connsiteX62" fmla="*/ 254541 w 4150894"/>
                <a:gd name="connsiteY62" fmla="*/ 2809112 h 4158741"/>
                <a:gd name="connsiteX63" fmla="*/ 217662 w 4150894"/>
                <a:gd name="connsiteY63" fmla="*/ 2804404 h 4158741"/>
                <a:gd name="connsiteX64" fmla="*/ 105454 w 4150894"/>
                <a:gd name="connsiteY64" fmla="*/ 2766740 h 4158741"/>
                <a:gd name="connsiteX65" fmla="*/ 96038 w 4150894"/>
                <a:gd name="connsiteY65" fmla="*/ 2663949 h 4158741"/>
                <a:gd name="connsiteX66" fmla="*/ 158812 w 4150894"/>
                <a:gd name="connsiteY66" fmla="*/ 2609806 h 4158741"/>
                <a:gd name="connsiteX67" fmla="*/ 179213 w 4150894"/>
                <a:gd name="connsiteY67" fmla="*/ 2575281 h 4158741"/>
                <a:gd name="connsiteX68" fmla="*/ 140764 w 4150894"/>
                <a:gd name="connsiteY68" fmla="*/ 2411285 h 4158741"/>
                <a:gd name="connsiteX69" fmla="*/ 114085 w 4150894"/>
                <a:gd name="connsiteY69" fmla="*/ 2386961 h 4158741"/>
                <a:gd name="connsiteX70" fmla="*/ 6586 w 4150894"/>
                <a:gd name="connsiteY70" fmla="*/ 2290446 h 4158741"/>
                <a:gd name="connsiteX71" fmla="*/ 104669 w 4150894"/>
                <a:gd name="connsiteY71" fmla="*/ 2179808 h 4158741"/>
                <a:gd name="connsiteX72" fmla="*/ 115655 w 4150894"/>
                <a:gd name="connsiteY72" fmla="*/ 2174315 h 4158741"/>
                <a:gd name="connsiteX73" fmla="*/ 114085 w 4150894"/>
                <a:gd name="connsiteY73" fmla="*/ 1996981 h 4158741"/>
                <a:gd name="connsiteX74" fmla="*/ 88191 w 4150894"/>
                <a:gd name="connsiteY74" fmla="*/ 1975794 h 4158741"/>
                <a:gd name="connsiteX75" fmla="*/ 308 w 4150894"/>
                <a:gd name="connsiteY75" fmla="*/ 1868295 h 4158741"/>
                <a:gd name="connsiteX76" fmla="*/ 106239 w 4150894"/>
                <a:gd name="connsiteY76" fmla="*/ 1772565 h 4158741"/>
                <a:gd name="connsiteX77" fmla="*/ 138410 w 4150894"/>
                <a:gd name="connsiteY77" fmla="*/ 1754518 h 4158741"/>
                <a:gd name="connsiteX78" fmla="*/ 177644 w 4150894"/>
                <a:gd name="connsiteY78" fmla="*/ 1566198 h 4158741"/>
                <a:gd name="connsiteX79" fmla="*/ 151749 w 4150894"/>
                <a:gd name="connsiteY79" fmla="*/ 1556781 h 4158741"/>
                <a:gd name="connsiteX80" fmla="*/ 86622 w 4150894"/>
                <a:gd name="connsiteY80" fmla="*/ 1437512 h 4158741"/>
                <a:gd name="connsiteX81" fmla="*/ 192552 w 4150894"/>
                <a:gd name="connsiteY81" fmla="*/ 1359830 h 4158741"/>
                <a:gd name="connsiteX82" fmla="*/ 269450 w 4150894"/>
                <a:gd name="connsiteY82" fmla="*/ 1308827 h 4158741"/>
                <a:gd name="connsiteX83" fmla="*/ 322022 w 4150894"/>
                <a:gd name="connsiteY83" fmla="*/ 1191911 h 4158741"/>
                <a:gd name="connsiteX84" fmla="*/ 261603 w 4150894"/>
                <a:gd name="connsiteY84" fmla="*/ 1107167 h 4158741"/>
                <a:gd name="connsiteX85" fmla="*/ 290636 w 4150894"/>
                <a:gd name="connsiteY85" fmla="*/ 1004375 h 4158741"/>
                <a:gd name="connsiteX86" fmla="*/ 396566 w 4150894"/>
                <a:gd name="connsiteY86" fmla="*/ 987897 h 4158741"/>
                <a:gd name="connsiteX87" fmla="*/ 456201 w 4150894"/>
                <a:gd name="connsiteY87" fmla="*/ 967496 h 4158741"/>
                <a:gd name="connsiteX88" fmla="*/ 551930 w 4150894"/>
                <a:gd name="connsiteY88" fmla="*/ 834102 h 4158741"/>
                <a:gd name="connsiteX89" fmla="*/ 525252 w 4150894"/>
                <a:gd name="connsiteY89" fmla="*/ 819194 h 4158741"/>
                <a:gd name="connsiteX90" fmla="*/ 516620 w 4150894"/>
                <a:gd name="connsiteY90" fmla="*/ 684231 h 4158741"/>
                <a:gd name="connsiteX91" fmla="*/ 646090 w 4150894"/>
                <a:gd name="connsiteY91" fmla="*/ 659906 h 4158741"/>
                <a:gd name="connsiteX92" fmla="*/ 730050 w 4150894"/>
                <a:gd name="connsiteY92" fmla="*/ 647351 h 4158741"/>
                <a:gd name="connsiteX93" fmla="*/ 835980 w 4150894"/>
                <a:gd name="connsiteY93" fmla="*/ 550837 h 4158741"/>
                <a:gd name="connsiteX94" fmla="*/ 850889 w 4150894"/>
                <a:gd name="connsiteY94" fmla="*/ 384487 h 4158741"/>
                <a:gd name="connsiteX95" fmla="*/ 1009392 w 4150894"/>
                <a:gd name="connsiteY95" fmla="*/ 425290 h 4158741"/>
                <a:gd name="connsiteX96" fmla="*/ 1175741 w 4150894"/>
                <a:gd name="connsiteY96" fmla="*/ 328776 h 4158741"/>
                <a:gd name="connsiteX97" fmla="*/ 1162402 w 4150894"/>
                <a:gd name="connsiteY97" fmla="*/ 280126 h 4158741"/>
                <a:gd name="connsiteX98" fmla="*/ 1225960 w 4150894"/>
                <a:gd name="connsiteY98" fmla="*/ 173411 h 4158741"/>
                <a:gd name="connsiteX99" fmla="*/ 1346799 w 4150894"/>
                <a:gd name="connsiteY99" fmla="*/ 209506 h 4158741"/>
                <a:gd name="connsiteX100" fmla="*/ 1409573 w 4150894"/>
                <a:gd name="connsiteY100" fmla="*/ 228338 h 4158741"/>
                <a:gd name="connsiteX101" fmla="*/ 1539043 w 4150894"/>
                <a:gd name="connsiteY101" fmla="*/ 184397 h 4158741"/>
                <a:gd name="connsiteX102" fmla="*/ 1561798 w 4150894"/>
                <a:gd name="connsiteY102" fmla="*/ 153010 h 4158741"/>
                <a:gd name="connsiteX103" fmla="*/ 1648112 w 4150894"/>
                <a:gd name="connsiteY103" fmla="*/ 42372 h 4158741"/>
                <a:gd name="connsiteX104" fmla="*/ 1762674 w 4150894"/>
                <a:gd name="connsiteY104" fmla="*/ 111423 h 4158741"/>
                <a:gd name="connsiteX105" fmla="*/ 1790137 w 4150894"/>
                <a:gd name="connsiteY105" fmla="*/ 129470 h 4158741"/>
                <a:gd name="connsiteX106" fmla="*/ 1972180 w 4150894"/>
                <a:gd name="connsiteY106" fmla="*/ 109854 h 4158741"/>
                <a:gd name="connsiteX107" fmla="*/ 2081249 w 4150894"/>
                <a:gd name="connsiteY107" fmla="*/ 0 h 4158741"/>
                <a:gd name="connsiteX108" fmla="*/ 2190318 w 4150894"/>
                <a:gd name="connsiteY108" fmla="*/ 109069 h 4158741"/>
                <a:gd name="connsiteX109" fmla="*/ 2375499 w 4150894"/>
                <a:gd name="connsiteY109" fmla="*/ 129470 h 4158741"/>
                <a:gd name="connsiteX110" fmla="*/ 2401394 w 4150894"/>
                <a:gd name="connsiteY110" fmla="*/ 109069 h 4158741"/>
                <a:gd name="connsiteX111" fmla="*/ 2519878 w 4150894"/>
                <a:gd name="connsiteY111" fmla="*/ 47865 h 4158741"/>
                <a:gd name="connsiteX112" fmla="*/ 2599914 w 4150894"/>
                <a:gd name="connsiteY112" fmla="*/ 151441 h 4158741"/>
                <a:gd name="connsiteX113" fmla="*/ 2621885 w 4150894"/>
                <a:gd name="connsiteY113" fmla="*/ 183612 h 4158741"/>
                <a:gd name="connsiteX114" fmla="*/ 2767049 w 4150894"/>
                <a:gd name="connsiteY114" fmla="*/ 231477 h 4158741"/>
                <a:gd name="connsiteX115" fmla="*/ 2802359 w 4150894"/>
                <a:gd name="connsiteY115" fmla="*/ 221276 h 4158741"/>
                <a:gd name="connsiteX116" fmla="*/ 2927121 w 4150894"/>
                <a:gd name="connsiteY116" fmla="*/ 182828 h 4158741"/>
                <a:gd name="connsiteX117" fmla="*/ 2986756 w 4150894"/>
                <a:gd name="connsiteY117" fmla="*/ 297389 h 4158741"/>
                <a:gd name="connsiteX118" fmla="*/ 3011865 w 4150894"/>
                <a:gd name="connsiteY118" fmla="*/ 343685 h 4158741"/>
                <a:gd name="connsiteX119" fmla="*/ 3137412 w 4150894"/>
                <a:gd name="connsiteY119" fmla="*/ 415089 h 4158741"/>
                <a:gd name="connsiteX120" fmla="*/ 3253543 w 4150894"/>
                <a:gd name="connsiteY120" fmla="*/ 375071 h 4158741"/>
                <a:gd name="connsiteX121" fmla="*/ 3337502 w 4150894"/>
                <a:gd name="connsiteY121" fmla="*/ 516312 h 4158741"/>
                <a:gd name="connsiteX122" fmla="*/ 3351627 w 4150894"/>
                <a:gd name="connsiteY122" fmla="*/ 574377 h 4158741"/>
                <a:gd name="connsiteX123" fmla="*/ 3453634 w 4150894"/>
                <a:gd name="connsiteY123" fmla="*/ 666183 h 4158741"/>
                <a:gd name="connsiteX124" fmla="*/ 3499929 w 4150894"/>
                <a:gd name="connsiteY124" fmla="*/ 673245 h 4158741"/>
                <a:gd name="connsiteX125" fmla="*/ 3628614 w 4150894"/>
                <a:gd name="connsiteY125" fmla="*/ 688154 h 4158741"/>
                <a:gd name="connsiteX126" fmla="*/ 3635676 w 4150894"/>
                <a:gd name="connsiteY126" fmla="*/ 817624 h 4158741"/>
                <a:gd name="connsiteX127" fmla="*/ 3638815 w 4150894"/>
                <a:gd name="connsiteY127" fmla="*/ 875690 h 4158741"/>
                <a:gd name="connsiteX128" fmla="*/ 3724344 w 4150894"/>
                <a:gd name="connsiteY128" fmla="*/ 992605 h 4158741"/>
                <a:gd name="connsiteX129" fmla="*/ 3754161 w 4150894"/>
                <a:gd name="connsiteY129" fmla="*/ 1007514 h 4158741"/>
                <a:gd name="connsiteX130" fmla="*/ 3899325 w 4150894"/>
                <a:gd name="connsiteY130" fmla="*/ 1051455 h 4158741"/>
                <a:gd name="connsiteX131" fmla="*/ 3845183 w 4150894"/>
                <a:gd name="connsiteY131" fmla="*/ 1196619 h 4158741"/>
                <a:gd name="connsiteX132" fmla="*/ 3917372 w 4150894"/>
                <a:gd name="connsiteY132" fmla="*/ 1362969 h 4158741"/>
                <a:gd name="connsiteX133" fmla="*/ 3945620 w 4150894"/>
                <a:gd name="connsiteY133" fmla="*/ 1373954 h 4158741"/>
                <a:gd name="connsiteX134" fmla="*/ 4065675 w 4150894"/>
                <a:gd name="connsiteY134" fmla="*/ 1444574 h 4158741"/>
                <a:gd name="connsiteX135" fmla="*/ 4005255 w 4150894"/>
                <a:gd name="connsiteY135" fmla="*/ 1570121 h 4158741"/>
                <a:gd name="connsiteX136" fmla="*/ 3991916 w 4150894"/>
                <a:gd name="connsiteY136" fmla="*/ 1600723 h 4158741"/>
                <a:gd name="connsiteX137" fmla="*/ 4023303 w 4150894"/>
                <a:gd name="connsiteY137" fmla="*/ 1749810 h 4158741"/>
                <a:gd name="connsiteX138" fmla="*/ 4050766 w 4150894"/>
                <a:gd name="connsiteY138" fmla="*/ 1772565 h 4158741"/>
                <a:gd name="connsiteX139" fmla="*/ 4148065 w 4150894"/>
                <a:gd name="connsiteY139" fmla="*/ 1864371 h 4158741"/>
                <a:gd name="connsiteX140" fmla="*/ 4069598 w 4150894"/>
                <a:gd name="connsiteY140" fmla="*/ 1975794 h 4158741"/>
                <a:gd name="connsiteX141" fmla="*/ 4047627 w 4150894"/>
                <a:gd name="connsiteY141" fmla="*/ 2004827 h 4158741"/>
                <a:gd name="connsiteX142" fmla="*/ 4046843 w 4150894"/>
                <a:gd name="connsiteY142" fmla="*/ 2153914 h 4158741"/>
                <a:gd name="connsiteX143" fmla="*/ 4059397 w 4150894"/>
                <a:gd name="connsiteY143" fmla="*/ 2178239 h 4158741"/>
                <a:gd name="connsiteX144" fmla="*/ 4157481 w 4150894"/>
                <a:gd name="connsiteY144" fmla="*/ 2258275 h 4158741"/>
                <a:gd name="connsiteX145" fmla="*/ 4156696 w 4150894"/>
                <a:gd name="connsiteY145" fmla="*/ 2297508 h 4158741"/>
                <a:gd name="connsiteX146" fmla="*/ 2080464 w 4150894"/>
                <a:gd name="connsiteY146" fmla="*/ 3323070 h 4158741"/>
                <a:gd name="connsiteX147" fmla="*/ 3322593 w 4150894"/>
                <a:gd name="connsiteY147" fmla="*/ 2085648 h 4158741"/>
                <a:gd name="connsiteX148" fmla="*/ 2094588 w 4150894"/>
                <a:gd name="connsiteY148" fmla="*/ 845088 h 4158741"/>
                <a:gd name="connsiteX149" fmla="*/ 842257 w 4150894"/>
                <a:gd name="connsiteY149" fmla="*/ 2069170 h 4158741"/>
                <a:gd name="connsiteX150" fmla="*/ 2080464 w 4150894"/>
                <a:gd name="connsiteY150" fmla="*/ 3323070 h 4158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</a:cxnLst>
              <a:rect l="l" t="t" r="r" b="b"/>
              <a:pathLst>
                <a:path w="4150894" h="4158741">
                  <a:moveTo>
                    <a:pt x="4156696" y="2297508"/>
                  </a:moveTo>
                  <a:cubicBezTo>
                    <a:pt x="4134725" y="2349296"/>
                    <a:pt x="4101769" y="2385391"/>
                    <a:pt x="4039780" y="2383822"/>
                  </a:cubicBezTo>
                  <a:cubicBezTo>
                    <a:pt x="4032718" y="2383822"/>
                    <a:pt x="4021734" y="2397161"/>
                    <a:pt x="4019379" y="2406578"/>
                  </a:cubicBezTo>
                  <a:cubicBezTo>
                    <a:pt x="4006825" y="2458365"/>
                    <a:pt x="3995055" y="2510938"/>
                    <a:pt x="3985638" y="2563511"/>
                  </a:cubicBezTo>
                  <a:cubicBezTo>
                    <a:pt x="3984069" y="2572142"/>
                    <a:pt x="3991916" y="2587836"/>
                    <a:pt x="4000547" y="2592544"/>
                  </a:cubicBezTo>
                  <a:cubicBezTo>
                    <a:pt x="4057044" y="2627854"/>
                    <a:pt x="4076660" y="2670226"/>
                    <a:pt x="4059397" y="2722799"/>
                  </a:cubicBezTo>
                  <a:cubicBezTo>
                    <a:pt x="4043704" y="2769094"/>
                    <a:pt x="3999762" y="2791849"/>
                    <a:pt x="3938558" y="2788711"/>
                  </a:cubicBezTo>
                  <a:cubicBezTo>
                    <a:pt x="3927573" y="2787926"/>
                    <a:pt x="3910310" y="2796557"/>
                    <a:pt x="3906387" y="2805189"/>
                  </a:cubicBezTo>
                  <a:cubicBezTo>
                    <a:pt x="3880493" y="2857762"/>
                    <a:pt x="3858522" y="2911904"/>
                    <a:pt x="3833413" y="2968400"/>
                  </a:cubicBezTo>
                  <a:cubicBezTo>
                    <a:pt x="3843613" y="2975462"/>
                    <a:pt x="3853814" y="2982524"/>
                    <a:pt x="3864014" y="2990370"/>
                  </a:cubicBezTo>
                  <a:cubicBezTo>
                    <a:pt x="3904818" y="3022542"/>
                    <a:pt x="3916588" y="3075114"/>
                    <a:pt x="3892263" y="3119841"/>
                  </a:cubicBezTo>
                  <a:cubicBezTo>
                    <a:pt x="3868723" y="3162997"/>
                    <a:pt x="3813796" y="3186537"/>
                    <a:pt x="3768285" y="3165351"/>
                  </a:cubicBezTo>
                  <a:cubicBezTo>
                    <a:pt x="3732191" y="3148089"/>
                    <a:pt x="3716497" y="3159859"/>
                    <a:pt x="3697665" y="3188891"/>
                  </a:cubicBezTo>
                  <a:cubicBezTo>
                    <a:pt x="3670986" y="3230479"/>
                    <a:pt x="3640384" y="3268928"/>
                    <a:pt x="3611352" y="3308161"/>
                  </a:cubicBezTo>
                  <a:cubicBezTo>
                    <a:pt x="3668633" y="3377212"/>
                    <a:pt x="3675694" y="3429785"/>
                    <a:pt x="3636461" y="3473726"/>
                  </a:cubicBezTo>
                  <a:cubicBezTo>
                    <a:pt x="3596443" y="3517668"/>
                    <a:pt x="3545439" y="3516098"/>
                    <a:pt x="3469327" y="3467449"/>
                  </a:cubicBezTo>
                  <a:cubicBezTo>
                    <a:pt x="3422247" y="3509036"/>
                    <a:pt x="3372812" y="3549839"/>
                    <a:pt x="3327302" y="3593780"/>
                  </a:cubicBezTo>
                  <a:cubicBezTo>
                    <a:pt x="3321024" y="3600058"/>
                    <a:pt x="3327302" y="3623598"/>
                    <a:pt x="3332010" y="3637722"/>
                  </a:cubicBezTo>
                  <a:cubicBezTo>
                    <a:pt x="3346133" y="3675386"/>
                    <a:pt x="3346919" y="3712265"/>
                    <a:pt x="3321809" y="3745221"/>
                  </a:cubicBezTo>
                  <a:cubicBezTo>
                    <a:pt x="3298269" y="3777393"/>
                    <a:pt x="3263743" y="3794655"/>
                    <a:pt x="3226080" y="3783670"/>
                  </a:cubicBezTo>
                  <a:cubicBezTo>
                    <a:pt x="3195478" y="3775039"/>
                    <a:pt x="3168799" y="3752284"/>
                    <a:pt x="3133489" y="3732667"/>
                  </a:cubicBezTo>
                  <a:cubicBezTo>
                    <a:pt x="3092686" y="3755422"/>
                    <a:pt x="3042467" y="3783670"/>
                    <a:pt x="2993033" y="3811134"/>
                  </a:cubicBezTo>
                  <a:cubicBezTo>
                    <a:pt x="2967139" y="3825258"/>
                    <a:pt x="2985186" y="3843305"/>
                    <a:pt x="2989109" y="3858998"/>
                  </a:cubicBezTo>
                  <a:cubicBezTo>
                    <a:pt x="3000095" y="3901370"/>
                    <a:pt x="2986756" y="3945312"/>
                    <a:pt x="2952230" y="3970421"/>
                  </a:cubicBezTo>
                  <a:cubicBezTo>
                    <a:pt x="2917705" y="3996315"/>
                    <a:pt x="2869840" y="3997885"/>
                    <a:pt x="2835315" y="3972775"/>
                  </a:cubicBezTo>
                  <a:cubicBezTo>
                    <a:pt x="2821191" y="3962574"/>
                    <a:pt x="2807851" y="3947666"/>
                    <a:pt x="2800005" y="3931972"/>
                  </a:cubicBezTo>
                  <a:cubicBezTo>
                    <a:pt x="2789019" y="3910786"/>
                    <a:pt x="2777249" y="3909217"/>
                    <a:pt x="2756848" y="3916279"/>
                  </a:cubicBezTo>
                  <a:cubicBezTo>
                    <a:pt x="2708983" y="3933542"/>
                    <a:pt x="2660334" y="3949235"/>
                    <a:pt x="2611684" y="3963359"/>
                  </a:cubicBezTo>
                  <a:cubicBezTo>
                    <a:pt x="2590499" y="3969636"/>
                    <a:pt x="2585791" y="3978268"/>
                    <a:pt x="2588929" y="3999454"/>
                  </a:cubicBezTo>
                  <a:cubicBezTo>
                    <a:pt x="2598345" y="4059873"/>
                    <a:pt x="2565389" y="4106953"/>
                    <a:pt x="2509677" y="4119508"/>
                  </a:cubicBezTo>
                  <a:cubicBezTo>
                    <a:pt x="2458674" y="4130493"/>
                    <a:pt x="2410025" y="4102245"/>
                    <a:pt x="2392762" y="4046534"/>
                  </a:cubicBezTo>
                  <a:cubicBezTo>
                    <a:pt x="2384130" y="4019855"/>
                    <a:pt x="2373145" y="4014362"/>
                    <a:pt x="2344897" y="4019071"/>
                  </a:cubicBezTo>
                  <a:cubicBezTo>
                    <a:pt x="2300171" y="4026917"/>
                    <a:pt x="2253876" y="4028486"/>
                    <a:pt x="2208365" y="4030841"/>
                  </a:cubicBezTo>
                  <a:cubicBezTo>
                    <a:pt x="2184040" y="4032410"/>
                    <a:pt x="2172270" y="4041041"/>
                    <a:pt x="2170701" y="4068505"/>
                  </a:cubicBezTo>
                  <a:cubicBezTo>
                    <a:pt x="2167562" y="4126570"/>
                    <a:pt x="2126759" y="4162665"/>
                    <a:pt x="2071833" y="4162665"/>
                  </a:cubicBezTo>
                  <a:cubicBezTo>
                    <a:pt x="2015336" y="4162665"/>
                    <a:pt x="1973749" y="4125001"/>
                    <a:pt x="1970611" y="4065366"/>
                  </a:cubicBezTo>
                  <a:cubicBezTo>
                    <a:pt x="1969041" y="4037902"/>
                    <a:pt x="1957271" y="4030056"/>
                    <a:pt x="1932162" y="4028486"/>
                  </a:cubicBezTo>
                  <a:cubicBezTo>
                    <a:pt x="1888220" y="4025348"/>
                    <a:pt x="1843494" y="4020640"/>
                    <a:pt x="1799553" y="4014362"/>
                  </a:cubicBezTo>
                  <a:cubicBezTo>
                    <a:pt x="1778367" y="4011224"/>
                    <a:pt x="1766597" y="4013578"/>
                    <a:pt x="1761104" y="4038687"/>
                  </a:cubicBezTo>
                  <a:cubicBezTo>
                    <a:pt x="1749334" y="4097538"/>
                    <a:pt x="1705392" y="4128139"/>
                    <a:pt x="1647327" y="4121862"/>
                  </a:cubicBezTo>
                  <a:cubicBezTo>
                    <a:pt x="1595539" y="4116369"/>
                    <a:pt x="1558660" y="4073213"/>
                    <a:pt x="1561798" y="4014362"/>
                  </a:cubicBezTo>
                  <a:cubicBezTo>
                    <a:pt x="1564152" y="3978268"/>
                    <a:pt x="1554736" y="3960221"/>
                    <a:pt x="1517072" y="3952374"/>
                  </a:cubicBezTo>
                  <a:cubicBezTo>
                    <a:pt x="1471561" y="3942173"/>
                    <a:pt x="1427620" y="3924911"/>
                    <a:pt x="1382109" y="3910002"/>
                  </a:cubicBezTo>
                  <a:cubicBezTo>
                    <a:pt x="1378186" y="3916279"/>
                    <a:pt x="1374263" y="3921772"/>
                    <a:pt x="1371124" y="3927264"/>
                  </a:cubicBezTo>
                  <a:cubicBezTo>
                    <a:pt x="1342091" y="3979837"/>
                    <a:pt x="1294227" y="4001808"/>
                    <a:pt x="1244793" y="3984545"/>
                  </a:cubicBezTo>
                  <a:cubicBezTo>
                    <a:pt x="1193789" y="3966498"/>
                    <a:pt x="1164756" y="3919418"/>
                    <a:pt x="1178880" y="3862922"/>
                  </a:cubicBezTo>
                  <a:cubicBezTo>
                    <a:pt x="1188296" y="3827611"/>
                    <a:pt x="1176526" y="3813488"/>
                    <a:pt x="1147493" y="3800148"/>
                  </a:cubicBezTo>
                  <a:cubicBezTo>
                    <a:pt x="1122384" y="3789163"/>
                    <a:pt x="1099629" y="3774254"/>
                    <a:pt x="1075304" y="3760130"/>
                  </a:cubicBezTo>
                  <a:cubicBezTo>
                    <a:pt x="1052549" y="3746791"/>
                    <a:pt x="1030578" y="3733451"/>
                    <a:pt x="1004684" y="3717758"/>
                  </a:cubicBezTo>
                  <a:cubicBezTo>
                    <a:pt x="996837" y="3728743"/>
                    <a:pt x="988990" y="3738944"/>
                    <a:pt x="981929" y="3749145"/>
                  </a:cubicBezTo>
                  <a:cubicBezTo>
                    <a:pt x="947403" y="3793086"/>
                    <a:pt x="890907" y="3804071"/>
                    <a:pt x="845396" y="3775824"/>
                  </a:cubicBezTo>
                  <a:cubicBezTo>
                    <a:pt x="800670" y="3748360"/>
                    <a:pt x="780269" y="3687156"/>
                    <a:pt x="810871" y="3642430"/>
                  </a:cubicBezTo>
                  <a:cubicBezTo>
                    <a:pt x="838334" y="3600842"/>
                    <a:pt x="825779" y="3580441"/>
                    <a:pt x="792039" y="3554547"/>
                  </a:cubicBezTo>
                  <a:cubicBezTo>
                    <a:pt x="755159" y="3526299"/>
                    <a:pt x="721419" y="3492558"/>
                    <a:pt x="683755" y="3458033"/>
                  </a:cubicBezTo>
                  <a:cubicBezTo>
                    <a:pt x="673554" y="3466664"/>
                    <a:pt x="664923" y="3475295"/>
                    <a:pt x="654722" y="3483927"/>
                  </a:cubicBezTo>
                  <a:cubicBezTo>
                    <a:pt x="611565" y="3519237"/>
                    <a:pt x="554284" y="3517668"/>
                    <a:pt x="515836" y="3480004"/>
                  </a:cubicBezTo>
                  <a:cubicBezTo>
                    <a:pt x="478172" y="3443124"/>
                    <a:pt x="471109" y="3380351"/>
                    <a:pt x="510343" y="3342687"/>
                  </a:cubicBezTo>
                  <a:cubicBezTo>
                    <a:pt x="546438" y="3308161"/>
                    <a:pt x="537806" y="3284621"/>
                    <a:pt x="509558" y="3253234"/>
                  </a:cubicBezTo>
                  <a:cubicBezTo>
                    <a:pt x="483664" y="3224201"/>
                    <a:pt x="462478" y="3190461"/>
                    <a:pt x="439723" y="3159074"/>
                  </a:cubicBezTo>
                  <a:cubicBezTo>
                    <a:pt x="438153" y="3157505"/>
                    <a:pt x="435015" y="3155936"/>
                    <a:pt x="433445" y="3155151"/>
                  </a:cubicBezTo>
                  <a:cubicBezTo>
                    <a:pt x="357332" y="3184968"/>
                    <a:pt x="307898" y="3176337"/>
                    <a:pt x="277296" y="3127687"/>
                  </a:cubicBezTo>
                  <a:cubicBezTo>
                    <a:pt x="246694" y="3079038"/>
                    <a:pt x="262388" y="3027250"/>
                    <a:pt x="328300" y="2970754"/>
                  </a:cubicBezTo>
                  <a:cubicBezTo>
                    <a:pt x="304760" y="2917396"/>
                    <a:pt x="281220" y="2862470"/>
                    <a:pt x="254541" y="2809112"/>
                  </a:cubicBezTo>
                  <a:cubicBezTo>
                    <a:pt x="251402" y="2802835"/>
                    <a:pt x="230216" y="2802835"/>
                    <a:pt x="217662" y="2804404"/>
                  </a:cubicBezTo>
                  <a:cubicBezTo>
                    <a:pt x="173720" y="2810682"/>
                    <a:pt x="133702" y="2805189"/>
                    <a:pt x="105454" y="2766740"/>
                  </a:cubicBezTo>
                  <a:cubicBezTo>
                    <a:pt x="81914" y="2734569"/>
                    <a:pt x="75637" y="2696905"/>
                    <a:pt x="96038" y="2663949"/>
                  </a:cubicBezTo>
                  <a:cubicBezTo>
                    <a:pt x="110162" y="2641193"/>
                    <a:pt x="135271" y="2623930"/>
                    <a:pt x="158812" y="2609806"/>
                  </a:cubicBezTo>
                  <a:cubicBezTo>
                    <a:pt x="174505" y="2600390"/>
                    <a:pt x="183921" y="2594898"/>
                    <a:pt x="179213" y="2575281"/>
                  </a:cubicBezTo>
                  <a:cubicBezTo>
                    <a:pt x="165874" y="2521139"/>
                    <a:pt x="154888" y="2465428"/>
                    <a:pt x="140764" y="2411285"/>
                  </a:cubicBezTo>
                  <a:cubicBezTo>
                    <a:pt x="138410" y="2401085"/>
                    <a:pt x="124286" y="2388530"/>
                    <a:pt x="114085" y="2386961"/>
                  </a:cubicBezTo>
                  <a:cubicBezTo>
                    <a:pt x="41111" y="2374406"/>
                    <a:pt x="8940" y="2346158"/>
                    <a:pt x="6586" y="2290446"/>
                  </a:cubicBezTo>
                  <a:cubicBezTo>
                    <a:pt x="4232" y="2230027"/>
                    <a:pt x="31695" y="2198640"/>
                    <a:pt x="104669" y="2179808"/>
                  </a:cubicBezTo>
                  <a:cubicBezTo>
                    <a:pt x="107024" y="2179024"/>
                    <a:pt x="109377" y="2177454"/>
                    <a:pt x="115655" y="2174315"/>
                  </a:cubicBezTo>
                  <a:cubicBezTo>
                    <a:pt x="115655" y="2116250"/>
                    <a:pt x="116439" y="2056615"/>
                    <a:pt x="114085" y="1996981"/>
                  </a:cubicBezTo>
                  <a:cubicBezTo>
                    <a:pt x="114085" y="1989134"/>
                    <a:pt x="98392" y="1978148"/>
                    <a:pt x="88191" y="1975794"/>
                  </a:cubicBezTo>
                  <a:cubicBezTo>
                    <a:pt x="30126" y="1960101"/>
                    <a:pt x="-3615" y="1920083"/>
                    <a:pt x="308" y="1868295"/>
                  </a:cubicBezTo>
                  <a:cubicBezTo>
                    <a:pt x="4232" y="1814937"/>
                    <a:pt x="46604" y="1777274"/>
                    <a:pt x="106239" y="1772565"/>
                  </a:cubicBezTo>
                  <a:cubicBezTo>
                    <a:pt x="118009" y="1771781"/>
                    <a:pt x="136056" y="1763150"/>
                    <a:pt x="138410" y="1754518"/>
                  </a:cubicBezTo>
                  <a:cubicBezTo>
                    <a:pt x="153319" y="1692529"/>
                    <a:pt x="164304" y="1629756"/>
                    <a:pt x="177644" y="1566198"/>
                  </a:cubicBezTo>
                  <a:cubicBezTo>
                    <a:pt x="168228" y="1563059"/>
                    <a:pt x="159596" y="1559920"/>
                    <a:pt x="151749" y="1556781"/>
                  </a:cubicBezTo>
                  <a:cubicBezTo>
                    <a:pt x="100746" y="1536380"/>
                    <a:pt x="75637" y="1491654"/>
                    <a:pt x="86622" y="1437512"/>
                  </a:cubicBezTo>
                  <a:cubicBezTo>
                    <a:pt x="96038" y="1389647"/>
                    <a:pt x="142334" y="1350414"/>
                    <a:pt x="192552" y="1359830"/>
                  </a:cubicBezTo>
                  <a:cubicBezTo>
                    <a:pt x="241986" y="1369246"/>
                    <a:pt x="256111" y="1347275"/>
                    <a:pt x="269450" y="1308827"/>
                  </a:cubicBezTo>
                  <a:cubicBezTo>
                    <a:pt x="285143" y="1266454"/>
                    <a:pt x="306329" y="1225652"/>
                    <a:pt x="322022" y="1191911"/>
                  </a:cubicBezTo>
                  <a:cubicBezTo>
                    <a:pt x="299267" y="1160524"/>
                    <a:pt x="272588" y="1136984"/>
                    <a:pt x="261603" y="1107167"/>
                  </a:cubicBezTo>
                  <a:cubicBezTo>
                    <a:pt x="248264" y="1070287"/>
                    <a:pt x="257680" y="1031839"/>
                    <a:pt x="290636" y="1004375"/>
                  </a:cubicBezTo>
                  <a:cubicBezTo>
                    <a:pt x="322807" y="976912"/>
                    <a:pt x="360471" y="971419"/>
                    <a:pt x="396566" y="987897"/>
                  </a:cubicBezTo>
                  <a:cubicBezTo>
                    <a:pt x="426383" y="1001236"/>
                    <a:pt x="440508" y="991821"/>
                    <a:pt x="456201" y="967496"/>
                  </a:cubicBezTo>
                  <a:cubicBezTo>
                    <a:pt x="483664" y="925124"/>
                    <a:pt x="515051" y="884321"/>
                    <a:pt x="551930" y="834102"/>
                  </a:cubicBezTo>
                  <a:cubicBezTo>
                    <a:pt x="543299" y="829394"/>
                    <a:pt x="532313" y="826256"/>
                    <a:pt x="525252" y="819194"/>
                  </a:cubicBezTo>
                  <a:cubicBezTo>
                    <a:pt x="486803" y="779960"/>
                    <a:pt x="483664" y="725033"/>
                    <a:pt x="516620" y="684231"/>
                  </a:cubicBezTo>
                  <a:cubicBezTo>
                    <a:pt x="548007" y="644212"/>
                    <a:pt x="602934" y="629304"/>
                    <a:pt x="646090" y="659906"/>
                  </a:cubicBezTo>
                  <a:cubicBezTo>
                    <a:pt x="683755" y="686585"/>
                    <a:pt x="704156" y="674030"/>
                    <a:pt x="730050" y="647351"/>
                  </a:cubicBezTo>
                  <a:cubicBezTo>
                    <a:pt x="763791" y="612826"/>
                    <a:pt x="800670" y="582224"/>
                    <a:pt x="835980" y="550837"/>
                  </a:cubicBezTo>
                  <a:cubicBezTo>
                    <a:pt x="795962" y="464523"/>
                    <a:pt x="800670" y="419013"/>
                    <a:pt x="850889" y="384487"/>
                  </a:cubicBezTo>
                  <a:cubicBezTo>
                    <a:pt x="898754" y="351531"/>
                    <a:pt x="946619" y="363301"/>
                    <a:pt x="1009392" y="425290"/>
                  </a:cubicBezTo>
                  <a:cubicBezTo>
                    <a:pt x="1063534" y="393903"/>
                    <a:pt x="1119246" y="361732"/>
                    <a:pt x="1175741" y="328776"/>
                  </a:cubicBezTo>
                  <a:cubicBezTo>
                    <a:pt x="1171034" y="312298"/>
                    <a:pt x="1164756" y="296604"/>
                    <a:pt x="1162402" y="280126"/>
                  </a:cubicBezTo>
                  <a:cubicBezTo>
                    <a:pt x="1156125" y="235400"/>
                    <a:pt x="1182804" y="190674"/>
                    <a:pt x="1225960" y="173411"/>
                  </a:cubicBezTo>
                  <a:cubicBezTo>
                    <a:pt x="1270686" y="155364"/>
                    <a:pt x="1321690" y="167919"/>
                    <a:pt x="1346799" y="209506"/>
                  </a:cubicBezTo>
                  <a:cubicBezTo>
                    <a:pt x="1364847" y="239324"/>
                    <a:pt x="1381325" y="240108"/>
                    <a:pt x="1409573" y="228338"/>
                  </a:cubicBezTo>
                  <a:cubicBezTo>
                    <a:pt x="1451945" y="211860"/>
                    <a:pt x="1496671" y="200875"/>
                    <a:pt x="1539043" y="184397"/>
                  </a:cubicBezTo>
                  <a:cubicBezTo>
                    <a:pt x="1549244" y="180474"/>
                    <a:pt x="1561014" y="164780"/>
                    <a:pt x="1561798" y="153010"/>
                  </a:cubicBezTo>
                  <a:cubicBezTo>
                    <a:pt x="1564937" y="94160"/>
                    <a:pt x="1594754" y="53357"/>
                    <a:pt x="1648112" y="42372"/>
                  </a:cubicBezTo>
                  <a:cubicBezTo>
                    <a:pt x="1693622" y="32956"/>
                    <a:pt x="1735995" y="59635"/>
                    <a:pt x="1762674" y="111423"/>
                  </a:cubicBezTo>
                  <a:cubicBezTo>
                    <a:pt x="1767381" y="120054"/>
                    <a:pt x="1781505" y="130255"/>
                    <a:pt x="1790137" y="129470"/>
                  </a:cubicBezTo>
                  <a:cubicBezTo>
                    <a:pt x="1851341" y="124762"/>
                    <a:pt x="1911761" y="116916"/>
                    <a:pt x="1972180" y="109854"/>
                  </a:cubicBezTo>
                  <a:cubicBezTo>
                    <a:pt x="1998074" y="26679"/>
                    <a:pt x="2023968" y="784"/>
                    <a:pt x="2081249" y="0"/>
                  </a:cubicBezTo>
                  <a:cubicBezTo>
                    <a:pt x="2139314" y="0"/>
                    <a:pt x="2163639" y="24325"/>
                    <a:pt x="2190318" y="109069"/>
                  </a:cubicBezTo>
                  <a:cubicBezTo>
                    <a:pt x="2251521" y="116131"/>
                    <a:pt x="2313510" y="123977"/>
                    <a:pt x="2375499" y="129470"/>
                  </a:cubicBezTo>
                  <a:cubicBezTo>
                    <a:pt x="2384130" y="130255"/>
                    <a:pt x="2396685" y="118485"/>
                    <a:pt x="2401394" y="109069"/>
                  </a:cubicBezTo>
                  <a:cubicBezTo>
                    <a:pt x="2428072" y="58850"/>
                    <a:pt x="2466521" y="37664"/>
                    <a:pt x="2519878" y="47865"/>
                  </a:cubicBezTo>
                  <a:cubicBezTo>
                    <a:pt x="2564604" y="56496"/>
                    <a:pt x="2594422" y="96514"/>
                    <a:pt x="2599914" y="151441"/>
                  </a:cubicBezTo>
                  <a:cubicBezTo>
                    <a:pt x="2600699" y="163211"/>
                    <a:pt x="2611684" y="178904"/>
                    <a:pt x="2621885" y="183612"/>
                  </a:cubicBezTo>
                  <a:cubicBezTo>
                    <a:pt x="2668965" y="201660"/>
                    <a:pt x="2717614" y="217353"/>
                    <a:pt x="2767049" y="231477"/>
                  </a:cubicBezTo>
                  <a:cubicBezTo>
                    <a:pt x="2777249" y="234616"/>
                    <a:pt x="2794512" y="229123"/>
                    <a:pt x="2802359" y="221276"/>
                  </a:cubicBezTo>
                  <a:cubicBezTo>
                    <a:pt x="2843161" y="177335"/>
                    <a:pt x="2881610" y="163996"/>
                    <a:pt x="2927121" y="182828"/>
                  </a:cubicBezTo>
                  <a:cubicBezTo>
                    <a:pt x="2972632" y="201660"/>
                    <a:pt x="2993033" y="237754"/>
                    <a:pt x="2986756" y="297389"/>
                  </a:cubicBezTo>
                  <a:cubicBezTo>
                    <a:pt x="2984402" y="320929"/>
                    <a:pt x="2992248" y="332699"/>
                    <a:pt x="3011865" y="343685"/>
                  </a:cubicBezTo>
                  <a:cubicBezTo>
                    <a:pt x="3058945" y="368794"/>
                    <a:pt x="3104456" y="396257"/>
                    <a:pt x="3137412" y="415089"/>
                  </a:cubicBezTo>
                  <a:cubicBezTo>
                    <a:pt x="3182923" y="398611"/>
                    <a:pt x="3218233" y="375071"/>
                    <a:pt x="3253543" y="375071"/>
                  </a:cubicBezTo>
                  <a:cubicBezTo>
                    <a:pt x="3324163" y="374287"/>
                    <a:pt x="3368889" y="450400"/>
                    <a:pt x="3337502" y="516312"/>
                  </a:cubicBezTo>
                  <a:cubicBezTo>
                    <a:pt x="3324163" y="544560"/>
                    <a:pt x="3330440" y="557114"/>
                    <a:pt x="3351627" y="574377"/>
                  </a:cubicBezTo>
                  <a:cubicBezTo>
                    <a:pt x="3386937" y="603410"/>
                    <a:pt x="3420677" y="634797"/>
                    <a:pt x="3453634" y="666183"/>
                  </a:cubicBezTo>
                  <a:cubicBezTo>
                    <a:pt x="3468542" y="680307"/>
                    <a:pt x="3479527" y="686585"/>
                    <a:pt x="3499929" y="673245"/>
                  </a:cubicBezTo>
                  <a:cubicBezTo>
                    <a:pt x="3543870" y="645782"/>
                    <a:pt x="3596443" y="653629"/>
                    <a:pt x="3628614" y="688154"/>
                  </a:cubicBezTo>
                  <a:cubicBezTo>
                    <a:pt x="3660786" y="722679"/>
                    <a:pt x="3666278" y="775252"/>
                    <a:pt x="3635676" y="817624"/>
                  </a:cubicBezTo>
                  <a:cubicBezTo>
                    <a:pt x="3619198" y="841164"/>
                    <a:pt x="3623122" y="855288"/>
                    <a:pt x="3638815" y="875690"/>
                  </a:cubicBezTo>
                  <a:cubicBezTo>
                    <a:pt x="3668633" y="914138"/>
                    <a:pt x="3694526" y="954941"/>
                    <a:pt x="3724344" y="992605"/>
                  </a:cubicBezTo>
                  <a:cubicBezTo>
                    <a:pt x="3730621" y="1000452"/>
                    <a:pt x="3745530" y="1009083"/>
                    <a:pt x="3754161" y="1007514"/>
                  </a:cubicBezTo>
                  <a:cubicBezTo>
                    <a:pt x="3834198" y="989466"/>
                    <a:pt x="3874216" y="1000452"/>
                    <a:pt x="3899325" y="1051455"/>
                  </a:cubicBezTo>
                  <a:cubicBezTo>
                    <a:pt x="3923650" y="1101674"/>
                    <a:pt x="3906387" y="1147970"/>
                    <a:pt x="3845183" y="1196619"/>
                  </a:cubicBezTo>
                  <a:cubicBezTo>
                    <a:pt x="3868723" y="1251546"/>
                    <a:pt x="3891478" y="1308042"/>
                    <a:pt x="3917372" y="1362969"/>
                  </a:cubicBezTo>
                  <a:cubicBezTo>
                    <a:pt x="3920511" y="1370031"/>
                    <a:pt x="3936205" y="1373954"/>
                    <a:pt x="3945620" y="1373954"/>
                  </a:cubicBezTo>
                  <a:cubicBezTo>
                    <a:pt x="4010748" y="1371600"/>
                    <a:pt x="4049981" y="1394356"/>
                    <a:pt x="4065675" y="1444574"/>
                  </a:cubicBezTo>
                  <a:cubicBezTo>
                    <a:pt x="4081368" y="1494008"/>
                    <a:pt x="4060967" y="1533241"/>
                    <a:pt x="4005255" y="1570121"/>
                  </a:cubicBezTo>
                  <a:cubicBezTo>
                    <a:pt x="3997408" y="1575614"/>
                    <a:pt x="3990347" y="1591307"/>
                    <a:pt x="3991916" y="1600723"/>
                  </a:cubicBezTo>
                  <a:cubicBezTo>
                    <a:pt x="4000547" y="1650942"/>
                    <a:pt x="4010748" y="1700376"/>
                    <a:pt x="4023303" y="1749810"/>
                  </a:cubicBezTo>
                  <a:cubicBezTo>
                    <a:pt x="4025657" y="1759226"/>
                    <a:pt x="4040565" y="1770211"/>
                    <a:pt x="4050766" y="1772565"/>
                  </a:cubicBezTo>
                  <a:cubicBezTo>
                    <a:pt x="4107262" y="1782766"/>
                    <a:pt x="4143357" y="1814937"/>
                    <a:pt x="4148065" y="1864371"/>
                  </a:cubicBezTo>
                  <a:cubicBezTo>
                    <a:pt x="4153557" y="1917729"/>
                    <a:pt x="4126094" y="1954608"/>
                    <a:pt x="4069598" y="1975794"/>
                  </a:cubicBezTo>
                  <a:cubicBezTo>
                    <a:pt x="4059397" y="1979718"/>
                    <a:pt x="4047627" y="1994627"/>
                    <a:pt x="4047627" y="2004827"/>
                  </a:cubicBezTo>
                  <a:cubicBezTo>
                    <a:pt x="4045274" y="2054261"/>
                    <a:pt x="4046058" y="2104480"/>
                    <a:pt x="4046843" y="2153914"/>
                  </a:cubicBezTo>
                  <a:cubicBezTo>
                    <a:pt x="4046843" y="2162545"/>
                    <a:pt x="4053905" y="2177454"/>
                    <a:pt x="4059397" y="2178239"/>
                  </a:cubicBezTo>
                  <a:cubicBezTo>
                    <a:pt x="4109616" y="2184516"/>
                    <a:pt x="4134725" y="2219826"/>
                    <a:pt x="4157481" y="2258275"/>
                  </a:cubicBezTo>
                  <a:cubicBezTo>
                    <a:pt x="4156696" y="2271615"/>
                    <a:pt x="4156696" y="2284169"/>
                    <a:pt x="4156696" y="2297508"/>
                  </a:cubicBezTo>
                  <a:close/>
                  <a:moveTo>
                    <a:pt x="2080464" y="3323070"/>
                  </a:moveTo>
                  <a:cubicBezTo>
                    <a:pt x="2763910" y="3324639"/>
                    <a:pt x="3320240" y="2770663"/>
                    <a:pt x="3322593" y="2085648"/>
                  </a:cubicBezTo>
                  <a:cubicBezTo>
                    <a:pt x="3325732" y="1410833"/>
                    <a:pt x="2767049" y="847442"/>
                    <a:pt x="2094588" y="845088"/>
                  </a:cubicBezTo>
                  <a:cubicBezTo>
                    <a:pt x="1407218" y="843518"/>
                    <a:pt x="849320" y="1392786"/>
                    <a:pt x="842257" y="2069170"/>
                  </a:cubicBezTo>
                  <a:cubicBezTo>
                    <a:pt x="835980" y="2743985"/>
                    <a:pt x="1378186" y="3319931"/>
                    <a:pt x="2080464" y="3323070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35946E6F-4EA8-4F7D-B111-7F7F610AE12E}"/>
                </a:ext>
              </a:extLst>
            </p:cNvPr>
            <p:cNvSpPr/>
            <p:nvPr/>
          </p:nvSpPr>
          <p:spPr>
            <a:xfrm>
              <a:off x="1074122" y="4019019"/>
              <a:ext cx="2832644" cy="2832644"/>
            </a:xfrm>
            <a:custGeom>
              <a:avLst/>
              <a:gdLst>
                <a:gd name="connsiteX0" fmla="*/ 0 w 2832652"/>
                <a:gd name="connsiteY0" fmla="*/ 1348103 h 2832652"/>
                <a:gd name="connsiteX1" fmla="*/ 31387 w 2832652"/>
                <a:gd name="connsiteY1" fmla="*/ 1144089 h 2832652"/>
                <a:gd name="connsiteX2" fmla="*/ 1021638 w 2832652"/>
                <a:gd name="connsiteY2" fmla="*/ 61247 h 2832652"/>
                <a:gd name="connsiteX3" fmla="*/ 2762817 w 2832652"/>
                <a:gd name="connsiteY3" fmla="*/ 957338 h 2832652"/>
                <a:gd name="connsiteX4" fmla="*/ 1749025 w 2832652"/>
                <a:gd name="connsiteY4" fmla="*/ 2796600 h 2832652"/>
                <a:gd name="connsiteX5" fmla="*/ 1516764 w 2832652"/>
                <a:gd name="connsiteY5" fmla="*/ 2831910 h 2832652"/>
                <a:gd name="connsiteX6" fmla="*/ 1490870 w 2832652"/>
                <a:gd name="connsiteY6" fmla="*/ 2838972 h 2832652"/>
                <a:gd name="connsiteX7" fmla="*/ 1349629 w 2832652"/>
                <a:gd name="connsiteY7" fmla="*/ 2838972 h 2832652"/>
                <a:gd name="connsiteX8" fmla="*/ 1311965 w 2832652"/>
                <a:gd name="connsiteY8" fmla="*/ 2830341 h 2832652"/>
                <a:gd name="connsiteX9" fmla="*/ 1096182 w 2832652"/>
                <a:gd name="connsiteY9" fmla="*/ 2796600 h 2832652"/>
                <a:gd name="connsiteX10" fmla="*/ 31387 w 2832652"/>
                <a:gd name="connsiteY10" fmla="*/ 1693357 h 2832652"/>
                <a:gd name="connsiteX11" fmla="*/ 0 w 2832652"/>
                <a:gd name="connsiteY11" fmla="*/ 1489343 h 2832652"/>
                <a:gd name="connsiteX12" fmla="*/ 0 w 2832652"/>
                <a:gd name="connsiteY12" fmla="*/ 1348103 h 2832652"/>
                <a:gd name="connsiteX13" fmla="*/ 440984 w 2832652"/>
                <a:gd name="connsiteY13" fmla="*/ 1418723 h 2832652"/>
                <a:gd name="connsiteX14" fmla="*/ 1423388 w 2832652"/>
                <a:gd name="connsiteY14" fmla="*/ 2399558 h 2832652"/>
                <a:gd name="connsiteX15" fmla="*/ 2402654 w 2832652"/>
                <a:gd name="connsiteY15" fmla="*/ 1421077 h 2832652"/>
                <a:gd name="connsiteX16" fmla="*/ 1422604 w 2832652"/>
                <a:gd name="connsiteY16" fmla="*/ 439457 h 2832652"/>
                <a:gd name="connsiteX17" fmla="*/ 440984 w 2832652"/>
                <a:gd name="connsiteY17" fmla="*/ 1418723 h 2832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832652" h="2832652">
                  <a:moveTo>
                    <a:pt x="0" y="1348103"/>
                  </a:moveTo>
                  <a:cubicBezTo>
                    <a:pt x="10201" y="1279836"/>
                    <a:pt x="16478" y="1210786"/>
                    <a:pt x="31387" y="1144089"/>
                  </a:cubicBezTo>
                  <a:cubicBezTo>
                    <a:pt x="155364" y="594821"/>
                    <a:pt x="484925" y="227597"/>
                    <a:pt x="1021638" y="61247"/>
                  </a:cubicBezTo>
                  <a:cubicBezTo>
                    <a:pt x="1741963" y="-161599"/>
                    <a:pt x="2518785" y="243290"/>
                    <a:pt x="2762817" y="957338"/>
                  </a:cubicBezTo>
                  <a:cubicBezTo>
                    <a:pt x="3034312" y="1751422"/>
                    <a:pt x="2565865" y="2602787"/>
                    <a:pt x="1749025" y="2796600"/>
                  </a:cubicBezTo>
                  <a:cubicBezTo>
                    <a:pt x="1672913" y="2814648"/>
                    <a:pt x="1594446" y="2820140"/>
                    <a:pt x="1516764" y="2831910"/>
                  </a:cubicBezTo>
                  <a:cubicBezTo>
                    <a:pt x="1508132" y="2833479"/>
                    <a:pt x="1499501" y="2836618"/>
                    <a:pt x="1490870" y="2838972"/>
                  </a:cubicBezTo>
                  <a:cubicBezTo>
                    <a:pt x="1443790" y="2838972"/>
                    <a:pt x="1396709" y="2838972"/>
                    <a:pt x="1349629" y="2838972"/>
                  </a:cubicBezTo>
                  <a:cubicBezTo>
                    <a:pt x="1337075" y="2835833"/>
                    <a:pt x="1324520" y="2832695"/>
                    <a:pt x="1311965" y="2830341"/>
                  </a:cubicBezTo>
                  <a:cubicBezTo>
                    <a:pt x="1239776" y="2819356"/>
                    <a:pt x="1166017" y="2815432"/>
                    <a:pt x="1096182" y="2796600"/>
                  </a:cubicBezTo>
                  <a:cubicBezTo>
                    <a:pt x="522589" y="2641236"/>
                    <a:pt x="164780" y="2274011"/>
                    <a:pt x="31387" y="1693357"/>
                  </a:cubicBezTo>
                  <a:cubicBezTo>
                    <a:pt x="15693" y="1626660"/>
                    <a:pt x="10201" y="1557609"/>
                    <a:pt x="0" y="1489343"/>
                  </a:cubicBezTo>
                  <a:cubicBezTo>
                    <a:pt x="0" y="1442263"/>
                    <a:pt x="0" y="1395183"/>
                    <a:pt x="0" y="1348103"/>
                  </a:cubicBezTo>
                  <a:close/>
                  <a:moveTo>
                    <a:pt x="440984" y="1418723"/>
                  </a:moveTo>
                  <a:cubicBezTo>
                    <a:pt x="440984" y="1957005"/>
                    <a:pt x="885106" y="2400343"/>
                    <a:pt x="1423388" y="2399558"/>
                  </a:cubicBezTo>
                  <a:cubicBezTo>
                    <a:pt x="1961671" y="2398774"/>
                    <a:pt x="2401870" y="1958574"/>
                    <a:pt x="2402654" y="1421077"/>
                  </a:cubicBezTo>
                  <a:cubicBezTo>
                    <a:pt x="2403439" y="881225"/>
                    <a:pt x="1964025" y="440241"/>
                    <a:pt x="1422604" y="439457"/>
                  </a:cubicBezTo>
                  <a:cubicBezTo>
                    <a:pt x="883536" y="437103"/>
                    <a:pt x="440984" y="879656"/>
                    <a:pt x="440984" y="1418723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26441568-2C4C-453C-8330-D0F82074AEE3}"/>
                </a:ext>
              </a:extLst>
            </p:cNvPr>
            <p:cNvSpPr/>
            <p:nvPr/>
          </p:nvSpPr>
          <p:spPr>
            <a:xfrm>
              <a:off x="5963376" y="1"/>
              <a:ext cx="3311292" cy="251093"/>
            </a:xfrm>
            <a:custGeom>
              <a:avLst/>
              <a:gdLst>
                <a:gd name="connsiteX0" fmla="*/ 3098655 w 3311299"/>
                <a:gd name="connsiteY0" fmla="*/ 0 h 251093"/>
                <a:gd name="connsiteX1" fmla="*/ 3145735 w 3311299"/>
                <a:gd name="connsiteY1" fmla="*/ 17263 h 251093"/>
                <a:gd name="connsiteX2" fmla="*/ 3312870 w 3311299"/>
                <a:gd name="connsiteY2" fmla="*/ 254233 h 251093"/>
                <a:gd name="connsiteX3" fmla="*/ 0 w 3311299"/>
                <a:gd name="connsiteY3" fmla="*/ 254233 h 251093"/>
                <a:gd name="connsiteX4" fmla="*/ 12555 w 3311299"/>
                <a:gd name="connsiteY4" fmla="*/ 183612 h 251093"/>
                <a:gd name="connsiteX5" fmla="*/ 170273 w 3311299"/>
                <a:gd name="connsiteY5" fmla="*/ 18832 h 251093"/>
                <a:gd name="connsiteX6" fmla="*/ 203229 w 3311299"/>
                <a:gd name="connsiteY6" fmla="*/ 0 h 251093"/>
                <a:gd name="connsiteX7" fmla="*/ 3098655 w 3311299"/>
                <a:gd name="connsiteY7" fmla="*/ 0 h 251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11299" h="251093">
                  <a:moveTo>
                    <a:pt x="3098655" y="0"/>
                  </a:moveTo>
                  <a:cubicBezTo>
                    <a:pt x="3114348" y="5493"/>
                    <a:pt x="3130042" y="11770"/>
                    <a:pt x="3145735" y="17263"/>
                  </a:cubicBezTo>
                  <a:cubicBezTo>
                    <a:pt x="3248526" y="52573"/>
                    <a:pt x="3323070" y="157718"/>
                    <a:pt x="3312870" y="254233"/>
                  </a:cubicBezTo>
                  <a:cubicBezTo>
                    <a:pt x="2211196" y="254233"/>
                    <a:pt x="1109521" y="254233"/>
                    <a:pt x="0" y="254233"/>
                  </a:cubicBezTo>
                  <a:cubicBezTo>
                    <a:pt x="3923" y="229908"/>
                    <a:pt x="5493" y="205583"/>
                    <a:pt x="12555" y="183612"/>
                  </a:cubicBezTo>
                  <a:cubicBezTo>
                    <a:pt x="38449" y="103576"/>
                    <a:pt x="97299" y="54142"/>
                    <a:pt x="170273" y="18832"/>
                  </a:cubicBezTo>
                  <a:cubicBezTo>
                    <a:pt x="181259" y="13339"/>
                    <a:pt x="192244" y="6277"/>
                    <a:pt x="203229" y="0"/>
                  </a:cubicBezTo>
                  <a:cubicBezTo>
                    <a:pt x="1168371" y="0"/>
                    <a:pt x="2133513" y="0"/>
                    <a:pt x="3098655" y="0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36B44D22-8FF1-44ED-A0D7-EDBDDC14DCFC}"/>
                </a:ext>
              </a:extLst>
            </p:cNvPr>
            <p:cNvSpPr/>
            <p:nvPr/>
          </p:nvSpPr>
          <p:spPr>
            <a:xfrm>
              <a:off x="1423059" y="355456"/>
              <a:ext cx="9211982" cy="5272955"/>
            </a:xfrm>
            <a:custGeom>
              <a:avLst/>
              <a:gdLst>
                <a:gd name="connsiteX0" fmla="*/ 2967071 w 9212004"/>
                <a:gd name="connsiteY0" fmla="*/ 2325757 h 5272970"/>
                <a:gd name="connsiteX1" fmla="*/ 3215811 w 9212004"/>
                <a:gd name="connsiteY1" fmla="*/ 2265337 h 5272970"/>
                <a:gd name="connsiteX2" fmla="*/ 3876501 w 9212004"/>
                <a:gd name="connsiteY2" fmla="*/ 2101342 h 5272970"/>
                <a:gd name="connsiteX3" fmla="*/ 3936136 w 9212004"/>
                <a:gd name="connsiteY3" fmla="*/ 2045630 h 5272970"/>
                <a:gd name="connsiteX4" fmla="*/ 4532484 w 9212004"/>
                <a:gd name="connsiteY4" fmla="*/ 42372 h 5272970"/>
                <a:gd name="connsiteX5" fmla="*/ 4590549 w 9212004"/>
                <a:gd name="connsiteY5" fmla="*/ 785 h 5272970"/>
                <a:gd name="connsiteX6" fmla="*/ 7788072 w 9212004"/>
                <a:gd name="connsiteY6" fmla="*/ 0 h 5272970"/>
                <a:gd name="connsiteX7" fmla="*/ 7847707 w 9212004"/>
                <a:gd name="connsiteY7" fmla="*/ 54142 h 5272970"/>
                <a:gd name="connsiteX8" fmla="*/ 8130188 w 9212004"/>
                <a:gd name="connsiteY8" fmla="*/ 1289995 h 5272970"/>
                <a:gd name="connsiteX9" fmla="*/ 8252596 w 9212004"/>
                <a:gd name="connsiteY9" fmla="*/ 1931853 h 5272970"/>
                <a:gd name="connsiteX10" fmla="*/ 8279274 w 9212004"/>
                <a:gd name="connsiteY10" fmla="*/ 2164900 h 5272970"/>
                <a:gd name="connsiteX11" fmla="*/ 8317723 w 9212004"/>
                <a:gd name="connsiteY11" fmla="*/ 2212764 h 5272970"/>
                <a:gd name="connsiteX12" fmla="*/ 9087482 w 9212004"/>
                <a:gd name="connsiteY12" fmla="*/ 2614515 h 5272970"/>
                <a:gd name="connsiteX13" fmla="*/ 9181643 w 9212004"/>
                <a:gd name="connsiteY13" fmla="*/ 2696905 h 5272970"/>
                <a:gd name="connsiteX14" fmla="*/ 9213029 w 9212004"/>
                <a:gd name="connsiteY14" fmla="*/ 2778510 h 5272970"/>
                <a:gd name="connsiteX15" fmla="*/ 9204398 w 9212004"/>
                <a:gd name="connsiteY15" fmla="*/ 2858546 h 5272970"/>
                <a:gd name="connsiteX16" fmla="*/ 9173012 w 9212004"/>
                <a:gd name="connsiteY16" fmla="*/ 2831868 h 5272970"/>
                <a:gd name="connsiteX17" fmla="*/ 8093308 w 9212004"/>
                <a:gd name="connsiteY17" fmla="*/ 2251213 h 5272970"/>
                <a:gd name="connsiteX18" fmla="*/ 7422417 w 9212004"/>
                <a:gd name="connsiteY18" fmla="*/ 2214334 h 5272970"/>
                <a:gd name="connsiteX19" fmla="*/ 6687183 w 9212004"/>
                <a:gd name="connsiteY19" fmla="*/ 2390099 h 5272970"/>
                <a:gd name="connsiteX20" fmla="*/ 5991182 w 9212004"/>
                <a:gd name="connsiteY20" fmla="*/ 2896210 h 5272970"/>
                <a:gd name="connsiteX21" fmla="*/ 5423082 w 9212004"/>
                <a:gd name="connsiteY21" fmla="*/ 4059873 h 5272970"/>
                <a:gd name="connsiteX22" fmla="*/ 5402681 w 9212004"/>
                <a:gd name="connsiteY22" fmla="*/ 4653867 h 5272970"/>
                <a:gd name="connsiteX23" fmla="*/ 5557261 w 9212004"/>
                <a:gd name="connsiteY23" fmla="*/ 5254139 h 5272970"/>
                <a:gd name="connsiteX24" fmla="*/ 5565892 w 9212004"/>
                <a:gd name="connsiteY24" fmla="*/ 5279248 h 5272970"/>
                <a:gd name="connsiteX25" fmla="*/ 2571598 w 9212004"/>
                <a:gd name="connsiteY25" fmla="*/ 5279248 h 5272970"/>
                <a:gd name="connsiteX26" fmla="*/ 2579445 w 9212004"/>
                <a:gd name="connsiteY26" fmla="*/ 5189011 h 5272970"/>
                <a:gd name="connsiteX27" fmla="*/ 2216928 w 9212004"/>
                <a:gd name="connsiteY27" fmla="*/ 4095968 h 5272970"/>
                <a:gd name="connsiteX28" fmla="*/ 1249432 w 9212004"/>
                <a:gd name="connsiteY28" fmla="*/ 3587503 h 5272970"/>
                <a:gd name="connsiteX29" fmla="*/ 373742 w 9212004"/>
                <a:gd name="connsiteY29" fmla="*/ 3715404 h 5272970"/>
                <a:gd name="connsiteX30" fmla="*/ 177575 w 9212004"/>
                <a:gd name="connsiteY30" fmla="*/ 3829181 h 5272970"/>
                <a:gd name="connsiteX31" fmla="*/ 1025 w 9212004"/>
                <a:gd name="connsiteY31" fmla="*/ 3971991 h 5272970"/>
                <a:gd name="connsiteX32" fmla="*/ 2594 w 9212004"/>
                <a:gd name="connsiteY32" fmla="*/ 3839381 h 5272970"/>
                <a:gd name="connsiteX33" fmla="*/ 38689 w 9212004"/>
                <a:gd name="connsiteY33" fmla="*/ 3800148 h 5272970"/>
                <a:gd name="connsiteX34" fmla="*/ 678194 w 9212004"/>
                <a:gd name="connsiteY34" fmla="*/ 3498836 h 5272970"/>
                <a:gd name="connsiteX35" fmla="*/ 882207 w 9212004"/>
                <a:gd name="connsiteY35" fmla="*/ 3460387 h 5272970"/>
                <a:gd name="connsiteX36" fmla="*/ 916733 w 9212004"/>
                <a:gd name="connsiteY36" fmla="*/ 3426646 h 5272970"/>
                <a:gd name="connsiteX37" fmla="*/ 989707 w 9212004"/>
                <a:gd name="connsiteY37" fmla="*/ 3097870 h 5272970"/>
                <a:gd name="connsiteX38" fmla="*/ 1216476 w 9212004"/>
                <a:gd name="connsiteY38" fmla="*/ 2806758 h 5272970"/>
                <a:gd name="connsiteX39" fmla="*/ 1538190 w 9212004"/>
                <a:gd name="connsiteY39" fmla="*/ 2698474 h 5272970"/>
                <a:gd name="connsiteX40" fmla="*/ 2423296 w 9212004"/>
                <a:gd name="connsiteY40" fmla="*/ 2480336 h 5272970"/>
                <a:gd name="connsiteX41" fmla="*/ 2471160 w 9212004"/>
                <a:gd name="connsiteY41" fmla="*/ 2416778 h 5272970"/>
                <a:gd name="connsiteX42" fmla="*/ 2470376 w 9212004"/>
                <a:gd name="connsiteY42" fmla="*/ 753282 h 5272970"/>
                <a:gd name="connsiteX43" fmla="*/ 2471160 w 9212004"/>
                <a:gd name="connsiteY43" fmla="*/ 710125 h 5272970"/>
                <a:gd name="connsiteX44" fmla="*/ 2511963 w 9212004"/>
                <a:gd name="connsiteY44" fmla="*/ 673245 h 5272970"/>
                <a:gd name="connsiteX45" fmla="*/ 2582583 w 9212004"/>
                <a:gd name="connsiteY45" fmla="*/ 674030 h 5272970"/>
                <a:gd name="connsiteX46" fmla="*/ 2621817 w 9212004"/>
                <a:gd name="connsiteY46" fmla="*/ 633227 h 5272970"/>
                <a:gd name="connsiteX47" fmla="*/ 2620247 w 9212004"/>
                <a:gd name="connsiteY47" fmla="*/ 91806 h 5272970"/>
                <a:gd name="connsiteX48" fmla="*/ 2666543 w 9212004"/>
                <a:gd name="connsiteY48" fmla="*/ 45511 h 5272970"/>
                <a:gd name="connsiteX49" fmla="*/ 2818769 w 9212004"/>
                <a:gd name="connsiteY49" fmla="*/ 46295 h 5272970"/>
                <a:gd name="connsiteX50" fmla="*/ 2821123 w 9212004"/>
                <a:gd name="connsiteY50" fmla="*/ 96514 h 5272970"/>
                <a:gd name="connsiteX51" fmla="*/ 2820338 w 9212004"/>
                <a:gd name="connsiteY51" fmla="*/ 622242 h 5272970"/>
                <a:gd name="connsiteX52" fmla="*/ 2864279 w 9212004"/>
                <a:gd name="connsiteY52" fmla="*/ 666968 h 5272970"/>
                <a:gd name="connsiteX53" fmla="*/ 2964717 w 9212004"/>
                <a:gd name="connsiteY53" fmla="*/ 770544 h 5272970"/>
                <a:gd name="connsiteX54" fmla="*/ 2964717 w 9212004"/>
                <a:gd name="connsiteY54" fmla="*/ 2284954 h 5272970"/>
                <a:gd name="connsiteX55" fmla="*/ 2967071 w 9212004"/>
                <a:gd name="connsiteY55" fmla="*/ 2325757 h 5272970"/>
                <a:gd name="connsiteX56" fmla="*/ 4133872 w 9212004"/>
                <a:gd name="connsiteY56" fmla="*/ 2069955 h 5272970"/>
                <a:gd name="connsiteX57" fmla="*/ 4188799 w 9212004"/>
                <a:gd name="connsiteY57" fmla="*/ 2069955 h 5272970"/>
                <a:gd name="connsiteX58" fmla="*/ 4479126 w 9212004"/>
                <a:gd name="connsiteY58" fmla="*/ 2064462 h 5272970"/>
                <a:gd name="connsiteX59" fmla="*/ 6217167 w 9212004"/>
                <a:gd name="connsiteY59" fmla="*/ 2047199 h 5272970"/>
                <a:gd name="connsiteX60" fmla="*/ 6268170 w 9212004"/>
                <a:gd name="connsiteY60" fmla="*/ 1996196 h 5272970"/>
                <a:gd name="connsiteX61" fmla="*/ 6268170 w 9212004"/>
                <a:gd name="connsiteY61" fmla="*/ 179689 h 5272970"/>
                <a:gd name="connsiteX62" fmla="*/ 6218736 w 9212004"/>
                <a:gd name="connsiteY62" fmla="*/ 128686 h 5272970"/>
                <a:gd name="connsiteX63" fmla="*/ 4716096 w 9212004"/>
                <a:gd name="connsiteY63" fmla="*/ 128686 h 5272970"/>
                <a:gd name="connsiteX64" fmla="*/ 4655677 w 9212004"/>
                <a:gd name="connsiteY64" fmla="*/ 175766 h 5272970"/>
                <a:gd name="connsiteX65" fmla="*/ 4193507 w 9212004"/>
                <a:gd name="connsiteY65" fmla="*/ 1854956 h 5272970"/>
                <a:gd name="connsiteX66" fmla="*/ 4133872 w 9212004"/>
                <a:gd name="connsiteY66" fmla="*/ 2069955 h 5272970"/>
                <a:gd name="connsiteX67" fmla="*/ 6388224 w 9212004"/>
                <a:gd name="connsiteY67" fmla="*/ 128686 h 5272970"/>
                <a:gd name="connsiteX68" fmla="*/ 6384301 w 9212004"/>
                <a:gd name="connsiteY68" fmla="*/ 182043 h 5272970"/>
                <a:gd name="connsiteX69" fmla="*/ 6386655 w 9212004"/>
                <a:gd name="connsiteY69" fmla="*/ 476294 h 5272970"/>
                <a:gd name="connsiteX70" fmla="*/ 6388224 w 9212004"/>
                <a:gd name="connsiteY70" fmla="*/ 2002473 h 5272970"/>
                <a:gd name="connsiteX71" fmla="*/ 6434520 w 9212004"/>
                <a:gd name="connsiteY71" fmla="*/ 2047984 h 5272970"/>
                <a:gd name="connsiteX72" fmla="*/ 6748387 w 9212004"/>
                <a:gd name="connsiteY72" fmla="*/ 2040922 h 5272970"/>
                <a:gd name="connsiteX73" fmla="*/ 8069768 w 9212004"/>
                <a:gd name="connsiteY73" fmla="*/ 2023659 h 5272970"/>
                <a:gd name="connsiteX74" fmla="*/ 8109786 w 9212004"/>
                <a:gd name="connsiteY74" fmla="*/ 2021305 h 5272970"/>
                <a:gd name="connsiteX75" fmla="*/ 8109786 w 9212004"/>
                <a:gd name="connsiteY75" fmla="*/ 1977364 h 5272970"/>
                <a:gd name="connsiteX76" fmla="*/ 8002287 w 9212004"/>
                <a:gd name="connsiteY76" fmla="*/ 1340998 h 5272970"/>
                <a:gd name="connsiteX77" fmla="*/ 7733146 w 9212004"/>
                <a:gd name="connsiteY77" fmla="*/ 170273 h 5272970"/>
                <a:gd name="connsiteX78" fmla="*/ 7680573 w 9212004"/>
                <a:gd name="connsiteY78" fmla="*/ 129470 h 5272970"/>
                <a:gd name="connsiteX79" fmla="*/ 6429027 w 9212004"/>
                <a:gd name="connsiteY79" fmla="*/ 129470 h 5272970"/>
                <a:gd name="connsiteX80" fmla="*/ 6388224 w 9212004"/>
                <a:gd name="connsiteY80" fmla="*/ 128686 h 5272970"/>
                <a:gd name="connsiteX81" fmla="*/ 5205730 w 9212004"/>
                <a:gd name="connsiteY81" fmla="*/ 2214334 h 5272970"/>
                <a:gd name="connsiteX82" fmla="*/ 5205730 w 9212004"/>
                <a:gd name="connsiteY82" fmla="*/ 2224534 h 5272970"/>
                <a:gd name="connsiteX83" fmla="*/ 4169967 w 9212004"/>
                <a:gd name="connsiteY83" fmla="*/ 2223750 h 5272970"/>
                <a:gd name="connsiteX84" fmla="*/ 4121318 w 9212004"/>
                <a:gd name="connsiteY84" fmla="*/ 2272399 h 5272970"/>
                <a:gd name="connsiteX85" fmla="*/ 4121318 w 9212004"/>
                <a:gd name="connsiteY85" fmla="*/ 3986899 h 5272970"/>
                <a:gd name="connsiteX86" fmla="*/ 4169967 w 9212004"/>
                <a:gd name="connsiteY86" fmla="*/ 4034764 h 5272970"/>
                <a:gd name="connsiteX87" fmla="*/ 5119416 w 9212004"/>
                <a:gd name="connsiteY87" fmla="*/ 4033979 h 5272970"/>
                <a:gd name="connsiteX88" fmla="*/ 5235547 w 9212004"/>
                <a:gd name="connsiteY88" fmla="*/ 3942958 h 5272970"/>
                <a:gd name="connsiteX89" fmla="*/ 6252477 w 9212004"/>
                <a:gd name="connsiteY89" fmla="*/ 2447380 h 5272970"/>
                <a:gd name="connsiteX90" fmla="*/ 6282294 w 9212004"/>
                <a:gd name="connsiteY90" fmla="*/ 2389315 h 5272970"/>
                <a:gd name="connsiteX91" fmla="*/ 6281509 w 9212004"/>
                <a:gd name="connsiteY91" fmla="*/ 2251998 h 5272970"/>
                <a:gd name="connsiteX92" fmla="*/ 6228937 w 9212004"/>
                <a:gd name="connsiteY92" fmla="*/ 2200994 h 5272970"/>
                <a:gd name="connsiteX93" fmla="*/ 5205730 w 9212004"/>
                <a:gd name="connsiteY93" fmla="*/ 2214334 h 5272970"/>
                <a:gd name="connsiteX94" fmla="*/ 2887035 w 9212004"/>
                <a:gd name="connsiteY94" fmla="*/ 3486281 h 5272970"/>
                <a:gd name="connsiteX95" fmla="*/ 2887035 w 9212004"/>
                <a:gd name="connsiteY95" fmla="*/ 2762032 h 5272970"/>
                <a:gd name="connsiteX96" fmla="*/ 2796798 w 9212004"/>
                <a:gd name="connsiteY96" fmla="*/ 2832652 h 5272970"/>
                <a:gd name="connsiteX97" fmla="*/ 2796798 w 9212004"/>
                <a:gd name="connsiteY97" fmla="*/ 3420369 h 5272970"/>
                <a:gd name="connsiteX98" fmla="*/ 2876049 w 9212004"/>
                <a:gd name="connsiteY98" fmla="*/ 3490204 h 5272970"/>
                <a:gd name="connsiteX99" fmla="*/ 2887035 w 9212004"/>
                <a:gd name="connsiteY99" fmla="*/ 3486281 h 5272970"/>
                <a:gd name="connsiteX100" fmla="*/ 2991396 w 9212004"/>
                <a:gd name="connsiteY100" fmla="*/ 3488635 h 5272970"/>
                <a:gd name="connsiteX101" fmla="*/ 3023567 w 9212004"/>
                <a:gd name="connsiteY101" fmla="*/ 3490989 h 5272970"/>
                <a:gd name="connsiteX102" fmla="*/ 3082417 w 9212004"/>
                <a:gd name="connsiteY102" fmla="*/ 3435278 h 5272970"/>
                <a:gd name="connsiteX103" fmla="*/ 3083202 w 9212004"/>
                <a:gd name="connsiteY103" fmla="*/ 2773018 h 5272970"/>
                <a:gd name="connsiteX104" fmla="*/ 3037691 w 9212004"/>
                <a:gd name="connsiteY104" fmla="*/ 2725153 h 5272970"/>
                <a:gd name="connsiteX105" fmla="*/ 2991396 w 9212004"/>
                <a:gd name="connsiteY105" fmla="*/ 2770663 h 5272970"/>
                <a:gd name="connsiteX106" fmla="*/ 2992180 w 9212004"/>
                <a:gd name="connsiteY106" fmla="*/ 3350533 h 5272970"/>
                <a:gd name="connsiteX107" fmla="*/ 2991396 w 9212004"/>
                <a:gd name="connsiteY107" fmla="*/ 3488635 h 5272970"/>
                <a:gd name="connsiteX108" fmla="*/ 2590430 w 9212004"/>
                <a:gd name="connsiteY108" fmla="*/ 3144166 h 5272970"/>
                <a:gd name="connsiteX109" fmla="*/ 2589645 w 9212004"/>
                <a:gd name="connsiteY109" fmla="*/ 3453325 h 5272970"/>
                <a:gd name="connsiteX110" fmla="*/ 2635156 w 9212004"/>
                <a:gd name="connsiteY110" fmla="*/ 3491773 h 5272970"/>
                <a:gd name="connsiteX111" fmla="*/ 2682236 w 9212004"/>
                <a:gd name="connsiteY111" fmla="*/ 3454110 h 5272970"/>
                <a:gd name="connsiteX112" fmla="*/ 2682236 w 9212004"/>
                <a:gd name="connsiteY112" fmla="*/ 2835006 h 5272970"/>
                <a:gd name="connsiteX113" fmla="*/ 2636725 w 9212004"/>
                <a:gd name="connsiteY113" fmla="*/ 2795773 h 5272970"/>
                <a:gd name="connsiteX114" fmla="*/ 2590430 w 9212004"/>
                <a:gd name="connsiteY114" fmla="*/ 2834222 h 5272970"/>
                <a:gd name="connsiteX115" fmla="*/ 2590430 w 9212004"/>
                <a:gd name="connsiteY115" fmla="*/ 3144166 h 5272970"/>
                <a:gd name="connsiteX116" fmla="*/ 2493916 w 9212004"/>
                <a:gd name="connsiteY116" fmla="*/ 3484712 h 5272970"/>
                <a:gd name="connsiteX117" fmla="*/ 2493916 w 9212004"/>
                <a:gd name="connsiteY117" fmla="*/ 3449401 h 5272970"/>
                <a:gd name="connsiteX118" fmla="*/ 2494701 w 9212004"/>
                <a:gd name="connsiteY118" fmla="*/ 2866393 h 5272970"/>
                <a:gd name="connsiteX119" fmla="*/ 2451544 w 9212004"/>
                <a:gd name="connsiteY119" fmla="*/ 2821667 h 5272970"/>
                <a:gd name="connsiteX120" fmla="*/ 2402894 w 9212004"/>
                <a:gd name="connsiteY120" fmla="*/ 2866393 h 5272970"/>
                <a:gd name="connsiteX121" fmla="*/ 2403679 w 9212004"/>
                <a:gd name="connsiteY121" fmla="*/ 3421938 h 5272970"/>
                <a:gd name="connsiteX122" fmla="*/ 2482146 w 9212004"/>
                <a:gd name="connsiteY122" fmla="*/ 3490989 h 5272970"/>
                <a:gd name="connsiteX123" fmla="*/ 2493916 w 9212004"/>
                <a:gd name="connsiteY123" fmla="*/ 3484712 h 5272970"/>
                <a:gd name="connsiteX124" fmla="*/ 2287548 w 9212004"/>
                <a:gd name="connsiteY124" fmla="*/ 3487850 h 5272970"/>
                <a:gd name="connsiteX125" fmla="*/ 2289902 w 9212004"/>
                <a:gd name="connsiteY125" fmla="*/ 3454894 h 5272970"/>
                <a:gd name="connsiteX126" fmla="*/ 2290687 w 9212004"/>
                <a:gd name="connsiteY126" fmla="*/ 2914258 h 5272970"/>
                <a:gd name="connsiteX127" fmla="*/ 2245961 w 9212004"/>
                <a:gd name="connsiteY127" fmla="*/ 2875024 h 5272970"/>
                <a:gd name="connsiteX128" fmla="*/ 2198881 w 9212004"/>
                <a:gd name="connsiteY128" fmla="*/ 2916612 h 5272970"/>
                <a:gd name="connsiteX129" fmla="*/ 2199665 w 9212004"/>
                <a:gd name="connsiteY129" fmla="*/ 3418015 h 5272970"/>
                <a:gd name="connsiteX130" fmla="*/ 2287548 w 9212004"/>
                <a:gd name="connsiteY130" fmla="*/ 3487850 h 5272970"/>
                <a:gd name="connsiteX131" fmla="*/ 1814393 w 9212004"/>
                <a:gd name="connsiteY131" fmla="*/ 2958984 h 5272970"/>
                <a:gd name="connsiteX132" fmla="*/ 1814393 w 9212004"/>
                <a:gd name="connsiteY132" fmla="*/ 3488635 h 5272970"/>
                <a:gd name="connsiteX133" fmla="*/ 1836364 w 9212004"/>
                <a:gd name="connsiteY133" fmla="*/ 3491773 h 5272970"/>
                <a:gd name="connsiteX134" fmla="*/ 1903845 w 9212004"/>
                <a:gd name="connsiteY134" fmla="*/ 3429000 h 5272970"/>
                <a:gd name="connsiteX135" fmla="*/ 1903845 w 9212004"/>
                <a:gd name="connsiteY135" fmla="*/ 3029604 h 5272970"/>
                <a:gd name="connsiteX136" fmla="*/ 1814393 w 9212004"/>
                <a:gd name="connsiteY136" fmla="*/ 2958984 h 5272970"/>
                <a:gd name="connsiteX137" fmla="*/ 2084319 w 9212004"/>
                <a:gd name="connsiteY137" fmla="*/ 2915827 h 5272970"/>
                <a:gd name="connsiteX138" fmla="*/ 2058425 w 9212004"/>
                <a:gd name="connsiteY138" fmla="*/ 2913473 h 5272970"/>
                <a:gd name="connsiteX139" fmla="*/ 1995651 w 9212004"/>
                <a:gd name="connsiteY139" fmla="*/ 2972323 h 5272970"/>
                <a:gd name="connsiteX140" fmla="*/ 1995651 w 9212004"/>
                <a:gd name="connsiteY140" fmla="*/ 3418015 h 5272970"/>
                <a:gd name="connsiteX141" fmla="*/ 2075688 w 9212004"/>
                <a:gd name="connsiteY141" fmla="*/ 3489420 h 5272970"/>
                <a:gd name="connsiteX142" fmla="*/ 2084319 w 9212004"/>
                <a:gd name="connsiteY142" fmla="*/ 3483927 h 5272970"/>
                <a:gd name="connsiteX143" fmla="*/ 2084319 w 9212004"/>
                <a:gd name="connsiteY143" fmla="*/ 2915827 h 52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9212004" h="5272970">
                  <a:moveTo>
                    <a:pt x="2967071" y="2325757"/>
                  </a:moveTo>
                  <a:cubicBezTo>
                    <a:pt x="3054169" y="2304571"/>
                    <a:pt x="3134990" y="2285739"/>
                    <a:pt x="3215811" y="2265337"/>
                  </a:cubicBezTo>
                  <a:cubicBezTo>
                    <a:pt x="3436302" y="2210410"/>
                    <a:pt x="3656009" y="2154699"/>
                    <a:pt x="3876501" y="2101342"/>
                  </a:cubicBezTo>
                  <a:cubicBezTo>
                    <a:pt x="3909457" y="2093495"/>
                    <a:pt x="3925935" y="2079371"/>
                    <a:pt x="3936136" y="2045630"/>
                  </a:cubicBezTo>
                  <a:cubicBezTo>
                    <a:pt x="4134657" y="1377877"/>
                    <a:pt x="4333963" y="710125"/>
                    <a:pt x="4532484" y="42372"/>
                  </a:cubicBezTo>
                  <a:cubicBezTo>
                    <a:pt x="4541900" y="9416"/>
                    <a:pt x="4557593" y="785"/>
                    <a:pt x="4590549" y="785"/>
                  </a:cubicBezTo>
                  <a:cubicBezTo>
                    <a:pt x="5656129" y="1569"/>
                    <a:pt x="6722493" y="1569"/>
                    <a:pt x="7788072" y="0"/>
                  </a:cubicBezTo>
                  <a:cubicBezTo>
                    <a:pt x="7831229" y="0"/>
                    <a:pt x="7840645" y="21186"/>
                    <a:pt x="7847707" y="54142"/>
                  </a:cubicBezTo>
                  <a:cubicBezTo>
                    <a:pt x="7941867" y="466093"/>
                    <a:pt x="8039951" y="877259"/>
                    <a:pt x="8130188" y="1289995"/>
                  </a:cubicBezTo>
                  <a:cubicBezTo>
                    <a:pt x="8177268" y="1502640"/>
                    <a:pt x="8214148" y="1717639"/>
                    <a:pt x="8252596" y="1931853"/>
                  </a:cubicBezTo>
                  <a:cubicBezTo>
                    <a:pt x="8266720" y="2008751"/>
                    <a:pt x="8272998" y="2087217"/>
                    <a:pt x="8279274" y="2164900"/>
                  </a:cubicBezTo>
                  <a:cubicBezTo>
                    <a:pt x="8281629" y="2193932"/>
                    <a:pt x="8290260" y="2204918"/>
                    <a:pt x="8317723" y="2212764"/>
                  </a:cubicBezTo>
                  <a:cubicBezTo>
                    <a:pt x="8600988" y="2294370"/>
                    <a:pt x="8857575" y="2428548"/>
                    <a:pt x="9087482" y="2614515"/>
                  </a:cubicBezTo>
                  <a:cubicBezTo>
                    <a:pt x="9119654" y="2641193"/>
                    <a:pt x="9149471" y="2671011"/>
                    <a:pt x="9181643" y="2696905"/>
                  </a:cubicBezTo>
                  <a:cubicBezTo>
                    <a:pt x="9209891" y="2718875"/>
                    <a:pt x="9218523" y="2744770"/>
                    <a:pt x="9213029" y="2778510"/>
                  </a:cubicBezTo>
                  <a:cubicBezTo>
                    <a:pt x="9209106" y="2802835"/>
                    <a:pt x="9207537" y="2827160"/>
                    <a:pt x="9204398" y="2858546"/>
                  </a:cubicBezTo>
                  <a:cubicBezTo>
                    <a:pt x="9191844" y="2847561"/>
                    <a:pt x="9181643" y="2839714"/>
                    <a:pt x="9173012" y="2831868"/>
                  </a:cubicBezTo>
                  <a:cubicBezTo>
                    <a:pt x="8866991" y="2538402"/>
                    <a:pt x="8509967" y="2339881"/>
                    <a:pt x="8093308" y="2251213"/>
                  </a:cubicBezTo>
                  <a:cubicBezTo>
                    <a:pt x="7872031" y="2204133"/>
                    <a:pt x="7647617" y="2197071"/>
                    <a:pt x="7422417" y="2214334"/>
                  </a:cubicBezTo>
                  <a:cubicBezTo>
                    <a:pt x="7168184" y="2233950"/>
                    <a:pt x="6922583" y="2291231"/>
                    <a:pt x="6687183" y="2390099"/>
                  </a:cubicBezTo>
                  <a:cubicBezTo>
                    <a:pt x="6415687" y="2504661"/>
                    <a:pt x="6192842" y="2685919"/>
                    <a:pt x="5991182" y="2896210"/>
                  </a:cubicBezTo>
                  <a:cubicBezTo>
                    <a:pt x="5677315" y="3223417"/>
                    <a:pt x="5490564" y="3611828"/>
                    <a:pt x="5423082" y="4059873"/>
                  </a:cubicBezTo>
                  <a:cubicBezTo>
                    <a:pt x="5393265" y="4257610"/>
                    <a:pt x="5382280" y="4455346"/>
                    <a:pt x="5402681" y="4653867"/>
                  </a:cubicBezTo>
                  <a:cubicBezTo>
                    <a:pt x="5423867" y="4861020"/>
                    <a:pt x="5471732" y="5062679"/>
                    <a:pt x="5557261" y="5254139"/>
                  </a:cubicBezTo>
                  <a:cubicBezTo>
                    <a:pt x="5560399" y="5261200"/>
                    <a:pt x="5561969" y="5268263"/>
                    <a:pt x="5565892" y="5279248"/>
                  </a:cubicBezTo>
                  <a:cubicBezTo>
                    <a:pt x="4567009" y="5279248"/>
                    <a:pt x="3571265" y="5279248"/>
                    <a:pt x="2571598" y="5279248"/>
                  </a:cubicBezTo>
                  <a:cubicBezTo>
                    <a:pt x="2574737" y="5247861"/>
                    <a:pt x="2577091" y="5218829"/>
                    <a:pt x="2579445" y="5189011"/>
                  </a:cubicBezTo>
                  <a:cubicBezTo>
                    <a:pt x="2613970" y="4773137"/>
                    <a:pt x="2482930" y="4411405"/>
                    <a:pt x="2216928" y="4095968"/>
                  </a:cubicBezTo>
                  <a:cubicBezTo>
                    <a:pt x="1964265" y="3796225"/>
                    <a:pt x="1637843" y="3632229"/>
                    <a:pt x="1249432" y="3587503"/>
                  </a:cubicBezTo>
                  <a:cubicBezTo>
                    <a:pt x="945765" y="3552193"/>
                    <a:pt x="652300" y="3585934"/>
                    <a:pt x="373742" y="3715404"/>
                  </a:cubicBezTo>
                  <a:cubicBezTo>
                    <a:pt x="305476" y="3747576"/>
                    <a:pt x="239564" y="3786024"/>
                    <a:pt x="177575" y="3829181"/>
                  </a:cubicBezTo>
                  <a:cubicBezTo>
                    <a:pt x="116371" y="3870768"/>
                    <a:pt x="61444" y="3921772"/>
                    <a:pt x="1025" y="3971991"/>
                  </a:cubicBezTo>
                  <a:cubicBezTo>
                    <a:pt x="1025" y="3928049"/>
                    <a:pt x="-2114" y="3883323"/>
                    <a:pt x="2594" y="3839381"/>
                  </a:cubicBezTo>
                  <a:cubicBezTo>
                    <a:pt x="4164" y="3825257"/>
                    <a:pt x="24565" y="3811918"/>
                    <a:pt x="38689" y="3800148"/>
                  </a:cubicBezTo>
                  <a:cubicBezTo>
                    <a:pt x="227794" y="3648707"/>
                    <a:pt x="444362" y="3555332"/>
                    <a:pt x="678194" y="3498836"/>
                  </a:cubicBezTo>
                  <a:cubicBezTo>
                    <a:pt x="745675" y="3482358"/>
                    <a:pt x="813941" y="3471372"/>
                    <a:pt x="882207" y="3460387"/>
                  </a:cubicBezTo>
                  <a:cubicBezTo>
                    <a:pt x="904963" y="3456463"/>
                    <a:pt x="912025" y="3447832"/>
                    <a:pt x="916733" y="3426646"/>
                  </a:cubicBezTo>
                  <a:cubicBezTo>
                    <a:pt x="940273" y="3316793"/>
                    <a:pt x="966167" y="3207724"/>
                    <a:pt x="989707" y="3097870"/>
                  </a:cubicBezTo>
                  <a:cubicBezTo>
                    <a:pt x="1018740" y="2964477"/>
                    <a:pt x="1101914" y="2875024"/>
                    <a:pt x="1216476" y="2806758"/>
                  </a:cubicBezTo>
                  <a:cubicBezTo>
                    <a:pt x="1316129" y="2747908"/>
                    <a:pt x="1427552" y="2725153"/>
                    <a:pt x="1538190" y="2698474"/>
                  </a:cubicBezTo>
                  <a:cubicBezTo>
                    <a:pt x="1833225" y="2625500"/>
                    <a:pt x="2128261" y="2550956"/>
                    <a:pt x="2423296" y="2480336"/>
                  </a:cubicBezTo>
                  <a:cubicBezTo>
                    <a:pt x="2462529" y="2470920"/>
                    <a:pt x="2471160" y="2453658"/>
                    <a:pt x="2471160" y="2416778"/>
                  </a:cubicBezTo>
                  <a:cubicBezTo>
                    <a:pt x="2470376" y="1862018"/>
                    <a:pt x="2470376" y="1308042"/>
                    <a:pt x="2470376" y="753282"/>
                  </a:cubicBezTo>
                  <a:cubicBezTo>
                    <a:pt x="2470376" y="739157"/>
                    <a:pt x="2469591" y="724249"/>
                    <a:pt x="2471160" y="710125"/>
                  </a:cubicBezTo>
                  <a:cubicBezTo>
                    <a:pt x="2473515" y="686585"/>
                    <a:pt x="2485285" y="671676"/>
                    <a:pt x="2511963" y="673245"/>
                  </a:cubicBezTo>
                  <a:cubicBezTo>
                    <a:pt x="2535503" y="674030"/>
                    <a:pt x="2559043" y="671676"/>
                    <a:pt x="2582583" y="674030"/>
                  </a:cubicBezTo>
                  <a:cubicBezTo>
                    <a:pt x="2613970" y="677169"/>
                    <a:pt x="2621817" y="663829"/>
                    <a:pt x="2621817" y="633227"/>
                  </a:cubicBezTo>
                  <a:cubicBezTo>
                    <a:pt x="2620247" y="452754"/>
                    <a:pt x="2621817" y="272280"/>
                    <a:pt x="2620247" y="91806"/>
                  </a:cubicBezTo>
                  <a:cubicBezTo>
                    <a:pt x="2620247" y="55711"/>
                    <a:pt x="2629664" y="43157"/>
                    <a:pt x="2666543" y="45511"/>
                  </a:cubicBezTo>
                  <a:cubicBezTo>
                    <a:pt x="2715977" y="48649"/>
                    <a:pt x="2765411" y="46295"/>
                    <a:pt x="2818769" y="46295"/>
                  </a:cubicBezTo>
                  <a:cubicBezTo>
                    <a:pt x="2819553" y="65912"/>
                    <a:pt x="2821123" y="80821"/>
                    <a:pt x="2821123" y="96514"/>
                  </a:cubicBezTo>
                  <a:cubicBezTo>
                    <a:pt x="2821123" y="271495"/>
                    <a:pt x="2821907" y="447261"/>
                    <a:pt x="2820338" y="622242"/>
                  </a:cubicBezTo>
                  <a:cubicBezTo>
                    <a:pt x="2820338" y="655983"/>
                    <a:pt x="2828969" y="666968"/>
                    <a:pt x="2864279" y="666968"/>
                  </a:cubicBezTo>
                  <a:cubicBezTo>
                    <a:pt x="2967071" y="665399"/>
                    <a:pt x="2964717" y="666968"/>
                    <a:pt x="2964717" y="770544"/>
                  </a:cubicBezTo>
                  <a:cubicBezTo>
                    <a:pt x="2963932" y="1275086"/>
                    <a:pt x="2963932" y="1780412"/>
                    <a:pt x="2964717" y="2284954"/>
                  </a:cubicBezTo>
                  <a:cubicBezTo>
                    <a:pt x="2963148" y="2296724"/>
                    <a:pt x="2965501" y="2307709"/>
                    <a:pt x="2967071" y="2325757"/>
                  </a:cubicBezTo>
                  <a:close/>
                  <a:moveTo>
                    <a:pt x="4133872" y="2069955"/>
                  </a:moveTo>
                  <a:cubicBezTo>
                    <a:pt x="4158197" y="2069955"/>
                    <a:pt x="4173106" y="2069955"/>
                    <a:pt x="4188799" y="2069955"/>
                  </a:cubicBezTo>
                  <a:cubicBezTo>
                    <a:pt x="4285313" y="2068385"/>
                    <a:pt x="4382612" y="2065247"/>
                    <a:pt x="4479126" y="2064462"/>
                  </a:cubicBezTo>
                  <a:cubicBezTo>
                    <a:pt x="5058212" y="2058185"/>
                    <a:pt x="5637297" y="2051907"/>
                    <a:pt x="6217167" y="2047199"/>
                  </a:cubicBezTo>
                  <a:cubicBezTo>
                    <a:pt x="6256400" y="2047199"/>
                    <a:pt x="6268170" y="2036214"/>
                    <a:pt x="6268170" y="1996196"/>
                  </a:cubicBezTo>
                  <a:cubicBezTo>
                    <a:pt x="6266601" y="1390432"/>
                    <a:pt x="6267385" y="785453"/>
                    <a:pt x="6268170" y="179689"/>
                  </a:cubicBezTo>
                  <a:cubicBezTo>
                    <a:pt x="6268170" y="141240"/>
                    <a:pt x="6259539" y="128686"/>
                    <a:pt x="6218736" y="128686"/>
                  </a:cubicBezTo>
                  <a:cubicBezTo>
                    <a:pt x="5718118" y="130255"/>
                    <a:pt x="5216715" y="130255"/>
                    <a:pt x="4716096" y="128686"/>
                  </a:cubicBezTo>
                  <a:cubicBezTo>
                    <a:pt x="4678432" y="128686"/>
                    <a:pt x="4665093" y="140456"/>
                    <a:pt x="4655677" y="175766"/>
                  </a:cubicBezTo>
                  <a:cubicBezTo>
                    <a:pt x="4502667" y="736019"/>
                    <a:pt x="4348087" y="1295487"/>
                    <a:pt x="4193507" y="1854956"/>
                  </a:cubicBezTo>
                  <a:cubicBezTo>
                    <a:pt x="4173106" y="1924006"/>
                    <a:pt x="4155058" y="1993057"/>
                    <a:pt x="4133872" y="2069955"/>
                  </a:cubicBezTo>
                  <a:close/>
                  <a:moveTo>
                    <a:pt x="6388224" y="128686"/>
                  </a:moveTo>
                  <a:cubicBezTo>
                    <a:pt x="6386655" y="149087"/>
                    <a:pt x="6384301" y="165565"/>
                    <a:pt x="6384301" y="182043"/>
                  </a:cubicBezTo>
                  <a:cubicBezTo>
                    <a:pt x="6385086" y="280127"/>
                    <a:pt x="6386655" y="378210"/>
                    <a:pt x="6386655" y="476294"/>
                  </a:cubicBezTo>
                  <a:cubicBezTo>
                    <a:pt x="6387440" y="984759"/>
                    <a:pt x="6388224" y="1493224"/>
                    <a:pt x="6388224" y="2002473"/>
                  </a:cubicBezTo>
                  <a:cubicBezTo>
                    <a:pt x="6388224" y="2038568"/>
                    <a:pt x="6398425" y="2049553"/>
                    <a:pt x="6434520" y="2047984"/>
                  </a:cubicBezTo>
                  <a:cubicBezTo>
                    <a:pt x="6538880" y="2044061"/>
                    <a:pt x="6643241" y="2041707"/>
                    <a:pt x="6748387" y="2040922"/>
                  </a:cubicBezTo>
                  <a:cubicBezTo>
                    <a:pt x="7188586" y="2034645"/>
                    <a:pt x="7629569" y="2029152"/>
                    <a:pt x="8069768" y="2023659"/>
                  </a:cubicBezTo>
                  <a:cubicBezTo>
                    <a:pt x="8083107" y="2023659"/>
                    <a:pt x="8097232" y="2022090"/>
                    <a:pt x="8109786" y="2021305"/>
                  </a:cubicBezTo>
                  <a:cubicBezTo>
                    <a:pt x="8109786" y="2003258"/>
                    <a:pt x="8111355" y="1989919"/>
                    <a:pt x="8109786" y="1977364"/>
                  </a:cubicBezTo>
                  <a:cubicBezTo>
                    <a:pt x="8074476" y="1764719"/>
                    <a:pt x="8047797" y="1551289"/>
                    <a:pt x="8002287" y="1340998"/>
                  </a:cubicBezTo>
                  <a:cubicBezTo>
                    <a:pt x="7917543" y="949449"/>
                    <a:pt x="7822598" y="560253"/>
                    <a:pt x="7733146" y="170273"/>
                  </a:cubicBezTo>
                  <a:cubicBezTo>
                    <a:pt x="7726083" y="138886"/>
                    <a:pt x="7712744" y="129470"/>
                    <a:pt x="7680573" y="129470"/>
                  </a:cubicBezTo>
                  <a:cubicBezTo>
                    <a:pt x="7263129" y="130255"/>
                    <a:pt x="6846471" y="129470"/>
                    <a:pt x="6429027" y="129470"/>
                  </a:cubicBezTo>
                  <a:cubicBezTo>
                    <a:pt x="6417257" y="128686"/>
                    <a:pt x="6403917" y="128686"/>
                    <a:pt x="6388224" y="128686"/>
                  </a:cubicBezTo>
                  <a:close/>
                  <a:moveTo>
                    <a:pt x="5205730" y="2214334"/>
                  </a:moveTo>
                  <a:cubicBezTo>
                    <a:pt x="5205730" y="2217472"/>
                    <a:pt x="5205730" y="2221396"/>
                    <a:pt x="5205730" y="2224534"/>
                  </a:cubicBezTo>
                  <a:cubicBezTo>
                    <a:pt x="4860475" y="2224534"/>
                    <a:pt x="4515221" y="2225319"/>
                    <a:pt x="4169967" y="2223750"/>
                  </a:cubicBezTo>
                  <a:cubicBezTo>
                    <a:pt x="4132303" y="2223750"/>
                    <a:pt x="4121318" y="2234735"/>
                    <a:pt x="4121318" y="2272399"/>
                  </a:cubicBezTo>
                  <a:cubicBezTo>
                    <a:pt x="4122102" y="2843638"/>
                    <a:pt x="4122102" y="3415661"/>
                    <a:pt x="4121318" y="3986899"/>
                  </a:cubicBezTo>
                  <a:cubicBezTo>
                    <a:pt x="4121318" y="4025348"/>
                    <a:pt x="4133088" y="4034764"/>
                    <a:pt x="4169967" y="4034764"/>
                  </a:cubicBezTo>
                  <a:cubicBezTo>
                    <a:pt x="4486189" y="4033195"/>
                    <a:pt x="4803194" y="4033979"/>
                    <a:pt x="5119416" y="4033979"/>
                  </a:cubicBezTo>
                  <a:cubicBezTo>
                    <a:pt x="5213576" y="4033979"/>
                    <a:pt x="5212791" y="4033979"/>
                    <a:pt x="5235547" y="3942958"/>
                  </a:cubicBezTo>
                  <a:cubicBezTo>
                    <a:pt x="5394050" y="3322285"/>
                    <a:pt x="5721256" y="2815390"/>
                    <a:pt x="6252477" y="2447380"/>
                  </a:cubicBezTo>
                  <a:cubicBezTo>
                    <a:pt x="6274447" y="2431687"/>
                    <a:pt x="6283079" y="2415209"/>
                    <a:pt x="6282294" y="2389315"/>
                  </a:cubicBezTo>
                  <a:cubicBezTo>
                    <a:pt x="6280725" y="2343804"/>
                    <a:pt x="6282294" y="2297509"/>
                    <a:pt x="6281509" y="2251998"/>
                  </a:cubicBezTo>
                  <a:cubicBezTo>
                    <a:pt x="6281509" y="2200994"/>
                    <a:pt x="6281509" y="2200210"/>
                    <a:pt x="6228937" y="2200994"/>
                  </a:cubicBezTo>
                  <a:cubicBezTo>
                    <a:pt x="5888391" y="2205702"/>
                    <a:pt x="5547060" y="2210410"/>
                    <a:pt x="5205730" y="2214334"/>
                  </a:cubicBezTo>
                  <a:close/>
                  <a:moveTo>
                    <a:pt x="2887035" y="3486281"/>
                  </a:moveTo>
                  <a:cubicBezTo>
                    <a:pt x="2887035" y="3245388"/>
                    <a:pt x="2887035" y="3003710"/>
                    <a:pt x="2887035" y="2762032"/>
                  </a:cubicBezTo>
                  <a:cubicBezTo>
                    <a:pt x="2796798" y="2747908"/>
                    <a:pt x="2796798" y="2747908"/>
                    <a:pt x="2796798" y="2832652"/>
                  </a:cubicBezTo>
                  <a:cubicBezTo>
                    <a:pt x="2796798" y="3028819"/>
                    <a:pt x="2796798" y="3224986"/>
                    <a:pt x="2796798" y="3420369"/>
                  </a:cubicBezTo>
                  <a:cubicBezTo>
                    <a:pt x="2796798" y="3498051"/>
                    <a:pt x="2796798" y="3498051"/>
                    <a:pt x="2876049" y="3490204"/>
                  </a:cubicBezTo>
                  <a:cubicBezTo>
                    <a:pt x="2878403" y="3490204"/>
                    <a:pt x="2880757" y="3488635"/>
                    <a:pt x="2887035" y="3486281"/>
                  </a:cubicBezTo>
                  <a:close/>
                  <a:moveTo>
                    <a:pt x="2991396" y="3488635"/>
                  </a:moveTo>
                  <a:cubicBezTo>
                    <a:pt x="3005520" y="3490204"/>
                    <a:pt x="3014936" y="3490989"/>
                    <a:pt x="3023567" y="3490989"/>
                  </a:cubicBezTo>
                  <a:cubicBezTo>
                    <a:pt x="3082417" y="3492558"/>
                    <a:pt x="3082417" y="3492558"/>
                    <a:pt x="3082417" y="3435278"/>
                  </a:cubicBezTo>
                  <a:cubicBezTo>
                    <a:pt x="3082417" y="3214786"/>
                    <a:pt x="3081632" y="2993509"/>
                    <a:pt x="3083202" y="2773018"/>
                  </a:cubicBezTo>
                  <a:cubicBezTo>
                    <a:pt x="3083202" y="2738492"/>
                    <a:pt x="3074570" y="2725153"/>
                    <a:pt x="3037691" y="2725153"/>
                  </a:cubicBezTo>
                  <a:cubicBezTo>
                    <a:pt x="3003166" y="2725938"/>
                    <a:pt x="2990611" y="2733784"/>
                    <a:pt x="2991396" y="2770663"/>
                  </a:cubicBezTo>
                  <a:cubicBezTo>
                    <a:pt x="2992965" y="2963692"/>
                    <a:pt x="2992180" y="3157505"/>
                    <a:pt x="2992180" y="3350533"/>
                  </a:cubicBezTo>
                  <a:cubicBezTo>
                    <a:pt x="2991396" y="3396044"/>
                    <a:pt x="2991396" y="3439986"/>
                    <a:pt x="2991396" y="3488635"/>
                  </a:cubicBezTo>
                  <a:close/>
                  <a:moveTo>
                    <a:pt x="2590430" y="3144166"/>
                  </a:moveTo>
                  <a:cubicBezTo>
                    <a:pt x="2590430" y="3246957"/>
                    <a:pt x="2591999" y="3350533"/>
                    <a:pt x="2589645" y="3453325"/>
                  </a:cubicBezTo>
                  <a:cubicBezTo>
                    <a:pt x="2588861" y="3490989"/>
                    <a:pt x="2606908" y="3492558"/>
                    <a:pt x="2635156" y="3491773"/>
                  </a:cubicBezTo>
                  <a:cubicBezTo>
                    <a:pt x="2661835" y="3490989"/>
                    <a:pt x="2682236" y="3492558"/>
                    <a:pt x="2682236" y="3454110"/>
                  </a:cubicBezTo>
                  <a:cubicBezTo>
                    <a:pt x="2680667" y="3247742"/>
                    <a:pt x="2680667" y="3041374"/>
                    <a:pt x="2682236" y="2835006"/>
                  </a:cubicBezTo>
                  <a:cubicBezTo>
                    <a:pt x="2682236" y="2798127"/>
                    <a:pt x="2664974" y="2795773"/>
                    <a:pt x="2636725" y="2795773"/>
                  </a:cubicBezTo>
                  <a:cubicBezTo>
                    <a:pt x="2610047" y="2796558"/>
                    <a:pt x="2589645" y="2794988"/>
                    <a:pt x="2590430" y="2834222"/>
                  </a:cubicBezTo>
                  <a:cubicBezTo>
                    <a:pt x="2591999" y="2937798"/>
                    <a:pt x="2590430" y="3041374"/>
                    <a:pt x="2590430" y="3144166"/>
                  </a:cubicBezTo>
                  <a:close/>
                  <a:moveTo>
                    <a:pt x="2493916" y="3484712"/>
                  </a:moveTo>
                  <a:cubicBezTo>
                    <a:pt x="2493916" y="3472942"/>
                    <a:pt x="2493916" y="3461171"/>
                    <a:pt x="2493916" y="3449401"/>
                  </a:cubicBezTo>
                  <a:cubicBezTo>
                    <a:pt x="2493916" y="3254804"/>
                    <a:pt x="2493131" y="3060206"/>
                    <a:pt x="2494701" y="2866393"/>
                  </a:cubicBezTo>
                  <a:cubicBezTo>
                    <a:pt x="2494701" y="2832652"/>
                    <a:pt x="2486854" y="2820098"/>
                    <a:pt x="2451544" y="2821667"/>
                  </a:cubicBezTo>
                  <a:cubicBezTo>
                    <a:pt x="2419372" y="2823236"/>
                    <a:pt x="2402110" y="2826375"/>
                    <a:pt x="2402894" y="2866393"/>
                  </a:cubicBezTo>
                  <a:cubicBezTo>
                    <a:pt x="2405248" y="3051575"/>
                    <a:pt x="2403679" y="3236756"/>
                    <a:pt x="2403679" y="3421938"/>
                  </a:cubicBezTo>
                  <a:cubicBezTo>
                    <a:pt x="2403679" y="3499620"/>
                    <a:pt x="2403679" y="3499620"/>
                    <a:pt x="2482146" y="3490989"/>
                  </a:cubicBezTo>
                  <a:cubicBezTo>
                    <a:pt x="2484500" y="3490204"/>
                    <a:pt x="2486854" y="3487850"/>
                    <a:pt x="2493916" y="3484712"/>
                  </a:cubicBezTo>
                  <a:close/>
                  <a:moveTo>
                    <a:pt x="2287548" y="3487850"/>
                  </a:moveTo>
                  <a:cubicBezTo>
                    <a:pt x="2288333" y="3475296"/>
                    <a:pt x="2289902" y="3465095"/>
                    <a:pt x="2289902" y="3454894"/>
                  </a:cubicBezTo>
                  <a:cubicBezTo>
                    <a:pt x="2289902" y="3274421"/>
                    <a:pt x="2289118" y="3093947"/>
                    <a:pt x="2290687" y="2914258"/>
                  </a:cubicBezTo>
                  <a:cubicBezTo>
                    <a:pt x="2291471" y="2877378"/>
                    <a:pt x="2274209" y="2875809"/>
                    <a:pt x="2245961" y="2875024"/>
                  </a:cubicBezTo>
                  <a:cubicBezTo>
                    <a:pt x="2215359" y="2874240"/>
                    <a:pt x="2198881" y="2878948"/>
                    <a:pt x="2198881" y="2916612"/>
                  </a:cubicBezTo>
                  <a:cubicBezTo>
                    <a:pt x="2201235" y="3083746"/>
                    <a:pt x="2199665" y="3250880"/>
                    <a:pt x="2199665" y="3418015"/>
                  </a:cubicBezTo>
                  <a:cubicBezTo>
                    <a:pt x="2199665" y="3499620"/>
                    <a:pt x="2199665" y="3499620"/>
                    <a:pt x="2287548" y="3487850"/>
                  </a:cubicBezTo>
                  <a:close/>
                  <a:moveTo>
                    <a:pt x="1814393" y="2958984"/>
                  </a:moveTo>
                  <a:cubicBezTo>
                    <a:pt x="1814393" y="3134749"/>
                    <a:pt x="1814393" y="3311300"/>
                    <a:pt x="1814393" y="3488635"/>
                  </a:cubicBezTo>
                  <a:cubicBezTo>
                    <a:pt x="1823809" y="3490204"/>
                    <a:pt x="1830087" y="3491773"/>
                    <a:pt x="1836364" y="3491773"/>
                  </a:cubicBezTo>
                  <a:cubicBezTo>
                    <a:pt x="1903845" y="3494912"/>
                    <a:pt x="1903845" y="3494912"/>
                    <a:pt x="1903845" y="3429000"/>
                  </a:cubicBezTo>
                  <a:cubicBezTo>
                    <a:pt x="1903845" y="3295606"/>
                    <a:pt x="1903845" y="3162998"/>
                    <a:pt x="1903845" y="3029604"/>
                  </a:cubicBezTo>
                  <a:cubicBezTo>
                    <a:pt x="1903845" y="2945645"/>
                    <a:pt x="1903061" y="2944860"/>
                    <a:pt x="1814393" y="2958984"/>
                  </a:cubicBezTo>
                  <a:close/>
                  <a:moveTo>
                    <a:pt x="2084319" y="2915827"/>
                  </a:moveTo>
                  <a:cubicBezTo>
                    <a:pt x="2073334" y="2915042"/>
                    <a:pt x="2065487" y="2913473"/>
                    <a:pt x="2058425" y="2913473"/>
                  </a:cubicBezTo>
                  <a:cubicBezTo>
                    <a:pt x="1996436" y="2911904"/>
                    <a:pt x="1995651" y="2911904"/>
                    <a:pt x="1995651" y="2972323"/>
                  </a:cubicBezTo>
                  <a:cubicBezTo>
                    <a:pt x="1995651" y="3120626"/>
                    <a:pt x="1995651" y="3269712"/>
                    <a:pt x="1995651" y="3418015"/>
                  </a:cubicBezTo>
                  <a:cubicBezTo>
                    <a:pt x="1995651" y="3496482"/>
                    <a:pt x="1995651" y="3497266"/>
                    <a:pt x="2075688" y="3489420"/>
                  </a:cubicBezTo>
                  <a:cubicBezTo>
                    <a:pt x="2078042" y="3489420"/>
                    <a:pt x="2079611" y="3487066"/>
                    <a:pt x="2084319" y="3483927"/>
                  </a:cubicBezTo>
                  <a:cubicBezTo>
                    <a:pt x="2084319" y="3297176"/>
                    <a:pt x="2084319" y="3108856"/>
                    <a:pt x="2084319" y="2915827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EFC5DA18-C827-4267-AE1D-A6B9D090EEF0}"/>
                </a:ext>
              </a:extLst>
            </p:cNvPr>
            <p:cNvSpPr/>
            <p:nvPr/>
          </p:nvSpPr>
          <p:spPr>
            <a:xfrm>
              <a:off x="9991417" y="2528630"/>
              <a:ext cx="502186" cy="298171"/>
            </a:xfrm>
            <a:custGeom>
              <a:avLst/>
              <a:gdLst>
                <a:gd name="connsiteX0" fmla="*/ 504189 w 502187"/>
                <a:gd name="connsiteY0" fmla="*/ 301661 h 298173"/>
                <a:gd name="connsiteX1" fmla="*/ 322931 w 502187"/>
                <a:gd name="connsiteY1" fmla="*/ 180038 h 298173"/>
                <a:gd name="connsiteX2" fmla="*/ 34958 w 502187"/>
                <a:gd name="connsiteY2" fmla="*/ 50568 h 298173"/>
                <a:gd name="connsiteX3" fmla="*/ 2002 w 502187"/>
                <a:gd name="connsiteY3" fmla="*/ 349 h 298173"/>
                <a:gd name="connsiteX4" fmla="*/ 249172 w 502187"/>
                <a:gd name="connsiteY4" fmla="*/ 349 h 298173"/>
                <a:gd name="connsiteX5" fmla="*/ 472018 w 502187"/>
                <a:gd name="connsiteY5" fmla="*/ 8980 h 298173"/>
                <a:gd name="connsiteX6" fmla="*/ 502620 w 502187"/>
                <a:gd name="connsiteY6" fmla="*/ 30951 h 298173"/>
                <a:gd name="connsiteX7" fmla="*/ 504189 w 502187"/>
                <a:gd name="connsiteY7" fmla="*/ 301661 h 298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2187" h="298173">
                  <a:moveTo>
                    <a:pt x="504189" y="301661"/>
                  </a:moveTo>
                  <a:cubicBezTo>
                    <a:pt x="441416" y="258505"/>
                    <a:pt x="385705" y="212209"/>
                    <a:pt x="322931" y="180038"/>
                  </a:cubicBezTo>
                  <a:cubicBezTo>
                    <a:pt x="229555" y="131388"/>
                    <a:pt x="132257" y="91370"/>
                    <a:pt x="34958" y="50568"/>
                  </a:cubicBezTo>
                  <a:cubicBezTo>
                    <a:pt x="6710" y="38798"/>
                    <a:pt x="-5060" y="25458"/>
                    <a:pt x="2002" y="349"/>
                  </a:cubicBezTo>
                  <a:cubicBezTo>
                    <a:pt x="85962" y="349"/>
                    <a:pt x="167567" y="-436"/>
                    <a:pt x="249172" y="349"/>
                  </a:cubicBezTo>
                  <a:cubicBezTo>
                    <a:pt x="323716" y="1918"/>
                    <a:pt x="397475" y="4272"/>
                    <a:pt x="472018" y="8980"/>
                  </a:cubicBezTo>
                  <a:cubicBezTo>
                    <a:pt x="483004" y="9765"/>
                    <a:pt x="502620" y="23104"/>
                    <a:pt x="502620" y="30951"/>
                  </a:cubicBezTo>
                  <a:cubicBezTo>
                    <a:pt x="504975" y="120403"/>
                    <a:pt x="504189" y="209855"/>
                    <a:pt x="504189" y="301661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F4868C6C-437E-4602-BBF2-C77B762A6F9F}"/>
                </a:ext>
              </a:extLst>
            </p:cNvPr>
            <p:cNvSpPr/>
            <p:nvPr/>
          </p:nvSpPr>
          <p:spPr>
            <a:xfrm>
              <a:off x="8657124" y="4389421"/>
              <a:ext cx="753278" cy="753278"/>
            </a:xfrm>
            <a:custGeom>
              <a:avLst/>
              <a:gdLst>
                <a:gd name="connsiteX0" fmla="*/ 756431 w 753281"/>
                <a:gd name="connsiteY0" fmla="*/ 378997 h 753281"/>
                <a:gd name="connsiteX1" fmla="*/ 379790 w 753281"/>
                <a:gd name="connsiteY1" fmla="*/ 756423 h 753281"/>
                <a:gd name="connsiteX2" fmla="*/ 11 w 753281"/>
                <a:gd name="connsiteY2" fmla="*/ 376643 h 753281"/>
                <a:gd name="connsiteX3" fmla="*/ 378220 w 753281"/>
                <a:gd name="connsiteY3" fmla="*/ 3 h 753281"/>
                <a:gd name="connsiteX4" fmla="*/ 756431 w 753281"/>
                <a:gd name="connsiteY4" fmla="*/ 378997 h 753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281" h="753281">
                  <a:moveTo>
                    <a:pt x="756431" y="378997"/>
                  </a:moveTo>
                  <a:cubicBezTo>
                    <a:pt x="756431" y="585365"/>
                    <a:pt x="585373" y="755638"/>
                    <a:pt x="379790" y="756423"/>
                  </a:cubicBezTo>
                  <a:cubicBezTo>
                    <a:pt x="172638" y="756423"/>
                    <a:pt x="-1559" y="583011"/>
                    <a:pt x="11" y="376643"/>
                  </a:cubicBezTo>
                  <a:cubicBezTo>
                    <a:pt x="1579" y="169491"/>
                    <a:pt x="171853" y="3"/>
                    <a:pt x="378220" y="3"/>
                  </a:cubicBezTo>
                  <a:cubicBezTo>
                    <a:pt x="586157" y="-782"/>
                    <a:pt x="756431" y="169491"/>
                    <a:pt x="756431" y="378997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5F579A09-E8DC-4B4C-8E72-EDCBF1379D42}"/>
                </a:ext>
              </a:extLst>
            </p:cNvPr>
            <p:cNvSpPr/>
            <p:nvPr/>
          </p:nvSpPr>
          <p:spPr>
            <a:xfrm>
              <a:off x="8930984" y="3956278"/>
              <a:ext cx="204014" cy="204014"/>
            </a:xfrm>
            <a:custGeom>
              <a:avLst/>
              <a:gdLst>
                <a:gd name="connsiteX0" fmla="*/ 102007 w 204013"/>
                <a:gd name="connsiteY0" fmla="*/ 10 h 204013"/>
                <a:gd name="connsiteX1" fmla="*/ 207152 w 204013"/>
                <a:gd name="connsiteY1" fmla="*/ 102801 h 204013"/>
                <a:gd name="connsiteX2" fmla="*/ 105146 w 204013"/>
                <a:gd name="connsiteY2" fmla="*/ 206377 h 204013"/>
                <a:gd name="connsiteX3" fmla="*/ 0 w 204013"/>
                <a:gd name="connsiteY3" fmla="*/ 102017 h 204013"/>
                <a:gd name="connsiteX4" fmla="*/ 102007 w 204013"/>
                <a:gd name="connsiteY4" fmla="*/ 10 h 20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013" h="204013">
                  <a:moveTo>
                    <a:pt x="102007" y="10"/>
                  </a:moveTo>
                  <a:cubicBezTo>
                    <a:pt x="160073" y="-775"/>
                    <a:pt x="207938" y="45520"/>
                    <a:pt x="207152" y="102801"/>
                  </a:cubicBezTo>
                  <a:cubicBezTo>
                    <a:pt x="207152" y="157728"/>
                    <a:pt x="159288" y="204808"/>
                    <a:pt x="105146" y="206377"/>
                  </a:cubicBezTo>
                  <a:cubicBezTo>
                    <a:pt x="48650" y="207162"/>
                    <a:pt x="0" y="158513"/>
                    <a:pt x="0" y="102017"/>
                  </a:cubicBezTo>
                  <a:cubicBezTo>
                    <a:pt x="0" y="46305"/>
                    <a:pt x="45511" y="794"/>
                    <a:pt x="102007" y="10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BFF35DAC-C1A4-41C6-B46E-52C14E7B66A7}"/>
                </a:ext>
              </a:extLst>
            </p:cNvPr>
            <p:cNvSpPr/>
            <p:nvPr/>
          </p:nvSpPr>
          <p:spPr>
            <a:xfrm>
              <a:off x="9550083" y="4309378"/>
              <a:ext cx="204014" cy="196168"/>
            </a:xfrm>
            <a:custGeom>
              <a:avLst/>
              <a:gdLst>
                <a:gd name="connsiteX0" fmla="*/ 101222 w 204013"/>
                <a:gd name="connsiteY0" fmla="*/ 203239 h 196167"/>
                <a:gd name="connsiteX1" fmla="*/ 0 w 204013"/>
                <a:gd name="connsiteY1" fmla="*/ 102017 h 196167"/>
                <a:gd name="connsiteX2" fmla="*/ 105146 w 204013"/>
                <a:gd name="connsiteY2" fmla="*/ 10 h 196167"/>
                <a:gd name="connsiteX3" fmla="*/ 207153 w 204013"/>
                <a:gd name="connsiteY3" fmla="*/ 102017 h 196167"/>
                <a:gd name="connsiteX4" fmla="*/ 101222 w 204013"/>
                <a:gd name="connsiteY4" fmla="*/ 203239 h 19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013" h="196167">
                  <a:moveTo>
                    <a:pt x="101222" y="203239"/>
                  </a:moveTo>
                  <a:cubicBezTo>
                    <a:pt x="43942" y="202454"/>
                    <a:pt x="0" y="158513"/>
                    <a:pt x="0" y="102017"/>
                  </a:cubicBezTo>
                  <a:cubicBezTo>
                    <a:pt x="0" y="44736"/>
                    <a:pt x="46296" y="-775"/>
                    <a:pt x="105146" y="10"/>
                  </a:cubicBezTo>
                  <a:cubicBezTo>
                    <a:pt x="161642" y="794"/>
                    <a:pt x="207153" y="47090"/>
                    <a:pt x="207153" y="102017"/>
                  </a:cubicBezTo>
                  <a:cubicBezTo>
                    <a:pt x="207153" y="160082"/>
                    <a:pt x="160857" y="204024"/>
                    <a:pt x="101222" y="203239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B5E708CD-54C0-4417-99B5-45EC2C3DBDAE}"/>
                </a:ext>
              </a:extLst>
            </p:cNvPr>
            <p:cNvSpPr/>
            <p:nvPr/>
          </p:nvSpPr>
          <p:spPr>
            <a:xfrm>
              <a:off x="8936475" y="5378849"/>
              <a:ext cx="204014" cy="204014"/>
            </a:xfrm>
            <a:custGeom>
              <a:avLst/>
              <a:gdLst>
                <a:gd name="connsiteX0" fmla="*/ 204014 w 204013"/>
                <a:gd name="connsiteY0" fmla="*/ 102830 h 204013"/>
                <a:gd name="connsiteX1" fmla="*/ 100437 w 204013"/>
                <a:gd name="connsiteY1" fmla="*/ 206406 h 204013"/>
                <a:gd name="connsiteX2" fmla="*/ 0 w 204013"/>
                <a:gd name="connsiteY2" fmla="*/ 103615 h 204013"/>
                <a:gd name="connsiteX3" fmla="*/ 103576 w 204013"/>
                <a:gd name="connsiteY3" fmla="*/ 39 h 204013"/>
                <a:gd name="connsiteX4" fmla="*/ 204014 w 204013"/>
                <a:gd name="connsiteY4" fmla="*/ 102830 h 20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013" h="204013">
                  <a:moveTo>
                    <a:pt x="204014" y="102830"/>
                  </a:moveTo>
                  <a:cubicBezTo>
                    <a:pt x="204014" y="161680"/>
                    <a:pt x="159288" y="207191"/>
                    <a:pt x="100437" y="206406"/>
                  </a:cubicBezTo>
                  <a:cubicBezTo>
                    <a:pt x="43941" y="205622"/>
                    <a:pt x="0" y="161680"/>
                    <a:pt x="0" y="103615"/>
                  </a:cubicBezTo>
                  <a:cubicBezTo>
                    <a:pt x="0" y="44765"/>
                    <a:pt x="46296" y="-1531"/>
                    <a:pt x="103576" y="39"/>
                  </a:cubicBezTo>
                  <a:cubicBezTo>
                    <a:pt x="160857" y="1608"/>
                    <a:pt x="204014" y="45549"/>
                    <a:pt x="204014" y="102830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9CC450B-C453-4879-8B58-46F2C3749F1A}"/>
                </a:ext>
              </a:extLst>
            </p:cNvPr>
            <p:cNvSpPr/>
            <p:nvPr/>
          </p:nvSpPr>
          <p:spPr>
            <a:xfrm>
              <a:off x="8318934" y="4310174"/>
              <a:ext cx="204014" cy="204014"/>
            </a:xfrm>
            <a:custGeom>
              <a:avLst/>
              <a:gdLst>
                <a:gd name="connsiteX0" fmla="*/ 10 w 204013"/>
                <a:gd name="connsiteY0" fmla="*/ 105146 h 204013"/>
                <a:gd name="connsiteX1" fmla="*/ 104370 w 204013"/>
                <a:gd name="connsiteY1" fmla="*/ 0 h 204013"/>
                <a:gd name="connsiteX2" fmla="*/ 207947 w 204013"/>
                <a:gd name="connsiteY2" fmla="*/ 102007 h 204013"/>
                <a:gd name="connsiteX3" fmla="*/ 103586 w 204013"/>
                <a:gd name="connsiteY3" fmla="*/ 207937 h 204013"/>
                <a:gd name="connsiteX4" fmla="*/ 10 w 204013"/>
                <a:gd name="connsiteY4" fmla="*/ 105146 h 20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013" h="204013">
                  <a:moveTo>
                    <a:pt x="10" y="105146"/>
                  </a:moveTo>
                  <a:cubicBezTo>
                    <a:pt x="-775" y="48650"/>
                    <a:pt x="47090" y="0"/>
                    <a:pt x="104370" y="0"/>
                  </a:cubicBezTo>
                  <a:cubicBezTo>
                    <a:pt x="159297" y="0"/>
                    <a:pt x="207162" y="47080"/>
                    <a:pt x="207947" y="102007"/>
                  </a:cubicBezTo>
                  <a:cubicBezTo>
                    <a:pt x="209516" y="157719"/>
                    <a:pt x="159297" y="207937"/>
                    <a:pt x="103586" y="207937"/>
                  </a:cubicBezTo>
                  <a:cubicBezTo>
                    <a:pt x="48659" y="207153"/>
                    <a:pt x="794" y="159288"/>
                    <a:pt x="10" y="105146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FDD22930-0393-4AEC-ABA4-E55F2B7ABBD4}"/>
                </a:ext>
              </a:extLst>
            </p:cNvPr>
            <p:cNvSpPr/>
            <p:nvPr/>
          </p:nvSpPr>
          <p:spPr>
            <a:xfrm>
              <a:off x="8325210" y="5022638"/>
              <a:ext cx="196168" cy="196168"/>
            </a:xfrm>
            <a:custGeom>
              <a:avLst/>
              <a:gdLst>
                <a:gd name="connsiteX0" fmla="*/ 102803 w 196167"/>
                <a:gd name="connsiteY0" fmla="*/ 202455 h 196167"/>
                <a:gd name="connsiteX1" fmla="*/ 11 w 196167"/>
                <a:gd name="connsiteY1" fmla="*/ 102803 h 196167"/>
                <a:gd name="connsiteX2" fmla="*/ 102803 w 196167"/>
                <a:gd name="connsiteY2" fmla="*/ 11 h 196167"/>
                <a:gd name="connsiteX3" fmla="*/ 203240 w 196167"/>
                <a:gd name="connsiteY3" fmla="*/ 101233 h 196167"/>
                <a:gd name="connsiteX4" fmla="*/ 102803 w 196167"/>
                <a:gd name="connsiteY4" fmla="*/ 202455 h 19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167" h="196167">
                  <a:moveTo>
                    <a:pt x="102803" y="202455"/>
                  </a:moveTo>
                  <a:cubicBezTo>
                    <a:pt x="43952" y="202455"/>
                    <a:pt x="796" y="160868"/>
                    <a:pt x="11" y="102803"/>
                  </a:cubicBezTo>
                  <a:cubicBezTo>
                    <a:pt x="-774" y="41599"/>
                    <a:pt x="41599" y="-774"/>
                    <a:pt x="102803" y="11"/>
                  </a:cubicBezTo>
                  <a:cubicBezTo>
                    <a:pt x="162437" y="11"/>
                    <a:pt x="203240" y="41599"/>
                    <a:pt x="203240" y="101233"/>
                  </a:cubicBezTo>
                  <a:cubicBezTo>
                    <a:pt x="203240" y="159299"/>
                    <a:pt x="160868" y="201671"/>
                    <a:pt x="102803" y="202455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3184B460-EB0C-4A4B-9FD9-23983225FC18}"/>
                </a:ext>
              </a:extLst>
            </p:cNvPr>
            <p:cNvSpPr/>
            <p:nvPr/>
          </p:nvSpPr>
          <p:spPr>
            <a:xfrm>
              <a:off x="9549291" y="5023423"/>
              <a:ext cx="204014" cy="204014"/>
            </a:xfrm>
            <a:custGeom>
              <a:avLst/>
              <a:gdLst>
                <a:gd name="connsiteX0" fmla="*/ 204024 w 204013"/>
                <a:gd name="connsiteY0" fmla="*/ 102802 h 204013"/>
                <a:gd name="connsiteX1" fmla="*/ 102017 w 204013"/>
                <a:gd name="connsiteY1" fmla="*/ 204024 h 204013"/>
                <a:gd name="connsiteX2" fmla="*/ 11 w 204013"/>
                <a:gd name="connsiteY2" fmla="*/ 98879 h 204013"/>
                <a:gd name="connsiteX3" fmla="*/ 104372 w 204013"/>
                <a:gd name="connsiteY3" fmla="*/ 11 h 204013"/>
                <a:gd name="connsiteX4" fmla="*/ 204024 w 204013"/>
                <a:gd name="connsiteY4" fmla="*/ 102802 h 20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013" h="204013">
                  <a:moveTo>
                    <a:pt x="204024" y="102802"/>
                  </a:moveTo>
                  <a:cubicBezTo>
                    <a:pt x="203240" y="160868"/>
                    <a:pt x="160868" y="204024"/>
                    <a:pt x="102017" y="204024"/>
                  </a:cubicBezTo>
                  <a:cubicBezTo>
                    <a:pt x="42383" y="204024"/>
                    <a:pt x="-774" y="159298"/>
                    <a:pt x="11" y="98879"/>
                  </a:cubicBezTo>
                  <a:cubicBezTo>
                    <a:pt x="1580" y="41598"/>
                    <a:pt x="45522" y="-774"/>
                    <a:pt x="104372" y="11"/>
                  </a:cubicBezTo>
                  <a:cubicBezTo>
                    <a:pt x="161652" y="795"/>
                    <a:pt x="204024" y="43952"/>
                    <a:pt x="204024" y="102802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7381DAA-9BC7-4373-8827-7FF963F0C3E1}"/>
                </a:ext>
              </a:extLst>
            </p:cNvPr>
            <p:cNvSpPr/>
            <p:nvPr/>
          </p:nvSpPr>
          <p:spPr>
            <a:xfrm>
              <a:off x="2214227" y="5185846"/>
              <a:ext cx="541418" cy="533572"/>
            </a:xfrm>
            <a:custGeom>
              <a:avLst/>
              <a:gdLst>
                <a:gd name="connsiteX0" fmla="*/ 274649 w 541421"/>
                <a:gd name="connsiteY0" fmla="*/ 15 h 533574"/>
                <a:gd name="connsiteX1" fmla="*/ 542221 w 541421"/>
                <a:gd name="connsiteY1" fmla="*/ 270726 h 533574"/>
                <a:gd name="connsiteX2" fmla="*/ 265233 w 541421"/>
                <a:gd name="connsiteY2" fmla="*/ 540652 h 533574"/>
                <a:gd name="connsiteX3" fmla="*/ 15 w 541421"/>
                <a:gd name="connsiteY3" fmla="*/ 266803 h 533574"/>
                <a:gd name="connsiteX4" fmla="*/ 274649 w 541421"/>
                <a:gd name="connsiteY4" fmla="*/ 15 h 53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1421" h="533574">
                  <a:moveTo>
                    <a:pt x="274649" y="15"/>
                  </a:moveTo>
                  <a:cubicBezTo>
                    <a:pt x="423736" y="2369"/>
                    <a:pt x="543790" y="123208"/>
                    <a:pt x="542221" y="270726"/>
                  </a:cubicBezTo>
                  <a:cubicBezTo>
                    <a:pt x="540652" y="422167"/>
                    <a:pt x="417459" y="542221"/>
                    <a:pt x="265233" y="540652"/>
                  </a:cubicBezTo>
                  <a:cubicBezTo>
                    <a:pt x="118500" y="539082"/>
                    <a:pt x="-1554" y="414320"/>
                    <a:pt x="15" y="266803"/>
                  </a:cubicBezTo>
                  <a:cubicBezTo>
                    <a:pt x="1585" y="116931"/>
                    <a:pt x="123993" y="-1554"/>
                    <a:pt x="274649" y="15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25D3DBD-6AA2-464D-9703-56319638A7F7}"/>
                </a:ext>
              </a:extLst>
            </p:cNvPr>
            <p:cNvSpPr/>
            <p:nvPr/>
          </p:nvSpPr>
          <p:spPr>
            <a:xfrm>
              <a:off x="1952948" y="5114394"/>
              <a:ext cx="141240" cy="141240"/>
            </a:xfrm>
            <a:custGeom>
              <a:avLst/>
              <a:gdLst>
                <a:gd name="connsiteX0" fmla="*/ 0 w 141240"/>
                <a:gd name="connsiteY0" fmla="*/ 71464 h 141240"/>
                <a:gd name="connsiteX1" fmla="*/ 75328 w 141240"/>
                <a:gd name="connsiteY1" fmla="*/ 59 h 141240"/>
                <a:gd name="connsiteX2" fmla="*/ 146733 w 141240"/>
                <a:gd name="connsiteY2" fmla="*/ 73818 h 141240"/>
                <a:gd name="connsiteX3" fmla="*/ 73759 w 141240"/>
                <a:gd name="connsiteY3" fmla="*/ 147577 h 141240"/>
                <a:gd name="connsiteX4" fmla="*/ 0 w 141240"/>
                <a:gd name="connsiteY4" fmla="*/ 71464 h 14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240" h="141240">
                  <a:moveTo>
                    <a:pt x="0" y="71464"/>
                  </a:moveTo>
                  <a:cubicBezTo>
                    <a:pt x="0" y="28307"/>
                    <a:pt x="31387" y="-1510"/>
                    <a:pt x="75328" y="59"/>
                  </a:cubicBezTo>
                  <a:cubicBezTo>
                    <a:pt x="115346" y="1629"/>
                    <a:pt x="147518" y="33800"/>
                    <a:pt x="146733" y="73818"/>
                  </a:cubicBezTo>
                  <a:cubicBezTo>
                    <a:pt x="145948" y="111482"/>
                    <a:pt x="110638" y="146792"/>
                    <a:pt x="73759" y="147577"/>
                  </a:cubicBezTo>
                  <a:cubicBezTo>
                    <a:pt x="32956" y="147577"/>
                    <a:pt x="0" y="113836"/>
                    <a:pt x="0" y="71464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377038E-1774-42AC-981E-10EB3B3895AA}"/>
                </a:ext>
              </a:extLst>
            </p:cNvPr>
            <p:cNvSpPr/>
            <p:nvPr/>
          </p:nvSpPr>
          <p:spPr>
            <a:xfrm>
              <a:off x="2864717" y="5119162"/>
              <a:ext cx="141240" cy="141240"/>
            </a:xfrm>
            <a:custGeom>
              <a:avLst/>
              <a:gdLst>
                <a:gd name="connsiteX0" fmla="*/ 146746 w 141240"/>
                <a:gd name="connsiteY0" fmla="*/ 72189 h 141240"/>
                <a:gd name="connsiteX1" fmla="*/ 77695 w 141240"/>
                <a:gd name="connsiteY1" fmla="*/ 145948 h 141240"/>
                <a:gd name="connsiteX2" fmla="*/ 13 w 141240"/>
                <a:gd name="connsiteY2" fmla="*/ 75328 h 141240"/>
                <a:gd name="connsiteX3" fmla="*/ 74556 w 141240"/>
                <a:gd name="connsiteY3" fmla="*/ 0 h 141240"/>
                <a:gd name="connsiteX4" fmla="*/ 146746 w 141240"/>
                <a:gd name="connsiteY4" fmla="*/ 72189 h 14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240" h="141240">
                  <a:moveTo>
                    <a:pt x="146746" y="72189"/>
                  </a:moveTo>
                  <a:cubicBezTo>
                    <a:pt x="147530" y="114561"/>
                    <a:pt x="119282" y="144379"/>
                    <a:pt x="77695" y="145948"/>
                  </a:cubicBezTo>
                  <a:cubicBezTo>
                    <a:pt x="35323" y="147518"/>
                    <a:pt x="798" y="116131"/>
                    <a:pt x="13" y="75328"/>
                  </a:cubicBezTo>
                  <a:cubicBezTo>
                    <a:pt x="-772" y="36095"/>
                    <a:pt x="34538" y="0"/>
                    <a:pt x="74556" y="0"/>
                  </a:cubicBezTo>
                  <a:cubicBezTo>
                    <a:pt x="114574" y="0"/>
                    <a:pt x="145961" y="31387"/>
                    <a:pt x="146746" y="72189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B56222D-7DB4-433F-9429-8AE2FB694AD6}"/>
                </a:ext>
              </a:extLst>
            </p:cNvPr>
            <p:cNvSpPr/>
            <p:nvPr/>
          </p:nvSpPr>
          <p:spPr>
            <a:xfrm>
              <a:off x="2407212" y="4843732"/>
              <a:ext cx="141240" cy="141240"/>
            </a:xfrm>
            <a:custGeom>
              <a:avLst/>
              <a:gdLst>
                <a:gd name="connsiteX0" fmla="*/ 73814 w 141240"/>
                <a:gd name="connsiteY0" fmla="*/ 146745 h 141240"/>
                <a:gd name="connsiteX1" fmla="*/ 55 w 141240"/>
                <a:gd name="connsiteY1" fmla="*/ 77695 h 141240"/>
                <a:gd name="connsiteX2" fmla="*/ 70675 w 141240"/>
                <a:gd name="connsiteY2" fmla="*/ 12 h 141240"/>
                <a:gd name="connsiteX3" fmla="*/ 146003 w 141240"/>
                <a:gd name="connsiteY3" fmla="*/ 75341 h 141240"/>
                <a:gd name="connsiteX4" fmla="*/ 73814 w 141240"/>
                <a:gd name="connsiteY4" fmla="*/ 146745 h 14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240" h="141240">
                  <a:moveTo>
                    <a:pt x="73814" y="146745"/>
                  </a:moveTo>
                  <a:cubicBezTo>
                    <a:pt x="32227" y="147530"/>
                    <a:pt x="1625" y="118497"/>
                    <a:pt x="55" y="77695"/>
                  </a:cubicBezTo>
                  <a:cubicBezTo>
                    <a:pt x="-1514" y="35322"/>
                    <a:pt x="30657" y="797"/>
                    <a:pt x="70675" y="12"/>
                  </a:cubicBezTo>
                  <a:cubicBezTo>
                    <a:pt x="109909" y="-772"/>
                    <a:pt x="146788" y="36107"/>
                    <a:pt x="146003" y="75341"/>
                  </a:cubicBezTo>
                  <a:cubicBezTo>
                    <a:pt x="146003" y="114574"/>
                    <a:pt x="113832" y="145961"/>
                    <a:pt x="73814" y="146745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80B92F3-3F22-4A8A-A940-93BDF70356E1}"/>
                </a:ext>
              </a:extLst>
            </p:cNvPr>
            <p:cNvSpPr/>
            <p:nvPr/>
          </p:nvSpPr>
          <p:spPr>
            <a:xfrm>
              <a:off x="2864717" y="5651168"/>
              <a:ext cx="141240" cy="141240"/>
            </a:xfrm>
            <a:custGeom>
              <a:avLst/>
              <a:gdLst>
                <a:gd name="connsiteX0" fmla="*/ 146746 w 141240"/>
                <a:gd name="connsiteY0" fmla="*/ 72190 h 141240"/>
                <a:gd name="connsiteX1" fmla="*/ 76911 w 141240"/>
                <a:gd name="connsiteY1" fmla="*/ 145948 h 141240"/>
                <a:gd name="connsiteX2" fmla="*/ 13 w 141240"/>
                <a:gd name="connsiteY2" fmla="*/ 73759 h 141240"/>
                <a:gd name="connsiteX3" fmla="*/ 75341 w 141240"/>
                <a:gd name="connsiteY3" fmla="*/ 0 h 141240"/>
                <a:gd name="connsiteX4" fmla="*/ 146746 w 141240"/>
                <a:gd name="connsiteY4" fmla="*/ 72190 h 14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240" h="141240">
                  <a:moveTo>
                    <a:pt x="146746" y="72190"/>
                  </a:moveTo>
                  <a:cubicBezTo>
                    <a:pt x="146746" y="113777"/>
                    <a:pt x="117713" y="145164"/>
                    <a:pt x="76911" y="145948"/>
                  </a:cubicBezTo>
                  <a:cubicBezTo>
                    <a:pt x="35323" y="147518"/>
                    <a:pt x="798" y="113777"/>
                    <a:pt x="13" y="73759"/>
                  </a:cubicBezTo>
                  <a:cubicBezTo>
                    <a:pt x="-771" y="32956"/>
                    <a:pt x="33754" y="0"/>
                    <a:pt x="75341" y="0"/>
                  </a:cubicBezTo>
                  <a:cubicBezTo>
                    <a:pt x="116929" y="0"/>
                    <a:pt x="146746" y="30602"/>
                    <a:pt x="146746" y="72190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FEBC49E-F32C-4093-9375-45DDD7EFBE53}"/>
                </a:ext>
              </a:extLst>
            </p:cNvPr>
            <p:cNvSpPr/>
            <p:nvPr/>
          </p:nvSpPr>
          <p:spPr>
            <a:xfrm>
              <a:off x="2407270" y="5912450"/>
              <a:ext cx="141240" cy="141240"/>
            </a:xfrm>
            <a:custGeom>
              <a:avLst/>
              <a:gdLst>
                <a:gd name="connsiteX0" fmla="*/ 0 w 141240"/>
                <a:gd name="connsiteY0" fmla="*/ 74557 h 141240"/>
                <a:gd name="connsiteX1" fmla="*/ 73759 w 141240"/>
                <a:gd name="connsiteY1" fmla="*/ 14 h 141240"/>
                <a:gd name="connsiteX2" fmla="*/ 146733 w 141240"/>
                <a:gd name="connsiteY2" fmla="*/ 72988 h 141240"/>
                <a:gd name="connsiteX3" fmla="*/ 71405 w 141240"/>
                <a:gd name="connsiteY3" fmla="*/ 145962 h 141240"/>
                <a:gd name="connsiteX4" fmla="*/ 0 w 141240"/>
                <a:gd name="connsiteY4" fmla="*/ 74557 h 14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240" h="141240">
                  <a:moveTo>
                    <a:pt x="0" y="74557"/>
                  </a:moveTo>
                  <a:cubicBezTo>
                    <a:pt x="0" y="32185"/>
                    <a:pt x="32956" y="-771"/>
                    <a:pt x="73759" y="14"/>
                  </a:cubicBezTo>
                  <a:cubicBezTo>
                    <a:pt x="112208" y="798"/>
                    <a:pt x="145948" y="35324"/>
                    <a:pt x="146733" y="72988"/>
                  </a:cubicBezTo>
                  <a:cubicBezTo>
                    <a:pt x="147518" y="113006"/>
                    <a:pt x="112208" y="146747"/>
                    <a:pt x="71405" y="145962"/>
                  </a:cubicBezTo>
                  <a:cubicBezTo>
                    <a:pt x="29817" y="145962"/>
                    <a:pt x="0" y="116145"/>
                    <a:pt x="0" y="74557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6805DBC-D151-4A25-AEC9-77DAE9925162}"/>
                </a:ext>
              </a:extLst>
            </p:cNvPr>
            <p:cNvSpPr/>
            <p:nvPr/>
          </p:nvSpPr>
          <p:spPr>
            <a:xfrm>
              <a:off x="1957647" y="5638612"/>
              <a:ext cx="141240" cy="141240"/>
            </a:xfrm>
            <a:custGeom>
              <a:avLst/>
              <a:gdLst>
                <a:gd name="connsiteX0" fmla="*/ 73771 w 141240"/>
                <a:gd name="connsiteY0" fmla="*/ 147530 h 141240"/>
                <a:gd name="connsiteX1" fmla="*/ 13 w 141240"/>
                <a:gd name="connsiteY1" fmla="*/ 75341 h 141240"/>
                <a:gd name="connsiteX2" fmla="*/ 74556 w 141240"/>
                <a:gd name="connsiteY2" fmla="*/ 12 h 141240"/>
                <a:gd name="connsiteX3" fmla="*/ 148315 w 141240"/>
                <a:gd name="connsiteY3" fmla="*/ 76125 h 141240"/>
                <a:gd name="connsiteX4" fmla="*/ 73771 w 141240"/>
                <a:gd name="connsiteY4" fmla="*/ 147530 h 14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240" h="141240">
                  <a:moveTo>
                    <a:pt x="73771" y="147530"/>
                  </a:moveTo>
                  <a:cubicBezTo>
                    <a:pt x="35323" y="147530"/>
                    <a:pt x="797" y="113789"/>
                    <a:pt x="13" y="75341"/>
                  </a:cubicBezTo>
                  <a:cubicBezTo>
                    <a:pt x="-772" y="36107"/>
                    <a:pt x="35323" y="-772"/>
                    <a:pt x="74556" y="12"/>
                  </a:cubicBezTo>
                  <a:cubicBezTo>
                    <a:pt x="114574" y="12"/>
                    <a:pt x="149884" y="37677"/>
                    <a:pt x="148315" y="76125"/>
                  </a:cubicBezTo>
                  <a:cubicBezTo>
                    <a:pt x="146746" y="114574"/>
                    <a:pt x="111435" y="147530"/>
                    <a:pt x="73771" y="147530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F4929EAB-D0DE-40F0-B5DF-CC10BAFFC477}"/>
              </a:ext>
            </a:extLst>
          </p:cNvPr>
          <p:cNvGrpSpPr/>
          <p:nvPr/>
        </p:nvGrpSpPr>
        <p:grpSpPr>
          <a:xfrm flipH="1">
            <a:off x="4883369" y="2541679"/>
            <a:ext cx="2683629" cy="1467326"/>
            <a:chOff x="2801651" y="3947683"/>
            <a:chExt cx="1683399" cy="920431"/>
          </a:xfrm>
          <a:solidFill>
            <a:schemeClr val="accent2"/>
          </a:solidFill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876DDA1-CF40-45E2-8E38-5EEE4E4414EA}"/>
                </a:ext>
              </a:extLst>
            </p:cNvPr>
            <p:cNvSpPr/>
            <p:nvPr/>
          </p:nvSpPr>
          <p:spPr>
            <a:xfrm>
              <a:off x="2807950" y="3947683"/>
              <a:ext cx="1677100" cy="771623"/>
            </a:xfrm>
            <a:custGeom>
              <a:avLst/>
              <a:gdLst>
                <a:gd name="connsiteX0" fmla="*/ 1153498 w 1677099"/>
                <a:gd name="connsiteY0" fmla="*/ 762963 h 771623"/>
                <a:gd name="connsiteX1" fmla="*/ 1137751 w 1677099"/>
                <a:gd name="connsiteY1" fmla="*/ 766112 h 771623"/>
                <a:gd name="connsiteX2" fmla="*/ 980277 w 1677099"/>
                <a:gd name="connsiteY2" fmla="*/ 766112 h 771623"/>
                <a:gd name="connsiteX3" fmla="*/ 509429 w 1677099"/>
                <a:gd name="connsiteY3" fmla="*/ 766112 h 771623"/>
                <a:gd name="connsiteX4" fmla="*/ 481871 w 1677099"/>
                <a:gd name="connsiteY4" fmla="*/ 766112 h 771623"/>
                <a:gd name="connsiteX5" fmla="*/ 404709 w 1677099"/>
                <a:gd name="connsiteY5" fmla="*/ 627535 h 771623"/>
                <a:gd name="connsiteX6" fmla="*/ 297626 w 1677099"/>
                <a:gd name="connsiteY6" fmla="*/ 602339 h 771623"/>
                <a:gd name="connsiteX7" fmla="*/ 151175 w 1677099"/>
                <a:gd name="connsiteY7" fmla="*/ 764537 h 771623"/>
                <a:gd name="connsiteX8" fmla="*/ 23621 w 1677099"/>
                <a:gd name="connsiteY8" fmla="*/ 764537 h 771623"/>
                <a:gd name="connsiteX9" fmla="*/ 23621 w 1677099"/>
                <a:gd name="connsiteY9" fmla="*/ 722019 h 771623"/>
                <a:gd name="connsiteX10" fmla="*/ 1575 w 1677099"/>
                <a:gd name="connsiteY10" fmla="*/ 699186 h 771623"/>
                <a:gd name="connsiteX11" fmla="*/ 0 w 1677099"/>
                <a:gd name="connsiteY11" fmla="*/ 688950 h 771623"/>
                <a:gd name="connsiteX12" fmla="*/ 0 w 1677099"/>
                <a:gd name="connsiteY12" fmla="*/ 489745 h 771623"/>
                <a:gd name="connsiteX13" fmla="*/ 25196 w 1677099"/>
                <a:gd name="connsiteY13" fmla="*/ 445652 h 771623"/>
                <a:gd name="connsiteX14" fmla="*/ 35432 w 1677099"/>
                <a:gd name="connsiteY14" fmla="*/ 430692 h 771623"/>
                <a:gd name="connsiteX15" fmla="*/ 94485 w 1677099"/>
                <a:gd name="connsiteY15" fmla="*/ 275580 h 771623"/>
                <a:gd name="connsiteX16" fmla="*/ 121255 w 1677099"/>
                <a:gd name="connsiteY16" fmla="*/ 257470 h 771623"/>
                <a:gd name="connsiteX17" fmla="*/ 511004 w 1677099"/>
                <a:gd name="connsiteY17" fmla="*/ 257470 h 771623"/>
                <a:gd name="connsiteX18" fmla="*/ 536987 w 1677099"/>
                <a:gd name="connsiteY18" fmla="*/ 283454 h 771623"/>
                <a:gd name="connsiteX19" fmla="*/ 536987 w 1677099"/>
                <a:gd name="connsiteY19" fmla="*/ 685800 h 771623"/>
                <a:gd name="connsiteX20" fmla="*/ 561395 w 1677099"/>
                <a:gd name="connsiteY20" fmla="*/ 710209 h 771623"/>
                <a:gd name="connsiteX21" fmla="*/ 1137751 w 1677099"/>
                <a:gd name="connsiteY21" fmla="*/ 710209 h 771623"/>
                <a:gd name="connsiteX22" fmla="*/ 1165309 w 1677099"/>
                <a:gd name="connsiteY22" fmla="*/ 710209 h 771623"/>
                <a:gd name="connsiteX23" fmla="*/ 1177120 w 1677099"/>
                <a:gd name="connsiteY23" fmla="*/ 681863 h 771623"/>
                <a:gd name="connsiteX24" fmla="*/ 673202 w 1677099"/>
                <a:gd name="connsiteY24" fmla="*/ 681863 h 771623"/>
                <a:gd name="connsiteX25" fmla="*/ 591316 w 1677099"/>
                <a:gd name="connsiteY25" fmla="*/ 599977 h 771623"/>
                <a:gd name="connsiteX26" fmla="*/ 591316 w 1677099"/>
                <a:gd name="connsiteY26" fmla="*/ 83462 h 771623"/>
                <a:gd name="connsiteX27" fmla="*/ 591316 w 1677099"/>
                <a:gd name="connsiteY27" fmla="*/ 66927 h 771623"/>
                <a:gd name="connsiteX28" fmla="*/ 662179 w 1677099"/>
                <a:gd name="connsiteY28" fmla="*/ 0 h 771623"/>
                <a:gd name="connsiteX29" fmla="*/ 1613323 w 1677099"/>
                <a:gd name="connsiteY29" fmla="*/ 3937 h 771623"/>
                <a:gd name="connsiteX30" fmla="*/ 1681037 w 1677099"/>
                <a:gd name="connsiteY30" fmla="*/ 70863 h 771623"/>
                <a:gd name="connsiteX31" fmla="*/ 1681037 w 1677099"/>
                <a:gd name="connsiteY31" fmla="*/ 614937 h 771623"/>
                <a:gd name="connsiteX32" fmla="*/ 1614110 w 1677099"/>
                <a:gd name="connsiteY32" fmla="*/ 681863 h 771623"/>
                <a:gd name="connsiteX33" fmla="*/ 1507028 w 1677099"/>
                <a:gd name="connsiteY33" fmla="*/ 682651 h 771623"/>
                <a:gd name="connsiteX34" fmla="*/ 1503091 w 1677099"/>
                <a:gd name="connsiteY34" fmla="*/ 683438 h 771623"/>
                <a:gd name="connsiteX35" fmla="*/ 1515689 w 1677099"/>
                <a:gd name="connsiteY35" fmla="*/ 716507 h 771623"/>
                <a:gd name="connsiteX36" fmla="*/ 1518051 w 1677099"/>
                <a:gd name="connsiteY36" fmla="*/ 714933 h 771623"/>
                <a:gd name="connsiteX37" fmla="*/ 1591277 w 1677099"/>
                <a:gd name="connsiteY37" fmla="*/ 718870 h 771623"/>
                <a:gd name="connsiteX38" fmla="*/ 1599938 w 1677099"/>
                <a:gd name="connsiteY38" fmla="*/ 744065 h 771623"/>
                <a:gd name="connsiteX39" fmla="*/ 1576316 w 1677099"/>
                <a:gd name="connsiteY39" fmla="*/ 765325 h 771623"/>
                <a:gd name="connsiteX40" fmla="*/ 1526712 w 1677099"/>
                <a:gd name="connsiteY40" fmla="*/ 766112 h 771623"/>
                <a:gd name="connsiteX41" fmla="*/ 1524350 w 1677099"/>
                <a:gd name="connsiteY41" fmla="*/ 750365 h 771623"/>
                <a:gd name="connsiteX42" fmla="*/ 1522775 w 1677099"/>
                <a:gd name="connsiteY42" fmla="*/ 751939 h 771623"/>
                <a:gd name="connsiteX43" fmla="*/ 1521988 w 1677099"/>
                <a:gd name="connsiteY43" fmla="*/ 762963 h 771623"/>
                <a:gd name="connsiteX44" fmla="*/ 1510965 w 1677099"/>
                <a:gd name="connsiteY44" fmla="*/ 778710 h 771623"/>
                <a:gd name="connsiteX45" fmla="*/ 1500729 w 1677099"/>
                <a:gd name="connsiteY45" fmla="*/ 762963 h 771623"/>
                <a:gd name="connsiteX46" fmla="*/ 1336168 w 1677099"/>
                <a:gd name="connsiteY46" fmla="*/ 607063 h 771623"/>
                <a:gd name="connsiteX47" fmla="*/ 1177120 w 1677099"/>
                <a:gd name="connsiteY47" fmla="*/ 760601 h 771623"/>
                <a:gd name="connsiteX48" fmla="*/ 1166096 w 1677099"/>
                <a:gd name="connsiteY48" fmla="*/ 778710 h 771623"/>
                <a:gd name="connsiteX49" fmla="*/ 1153498 w 1677099"/>
                <a:gd name="connsiteY49" fmla="*/ 762963 h 771623"/>
                <a:gd name="connsiteX50" fmla="*/ 248809 w 1677099"/>
                <a:gd name="connsiteY50" fmla="*/ 272431 h 771623"/>
                <a:gd name="connsiteX51" fmla="*/ 176371 w 1677099"/>
                <a:gd name="connsiteY51" fmla="*/ 272431 h 771623"/>
                <a:gd name="connsiteX52" fmla="*/ 155899 w 1677099"/>
                <a:gd name="connsiteY52" fmla="*/ 293690 h 771623"/>
                <a:gd name="connsiteX53" fmla="*/ 155899 w 1677099"/>
                <a:gd name="connsiteY53" fmla="*/ 424393 h 771623"/>
                <a:gd name="connsiteX54" fmla="*/ 176371 w 1677099"/>
                <a:gd name="connsiteY54" fmla="*/ 445652 h 771623"/>
                <a:gd name="connsiteX55" fmla="*/ 319673 w 1677099"/>
                <a:gd name="connsiteY55" fmla="*/ 445652 h 771623"/>
                <a:gd name="connsiteX56" fmla="*/ 340932 w 1677099"/>
                <a:gd name="connsiteY56" fmla="*/ 423606 h 771623"/>
                <a:gd name="connsiteX57" fmla="*/ 340932 w 1677099"/>
                <a:gd name="connsiteY57" fmla="*/ 295264 h 771623"/>
                <a:gd name="connsiteX58" fmla="*/ 319673 w 1677099"/>
                <a:gd name="connsiteY58" fmla="*/ 273218 h 771623"/>
                <a:gd name="connsiteX59" fmla="*/ 248809 w 1677099"/>
                <a:gd name="connsiteY59" fmla="*/ 272431 h 771623"/>
                <a:gd name="connsiteX60" fmla="*/ 478721 w 1677099"/>
                <a:gd name="connsiteY60" fmla="*/ 359829 h 771623"/>
                <a:gd name="connsiteX61" fmla="*/ 478721 w 1677099"/>
                <a:gd name="connsiteY61" fmla="*/ 291327 h 771623"/>
                <a:gd name="connsiteX62" fmla="*/ 460612 w 1677099"/>
                <a:gd name="connsiteY62" fmla="*/ 272431 h 771623"/>
                <a:gd name="connsiteX63" fmla="*/ 397622 w 1677099"/>
                <a:gd name="connsiteY63" fmla="*/ 272431 h 771623"/>
                <a:gd name="connsiteX64" fmla="*/ 379513 w 1677099"/>
                <a:gd name="connsiteY64" fmla="*/ 291327 h 771623"/>
                <a:gd name="connsiteX65" fmla="*/ 379513 w 1677099"/>
                <a:gd name="connsiteY65" fmla="*/ 425180 h 771623"/>
                <a:gd name="connsiteX66" fmla="*/ 398410 w 1677099"/>
                <a:gd name="connsiteY66" fmla="*/ 445652 h 771623"/>
                <a:gd name="connsiteX67" fmla="*/ 459825 w 1677099"/>
                <a:gd name="connsiteY67" fmla="*/ 445652 h 771623"/>
                <a:gd name="connsiteX68" fmla="*/ 478721 w 1677099"/>
                <a:gd name="connsiteY68" fmla="*/ 425180 h 771623"/>
                <a:gd name="connsiteX69" fmla="*/ 478721 w 1677099"/>
                <a:gd name="connsiteY69" fmla="*/ 359829 h 771623"/>
                <a:gd name="connsiteX70" fmla="*/ 123617 w 1677099"/>
                <a:gd name="connsiteY70" fmla="*/ 272431 h 771623"/>
                <a:gd name="connsiteX71" fmla="*/ 118106 w 1677099"/>
                <a:gd name="connsiteY71" fmla="*/ 277155 h 771623"/>
                <a:gd name="connsiteX72" fmla="*/ 60627 w 1677099"/>
                <a:gd name="connsiteY72" fmla="*/ 432267 h 771623"/>
                <a:gd name="connsiteX73" fmla="*/ 71651 w 1677099"/>
                <a:gd name="connsiteY73" fmla="*/ 446439 h 771623"/>
                <a:gd name="connsiteX74" fmla="*/ 107870 w 1677099"/>
                <a:gd name="connsiteY74" fmla="*/ 446439 h 771623"/>
                <a:gd name="connsiteX75" fmla="*/ 125979 w 1677099"/>
                <a:gd name="connsiteY75" fmla="*/ 429117 h 771623"/>
                <a:gd name="connsiteX76" fmla="*/ 126767 w 1677099"/>
                <a:gd name="connsiteY76" fmla="*/ 277155 h 771623"/>
                <a:gd name="connsiteX77" fmla="*/ 123617 w 1677099"/>
                <a:gd name="connsiteY77" fmla="*/ 272431 h 771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677099" h="771623">
                  <a:moveTo>
                    <a:pt x="1153498" y="762963"/>
                  </a:moveTo>
                  <a:cubicBezTo>
                    <a:pt x="1148774" y="763750"/>
                    <a:pt x="1143262" y="766112"/>
                    <a:pt x="1137751" y="766112"/>
                  </a:cubicBezTo>
                  <a:cubicBezTo>
                    <a:pt x="1084997" y="766112"/>
                    <a:pt x="1032243" y="766112"/>
                    <a:pt x="980277" y="766112"/>
                  </a:cubicBezTo>
                  <a:cubicBezTo>
                    <a:pt x="823590" y="766112"/>
                    <a:pt x="666116" y="766112"/>
                    <a:pt x="509429" y="766112"/>
                  </a:cubicBezTo>
                  <a:cubicBezTo>
                    <a:pt x="500768" y="766112"/>
                    <a:pt x="492894" y="766112"/>
                    <a:pt x="481871" y="766112"/>
                  </a:cubicBezTo>
                  <a:cubicBezTo>
                    <a:pt x="477934" y="707847"/>
                    <a:pt x="454313" y="659817"/>
                    <a:pt x="404709" y="627535"/>
                  </a:cubicBezTo>
                  <a:cubicBezTo>
                    <a:pt x="372426" y="606276"/>
                    <a:pt x="336207" y="597615"/>
                    <a:pt x="297626" y="602339"/>
                  </a:cubicBezTo>
                  <a:cubicBezTo>
                    <a:pt x="214952" y="612575"/>
                    <a:pt x="153537" y="679501"/>
                    <a:pt x="151175" y="764537"/>
                  </a:cubicBezTo>
                  <a:cubicBezTo>
                    <a:pt x="109445" y="764537"/>
                    <a:pt x="67714" y="764537"/>
                    <a:pt x="23621" y="764537"/>
                  </a:cubicBezTo>
                  <a:cubicBezTo>
                    <a:pt x="23621" y="750365"/>
                    <a:pt x="23621" y="736192"/>
                    <a:pt x="23621" y="722019"/>
                  </a:cubicBezTo>
                  <a:cubicBezTo>
                    <a:pt x="23621" y="701548"/>
                    <a:pt x="22834" y="700760"/>
                    <a:pt x="1575" y="699186"/>
                  </a:cubicBezTo>
                  <a:cubicBezTo>
                    <a:pt x="787" y="696036"/>
                    <a:pt x="0" y="692886"/>
                    <a:pt x="0" y="688950"/>
                  </a:cubicBezTo>
                  <a:cubicBezTo>
                    <a:pt x="0" y="622811"/>
                    <a:pt x="0" y="555884"/>
                    <a:pt x="0" y="489745"/>
                  </a:cubicBezTo>
                  <a:cubicBezTo>
                    <a:pt x="0" y="470848"/>
                    <a:pt x="3937" y="454313"/>
                    <a:pt x="25196" y="445652"/>
                  </a:cubicBezTo>
                  <a:cubicBezTo>
                    <a:pt x="29920" y="444077"/>
                    <a:pt x="33857" y="436204"/>
                    <a:pt x="35432" y="430692"/>
                  </a:cubicBezTo>
                  <a:cubicBezTo>
                    <a:pt x="55116" y="378726"/>
                    <a:pt x="75588" y="327547"/>
                    <a:pt x="94485" y="275580"/>
                  </a:cubicBezTo>
                  <a:cubicBezTo>
                    <a:pt x="99209" y="262195"/>
                    <a:pt x="106295" y="256683"/>
                    <a:pt x="121255" y="257470"/>
                  </a:cubicBezTo>
                  <a:cubicBezTo>
                    <a:pt x="251171" y="258258"/>
                    <a:pt x="381087" y="257470"/>
                    <a:pt x="511004" y="257470"/>
                  </a:cubicBezTo>
                  <a:cubicBezTo>
                    <a:pt x="534625" y="257470"/>
                    <a:pt x="536987" y="259832"/>
                    <a:pt x="536987" y="283454"/>
                  </a:cubicBezTo>
                  <a:cubicBezTo>
                    <a:pt x="536987" y="417307"/>
                    <a:pt x="536987" y="551947"/>
                    <a:pt x="536987" y="685800"/>
                  </a:cubicBezTo>
                  <a:cubicBezTo>
                    <a:pt x="536987" y="708634"/>
                    <a:pt x="538562" y="710209"/>
                    <a:pt x="561395" y="710209"/>
                  </a:cubicBezTo>
                  <a:cubicBezTo>
                    <a:pt x="753514" y="710209"/>
                    <a:pt x="945633" y="710209"/>
                    <a:pt x="1137751" y="710209"/>
                  </a:cubicBezTo>
                  <a:cubicBezTo>
                    <a:pt x="1146412" y="710209"/>
                    <a:pt x="1155860" y="710209"/>
                    <a:pt x="1165309" y="710209"/>
                  </a:cubicBezTo>
                  <a:cubicBezTo>
                    <a:pt x="1169246" y="700760"/>
                    <a:pt x="1173183" y="691312"/>
                    <a:pt x="1177120" y="681863"/>
                  </a:cubicBezTo>
                  <a:cubicBezTo>
                    <a:pt x="1008622" y="681863"/>
                    <a:pt x="840912" y="681863"/>
                    <a:pt x="673202" y="681863"/>
                  </a:cubicBezTo>
                  <a:cubicBezTo>
                    <a:pt x="620448" y="681863"/>
                    <a:pt x="591316" y="652731"/>
                    <a:pt x="591316" y="599977"/>
                  </a:cubicBezTo>
                  <a:cubicBezTo>
                    <a:pt x="591316" y="427543"/>
                    <a:pt x="591316" y="255896"/>
                    <a:pt x="591316" y="83462"/>
                  </a:cubicBezTo>
                  <a:cubicBezTo>
                    <a:pt x="591316" y="77950"/>
                    <a:pt x="591316" y="72438"/>
                    <a:pt x="591316" y="66927"/>
                  </a:cubicBezTo>
                  <a:cubicBezTo>
                    <a:pt x="594465" y="18897"/>
                    <a:pt x="614149" y="0"/>
                    <a:pt x="662179" y="0"/>
                  </a:cubicBezTo>
                  <a:cubicBezTo>
                    <a:pt x="979489" y="788"/>
                    <a:pt x="1296800" y="2362"/>
                    <a:pt x="1613323" y="3937"/>
                  </a:cubicBezTo>
                  <a:cubicBezTo>
                    <a:pt x="1653479" y="3937"/>
                    <a:pt x="1681037" y="30708"/>
                    <a:pt x="1681037" y="70863"/>
                  </a:cubicBezTo>
                  <a:cubicBezTo>
                    <a:pt x="1681037" y="251959"/>
                    <a:pt x="1681037" y="433054"/>
                    <a:pt x="1681037" y="614937"/>
                  </a:cubicBezTo>
                  <a:cubicBezTo>
                    <a:pt x="1681037" y="654305"/>
                    <a:pt x="1653479" y="681863"/>
                    <a:pt x="1614110" y="681863"/>
                  </a:cubicBezTo>
                  <a:cubicBezTo>
                    <a:pt x="1578678" y="682651"/>
                    <a:pt x="1542460" y="681863"/>
                    <a:pt x="1507028" y="682651"/>
                  </a:cubicBezTo>
                  <a:cubicBezTo>
                    <a:pt x="1506240" y="682651"/>
                    <a:pt x="1506240" y="682651"/>
                    <a:pt x="1503091" y="683438"/>
                  </a:cubicBezTo>
                  <a:cubicBezTo>
                    <a:pt x="1507028" y="694461"/>
                    <a:pt x="1510965" y="705485"/>
                    <a:pt x="1515689" y="716507"/>
                  </a:cubicBezTo>
                  <a:cubicBezTo>
                    <a:pt x="1516476" y="715720"/>
                    <a:pt x="1517264" y="714933"/>
                    <a:pt x="1518051" y="714933"/>
                  </a:cubicBezTo>
                  <a:cubicBezTo>
                    <a:pt x="1530649" y="707059"/>
                    <a:pt x="1582615" y="708634"/>
                    <a:pt x="1591277" y="718870"/>
                  </a:cubicBezTo>
                  <a:cubicBezTo>
                    <a:pt x="1596788" y="725169"/>
                    <a:pt x="1602300" y="737767"/>
                    <a:pt x="1599938" y="744065"/>
                  </a:cubicBezTo>
                  <a:cubicBezTo>
                    <a:pt x="1596001" y="752727"/>
                    <a:pt x="1585765" y="762963"/>
                    <a:pt x="1576316" y="765325"/>
                  </a:cubicBezTo>
                  <a:cubicBezTo>
                    <a:pt x="1560569" y="768474"/>
                    <a:pt x="1544034" y="766112"/>
                    <a:pt x="1526712" y="766112"/>
                  </a:cubicBezTo>
                  <a:cubicBezTo>
                    <a:pt x="1525925" y="760601"/>
                    <a:pt x="1525137" y="755876"/>
                    <a:pt x="1524350" y="750365"/>
                  </a:cubicBezTo>
                  <a:cubicBezTo>
                    <a:pt x="1523563" y="751152"/>
                    <a:pt x="1522775" y="751939"/>
                    <a:pt x="1522775" y="751939"/>
                  </a:cubicBezTo>
                  <a:cubicBezTo>
                    <a:pt x="1522775" y="755876"/>
                    <a:pt x="1523563" y="759813"/>
                    <a:pt x="1521988" y="762963"/>
                  </a:cubicBezTo>
                  <a:cubicBezTo>
                    <a:pt x="1518838" y="768474"/>
                    <a:pt x="1514902" y="773198"/>
                    <a:pt x="1510965" y="778710"/>
                  </a:cubicBezTo>
                  <a:cubicBezTo>
                    <a:pt x="1507028" y="773198"/>
                    <a:pt x="1500729" y="767687"/>
                    <a:pt x="1500729" y="762963"/>
                  </a:cubicBezTo>
                  <a:cubicBezTo>
                    <a:pt x="1499154" y="679501"/>
                    <a:pt x="1426716" y="605488"/>
                    <a:pt x="1336168" y="607063"/>
                  </a:cubicBezTo>
                  <a:cubicBezTo>
                    <a:pt x="1253494" y="608638"/>
                    <a:pt x="1181844" y="676352"/>
                    <a:pt x="1177120" y="760601"/>
                  </a:cubicBezTo>
                  <a:cubicBezTo>
                    <a:pt x="1176332" y="769261"/>
                    <a:pt x="1177907" y="780285"/>
                    <a:pt x="1166096" y="778710"/>
                  </a:cubicBezTo>
                  <a:cubicBezTo>
                    <a:pt x="1162160" y="777135"/>
                    <a:pt x="1157435" y="767687"/>
                    <a:pt x="1153498" y="762963"/>
                  </a:cubicBezTo>
                  <a:close/>
                  <a:moveTo>
                    <a:pt x="248809" y="272431"/>
                  </a:moveTo>
                  <a:cubicBezTo>
                    <a:pt x="224401" y="272431"/>
                    <a:pt x="200780" y="272431"/>
                    <a:pt x="176371" y="272431"/>
                  </a:cubicBezTo>
                  <a:cubicBezTo>
                    <a:pt x="162198" y="272431"/>
                    <a:pt x="155899" y="278729"/>
                    <a:pt x="155899" y="293690"/>
                  </a:cubicBezTo>
                  <a:cubicBezTo>
                    <a:pt x="155899" y="336995"/>
                    <a:pt x="155899" y="380301"/>
                    <a:pt x="155899" y="424393"/>
                  </a:cubicBezTo>
                  <a:cubicBezTo>
                    <a:pt x="155899" y="439353"/>
                    <a:pt x="162986" y="445652"/>
                    <a:pt x="176371" y="445652"/>
                  </a:cubicBezTo>
                  <a:cubicBezTo>
                    <a:pt x="224401" y="445652"/>
                    <a:pt x="271643" y="445652"/>
                    <a:pt x="319673" y="445652"/>
                  </a:cubicBezTo>
                  <a:cubicBezTo>
                    <a:pt x="334633" y="445652"/>
                    <a:pt x="341719" y="438566"/>
                    <a:pt x="340932" y="423606"/>
                  </a:cubicBezTo>
                  <a:cubicBezTo>
                    <a:pt x="340144" y="381088"/>
                    <a:pt x="340932" y="337782"/>
                    <a:pt x="340932" y="295264"/>
                  </a:cubicBezTo>
                  <a:cubicBezTo>
                    <a:pt x="340932" y="280304"/>
                    <a:pt x="334633" y="273218"/>
                    <a:pt x="319673" y="273218"/>
                  </a:cubicBezTo>
                  <a:cubicBezTo>
                    <a:pt x="296052" y="273218"/>
                    <a:pt x="272430" y="272431"/>
                    <a:pt x="248809" y="272431"/>
                  </a:cubicBezTo>
                  <a:close/>
                  <a:moveTo>
                    <a:pt x="478721" y="359829"/>
                  </a:moveTo>
                  <a:cubicBezTo>
                    <a:pt x="478721" y="336995"/>
                    <a:pt x="478721" y="314161"/>
                    <a:pt x="478721" y="291327"/>
                  </a:cubicBezTo>
                  <a:cubicBezTo>
                    <a:pt x="478721" y="278729"/>
                    <a:pt x="473997" y="272431"/>
                    <a:pt x="460612" y="272431"/>
                  </a:cubicBezTo>
                  <a:cubicBezTo>
                    <a:pt x="439353" y="273218"/>
                    <a:pt x="418094" y="273218"/>
                    <a:pt x="397622" y="272431"/>
                  </a:cubicBezTo>
                  <a:cubicBezTo>
                    <a:pt x="384237" y="272431"/>
                    <a:pt x="379513" y="278729"/>
                    <a:pt x="379513" y="291327"/>
                  </a:cubicBezTo>
                  <a:cubicBezTo>
                    <a:pt x="379513" y="336207"/>
                    <a:pt x="379513" y="380301"/>
                    <a:pt x="379513" y="425180"/>
                  </a:cubicBezTo>
                  <a:cubicBezTo>
                    <a:pt x="379513" y="438566"/>
                    <a:pt x="385024" y="445652"/>
                    <a:pt x="398410" y="445652"/>
                  </a:cubicBezTo>
                  <a:cubicBezTo>
                    <a:pt x="418881" y="445652"/>
                    <a:pt x="439353" y="445652"/>
                    <a:pt x="459825" y="445652"/>
                  </a:cubicBezTo>
                  <a:cubicBezTo>
                    <a:pt x="473210" y="445652"/>
                    <a:pt x="479509" y="439353"/>
                    <a:pt x="478721" y="425180"/>
                  </a:cubicBezTo>
                  <a:cubicBezTo>
                    <a:pt x="478721" y="403922"/>
                    <a:pt x="478721" y="381875"/>
                    <a:pt x="478721" y="359829"/>
                  </a:cubicBezTo>
                  <a:close/>
                  <a:moveTo>
                    <a:pt x="123617" y="272431"/>
                  </a:moveTo>
                  <a:cubicBezTo>
                    <a:pt x="121255" y="274005"/>
                    <a:pt x="118893" y="275580"/>
                    <a:pt x="118106" y="277155"/>
                  </a:cubicBezTo>
                  <a:cubicBezTo>
                    <a:pt x="99209" y="329121"/>
                    <a:pt x="79525" y="380301"/>
                    <a:pt x="60627" y="432267"/>
                  </a:cubicBezTo>
                  <a:cubicBezTo>
                    <a:pt x="56691" y="442503"/>
                    <a:pt x="61415" y="446439"/>
                    <a:pt x="71651" y="446439"/>
                  </a:cubicBezTo>
                  <a:cubicBezTo>
                    <a:pt x="83461" y="446439"/>
                    <a:pt x="96059" y="445652"/>
                    <a:pt x="107870" y="446439"/>
                  </a:cubicBezTo>
                  <a:cubicBezTo>
                    <a:pt x="120468" y="447227"/>
                    <a:pt x="125979" y="440928"/>
                    <a:pt x="125979" y="429117"/>
                  </a:cubicBezTo>
                  <a:cubicBezTo>
                    <a:pt x="125979" y="378726"/>
                    <a:pt x="125979" y="328334"/>
                    <a:pt x="126767" y="277155"/>
                  </a:cubicBezTo>
                  <a:cubicBezTo>
                    <a:pt x="125979" y="276367"/>
                    <a:pt x="124405" y="274793"/>
                    <a:pt x="123617" y="272431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A5B9163-7D22-499D-8B33-265508E1C5EB}"/>
                </a:ext>
              </a:extLst>
            </p:cNvPr>
            <p:cNvSpPr/>
            <p:nvPr/>
          </p:nvSpPr>
          <p:spPr>
            <a:xfrm>
              <a:off x="2968574" y="4560258"/>
              <a:ext cx="307075" cy="307075"/>
            </a:xfrm>
            <a:custGeom>
              <a:avLst/>
              <a:gdLst>
                <a:gd name="connsiteX0" fmla="*/ 311012 w 307074"/>
                <a:gd name="connsiteY0" fmla="*/ 156687 h 307074"/>
                <a:gd name="connsiteX1" fmla="*/ 155112 w 307074"/>
                <a:gd name="connsiteY1" fmla="*/ 311011 h 307074"/>
                <a:gd name="connsiteX2" fmla="*/ 0 w 307074"/>
                <a:gd name="connsiteY2" fmla="*/ 155112 h 307074"/>
                <a:gd name="connsiteX3" fmla="*/ 157474 w 307074"/>
                <a:gd name="connsiteY3" fmla="*/ 0 h 307074"/>
                <a:gd name="connsiteX4" fmla="*/ 311012 w 307074"/>
                <a:gd name="connsiteY4" fmla="*/ 156687 h 307074"/>
                <a:gd name="connsiteX5" fmla="*/ 158262 w 307074"/>
                <a:gd name="connsiteY5" fmla="*/ 79524 h 307074"/>
                <a:gd name="connsiteX6" fmla="*/ 78737 w 307074"/>
                <a:gd name="connsiteY6" fmla="*/ 154324 h 307074"/>
                <a:gd name="connsiteX7" fmla="*/ 153537 w 307074"/>
                <a:gd name="connsiteY7" fmla="*/ 232274 h 307074"/>
                <a:gd name="connsiteX8" fmla="*/ 232274 w 307074"/>
                <a:gd name="connsiteY8" fmla="*/ 156687 h 307074"/>
                <a:gd name="connsiteX9" fmla="*/ 158262 w 307074"/>
                <a:gd name="connsiteY9" fmla="*/ 79524 h 307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074" h="307074">
                  <a:moveTo>
                    <a:pt x="311012" y="156687"/>
                  </a:moveTo>
                  <a:cubicBezTo>
                    <a:pt x="310224" y="242510"/>
                    <a:pt x="240148" y="311799"/>
                    <a:pt x="155112" y="311011"/>
                  </a:cubicBezTo>
                  <a:cubicBezTo>
                    <a:pt x="69289" y="310224"/>
                    <a:pt x="0" y="240935"/>
                    <a:pt x="0" y="155112"/>
                  </a:cubicBezTo>
                  <a:cubicBezTo>
                    <a:pt x="0" y="68501"/>
                    <a:pt x="70076" y="0"/>
                    <a:pt x="157474" y="0"/>
                  </a:cubicBezTo>
                  <a:cubicBezTo>
                    <a:pt x="244085" y="787"/>
                    <a:pt x="311799" y="70076"/>
                    <a:pt x="311012" y="156687"/>
                  </a:cubicBezTo>
                  <a:close/>
                  <a:moveTo>
                    <a:pt x="158262" y="79524"/>
                  </a:moveTo>
                  <a:cubicBezTo>
                    <a:pt x="115744" y="77949"/>
                    <a:pt x="80312" y="111806"/>
                    <a:pt x="78737" y="154324"/>
                  </a:cubicBezTo>
                  <a:cubicBezTo>
                    <a:pt x="77950" y="195268"/>
                    <a:pt x="111807" y="230700"/>
                    <a:pt x="153537" y="232274"/>
                  </a:cubicBezTo>
                  <a:cubicBezTo>
                    <a:pt x="195268" y="233849"/>
                    <a:pt x="231487" y="199205"/>
                    <a:pt x="232274" y="156687"/>
                  </a:cubicBezTo>
                  <a:cubicBezTo>
                    <a:pt x="233849" y="115743"/>
                    <a:pt x="200780" y="81099"/>
                    <a:pt x="158262" y="79524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56D68D27-C87F-4CF8-B5FB-78102587BAAE}"/>
                </a:ext>
              </a:extLst>
            </p:cNvPr>
            <p:cNvSpPr/>
            <p:nvPr/>
          </p:nvSpPr>
          <p:spPr>
            <a:xfrm>
              <a:off x="3992917" y="4561039"/>
              <a:ext cx="307075" cy="307075"/>
            </a:xfrm>
            <a:custGeom>
              <a:avLst/>
              <a:gdLst>
                <a:gd name="connsiteX0" fmla="*/ 27 w 307074"/>
                <a:gd name="connsiteY0" fmla="*/ 153544 h 307074"/>
                <a:gd name="connsiteX1" fmla="*/ 157501 w 307074"/>
                <a:gd name="connsiteY1" fmla="*/ 7 h 307074"/>
                <a:gd name="connsiteX2" fmla="*/ 311038 w 307074"/>
                <a:gd name="connsiteY2" fmla="*/ 156694 h 307074"/>
                <a:gd name="connsiteX3" fmla="*/ 153564 w 307074"/>
                <a:gd name="connsiteY3" fmla="*/ 310231 h 307074"/>
                <a:gd name="connsiteX4" fmla="*/ 27 w 307074"/>
                <a:gd name="connsiteY4" fmla="*/ 153544 h 307074"/>
                <a:gd name="connsiteX5" fmla="*/ 77976 w 307074"/>
                <a:gd name="connsiteY5" fmla="*/ 153544 h 307074"/>
                <a:gd name="connsiteX6" fmla="*/ 152777 w 307074"/>
                <a:gd name="connsiteY6" fmla="*/ 231494 h 307074"/>
                <a:gd name="connsiteX7" fmla="*/ 231514 w 307074"/>
                <a:gd name="connsiteY7" fmla="*/ 155119 h 307074"/>
                <a:gd name="connsiteX8" fmla="*/ 154351 w 307074"/>
                <a:gd name="connsiteY8" fmla="*/ 77957 h 307074"/>
                <a:gd name="connsiteX9" fmla="*/ 77976 w 307074"/>
                <a:gd name="connsiteY9" fmla="*/ 153544 h 307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7074" h="307074">
                  <a:moveTo>
                    <a:pt x="27" y="153544"/>
                  </a:moveTo>
                  <a:cubicBezTo>
                    <a:pt x="814" y="66146"/>
                    <a:pt x="69315" y="-780"/>
                    <a:pt x="157501" y="7"/>
                  </a:cubicBezTo>
                  <a:cubicBezTo>
                    <a:pt x="243324" y="794"/>
                    <a:pt x="311826" y="71657"/>
                    <a:pt x="311038" y="156694"/>
                  </a:cubicBezTo>
                  <a:cubicBezTo>
                    <a:pt x="309463" y="242517"/>
                    <a:pt x="239387" y="311806"/>
                    <a:pt x="153564" y="310231"/>
                  </a:cubicBezTo>
                  <a:cubicBezTo>
                    <a:pt x="66953" y="308656"/>
                    <a:pt x="-1548" y="239368"/>
                    <a:pt x="27" y="153544"/>
                  </a:cubicBezTo>
                  <a:close/>
                  <a:moveTo>
                    <a:pt x="77976" y="153544"/>
                  </a:moveTo>
                  <a:cubicBezTo>
                    <a:pt x="77189" y="195275"/>
                    <a:pt x="111046" y="229919"/>
                    <a:pt x="152777" y="231494"/>
                  </a:cubicBezTo>
                  <a:cubicBezTo>
                    <a:pt x="194507" y="233068"/>
                    <a:pt x="230726" y="197637"/>
                    <a:pt x="231514" y="155119"/>
                  </a:cubicBezTo>
                  <a:cubicBezTo>
                    <a:pt x="232301" y="113388"/>
                    <a:pt x="196869" y="77957"/>
                    <a:pt x="154351" y="77957"/>
                  </a:cubicBezTo>
                  <a:cubicBezTo>
                    <a:pt x="113408" y="77957"/>
                    <a:pt x="78764" y="111814"/>
                    <a:pt x="77976" y="153544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84F67AA9-D550-4036-A989-FD849262FB7B}"/>
                </a:ext>
              </a:extLst>
            </p:cNvPr>
            <p:cNvSpPr/>
            <p:nvPr/>
          </p:nvSpPr>
          <p:spPr>
            <a:xfrm>
              <a:off x="2801651" y="4655530"/>
              <a:ext cx="23621" cy="55116"/>
            </a:xfrm>
            <a:custGeom>
              <a:avLst/>
              <a:gdLst>
                <a:gd name="connsiteX0" fmla="*/ 23621 w 23621"/>
                <a:gd name="connsiteY0" fmla="*/ 60628 h 55115"/>
                <a:gd name="connsiteX1" fmla="*/ 0 w 23621"/>
                <a:gd name="connsiteY1" fmla="*/ 60628 h 55115"/>
                <a:gd name="connsiteX2" fmla="*/ 0 w 23621"/>
                <a:gd name="connsiteY2" fmla="*/ 0 h 55115"/>
                <a:gd name="connsiteX3" fmla="*/ 23621 w 23621"/>
                <a:gd name="connsiteY3" fmla="*/ 0 h 55115"/>
                <a:gd name="connsiteX4" fmla="*/ 23621 w 23621"/>
                <a:gd name="connsiteY4" fmla="*/ 60628 h 55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21" h="55115">
                  <a:moveTo>
                    <a:pt x="23621" y="60628"/>
                  </a:moveTo>
                  <a:cubicBezTo>
                    <a:pt x="14960" y="60628"/>
                    <a:pt x="7874" y="60628"/>
                    <a:pt x="0" y="60628"/>
                  </a:cubicBezTo>
                  <a:cubicBezTo>
                    <a:pt x="0" y="40156"/>
                    <a:pt x="0" y="20471"/>
                    <a:pt x="0" y="0"/>
                  </a:cubicBezTo>
                  <a:cubicBezTo>
                    <a:pt x="7874" y="0"/>
                    <a:pt x="14960" y="0"/>
                    <a:pt x="23621" y="0"/>
                  </a:cubicBezTo>
                  <a:cubicBezTo>
                    <a:pt x="23621" y="20471"/>
                    <a:pt x="23621" y="40156"/>
                    <a:pt x="23621" y="60628"/>
                  </a:cubicBezTo>
                  <a:close/>
                </a:path>
              </a:pathLst>
            </a:custGeom>
            <a:grpFill/>
            <a:ln w="78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8" name="Rectangle 41">
            <a:extLst>
              <a:ext uri="{FF2B5EF4-FFF2-40B4-BE49-F238E27FC236}">
                <a16:creationId xmlns:a16="http://schemas.microsoft.com/office/drawing/2014/main" id="{2B9BD312-8D28-4FEA-8C30-1EE08A26D7C9}"/>
              </a:ext>
            </a:extLst>
          </p:cNvPr>
          <p:cNvSpPr>
            <a:spLocks/>
          </p:cNvSpPr>
          <p:nvPr/>
        </p:nvSpPr>
        <p:spPr>
          <a:xfrm>
            <a:off x="8999262" y="2390880"/>
            <a:ext cx="1587472" cy="1587472"/>
          </a:xfrm>
          <a:custGeom>
            <a:avLst/>
            <a:gdLst/>
            <a:ahLst/>
            <a:cxnLst/>
            <a:rect l="l" t="t" r="r" b="b"/>
            <a:pathLst>
              <a:path w="3888423" h="3970014">
                <a:moveTo>
                  <a:pt x="1259577" y="2471243"/>
                </a:moveTo>
                <a:cubicBezTo>
                  <a:pt x="1293292" y="2471243"/>
                  <a:pt x="1320623" y="2543205"/>
                  <a:pt x="1320623" y="2631975"/>
                </a:cubicBezTo>
                <a:cubicBezTo>
                  <a:pt x="1320623" y="2720745"/>
                  <a:pt x="1293292" y="2792707"/>
                  <a:pt x="1259577" y="2792707"/>
                </a:cubicBezTo>
                <a:cubicBezTo>
                  <a:pt x="1225862" y="2792707"/>
                  <a:pt x="1198531" y="2720745"/>
                  <a:pt x="1198531" y="2631975"/>
                </a:cubicBezTo>
                <a:cubicBezTo>
                  <a:pt x="1198531" y="2543205"/>
                  <a:pt x="1225862" y="2471243"/>
                  <a:pt x="1259577" y="2471243"/>
                </a:cubicBezTo>
                <a:close/>
                <a:moveTo>
                  <a:pt x="1710471" y="2470362"/>
                </a:moveTo>
                <a:cubicBezTo>
                  <a:pt x="1741030" y="2470028"/>
                  <a:pt x="1768823" y="2488083"/>
                  <a:pt x="1781169" y="2516203"/>
                </a:cubicBezTo>
                <a:cubicBezTo>
                  <a:pt x="1793845" y="2545068"/>
                  <a:pt x="1787700" y="2578742"/>
                  <a:pt x="1765642" y="2601268"/>
                </a:cubicBezTo>
                <a:cubicBezTo>
                  <a:pt x="1750827" y="2616399"/>
                  <a:pt x="1730831" y="2624459"/>
                  <a:pt x="1710472" y="2623745"/>
                </a:cubicBezTo>
                <a:close/>
                <a:moveTo>
                  <a:pt x="2456093" y="2374056"/>
                </a:moveTo>
                <a:lnTo>
                  <a:pt x="2456093" y="2889893"/>
                </a:lnTo>
                <a:lnTo>
                  <a:pt x="2566690" y="2889893"/>
                </a:lnTo>
                <a:lnTo>
                  <a:pt x="2566690" y="2706284"/>
                </a:lnTo>
                <a:lnTo>
                  <a:pt x="2632197" y="2884955"/>
                </a:lnTo>
                <a:lnTo>
                  <a:pt x="2635843" y="2883618"/>
                </a:lnTo>
                <a:lnTo>
                  <a:pt x="2635843" y="2889893"/>
                </a:lnTo>
                <a:lnTo>
                  <a:pt x="2746439" y="2889893"/>
                </a:lnTo>
                <a:lnTo>
                  <a:pt x="2746439" y="2374056"/>
                </a:lnTo>
                <a:lnTo>
                  <a:pt x="2635843" y="2374056"/>
                </a:lnTo>
                <a:lnTo>
                  <a:pt x="2635843" y="2573614"/>
                </a:lnTo>
                <a:lnTo>
                  <a:pt x="2566690" y="2385000"/>
                </a:lnTo>
                <a:lnTo>
                  <a:pt x="2566690" y="2374056"/>
                </a:lnTo>
                <a:close/>
                <a:moveTo>
                  <a:pt x="2032426" y="2374056"/>
                </a:moveTo>
                <a:lnTo>
                  <a:pt x="2032426" y="2889895"/>
                </a:lnTo>
                <a:lnTo>
                  <a:pt x="2115405" y="2889895"/>
                </a:lnTo>
                <a:lnTo>
                  <a:pt x="2143023" y="2889895"/>
                </a:lnTo>
                <a:lnTo>
                  <a:pt x="2308949" y="2889895"/>
                </a:lnTo>
                <a:lnTo>
                  <a:pt x="2308949" y="2779299"/>
                </a:lnTo>
                <a:lnTo>
                  <a:pt x="2143023" y="2779299"/>
                </a:lnTo>
                <a:lnTo>
                  <a:pt x="2143023" y="2686401"/>
                </a:lnTo>
                <a:lnTo>
                  <a:pt x="2308949" y="2686401"/>
                </a:lnTo>
                <a:lnTo>
                  <a:pt x="2308949" y="2575804"/>
                </a:lnTo>
                <a:lnTo>
                  <a:pt x="2143023" y="2575804"/>
                </a:lnTo>
                <a:lnTo>
                  <a:pt x="2143023" y="2484653"/>
                </a:lnTo>
                <a:lnTo>
                  <a:pt x="2308949" y="2484653"/>
                </a:lnTo>
                <a:lnTo>
                  <a:pt x="2308949" y="2374056"/>
                </a:lnTo>
                <a:lnTo>
                  <a:pt x="2143023" y="2374056"/>
                </a:lnTo>
                <a:lnTo>
                  <a:pt x="2115405" y="2374056"/>
                </a:lnTo>
                <a:close/>
                <a:moveTo>
                  <a:pt x="1259577" y="2374056"/>
                </a:moveTo>
                <a:cubicBezTo>
                  <a:pt x="1172187" y="2374056"/>
                  <a:pt x="1101344" y="2489530"/>
                  <a:pt x="1101344" y="2631975"/>
                </a:cubicBezTo>
                <a:cubicBezTo>
                  <a:pt x="1101344" y="2774420"/>
                  <a:pt x="1172187" y="2889894"/>
                  <a:pt x="1259577" y="2889894"/>
                </a:cubicBezTo>
                <a:cubicBezTo>
                  <a:pt x="1346967" y="2889894"/>
                  <a:pt x="1417810" y="2774420"/>
                  <a:pt x="1417810" y="2631975"/>
                </a:cubicBezTo>
                <a:cubicBezTo>
                  <a:pt x="1417810" y="2489530"/>
                  <a:pt x="1346967" y="2374056"/>
                  <a:pt x="1259577" y="2374056"/>
                </a:cubicBezTo>
                <a:close/>
                <a:moveTo>
                  <a:pt x="1599876" y="2366688"/>
                </a:moveTo>
                <a:lnTo>
                  <a:pt x="1599875" y="2882524"/>
                </a:lnTo>
                <a:lnTo>
                  <a:pt x="1710472" y="2882525"/>
                </a:lnTo>
                <a:lnTo>
                  <a:pt x="1710472" y="2723975"/>
                </a:lnTo>
                <a:cubicBezTo>
                  <a:pt x="1757507" y="2725624"/>
                  <a:pt x="1803701" y="2707003"/>
                  <a:pt x="1837929" y="2672047"/>
                </a:cubicBezTo>
                <a:cubicBezTo>
                  <a:pt x="1888884" y="2620006"/>
                  <a:pt x="1903084" y="2542214"/>
                  <a:pt x="1873801" y="2475527"/>
                </a:cubicBezTo>
                <a:cubicBezTo>
                  <a:pt x="1845275" y="2410565"/>
                  <a:pt x="1781067" y="2368851"/>
                  <a:pt x="1710472" y="2369624"/>
                </a:cubicBezTo>
                <a:lnTo>
                  <a:pt x="1710471" y="2366688"/>
                </a:lnTo>
                <a:close/>
                <a:moveTo>
                  <a:pt x="920754" y="2169815"/>
                </a:moveTo>
                <a:lnTo>
                  <a:pt x="3008986" y="2169815"/>
                </a:lnTo>
                <a:lnTo>
                  <a:pt x="3008986" y="3105919"/>
                </a:lnTo>
                <a:lnTo>
                  <a:pt x="920754" y="3105919"/>
                </a:lnTo>
                <a:close/>
                <a:moveTo>
                  <a:pt x="632722" y="1985007"/>
                </a:moveTo>
                <a:lnTo>
                  <a:pt x="632722" y="3321943"/>
                </a:lnTo>
                <a:lnTo>
                  <a:pt x="3297018" y="3321943"/>
                </a:lnTo>
                <a:lnTo>
                  <a:pt x="3297018" y="1985007"/>
                </a:lnTo>
                <a:close/>
                <a:moveTo>
                  <a:pt x="2657019" y="761679"/>
                </a:moveTo>
                <a:lnTo>
                  <a:pt x="2760733" y="1606387"/>
                </a:lnTo>
                <a:lnTo>
                  <a:pt x="2761762" y="1614761"/>
                </a:lnTo>
                <a:lnTo>
                  <a:pt x="2762330" y="1614691"/>
                </a:lnTo>
                <a:cubicBezTo>
                  <a:pt x="2780335" y="1740615"/>
                  <a:pt x="2862522" y="1833408"/>
                  <a:pt x="2948897" y="1824230"/>
                </a:cubicBezTo>
                <a:cubicBezTo>
                  <a:pt x="3036464" y="1814924"/>
                  <a:pt x="3095979" y="1704243"/>
                  <a:pt x="3083047" y="1575312"/>
                </a:cubicBezTo>
                <a:lnTo>
                  <a:pt x="3083347" y="1575275"/>
                </a:lnTo>
                <a:lnTo>
                  <a:pt x="2983448" y="761679"/>
                </a:lnTo>
                <a:close/>
                <a:moveTo>
                  <a:pt x="2205921" y="761679"/>
                </a:moveTo>
                <a:lnTo>
                  <a:pt x="2264137" y="1594263"/>
                </a:lnTo>
                <a:cubicBezTo>
                  <a:pt x="2264333" y="1597068"/>
                  <a:pt x="2264530" y="1599874"/>
                  <a:pt x="2264726" y="1602679"/>
                </a:cubicBezTo>
                <a:lnTo>
                  <a:pt x="2265297" y="1602640"/>
                </a:lnTo>
                <a:cubicBezTo>
                  <a:pt x="2276686" y="1729333"/>
                  <a:pt x="2353905" y="1826300"/>
                  <a:pt x="2440641" y="1821655"/>
                </a:cubicBezTo>
                <a:cubicBezTo>
                  <a:pt x="2528577" y="1816945"/>
                  <a:pt x="2593802" y="1709530"/>
                  <a:pt x="2587636" y="1580099"/>
                </a:cubicBezTo>
                <a:lnTo>
                  <a:pt x="2587937" y="1580078"/>
                </a:lnTo>
                <a:lnTo>
                  <a:pt x="2530706" y="761679"/>
                </a:lnTo>
                <a:close/>
                <a:moveTo>
                  <a:pt x="1761700" y="761679"/>
                </a:moveTo>
                <a:cubicBezTo>
                  <a:pt x="1761699" y="1032443"/>
                  <a:pt x="1761699" y="1303208"/>
                  <a:pt x="1761698" y="1573972"/>
                </a:cubicBezTo>
                <a:lnTo>
                  <a:pt x="1761698" y="1582410"/>
                </a:lnTo>
                <a:lnTo>
                  <a:pt x="1762270" y="1582410"/>
                </a:lnTo>
                <a:cubicBezTo>
                  <a:pt x="1764795" y="1709590"/>
                  <a:pt x="1835062" y="1811707"/>
                  <a:pt x="1921910" y="1813122"/>
                </a:cubicBezTo>
                <a:cubicBezTo>
                  <a:pt x="2009960" y="1814558"/>
                  <a:pt x="2082519" y="1711955"/>
                  <a:pt x="2085398" y="1582410"/>
                </a:cubicBezTo>
                <a:lnTo>
                  <a:pt x="2085698" y="1582410"/>
                </a:lnTo>
                <a:cubicBezTo>
                  <a:pt x="2085698" y="1308834"/>
                  <a:pt x="2085698" y="1035256"/>
                  <a:pt x="2085696" y="761679"/>
                </a:cubicBezTo>
                <a:close/>
                <a:moveTo>
                  <a:pt x="3411320" y="761678"/>
                </a:moveTo>
                <a:lnTo>
                  <a:pt x="3078803" y="761679"/>
                </a:lnTo>
                <a:lnTo>
                  <a:pt x="3277545" y="1622538"/>
                </a:lnTo>
                <a:lnTo>
                  <a:pt x="3279443" y="1630759"/>
                </a:lnTo>
                <a:lnTo>
                  <a:pt x="3280000" y="1630631"/>
                </a:lnTo>
                <a:cubicBezTo>
                  <a:pt x="3311069" y="1753983"/>
                  <a:pt x="3402507" y="1837676"/>
                  <a:pt x="3487448" y="1819520"/>
                </a:cubicBezTo>
                <a:cubicBezTo>
                  <a:pt x="3573564" y="1801112"/>
                  <a:pt x="3621183" y="1684815"/>
                  <a:pt x="3594846" y="1557943"/>
                </a:cubicBezTo>
                <a:lnTo>
                  <a:pt x="3595140" y="1557876"/>
                </a:lnTo>
                <a:close/>
                <a:moveTo>
                  <a:pt x="1633002" y="761678"/>
                </a:moveTo>
                <a:lnTo>
                  <a:pt x="1308563" y="761679"/>
                </a:lnTo>
                <a:lnTo>
                  <a:pt x="1266057" y="1572672"/>
                </a:lnTo>
                <a:lnTo>
                  <a:pt x="1265616" y="1581099"/>
                </a:lnTo>
                <a:lnTo>
                  <a:pt x="1266187" y="1581128"/>
                </a:lnTo>
                <a:cubicBezTo>
                  <a:pt x="1262052" y="1708267"/>
                  <a:pt x="1326878" y="1813921"/>
                  <a:pt x="1413534" y="1819881"/>
                </a:cubicBezTo>
                <a:cubicBezTo>
                  <a:pt x="1501387" y="1825922"/>
                  <a:pt x="1579217" y="1727257"/>
                  <a:pt x="1588872" y="1598040"/>
                </a:cubicBezTo>
                <a:lnTo>
                  <a:pt x="1589172" y="1598055"/>
                </a:lnTo>
                <a:close/>
                <a:moveTo>
                  <a:pt x="863949" y="761678"/>
                </a:moveTo>
                <a:lnTo>
                  <a:pt x="765078" y="1566901"/>
                </a:lnTo>
                <a:lnTo>
                  <a:pt x="764050" y="1575275"/>
                </a:lnTo>
                <a:lnTo>
                  <a:pt x="764617" y="1575345"/>
                </a:lnTo>
                <a:cubicBezTo>
                  <a:pt x="751624" y="1701884"/>
                  <a:pt x="808922" y="1811803"/>
                  <a:pt x="894951" y="1823794"/>
                </a:cubicBezTo>
                <a:cubicBezTo>
                  <a:pt x="982168" y="1835949"/>
                  <a:pt x="1066691" y="1742953"/>
                  <a:pt x="1085336" y="1614724"/>
                </a:cubicBezTo>
                <a:lnTo>
                  <a:pt x="1085635" y="1614761"/>
                </a:lnTo>
                <a:lnTo>
                  <a:pt x="1190378" y="761679"/>
                </a:lnTo>
                <a:close/>
                <a:moveTo>
                  <a:pt x="295535" y="441623"/>
                </a:moveTo>
                <a:lnTo>
                  <a:pt x="3583899" y="441623"/>
                </a:lnTo>
                <a:cubicBezTo>
                  <a:pt x="3610412" y="441623"/>
                  <a:pt x="3631905" y="463116"/>
                  <a:pt x="3631905" y="489629"/>
                </a:cubicBezTo>
                <a:lnTo>
                  <a:pt x="3631905" y="655863"/>
                </a:lnTo>
                <a:lnTo>
                  <a:pt x="3884522" y="1666330"/>
                </a:lnTo>
                <a:cubicBezTo>
                  <a:pt x="3909974" y="1748325"/>
                  <a:pt x="3809191" y="1900953"/>
                  <a:pt x="3631905" y="1666330"/>
                </a:cubicBezTo>
                <a:lnTo>
                  <a:pt x="3631905" y="3970014"/>
                </a:lnTo>
                <a:lnTo>
                  <a:pt x="247529" y="3970014"/>
                </a:lnTo>
                <a:lnTo>
                  <a:pt x="247529" y="1768425"/>
                </a:lnTo>
                <a:cubicBezTo>
                  <a:pt x="263724" y="1795996"/>
                  <a:pt x="288366" y="1813812"/>
                  <a:pt x="317369" y="1820473"/>
                </a:cubicBezTo>
                <a:cubicBezTo>
                  <a:pt x="403196" y="1840184"/>
                  <a:pt x="495502" y="1754908"/>
                  <a:pt x="525251" y="1628793"/>
                </a:cubicBezTo>
                <a:lnTo>
                  <a:pt x="525545" y="1628855"/>
                </a:lnTo>
                <a:lnTo>
                  <a:pt x="709866" y="761679"/>
                </a:lnTo>
                <a:lnTo>
                  <a:pt x="378634" y="761679"/>
                </a:lnTo>
                <a:lnTo>
                  <a:pt x="210380" y="1553239"/>
                </a:lnTo>
                <a:lnTo>
                  <a:pt x="208625" y="1561492"/>
                </a:lnTo>
                <a:lnTo>
                  <a:pt x="209185" y="1561611"/>
                </a:lnTo>
                <a:cubicBezTo>
                  <a:pt x="202164" y="1598200"/>
                  <a:pt x="201274" y="1633895"/>
                  <a:pt x="207433" y="1666330"/>
                </a:cubicBezTo>
                <a:cubicBezTo>
                  <a:pt x="113985" y="1883037"/>
                  <a:pt x="-32319" y="1816968"/>
                  <a:pt x="6372" y="1666330"/>
                </a:cubicBezTo>
                <a:lnTo>
                  <a:pt x="249769" y="692744"/>
                </a:lnTo>
                <a:cubicBezTo>
                  <a:pt x="247993" y="689334"/>
                  <a:pt x="247529" y="685546"/>
                  <a:pt x="247529" y="681649"/>
                </a:cubicBezTo>
                <a:lnTo>
                  <a:pt x="247529" y="489629"/>
                </a:lnTo>
                <a:cubicBezTo>
                  <a:pt x="247529" y="463116"/>
                  <a:pt x="269022" y="441623"/>
                  <a:pt x="295535" y="441623"/>
                </a:cubicBezTo>
                <a:close/>
                <a:moveTo>
                  <a:pt x="307785" y="0"/>
                </a:moveTo>
                <a:lnTo>
                  <a:pt x="3571649" y="0"/>
                </a:lnTo>
                <a:cubicBezTo>
                  <a:pt x="3604927" y="0"/>
                  <a:pt x="3631905" y="26978"/>
                  <a:pt x="3631905" y="60256"/>
                </a:cubicBezTo>
                <a:lnTo>
                  <a:pt x="3631905" y="301273"/>
                </a:lnTo>
                <a:cubicBezTo>
                  <a:pt x="3631905" y="334551"/>
                  <a:pt x="3604927" y="361529"/>
                  <a:pt x="3571649" y="361529"/>
                </a:cubicBezTo>
                <a:lnTo>
                  <a:pt x="307785" y="361529"/>
                </a:lnTo>
                <a:cubicBezTo>
                  <a:pt x="274507" y="361529"/>
                  <a:pt x="247529" y="334551"/>
                  <a:pt x="247529" y="301273"/>
                </a:cubicBezTo>
                <a:lnTo>
                  <a:pt x="247529" y="60256"/>
                </a:lnTo>
                <a:cubicBezTo>
                  <a:pt x="247529" y="26978"/>
                  <a:pt x="274507" y="0"/>
                  <a:pt x="30778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0717869-991B-4F31-8596-B6C0909D3735}"/>
              </a:ext>
            </a:extLst>
          </p:cNvPr>
          <p:cNvSpPr txBox="1"/>
          <p:nvPr/>
        </p:nvSpPr>
        <p:spPr>
          <a:xfrm>
            <a:off x="4977972" y="2609102"/>
            <a:ext cx="157327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Calibri" pitchFamily="34" charset="0"/>
              </a:rPr>
              <a:t>Organic 100%</a:t>
            </a:r>
            <a:endParaRPr lang="ko-KR" altLang="en-US" sz="2800" b="1" dirty="0">
              <a:solidFill>
                <a:schemeClr val="bg1"/>
              </a:solidFill>
              <a:cs typeface="Calibri" pitchFamily="34" charset="0"/>
            </a:endParaRP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1ABF1AF0-2F7B-4CA9-A2A9-8BBF4087BD8A}"/>
              </a:ext>
            </a:extLst>
          </p:cNvPr>
          <p:cNvGrpSpPr/>
          <p:nvPr/>
        </p:nvGrpSpPr>
        <p:grpSpPr>
          <a:xfrm>
            <a:off x="859936" y="4371004"/>
            <a:ext cx="3185964" cy="1107996"/>
            <a:chOff x="2551704" y="4283314"/>
            <a:chExt cx="935720" cy="1107996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8BCE46B3-0BF8-4984-93DC-57D7A2F6625B}"/>
                </a:ext>
              </a:extLst>
            </p:cNvPr>
            <p:cNvSpPr txBox="1"/>
            <p:nvPr/>
          </p:nvSpPr>
          <p:spPr>
            <a:xfrm>
              <a:off x="2551706" y="4560313"/>
              <a:ext cx="93571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1B5D8A5-B8F6-472A-AD5D-5676697A19CD}"/>
                </a:ext>
              </a:extLst>
            </p:cNvPr>
            <p:cNvSpPr txBox="1"/>
            <p:nvPr/>
          </p:nvSpPr>
          <p:spPr>
            <a:xfrm>
              <a:off x="2551704" y="4283314"/>
              <a:ext cx="92776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FD8178F8-4C2A-4229-9BBF-F9C1D2E235D8}"/>
              </a:ext>
            </a:extLst>
          </p:cNvPr>
          <p:cNvGrpSpPr/>
          <p:nvPr/>
        </p:nvGrpSpPr>
        <p:grpSpPr>
          <a:xfrm>
            <a:off x="8200019" y="4371004"/>
            <a:ext cx="3185958" cy="1107996"/>
            <a:chOff x="2551705" y="4283314"/>
            <a:chExt cx="935718" cy="1107996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A14BA990-3881-41B5-B5E0-97FB8CBAA55E}"/>
                </a:ext>
              </a:extLst>
            </p:cNvPr>
            <p:cNvSpPr txBox="1"/>
            <p:nvPr/>
          </p:nvSpPr>
          <p:spPr>
            <a:xfrm>
              <a:off x="2551706" y="4560313"/>
              <a:ext cx="93571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89C5307C-BCA8-4148-B79B-8E24637D1414}"/>
                </a:ext>
              </a:extLst>
            </p:cNvPr>
            <p:cNvSpPr txBox="1"/>
            <p:nvPr/>
          </p:nvSpPr>
          <p:spPr>
            <a:xfrm>
              <a:off x="2551705" y="4283314"/>
              <a:ext cx="92776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429176C-E233-448E-ACFB-105663F1A37D}"/>
              </a:ext>
            </a:extLst>
          </p:cNvPr>
          <p:cNvGrpSpPr/>
          <p:nvPr/>
        </p:nvGrpSpPr>
        <p:grpSpPr>
          <a:xfrm>
            <a:off x="4529977" y="4371004"/>
            <a:ext cx="3185964" cy="1107996"/>
            <a:chOff x="2551705" y="4283314"/>
            <a:chExt cx="935719" cy="1107996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D6E86F8E-5C96-4DDB-9A40-502ABF669776}"/>
                </a:ext>
              </a:extLst>
            </p:cNvPr>
            <p:cNvSpPr txBox="1"/>
            <p:nvPr/>
          </p:nvSpPr>
          <p:spPr>
            <a:xfrm>
              <a:off x="2551705" y="4560313"/>
              <a:ext cx="93571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Get a modern PowerPoint  Presentation that is beautifully designed. 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F946C6A4-CD25-4751-8BD5-A8B1AD02DDC9}"/>
                </a:ext>
              </a:extLst>
            </p:cNvPr>
            <p:cNvSpPr txBox="1"/>
            <p:nvPr/>
          </p:nvSpPr>
          <p:spPr>
            <a:xfrm>
              <a:off x="2559660" y="4283314"/>
              <a:ext cx="92776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6236911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ame 3">
            <a:extLst>
              <a:ext uri="{FF2B5EF4-FFF2-40B4-BE49-F238E27FC236}">
                <a16:creationId xmlns:a16="http://schemas.microsoft.com/office/drawing/2014/main" id="{32F95352-733F-40FD-8E56-69DC081357B2}"/>
              </a:ext>
            </a:extLst>
          </p:cNvPr>
          <p:cNvSpPr/>
          <p:nvPr/>
        </p:nvSpPr>
        <p:spPr>
          <a:xfrm>
            <a:off x="669336" y="454697"/>
            <a:ext cx="10853328" cy="5948606"/>
          </a:xfrm>
          <a:prstGeom prst="frame">
            <a:avLst>
              <a:gd name="adj1" fmla="val 588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3C83438B-6526-40DA-B999-863DC68108B6}"/>
              </a:ext>
            </a:extLst>
          </p:cNvPr>
          <p:cNvGrpSpPr/>
          <p:nvPr/>
        </p:nvGrpSpPr>
        <p:grpSpPr>
          <a:xfrm>
            <a:off x="-1019236" y="462762"/>
            <a:ext cx="5376326" cy="5530256"/>
            <a:chOff x="-1162222" y="208347"/>
            <a:chExt cx="5314538" cy="5466700"/>
          </a:xfrm>
          <a:solidFill>
            <a:schemeClr val="accent2"/>
          </a:solidFill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0D20A58-077D-4FE1-8019-6662D44F9785}"/>
                </a:ext>
              </a:extLst>
            </p:cNvPr>
            <p:cNvSpPr>
              <a:spLocks/>
            </p:cNvSpPr>
            <p:nvPr/>
          </p:nvSpPr>
          <p:spPr bwMode="auto">
            <a:xfrm rot="14400000">
              <a:off x="-1385407" y="898402"/>
              <a:ext cx="4999830" cy="4553459"/>
            </a:xfrm>
            <a:custGeom>
              <a:avLst/>
              <a:gdLst>
                <a:gd name="connsiteX0" fmla="*/ 518146 w 4809278"/>
                <a:gd name="connsiteY0" fmla="*/ 2748060 h 4379920"/>
                <a:gd name="connsiteX1" fmla="*/ 516675 w 4809278"/>
                <a:gd name="connsiteY1" fmla="*/ 2746287 h 4379920"/>
                <a:gd name="connsiteX2" fmla="*/ 517207 w 4809278"/>
                <a:gd name="connsiteY2" fmla="*/ 2741648 h 4379920"/>
                <a:gd name="connsiteX3" fmla="*/ 584786 w 4809278"/>
                <a:gd name="connsiteY3" fmla="*/ 2923446 h 4379920"/>
                <a:gd name="connsiteX4" fmla="*/ 581396 w 4809278"/>
                <a:gd name="connsiteY4" fmla="*/ 2920240 h 4379920"/>
                <a:gd name="connsiteX5" fmla="*/ 581146 w 4809278"/>
                <a:gd name="connsiteY5" fmla="*/ 2919116 h 4379920"/>
                <a:gd name="connsiteX6" fmla="*/ 592251 w 4809278"/>
                <a:gd name="connsiteY6" fmla="*/ 2928925 h 4379920"/>
                <a:gd name="connsiteX7" fmla="*/ 589765 w 4809278"/>
                <a:gd name="connsiteY7" fmla="*/ 2923509 h 4379920"/>
                <a:gd name="connsiteX8" fmla="*/ 588884 w 4809278"/>
                <a:gd name="connsiteY8" fmla="*/ 2920706 h 4379920"/>
                <a:gd name="connsiteX9" fmla="*/ 591259 w 4809278"/>
                <a:gd name="connsiteY9" fmla="*/ 2922450 h 4379920"/>
                <a:gd name="connsiteX10" fmla="*/ 592251 w 4809278"/>
                <a:gd name="connsiteY10" fmla="*/ 2928925 h 4379920"/>
                <a:gd name="connsiteX11" fmla="*/ 649093 w 4809278"/>
                <a:gd name="connsiteY11" fmla="*/ 3148825 h 4379920"/>
                <a:gd name="connsiteX12" fmla="*/ 648407 w 4809278"/>
                <a:gd name="connsiteY12" fmla="*/ 3149760 h 4379920"/>
                <a:gd name="connsiteX13" fmla="*/ 645359 w 4809278"/>
                <a:gd name="connsiteY13" fmla="*/ 3146086 h 4379920"/>
                <a:gd name="connsiteX14" fmla="*/ 649093 w 4809278"/>
                <a:gd name="connsiteY14" fmla="*/ 3148825 h 4379920"/>
                <a:gd name="connsiteX15" fmla="*/ 740655 w 4809278"/>
                <a:gd name="connsiteY15" fmla="*/ 3227523 h 4379920"/>
                <a:gd name="connsiteX16" fmla="*/ 739131 w 4809278"/>
                <a:gd name="connsiteY16" fmla="*/ 3225687 h 4379920"/>
                <a:gd name="connsiteX17" fmla="*/ 739357 w 4809278"/>
                <a:gd name="connsiteY17" fmla="*/ 3223710 h 4379920"/>
                <a:gd name="connsiteX18" fmla="*/ 850810 w 4809278"/>
                <a:gd name="connsiteY18" fmla="*/ 3406085 h 4379920"/>
                <a:gd name="connsiteX19" fmla="*/ 785905 w 4809278"/>
                <a:gd name="connsiteY19" fmla="*/ 3306718 h 4379920"/>
                <a:gd name="connsiteX20" fmla="*/ 750861 w 4809278"/>
                <a:gd name="connsiteY20" fmla="*/ 3229267 h 4379920"/>
                <a:gd name="connsiteX21" fmla="*/ 747128 w 4809278"/>
                <a:gd name="connsiteY21" fmla="*/ 3226528 h 4379920"/>
                <a:gd name="connsiteX22" fmla="*/ 746137 w 4809278"/>
                <a:gd name="connsiteY22" fmla="*/ 3220053 h 4379920"/>
                <a:gd name="connsiteX23" fmla="*/ 739662 w 4809278"/>
                <a:gd name="connsiteY23" fmla="*/ 3221049 h 4379920"/>
                <a:gd name="connsiteX24" fmla="*/ 739357 w 4809278"/>
                <a:gd name="connsiteY24" fmla="*/ 3223710 h 4379920"/>
                <a:gd name="connsiteX25" fmla="*/ 728606 w 4809278"/>
                <a:gd name="connsiteY25" fmla="*/ 3192098 h 4379920"/>
                <a:gd name="connsiteX26" fmla="*/ 704618 w 4809278"/>
                <a:gd name="connsiteY26" fmla="*/ 3143598 h 4379920"/>
                <a:gd name="connsiteX27" fmla="*/ 699895 w 4809278"/>
                <a:gd name="connsiteY27" fmla="*/ 3134383 h 4379920"/>
                <a:gd name="connsiteX28" fmla="*/ 698904 w 4809278"/>
                <a:gd name="connsiteY28" fmla="*/ 3127908 h 4379920"/>
                <a:gd name="connsiteX29" fmla="*/ 688698 w 4809278"/>
                <a:gd name="connsiteY29" fmla="*/ 3126165 h 4379920"/>
                <a:gd name="connsiteX30" fmla="*/ 681003 w 4809278"/>
                <a:gd name="connsiteY30" fmla="*/ 3097525 h 4379920"/>
                <a:gd name="connsiteX31" fmla="*/ 586536 w 4809278"/>
                <a:gd name="connsiteY31" fmla="*/ 2913235 h 4379920"/>
                <a:gd name="connsiteX32" fmla="*/ 588884 w 4809278"/>
                <a:gd name="connsiteY32" fmla="*/ 2920706 h 4379920"/>
                <a:gd name="connsiteX33" fmla="*/ 587527 w 4809278"/>
                <a:gd name="connsiteY33" fmla="*/ 2919710 h 4379920"/>
                <a:gd name="connsiteX34" fmla="*/ 582804 w 4809278"/>
                <a:gd name="connsiteY34" fmla="*/ 2910496 h 4379920"/>
                <a:gd name="connsiteX35" fmla="*/ 580062 w 4809278"/>
                <a:gd name="connsiteY35" fmla="*/ 2914231 h 4379920"/>
                <a:gd name="connsiteX36" fmla="*/ 581146 w 4809278"/>
                <a:gd name="connsiteY36" fmla="*/ 2919116 h 4379920"/>
                <a:gd name="connsiteX37" fmla="*/ 570607 w 4809278"/>
                <a:gd name="connsiteY37" fmla="*/ 2906574 h 4379920"/>
                <a:gd name="connsiteX38" fmla="*/ 555686 w 4809278"/>
                <a:gd name="connsiteY38" fmla="*/ 2884845 h 4379920"/>
                <a:gd name="connsiteX39" fmla="*/ 559418 w 4809278"/>
                <a:gd name="connsiteY39" fmla="*/ 2887585 h 4379920"/>
                <a:gd name="connsiteX40" fmla="*/ 554694 w 4809278"/>
                <a:gd name="connsiteY40" fmla="*/ 2878370 h 4379920"/>
                <a:gd name="connsiteX41" fmla="*/ 553704 w 4809278"/>
                <a:gd name="connsiteY41" fmla="*/ 2871895 h 4379920"/>
                <a:gd name="connsiteX42" fmla="*/ 526400 w 4809278"/>
                <a:gd name="connsiteY42" fmla="*/ 2804436 h 4379920"/>
                <a:gd name="connsiteX43" fmla="*/ 518146 w 4809278"/>
                <a:gd name="connsiteY43" fmla="*/ 2748060 h 4379920"/>
                <a:gd name="connsiteX44" fmla="*/ 518198 w 4809278"/>
                <a:gd name="connsiteY44" fmla="*/ 2748122 h 4379920"/>
                <a:gd name="connsiteX45" fmla="*/ 524671 w 4809278"/>
                <a:gd name="connsiteY45" fmla="*/ 2747127 h 4379920"/>
                <a:gd name="connsiteX46" fmla="*/ 520940 w 4809278"/>
                <a:gd name="connsiteY46" fmla="*/ 2744388 h 4379920"/>
                <a:gd name="connsiteX47" fmla="*/ 517207 w 4809278"/>
                <a:gd name="connsiteY47" fmla="*/ 2741648 h 4379920"/>
                <a:gd name="connsiteX48" fmla="*/ 516217 w 4809278"/>
                <a:gd name="connsiteY48" fmla="*/ 2735173 h 4379920"/>
                <a:gd name="connsiteX49" fmla="*/ 511263 w 4809278"/>
                <a:gd name="connsiteY49" fmla="*/ 2702797 h 4379920"/>
                <a:gd name="connsiteX50" fmla="*/ 509512 w 4809278"/>
                <a:gd name="connsiteY50" fmla="*/ 2713009 h 4379920"/>
                <a:gd name="connsiteX51" fmla="*/ 505778 w 4809278"/>
                <a:gd name="connsiteY51" fmla="*/ 2710269 h 4379920"/>
                <a:gd name="connsiteX52" fmla="*/ 502046 w 4809278"/>
                <a:gd name="connsiteY52" fmla="*/ 2707529 h 4379920"/>
                <a:gd name="connsiteX53" fmla="*/ 503038 w 4809278"/>
                <a:gd name="connsiteY53" fmla="*/ 2714004 h 4379920"/>
                <a:gd name="connsiteX54" fmla="*/ 487877 w 4809278"/>
                <a:gd name="connsiteY54" fmla="*/ 2679885 h 4379920"/>
                <a:gd name="connsiteX55" fmla="*/ 491609 w 4809278"/>
                <a:gd name="connsiteY55" fmla="*/ 2682626 h 4379920"/>
                <a:gd name="connsiteX56" fmla="*/ 492599 w 4809278"/>
                <a:gd name="connsiteY56" fmla="*/ 2689100 h 4379920"/>
                <a:gd name="connsiteX57" fmla="*/ 496333 w 4809278"/>
                <a:gd name="connsiteY57" fmla="*/ 2691840 h 4379920"/>
                <a:gd name="connsiteX58" fmla="*/ 494351 w 4809278"/>
                <a:gd name="connsiteY58" fmla="*/ 2678890 h 4379920"/>
                <a:gd name="connsiteX59" fmla="*/ 493360 w 4809278"/>
                <a:gd name="connsiteY59" fmla="*/ 2672415 h 4379920"/>
                <a:gd name="connsiteX60" fmla="*/ 491907 w 4809278"/>
                <a:gd name="connsiteY60" fmla="*/ 2619618 h 4379920"/>
                <a:gd name="connsiteX61" fmla="*/ 466310 w 4809278"/>
                <a:gd name="connsiteY61" fmla="*/ 2560597 h 4379920"/>
                <a:gd name="connsiteX62" fmla="*/ 469052 w 4809278"/>
                <a:gd name="connsiteY62" fmla="*/ 2556861 h 4379920"/>
                <a:gd name="connsiteX63" fmla="*/ 464328 w 4809278"/>
                <a:gd name="connsiteY63" fmla="*/ 2547646 h 4379920"/>
                <a:gd name="connsiteX64" fmla="*/ 467070 w 4809278"/>
                <a:gd name="connsiteY64" fmla="*/ 2543911 h 4379920"/>
                <a:gd name="connsiteX65" fmla="*/ 463337 w 4809278"/>
                <a:gd name="connsiteY65" fmla="*/ 2541171 h 4379920"/>
                <a:gd name="connsiteX66" fmla="*/ 454651 w 4809278"/>
                <a:gd name="connsiteY66" fmla="*/ 2506057 h 4379920"/>
                <a:gd name="connsiteX67" fmla="*/ 450158 w 4809278"/>
                <a:gd name="connsiteY67" fmla="*/ 2520003 h 4379920"/>
                <a:gd name="connsiteX68" fmla="*/ 446426 w 4809278"/>
                <a:gd name="connsiteY68" fmla="*/ 2517263 h 4379920"/>
                <a:gd name="connsiteX69" fmla="*/ 447417 w 4809278"/>
                <a:gd name="connsiteY69" fmla="*/ 2523739 h 4379920"/>
                <a:gd name="connsiteX70" fmla="*/ 444675 w 4809278"/>
                <a:gd name="connsiteY70" fmla="*/ 2527474 h 4379920"/>
                <a:gd name="connsiteX71" fmla="*/ 434006 w 4809278"/>
                <a:gd name="connsiteY71" fmla="*/ 2479410 h 4379920"/>
                <a:gd name="connsiteX72" fmla="*/ 446956 w 4809278"/>
                <a:gd name="connsiteY72" fmla="*/ 2477418 h 4379920"/>
                <a:gd name="connsiteX73" fmla="*/ 446263 w 4809278"/>
                <a:gd name="connsiteY73" fmla="*/ 2407937 h 4379920"/>
                <a:gd name="connsiteX74" fmla="*/ 425388 w 4809278"/>
                <a:gd name="connsiteY74" fmla="*/ 2358129 h 4379920"/>
                <a:gd name="connsiteX75" fmla="*/ 421955 w 4809278"/>
                <a:gd name="connsiteY75" fmla="*/ 2292382 h 4379920"/>
                <a:gd name="connsiteX76" fmla="*/ 407784 w 4809278"/>
                <a:gd name="connsiteY76" fmla="*/ 2264739 h 4379920"/>
                <a:gd name="connsiteX77" fmla="*/ 374857 w 4809278"/>
                <a:gd name="connsiteY77" fmla="*/ 2027904 h 4379920"/>
                <a:gd name="connsiteX78" fmla="*/ 373500 w 4809278"/>
                <a:gd name="connsiteY78" fmla="*/ 2170602 h 4379920"/>
                <a:gd name="connsiteX79" fmla="*/ 401772 w 4809278"/>
                <a:gd name="connsiteY79" fmla="*/ 2312055 h 4379920"/>
                <a:gd name="connsiteX80" fmla="*/ 398039 w 4809278"/>
                <a:gd name="connsiteY80" fmla="*/ 2309317 h 4379920"/>
                <a:gd name="connsiteX81" fmla="*/ 393316 w 4809278"/>
                <a:gd name="connsiteY81" fmla="*/ 2300103 h 4379920"/>
                <a:gd name="connsiteX82" fmla="*/ 394308 w 4809278"/>
                <a:gd name="connsiteY82" fmla="*/ 2306577 h 4379920"/>
                <a:gd name="connsiteX83" fmla="*/ 392555 w 4809278"/>
                <a:gd name="connsiteY83" fmla="*/ 2316787 h 4379920"/>
                <a:gd name="connsiteX84" fmla="*/ 389584 w 4809278"/>
                <a:gd name="connsiteY84" fmla="*/ 2297362 h 4379920"/>
                <a:gd name="connsiteX85" fmla="*/ 399193 w 4809278"/>
                <a:gd name="connsiteY85" fmla="*/ 2425118 h 4379920"/>
                <a:gd name="connsiteX86" fmla="*/ 443386 w 4809278"/>
                <a:gd name="connsiteY86" fmla="*/ 2584006 h 4379920"/>
                <a:gd name="connsiteX87" fmla="*/ 473178 w 4809278"/>
                <a:gd name="connsiteY87" fmla="*/ 2692089 h 4379920"/>
                <a:gd name="connsiteX88" fmla="*/ 514927 w 4809278"/>
                <a:gd name="connsiteY88" fmla="*/ 2791705 h 4379920"/>
                <a:gd name="connsiteX89" fmla="*/ 547230 w 4809278"/>
                <a:gd name="connsiteY89" fmla="*/ 2872891 h 4379920"/>
                <a:gd name="connsiteX90" fmla="*/ 548220 w 4809278"/>
                <a:gd name="connsiteY90" fmla="*/ 2879367 h 4379920"/>
                <a:gd name="connsiteX91" fmla="*/ 552943 w 4809278"/>
                <a:gd name="connsiteY91" fmla="*/ 2888580 h 4379920"/>
                <a:gd name="connsiteX92" fmla="*/ 645659 w 4809278"/>
                <a:gd name="connsiteY92" fmla="*/ 3083080 h 4379920"/>
                <a:gd name="connsiteX93" fmla="*/ 626236 w 4809278"/>
                <a:gd name="connsiteY93" fmla="*/ 3086068 h 4379920"/>
                <a:gd name="connsiteX94" fmla="*/ 631190 w 4809278"/>
                <a:gd name="connsiteY94" fmla="*/ 3118443 h 4379920"/>
                <a:gd name="connsiteX95" fmla="*/ 626467 w 4809278"/>
                <a:gd name="connsiteY95" fmla="*/ 3109229 h 4379920"/>
                <a:gd name="connsiteX96" fmla="*/ 621743 w 4809278"/>
                <a:gd name="connsiteY96" fmla="*/ 3100014 h 4379920"/>
                <a:gd name="connsiteX97" fmla="*/ 622735 w 4809278"/>
                <a:gd name="connsiteY97" fmla="*/ 3106489 h 4379920"/>
                <a:gd name="connsiteX98" fmla="*/ 627457 w 4809278"/>
                <a:gd name="connsiteY98" fmla="*/ 3115704 h 4379920"/>
                <a:gd name="connsiteX99" fmla="*/ 628449 w 4809278"/>
                <a:gd name="connsiteY99" fmla="*/ 3122179 h 4379920"/>
                <a:gd name="connsiteX100" fmla="*/ 638886 w 4809278"/>
                <a:gd name="connsiteY100" fmla="*/ 3147083 h 4379920"/>
                <a:gd name="connsiteX101" fmla="*/ 642618 w 4809278"/>
                <a:gd name="connsiteY101" fmla="*/ 3149822 h 4379920"/>
                <a:gd name="connsiteX102" fmla="*/ 646351 w 4809278"/>
                <a:gd name="connsiteY102" fmla="*/ 3152562 h 4379920"/>
                <a:gd name="connsiteX103" fmla="*/ 646693 w 4809278"/>
                <a:gd name="connsiteY103" fmla="*/ 3152095 h 4379920"/>
                <a:gd name="connsiteX104" fmla="*/ 648407 w 4809278"/>
                <a:gd name="connsiteY104" fmla="*/ 3149760 h 4379920"/>
                <a:gd name="connsiteX105" fmla="*/ 651455 w 4809278"/>
                <a:gd name="connsiteY105" fmla="*/ 3153434 h 4379920"/>
                <a:gd name="connsiteX106" fmla="*/ 657548 w 4809278"/>
                <a:gd name="connsiteY106" fmla="*/ 3160780 h 4379920"/>
                <a:gd name="connsiteX107" fmla="*/ 660060 w 4809278"/>
                <a:gd name="connsiteY107" fmla="*/ 3133884 h 4379920"/>
                <a:gd name="connsiteX108" fmla="*/ 684435 w 4809278"/>
                <a:gd name="connsiteY108" fmla="*/ 3163270 h 4379920"/>
                <a:gd name="connsiteX109" fmla="*/ 690910 w 4809278"/>
                <a:gd name="connsiteY109" fmla="*/ 3162275 h 4379920"/>
                <a:gd name="connsiteX110" fmla="*/ 688168 w 4809278"/>
                <a:gd name="connsiteY110" fmla="*/ 3166011 h 4379920"/>
                <a:gd name="connsiteX111" fmla="*/ 691900 w 4809278"/>
                <a:gd name="connsiteY111" fmla="*/ 3168750 h 4379920"/>
                <a:gd name="connsiteX112" fmla="*/ 695633 w 4809278"/>
                <a:gd name="connsiteY112" fmla="*/ 3171489 h 4379920"/>
                <a:gd name="connsiteX113" fmla="*/ 699366 w 4809278"/>
                <a:gd name="connsiteY113" fmla="*/ 3174229 h 4379920"/>
                <a:gd name="connsiteX114" fmla="*/ 738903 w 4809278"/>
                <a:gd name="connsiteY114" fmla="*/ 3237734 h 4379920"/>
                <a:gd name="connsiteX115" fmla="*/ 741645 w 4809278"/>
                <a:gd name="connsiteY115" fmla="*/ 3233998 h 4379920"/>
                <a:gd name="connsiteX116" fmla="*/ 742636 w 4809278"/>
                <a:gd name="connsiteY116" fmla="*/ 3240474 h 4379920"/>
                <a:gd name="connsiteX117" fmla="*/ 748349 w 4809278"/>
                <a:gd name="connsiteY117" fmla="*/ 3256163 h 4379920"/>
                <a:gd name="connsiteX118" fmla="*/ 754824 w 4809278"/>
                <a:gd name="connsiteY118" fmla="*/ 3255167 h 4379920"/>
                <a:gd name="connsiteX119" fmla="*/ 786136 w 4809278"/>
                <a:gd name="connsiteY119" fmla="*/ 3329879 h 4379920"/>
                <a:gd name="connsiteX120" fmla="*/ 850810 w 4809278"/>
                <a:gd name="connsiteY120" fmla="*/ 3406085 h 4379920"/>
                <a:gd name="connsiteX121" fmla="*/ 1572411 w 4809278"/>
                <a:gd name="connsiteY121" fmla="*/ 4078582 h 4379920"/>
                <a:gd name="connsiteX122" fmla="*/ 1540366 w 4809278"/>
                <a:gd name="connsiteY122" fmla="*/ 4059204 h 4379920"/>
                <a:gd name="connsiteX123" fmla="*/ 1496795 w 4809278"/>
                <a:gd name="connsiteY123" fmla="*/ 4063590 h 4379920"/>
                <a:gd name="connsiteX124" fmla="*/ 1520184 w 4809278"/>
                <a:gd name="connsiteY124" fmla="*/ 4031188 h 4379920"/>
                <a:gd name="connsiteX125" fmla="*/ 1426888 w 4809278"/>
                <a:gd name="connsiteY125" fmla="*/ 4016254 h 4379920"/>
                <a:gd name="connsiteX126" fmla="*/ 1302012 w 4809278"/>
                <a:gd name="connsiteY126" fmla="*/ 4026873 h 4379920"/>
                <a:gd name="connsiteX127" fmla="*/ 1372236 w 4809278"/>
                <a:gd name="connsiteY127" fmla="*/ 4049419 h 4379920"/>
                <a:gd name="connsiteX128" fmla="*/ 1462972 w 4809278"/>
                <a:gd name="connsiteY128" fmla="*/ 4069635 h 4379920"/>
                <a:gd name="connsiteX129" fmla="*/ 1572411 w 4809278"/>
                <a:gd name="connsiteY129" fmla="*/ 4078582 h 4379920"/>
                <a:gd name="connsiteX130" fmla="*/ 3123180 w 4809278"/>
                <a:gd name="connsiteY130" fmla="*/ 4003152 h 4379920"/>
                <a:gd name="connsiteX131" fmla="*/ 3108653 w 4809278"/>
                <a:gd name="connsiteY131" fmla="*/ 4008531 h 4379920"/>
                <a:gd name="connsiteX132" fmla="*/ 3117774 w 4809278"/>
                <a:gd name="connsiteY132" fmla="*/ 3999963 h 4379920"/>
                <a:gd name="connsiteX133" fmla="*/ 3234673 w 4809278"/>
                <a:gd name="connsiteY133" fmla="*/ 3964303 h 4379920"/>
                <a:gd name="connsiteX134" fmla="*/ 2830129 w 4809278"/>
                <a:gd name="connsiteY134" fmla="*/ 3948864 h 4379920"/>
                <a:gd name="connsiteX135" fmla="*/ 2874332 w 4809278"/>
                <a:gd name="connsiteY135" fmla="*/ 3984233 h 4379920"/>
                <a:gd name="connsiteX136" fmla="*/ 2598607 w 4809278"/>
                <a:gd name="connsiteY136" fmla="*/ 4032935 h 4379920"/>
                <a:gd name="connsiteX137" fmla="*/ 2485972 w 4809278"/>
                <a:gd name="connsiteY137" fmla="*/ 4049684 h 4379920"/>
                <a:gd name="connsiteX138" fmla="*/ 2447334 w 4809278"/>
                <a:gd name="connsiteY138" fmla="*/ 4051989 h 4379920"/>
                <a:gd name="connsiteX139" fmla="*/ 2249852 w 4809278"/>
                <a:gd name="connsiteY139" fmla="*/ 4027867 h 4379920"/>
                <a:gd name="connsiteX140" fmla="*/ 2201479 w 4809278"/>
                <a:gd name="connsiteY140" fmla="*/ 4024244 h 4379920"/>
                <a:gd name="connsiteX141" fmla="*/ 1845915 w 4809278"/>
                <a:gd name="connsiteY141" fmla="*/ 3955539 h 4379920"/>
                <a:gd name="connsiteX142" fmla="*/ 1749075 w 4809278"/>
                <a:gd name="connsiteY142" fmla="*/ 3915596 h 4379920"/>
                <a:gd name="connsiteX143" fmla="*/ 1692952 w 4809278"/>
                <a:gd name="connsiteY143" fmla="*/ 3907101 h 4379920"/>
                <a:gd name="connsiteX144" fmla="*/ 1696280 w 4809278"/>
                <a:gd name="connsiteY144" fmla="*/ 3907831 h 4379920"/>
                <a:gd name="connsiteX145" fmla="*/ 1690565 w 4809278"/>
                <a:gd name="connsiteY145" fmla="*/ 3908524 h 4379920"/>
                <a:gd name="connsiteX146" fmla="*/ 1676708 w 4809278"/>
                <a:gd name="connsiteY146" fmla="*/ 3916786 h 4379920"/>
                <a:gd name="connsiteX147" fmla="*/ 1679261 w 4809278"/>
                <a:gd name="connsiteY147" fmla="*/ 3920915 h 4379920"/>
                <a:gd name="connsiteX148" fmla="*/ 1697480 w 4809278"/>
                <a:gd name="connsiteY148" fmla="*/ 3931932 h 4379920"/>
                <a:gd name="connsiteX149" fmla="*/ 1742282 w 4809278"/>
                <a:gd name="connsiteY149" fmla="*/ 3944273 h 4379920"/>
                <a:gd name="connsiteX150" fmla="*/ 1736705 w 4809278"/>
                <a:gd name="connsiteY150" fmla="*/ 3944553 h 4379920"/>
                <a:gd name="connsiteX151" fmla="*/ 1559512 w 4809278"/>
                <a:gd name="connsiteY151" fmla="*/ 3900044 h 4379920"/>
                <a:gd name="connsiteX152" fmla="*/ 1577836 w 4809278"/>
                <a:gd name="connsiteY152" fmla="*/ 3901038 h 4379920"/>
                <a:gd name="connsiteX153" fmla="*/ 1641756 w 4809278"/>
                <a:gd name="connsiteY153" fmla="*/ 3901553 h 4379920"/>
                <a:gd name="connsiteX154" fmla="*/ 1578838 w 4809278"/>
                <a:gd name="connsiteY154" fmla="*/ 3882713 h 4379920"/>
                <a:gd name="connsiteX155" fmla="*/ 1579841 w 4809278"/>
                <a:gd name="connsiteY155" fmla="*/ 3864389 h 4379920"/>
                <a:gd name="connsiteX156" fmla="*/ 1535433 w 4809278"/>
                <a:gd name="connsiteY156" fmla="*/ 3853763 h 4379920"/>
                <a:gd name="connsiteX157" fmla="*/ 1492775 w 4809278"/>
                <a:gd name="connsiteY157" fmla="*/ 3843447 h 4379920"/>
                <a:gd name="connsiteX158" fmla="*/ 1404328 w 4809278"/>
                <a:gd name="connsiteY158" fmla="*/ 3840835 h 4379920"/>
                <a:gd name="connsiteX159" fmla="*/ 1458222 w 4809278"/>
                <a:gd name="connsiteY159" fmla="*/ 3881878 h 4379920"/>
                <a:gd name="connsiteX160" fmla="*/ 1605871 w 4809278"/>
                <a:gd name="connsiteY160" fmla="*/ 3971909 h 4379920"/>
                <a:gd name="connsiteX161" fmla="*/ 1847189 w 4809278"/>
                <a:gd name="connsiteY161" fmla="*/ 4062198 h 4379920"/>
                <a:gd name="connsiteX162" fmla="*/ 2084851 w 4809278"/>
                <a:gd name="connsiteY162" fmla="*/ 4122665 h 4379920"/>
                <a:gd name="connsiteX163" fmla="*/ 2145122 w 4809278"/>
                <a:gd name="connsiteY163" fmla="*/ 4087602 h 4379920"/>
                <a:gd name="connsiteX164" fmla="*/ 2207994 w 4809278"/>
                <a:gd name="connsiteY164" fmla="*/ 4104781 h 4379920"/>
                <a:gd name="connsiteX165" fmla="*/ 2211715 w 4809278"/>
                <a:gd name="connsiteY165" fmla="*/ 4105153 h 4379920"/>
                <a:gd name="connsiteX166" fmla="*/ 2208907 w 4809278"/>
                <a:gd name="connsiteY166" fmla="*/ 4108839 h 4379920"/>
                <a:gd name="connsiteX167" fmla="*/ 2213314 w 4809278"/>
                <a:gd name="connsiteY167" fmla="*/ 4108100 h 4379920"/>
                <a:gd name="connsiteX168" fmla="*/ 2206698 w 4809278"/>
                <a:gd name="connsiteY168" fmla="*/ 4111740 h 4379920"/>
                <a:gd name="connsiteX169" fmla="*/ 2193879 w 4809278"/>
                <a:gd name="connsiteY169" fmla="*/ 4128575 h 4379920"/>
                <a:gd name="connsiteX170" fmla="*/ 2199006 w 4809278"/>
                <a:gd name="connsiteY170" fmla="*/ 4132351 h 4379920"/>
                <a:gd name="connsiteX171" fmla="*/ 2226569 w 4809278"/>
                <a:gd name="connsiteY171" fmla="*/ 4136839 h 4379920"/>
                <a:gd name="connsiteX172" fmla="*/ 2662085 w 4809278"/>
                <a:gd name="connsiteY172" fmla="*/ 4068264 h 4379920"/>
                <a:gd name="connsiteX173" fmla="*/ 3079911 w 4809278"/>
                <a:gd name="connsiteY173" fmla="*/ 4021798 h 4379920"/>
                <a:gd name="connsiteX174" fmla="*/ 3090961 w 4809278"/>
                <a:gd name="connsiteY174" fmla="*/ 4030641 h 4379920"/>
                <a:gd name="connsiteX175" fmla="*/ 3099807 w 4809278"/>
                <a:gd name="connsiteY175" fmla="*/ 4019586 h 4379920"/>
                <a:gd name="connsiteX176" fmla="*/ 3139600 w 4809278"/>
                <a:gd name="connsiteY176" fmla="*/ 4015161 h 4379920"/>
                <a:gd name="connsiteX177" fmla="*/ 3128550 w 4809278"/>
                <a:gd name="connsiteY177" fmla="*/ 4006319 h 4379920"/>
                <a:gd name="connsiteX178" fmla="*/ 3123180 w 4809278"/>
                <a:gd name="connsiteY178" fmla="*/ 4003152 h 4379920"/>
                <a:gd name="connsiteX179" fmla="*/ 3143267 w 4809278"/>
                <a:gd name="connsiteY179" fmla="*/ 3995712 h 4379920"/>
                <a:gd name="connsiteX180" fmla="*/ 3234673 w 4809278"/>
                <a:gd name="connsiteY180" fmla="*/ 3964303 h 4379920"/>
                <a:gd name="connsiteX181" fmla="*/ 4660534 w 4809278"/>
                <a:gd name="connsiteY181" fmla="*/ 3048064 h 4379920"/>
                <a:gd name="connsiteX182" fmla="*/ 4582830 w 4809278"/>
                <a:gd name="connsiteY182" fmla="*/ 3128761 h 4379920"/>
                <a:gd name="connsiteX183" fmla="*/ 4421763 w 4809278"/>
                <a:gd name="connsiteY183" fmla="*/ 3294702 h 4379920"/>
                <a:gd name="connsiteX184" fmla="*/ 4423728 w 4809278"/>
                <a:gd name="connsiteY184" fmla="*/ 3316761 h 4379920"/>
                <a:gd name="connsiteX185" fmla="*/ 4400496 w 4809278"/>
                <a:gd name="connsiteY185" fmla="*/ 3413324 h 4379920"/>
                <a:gd name="connsiteX186" fmla="*/ 4129751 w 4809278"/>
                <a:gd name="connsiteY186" fmla="*/ 3601666 h 4379920"/>
                <a:gd name="connsiteX187" fmla="*/ 3879654 w 4809278"/>
                <a:gd name="connsiteY187" fmla="*/ 3811919 h 4379920"/>
                <a:gd name="connsiteX188" fmla="*/ 3863502 w 4809278"/>
                <a:gd name="connsiteY188" fmla="*/ 3823465 h 4379920"/>
                <a:gd name="connsiteX189" fmla="*/ 3787169 w 4809278"/>
                <a:gd name="connsiteY189" fmla="*/ 3902523 h 4379920"/>
                <a:gd name="connsiteX190" fmla="*/ 3451470 w 4809278"/>
                <a:gd name="connsiteY190" fmla="*/ 4076440 h 4379920"/>
                <a:gd name="connsiteX191" fmla="*/ 3337453 w 4809278"/>
                <a:gd name="connsiteY191" fmla="*/ 4129548 h 4379920"/>
                <a:gd name="connsiteX192" fmla="*/ 2749638 w 4809278"/>
                <a:gd name="connsiteY192" fmla="*/ 4320867 h 4379920"/>
                <a:gd name="connsiteX193" fmla="*/ 2625545 w 4809278"/>
                <a:gd name="connsiteY193" fmla="*/ 4351630 h 4379920"/>
                <a:gd name="connsiteX194" fmla="*/ 2546205 w 4809278"/>
                <a:gd name="connsiteY194" fmla="*/ 4379920 h 4379920"/>
                <a:gd name="connsiteX195" fmla="*/ 2293089 w 4809278"/>
                <a:gd name="connsiteY195" fmla="*/ 4346377 h 4379920"/>
                <a:gd name="connsiteX196" fmla="*/ 2106256 w 4809278"/>
                <a:gd name="connsiteY196" fmla="*/ 4347860 h 4379920"/>
                <a:gd name="connsiteX197" fmla="*/ 1990185 w 4809278"/>
                <a:gd name="connsiteY197" fmla="*/ 4326870 h 4379920"/>
                <a:gd name="connsiteX198" fmla="*/ 1815397 w 4809278"/>
                <a:gd name="connsiteY198" fmla="*/ 4270686 h 4379920"/>
                <a:gd name="connsiteX199" fmla="*/ 1330669 w 4809278"/>
                <a:gd name="connsiteY199" fmla="*/ 4104664 h 4379920"/>
                <a:gd name="connsiteX200" fmla="*/ 1256989 w 4809278"/>
                <a:gd name="connsiteY200" fmla="*/ 4077371 h 4379920"/>
                <a:gd name="connsiteX201" fmla="*/ 1183150 w 4809278"/>
                <a:gd name="connsiteY201" fmla="*/ 4036955 h 4379920"/>
                <a:gd name="connsiteX202" fmla="*/ 1168340 w 4809278"/>
                <a:gd name="connsiteY202" fmla="*/ 4012504 h 4379920"/>
                <a:gd name="connsiteX203" fmla="*/ 1206640 w 4809278"/>
                <a:gd name="connsiteY203" fmla="*/ 3999996 h 4379920"/>
                <a:gd name="connsiteX204" fmla="*/ 1210194 w 4809278"/>
                <a:gd name="connsiteY204" fmla="*/ 4000185 h 4379920"/>
                <a:gd name="connsiteX205" fmla="*/ 1248086 w 4809278"/>
                <a:gd name="connsiteY205" fmla="*/ 4011463 h 4379920"/>
                <a:gd name="connsiteX206" fmla="*/ 1268486 w 4809278"/>
                <a:gd name="connsiteY206" fmla="*/ 4019248 h 4379920"/>
                <a:gd name="connsiteX207" fmla="*/ 1291826 w 4809278"/>
                <a:gd name="connsiteY207" fmla="*/ 4014642 h 4379920"/>
                <a:gd name="connsiteX208" fmla="*/ 1282118 w 4809278"/>
                <a:gd name="connsiteY208" fmla="*/ 3990747 h 4379920"/>
                <a:gd name="connsiteX209" fmla="*/ 1273560 w 4809278"/>
                <a:gd name="connsiteY209" fmla="*/ 3985445 h 4379920"/>
                <a:gd name="connsiteX210" fmla="*/ 1266462 w 4809278"/>
                <a:gd name="connsiteY210" fmla="*/ 3979509 h 4379920"/>
                <a:gd name="connsiteX211" fmla="*/ 1254114 w 4809278"/>
                <a:gd name="connsiteY211" fmla="*/ 3954332 h 4379920"/>
                <a:gd name="connsiteX212" fmla="*/ 1186093 w 4809278"/>
                <a:gd name="connsiteY212" fmla="*/ 3922493 h 4379920"/>
                <a:gd name="connsiteX213" fmla="*/ 1148191 w 4809278"/>
                <a:gd name="connsiteY213" fmla="*/ 3916773 h 4379920"/>
                <a:gd name="connsiteX214" fmla="*/ 975926 w 4809278"/>
                <a:gd name="connsiteY214" fmla="*/ 3775472 h 4379920"/>
                <a:gd name="connsiteX215" fmla="*/ 762058 w 4809278"/>
                <a:gd name="connsiteY215" fmla="*/ 3558543 h 4379920"/>
                <a:gd name="connsiteX216" fmla="*/ 590014 w 4809278"/>
                <a:gd name="connsiteY216" fmla="*/ 3345973 h 4379920"/>
                <a:gd name="connsiteX217" fmla="*/ 494854 w 4809278"/>
                <a:gd name="connsiteY217" fmla="*/ 3202350 h 4379920"/>
                <a:gd name="connsiteX218" fmla="*/ 442093 w 4809278"/>
                <a:gd name="connsiteY218" fmla="*/ 3148940 h 4379920"/>
                <a:gd name="connsiteX219" fmla="*/ 425307 w 4809278"/>
                <a:gd name="connsiteY219" fmla="*/ 3107989 h 4379920"/>
                <a:gd name="connsiteX220" fmla="*/ 432133 w 4809278"/>
                <a:gd name="connsiteY220" fmla="*/ 3212991 h 4379920"/>
                <a:gd name="connsiteX221" fmla="*/ 597269 w 4809278"/>
                <a:gd name="connsiteY221" fmla="*/ 3416070 h 4379920"/>
                <a:gd name="connsiteX222" fmla="*/ 646515 w 4809278"/>
                <a:gd name="connsiteY222" fmla="*/ 3498091 h 4379920"/>
                <a:gd name="connsiteX223" fmla="*/ 631308 w 4809278"/>
                <a:gd name="connsiteY223" fmla="*/ 3491866 h 4379920"/>
                <a:gd name="connsiteX224" fmla="*/ 616823 w 4809278"/>
                <a:gd name="connsiteY224" fmla="*/ 3488104 h 4379920"/>
                <a:gd name="connsiteX225" fmla="*/ 513324 w 4809278"/>
                <a:gd name="connsiteY225" fmla="*/ 3369984 h 4379920"/>
                <a:gd name="connsiteX226" fmla="*/ 596531 w 4809278"/>
                <a:gd name="connsiteY226" fmla="*/ 3521241 h 4379920"/>
                <a:gd name="connsiteX227" fmla="*/ 642552 w 4809278"/>
                <a:gd name="connsiteY227" fmla="*/ 3572725 h 4379920"/>
                <a:gd name="connsiteX228" fmla="*/ 654225 w 4809278"/>
                <a:gd name="connsiteY228" fmla="*/ 3618679 h 4379920"/>
                <a:gd name="connsiteX229" fmla="*/ 574521 w 4809278"/>
                <a:gd name="connsiteY229" fmla="*/ 3546445 h 4379920"/>
                <a:gd name="connsiteX230" fmla="*/ 418986 w 4809278"/>
                <a:gd name="connsiteY230" fmla="*/ 3326341 h 4379920"/>
                <a:gd name="connsiteX231" fmla="*/ 327047 w 4809278"/>
                <a:gd name="connsiteY231" fmla="*/ 3065705 h 4379920"/>
                <a:gd name="connsiteX232" fmla="*/ 279004 w 4809278"/>
                <a:gd name="connsiteY232" fmla="*/ 2923444 h 4379920"/>
                <a:gd name="connsiteX233" fmla="*/ 252761 w 4809278"/>
                <a:gd name="connsiteY233" fmla="*/ 2770653 h 4379920"/>
                <a:gd name="connsiteX234" fmla="*/ 263434 w 4809278"/>
                <a:gd name="connsiteY234" fmla="*/ 2714623 h 4379920"/>
                <a:gd name="connsiteX235" fmla="*/ 267339 w 4809278"/>
                <a:gd name="connsiteY235" fmla="*/ 2622308 h 4379920"/>
                <a:gd name="connsiteX236" fmla="*/ 269017 w 4809278"/>
                <a:gd name="connsiteY236" fmla="*/ 2601441 h 4379920"/>
                <a:gd name="connsiteX237" fmla="*/ 262942 w 4809278"/>
                <a:gd name="connsiteY237" fmla="*/ 2584296 h 4379920"/>
                <a:gd name="connsiteX238" fmla="*/ 251149 w 4809278"/>
                <a:gd name="connsiteY238" fmla="*/ 2605054 h 4379920"/>
                <a:gd name="connsiteX239" fmla="*/ 249489 w 4809278"/>
                <a:gd name="connsiteY239" fmla="*/ 2614802 h 4379920"/>
                <a:gd name="connsiteX240" fmla="*/ 246740 w 4809278"/>
                <a:gd name="connsiteY240" fmla="*/ 2623638 h 4379920"/>
                <a:gd name="connsiteX241" fmla="*/ 234210 w 4809278"/>
                <a:gd name="connsiteY241" fmla="*/ 2647493 h 4379920"/>
                <a:gd name="connsiteX242" fmla="*/ 226176 w 4809278"/>
                <a:gd name="connsiteY242" fmla="*/ 2704803 h 4379920"/>
                <a:gd name="connsiteX243" fmla="*/ 182938 w 4809278"/>
                <a:gd name="connsiteY243" fmla="*/ 2576768 h 4379920"/>
                <a:gd name="connsiteX244" fmla="*/ 179722 w 4809278"/>
                <a:gd name="connsiteY244" fmla="*/ 2540673 h 4379920"/>
                <a:gd name="connsiteX245" fmla="*/ 175732 w 4809278"/>
                <a:gd name="connsiteY245" fmla="*/ 2529912 h 4379920"/>
                <a:gd name="connsiteX246" fmla="*/ 206103 w 4809278"/>
                <a:gd name="connsiteY246" fmla="*/ 2417049 h 4379920"/>
                <a:gd name="connsiteX247" fmla="*/ 215934 w 4809278"/>
                <a:gd name="connsiteY247" fmla="*/ 2323195 h 4379920"/>
                <a:gd name="connsiteX248" fmla="*/ 196636 w 4809278"/>
                <a:gd name="connsiteY248" fmla="*/ 2310766 h 4379920"/>
                <a:gd name="connsiteX249" fmla="*/ 131109 w 4809278"/>
                <a:gd name="connsiteY249" fmla="*/ 2511147 h 4379920"/>
                <a:gd name="connsiteX250" fmla="*/ 98653 w 4809278"/>
                <a:gd name="connsiteY250" fmla="*/ 2316967 h 4379920"/>
                <a:gd name="connsiteX251" fmla="*/ 60122 w 4809278"/>
                <a:gd name="connsiteY251" fmla="*/ 2105643 h 4379920"/>
                <a:gd name="connsiteX252" fmla="*/ 69192 w 4809278"/>
                <a:gd name="connsiteY252" fmla="*/ 1878455 h 4379920"/>
                <a:gd name="connsiteX253" fmla="*/ 56336 w 4809278"/>
                <a:gd name="connsiteY253" fmla="*/ 1881622 h 4379920"/>
                <a:gd name="connsiteX254" fmla="*/ 58173 w 4809278"/>
                <a:gd name="connsiteY254" fmla="*/ 1873879 h 4379920"/>
                <a:gd name="connsiteX255" fmla="*/ 67270 w 4809278"/>
                <a:gd name="connsiteY255" fmla="*/ 1783123 h 4379920"/>
                <a:gd name="connsiteX256" fmla="*/ 69950 w 4809278"/>
                <a:gd name="connsiteY256" fmla="*/ 1762167 h 4379920"/>
                <a:gd name="connsiteX257" fmla="*/ 66973 w 4809278"/>
                <a:gd name="connsiteY257" fmla="*/ 1745756 h 4379920"/>
                <a:gd name="connsiteX258" fmla="*/ 56727 w 4809278"/>
                <a:gd name="connsiteY258" fmla="*/ 1766882 h 4379920"/>
                <a:gd name="connsiteX259" fmla="*/ 55069 w 4809278"/>
                <a:gd name="connsiteY259" fmla="*/ 1776631 h 4379920"/>
                <a:gd name="connsiteX260" fmla="*/ 52865 w 4809278"/>
                <a:gd name="connsiteY260" fmla="*/ 1785922 h 4379920"/>
                <a:gd name="connsiteX261" fmla="*/ 41884 w 4809278"/>
                <a:gd name="connsiteY261" fmla="*/ 1810144 h 4379920"/>
                <a:gd name="connsiteX262" fmla="*/ 30724 w 4809278"/>
                <a:gd name="connsiteY262" fmla="*/ 1883398 h 4379920"/>
                <a:gd name="connsiteX263" fmla="*/ 29392 w 4809278"/>
                <a:gd name="connsiteY263" fmla="*/ 1913835 h 4379920"/>
                <a:gd name="connsiteX264" fmla="*/ 14611 w 4809278"/>
                <a:gd name="connsiteY264" fmla="*/ 1923742 h 4379920"/>
                <a:gd name="connsiteX265" fmla="*/ 8684 w 4809278"/>
                <a:gd name="connsiteY265" fmla="*/ 1925281 h 4379920"/>
                <a:gd name="connsiteX266" fmla="*/ 74805 w 4809278"/>
                <a:gd name="connsiteY266" fmla="*/ 1447936 h 4379920"/>
                <a:gd name="connsiteX267" fmla="*/ 104033 w 4809278"/>
                <a:gd name="connsiteY267" fmla="*/ 1412992 h 4379920"/>
                <a:gd name="connsiteX268" fmla="*/ 150390 w 4809278"/>
                <a:gd name="connsiteY268" fmla="*/ 1229983 h 4379920"/>
                <a:gd name="connsiteX269" fmla="*/ 249599 w 4809278"/>
                <a:gd name="connsiteY269" fmla="*/ 1050351 h 4379920"/>
                <a:gd name="connsiteX270" fmla="*/ 316127 w 4809278"/>
                <a:gd name="connsiteY270" fmla="*/ 900918 h 4379920"/>
                <a:gd name="connsiteX271" fmla="*/ 350398 w 4809278"/>
                <a:gd name="connsiteY271" fmla="*/ 848849 h 4379920"/>
                <a:gd name="connsiteX272" fmla="*/ 377930 w 4809278"/>
                <a:gd name="connsiteY272" fmla="*/ 743819 h 4379920"/>
                <a:gd name="connsiteX273" fmla="*/ 477527 w 4809278"/>
                <a:gd name="connsiteY273" fmla="*/ 551519 h 4379920"/>
                <a:gd name="connsiteX274" fmla="*/ 589421 w 4809278"/>
                <a:gd name="connsiteY274" fmla="*/ 463228 h 4379920"/>
                <a:gd name="connsiteX275" fmla="*/ 584665 w 4809278"/>
                <a:gd name="connsiteY275" fmla="*/ 472243 h 4379920"/>
                <a:gd name="connsiteX276" fmla="*/ 566863 w 4809278"/>
                <a:gd name="connsiteY276" fmla="*/ 539014 h 4379920"/>
                <a:gd name="connsiteX277" fmla="*/ 583730 w 4809278"/>
                <a:gd name="connsiteY277" fmla="*/ 535490 h 4379920"/>
                <a:gd name="connsiteX278" fmla="*/ 641498 w 4809278"/>
                <a:gd name="connsiteY278" fmla="*/ 491941 h 4379920"/>
                <a:gd name="connsiteX279" fmla="*/ 665625 w 4809278"/>
                <a:gd name="connsiteY279" fmla="*/ 405405 h 4379920"/>
                <a:gd name="connsiteX280" fmla="*/ 671393 w 4809278"/>
                <a:gd name="connsiteY280" fmla="*/ 390741 h 4379920"/>
                <a:gd name="connsiteX281" fmla="*/ 671850 w 4809278"/>
                <a:gd name="connsiteY281" fmla="*/ 390197 h 4379920"/>
                <a:gd name="connsiteX282" fmla="*/ 668951 w 4809278"/>
                <a:gd name="connsiteY282" fmla="*/ 380348 h 4379920"/>
                <a:gd name="connsiteX283" fmla="*/ 680100 w 4809278"/>
                <a:gd name="connsiteY283" fmla="*/ 363691 h 4379920"/>
                <a:gd name="connsiteX284" fmla="*/ 1007396 w 4809278"/>
                <a:gd name="connsiteY284" fmla="*/ 50046 h 4379920"/>
                <a:gd name="connsiteX285" fmla="*/ 1064521 w 4809278"/>
                <a:gd name="connsiteY285" fmla="*/ 5306 h 4379920"/>
                <a:gd name="connsiteX286" fmla="*/ 1086096 w 4809278"/>
                <a:gd name="connsiteY286" fmla="*/ 0 h 4379920"/>
                <a:gd name="connsiteX287" fmla="*/ 4809278 w 4809278"/>
                <a:gd name="connsiteY287" fmla="*/ 2149580 h 4379920"/>
                <a:gd name="connsiteX288" fmla="*/ 4801754 w 4809278"/>
                <a:gd name="connsiteY288" fmla="*/ 2181384 h 4379920"/>
                <a:gd name="connsiteX289" fmla="*/ 4785632 w 4809278"/>
                <a:gd name="connsiteY289" fmla="*/ 2313822 h 4379920"/>
                <a:gd name="connsiteX290" fmla="*/ 4770910 w 4809278"/>
                <a:gd name="connsiteY290" fmla="*/ 2341410 h 4379920"/>
                <a:gd name="connsiteX291" fmla="*/ 4755154 w 4809278"/>
                <a:gd name="connsiteY291" fmla="*/ 2385765 h 4379920"/>
                <a:gd name="connsiteX292" fmla="*/ 4662055 w 4809278"/>
                <a:gd name="connsiteY292" fmla="*/ 2662378 h 4379920"/>
                <a:gd name="connsiteX293" fmla="*/ 4650559 w 4809278"/>
                <a:gd name="connsiteY293" fmla="*/ 2669465 h 4379920"/>
                <a:gd name="connsiteX294" fmla="*/ 4629542 w 4809278"/>
                <a:gd name="connsiteY294" fmla="*/ 2700141 h 4379920"/>
                <a:gd name="connsiteX295" fmla="*/ 4608247 w 4809278"/>
                <a:gd name="connsiteY295" fmla="*/ 2733366 h 4379920"/>
                <a:gd name="connsiteX296" fmla="*/ 4587837 w 4809278"/>
                <a:gd name="connsiteY296" fmla="*/ 2731142 h 4379920"/>
                <a:gd name="connsiteX297" fmla="*/ 4557101 w 4809278"/>
                <a:gd name="connsiteY297" fmla="*/ 2743480 h 4379920"/>
                <a:gd name="connsiteX298" fmla="*/ 4557378 w 4809278"/>
                <a:gd name="connsiteY298" fmla="*/ 2791966 h 4379920"/>
                <a:gd name="connsiteX299" fmla="*/ 4558477 w 4809278"/>
                <a:gd name="connsiteY299" fmla="*/ 2838356 h 4379920"/>
                <a:gd name="connsiteX300" fmla="*/ 4563173 w 4809278"/>
                <a:gd name="connsiteY300" fmla="*/ 2862698 h 4379920"/>
                <a:gd name="connsiteX301" fmla="*/ 4571928 w 4809278"/>
                <a:gd name="connsiteY301" fmla="*/ 2858886 h 4379920"/>
                <a:gd name="connsiteX302" fmla="*/ 4590165 w 4809278"/>
                <a:gd name="connsiteY302" fmla="*/ 2853725 h 4379920"/>
                <a:gd name="connsiteX303" fmla="*/ 4609454 w 4809278"/>
                <a:gd name="connsiteY303" fmla="*/ 2871714 h 4379920"/>
                <a:gd name="connsiteX304" fmla="*/ 4598949 w 4809278"/>
                <a:gd name="connsiteY304" fmla="*/ 2935308 h 4379920"/>
                <a:gd name="connsiteX305" fmla="*/ 4554728 w 4809278"/>
                <a:gd name="connsiteY305" fmla="*/ 3045867 h 4379920"/>
                <a:gd name="connsiteX306" fmla="*/ 4560128 w 4809278"/>
                <a:gd name="connsiteY306" fmla="*/ 3083789 h 4379920"/>
                <a:gd name="connsiteX307" fmla="*/ 4597315 w 4809278"/>
                <a:gd name="connsiteY307" fmla="*/ 3081488 h 4379920"/>
                <a:gd name="connsiteX308" fmla="*/ 4660534 w 4809278"/>
                <a:gd name="connsiteY308" fmla="*/ 3048064 h 4379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</a:cxnLst>
              <a:rect l="l" t="t" r="r" b="b"/>
              <a:pathLst>
                <a:path w="4809278" h="4379920">
                  <a:moveTo>
                    <a:pt x="518146" y="2748060"/>
                  </a:moveTo>
                  <a:lnTo>
                    <a:pt x="516675" y="2746287"/>
                  </a:lnTo>
                  <a:cubicBezTo>
                    <a:pt x="516084" y="2745134"/>
                    <a:pt x="515837" y="2743516"/>
                    <a:pt x="517207" y="2741648"/>
                  </a:cubicBezTo>
                  <a:close/>
                  <a:moveTo>
                    <a:pt x="584786" y="2923446"/>
                  </a:moveTo>
                  <a:cubicBezTo>
                    <a:pt x="582919" y="2922077"/>
                    <a:pt x="581987" y="2921392"/>
                    <a:pt x="581396" y="2920240"/>
                  </a:cubicBezTo>
                  <a:lnTo>
                    <a:pt x="581146" y="2919116"/>
                  </a:lnTo>
                  <a:close/>
                  <a:moveTo>
                    <a:pt x="592251" y="2928925"/>
                  </a:moveTo>
                  <a:cubicBezTo>
                    <a:pt x="590385" y="2927555"/>
                    <a:pt x="590137" y="2925936"/>
                    <a:pt x="589765" y="2923509"/>
                  </a:cubicBezTo>
                  <a:lnTo>
                    <a:pt x="588884" y="2920706"/>
                  </a:lnTo>
                  <a:lnTo>
                    <a:pt x="591259" y="2922450"/>
                  </a:lnTo>
                  <a:cubicBezTo>
                    <a:pt x="591259" y="2922450"/>
                    <a:pt x="588518" y="2926186"/>
                    <a:pt x="592251" y="2928925"/>
                  </a:cubicBezTo>
                  <a:close/>
                  <a:moveTo>
                    <a:pt x="649093" y="3148825"/>
                  </a:moveTo>
                  <a:lnTo>
                    <a:pt x="648407" y="3149760"/>
                  </a:lnTo>
                  <a:lnTo>
                    <a:pt x="645359" y="3146086"/>
                  </a:lnTo>
                  <a:cubicBezTo>
                    <a:pt x="645359" y="3146086"/>
                    <a:pt x="645359" y="3146086"/>
                    <a:pt x="649093" y="3148825"/>
                  </a:cubicBezTo>
                  <a:close/>
                  <a:moveTo>
                    <a:pt x="740655" y="3227523"/>
                  </a:moveTo>
                  <a:cubicBezTo>
                    <a:pt x="740655" y="3227523"/>
                    <a:pt x="739720" y="3226838"/>
                    <a:pt x="739131" y="3225687"/>
                  </a:cubicBezTo>
                  <a:lnTo>
                    <a:pt x="739357" y="3223710"/>
                  </a:lnTo>
                  <a:close/>
                  <a:moveTo>
                    <a:pt x="850810" y="3406085"/>
                  </a:moveTo>
                  <a:cubicBezTo>
                    <a:pt x="839382" y="3374706"/>
                    <a:pt x="806550" y="3333366"/>
                    <a:pt x="785905" y="3306718"/>
                  </a:cubicBezTo>
                  <a:cubicBezTo>
                    <a:pt x="797863" y="3298251"/>
                    <a:pt x="769522" y="3242964"/>
                    <a:pt x="750861" y="3229267"/>
                  </a:cubicBezTo>
                  <a:cubicBezTo>
                    <a:pt x="750861" y="3229267"/>
                    <a:pt x="750861" y="3229267"/>
                    <a:pt x="747128" y="3226528"/>
                  </a:cubicBezTo>
                  <a:cubicBezTo>
                    <a:pt x="747128" y="3226528"/>
                    <a:pt x="746137" y="3220053"/>
                    <a:pt x="746137" y="3220053"/>
                  </a:cubicBezTo>
                  <a:cubicBezTo>
                    <a:pt x="742405" y="3217314"/>
                    <a:pt x="739662" y="3221049"/>
                    <a:pt x="739662" y="3221049"/>
                  </a:cubicBezTo>
                  <a:lnTo>
                    <a:pt x="739357" y="3223710"/>
                  </a:lnTo>
                  <a:lnTo>
                    <a:pt x="728606" y="3192098"/>
                  </a:lnTo>
                  <a:cubicBezTo>
                    <a:pt x="724197" y="3179522"/>
                    <a:pt x="717797" y="3164766"/>
                    <a:pt x="704618" y="3143598"/>
                  </a:cubicBezTo>
                  <a:cubicBezTo>
                    <a:pt x="700886" y="3140857"/>
                    <a:pt x="703628" y="3137122"/>
                    <a:pt x="699895" y="3134383"/>
                  </a:cubicBezTo>
                  <a:cubicBezTo>
                    <a:pt x="696162" y="3131643"/>
                    <a:pt x="698904" y="3127908"/>
                    <a:pt x="698904" y="3127908"/>
                  </a:cubicBezTo>
                  <a:cubicBezTo>
                    <a:pt x="691439" y="3122429"/>
                    <a:pt x="691439" y="3122429"/>
                    <a:pt x="688698" y="3126165"/>
                  </a:cubicBezTo>
                  <a:cubicBezTo>
                    <a:pt x="687707" y="3119689"/>
                    <a:pt x="678260" y="3101260"/>
                    <a:pt x="681003" y="3097525"/>
                  </a:cubicBezTo>
                  <a:cubicBezTo>
                    <a:pt x="646188" y="3043234"/>
                    <a:pt x="624091" y="2963791"/>
                    <a:pt x="586536" y="2913235"/>
                  </a:cubicBezTo>
                  <a:lnTo>
                    <a:pt x="588884" y="2920706"/>
                  </a:lnTo>
                  <a:lnTo>
                    <a:pt x="587527" y="2919710"/>
                  </a:lnTo>
                  <a:cubicBezTo>
                    <a:pt x="586536" y="2913235"/>
                    <a:pt x="586536" y="2913235"/>
                    <a:pt x="582804" y="2910496"/>
                  </a:cubicBezTo>
                  <a:cubicBezTo>
                    <a:pt x="582804" y="2910496"/>
                    <a:pt x="580062" y="2914231"/>
                    <a:pt x="580062" y="2914231"/>
                  </a:cubicBezTo>
                  <a:lnTo>
                    <a:pt x="581146" y="2919116"/>
                  </a:lnTo>
                  <a:lnTo>
                    <a:pt x="570607" y="2906574"/>
                  </a:lnTo>
                  <a:cubicBezTo>
                    <a:pt x="565322" y="2899103"/>
                    <a:pt x="559913" y="2890822"/>
                    <a:pt x="555686" y="2884845"/>
                  </a:cubicBezTo>
                  <a:cubicBezTo>
                    <a:pt x="559418" y="2887585"/>
                    <a:pt x="559418" y="2887585"/>
                    <a:pt x="559418" y="2887585"/>
                  </a:cubicBezTo>
                  <a:cubicBezTo>
                    <a:pt x="559418" y="2887585"/>
                    <a:pt x="558428" y="2881109"/>
                    <a:pt x="554694" y="2878370"/>
                  </a:cubicBezTo>
                  <a:cubicBezTo>
                    <a:pt x="557436" y="2874634"/>
                    <a:pt x="553704" y="2871895"/>
                    <a:pt x="553704" y="2871895"/>
                  </a:cubicBezTo>
                  <a:cubicBezTo>
                    <a:pt x="541895" y="2848859"/>
                    <a:pt x="532639" y="2826258"/>
                    <a:pt x="526400" y="2804436"/>
                  </a:cubicBezTo>
                  <a:lnTo>
                    <a:pt x="518146" y="2748060"/>
                  </a:lnTo>
                  <a:lnTo>
                    <a:pt x="518198" y="2748122"/>
                  </a:lnTo>
                  <a:cubicBezTo>
                    <a:pt x="521930" y="2750862"/>
                    <a:pt x="521930" y="2750862"/>
                    <a:pt x="524671" y="2747127"/>
                  </a:cubicBezTo>
                  <a:cubicBezTo>
                    <a:pt x="524671" y="2747127"/>
                    <a:pt x="520940" y="2744388"/>
                    <a:pt x="520940" y="2744388"/>
                  </a:cubicBezTo>
                  <a:cubicBezTo>
                    <a:pt x="520940" y="2744388"/>
                    <a:pt x="520940" y="2744388"/>
                    <a:pt x="517207" y="2741648"/>
                  </a:cubicBezTo>
                  <a:cubicBezTo>
                    <a:pt x="519949" y="2737912"/>
                    <a:pt x="516217" y="2735173"/>
                    <a:pt x="516217" y="2735173"/>
                  </a:cubicBezTo>
                  <a:cubicBezTo>
                    <a:pt x="522691" y="2734176"/>
                    <a:pt x="516976" y="2718487"/>
                    <a:pt x="511263" y="2702797"/>
                  </a:cubicBezTo>
                  <a:cubicBezTo>
                    <a:pt x="504788" y="2703794"/>
                    <a:pt x="509512" y="2713009"/>
                    <a:pt x="509512" y="2713009"/>
                  </a:cubicBezTo>
                  <a:cubicBezTo>
                    <a:pt x="505778" y="2710269"/>
                    <a:pt x="505778" y="2710269"/>
                    <a:pt x="505778" y="2710269"/>
                  </a:cubicBezTo>
                  <a:cubicBezTo>
                    <a:pt x="502046" y="2707529"/>
                    <a:pt x="502046" y="2707529"/>
                    <a:pt x="502046" y="2707529"/>
                  </a:cubicBezTo>
                  <a:cubicBezTo>
                    <a:pt x="502046" y="2707529"/>
                    <a:pt x="503038" y="2714004"/>
                    <a:pt x="503038" y="2714004"/>
                  </a:cubicBezTo>
                  <a:cubicBezTo>
                    <a:pt x="497323" y="2698315"/>
                    <a:pt x="494582" y="2702051"/>
                    <a:pt x="487877" y="2679885"/>
                  </a:cubicBezTo>
                  <a:cubicBezTo>
                    <a:pt x="491609" y="2682626"/>
                    <a:pt x="491609" y="2682626"/>
                    <a:pt x="491609" y="2682626"/>
                  </a:cubicBezTo>
                  <a:cubicBezTo>
                    <a:pt x="491609" y="2682626"/>
                    <a:pt x="491609" y="2682626"/>
                    <a:pt x="492599" y="2689100"/>
                  </a:cubicBezTo>
                  <a:cubicBezTo>
                    <a:pt x="496333" y="2691840"/>
                    <a:pt x="496333" y="2691840"/>
                    <a:pt x="496333" y="2691840"/>
                  </a:cubicBezTo>
                  <a:cubicBezTo>
                    <a:pt x="499074" y="2688104"/>
                    <a:pt x="498084" y="2681630"/>
                    <a:pt x="494351" y="2678890"/>
                  </a:cubicBezTo>
                  <a:cubicBezTo>
                    <a:pt x="494351" y="2678890"/>
                    <a:pt x="497093" y="2675154"/>
                    <a:pt x="493360" y="2672415"/>
                  </a:cubicBezTo>
                  <a:cubicBezTo>
                    <a:pt x="498843" y="2664944"/>
                    <a:pt x="495871" y="2645519"/>
                    <a:pt x="491907" y="2619618"/>
                  </a:cubicBezTo>
                  <a:cubicBezTo>
                    <a:pt x="485202" y="2597454"/>
                    <a:pt x="474766" y="2572551"/>
                    <a:pt x="466310" y="2560597"/>
                  </a:cubicBezTo>
                  <a:cubicBezTo>
                    <a:pt x="466310" y="2560597"/>
                    <a:pt x="466310" y="2560597"/>
                    <a:pt x="469052" y="2556861"/>
                  </a:cubicBezTo>
                  <a:cubicBezTo>
                    <a:pt x="469052" y="2556861"/>
                    <a:pt x="468060" y="2550386"/>
                    <a:pt x="464328" y="2547646"/>
                  </a:cubicBezTo>
                  <a:cubicBezTo>
                    <a:pt x="467070" y="2543911"/>
                    <a:pt x="467070" y="2543911"/>
                    <a:pt x="467070" y="2543911"/>
                  </a:cubicBezTo>
                  <a:cubicBezTo>
                    <a:pt x="463337" y="2541171"/>
                    <a:pt x="463337" y="2541171"/>
                    <a:pt x="463337" y="2541171"/>
                  </a:cubicBezTo>
                  <a:cubicBezTo>
                    <a:pt x="457623" y="2525483"/>
                    <a:pt x="464097" y="2524487"/>
                    <a:pt x="454651" y="2506057"/>
                  </a:cubicBezTo>
                  <a:cubicBezTo>
                    <a:pt x="447185" y="2500578"/>
                    <a:pt x="452900" y="2516268"/>
                    <a:pt x="450158" y="2520003"/>
                  </a:cubicBezTo>
                  <a:cubicBezTo>
                    <a:pt x="450158" y="2520003"/>
                    <a:pt x="446426" y="2517263"/>
                    <a:pt x="446426" y="2517263"/>
                  </a:cubicBezTo>
                  <a:cubicBezTo>
                    <a:pt x="442694" y="2514524"/>
                    <a:pt x="443684" y="2520999"/>
                    <a:pt x="447417" y="2523739"/>
                  </a:cubicBezTo>
                  <a:cubicBezTo>
                    <a:pt x="444675" y="2527474"/>
                    <a:pt x="444675" y="2527474"/>
                    <a:pt x="444675" y="2527474"/>
                  </a:cubicBezTo>
                  <a:cubicBezTo>
                    <a:pt x="438962" y="2511785"/>
                    <a:pt x="435989" y="2492359"/>
                    <a:pt x="434006" y="2479410"/>
                  </a:cubicBezTo>
                  <a:cubicBezTo>
                    <a:pt x="446956" y="2477418"/>
                    <a:pt x="446956" y="2477418"/>
                    <a:pt x="446956" y="2477418"/>
                  </a:cubicBezTo>
                  <a:cubicBezTo>
                    <a:pt x="446725" y="2454257"/>
                    <a:pt x="446494" y="2431097"/>
                    <a:pt x="446263" y="2407937"/>
                  </a:cubicBezTo>
                  <a:cubicBezTo>
                    <a:pt x="439558" y="2385772"/>
                    <a:pt x="429352" y="2384028"/>
                    <a:pt x="425388" y="2358129"/>
                  </a:cubicBezTo>
                  <a:cubicBezTo>
                    <a:pt x="426148" y="2341442"/>
                    <a:pt x="426909" y="2324758"/>
                    <a:pt x="421955" y="2292382"/>
                  </a:cubicBezTo>
                  <a:cubicBezTo>
                    <a:pt x="416241" y="2276692"/>
                    <a:pt x="408016" y="2287900"/>
                    <a:pt x="407784" y="2264739"/>
                  </a:cubicBezTo>
                  <a:cubicBezTo>
                    <a:pt x="402369" y="2186044"/>
                    <a:pt x="376541" y="2103861"/>
                    <a:pt x="374857" y="2027904"/>
                  </a:cubicBezTo>
                  <a:cubicBezTo>
                    <a:pt x="372578" y="2077961"/>
                    <a:pt x="381495" y="2136235"/>
                    <a:pt x="373500" y="2170602"/>
                  </a:cubicBezTo>
                  <a:cubicBezTo>
                    <a:pt x="386910" y="2214931"/>
                    <a:pt x="394836" y="2266731"/>
                    <a:pt x="401772" y="2312055"/>
                  </a:cubicBezTo>
                  <a:cubicBezTo>
                    <a:pt x="398039" y="2309317"/>
                    <a:pt x="398039" y="2309317"/>
                    <a:pt x="398039" y="2309317"/>
                  </a:cubicBezTo>
                  <a:cubicBezTo>
                    <a:pt x="397049" y="2302841"/>
                    <a:pt x="397049" y="2302841"/>
                    <a:pt x="393316" y="2300103"/>
                  </a:cubicBezTo>
                  <a:cubicBezTo>
                    <a:pt x="393316" y="2300103"/>
                    <a:pt x="390575" y="2303837"/>
                    <a:pt x="394308" y="2306577"/>
                  </a:cubicBezTo>
                  <a:cubicBezTo>
                    <a:pt x="392555" y="2316787"/>
                    <a:pt x="392555" y="2316787"/>
                    <a:pt x="392555" y="2316787"/>
                  </a:cubicBezTo>
                  <a:cubicBezTo>
                    <a:pt x="391565" y="2310312"/>
                    <a:pt x="390575" y="2303837"/>
                    <a:pt x="389584" y="2297362"/>
                  </a:cubicBezTo>
                  <a:cubicBezTo>
                    <a:pt x="381590" y="2331730"/>
                    <a:pt x="388524" y="2377054"/>
                    <a:pt x="399193" y="2425118"/>
                  </a:cubicBezTo>
                  <a:cubicBezTo>
                    <a:pt x="413593" y="2475923"/>
                    <a:pt x="428985" y="2533202"/>
                    <a:pt x="443386" y="2584006"/>
                  </a:cubicBezTo>
                  <a:cubicBezTo>
                    <a:pt x="447349" y="2609905"/>
                    <a:pt x="457026" y="2651496"/>
                    <a:pt x="473178" y="2692089"/>
                  </a:cubicBezTo>
                  <a:cubicBezTo>
                    <a:pt x="482854" y="2733678"/>
                    <a:pt x="501748" y="2770536"/>
                    <a:pt x="514927" y="2791705"/>
                  </a:cubicBezTo>
                  <a:cubicBezTo>
                    <a:pt x="522623" y="2820344"/>
                    <a:pt x="534051" y="2851722"/>
                    <a:pt x="547230" y="2872891"/>
                  </a:cubicBezTo>
                  <a:cubicBezTo>
                    <a:pt x="547230" y="2872891"/>
                    <a:pt x="544488" y="2876626"/>
                    <a:pt x="548220" y="2879367"/>
                  </a:cubicBezTo>
                  <a:cubicBezTo>
                    <a:pt x="549212" y="2885840"/>
                    <a:pt x="549212" y="2885840"/>
                    <a:pt x="552943" y="2888580"/>
                  </a:cubicBezTo>
                  <a:cubicBezTo>
                    <a:pt x="577782" y="2964288"/>
                    <a:pt x="608863" y="3015840"/>
                    <a:pt x="645659" y="3083080"/>
                  </a:cubicBezTo>
                  <a:cubicBezTo>
                    <a:pt x="641166" y="3097025"/>
                    <a:pt x="632710" y="3085073"/>
                    <a:pt x="626236" y="3086068"/>
                  </a:cubicBezTo>
                  <a:cubicBezTo>
                    <a:pt x="624485" y="3096278"/>
                    <a:pt x="629208" y="3105492"/>
                    <a:pt x="631190" y="3118443"/>
                  </a:cubicBezTo>
                  <a:cubicBezTo>
                    <a:pt x="630200" y="3111969"/>
                    <a:pt x="626467" y="3109229"/>
                    <a:pt x="626467" y="3109229"/>
                  </a:cubicBezTo>
                  <a:cubicBezTo>
                    <a:pt x="625476" y="3102754"/>
                    <a:pt x="625476" y="3102754"/>
                    <a:pt x="621743" y="3100014"/>
                  </a:cubicBezTo>
                  <a:cubicBezTo>
                    <a:pt x="619002" y="3103751"/>
                    <a:pt x="622735" y="3106489"/>
                    <a:pt x="622735" y="3106489"/>
                  </a:cubicBezTo>
                  <a:cubicBezTo>
                    <a:pt x="623725" y="3112965"/>
                    <a:pt x="627457" y="3115704"/>
                    <a:pt x="627457" y="3115704"/>
                  </a:cubicBezTo>
                  <a:cubicBezTo>
                    <a:pt x="627457" y="3115704"/>
                    <a:pt x="628449" y="3122179"/>
                    <a:pt x="628449" y="3122179"/>
                  </a:cubicBezTo>
                  <a:cubicBezTo>
                    <a:pt x="633171" y="3131393"/>
                    <a:pt x="637895" y="3140607"/>
                    <a:pt x="638886" y="3147083"/>
                  </a:cubicBezTo>
                  <a:cubicBezTo>
                    <a:pt x="638886" y="3147083"/>
                    <a:pt x="638886" y="3147083"/>
                    <a:pt x="642618" y="3149822"/>
                  </a:cubicBezTo>
                  <a:cubicBezTo>
                    <a:pt x="642618" y="3149822"/>
                    <a:pt x="646351" y="3152562"/>
                    <a:pt x="646351" y="3152562"/>
                  </a:cubicBezTo>
                  <a:cubicBezTo>
                    <a:pt x="646351" y="3152562"/>
                    <a:pt x="646351" y="3152562"/>
                    <a:pt x="646693" y="3152095"/>
                  </a:cubicBezTo>
                  <a:lnTo>
                    <a:pt x="648407" y="3149760"/>
                  </a:lnTo>
                  <a:lnTo>
                    <a:pt x="651455" y="3153434"/>
                  </a:lnTo>
                  <a:cubicBezTo>
                    <a:pt x="653320" y="3154803"/>
                    <a:pt x="655187" y="3156173"/>
                    <a:pt x="657548" y="3160780"/>
                  </a:cubicBezTo>
                  <a:cubicBezTo>
                    <a:pt x="671488" y="3165263"/>
                    <a:pt x="654575" y="3141355"/>
                    <a:pt x="660060" y="3133884"/>
                  </a:cubicBezTo>
                  <a:cubicBezTo>
                    <a:pt x="673239" y="3155052"/>
                    <a:pt x="679713" y="3154056"/>
                    <a:pt x="684435" y="3163270"/>
                  </a:cubicBezTo>
                  <a:cubicBezTo>
                    <a:pt x="690910" y="3162275"/>
                    <a:pt x="690910" y="3162275"/>
                    <a:pt x="690910" y="3162275"/>
                  </a:cubicBezTo>
                  <a:cubicBezTo>
                    <a:pt x="690910" y="3162275"/>
                    <a:pt x="690910" y="3162275"/>
                    <a:pt x="688168" y="3166011"/>
                  </a:cubicBezTo>
                  <a:cubicBezTo>
                    <a:pt x="688168" y="3166011"/>
                    <a:pt x="691900" y="3168750"/>
                    <a:pt x="691900" y="3168750"/>
                  </a:cubicBezTo>
                  <a:cubicBezTo>
                    <a:pt x="692891" y="3175225"/>
                    <a:pt x="692891" y="3175225"/>
                    <a:pt x="695633" y="3171489"/>
                  </a:cubicBezTo>
                  <a:cubicBezTo>
                    <a:pt x="699366" y="3174229"/>
                    <a:pt x="699366" y="3174229"/>
                    <a:pt x="699366" y="3174229"/>
                  </a:cubicBezTo>
                  <a:cubicBezTo>
                    <a:pt x="714526" y="3208347"/>
                    <a:pt x="725954" y="3239726"/>
                    <a:pt x="738903" y="3237734"/>
                  </a:cubicBezTo>
                  <a:cubicBezTo>
                    <a:pt x="741645" y="3233998"/>
                    <a:pt x="741645" y="3233998"/>
                    <a:pt x="741645" y="3233998"/>
                  </a:cubicBezTo>
                  <a:cubicBezTo>
                    <a:pt x="738903" y="3237734"/>
                    <a:pt x="742636" y="3240474"/>
                    <a:pt x="742636" y="3240474"/>
                  </a:cubicBezTo>
                  <a:cubicBezTo>
                    <a:pt x="739894" y="3244209"/>
                    <a:pt x="747359" y="3249689"/>
                    <a:pt x="748349" y="3256163"/>
                  </a:cubicBezTo>
                  <a:cubicBezTo>
                    <a:pt x="752082" y="3258903"/>
                    <a:pt x="752082" y="3258903"/>
                    <a:pt x="754824" y="3255167"/>
                  </a:cubicBezTo>
                  <a:cubicBezTo>
                    <a:pt x="750332" y="3269113"/>
                    <a:pt x="764501" y="3296756"/>
                    <a:pt x="786136" y="3329879"/>
                  </a:cubicBezTo>
                  <a:cubicBezTo>
                    <a:pt x="807770" y="3363001"/>
                    <a:pt x="834889" y="3388652"/>
                    <a:pt x="850810" y="3406085"/>
                  </a:cubicBezTo>
                  <a:close/>
                  <a:moveTo>
                    <a:pt x="1572411" y="4078582"/>
                  </a:moveTo>
                  <a:cubicBezTo>
                    <a:pt x="1561670" y="4071454"/>
                    <a:pt x="1546302" y="4052106"/>
                    <a:pt x="1540366" y="4059204"/>
                  </a:cubicBezTo>
                  <a:cubicBezTo>
                    <a:pt x="1524293" y="4077310"/>
                    <a:pt x="1511378" y="4062797"/>
                    <a:pt x="1496795" y="4063590"/>
                  </a:cubicBezTo>
                  <a:cubicBezTo>
                    <a:pt x="1514574" y="4058974"/>
                    <a:pt x="1508777" y="4039278"/>
                    <a:pt x="1520184" y="4031188"/>
                  </a:cubicBezTo>
                  <a:cubicBezTo>
                    <a:pt x="1488745" y="4029946"/>
                    <a:pt x="1457126" y="4026698"/>
                    <a:pt x="1426888" y="4016254"/>
                  </a:cubicBezTo>
                  <a:cubicBezTo>
                    <a:pt x="1384717" y="4002325"/>
                    <a:pt x="1342962" y="4010087"/>
                    <a:pt x="1302012" y="4026873"/>
                  </a:cubicBezTo>
                  <a:cubicBezTo>
                    <a:pt x="1327891" y="4028104"/>
                    <a:pt x="1348004" y="4043998"/>
                    <a:pt x="1372236" y="4049419"/>
                  </a:cubicBezTo>
                  <a:cubicBezTo>
                    <a:pt x="1402118" y="4055854"/>
                    <a:pt x="1433001" y="4062198"/>
                    <a:pt x="1462972" y="4069635"/>
                  </a:cubicBezTo>
                  <a:cubicBezTo>
                    <a:pt x="1497588" y="4078173"/>
                    <a:pt x="1534667" y="4085988"/>
                    <a:pt x="1572411" y="4078582"/>
                  </a:cubicBezTo>
                  <a:close/>
                  <a:moveTo>
                    <a:pt x="3123180" y="4003152"/>
                  </a:moveTo>
                  <a:lnTo>
                    <a:pt x="3108653" y="4008531"/>
                  </a:lnTo>
                  <a:cubicBezTo>
                    <a:pt x="3113076" y="4003004"/>
                    <a:pt x="3115287" y="4000240"/>
                    <a:pt x="3117774" y="3999963"/>
                  </a:cubicBezTo>
                  <a:close/>
                  <a:moveTo>
                    <a:pt x="3234673" y="3964303"/>
                  </a:moveTo>
                  <a:cubicBezTo>
                    <a:pt x="3064451" y="3973162"/>
                    <a:pt x="3015840" y="3897998"/>
                    <a:pt x="2830129" y="3948864"/>
                  </a:cubicBezTo>
                  <a:cubicBezTo>
                    <a:pt x="2812439" y="3970973"/>
                    <a:pt x="2863283" y="3975391"/>
                    <a:pt x="2874332" y="3984233"/>
                  </a:cubicBezTo>
                  <a:cubicBezTo>
                    <a:pt x="2774711" y="3999718"/>
                    <a:pt x="2686936" y="4017740"/>
                    <a:pt x="2598607" y="4032935"/>
                  </a:cubicBezTo>
                  <a:lnTo>
                    <a:pt x="2485972" y="4049684"/>
                  </a:lnTo>
                  <a:lnTo>
                    <a:pt x="2447334" y="4051989"/>
                  </a:lnTo>
                  <a:cubicBezTo>
                    <a:pt x="2377652" y="4053999"/>
                    <a:pt x="2359226" y="4040505"/>
                    <a:pt x="2249852" y="4027867"/>
                  </a:cubicBezTo>
                  <a:cubicBezTo>
                    <a:pt x="2231049" y="4038473"/>
                    <a:pt x="2196178" y="4014845"/>
                    <a:pt x="2201479" y="4024244"/>
                  </a:cubicBezTo>
                  <a:cubicBezTo>
                    <a:pt x="1998507" y="4026857"/>
                    <a:pt x="1992358" y="4007588"/>
                    <a:pt x="1845915" y="3955539"/>
                  </a:cubicBezTo>
                  <a:lnTo>
                    <a:pt x="1749075" y="3915596"/>
                  </a:lnTo>
                  <a:lnTo>
                    <a:pt x="1692952" y="3907101"/>
                  </a:lnTo>
                  <a:lnTo>
                    <a:pt x="1696280" y="3907831"/>
                  </a:lnTo>
                  <a:lnTo>
                    <a:pt x="1690565" y="3908524"/>
                  </a:lnTo>
                  <a:lnTo>
                    <a:pt x="1676708" y="3916786"/>
                  </a:lnTo>
                  <a:cubicBezTo>
                    <a:pt x="1677558" y="3918162"/>
                    <a:pt x="1678410" y="3919539"/>
                    <a:pt x="1679261" y="3920915"/>
                  </a:cubicBezTo>
                  <a:cubicBezTo>
                    <a:pt x="1682883" y="3923904"/>
                    <a:pt x="1688804" y="3927534"/>
                    <a:pt x="1697480" y="3931932"/>
                  </a:cubicBezTo>
                  <a:lnTo>
                    <a:pt x="1742282" y="3944273"/>
                  </a:lnTo>
                  <a:lnTo>
                    <a:pt x="1736705" y="3944553"/>
                  </a:lnTo>
                  <a:cubicBezTo>
                    <a:pt x="1689821" y="3943301"/>
                    <a:pt x="1606487" y="3923270"/>
                    <a:pt x="1559512" y="3900044"/>
                  </a:cubicBezTo>
                  <a:cubicBezTo>
                    <a:pt x="1565620" y="3900376"/>
                    <a:pt x="1564129" y="3900786"/>
                    <a:pt x="1577836" y="3901038"/>
                  </a:cubicBezTo>
                  <a:cubicBezTo>
                    <a:pt x="1591544" y="3901289"/>
                    <a:pt x="1640755" y="3919877"/>
                    <a:pt x="1641756" y="3901553"/>
                  </a:cubicBezTo>
                  <a:cubicBezTo>
                    <a:pt x="1641756" y="3901553"/>
                    <a:pt x="1587501" y="3892373"/>
                    <a:pt x="1578838" y="3882713"/>
                  </a:cubicBezTo>
                  <a:cubicBezTo>
                    <a:pt x="1579173" y="3876606"/>
                    <a:pt x="1587075" y="3869214"/>
                    <a:pt x="1579841" y="3864389"/>
                  </a:cubicBezTo>
                  <a:cubicBezTo>
                    <a:pt x="1572607" y="3859564"/>
                    <a:pt x="1549944" y="3857253"/>
                    <a:pt x="1535433" y="3853763"/>
                  </a:cubicBezTo>
                  <a:cubicBezTo>
                    <a:pt x="1520922" y="3850273"/>
                    <a:pt x="1514626" y="3845601"/>
                    <a:pt x="1492775" y="3843447"/>
                  </a:cubicBezTo>
                  <a:cubicBezTo>
                    <a:pt x="1470925" y="3841291"/>
                    <a:pt x="1404328" y="3840835"/>
                    <a:pt x="1404328" y="3840835"/>
                  </a:cubicBezTo>
                  <a:cubicBezTo>
                    <a:pt x="1412989" y="3850495"/>
                    <a:pt x="1449561" y="3872218"/>
                    <a:pt x="1458222" y="3881878"/>
                  </a:cubicBezTo>
                  <a:cubicBezTo>
                    <a:pt x="1484207" y="3910857"/>
                    <a:pt x="1687832" y="3985548"/>
                    <a:pt x="1605871" y="3971909"/>
                  </a:cubicBezTo>
                  <a:cubicBezTo>
                    <a:pt x="1750465" y="4016516"/>
                    <a:pt x="1737241" y="4056229"/>
                    <a:pt x="1847189" y="4062198"/>
                  </a:cubicBezTo>
                  <a:cubicBezTo>
                    <a:pt x="1928899" y="4080417"/>
                    <a:pt x="2000282" y="4109457"/>
                    <a:pt x="2084851" y="4122665"/>
                  </a:cubicBezTo>
                  <a:lnTo>
                    <a:pt x="2145122" y="4087602"/>
                  </a:lnTo>
                  <a:lnTo>
                    <a:pt x="2207994" y="4104781"/>
                  </a:lnTo>
                  <a:lnTo>
                    <a:pt x="2211715" y="4105153"/>
                  </a:lnTo>
                  <a:lnTo>
                    <a:pt x="2208907" y="4108839"/>
                  </a:lnTo>
                  <a:lnTo>
                    <a:pt x="2213314" y="4108100"/>
                  </a:lnTo>
                  <a:lnTo>
                    <a:pt x="2206698" y="4111740"/>
                  </a:lnTo>
                  <a:lnTo>
                    <a:pt x="2193879" y="4128575"/>
                  </a:lnTo>
                  <a:lnTo>
                    <a:pt x="2199006" y="4132351"/>
                  </a:lnTo>
                  <a:cubicBezTo>
                    <a:pt x="2204877" y="4134216"/>
                    <a:pt x="2213858" y="4135735"/>
                    <a:pt x="2226569" y="4136839"/>
                  </a:cubicBezTo>
                  <a:cubicBezTo>
                    <a:pt x="2354793" y="4112509"/>
                    <a:pt x="2578064" y="4127964"/>
                    <a:pt x="2662085" y="4068264"/>
                  </a:cubicBezTo>
                  <a:cubicBezTo>
                    <a:pt x="2785874" y="4094782"/>
                    <a:pt x="2933994" y="4068239"/>
                    <a:pt x="3079911" y="4021798"/>
                  </a:cubicBezTo>
                  <a:cubicBezTo>
                    <a:pt x="3090961" y="4030641"/>
                    <a:pt x="3090961" y="4030641"/>
                    <a:pt x="3090961" y="4030641"/>
                  </a:cubicBezTo>
                  <a:cubicBezTo>
                    <a:pt x="3090961" y="4030641"/>
                    <a:pt x="3099807" y="4019586"/>
                    <a:pt x="3099807" y="4019586"/>
                  </a:cubicBezTo>
                  <a:cubicBezTo>
                    <a:pt x="3110858" y="4028429"/>
                    <a:pt x="3139600" y="4015161"/>
                    <a:pt x="3139600" y="4015161"/>
                  </a:cubicBezTo>
                  <a:cubicBezTo>
                    <a:pt x="3159497" y="4012949"/>
                    <a:pt x="3148446" y="4004105"/>
                    <a:pt x="3128550" y="4006319"/>
                  </a:cubicBezTo>
                  <a:lnTo>
                    <a:pt x="3123180" y="4003152"/>
                  </a:lnTo>
                  <a:lnTo>
                    <a:pt x="3143267" y="3995712"/>
                  </a:lnTo>
                  <a:cubicBezTo>
                    <a:pt x="3182439" y="3987107"/>
                    <a:pt x="3229691" y="3987517"/>
                    <a:pt x="3234673" y="3964303"/>
                  </a:cubicBezTo>
                  <a:close/>
                  <a:moveTo>
                    <a:pt x="4660534" y="3048064"/>
                  </a:moveTo>
                  <a:cubicBezTo>
                    <a:pt x="4647339" y="3087138"/>
                    <a:pt x="4617220" y="3112055"/>
                    <a:pt x="4582830" y="3128761"/>
                  </a:cubicBezTo>
                  <a:cubicBezTo>
                    <a:pt x="4499737" y="3165976"/>
                    <a:pt x="4466826" y="3221966"/>
                    <a:pt x="4421763" y="3294702"/>
                  </a:cubicBezTo>
                  <a:cubicBezTo>
                    <a:pt x="4417286" y="3301165"/>
                    <a:pt x="4419360" y="3313108"/>
                    <a:pt x="4423728" y="3316761"/>
                  </a:cubicBezTo>
                  <a:cubicBezTo>
                    <a:pt x="4471498" y="3359500"/>
                    <a:pt x="4436354" y="3390423"/>
                    <a:pt x="4400496" y="3413324"/>
                  </a:cubicBezTo>
                  <a:cubicBezTo>
                    <a:pt x="4302500" y="3476120"/>
                    <a:pt x="4226733" y="3544517"/>
                    <a:pt x="4129751" y="3601666"/>
                  </a:cubicBezTo>
                  <a:cubicBezTo>
                    <a:pt x="4032769" y="3658815"/>
                    <a:pt x="3947898" y="3721453"/>
                    <a:pt x="3879654" y="3811919"/>
                  </a:cubicBezTo>
                  <a:cubicBezTo>
                    <a:pt x="3875544" y="3816833"/>
                    <a:pt x="3868247" y="3820009"/>
                    <a:pt x="3863502" y="3823465"/>
                  </a:cubicBezTo>
                  <a:cubicBezTo>
                    <a:pt x="3826105" y="3840438"/>
                    <a:pt x="3814470" y="3874320"/>
                    <a:pt x="3787169" y="3902523"/>
                  </a:cubicBezTo>
                  <a:cubicBezTo>
                    <a:pt x="3680050" y="3970681"/>
                    <a:pt x="3564673" y="4019867"/>
                    <a:pt x="3451470" y="4076440"/>
                  </a:cubicBezTo>
                  <a:cubicBezTo>
                    <a:pt x="3413249" y="4095509"/>
                    <a:pt x="3376308" y="4111938"/>
                    <a:pt x="3337453" y="4129548"/>
                  </a:cubicBezTo>
                  <a:cubicBezTo>
                    <a:pt x="3146002" y="4215324"/>
                    <a:pt x="2959036" y="4289077"/>
                    <a:pt x="2749638" y="4320867"/>
                  </a:cubicBezTo>
                  <a:cubicBezTo>
                    <a:pt x="2708796" y="4327539"/>
                    <a:pt x="2666576" y="4341405"/>
                    <a:pt x="2625545" y="4351630"/>
                  </a:cubicBezTo>
                  <a:cubicBezTo>
                    <a:pt x="2598374" y="4358597"/>
                    <a:pt x="2570656" y="4365109"/>
                    <a:pt x="2546205" y="4379920"/>
                  </a:cubicBezTo>
                  <a:cubicBezTo>
                    <a:pt x="2462388" y="4363637"/>
                    <a:pt x="2377828" y="4356009"/>
                    <a:pt x="2293089" y="4346377"/>
                  </a:cubicBezTo>
                  <a:cubicBezTo>
                    <a:pt x="2230309" y="4339336"/>
                    <a:pt x="2169244" y="4340229"/>
                    <a:pt x="2106256" y="4347860"/>
                  </a:cubicBezTo>
                  <a:cubicBezTo>
                    <a:pt x="2063777" y="4353159"/>
                    <a:pt x="2028793" y="4346170"/>
                    <a:pt x="1990185" y="4326870"/>
                  </a:cubicBezTo>
                  <a:cubicBezTo>
                    <a:pt x="1935190" y="4299429"/>
                    <a:pt x="1874325" y="4291207"/>
                    <a:pt x="1815397" y="4270686"/>
                  </a:cubicBezTo>
                  <a:cubicBezTo>
                    <a:pt x="1654733" y="4214253"/>
                    <a:pt x="1488581" y="4169932"/>
                    <a:pt x="1330669" y="4104664"/>
                  </a:cubicBezTo>
                  <a:cubicBezTo>
                    <a:pt x="1308918" y="4087400"/>
                    <a:pt x="1283773" y="4083071"/>
                    <a:pt x="1256989" y="4077371"/>
                  </a:cubicBezTo>
                  <a:cubicBezTo>
                    <a:pt x="1232589" y="4064385"/>
                    <a:pt x="1208098" y="4050398"/>
                    <a:pt x="1183150" y="4036955"/>
                  </a:cubicBezTo>
                  <a:cubicBezTo>
                    <a:pt x="1171764" y="4033927"/>
                    <a:pt x="1163217" y="4023066"/>
                    <a:pt x="1168340" y="4012504"/>
                  </a:cubicBezTo>
                  <a:cubicBezTo>
                    <a:pt x="1176847" y="3994565"/>
                    <a:pt x="1193953" y="4010727"/>
                    <a:pt x="1206640" y="3999996"/>
                  </a:cubicBezTo>
                  <a:cubicBezTo>
                    <a:pt x="1207643" y="3999907"/>
                    <a:pt x="1209190" y="4000274"/>
                    <a:pt x="1210194" y="4000185"/>
                  </a:cubicBezTo>
                  <a:cubicBezTo>
                    <a:pt x="1223129" y="4003580"/>
                    <a:pt x="1235518" y="4006519"/>
                    <a:pt x="1248086" y="4011463"/>
                  </a:cubicBezTo>
                  <a:cubicBezTo>
                    <a:pt x="1256565" y="4010203"/>
                    <a:pt x="1263394" y="4013132"/>
                    <a:pt x="1268486" y="4019248"/>
                  </a:cubicBezTo>
                  <a:cubicBezTo>
                    <a:pt x="1277054" y="4018989"/>
                    <a:pt x="1286703" y="4025205"/>
                    <a:pt x="1291826" y="4014642"/>
                  </a:cubicBezTo>
                  <a:cubicBezTo>
                    <a:pt x="1297406" y="4003534"/>
                    <a:pt x="1288302" y="3997775"/>
                    <a:pt x="1282118" y="3990747"/>
                  </a:cubicBezTo>
                  <a:cubicBezTo>
                    <a:pt x="1279844" y="3987918"/>
                    <a:pt x="1276659" y="3986180"/>
                    <a:pt x="1273560" y="3985445"/>
                  </a:cubicBezTo>
                  <a:cubicBezTo>
                    <a:pt x="1271376" y="3983618"/>
                    <a:pt x="1268647" y="3981335"/>
                    <a:pt x="1266462" y="3979509"/>
                  </a:cubicBezTo>
                  <a:cubicBezTo>
                    <a:pt x="1262194" y="3971299"/>
                    <a:pt x="1249170" y="3966899"/>
                    <a:pt x="1254114" y="3954332"/>
                  </a:cubicBezTo>
                  <a:cubicBezTo>
                    <a:pt x="1234458" y="3937892"/>
                    <a:pt x="1210048" y="3930466"/>
                    <a:pt x="1186093" y="3922493"/>
                  </a:cubicBezTo>
                  <a:cubicBezTo>
                    <a:pt x="1173068" y="3918095"/>
                    <a:pt x="1159587" y="3914242"/>
                    <a:pt x="1148191" y="3916773"/>
                  </a:cubicBezTo>
                  <a:cubicBezTo>
                    <a:pt x="1089124" y="3872009"/>
                    <a:pt x="1031885" y="3825061"/>
                    <a:pt x="975926" y="3775472"/>
                  </a:cubicBezTo>
                  <a:cubicBezTo>
                    <a:pt x="899130" y="3707527"/>
                    <a:pt x="831914" y="3633674"/>
                    <a:pt x="762058" y="3558543"/>
                  </a:cubicBezTo>
                  <a:cubicBezTo>
                    <a:pt x="703389" y="3495551"/>
                    <a:pt x="632619" y="3421512"/>
                    <a:pt x="590014" y="3345973"/>
                  </a:cubicBezTo>
                  <a:cubicBezTo>
                    <a:pt x="558219" y="3289683"/>
                    <a:pt x="537601" y="3251095"/>
                    <a:pt x="494854" y="3202350"/>
                  </a:cubicBezTo>
                  <a:cubicBezTo>
                    <a:pt x="478485" y="3183092"/>
                    <a:pt x="463743" y="3170761"/>
                    <a:pt x="442093" y="3148940"/>
                  </a:cubicBezTo>
                  <a:cubicBezTo>
                    <a:pt x="420899" y="3126573"/>
                    <a:pt x="444865" y="3077949"/>
                    <a:pt x="425307" y="3107989"/>
                  </a:cubicBezTo>
                  <a:cubicBezTo>
                    <a:pt x="405203" y="3137572"/>
                    <a:pt x="415139" y="3186713"/>
                    <a:pt x="432133" y="3212991"/>
                  </a:cubicBezTo>
                  <a:cubicBezTo>
                    <a:pt x="483842" y="3294288"/>
                    <a:pt x="523560" y="3354419"/>
                    <a:pt x="597269" y="3416070"/>
                  </a:cubicBezTo>
                  <a:cubicBezTo>
                    <a:pt x="615385" y="3426583"/>
                    <a:pt x="630513" y="3477283"/>
                    <a:pt x="646515" y="3498091"/>
                  </a:cubicBezTo>
                  <a:cubicBezTo>
                    <a:pt x="641502" y="3498538"/>
                    <a:pt x="636221" y="3495976"/>
                    <a:pt x="631308" y="3491866"/>
                  </a:cubicBezTo>
                  <a:cubicBezTo>
                    <a:pt x="627118" y="3490219"/>
                    <a:pt x="621380" y="3488203"/>
                    <a:pt x="616823" y="3488104"/>
                  </a:cubicBezTo>
                  <a:cubicBezTo>
                    <a:pt x="582553" y="3489135"/>
                    <a:pt x="541090" y="3386712"/>
                    <a:pt x="513324" y="3369984"/>
                  </a:cubicBezTo>
                  <a:cubicBezTo>
                    <a:pt x="534687" y="3399917"/>
                    <a:pt x="575624" y="3490762"/>
                    <a:pt x="596531" y="3521241"/>
                  </a:cubicBezTo>
                  <a:cubicBezTo>
                    <a:pt x="615462" y="3535219"/>
                    <a:pt x="631196" y="3553019"/>
                    <a:pt x="642552" y="3572725"/>
                  </a:cubicBezTo>
                  <a:cubicBezTo>
                    <a:pt x="651546" y="3588600"/>
                    <a:pt x="667836" y="3601296"/>
                    <a:pt x="654225" y="3618679"/>
                  </a:cubicBezTo>
                  <a:cubicBezTo>
                    <a:pt x="644178" y="3630690"/>
                    <a:pt x="589183" y="3552213"/>
                    <a:pt x="574521" y="3546445"/>
                  </a:cubicBezTo>
                  <a:cubicBezTo>
                    <a:pt x="524160" y="3525666"/>
                    <a:pt x="435524" y="3353165"/>
                    <a:pt x="418986" y="3326341"/>
                  </a:cubicBezTo>
                  <a:cubicBezTo>
                    <a:pt x="395271" y="3287018"/>
                    <a:pt x="348667" y="3104204"/>
                    <a:pt x="327047" y="3065705"/>
                  </a:cubicBezTo>
                  <a:cubicBezTo>
                    <a:pt x="271090" y="2965080"/>
                    <a:pt x="306420" y="3032676"/>
                    <a:pt x="279004" y="2923444"/>
                  </a:cubicBezTo>
                  <a:cubicBezTo>
                    <a:pt x="282975" y="2894289"/>
                    <a:pt x="252929" y="2778217"/>
                    <a:pt x="252761" y="2770653"/>
                  </a:cubicBezTo>
                  <a:cubicBezTo>
                    <a:pt x="254310" y="2771019"/>
                    <a:pt x="258936" y="2732204"/>
                    <a:pt x="263434" y="2714623"/>
                  </a:cubicBezTo>
                  <a:cubicBezTo>
                    <a:pt x="267138" y="2682457"/>
                    <a:pt x="265094" y="2653837"/>
                    <a:pt x="267339" y="2622308"/>
                  </a:cubicBezTo>
                  <a:cubicBezTo>
                    <a:pt x="265253" y="2615925"/>
                    <a:pt x="266177" y="2609273"/>
                    <a:pt x="269017" y="2601441"/>
                  </a:cubicBezTo>
                  <a:cubicBezTo>
                    <a:pt x="267389" y="2594511"/>
                    <a:pt x="269415" y="2583214"/>
                    <a:pt x="262942" y="2584296"/>
                  </a:cubicBezTo>
                  <a:cubicBezTo>
                    <a:pt x="256469" y="2585378"/>
                    <a:pt x="254444" y="2596676"/>
                    <a:pt x="251149" y="2605054"/>
                  </a:cubicBezTo>
                  <a:cubicBezTo>
                    <a:pt x="250413" y="2608151"/>
                    <a:pt x="249678" y="2611248"/>
                    <a:pt x="249489" y="2614802"/>
                  </a:cubicBezTo>
                  <a:cubicBezTo>
                    <a:pt x="248209" y="2617443"/>
                    <a:pt x="247474" y="2620541"/>
                    <a:pt x="246740" y="2623638"/>
                  </a:cubicBezTo>
                  <a:cubicBezTo>
                    <a:pt x="242441" y="2632106"/>
                    <a:pt x="242053" y="2644772"/>
                    <a:pt x="234210" y="2647493"/>
                  </a:cubicBezTo>
                  <a:cubicBezTo>
                    <a:pt x="228888" y="2667168"/>
                    <a:pt x="227032" y="2686030"/>
                    <a:pt x="226176" y="2704803"/>
                  </a:cubicBezTo>
                  <a:cubicBezTo>
                    <a:pt x="206384" y="2664120"/>
                    <a:pt x="190054" y="2622622"/>
                    <a:pt x="182938" y="2576768"/>
                  </a:cubicBezTo>
                  <a:cubicBezTo>
                    <a:pt x="180952" y="2565829"/>
                    <a:pt x="182254" y="2552070"/>
                    <a:pt x="179722" y="2540673"/>
                  </a:cubicBezTo>
                  <a:cubicBezTo>
                    <a:pt x="178908" y="2537209"/>
                    <a:pt x="177549" y="2533287"/>
                    <a:pt x="175732" y="2529912"/>
                  </a:cubicBezTo>
                  <a:cubicBezTo>
                    <a:pt x="164644" y="2513213"/>
                    <a:pt x="221124" y="2426827"/>
                    <a:pt x="206103" y="2417049"/>
                  </a:cubicBezTo>
                  <a:cubicBezTo>
                    <a:pt x="198091" y="2412204"/>
                    <a:pt x="223033" y="2329132"/>
                    <a:pt x="215934" y="2323195"/>
                  </a:cubicBezTo>
                  <a:cubicBezTo>
                    <a:pt x="203287" y="2311690"/>
                    <a:pt x="192367" y="2302556"/>
                    <a:pt x="196636" y="2310766"/>
                  </a:cubicBezTo>
                  <a:cubicBezTo>
                    <a:pt x="199722" y="2368096"/>
                    <a:pt x="183706" y="2454920"/>
                    <a:pt x="131109" y="2511147"/>
                  </a:cubicBezTo>
                  <a:cubicBezTo>
                    <a:pt x="100522" y="2542169"/>
                    <a:pt x="91770" y="2392870"/>
                    <a:pt x="98653" y="2316967"/>
                  </a:cubicBezTo>
                  <a:cubicBezTo>
                    <a:pt x="107283" y="2232317"/>
                    <a:pt x="31944" y="2214773"/>
                    <a:pt x="60122" y="2105643"/>
                  </a:cubicBezTo>
                  <a:cubicBezTo>
                    <a:pt x="74716" y="2048252"/>
                    <a:pt x="72536" y="1944353"/>
                    <a:pt x="69192" y="1878455"/>
                  </a:cubicBezTo>
                  <a:cubicBezTo>
                    <a:pt x="65312" y="1857578"/>
                    <a:pt x="64695" y="1896036"/>
                    <a:pt x="56336" y="1881622"/>
                  </a:cubicBezTo>
                  <a:cubicBezTo>
                    <a:pt x="56615" y="1879070"/>
                    <a:pt x="57438" y="1876976"/>
                    <a:pt x="58173" y="1873879"/>
                  </a:cubicBezTo>
                  <a:cubicBezTo>
                    <a:pt x="63426" y="1842080"/>
                    <a:pt x="63933" y="1813739"/>
                    <a:pt x="67270" y="1783123"/>
                  </a:cubicBezTo>
                  <a:cubicBezTo>
                    <a:pt x="66188" y="1776650"/>
                    <a:pt x="67111" y="1769999"/>
                    <a:pt x="69950" y="1762167"/>
                  </a:cubicBezTo>
                  <a:cubicBezTo>
                    <a:pt x="69871" y="1755605"/>
                    <a:pt x="71897" y="1744307"/>
                    <a:pt x="66973" y="1745756"/>
                  </a:cubicBezTo>
                  <a:cubicBezTo>
                    <a:pt x="62049" y="1747205"/>
                    <a:pt x="59477" y="1758046"/>
                    <a:pt x="56727" y="1766882"/>
                  </a:cubicBezTo>
                  <a:cubicBezTo>
                    <a:pt x="55992" y="1769979"/>
                    <a:pt x="55258" y="1773076"/>
                    <a:pt x="55069" y="1776631"/>
                  </a:cubicBezTo>
                  <a:cubicBezTo>
                    <a:pt x="54334" y="1779728"/>
                    <a:pt x="53600" y="1782825"/>
                    <a:pt x="52865" y="1785922"/>
                  </a:cubicBezTo>
                  <a:cubicBezTo>
                    <a:pt x="49569" y="1794300"/>
                    <a:pt x="48179" y="1807058"/>
                    <a:pt x="41884" y="1810144"/>
                  </a:cubicBezTo>
                  <a:cubicBezTo>
                    <a:pt x="35094" y="1836015"/>
                    <a:pt x="33137" y="1859433"/>
                    <a:pt x="30724" y="1883398"/>
                  </a:cubicBezTo>
                  <a:cubicBezTo>
                    <a:pt x="29701" y="1894607"/>
                    <a:pt x="28678" y="1905814"/>
                    <a:pt x="29392" y="1913835"/>
                  </a:cubicBezTo>
                  <a:cubicBezTo>
                    <a:pt x="26286" y="1918660"/>
                    <a:pt x="21539" y="1922114"/>
                    <a:pt x="14611" y="1923742"/>
                  </a:cubicBezTo>
                  <a:cubicBezTo>
                    <a:pt x="12059" y="1923465"/>
                    <a:pt x="10510" y="1923097"/>
                    <a:pt x="8684" y="1925281"/>
                  </a:cubicBezTo>
                  <a:cubicBezTo>
                    <a:pt x="-24683" y="1930780"/>
                    <a:pt x="46908" y="1452442"/>
                    <a:pt x="74805" y="1447936"/>
                  </a:cubicBezTo>
                  <a:cubicBezTo>
                    <a:pt x="94770" y="1445147"/>
                    <a:pt x="101809" y="1433403"/>
                    <a:pt x="104033" y="1412992"/>
                  </a:cubicBezTo>
                  <a:cubicBezTo>
                    <a:pt x="109126" y="1368072"/>
                    <a:pt x="117250" y="1260727"/>
                    <a:pt x="150390" y="1229983"/>
                  </a:cubicBezTo>
                  <a:cubicBezTo>
                    <a:pt x="204981" y="1179138"/>
                    <a:pt x="230694" y="1121769"/>
                    <a:pt x="249599" y="1050351"/>
                  </a:cubicBezTo>
                  <a:cubicBezTo>
                    <a:pt x="264094" y="997518"/>
                    <a:pt x="292250" y="950542"/>
                    <a:pt x="316127" y="900918"/>
                  </a:cubicBezTo>
                  <a:cubicBezTo>
                    <a:pt x="323910" y="880517"/>
                    <a:pt x="342615" y="869249"/>
                    <a:pt x="350398" y="848849"/>
                  </a:cubicBezTo>
                  <a:cubicBezTo>
                    <a:pt x="344820" y="808921"/>
                    <a:pt x="361370" y="779149"/>
                    <a:pt x="377930" y="743819"/>
                  </a:cubicBezTo>
                  <a:cubicBezTo>
                    <a:pt x="381546" y="659615"/>
                    <a:pt x="412541" y="604808"/>
                    <a:pt x="477527" y="551519"/>
                  </a:cubicBezTo>
                  <a:cubicBezTo>
                    <a:pt x="516135" y="519783"/>
                    <a:pt x="554188" y="493149"/>
                    <a:pt x="589421" y="463228"/>
                  </a:cubicBezTo>
                  <a:cubicBezTo>
                    <a:pt x="588686" y="466326"/>
                    <a:pt x="586949" y="469513"/>
                    <a:pt x="584665" y="472243"/>
                  </a:cubicBezTo>
                  <a:cubicBezTo>
                    <a:pt x="569227" y="491809"/>
                    <a:pt x="570914" y="516419"/>
                    <a:pt x="566863" y="539014"/>
                  </a:cubicBezTo>
                  <a:cubicBezTo>
                    <a:pt x="572332" y="538021"/>
                    <a:pt x="577803" y="537029"/>
                    <a:pt x="583730" y="535490"/>
                  </a:cubicBezTo>
                  <a:cubicBezTo>
                    <a:pt x="609443" y="529157"/>
                    <a:pt x="633804" y="513344"/>
                    <a:pt x="641498" y="491941"/>
                  </a:cubicBezTo>
                  <a:cubicBezTo>
                    <a:pt x="651665" y="464253"/>
                    <a:pt x="657553" y="433916"/>
                    <a:pt x="665625" y="405405"/>
                  </a:cubicBezTo>
                  <a:cubicBezTo>
                    <a:pt x="666638" y="399756"/>
                    <a:pt x="667740" y="395110"/>
                    <a:pt x="671393" y="390741"/>
                  </a:cubicBezTo>
                  <a:lnTo>
                    <a:pt x="671850" y="390197"/>
                  </a:lnTo>
                  <a:cubicBezTo>
                    <a:pt x="673409" y="385004"/>
                    <a:pt x="671136" y="382175"/>
                    <a:pt x="668951" y="380348"/>
                  </a:cubicBezTo>
                  <a:cubicBezTo>
                    <a:pt x="672516" y="374977"/>
                    <a:pt x="676537" y="369061"/>
                    <a:pt x="680100" y="363691"/>
                  </a:cubicBezTo>
                  <a:cubicBezTo>
                    <a:pt x="764458" y="232880"/>
                    <a:pt x="863090" y="120506"/>
                    <a:pt x="1007396" y="50046"/>
                  </a:cubicBezTo>
                  <a:cubicBezTo>
                    <a:pt x="1033187" y="37516"/>
                    <a:pt x="1044231" y="15783"/>
                    <a:pt x="1064521" y="5306"/>
                  </a:cubicBezTo>
                  <a:lnTo>
                    <a:pt x="1086096" y="0"/>
                  </a:lnTo>
                  <a:lnTo>
                    <a:pt x="4809278" y="2149580"/>
                  </a:lnTo>
                  <a:lnTo>
                    <a:pt x="4801754" y="2181384"/>
                  </a:lnTo>
                  <a:cubicBezTo>
                    <a:pt x="4792584" y="2224521"/>
                    <a:pt x="4785852" y="2268072"/>
                    <a:pt x="4785632" y="2313822"/>
                  </a:cubicBezTo>
                  <a:cubicBezTo>
                    <a:pt x="4783061" y="2324663"/>
                    <a:pt x="4775119" y="2331939"/>
                    <a:pt x="4770910" y="2341410"/>
                  </a:cubicBezTo>
                  <a:cubicBezTo>
                    <a:pt x="4764596" y="2355615"/>
                    <a:pt x="4762470" y="2371469"/>
                    <a:pt x="4755154" y="2385765"/>
                  </a:cubicBezTo>
                  <a:cubicBezTo>
                    <a:pt x="4745212" y="2489733"/>
                    <a:pt x="4725643" y="2576368"/>
                    <a:pt x="4662055" y="2662378"/>
                  </a:cubicBezTo>
                  <a:cubicBezTo>
                    <a:pt x="4658859" y="2666198"/>
                    <a:pt x="4662125" y="2674498"/>
                    <a:pt x="4650559" y="2669465"/>
                  </a:cubicBezTo>
                  <a:cubicBezTo>
                    <a:pt x="4624699" y="2657114"/>
                    <a:pt x="4625950" y="2671152"/>
                    <a:pt x="4629542" y="2700141"/>
                  </a:cubicBezTo>
                  <a:cubicBezTo>
                    <a:pt x="4631250" y="2713631"/>
                    <a:pt x="4625114" y="2729842"/>
                    <a:pt x="4608247" y="2733366"/>
                  </a:cubicBezTo>
                  <a:cubicBezTo>
                    <a:pt x="4600137" y="2733078"/>
                    <a:pt x="4597040" y="2732343"/>
                    <a:pt x="4587837" y="2731142"/>
                  </a:cubicBezTo>
                  <a:cubicBezTo>
                    <a:pt x="4571437" y="2728560"/>
                    <a:pt x="4560606" y="2720429"/>
                    <a:pt x="4557101" y="2743480"/>
                  </a:cubicBezTo>
                  <a:cubicBezTo>
                    <a:pt x="4561082" y="2759800"/>
                    <a:pt x="4554857" y="2775009"/>
                    <a:pt x="4557378" y="2791966"/>
                  </a:cubicBezTo>
                  <a:cubicBezTo>
                    <a:pt x="4559263" y="2807462"/>
                    <a:pt x="4558598" y="2822681"/>
                    <a:pt x="4558477" y="2838356"/>
                  </a:cubicBezTo>
                  <a:cubicBezTo>
                    <a:pt x="4561743" y="2846655"/>
                    <a:pt x="4563918" y="2854042"/>
                    <a:pt x="4563173" y="2862698"/>
                  </a:cubicBezTo>
                  <a:cubicBezTo>
                    <a:pt x="4570181" y="2867632"/>
                    <a:pt x="4567005" y="2860336"/>
                    <a:pt x="4571928" y="2858886"/>
                  </a:cubicBezTo>
                  <a:cubicBezTo>
                    <a:pt x="4577131" y="2854886"/>
                    <a:pt x="4584149" y="2854261"/>
                    <a:pt x="4590165" y="2853725"/>
                  </a:cubicBezTo>
                  <a:cubicBezTo>
                    <a:pt x="4605662" y="2851839"/>
                    <a:pt x="4601175" y="2863861"/>
                    <a:pt x="4609454" y="2871714"/>
                  </a:cubicBezTo>
                  <a:cubicBezTo>
                    <a:pt x="4617703" y="2896244"/>
                    <a:pt x="4616938" y="2916019"/>
                    <a:pt x="4598949" y="2935308"/>
                  </a:cubicBezTo>
                  <a:cubicBezTo>
                    <a:pt x="4576284" y="2970172"/>
                    <a:pt x="4565828" y="3005970"/>
                    <a:pt x="4554728" y="3045867"/>
                  </a:cubicBezTo>
                  <a:cubicBezTo>
                    <a:pt x="4550509" y="3060897"/>
                    <a:pt x="4546568" y="3073375"/>
                    <a:pt x="4560128" y="3083789"/>
                  </a:cubicBezTo>
                  <a:cubicBezTo>
                    <a:pt x="4573688" y="3094205"/>
                    <a:pt x="4584639" y="3086660"/>
                    <a:pt x="4597315" y="3081488"/>
                  </a:cubicBezTo>
                  <a:cubicBezTo>
                    <a:pt x="4620297" y="3072872"/>
                    <a:pt x="4639825" y="3059511"/>
                    <a:pt x="4660534" y="304806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bg1"/>
                </a:solidFill>
              </a:endParaRPr>
            </a:p>
          </p:txBody>
        </p: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45D11696-FB46-4F08-A3DE-8E9DDF044017}"/>
                </a:ext>
              </a:extLst>
            </p:cNvPr>
            <p:cNvGrpSpPr/>
            <p:nvPr/>
          </p:nvGrpSpPr>
          <p:grpSpPr>
            <a:xfrm>
              <a:off x="32860" y="208347"/>
              <a:ext cx="4119456" cy="4230108"/>
              <a:chOff x="32860" y="208347"/>
              <a:chExt cx="4119456" cy="4230108"/>
            </a:xfrm>
            <a:grpFill/>
          </p:grpSpPr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CAA64D46-05B3-4695-B104-438F88B2FC79}"/>
                  </a:ext>
                </a:extLst>
              </p:cNvPr>
              <p:cNvSpPr/>
              <p:nvPr/>
            </p:nvSpPr>
            <p:spPr>
              <a:xfrm rot="18082453">
                <a:off x="3252763" y="2497570"/>
                <a:ext cx="684278" cy="747721"/>
              </a:xfrm>
              <a:custGeom>
                <a:avLst/>
                <a:gdLst>
                  <a:gd name="connsiteX0" fmla="*/ 1409099 w 1438275"/>
                  <a:gd name="connsiteY0" fmla="*/ 372897 h 1571625"/>
                  <a:gd name="connsiteX1" fmla="*/ 949042 w 1438275"/>
                  <a:gd name="connsiteY1" fmla="*/ 243357 h 1571625"/>
                  <a:gd name="connsiteX2" fmla="*/ 852839 w 1438275"/>
                  <a:gd name="connsiteY2" fmla="*/ 270027 h 1571625"/>
                  <a:gd name="connsiteX3" fmla="*/ 797594 w 1438275"/>
                  <a:gd name="connsiteY3" fmla="*/ 227165 h 1571625"/>
                  <a:gd name="connsiteX4" fmla="*/ 817597 w 1438275"/>
                  <a:gd name="connsiteY4" fmla="*/ 33807 h 1571625"/>
                  <a:gd name="connsiteX5" fmla="*/ 801404 w 1438275"/>
                  <a:gd name="connsiteY5" fmla="*/ 2375 h 1571625"/>
                  <a:gd name="connsiteX6" fmla="*/ 764257 w 1438275"/>
                  <a:gd name="connsiteY6" fmla="*/ 36665 h 1571625"/>
                  <a:gd name="connsiteX7" fmla="*/ 648052 w 1438275"/>
                  <a:gd name="connsiteY7" fmla="*/ 163347 h 1571625"/>
                  <a:gd name="connsiteX8" fmla="*/ 21307 w 1438275"/>
                  <a:gd name="connsiteY8" fmla="*/ 350037 h 1571625"/>
                  <a:gd name="connsiteX9" fmla="*/ 352 w 1438275"/>
                  <a:gd name="connsiteY9" fmla="*/ 379565 h 1571625"/>
                  <a:gd name="connsiteX10" fmla="*/ 35594 w 1438275"/>
                  <a:gd name="connsiteY10" fmla="*/ 395757 h 1571625"/>
                  <a:gd name="connsiteX11" fmla="*/ 163229 w 1438275"/>
                  <a:gd name="connsiteY11" fmla="*/ 410997 h 1571625"/>
                  <a:gd name="connsiteX12" fmla="*/ 615667 w 1438275"/>
                  <a:gd name="connsiteY12" fmla="*/ 286220 h 1571625"/>
                  <a:gd name="connsiteX13" fmla="*/ 705202 w 1438275"/>
                  <a:gd name="connsiteY13" fmla="*/ 200495 h 1571625"/>
                  <a:gd name="connsiteX14" fmla="*/ 744254 w 1438275"/>
                  <a:gd name="connsiteY14" fmla="*/ 189065 h 1571625"/>
                  <a:gd name="connsiteX15" fmla="*/ 754732 w 1438275"/>
                  <a:gd name="connsiteY15" fmla="*/ 222402 h 1571625"/>
                  <a:gd name="connsiteX16" fmla="*/ 746159 w 1438275"/>
                  <a:gd name="connsiteY16" fmla="*/ 403377 h 1571625"/>
                  <a:gd name="connsiteX17" fmla="*/ 699487 w 1438275"/>
                  <a:gd name="connsiteY17" fmla="*/ 503390 h 1571625"/>
                  <a:gd name="connsiteX18" fmla="*/ 649004 w 1438275"/>
                  <a:gd name="connsiteY18" fmla="*/ 506247 h 1571625"/>
                  <a:gd name="connsiteX19" fmla="*/ 553754 w 1438275"/>
                  <a:gd name="connsiteY19" fmla="*/ 471005 h 1571625"/>
                  <a:gd name="connsiteX20" fmla="*/ 229904 w 1438275"/>
                  <a:gd name="connsiteY20" fmla="*/ 662457 h 1571625"/>
                  <a:gd name="connsiteX21" fmla="*/ 215617 w 1438275"/>
                  <a:gd name="connsiteY21" fmla="*/ 697700 h 1571625"/>
                  <a:gd name="connsiteX22" fmla="*/ 378494 w 1438275"/>
                  <a:gd name="connsiteY22" fmla="*/ 911060 h 1571625"/>
                  <a:gd name="connsiteX23" fmla="*/ 676627 w 1438275"/>
                  <a:gd name="connsiteY23" fmla="*/ 611022 h 1571625"/>
                  <a:gd name="connsiteX24" fmla="*/ 679484 w 1438275"/>
                  <a:gd name="connsiteY24" fmla="*/ 563397 h 1571625"/>
                  <a:gd name="connsiteX25" fmla="*/ 730919 w 1438275"/>
                  <a:gd name="connsiteY25" fmla="*/ 514820 h 1571625"/>
                  <a:gd name="connsiteX26" fmla="*/ 742349 w 1438275"/>
                  <a:gd name="connsiteY26" fmla="*/ 564350 h 1571625"/>
                  <a:gd name="connsiteX27" fmla="*/ 766162 w 1438275"/>
                  <a:gd name="connsiteY27" fmla="*/ 992022 h 1571625"/>
                  <a:gd name="connsiteX28" fmla="*/ 739492 w 1438275"/>
                  <a:gd name="connsiteY28" fmla="*/ 1039647 h 1571625"/>
                  <a:gd name="connsiteX29" fmla="*/ 633764 w 1438275"/>
                  <a:gd name="connsiteY29" fmla="*/ 1162520 h 1571625"/>
                  <a:gd name="connsiteX30" fmla="*/ 627097 w 1438275"/>
                  <a:gd name="connsiteY30" fmla="*/ 1419695 h 1571625"/>
                  <a:gd name="connsiteX31" fmla="*/ 794737 w 1438275"/>
                  <a:gd name="connsiteY31" fmla="*/ 1576857 h 1571625"/>
                  <a:gd name="connsiteX32" fmla="*/ 961424 w 1438275"/>
                  <a:gd name="connsiteY32" fmla="*/ 1406360 h 1571625"/>
                  <a:gd name="connsiteX33" fmla="*/ 932849 w 1438275"/>
                  <a:gd name="connsiteY33" fmla="*/ 1131087 h 1571625"/>
                  <a:gd name="connsiteX34" fmla="*/ 833789 w 1438275"/>
                  <a:gd name="connsiteY34" fmla="*/ 1033932 h 1571625"/>
                  <a:gd name="connsiteX35" fmla="*/ 787117 w 1438275"/>
                  <a:gd name="connsiteY35" fmla="*/ 979640 h 1571625"/>
                  <a:gd name="connsiteX36" fmla="*/ 783307 w 1438275"/>
                  <a:gd name="connsiteY36" fmla="*/ 695795 h 1571625"/>
                  <a:gd name="connsiteX37" fmla="*/ 789022 w 1438275"/>
                  <a:gd name="connsiteY37" fmla="*/ 702462 h 1571625"/>
                  <a:gd name="connsiteX38" fmla="*/ 790927 w 1438275"/>
                  <a:gd name="connsiteY38" fmla="*/ 726275 h 1571625"/>
                  <a:gd name="connsiteX39" fmla="*/ 895702 w 1438275"/>
                  <a:gd name="connsiteY39" fmla="*/ 929157 h 1571625"/>
                  <a:gd name="connsiteX40" fmla="*/ 1098584 w 1438275"/>
                  <a:gd name="connsiteY40" fmla="*/ 1019645 h 1571625"/>
                  <a:gd name="connsiteX41" fmla="*/ 1300514 w 1438275"/>
                  <a:gd name="connsiteY41" fmla="*/ 946302 h 1571625"/>
                  <a:gd name="connsiteX42" fmla="*/ 1253842 w 1438275"/>
                  <a:gd name="connsiteY42" fmla="*/ 741515 h 1571625"/>
                  <a:gd name="connsiteX43" fmla="*/ 1015717 w 1438275"/>
                  <a:gd name="connsiteY43" fmla="*/ 609117 h 1571625"/>
                  <a:gd name="connsiteX44" fmla="*/ 835694 w 1438275"/>
                  <a:gd name="connsiteY44" fmla="*/ 649122 h 1571625"/>
                  <a:gd name="connsiteX45" fmla="*/ 792832 w 1438275"/>
                  <a:gd name="connsiteY45" fmla="*/ 669125 h 1571625"/>
                  <a:gd name="connsiteX46" fmla="*/ 772829 w 1438275"/>
                  <a:gd name="connsiteY46" fmla="*/ 618642 h 1571625"/>
                  <a:gd name="connsiteX47" fmla="*/ 784259 w 1438275"/>
                  <a:gd name="connsiteY47" fmla="*/ 332892 h 1571625"/>
                  <a:gd name="connsiteX48" fmla="*/ 843314 w 1438275"/>
                  <a:gd name="connsiteY48" fmla="*/ 307175 h 1571625"/>
                  <a:gd name="connsiteX49" fmla="*/ 889034 w 1438275"/>
                  <a:gd name="connsiteY49" fmla="*/ 340512 h 1571625"/>
                  <a:gd name="connsiteX50" fmla="*/ 1396717 w 1438275"/>
                  <a:gd name="connsiteY50" fmla="*/ 431952 h 1571625"/>
                  <a:gd name="connsiteX51" fmla="*/ 1437674 w 1438275"/>
                  <a:gd name="connsiteY51" fmla="*/ 412902 h 1571625"/>
                  <a:gd name="connsiteX52" fmla="*/ 1409099 w 1438275"/>
                  <a:gd name="connsiteY52" fmla="*/ 372897 h 1571625"/>
                  <a:gd name="connsiteX53" fmla="*/ 85124 w 1438275"/>
                  <a:gd name="connsiteY53" fmla="*/ 362420 h 1571625"/>
                  <a:gd name="connsiteX54" fmla="*/ 657577 w 1438275"/>
                  <a:gd name="connsiteY54" fmla="*/ 196685 h 1571625"/>
                  <a:gd name="connsiteX55" fmla="*/ 85124 w 1438275"/>
                  <a:gd name="connsiteY55" fmla="*/ 362420 h 1571625"/>
                  <a:gd name="connsiteX56" fmla="*/ 385162 w 1438275"/>
                  <a:gd name="connsiteY56" fmla="*/ 549110 h 1571625"/>
                  <a:gd name="connsiteX57" fmla="*/ 536609 w 1438275"/>
                  <a:gd name="connsiteY57" fmla="*/ 498627 h 1571625"/>
                  <a:gd name="connsiteX58" fmla="*/ 385162 w 1438275"/>
                  <a:gd name="connsiteY58" fmla="*/ 549110 h 1571625"/>
                  <a:gd name="connsiteX59" fmla="*/ 636622 w 1438275"/>
                  <a:gd name="connsiteY59" fmla="*/ 1298727 h 1571625"/>
                  <a:gd name="connsiteX60" fmla="*/ 724252 w 1438275"/>
                  <a:gd name="connsiteY60" fmla="*/ 1077747 h 1571625"/>
                  <a:gd name="connsiteX61" fmla="*/ 636622 w 1438275"/>
                  <a:gd name="connsiteY61" fmla="*/ 1298727 h 1571625"/>
                  <a:gd name="connsiteX62" fmla="*/ 814739 w 1438275"/>
                  <a:gd name="connsiteY62" fmla="*/ 756755 h 1571625"/>
                  <a:gd name="connsiteX63" fmla="*/ 909037 w 1438275"/>
                  <a:gd name="connsiteY63" fmla="*/ 911060 h 1571625"/>
                  <a:gd name="connsiteX64" fmla="*/ 814739 w 1438275"/>
                  <a:gd name="connsiteY64" fmla="*/ 756755 h 1571625"/>
                  <a:gd name="connsiteX65" fmla="*/ 971902 w 1438275"/>
                  <a:gd name="connsiteY65" fmla="*/ 310032 h 1571625"/>
                  <a:gd name="connsiteX66" fmla="*/ 971902 w 1438275"/>
                  <a:gd name="connsiteY66" fmla="*/ 310032 h 1571625"/>
                  <a:gd name="connsiteX67" fmla="*/ 971902 w 1438275"/>
                  <a:gd name="connsiteY67" fmla="*/ 310032 h 1571625"/>
                  <a:gd name="connsiteX68" fmla="*/ 873794 w 1438275"/>
                  <a:gd name="connsiteY68" fmla="*/ 285267 h 1571625"/>
                  <a:gd name="connsiteX69" fmla="*/ 978569 w 1438275"/>
                  <a:gd name="connsiteY69" fmla="*/ 297650 h 1571625"/>
                  <a:gd name="connsiteX70" fmla="*/ 989047 w 1438275"/>
                  <a:gd name="connsiteY70" fmla="*/ 300507 h 1571625"/>
                  <a:gd name="connsiteX71" fmla="*/ 1313849 w 1438275"/>
                  <a:gd name="connsiteY71" fmla="*/ 376707 h 1571625"/>
                  <a:gd name="connsiteX72" fmla="*/ 971902 w 1438275"/>
                  <a:gd name="connsiteY72" fmla="*/ 310032 h 157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1438275" h="1571625">
                    <a:moveTo>
                      <a:pt x="1409099" y="372897"/>
                    </a:moveTo>
                    <a:cubicBezTo>
                      <a:pt x="1276702" y="253835"/>
                      <a:pt x="1126207" y="200495"/>
                      <a:pt x="949042" y="243357"/>
                    </a:cubicBezTo>
                    <a:cubicBezTo>
                      <a:pt x="916657" y="250977"/>
                      <a:pt x="885224" y="261455"/>
                      <a:pt x="852839" y="270027"/>
                    </a:cubicBezTo>
                    <a:cubicBezTo>
                      <a:pt x="805214" y="283362"/>
                      <a:pt x="794737" y="275742"/>
                      <a:pt x="797594" y="227165"/>
                    </a:cubicBezTo>
                    <a:cubicBezTo>
                      <a:pt x="801404" y="162395"/>
                      <a:pt x="804262" y="97625"/>
                      <a:pt x="817597" y="33807"/>
                    </a:cubicBezTo>
                    <a:cubicBezTo>
                      <a:pt x="821407" y="16662"/>
                      <a:pt x="819502" y="5232"/>
                      <a:pt x="801404" y="2375"/>
                    </a:cubicBezTo>
                    <a:cubicBezTo>
                      <a:pt x="776639" y="-1435"/>
                      <a:pt x="759494" y="-6198"/>
                      <a:pt x="764257" y="36665"/>
                    </a:cubicBezTo>
                    <a:cubicBezTo>
                      <a:pt x="778544" y="162395"/>
                      <a:pt x="772829" y="185255"/>
                      <a:pt x="648052" y="163347"/>
                    </a:cubicBezTo>
                    <a:cubicBezTo>
                      <a:pt x="409927" y="122390"/>
                      <a:pt x="197519" y="180492"/>
                      <a:pt x="21307" y="350037"/>
                    </a:cubicBezTo>
                    <a:cubicBezTo>
                      <a:pt x="12734" y="358610"/>
                      <a:pt x="-2506" y="366230"/>
                      <a:pt x="352" y="379565"/>
                    </a:cubicBezTo>
                    <a:cubicBezTo>
                      <a:pt x="4162" y="396710"/>
                      <a:pt x="22259" y="393852"/>
                      <a:pt x="35594" y="395757"/>
                    </a:cubicBezTo>
                    <a:cubicBezTo>
                      <a:pt x="78457" y="401472"/>
                      <a:pt x="120367" y="409092"/>
                      <a:pt x="163229" y="410997"/>
                    </a:cubicBezTo>
                    <a:cubicBezTo>
                      <a:pt x="328012" y="419570"/>
                      <a:pt x="483269" y="394805"/>
                      <a:pt x="615667" y="286220"/>
                    </a:cubicBezTo>
                    <a:cubicBezTo>
                      <a:pt x="647099" y="260502"/>
                      <a:pt x="675674" y="229070"/>
                      <a:pt x="705202" y="200495"/>
                    </a:cubicBezTo>
                    <a:cubicBezTo>
                      <a:pt x="716632" y="189065"/>
                      <a:pt x="729014" y="183350"/>
                      <a:pt x="744254" y="189065"/>
                    </a:cubicBezTo>
                    <a:cubicBezTo>
                      <a:pt x="759494" y="194780"/>
                      <a:pt x="754732" y="210972"/>
                      <a:pt x="754732" y="222402"/>
                    </a:cubicBezTo>
                    <a:cubicBezTo>
                      <a:pt x="751874" y="282410"/>
                      <a:pt x="746159" y="342417"/>
                      <a:pt x="746159" y="403377"/>
                    </a:cubicBezTo>
                    <a:cubicBezTo>
                      <a:pt x="746159" y="445287"/>
                      <a:pt x="729014" y="474815"/>
                      <a:pt x="699487" y="503390"/>
                    </a:cubicBezTo>
                    <a:cubicBezTo>
                      <a:pt x="682342" y="520535"/>
                      <a:pt x="669007" y="528155"/>
                      <a:pt x="649004" y="506247"/>
                    </a:cubicBezTo>
                    <a:cubicBezTo>
                      <a:pt x="624239" y="478625"/>
                      <a:pt x="589949" y="468147"/>
                      <a:pt x="553754" y="471005"/>
                    </a:cubicBezTo>
                    <a:cubicBezTo>
                      <a:pt x="415642" y="482435"/>
                      <a:pt x="308009" y="549110"/>
                      <a:pt x="229904" y="662457"/>
                    </a:cubicBezTo>
                    <a:cubicBezTo>
                      <a:pt x="223237" y="672935"/>
                      <a:pt x="217522" y="685317"/>
                      <a:pt x="215617" y="697700"/>
                    </a:cubicBezTo>
                    <a:cubicBezTo>
                      <a:pt x="187994" y="852957"/>
                      <a:pt x="230857" y="916775"/>
                      <a:pt x="378494" y="911060"/>
                    </a:cubicBezTo>
                    <a:cubicBezTo>
                      <a:pt x="521369" y="905345"/>
                      <a:pt x="667102" y="758660"/>
                      <a:pt x="676627" y="611022"/>
                    </a:cubicBezTo>
                    <a:cubicBezTo>
                      <a:pt x="677579" y="594830"/>
                      <a:pt x="675674" y="578637"/>
                      <a:pt x="679484" y="563397"/>
                    </a:cubicBezTo>
                    <a:cubicBezTo>
                      <a:pt x="686152" y="536727"/>
                      <a:pt x="708059" y="513867"/>
                      <a:pt x="730919" y="514820"/>
                    </a:cubicBezTo>
                    <a:cubicBezTo>
                      <a:pt x="750922" y="515772"/>
                      <a:pt x="741397" y="547205"/>
                      <a:pt x="742349" y="564350"/>
                    </a:cubicBezTo>
                    <a:cubicBezTo>
                      <a:pt x="743302" y="707225"/>
                      <a:pt x="744254" y="850100"/>
                      <a:pt x="766162" y="992022"/>
                    </a:cubicBezTo>
                    <a:cubicBezTo>
                      <a:pt x="769972" y="1017740"/>
                      <a:pt x="761399" y="1029170"/>
                      <a:pt x="739492" y="1039647"/>
                    </a:cubicBezTo>
                    <a:cubicBezTo>
                      <a:pt x="686152" y="1065365"/>
                      <a:pt x="652814" y="1108227"/>
                      <a:pt x="633764" y="1162520"/>
                    </a:cubicBezTo>
                    <a:cubicBezTo>
                      <a:pt x="605189" y="1247292"/>
                      <a:pt x="600427" y="1333970"/>
                      <a:pt x="627097" y="1419695"/>
                    </a:cubicBezTo>
                    <a:cubicBezTo>
                      <a:pt x="651862" y="1503515"/>
                      <a:pt x="732824" y="1578762"/>
                      <a:pt x="794737" y="1576857"/>
                    </a:cubicBezTo>
                    <a:cubicBezTo>
                      <a:pt x="860459" y="1574952"/>
                      <a:pt x="942374" y="1493037"/>
                      <a:pt x="961424" y="1406360"/>
                    </a:cubicBezTo>
                    <a:cubicBezTo>
                      <a:pt x="982379" y="1312062"/>
                      <a:pt x="970949" y="1219670"/>
                      <a:pt x="932849" y="1131087"/>
                    </a:cubicBezTo>
                    <a:cubicBezTo>
                      <a:pt x="913799" y="1086320"/>
                      <a:pt x="881414" y="1050125"/>
                      <a:pt x="833789" y="1033932"/>
                    </a:cubicBezTo>
                    <a:cubicBezTo>
                      <a:pt x="805214" y="1024407"/>
                      <a:pt x="794737" y="1005357"/>
                      <a:pt x="787117" y="979640"/>
                    </a:cubicBezTo>
                    <a:cubicBezTo>
                      <a:pt x="761399" y="886295"/>
                      <a:pt x="774734" y="791045"/>
                      <a:pt x="783307" y="695795"/>
                    </a:cubicBezTo>
                    <a:cubicBezTo>
                      <a:pt x="785212" y="697700"/>
                      <a:pt x="788069" y="700557"/>
                      <a:pt x="789022" y="702462"/>
                    </a:cubicBezTo>
                    <a:cubicBezTo>
                      <a:pt x="789974" y="710082"/>
                      <a:pt x="790927" y="718655"/>
                      <a:pt x="790927" y="726275"/>
                    </a:cubicBezTo>
                    <a:cubicBezTo>
                      <a:pt x="787117" y="813905"/>
                      <a:pt x="829027" y="877722"/>
                      <a:pt x="895702" y="929157"/>
                    </a:cubicBezTo>
                    <a:cubicBezTo>
                      <a:pt x="955709" y="974877"/>
                      <a:pt x="1024289" y="1005357"/>
                      <a:pt x="1098584" y="1019645"/>
                    </a:cubicBezTo>
                    <a:cubicBezTo>
                      <a:pt x="1183357" y="1035837"/>
                      <a:pt x="1266224" y="1005357"/>
                      <a:pt x="1300514" y="946302"/>
                    </a:cubicBezTo>
                    <a:cubicBezTo>
                      <a:pt x="1332899" y="891057"/>
                      <a:pt x="1314802" y="804380"/>
                      <a:pt x="1253842" y="741515"/>
                    </a:cubicBezTo>
                    <a:cubicBezTo>
                      <a:pt x="1189072" y="672935"/>
                      <a:pt x="1108109" y="628167"/>
                      <a:pt x="1015717" y="609117"/>
                    </a:cubicBezTo>
                    <a:cubicBezTo>
                      <a:pt x="951899" y="595782"/>
                      <a:pt x="889034" y="604355"/>
                      <a:pt x="835694" y="649122"/>
                    </a:cubicBezTo>
                    <a:cubicBezTo>
                      <a:pt x="823312" y="658647"/>
                      <a:pt x="814739" y="682460"/>
                      <a:pt x="792832" y="669125"/>
                    </a:cubicBezTo>
                    <a:cubicBezTo>
                      <a:pt x="774734" y="657695"/>
                      <a:pt x="771877" y="638645"/>
                      <a:pt x="772829" y="618642"/>
                    </a:cubicBezTo>
                    <a:cubicBezTo>
                      <a:pt x="776639" y="523392"/>
                      <a:pt x="779497" y="428142"/>
                      <a:pt x="784259" y="332892"/>
                    </a:cubicBezTo>
                    <a:cubicBezTo>
                      <a:pt x="786164" y="289077"/>
                      <a:pt x="805214" y="281457"/>
                      <a:pt x="843314" y="307175"/>
                    </a:cubicBezTo>
                    <a:cubicBezTo>
                      <a:pt x="858554" y="317652"/>
                      <a:pt x="873794" y="330035"/>
                      <a:pt x="889034" y="340512"/>
                    </a:cubicBezTo>
                    <a:cubicBezTo>
                      <a:pt x="1043339" y="451002"/>
                      <a:pt x="1213837" y="475767"/>
                      <a:pt x="1396717" y="431952"/>
                    </a:cubicBezTo>
                    <a:cubicBezTo>
                      <a:pt x="1411957" y="428142"/>
                      <a:pt x="1432912" y="428142"/>
                      <a:pt x="1437674" y="412902"/>
                    </a:cubicBezTo>
                    <a:cubicBezTo>
                      <a:pt x="1442437" y="393852"/>
                      <a:pt x="1421482" y="384327"/>
                      <a:pt x="1409099" y="372897"/>
                    </a:cubicBezTo>
                    <a:close/>
                    <a:moveTo>
                      <a:pt x="85124" y="362420"/>
                    </a:moveTo>
                    <a:cubicBezTo>
                      <a:pt x="277529" y="311937"/>
                      <a:pt x="468029" y="253835"/>
                      <a:pt x="657577" y="196685"/>
                    </a:cubicBezTo>
                    <a:cubicBezTo>
                      <a:pt x="548992" y="254787"/>
                      <a:pt x="207044" y="353847"/>
                      <a:pt x="85124" y="362420"/>
                    </a:cubicBezTo>
                    <a:close/>
                    <a:moveTo>
                      <a:pt x="385162" y="549110"/>
                    </a:moveTo>
                    <a:cubicBezTo>
                      <a:pt x="428977" y="511010"/>
                      <a:pt x="476602" y="487197"/>
                      <a:pt x="536609" y="498627"/>
                    </a:cubicBezTo>
                    <a:cubicBezTo>
                      <a:pt x="484222" y="510057"/>
                      <a:pt x="434692" y="529107"/>
                      <a:pt x="385162" y="549110"/>
                    </a:cubicBezTo>
                    <a:close/>
                    <a:moveTo>
                      <a:pt x="636622" y="1298727"/>
                    </a:moveTo>
                    <a:cubicBezTo>
                      <a:pt x="615667" y="1210145"/>
                      <a:pt x="652814" y="1120610"/>
                      <a:pt x="724252" y="1077747"/>
                    </a:cubicBezTo>
                    <a:cubicBezTo>
                      <a:pt x="674722" y="1139660"/>
                      <a:pt x="642337" y="1208240"/>
                      <a:pt x="636622" y="1298727"/>
                    </a:cubicBezTo>
                    <a:close/>
                    <a:moveTo>
                      <a:pt x="814739" y="756755"/>
                    </a:moveTo>
                    <a:cubicBezTo>
                      <a:pt x="834742" y="814857"/>
                      <a:pt x="861412" y="870102"/>
                      <a:pt x="909037" y="911060"/>
                    </a:cubicBezTo>
                    <a:cubicBezTo>
                      <a:pt x="845219" y="878675"/>
                      <a:pt x="809024" y="830097"/>
                      <a:pt x="814739" y="756755"/>
                    </a:cubicBezTo>
                    <a:close/>
                    <a:moveTo>
                      <a:pt x="971902" y="310032"/>
                    </a:moveTo>
                    <a:cubicBezTo>
                      <a:pt x="971902" y="310032"/>
                      <a:pt x="971902" y="310032"/>
                      <a:pt x="971902" y="310032"/>
                    </a:cubicBezTo>
                    <a:cubicBezTo>
                      <a:pt x="971902" y="310032"/>
                      <a:pt x="971902" y="310032"/>
                      <a:pt x="971902" y="310032"/>
                    </a:cubicBezTo>
                    <a:cubicBezTo>
                      <a:pt x="943327" y="304317"/>
                      <a:pt x="912847" y="303365"/>
                      <a:pt x="873794" y="285267"/>
                    </a:cubicBezTo>
                    <a:cubicBezTo>
                      <a:pt x="915704" y="289077"/>
                      <a:pt x="948089" y="290030"/>
                      <a:pt x="978569" y="297650"/>
                    </a:cubicBezTo>
                    <a:cubicBezTo>
                      <a:pt x="981427" y="297650"/>
                      <a:pt x="985237" y="299555"/>
                      <a:pt x="989047" y="300507"/>
                    </a:cubicBezTo>
                    <a:cubicBezTo>
                      <a:pt x="1100489" y="312890"/>
                      <a:pt x="1209074" y="335750"/>
                      <a:pt x="1313849" y="376707"/>
                    </a:cubicBezTo>
                    <a:cubicBezTo>
                      <a:pt x="1199549" y="354800"/>
                      <a:pt x="1086202" y="331940"/>
                      <a:pt x="971902" y="31003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C56AC361-421D-4697-A6E7-CCCE3FFD4E6E}"/>
                  </a:ext>
                </a:extLst>
              </p:cNvPr>
              <p:cNvSpPr/>
              <p:nvPr/>
            </p:nvSpPr>
            <p:spPr>
              <a:xfrm rot="17276003" flipH="1">
                <a:off x="3028552" y="1483336"/>
                <a:ext cx="1073977" cy="1173551"/>
              </a:xfrm>
              <a:custGeom>
                <a:avLst/>
                <a:gdLst>
                  <a:gd name="connsiteX0" fmla="*/ 1409099 w 1438275"/>
                  <a:gd name="connsiteY0" fmla="*/ 372897 h 1571625"/>
                  <a:gd name="connsiteX1" fmla="*/ 949042 w 1438275"/>
                  <a:gd name="connsiteY1" fmla="*/ 243357 h 1571625"/>
                  <a:gd name="connsiteX2" fmla="*/ 852839 w 1438275"/>
                  <a:gd name="connsiteY2" fmla="*/ 270027 h 1571625"/>
                  <a:gd name="connsiteX3" fmla="*/ 797594 w 1438275"/>
                  <a:gd name="connsiteY3" fmla="*/ 227165 h 1571625"/>
                  <a:gd name="connsiteX4" fmla="*/ 817597 w 1438275"/>
                  <a:gd name="connsiteY4" fmla="*/ 33807 h 1571625"/>
                  <a:gd name="connsiteX5" fmla="*/ 801404 w 1438275"/>
                  <a:gd name="connsiteY5" fmla="*/ 2375 h 1571625"/>
                  <a:gd name="connsiteX6" fmla="*/ 764257 w 1438275"/>
                  <a:gd name="connsiteY6" fmla="*/ 36665 h 1571625"/>
                  <a:gd name="connsiteX7" fmla="*/ 648052 w 1438275"/>
                  <a:gd name="connsiteY7" fmla="*/ 163347 h 1571625"/>
                  <a:gd name="connsiteX8" fmla="*/ 21307 w 1438275"/>
                  <a:gd name="connsiteY8" fmla="*/ 350037 h 1571625"/>
                  <a:gd name="connsiteX9" fmla="*/ 352 w 1438275"/>
                  <a:gd name="connsiteY9" fmla="*/ 379565 h 1571625"/>
                  <a:gd name="connsiteX10" fmla="*/ 35594 w 1438275"/>
                  <a:gd name="connsiteY10" fmla="*/ 395757 h 1571625"/>
                  <a:gd name="connsiteX11" fmla="*/ 163229 w 1438275"/>
                  <a:gd name="connsiteY11" fmla="*/ 410997 h 1571625"/>
                  <a:gd name="connsiteX12" fmla="*/ 615667 w 1438275"/>
                  <a:gd name="connsiteY12" fmla="*/ 286220 h 1571625"/>
                  <a:gd name="connsiteX13" fmla="*/ 705202 w 1438275"/>
                  <a:gd name="connsiteY13" fmla="*/ 200495 h 1571625"/>
                  <a:gd name="connsiteX14" fmla="*/ 744254 w 1438275"/>
                  <a:gd name="connsiteY14" fmla="*/ 189065 h 1571625"/>
                  <a:gd name="connsiteX15" fmla="*/ 754732 w 1438275"/>
                  <a:gd name="connsiteY15" fmla="*/ 222402 h 1571625"/>
                  <a:gd name="connsiteX16" fmla="*/ 746159 w 1438275"/>
                  <a:gd name="connsiteY16" fmla="*/ 403377 h 1571625"/>
                  <a:gd name="connsiteX17" fmla="*/ 699487 w 1438275"/>
                  <a:gd name="connsiteY17" fmla="*/ 503390 h 1571625"/>
                  <a:gd name="connsiteX18" fmla="*/ 649004 w 1438275"/>
                  <a:gd name="connsiteY18" fmla="*/ 506247 h 1571625"/>
                  <a:gd name="connsiteX19" fmla="*/ 553754 w 1438275"/>
                  <a:gd name="connsiteY19" fmla="*/ 471005 h 1571625"/>
                  <a:gd name="connsiteX20" fmla="*/ 229904 w 1438275"/>
                  <a:gd name="connsiteY20" fmla="*/ 662457 h 1571625"/>
                  <a:gd name="connsiteX21" fmla="*/ 215617 w 1438275"/>
                  <a:gd name="connsiteY21" fmla="*/ 697700 h 1571625"/>
                  <a:gd name="connsiteX22" fmla="*/ 378494 w 1438275"/>
                  <a:gd name="connsiteY22" fmla="*/ 911060 h 1571625"/>
                  <a:gd name="connsiteX23" fmla="*/ 676627 w 1438275"/>
                  <a:gd name="connsiteY23" fmla="*/ 611022 h 1571625"/>
                  <a:gd name="connsiteX24" fmla="*/ 679484 w 1438275"/>
                  <a:gd name="connsiteY24" fmla="*/ 563397 h 1571625"/>
                  <a:gd name="connsiteX25" fmla="*/ 730919 w 1438275"/>
                  <a:gd name="connsiteY25" fmla="*/ 514820 h 1571625"/>
                  <a:gd name="connsiteX26" fmla="*/ 742349 w 1438275"/>
                  <a:gd name="connsiteY26" fmla="*/ 564350 h 1571625"/>
                  <a:gd name="connsiteX27" fmla="*/ 766162 w 1438275"/>
                  <a:gd name="connsiteY27" fmla="*/ 992022 h 1571625"/>
                  <a:gd name="connsiteX28" fmla="*/ 739492 w 1438275"/>
                  <a:gd name="connsiteY28" fmla="*/ 1039647 h 1571625"/>
                  <a:gd name="connsiteX29" fmla="*/ 633764 w 1438275"/>
                  <a:gd name="connsiteY29" fmla="*/ 1162520 h 1571625"/>
                  <a:gd name="connsiteX30" fmla="*/ 627097 w 1438275"/>
                  <a:gd name="connsiteY30" fmla="*/ 1419695 h 1571625"/>
                  <a:gd name="connsiteX31" fmla="*/ 794737 w 1438275"/>
                  <a:gd name="connsiteY31" fmla="*/ 1576857 h 1571625"/>
                  <a:gd name="connsiteX32" fmla="*/ 961424 w 1438275"/>
                  <a:gd name="connsiteY32" fmla="*/ 1406360 h 1571625"/>
                  <a:gd name="connsiteX33" fmla="*/ 932849 w 1438275"/>
                  <a:gd name="connsiteY33" fmla="*/ 1131087 h 1571625"/>
                  <a:gd name="connsiteX34" fmla="*/ 833789 w 1438275"/>
                  <a:gd name="connsiteY34" fmla="*/ 1033932 h 1571625"/>
                  <a:gd name="connsiteX35" fmla="*/ 787117 w 1438275"/>
                  <a:gd name="connsiteY35" fmla="*/ 979640 h 1571625"/>
                  <a:gd name="connsiteX36" fmla="*/ 783307 w 1438275"/>
                  <a:gd name="connsiteY36" fmla="*/ 695795 h 1571625"/>
                  <a:gd name="connsiteX37" fmla="*/ 789022 w 1438275"/>
                  <a:gd name="connsiteY37" fmla="*/ 702462 h 1571625"/>
                  <a:gd name="connsiteX38" fmla="*/ 790927 w 1438275"/>
                  <a:gd name="connsiteY38" fmla="*/ 726275 h 1571625"/>
                  <a:gd name="connsiteX39" fmla="*/ 895702 w 1438275"/>
                  <a:gd name="connsiteY39" fmla="*/ 929157 h 1571625"/>
                  <a:gd name="connsiteX40" fmla="*/ 1098584 w 1438275"/>
                  <a:gd name="connsiteY40" fmla="*/ 1019645 h 1571625"/>
                  <a:gd name="connsiteX41" fmla="*/ 1300514 w 1438275"/>
                  <a:gd name="connsiteY41" fmla="*/ 946302 h 1571625"/>
                  <a:gd name="connsiteX42" fmla="*/ 1253842 w 1438275"/>
                  <a:gd name="connsiteY42" fmla="*/ 741515 h 1571625"/>
                  <a:gd name="connsiteX43" fmla="*/ 1015717 w 1438275"/>
                  <a:gd name="connsiteY43" fmla="*/ 609117 h 1571625"/>
                  <a:gd name="connsiteX44" fmla="*/ 835694 w 1438275"/>
                  <a:gd name="connsiteY44" fmla="*/ 649122 h 1571625"/>
                  <a:gd name="connsiteX45" fmla="*/ 792832 w 1438275"/>
                  <a:gd name="connsiteY45" fmla="*/ 669125 h 1571625"/>
                  <a:gd name="connsiteX46" fmla="*/ 772829 w 1438275"/>
                  <a:gd name="connsiteY46" fmla="*/ 618642 h 1571625"/>
                  <a:gd name="connsiteX47" fmla="*/ 784259 w 1438275"/>
                  <a:gd name="connsiteY47" fmla="*/ 332892 h 1571625"/>
                  <a:gd name="connsiteX48" fmla="*/ 843314 w 1438275"/>
                  <a:gd name="connsiteY48" fmla="*/ 307175 h 1571625"/>
                  <a:gd name="connsiteX49" fmla="*/ 889034 w 1438275"/>
                  <a:gd name="connsiteY49" fmla="*/ 340512 h 1571625"/>
                  <a:gd name="connsiteX50" fmla="*/ 1396717 w 1438275"/>
                  <a:gd name="connsiteY50" fmla="*/ 431952 h 1571625"/>
                  <a:gd name="connsiteX51" fmla="*/ 1437674 w 1438275"/>
                  <a:gd name="connsiteY51" fmla="*/ 412902 h 1571625"/>
                  <a:gd name="connsiteX52" fmla="*/ 1409099 w 1438275"/>
                  <a:gd name="connsiteY52" fmla="*/ 372897 h 1571625"/>
                  <a:gd name="connsiteX53" fmla="*/ 85124 w 1438275"/>
                  <a:gd name="connsiteY53" fmla="*/ 362420 h 1571625"/>
                  <a:gd name="connsiteX54" fmla="*/ 657577 w 1438275"/>
                  <a:gd name="connsiteY54" fmla="*/ 196685 h 1571625"/>
                  <a:gd name="connsiteX55" fmla="*/ 85124 w 1438275"/>
                  <a:gd name="connsiteY55" fmla="*/ 362420 h 1571625"/>
                  <a:gd name="connsiteX56" fmla="*/ 385162 w 1438275"/>
                  <a:gd name="connsiteY56" fmla="*/ 549110 h 1571625"/>
                  <a:gd name="connsiteX57" fmla="*/ 536609 w 1438275"/>
                  <a:gd name="connsiteY57" fmla="*/ 498627 h 1571625"/>
                  <a:gd name="connsiteX58" fmla="*/ 385162 w 1438275"/>
                  <a:gd name="connsiteY58" fmla="*/ 549110 h 1571625"/>
                  <a:gd name="connsiteX59" fmla="*/ 636622 w 1438275"/>
                  <a:gd name="connsiteY59" fmla="*/ 1298727 h 1571625"/>
                  <a:gd name="connsiteX60" fmla="*/ 724252 w 1438275"/>
                  <a:gd name="connsiteY60" fmla="*/ 1077747 h 1571625"/>
                  <a:gd name="connsiteX61" fmla="*/ 636622 w 1438275"/>
                  <a:gd name="connsiteY61" fmla="*/ 1298727 h 1571625"/>
                  <a:gd name="connsiteX62" fmla="*/ 814739 w 1438275"/>
                  <a:gd name="connsiteY62" fmla="*/ 756755 h 1571625"/>
                  <a:gd name="connsiteX63" fmla="*/ 909037 w 1438275"/>
                  <a:gd name="connsiteY63" fmla="*/ 911060 h 1571625"/>
                  <a:gd name="connsiteX64" fmla="*/ 814739 w 1438275"/>
                  <a:gd name="connsiteY64" fmla="*/ 756755 h 1571625"/>
                  <a:gd name="connsiteX65" fmla="*/ 971902 w 1438275"/>
                  <a:gd name="connsiteY65" fmla="*/ 310032 h 1571625"/>
                  <a:gd name="connsiteX66" fmla="*/ 971902 w 1438275"/>
                  <a:gd name="connsiteY66" fmla="*/ 310032 h 1571625"/>
                  <a:gd name="connsiteX67" fmla="*/ 971902 w 1438275"/>
                  <a:gd name="connsiteY67" fmla="*/ 310032 h 1571625"/>
                  <a:gd name="connsiteX68" fmla="*/ 873794 w 1438275"/>
                  <a:gd name="connsiteY68" fmla="*/ 285267 h 1571625"/>
                  <a:gd name="connsiteX69" fmla="*/ 978569 w 1438275"/>
                  <a:gd name="connsiteY69" fmla="*/ 297650 h 1571625"/>
                  <a:gd name="connsiteX70" fmla="*/ 989047 w 1438275"/>
                  <a:gd name="connsiteY70" fmla="*/ 300507 h 1571625"/>
                  <a:gd name="connsiteX71" fmla="*/ 1313849 w 1438275"/>
                  <a:gd name="connsiteY71" fmla="*/ 376707 h 1571625"/>
                  <a:gd name="connsiteX72" fmla="*/ 971902 w 1438275"/>
                  <a:gd name="connsiteY72" fmla="*/ 310032 h 157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1438275" h="1571625">
                    <a:moveTo>
                      <a:pt x="1409099" y="372897"/>
                    </a:moveTo>
                    <a:cubicBezTo>
                      <a:pt x="1276702" y="253835"/>
                      <a:pt x="1126207" y="200495"/>
                      <a:pt x="949042" y="243357"/>
                    </a:cubicBezTo>
                    <a:cubicBezTo>
                      <a:pt x="916657" y="250977"/>
                      <a:pt x="885224" y="261455"/>
                      <a:pt x="852839" y="270027"/>
                    </a:cubicBezTo>
                    <a:cubicBezTo>
                      <a:pt x="805214" y="283362"/>
                      <a:pt x="794737" y="275742"/>
                      <a:pt x="797594" y="227165"/>
                    </a:cubicBezTo>
                    <a:cubicBezTo>
                      <a:pt x="801404" y="162395"/>
                      <a:pt x="804262" y="97625"/>
                      <a:pt x="817597" y="33807"/>
                    </a:cubicBezTo>
                    <a:cubicBezTo>
                      <a:pt x="821407" y="16662"/>
                      <a:pt x="819502" y="5232"/>
                      <a:pt x="801404" y="2375"/>
                    </a:cubicBezTo>
                    <a:cubicBezTo>
                      <a:pt x="776639" y="-1435"/>
                      <a:pt x="759494" y="-6198"/>
                      <a:pt x="764257" y="36665"/>
                    </a:cubicBezTo>
                    <a:cubicBezTo>
                      <a:pt x="778544" y="162395"/>
                      <a:pt x="772829" y="185255"/>
                      <a:pt x="648052" y="163347"/>
                    </a:cubicBezTo>
                    <a:cubicBezTo>
                      <a:pt x="409927" y="122390"/>
                      <a:pt x="197519" y="180492"/>
                      <a:pt x="21307" y="350037"/>
                    </a:cubicBezTo>
                    <a:cubicBezTo>
                      <a:pt x="12734" y="358610"/>
                      <a:pt x="-2506" y="366230"/>
                      <a:pt x="352" y="379565"/>
                    </a:cubicBezTo>
                    <a:cubicBezTo>
                      <a:pt x="4162" y="396710"/>
                      <a:pt x="22259" y="393852"/>
                      <a:pt x="35594" y="395757"/>
                    </a:cubicBezTo>
                    <a:cubicBezTo>
                      <a:pt x="78457" y="401472"/>
                      <a:pt x="120367" y="409092"/>
                      <a:pt x="163229" y="410997"/>
                    </a:cubicBezTo>
                    <a:cubicBezTo>
                      <a:pt x="328012" y="419570"/>
                      <a:pt x="483269" y="394805"/>
                      <a:pt x="615667" y="286220"/>
                    </a:cubicBezTo>
                    <a:cubicBezTo>
                      <a:pt x="647099" y="260502"/>
                      <a:pt x="675674" y="229070"/>
                      <a:pt x="705202" y="200495"/>
                    </a:cubicBezTo>
                    <a:cubicBezTo>
                      <a:pt x="716632" y="189065"/>
                      <a:pt x="729014" y="183350"/>
                      <a:pt x="744254" y="189065"/>
                    </a:cubicBezTo>
                    <a:cubicBezTo>
                      <a:pt x="759494" y="194780"/>
                      <a:pt x="754732" y="210972"/>
                      <a:pt x="754732" y="222402"/>
                    </a:cubicBezTo>
                    <a:cubicBezTo>
                      <a:pt x="751874" y="282410"/>
                      <a:pt x="746159" y="342417"/>
                      <a:pt x="746159" y="403377"/>
                    </a:cubicBezTo>
                    <a:cubicBezTo>
                      <a:pt x="746159" y="445287"/>
                      <a:pt x="729014" y="474815"/>
                      <a:pt x="699487" y="503390"/>
                    </a:cubicBezTo>
                    <a:cubicBezTo>
                      <a:pt x="682342" y="520535"/>
                      <a:pt x="669007" y="528155"/>
                      <a:pt x="649004" y="506247"/>
                    </a:cubicBezTo>
                    <a:cubicBezTo>
                      <a:pt x="624239" y="478625"/>
                      <a:pt x="589949" y="468147"/>
                      <a:pt x="553754" y="471005"/>
                    </a:cubicBezTo>
                    <a:cubicBezTo>
                      <a:pt x="415642" y="482435"/>
                      <a:pt x="308009" y="549110"/>
                      <a:pt x="229904" y="662457"/>
                    </a:cubicBezTo>
                    <a:cubicBezTo>
                      <a:pt x="223237" y="672935"/>
                      <a:pt x="217522" y="685317"/>
                      <a:pt x="215617" y="697700"/>
                    </a:cubicBezTo>
                    <a:cubicBezTo>
                      <a:pt x="187994" y="852957"/>
                      <a:pt x="230857" y="916775"/>
                      <a:pt x="378494" y="911060"/>
                    </a:cubicBezTo>
                    <a:cubicBezTo>
                      <a:pt x="521369" y="905345"/>
                      <a:pt x="667102" y="758660"/>
                      <a:pt x="676627" y="611022"/>
                    </a:cubicBezTo>
                    <a:cubicBezTo>
                      <a:pt x="677579" y="594830"/>
                      <a:pt x="675674" y="578637"/>
                      <a:pt x="679484" y="563397"/>
                    </a:cubicBezTo>
                    <a:cubicBezTo>
                      <a:pt x="686152" y="536727"/>
                      <a:pt x="708059" y="513867"/>
                      <a:pt x="730919" y="514820"/>
                    </a:cubicBezTo>
                    <a:cubicBezTo>
                      <a:pt x="750922" y="515772"/>
                      <a:pt x="741397" y="547205"/>
                      <a:pt x="742349" y="564350"/>
                    </a:cubicBezTo>
                    <a:cubicBezTo>
                      <a:pt x="743302" y="707225"/>
                      <a:pt x="744254" y="850100"/>
                      <a:pt x="766162" y="992022"/>
                    </a:cubicBezTo>
                    <a:cubicBezTo>
                      <a:pt x="769972" y="1017740"/>
                      <a:pt x="761399" y="1029170"/>
                      <a:pt x="739492" y="1039647"/>
                    </a:cubicBezTo>
                    <a:cubicBezTo>
                      <a:pt x="686152" y="1065365"/>
                      <a:pt x="652814" y="1108227"/>
                      <a:pt x="633764" y="1162520"/>
                    </a:cubicBezTo>
                    <a:cubicBezTo>
                      <a:pt x="605189" y="1247292"/>
                      <a:pt x="600427" y="1333970"/>
                      <a:pt x="627097" y="1419695"/>
                    </a:cubicBezTo>
                    <a:cubicBezTo>
                      <a:pt x="651862" y="1503515"/>
                      <a:pt x="732824" y="1578762"/>
                      <a:pt x="794737" y="1576857"/>
                    </a:cubicBezTo>
                    <a:cubicBezTo>
                      <a:pt x="860459" y="1574952"/>
                      <a:pt x="942374" y="1493037"/>
                      <a:pt x="961424" y="1406360"/>
                    </a:cubicBezTo>
                    <a:cubicBezTo>
                      <a:pt x="982379" y="1312062"/>
                      <a:pt x="970949" y="1219670"/>
                      <a:pt x="932849" y="1131087"/>
                    </a:cubicBezTo>
                    <a:cubicBezTo>
                      <a:pt x="913799" y="1086320"/>
                      <a:pt x="881414" y="1050125"/>
                      <a:pt x="833789" y="1033932"/>
                    </a:cubicBezTo>
                    <a:cubicBezTo>
                      <a:pt x="805214" y="1024407"/>
                      <a:pt x="794737" y="1005357"/>
                      <a:pt x="787117" y="979640"/>
                    </a:cubicBezTo>
                    <a:cubicBezTo>
                      <a:pt x="761399" y="886295"/>
                      <a:pt x="774734" y="791045"/>
                      <a:pt x="783307" y="695795"/>
                    </a:cubicBezTo>
                    <a:cubicBezTo>
                      <a:pt x="785212" y="697700"/>
                      <a:pt x="788069" y="700557"/>
                      <a:pt x="789022" y="702462"/>
                    </a:cubicBezTo>
                    <a:cubicBezTo>
                      <a:pt x="789974" y="710082"/>
                      <a:pt x="790927" y="718655"/>
                      <a:pt x="790927" y="726275"/>
                    </a:cubicBezTo>
                    <a:cubicBezTo>
                      <a:pt x="787117" y="813905"/>
                      <a:pt x="829027" y="877722"/>
                      <a:pt x="895702" y="929157"/>
                    </a:cubicBezTo>
                    <a:cubicBezTo>
                      <a:pt x="955709" y="974877"/>
                      <a:pt x="1024289" y="1005357"/>
                      <a:pt x="1098584" y="1019645"/>
                    </a:cubicBezTo>
                    <a:cubicBezTo>
                      <a:pt x="1183357" y="1035837"/>
                      <a:pt x="1266224" y="1005357"/>
                      <a:pt x="1300514" y="946302"/>
                    </a:cubicBezTo>
                    <a:cubicBezTo>
                      <a:pt x="1332899" y="891057"/>
                      <a:pt x="1314802" y="804380"/>
                      <a:pt x="1253842" y="741515"/>
                    </a:cubicBezTo>
                    <a:cubicBezTo>
                      <a:pt x="1189072" y="672935"/>
                      <a:pt x="1108109" y="628167"/>
                      <a:pt x="1015717" y="609117"/>
                    </a:cubicBezTo>
                    <a:cubicBezTo>
                      <a:pt x="951899" y="595782"/>
                      <a:pt x="889034" y="604355"/>
                      <a:pt x="835694" y="649122"/>
                    </a:cubicBezTo>
                    <a:cubicBezTo>
                      <a:pt x="823312" y="658647"/>
                      <a:pt x="814739" y="682460"/>
                      <a:pt x="792832" y="669125"/>
                    </a:cubicBezTo>
                    <a:cubicBezTo>
                      <a:pt x="774734" y="657695"/>
                      <a:pt x="771877" y="638645"/>
                      <a:pt x="772829" y="618642"/>
                    </a:cubicBezTo>
                    <a:cubicBezTo>
                      <a:pt x="776639" y="523392"/>
                      <a:pt x="779497" y="428142"/>
                      <a:pt x="784259" y="332892"/>
                    </a:cubicBezTo>
                    <a:cubicBezTo>
                      <a:pt x="786164" y="289077"/>
                      <a:pt x="805214" y="281457"/>
                      <a:pt x="843314" y="307175"/>
                    </a:cubicBezTo>
                    <a:cubicBezTo>
                      <a:pt x="858554" y="317652"/>
                      <a:pt x="873794" y="330035"/>
                      <a:pt x="889034" y="340512"/>
                    </a:cubicBezTo>
                    <a:cubicBezTo>
                      <a:pt x="1043339" y="451002"/>
                      <a:pt x="1213837" y="475767"/>
                      <a:pt x="1396717" y="431952"/>
                    </a:cubicBezTo>
                    <a:cubicBezTo>
                      <a:pt x="1411957" y="428142"/>
                      <a:pt x="1432912" y="428142"/>
                      <a:pt x="1437674" y="412902"/>
                    </a:cubicBezTo>
                    <a:cubicBezTo>
                      <a:pt x="1442437" y="393852"/>
                      <a:pt x="1421482" y="384327"/>
                      <a:pt x="1409099" y="372897"/>
                    </a:cubicBezTo>
                    <a:close/>
                    <a:moveTo>
                      <a:pt x="85124" y="362420"/>
                    </a:moveTo>
                    <a:cubicBezTo>
                      <a:pt x="277529" y="311937"/>
                      <a:pt x="468029" y="253835"/>
                      <a:pt x="657577" y="196685"/>
                    </a:cubicBezTo>
                    <a:cubicBezTo>
                      <a:pt x="548992" y="254787"/>
                      <a:pt x="207044" y="353847"/>
                      <a:pt x="85124" y="362420"/>
                    </a:cubicBezTo>
                    <a:close/>
                    <a:moveTo>
                      <a:pt x="385162" y="549110"/>
                    </a:moveTo>
                    <a:cubicBezTo>
                      <a:pt x="428977" y="511010"/>
                      <a:pt x="476602" y="487197"/>
                      <a:pt x="536609" y="498627"/>
                    </a:cubicBezTo>
                    <a:cubicBezTo>
                      <a:pt x="484222" y="510057"/>
                      <a:pt x="434692" y="529107"/>
                      <a:pt x="385162" y="549110"/>
                    </a:cubicBezTo>
                    <a:close/>
                    <a:moveTo>
                      <a:pt x="636622" y="1298727"/>
                    </a:moveTo>
                    <a:cubicBezTo>
                      <a:pt x="615667" y="1210145"/>
                      <a:pt x="652814" y="1120610"/>
                      <a:pt x="724252" y="1077747"/>
                    </a:cubicBezTo>
                    <a:cubicBezTo>
                      <a:pt x="674722" y="1139660"/>
                      <a:pt x="642337" y="1208240"/>
                      <a:pt x="636622" y="1298727"/>
                    </a:cubicBezTo>
                    <a:close/>
                    <a:moveTo>
                      <a:pt x="814739" y="756755"/>
                    </a:moveTo>
                    <a:cubicBezTo>
                      <a:pt x="834742" y="814857"/>
                      <a:pt x="861412" y="870102"/>
                      <a:pt x="909037" y="911060"/>
                    </a:cubicBezTo>
                    <a:cubicBezTo>
                      <a:pt x="845219" y="878675"/>
                      <a:pt x="809024" y="830097"/>
                      <a:pt x="814739" y="756755"/>
                    </a:cubicBezTo>
                    <a:close/>
                    <a:moveTo>
                      <a:pt x="971902" y="310032"/>
                    </a:moveTo>
                    <a:cubicBezTo>
                      <a:pt x="971902" y="310032"/>
                      <a:pt x="971902" y="310032"/>
                      <a:pt x="971902" y="310032"/>
                    </a:cubicBezTo>
                    <a:cubicBezTo>
                      <a:pt x="971902" y="310032"/>
                      <a:pt x="971902" y="310032"/>
                      <a:pt x="971902" y="310032"/>
                    </a:cubicBezTo>
                    <a:cubicBezTo>
                      <a:pt x="943327" y="304317"/>
                      <a:pt x="912847" y="303365"/>
                      <a:pt x="873794" y="285267"/>
                    </a:cubicBezTo>
                    <a:cubicBezTo>
                      <a:pt x="915704" y="289077"/>
                      <a:pt x="948089" y="290030"/>
                      <a:pt x="978569" y="297650"/>
                    </a:cubicBezTo>
                    <a:cubicBezTo>
                      <a:pt x="981427" y="297650"/>
                      <a:pt x="985237" y="299555"/>
                      <a:pt x="989047" y="300507"/>
                    </a:cubicBezTo>
                    <a:cubicBezTo>
                      <a:pt x="1100489" y="312890"/>
                      <a:pt x="1209074" y="335750"/>
                      <a:pt x="1313849" y="376707"/>
                    </a:cubicBezTo>
                    <a:cubicBezTo>
                      <a:pt x="1199549" y="354800"/>
                      <a:pt x="1086202" y="331940"/>
                      <a:pt x="971902" y="31003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4E78950A-6693-4049-A8F7-242C5E55CEA6}"/>
                  </a:ext>
                </a:extLst>
              </p:cNvPr>
              <p:cNvSpPr/>
              <p:nvPr/>
            </p:nvSpPr>
            <p:spPr>
              <a:xfrm rot="14968065" flipH="1">
                <a:off x="2480106" y="897757"/>
                <a:ext cx="879975" cy="961562"/>
              </a:xfrm>
              <a:custGeom>
                <a:avLst/>
                <a:gdLst>
                  <a:gd name="connsiteX0" fmla="*/ 1409099 w 1438275"/>
                  <a:gd name="connsiteY0" fmla="*/ 372897 h 1571625"/>
                  <a:gd name="connsiteX1" fmla="*/ 949042 w 1438275"/>
                  <a:gd name="connsiteY1" fmla="*/ 243357 h 1571625"/>
                  <a:gd name="connsiteX2" fmla="*/ 852839 w 1438275"/>
                  <a:gd name="connsiteY2" fmla="*/ 270027 h 1571625"/>
                  <a:gd name="connsiteX3" fmla="*/ 797594 w 1438275"/>
                  <a:gd name="connsiteY3" fmla="*/ 227165 h 1571625"/>
                  <a:gd name="connsiteX4" fmla="*/ 817597 w 1438275"/>
                  <a:gd name="connsiteY4" fmla="*/ 33807 h 1571625"/>
                  <a:gd name="connsiteX5" fmla="*/ 801404 w 1438275"/>
                  <a:gd name="connsiteY5" fmla="*/ 2375 h 1571625"/>
                  <a:gd name="connsiteX6" fmla="*/ 764257 w 1438275"/>
                  <a:gd name="connsiteY6" fmla="*/ 36665 h 1571625"/>
                  <a:gd name="connsiteX7" fmla="*/ 648052 w 1438275"/>
                  <a:gd name="connsiteY7" fmla="*/ 163347 h 1571625"/>
                  <a:gd name="connsiteX8" fmla="*/ 21307 w 1438275"/>
                  <a:gd name="connsiteY8" fmla="*/ 350037 h 1571625"/>
                  <a:gd name="connsiteX9" fmla="*/ 352 w 1438275"/>
                  <a:gd name="connsiteY9" fmla="*/ 379565 h 1571625"/>
                  <a:gd name="connsiteX10" fmla="*/ 35594 w 1438275"/>
                  <a:gd name="connsiteY10" fmla="*/ 395757 h 1571625"/>
                  <a:gd name="connsiteX11" fmla="*/ 163229 w 1438275"/>
                  <a:gd name="connsiteY11" fmla="*/ 410997 h 1571625"/>
                  <a:gd name="connsiteX12" fmla="*/ 615667 w 1438275"/>
                  <a:gd name="connsiteY12" fmla="*/ 286220 h 1571625"/>
                  <a:gd name="connsiteX13" fmla="*/ 705202 w 1438275"/>
                  <a:gd name="connsiteY13" fmla="*/ 200495 h 1571625"/>
                  <a:gd name="connsiteX14" fmla="*/ 744254 w 1438275"/>
                  <a:gd name="connsiteY14" fmla="*/ 189065 h 1571625"/>
                  <a:gd name="connsiteX15" fmla="*/ 754732 w 1438275"/>
                  <a:gd name="connsiteY15" fmla="*/ 222402 h 1571625"/>
                  <a:gd name="connsiteX16" fmla="*/ 746159 w 1438275"/>
                  <a:gd name="connsiteY16" fmla="*/ 403377 h 1571625"/>
                  <a:gd name="connsiteX17" fmla="*/ 699487 w 1438275"/>
                  <a:gd name="connsiteY17" fmla="*/ 503390 h 1571625"/>
                  <a:gd name="connsiteX18" fmla="*/ 649004 w 1438275"/>
                  <a:gd name="connsiteY18" fmla="*/ 506247 h 1571625"/>
                  <a:gd name="connsiteX19" fmla="*/ 553754 w 1438275"/>
                  <a:gd name="connsiteY19" fmla="*/ 471005 h 1571625"/>
                  <a:gd name="connsiteX20" fmla="*/ 229904 w 1438275"/>
                  <a:gd name="connsiteY20" fmla="*/ 662457 h 1571625"/>
                  <a:gd name="connsiteX21" fmla="*/ 215617 w 1438275"/>
                  <a:gd name="connsiteY21" fmla="*/ 697700 h 1571625"/>
                  <a:gd name="connsiteX22" fmla="*/ 378494 w 1438275"/>
                  <a:gd name="connsiteY22" fmla="*/ 911060 h 1571625"/>
                  <a:gd name="connsiteX23" fmla="*/ 676627 w 1438275"/>
                  <a:gd name="connsiteY23" fmla="*/ 611022 h 1571625"/>
                  <a:gd name="connsiteX24" fmla="*/ 679484 w 1438275"/>
                  <a:gd name="connsiteY24" fmla="*/ 563397 h 1571625"/>
                  <a:gd name="connsiteX25" fmla="*/ 730919 w 1438275"/>
                  <a:gd name="connsiteY25" fmla="*/ 514820 h 1571625"/>
                  <a:gd name="connsiteX26" fmla="*/ 742349 w 1438275"/>
                  <a:gd name="connsiteY26" fmla="*/ 564350 h 1571625"/>
                  <a:gd name="connsiteX27" fmla="*/ 766162 w 1438275"/>
                  <a:gd name="connsiteY27" fmla="*/ 992022 h 1571625"/>
                  <a:gd name="connsiteX28" fmla="*/ 739492 w 1438275"/>
                  <a:gd name="connsiteY28" fmla="*/ 1039647 h 1571625"/>
                  <a:gd name="connsiteX29" fmla="*/ 633764 w 1438275"/>
                  <a:gd name="connsiteY29" fmla="*/ 1162520 h 1571625"/>
                  <a:gd name="connsiteX30" fmla="*/ 627097 w 1438275"/>
                  <a:gd name="connsiteY30" fmla="*/ 1419695 h 1571625"/>
                  <a:gd name="connsiteX31" fmla="*/ 794737 w 1438275"/>
                  <a:gd name="connsiteY31" fmla="*/ 1576857 h 1571625"/>
                  <a:gd name="connsiteX32" fmla="*/ 961424 w 1438275"/>
                  <a:gd name="connsiteY32" fmla="*/ 1406360 h 1571625"/>
                  <a:gd name="connsiteX33" fmla="*/ 932849 w 1438275"/>
                  <a:gd name="connsiteY33" fmla="*/ 1131087 h 1571625"/>
                  <a:gd name="connsiteX34" fmla="*/ 833789 w 1438275"/>
                  <a:gd name="connsiteY34" fmla="*/ 1033932 h 1571625"/>
                  <a:gd name="connsiteX35" fmla="*/ 787117 w 1438275"/>
                  <a:gd name="connsiteY35" fmla="*/ 979640 h 1571625"/>
                  <a:gd name="connsiteX36" fmla="*/ 783307 w 1438275"/>
                  <a:gd name="connsiteY36" fmla="*/ 695795 h 1571625"/>
                  <a:gd name="connsiteX37" fmla="*/ 789022 w 1438275"/>
                  <a:gd name="connsiteY37" fmla="*/ 702462 h 1571625"/>
                  <a:gd name="connsiteX38" fmla="*/ 790927 w 1438275"/>
                  <a:gd name="connsiteY38" fmla="*/ 726275 h 1571625"/>
                  <a:gd name="connsiteX39" fmla="*/ 895702 w 1438275"/>
                  <a:gd name="connsiteY39" fmla="*/ 929157 h 1571625"/>
                  <a:gd name="connsiteX40" fmla="*/ 1098584 w 1438275"/>
                  <a:gd name="connsiteY40" fmla="*/ 1019645 h 1571625"/>
                  <a:gd name="connsiteX41" fmla="*/ 1300514 w 1438275"/>
                  <a:gd name="connsiteY41" fmla="*/ 946302 h 1571625"/>
                  <a:gd name="connsiteX42" fmla="*/ 1253842 w 1438275"/>
                  <a:gd name="connsiteY42" fmla="*/ 741515 h 1571625"/>
                  <a:gd name="connsiteX43" fmla="*/ 1015717 w 1438275"/>
                  <a:gd name="connsiteY43" fmla="*/ 609117 h 1571625"/>
                  <a:gd name="connsiteX44" fmla="*/ 835694 w 1438275"/>
                  <a:gd name="connsiteY44" fmla="*/ 649122 h 1571625"/>
                  <a:gd name="connsiteX45" fmla="*/ 792832 w 1438275"/>
                  <a:gd name="connsiteY45" fmla="*/ 669125 h 1571625"/>
                  <a:gd name="connsiteX46" fmla="*/ 772829 w 1438275"/>
                  <a:gd name="connsiteY46" fmla="*/ 618642 h 1571625"/>
                  <a:gd name="connsiteX47" fmla="*/ 784259 w 1438275"/>
                  <a:gd name="connsiteY47" fmla="*/ 332892 h 1571625"/>
                  <a:gd name="connsiteX48" fmla="*/ 843314 w 1438275"/>
                  <a:gd name="connsiteY48" fmla="*/ 307175 h 1571625"/>
                  <a:gd name="connsiteX49" fmla="*/ 889034 w 1438275"/>
                  <a:gd name="connsiteY49" fmla="*/ 340512 h 1571625"/>
                  <a:gd name="connsiteX50" fmla="*/ 1396717 w 1438275"/>
                  <a:gd name="connsiteY50" fmla="*/ 431952 h 1571625"/>
                  <a:gd name="connsiteX51" fmla="*/ 1437674 w 1438275"/>
                  <a:gd name="connsiteY51" fmla="*/ 412902 h 1571625"/>
                  <a:gd name="connsiteX52" fmla="*/ 1409099 w 1438275"/>
                  <a:gd name="connsiteY52" fmla="*/ 372897 h 1571625"/>
                  <a:gd name="connsiteX53" fmla="*/ 85124 w 1438275"/>
                  <a:gd name="connsiteY53" fmla="*/ 362420 h 1571625"/>
                  <a:gd name="connsiteX54" fmla="*/ 657577 w 1438275"/>
                  <a:gd name="connsiteY54" fmla="*/ 196685 h 1571625"/>
                  <a:gd name="connsiteX55" fmla="*/ 85124 w 1438275"/>
                  <a:gd name="connsiteY55" fmla="*/ 362420 h 1571625"/>
                  <a:gd name="connsiteX56" fmla="*/ 385162 w 1438275"/>
                  <a:gd name="connsiteY56" fmla="*/ 549110 h 1571625"/>
                  <a:gd name="connsiteX57" fmla="*/ 536609 w 1438275"/>
                  <a:gd name="connsiteY57" fmla="*/ 498627 h 1571625"/>
                  <a:gd name="connsiteX58" fmla="*/ 385162 w 1438275"/>
                  <a:gd name="connsiteY58" fmla="*/ 549110 h 1571625"/>
                  <a:gd name="connsiteX59" fmla="*/ 636622 w 1438275"/>
                  <a:gd name="connsiteY59" fmla="*/ 1298727 h 1571625"/>
                  <a:gd name="connsiteX60" fmla="*/ 724252 w 1438275"/>
                  <a:gd name="connsiteY60" fmla="*/ 1077747 h 1571625"/>
                  <a:gd name="connsiteX61" fmla="*/ 636622 w 1438275"/>
                  <a:gd name="connsiteY61" fmla="*/ 1298727 h 1571625"/>
                  <a:gd name="connsiteX62" fmla="*/ 814739 w 1438275"/>
                  <a:gd name="connsiteY62" fmla="*/ 756755 h 1571625"/>
                  <a:gd name="connsiteX63" fmla="*/ 909037 w 1438275"/>
                  <a:gd name="connsiteY63" fmla="*/ 911060 h 1571625"/>
                  <a:gd name="connsiteX64" fmla="*/ 814739 w 1438275"/>
                  <a:gd name="connsiteY64" fmla="*/ 756755 h 1571625"/>
                  <a:gd name="connsiteX65" fmla="*/ 971902 w 1438275"/>
                  <a:gd name="connsiteY65" fmla="*/ 310032 h 1571625"/>
                  <a:gd name="connsiteX66" fmla="*/ 971902 w 1438275"/>
                  <a:gd name="connsiteY66" fmla="*/ 310032 h 1571625"/>
                  <a:gd name="connsiteX67" fmla="*/ 971902 w 1438275"/>
                  <a:gd name="connsiteY67" fmla="*/ 310032 h 1571625"/>
                  <a:gd name="connsiteX68" fmla="*/ 873794 w 1438275"/>
                  <a:gd name="connsiteY68" fmla="*/ 285267 h 1571625"/>
                  <a:gd name="connsiteX69" fmla="*/ 978569 w 1438275"/>
                  <a:gd name="connsiteY69" fmla="*/ 297650 h 1571625"/>
                  <a:gd name="connsiteX70" fmla="*/ 989047 w 1438275"/>
                  <a:gd name="connsiteY70" fmla="*/ 300507 h 1571625"/>
                  <a:gd name="connsiteX71" fmla="*/ 1313849 w 1438275"/>
                  <a:gd name="connsiteY71" fmla="*/ 376707 h 1571625"/>
                  <a:gd name="connsiteX72" fmla="*/ 971902 w 1438275"/>
                  <a:gd name="connsiteY72" fmla="*/ 310032 h 157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1438275" h="1571625">
                    <a:moveTo>
                      <a:pt x="1409099" y="372897"/>
                    </a:moveTo>
                    <a:cubicBezTo>
                      <a:pt x="1276702" y="253835"/>
                      <a:pt x="1126207" y="200495"/>
                      <a:pt x="949042" y="243357"/>
                    </a:cubicBezTo>
                    <a:cubicBezTo>
                      <a:pt x="916657" y="250977"/>
                      <a:pt x="885224" y="261455"/>
                      <a:pt x="852839" y="270027"/>
                    </a:cubicBezTo>
                    <a:cubicBezTo>
                      <a:pt x="805214" y="283362"/>
                      <a:pt x="794737" y="275742"/>
                      <a:pt x="797594" y="227165"/>
                    </a:cubicBezTo>
                    <a:cubicBezTo>
                      <a:pt x="801404" y="162395"/>
                      <a:pt x="804262" y="97625"/>
                      <a:pt x="817597" y="33807"/>
                    </a:cubicBezTo>
                    <a:cubicBezTo>
                      <a:pt x="821407" y="16662"/>
                      <a:pt x="819502" y="5232"/>
                      <a:pt x="801404" y="2375"/>
                    </a:cubicBezTo>
                    <a:cubicBezTo>
                      <a:pt x="776639" y="-1435"/>
                      <a:pt x="759494" y="-6198"/>
                      <a:pt x="764257" y="36665"/>
                    </a:cubicBezTo>
                    <a:cubicBezTo>
                      <a:pt x="778544" y="162395"/>
                      <a:pt x="772829" y="185255"/>
                      <a:pt x="648052" y="163347"/>
                    </a:cubicBezTo>
                    <a:cubicBezTo>
                      <a:pt x="409927" y="122390"/>
                      <a:pt x="197519" y="180492"/>
                      <a:pt x="21307" y="350037"/>
                    </a:cubicBezTo>
                    <a:cubicBezTo>
                      <a:pt x="12734" y="358610"/>
                      <a:pt x="-2506" y="366230"/>
                      <a:pt x="352" y="379565"/>
                    </a:cubicBezTo>
                    <a:cubicBezTo>
                      <a:pt x="4162" y="396710"/>
                      <a:pt x="22259" y="393852"/>
                      <a:pt x="35594" y="395757"/>
                    </a:cubicBezTo>
                    <a:cubicBezTo>
                      <a:pt x="78457" y="401472"/>
                      <a:pt x="120367" y="409092"/>
                      <a:pt x="163229" y="410997"/>
                    </a:cubicBezTo>
                    <a:cubicBezTo>
                      <a:pt x="328012" y="419570"/>
                      <a:pt x="483269" y="394805"/>
                      <a:pt x="615667" y="286220"/>
                    </a:cubicBezTo>
                    <a:cubicBezTo>
                      <a:pt x="647099" y="260502"/>
                      <a:pt x="675674" y="229070"/>
                      <a:pt x="705202" y="200495"/>
                    </a:cubicBezTo>
                    <a:cubicBezTo>
                      <a:pt x="716632" y="189065"/>
                      <a:pt x="729014" y="183350"/>
                      <a:pt x="744254" y="189065"/>
                    </a:cubicBezTo>
                    <a:cubicBezTo>
                      <a:pt x="759494" y="194780"/>
                      <a:pt x="754732" y="210972"/>
                      <a:pt x="754732" y="222402"/>
                    </a:cubicBezTo>
                    <a:cubicBezTo>
                      <a:pt x="751874" y="282410"/>
                      <a:pt x="746159" y="342417"/>
                      <a:pt x="746159" y="403377"/>
                    </a:cubicBezTo>
                    <a:cubicBezTo>
                      <a:pt x="746159" y="445287"/>
                      <a:pt x="729014" y="474815"/>
                      <a:pt x="699487" y="503390"/>
                    </a:cubicBezTo>
                    <a:cubicBezTo>
                      <a:pt x="682342" y="520535"/>
                      <a:pt x="669007" y="528155"/>
                      <a:pt x="649004" y="506247"/>
                    </a:cubicBezTo>
                    <a:cubicBezTo>
                      <a:pt x="624239" y="478625"/>
                      <a:pt x="589949" y="468147"/>
                      <a:pt x="553754" y="471005"/>
                    </a:cubicBezTo>
                    <a:cubicBezTo>
                      <a:pt x="415642" y="482435"/>
                      <a:pt x="308009" y="549110"/>
                      <a:pt x="229904" y="662457"/>
                    </a:cubicBezTo>
                    <a:cubicBezTo>
                      <a:pt x="223237" y="672935"/>
                      <a:pt x="217522" y="685317"/>
                      <a:pt x="215617" y="697700"/>
                    </a:cubicBezTo>
                    <a:cubicBezTo>
                      <a:pt x="187994" y="852957"/>
                      <a:pt x="230857" y="916775"/>
                      <a:pt x="378494" y="911060"/>
                    </a:cubicBezTo>
                    <a:cubicBezTo>
                      <a:pt x="521369" y="905345"/>
                      <a:pt x="667102" y="758660"/>
                      <a:pt x="676627" y="611022"/>
                    </a:cubicBezTo>
                    <a:cubicBezTo>
                      <a:pt x="677579" y="594830"/>
                      <a:pt x="675674" y="578637"/>
                      <a:pt x="679484" y="563397"/>
                    </a:cubicBezTo>
                    <a:cubicBezTo>
                      <a:pt x="686152" y="536727"/>
                      <a:pt x="708059" y="513867"/>
                      <a:pt x="730919" y="514820"/>
                    </a:cubicBezTo>
                    <a:cubicBezTo>
                      <a:pt x="750922" y="515772"/>
                      <a:pt x="741397" y="547205"/>
                      <a:pt x="742349" y="564350"/>
                    </a:cubicBezTo>
                    <a:cubicBezTo>
                      <a:pt x="743302" y="707225"/>
                      <a:pt x="744254" y="850100"/>
                      <a:pt x="766162" y="992022"/>
                    </a:cubicBezTo>
                    <a:cubicBezTo>
                      <a:pt x="769972" y="1017740"/>
                      <a:pt x="761399" y="1029170"/>
                      <a:pt x="739492" y="1039647"/>
                    </a:cubicBezTo>
                    <a:cubicBezTo>
                      <a:pt x="686152" y="1065365"/>
                      <a:pt x="652814" y="1108227"/>
                      <a:pt x="633764" y="1162520"/>
                    </a:cubicBezTo>
                    <a:cubicBezTo>
                      <a:pt x="605189" y="1247292"/>
                      <a:pt x="600427" y="1333970"/>
                      <a:pt x="627097" y="1419695"/>
                    </a:cubicBezTo>
                    <a:cubicBezTo>
                      <a:pt x="651862" y="1503515"/>
                      <a:pt x="732824" y="1578762"/>
                      <a:pt x="794737" y="1576857"/>
                    </a:cubicBezTo>
                    <a:cubicBezTo>
                      <a:pt x="860459" y="1574952"/>
                      <a:pt x="942374" y="1493037"/>
                      <a:pt x="961424" y="1406360"/>
                    </a:cubicBezTo>
                    <a:cubicBezTo>
                      <a:pt x="982379" y="1312062"/>
                      <a:pt x="970949" y="1219670"/>
                      <a:pt x="932849" y="1131087"/>
                    </a:cubicBezTo>
                    <a:cubicBezTo>
                      <a:pt x="913799" y="1086320"/>
                      <a:pt x="881414" y="1050125"/>
                      <a:pt x="833789" y="1033932"/>
                    </a:cubicBezTo>
                    <a:cubicBezTo>
                      <a:pt x="805214" y="1024407"/>
                      <a:pt x="794737" y="1005357"/>
                      <a:pt x="787117" y="979640"/>
                    </a:cubicBezTo>
                    <a:cubicBezTo>
                      <a:pt x="761399" y="886295"/>
                      <a:pt x="774734" y="791045"/>
                      <a:pt x="783307" y="695795"/>
                    </a:cubicBezTo>
                    <a:cubicBezTo>
                      <a:pt x="785212" y="697700"/>
                      <a:pt x="788069" y="700557"/>
                      <a:pt x="789022" y="702462"/>
                    </a:cubicBezTo>
                    <a:cubicBezTo>
                      <a:pt x="789974" y="710082"/>
                      <a:pt x="790927" y="718655"/>
                      <a:pt x="790927" y="726275"/>
                    </a:cubicBezTo>
                    <a:cubicBezTo>
                      <a:pt x="787117" y="813905"/>
                      <a:pt x="829027" y="877722"/>
                      <a:pt x="895702" y="929157"/>
                    </a:cubicBezTo>
                    <a:cubicBezTo>
                      <a:pt x="955709" y="974877"/>
                      <a:pt x="1024289" y="1005357"/>
                      <a:pt x="1098584" y="1019645"/>
                    </a:cubicBezTo>
                    <a:cubicBezTo>
                      <a:pt x="1183357" y="1035837"/>
                      <a:pt x="1266224" y="1005357"/>
                      <a:pt x="1300514" y="946302"/>
                    </a:cubicBezTo>
                    <a:cubicBezTo>
                      <a:pt x="1332899" y="891057"/>
                      <a:pt x="1314802" y="804380"/>
                      <a:pt x="1253842" y="741515"/>
                    </a:cubicBezTo>
                    <a:cubicBezTo>
                      <a:pt x="1189072" y="672935"/>
                      <a:pt x="1108109" y="628167"/>
                      <a:pt x="1015717" y="609117"/>
                    </a:cubicBezTo>
                    <a:cubicBezTo>
                      <a:pt x="951899" y="595782"/>
                      <a:pt x="889034" y="604355"/>
                      <a:pt x="835694" y="649122"/>
                    </a:cubicBezTo>
                    <a:cubicBezTo>
                      <a:pt x="823312" y="658647"/>
                      <a:pt x="814739" y="682460"/>
                      <a:pt x="792832" y="669125"/>
                    </a:cubicBezTo>
                    <a:cubicBezTo>
                      <a:pt x="774734" y="657695"/>
                      <a:pt x="771877" y="638645"/>
                      <a:pt x="772829" y="618642"/>
                    </a:cubicBezTo>
                    <a:cubicBezTo>
                      <a:pt x="776639" y="523392"/>
                      <a:pt x="779497" y="428142"/>
                      <a:pt x="784259" y="332892"/>
                    </a:cubicBezTo>
                    <a:cubicBezTo>
                      <a:pt x="786164" y="289077"/>
                      <a:pt x="805214" y="281457"/>
                      <a:pt x="843314" y="307175"/>
                    </a:cubicBezTo>
                    <a:cubicBezTo>
                      <a:pt x="858554" y="317652"/>
                      <a:pt x="873794" y="330035"/>
                      <a:pt x="889034" y="340512"/>
                    </a:cubicBezTo>
                    <a:cubicBezTo>
                      <a:pt x="1043339" y="451002"/>
                      <a:pt x="1213837" y="475767"/>
                      <a:pt x="1396717" y="431952"/>
                    </a:cubicBezTo>
                    <a:cubicBezTo>
                      <a:pt x="1411957" y="428142"/>
                      <a:pt x="1432912" y="428142"/>
                      <a:pt x="1437674" y="412902"/>
                    </a:cubicBezTo>
                    <a:cubicBezTo>
                      <a:pt x="1442437" y="393852"/>
                      <a:pt x="1421482" y="384327"/>
                      <a:pt x="1409099" y="372897"/>
                    </a:cubicBezTo>
                    <a:close/>
                    <a:moveTo>
                      <a:pt x="85124" y="362420"/>
                    </a:moveTo>
                    <a:cubicBezTo>
                      <a:pt x="277529" y="311937"/>
                      <a:pt x="468029" y="253835"/>
                      <a:pt x="657577" y="196685"/>
                    </a:cubicBezTo>
                    <a:cubicBezTo>
                      <a:pt x="548992" y="254787"/>
                      <a:pt x="207044" y="353847"/>
                      <a:pt x="85124" y="362420"/>
                    </a:cubicBezTo>
                    <a:close/>
                    <a:moveTo>
                      <a:pt x="385162" y="549110"/>
                    </a:moveTo>
                    <a:cubicBezTo>
                      <a:pt x="428977" y="511010"/>
                      <a:pt x="476602" y="487197"/>
                      <a:pt x="536609" y="498627"/>
                    </a:cubicBezTo>
                    <a:cubicBezTo>
                      <a:pt x="484222" y="510057"/>
                      <a:pt x="434692" y="529107"/>
                      <a:pt x="385162" y="549110"/>
                    </a:cubicBezTo>
                    <a:close/>
                    <a:moveTo>
                      <a:pt x="636622" y="1298727"/>
                    </a:moveTo>
                    <a:cubicBezTo>
                      <a:pt x="615667" y="1210145"/>
                      <a:pt x="652814" y="1120610"/>
                      <a:pt x="724252" y="1077747"/>
                    </a:cubicBezTo>
                    <a:cubicBezTo>
                      <a:pt x="674722" y="1139660"/>
                      <a:pt x="642337" y="1208240"/>
                      <a:pt x="636622" y="1298727"/>
                    </a:cubicBezTo>
                    <a:close/>
                    <a:moveTo>
                      <a:pt x="814739" y="756755"/>
                    </a:moveTo>
                    <a:cubicBezTo>
                      <a:pt x="834742" y="814857"/>
                      <a:pt x="861412" y="870102"/>
                      <a:pt x="909037" y="911060"/>
                    </a:cubicBezTo>
                    <a:cubicBezTo>
                      <a:pt x="845219" y="878675"/>
                      <a:pt x="809024" y="830097"/>
                      <a:pt x="814739" y="756755"/>
                    </a:cubicBezTo>
                    <a:close/>
                    <a:moveTo>
                      <a:pt x="971902" y="310032"/>
                    </a:moveTo>
                    <a:cubicBezTo>
                      <a:pt x="971902" y="310032"/>
                      <a:pt x="971902" y="310032"/>
                      <a:pt x="971902" y="310032"/>
                    </a:cubicBezTo>
                    <a:cubicBezTo>
                      <a:pt x="971902" y="310032"/>
                      <a:pt x="971902" y="310032"/>
                      <a:pt x="971902" y="310032"/>
                    </a:cubicBezTo>
                    <a:cubicBezTo>
                      <a:pt x="943327" y="304317"/>
                      <a:pt x="912847" y="303365"/>
                      <a:pt x="873794" y="285267"/>
                    </a:cubicBezTo>
                    <a:cubicBezTo>
                      <a:pt x="915704" y="289077"/>
                      <a:pt x="948089" y="290030"/>
                      <a:pt x="978569" y="297650"/>
                    </a:cubicBezTo>
                    <a:cubicBezTo>
                      <a:pt x="981427" y="297650"/>
                      <a:pt x="985237" y="299555"/>
                      <a:pt x="989047" y="300507"/>
                    </a:cubicBezTo>
                    <a:cubicBezTo>
                      <a:pt x="1100489" y="312890"/>
                      <a:pt x="1209074" y="335750"/>
                      <a:pt x="1313849" y="376707"/>
                    </a:cubicBezTo>
                    <a:cubicBezTo>
                      <a:pt x="1199549" y="354800"/>
                      <a:pt x="1086202" y="331940"/>
                      <a:pt x="971902" y="31003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8F437700-3A0D-4C43-B2D9-5301CBC5832A}"/>
                  </a:ext>
                </a:extLst>
              </p:cNvPr>
              <p:cNvSpPr/>
              <p:nvPr/>
            </p:nvSpPr>
            <p:spPr>
              <a:xfrm rot="18853876" flipH="1">
                <a:off x="3268692" y="3175787"/>
                <a:ext cx="664000" cy="725563"/>
              </a:xfrm>
              <a:custGeom>
                <a:avLst/>
                <a:gdLst>
                  <a:gd name="connsiteX0" fmla="*/ 1409099 w 1438275"/>
                  <a:gd name="connsiteY0" fmla="*/ 372897 h 1571625"/>
                  <a:gd name="connsiteX1" fmla="*/ 949042 w 1438275"/>
                  <a:gd name="connsiteY1" fmla="*/ 243357 h 1571625"/>
                  <a:gd name="connsiteX2" fmla="*/ 852839 w 1438275"/>
                  <a:gd name="connsiteY2" fmla="*/ 270027 h 1571625"/>
                  <a:gd name="connsiteX3" fmla="*/ 797594 w 1438275"/>
                  <a:gd name="connsiteY3" fmla="*/ 227165 h 1571625"/>
                  <a:gd name="connsiteX4" fmla="*/ 817597 w 1438275"/>
                  <a:gd name="connsiteY4" fmla="*/ 33807 h 1571625"/>
                  <a:gd name="connsiteX5" fmla="*/ 801404 w 1438275"/>
                  <a:gd name="connsiteY5" fmla="*/ 2375 h 1571625"/>
                  <a:gd name="connsiteX6" fmla="*/ 764257 w 1438275"/>
                  <a:gd name="connsiteY6" fmla="*/ 36665 h 1571625"/>
                  <a:gd name="connsiteX7" fmla="*/ 648052 w 1438275"/>
                  <a:gd name="connsiteY7" fmla="*/ 163347 h 1571625"/>
                  <a:gd name="connsiteX8" fmla="*/ 21307 w 1438275"/>
                  <a:gd name="connsiteY8" fmla="*/ 350037 h 1571625"/>
                  <a:gd name="connsiteX9" fmla="*/ 352 w 1438275"/>
                  <a:gd name="connsiteY9" fmla="*/ 379565 h 1571625"/>
                  <a:gd name="connsiteX10" fmla="*/ 35594 w 1438275"/>
                  <a:gd name="connsiteY10" fmla="*/ 395757 h 1571625"/>
                  <a:gd name="connsiteX11" fmla="*/ 163229 w 1438275"/>
                  <a:gd name="connsiteY11" fmla="*/ 410997 h 1571625"/>
                  <a:gd name="connsiteX12" fmla="*/ 615667 w 1438275"/>
                  <a:gd name="connsiteY12" fmla="*/ 286220 h 1571625"/>
                  <a:gd name="connsiteX13" fmla="*/ 705202 w 1438275"/>
                  <a:gd name="connsiteY13" fmla="*/ 200495 h 1571625"/>
                  <a:gd name="connsiteX14" fmla="*/ 744254 w 1438275"/>
                  <a:gd name="connsiteY14" fmla="*/ 189065 h 1571625"/>
                  <a:gd name="connsiteX15" fmla="*/ 754732 w 1438275"/>
                  <a:gd name="connsiteY15" fmla="*/ 222402 h 1571625"/>
                  <a:gd name="connsiteX16" fmla="*/ 746159 w 1438275"/>
                  <a:gd name="connsiteY16" fmla="*/ 403377 h 1571625"/>
                  <a:gd name="connsiteX17" fmla="*/ 699487 w 1438275"/>
                  <a:gd name="connsiteY17" fmla="*/ 503390 h 1571625"/>
                  <a:gd name="connsiteX18" fmla="*/ 649004 w 1438275"/>
                  <a:gd name="connsiteY18" fmla="*/ 506247 h 1571625"/>
                  <a:gd name="connsiteX19" fmla="*/ 553754 w 1438275"/>
                  <a:gd name="connsiteY19" fmla="*/ 471005 h 1571625"/>
                  <a:gd name="connsiteX20" fmla="*/ 229904 w 1438275"/>
                  <a:gd name="connsiteY20" fmla="*/ 662457 h 1571625"/>
                  <a:gd name="connsiteX21" fmla="*/ 215617 w 1438275"/>
                  <a:gd name="connsiteY21" fmla="*/ 697700 h 1571625"/>
                  <a:gd name="connsiteX22" fmla="*/ 378494 w 1438275"/>
                  <a:gd name="connsiteY22" fmla="*/ 911060 h 1571625"/>
                  <a:gd name="connsiteX23" fmla="*/ 676627 w 1438275"/>
                  <a:gd name="connsiteY23" fmla="*/ 611022 h 1571625"/>
                  <a:gd name="connsiteX24" fmla="*/ 679484 w 1438275"/>
                  <a:gd name="connsiteY24" fmla="*/ 563397 h 1571625"/>
                  <a:gd name="connsiteX25" fmla="*/ 730919 w 1438275"/>
                  <a:gd name="connsiteY25" fmla="*/ 514820 h 1571625"/>
                  <a:gd name="connsiteX26" fmla="*/ 742349 w 1438275"/>
                  <a:gd name="connsiteY26" fmla="*/ 564350 h 1571625"/>
                  <a:gd name="connsiteX27" fmla="*/ 766162 w 1438275"/>
                  <a:gd name="connsiteY27" fmla="*/ 992022 h 1571625"/>
                  <a:gd name="connsiteX28" fmla="*/ 739492 w 1438275"/>
                  <a:gd name="connsiteY28" fmla="*/ 1039647 h 1571625"/>
                  <a:gd name="connsiteX29" fmla="*/ 633764 w 1438275"/>
                  <a:gd name="connsiteY29" fmla="*/ 1162520 h 1571625"/>
                  <a:gd name="connsiteX30" fmla="*/ 627097 w 1438275"/>
                  <a:gd name="connsiteY30" fmla="*/ 1419695 h 1571625"/>
                  <a:gd name="connsiteX31" fmla="*/ 794737 w 1438275"/>
                  <a:gd name="connsiteY31" fmla="*/ 1576857 h 1571625"/>
                  <a:gd name="connsiteX32" fmla="*/ 961424 w 1438275"/>
                  <a:gd name="connsiteY32" fmla="*/ 1406360 h 1571625"/>
                  <a:gd name="connsiteX33" fmla="*/ 932849 w 1438275"/>
                  <a:gd name="connsiteY33" fmla="*/ 1131087 h 1571625"/>
                  <a:gd name="connsiteX34" fmla="*/ 833789 w 1438275"/>
                  <a:gd name="connsiteY34" fmla="*/ 1033932 h 1571625"/>
                  <a:gd name="connsiteX35" fmla="*/ 787117 w 1438275"/>
                  <a:gd name="connsiteY35" fmla="*/ 979640 h 1571625"/>
                  <a:gd name="connsiteX36" fmla="*/ 783307 w 1438275"/>
                  <a:gd name="connsiteY36" fmla="*/ 695795 h 1571625"/>
                  <a:gd name="connsiteX37" fmla="*/ 789022 w 1438275"/>
                  <a:gd name="connsiteY37" fmla="*/ 702462 h 1571625"/>
                  <a:gd name="connsiteX38" fmla="*/ 790927 w 1438275"/>
                  <a:gd name="connsiteY38" fmla="*/ 726275 h 1571625"/>
                  <a:gd name="connsiteX39" fmla="*/ 895702 w 1438275"/>
                  <a:gd name="connsiteY39" fmla="*/ 929157 h 1571625"/>
                  <a:gd name="connsiteX40" fmla="*/ 1098584 w 1438275"/>
                  <a:gd name="connsiteY40" fmla="*/ 1019645 h 1571625"/>
                  <a:gd name="connsiteX41" fmla="*/ 1300514 w 1438275"/>
                  <a:gd name="connsiteY41" fmla="*/ 946302 h 1571625"/>
                  <a:gd name="connsiteX42" fmla="*/ 1253842 w 1438275"/>
                  <a:gd name="connsiteY42" fmla="*/ 741515 h 1571625"/>
                  <a:gd name="connsiteX43" fmla="*/ 1015717 w 1438275"/>
                  <a:gd name="connsiteY43" fmla="*/ 609117 h 1571625"/>
                  <a:gd name="connsiteX44" fmla="*/ 835694 w 1438275"/>
                  <a:gd name="connsiteY44" fmla="*/ 649122 h 1571625"/>
                  <a:gd name="connsiteX45" fmla="*/ 792832 w 1438275"/>
                  <a:gd name="connsiteY45" fmla="*/ 669125 h 1571625"/>
                  <a:gd name="connsiteX46" fmla="*/ 772829 w 1438275"/>
                  <a:gd name="connsiteY46" fmla="*/ 618642 h 1571625"/>
                  <a:gd name="connsiteX47" fmla="*/ 784259 w 1438275"/>
                  <a:gd name="connsiteY47" fmla="*/ 332892 h 1571625"/>
                  <a:gd name="connsiteX48" fmla="*/ 843314 w 1438275"/>
                  <a:gd name="connsiteY48" fmla="*/ 307175 h 1571625"/>
                  <a:gd name="connsiteX49" fmla="*/ 889034 w 1438275"/>
                  <a:gd name="connsiteY49" fmla="*/ 340512 h 1571625"/>
                  <a:gd name="connsiteX50" fmla="*/ 1396717 w 1438275"/>
                  <a:gd name="connsiteY50" fmla="*/ 431952 h 1571625"/>
                  <a:gd name="connsiteX51" fmla="*/ 1437674 w 1438275"/>
                  <a:gd name="connsiteY51" fmla="*/ 412902 h 1571625"/>
                  <a:gd name="connsiteX52" fmla="*/ 1409099 w 1438275"/>
                  <a:gd name="connsiteY52" fmla="*/ 372897 h 1571625"/>
                  <a:gd name="connsiteX53" fmla="*/ 85124 w 1438275"/>
                  <a:gd name="connsiteY53" fmla="*/ 362420 h 1571625"/>
                  <a:gd name="connsiteX54" fmla="*/ 657577 w 1438275"/>
                  <a:gd name="connsiteY54" fmla="*/ 196685 h 1571625"/>
                  <a:gd name="connsiteX55" fmla="*/ 85124 w 1438275"/>
                  <a:gd name="connsiteY55" fmla="*/ 362420 h 1571625"/>
                  <a:gd name="connsiteX56" fmla="*/ 385162 w 1438275"/>
                  <a:gd name="connsiteY56" fmla="*/ 549110 h 1571625"/>
                  <a:gd name="connsiteX57" fmla="*/ 536609 w 1438275"/>
                  <a:gd name="connsiteY57" fmla="*/ 498627 h 1571625"/>
                  <a:gd name="connsiteX58" fmla="*/ 385162 w 1438275"/>
                  <a:gd name="connsiteY58" fmla="*/ 549110 h 1571625"/>
                  <a:gd name="connsiteX59" fmla="*/ 636622 w 1438275"/>
                  <a:gd name="connsiteY59" fmla="*/ 1298727 h 1571625"/>
                  <a:gd name="connsiteX60" fmla="*/ 724252 w 1438275"/>
                  <a:gd name="connsiteY60" fmla="*/ 1077747 h 1571625"/>
                  <a:gd name="connsiteX61" fmla="*/ 636622 w 1438275"/>
                  <a:gd name="connsiteY61" fmla="*/ 1298727 h 1571625"/>
                  <a:gd name="connsiteX62" fmla="*/ 814739 w 1438275"/>
                  <a:gd name="connsiteY62" fmla="*/ 756755 h 1571625"/>
                  <a:gd name="connsiteX63" fmla="*/ 909037 w 1438275"/>
                  <a:gd name="connsiteY63" fmla="*/ 911060 h 1571625"/>
                  <a:gd name="connsiteX64" fmla="*/ 814739 w 1438275"/>
                  <a:gd name="connsiteY64" fmla="*/ 756755 h 1571625"/>
                  <a:gd name="connsiteX65" fmla="*/ 971902 w 1438275"/>
                  <a:gd name="connsiteY65" fmla="*/ 310032 h 1571625"/>
                  <a:gd name="connsiteX66" fmla="*/ 971902 w 1438275"/>
                  <a:gd name="connsiteY66" fmla="*/ 310032 h 1571625"/>
                  <a:gd name="connsiteX67" fmla="*/ 971902 w 1438275"/>
                  <a:gd name="connsiteY67" fmla="*/ 310032 h 1571625"/>
                  <a:gd name="connsiteX68" fmla="*/ 873794 w 1438275"/>
                  <a:gd name="connsiteY68" fmla="*/ 285267 h 1571625"/>
                  <a:gd name="connsiteX69" fmla="*/ 978569 w 1438275"/>
                  <a:gd name="connsiteY69" fmla="*/ 297650 h 1571625"/>
                  <a:gd name="connsiteX70" fmla="*/ 989047 w 1438275"/>
                  <a:gd name="connsiteY70" fmla="*/ 300507 h 1571625"/>
                  <a:gd name="connsiteX71" fmla="*/ 1313849 w 1438275"/>
                  <a:gd name="connsiteY71" fmla="*/ 376707 h 1571625"/>
                  <a:gd name="connsiteX72" fmla="*/ 971902 w 1438275"/>
                  <a:gd name="connsiteY72" fmla="*/ 310032 h 157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1438275" h="1571625">
                    <a:moveTo>
                      <a:pt x="1409099" y="372897"/>
                    </a:moveTo>
                    <a:cubicBezTo>
                      <a:pt x="1276702" y="253835"/>
                      <a:pt x="1126207" y="200495"/>
                      <a:pt x="949042" y="243357"/>
                    </a:cubicBezTo>
                    <a:cubicBezTo>
                      <a:pt x="916657" y="250977"/>
                      <a:pt x="885224" y="261455"/>
                      <a:pt x="852839" y="270027"/>
                    </a:cubicBezTo>
                    <a:cubicBezTo>
                      <a:pt x="805214" y="283362"/>
                      <a:pt x="794737" y="275742"/>
                      <a:pt x="797594" y="227165"/>
                    </a:cubicBezTo>
                    <a:cubicBezTo>
                      <a:pt x="801404" y="162395"/>
                      <a:pt x="804262" y="97625"/>
                      <a:pt x="817597" y="33807"/>
                    </a:cubicBezTo>
                    <a:cubicBezTo>
                      <a:pt x="821407" y="16662"/>
                      <a:pt x="819502" y="5232"/>
                      <a:pt x="801404" y="2375"/>
                    </a:cubicBezTo>
                    <a:cubicBezTo>
                      <a:pt x="776639" y="-1435"/>
                      <a:pt x="759494" y="-6198"/>
                      <a:pt x="764257" y="36665"/>
                    </a:cubicBezTo>
                    <a:cubicBezTo>
                      <a:pt x="778544" y="162395"/>
                      <a:pt x="772829" y="185255"/>
                      <a:pt x="648052" y="163347"/>
                    </a:cubicBezTo>
                    <a:cubicBezTo>
                      <a:pt x="409927" y="122390"/>
                      <a:pt x="197519" y="180492"/>
                      <a:pt x="21307" y="350037"/>
                    </a:cubicBezTo>
                    <a:cubicBezTo>
                      <a:pt x="12734" y="358610"/>
                      <a:pt x="-2506" y="366230"/>
                      <a:pt x="352" y="379565"/>
                    </a:cubicBezTo>
                    <a:cubicBezTo>
                      <a:pt x="4162" y="396710"/>
                      <a:pt x="22259" y="393852"/>
                      <a:pt x="35594" y="395757"/>
                    </a:cubicBezTo>
                    <a:cubicBezTo>
                      <a:pt x="78457" y="401472"/>
                      <a:pt x="120367" y="409092"/>
                      <a:pt x="163229" y="410997"/>
                    </a:cubicBezTo>
                    <a:cubicBezTo>
                      <a:pt x="328012" y="419570"/>
                      <a:pt x="483269" y="394805"/>
                      <a:pt x="615667" y="286220"/>
                    </a:cubicBezTo>
                    <a:cubicBezTo>
                      <a:pt x="647099" y="260502"/>
                      <a:pt x="675674" y="229070"/>
                      <a:pt x="705202" y="200495"/>
                    </a:cubicBezTo>
                    <a:cubicBezTo>
                      <a:pt x="716632" y="189065"/>
                      <a:pt x="729014" y="183350"/>
                      <a:pt x="744254" y="189065"/>
                    </a:cubicBezTo>
                    <a:cubicBezTo>
                      <a:pt x="759494" y="194780"/>
                      <a:pt x="754732" y="210972"/>
                      <a:pt x="754732" y="222402"/>
                    </a:cubicBezTo>
                    <a:cubicBezTo>
                      <a:pt x="751874" y="282410"/>
                      <a:pt x="746159" y="342417"/>
                      <a:pt x="746159" y="403377"/>
                    </a:cubicBezTo>
                    <a:cubicBezTo>
                      <a:pt x="746159" y="445287"/>
                      <a:pt x="729014" y="474815"/>
                      <a:pt x="699487" y="503390"/>
                    </a:cubicBezTo>
                    <a:cubicBezTo>
                      <a:pt x="682342" y="520535"/>
                      <a:pt x="669007" y="528155"/>
                      <a:pt x="649004" y="506247"/>
                    </a:cubicBezTo>
                    <a:cubicBezTo>
                      <a:pt x="624239" y="478625"/>
                      <a:pt x="589949" y="468147"/>
                      <a:pt x="553754" y="471005"/>
                    </a:cubicBezTo>
                    <a:cubicBezTo>
                      <a:pt x="415642" y="482435"/>
                      <a:pt x="308009" y="549110"/>
                      <a:pt x="229904" y="662457"/>
                    </a:cubicBezTo>
                    <a:cubicBezTo>
                      <a:pt x="223237" y="672935"/>
                      <a:pt x="217522" y="685317"/>
                      <a:pt x="215617" y="697700"/>
                    </a:cubicBezTo>
                    <a:cubicBezTo>
                      <a:pt x="187994" y="852957"/>
                      <a:pt x="230857" y="916775"/>
                      <a:pt x="378494" y="911060"/>
                    </a:cubicBezTo>
                    <a:cubicBezTo>
                      <a:pt x="521369" y="905345"/>
                      <a:pt x="667102" y="758660"/>
                      <a:pt x="676627" y="611022"/>
                    </a:cubicBezTo>
                    <a:cubicBezTo>
                      <a:pt x="677579" y="594830"/>
                      <a:pt x="675674" y="578637"/>
                      <a:pt x="679484" y="563397"/>
                    </a:cubicBezTo>
                    <a:cubicBezTo>
                      <a:pt x="686152" y="536727"/>
                      <a:pt x="708059" y="513867"/>
                      <a:pt x="730919" y="514820"/>
                    </a:cubicBezTo>
                    <a:cubicBezTo>
                      <a:pt x="750922" y="515772"/>
                      <a:pt x="741397" y="547205"/>
                      <a:pt x="742349" y="564350"/>
                    </a:cubicBezTo>
                    <a:cubicBezTo>
                      <a:pt x="743302" y="707225"/>
                      <a:pt x="744254" y="850100"/>
                      <a:pt x="766162" y="992022"/>
                    </a:cubicBezTo>
                    <a:cubicBezTo>
                      <a:pt x="769972" y="1017740"/>
                      <a:pt x="761399" y="1029170"/>
                      <a:pt x="739492" y="1039647"/>
                    </a:cubicBezTo>
                    <a:cubicBezTo>
                      <a:pt x="686152" y="1065365"/>
                      <a:pt x="652814" y="1108227"/>
                      <a:pt x="633764" y="1162520"/>
                    </a:cubicBezTo>
                    <a:cubicBezTo>
                      <a:pt x="605189" y="1247292"/>
                      <a:pt x="600427" y="1333970"/>
                      <a:pt x="627097" y="1419695"/>
                    </a:cubicBezTo>
                    <a:cubicBezTo>
                      <a:pt x="651862" y="1503515"/>
                      <a:pt x="732824" y="1578762"/>
                      <a:pt x="794737" y="1576857"/>
                    </a:cubicBezTo>
                    <a:cubicBezTo>
                      <a:pt x="860459" y="1574952"/>
                      <a:pt x="942374" y="1493037"/>
                      <a:pt x="961424" y="1406360"/>
                    </a:cubicBezTo>
                    <a:cubicBezTo>
                      <a:pt x="982379" y="1312062"/>
                      <a:pt x="970949" y="1219670"/>
                      <a:pt x="932849" y="1131087"/>
                    </a:cubicBezTo>
                    <a:cubicBezTo>
                      <a:pt x="913799" y="1086320"/>
                      <a:pt x="881414" y="1050125"/>
                      <a:pt x="833789" y="1033932"/>
                    </a:cubicBezTo>
                    <a:cubicBezTo>
                      <a:pt x="805214" y="1024407"/>
                      <a:pt x="794737" y="1005357"/>
                      <a:pt x="787117" y="979640"/>
                    </a:cubicBezTo>
                    <a:cubicBezTo>
                      <a:pt x="761399" y="886295"/>
                      <a:pt x="774734" y="791045"/>
                      <a:pt x="783307" y="695795"/>
                    </a:cubicBezTo>
                    <a:cubicBezTo>
                      <a:pt x="785212" y="697700"/>
                      <a:pt x="788069" y="700557"/>
                      <a:pt x="789022" y="702462"/>
                    </a:cubicBezTo>
                    <a:cubicBezTo>
                      <a:pt x="789974" y="710082"/>
                      <a:pt x="790927" y="718655"/>
                      <a:pt x="790927" y="726275"/>
                    </a:cubicBezTo>
                    <a:cubicBezTo>
                      <a:pt x="787117" y="813905"/>
                      <a:pt x="829027" y="877722"/>
                      <a:pt x="895702" y="929157"/>
                    </a:cubicBezTo>
                    <a:cubicBezTo>
                      <a:pt x="955709" y="974877"/>
                      <a:pt x="1024289" y="1005357"/>
                      <a:pt x="1098584" y="1019645"/>
                    </a:cubicBezTo>
                    <a:cubicBezTo>
                      <a:pt x="1183357" y="1035837"/>
                      <a:pt x="1266224" y="1005357"/>
                      <a:pt x="1300514" y="946302"/>
                    </a:cubicBezTo>
                    <a:cubicBezTo>
                      <a:pt x="1332899" y="891057"/>
                      <a:pt x="1314802" y="804380"/>
                      <a:pt x="1253842" y="741515"/>
                    </a:cubicBezTo>
                    <a:cubicBezTo>
                      <a:pt x="1189072" y="672935"/>
                      <a:pt x="1108109" y="628167"/>
                      <a:pt x="1015717" y="609117"/>
                    </a:cubicBezTo>
                    <a:cubicBezTo>
                      <a:pt x="951899" y="595782"/>
                      <a:pt x="889034" y="604355"/>
                      <a:pt x="835694" y="649122"/>
                    </a:cubicBezTo>
                    <a:cubicBezTo>
                      <a:pt x="823312" y="658647"/>
                      <a:pt x="814739" y="682460"/>
                      <a:pt x="792832" y="669125"/>
                    </a:cubicBezTo>
                    <a:cubicBezTo>
                      <a:pt x="774734" y="657695"/>
                      <a:pt x="771877" y="638645"/>
                      <a:pt x="772829" y="618642"/>
                    </a:cubicBezTo>
                    <a:cubicBezTo>
                      <a:pt x="776639" y="523392"/>
                      <a:pt x="779497" y="428142"/>
                      <a:pt x="784259" y="332892"/>
                    </a:cubicBezTo>
                    <a:cubicBezTo>
                      <a:pt x="786164" y="289077"/>
                      <a:pt x="805214" y="281457"/>
                      <a:pt x="843314" y="307175"/>
                    </a:cubicBezTo>
                    <a:cubicBezTo>
                      <a:pt x="858554" y="317652"/>
                      <a:pt x="873794" y="330035"/>
                      <a:pt x="889034" y="340512"/>
                    </a:cubicBezTo>
                    <a:cubicBezTo>
                      <a:pt x="1043339" y="451002"/>
                      <a:pt x="1213837" y="475767"/>
                      <a:pt x="1396717" y="431952"/>
                    </a:cubicBezTo>
                    <a:cubicBezTo>
                      <a:pt x="1411957" y="428142"/>
                      <a:pt x="1432912" y="428142"/>
                      <a:pt x="1437674" y="412902"/>
                    </a:cubicBezTo>
                    <a:cubicBezTo>
                      <a:pt x="1442437" y="393852"/>
                      <a:pt x="1421482" y="384327"/>
                      <a:pt x="1409099" y="372897"/>
                    </a:cubicBezTo>
                    <a:close/>
                    <a:moveTo>
                      <a:pt x="85124" y="362420"/>
                    </a:moveTo>
                    <a:cubicBezTo>
                      <a:pt x="277529" y="311937"/>
                      <a:pt x="468029" y="253835"/>
                      <a:pt x="657577" y="196685"/>
                    </a:cubicBezTo>
                    <a:cubicBezTo>
                      <a:pt x="548992" y="254787"/>
                      <a:pt x="207044" y="353847"/>
                      <a:pt x="85124" y="362420"/>
                    </a:cubicBezTo>
                    <a:close/>
                    <a:moveTo>
                      <a:pt x="385162" y="549110"/>
                    </a:moveTo>
                    <a:cubicBezTo>
                      <a:pt x="428977" y="511010"/>
                      <a:pt x="476602" y="487197"/>
                      <a:pt x="536609" y="498627"/>
                    </a:cubicBezTo>
                    <a:cubicBezTo>
                      <a:pt x="484222" y="510057"/>
                      <a:pt x="434692" y="529107"/>
                      <a:pt x="385162" y="549110"/>
                    </a:cubicBezTo>
                    <a:close/>
                    <a:moveTo>
                      <a:pt x="636622" y="1298727"/>
                    </a:moveTo>
                    <a:cubicBezTo>
                      <a:pt x="615667" y="1210145"/>
                      <a:pt x="652814" y="1120610"/>
                      <a:pt x="724252" y="1077747"/>
                    </a:cubicBezTo>
                    <a:cubicBezTo>
                      <a:pt x="674722" y="1139660"/>
                      <a:pt x="642337" y="1208240"/>
                      <a:pt x="636622" y="1298727"/>
                    </a:cubicBezTo>
                    <a:close/>
                    <a:moveTo>
                      <a:pt x="814739" y="756755"/>
                    </a:moveTo>
                    <a:cubicBezTo>
                      <a:pt x="834742" y="814857"/>
                      <a:pt x="861412" y="870102"/>
                      <a:pt x="909037" y="911060"/>
                    </a:cubicBezTo>
                    <a:cubicBezTo>
                      <a:pt x="845219" y="878675"/>
                      <a:pt x="809024" y="830097"/>
                      <a:pt x="814739" y="756755"/>
                    </a:cubicBezTo>
                    <a:close/>
                    <a:moveTo>
                      <a:pt x="971902" y="310032"/>
                    </a:moveTo>
                    <a:cubicBezTo>
                      <a:pt x="971902" y="310032"/>
                      <a:pt x="971902" y="310032"/>
                      <a:pt x="971902" y="310032"/>
                    </a:cubicBezTo>
                    <a:cubicBezTo>
                      <a:pt x="971902" y="310032"/>
                      <a:pt x="971902" y="310032"/>
                      <a:pt x="971902" y="310032"/>
                    </a:cubicBezTo>
                    <a:cubicBezTo>
                      <a:pt x="943327" y="304317"/>
                      <a:pt x="912847" y="303365"/>
                      <a:pt x="873794" y="285267"/>
                    </a:cubicBezTo>
                    <a:cubicBezTo>
                      <a:pt x="915704" y="289077"/>
                      <a:pt x="948089" y="290030"/>
                      <a:pt x="978569" y="297650"/>
                    </a:cubicBezTo>
                    <a:cubicBezTo>
                      <a:pt x="981427" y="297650"/>
                      <a:pt x="985237" y="299555"/>
                      <a:pt x="989047" y="300507"/>
                    </a:cubicBezTo>
                    <a:cubicBezTo>
                      <a:pt x="1100489" y="312890"/>
                      <a:pt x="1209074" y="335750"/>
                      <a:pt x="1313849" y="376707"/>
                    </a:cubicBezTo>
                    <a:cubicBezTo>
                      <a:pt x="1199549" y="354800"/>
                      <a:pt x="1086202" y="331940"/>
                      <a:pt x="971902" y="31003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3EE652DC-9745-4372-9E99-5D15D46AEFC5}"/>
                  </a:ext>
                </a:extLst>
              </p:cNvPr>
              <p:cNvSpPr/>
              <p:nvPr/>
            </p:nvSpPr>
            <p:spPr>
              <a:xfrm rot="18521158">
                <a:off x="3182513" y="3722455"/>
                <a:ext cx="684278" cy="747721"/>
              </a:xfrm>
              <a:custGeom>
                <a:avLst/>
                <a:gdLst>
                  <a:gd name="connsiteX0" fmla="*/ 1409099 w 1438275"/>
                  <a:gd name="connsiteY0" fmla="*/ 372897 h 1571625"/>
                  <a:gd name="connsiteX1" fmla="*/ 949042 w 1438275"/>
                  <a:gd name="connsiteY1" fmla="*/ 243357 h 1571625"/>
                  <a:gd name="connsiteX2" fmla="*/ 852839 w 1438275"/>
                  <a:gd name="connsiteY2" fmla="*/ 270027 h 1571625"/>
                  <a:gd name="connsiteX3" fmla="*/ 797594 w 1438275"/>
                  <a:gd name="connsiteY3" fmla="*/ 227165 h 1571625"/>
                  <a:gd name="connsiteX4" fmla="*/ 817597 w 1438275"/>
                  <a:gd name="connsiteY4" fmla="*/ 33807 h 1571625"/>
                  <a:gd name="connsiteX5" fmla="*/ 801404 w 1438275"/>
                  <a:gd name="connsiteY5" fmla="*/ 2375 h 1571625"/>
                  <a:gd name="connsiteX6" fmla="*/ 764257 w 1438275"/>
                  <a:gd name="connsiteY6" fmla="*/ 36665 h 1571625"/>
                  <a:gd name="connsiteX7" fmla="*/ 648052 w 1438275"/>
                  <a:gd name="connsiteY7" fmla="*/ 163347 h 1571625"/>
                  <a:gd name="connsiteX8" fmla="*/ 21307 w 1438275"/>
                  <a:gd name="connsiteY8" fmla="*/ 350037 h 1571625"/>
                  <a:gd name="connsiteX9" fmla="*/ 352 w 1438275"/>
                  <a:gd name="connsiteY9" fmla="*/ 379565 h 1571625"/>
                  <a:gd name="connsiteX10" fmla="*/ 35594 w 1438275"/>
                  <a:gd name="connsiteY10" fmla="*/ 395757 h 1571625"/>
                  <a:gd name="connsiteX11" fmla="*/ 163229 w 1438275"/>
                  <a:gd name="connsiteY11" fmla="*/ 410997 h 1571625"/>
                  <a:gd name="connsiteX12" fmla="*/ 615667 w 1438275"/>
                  <a:gd name="connsiteY12" fmla="*/ 286220 h 1571625"/>
                  <a:gd name="connsiteX13" fmla="*/ 705202 w 1438275"/>
                  <a:gd name="connsiteY13" fmla="*/ 200495 h 1571625"/>
                  <a:gd name="connsiteX14" fmla="*/ 744254 w 1438275"/>
                  <a:gd name="connsiteY14" fmla="*/ 189065 h 1571625"/>
                  <a:gd name="connsiteX15" fmla="*/ 754732 w 1438275"/>
                  <a:gd name="connsiteY15" fmla="*/ 222402 h 1571625"/>
                  <a:gd name="connsiteX16" fmla="*/ 746159 w 1438275"/>
                  <a:gd name="connsiteY16" fmla="*/ 403377 h 1571625"/>
                  <a:gd name="connsiteX17" fmla="*/ 699487 w 1438275"/>
                  <a:gd name="connsiteY17" fmla="*/ 503390 h 1571625"/>
                  <a:gd name="connsiteX18" fmla="*/ 649004 w 1438275"/>
                  <a:gd name="connsiteY18" fmla="*/ 506247 h 1571625"/>
                  <a:gd name="connsiteX19" fmla="*/ 553754 w 1438275"/>
                  <a:gd name="connsiteY19" fmla="*/ 471005 h 1571625"/>
                  <a:gd name="connsiteX20" fmla="*/ 229904 w 1438275"/>
                  <a:gd name="connsiteY20" fmla="*/ 662457 h 1571625"/>
                  <a:gd name="connsiteX21" fmla="*/ 215617 w 1438275"/>
                  <a:gd name="connsiteY21" fmla="*/ 697700 h 1571625"/>
                  <a:gd name="connsiteX22" fmla="*/ 378494 w 1438275"/>
                  <a:gd name="connsiteY22" fmla="*/ 911060 h 1571625"/>
                  <a:gd name="connsiteX23" fmla="*/ 676627 w 1438275"/>
                  <a:gd name="connsiteY23" fmla="*/ 611022 h 1571625"/>
                  <a:gd name="connsiteX24" fmla="*/ 679484 w 1438275"/>
                  <a:gd name="connsiteY24" fmla="*/ 563397 h 1571625"/>
                  <a:gd name="connsiteX25" fmla="*/ 730919 w 1438275"/>
                  <a:gd name="connsiteY25" fmla="*/ 514820 h 1571625"/>
                  <a:gd name="connsiteX26" fmla="*/ 742349 w 1438275"/>
                  <a:gd name="connsiteY26" fmla="*/ 564350 h 1571625"/>
                  <a:gd name="connsiteX27" fmla="*/ 766162 w 1438275"/>
                  <a:gd name="connsiteY27" fmla="*/ 992022 h 1571625"/>
                  <a:gd name="connsiteX28" fmla="*/ 739492 w 1438275"/>
                  <a:gd name="connsiteY28" fmla="*/ 1039647 h 1571625"/>
                  <a:gd name="connsiteX29" fmla="*/ 633764 w 1438275"/>
                  <a:gd name="connsiteY29" fmla="*/ 1162520 h 1571625"/>
                  <a:gd name="connsiteX30" fmla="*/ 627097 w 1438275"/>
                  <a:gd name="connsiteY30" fmla="*/ 1419695 h 1571625"/>
                  <a:gd name="connsiteX31" fmla="*/ 794737 w 1438275"/>
                  <a:gd name="connsiteY31" fmla="*/ 1576857 h 1571625"/>
                  <a:gd name="connsiteX32" fmla="*/ 961424 w 1438275"/>
                  <a:gd name="connsiteY32" fmla="*/ 1406360 h 1571625"/>
                  <a:gd name="connsiteX33" fmla="*/ 932849 w 1438275"/>
                  <a:gd name="connsiteY33" fmla="*/ 1131087 h 1571625"/>
                  <a:gd name="connsiteX34" fmla="*/ 833789 w 1438275"/>
                  <a:gd name="connsiteY34" fmla="*/ 1033932 h 1571625"/>
                  <a:gd name="connsiteX35" fmla="*/ 787117 w 1438275"/>
                  <a:gd name="connsiteY35" fmla="*/ 979640 h 1571625"/>
                  <a:gd name="connsiteX36" fmla="*/ 783307 w 1438275"/>
                  <a:gd name="connsiteY36" fmla="*/ 695795 h 1571625"/>
                  <a:gd name="connsiteX37" fmla="*/ 789022 w 1438275"/>
                  <a:gd name="connsiteY37" fmla="*/ 702462 h 1571625"/>
                  <a:gd name="connsiteX38" fmla="*/ 790927 w 1438275"/>
                  <a:gd name="connsiteY38" fmla="*/ 726275 h 1571625"/>
                  <a:gd name="connsiteX39" fmla="*/ 895702 w 1438275"/>
                  <a:gd name="connsiteY39" fmla="*/ 929157 h 1571625"/>
                  <a:gd name="connsiteX40" fmla="*/ 1098584 w 1438275"/>
                  <a:gd name="connsiteY40" fmla="*/ 1019645 h 1571625"/>
                  <a:gd name="connsiteX41" fmla="*/ 1300514 w 1438275"/>
                  <a:gd name="connsiteY41" fmla="*/ 946302 h 1571625"/>
                  <a:gd name="connsiteX42" fmla="*/ 1253842 w 1438275"/>
                  <a:gd name="connsiteY42" fmla="*/ 741515 h 1571625"/>
                  <a:gd name="connsiteX43" fmla="*/ 1015717 w 1438275"/>
                  <a:gd name="connsiteY43" fmla="*/ 609117 h 1571625"/>
                  <a:gd name="connsiteX44" fmla="*/ 835694 w 1438275"/>
                  <a:gd name="connsiteY44" fmla="*/ 649122 h 1571625"/>
                  <a:gd name="connsiteX45" fmla="*/ 792832 w 1438275"/>
                  <a:gd name="connsiteY45" fmla="*/ 669125 h 1571625"/>
                  <a:gd name="connsiteX46" fmla="*/ 772829 w 1438275"/>
                  <a:gd name="connsiteY46" fmla="*/ 618642 h 1571625"/>
                  <a:gd name="connsiteX47" fmla="*/ 784259 w 1438275"/>
                  <a:gd name="connsiteY47" fmla="*/ 332892 h 1571625"/>
                  <a:gd name="connsiteX48" fmla="*/ 843314 w 1438275"/>
                  <a:gd name="connsiteY48" fmla="*/ 307175 h 1571625"/>
                  <a:gd name="connsiteX49" fmla="*/ 889034 w 1438275"/>
                  <a:gd name="connsiteY49" fmla="*/ 340512 h 1571625"/>
                  <a:gd name="connsiteX50" fmla="*/ 1396717 w 1438275"/>
                  <a:gd name="connsiteY50" fmla="*/ 431952 h 1571625"/>
                  <a:gd name="connsiteX51" fmla="*/ 1437674 w 1438275"/>
                  <a:gd name="connsiteY51" fmla="*/ 412902 h 1571625"/>
                  <a:gd name="connsiteX52" fmla="*/ 1409099 w 1438275"/>
                  <a:gd name="connsiteY52" fmla="*/ 372897 h 1571625"/>
                  <a:gd name="connsiteX53" fmla="*/ 85124 w 1438275"/>
                  <a:gd name="connsiteY53" fmla="*/ 362420 h 1571625"/>
                  <a:gd name="connsiteX54" fmla="*/ 657577 w 1438275"/>
                  <a:gd name="connsiteY54" fmla="*/ 196685 h 1571625"/>
                  <a:gd name="connsiteX55" fmla="*/ 85124 w 1438275"/>
                  <a:gd name="connsiteY55" fmla="*/ 362420 h 1571625"/>
                  <a:gd name="connsiteX56" fmla="*/ 385162 w 1438275"/>
                  <a:gd name="connsiteY56" fmla="*/ 549110 h 1571625"/>
                  <a:gd name="connsiteX57" fmla="*/ 536609 w 1438275"/>
                  <a:gd name="connsiteY57" fmla="*/ 498627 h 1571625"/>
                  <a:gd name="connsiteX58" fmla="*/ 385162 w 1438275"/>
                  <a:gd name="connsiteY58" fmla="*/ 549110 h 1571625"/>
                  <a:gd name="connsiteX59" fmla="*/ 636622 w 1438275"/>
                  <a:gd name="connsiteY59" fmla="*/ 1298727 h 1571625"/>
                  <a:gd name="connsiteX60" fmla="*/ 724252 w 1438275"/>
                  <a:gd name="connsiteY60" fmla="*/ 1077747 h 1571625"/>
                  <a:gd name="connsiteX61" fmla="*/ 636622 w 1438275"/>
                  <a:gd name="connsiteY61" fmla="*/ 1298727 h 1571625"/>
                  <a:gd name="connsiteX62" fmla="*/ 814739 w 1438275"/>
                  <a:gd name="connsiteY62" fmla="*/ 756755 h 1571625"/>
                  <a:gd name="connsiteX63" fmla="*/ 909037 w 1438275"/>
                  <a:gd name="connsiteY63" fmla="*/ 911060 h 1571625"/>
                  <a:gd name="connsiteX64" fmla="*/ 814739 w 1438275"/>
                  <a:gd name="connsiteY64" fmla="*/ 756755 h 1571625"/>
                  <a:gd name="connsiteX65" fmla="*/ 971902 w 1438275"/>
                  <a:gd name="connsiteY65" fmla="*/ 310032 h 1571625"/>
                  <a:gd name="connsiteX66" fmla="*/ 971902 w 1438275"/>
                  <a:gd name="connsiteY66" fmla="*/ 310032 h 1571625"/>
                  <a:gd name="connsiteX67" fmla="*/ 971902 w 1438275"/>
                  <a:gd name="connsiteY67" fmla="*/ 310032 h 1571625"/>
                  <a:gd name="connsiteX68" fmla="*/ 873794 w 1438275"/>
                  <a:gd name="connsiteY68" fmla="*/ 285267 h 1571625"/>
                  <a:gd name="connsiteX69" fmla="*/ 978569 w 1438275"/>
                  <a:gd name="connsiteY69" fmla="*/ 297650 h 1571625"/>
                  <a:gd name="connsiteX70" fmla="*/ 989047 w 1438275"/>
                  <a:gd name="connsiteY70" fmla="*/ 300507 h 1571625"/>
                  <a:gd name="connsiteX71" fmla="*/ 1313849 w 1438275"/>
                  <a:gd name="connsiteY71" fmla="*/ 376707 h 1571625"/>
                  <a:gd name="connsiteX72" fmla="*/ 971902 w 1438275"/>
                  <a:gd name="connsiteY72" fmla="*/ 310032 h 157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1438275" h="1571625">
                    <a:moveTo>
                      <a:pt x="1409099" y="372897"/>
                    </a:moveTo>
                    <a:cubicBezTo>
                      <a:pt x="1276702" y="253835"/>
                      <a:pt x="1126207" y="200495"/>
                      <a:pt x="949042" y="243357"/>
                    </a:cubicBezTo>
                    <a:cubicBezTo>
                      <a:pt x="916657" y="250977"/>
                      <a:pt x="885224" y="261455"/>
                      <a:pt x="852839" y="270027"/>
                    </a:cubicBezTo>
                    <a:cubicBezTo>
                      <a:pt x="805214" y="283362"/>
                      <a:pt x="794737" y="275742"/>
                      <a:pt x="797594" y="227165"/>
                    </a:cubicBezTo>
                    <a:cubicBezTo>
                      <a:pt x="801404" y="162395"/>
                      <a:pt x="804262" y="97625"/>
                      <a:pt x="817597" y="33807"/>
                    </a:cubicBezTo>
                    <a:cubicBezTo>
                      <a:pt x="821407" y="16662"/>
                      <a:pt x="819502" y="5232"/>
                      <a:pt x="801404" y="2375"/>
                    </a:cubicBezTo>
                    <a:cubicBezTo>
                      <a:pt x="776639" y="-1435"/>
                      <a:pt x="759494" y="-6198"/>
                      <a:pt x="764257" y="36665"/>
                    </a:cubicBezTo>
                    <a:cubicBezTo>
                      <a:pt x="778544" y="162395"/>
                      <a:pt x="772829" y="185255"/>
                      <a:pt x="648052" y="163347"/>
                    </a:cubicBezTo>
                    <a:cubicBezTo>
                      <a:pt x="409927" y="122390"/>
                      <a:pt x="197519" y="180492"/>
                      <a:pt x="21307" y="350037"/>
                    </a:cubicBezTo>
                    <a:cubicBezTo>
                      <a:pt x="12734" y="358610"/>
                      <a:pt x="-2506" y="366230"/>
                      <a:pt x="352" y="379565"/>
                    </a:cubicBezTo>
                    <a:cubicBezTo>
                      <a:pt x="4162" y="396710"/>
                      <a:pt x="22259" y="393852"/>
                      <a:pt x="35594" y="395757"/>
                    </a:cubicBezTo>
                    <a:cubicBezTo>
                      <a:pt x="78457" y="401472"/>
                      <a:pt x="120367" y="409092"/>
                      <a:pt x="163229" y="410997"/>
                    </a:cubicBezTo>
                    <a:cubicBezTo>
                      <a:pt x="328012" y="419570"/>
                      <a:pt x="483269" y="394805"/>
                      <a:pt x="615667" y="286220"/>
                    </a:cubicBezTo>
                    <a:cubicBezTo>
                      <a:pt x="647099" y="260502"/>
                      <a:pt x="675674" y="229070"/>
                      <a:pt x="705202" y="200495"/>
                    </a:cubicBezTo>
                    <a:cubicBezTo>
                      <a:pt x="716632" y="189065"/>
                      <a:pt x="729014" y="183350"/>
                      <a:pt x="744254" y="189065"/>
                    </a:cubicBezTo>
                    <a:cubicBezTo>
                      <a:pt x="759494" y="194780"/>
                      <a:pt x="754732" y="210972"/>
                      <a:pt x="754732" y="222402"/>
                    </a:cubicBezTo>
                    <a:cubicBezTo>
                      <a:pt x="751874" y="282410"/>
                      <a:pt x="746159" y="342417"/>
                      <a:pt x="746159" y="403377"/>
                    </a:cubicBezTo>
                    <a:cubicBezTo>
                      <a:pt x="746159" y="445287"/>
                      <a:pt x="729014" y="474815"/>
                      <a:pt x="699487" y="503390"/>
                    </a:cubicBezTo>
                    <a:cubicBezTo>
                      <a:pt x="682342" y="520535"/>
                      <a:pt x="669007" y="528155"/>
                      <a:pt x="649004" y="506247"/>
                    </a:cubicBezTo>
                    <a:cubicBezTo>
                      <a:pt x="624239" y="478625"/>
                      <a:pt x="589949" y="468147"/>
                      <a:pt x="553754" y="471005"/>
                    </a:cubicBezTo>
                    <a:cubicBezTo>
                      <a:pt x="415642" y="482435"/>
                      <a:pt x="308009" y="549110"/>
                      <a:pt x="229904" y="662457"/>
                    </a:cubicBezTo>
                    <a:cubicBezTo>
                      <a:pt x="223237" y="672935"/>
                      <a:pt x="217522" y="685317"/>
                      <a:pt x="215617" y="697700"/>
                    </a:cubicBezTo>
                    <a:cubicBezTo>
                      <a:pt x="187994" y="852957"/>
                      <a:pt x="230857" y="916775"/>
                      <a:pt x="378494" y="911060"/>
                    </a:cubicBezTo>
                    <a:cubicBezTo>
                      <a:pt x="521369" y="905345"/>
                      <a:pt x="667102" y="758660"/>
                      <a:pt x="676627" y="611022"/>
                    </a:cubicBezTo>
                    <a:cubicBezTo>
                      <a:pt x="677579" y="594830"/>
                      <a:pt x="675674" y="578637"/>
                      <a:pt x="679484" y="563397"/>
                    </a:cubicBezTo>
                    <a:cubicBezTo>
                      <a:pt x="686152" y="536727"/>
                      <a:pt x="708059" y="513867"/>
                      <a:pt x="730919" y="514820"/>
                    </a:cubicBezTo>
                    <a:cubicBezTo>
                      <a:pt x="750922" y="515772"/>
                      <a:pt x="741397" y="547205"/>
                      <a:pt x="742349" y="564350"/>
                    </a:cubicBezTo>
                    <a:cubicBezTo>
                      <a:pt x="743302" y="707225"/>
                      <a:pt x="744254" y="850100"/>
                      <a:pt x="766162" y="992022"/>
                    </a:cubicBezTo>
                    <a:cubicBezTo>
                      <a:pt x="769972" y="1017740"/>
                      <a:pt x="761399" y="1029170"/>
                      <a:pt x="739492" y="1039647"/>
                    </a:cubicBezTo>
                    <a:cubicBezTo>
                      <a:pt x="686152" y="1065365"/>
                      <a:pt x="652814" y="1108227"/>
                      <a:pt x="633764" y="1162520"/>
                    </a:cubicBezTo>
                    <a:cubicBezTo>
                      <a:pt x="605189" y="1247292"/>
                      <a:pt x="600427" y="1333970"/>
                      <a:pt x="627097" y="1419695"/>
                    </a:cubicBezTo>
                    <a:cubicBezTo>
                      <a:pt x="651862" y="1503515"/>
                      <a:pt x="732824" y="1578762"/>
                      <a:pt x="794737" y="1576857"/>
                    </a:cubicBezTo>
                    <a:cubicBezTo>
                      <a:pt x="860459" y="1574952"/>
                      <a:pt x="942374" y="1493037"/>
                      <a:pt x="961424" y="1406360"/>
                    </a:cubicBezTo>
                    <a:cubicBezTo>
                      <a:pt x="982379" y="1312062"/>
                      <a:pt x="970949" y="1219670"/>
                      <a:pt x="932849" y="1131087"/>
                    </a:cubicBezTo>
                    <a:cubicBezTo>
                      <a:pt x="913799" y="1086320"/>
                      <a:pt x="881414" y="1050125"/>
                      <a:pt x="833789" y="1033932"/>
                    </a:cubicBezTo>
                    <a:cubicBezTo>
                      <a:pt x="805214" y="1024407"/>
                      <a:pt x="794737" y="1005357"/>
                      <a:pt x="787117" y="979640"/>
                    </a:cubicBezTo>
                    <a:cubicBezTo>
                      <a:pt x="761399" y="886295"/>
                      <a:pt x="774734" y="791045"/>
                      <a:pt x="783307" y="695795"/>
                    </a:cubicBezTo>
                    <a:cubicBezTo>
                      <a:pt x="785212" y="697700"/>
                      <a:pt x="788069" y="700557"/>
                      <a:pt x="789022" y="702462"/>
                    </a:cubicBezTo>
                    <a:cubicBezTo>
                      <a:pt x="789974" y="710082"/>
                      <a:pt x="790927" y="718655"/>
                      <a:pt x="790927" y="726275"/>
                    </a:cubicBezTo>
                    <a:cubicBezTo>
                      <a:pt x="787117" y="813905"/>
                      <a:pt x="829027" y="877722"/>
                      <a:pt x="895702" y="929157"/>
                    </a:cubicBezTo>
                    <a:cubicBezTo>
                      <a:pt x="955709" y="974877"/>
                      <a:pt x="1024289" y="1005357"/>
                      <a:pt x="1098584" y="1019645"/>
                    </a:cubicBezTo>
                    <a:cubicBezTo>
                      <a:pt x="1183357" y="1035837"/>
                      <a:pt x="1266224" y="1005357"/>
                      <a:pt x="1300514" y="946302"/>
                    </a:cubicBezTo>
                    <a:cubicBezTo>
                      <a:pt x="1332899" y="891057"/>
                      <a:pt x="1314802" y="804380"/>
                      <a:pt x="1253842" y="741515"/>
                    </a:cubicBezTo>
                    <a:cubicBezTo>
                      <a:pt x="1189072" y="672935"/>
                      <a:pt x="1108109" y="628167"/>
                      <a:pt x="1015717" y="609117"/>
                    </a:cubicBezTo>
                    <a:cubicBezTo>
                      <a:pt x="951899" y="595782"/>
                      <a:pt x="889034" y="604355"/>
                      <a:pt x="835694" y="649122"/>
                    </a:cubicBezTo>
                    <a:cubicBezTo>
                      <a:pt x="823312" y="658647"/>
                      <a:pt x="814739" y="682460"/>
                      <a:pt x="792832" y="669125"/>
                    </a:cubicBezTo>
                    <a:cubicBezTo>
                      <a:pt x="774734" y="657695"/>
                      <a:pt x="771877" y="638645"/>
                      <a:pt x="772829" y="618642"/>
                    </a:cubicBezTo>
                    <a:cubicBezTo>
                      <a:pt x="776639" y="523392"/>
                      <a:pt x="779497" y="428142"/>
                      <a:pt x="784259" y="332892"/>
                    </a:cubicBezTo>
                    <a:cubicBezTo>
                      <a:pt x="786164" y="289077"/>
                      <a:pt x="805214" y="281457"/>
                      <a:pt x="843314" y="307175"/>
                    </a:cubicBezTo>
                    <a:cubicBezTo>
                      <a:pt x="858554" y="317652"/>
                      <a:pt x="873794" y="330035"/>
                      <a:pt x="889034" y="340512"/>
                    </a:cubicBezTo>
                    <a:cubicBezTo>
                      <a:pt x="1043339" y="451002"/>
                      <a:pt x="1213837" y="475767"/>
                      <a:pt x="1396717" y="431952"/>
                    </a:cubicBezTo>
                    <a:cubicBezTo>
                      <a:pt x="1411957" y="428142"/>
                      <a:pt x="1432912" y="428142"/>
                      <a:pt x="1437674" y="412902"/>
                    </a:cubicBezTo>
                    <a:cubicBezTo>
                      <a:pt x="1442437" y="393852"/>
                      <a:pt x="1421482" y="384327"/>
                      <a:pt x="1409099" y="372897"/>
                    </a:cubicBezTo>
                    <a:close/>
                    <a:moveTo>
                      <a:pt x="85124" y="362420"/>
                    </a:moveTo>
                    <a:cubicBezTo>
                      <a:pt x="277529" y="311937"/>
                      <a:pt x="468029" y="253835"/>
                      <a:pt x="657577" y="196685"/>
                    </a:cubicBezTo>
                    <a:cubicBezTo>
                      <a:pt x="548992" y="254787"/>
                      <a:pt x="207044" y="353847"/>
                      <a:pt x="85124" y="362420"/>
                    </a:cubicBezTo>
                    <a:close/>
                    <a:moveTo>
                      <a:pt x="385162" y="549110"/>
                    </a:moveTo>
                    <a:cubicBezTo>
                      <a:pt x="428977" y="511010"/>
                      <a:pt x="476602" y="487197"/>
                      <a:pt x="536609" y="498627"/>
                    </a:cubicBezTo>
                    <a:cubicBezTo>
                      <a:pt x="484222" y="510057"/>
                      <a:pt x="434692" y="529107"/>
                      <a:pt x="385162" y="549110"/>
                    </a:cubicBezTo>
                    <a:close/>
                    <a:moveTo>
                      <a:pt x="636622" y="1298727"/>
                    </a:moveTo>
                    <a:cubicBezTo>
                      <a:pt x="615667" y="1210145"/>
                      <a:pt x="652814" y="1120610"/>
                      <a:pt x="724252" y="1077747"/>
                    </a:cubicBezTo>
                    <a:cubicBezTo>
                      <a:pt x="674722" y="1139660"/>
                      <a:pt x="642337" y="1208240"/>
                      <a:pt x="636622" y="1298727"/>
                    </a:cubicBezTo>
                    <a:close/>
                    <a:moveTo>
                      <a:pt x="814739" y="756755"/>
                    </a:moveTo>
                    <a:cubicBezTo>
                      <a:pt x="834742" y="814857"/>
                      <a:pt x="861412" y="870102"/>
                      <a:pt x="909037" y="911060"/>
                    </a:cubicBezTo>
                    <a:cubicBezTo>
                      <a:pt x="845219" y="878675"/>
                      <a:pt x="809024" y="830097"/>
                      <a:pt x="814739" y="756755"/>
                    </a:cubicBezTo>
                    <a:close/>
                    <a:moveTo>
                      <a:pt x="971902" y="310032"/>
                    </a:moveTo>
                    <a:cubicBezTo>
                      <a:pt x="971902" y="310032"/>
                      <a:pt x="971902" y="310032"/>
                      <a:pt x="971902" y="310032"/>
                    </a:cubicBezTo>
                    <a:cubicBezTo>
                      <a:pt x="971902" y="310032"/>
                      <a:pt x="971902" y="310032"/>
                      <a:pt x="971902" y="310032"/>
                    </a:cubicBezTo>
                    <a:cubicBezTo>
                      <a:pt x="943327" y="304317"/>
                      <a:pt x="912847" y="303365"/>
                      <a:pt x="873794" y="285267"/>
                    </a:cubicBezTo>
                    <a:cubicBezTo>
                      <a:pt x="915704" y="289077"/>
                      <a:pt x="948089" y="290030"/>
                      <a:pt x="978569" y="297650"/>
                    </a:cubicBezTo>
                    <a:cubicBezTo>
                      <a:pt x="981427" y="297650"/>
                      <a:pt x="985237" y="299555"/>
                      <a:pt x="989047" y="300507"/>
                    </a:cubicBezTo>
                    <a:cubicBezTo>
                      <a:pt x="1100489" y="312890"/>
                      <a:pt x="1209074" y="335750"/>
                      <a:pt x="1313849" y="376707"/>
                    </a:cubicBezTo>
                    <a:cubicBezTo>
                      <a:pt x="1199549" y="354800"/>
                      <a:pt x="1086202" y="331940"/>
                      <a:pt x="971902" y="31003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80B79024-1020-4F7B-9A5D-4D9E0FCEF5E4}"/>
                  </a:ext>
                </a:extLst>
              </p:cNvPr>
              <p:cNvSpPr/>
              <p:nvPr/>
            </p:nvSpPr>
            <p:spPr>
              <a:xfrm rot="12894755">
                <a:off x="1973396" y="583180"/>
                <a:ext cx="684278" cy="747721"/>
              </a:xfrm>
              <a:custGeom>
                <a:avLst/>
                <a:gdLst>
                  <a:gd name="connsiteX0" fmla="*/ 1409099 w 1438275"/>
                  <a:gd name="connsiteY0" fmla="*/ 372897 h 1571625"/>
                  <a:gd name="connsiteX1" fmla="*/ 949042 w 1438275"/>
                  <a:gd name="connsiteY1" fmla="*/ 243357 h 1571625"/>
                  <a:gd name="connsiteX2" fmla="*/ 852839 w 1438275"/>
                  <a:gd name="connsiteY2" fmla="*/ 270027 h 1571625"/>
                  <a:gd name="connsiteX3" fmla="*/ 797594 w 1438275"/>
                  <a:gd name="connsiteY3" fmla="*/ 227165 h 1571625"/>
                  <a:gd name="connsiteX4" fmla="*/ 817597 w 1438275"/>
                  <a:gd name="connsiteY4" fmla="*/ 33807 h 1571625"/>
                  <a:gd name="connsiteX5" fmla="*/ 801404 w 1438275"/>
                  <a:gd name="connsiteY5" fmla="*/ 2375 h 1571625"/>
                  <a:gd name="connsiteX6" fmla="*/ 764257 w 1438275"/>
                  <a:gd name="connsiteY6" fmla="*/ 36665 h 1571625"/>
                  <a:gd name="connsiteX7" fmla="*/ 648052 w 1438275"/>
                  <a:gd name="connsiteY7" fmla="*/ 163347 h 1571625"/>
                  <a:gd name="connsiteX8" fmla="*/ 21307 w 1438275"/>
                  <a:gd name="connsiteY8" fmla="*/ 350037 h 1571625"/>
                  <a:gd name="connsiteX9" fmla="*/ 352 w 1438275"/>
                  <a:gd name="connsiteY9" fmla="*/ 379565 h 1571625"/>
                  <a:gd name="connsiteX10" fmla="*/ 35594 w 1438275"/>
                  <a:gd name="connsiteY10" fmla="*/ 395757 h 1571625"/>
                  <a:gd name="connsiteX11" fmla="*/ 163229 w 1438275"/>
                  <a:gd name="connsiteY11" fmla="*/ 410997 h 1571625"/>
                  <a:gd name="connsiteX12" fmla="*/ 615667 w 1438275"/>
                  <a:gd name="connsiteY12" fmla="*/ 286220 h 1571625"/>
                  <a:gd name="connsiteX13" fmla="*/ 705202 w 1438275"/>
                  <a:gd name="connsiteY13" fmla="*/ 200495 h 1571625"/>
                  <a:gd name="connsiteX14" fmla="*/ 744254 w 1438275"/>
                  <a:gd name="connsiteY14" fmla="*/ 189065 h 1571625"/>
                  <a:gd name="connsiteX15" fmla="*/ 754732 w 1438275"/>
                  <a:gd name="connsiteY15" fmla="*/ 222402 h 1571625"/>
                  <a:gd name="connsiteX16" fmla="*/ 746159 w 1438275"/>
                  <a:gd name="connsiteY16" fmla="*/ 403377 h 1571625"/>
                  <a:gd name="connsiteX17" fmla="*/ 699487 w 1438275"/>
                  <a:gd name="connsiteY17" fmla="*/ 503390 h 1571625"/>
                  <a:gd name="connsiteX18" fmla="*/ 649004 w 1438275"/>
                  <a:gd name="connsiteY18" fmla="*/ 506247 h 1571625"/>
                  <a:gd name="connsiteX19" fmla="*/ 553754 w 1438275"/>
                  <a:gd name="connsiteY19" fmla="*/ 471005 h 1571625"/>
                  <a:gd name="connsiteX20" fmla="*/ 229904 w 1438275"/>
                  <a:gd name="connsiteY20" fmla="*/ 662457 h 1571625"/>
                  <a:gd name="connsiteX21" fmla="*/ 215617 w 1438275"/>
                  <a:gd name="connsiteY21" fmla="*/ 697700 h 1571625"/>
                  <a:gd name="connsiteX22" fmla="*/ 378494 w 1438275"/>
                  <a:gd name="connsiteY22" fmla="*/ 911060 h 1571625"/>
                  <a:gd name="connsiteX23" fmla="*/ 676627 w 1438275"/>
                  <a:gd name="connsiteY23" fmla="*/ 611022 h 1571625"/>
                  <a:gd name="connsiteX24" fmla="*/ 679484 w 1438275"/>
                  <a:gd name="connsiteY24" fmla="*/ 563397 h 1571625"/>
                  <a:gd name="connsiteX25" fmla="*/ 730919 w 1438275"/>
                  <a:gd name="connsiteY25" fmla="*/ 514820 h 1571625"/>
                  <a:gd name="connsiteX26" fmla="*/ 742349 w 1438275"/>
                  <a:gd name="connsiteY26" fmla="*/ 564350 h 1571625"/>
                  <a:gd name="connsiteX27" fmla="*/ 766162 w 1438275"/>
                  <a:gd name="connsiteY27" fmla="*/ 992022 h 1571625"/>
                  <a:gd name="connsiteX28" fmla="*/ 739492 w 1438275"/>
                  <a:gd name="connsiteY28" fmla="*/ 1039647 h 1571625"/>
                  <a:gd name="connsiteX29" fmla="*/ 633764 w 1438275"/>
                  <a:gd name="connsiteY29" fmla="*/ 1162520 h 1571625"/>
                  <a:gd name="connsiteX30" fmla="*/ 627097 w 1438275"/>
                  <a:gd name="connsiteY30" fmla="*/ 1419695 h 1571625"/>
                  <a:gd name="connsiteX31" fmla="*/ 794737 w 1438275"/>
                  <a:gd name="connsiteY31" fmla="*/ 1576857 h 1571625"/>
                  <a:gd name="connsiteX32" fmla="*/ 961424 w 1438275"/>
                  <a:gd name="connsiteY32" fmla="*/ 1406360 h 1571625"/>
                  <a:gd name="connsiteX33" fmla="*/ 932849 w 1438275"/>
                  <a:gd name="connsiteY33" fmla="*/ 1131087 h 1571625"/>
                  <a:gd name="connsiteX34" fmla="*/ 833789 w 1438275"/>
                  <a:gd name="connsiteY34" fmla="*/ 1033932 h 1571625"/>
                  <a:gd name="connsiteX35" fmla="*/ 787117 w 1438275"/>
                  <a:gd name="connsiteY35" fmla="*/ 979640 h 1571625"/>
                  <a:gd name="connsiteX36" fmla="*/ 783307 w 1438275"/>
                  <a:gd name="connsiteY36" fmla="*/ 695795 h 1571625"/>
                  <a:gd name="connsiteX37" fmla="*/ 789022 w 1438275"/>
                  <a:gd name="connsiteY37" fmla="*/ 702462 h 1571625"/>
                  <a:gd name="connsiteX38" fmla="*/ 790927 w 1438275"/>
                  <a:gd name="connsiteY38" fmla="*/ 726275 h 1571625"/>
                  <a:gd name="connsiteX39" fmla="*/ 895702 w 1438275"/>
                  <a:gd name="connsiteY39" fmla="*/ 929157 h 1571625"/>
                  <a:gd name="connsiteX40" fmla="*/ 1098584 w 1438275"/>
                  <a:gd name="connsiteY40" fmla="*/ 1019645 h 1571625"/>
                  <a:gd name="connsiteX41" fmla="*/ 1300514 w 1438275"/>
                  <a:gd name="connsiteY41" fmla="*/ 946302 h 1571625"/>
                  <a:gd name="connsiteX42" fmla="*/ 1253842 w 1438275"/>
                  <a:gd name="connsiteY42" fmla="*/ 741515 h 1571625"/>
                  <a:gd name="connsiteX43" fmla="*/ 1015717 w 1438275"/>
                  <a:gd name="connsiteY43" fmla="*/ 609117 h 1571625"/>
                  <a:gd name="connsiteX44" fmla="*/ 835694 w 1438275"/>
                  <a:gd name="connsiteY44" fmla="*/ 649122 h 1571625"/>
                  <a:gd name="connsiteX45" fmla="*/ 792832 w 1438275"/>
                  <a:gd name="connsiteY45" fmla="*/ 669125 h 1571625"/>
                  <a:gd name="connsiteX46" fmla="*/ 772829 w 1438275"/>
                  <a:gd name="connsiteY46" fmla="*/ 618642 h 1571625"/>
                  <a:gd name="connsiteX47" fmla="*/ 784259 w 1438275"/>
                  <a:gd name="connsiteY47" fmla="*/ 332892 h 1571625"/>
                  <a:gd name="connsiteX48" fmla="*/ 843314 w 1438275"/>
                  <a:gd name="connsiteY48" fmla="*/ 307175 h 1571625"/>
                  <a:gd name="connsiteX49" fmla="*/ 889034 w 1438275"/>
                  <a:gd name="connsiteY49" fmla="*/ 340512 h 1571625"/>
                  <a:gd name="connsiteX50" fmla="*/ 1396717 w 1438275"/>
                  <a:gd name="connsiteY50" fmla="*/ 431952 h 1571625"/>
                  <a:gd name="connsiteX51" fmla="*/ 1437674 w 1438275"/>
                  <a:gd name="connsiteY51" fmla="*/ 412902 h 1571625"/>
                  <a:gd name="connsiteX52" fmla="*/ 1409099 w 1438275"/>
                  <a:gd name="connsiteY52" fmla="*/ 372897 h 1571625"/>
                  <a:gd name="connsiteX53" fmla="*/ 85124 w 1438275"/>
                  <a:gd name="connsiteY53" fmla="*/ 362420 h 1571625"/>
                  <a:gd name="connsiteX54" fmla="*/ 657577 w 1438275"/>
                  <a:gd name="connsiteY54" fmla="*/ 196685 h 1571625"/>
                  <a:gd name="connsiteX55" fmla="*/ 85124 w 1438275"/>
                  <a:gd name="connsiteY55" fmla="*/ 362420 h 1571625"/>
                  <a:gd name="connsiteX56" fmla="*/ 385162 w 1438275"/>
                  <a:gd name="connsiteY56" fmla="*/ 549110 h 1571625"/>
                  <a:gd name="connsiteX57" fmla="*/ 536609 w 1438275"/>
                  <a:gd name="connsiteY57" fmla="*/ 498627 h 1571625"/>
                  <a:gd name="connsiteX58" fmla="*/ 385162 w 1438275"/>
                  <a:gd name="connsiteY58" fmla="*/ 549110 h 1571625"/>
                  <a:gd name="connsiteX59" fmla="*/ 636622 w 1438275"/>
                  <a:gd name="connsiteY59" fmla="*/ 1298727 h 1571625"/>
                  <a:gd name="connsiteX60" fmla="*/ 724252 w 1438275"/>
                  <a:gd name="connsiteY60" fmla="*/ 1077747 h 1571625"/>
                  <a:gd name="connsiteX61" fmla="*/ 636622 w 1438275"/>
                  <a:gd name="connsiteY61" fmla="*/ 1298727 h 1571625"/>
                  <a:gd name="connsiteX62" fmla="*/ 814739 w 1438275"/>
                  <a:gd name="connsiteY62" fmla="*/ 756755 h 1571625"/>
                  <a:gd name="connsiteX63" fmla="*/ 909037 w 1438275"/>
                  <a:gd name="connsiteY63" fmla="*/ 911060 h 1571625"/>
                  <a:gd name="connsiteX64" fmla="*/ 814739 w 1438275"/>
                  <a:gd name="connsiteY64" fmla="*/ 756755 h 1571625"/>
                  <a:gd name="connsiteX65" fmla="*/ 971902 w 1438275"/>
                  <a:gd name="connsiteY65" fmla="*/ 310032 h 1571625"/>
                  <a:gd name="connsiteX66" fmla="*/ 971902 w 1438275"/>
                  <a:gd name="connsiteY66" fmla="*/ 310032 h 1571625"/>
                  <a:gd name="connsiteX67" fmla="*/ 971902 w 1438275"/>
                  <a:gd name="connsiteY67" fmla="*/ 310032 h 1571625"/>
                  <a:gd name="connsiteX68" fmla="*/ 873794 w 1438275"/>
                  <a:gd name="connsiteY68" fmla="*/ 285267 h 1571625"/>
                  <a:gd name="connsiteX69" fmla="*/ 978569 w 1438275"/>
                  <a:gd name="connsiteY69" fmla="*/ 297650 h 1571625"/>
                  <a:gd name="connsiteX70" fmla="*/ 989047 w 1438275"/>
                  <a:gd name="connsiteY70" fmla="*/ 300507 h 1571625"/>
                  <a:gd name="connsiteX71" fmla="*/ 1313849 w 1438275"/>
                  <a:gd name="connsiteY71" fmla="*/ 376707 h 1571625"/>
                  <a:gd name="connsiteX72" fmla="*/ 971902 w 1438275"/>
                  <a:gd name="connsiteY72" fmla="*/ 310032 h 157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1438275" h="1571625">
                    <a:moveTo>
                      <a:pt x="1409099" y="372897"/>
                    </a:moveTo>
                    <a:cubicBezTo>
                      <a:pt x="1276702" y="253835"/>
                      <a:pt x="1126207" y="200495"/>
                      <a:pt x="949042" y="243357"/>
                    </a:cubicBezTo>
                    <a:cubicBezTo>
                      <a:pt x="916657" y="250977"/>
                      <a:pt x="885224" y="261455"/>
                      <a:pt x="852839" y="270027"/>
                    </a:cubicBezTo>
                    <a:cubicBezTo>
                      <a:pt x="805214" y="283362"/>
                      <a:pt x="794737" y="275742"/>
                      <a:pt x="797594" y="227165"/>
                    </a:cubicBezTo>
                    <a:cubicBezTo>
                      <a:pt x="801404" y="162395"/>
                      <a:pt x="804262" y="97625"/>
                      <a:pt x="817597" y="33807"/>
                    </a:cubicBezTo>
                    <a:cubicBezTo>
                      <a:pt x="821407" y="16662"/>
                      <a:pt x="819502" y="5232"/>
                      <a:pt x="801404" y="2375"/>
                    </a:cubicBezTo>
                    <a:cubicBezTo>
                      <a:pt x="776639" y="-1435"/>
                      <a:pt x="759494" y="-6198"/>
                      <a:pt x="764257" y="36665"/>
                    </a:cubicBezTo>
                    <a:cubicBezTo>
                      <a:pt x="778544" y="162395"/>
                      <a:pt x="772829" y="185255"/>
                      <a:pt x="648052" y="163347"/>
                    </a:cubicBezTo>
                    <a:cubicBezTo>
                      <a:pt x="409927" y="122390"/>
                      <a:pt x="197519" y="180492"/>
                      <a:pt x="21307" y="350037"/>
                    </a:cubicBezTo>
                    <a:cubicBezTo>
                      <a:pt x="12734" y="358610"/>
                      <a:pt x="-2506" y="366230"/>
                      <a:pt x="352" y="379565"/>
                    </a:cubicBezTo>
                    <a:cubicBezTo>
                      <a:pt x="4162" y="396710"/>
                      <a:pt x="22259" y="393852"/>
                      <a:pt x="35594" y="395757"/>
                    </a:cubicBezTo>
                    <a:cubicBezTo>
                      <a:pt x="78457" y="401472"/>
                      <a:pt x="120367" y="409092"/>
                      <a:pt x="163229" y="410997"/>
                    </a:cubicBezTo>
                    <a:cubicBezTo>
                      <a:pt x="328012" y="419570"/>
                      <a:pt x="483269" y="394805"/>
                      <a:pt x="615667" y="286220"/>
                    </a:cubicBezTo>
                    <a:cubicBezTo>
                      <a:pt x="647099" y="260502"/>
                      <a:pt x="675674" y="229070"/>
                      <a:pt x="705202" y="200495"/>
                    </a:cubicBezTo>
                    <a:cubicBezTo>
                      <a:pt x="716632" y="189065"/>
                      <a:pt x="729014" y="183350"/>
                      <a:pt x="744254" y="189065"/>
                    </a:cubicBezTo>
                    <a:cubicBezTo>
                      <a:pt x="759494" y="194780"/>
                      <a:pt x="754732" y="210972"/>
                      <a:pt x="754732" y="222402"/>
                    </a:cubicBezTo>
                    <a:cubicBezTo>
                      <a:pt x="751874" y="282410"/>
                      <a:pt x="746159" y="342417"/>
                      <a:pt x="746159" y="403377"/>
                    </a:cubicBezTo>
                    <a:cubicBezTo>
                      <a:pt x="746159" y="445287"/>
                      <a:pt x="729014" y="474815"/>
                      <a:pt x="699487" y="503390"/>
                    </a:cubicBezTo>
                    <a:cubicBezTo>
                      <a:pt x="682342" y="520535"/>
                      <a:pt x="669007" y="528155"/>
                      <a:pt x="649004" y="506247"/>
                    </a:cubicBezTo>
                    <a:cubicBezTo>
                      <a:pt x="624239" y="478625"/>
                      <a:pt x="589949" y="468147"/>
                      <a:pt x="553754" y="471005"/>
                    </a:cubicBezTo>
                    <a:cubicBezTo>
                      <a:pt x="415642" y="482435"/>
                      <a:pt x="308009" y="549110"/>
                      <a:pt x="229904" y="662457"/>
                    </a:cubicBezTo>
                    <a:cubicBezTo>
                      <a:pt x="223237" y="672935"/>
                      <a:pt x="217522" y="685317"/>
                      <a:pt x="215617" y="697700"/>
                    </a:cubicBezTo>
                    <a:cubicBezTo>
                      <a:pt x="187994" y="852957"/>
                      <a:pt x="230857" y="916775"/>
                      <a:pt x="378494" y="911060"/>
                    </a:cubicBezTo>
                    <a:cubicBezTo>
                      <a:pt x="521369" y="905345"/>
                      <a:pt x="667102" y="758660"/>
                      <a:pt x="676627" y="611022"/>
                    </a:cubicBezTo>
                    <a:cubicBezTo>
                      <a:pt x="677579" y="594830"/>
                      <a:pt x="675674" y="578637"/>
                      <a:pt x="679484" y="563397"/>
                    </a:cubicBezTo>
                    <a:cubicBezTo>
                      <a:pt x="686152" y="536727"/>
                      <a:pt x="708059" y="513867"/>
                      <a:pt x="730919" y="514820"/>
                    </a:cubicBezTo>
                    <a:cubicBezTo>
                      <a:pt x="750922" y="515772"/>
                      <a:pt x="741397" y="547205"/>
                      <a:pt x="742349" y="564350"/>
                    </a:cubicBezTo>
                    <a:cubicBezTo>
                      <a:pt x="743302" y="707225"/>
                      <a:pt x="744254" y="850100"/>
                      <a:pt x="766162" y="992022"/>
                    </a:cubicBezTo>
                    <a:cubicBezTo>
                      <a:pt x="769972" y="1017740"/>
                      <a:pt x="761399" y="1029170"/>
                      <a:pt x="739492" y="1039647"/>
                    </a:cubicBezTo>
                    <a:cubicBezTo>
                      <a:pt x="686152" y="1065365"/>
                      <a:pt x="652814" y="1108227"/>
                      <a:pt x="633764" y="1162520"/>
                    </a:cubicBezTo>
                    <a:cubicBezTo>
                      <a:pt x="605189" y="1247292"/>
                      <a:pt x="600427" y="1333970"/>
                      <a:pt x="627097" y="1419695"/>
                    </a:cubicBezTo>
                    <a:cubicBezTo>
                      <a:pt x="651862" y="1503515"/>
                      <a:pt x="732824" y="1578762"/>
                      <a:pt x="794737" y="1576857"/>
                    </a:cubicBezTo>
                    <a:cubicBezTo>
                      <a:pt x="860459" y="1574952"/>
                      <a:pt x="942374" y="1493037"/>
                      <a:pt x="961424" y="1406360"/>
                    </a:cubicBezTo>
                    <a:cubicBezTo>
                      <a:pt x="982379" y="1312062"/>
                      <a:pt x="970949" y="1219670"/>
                      <a:pt x="932849" y="1131087"/>
                    </a:cubicBezTo>
                    <a:cubicBezTo>
                      <a:pt x="913799" y="1086320"/>
                      <a:pt x="881414" y="1050125"/>
                      <a:pt x="833789" y="1033932"/>
                    </a:cubicBezTo>
                    <a:cubicBezTo>
                      <a:pt x="805214" y="1024407"/>
                      <a:pt x="794737" y="1005357"/>
                      <a:pt x="787117" y="979640"/>
                    </a:cubicBezTo>
                    <a:cubicBezTo>
                      <a:pt x="761399" y="886295"/>
                      <a:pt x="774734" y="791045"/>
                      <a:pt x="783307" y="695795"/>
                    </a:cubicBezTo>
                    <a:cubicBezTo>
                      <a:pt x="785212" y="697700"/>
                      <a:pt x="788069" y="700557"/>
                      <a:pt x="789022" y="702462"/>
                    </a:cubicBezTo>
                    <a:cubicBezTo>
                      <a:pt x="789974" y="710082"/>
                      <a:pt x="790927" y="718655"/>
                      <a:pt x="790927" y="726275"/>
                    </a:cubicBezTo>
                    <a:cubicBezTo>
                      <a:pt x="787117" y="813905"/>
                      <a:pt x="829027" y="877722"/>
                      <a:pt x="895702" y="929157"/>
                    </a:cubicBezTo>
                    <a:cubicBezTo>
                      <a:pt x="955709" y="974877"/>
                      <a:pt x="1024289" y="1005357"/>
                      <a:pt x="1098584" y="1019645"/>
                    </a:cubicBezTo>
                    <a:cubicBezTo>
                      <a:pt x="1183357" y="1035837"/>
                      <a:pt x="1266224" y="1005357"/>
                      <a:pt x="1300514" y="946302"/>
                    </a:cubicBezTo>
                    <a:cubicBezTo>
                      <a:pt x="1332899" y="891057"/>
                      <a:pt x="1314802" y="804380"/>
                      <a:pt x="1253842" y="741515"/>
                    </a:cubicBezTo>
                    <a:cubicBezTo>
                      <a:pt x="1189072" y="672935"/>
                      <a:pt x="1108109" y="628167"/>
                      <a:pt x="1015717" y="609117"/>
                    </a:cubicBezTo>
                    <a:cubicBezTo>
                      <a:pt x="951899" y="595782"/>
                      <a:pt x="889034" y="604355"/>
                      <a:pt x="835694" y="649122"/>
                    </a:cubicBezTo>
                    <a:cubicBezTo>
                      <a:pt x="823312" y="658647"/>
                      <a:pt x="814739" y="682460"/>
                      <a:pt x="792832" y="669125"/>
                    </a:cubicBezTo>
                    <a:cubicBezTo>
                      <a:pt x="774734" y="657695"/>
                      <a:pt x="771877" y="638645"/>
                      <a:pt x="772829" y="618642"/>
                    </a:cubicBezTo>
                    <a:cubicBezTo>
                      <a:pt x="776639" y="523392"/>
                      <a:pt x="779497" y="428142"/>
                      <a:pt x="784259" y="332892"/>
                    </a:cubicBezTo>
                    <a:cubicBezTo>
                      <a:pt x="786164" y="289077"/>
                      <a:pt x="805214" y="281457"/>
                      <a:pt x="843314" y="307175"/>
                    </a:cubicBezTo>
                    <a:cubicBezTo>
                      <a:pt x="858554" y="317652"/>
                      <a:pt x="873794" y="330035"/>
                      <a:pt x="889034" y="340512"/>
                    </a:cubicBezTo>
                    <a:cubicBezTo>
                      <a:pt x="1043339" y="451002"/>
                      <a:pt x="1213837" y="475767"/>
                      <a:pt x="1396717" y="431952"/>
                    </a:cubicBezTo>
                    <a:cubicBezTo>
                      <a:pt x="1411957" y="428142"/>
                      <a:pt x="1432912" y="428142"/>
                      <a:pt x="1437674" y="412902"/>
                    </a:cubicBezTo>
                    <a:cubicBezTo>
                      <a:pt x="1442437" y="393852"/>
                      <a:pt x="1421482" y="384327"/>
                      <a:pt x="1409099" y="372897"/>
                    </a:cubicBezTo>
                    <a:close/>
                    <a:moveTo>
                      <a:pt x="85124" y="362420"/>
                    </a:moveTo>
                    <a:cubicBezTo>
                      <a:pt x="277529" y="311937"/>
                      <a:pt x="468029" y="253835"/>
                      <a:pt x="657577" y="196685"/>
                    </a:cubicBezTo>
                    <a:cubicBezTo>
                      <a:pt x="548992" y="254787"/>
                      <a:pt x="207044" y="353847"/>
                      <a:pt x="85124" y="362420"/>
                    </a:cubicBezTo>
                    <a:close/>
                    <a:moveTo>
                      <a:pt x="385162" y="549110"/>
                    </a:moveTo>
                    <a:cubicBezTo>
                      <a:pt x="428977" y="511010"/>
                      <a:pt x="476602" y="487197"/>
                      <a:pt x="536609" y="498627"/>
                    </a:cubicBezTo>
                    <a:cubicBezTo>
                      <a:pt x="484222" y="510057"/>
                      <a:pt x="434692" y="529107"/>
                      <a:pt x="385162" y="549110"/>
                    </a:cubicBezTo>
                    <a:close/>
                    <a:moveTo>
                      <a:pt x="636622" y="1298727"/>
                    </a:moveTo>
                    <a:cubicBezTo>
                      <a:pt x="615667" y="1210145"/>
                      <a:pt x="652814" y="1120610"/>
                      <a:pt x="724252" y="1077747"/>
                    </a:cubicBezTo>
                    <a:cubicBezTo>
                      <a:pt x="674722" y="1139660"/>
                      <a:pt x="642337" y="1208240"/>
                      <a:pt x="636622" y="1298727"/>
                    </a:cubicBezTo>
                    <a:close/>
                    <a:moveTo>
                      <a:pt x="814739" y="756755"/>
                    </a:moveTo>
                    <a:cubicBezTo>
                      <a:pt x="834742" y="814857"/>
                      <a:pt x="861412" y="870102"/>
                      <a:pt x="909037" y="911060"/>
                    </a:cubicBezTo>
                    <a:cubicBezTo>
                      <a:pt x="845219" y="878675"/>
                      <a:pt x="809024" y="830097"/>
                      <a:pt x="814739" y="756755"/>
                    </a:cubicBezTo>
                    <a:close/>
                    <a:moveTo>
                      <a:pt x="971902" y="310032"/>
                    </a:moveTo>
                    <a:cubicBezTo>
                      <a:pt x="971902" y="310032"/>
                      <a:pt x="971902" y="310032"/>
                      <a:pt x="971902" y="310032"/>
                    </a:cubicBezTo>
                    <a:cubicBezTo>
                      <a:pt x="971902" y="310032"/>
                      <a:pt x="971902" y="310032"/>
                      <a:pt x="971902" y="310032"/>
                    </a:cubicBezTo>
                    <a:cubicBezTo>
                      <a:pt x="943327" y="304317"/>
                      <a:pt x="912847" y="303365"/>
                      <a:pt x="873794" y="285267"/>
                    </a:cubicBezTo>
                    <a:cubicBezTo>
                      <a:pt x="915704" y="289077"/>
                      <a:pt x="948089" y="290030"/>
                      <a:pt x="978569" y="297650"/>
                    </a:cubicBezTo>
                    <a:cubicBezTo>
                      <a:pt x="981427" y="297650"/>
                      <a:pt x="985237" y="299555"/>
                      <a:pt x="989047" y="300507"/>
                    </a:cubicBezTo>
                    <a:cubicBezTo>
                      <a:pt x="1100489" y="312890"/>
                      <a:pt x="1209074" y="335750"/>
                      <a:pt x="1313849" y="376707"/>
                    </a:cubicBezTo>
                    <a:cubicBezTo>
                      <a:pt x="1199549" y="354800"/>
                      <a:pt x="1086202" y="331940"/>
                      <a:pt x="971902" y="31003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698BF5AC-DE2D-4F74-93C2-C7A483DA54A4}"/>
                  </a:ext>
                </a:extLst>
              </p:cNvPr>
              <p:cNvSpPr/>
              <p:nvPr/>
            </p:nvSpPr>
            <p:spPr>
              <a:xfrm rot="9608251">
                <a:off x="1297601" y="354418"/>
                <a:ext cx="684278" cy="747721"/>
              </a:xfrm>
              <a:custGeom>
                <a:avLst/>
                <a:gdLst>
                  <a:gd name="connsiteX0" fmla="*/ 1409099 w 1438275"/>
                  <a:gd name="connsiteY0" fmla="*/ 372897 h 1571625"/>
                  <a:gd name="connsiteX1" fmla="*/ 949042 w 1438275"/>
                  <a:gd name="connsiteY1" fmla="*/ 243357 h 1571625"/>
                  <a:gd name="connsiteX2" fmla="*/ 852839 w 1438275"/>
                  <a:gd name="connsiteY2" fmla="*/ 270027 h 1571625"/>
                  <a:gd name="connsiteX3" fmla="*/ 797594 w 1438275"/>
                  <a:gd name="connsiteY3" fmla="*/ 227165 h 1571625"/>
                  <a:gd name="connsiteX4" fmla="*/ 817597 w 1438275"/>
                  <a:gd name="connsiteY4" fmla="*/ 33807 h 1571625"/>
                  <a:gd name="connsiteX5" fmla="*/ 801404 w 1438275"/>
                  <a:gd name="connsiteY5" fmla="*/ 2375 h 1571625"/>
                  <a:gd name="connsiteX6" fmla="*/ 764257 w 1438275"/>
                  <a:gd name="connsiteY6" fmla="*/ 36665 h 1571625"/>
                  <a:gd name="connsiteX7" fmla="*/ 648052 w 1438275"/>
                  <a:gd name="connsiteY7" fmla="*/ 163347 h 1571625"/>
                  <a:gd name="connsiteX8" fmla="*/ 21307 w 1438275"/>
                  <a:gd name="connsiteY8" fmla="*/ 350037 h 1571625"/>
                  <a:gd name="connsiteX9" fmla="*/ 352 w 1438275"/>
                  <a:gd name="connsiteY9" fmla="*/ 379565 h 1571625"/>
                  <a:gd name="connsiteX10" fmla="*/ 35594 w 1438275"/>
                  <a:gd name="connsiteY10" fmla="*/ 395757 h 1571625"/>
                  <a:gd name="connsiteX11" fmla="*/ 163229 w 1438275"/>
                  <a:gd name="connsiteY11" fmla="*/ 410997 h 1571625"/>
                  <a:gd name="connsiteX12" fmla="*/ 615667 w 1438275"/>
                  <a:gd name="connsiteY12" fmla="*/ 286220 h 1571625"/>
                  <a:gd name="connsiteX13" fmla="*/ 705202 w 1438275"/>
                  <a:gd name="connsiteY13" fmla="*/ 200495 h 1571625"/>
                  <a:gd name="connsiteX14" fmla="*/ 744254 w 1438275"/>
                  <a:gd name="connsiteY14" fmla="*/ 189065 h 1571625"/>
                  <a:gd name="connsiteX15" fmla="*/ 754732 w 1438275"/>
                  <a:gd name="connsiteY15" fmla="*/ 222402 h 1571625"/>
                  <a:gd name="connsiteX16" fmla="*/ 746159 w 1438275"/>
                  <a:gd name="connsiteY16" fmla="*/ 403377 h 1571625"/>
                  <a:gd name="connsiteX17" fmla="*/ 699487 w 1438275"/>
                  <a:gd name="connsiteY17" fmla="*/ 503390 h 1571625"/>
                  <a:gd name="connsiteX18" fmla="*/ 649004 w 1438275"/>
                  <a:gd name="connsiteY18" fmla="*/ 506247 h 1571625"/>
                  <a:gd name="connsiteX19" fmla="*/ 553754 w 1438275"/>
                  <a:gd name="connsiteY19" fmla="*/ 471005 h 1571625"/>
                  <a:gd name="connsiteX20" fmla="*/ 229904 w 1438275"/>
                  <a:gd name="connsiteY20" fmla="*/ 662457 h 1571625"/>
                  <a:gd name="connsiteX21" fmla="*/ 215617 w 1438275"/>
                  <a:gd name="connsiteY21" fmla="*/ 697700 h 1571625"/>
                  <a:gd name="connsiteX22" fmla="*/ 378494 w 1438275"/>
                  <a:gd name="connsiteY22" fmla="*/ 911060 h 1571625"/>
                  <a:gd name="connsiteX23" fmla="*/ 676627 w 1438275"/>
                  <a:gd name="connsiteY23" fmla="*/ 611022 h 1571625"/>
                  <a:gd name="connsiteX24" fmla="*/ 679484 w 1438275"/>
                  <a:gd name="connsiteY24" fmla="*/ 563397 h 1571625"/>
                  <a:gd name="connsiteX25" fmla="*/ 730919 w 1438275"/>
                  <a:gd name="connsiteY25" fmla="*/ 514820 h 1571625"/>
                  <a:gd name="connsiteX26" fmla="*/ 742349 w 1438275"/>
                  <a:gd name="connsiteY26" fmla="*/ 564350 h 1571625"/>
                  <a:gd name="connsiteX27" fmla="*/ 766162 w 1438275"/>
                  <a:gd name="connsiteY27" fmla="*/ 992022 h 1571625"/>
                  <a:gd name="connsiteX28" fmla="*/ 739492 w 1438275"/>
                  <a:gd name="connsiteY28" fmla="*/ 1039647 h 1571625"/>
                  <a:gd name="connsiteX29" fmla="*/ 633764 w 1438275"/>
                  <a:gd name="connsiteY29" fmla="*/ 1162520 h 1571625"/>
                  <a:gd name="connsiteX30" fmla="*/ 627097 w 1438275"/>
                  <a:gd name="connsiteY30" fmla="*/ 1419695 h 1571625"/>
                  <a:gd name="connsiteX31" fmla="*/ 794737 w 1438275"/>
                  <a:gd name="connsiteY31" fmla="*/ 1576857 h 1571625"/>
                  <a:gd name="connsiteX32" fmla="*/ 961424 w 1438275"/>
                  <a:gd name="connsiteY32" fmla="*/ 1406360 h 1571625"/>
                  <a:gd name="connsiteX33" fmla="*/ 932849 w 1438275"/>
                  <a:gd name="connsiteY33" fmla="*/ 1131087 h 1571625"/>
                  <a:gd name="connsiteX34" fmla="*/ 833789 w 1438275"/>
                  <a:gd name="connsiteY34" fmla="*/ 1033932 h 1571625"/>
                  <a:gd name="connsiteX35" fmla="*/ 787117 w 1438275"/>
                  <a:gd name="connsiteY35" fmla="*/ 979640 h 1571625"/>
                  <a:gd name="connsiteX36" fmla="*/ 783307 w 1438275"/>
                  <a:gd name="connsiteY36" fmla="*/ 695795 h 1571625"/>
                  <a:gd name="connsiteX37" fmla="*/ 789022 w 1438275"/>
                  <a:gd name="connsiteY37" fmla="*/ 702462 h 1571625"/>
                  <a:gd name="connsiteX38" fmla="*/ 790927 w 1438275"/>
                  <a:gd name="connsiteY38" fmla="*/ 726275 h 1571625"/>
                  <a:gd name="connsiteX39" fmla="*/ 895702 w 1438275"/>
                  <a:gd name="connsiteY39" fmla="*/ 929157 h 1571625"/>
                  <a:gd name="connsiteX40" fmla="*/ 1098584 w 1438275"/>
                  <a:gd name="connsiteY40" fmla="*/ 1019645 h 1571625"/>
                  <a:gd name="connsiteX41" fmla="*/ 1300514 w 1438275"/>
                  <a:gd name="connsiteY41" fmla="*/ 946302 h 1571625"/>
                  <a:gd name="connsiteX42" fmla="*/ 1253842 w 1438275"/>
                  <a:gd name="connsiteY42" fmla="*/ 741515 h 1571625"/>
                  <a:gd name="connsiteX43" fmla="*/ 1015717 w 1438275"/>
                  <a:gd name="connsiteY43" fmla="*/ 609117 h 1571625"/>
                  <a:gd name="connsiteX44" fmla="*/ 835694 w 1438275"/>
                  <a:gd name="connsiteY44" fmla="*/ 649122 h 1571625"/>
                  <a:gd name="connsiteX45" fmla="*/ 792832 w 1438275"/>
                  <a:gd name="connsiteY45" fmla="*/ 669125 h 1571625"/>
                  <a:gd name="connsiteX46" fmla="*/ 772829 w 1438275"/>
                  <a:gd name="connsiteY46" fmla="*/ 618642 h 1571625"/>
                  <a:gd name="connsiteX47" fmla="*/ 784259 w 1438275"/>
                  <a:gd name="connsiteY47" fmla="*/ 332892 h 1571625"/>
                  <a:gd name="connsiteX48" fmla="*/ 843314 w 1438275"/>
                  <a:gd name="connsiteY48" fmla="*/ 307175 h 1571625"/>
                  <a:gd name="connsiteX49" fmla="*/ 889034 w 1438275"/>
                  <a:gd name="connsiteY49" fmla="*/ 340512 h 1571625"/>
                  <a:gd name="connsiteX50" fmla="*/ 1396717 w 1438275"/>
                  <a:gd name="connsiteY50" fmla="*/ 431952 h 1571625"/>
                  <a:gd name="connsiteX51" fmla="*/ 1437674 w 1438275"/>
                  <a:gd name="connsiteY51" fmla="*/ 412902 h 1571625"/>
                  <a:gd name="connsiteX52" fmla="*/ 1409099 w 1438275"/>
                  <a:gd name="connsiteY52" fmla="*/ 372897 h 1571625"/>
                  <a:gd name="connsiteX53" fmla="*/ 85124 w 1438275"/>
                  <a:gd name="connsiteY53" fmla="*/ 362420 h 1571625"/>
                  <a:gd name="connsiteX54" fmla="*/ 657577 w 1438275"/>
                  <a:gd name="connsiteY54" fmla="*/ 196685 h 1571625"/>
                  <a:gd name="connsiteX55" fmla="*/ 85124 w 1438275"/>
                  <a:gd name="connsiteY55" fmla="*/ 362420 h 1571625"/>
                  <a:gd name="connsiteX56" fmla="*/ 385162 w 1438275"/>
                  <a:gd name="connsiteY56" fmla="*/ 549110 h 1571625"/>
                  <a:gd name="connsiteX57" fmla="*/ 536609 w 1438275"/>
                  <a:gd name="connsiteY57" fmla="*/ 498627 h 1571625"/>
                  <a:gd name="connsiteX58" fmla="*/ 385162 w 1438275"/>
                  <a:gd name="connsiteY58" fmla="*/ 549110 h 1571625"/>
                  <a:gd name="connsiteX59" fmla="*/ 636622 w 1438275"/>
                  <a:gd name="connsiteY59" fmla="*/ 1298727 h 1571625"/>
                  <a:gd name="connsiteX60" fmla="*/ 724252 w 1438275"/>
                  <a:gd name="connsiteY60" fmla="*/ 1077747 h 1571625"/>
                  <a:gd name="connsiteX61" fmla="*/ 636622 w 1438275"/>
                  <a:gd name="connsiteY61" fmla="*/ 1298727 h 1571625"/>
                  <a:gd name="connsiteX62" fmla="*/ 814739 w 1438275"/>
                  <a:gd name="connsiteY62" fmla="*/ 756755 h 1571625"/>
                  <a:gd name="connsiteX63" fmla="*/ 909037 w 1438275"/>
                  <a:gd name="connsiteY63" fmla="*/ 911060 h 1571625"/>
                  <a:gd name="connsiteX64" fmla="*/ 814739 w 1438275"/>
                  <a:gd name="connsiteY64" fmla="*/ 756755 h 1571625"/>
                  <a:gd name="connsiteX65" fmla="*/ 971902 w 1438275"/>
                  <a:gd name="connsiteY65" fmla="*/ 310032 h 1571625"/>
                  <a:gd name="connsiteX66" fmla="*/ 971902 w 1438275"/>
                  <a:gd name="connsiteY66" fmla="*/ 310032 h 1571625"/>
                  <a:gd name="connsiteX67" fmla="*/ 971902 w 1438275"/>
                  <a:gd name="connsiteY67" fmla="*/ 310032 h 1571625"/>
                  <a:gd name="connsiteX68" fmla="*/ 873794 w 1438275"/>
                  <a:gd name="connsiteY68" fmla="*/ 285267 h 1571625"/>
                  <a:gd name="connsiteX69" fmla="*/ 978569 w 1438275"/>
                  <a:gd name="connsiteY69" fmla="*/ 297650 h 1571625"/>
                  <a:gd name="connsiteX70" fmla="*/ 989047 w 1438275"/>
                  <a:gd name="connsiteY70" fmla="*/ 300507 h 1571625"/>
                  <a:gd name="connsiteX71" fmla="*/ 1313849 w 1438275"/>
                  <a:gd name="connsiteY71" fmla="*/ 376707 h 1571625"/>
                  <a:gd name="connsiteX72" fmla="*/ 971902 w 1438275"/>
                  <a:gd name="connsiteY72" fmla="*/ 310032 h 157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1438275" h="1571625">
                    <a:moveTo>
                      <a:pt x="1409099" y="372897"/>
                    </a:moveTo>
                    <a:cubicBezTo>
                      <a:pt x="1276702" y="253835"/>
                      <a:pt x="1126207" y="200495"/>
                      <a:pt x="949042" y="243357"/>
                    </a:cubicBezTo>
                    <a:cubicBezTo>
                      <a:pt x="916657" y="250977"/>
                      <a:pt x="885224" y="261455"/>
                      <a:pt x="852839" y="270027"/>
                    </a:cubicBezTo>
                    <a:cubicBezTo>
                      <a:pt x="805214" y="283362"/>
                      <a:pt x="794737" y="275742"/>
                      <a:pt x="797594" y="227165"/>
                    </a:cubicBezTo>
                    <a:cubicBezTo>
                      <a:pt x="801404" y="162395"/>
                      <a:pt x="804262" y="97625"/>
                      <a:pt x="817597" y="33807"/>
                    </a:cubicBezTo>
                    <a:cubicBezTo>
                      <a:pt x="821407" y="16662"/>
                      <a:pt x="819502" y="5232"/>
                      <a:pt x="801404" y="2375"/>
                    </a:cubicBezTo>
                    <a:cubicBezTo>
                      <a:pt x="776639" y="-1435"/>
                      <a:pt x="759494" y="-6198"/>
                      <a:pt x="764257" y="36665"/>
                    </a:cubicBezTo>
                    <a:cubicBezTo>
                      <a:pt x="778544" y="162395"/>
                      <a:pt x="772829" y="185255"/>
                      <a:pt x="648052" y="163347"/>
                    </a:cubicBezTo>
                    <a:cubicBezTo>
                      <a:pt x="409927" y="122390"/>
                      <a:pt x="197519" y="180492"/>
                      <a:pt x="21307" y="350037"/>
                    </a:cubicBezTo>
                    <a:cubicBezTo>
                      <a:pt x="12734" y="358610"/>
                      <a:pt x="-2506" y="366230"/>
                      <a:pt x="352" y="379565"/>
                    </a:cubicBezTo>
                    <a:cubicBezTo>
                      <a:pt x="4162" y="396710"/>
                      <a:pt x="22259" y="393852"/>
                      <a:pt x="35594" y="395757"/>
                    </a:cubicBezTo>
                    <a:cubicBezTo>
                      <a:pt x="78457" y="401472"/>
                      <a:pt x="120367" y="409092"/>
                      <a:pt x="163229" y="410997"/>
                    </a:cubicBezTo>
                    <a:cubicBezTo>
                      <a:pt x="328012" y="419570"/>
                      <a:pt x="483269" y="394805"/>
                      <a:pt x="615667" y="286220"/>
                    </a:cubicBezTo>
                    <a:cubicBezTo>
                      <a:pt x="647099" y="260502"/>
                      <a:pt x="675674" y="229070"/>
                      <a:pt x="705202" y="200495"/>
                    </a:cubicBezTo>
                    <a:cubicBezTo>
                      <a:pt x="716632" y="189065"/>
                      <a:pt x="729014" y="183350"/>
                      <a:pt x="744254" y="189065"/>
                    </a:cubicBezTo>
                    <a:cubicBezTo>
                      <a:pt x="759494" y="194780"/>
                      <a:pt x="754732" y="210972"/>
                      <a:pt x="754732" y="222402"/>
                    </a:cubicBezTo>
                    <a:cubicBezTo>
                      <a:pt x="751874" y="282410"/>
                      <a:pt x="746159" y="342417"/>
                      <a:pt x="746159" y="403377"/>
                    </a:cubicBezTo>
                    <a:cubicBezTo>
                      <a:pt x="746159" y="445287"/>
                      <a:pt x="729014" y="474815"/>
                      <a:pt x="699487" y="503390"/>
                    </a:cubicBezTo>
                    <a:cubicBezTo>
                      <a:pt x="682342" y="520535"/>
                      <a:pt x="669007" y="528155"/>
                      <a:pt x="649004" y="506247"/>
                    </a:cubicBezTo>
                    <a:cubicBezTo>
                      <a:pt x="624239" y="478625"/>
                      <a:pt x="589949" y="468147"/>
                      <a:pt x="553754" y="471005"/>
                    </a:cubicBezTo>
                    <a:cubicBezTo>
                      <a:pt x="415642" y="482435"/>
                      <a:pt x="308009" y="549110"/>
                      <a:pt x="229904" y="662457"/>
                    </a:cubicBezTo>
                    <a:cubicBezTo>
                      <a:pt x="223237" y="672935"/>
                      <a:pt x="217522" y="685317"/>
                      <a:pt x="215617" y="697700"/>
                    </a:cubicBezTo>
                    <a:cubicBezTo>
                      <a:pt x="187994" y="852957"/>
                      <a:pt x="230857" y="916775"/>
                      <a:pt x="378494" y="911060"/>
                    </a:cubicBezTo>
                    <a:cubicBezTo>
                      <a:pt x="521369" y="905345"/>
                      <a:pt x="667102" y="758660"/>
                      <a:pt x="676627" y="611022"/>
                    </a:cubicBezTo>
                    <a:cubicBezTo>
                      <a:pt x="677579" y="594830"/>
                      <a:pt x="675674" y="578637"/>
                      <a:pt x="679484" y="563397"/>
                    </a:cubicBezTo>
                    <a:cubicBezTo>
                      <a:pt x="686152" y="536727"/>
                      <a:pt x="708059" y="513867"/>
                      <a:pt x="730919" y="514820"/>
                    </a:cubicBezTo>
                    <a:cubicBezTo>
                      <a:pt x="750922" y="515772"/>
                      <a:pt x="741397" y="547205"/>
                      <a:pt x="742349" y="564350"/>
                    </a:cubicBezTo>
                    <a:cubicBezTo>
                      <a:pt x="743302" y="707225"/>
                      <a:pt x="744254" y="850100"/>
                      <a:pt x="766162" y="992022"/>
                    </a:cubicBezTo>
                    <a:cubicBezTo>
                      <a:pt x="769972" y="1017740"/>
                      <a:pt x="761399" y="1029170"/>
                      <a:pt x="739492" y="1039647"/>
                    </a:cubicBezTo>
                    <a:cubicBezTo>
                      <a:pt x="686152" y="1065365"/>
                      <a:pt x="652814" y="1108227"/>
                      <a:pt x="633764" y="1162520"/>
                    </a:cubicBezTo>
                    <a:cubicBezTo>
                      <a:pt x="605189" y="1247292"/>
                      <a:pt x="600427" y="1333970"/>
                      <a:pt x="627097" y="1419695"/>
                    </a:cubicBezTo>
                    <a:cubicBezTo>
                      <a:pt x="651862" y="1503515"/>
                      <a:pt x="732824" y="1578762"/>
                      <a:pt x="794737" y="1576857"/>
                    </a:cubicBezTo>
                    <a:cubicBezTo>
                      <a:pt x="860459" y="1574952"/>
                      <a:pt x="942374" y="1493037"/>
                      <a:pt x="961424" y="1406360"/>
                    </a:cubicBezTo>
                    <a:cubicBezTo>
                      <a:pt x="982379" y="1312062"/>
                      <a:pt x="970949" y="1219670"/>
                      <a:pt x="932849" y="1131087"/>
                    </a:cubicBezTo>
                    <a:cubicBezTo>
                      <a:pt x="913799" y="1086320"/>
                      <a:pt x="881414" y="1050125"/>
                      <a:pt x="833789" y="1033932"/>
                    </a:cubicBezTo>
                    <a:cubicBezTo>
                      <a:pt x="805214" y="1024407"/>
                      <a:pt x="794737" y="1005357"/>
                      <a:pt x="787117" y="979640"/>
                    </a:cubicBezTo>
                    <a:cubicBezTo>
                      <a:pt x="761399" y="886295"/>
                      <a:pt x="774734" y="791045"/>
                      <a:pt x="783307" y="695795"/>
                    </a:cubicBezTo>
                    <a:cubicBezTo>
                      <a:pt x="785212" y="697700"/>
                      <a:pt x="788069" y="700557"/>
                      <a:pt x="789022" y="702462"/>
                    </a:cubicBezTo>
                    <a:cubicBezTo>
                      <a:pt x="789974" y="710082"/>
                      <a:pt x="790927" y="718655"/>
                      <a:pt x="790927" y="726275"/>
                    </a:cubicBezTo>
                    <a:cubicBezTo>
                      <a:pt x="787117" y="813905"/>
                      <a:pt x="829027" y="877722"/>
                      <a:pt x="895702" y="929157"/>
                    </a:cubicBezTo>
                    <a:cubicBezTo>
                      <a:pt x="955709" y="974877"/>
                      <a:pt x="1024289" y="1005357"/>
                      <a:pt x="1098584" y="1019645"/>
                    </a:cubicBezTo>
                    <a:cubicBezTo>
                      <a:pt x="1183357" y="1035837"/>
                      <a:pt x="1266224" y="1005357"/>
                      <a:pt x="1300514" y="946302"/>
                    </a:cubicBezTo>
                    <a:cubicBezTo>
                      <a:pt x="1332899" y="891057"/>
                      <a:pt x="1314802" y="804380"/>
                      <a:pt x="1253842" y="741515"/>
                    </a:cubicBezTo>
                    <a:cubicBezTo>
                      <a:pt x="1189072" y="672935"/>
                      <a:pt x="1108109" y="628167"/>
                      <a:pt x="1015717" y="609117"/>
                    </a:cubicBezTo>
                    <a:cubicBezTo>
                      <a:pt x="951899" y="595782"/>
                      <a:pt x="889034" y="604355"/>
                      <a:pt x="835694" y="649122"/>
                    </a:cubicBezTo>
                    <a:cubicBezTo>
                      <a:pt x="823312" y="658647"/>
                      <a:pt x="814739" y="682460"/>
                      <a:pt x="792832" y="669125"/>
                    </a:cubicBezTo>
                    <a:cubicBezTo>
                      <a:pt x="774734" y="657695"/>
                      <a:pt x="771877" y="638645"/>
                      <a:pt x="772829" y="618642"/>
                    </a:cubicBezTo>
                    <a:cubicBezTo>
                      <a:pt x="776639" y="523392"/>
                      <a:pt x="779497" y="428142"/>
                      <a:pt x="784259" y="332892"/>
                    </a:cubicBezTo>
                    <a:cubicBezTo>
                      <a:pt x="786164" y="289077"/>
                      <a:pt x="805214" y="281457"/>
                      <a:pt x="843314" y="307175"/>
                    </a:cubicBezTo>
                    <a:cubicBezTo>
                      <a:pt x="858554" y="317652"/>
                      <a:pt x="873794" y="330035"/>
                      <a:pt x="889034" y="340512"/>
                    </a:cubicBezTo>
                    <a:cubicBezTo>
                      <a:pt x="1043339" y="451002"/>
                      <a:pt x="1213837" y="475767"/>
                      <a:pt x="1396717" y="431952"/>
                    </a:cubicBezTo>
                    <a:cubicBezTo>
                      <a:pt x="1411957" y="428142"/>
                      <a:pt x="1432912" y="428142"/>
                      <a:pt x="1437674" y="412902"/>
                    </a:cubicBezTo>
                    <a:cubicBezTo>
                      <a:pt x="1442437" y="393852"/>
                      <a:pt x="1421482" y="384327"/>
                      <a:pt x="1409099" y="372897"/>
                    </a:cubicBezTo>
                    <a:close/>
                    <a:moveTo>
                      <a:pt x="85124" y="362420"/>
                    </a:moveTo>
                    <a:cubicBezTo>
                      <a:pt x="277529" y="311937"/>
                      <a:pt x="468029" y="253835"/>
                      <a:pt x="657577" y="196685"/>
                    </a:cubicBezTo>
                    <a:cubicBezTo>
                      <a:pt x="548992" y="254787"/>
                      <a:pt x="207044" y="353847"/>
                      <a:pt x="85124" y="362420"/>
                    </a:cubicBezTo>
                    <a:close/>
                    <a:moveTo>
                      <a:pt x="385162" y="549110"/>
                    </a:moveTo>
                    <a:cubicBezTo>
                      <a:pt x="428977" y="511010"/>
                      <a:pt x="476602" y="487197"/>
                      <a:pt x="536609" y="498627"/>
                    </a:cubicBezTo>
                    <a:cubicBezTo>
                      <a:pt x="484222" y="510057"/>
                      <a:pt x="434692" y="529107"/>
                      <a:pt x="385162" y="549110"/>
                    </a:cubicBezTo>
                    <a:close/>
                    <a:moveTo>
                      <a:pt x="636622" y="1298727"/>
                    </a:moveTo>
                    <a:cubicBezTo>
                      <a:pt x="615667" y="1210145"/>
                      <a:pt x="652814" y="1120610"/>
                      <a:pt x="724252" y="1077747"/>
                    </a:cubicBezTo>
                    <a:cubicBezTo>
                      <a:pt x="674722" y="1139660"/>
                      <a:pt x="642337" y="1208240"/>
                      <a:pt x="636622" y="1298727"/>
                    </a:cubicBezTo>
                    <a:close/>
                    <a:moveTo>
                      <a:pt x="814739" y="756755"/>
                    </a:moveTo>
                    <a:cubicBezTo>
                      <a:pt x="834742" y="814857"/>
                      <a:pt x="861412" y="870102"/>
                      <a:pt x="909037" y="911060"/>
                    </a:cubicBezTo>
                    <a:cubicBezTo>
                      <a:pt x="845219" y="878675"/>
                      <a:pt x="809024" y="830097"/>
                      <a:pt x="814739" y="756755"/>
                    </a:cubicBezTo>
                    <a:close/>
                    <a:moveTo>
                      <a:pt x="971902" y="310032"/>
                    </a:moveTo>
                    <a:cubicBezTo>
                      <a:pt x="971902" y="310032"/>
                      <a:pt x="971902" y="310032"/>
                      <a:pt x="971902" y="310032"/>
                    </a:cubicBezTo>
                    <a:cubicBezTo>
                      <a:pt x="971902" y="310032"/>
                      <a:pt x="971902" y="310032"/>
                      <a:pt x="971902" y="310032"/>
                    </a:cubicBezTo>
                    <a:cubicBezTo>
                      <a:pt x="943327" y="304317"/>
                      <a:pt x="912847" y="303365"/>
                      <a:pt x="873794" y="285267"/>
                    </a:cubicBezTo>
                    <a:cubicBezTo>
                      <a:pt x="915704" y="289077"/>
                      <a:pt x="948089" y="290030"/>
                      <a:pt x="978569" y="297650"/>
                    </a:cubicBezTo>
                    <a:cubicBezTo>
                      <a:pt x="981427" y="297650"/>
                      <a:pt x="985237" y="299555"/>
                      <a:pt x="989047" y="300507"/>
                    </a:cubicBezTo>
                    <a:cubicBezTo>
                      <a:pt x="1100489" y="312890"/>
                      <a:pt x="1209074" y="335750"/>
                      <a:pt x="1313849" y="376707"/>
                    </a:cubicBezTo>
                    <a:cubicBezTo>
                      <a:pt x="1199549" y="354800"/>
                      <a:pt x="1086202" y="331940"/>
                      <a:pt x="971902" y="31003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DF8AD62A-C5B8-47ED-A931-841D1F312A04}"/>
                  </a:ext>
                </a:extLst>
              </p:cNvPr>
              <p:cNvSpPr/>
              <p:nvPr/>
            </p:nvSpPr>
            <p:spPr>
              <a:xfrm rot="11905801" flipH="1">
                <a:off x="625375" y="208347"/>
                <a:ext cx="684278" cy="747721"/>
              </a:xfrm>
              <a:custGeom>
                <a:avLst/>
                <a:gdLst>
                  <a:gd name="connsiteX0" fmla="*/ 1409099 w 1438275"/>
                  <a:gd name="connsiteY0" fmla="*/ 372897 h 1571625"/>
                  <a:gd name="connsiteX1" fmla="*/ 949042 w 1438275"/>
                  <a:gd name="connsiteY1" fmla="*/ 243357 h 1571625"/>
                  <a:gd name="connsiteX2" fmla="*/ 852839 w 1438275"/>
                  <a:gd name="connsiteY2" fmla="*/ 270027 h 1571625"/>
                  <a:gd name="connsiteX3" fmla="*/ 797594 w 1438275"/>
                  <a:gd name="connsiteY3" fmla="*/ 227165 h 1571625"/>
                  <a:gd name="connsiteX4" fmla="*/ 817597 w 1438275"/>
                  <a:gd name="connsiteY4" fmla="*/ 33807 h 1571625"/>
                  <a:gd name="connsiteX5" fmla="*/ 801404 w 1438275"/>
                  <a:gd name="connsiteY5" fmla="*/ 2375 h 1571625"/>
                  <a:gd name="connsiteX6" fmla="*/ 764257 w 1438275"/>
                  <a:gd name="connsiteY6" fmla="*/ 36665 h 1571625"/>
                  <a:gd name="connsiteX7" fmla="*/ 648052 w 1438275"/>
                  <a:gd name="connsiteY7" fmla="*/ 163347 h 1571625"/>
                  <a:gd name="connsiteX8" fmla="*/ 21307 w 1438275"/>
                  <a:gd name="connsiteY8" fmla="*/ 350037 h 1571625"/>
                  <a:gd name="connsiteX9" fmla="*/ 352 w 1438275"/>
                  <a:gd name="connsiteY9" fmla="*/ 379565 h 1571625"/>
                  <a:gd name="connsiteX10" fmla="*/ 35594 w 1438275"/>
                  <a:gd name="connsiteY10" fmla="*/ 395757 h 1571625"/>
                  <a:gd name="connsiteX11" fmla="*/ 163229 w 1438275"/>
                  <a:gd name="connsiteY11" fmla="*/ 410997 h 1571625"/>
                  <a:gd name="connsiteX12" fmla="*/ 615667 w 1438275"/>
                  <a:gd name="connsiteY12" fmla="*/ 286220 h 1571625"/>
                  <a:gd name="connsiteX13" fmla="*/ 705202 w 1438275"/>
                  <a:gd name="connsiteY13" fmla="*/ 200495 h 1571625"/>
                  <a:gd name="connsiteX14" fmla="*/ 744254 w 1438275"/>
                  <a:gd name="connsiteY14" fmla="*/ 189065 h 1571625"/>
                  <a:gd name="connsiteX15" fmla="*/ 754732 w 1438275"/>
                  <a:gd name="connsiteY15" fmla="*/ 222402 h 1571625"/>
                  <a:gd name="connsiteX16" fmla="*/ 746159 w 1438275"/>
                  <a:gd name="connsiteY16" fmla="*/ 403377 h 1571625"/>
                  <a:gd name="connsiteX17" fmla="*/ 699487 w 1438275"/>
                  <a:gd name="connsiteY17" fmla="*/ 503390 h 1571625"/>
                  <a:gd name="connsiteX18" fmla="*/ 649004 w 1438275"/>
                  <a:gd name="connsiteY18" fmla="*/ 506247 h 1571625"/>
                  <a:gd name="connsiteX19" fmla="*/ 553754 w 1438275"/>
                  <a:gd name="connsiteY19" fmla="*/ 471005 h 1571625"/>
                  <a:gd name="connsiteX20" fmla="*/ 229904 w 1438275"/>
                  <a:gd name="connsiteY20" fmla="*/ 662457 h 1571625"/>
                  <a:gd name="connsiteX21" fmla="*/ 215617 w 1438275"/>
                  <a:gd name="connsiteY21" fmla="*/ 697700 h 1571625"/>
                  <a:gd name="connsiteX22" fmla="*/ 378494 w 1438275"/>
                  <a:gd name="connsiteY22" fmla="*/ 911060 h 1571625"/>
                  <a:gd name="connsiteX23" fmla="*/ 676627 w 1438275"/>
                  <a:gd name="connsiteY23" fmla="*/ 611022 h 1571625"/>
                  <a:gd name="connsiteX24" fmla="*/ 679484 w 1438275"/>
                  <a:gd name="connsiteY24" fmla="*/ 563397 h 1571625"/>
                  <a:gd name="connsiteX25" fmla="*/ 730919 w 1438275"/>
                  <a:gd name="connsiteY25" fmla="*/ 514820 h 1571625"/>
                  <a:gd name="connsiteX26" fmla="*/ 742349 w 1438275"/>
                  <a:gd name="connsiteY26" fmla="*/ 564350 h 1571625"/>
                  <a:gd name="connsiteX27" fmla="*/ 766162 w 1438275"/>
                  <a:gd name="connsiteY27" fmla="*/ 992022 h 1571625"/>
                  <a:gd name="connsiteX28" fmla="*/ 739492 w 1438275"/>
                  <a:gd name="connsiteY28" fmla="*/ 1039647 h 1571625"/>
                  <a:gd name="connsiteX29" fmla="*/ 633764 w 1438275"/>
                  <a:gd name="connsiteY29" fmla="*/ 1162520 h 1571625"/>
                  <a:gd name="connsiteX30" fmla="*/ 627097 w 1438275"/>
                  <a:gd name="connsiteY30" fmla="*/ 1419695 h 1571625"/>
                  <a:gd name="connsiteX31" fmla="*/ 794737 w 1438275"/>
                  <a:gd name="connsiteY31" fmla="*/ 1576857 h 1571625"/>
                  <a:gd name="connsiteX32" fmla="*/ 961424 w 1438275"/>
                  <a:gd name="connsiteY32" fmla="*/ 1406360 h 1571625"/>
                  <a:gd name="connsiteX33" fmla="*/ 932849 w 1438275"/>
                  <a:gd name="connsiteY33" fmla="*/ 1131087 h 1571625"/>
                  <a:gd name="connsiteX34" fmla="*/ 833789 w 1438275"/>
                  <a:gd name="connsiteY34" fmla="*/ 1033932 h 1571625"/>
                  <a:gd name="connsiteX35" fmla="*/ 787117 w 1438275"/>
                  <a:gd name="connsiteY35" fmla="*/ 979640 h 1571625"/>
                  <a:gd name="connsiteX36" fmla="*/ 783307 w 1438275"/>
                  <a:gd name="connsiteY36" fmla="*/ 695795 h 1571625"/>
                  <a:gd name="connsiteX37" fmla="*/ 789022 w 1438275"/>
                  <a:gd name="connsiteY37" fmla="*/ 702462 h 1571625"/>
                  <a:gd name="connsiteX38" fmla="*/ 790927 w 1438275"/>
                  <a:gd name="connsiteY38" fmla="*/ 726275 h 1571625"/>
                  <a:gd name="connsiteX39" fmla="*/ 895702 w 1438275"/>
                  <a:gd name="connsiteY39" fmla="*/ 929157 h 1571625"/>
                  <a:gd name="connsiteX40" fmla="*/ 1098584 w 1438275"/>
                  <a:gd name="connsiteY40" fmla="*/ 1019645 h 1571625"/>
                  <a:gd name="connsiteX41" fmla="*/ 1300514 w 1438275"/>
                  <a:gd name="connsiteY41" fmla="*/ 946302 h 1571625"/>
                  <a:gd name="connsiteX42" fmla="*/ 1253842 w 1438275"/>
                  <a:gd name="connsiteY42" fmla="*/ 741515 h 1571625"/>
                  <a:gd name="connsiteX43" fmla="*/ 1015717 w 1438275"/>
                  <a:gd name="connsiteY43" fmla="*/ 609117 h 1571625"/>
                  <a:gd name="connsiteX44" fmla="*/ 835694 w 1438275"/>
                  <a:gd name="connsiteY44" fmla="*/ 649122 h 1571625"/>
                  <a:gd name="connsiteX45" fmla="*/ 792832 w 1438275"/>
                  <a:gd name="connsiteY45" fmla="*/ 669125 h 1571625"/>
                  <a:gd name="connsiteX46" fmla="*/ 772829 w 1438275"/>
                  <a:gd name="connsiteY46" fmla="*/ 618642 h 1571625"/>
                  <a:gd name="connsiteX47" fmla="*/ 784259 w 1438275"/>
                  <a:gd name="connsiteY47" fmla="*/ 332892 h 1571625"/>
                  <a:gd name="connsiteX48" fmla="*/ 843314 w 1438275"/>
                  <a:gd name="connsiteY48" fmla="*/ 307175 h 1571625"/>
                  <a:gd name="connsiteX49" fmla="*/ 889034 w 1438275"/>
                  <a:gd name="connsiteY49" fmla="*/ 340512 h 1571625"/>
                  <a:gd name="connsiteX50" fmla="*/ 1396717 w 1438275"/>
                  <a:gd name="connsiteY50" fmla="*/ 431952 h 1571625"/>
                  <a:gd name="connsiteX51" fmla="*/ 1437674 w 1438275"/>
                  <a:gd name="connsiteY51" fmla="*/ 412902 h 1571625"/>
                  <a:gd name="connsiteX52" fmla="*/ 1409099 w 1438275"/>
                  <a:gd name="connsiteY52" fmla="*/ 372897 h 1571625"/>
                  <a:gd name="connsiteX53" fmla="*/ 85124 w 1438275"/>
                  <a:gd name="connsiteY53" fmla="*/ 362420 h 1571625"/>
                  <a:gd name="connsiteX54" fmla="*/ 657577 w 1438275"/>
                  <a:gd name="connsiteY54" fmla="*/ 196685 h 1571625"/>
                  <a:gd name="connsiteX55" fmla="*/ 85124 w 1438275"/>
                  <a:gd name="connsiteY55" fmla="*/ 362420 h 1571625"/>
                  <a:gd name="connsiteX56" fmla="*/ 385162 w 1438275"/>
                  <a:gd name="connsiteY56" fmla="*/ 549110 h 1571625"/>
                  <a:gd name="connsiteX57" fmla="*/ 536609 w 1438275"/>
                  <a:gd name="connsiteY57" fmla="*/ 498627 h 1571625"/>
                  <a:gd name="connsiteX58" fmla="*/ 385162 w 1438275"/>
                  <a:gd name="connsiteY58" fmla="*/ 549110 h 1571625"/>
                  <a:gd name="connsiteX59" fmla="*/ 636622 w 1438275"/>
                  <a:gd name="connsiteY59" fmla="*/ 1298727 h 1571625"/>
                  <a:gd name="connsiteX60" fmla="*/ 724252 w 1438275"/>
                  <a:gd name="connsiteY60" fmla="*/ 1077747 h 1571625"/>
                  <a:gd name="connsiteX61" fmla="*/ 636622 w 1438275"/>
                  <a:gd name="connsiteY61" fmla="*/ 1298727 h 1571625"/>
                  <a:gd name="connsiteX62" fmla="*/ 814739 w 1438275"/>
                  <a:gd name="connsiteY62" fmla="*/ 756755 h 1571625"/>
                  <a:gd name="connsiteX63" fmla="*/ 909037 w 1438275"/>
                  <a:gd name="connsiteY63" fmla="*/ 911060 h 1571625"/>
                  <a:gd name="connsiteX64" fmla="*/ 814739 w 1438275"/>
                  <a:gd name="connsiteY64" fmla="*/ 756755 h 1571625"/>
                  <a:gd name="connsiteX65" fmla="*/ 971902 w 1438275"/>
                  <a:gd name="connsiteY65" fmla="*/ 310032 h 1571625"/>
                  <a:gd name="connsiteX66" fmla="*/ 971902 w 1438275"/>
                  <a:gd name="connsiteY66" fmla="*/ 310032 h 1571625"/>
                  <a:gd name="connsiteX67" fmla="*/ 971902 w 1438275"/>
                  <a:gd name="connsiteY67" fmla="*/ 310032 h 1571625"/>
                  <a:gd name="connsiteX68" fmla="*/ 873794 w 1438275"/>
                  <a:gd name="connsiteY68" fmla="*/ 285267 h 1571625"/>
                  <a:gd name="connsiteX69" fmla="*/ 978569 w 1438275"/>
                  <a:gd name="connsiteY69" fmla="*/ 297650 h 1571625"/>
                  <a:gd name="connsiteX70" fmla="*/ 989047 w 1438275"/>
                  <a:gd name="connsiteY70" fmla="*/ 300507 h 1571625"/>
                  <a:gd name="connsiteX71" fmla="*/ 1313849 w 1438275"/>
                  <a:gd name="connsiteY71" fmla="*/ 376707 h 1571625"/>
                  <a:gd name="connsiteX72" fmla="*/ 971902 w 1438275"/>
                  <a:gd name="connsiteY72" fmla="*/ 310032 h 157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1438275" h="1571625">
                    <a:moveTo>
                      <a:pt x="1409099" y="372897"/>
                    </a:moveTo>
                    <a:cubicBezTo>
                      <a:pt x="1276702" y="253835"/>
                      <a:pt x="1126207" y="200495"/>
                      <a:pt x="949042" y="243357"/>
                    </a:cubicBezTo>
                    <a:cubicBezTo>
                      <a:pt x="916657" y="250977"/>
                      <a:pt x="885224" y="261455"/>
                      <a:pt x="852839" y="270027"/>
                    </a:cubicBezTo>
                    <a:cubicBezTo>
                      <a:pt x="805214" y="283362"/>
                      <a:pt x="794737" y="275742"/>
                      <a:pt x="797594" y="227165"/>
                    </a:cubicBezTo>
                    <a:cubicBezTo>
                      <a:pt x="801404" y="162395"/>
                      <a:pt x="804262" y="97625"/>
                      <a:pt x="817597" y="33807"/>
                    </a:cubicBezTo>
                    <a:cubicBezTo>
                      <a:pt x="821407" y="16662"/>
                      <a:pt x="819502" y="5232"/>
                      <a:pt x="801404" y="2375"/>
                    </a:cubicBezTo>
                    <a:cubicBezTo>
                      <a:pt x="776639" y="-1435"/>
                      <a:pt x="759494" y="-6198"/>
                      <a:pt x="764257" y="36665"/>
                    </a:cubicBezTo>
                    <a:cubicBezTo>
                      <a:pt x="778544" y="162395"/>
                      <a:pt x="772829" y="185255"/>
                      <a:pt x="648052" y="163347"/>
                    </a:cubicBezTo>
                    <a:cubicBezTo>
                      <a:pt x="409927" y="122390"/>
                      <a:pt x="197519" y="180492"/>
                      <a:pt x="21307" y="350037"/>
                    </a:cubicBezTo>
                    <a:cubicBezTo>
                      <a:pt x="12734" y="358610"/>
                      <a:pt x="-2506" y="366230"/>
                      <a:pt x="352" y="379565"/>
                    </a:cubicBezTo>
                    <a:cubicBezTo>
                      <a:pt x="4162" y="396710"/>
                      <a:pt x="22259" y="393852"/>
                      <a:pt x="35594" y="395757"/>
                    </a:cubicBezTo>
                    <a:cubicBezTo>
                      <a:pt x="78457" y="401472"/>
                      <a:pt x="120367" y="409092"/>
                      <a:pt x="163229" y="410997"/>
                    </a:cubicBezTo>
                    <a:cubicBezTo>
                      <a:pt x="328012" y="419570"/>
                      <a:pt x="483269" y="394805"/>
                      <a:pt x="615667" y="286220"/>
                    </a:cubicBezTo>
                    <a:cubicBezTo>
                      <a:pt x="647099" y="260502"/>
                      <a:pt x="675674" y="229070"/>
                      <a:pt x="705202" y="200495"/>
                    </a:cubicBezTo>
                    <a:cubicBezTo>
                      <a:pt x="716632" y="189065"/>
                      <a:pt x="729014" y="183350"/>
                      <a:pt x="744254" y="189065"/>
                    </a:cubicBezTo>
                    <a:cubicBezTo>
                      <a:pt x="759494" y="194780"/>
                      <a:pt x="754732" y="210972"/>
                      <a:pt x="754732" y="222402"/>
                    </a:cubicBezTo>
                    <a:cubicBezTo>
                      <a:pt x="751874" y="282410"/>
                      <a:pt x="746159" y="342417"/>
                      <a:pt x="746159" y="403377"/>
                    </a:cubicBezTo>
                    <a:cubicBezTo>
                      <a:pt x="746159" y="445287"/>
                      <a:pt x="729014" y="474815"/>
                      <a:pt x="699487" y="503390"/>
                    </a:cubicBezTo>
                    <a:cubicBezTo>
                      <a:pt x="682342" y="520535"/>
                      <a:pt x="669007" y="528155"/>
                      <a:pt x="649004" y="506247"/>
                    </a:cubicBezTo>
                    <a:cubicBezTo>
                      <a:pt x="624239" y="478625"/>
                      <a:pt x="589949" y="468147"/>
                      <a:pt x="553754" y="471005"/>
                    </a:cubicBezTo>
                    <a:cubicBezTo>
                      <a:pt x="415642" y="482435"/>
                      <a:pt x="308009" y="549110"/>
                      <a:pt x="229904" y="662457"/>
                    </a:cubicBezTo>
                    <a:cubicBezTo>
                      <a:pt x="223237" y="672935"/>
                      <a:pt x="217522" y="685317"/>
                      <a:pt x="215617" y="697700"/>
                    </a:cubicBezTo>
                    <a:cubicBezTo>
                      <a:pt x="187994" y="852957"/>
                      <a:pt x="230857" y="916775"/>
                      <a:pt x="378494" y="911060"/>
                    </a:cubicBezTo>
                    <a:cubicBezTo>
                      <a:pt x="521369" y="905345"/>
                      <a:pt x="667102" y="758660"/>
                      <a:pt x="676627" y="611022"/>
                    </a:cubicBezTo>
                    <a:cubicBezTo>
                      <a:pt x="677579" y="594830"/>
                      <a:pt x="675674" y="578637"/>
                      <a:pt x="679484" y="563397"/>
                    </a:cubicBezTo>
                    <a:cubicBezTo>
                      <a:pt x="686152" y="536727"/>
                      <a:pt x="708059" y="513867"/>
                      <a:pt x="730919" y="514820"/>
                    </a:cubicBezTo>
                    <a:cubicBezTo>
                      <a:pt x="750922" y="515772"/>
                      <a:pt x="741397" y="547205"/>
                      <a:pt x="742349" y="564350"/>
                    </a:cubicBezTo>
                    <a:cubicBezTo>
                      <a:pt x="743302" y="707225"/>
                      <a:pt x="744254" y="850100"/>
                      <a:pt x="766162" y="992022"/>
                    </a:cubicBezTo>
                    <a:cubicBezTo>
                      <a:pt x="769972" y="1017740"/>
                      <a:pt x="761399" y="1029170"/>
                      <a:pt x="739492" y="1039647"/>
                    </a:cubicBezTo>
                    <a:cubicBezTo>
                      <a:pt x="686152" y="1065365"/>
                      <a:pt x="652814" y="1108227"/>
                      <a:pt x="633764" y="1162520"/>
                    </a:cubicBezTo>
                    <a:cubicBezTo>
                      <a:pt x="605189" y="1247292"/>
                      <a:pt x="600427" y="1333970"/>
                      <a:pt x="627097" y="1419695"/>
                    </a:cubicBezTo>
                    <a:cubicBezTo>
                      <a:pt x="651862" y="1503515"/>
                      <a:pt x="732824" y="1578762"/>
                      <a:pt x="794737" y="1576857"/>
                    </a:cubicBezTo>
                    <a:cubicBezTo>
                      <a:pt x="860459" y="1574952"/>
                      <a:pt x="942374" y="1493037"/>
                      <a:pt x="961424" y="1406360"/>
                    </a:cubicBezTo>
                    <a:cubicBezTo>
                      <a:pt x="982379" y="1312062"/>
                      <a:pt x="970949" y="1219670"/>
                      <a:pt x="932849" y="1131087"/>
                    </a:cubicBezTo>
                    <a:cubicBezTo>
                      <a:pt x="913799" y="1086320"/>
                      <a:pt x="881414" y="1050125"/>
                      <a:pt x="833789" y="1033932"/>
                    </a:cubicBezTo>
                    <a:cubicBezTo>
                      <a:pt x="805214" y="1024407"/>
                      <a:pt x="794737" y="1005357"/>
                      <a:pt x="787117" y="979640"/>
                    </a:cubicBezTo>
                    <a:cubicBezTo>
                      <a:pt x="761399" y="886295"/>
                      <a:pt x="774734" y="791045"/>
                      <a:pt x="783307" y="695795"/>
                    </a:cubicBezTo>
                    <a:cubicBezTo>
                      <a:pt x="785212" y="697700"/>
                      <a:pt x="788069" y="700557"/>
                      <a:pt x="789022" y="702462"/>
                    </a:cubicBezTo>
                    <a:cubicBezTo>
                      <a:pt x="789974" y="710082"/>
                      <a:pt x="790927" y="718655"/>
                      <a:pt x="790927" y="726275"/>
                    </a:cubicBezTo>
                    <a:cubicBezTo>
                      <a:pt x="787117" y="813905"/>
                      <a:pt x="829027" y="877722"/>
                      <a:pt x="895702" y="929157"/>
                    </a:cubicBezTo>
                    <a:cubicBezTo>
                      <a:pt x="955709" y="974877"/>
                      <a:pt x="1024289" y="1005357"/>
                      <a:pt x="1098584" y="1019645"/>
                    </a:cubicBezTo>
                    <a:cubicBezTo>
                      <a:pt x="1183357" y="1035837"/>
                      <a:pt x="1266224" y="1005357"/>
                      <a:pt x="1300514" y="946302"/>
                    </a:cubicBezTo>
                    <a:cubicBezTo>
                      <a:pt x="1332899" y="891057"/>
                      <a:pt x="1314802" y="804380"/>
                      <a:pt x="1253842" y="741515"/>
                    </a:cubicBezTo>
                    <a:cubicBezTo>
                      <a:pt x="1189072" y="672935"/>
                      <a:pt x="1108109" y="628167"/>
                      <a:pt x="1015717" y="609117"/>
                    </a:cubicBezTo>
                    <a:cubicBezTo>
                      <a:pt x="951899" y="595782"/>
                      <a:pt x="889034" y="604355"/>
                      <a:pt x="835694" y="649122"/>
                    </a:cubicBezTo>
                    <a:cubicBezTo>
                      <a:pt x="823312" y="658647"/>
                      <a:pt x="814739" y="682460"/>
                      <a:pt x="792832" y="669125"/>
                    </a:cubicBezTo>
                    <a:cubicBezTo>
                      <a:pt x="774734" y="657695"/>
                      <a:pt x="771877" y="638645"/>
                      <a:pt x="772829" y="618642"/>
                    </a:cubicBezTo>
                    <a:cubicBezTo>
                      <a:pt x="776639" y="523392"/>
                      <a:pt x="779497" y="428142"/>
                      <a:pt x="784259" y="332892"/>
                    </a:cubicBezTo>
                    <a:cubicBezTo>
                      <a:pt x="786164" y="289077"/>
                      <a:pt x="805214" y="281457"/>
                      <a:pt x="843314" y="307175"/>
                    </a:cubicBezTo>
                    <a:cubicBezTo>
                      <a:pt x="858554" y="317652"/>
                      <a:pt x="873794" y="330035"/>
                      <a:pt x="889034" y="340512"/>
                    </a:cubicBezTo>
                    <a:cubicBezTo>
                      <a:pt x="1043339" y="451002"/>
                      <a:pt x="1213837" y="475767"/>
                      <a:pt x="1396717" y="431952"/>
                    </a:cubicBezTo>
                    <a:cubicBezTo>
                      <a:pt x="1411957" y="428142"/>
                      <a:pt x="1432912" y="428142"/>
                      <a:pt x="1437674" y="412902"/>
                    </a:cubicBezTo>
                    <a:cubicBezTo>
                      <a:pt x="1442437" y="393852"/>
                      <a:pt x="1421482" y="384327"/>
                      <a:pt x="1409099" y="372897"/>
                    </a:cubicBezTo>
                    <a:close/>
                    <a:moveTo>
                      <a:pt x="85124" y="362420"/>
                    </a:moveTo>
                    <a:cubicBezTo>
                      <a:pt x="277529" y="311937"/>
                      <a:pt x="468029" y="253835"/>
                      <a:pt x="657577" y="196685"/>
                    </a:cubicBezTo>
                    <a:cubicBezTo>
                      <a:pt x="548992" y="254787"/>
                      <a:pt x="207044" y="353847"/>
                      <a:pt x="85124" y="362420"/>
                    </a:cubicBezTo>
                    <a:close/>
                    <a:moveTo>
                      <a:pt x="385162" y="549110"/>
                    </a:moveTo>
                    <a:cubicBezTo>
                      <a:pt x="428977" y="511010"/>
                      <a:pt x="476602" y="487197"/>
                      <a:pt x="536609" y="498627"/>
                    </a:cubicBezTo>
                    <a:cubicBezTo>
                      <a:pt x="484222" y="510057"/>
                      <a:pt x="434692" y="529107"/>
                      <a:pt x="385162" y="549110"/>
                    </a:cubicBezTo>
                    <a:close/>
                    <a:moveTo>
                      <a:pt x="636622" y="1298727"/>
                    </a:moveTo>
                    <a:cubicBezTo>
                      <a:pt x="615667" y="1210145"/>
                      <a:pt x="652814" y="1120610"/>
                      <a:pt x="724252" y="1077747"/>
                    </a:cubicBezTo>
                    <a:cubicBezTo>
                      <a:pt x="674722" y="1139660"/>
                      <a:pt x="642337" y="1208240"/>
                      <a:pt x="636622" y="1298727"/>
                    </a:cubicBezTo>
                    <a:close/>
                    <a:moveTo>
                      <a:pt x="814739" y="756755"/>
                    </a:moveTo>
                    <a:cubicBezTo>
                      <a:pt x="834742" y="814857"/>
                      <a:pt x="861412" y="870102"/>
                      <a:pt x="909037" y="911060"/>
                    </a:cubicBezTo>
                    <a:cubicBezTo>
                      <a:pt x="845219" y="878675"/>
                      <a:pt x="809024" y="830097"/>
                      <a:pt x="814739" y="756755"/>
                    </a:cubicBezTo>
                    <a:close/>
                    <a:moveTo>
                      <a:pt x="971902" y="310032"/>
                    </a:moveTo>
                    <a:cubicBezTo>
                      <a:pt x="971902" y="310032"/>
                      <a:pt x="971902" y="310032"/>
                      <a:pt x="971902" y="310032"/>
                    </a:cubicBezTo>
                    <a:cubicBezTo>
                      <a:pt x="971902" y="310032"/>
                      <a:pt x="971902" y="310032"/>
                      <a:pt x="971902" y="310032"/>
                    </a:cubicBezTo>
                    <a:cubicBezTo>
                      <a:pt x="943327" y="304317"/>
                      <a:pt x="912847" y="303365"/>
                      <a:pt x="873794" y="285267"/>
                    </a:cubicBezTo>
                    <a:cubicBezTo>
                      <a:pt x="915704" y="289077"/>
                      <a:pt x="948089" y="290030"/>
                      <a:pt x="978569" y="297650"/>
                    </a:cubicBezTo>
                    <a:cubicBezTo>
                      <a:pt x="981427" y="297650"/>
                      <a:pt x="985237" y="299555"/>
                      <a:pt x="989047" y="300507"/>
                    </a:cubicBezTo>
                    <a:cubicBezTo>
                      <a:pt x="1100489" y="312890"/>
                      <a:pt x="1209074" y="335750"/>
                      <a:pt x="1313849" y="376707"/>
                    </a:cubicBezTo>
                    <a:cubicBezTo>
                      <a:pt x="1199549" y="354800"/>
                      <a:pt x="1086202" y="331940"/>
                      <a:pt x="971902" y="31003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94D29319-5972-4443-BD34-C4F8CE933C6E}"/>
                  </a:ext>
                </a:extLst>
              </p:cNvPr>
              <p:cNvSpPr/>
              <p:nvPr/>
            </p:nvSpPr>
            <p:spPr>
              <a:xfrm rot="8435707" flipH="1">
                <a:off x="32860" y="382818"/>
                <a:ext cx="684278" cy="747721"/>
              </a:xfrm>
              <a:custGeom>
                <a:avLst/>
                <a:gdLst>
                  <a:gd name="connsiteX0" fmla="*/ 1409099 w 1438275"/>
                  <a:gd name="connsiteY0" fmla="*/ 372897 h 1571625"/>
                  <a:gd name="connsiteX1" fmla="*/ 949042 w 1438275"/>
                  <a:gd name="connsiteY1" fmla="*/ 243357 h 1571625"/>
                  <a:gd name="connsiteX2" fmla="*/ 852839 w 1438275"/>
                  <a:gd name="connsiteY2" fmla="*/ 270027 h 1571625"/>
                  <a:gd name="connsiteX3" fmla="*/ 797594 w 1438275"/>
                  <a:gd name="connsiteY3" fmla="*/ 227165 h 1571625"/>
                  <a:gd name="connsiteX4" fmla="*/ 817597 w 1438275"/>
                  <a:gd name="connsiteY4" fmla="*/ 33807 h 1571625"/>
                  <a:gd name="connsiteX5" fmla="*/ 801404 w 1438275"/>
                  <a:gd name="connsiteY5" fmla="*/ 2375 h 1571625"/>
                  <a:gd name="connsiteX6" fmla="*/ 764257 w 1438275"/>
                  <a:gd name="connsiteY6" fmla="*/ 36665 h 1571625"/>
                  <a:gd name="connsiteX7" fmla="*/ 648052 w 1438275"/>
                  <a:gd name="connsiteY7" fmla="*/ 163347 h 1571625"/>
                  <a:gd name="connsiteX8" fmla="*/ 21307 w 1438275"/>
                  <a:gd name="connsiteY8" fmla="*/ 350037 h 1571625"/>
                  <a:gd name="connsiteX9" fmla="*/ 352 w 1438275"/>
                  <a:gd name="connsiteY9" fmla="*/ 379565 h 1571625"/>
                  <a:gd name="connsiteX10" fmla="*/ 35594 w 1438275"/>
                  <a:gd name="connsiteY10" fmla="*/ 395757 h 1571625"/>
                  <a:gd name="connsiteX11" fmla="*/ 163229 w 1438275"/>
                  <a:gd name="connsiteY11" fmla="*/ 410997 h 1571625"/>
                  <a:gd name="connsiteX12" fmla="*/ 615667 w 1438275"/>
                  <a:gd name="connsiteY12" fmla="*/ 286220 h 1571625"/>
                  <a:gd name="connsiteX13" fmla="*/ 705202 w 1438275"/>
                  <a:gd name="connsiteY13" fmla="*/ 200495 h 1571625"/>
                  <a:gd name="connsiteX14" fmla="*/ 744254 w 1438275"/>
                  <a:gd name="connsiteY14" fmla="*/ 189065 h 1571625"/>
                  <a:gd name="connsiteX15" fmla="*/ 754732 w 1438275"/>
                  <a:gd name="connsiteY15" fmla="*/ 222402 h 1571625"/>
                  <a:gd name="connsiteX16" fmla="*/ 746159 w 1438275"/>
                  <a:gd name="connsiteY16" fmla="*/ 403377 h 1571625"/>
                  <a:gd name="connsiteX17" fmla="*/ 699487 w 1438275"/>
                  <a:gd name="connsiteY17" fmla="*/ 503390 h 1571625"/>
                  <a:gd name="connsiteX18" fmla="*/ 649004 w 1438275"/>
                  <a:gd name="connsiteY18" fmla="*/ 506247 h 1571625"/>
                  <a:gd name="connsiteX19" fmla="*/ 553754 w 1438275"/>
                  <a:gd name="connsiteY19" fmla="*/ 471005 h 1571625"/>
                  <a:gd name="connsiteX20" fmla="*/ 229904 w 1438275"/>
                  <a:gd name="connsiteY20" fmla="*/ 662457 h 1571625"/>
                  <a:gd name="connsiteX21" fmla="*/ 215617 w 1438275"/>
                  <a:gd name="connsiteY21" fmla="*/ 697700 h 1571625"/>
                  <a:gd name="connsiteX22" fmla="*/ 378494 w 1438275"/>
                  <a:gd name="connsiteY22" fmla="*/ 911060 h 1571625"/>
                  <a:gd name="connsiteX23" fmla="*/ 676627 w 1438275"/>
                  <a:gd name="connsiteY23" fmla="*/ 611022 h 1571625"/>
                  <a:gd name="connsiteX24" fmla="*/ 679484 w 1438275"/>
                  <a:gd name="connsiteY24" fmla="*/ 563397 h 1571625"/>
                  <a:gd name="connsiteX25" fmla="*/ 730919 w 1438275"/>
                  <a:gd name="connsiteY25" fmla="*/ 514820 h 1571625"/>
                  <a:gd name="connsiteX26" fmla="*/ 742349 w 1438275"/>
                  <a:gd name="connsiteY26" fmla="*/ 564350 h 1571625"/>
                  <a:gd name="connsiteX27" fmla="*/ 766162 w 1438275"/>
                  <a:gd name="connsiteY27" fmla="*/ 992022 h 1571625"/>
                  <a:gd name="connsiteX28" fmla="*/ 739492 w 1438275"/>
                  <a:gd name="connsiteY28" fmla="*/ 1039647 h 1571625"/>
                  <a:gd name="connsiteX29" fmla="*/ 633764 w 1438275"/>
                  <a:gd name="connsiteY29" fmla="*/ 1162520 h 1571625"/>
                  <a:gd name="connsiteX30" fmla="*/ 627097 w 1438275"/>
                  <a:gd name="connsiteY30" fmla="*/ 1419695 h 1571625"/>
                  <a:gd name="connsiteX31" fmla="*/ 794737 w 1438275"/>
                  <a:gd name="connsiteY31" fmla="*/ 1576857 h 1571625"/>
                  <a:gd name="connsiteX32" fmla="*/ 961424 w 1438275"/>
                  <a:gd name="connsiteY32" fmla="*/ 1406360 h 1571625"/>
                  <a:gd name="connsiteX33" fmla="*/ 932849 w 1438275"/>
                  <a:gd name="connsiteY33" fmla="*/ 1131087 h 1571625"/>
                  <a:gd name="connsiteX34" fmla="*/ 833789 w 1438275"/>
                  <a:gd name="connsiteY34" fmla="*/ 1033932 h 1571625"/>
                  <a:gd name="connsiteX35" fmla="*/ 787117 w 1438275"/>
                  <a:gd name="connsiteY35" fmla="*/ 979640 h 1571625"/>
                  <a:gd name="connsiteX36" fmla="*/ 783307 w 1438275"/>
                  <a:gd name="connsiteY36" fmla="*/ 695795 h 1571625"/>
                  <a:gd name="connsiteX37" fmla="*/ 789022 w 1438275"/>
                  <a:gd name="connsiteY37" fmla="*/ 702462 h 1571625"/>
                  <a:gd name="connsiteX38" fmla="*/ 790927 w 1438275"/>
                  <a:gd name="connsiteY38" fmla="*/ 726275 h 1571625"/>
                  <a:gd name="connsiteX39" fmla="*/ 895702 w 1438275"/>
                  <a:gd name="connsiteY39" fmla="*/ 929157 h 1571625"/>
                  <a:gd name="connsiteX40" fmla="*/ 1098584 w 1438275"/>
                  <a:gd name="connsiteY40" fmla="*/ 1019645 h 1571625"/>
                  <a:gd name="connsiteX41" fmla="*/ 1300514 w 1438275"/>
                  <a:gd name="connsiteY41" fmla="*/ 946302 h 1571625"/>
                  <a:gd name="connsiteX42" fmla="*/ 1253842 w 1438275"/>
                  <a:gd name="connsiteY42" fmla="*/ 741515 h 1571625"/>
                  <a:gd name="connsiteX43" fmla="*/ 1015717 w 1438275"/>
                  <a:gd name="connsiteY43" fmla="*/ 609117 h 1571625"/>
                  <a:gd name="connsiteX44" fmla="*/ 835694 w 1438275"/>
                  <a:gd name="connsiteY44" fmla="*/ 649122 h 1571625"/>
                  <a:gd name="connsiteX45" fmla="*/ 792832 w 1438275"/>
                  <a:gd name="connsiteY45" fmla="*/ 669125 h 1571625"/>
                  <a:gd name="connsiteX46" fmla="*/ 772829 w 1438275"/>
                  <a:gd name="connsiteY46" fmla="*/ 618642 h 1571625"/>
                  <a:gd name="connsiteX47" fmla="*/ 784259 w 1438275"/>
                  <a:gd name="connsiteY47" fmla="*/ 332892 h 1571625"/>
                  <a:gd name="connsiteX48" fmla="*/ 843314 w 1438275"/>
                  <a:gd name="connsiteY48" fmla="*/ 307175 h 1571625"/>
                  <a:gd name="connsiteX49" fmla="*/ 889034 w 1438275"/>
                  <a:gd name="connsiteY49" fmla="*/ 340512 h 1571625"/>
                  <a:gd name="connsiteX50" fmla="*/ 1396717 w 1438275"/>
                  <a:gd name="connsiteY50" fmla="*/ 431952 h 1571625"/>
                  <a:gd name="connsiteX51" fmla="*/ 1437674 w 1438275"/>
                  <a:gd name="connsiteY51" fmla="*/ 412902 h 1571625"/>
                  <a:gd name="connsiteX52" fmla="*/ 1409099 w 1438275"/>
                  <a:gd name="connsiteY52" fmla="*/ 372897 h 1571625"/>
                  <a:gd name="connsiteX53" fmla="*/ 85124 w 1438275"/>
                  <a:gd name="connsiteY53" fmla="*/ 362420 h 1571625"/>
                  <a:gd name="connsiteX54" fmla="*/ 657577 w 1438275"/>
                  <a:gd name="connsiteY54" fmla="*/ 196685 h 1571625"/>
                  <a:gd name="connsiteX55" fmla="*/ 85124 w 1438275"/>
                  <a:gd name="connsiteY55" fmla="*/ 362420 h 1571625"/>
                  <a:gd name="connsiteX56" fmla="*/ 385162 w 1438275"/>
                  <a:gd name="connsiteY56" fmla="*/ 549110 h 1571625"/>
                  <a:gd name="connsiteX57" fmla="*/ 536609 w 1438275"/>
                  <a:gd name="connsiteY57" fmla="*/ 498627 h 1571625"/>
                  <a:gd name="connsiteX58" fmla="*/ 385162 w 1438275"/>
                  <a:gd name="connsiteY58" fmla="*/ 549110 h 1571625"/>
                  <a:gd name="connsiteX59" fmla="*/ 636622 w 1438275"/>
                  <a:gd name="connsiteY59" fmla="*/ 1298727 h 1571625"/>
                  <a:gd name="connsiteX60" fmla="*/ 724252 w 1438275"/>
                  <a:gd name="connsiteY60" fmla="*/ 1077747 h 1571625"/>
                  <a:gd name="connsiteX61" fmla="*/ 636622 w 1438275"/>
                  <a:gd name="connsiteY61" fmla="*/ 1298727 h 1571625"/>
                  <a:gd name="connsiteX62" fmla="*/ 814739 w 1438275"/>
                  <a:gd name="connsiteY62" fmla="*/ 756755 h 1571625"/>
                  <a:gd name="connsiteX63" fmla="*/ 909037 w 1438275"/>
                  <a:gd name="connsiteY63" fmla="*/ 911060 h 1571625"/>
                  <a:gd name="connsiteX64" fmla="*/ 814739 w 1438275"/>
                  <a:gd name="connsiteY64" fmla="*/ 756755 h 1571625"/>
                  <a:gd name="connsiteX65" fmla="*/ 971902 w 1438275"/>
                  <a:gd name="connsiteY65" fmla="*/ 310032 h 1571625"/>
                  <a:gd name="connsiteX66" fmla="*/ 971902 w 1438275"/>
                  <a:gd name="connsiteY66" fmla="*/ 310032 h 1571625"/>
                  <a:gd name="connsiteX67" fmla="*/ 971902 w 1438275"/>
                  <a:gd name="connsiteY67" fmla="*/ 310032 h 1571625"/>
                  <a:gd name="connsiteX68" fmla="*/ 873794 w 1438275"/>
                  <a:gd name="connsiteY68" fmla="*/ 285267 h 1571625"/>
                  <a:gd name="connsiteX69" fmla="*/ 978569 w 1438275"/>
                  <a:gd name="connsiteY69" fmla="*/ 297650 h 1571625"/>
                  <a:gd name="connsiteX70" fmla="*/ 989047 w 1438275"/>
                  <a:gd name="connsiteY70" fmla="*/ 300507 h 1571625"/>
                  <a:gd name="connsiteX71" fmla="*/ 1313849 w 1438275"/>
                  <a:gd name="connsiteY71" fmla="*/ 376707 h 1571625"/>
                  <a:gd name="connsiteX72" fmla="*/ 971902 w 1438275"/>
                  <a:gd name="connsiteY72" fmla="*/ 310032 h 157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1438275" h="1571625">
                    <a:moveTo>
                      <a:pt x="1409099" y="372897"/>
                    </a:moveTo>
                    <a:cubicBezTo>
                      <a:pt x="1276702" y="253835"/>
                      <a:pt x="1126207" y="200495"/>
                      <a:pt x="949042" y="243357"/>
                    </a:cubicBezTo>
                    <a:cubicBezTo>
                      <a:pt x="916657" y="250977"/>
                      <a:pt x="885224" y="261455"/>
                      <a:pt x="852839" y="270027"/>
                    </a:cubicBezTo>
                    <a:cubicBezTo>
                      <a:pt x="805214" y="283362"/>
                      <a:pt x="794737" y="275742"/>
                      <a:pt x="797594" y="227165"/>
                    </a:cubicBezTo>
                    <a:cubicBezTo>
                      <a:pt x="801404" y="162395"/>
                      <a:pt x="804262" y="97625"/>
                      <a:pt x="817597" y="33807"/>
                    </a:cubicBezTo>
                    <a:cubicBezTo>
                      <a:pt x="821407" y="16662"/>
                      <a:pt x="819502" y="5232"/>
                      <a:pt x="801404" y="2375"/>
                    </a:cubicBezTo>
                    <a:cubicBezTo>
                      <a:pt x="776639" y="-1435"/>
                      <a:pt x="759494" y="-6198"/>
                      <a:pt x="764257" y="36665"/>
                    </a:cubicBezTo>
                    <a:cubicBezTo>
                      <a:pt x="778544" y="162395"/>
                      <a:pt x="772829" y="185255"/>
                      <a:pt x="648052" y="163347"/>
                    </a:cubicBezTo>
                    <a:cubicBezTo>
                      <a:pt x="409927" y="122390"/>
                      <a:pt x="197519" y="180492"/>
                      <a:pt x="21307" y="350037"/>
                    </a:cubicBezTo>
                    <a:cubicBezTo>
                      <a:pt x="12734" y="358610"/>
                      <a:pt x="-2506" y="366230"/>
                      <a:pt x="352" y="379565"/>
                    </a:cubicBezTo>
                    <a:cubicBezTo>
                      <a:pt x="4162" y="396710"/>
                      <a:pt x="22259" y="393852"/>
                      <a:pt x="35594" y="395757"/>
                    </a:cubicBezTo>
                    <a:cubicBezTo>
                      <a:pt x="78457" y="401472"/>
                      <a:pt x="120367" y="409092"/>
                      <a:pt x="163229" y="410997"/>
                    </a:cubicBezTo>
                    <a:cubicBezTo>
                      <a:pt x="328012" y="419570"/>
                      <a:pt x="483269" y="394805"/>
                      <a:pt x="615667" y="286220"/>
                    </a:cubicBezTo>
                    <a:cubicBezTo>
                      <a:pt x="647099" y="260502"/>
                      <a:pt x="675674" y="229070"/>
                      <a:pt x="705202" y="200495"/>
                    </a:cubicBezTo>
                    <a:cubicBezTo>
                      <a:pt x="716632" y="189065"/>
                      <a:pt x="729014" y="183350"/>
                      <a:pt x="744254" y="189065"/>
                    </a:cubicBezTo>
                    <a:cubicBezTo>
                      <a:pt x="759494" y="194780"/>
                      <a:pt x="754732" y="210972"/>
                      <a:pt x="754732" y="222402"/>
                    </a:cubicBezTo>
                    <a:cubicBezTo>
                      <a:pt x="751874" y="282410"/>
                      <a:pt x="746159" y="342417"/>
                      <a:pt x="746159" y="403377"/>
                    </a:cubicBezTo>
                    <a:cubicBezTo>
                      <a:pt x="746159" y="445287"/>
                      <a:pt x="729014" y="474815"/>
                      <a:pt x="699487" y="503390"/>
                    </a:cubicBezTo>
                    <a:cubicBezTo>
                      <a:pt x="682342" y="520535"/>
                      <a:pt x="669007" y="528155"/>
                      <a:pt x="649004" y="506247"/>
                    </a:cubicBezTo>
                    <a:cubicBezTo>
                      <a:pt x="624239" y="478625"/>
                      <a:pt x="589949" y="468147"/>
                      <a:pt x="553754" y="471005"/>
                    </a:cubicBezTo>
                    <a:cubicBezTo>
                      <a:pt x="415642" y="482435"/>
                      <a:pt x="308009" y="549110"/>
                      <a:pt x="229904" y="662457"/>
                    </a:cubicBezTo>
                    <a:cubicBezTo>
                      <a:pt x="223237" y="672935"/>
                      <a:pt x="217522" y="685317"/>
                      <a:pt x="215617" y="697700"/>
                    </a:cubicBezTo>
                    <a:cubicBezTo>
                      <a:pt x="187994" y="852957"/>
                      <a:pt x="230857" y="916775"/>
                      <a:pt x="378494" y="911060"/>
                    </a:cubicBezTo>
                    <a:cubicBezTo>
                      <a:pt x="521369" y="905345"/>
                      <a:pt x="667102" y="758660"/>
                      <a:pt x="676627" y="611022"/>
                    </a:cubicBezTo>
                    <a:cubicBezTo>
                      <a:pt x="677579" y="594830"/>
                      <a:pt x="675674" y="578637"/>
                      <a:pt x="679484" y="563397"/>
                    </a:cubicBezTo>
                    <a:cubicBezTo>
                      <a:pt x="686152" y="536727"/>
                      <a:pt x="708059" y="513867"/>
                      <a:pt x="730919" y="514820"/>
                    </a:cubicBezTo>
                    <a:cubicBezTo>
                      <a:pt x="750922" y="515772"/>
                      <a:pt x="741397" y="547205"/>
                      <a:pt x="742349" y="564350"/>
                    </a:cubicBezTo>
                    <a:cubicBezTo>
                      <a:pt x="743302" y="707225"/>
                      <a:pt x="744254" y="850100"/>
                      <a:pt x="766162" y="992022"/>
                    </a:cubicBezTo>
                    <a:cubicBezTo>
                      <a:pt x="769972" y="1017740"/>
                      <a:pt x="761399" y="1029170"/>
                      <a:pt x="739492" y="1039647"/>
                    </a:cubicBezTo>
                    <a:cubicBezTo>
                      <a:pt x="686152" y="1065365"/>
                      <a:pt x="652814" y="1108227"/>
                      <a:pt x="633764" y="1162520"/>
                    </a:cubicBezTo>
                    <a:cubicBezTo>
                      <a:pt x="605189" y="1247292"/>
                      <a:pt x="600427" y="1333970"/>
                      <a:pt x="627097" y="1419695"/>
                    </a:cubicBezTo>
                    <a:cubicBezTo>
                      <a:pt x="651862" y="1503515"/>
                      <a:pt x="732824" y="1578762"/>
                      <a:pt x="794737" y="1576857"/>
                    </a:cubicBezTo>
                    <a:cubicBezTo>
                      <a:pt x="860459" y="1574952"/>
                      <a:pt x="942374" y="1493037"/>
                      <a:pt x="961424" y="1406360"/>
                    </a:cubicBezTo>
                    <a:cubicBezTo>
                      <a:pt x="982379" y="1312062"/>
                      <a:pt x="970949" y="1219670"/>
                      <a:pt x="932849" y="1131087"/>
                    </a:cubicBezTo>
                    <a:cubicBezTo>
                      <a:pt x="913799" y="1086320"/>
                      <a:pt x="881414" y="1050125"/>
                      <a:pt x="833789" y="1033932"/>
                    </a:cubicBezTo>
                    <a:cubicBezTo>
                      <a:pt x="805214" y="1024407"/>
                      <a:pt x="794737" y="1005357"/>
                      <a:pt x="787117" y="979640"/>
                    </a:cubicBezTo>
                    <a:cubicBezTo>
                      <a:pt x="761399" y="886295"/>
                      <a:pt x="774734" y="791045"/>
                      <a:pt x="783307" y="695795"/>
                    </a:cubicBezTo>
                    <a:cubicBezTo>
                      <a:pt x="785212" y="697700"/>
                      <a:pt x="788069" y="700557"/>
                      <a:pt x="789022" y="702462"/>
                    </a:cubicBezTo>
                    <a:cubicBezTo>
                      <a:pt x="789974" y="710082"/>
                      <a:pt x="790927" y="718655"/>
                      <a:pt x="790927" y="726275"/>
                    </a:cubicBezTo>
                    <a:cubicBezTo>
                      <a:pt x="787117" y="813905"/>
                      <a:pt x="829027" y="877722"/>
                      <a:pt x="895702" y="929157"/>
                    </a:cubicBezTo>
                    <a:cubicBezTo>
                      <a:pt x="955709" y="974877"/>
                      <a:pt x="1024289" y="1005357"/>
                      <a:pt x="1098584" y="1019645"/>
                    </a:cubicBezTo>
                    <a:cubicBezTo>
                      <a:pt x="1183357" y="1035837"/>
                      <a:pt x="1266224" y="1005357"/>
                      <a:pt x="1300514" y="946302"/>
                    </a:cubicBezTo>
                    <a:cubicBezTo>
                      <a:pt x="1332899" y="891057"/>
                      <a:pt x="1314802" y="804380"/>
                      <a:pt x="1253842" y="741515"/>
                    </a:cubicBezTo>
                    <a:cubicBezTo>
                      <a:pt x="1189072" y="672935"/>
                      <a:pt x="1108109" y="628167"/>
                      <a:pt x="1015717" y="609117"/>
                    </a:cubicBezTo>
                    <a:cubicBezTo>
                      <a:pt x="951899" y="595782"/>
                      <a:pt x="889034" y="604355"/>
                      <a:pt x="835694" y="649122"/>
                    </a:cubicBezTo>
                    <a:cubicBezTo>
                      <a:pt x="823312" y="658647"/>
                      <a:pt x="814739" y="682460"/>
                      <a:pt x="792832" y="669125"/>
                    </a:cubicBezTo>
                    <a:cubicBezTo>
                      <a:pt x="774734" y="657695"/>
                      <a:pt x="771877" y="638645"/>
                      <a:pt x="772829" y="618642"/>
                    </a:cubicBezTo>
                    <a:cubicBezTo>
                      <a:pt x="776639" y="523392"/>
                      <a:pt x="779497" y="428142"/>
                      <a:pt x="784259" y="332892"/>
                    </a:cubicBezTo>
                    <a:cubicBezTo>
                      <a:pt x="786164" y="289077"/>
                      <a:pt x="805214" y="281457"/>
                      <a:pt x="843314" y="307175"/>
                    </a:cubicBezTo>
                    <a:cubicBezTo>
                      <a:pt x="858554" y="317652"/>
                      <a:pt x="873794" y="330035"/>
                      <a:pt x="889034" y="340512"/>
                    </a:cubicBezTo>
                    <a:cubicBezTo>
                      <a:pt x="1043339" y="451002"/>
                      <a:pt x="1213837" y="475767"/>
                      <a:pt x="1396717" y="431952"/>
                    </a:cubicBezTo>
                    <a:cubicBezTo>
                      <a:pt x="1411957" y="428142"/>
                      <a:pt x="1432912" y="428142"/>
                      <a:pt x="1437674" y="412902"/>
                    </a:cubicBezTo>
                    <a:cubicBezTo>
                      <a:pt x="1442437" y="393852"/>
                      <a:pt x="1421482" y="384327"/>
                      <a:pt x="1409099" y="372897"/>
                    </a:cubicBezTo>
                    <a:close/>
                    <a:moveTo>
                      <a:pt x="85124" y="362420"/>
                    </a:moveTo>
                    <a:cubicBezTo>
                      <a:pt x="277529" y="311937"/>
                      <a:pt x="468029" y="253835"/>
                      <a:pt x="657577" y="196685"/>
                    </a:cubicBezTo>
                    <a:cubicBezTo>
                      <a:pt x="548992" y="254787"/>
                      <a:pt x="207044" y="353847"/>
                      <a:pt x="85124" y="362420"/>
                    </a:cubicBezTo>
                    <a:close/>
                    <a:moveTo>
                      <a:pt x="385162" y="549110"/>
                    </a:moveTo>
                    <a:cubicBezTo>
                      <a:pt x="428977" y="511010"/>
                      <a:pt x="476602" y="487197"/>
                      <a:pt x="536609" y="498627"/>
                    </a:cubicBezTo>
                    <a:cubicBezTo>
                      <a:pt x="484222" y="510057"/>
                      <a:pt x="434692" y="529107"/>
                      <a:pt x="385162" y="549110"/>
                    </a:cubicBezTo>
                    <a:close/>
                    <a:moveTo>
                      <a:pt x="636622" y="1298727"/>
                    </a:moveTo>
                    <a:cubicBezTo>
                      <a:pt x="615667" y="1210145"/>
                      <a:pt x="652814" y="1120610"/>
                      <a:pt x="724252" y="1077747"/>
                    </a:cubicBezTo>
                    <a:cubicBezTo>
                      <a:pt x="674722" y="1139660"/>
                      <a:pt x="642337" y="1208240"/>
                      <a:pt x="636622" y="1298727"/>
                    </a:cubicBezTo>
                    <a:close/>
                    <a:moveTo>
                      <a:pt x="814739" y="756755"/>
                    </a:moveTo>
                    <a:cubicBezTo>
                      <a:pt x="834742" y="814857"/>
                      <a:pt x="861412" y="870102"/>
                      <a:pt x="909037" y="911060"/>
                    </a:cubicBezTo>
                    <a:cubicBezTo>
                      <a:pt x="845219" y="878675"/>
                      <a:pt x="809024" y="830097"/>
                      <a:pt x="814739" y="756755"/>
                    </a:cubicBezTo>
                    <a:close/>
                    <a:moveTo>
                      <a:pt x="971902" y="310032"/>
                    </a:moveTo>
                    <a:cubicBezTo>
                      <a:pt x="971902" y="310032"/>
                      <a:pt x="971902" y="310032"/>
                      <a:pt x="971902" y="310032"/>
                    </a:cubicBezTo>
                    <a:cubicBezTo>
                      <a:pt x="971902" y="310032"/>
                      <a:pt x="971902" y="310032"/>
                      <a:pt x="971902" y="310032"/>
                    </a:cubicBezTo>
                    <a:cubicBezTo>
                      <a:pt x="943327" y="304317"/>
                      <a:pt x="912847" y="303365"/>
                      <a:pt x="873794" y="285267"/>
                    </a:cubicBezTo>
                    <a:cubicBezTo>
                      <a:pt x="915704" y="289077"/>
                      <a:pt x="948089" y="290030"/>
                      <a:pt x="978569" y="297650"/>
                    </a:cubicBezTo>
                    <a:cubicBezTo>
                      <a:pt x="981427" y="297650"/>
                      <a:pt x="985237" y="299555"/>
                      <a:pt x="989047" y="300507"/>
                    </a:cubicBezTo>
                    <a:cubicBezTo>
                      <a:pt x="1100489" y="312890"/>
                      <a:pt x="1209074" y="335750"/>
                      <a:pt x="1313849" y="376707"/>
                    </a:cubicBezTo>
                    <a:cubicBezTo>
                      <a:pt x="1199549" y="354800"/>
                      <a:pt x="1086202" y="331940"/>
                      <a:pt x="971902" y="31003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11E01B0F-CD40-4BE4-B128-6E655B085A7A}"/>
              </a:ext>
            </a:extLst>
          </p:cNvPr>
          <p:cNvGrpSpPr/>
          <p:nvPr/>
        </p:nvGrpSpPr>
        <p:grpSpPr>
          <a:xfrm>
            <a:off x="5145016" y="1176795"/>
            <a:ext cx="5962170" cy="4504411"/>
            <a:chOff x="5446575" y="1214013"/>
            <a:chExt cx="5962170" cy="4504411"/>
          </a:xfrm>
        </p:grpSpPr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CA1D0AAF-9F8C-43B4-8ED9-908397830971}"/>
                </a:ext>
              </a:extLst>
            </p:cNvPr>
            <p:cNvGrpSpPr/>
            <p:nvPr/>
          </p:nvGrpSpPr>
          <p:grpSpPr>
            <a:xfrm>
              <a:off x="6236028" y="1408709"/>
              <a:ext cx="5148669" cy="892739"/>
              <a:chOff x="6236028" y="1408709"/>
              <a:chExt cx="5148669" cy="892739"/>
            </a:xfrm>
          </p:grpSpPr>
          <p:sp>
            <p:nvSpPr>
              <p:cNvPr id="17" name="TextBox 16">
                <a:extLst>
                  <a:ext uri="{FF2B5EF4-FFF2-40B4-BE49-F238E27FC236}">
                    <a16:creationId xmlns:a16="http://schemas.microsoft.com/office/drawing/2014/main" id="{E9934358-58FA-44CA-B155-FBF98D580E2B}"/>
                  </a:ext>
                </a:extLst>
              </p:cNvPr>
              <p:cNvSpPr txBox="1"/>
              <p:nvPr/>
            </p:nvSpPr>
            <p:spPr>
              <a:xfrm>
                <a:off x="6236028" y="1839783"/>
                <a:ext cx="5148669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accent5"/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accent5"/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accent5"/>
                  </a:solidFill>
                  <a:cs typeface="Arial" pitchFamily="34" charset="0"/>
                </a:endParaRPr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7BC03891-2DAF-40F5-A986-E19B6B24BA91}"/>
                  </a:ext>
                </a:extLst>
              </p:cNvPr>
              <p:cNvSpPr txBox="1"/>
              <p:nvPr/>
            </p:nvSpPr>
            <p:spPr>
              <a:xfrm>
                <a:off x="6236028" y="1408709"/>
                <a:ext cx="4661840" cy="5078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sz="2700" b="1" dirty="0">
                    <a:solidFill>
                      <a:schemeClr val="accent5"/>
                    </a:solidFill>
                    <a:cs typeface="Arial" pitchFamily="34" charset="0"/>
                  </a:rPr>
                  <a:t>Contents</a:t>
                </a:r>
                <a:endParaRPr lang="ko-KR" altLang="en-US" sz="2700" b="1" dirty="0">
                  <a:solidFill>
                    <a:schemeClr val="accent5"/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36221A79-8175-478C-86CD-A1083FFDC998}"/>
                </a:ext>
              </a:extLst>
            </p:cNvPr>
            <p:cNvSpPr txBox="1"/>
            <p:nvPr/>
          </p:nvSpPr>
          <p:spPr>
            <a:xfrm>
              <a:off x="5446575" y="1214013"/>
              <a:ext cx="981106" cy="77751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4400" b="1" dirty="0">
                  <a:solidFill>
                    <a:schemeClr val="accent5"/>
                  </a:solidFill>
                  <a:cs typeface="Arial" pitchFamily="34" charset="0"/>
                </a:rPr>
                <a:t>01</a:t>
              </a:r>
              <a:endParaRPr lang="ko-KR" altLang="en-US" sz="4400" b="1" dirty="0">
                <a:solidFill>
                  <a:schemeClr val="accent5"/>
                </a:solidFill>
                <a:cs typeface="Arial" pitchFamily="34" charset="0"/>
              </a:endParaRPr>
            </a:p>
          </p:txBody>
        </p: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5EC49BFE-E7CF-48CE-A1CC-590AA4CF97DD}"/>
                </a:ext>
              </a:extLst>
            </p:cNvPr>
            <p:cNvGrpSpPr/>
            <p:nvPr/>
          </p:nvGrpSpPr>
          <p:grpSpPr>
            <a:xfrm>
              <a:off x="6244044" y="2547701"/>
              <a:ext cx="5148669" cy="892739"/>
              <a:chOff x="6244044" y="2547701"/>
              <a:chExt cx="5148669" cy="892739"/>
            </a:xfrm>
          </p:grpSpPr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69B6EE24-421E-4956-AE08-2D9EE42ACC85}"/>
                  </a:ext>
                </a:extLst>
              </p:cNvPr>
              <p:cNvSpPr txBox="1"/>
              <p:nvPr/>
            </p:nvSpPr>
            <p:spPr>
              <a:xfrm>
                <a:off x="6244044" y="2978775"/>
                <a:ext cx="5148669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accent5"/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accent5"/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accent5"/>
                  </a:solidFill>
                  <a:cs typeface="Arial" pitchFamily="34" charset="0"/>
                </a:endParaRPr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59560A12-6383-4E81-83CF-DCB326C849A0}"/>
                  </a:ext>
                </a:extLst>
              </p:cNvPr>
              <p:cNvSpPr txBox="1"/>
              <p:nvPr/>
            </p:nvSpPr>
            <p:spPr>
              <a:xfrm>
                <a:off x="6244044" y="2547701"/>
                <a:ext cx="4661840" cy="5078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sz="2700" b="1" dirty="0">
                    <a:solidFill>
                      <a:schemeClr val="accent5"/>
                    </a:solidFill>
                    <a:cs typeface="Arial" pitchFamily="34" charset="0"/>
                  </a:rPr>
                  <a:t>Contents</a:t>
                </a:r>
                <a:endParaRPr lang="ko-KR" altLang="en-US" sz="2700" b="1" dirty="0">
                  <a:solidFill>
                    <a:schemeClr val="accent5"/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E86E61D3-644B-4AF2-9643-093A0B513B3C}"/>
                </a:ext>
              </a:extLst>
            </p:cNvPr>
            <p:cNvSpPr txBox="1"/>
            <p:nvPr/>
          </p:nvSpPr>
          <p:spPr>
            <a:xfrm>
              <a:off x="5454591" y="2353005"/>
              <a:ext cx="981106" cy="77751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4400" b="1" dirty="0">
                  <a:solidFill>
                    <a:schemeClr val="accent5"/>
                  </a:solidFill>
                  <a:cs typeface="Arial" pitchFamily="34" charset="0"/>
                </a:rPr>
                <a:t>02</a:t>
              </a:r>
              <a:endParaRPr lang="ko-KR" altLang="en-US" sz="4400" b="1" dirty="0">
                <a:solidFill>
                  <a:schemeClr val="accent5"/>
                </a:solidFill>
                <a:cs typeface="Arial" pitchFamily="34" charset="0"/>
              </a:endParaRPr>
            </a:p>
          </p:txBody>
        </p:sp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0D71DAA6-75BB-4CCF-A0F0-50AD7BE65D7F}"/>
                </a:ext>
              </a:extLst>
            </p:cNvPr>
            <p:cNvGrpSpPr/>
            <p:nvPr/>
          </p:nvGrpSpPr>
          <p:grpSpPr>
            <a:xfrm>
              <a:off x="6252060" y="3686693"/>
              <a:ext cx="5148669" cy="892739"/>
              <a:chOff x="6252060" y="3686693"/>
              <a:chExt cx="5148669" cy="892739"/>
            </a:xfrm>
          </p:grpSpPr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0831E28B-05D6-44E0-91E4-E6C417FF759F}"/>
                  </a:ext>
                </a:extLst>
              </p:cNvPr>
              <p:cNvSpPr txBox="1"/>
              <p:nvPr/>
            </p:nvSpPr>
            <p:spPr>
              <a:xfrm>
                <a:off x="6252060" y="4117767"/>
                <a:ext cx="5148669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accent5"/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accent5"/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accent5"/>
                  </a:solidFill>
                  <a:cs typeface="Arial" pitchFamily="34" charset="0"/>
                </a:endParaRPr>
              </a:p>
            </p:txBody>
          </p:sp>
          <p:sp>
            <p:nvSpPr>
              <p:cNvPr id="26" name="TextBox 25">
                <a:extLst>
                  <a:ext uri="{FF2B5EF4-FFF2-40B4-BE49-F238E27FC236}">
                    <a16:creationId xmlns:a16="http://schemas.microsoft.com/office/drawing/2014/main" id="{BB11022A-E805-4C6A-999C-BF4AF645C8F6}"/>
                  </a:ext>
                </a:extLst>
              </p:cNvPr>
              <p:cNvSpPr txBox="1"/>
              <p:nvPr/>
            </p:nvSpPr>
            <p:spPr>
              <a:xfrm>
                <a:off x="6252060" y="3686693"/>
                <a:ext cx="4661840" cy="5078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sz="2700" b="1" dirty="0">
                    <a:solidFill>
                      <a:schemeClr val="accent5"/>
                    </a:solidFill>
                    <a:cs typeface="Arial" pitchFamily="34" charset="0"/>
                  </a:rPr>
                  <a:t>Contents</a:t>
                </a:r>
                <a:endParaRPr lang="ko-KR" altLang="en-US" sz="2700" b="1" dirty="0">
                  <a:solidFill>
                    <a:schemeClr val="accent5"/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CA65EEA1-1616-40E9-B6F7-CDC281C2A0E1}"/>
                </a:ext>
              </a:extLst>
            </p:cNvPr>
            <p:cNvSpPr txBox="1"/>
            <p:nvPr/>
          </p:nvSpPr>
          <p:spPr>
            <a:xfrm>
              <a:off x="5462607" y="3491997"/>
              <a:ext cx="981106" cy="77751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4400" b="1" dirty="0">
                  <a:solidFill>
                    <a:schemeClr val="accent5"/>
                  </a:solidFill>
                  <a:cs typeface="Arial" pitchFamily="34" charset="0"/>
                </a:rPr>
                <a:t>03</a:t>
              </a:r>
              <a:endParaRPr lang="ko-KR" altLang="en-US" sz="4400" b="1" dirty="0">
                <a:solidFill>
                  <a:schemeClr val="accent5"/>
                </a:solidFill>
                <a:cs typeface="Arial" pitchFamily="34" charset="0"/>
              </a:endParaRPr>
            </a:p>
          </p:txBody>
        </p: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F7EC8531-620C-4060-9529-A46AB5FD7D80}"/>
                </a:ext>
              </a:extLst>
            </p:cNvPr>
            <p:cNvGrpSpPr/>
            <p:nvPr/>
          </p:nvGrpSpPr>
          <p:grpSpPr>
            <a:xfrm>
              <a:off x="6260076" y="4825685"/>
              <a:ext cx="5148669" cy="892739"/>
              <a:chOff x="6260076" y="4825685"/>
              <a:chExt cx="5148669" cy="892739"/>
            </a:xfrm>
          </p:grpSpPr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D80DE0B7-2B7F-4F41-B594-61AF75FF4FF8}"/>
                  </a:ext>
                </a:extLst>
              </p:cNvPr>
              <p:cNvSpPr txBox="1"/>
              <p:nvPr/>
            </p:nvSpPr>
            <p:spPr>
              <a:xfrm>
                <a:off x="6260076" y="5256759"/>
                <a:ext cx="5148669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accent5"/>
                    </a:solidFill>
                    <a:cs typeface="Arial" pitchFamily="34" charset="0"/>
                  </a:rPr>
                  <a:t>Get a modern PowerPoint  Presentation that is beautifully designed. </a:t>
                </a:r>
                <a:r>
                  <a:rPr lang="en-US" altLang="ko-KR" sz="1200" dirty="0">
                    <a:solidFill>
                      <a:schemeClr val="accent5"/>
                    </a:solidFill>
                    <a:ea typeface="FZShuTi" pitchFamily="2" charset="-122"/>
                    <a:cs typeface="Arial" pitchFamily="34" charset="0"/>
                  </a:rPr>
                  <a:t>I hope and I believe that this Template will your Time.</a:t>
                </a:r>
                <a:endParaRPr lang="en-US" altLang="ko-KR" sz="1200" dirty="0">
                  <a:solidFill>
                    <a:schemeClr val="accent5"/>
                  </a:solidFill>
                  <a:cs typeface="Arial" pitchFamily="34" charset="0"/>
                </a:endParaRPr>
              </a:p>
            </p:txBody>
          </p:sp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6EB83156-1340-400B-9C6A-2A866CA85787}"/>
                  </a:ext>
                </a:extLst>
              </p:cNvPr>
              <p:cNvSpPr txBox="1"/>
              <p:nvPr/>
            </p:nvSpPr>
            <p:spPr>
              <a:xfrm>
                <a:off x="6260076" y="4825685"/>
                <a:ext cx="4661840" cy="507831"/>
              </a:xfrm>
              <a:prstGeom prst="rect">
                <a:avLst/>
              </a:prstGeom>
              <a:noFill/>
            </p:spPr>
            <p:txBody>
              <a:bodyPr wrap="square" lIns="108000" rIns="108000" rtlCol="0">
                <a:spAutoFit/>
              </a:bodyPr>
              <a:lstStyle/>
              <a:p>
                <a:r>
                  <a:rPr lang="en-US" altLang="ko-KR" sz="2700" b="1" dirty="0">
                    <a:solidFill>
                      <a:schemeClr val="accent5"/>
                    </a:solidFill>
                    <a:cs typeface="Arial" pitchFamily="34" charset="0"/>
                  </a:rPr>
                  <a:t>Contents</a:t>
                </a:r>
                <a:endParaRPr lang="ko-KR" altLang="en-US" sz="2700" b="1" dirty="0">
                  <a:solidFill>
                    <a:schemeClr val="accent5"/>
                  </a:solidFill>
                  <a:cs typeface="Arial" pitchFamily="34" charset="0"/>
                </a:endParaRPr>
              </a:p>
            </p:txBody>
          </p:sp>
        </p:grp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03A5A65E-FB4A-424F-B034-1420669113D2}"/>
                </a:ext>
              </a:extLst>
            </p:cNvPr>
            <p:cNvSpPr txBox="1"/>
            <p:nvPr/>
          </p:nvSpPr>
          <p:spPr>
            <a:xfrm>
              <a:off x="5470623" y="4630989"/>
              <a:ext cx="981106" cy="77751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4400" b="1" dirty="0">
                  <a:solidFill>
                    <a:schemeClr val="accent5"/>
                  </a:solidFill>
                  <a:cs typeface="Arial" pitchFamily="34" charset="0"/>
                </a:rPr>
                <a:t>04</a:t>
              </a:r>
              <a:endParaRPr lang="ko-KR" altLang="en-US" sz="4400" b="1" dirty="0">
                <a:solidFill>
                  <a:schemeClr val="accent5"/>
                </a:solidFill>
                <a:cs typeface="Arial" pitchFamily="34" charset="0"/>
              </a:endParaRP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68A09E8F-A6BE-4AA0-B99D-00323605D6A6}"/>
              </a:ext>
            </a:extLst>
          </p:cNvPr>
          <p:cNvSpPr txBox="1"/>
          <p:nvPr/>
        </p:nvSpPr>
        <p:spPr>
          <a:xfrm>
            <a:off x="472875" y="2538867"/>
            <a:ext cx="2788451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Agenda</a:t>
            </a:r>
          </a:p>
          <a:p>
            <a:r>
              <a:rPr lang="en-US" altLang="ko-KR" sz="5400" dirty="0">
                <a:solidFill>
                  <a:schemeClr val="accent1"/>
                </a:solidFill>
                <a:cs typeface="Arial" pitchFamily="34" charset="0"/>
              </a:rPr>
              <a:t>Style</a:t>
            </a:r>
            <a:endParaRPr lang="ko-KR" altLang="en-US" sz="5400" dirty="0">
              <a:solidFill>
                <a:schemeClr val="accent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7304699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B9C6F1CB-344D-4051-9CAF-0BEE498EF88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8620708"/>
              </p:ext>
            </p:extLst>
          </p:nvPr>
        </p:nvGraphicFramePr>
        <p:xfrm>
          <a:off x="949404" y="2334212"/>
          <a:ext cx="2216560" cy="371834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720000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36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Title</a:t>
                      </a:r>
                      <a:endParaRPr lang="ko-KR" altLang="en-US" sz="3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4008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en-US" altLang="ko-KR" sz="3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$15.00</a:t>
                      </a:r>
                      <a:endParaRPr lang="ko-KR" altLang="en-US" sz="3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58951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0DE17EEE-ED42-44CB-B324-9E4658F9A79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25733693"/>
              </p:ext>
            </p:extLst>
          </p:nvPr>
        </p:nvGraphicFramePr>
        <p:xfrm>
          <a:off x="3644740" y="2334212"/>
          <a:ext cx="2216560" cy="371834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720000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36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Title</a:t>
                      </a:r>
                      <a:endParaRPr lang="ko-KR" altLang="en-US" sz="3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bg1">
                            <a:lumMod val="6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4008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en-US" altLang="ko-KR" sz="3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$10.00</a:t>
                      </a:r>
                      <a:endParaRPr lang="ko-KR" altLang="en-US" sz="3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58951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7F774841-F004-42A4-B882-BC9E9CE1C65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58528370"/>
              </p:ext>
            </p:extLst>
          </p:nvPr>
        </p:nvGraphicFramePr>
        <p:xfrm>
          <a:off x="6340076" y="2334212"/>
          <a:ext cx="2216560" cy="371834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720000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36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Title</a:t>
                      </a:r>
                      <a:endParaRPr lang="ko-KR" altLang="en-US" sz="3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4008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en-US" altLang="ko-KR" sz="3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$12.99</a:t>
                      </a:r>
                      <a:endParaRPr lang="ko-KR" altLang="en-US" sz="3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58951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287230F8-3DE8-43D6-967A-778E3D7266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5552026"/>
              </p:ext>
            </p:extLst>
          </p:nvPr>
        </p:nvGraphicFramePr>
        <p:xfrm>
          <a:off x="9035411" y="2334212"/>
          <a:ext cx="2216560" cy="3718346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720000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36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Title</a:t>
                      </a:r>
                      <a:endParaRPr lang="ko-KR" altLang="en-US" sz="36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200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9863"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en-JM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>
                        <a:lumMod val="20000"/>
                        <a:lumOff val="80000"/>
                        <a:alpha val="3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40080">
                <a:tc gridSpan="3">
                  <a:txBody>
                    <a:bodyPr/>
                    <a:lstStyle/>
                    <a:p>
                      <a:pPr algn="r" latinLnBrk="1"/>
                      <a:r>
                        <a:rPr lang="en-US" altLang="ko-KR" sz="3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$9.50</a:t>
                      </a:r>
                      <a:endParaRPr lang="ko-KR" altLang="en-US" sz="3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58951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JM" altLang="ko-KR" sz="1400" b="1" kern="120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 Here</a:t>
                      </a:r>
                      <a:endParaRPr lang="en-JM" altLang="ko-KR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 sz="1200" dirty="0"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08C9D8CA-1756-48E7-97A4-1E0DBE4C8C46}"/>
              </a:ext>
            </a:extLst>
          </p:cNvPr>
          <p:cNvSpPr txBox="1"/>
          <p:nvPr/>
        </p:nvSpPr>
        <p:spPr>
          <a:xfrm>
            <a:off x="810754" y="1748320"/>
            <a:ext cx="104702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</a:t>
            </a:r>
          </a:p>
        </p:txBody>
      </p:sp>
    </p:spTree>
    <p:extLst>
      <p:ext uri="{BB962C8B-B14F-4D97-AF65-F5344CB8AC3E}">
        <p14:creationId xmlns:p14="http://schemas.microsoft.com/office/powerpoint/2010/main" val="286984216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8A91EC10-460E-48C9-BA9A-0261C3C8887F}"/>
              </a:ext>
            </a:extLst>
          </p:cNvPr>
          <p:cNvSpPr/>
          <p:nvPr/>
        </p:nvSpPr>
        <p:spPr>
          <a:xfrm>
            <a:off x="3462338" y="466363"/>
            <a:ext cx="2709862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3600" dirty="0">
                <a:solidFill>
                  <a:schemeClr val="accent2"/>
                </a:solidFill>
                <a:latin typeface="+mj-lt"/>
              </a:rPr>
              <a:t>Benefits </a:t>
            </a:r>
          </a:p>
          <a:p>
            <a:pPr algn="ctr"/>
            <a:r>
              <a:rPr lang="en-US" sz="3600" dirty="0">
                <a:solidFill>
                  <a:schemeClr val="accent2"/>
                </a:solidFill>
                <a:latin typeface="+mj-lt"/>
              </a:rPr>
              <a:t>Of </a:t>
            </a:r>
          </a:p>
          <a:p>
            <a:pPr algn="r"/>
            <a:r>
              <a:rPr lang="en-US" sz="3600" dirty="0">
                <a:solidFill>
                  <a:schemeClr val="accent2"/>
                </a:solidFill>
                <a:latin typeface="+mj-lt"/>
              </a:rPr>
              <a:t>Vegetables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5EC8C2CE-2C4D-4524-BE2A-95AD9B0EAB20}"/>
              </a:ext>
            </a:extLst>
          </p:cNvPr>
          <p:cNvSpPr/>
          <p:nvPr/>
        </p:nvSpPr>
        <p:spPr>
          <a:xfrm>
            <a:off x="6727688" y="5005387"/>
            <a:ext cx="371095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dirty="0">
                <a:solidFill>
                  <a:schemeClr val="accent2"/>
                </a:solidFill>
              </a:rPr>
              <a:t>Eating With A Conscience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D2B8D70-F9E4-4B8B-BA58-27684BDB85DD}"/>
              </a:ext>
            </a:extLst>
          </p:cNvPr>
          <p:cNvSpPr txBox="1"/>
          <p:nvPr/>
        </p:nvSpPr>
        <p:spPr>
          <a:xfrm>
            <a:off x="500061" y="3727225"/>
            <a:ext cx="24020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TEXT HERE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61008E5-BBB3-4780-A197-65661A523715}"/>
              </a:ext>
            </a:extLst>
          </p:cNvPr>
          <p:cNvSpPr txBox="1"/>
          <p:nvPr/>
        </p:nvSpPr>
        <p:spPr>
          <a:xfrm>
            <a:off x="818287" y="4193267"/>
            <a:ext cx="24020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TEXT HERE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B9A5DA6-EB5A-490B-ABDB-F2B5407C7F5B}"/>
              </a:ext>
            </a:extLst>
          </p:cNvPr>
          <p:cNvSpPr txBox="1"/>
          <p:nvPr/>
        </p:nvSpPr>
        <p:spPr>
          <a:xfrm>
            <a:off x="3799612" y="2752665"/>
            <a:ext cx="24020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TEXT HERE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5DAC545-337F-4DD4-9209-7075F0B772A5}"/>
              </a:ext>
            </a:extLst>
          </p:cNvPr>
          <p:cNvSpPr txBox="1"/>
          <p:nvPr/>
        </p:nvSpPr>
        <p:spPr>
          <a:xfrm>
            <a:off x="6390412" y="4289230"/>
            <a:ext cx="24020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TEXT HERE</a:t>
            </a:r>
            <a:endParaRPr lang="ko-KR" altLang="en-US" sz="20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8C347F41-8074-48B5-9F04-F45789150425}"/>
              </a:ext>
            </a:extLst>
          </p:cNvPr>
          <p:cNvSpPr txBox="1"/>
          <p:nvPr/>
        </p:nvSpPr>
        <p:spPr>
          <a:xfrm>
            <a:off x="6727688" y="5488302"/>
            <a:ext cx="467044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B9534AF-0AEE-4AED-9426-078F19267F6F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17EE20B6-2E5E-4C2D-AE0F-6F9E605BE948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0BE6E2EA-DBE4-49EF-A7C1-E2C2D37D2346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141A8509-8A17-44C8-BBFC-8035EB9A751F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</p:spTree>
    <p:extLst>
      <p:ext uri="{BB962C8B-B14F-4D97-AF65-F5344CB8AC3E}">
        <p14:creationId xmlns:p14="http://schemas.microsoft.com/office/powerpoint/2010/main" val="358631899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1AC81954-BE96-4217-9175-5E56706D06A9}"/>
              </a:ext>
            </a:extLst>
          </p:cNvPr>
          <p:cNvSpPr txBox="1"/>
          <p:nvPr/>
        </p:nvSpPr>
        <p:spPr>
          <a:xfrm>
            <a:off x="4923874" y="3499916"/>
            <a:ext cx="871834" cy="430887"/>
          </a:xfrm>
          <a:prstGeom prst="rect">
            <a:avLst/>
          </a:prstGeom>
          <a:noFill/>
        </p:spPr>
        <p:txBody>
          <a:bodyPr wrap="square" lIns="72000" tIns="0" rIns="36000" bIns="0" rtlCol="0">
            <a:spAutoFit/>
          </a:bodyPr>
          <a:lstStyle/>
          <a:p>
            <a:r>
              <a:rPr lang="en-US" altLang="ko-KR" sz="1400" b="1" dirty="0">
                <a:solidFill>
                  <a:schemeClr val="accent2"/>
                </a:solidFill>
                <a:cs typeface="Arial" pitchFamily="34" charset="0"/>
              </a:rPr>
              <a:t>Good </a:t>
            </a:r>
          </a:p>
          <a:p>
            <a:r>
              <a:rPr lang="en-US" altLang="ko-KR" sz="1400" b="1" dirty="0">
                <a:solidFill>
                  <a:schemeClr val="accent2"/>
                </a:solidFill>
                <a:cs typeface="Arial" pitchFamily="34" charset="0"/>
              </a:rPr>
              <a:t>Efficacy</a:t>
            </a:r>
            <a:endParaRPr lang="ko-KR" altLang="en-US" sz="1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4AB9F46-C344-4A83-B18C-F3500A85B7D4}"/>
              </a:ext>
            </a:extLst>
          </p:cNvPr>
          <p:cNvSpPr txBox="1"/>
          <p:nvPr/>
        </p:nvSpPr>
        <p:spPr>
          <a:xfrm>
            <a:off x="6461142" y="3499916"/>
            <a:ext cx="871834" cy="430887"/>
          </a:xfrm>
          <a:prstGeom prst="rect">
            <a:avLst/>
          </a:prstGeom>
          <a:noFill/>
        </p:spPr>
        <p:txBody>
          <a:bodyPr wrap="square" lIns="72000" tIns="0" rIns="36000" bIns="0" rtlCol="0">
            <a:spAutoFit/>
          </a:bodyPr>
          <a:lstStyle/>
          <a:p>
            <a:r>
              <a:rPr lang="en-US" altLang="ko-KR" sz="1400" b="1" dirty="0">
                <a:solidFill>
                  <a:schemeClr val="accent4"/>
                </a:solidFill>
                <a:cs typeface="Arial" pitchFamily="34" charset="0"/>
              </a:rPr>
              <a:t>Bad </a:t>
            </a:r>
          </a:p>
          <a:p>
            <a:r>
              <a:rPr lang="en-US" altLang="ko-KR" sz="1400" b="1" dirty="0">
                <a:solidFill>
                  <a:schemeClr val="accent4"/>
                </a:solidFill>
                <a:cs typeface="Arial" pitchFamily="34" charset="0"/>
              </a:rPr>
              <a:t>Efficacy</a:t>
            </a:r>
            <a:endParaRPr lang="ko-KR" altLang="en-US" sz="1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6C2D7C98-FF68-4726-86F5-B00C68451FF8}"/>
              </a:ext>
            </a:extLst>
          </p:cNvPr>
          <p:cNvGrpSpPr/>
          <p:nvPr/>
        </p:nvGrpSpPr>
        <p:grpSpPr>
          <a:xfrm>
            <a:off x="4706891" y="3181509"/>
            <a:ext cx="2751387" cy="1079112"/>
            <a:chOff x="3530463" y="3335933"/>
            <a:chExt cx="2570076" cy="1008001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C8A233D0-1D48-4B60-9EEC-10E39C8C8D9F}"/>
                </a:ext>
              </a:extLst>
            </p:cNvPr>
            <p:cNvGrpSpPr/>
            <p:nvPr/>
          </p:nvGrpSpPr>
          <p:grpSpPr>
            <a:xfrm>
              <a:off x="3530463" y="3335934"/>
              <a:ext cx="1547368" cy="1008000"/>
              <a:chOff x="975964" y="2350490"/>
              <a:chExt cx="3454138" cy="2299893"/>
            </a:xfrm>
            <a:solidFill>
              <a:srgbClr val="E54632"/>
            </a:solidFill>
          </p:grpSpPr>
          <p:sp>
            <p:nvSpPr>
              <p:cNvPr id="13" name="Block Arc 12">
                <a:extLst>
                  <a:ext uri="{FF2B5EF4-FFF2-40B4-BE49-F238E27FC236}">
                    <a16:creationId xmlns:a16="http://schemas.microsoft.com/office/drawing/2014/main" id="{73CFA0C1-80ED-4AFE-8F94-41DC1F0464E1}"/>
                  </a:ext>
                </a:extLst>
              </p:cNvPr>
              <p:cNvSpPr/>
              <p:nvPr/>
            </p:nvSpPr>
            <p:spPr>
              <a:xfrm rot="16200000">
                <a:off x="975964" y="2350491"/>
                <a:ext cx="2299892" cy="2299892"/>
              </a:xfrm>
              <a:prstGeom prst="blockArc">
                <a:avLst>
                  <a:gd name="adj1" fmla="val 10800000"/>
                  <a:gd name="adj2" fmla="val 85088"/>
                  <a:gd name="adj3" fmla="val 10946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2416768A-88B5-482B-A20C-FD15113AFDC5}"/>
                  </a:ext>
                </a:extLst>
              </p:cNvPr>
              <p:cNvSpPr/>
              <p:nvPr/>
            </p:nvSpPr>
            <p:spPr>
              <a:xfrm>
                <a:off x="2088723" y="2350490"/>
                <a:ext cx="1070154" cy="2520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6B415D9E-146F-4779-A7EE-0694F9F55273}"/>
                  </a:ext>
                </a:extLst>
              </p:cNvPr>
              <p:cNvSpPr/>
              <p:nvPr/>
            </p:nvSpPr>
            <p:spPr>
              <a:xfrm>
                <a:off x="2069857" y="4398383"/>
                <a:ext cx="1337692" cy="252000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6" name="Block Arc 13">
                <a:extLst>
                  <a:ext uri="{FF2B5EF4-FFF2-40B4-BE49-F238E27FC236}">
                    <a16:creationId xmlns:a16="http://schemas.microsoft.com/office/drawing/2014/main" id="{E4D78D5E-5FE5-442A-85BE-A9B02EA40489}"/>
                  </a:ext>
                </a:extLst>
              </p:cNvPr>
              <p:cNvSpPr/>
              <p:nvPr/>
            </p:nvSpPr>
            <p:spPr>
              <a:xfrm rot="5400000" flipH="1">
                <a:off x="3177261" y="2302812"/>
                <a:ext cx="1078511" cy="1173871"/>
              </a:xfrm>
              <a:custGeom>
                <a:avLst/>
                <a:gdLst/>
                <a:ahLst/>
                <a:cxnLst/>
                <a:rect l="l" t="t" r="r" b="b"/>
                <a:pathLst>
                  <a:path w="1078511" h="1173870">
                    <a:moveTo>
                      <a:pt x="1078158" y="1173870"/>
                    </a:moveTo>
                    <a:cubicBezTo>
                      <a:pt x="1088410" y="759770"/>
                      <a:pt x="875156" y="372156"/>
                      <a:pt x="519891" y="159151"/>
                    </a:cubicBezTo>
                    <a:cubicBezTo>
                      <a:pt x="359243" y="62832"/>
                      <a:pt x="180784" y="8948"/>
                      <a:pt x="0" y="0"/>
                    </a:cubicBezTo>
                    <a:lnTo>
                      <a:pt x="0" y="251968"/>
                    </a:lnTo>
                    <a:cubicBezTo>
                      <a:pt x="135880" y="260907"/>
                      <a:pt x="269609" y="302617"/>
                      <a:pt x="390438" y="375062"/>
                    </a:cubicBezTo>
                    <a:cubicBezTo>
                      <a:pt x="667928" y="541436"/>
                      <a:pt x="834496" y="844193"/>
                      <a:pt x="826489" y="1167639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17" name="Right Triangle 16">
                <a:extLst>
                  <a:ext uri="{FF2B5EF4-FFF2-40B4-BE49-F238E27FC236}">
                    <a16:creationId xmlns:a16="http://schemas.microsoft.com/office/drawing/2014/main" id="{99C48725-EB4F-45AF-9F28-594496022BA7}"/>
                  </a:ext>
                </a:extLst>
              </p:cNvPr>
              <p:cNvSpPr/>
              <p:nvPr/>
            </p:nvSpPr>
            <p:spPr>
              <a:xfrm rot="18900000">
                <a:off x="3971844" y="3190724"/>
                <a:ext cx="458258" cy="458258"/>
              </a:xfrm>
              <a:prstGeom prst="rtTriangl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0" dirty="0"/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5CFC88EF-A148-4229-B7BB-5E2B467368B2}"/>
                </a:ext>
              </a:extLst>
            </p:cNvPr>
            <p:cNvGrpSpPr/>
            <p:nvPr/>
          </p:nvGrpSpPr>
          <p:grpSpPr>
            <a:xfrm rot="10800000">
              <a:off x="4572000" y="3335933"/>
              <a:ext cx="1528539" cy="1008000"/>
              <a:chOff x="975964" y="2350490"/>
              <a:chExt cx="3454138" cy="2299893"/>
            </a:xfrm>
            <a:solidFill>
              <a:schemeClr val="bg1">
                <a:lumMod val="75000"/>
              </a:schemeClr>
            </a:solidFill>
          </p:grpSpPr>
          <p:sp>
            <p:nvSpPr>
              <p:cNvPr id="8" name="Block Arc 7">
                <a:extLst>
                  <a:ext uri="{FF2B5EF4-FFF2-40B4-BE49-F238E27FC236}">
                    <a16:creationId xmlns:a16="http://schemas.microsoft.com/office/drawing/2014/main" id="{09F71248-F0D7-4FA3-B56D-9CE155DC4B71}"/>
                  </a:ext>
                </a:extLst>
              </p:cNvPr>
              <p:cNvSpPr/>
              <p:nvPr/>
            </p:nvSpPr>
            <p:spPr>
              <a:xfrm rot="16200000">
                <a:off x="975964" y="2350491"/>
                <a:ext cx="2299892" cy="2299892"/>
              </a:xfrm>
              <a:prstGeom prst="blockArc">
                <a:avLst>
                  <a:gd name="adj1" fmla="val 10800000"/>
                  <a:gd name="adj2" fmla="val 85088"/>
                  <a:gd name="adj3" fmla="val 10946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1BC3E50D-9B34-41B3-B921-ABA422B6424D}"/>
                  </a:ext>
                </a:extLst>
              </p:cNvPr>
              <p:cNvSpPr/>
              <p:nvPr/>
            </p:nvSpPr>
            <p:spPr>
              <a:xfrm>
                <a:off x="2088723" y="2350490"/>
                <a:ext cx="1070154" cy="2520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907398B3-746D-47F4-9099-5EB8B76F11CD}"/>
                  </a:ext>
                </a:extLst>
              </p:cNvPr>
              <p:cNvSpPr/>
              <p:nvPr/>
            </p:nvSpPr>
            <p:spPr>
              <a:xfrm>
                <a:off x="2069857" y="4398383"/>
                <a:ext cx="1337692" cy="252000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  <p:sp>
            <p:nvSpPr>
              <p:cNvPr id="11" name="Block Arc 13">
                <a:extLst>
                  <a:ext uri="{FF2B5EF4-FFF2-40B4-BE49-F238E27FC236}">
                    <a16:creationId xmlns:a16="http://schemas.microsoft.com/office/drawing/2014/main" id="{8A7E432E-40D6-4C39-8937-932AEF7889D1}"/>
                  </a:ext>
                </a:extLst>
              </p:cNvPr>
              <p:cNvSpPr/>
              <p:nvPr/>
            </p:nvSpPr>
            <p:spPr>
              <a:xfrm rot="5400000" flipH="1">
                <a:off x="3196887" y="2302811"/>
                <a:ext cx="1078511" cy="1173870"/>
              </a:xfrm>
              <a:custGeom>
                <a:avLst/>
                <a:gdLst/>
                <a:ahLst/>
                <a:cxnLst/>
                <a:rect l="l" t="t" r="r" b="b"/>
                <a:pathLst>
                  <a:path w="1078511" h="1173870">
                    <a:moveTo>
                      <a:pt x="1078158" y="1173870"/>
                    </a:moveTo>
                    <a:cubicBezTo>
                      <a:pt x="1088410" y="759770"/>
                      <a:pt x="875156" y="372156"/>
                      <a:pt x="519891" y="159151"/>
                    </a:cubicBezTo>
                    <a:cubicBezTo>
                      <a:pt x="359243" y="62832"/>
                      <a:pt x="180784" y="8948"/>
                      <a:pt x="0" y="0"/>
                    </a:cubicBezTo>
                    <a:lnTo>
                      <a:pt x="0" y="251968"/>
                    </a:lnTo>
                    <a:cubicBezTo>
                      <a:pt x="135880" y="260907"/>
                      <a:pt x="269609" y="302617"/>
                      <a:pt x="390438" y="375062"/>
                    </a:cubicBezTo>
                    <a:cubicBezTo>
                      <a:pt x="667928" y="541436"/>
                      <a:pt x="834496" y="844193"/>
                      <a:pt x="826489" y="116763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12" name="Right Triangle 11">
                <a:extLst>
                  <a:ext uri="{FF2B5EF4-FFF2-40B4-BE49-F238E27FC236}">
                    <a16:creationId xmlns:a16="http://schemas.microsoft.com/office/drawing/2014/main" id="{9A249D53-FBF2-404D-8E31-EA65400BC07D}"/>
                  </a:ext>
                </a:extLst>
              </p:cNvPr>
              <p:cNvSpPr/>
              <p:nvPr/>
            </p:nvSpPr>
            <p:spPr>
              <a:xfrm rot="18900000">
                <a:off x="3971844" y="3183576"/>
                <a:ext cx="458258" cy="458258"/>
              </a:xfrm>
              <a:prstGeom prst="rtTriangl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sz="2700"/>
              </a:p>
            </p:txBody>
          </p:sp>
        </p:grp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7F2320EF-08B8-451E-AE3F-426F04C4E995}"/>
              </a:ext>
            </a:extLst>
          </p:cNvPr>
          <p:cNvGrpSpPr/>
          <p:nvPr/>
        </p:nvGrpSpPr>
        <p:grpSpPr>
          <a:xfrm>
            <a:off x="3051222" y="2299582"/>
            <a:ext cx="970926" cy="2844363"/>
            <a:chOff x="1712420" y="2600575"/>
            <a:chExt cx="866746" cy="2539163"/>
          </a:xfrm>
          <a:solidFill>
            <a:schemeClr val="accent2"/>
          </a:solidFill>
        </p:grpSpPr>
        <p:sp>
          <p:nvSpPr>
            <p:cNvPr id="19" name="Up Arrow 48">
              <a:extLst>
                <a:ext uri="{FF2B5EF4-FFF2-40B4-BE49-F238E27FC236}">
                  <a16:creationId xmlns:a16="http://schemas.microsoft.com/office/drawing/2014/main" id="{28AD430F-058F-4554-B7CA-8C6075CF3F73}"/>
                </a:ext>
              </a:extLst>
            </p:cNvPr>
            <p:cNvSpPr/>
            <p:nvPr/>
          </p:nvSpPr>
          <p:spPr>
            <a:xfrm rot="19800000">
              <a:off x="2217156" y="2600575"/>
              <a:ext cx="362010" cy="391040"/>
            </a:xfrm>
            <a:prstGeom prst="upArrow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/>
            </a:p>
          </p:txBody>
        </p:sp>
        <p:sp>
          <p:nvSpPr>
            <p:cNvPr id="20" name="Up Arrow 49">
              <a:extLst>
                <a:ext uri="{FF2B5EF4-FFF2-40B4-BE49-F238E27FC236}">
                  <a16:creationId xmlns:a16="http://schemas.microsoft.com/office/drawing/2014/main" id="{D79A6D7D-62A9-46DD-99B0-33C939D72987}"/>
                </a:ext>
              </a:extLst>
            </p:cNvPr>
            <p:cNvSpPr/>
            <p:nvPr/>
          </p:nvSpPr>
          <p:spPr>
            <a:xfrm rot="16800000">
              <a:off x="1726935" y="3230208"/>
              <a:ext cx="362010" cy="391040"/>
            </a:xfrm>
            <a:prstGeom prst="upArrow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/>
            </a:p>
          </p:txBody>
        </p:sp>
        <p:sp>
          <p:nvSpPr>
            <p:cNvPr id="21" name="Up Arrow 50">
              <a:extLst>
                <a:ext uri="{FF2B5EF4-FFF2-40B4-BE49-F238E27FC236}">
                  <a16:creationId xmlns:a16="http://schemas.microsoft.com/office/drawing/2014/main" id="{0FAA703A-828E-427E-A7C2-BD12D6834F34}"/>
                </a:ext>
              </a:extLst>
            </p:cNvPr>
            <p:cNvSpPr/>
            <p:nvPr/>
          </p:nvSpPr>
          <p:spPr>
            <a:xfrm rot="1800000" flipV="1">
              <a:off x="2217156" y="4748698"/>
              <a:ext cx="362010" cy="391040"/>
            </a:xfrm>
            <a:prstGeom prst="upArrow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/>
            </a:p>
          </p:txBody>
        </p:sp>
        <p:sp>
          <p:nvSpPr>
            <p:cNvPr id="22" name="Up Arrow 51">
              <a:extLst>
                <a:ext uri="{FF2B5EF4-FFF2-40B4-BE49-F238E27FC236}">
                  <a16:creationId xmlns:a16="http://schemas.microsoft.com/office/drawing/2014/main" id="{5506DA63-84ED-4AD4-AA5F-578DEB6D05BA}"/>
                </a:ext>
              </a:extLst>
            </p:cNvPr>
            <p:cNvSpPr/>
            <p:nvPr/>
          </p:nvSpPr>
          <p:spPr>
            <a:xfrm rot="4800000" flipV="1">
              <a:off x="1726935" y="4119065"/>
              <a:ext cx="362010" cy="391040"/>
            </a:xfrm>
            <a:prstGeom prst="upArrow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/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DE63578F-AC13-4778-9EB3-57F37A59108B}"/>
              </a:ext>
            </a:extLst>
          </p:cNvPr>
          <p:cNvGrpSpPr/>
          <p:nvPr/>
        </p:nvGrpSpPr>
        <p:grpSpPr>
          <a:xfrm flipH="1">
            <a:off x="8161062" y="2299582"/>
            <a:ext cx="970926" cy="2844363"/>
            <a:chOff x="1712420" y="2600575"/>
            <a:chExt cx="866746" cy="2539163"/>
          </a:xfrm>
          <a:solidFill>
            <a:schemeClr val="accent4"/>
          </a:solidFill>
        </p:grpSpPr>
        <p:sp>
          <p:nvSpPr>
            <p:cNvPr id="24" name="Up Arrow 53">
              <a:extLst>
                <a:ext uri="{FF2B5EF4-FFF2-40B4-BE49-F238E27FC236}">
                  <a16:creationId xmlns:a16="http://schemas.microsoft.com/office/drawing/2014/main" id="{C7F09D31-90BF-42C7-8590-BDB979095270}"/>
                </a:ext>
              </a:extLst>
            </p:cNvPr>
            <p:cNvSpPr/>
            <p:nvPr/>
          </p:nvSpPr>
          <p:spPr>
            <a:xfrm rot="19800000">
              <a:off x="2217156" y="2600575"/>
              <a:ext cx="362010" cy="391040"/>
            </a:xfrm>
            <a:prstGeom prst="upArrow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 dirty="0"/>
            </a:p>
          </p:txBody>
        </p:sp>
        <p:sp>
          <p:nvSpPr>
            <p:cNvPr id="25" name="Up Arrow 54">
              <a:extLst>
                <a:ext uri="{FF2B5EF4-FFF2-40B4-BE49-F238E27FC236}">
                  <a16:creationId xmlns:a16="http://schemas.microsoft.com/office/drawing/2014/main" id="{604E1B5B-BC49-472C-8151-122FE8BC4897}"/>
                </a:ext>
              </a:extLst>
            </p:cNvPr>
            <p:cNvSpPr/>
            <p:nvPr/>
          </p:nvSpPr>
          <p:spPr>
            <a:xfrm rot="16800000">
              <a:off x="1726935" y="3230208"/>
              <a:ext cx="362010" cy="391040"/>
            </a:xfrm>
            <a:prstGeom prst="upArrow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/>
            </a:p>
          </p:txBody>
        </p:sp>
        <p:sp>
          <p:nvSpPr>
            <p:cNvPr id="26" name="Up Arrow 55">
              <a:extLst>
                <a:ext uri="{FF2B5EF4-FFF2-40B4-BE49-F238E27FC236}">
                  <a16:creationId xmlns:a16="http://schemas.microsoft.com/office/drawing/2014/main" id="{5958FAEA-2BB7-4362-B40A-B43FC0D80915}"/>
                </a:ext>
              </a:extLst>
            </p:cNvPr>
            <p:cNvSpPr/>
            <p:nvPr/>
          </p:nvSpPr>
          <p:spPr>
            <a:xfrm rot="1800000" flipV="1">
              <a:off x="2217156" y="4748698"/>
              <a:ext cx="362010" cy="391040"/>
            </a:xfrm>
            <a:prstGeom prst="upArrow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/>
            </a:p>
          </p:txBody>
        </p:sp>
        <p:sp>
          <p:nvSpPr>
            <p:cNvPr id="27" name="Up Arrow 56">
              <a:extLst>
                <a:ext uri="{FF2B5EF4-FFF2-40B4-BE49-F238E27FC236}">
                  <a16:creationId xmlns:a16="http://schemas.microsoft.com/office/drawing/2014/main" id="{711BBFE4-D4F1-4352-8262-717210331245}"/>
                </a:ext>
              </a:extLst>
            </p:cNvPr>
            <p:cNvSpPr/>
            <p:nvPr/>
          </p:nvSpPr>
          <p:spPr>
            <a:xfrm rot="4800000" flipV="1">
              <a:off x="1726935" y="4119065"/>
              <a:ext cx="362010" cy="391040"/>
            </a:xfrm>
            <a:prstGeom prst="upArrow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20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162F9283-61D1-4A05-A0A5-AA8939E75EBD}"/>
              </a:ext>
            </a:extLst>
          </p:cNvPr>
          <p:cNvGrpSpPr/>
          <p:nvPr/>
        </p:nvGrpSpPr>
        <p:grpSpPr>
          <a:xfrm>
            <a:off x="8193026" y="1546834"/>
            <a:ext cx="2492398" cy="675930"/>
            <a:chOff x="2079598" y="4287457"/>
            <a:chExt cx="2710798" cy="675930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95C214E-08B6-48C2-A118-8E6CC57CA22D}"/>
                </a:ext>
              </a:extLst>
            </p:cNvPr>
            <p:cNvSpPr txBox="1"/>
            <p:nvPr/>
          </p:nvSpPr>
          <p:spPr>
            <a:xfrm>
              <a:off x="2098435" y="4501722"/>
              <a:ext cx="267183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88009843-831F-4472-89EE-A84BA827383B}"/>
                </a:ext>
              </a:extLst>
            </p:cNvPr>
            <p:cNvSpPr txBox="1"/>
            <p:nvPr/>
          </p:nvSpPr>
          <p:spPr>
            <a:xfrm>
              <a:off x="2079598" y="4287457"/>
              <a:ext cx="271079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7F95376A-5941-43F6-ADE0-DFD34DBB58A3}"/>
              </a:ext>
            </a:extLst>
          </p:cNvPr>
          <p:cNvGrpSpPr/>
          <p:nvPr/>
        </p:nvGrpSpPr>
        <p:grpSpPr>
          <a:xfrm>
            <a:off x="8193026" y="5192449"/>
            <a:ext cx="2492398" cy="675930"/>
            <a:chOff x="2079598" y="4287457"/>
            <a:chExt cx="2710798" cy="675930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9D26147F-CA5B-45EC-8C7C-12848CE5DEE5}"/>
                </a:ext>
              </a:extLst>
            </p:cNvPr>
            <p:cNvSpPr txBox="1"/>
            <p:nvPr/>
          </p:nvSpPr>
          <p:spPr>
            <a:xfrm>
              <a:off x="2098435" y="4501722"/>
              <a:ext cx="267183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8AA7457-5776-4F1B-81DA-EA8D7C63F58F}"/>
                </a:ext>
              </a:extLst>
            </p:cNvPr>
            <p:cNvSpPr txBox="1"/>
            <p:nvPr/>
          </p:nvSpPr>
          <p:spPr>
            <a:xfrm>
              <a:off x="2079598" y="4287457"/>
              <a:ext cx="271079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D669BEA6-3C80-47E1-B829-FF6ACCCFF014}"/>
              </a:ext>
            </a:extLst>
          </p:cNvPr>
          <p:cNvGrpSpPr/>
          <p:nvPr/>
        </p:nvGrpSpPr>
        <p:grpSpPr>
          <a:xfrm>
            <a:off x="9171548" y="2750985"/>
            <a:ext cx="2267250" cy="692510"/>
            <a:chOff x="2079598" y="4270877"/>
            <a:chExt cx="2053645" cy="692510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2B89C2B2-7BA4-43B0-909C-EB340825A529}"/>
                </a:ext>
              </a:extLst>
            </p:cNvPr>
            <p:cNvSpPr txBox="1"/>
            <p:nvPr/>
          </p:nvSpPr>
          <p:spPr>
            <a:xfrm>
              <a:off x="2098433" y="4501722"/>
              <a:ext cx="202412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572A3CD1-985F-4234-8ADB-DFC29629F0EB}"/>
                </a:ext>
              </a:extLst>
            </p:cNvPr>
            <p:cNvSpPr txBox="1"/>
            <p:nvPr/>
          </p:nvSpPr>
          <p:spPr>
            <a:xfrm>
              <a:off x="2079598" y="4270877"/>
              <a:ext cx="205364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22C1589A-D3F4-42E1-899E-E5D0EF880C3E}"/>
              </a:ext>
            </a:extLst>
          </p:cNvPr>
          <p:cNvGrpSpPr/>
          <p:nvPr/>
        </p:nvGrpSpPr>
        <p:grpSpPr>
          <a:xfrm>
            <a:off x="9171548" y="3971717"/>
            <a:ext cx="2267250" cy="692510"/>
            <a:chOff x="2079598" y="4270877"/>
            <a:chExt cx="2053645" cy="692510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D86AA2F2-DA02-4BE3-9294-541A1AC3C48C}"/>
                </a:ext>
              </a:extLst>
            </p:cNvPr>
            <p:cNvSpPr txBox="1"/>
            <p:nvPr/>
          </p:nvSpPr>
          <p:spPr>
            <a:xfrm>
              <a:off x="2098433" y="4501722"/>
              <a:ext cx="202412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CDAEC1B6-F70D-4CD7-BA60-BDCA9E471A03}"/>
                </a:ext>
              </a:extLst>
            </p:cNvPr>
            <p:cNvSpPr txBox="1"/>
            <p:nvPr/>
          </p:nvSpPr>
          <p:spPr>
            <a:xfrm>
              <a:off x="2079598" y="4270877"/>
              <a:ext cx="205364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758BDD06-FC91-4404-962F-D942C2DA2707}"/>
              </a:ext>
            </a:extLst>
          </p:cNvPr>
          <p:cNvGrpSpPr/>
          <p:nvPr/>
        </p:nvGrpSpPr>
        <p:grpSpPr>
          <a:xfrm>
            <a:off x="1560168" y="1546833"/>
            <a:ext cx="2421224" cy="675930"/>
            <a:chOff x="2079598" y="4287457"/>
            <a:chExt cx="2710798" cy="675930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2F5A4399-CF6F-46F3-B151-F6EDD3AE5A93}"/>
                </a:ext>
              </a:extLst>
            </p:cNvPr>
            <p:cNvSpPr txBox="1"/>
            <p:nvPr/>
          </p:nvSpPr>
          <p:spPr>
            <a:xfrm>
              <a:off x="2098435" y="4501722"/>
              <a:ext cx="267183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6C55F44A-AA9E-43DC-B3DD-C3F12A8A6358}"/>
                </a:ext>
              </a:extLst>
            </p:cNvPr>
            <p:cNvSpPr txBox="1"/>
            <p:nvPr/>
          </p:nvSpPr>
          <p:spPr>
            <a:xfrm>
              <a:off x="2079598" y="4287457"/>
              <a:ext cx="271079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E2BE1153-37A9-4179-8DC1-6A0689BCA79D}"/>
              </a:ext>
            </a:extLst>
          </p:cNvPr>
          <p:cNvGrpSpPr/>
          <p:nvPr/>
        </p:nvGrpSpPr>
        <p:grpSpPr>
          <a:xfrm>
            <a:off x="1560168" y="5192448"/>
            <a:ext cx="2421224" cy="675930"/>
            <a:chOff x="2079598" y="4287457"/>
            <a:chExt cx="2710798" cy="675930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58BD5B5D-CE19-4577-8FD8-73CEA41C19AC}"/>
                </a:ext>
              </a:extLst>
            </p:cNvPr>
            <p:cNvSpPr txBox="1"/>
            <p:nvPr/>
          </p:nvSpPr>
          <p:spPr>
            <a:xfrm>
              <a:off x="2098435" y="4501722"/>
              <a:ext cx="267183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3FCA2266-9A50-478E-9B51-3B6903E59D3E}"/>
                </a:ext>
              </a:extLst>
            </p:cNvPr>
            <p:cNvSpPr txBox="1"/>
            <p:nvPr/>
          </p:nvSpPr>
          <p:spPr>
            <a:xfrm>
              <a:off x="2079598" y="4287457"/>
              <a:ext cx="2710798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10CAD764-7722-4D70-8C3A-143D968BA922}"/>
              </a:ext>
            </a:extLst>
          </p:cNvPr>
          <p:cNvGrpSpPr/>
          <p:nvPr/>
        </p:nvGrpSpPr>
        <p:grpSpPr>
          <a:xfrm>
            <a:off x="713469" y="2750985"/>
            <a:ext cx="2316311" cy="692510"/>
            <a:chOff x="2079598" y="4270877"/>
            <a:chExt cx="2053645" cy="692510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A15E5FEE-C7B7-4D2F-B37F-6098943D2D28}"/>
                </a:ext>
              </a:extLst>
            </p:cNvPr>
            <p:cNvSpPr txBox="1"/>
            <p:nvPr/>
          </p:nvSpPr>
          <p:spPr>
            <a:xfrm>
              <a:off x="2098433" y="4501722"/>
              <a:ext cx="202412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EC3EB2DF-A309-4B06-8834-1847DC968908}"/>
                </a:ext>
              </a:extLst>
            </p:cNvPr>
            <p:cNvSpPr txBox="1"/>
            <p:nvPr/>
          </p:nvSpPr>
          <p:spPr>
            <a:xfrm>
              <a:off x="2079598" y="4270877"/>
              <a:ext cx="205364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5CC36D1A-9E0C-4A60-8095-201C0FDB6745}"/>
              </a:ext>
            </a:extLst>
          </p:cNvPr>
          <p:cNvGrpSpPr/>
          <p:nvPr/>
        </p:nvGrpSpPr>
        <p:grpSpPr>
          <a:xfrm>
            <a:off x="713469" y="3971717"/>
            <a:ext cx="2316311" cy="692510"/>
            <a:chOff x="2079598" y="4270877"/>
            <a:chExt cx="2053645" cy="692510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539931BF-9895-4F51-9604-02F6B6C5E6D2}"/>
                </a:ext>
              </a:extLst>
            </p:cNvPr>
            <p:cNvSpPr txBox="1"/>
            <p:nvPr/>
          </p:nvSpPr>
          <p:spPr>
            <a:xfrm>
              <a:off x="2098433" y="4501722"/>
              <a:ext cx="202412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D4FF03AE-660E-4B4C-8948-A0BD54A4BB9A}"/>
                </a:ext>
              </a:extLst>
            </p:cNvPr>
            <p:cNvSpPr txBox="1"/>
            <p:nvPr/>
          </p:nvSpPr>
          <p:spPr>
            <a:xfrm>
              <a:off x="2079598" y="4270877"/>
              <a:ext cx="2053645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2" name="TextBox 51">
            <a:extLst>
              <a:ext uri="{FF2B5EF4-FFF2-40B4-BE49-F238E27FC236}">
                <a16:creationId xmlns:a16="http://schemas.microsoft.com/office/drawing/2014/main" id="{F5A8EBB8-AC76-4144-817C-A65CD0FBB314}"/>
              </a:ext>
            </a:extLst>
          </p:cNvPr>
          <p:cNvSpPr txBox="1"/>
          <p:nvPr/>
        </p:nvSpPr>
        <p:spPr>
          <a:xfrm>
            <a:off x="4679144" y="2004258"/>
            <a:ext cx="2833713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accent3"/>
                </a:solidFill>
                <a:cs typeface="Arial" pitchFamily="34" charset="0"/>
              </a:rPr>
              <a:t>Contents A</a:t>
            </a:r>
            <a:endParaRPr lang="ko-KR" altLang="en-US" sz="32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C568327B-80B9-4ED7-9C89-0229DB350831}"/>
              </a:ext>
            </a:extLst>
          </p:cNvPr>
          <p:cNvSpPr txBox="1"/>
          <p:nvPr/>
        </p:nvSpPr>
        <p:spPr>
          <a:xfrm>
            <a:off x="4728926" y="4924924"/>
            <a:ext cx="2734149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accent1"/>
                </a:solidFill>
                <a:cs typeface="Arial" pitchFamily="34" charset="0"/>
              </a:rPr>
              <a:t>Contents B</a:t>
            </a:r>
            <a:endParaRPr lang="ko-KR" altLang="en-US" sz="3200" b="1" dirty="0">
              <a:solidFill>
                <a:schemeClr val="accent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6953493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9CCE56F0-139C-4835-8710-12CBF752F1A0}"/>
              </a:ext>
            </a:extLst>
          </p:cNvPr>
          <p:cNvGrpSpPr/>
          <p:nvPr/>
        </p:nvGrpSpPr>
        <p:grpSpPr>
          <a:xfrm>
            <a:off x="5138963" y="2890327"/>
            <a:ext cx="758913" cy="1077346"/>
            <a:chOff x="3805328" y="4061908"/>
            <a:chExt cx="310118" cy="440241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194CDE4B-EB01-43E8-98BD-E5C585A00794}"/>
                </a:ext>
              </a:extLst>
            </p:cNvPr>
            <p:cNvSpPr/>
            <p:nvPr/>
          </p:nvSpPr>
          <p:spPr>
            <a:xfrm>
              <a:off x="3805328" y="4199702"/>
              <a:ext cx="308525" cy="301890"/>
            </a:xfrm>
            <a:custGeom>
              <a:avLst/>
              <a:gdLst>
                <a:gd name="connsiteX0" fmla="*/ 309455 w 308524"/>
                <a:gd name="connsiteY0" fmla="*/ 104725 h 301889"/>
                <a:gd name="connsiteX1" fmla="*/ 242110 w 308524"/>
                <a:gd name="connsiteY1" fmla="*/ 20793 h 301889"/>
                <a:gd name="connsiteX2" fmla="*/ 236138 w 308524"/>
                <a:gd name="connsiteY2" fmla="*/ 16812 h 301889"/>
                <a:gd name="connsiteX3" fmla="*/ 170784 w 308524"/>
                <a:gd name="connsiteY3" fmla="*/ 2215 h 301889"/>
                <a:gd name="connsiteX4" fmla="*/ 143913 w 308524"/>
                <a:gd name="connsiteY4" fmla="*/ 225 h 301889"/>
                <a:gd name="connsiteX5" fmla="*/ 74246 w 308524"/>
                <a:gd name="connsiteY5" fmla="*/ 11504 h 301889"/>
                <a:gd name="connsiteX6" fmla="*/ 14863 w 308524"/>
                <a:gd name="connsiteY6" fmla="*/ 58612 h 301889"/>
                <a:gd name="connsiteX7" fmla="*/ 598 w 308524"/>
                <a:gd name="connsiteY7" fmla="*/ 111028 h 301889"/>
                <a:gd name="connsiteX8" fmla="*/ 25811 w 308524"/>
                <a:gd name="connsiteY8" fmla="*/ 228467 h 301889"/>
                <a:gd name="connsiteX9" fmla="*/ 74577 w 308524"/>
                <a:gd name="connsiteY9" fmla="*/ 280551 h 301889"/>
                <a:gd name="connsiteX10" fmla="*/ 137609 w 308524"/>
                <a:gd name="connsiteY10" fmla="*/ 303774 h 301889"/>
                <a:gd name="connsiteX11" fmla="*/ 166803 w 308524"/>
                <a:gd name="connsiteY11" fmla="*/ 303774 h 301889"/>
                <a:gd name="connsiteX12" fmla="*/ 167135 w 308524"/>
                <a:gd name="connsiteY12" fmla="*/ 303442 h 301889"/>
                <a:gd name="connsiteX13" fmla="*/ 166803 w 308524"/>
                <a:gd name="connsiteY13" fmla="*/ 303774 h 301889"/>
                <a:gd name="connsiteX14" fmla="*/ 172443 w 308524"/>
                <a:gd name="connsiteY14" fmla="*/ 303774 h 301889"/>
                <a:gd name="connsiteX15" fmla="*/ 232157 w 308524"/>
                <a:gd name="connsiteY15" fmla="*/ 284201 h 301889"/>
                <a:gd name="connsiteX16" fmla="*/ 300166 w 308524"/>
                <a:gd name="connsiteY16" fmla="*/ 199937 h 301889"/>
                <a:gd name="connsiteX17" fmla="*/ 310781 w 308524"/>
                <a:gd name="connsiteY17" fmla="*/ 150506 h 301889"/>
                <a:gd name="connsiteX18" fmla="*/ 309455 w 308524"/>
                <a:gd name="connsiteY18" fmla="*/ 104725 h 301889"/>
                <a:gd name="connsiteX19" fmla="*/ 168462 w 308524"/>
                <a:gd name="connsiteY19" fmla="*/ 301783 h 301889"/>
                <a:gd name="connsiteX20" fmla="*/ 168462 w 308524"/>
                <a:gd name="connsiteY20" fmla="*/ 301783 h 301889"/>
                <a:gd name="connsiteX21" fmla="*/ 168462 w 308524"/>
                <a:gd name="connsiteY21" fmla="*/ 301783 h 30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8524" h="301889">
                  <a:moveTo>
                    <a:pt x="309455" y="104725"/>
                  </a:moveTo>
                  <a:cubicBezTo>
                    <a:pt x="301493" y="64916"/>
                    <a:pt x="278270" y="37712"/>
                    <a:pt x="242110" y="20793"/>
                  </a:cubicBezTo>
                  <a:cubicBezTo>
                    <a:pt x="240783" y="18803"/>
                    <a:pt x="238461" y="17476"/>
                    <a:pt x="236138" y="16812"/>
                  </a:cubicBezTo>
                  <a:cubicBezTo>
                    <a:pt x="215238" y="7855"/>
                    <a:pt x="193675" y="1552"/>
                    <a:pt x="170784" y="2215"/>
                  </a:cubicBezTo>
                  <a:cubicBezTo>
                    <a:pt x="161827" y="3874"/>
                    <a:pt x="148225" y="225"/>
                    <a:pt x="143913" y="225"/>
                  </a:cubicBezTo>
                  <a:cubicBezTo>
                    <a:pt x="120027" y="-1102"/>
                    <a:pt x="96805" y="3542"/>
                    <a:pt x="74246" y="11504"/>
                  </a:cubicBezTo>
                  <a:cubicBezTo>
                    <a:pt x="49033" y="20462"/>
                    <a:pt x="29460" y="36385"/>
                    <a:pt x="14863" y="58612"/>
                  </a:cubicBezTo>
                  <a:cubicBezTo>
                    <a:pt x="4247" y="74536"/>
                    <a:pt x="1593" y="92451"/>
                    <a:pt x="598" y="111028"/>
                  </a:cubicBezTo>
                  <a:cubicBezTo>
                    <a:pt x="-1724" y="152497"/>
                    <a:pt x="1925" y="192638"/>
                    <a:pt x="25811" y="228467"/>
                  </a:cubicBezTo>
                  <a:cubicBezTo>
                    <a:pt x="39412" y="248704"/>
                    <a:pt x="54673" y="266286"/>
                    <a:pt x="74577" y="280551"/>
                  </a:cubicBezTo>
                  <a:cubicBezTo>
                    <a:pt x="93819" y="293821"/>
                    <a:pt x="114387" y="302447"/>
                    <a:pt x="137609" y="303774"/>
                  </a:cubicBezTo>
                  <a:cubicBezTo>
                    <a:pt x="147230" y="303774"/>
                    <a:pt x="157183" y="303774"/>
                    <a:pt x="166803" y="303774"/>
                  </a:cubicBezTo>
                  <a:cubicBezTo>
                    <a:pt x="166803" y="303774"/>
                    <a:pt x="166803" y="303442"/>
                    <a:pt x="167135" y="303442"/>
                  </a:cubicBezTo>
                  <a:cubicBezTo>
                    <a:pt x="167135" y="303442"/>
                    <a:pt x="167135" y="303774"/>
                    <a:pt x="166803" y="303774"/>
                  </a:cubicBezTo>
                  <a:cubicBezTo>
                    <a:pt x="168794" y="303774"/>
                    <a:pt x="170452" y="303774"/>
                    <a:pt x="172443" y="303774"/>
                  </a:cubicBezTo>
                  <a:cubicBezTo>
                    <a:pt x="194006" y="302115"/>
                    <a:pt x="214243" y="296807"/>
                    <a:pt x="232157" y="284201"/>
                  </a:cubicBezTo>
                  <a:cubicBezTo>
                    <a:pt x="262678" y="262637"/>
                    <a:pt x="284905" y="234107"/>
                    <a:pt x="300166" y="199937"/>
                  </a:cubicBezTo>
                  <a:cubicBezTo>
                    <a:pt x="307132" y="184013"/>
                    <a:pt x="307796" y="167094"/>
                    <a:pt x="310781" y="150506"/>
                  </a:cubicBezTo>
                  <a:cubicBezTo>
                    <a:pt x="311445" y="136573"/>
                    <a:pt x="309786" y="106384"/>
                    <a:pt x="309455" y="104725"/>
                  </a:cubicBezTo>
                  <a:close/>
                  <a:moveTo>
                    <a:pt x="168462" y="301783"/>
                  </a:moveTo>
                  <a:cubicBezTo>
                    <a:pt x="168130" y="302115"/>
                    <a:pt x="168130" y="302115"/>
                    <a:pt x="168462" y="301783"/>
                  </a:cubicBezTo>
                  <a:cubicBezTo>
                    <a:pt x="168130" y="302115"/>
                    <a:pt x="168130" y="302115"/>
                    <a:pt x="168462" y="301783"/>
                  </a:cubicBezTo>
                  <a:close/>
                </a:path>
              </a:pathLst>
            </a:custGeom>
            <a:solidFill>
              <a:srgbClr val="ED1C24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F175BC8E-095D-47A4-A9CA-6CBF048ED77C}"/>
                </a:ext>
              </a:extLst>
            </p:cNvPr>
            <p:cNvSpPr/>
            <p:nvPr/>
          </p:nvSpPr>
          <p:spPr>
            <a:xfrm>
              <a:off x="3972795" y="4220164"/>
              <a:ext cx="142651" cy="281985"/>
            </a:xfrm>
            <a:custGeom>
              <a:avLst/>
              <a:gdLst>
                <a:gd name="connsiteX0" fmla="*/ 73980 w 142651"/>
                <a:gd name="connsiteY0" fmla="*/ 0 h 281985"/>
                <a:gd name="connsiteX1" fmla="*/ 141988 w 142651"/>
                <a:gd name="connsiteY1" fmla="*/ 84264 h 281985"/>
                <a:gd name="connsiteX2" fmla="*/ 143978 w 142651"/>
                <a:gd name="connsiteY2" fmla="*/ 129713 h 281985"/>
                <a:gd name="connsiteX3" fmla="*/ 133362 w 142651"/>
                <a:gd name="connsiteY3" fmla="*/ 179143 h 281985"/>
                <a:gd name="connsiteX4" fmla="*/ 65354 w 142651"/>
                <a:gd name="connsiteY4" fmla="*/ 263407 h 281985"/>
                <a:gd name="connsiteX5" fmla="*/ 5640 w 142651"/>
                <a:gd name="connsiteY5" fmla="*/ 282980 h 281985"/>
                <a:gd name="connsiteX6" fmla="*/ 0 w 142651"/>
                <a:gd name="connsiteY6" fmla="*/ 282980 h 281985"/>
                <a:gd name="connsiteX7" fmla="*/ 72321 w 142651"/>
                <a:gd name="connsiteY7" fmla="*/ 182461 h 281985"/>
                <a:gd name="connsiteX8" fmla="*/ 85591 w 142651"/>
                <a:gd name="connsiteY8" fmla="*/ 69003 h 281985"/>
                <a:gd name="connsiteX9" fmla="*/ 73980 w 142651"/>
                <a:gd name="connsiteY9" fmla="*/ 0 h 28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651" h="281985">
                  <a:moveTo>
                    <a:pt x="73980" y="0"/>
                  </a:moveTo>
                  <a:cubicBezTo>
                    <a:pt x="110472" y="16919"/>
                    <a:pt x="134026" y="44454"/>
                    <a:pt x="141988" y="84264"/>
                  </a:cubicBezTo>
                  <a:cubicBezTo>
                    <a:pt x="142320" y="85923"/>
                    <a:pt x="143978" y="116112"/>
                    <a:pt x="143978" y="129713"/>
                  </a:cubicBezTo>
                  <a:cubicBezTo>
                    <a:pt x="140993" y="146300"/>
                    <a:pt x="140661" y="163220"/>
                    <a:pt x="133362" y="179143"/>
                  </a:cubicBezTo>
                  <a:cubicBezTo>
                    <a:pt x="118102" y="213313"/>
                    <a:pt x="95875" y="241844"/>
                    <a:pt x="65354" y="263407"/>
                  </a:cubicBezTo>
                  <a:cubicBezTo>
                    <a:pt x="47440" y="276014"/>
                    <a:pt x="27203" y="281322"/>
                    <a:pt x="5640" y="282980"/>
                  </a:cubicBezTo>
                  <a:cubicBezTo>
                    <a:pt x="3649" y="282980"/>
                    <a:pt x="1990" y="282980"/>
                    <a:pt x="0" y="282980"/>
                  </a:cubicBezTo>
                  <a:cubicBezTo>
                    <a:pt x="2986" y="276345"/>
                    <a:pt x="58719" y="220280"/>
                    <a:pt x="72321" y="182461"/>
                  </a:cubicBezTo>
                  <a:cubicBezTo>
                    <a:pt x="85259" y="145637"/>
                    <a:pt x="88908" y="107818"/>
                    <a:pt x="85591" y="69003"/>
                  </a:cubicBezTo>
                  <a:cubicBezTo>
                    <a:pt x="83600" y="45449"/>
                    <a:pt x="78624" y="22891"/>
                    <a:pt x="73980" y="0"/>
                  </a:cubicBezTo>
                  <a:close/>
                </a:path>
              </a:pathLst>
            </a:custGeom>
            <a:solidFill>
              <a:srgbClr val="CF504F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E47191C1-2509-4836-A12D-9DCC5E8BADE4}"/>
                </a:ext>
              </a:extLst>
            </p:cNvPr>
            <p:cNvSpPr/>
            <p:nvPr/>
          </p:nvSpPr>
          <p:spPr>
            <a:xfrm>
              <a:off x="3885014" y="4061908"/>
              <a:ext cx="185778" cy="182461"/>
            </a:xfrm>
            <a:custGeom>
              <a:avLst/>
              <a:gdLst>
                <a:gd name="connsiteX0" fmla="*/ 176358 w 185778"/>
                <a:gd name="connsiteY0" fmla="*/ 32524 h 182460"/>
                <a:gd name="connsiteX1" fmla="*/ 105364 w 185778"/>
                <a:gd name="connsiteY1" fmla="*/ 76646 h 182460"/>
                <a:gd name="connsiteX2" fmla="*/ 95411 w 185778"/>
                <a:gd name="connsiteY2" fmla="*/ 90579 h 182460"/>
                <a:gd name="connsiteX3" fmla="*/ 93089 w 185778"/>
                <a:gd name="connsiteY3" fmla="*/ 78968 h 182460"/>
                <a:gd name="connsiteX4" fmla="*/ 11479 w 185778"/>
                <a:gd name="connsiteY4" fmla="*/ 1671 h 182460"/>
                <a:gd name="connsiteX5" fmla="*/ 532 w 185778"/>
                <a:gd name="connsiteY5" fmla="*/ 10297 h 182460"/>
                <a:gd name="connsiteX6" fmla="*/ 35697 w 185778"/>
                <a:gd name="connsiteY6" fmla="*/ 74656 h 182460"/>
                <a:gd name="connsiteX7" fmla="*/ 86454 w 185778"/>
                <a:gd name="connsiteY7" fmla="*/ 95887 h 182460"/>
                <a:gd name="connsiteX8" fmla="*/ 90435 w 185778"/>
                <a:gd name="connsiteY8" fmla="*/ 103186 h 182460"/>
                <a:gd name="connsiteX9" fmla="*/ 76502 w 185778"/>
                <a:gd name="connsiteY9" fmla="*/ 141669 h 182460"/>
                <a:gd name="connsiteX10" fmla="*/ 69867 w 185778"/>
                <a:gd name="connsiteY10" fmla="*/ 174511 h 182460"/>
                <a:gd name="connsiteX11" fmla="*/ 75838 w 185778"/>
                <a:gd name="connsiteY11" fmla="*/ 182805 h 182460"/>
                <a:gd name="connsiteX12" fmla="*/ 85127 w 185778"/>
                <a:gd name="connsiteY12" fmla="*/ 176834 h 182460"/>
                <a:gd name="connsiteX13" fmla="*/ 92757 w 185778"/>
                <a:gd name="connsiteY13" fmla="*/ 142664 h 182460"/>
                <a:gd name="connsiteX14" fmla="*/ 118302 w 185778"/>
                <a:gd name="connsiteY14" fmla="*/ 85935 h 182460"/>
                <a:gd name="connsiteX15" fmla="*/ 181334 w 185778"/>
                <a:gd name="connsiteY15" fmla="*/ 47784 h 182460"/>
                <a:gd name="connsiteX16" fmla="*/ 186642 w 185778"/>
                <a:gd name="connsiteY16" fmla="*/ 42476 h 182460"/>
                <a:gd name="connsiteX17" fmla="*/ 176358 w 185778"/>
                <a:gd name="connsiteY17" fmla="*/ 32524 h 182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5778" h="182460">
                  <a:moveTo>
                    <a:pt x="176358" y="32524"/>
                  </a:moveTo>
                  <a:cubicBezTo>
                    <a:pt x="146500" y="37168"/>
                    <a:pt x="122615" y="51765"/>
                    <a:pt x="105364" y="76646"/>
                  </a:cubicBezTo>
                  <a:cubicBezTo>
                    <a:pt x="102046" y="81291"/>
                    <a:pt x="100056" y="86930"/>
                    <a:pt x="95411" y="90579"/>
                  </a:cubicBezTo>
                  <a:cubicBezTo>
                    <a:pt x="94748" y="86598"/>
                    <a:pt x="94084" y="82618"/>
                    <a:pt x="93089" y="78968"/>
                  </a:cubicBezTo>
                  <a:cubicBezTo>
                    <a:pt x="80151" y="38163"/>
                    <a:pt x="54938" y="9965"/>
                    <a:pt x="11479" y="1671"/>
                  </a:cubicBezTo>
                  <a:cubicBezTo>
                    <a:pt x="-464" y="-1315"/>
                    <a:pt x="-795" y="-1315"/>
                    <a:pt x="532" y="10297"/>
                  </a:cubicBezTo>
                  <a:cubicBezTo>
                    <a:pt x="3849" y="36173"/>
                    <a:pt x="14797" y="58400"/>
                    <a:pt x="35697" y="74656"/>
                  </a:cubicBezTo>
                  <a:cubicBezTo>
                    <a:pt x="50625" y="86267"/>
                    <a:pt x="67876" y="92570"/>
                    <a:pt x="86454" y="95887"/>
                  </a:cubicBezTo>
                  <a:cubicBezTo>
                    <a:pt x="91762" y="96883"/>
                    <a:pt x="93089" y="97878"/>
                    <a:pt x="90435" y="103186"/>
                  </a:cubicBezTo>
                  <a:cubicBezTo>
                    <a:pt x="84464" y="115460"/>
                    <a:pt x="80151" y="128399"/>
                    <a:pt x="76502" y="141669"/>
                  </a:cubicBezTo>
                  <a:cubicBezTo>
                    <a:pt x="74179" y="152616"/>
                    <a:pt x="71857" y="163564"/>
                    <a:pt x="69867" y="174511"/>
                  </a:cubicBezTo>
                  <a:cubicBezTo>
                    <a:pt x="68871" y="179488"/>
                    <a:pt x="69535" y="182473"/>
                    <a:pt x="75838" y="182805"/>
                  </a:cubicBezTo>
                  <a:cubicBezTo>
                    <a:pt x="80814" y="182805"/>
                    <a:pt x="84132" y="183469"/>
                    <a:pt x="85127" y="176834"/>
                  </a:cubicBezTo>
                  <a:cubicBezTo>
                    <a:pt x="86454" y="165223"/>
                    <a:pt x="89108" y="153611"/>
                    <a:pt x="92757" y="142664"/>
                  </a:cubicBezTo>
                  <a:cubicBezTo>
                    <a:pt x="98065" y="122427"/>
                    <a:pt x="106027" y="102854"/>
                    <a:pt x="118302" y="85935"/>
                  </a:cubicBezTo>
                  <a:cubicBezTo>
                    <a:pt x="133894" y="64371"/>
                    <a:pt x="154131" y="50438"/>
                    <a:pt x="181334" y="47784"/>
                  </a:cubicBezTo>
                  <a:cubicBezTo>
                    <a:pt x="184983" y="47452"/>
                    <a:pt x="186310" y="46457"/>
                    <a:pt x="186642" y="42476"/>
                  </a:cubicBezTo>
                  <a:cubicBezTo>
                    <a:pt x="187305" y="33851"/>
                    <a:pt x="184319" y="31197"/>
                    <a:pt x="176358" y="32524"/>
                  </a:cubicBezTo>
                  <a:close/>
                </a:path>
              </a:pathLst>
            </a:custGeom>
            <a:solidFill>
              <a:srgbClr val="47A267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F4549C5A-2BF3-43CB-8115-F0D6383BF211}"/>
              </a:ext>
            </a:extLst>
          </p:cNvPr>
          <p:cNvGrpSpPr/>
          <p:nvPr/>
        </p:nvGrpSpPr>
        <p:grpSpPr>
          <a:xfrm>
            <a:off x="5517976" y="3456157"/>
            <a:ext cx="556113" cy="1102414"/>
            <a:chOff x="4513211" y="4124289"/>
            <a:chExt cx="227247" cy="450485"/>
          </a:xfrm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FE50287E-A4C9-47C2-BE17-5C005151D9F3}"/>
                </a:ext>
              </a:extLst>
            </p:cNvPr>
            <p:cNvSpPr/>
            <p:nvPr/>
          </p:nvSpPr>
          <p:spPr>
            <a:xfrm>
              <a:off x="4513211" y="4219805"/>
              <a:ext cx="225588" cy="354969"/>
            </a:xfrm>
            <a:custGeom>
              <a:avLst/>
              <a:gdLst>
                <a:gd name="connsiteX0" fmla="*/ 211655 w 225588"/>
                <a:gd name="connsiteY0" fmla="*/ 195758 h 354969"/>
                <a:gd name="connsiteX1" fmla="*/ 184783 w 225588"/>
                <a:gd name="connsiteY1" fmla="*/ 145332 h 354969"/>
                <a:gd name="connsiteX2" fmla="*/ 140661 w 225588"/>
                <a:gd name="connsiteY2" fmla="*/ 22586 h 354969"/>
                <a:gd name="connsiteX3" fmla="*/ 117770 w 225588"/>
                <a:gd name="connsiteY3" fmla="*/ 359 h 354969"/>
                <a:gd name="connsiteX4" fmla="*/ 118434 w 225588"/>
                <a:gd name="connsiteY4" fmla="*/ 10311 h 354969"/>
                <a:gd name="connsiteX5" fmla="*/ 105164 w 225588"/>
                <a:gd name="connsiteY5" fmla="*/ 27 h 354969"/>
                <a:gd name="connsiteX6" fmla="*/ 83600 w 225588"/>
                <a:gd name="connsiteY6" fmla="*/ 21259 h 354969"/>
                <a:gd name="connsiteX7" fmla="*/ 57724 w 225588"/>
                <a:gd name="connsiteY7" fmla="*/ 93580 h 354969"/>
                <a:gd name="connsiteX8" fmla="*/ 21232 w 225588"/>
                <a:gd name="connsiteY8" fmla="*/ 179171 h 354969"/>
                <a:gd name="connsiteX9" fmla="*/ 0 w 225588"/>
                <a:gd name="connsiteY9" fmla="*/ 239549 h 354969"/>
                <a:gd name="connsiteX10" fmla="*/ 0 w 225588"/>
                <a:gd name="connsiteY10" fmla="*/ 277036 h 354969"/>
                <a:gd name="connsiteX11" fmla="*/ 42464 w 225588"/>
                <a:gd name="connsiteY11" fmla="*/ 340732 h 354969"/>
                <a:gd name="connsiteX12" fmla="*/ 120092 w 225588"/>
                <a:gd name="connsiteY12" fmla="*/ 354001 h 354969"/>
                <a:gd name="connsiteX13" fmla="*/ 120756 w 225588"/>
                <a:gd name="connsiteY13" fmla="*/ 353670 h 354969"/>
                <a:gd name="connsiteX14" fmla="*/ 210328 w 225588"/>
                <a:gd name="connsiteY14" fmla="*/ 312533 h 354969"/>
                <a:gd name="connsiteX15" fmla="*/ 211655 w 225588"/>
                <a:gd name="connsiteY15" fmla="*/ 195758 h 354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5588" h="354969">
                  <a:moveTo>
                    <a:pt x="211655" y="195758"/>
                  </a:moveTo>
                  <a:cubicBezTo>
                    <a:pt x="201702" y="179502"/>
                    <a:pt x="191418" y="163579"/>
                    <a:pt x="184783" y="145332"/>
                  </a:cubicBezTo>
                  <a:cubicBezTo>
                    <a:pt x="169855" y="104528"/>
                    <a:pt x="155258" y="63391"/>
                    <a:pt x="140661" y="22586"/>
                  </a:cubicBezTo>
                  <a:cubicBezTo>
                    <a:pt x="136680" y="11307"/>
                    <a:pt x="131372" y="1686"/>
                    <a:pt x="117770" y="359"/>
                  </a:cubicBezTo>
                  <a:cubicBezTo>
                    <a:pt x="118102" y="3676"/>
                    <a:pt x="118102" y="6994"/>
                    <a:pt x="118434" y="10311"/>
                  </a:cubicBezTo>
                  <a:cubicBezTo>
                    <a:pt x="113126" y="7989"/>
                    <a:pt x="110140" y="2349"/>
                    <a:pt x="105164" y="27"/>
                  </a:cubicBezTo>
                  <a:cubicBezTo>
                    <a:pt x="90567" y="-636"/>
                    <a:pt x="87249" y="10975"/>
                    <a:pt x="83600" y="21259"/>
                  </a:cubicBezTo>
                  <a:cubicBezTo>
                    <a:pt x="74975" y="45145"/>
                    <a:pt x="66349" y="69362"/>
                    <a:pt x="57724" y="93580"/>
                  </a:cubicBezTo>
                  <a:cubicBezTo>
                    <a:pt x="47108" y="122774"/>
                    <a:pt x="38814" y="152963"/>
                    <a:pt x="21232" y="179171"/>
                  </a:cubicBezTo>
                  <a:cubicBezTo>
                    <a:pt x="8957" y="197748"/>
                    <a:pt x="663" y="217322"/>
                    <a:pt x="0" y="239549"/>
                  </a:cubicBezTo>
                  <a:cubicBezTo>
                    <a:pt x="0" y="252155"/>
                    <a:pt x="0" y="264430"/>
                    <a:pt x="0" y="277036"/>
                  </a:cubicBezTo>
                  <a:cubicBezTo>
                    <a:pt x="2654" y="305898"/>
                    <a:pt x="19573" y="325803"/>
                    <a:pt x="42464" y="340732"/>
                  </a:cubicBezTo>
                  <a:cubicBezTo>
                    <a:pt x="66349" y="356324"/>
                    <a:pt x="93221" y="355992"/>
                    <a:pt x="120092" y="354001"/>
                  </a:cubicBezTo>
                  <a:cubicBezTo>
                    <a:pt x="120424" y="354001"/>
                    <a:pt x="120424" y="353670"/>
                    <a:pt x="120756" y="353670"/>
                  </a:cubicBezTo>
                  <a:cubicBezTo>
                    <a:pt x="156253" y="352674"/>
                    <a:pt x="187769" y="341727"/>
                    <a:pt x="210328" y="312533"/>
                  </a:cubicBezTo>
                  <a:cubicBezTo>
                    <a:pt x="234545" y="280354"/>
                    <a:pt x="234877" y="233909"/>
                    <a:pt x="211655" y="195758"/>
                  </a:cubicBezTo>
                  <a:close/>
                </a:path>
              </a:pathLst>
            </a:custGeom>
            <a:solidFill>
              <a:srgbClr val="D9E021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A4A6FEB4-1F95-44AA-B286-52D1933D8B5C}"/>
                </a:ext>
              </a:extLst>
            </p:cNvPr>
            <p:cNvSpPr/>
            <p:nvPr/>
          </p:nvSpPr>
          <p:spPr>
            <a:xfrm>
              <a:off x="4630981" y="4220164"/>
              <a:ext cx="109477" cy="351652"/>
            </a:xfrm>
            <a:custGeom>
              <a:avLst/>
              <a:gdLst>
                <a:gd name="connsiteX0" fmla="*/ 663 w 109476"/>
                <a:gd name="connsiteY0" fmla="*/ 12275 h 351651"/>
                <a:gd name="connsiteX1" fmla="*/ 0 w 109476"/>
                <a:gd name="connsiteY1" fmla="*/ 0 h 351651"/>
                <a:gd name="connsiteX2" fmla="*/ 22891 w 109476"/>
                <a:gd name="connsiteY2" fmla="*/ 22227 h 351651"/>
                <a:gd name="connsiteX3" fmla="*/ 67013 w 109476"/>
                <a:gd name="connsiteY3" fmla="*/ 144974 h 351651"/>
                <a:gd name="connsiteX4" fmla="*/ 93884 w 109476"/>
                <a:gd name="connsiteY4" fmla="*/ 195399 h 351651"/>
                <a:gd name="connsiteX5" fmla="*/ 92557 w 109476"/>
                <a:gd name="connsiteY5" fmla="*/ 311511 h 351651"/>
                <a:gd name="connsiteX6" fmla="*/ 663 w 109476"/>
                <a:gd name="connsiteY6" fmla="*/ 352979 h 351651"/>
                <a:gd name="connsiteX7" fmla="*/ 25544 w 109476"/>
                <a:gd name="connsiteY7" fmla="*/ 278004 h 351651"/>
                <a:gd name="connsiteX8" fmla="*/ 27535 w 109476"/>
                <a:gd name="connsiteY8" fmla="*/ 218953 h 351651"/>
                <a:gd name="connsiteX9" fmla="*/ 11943 w 109476"/>
                <a:gd name="connsiteY9" fmla="*/ 60378 h 351651"/>
                <a:gd name="connsiteX10" fmla="*/ 4976 w 109476"/>
                <a:gd name="connsiteY10" fmla="*/ 21564 h 351651"/>
                <a:gd name="connsiteX11" fmla="*/ 663 w 109476"/>
                <a:gd name="connsiteY11" fmla="*/ 12275 h 35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76" h="351651">
                  <a:moveTo>
                    <a:pt x="663" y="12275"/>
                  </a:moveTo>
                  <a:cubicBezTo>
                    <a:pt x="332" y="8294"/>
                    <a:pt x="332" y="3981"/>
                    <a:pt x="0" y="0"/>
                  </a:cubicBezTo>
                  <a:cubicBezTo>
                    <a:pt x="13602" y="1327"/>
                    <a:pt x="18910" y="10948"/>
                    <a:pt x="22891" y="22227"/>
                  </a:cubicBezTo>
                  <a:cubicBezTo>
                    <a:pt x="37487" y="63364"/>
                    <a:pt x="52084" y="104169"/>
                    <a:pt x="67013" y="144974"/>
                  </a:cubicBezTo>
                  <a:cubicBezTo>
                    <a:pt x="73648" y="162888"/>
                    <a:pt x="83932" y="179143"/>
                    <a:pt x="93884" y="195399"/>
                  </a:cubicBezTo>
                  <a:cubicBezTo>
                    <a:pt x="117107" y="233550"/>
                    <a:pt x="116775" y="279995"/>
                    <a:pt x="92557" y="311511"/>
                  </a:cubicBezTo>
                  <a:cubicBezTo>
                    <a:pt x="69667" y="341700"/>
                    <a:pt x="37156" y="352316"/>
                    <a:pt x="663" y="352979"/>
                  </a:cubicBezTo>
                  <a:cubicBezTo>
                    <a:pt x="16587" y="330420"/>
                    <a:pt x="21564" y="304544"/>
                    <a:pt x="25544" y="278004"/>
                  </a:cubicBezTo>
                  <a:cubicBezTo>
                    <a:pt x="28199" y="258431"/>
                    <a:pt x="27535" y="238526"/>
                    <a:pt x="27535" y="218953"/>
                  </a:cubicBezTo>
                  <a:cubicBezTo>
                    <a:pt x="27867" y="165542"/>
                    <a:pt x="20568" y="112794"/>
                    <a:pt x="11943" y="60378"/>
                  </a:cubicBezTo>
                  <a:cubicBezTo>
                    <a:pt x="9952" y="47440"/>
                    <a:pt x="7298" y="34502"/>
                    <a:pt x="4976" y="21564"/>
                  </a:cubicBezTo>
                  <a:cubicBezTo>
                    <a:pt x="4313" y="17914"/>
                    <a:pt x="3981" y="14597"/>
                    <a:pt x="663" y="12275"/>
                  </a:cubicBezTo>
                  <a:close/>
                </a:path>
              </a:pathLst>
            </a:custGeom>
            <a:solidFill>
              <a:srgbClr val="C2BB4A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C1B9AA6-A156-460D-A370-DF0C4006E8E1}"/>
                </a:ext>
              </a:extLst>
            </p:cNvPr>
            <p:cNvSpPr/>
            <p:nvPr/>
          </p:nvSpPr>
          <p:spPr>
            <a:xfrm>
              <a:off x="4561893" y="4124289"/>
              <a:ext cx="109477" cy="109477"/>
            </a:xfrm>
            <a:custGeom>
              <a:avLst/>
              <a:gdLst>
                <a:gd name="connsiteX0" fmla="*/ 63449 w 109476"/>
                <a:gd name="connsiteY0" fmla="*/ 56397 h 109476"/>
                <a:gd name="connsiteX1" fmla="*/ 111220 w 109476"/>
                <a:gd name="connsiteY1" fmla="*/ 0 h 109476"/>
                <a:gd name="connsiteX2" fmla="*/ 104917 w 109476"/>
                <a:gd name="connsiteY2" fmla="*/ 0 h 109476"/>
                <a:gd name="connsiteX3" fmla="*/ 104917 w 109476"/>
                <a:gd name="connsiteY3" fmla="*/ 1659 h 109476"/>
                <a:gd name="connsiteX4" fmla="*/ 94965 w 109476"/>
                <a:gd name="connsiteY4" fmla="*/ 3649 h 109476"/>
                <a:gd name="connsiteX5" fmla="*/ 52170 w 109476"/>
                <a:gd name="connsiteY5" fmla="*/ 53743 h 109476"/>
                <a:gd name="connsiteX6" fmla="*/ 7715 w 109476"/>
                <a:gd name="connsiteY6" fmla="*/ 19905 h 109476"/>
                <a:gd name="connsiteX7" fmla="*/ 85 w 109476"/>
                <a:gd name="connsiteY7" fmla="*/ 23222 h 109476"/>
                <a:gd name="connsiteX8" fmla="*/ 6388 w 109476"/>
                <a:gd name="connsiteY8" fmla="*/ 29194 h 109476"/>
                <a:gd name="connsiteX9" fmla="*/ 32265 w 109476"/>
                <a:gd name="connsiteY9" fmla="*/ 42795 h 109476"/>
                <a:gd name="connsiteX10" fmla="*/ 57146 w 109476"/>
                <a:gd name="connsiteY10" fmla="*/ 97534 h 109476"/>
                <a:gd name="connsiteX11" fmla="*/ 70084 w 109476"/>
                <a:gd name="connsiteY11" fmla="*/ 108481 h 109476"/>
                <a:gd name="connsiteX12" fmla="*/ 69420 w 109476"/>
                <a:gd name="connsiteY12" fmla="*/ 96207 h 109476"/>
                <a:gd name="connsiteX13" fmla="*/ 57477 w 109476"/>
                <a:gd name="connsiteY13" fmla="*/ 67013 h 109476"/>
                <a:gd name="connsiteX14" fmla="*/ 63449 w 109476"/>
                <a:gd name="connsiteY14" fmla="*/ 56397 h 109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9476" h="109476">
                  <a:moveTo>
                    <a:pt x="63449" y="56397"/>
                  </a:moveTo>
                  <a:cubicBezTo>
                    <a:pt x="91979" y="52084"/>
                    <a:pt x="110889" y="29526"/>
                    <a:pt x="111220" y="0"/>
                  </a:cubicBezTo>
                  <a:cubicBezTo>
                    <a:pt x="109230" y="0"/>
                    <a:pt x="106908" y="0"/>
                    <a:pt x="104917" y="0"/>
                  </a:cubicBezTo>
                  <a:cubicBezTo>
                    <a:pt x="104917" y="663"/>
                    <a:pt x="104917" y="1327"/>
                    <a:pt x="104917" y="1659"/>
                  </a:cubicBezTo>
                  <a:cubicBezTo>
                    <a:pt x="101600" y="1659"/>
                    <a:pt x="98282" y="2322"/>
                    <a:pt x="94965" y="3649"/>
                  </a:cubicBezTo>
                  <a:cubicBezTo>
                    <a:pt x="72406" y="13270"/>
                    <a:pt x="58141" y="29857"/>
                    <a:pt x="52170" y="53743"/>
                  </a:cubicBezTo>
                  <a:cubicBezTo>
                    <a:pt x="41554" y="36824"/>
                    <a:pt x="28615" y="23222"/>
                    <a:pt x="7715" y="19905"/>
                  </a:cubicBezTo>
                  <a:cubicBezTo>
                    <a:pt x="4398" y="19241"/>
                    <a:pt x="417" y="17583"/>
                    <a:pt x="85" y="23222"/>
                  </a:cubicBezTo>
                  <a:cubicBezTo>
                    <a:pt x="-578" y="28199"/>
                    <a:pt x="2739" y="28862"/>
                    <a:pt x="6388" y="29194"/>
                  </a:cubicBezTo>
                  <a:cubicBezTo>
                    <a:pt x="17004" y="30189"/>
                    <a:pt x="25298" y="35497"/>
                    <a:pt x="32265" y="42795"/>
                  </a:cubicBezTo>
                  <a:cubicBezTo>
                    <a:pt x="46530" y="58056"/>
                    <a:pt x="53828" y="76965"/>
                    <a:pt x="57146" y="97534"/>
                  </a:cubicBezTo>
                  <a:cubicBezTo>
                    <a:pt x="60131" y="102842"/>
                    <a:pt x="58141" y="113789"/>
                    <a:pt x="70084" y="108481"/>
                  </a:cubicBezTo>
                  <a:cubicBezTo>
                    <a:pt x="74728" y="104169"/>
                    <a:pt x="73401" y="100188"/>
                    <a:pt x="69420" y="96207"/>
                  </a:cubicBezTo>
                  <a:cubicBezTo>
                    <a:pt x="67430" y="85591"/>
                    <a:pt x="61790" y="76634"/>
                    <a:pt x="57477" y="67013"/>
                  </a:cubicBezTo>
                  <a:cubicBezTo>
                    <a:pt x="54160" y="59051"/>
                    <a:pt x="56482" y="57392"/>
                    <a:pt x="63449" y="56397"/>
                  </a:cubicBezTo>
                  <a:close/>
                </a:path>
              </a:pathLst>
            </a:custGeom>
            <a:solidFill>
              <a:srgbClr val="48A267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" name="Graphic 220">
            <a:extLst>
              <a:ext uri="{FF2B5EF4-FFF2-40B4-BE49-F238E27FC236}">
                <a16:creationId xmlns:a16="http://schemas.microsoft.com/office/drawing/2014/main" id="{9FB38A41-B561-48E7-A10A-BB945627D260}"/>
              </a:ext>
            </a:extLst>
          </p:cNvPr>
          <p:cNvGrpSpPr/>
          <p:nvPr/>
        </p:nvGrpSpPr>
        <p:grpSpPr>
          <a:xfrm>
            <a:off x="6445894" y="3362646"/>
            <a:ext cx="609786" cy="763104"/>
            <a:chOff x="5262562" y="2386012"/>
            <a:chExt cx="1666875" cy="2085975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736BFF0-32D8-4349-922C-CD68262820E4}"/>
                </a:ext>
              </a:extLst>
            </p:cNvPr>
            <p:cNvSpPr/>
            <p:nvPr/>
          </p:nvSpPr>
          <p:spPr>
            <a:xfrm>
              <a:off x="5262562" y="2797492"/>
              <a:ext cx="1657350" cy="1657350"/>
            </a:xfrm>
            <a:custGeom>
              <a:avLst/>
              <a:gdLst>
                <a:gd name="connsiteX0" fmla="*/ 1663065 w 1657350"/>
                <a:gd name="connsiteY0" fmla="*/ 831533 h 1657350"/>
                <a:gd name="connsiteX1" fmla="*/ 831533 w 1657350"/>
                <a:gd name="connsiteY1" fmla="*/ 1663065 h 1657350"/>
                <a:gd name="connsiteX2" fmla="*/ 0 w 1657350"/>
                <a:gd name="connsiteY2" fmla="*/ 831533 h 1657350"/>
                <a:gd name="connsiteX3" fmla="*/ 831533 w 1657350"/>
                <a:gd name="connsiteY3" fmla="*/ 0 h 1657350"/>
                <a:gd name="connsiteX4" fmla="*/ 1663065 w 1657350"/>
                <a:gd name="connsiteY4" fmla="*/ 831533 h 165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350" h="1657350">
                  <a:moveTo>
                    <a:pt x="1663065" y="831533"/>
                  </a:moveTo>
                  <a:cubicBezTo>
                    <a:pt x="1663065" y="1290775"/>
                    <a:pt x="1290775" y="1663065"/>
                    <a:pt x="831533" y="1663065"/>
                  </a:cubicBezTo>
                  <a:cubicBezTo>
                    <a:pt x="372290" y="1663065"/>
                    <a:pt x="0" y="1290775"/>
                    <a:pt x="0" y="831533"/>
                  </a:cubicBezTo>
                  <a:cubicBezTo>
                    <a:pt x="0" y="372290"/>
                    <a:pt x="372290" y="0"/>
                    <a:pt x="831533" y="0"/>
                  </a:cubicBezTo>
                  <a:cubicBezTo>
                    <a:pt x="1290775" y="0"/>
                    <a:pt x="1663065" y="372290"/>
                    <a:pt x="1663065" y="831533"/>
                  </a:cubicBezTo>
                  <a:close/>
                </a:path>
              </a:pathLst>
            </a:custGeom>
            <a:solidFill>
              <a:srgbClr val="FAA9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2156FF1-0CBB-491E-A910-82AC351D937E}"/>
                </a:ext>
              </a:extLst>
            </p:cNvPr>
            <p:cNvSpPr/>
            <p:nvPr/>
          </p:nvSpPr>
          <p:spPr>
            <a:xfrm>
              <a:off x="5660707" y="3044189"/>
              <a:ext cx="1257300" cy="1419225"/>
            </a:xfrm>
            <a:custGeom>
              <a:avLst/>
              <a:gdLst>
                <a:gd name="connsiteX0" fmla="*/ 1014413 w 1257300"/>
                <a:gd name="connsiteY0" fmla="*/ 0 h 1419225"/>
                <a:gd name="connsiteX1" fmla="*/ 773430 w 1257300"/>
                <a:gd name="connsiteY1" fmla="*/ 974407 h 1419225"/>
                <a:gd name="connsiteX2" fmla="*/ 0 w 1257300"/>
                <a:gd name="connsiteY2" fmla="*/ 1303973 h 1419225"/>
                <a:gd name="connsiteX3" fmla="*/ 433388 w 1257300"/>
                <a:gd name="connsiteY3" fmla="*/ 1425893 h 1419225"/>
                <a:gd name="connsiteX4" fmla="*/ 1264920 w 1257300"/>
                <a:gd name="connsiteY4" fmla="*/ 594360 h 1419225"/>
                <a:gd name="connsiteX5" fmla="*/ 1014413 w 1257300"/>
                <a:gd name="connsiteY5" fmla="*/ 0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7300" h="1419225">
                  <a:moveTo>
                    <a:pt x="1014413" y="0"/>
                  </a:moveTo>
                  <a:cubicBezTo>
                    <a:pt x="1141095" y="285750"/>
                    <a:pt x="1054418" y="679132"/>
                    <a:pt x="773430" y="974407"/>
                  </a:cubicBezTo>
                  <a:cubicBezTo>
                    <a:pt x="549593" y="1209675"/>
                    <a:pt x="256222" y="1323975"/>
                    <a:pt x="0" y="1303973"/>
                  </a:cubicBezTo>
                  <a:cubicBezTo>
                    <a:pt x="125730" y="1381125"/>
                    <a:pt x="274320" y="1425893"/>
                    <a:pt x="433388" y="1425893"/>
                  </a:cubicBezTo>
                  <a:cubicBezTo>
                    <a:pt x="892493" y="1425893"/>
                    <a:pt x="1264920" y="1053465"/>
                    <a:pt x="1264920" y="594360"/>
                  </a:cubicBezTo>
                  <a:cubicBezTo>
                    <a:pt x="1263968" y="360998"/>
                    <a:pt x="1168718" y="150495"/>
                    <a:pt x="1014413" y="0"/>
                  </a:cubicBezTo>
                  <a:close/>
                </a:path>
              </a:pathLst>
            </a:custGeom>
            <a:solidFill>
              <a:srgbClr val="F7931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71708FA0-79AE-42B3-B1BC-2A6FD1364AC0}"/>
                </a:ext>
              </a:extLst>
            </p:cNvPr>
            <p:cNvSpPr/>
            <p:nvPr/>
          </p:nvSpPr>
          <p:spPr>
            <a:xfrm>
              <a:off x="6091967" y="2386403"/>
              <a:ext cx="733425" cy="495300"/>
            </a:xfrm>
            <a:custGeom>
              <a:avLst/>
              <a:gdLst>
                <a:gd name="connsiteX0" fmla="*/ 2128 w 733425"/>
                <a:gd name="connsiteY0" fmla="*/ 437759 h 495300"/>
                <a:gd name="connsiteX1" fmla="*/ 99282 w 733425"/>
                <a:gd name="connsiteY1" fmla="*/ 138674 h 495300"/>
                <a:gd name="connsiteX2" fmla="*/ 268828 w 733425"/>
                <a:gd name="connsiteY2" fmla="*/ 8181 h 495300"/>
                <a:gd name="connsiteX3" fmla="*/ 305975 w 733425"/>
                <a:gd name="connsiteY3" fmla="*/ 15801 h 495300"/>
                <a:gd name="connsiteX4" fmla="*/ 286925 w 733425"/>
                <a:gd name="connsiteY4" fmla="*/ 65331 h 495300"/>
                <a:gd name="connsiteX5" fmla="*/ 89757 w 733425"/>
                <a:gd name="connsiteY5" fmla="*/ 313934 h 495300"/>
                <a:gd name="connsiteX6" fmla="*/ 347885 w 733425"/>
                <a:gd name="connsiteY6" fmla="*/ 180584 h 495300"/>
                <a:gd name="connsiteX7" fmla="*/ 420275 w 733425"/>
                <a:gd name="connsiteY7" fmla="*/ 179631 h 495300"/>
                <a:gd name="connsiteX8" fmla="*/ 732695 w 733425"/>
                <a:gd name="connsiteY8" fmla="*/ 294884 h 495300"/>
                <a:gd name="connsiteX9" fmla="*/ 735553 w 733425"/>
                <a:gd name="connsiteY9" fmla="*/ 297741 h 495300"/>
                <a:gd name="connsiteX10" fmla="*/ 732695 w 733425"/>
                <a:gd name="connsiteY10" fmla="*/ 301551 h 495300"/>
                <a:gd name="connsiteX11" fmla="*/ 109760 w 733425"/>
                <a:gd name="connsiteY11" fmla="*/ 336794 h 495300"/>
                <a:gd name="connsiteX12" fmla="*/ 78328 w 733425"/>
                <a:gd name="connsiteY12" fmla="*/ 340604 h 495300"/>
                <a:gd name="connsiteX13" fmla="*/ 63087 w 733425"/>
                <a:gd name="connsiteY13" fmla="*/ 444426 h 495300"/>
                <a:gd name="connsiteX14" fmla="*/ 59278 w 733425"/>
                <a:gd name="connsiteY14" fmla="*/ 477764 h 495300"/>
                <a:gd name="connsiteX15" fmla="*/ 25940 w 733425"/>
                <a:gd name="connsiteY15" fmla="*/ 500624 h 495300"/>
                <a:gd name="connsiteX16" fmla="*/ 222 w 733425"/>
                <a:gd name="connsiteY16" fmla="*/ 475859 h 495300"/>
                <a:gd name="connsiteX17" fmla="*/ 2128 w 733425"/>
                <a:gd name="connsiteY17" fmla="*/ 437759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33425" h="495300">
                  <a:moveTo>
                    <a:pt x="2128" y="437759"/>
                  </a:moveTo>
                  <a:cubicBezTo>
                    <a:pt x="18320" y="332984"/>
                    <a:pt x="39275" y="229161"/>
                    <a:pt x="99282" y="138674"/>
                  </a:cubicBezTo>
                  <a:cubicBezTo>
                    <a:pt x="141193" y="75809"/>
                    <a:pt x="195485" y="30089"/>
                    <a:pt x="268828" y="8181"/>
                  </a:cubicBezTo>
                  <a:cubicBezTo>
                    <a:pt x="281210" y="4371"/>
                    <a:pt x="300260" y="-11821"/>
                    <a:pt x="305975" y="15801"/>
                  </a:cubicBezTo>
                  <a:cubicBezTo>
                    <a:pt x="309785" y="34851"/>
                    <a:pt x="315500" y="52949"/>
                    <a:pt x="286925" y="65331"/>
                  </a:cubicBezTo>
                  <a:cubicBezTo>
                    <a:pt x="177387" y="111051"/>
                    <a:pt x="125953" y="176774"/>
                    <a:pt x="89757" y="313934"/>
                  </a:cubicBezTo>
                  <a:cubicBezTo>
                    <a:pt x="170720" y="247259"/>
                    <a:pt x="254540" y="203444"/>
                    <a:pt x="347885" y="180584"/>
                  </a:cubicBezTo>
                  <a:cubicBezTo>
                    <a:pt x="371697" y="170106"/>
                    <a:pt x="396462" y="171059"/>
                    <a:pt x="420275" y="179631"/>
                  </a:cubicBezTo>
                  <a:cubicBezTo>
                    <a:pt x="528860" y="207254"/>
                    <a:pt x="626015" y="264404"/>
                    <a:pt x="732695" y="294884"/>
                  </a:cubicBezTo>
                  <a:cubicBezTo>
                    <a:pt x="733648" y="294884"/>
                    <a:pt x="735553" y="296789"/>
                    <a:pt x="735553" y="297741"/>
                  </a:cubicBezTo>
                  <a:cubicBezTo>
                    <a:pt x="735553" y="298694"/>
                    <a:pt x="733648" y="300599"/>
                    <a:pt x="732695" y="301551"/>
                  </a:cubicBezTo>
                  <a:cubicBezTo>
                    <a:pt x="526955" y="356796"/>
                    <a:pt x="320262" y="372036"/>
                    <a:pt x="109760" y="336794"/>
                  </a:cubicBezTo>
                  <a:cubicBezTo>
                    <a:pt x="98330" y="334889"/>
                    <a:pt x="87853" y="331079"/>
                    <a:pt x="78328" y="340604"/>
                  </a:cubicBezTo>
                  <a:cubicBezTo>
                    <a:pt x="73565" y="374894"/>
                    <a:pt x="67850" y="410136"/>
                    <a:pt x="63087" y="444426"/>
                  </a:cubicBezTo>
                  <a:cubicBezTo>
                    <a:pt x="62135" y="455856"/>
                    <a:pt x="59278" y="466334"/>
                    <a:pt x="59278" y="477764"/>
                  </a:cubicBezTo>
                  <a:cubicBezTo>
                    <a:pt x="59278" y="501576"/>
                    <a:pt x="42132" y="500624"/>
                    <a:pt x="25940" y="500624"/>
                  </a:cubicBezTo>
                  <a:cubicBezTo>
                    <a:pt x="8795" y="500624"/>
                    <a:pt x="-1682" y="495861"/>
                    <a:pt x="222" y="475859"/>
                  </a:cubicBezTo>
                  <a:cubicBezTo>
                    <a:pt x="3080" y="463476"/>
                    <a:pt x="2128" y="451094"/>
                    <a:pt x="2128" y="437759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" name="Graphic 225">
            <a:extLst>
              <a:ext uri="{FF2B5EF4-FFF2-40B4-BE49-F238E27FC236}">
                <a16:creationId xmlns:a16="http://schemas.microsoft.com/office/drawing/2014/main" id="{0EB174BB-F96A-4351-922F-F8A504B789FE}"/>
              </a:ext>
            </a:extLst>
          </p:cNvPr>
          <p:cNvGrpSpPr/>
          <p:nvPr/>
        </p:nvGrpSpPr>
        <p:grpSpPr>
          <a:xfrm>
            <a:off x="6121854" y="2428562"/>
            <a:ext cx="705979" cy="791986"/>
            <a:chOff x="8270599" y="197160"/>
            <a:chExt cx="1876425" cy="2105025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29B309D-F952-4242-8110-4356537DA464}"/>
                </a:ext>
              </a:extLst>
            </p:cNvPr>
            <p:cNvSpPr/>
            <p:nvPr/>
          </p:nvSpPr>
          <p:spPr>
            <a:xfrm>
              <a:off x="8270793" y="1478709"/>
              <a:ext cx="838200" cy="800100"/>
            </a:xfrm>
            <a:custGeom>
              <a:avLst/>
              <a:gdLst>
                <a:gd name="connsiteX0" fmla="*/ 743709 w 838200"/>
                <a:gd name="connsiteY0" fmla="*/ 89099 h 800100"/>
                <a:gd name="connsiteX1" fmla="*/ 482724 w 838200"/>
                <a:gd name="connsiteY1" fmla="*/ 74811 h 800100"/>
                <a:gd name="connsiteX2" fmla="*/ 425574 w 838200"/>
                <a:gd name="connsiteY2" fmla="*/ 65286 h 800100"/>
                <a:gd name="connsiteX3" fmla="*/ 181734 w 838200"/>
                <a:gd name="connsiteY3" fmla="*/ 29091 h 800100"/>
                <a:gd name="connsiteX4" fmla="*/ 1711 w 838200"/>
                <a:gd name="connsiteY4" fmla="*/ 402471 h 800100"/>
                <a:gd name="connsiteX5" fmla="*/ 459864 w 838200"/>
                <a:gd name="connsiteY5" fmla="*/ 800616 h 800100"/>
                <a:gd name="connsiteX6" fmla="*/ 846579 w 838200"/>
                <a:gd name="connsiteY6" fmla="*/ 332939 h 800100"/>
                <a:gd name="connsiteX7" fmla="*/ 743709 w 838200"/>
                <a:gd name="connsiteY7" fmla="*/ 89099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8200" h="800100">
                  <a:moveTo>
                    <a:pt x="743709" y="89099"/>
                  </a:moveTo>
                  <a:cubicBezTo>
                    <a:pt x="609406" y="16709"/>
                    <a:pt x="581784" y="78621"/>
                    <a:pt x="482724" y="74811"/>
                  </a:cubicBezTo>
                  <a:lnTo>
                    <a:pt x="425574" y="65286"/>
                  </a:lnTo>
                  <a:cubicBezTo>
                    <a:pt x="332229" y="36711"/>
                    <a:pt x="336039" y="-42346"/>
                    <a:pt x="181734" y="29091"/>
                  </a:cubicBezTo>
                  <a:cubicBezTo>
                    <a:pt x="43621" y="112911"/>
                    <a:pt x="-10671" y="252929"/>
                    <a:pt x="1711" y="402471"/>
                  </a:cubicBezTo>
                  <a:cubicBezTo>
                    <a:pt x="21714" y="641549"/>
                    <a:pt x="226501" y="819666"/>
                    <a:pt x="459864" y="800616"/>
                  </a:cubicBezTo>
                  <a:cubicBezTo>
                    <a:pt x="693226" y="781566"/>
                    <a:pt x="853246" y="589161"/>
                    <a:pt x="846579" y="332939"/>
                  </a:cubicBezTo>
                  <a:cubicBezTo>
                    <a:pt x="842769" y="193874"/>
                    <a:pt x="808479" y="132914"/>
                    <a:pt x="743709" y="89099"/>
                  </a:cubicBezTo>
                  <a:close/>
                </a:path>
              </a:pathLst>
            </a:custGeom>
            <a:solidFill>
              <a:srgbClr val="ED7D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33646EE-1E3B-4489-9735-1F286D08E621}"/>
                </a:ext>
              </a:extLst>
            </p:cNvPr>
            <p:cNvSpPr/>
            <p:nvPr/>
          </p:nvSpPr>
          <p:spPr>
            <a:xfrm>
              <a:off x="8679222" y="1541138"/>
              <a:ext cx="438150" cy="733425"/>
            </a:xfrm>
            <a:custGeom>
              <a:avLst/>
              <a:gdLst>
                <a:gd name="connsiteX0" fmla="*/ 431482 w 438150"/>
                <a:gd name="connsiteY0" fmla="*/ 417195 h 733425"/>
                <a:gd name="connsiteX1" fmla="*/ 140970 w 438150"/>
                <a:gd name="connsiteY1" fmla="*/ 722947 h 733425"/>
                <a:gd name="connsiteX2" fmla="*/ 0 w 438150"/>
                <a:gd name="connsiteY2" fmla="*/ 737235 h 733425"/>
                <a:gd name="connsiteX3" fmla="*/ 261938 w 438150"/>
                <a:gd name="connsiteY3" fmla="*/ 367665 h 733425"/>
                <a:gd name="connsiteX4" fmla="*/ 293370 w 438150"/>
                <a:gd name="connsiteY4" fmla="*/ 134302 h 733425"/>
                <a:gd name="connsiteX5" fmla="*/ 275273 w 438150"/>
                <a:gd name="connsiteY5" fmla="*/ 0 h 733425"/>
                <a:gd name="connsiteX6" fmla="*/ 340995 w 438150"/>
                <a:gd name="connsiteY6" fmla="*/ 30480 h 733425"/>
                <a:gd name="connsiteX7" fmla="*/ 431482 w 438150"/>
                <a:gd name="connsiteY7" fmla="*/ 417195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150" h="733425">
                  <a:moveTo>
                    <a:pt x="431482" y="417195"/>
                  </a:moveTo>
                  <a:cubicBezTo>
                    <a:pt x="388620" y="569595"/>
                    <a:pt x="294323" y="675322"/>
                    <a:pt x="140970" y="722947"/>
                  </a:cubicBezTo>
                  <a:cubicBezTo>
                    <a:pt x="95250" y="737235"/>
                    <a:pt x="47625" y="740093"/>
                    <a:pt x="0" y="737235"/>
                  </a:cubicBezTo>
                  <a:cubicBezTo>
                    <a:pt x="145733" y="653415"/>
                    <a:pt x="222885" y="531495"/>
                    <a:pt x="261938" y="367665"/>
                  </a:cubicBezTo>
                  <a:cubicBezTo>
                    <a:pt x="280988" y="287655"/>
                    <a:pt x="292417" y="220980"/>
                    <a:pt x="293370" y="134302"/>
                  </a:cubicBezTo>
                  <a:cubicBezTo>
                    <a:pt x="294323" y="105727"/>
                    <a:pt x="292417" y="80010"/>
                    <a:pt x="275273" y="0"/>
                  </a:cubicBezTo>
                  <a:cubicBezTo>
                    <a:pt x="291465" y="6667"/>
                    <a:pt x="324803" y="23813"/>
                    <a:pt x="340995" y="30480"/>
                  </a:cubicBezTo>
                  <a:cubicBezTo>
                    <a:pt x="408623" y="71438"/>
                    <a:pt x="463867" y="185738"/>
                    <a:pt x="431482" y="417195"/>
                  </a:cubicBezTo>
                  <a:close/>
                </a:path>
              </a:pathLst>
            </a:custGeom>
            <a:solidFill>
              <a:srgbClr val="CD4E4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25A7F41-73DD-4911-BD0A-DFABC317CB10}"/>
                </a:ext>
              </a:extLst>
            </p:cNvPr>
            <p:cNvSpPr/>
            <p:nvPr/>
          </p:nvSpPr>
          <p:spPr>
            <a:xfrm>
              <a:off x="9295101" y="1516109"/>
              <a:ext cx="838200" cy="781050"/>
            </a:xfrm>
            <a:custGeom>
              <a:avLst/>
              <a:gdLst>
                <a:gd name="connsiteX0" fmla="*/ 677615 w 838200"/>
                <a:gd name="connsiteY0" fmla="*/ 13598 h 781050"/>
                <a:gd name="connsiteX1" fmla="*/ 420440 w 838200"/>
                <a:gd name="connsiteY1" fmla="*/ 56461 h 781050"/>
                <a:gd name="connsiteX2" fmla="*/ 362338 w 838200"/>
                <a:gd name="connsiteY2" fmla="*/ 60271 h 781050"/>
                <a:gd name="connsiteX3" fmla="*/ 116593 w 838200"/>
                <a:gd name="connsiteY3" fmla="*/ 78368 h 781050"/>
                <a:gd name="connsiteX4" fmla="*/ 21343 w 838200"/>
                <a:gd name="connsiteY4" fmla="*/ 481276 h 781050"/>
                <a:gd name="connsiteX5" fmla="*/ 554743 w 838200"/>
                <a:gd name="connsiteY5" fmla="*/ 770836 h 781050"/>
                <a:gd name="connsiteX6" fmla="*/ 830968 w 838200"/>
                <a:gd name="connsiteY6" fmla="*/ 230768 h 781050"/>
                <a:gd name="connsiteX7" fmla="*/ 677615 w 838200"/>
                <a:gd name="connsiteY7" fmla="*/ 13598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8200" h="781050">
                  <a:moveTo>
                    <a:pt x="677615" y="13598"/>
                  </a:moveTo>
                  <a:cubicBezTo>
                    <a:pt x="530931" y="-28312"/>
                    <a:pt x="517595" y="38363"/>
                    <a:pt x="420440" y="56461"/>
                  </a:cubicBezTo>
                  <a:lnTo>
                    <a:pt x="362338" y="60271"/>
                  </a:lnTo>
                  <a:cubicBezTo>
                    <a:pt x="264231" y="52651"/>
                    <a:pt x="251848" y="-25454"/>
                    <a:pt x="116593" y="78368"/>
                  </a:cubicBezTo>
                  <a:cubicBezTo>
                    <a:pt x="-565" y="189811"/>
                    <a:pt x="-23425" y="338401"/>
                    <a:pt x="21343" y="481276"/>
                  </a:cubicBezTo>
                  <a:cubicBezTo>
                    <a:pt x="91828" y="709876"/>
                    <a:pt x="330906" y="839416"/>
                    <a:pt x="554743" y="770836"/>
                  </a:cubicBezTo>
                  <a:cubicBezTo>
                    <a:pt x="778581" y="702256"/>
                    <a:pt x="892881" y="479371"/>
                    <a:pt x="830968" y="230768"/>
                  </a:cubicBezTo>
                  <a:cubicBezTo>
                    <a:pt x="796678" y="94561"/>
                    <a:pt x="750006" y="42173"/>
                    <a:pt x="677615" y="13598"/>
                  </a:cubicBezTo>
                  <a:close/>
                </a:path>
              </a:pathLst>
            </a:custGeom>
            <a:solidFill>
              <a:srgbClr val="ED7D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3BC0D6D-C1A2-41FD-8559-FD8BDA62ECCF}"/>
                </a:ext>
              </a:extLst>
            </p:cNvPr>
            <p:cNvSpPr/>
            <p:nvPr/>
          </p:nvSpPr>
          <p:spPr>
            <a:xfrm>
              <a:off x="9799362" y="1517325"/>
              <a:ext cx="342900" cy="771525"/>
            </a:xfrm>
            <a:custGeom>
              <a:avLst/>
              <a:gdLst>
                <a:gd name="connsiteX0" fmla="*/ 351472 w 342900"/>
                <a:gd name="connsiteY0" fmla="*/ 373380 h 771525"/>
                <a:gd name="connsiteX1" fmla="*/ 134303 w 342900"/>
                <a:gd name="connsiteY1" fmla="*/ 735330 h 771525"/>
                <a:gd name="connsiteX2" fmla="*/ 0 w 342900"/>
                <a:gd name="connsiteY2" fmla="*/ 780097 h 771525"/>
                <a:gd name="connsiteX3" fmla="*/ 175260 w 342900"/>
                <a:gd name="connsiteY3" fmla="*/ 361950 h 771525"/>
                <a:gd name="connsiteX4" fmla="*/ 155258 w 342900"/>
                <a:gd name="connsiteY4" fmla="*/ 126682 h 771525"/>
                <a:gd name="connsiteX5" fmla="*/ 108585 w 342900"/>
                <a:gd name="connsiteY5" fmla="*/ 0 h 771525"/>
                <a:gd name="connsiteX6" fmla="*/ 179070 w 342900"/>
                <a:gd name="connsiteY6" fmla="*/ 15240 h 771525"/>
                <a:gd name="connsiteX7" fmla="*/ 351472 w 342900"/>
                <a:gd name="connsiteY7" fmla="*/ 373380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900" h="771525">
                  <a:moveTo>
                    <a:pt x="351472" y="373380"/>
                  </a:moveTo>
                  <a:cubicBezTo>
                    <a:pt x="341947" y="531495"/>
                    <a:pt x="274320" y="655320"/>
                    <a:pt x="134303" y="735330"/>
                  </a:cubicBezTo>
                  <a:cubicBezTo>
                    <a:pt x="92392" y="759143"/>
                    <a:pt x="46672" y="772477"/>
                    <a:pt x="0" y="780097"/>
                  </a:cubicBezTo>
                  <a:cubicBezTo>
                    <a:pt x="124778" y="666750"/>
                    <a:pt x="173355" y="530543"/>
                    <a:pt x="175260" y="361950"/>
                  </a:cubicBezTo>
                  <a:cubicBezTo>
                    <a:pt x="176213" y="280035"/>
                    <a:pt x="172403" y="211455"/>
                    <a:pt x="155258" y="126682"/>
                  </a:cubicBezTo>
                  <a:cubicBezTo>
                    <a:pt x="149542" y="99060"/>
                    <a:pt x="141922" y="74295"/>
                    <a:pt x="108585" y="0"/>
                  </a:cubicBezTo>
                  <a:cubicBezTo>
                    <a:pt x="125730" y="3810"/>
                    <a:pt x="162878" y="12382"/>
                    <a:pt x="179070" y="15240"/>
                  </a:cubicBezTo>
                  <a:cubicBezTo>
                    <a:pt x="254317" y="40957"/>
                    <a:pt x="332422" y="140017"/>
                    <a:pt x="351472" y="373380"/>
                  </a:cubicBezTo>
                  <a:close/>
                </a:path>
              </a:pathLst>
            </a:custGeom>
            <a:solidFill>
              <a:srgbClr val="CD4E4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5C6D689-D46B-4067-8FDC-85146780C13A}"/>
                </a:ext>
              </a:extLst>
            </p:cNvPr>
            <p:cNvSpPr/>
            <p:nvPr/>
          </p:nvSpPr>
          <p:spPr>
            <a:xfrm>
              <a:off x="8915997" y="1038449"/>
              <a:ext cx="619125" cy="590550"/>
            </a:xfrm>
            <a:custGeom>
              <a:avLst/>
              <a:gdLst>
                <a:gd name="connsiteX0" fmla="*/ 569039 w 619125"/>
                <a:gd name="connsiteY0" fmla="*/ 109306 h 590550"/>
                <a:gd name="connsiteX1" fmla="*/ 381397 w 619125"/>
                <a:gd name="connsiteY1" fmla="*/ 74063 h 590550"/>
                <a:gd name="connsiteX2" fmla="*/ 340439 w 619125"/>
                <a:gd name="connsiteY2" fmla="*/ 61681 h 590550"/>
                <a:gd name="connsiteX3" fmla="*/ 167084 w 619125"/>
                <a:gd name="connsiteY3" fmla="*/ 12151 h 590550"/>
                <a:gd name="connsiteX4" fmla="*/ 397 w 619125"/>
                <a:gd name="connsiteY4" fmla="*/ 265516 h 590550"/>
                <a:gd name="connsiteX5" fmla="*/ 294719 w 619125"/>
                <a:gd name="connsiteY5" fmla="*/ 597938 h 590550"/>
                <a:gd name="connsiteX6" fmla="*/ 620474 w 619125"/>
                <a:gd name="connsiteY6" fmla="*/ 295996 h 590550"/>
                <a:gd name="connsiteX7" fmla="*/ 569039 w 619125"/>
                <a:gd name="connsiteY7" fmla="*/ 109306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125" h="590550">
                  <a:moveTo>
                    <a:pt x="569039" y="109306"/>
                  </a:moveTo>
                  <a:cubicBezTo>
                    <a:pt x="478552" y="43583"/>
                    <a:pt x="451882" y="86446"/>
                    <a:pt x="381397" y="74063"/>
                  </a:cubicBezTo>
                  <a:lnTo>
                    <a:pt x="340439" y="61681"/>
                  </a:lnTo>
                  <a:cubicBezTo>
                    <a:pt x="274717" y="32153"/>
                    <a:pt x="285194" y="-24997"/>
                    <a:pt x="167084" y="12151"/>
                  </a:cubicBezTo>
                  <a:cubicBezTo>
                    <a:pt x="58499" y="59776"/>
                    <a:pt x="6112" y="155978"/>
                    <a:pt x="397" y="265516"/>
                  </a:cubicBezTo>
                  <a:cubicBezTo>
                    <a:pt x="-8176" y="440776"/>
                    <a:pt x="123269" y="589366"/>
                    <a:pt x="294719" y="597938"/>
                  </a:cubicBezTo>
                  <a:cubicBezTo>
                    <a:pt x="466169" y="606511"/>
                    <a:pt x="600472" y="481733"/>
                    <a:pt x="620474" y="295996"/>
                  </a:cubicBezTo>
                  <a:cubicBezTo>
                    <a:pt x="630952" y="195031"/>
                    <a:pt x="611902" y="147406"/>
                    <a:pt x="569039" y="109306"/>
                  </a:cubicBezTo>
                  <a:close/>
                </a:path>
              </a:pathLst>
            </a:custGeom>
            <a:solidFill>
              <a:srgbClr val="ED7D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B93B020-73E1-476E-8E99-F24498BFC1FF}"/>
                </a:ext>
              </a:extLst>
            </p:cNvPr>
            <p:cNvSpPr/>
            <p:nvPr/>
          </p:nvSpPr>
          <p:spPr>
            <a:xfrm>
              <a:off x="9173569" y="1122037"/>
              <a:ext cx="361950" cy="514350"/>
            </a:xfrm>
            <a:custGeom>
              <a:avLst/>
              <a:gdLst>
                <a:gd name="connsiteX0" fmla="*/ 343852 w 361950"/>
                <a:gd name="connsiteY0" fmla="*/ 318135 h 514350"/>
                <a:gd name="connsiteX1" fmla="*/ 103822 w 361950"/>
                <a:gd name="connsiteY1" fmla="*/ 512445 h 514350"/>
                <a:gd name="connsiteX2" fmla="*/ 0 w 361950"/>
                <a:gd name="connsiteY2" fmla="*/ 509588 h 514350"/>
                <a:gd name="connsiteX3" fmla="*/ 225742 w 361950"/>
                <a:gd name="connsiteY3" fmla="*/ 265748 h 514350"/>
                <a:gd name="connsiteX4" fmla="*/ 271463 w 361950"/>
                <a:gd name="connsiteY4" fmla="*/ 99060 h 514350"/>
                <a:gd name="connsiteX5" fmla="*/ 271463 w 361950"/>
                <a:gd name="connsiteY5" fmla="*/ 0 h 514350"/>
                <a:gd name="connsiteX6" fmla="*/ 316230 w 361950"/>
                <a:gd name="connsiteY6" fmla="*/ 28575 h 514350"/>
                <a:gd name="connsiteX7" fmla="*/ 343852 w 361950"/>
                <a:gd name="connsiteY7" fmla="*/ 318135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1950" h="514350">
                  <a:moveTo>
                    <a:pt x="343852" y="318135"/>
                  </a:moveTo>
                  <a:cubicBezTo>
                    <a:pt x="298132" y="424815"/>
                    <a:pt x="220027" y="492443"/>
                    <a:pt x="103822" y="512445"/>
                  </a:cubicBezTo>
                  <a:cubicBezTo>
                    <a:pt x="69532" y="518160"/>
                    <a:pt x="34290" y="516255"/>
                    <a:pt x="0" y="509588"/>
                  </a:cubicBezTo>
                  <a:cubicBezTo>
                    <a:pt x="114300" y="462915"/>
                    <a:pt x="181927" y="381000"/>
                    <a:pt x="225742" y="265748"/>
                  </a:cubicBezTo>
                  <a:cubicBezTo>
                    <a:pt x="246697" y="209550"/>
                    <a:pt x="261938" y="161925"/>
                    <a:pt x="271463" y="99060"/>
                  </a:cubicBezTo>
                  <a:cubicBezTo>
                    <a:pt x="274320" y="78105"/>
                    <a:pt x="275272" y="60008"/>
                    <a:pt x="271463" y="0"/>
                  </a:cubicBezTo>
                  <a:cubicBezTo>
                    <a:pt x="281940" y="6668"/>
                    <a:pt x="305753" y="21908"/>
                    <a:pt x="316230" y="28575"/>
                  </a:cubicBezTo>
                  <a:cubicBezTo>
                    <a:pt x="360045" y="65723"/>
                    <a:pt x="389572" y="153352"/>
                    <a:pt x="343852" y="318135"/>
                  </a:cubicBezTo>
                  <a:close/>
                </a:path>
              </a:pathLst>
            </a:custGeom>
            <a:solidFill>
              <a:srgbClr val="CD4E4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5E0E9D01-3C24-48DF-8D2E-9346D8FABCC6}"/>
                </a:ext>
              </a:extLst>
            </p:cNvPr>
            <p:cNvSpPr/>
            <p:nvPr/>
          </p:nvSpPr>
          <p:spPr>
            <a:xfrm>
              <a:off x="8721948" y="197122"/>
              <a:ext cx="1000125" cy="1438275"/>
            </a:xfrm>
            <a:custGeom>
              <a:avLst/>
              <a:gdLst>
                <a:gd name="connsiteX0" fmla="*/ 954541 w 1000125"/>
                <a:gd name="connsiteY0" fmla="*/ 1300200 h 1438275"/>
                <a:gd name="connsiteX1" fmla="*/ 764994 w 1000125"/>
                <a:gd name="connsiteY1" fmla="*/ 640118 h 1438275"/>
                <a:gd name="connsiteX2" fmla="*/ 686889 w 1000125"/>
                <a:gd name="connsiteY2" fmla="*/ 551535 h 1438275"/>
                <a:gd name="connsiteX3" fmla="*/ 558301 w 1000125"/>
                <a:gd name="connsiteY3" fmla="*/ 434378 h 1438275"/>
                <a:gd name="connsiteX4" fmla="*/ 477339 w 1000125"/>
                <a:gd name="connsiteY4" fmla="*/ 410565 h 1438275"/>
                <a:gd name="connsiteX5" fmla="*/ 533536 w 1000125"/>
                <a:gd name="connsiteY5" fmla="*/ 521055 h 1438275"/>
                <a:gd name="connsiteX6" fmla="*/ 596401 w 1000125"/>
                <a:gd name="connsiteY6" fmla="*/ 820140 h 1438275"/>
                <a:gd name="connsiteX7" fmla="*/ 596401 w 1000125"/>
                <a:gd name="connsiteY7" fmla="*/ 935393 h 1438275"/>
                <a:gd name="connsiteX8" fmla="*/ 567826 w 1000125"/>
                <a:gd name="connsiteY8" fmla="*/ 968730 h 1438275"/>
                <a:gd name="connsiteX9" fmla="*/ 545919 w 1000125"/>
                <a:gd name="connsiteY9" fmla="*/ 931583 h 1438275"/>
                <a:gd name="connsiteX10" fmla="*/ 547824 w 1000125"/>
                <a:gd name="connsiteY10" fmla="*/ 880148 h 1438275"/>
                <a:gd name="connsiteX11" fmla="*/ 488769 w 1000125"/>
                <a:gd name="connsiteY11" fmla="*/ 556298 h 1438275"/>
                <a:gd name="connsiteX12" fmla="*/ 437334 w 1000125"/>
                <a:gd name="connsiteY12" fmla="*/ 452475 h 1438275"/>
                <a:gd name="connsiteX13" fmla="*/ 345894 w 1000125"/>
                <a:gd name="connsiteY13" fmla="*/ 512483 h 1438275"/>
                <a:gd name="connsiteX14" fmla="*/ 136344 w 1000125"/>
                <a:gd name="connsiteY14" fmla="*/ 816330 h 1438275"/>
                <a:gd name="connsiteX15" fmla="*/ 76336 w 1000125"/>
                <a:gd name="connsiteY15" fmla="*/ 1021118 h 1438275"/>
                <a:gd name="connsiteX16" fmla="*/ 58239 w 1000125"/>
                <a:gd name="connsiteY16" fmla="*/ 1309725 h 1438275"/>
                <a:gd name="connsiteX17" fmla="*/ 29664 w 1000125"/>
                <a:gd name="connsiteY17" fmla="*/ 1443075 h 1438275"/>
                <a:gd name="connsiteX18" fmla="*/ 1089 w 1000125"/>
                <a:gd name="connsiteY18" fmla="*/ 1345920 h 1438275"/>
                <a:gd name="connsiteX19" fmla="*/ 9661 w 1000125"/>
                <a:gd name="connsiteY19" fmla="*/ 1103985 h 1438275"/>
                <a:gd name="connsiteX20" fmla="*/ 43951 w 1000125"/>
                <a:gd name="connsiteY20" fmla="*/ 905865 h 1438275"/>
                <a:gd name="connsiteX21" fmla="*/ 303031 w 1000125"/>
                <a:gd name="connsiteY21" fmla="*/ 471525 h 1438275"/>
                <a:gd name="connsiteX22" fmla="*/ 419236 w 1000125"/>
                <a:gd name="connsiteY22" fmla="*/ 368655 h 1438275"/>
                <a:gd name="connsiteX23" fmla="*/ 458289 w 1000125"/>
                <a:gd name="connsiteY23" fmla="*/ 334365 h 1438275"/>
                <a:gd name="connsiteX24" fmla="*/ 475434 w 1000125"/>
                <a:gd name="connsiteY24" fmla="*/ 36233 h 1438275"/>
                <a:gd name="connsiteX25" fmla="*/ 510676 w 1000125"/>
                <a:gd name="connsiteY25" fmla="*/ 38 h 1438275"/>
                <a:gd name="connsiteX26" fmla="*/ 544014 w 1000125"/>
                <a:gd name="connsiteY26" fmla="*/ 42900 h 1438275"/>
                <a:gd name="connsiteX27" fmla="*/ 530679 w 1000125"/>
                <a:gd name="connsiteY27" fmla="*/ 286740 h 1438275"/>
                <a:gd name="connsiteX28" fmla="*/ 589734 w 1000125"/>
                <a:gd name="connsiteY28" fmla="*/ 383895 h 1438275"/>
                <a:gd name="connsiteX29" fmla="*/ 750706 w 1000125"/>
                <a:gd name="connsiteY29" fmla="*/ 536295 h 1438275"/>
                <a:gd name="connsiteX30" fmla="*/ 789759 w 1000125"/>
                <a:gd name="connsiteY30" fmla="*/ 584873 h 1438275"/>
                <a:gd name="connsiteX31" fmla="*/ 891676 w 1000125"/>
                <a:gd name="connsiteY31" fmla="*/ 777278 h 1438275"/>
                <a:gd name="connsiteX32" fmla="*/ 993594 w 1000125"/>
                <a:gd name="connsiteY32" fmla="*/ 1185900 h 1438275"/>
                <a:gd name="connsiteX33" fmla="*/ 1001214 w 1000125"/>
                <a:gd name="connsiteY33" fmla="*/ 1403070 h 1438275"/>
                <a:gd name="connsiteX34" fmla="*/ 972639 w 1000125"/>
                <a:gd name="connsiteY34" fmla="*/ 1440218 h 1438275"/>
                <a:gd name="connsiteX35" fmla="*/ 956446 w 1000125"/>
                <a:gd name="connsiteY35" fmla="*/ 1394498 h 1438275"/>
                <a:gd name="connsiteX36" fmla="*/ 954541 w 1000125"/>
                <a:gd name="connsiteY36" fmla="*/ 1300200 h 143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125" h="1438275">
                  <a:moveTo>
                    <a:pt x="954541" y="1300200"/>
                  </a:moveTo>
                  <a:cubicBezTo>
                    <a:pt x="952636" y="1052550"/>
                    <a:pt x="903106" y="853478"/>
                    <a:pt x="764994" y="640118"/>
                  </a:cubicBezTo>
                  <a:cubicBezTo>
                    <a:pt x="733561" y="604875"/>
                    <a:pt x="709749" y="572490"/>
                    <a:pt x="686889" y="551535"/>
                  </a:cubicBezTo>
                  <a:cubicBezTo>
                    <a:pt x="644026" y="512483"/>
                    <a:pt x="606879" y="466763"/>
                    <a:pt x="558301" y="434378"/>
                  </a:cubicBezTo>
                  <a:cubicBezTo>
                    <a:pt x="526869" y="408660"/>
                    <a:pt x="506866" y="390563"/>
                    <a:pt x="477339" y="410565"/>
                  </a:cubicBezTo>
                  <a:cubicBezTo>
                    <a:pt x="501151" y="444855"/>
                    <a:pt x="513534" y="484860"/>
                    <a:pt x="533536" y="521055"/>
                  </a:cubicBezTo>
                  <a:cubicBezTo>
                    <a:pt x="573541" y="616305"/>
                    <a:pt x="590686" y="714413"/>
                    <a:pt x="596401" y="820140"/>
                  </a:cubicBezTo>
                  <a:cubicBezTo>
                    <a:pt x="598306" y="871575"/>
                    <a:pt x="604021" y="897293"/>
                    <a:pt x="596401" y="935393"/>
                  </a:cubicBezTo>
                  <a:cubicBezTo>
                    <a:pt x="593544" y="952538"/>
                    <a:pt x="592591" y="973493"/>
                    <a:pt x="567826" y="968730"/>
                  </a:cubicBezTo>
                  <a:cubicBezTo>
                    <a:pt x="549729" y="965873"/>
                    <a:pt x="545919" y="947775"/>
                    <a:pt x="545919" y="931583"/>
                  </a:cubicBezTo>
                  <a:cubicBezTo>
                    <a:pt x="545919" y="914438"/>
                    <a:pt x="545919" y="897293"/>
                    <a:pt x="547824" y="880148"/>
                  </a:cubicBezTo>
                  <a:cubicBezTo>
                    <a:pt x="542109" y="769658"/>
                    <a:pt x="527821" y="661073"/>
                    <a:pt x="488769" y="556298"/>
                  </a:cubicBezTo>
                  <a:cubicBezTo>
                    <a:pt x="474481" y="520103"/>
                    <a:pt x="456384" y="485813"/>
                    <a:pt x="437334" y="452475"/>
                  </a:cubicBezTo>
                  <a:cubicBezTo>
                    <a:pt x="421141" y="431520"/>
                    <a:pt x="359229" y="500100"/>
                    <a:pt x="345894" y="512483"/>
                  </a:cubicBezTo>
                  <a:cubicBezTo>
                    <a:pt x="263026" y="600113"/>
                    <a:pt x="189684" y="705840"/>
                    <a:pt x="136344" y="816330"/>
                  </a:cubicBezTo>
                  <a:cubicBezTo>
                    <a:pt x="107769" y="883005"/>
                    <a:pt x="89671" y="949680"/>
                    <a:pt x="76336" y="1021118"/>
                  </a:cubicBezTo>
                  <a:cubicBezTo>
                    <a:pt x="61096" y="1095413"/>
                    <a:pt x="62049" y="1269720"/>
                    <a:pt x="58239" y="1309725"/>
                  </a:cubicBezTo>
                  <a:cubicBezTo>
                    <a:pt x="51571" y="1352588"/>
                    <a:pt x="66811" y="1437360"/>
                    <a:pt x="29664" y="1443075"/>
                  </a:cubicBezTo>
                  <a:cubicBezTo>
                    <a:pt x="-6531" y="1444028"/>
                    <a:pt x="136" y="1383068"/>
                    <a:pt x="1089" y="1345920"/>
                  </a:cubicBezTo>
                  <a:cubicBezTo>
                    <a:pt x="2041" y="1313535"/>
                    <a:pt x="-2721" y="1153515"/>
                    <a:pt x="9661" y="1103985"/>
                  </a:cubicBezTo>
                  <a:cubicBezTo>
                    <a:pt x="15376" y="1044930"/>
                    <a:pt x="26806" y="962063"/>
                    <a:pt x="43951" y="905865"/>
                  </a:cubicBezTo>
                  <a:cubicBezTo>
                    <a:pt x="99196" y="742035"/>
                    <a:pt x="186826" y="599160"/>
                    <a:pt x="303031" y="471525"/>
                  </a:cubicBezTo>
                  <a:cubicBezTo>
                    <a:pt x="336369" y="435330"/>
                    <a:pt x="368754" y="406755"/>
                    <a:pt x="419236" y="368655"/>
                  </a:cubicBezTo>
                  <a:cubicBezTo>
                    <a:pt x="433524" y="358178"/>
                    <a:pt x="448764" y="350558"/>
                    <a:pt x="458289" y="334365"/>
                  </a:cubicBezTo>
                  <a:cubicBezTo>
                    <a:pt x="457336" y="284835"/>
                    <a:pt x="472576" y="50520"/>
                    <a:pt x="475434" y="36233"/>
                  </a:cubicBezTo>
                  <a:cubicBezTo>
                    <a:pt x="478291" y="16230"/>
                    <a:pt x="486864" y="-915"/>
                    <a:pt x="510676" y="38"/>
                  </a:cubicBezTo>
                  <a:cubicBezTo>
                    <a:pt x="536394" y="990"/>
                    <a:pt x="544966" y="19088"/>
                    <a:pt x="544014" y="42900"/>
                  </a:cubicBezTo>
                  <a:cubicBezTo>
                    <a:pt x="541156" y="108623"/>
                    <a:pt x="530679" y="271500"/>
                    <a:pt x="530679" y="286740"/>
                  </a:cubicBezTo>
                  <a:cubicBezTo>
                    <a:pt x="523059" y="335318"/>
                    <a:pt x="554491" y="361035"/>
                    <a:pt x="589734" y="383895"/>
                  </a:cubicBezTo>
                  <a:cubicBezTo>
                    <a:pt x="650694" y="426758"/>
                    <a:pt x="704034" y="478193"/>
                    <a:pt x="750706" y="536295"/>
                  </a:cubicBezTo>
                  <a:cubicBezTo>
                    <a:pt x="760231" y="548678"/>
                    <a:pt x="776424" y="562965"/>
                    <a:pt x="789759" y="584873"/>
                  </a:cubicBezTo>
                  <a:cubicBezTo>
                    <a:pt x="827859" y="652500"/>
                    <a:pt x="859291" y="706793"/>
                    <a:pt x="891676" y="777278"/>
                  </a:cubicBezTo>
                  <a:cubicBezTo>
                    <a:pt x="951684" y="906818"/>
                    <a:pt x="982164" y="1043978"/>
                    <a:pt x="993594" y="1185900"/>
                  </a:cubicBezTo>
                  <a:cubicBezTo>
                    <a:pt x="994546" y="1200188"/>
                    <a:pt x="1001214" y="1371638"/>
                    <a:pt x="1001214" y="1403070"/>
                  </a:cubicBezTo>
                  <a:cubicBezTo>
                    <a:pt x="1001214" y="1418310"/>
                    <a:pt x="994546" y="1449743"/>
                    <a:pt x="972639" y="1440218"/>
                  </a:cubicBezTo>
                  <a:cubicBezTo>
                    <a:pt x="948826" y="1436408"/>
                    <a:pt x="953589" y="1413548"/>
                    <a:pt x="956446" y="1394498"/>
                  </a:cubicBezTo>
                  <a:cubicBezTo>
                    <a:pt x="954541" y="1360208"/>
                    <a:pt x="954541" y="1331633"/>
                    <a:pt x="954541" y="1300200"/>
                  </a:cubicBezTo>
                  <a:close/>
                </a:path>
              </a:pathLst>
            </a:custGeom>
            <a:solidFill>
              <a:srgbClr val="44B5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807D344-C400-4B15-8190-9FE1AE2BD61F}"/>
              </a:ext>
            </a:extLst>
          </p:cNvPr>
          <p:cNvGrpSpPr/>
          <p:nvPr/>
        </p:nvGrpSpPr>
        <p:grpSpPr>
          <a:xfrm rot="20060053">
            <a:off x="5592517" y="2341851"/>
            <a:ext cx="803368" cy="1669965"/>
            <a:chOff x="1583158" y="1040918"/>
            <a:chExt cx="1865369" cy="3877549"/>
          </a:xfrm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900E97F-8C94-46A4-804D-4946C8E7184B}"/>
                </a:ext>
              </a:extLst>
            </p:cNvPr>
            <p:cNvSpPr/>
            <p:nvPr/>
          </p:nvSpPr>
          <p:spPr>
            <a:xfrm rot="20351037">
              <a:off x="1714783" y="3481939"/>
              <a:ext cx="1641760" cy="1436528"/>
            </a:xfrm>
            <a:custGeom>
              <a:avLst/>
              <a:gdLst>
                <a:gd name="connsiteX0" fmla="*/ 904455 w 1641760"/>
                <a:gd name="connsiteY0" fmla="*/ 23137 h 1436528"/>
                <a:gd name="connsiteX1" fmla="*/ 1113846 w 1641760"/>
                <a:gd name="connsiteY1" fmla="*/ 102745 h 1436528"/>
                <a:gd name="connsiteX2" fmla="*/ 1113791 w 1641760"/>
                <a:gd name="connsiteY2" fmla="*/ 106680 h 1436528"/>
                <a:gd name="connsiteX3" fmla="*/ 1157726 w 1641760"/>
                <a:gd name="connsiteY3" fmla="*/ 148589 h 1436528"/>
                <a:gd name="connsiteX4" fmla="*/ 1435198 w 1641760"/>
                <a:gd name="connsiteY4" fmla="*/ 335884 h 1436528"/>
                <a:gd name="connsiteX5" fmla="*/ 1613243 w 1641760"/>
                <a:gd name="connsiteY5" fmla="*/ 844585 h 1436528"/>
                <a:gd name="connsiteX6" fmla="*/ 1106855 w 1641760"/>
                <a:gd name="connsiteY6" fmla="*/ 1274668 h 1436528"/>
                <a:gd name="connsiteX7" fmla="*/ 748451 w 1641760"/>
                <a:gd name="connsiteY7" fmla="*/ 1281604 h 1436528"/>
                <a:gd name="connsiteX8" fmla="*/ 459418 w 1641760"/>
                <a:gd name="connsiteY8" fmla="*/ 1436528 h 1436528"/>
                <a:gd name="connsiteX9" fmla="*/ 54769 w 1641760"/>
                <a:gd name="connsiteY9" fmla="*/ 648040 h 1436528"/>
                <a:gd name="connsiteX10" fmla="*/ 443231 w 1641760"/>
                <a:gd name="connsiteY10" fmla="*/ 5227 h 1436528"/>
                <a:gd name="connsiteX11" fmla="*/ 810884 w 1641760"/>
                <a:gd name="connsiteY11" fmla="*/ 30664 h 1436528"/>
                <a:gd name="connsiteX12" fmla="*/ 902796 w 1641760"/>
                <a:gd name="connsiteY12" fmla="*/ 26038 h 1436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1760" h="1436528">
                  <a:moveTo>
                    <a:pt x="904455" y="23137"/>
                  </a:moveTo>
                  <a:lnTo>
                    <a:pt x="1113846" y="102745"/>
                  </a:lnTo>
                  <a:lnTo>
                    <a:pt x="1113791" y="106680"/>
                  </a:lnTo>
                  <a:cubicBezTo>
                    <a:pt x="1118994" y="122577"/>
                    <a:pt x="1134602" y="135872"/>
                    <a:pt x="1157726" y="148589"/>
                  </a:cubicBezTo>
                  <a:cubicBezTo>
                    <a:pt x="1254841" y="201772"/>
                    <a:pt x="1351957" y="259578"/>
                    <a:pt x="1435198" y="335884"/>
                  </a:cubicBezTo>
                  <a:cubicBezTo>
                    <a:pt x="1585495" y="474621"/>
                    <a:pt x="1696484" y="631856"/>
                    <a:pt x="1613243" y="844585"/>
                  </a:cubicBezTo>
                  <a:cubicBezTo>
                    <a:pt x="1523065" y="1075813"/>
                    <a:pt x="1377390" y="1253857"/>
                    <a:pt x="1106855" y="1274668"/>
                  </a:cubicBezTo>
                  <a:cubicBezTo>
                    <a:pt x="988928" y="1283917"/>
                    <a:pt x="868690" y="1272355"/>
                    <a:pt x="748451" y="1281604"/>
                  </a:cubicBezTo>
                  <a:cubicBezTo>
                    <a:pt x="637462" y="1290853"/>
                    <a:pt x="510288" y="1283917"/>
                    <a:pt x="459418" y="1436528"/>
                  </a:cubicBezTo>
                  <a:cubicBezTo>
                    <a:pt x="373863" y="1145181"/>
                    <a:pt x="179632" y="913953"/>
                    <a:pt x="54769" y="648040"/>
                  </a:cubicBezTo>
                  <a:cubicBezTo>
                    <a:pt x="-97842" y="319697"/>
                    <a:pt x="80205" y="30664"/>
                    <a:pt x="443231" y="5227"/>
                  </a:cubicBezTo>
                  <a:cubicBezTo>
                    <a:pt x="565783" y="-4022"/>
                    <a:pt x="690645" y="-4022"/>
                    <a:pt x="810884" y="30664"/>
                  </a:cubicBezTo>
                  <a:cubicBezTo>
                    <a:pt x="855973" y="43381"/>
                    <a:pt x="884877" y="41646"/>
                    <a:pt x="902796" y="26038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6E91F570-3F66-4F1B-8D10-DDD60F45AEAC}"/>
                </a:ext>
              </a:extLst>
            </p:cNvPr>
            <p:cNvSpPr/>
            <p:nvPr/>
          </p:nvSpPr>
          <p:spPr>
            <a:xfrm rot="20351037">
              <a:off x="1583158" y="1040918"/>
              <a:ext cx="1865369" cy="2446103"/>
            </a:xfrm>
            <a:custGeom>
              <a:avLst/>
              <a:gdLst>
                <a:gd name="connsiteX0" fmla="*/ 1456632 w 1865369"/>
                <a:gd name="connsiteY0" fmla="*/ 13187 h 2446103"/>
                <a:gd name="connsiteX1" fmla="*/ 1516751 w 1865369"/>
                <a:gd name="connsiteY1" fmla="*/ 175046 h 2446103"/>
                <a:gd name="connsiteX2" fmla="*/ 1401137 w 1865369"/>
                <a:gd name="connsiteY2" fmla="*/ 561197 h 2446103"/>
                <a:gd name="connsiteX3" fmla="*/ 1442758 w 1865369"/>
                <a:gd name="connsiteY3" fmla="*/ 697620 h 2446103"/>
                <a:gd name="connsiteX4" fmla="*/ 1456632 w 1865369"/>
                <a:gd name="connsiteY4" fmla="*/ 861793 h 2446103"/>
                <a:gd name="connsiteX5" fmla="*/ 1401137 w 1865369"/>
                <a:gd name="connsiteY5" fmla="*/ 901101 h 2446103"/>
                <a:gd name="connsiteX6" fmla="*/ 917873 w 1865369"/>
                <a:gd name="connsiteY6" fmla="*/ 1423675 h 2446103"/>
                <a:gd name="connsiteX7" fmla="*/ 524786 w 1865369"/>
                <a:gd name="connsiteY7" fmla="*/ 2297715 h 2446103"/>
                <a:gd name="connsiteX8" fmla="*/ 631151 w 1865369"/>
                <a:gd name="connsiteY8" fmla="*/ 2223723 h 2446103"/>
                <a:gd name="connsiteX9" fmla="*/ 964118 w 1865369"/>
                <a:gd name="connsiteY9" fmla="*/ 1610971 h 2446103"/>
                <a:gd name="connsiteX10" fmla="*/ 1070483 w 1865369"/>
                <a:gd name="connsiteY10" fmla="*/ 1280314 h 2446103"/>
                <a:gd name="connsiteX11" fmla="*/ 1223093 w 1865369"/>
                <a:gd name="connsiteY11" fmla="*/ 1217884 h 2446103"/>
                <a:gd name="connsiteX12" fmla="*/ 1327144 w 1865369"/>
                <a:gd name="connsiteY12" fmla="*/ 1194761 h 2446103"/>
                <a:gd name="connsiteX13" fmla="*/ 1671675 w 1865369"/>
                <a:gd name="connsiteY13" fmla="*/ 1007465 h 2446103"/>
                <a:gd name="connsiteX14" fmla="*/ 1842783 w 1865369"/>
                <a:gd name="connsiteY14" fmla="*/ 1000530 h 2446103"/>
                <a:gd name="connsiteX15" fmla="*/ 1810411 w 1865369"/>
                <a:gd name="connsiteY15" fmla="*/ 1180887 h 2446103"/>
                <a:gd name="connsiteX16" fmla="*/ 1599993 w 1865369"/>
                <a:gd name="connsiteY16" fmla="*/ 1456047 h 2446103"/>
                <a:gd name="connsiteX17" fmla="*/ 1609242 w 1865369"/>
                <a:gd name="connsiteY17" fmla="*/ 1599408 h 2446103"/>
                <a:gd name="connsiteX18" fmla="*/ 1581494 w 1865369"/>
                <a:gd name="connsiteY18" fmla="*/ 1775141 h 2446103"/>
                <a:gd name="connsiteX19" fmla="*/ 1368765 w 1865369"/>
                <a:gd name="connsiteY19" fmla="*/ 1830635 h 2446103"/>
                <a:gd name="connsiteX20" fmla="*/ 568718 w 1865369"/>
                <a:gd name="connsiteY20" fmla="*/ 2392520 h 2446103"/>
                <a:gd name="connsiteX21" fmla="*/ 550581 w 1865369"/>
                <a:gd name="connsiteY21" fmla="*/ 2423989 h 2446103"/>
                <a:gd name="connsiteX22" fmla="*/ 550275 w 1865369"/>
                <a:gd name="connsiteY22" fmla="*/ 2446103 h 2446103"/>
                <a:gd name="connsiteX23" fmla="*/ 340884 w 1865369"/>
                <a:gd name="connsiteY23" fmla="*/ 2366495 h 2446103"/>
                <a:gd name="connsiteX24" fmla="*/ 358518 w 1865369"/>
                <a:gd name="connsiteY24" fmla="*/ 2335652 h 2446103"/>
                <a:gd name="connsiteX25" fmla="*/ 365238 w 1865369"/>
                <a:gd name="connsiteY25" fmla="*/ 2281531 h 2446103"/>
                <a:gd name="connsiteX26" fmla="*/ 108576 w 1865369"/>
                <a:gd name="connsiteY26" fmla="*/ 1213259 h 2446103"/>
                <a:gd name="connsiteX27" fmla="*/ 11461 w 1865369"/>
                <a:gd name="connsiteY27" fmla="*/ 1030588 h 2446103"/>
                <a:gd name="connsiteX28" fmla="*/ 90078 w 1865369"/>
                <a:gd name="connsiteY28" fmla="*/ 921912 h 2446103"/>
                <a:gd name="connsiteX29" fmla="*/ 201068 w 1865369"/>
                <a:gd name="connsiteY29" fmla="*/ 806299 h 2446103"/>
                <a:gd name="connsiteX30" fmla="*/ 226501 w 1865369"/>
                <a:gd name="connsiteY30" fmla="*/ 403963 h 2446103"/>
                <a:gd name="connsiteX31" fmla="*/ 305119 w 1865369"/>
                <a:gd name="connsiteY31" fmla="*/ 299909 h 2446103"/>
                <a:gd name="connsiteX32" fmla="*/ 416108 w 1865369"/>
                <a:gd name="connsiteY32" fmla="*/ 369277 h 2446103"/>
                <a:gd name="connsiteX33" fmla="*/ 573343 w 1865369"/>
                <a:gd name="connsiteY33" fmla="*/ 764678 h 2446103"/>
                <a:gd name="connsiteX34" fmla="*/ 684332 w 1865369"/>
                <a:gd name="connsiteY34" fmla="*/ 873353 h 2446103"/>
                <a:gd name="connsiteX35" fmla="*/ 744451 w 1865369"/>
                <a:gd name="connsiteY35" fmla="*/ 975093 h 2446103"/>
                <a:gd name="connsiteX36" fmla="*/ 617277 w 1865369"/>
                <a:gd name="connsiteY36" fmla="*/ 1282627 h 2446103"/>
                <a:gd name="connsiteX37" fmla="*/ 439231 w 1865369"/>
                <a:gd name="connsiteY37" fmla="*/ 2140481 h 2446103"/>
                <a:gd name="connsiteX38" fmla="*/ 478540 w 1865369"/>
                <a:gd name="connsiteY38" fmla="*/ 2212163 h 2446103"/>
                <a:gd name="connsiteX39" fmla="*/ 809195 w 1865369"/>
                <a:gd name="connsiteY39" fmla="*/ 727681 h 2446103"/>
                <a:gd name="connsiteX40" fmla="*/ 804570 w 1865369"/>
                <a:gd name="connsiteY40" fmla="*/ 577382 h 2446103"/>
                <a:gd name="connsiteX41" fmla="*/ 927122 w 1865369"/>
                <a:gd name="connsiteY41" fmla="*/ 461768 h 2446103"/>
                <a:gd name="connsiteX42" fmla="*/ 1010364 w 1865369"/>
                <a:gd name="connsiteY42" fmla="*/ 397025 h 2446103"/>
                <a:gd name="connsiteX43" fmla="*/ 1292461 w 1865369"/>
                <a:gd name="connsiteY43" fmla="*/ 64057 h 2446103"/>
                <a:gd name="connsiteX44" fmla="*/ 1456632 w 1865369"/>
                <a:gd name="connsiteY44" fmla="*/ 13187 h 2446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865369" h="2446103">
                  <a:moveTo>
                    <a:pt x="1456632" y="13187"/>
                  </a:moveTo>
                  <a:cubicBezTo>
                    <a:pt x="1519064" y="47872"/>
                    <a:pt x="1523689" y="112616"/>
                    <a:pt x="1516751" y="175046"/>
                  </a:cubicBezTo>
                  <a:cubicBezTo>
                    <a:pt x="1505191" y="311472"/>
                    <a:pt x="1456632" y="436335"/>
                    <a:pt x="1401137" y="561197"/>
                  </a:cubicBezTo>
                  <a:cubicBezTo>
                    <a:pt x="1373390" y="623628"/>
                    <a:pt x="1368765" y="662937"/>
                    <a:pt x="1442758" y="697620"/>
                  </a:cubicBezTo>
                  <a:cubicBezTo>
                    <a:pt x="1528313" y="736930"/>
                    <a:pt x="1523689" y="801674"/>
                    <a:pt x="1456632" y="861793"/>
                  </a:cubicBezTo>
                  <a:cubicBezTo>
                    <a:pt x="1440447" y="877978"/>
                    <a:pt x="1421949" y="894165"/>
                    <a:pt x="1401137" y="901101"/>
                  </a:cubicBezTo>
                  <a:cubicBezTo>
                    <a:pt x="1158349" y="1000530"/>
                    <a:pt x="1031173" y="1204010"/>
                    <a:pt x="917873" y="1423675"/>
                  </a:cubicBezTo>
                  <a:cubicBezTo>
                    <a:pt x="774512" y="1705773"/>
                    <a:pt x="642711" y="1990184"/>
                    <a:pt x="524786" y="2297715"/>
                  </a:cubicBezTo>
                  <a:cubicBezTo>
                    <a:pt x="582592" y="2290780"/>
                    <a:pt x="605714" y="2251470"/>
                    <a:pt x="631151" y="2223723"/>
                  </a:cubicBezTo>
                  <a:cubicBezTo>
                    <a:pt x="793010" y="2047990"/>
                    <a:pt x="899375" y="1839885"/>
                    <a:pt x="964118" y="1610971"/>
                  </a:cubicBezTo>
                  <a:cubicBezTo>
                    <a:pt x="994177" y="1499981"/>
                    <a:pt x="1017299" y="1384368"/>
                    <a:pt x="1070483" y="1280314"/>
                  </a:cubicBezTo>
                  <a:cubicBezTo>
                    <a:pt x="1100541" y="1217884"/>
                    <a:pt x="1139851" y="1162389"/>
                    <a:pt x="1223093" y="1217884"/>
                  </a:cubicBezTo>
                  <a:cubicBezTo>
                    <a:pt x="1264714" y="1245631"/>
                    <a:pt x="1294773" y="1213259"/>
                    <a:pt x="1327144" y="1194761"/>
                  </a:cubicBezTo>
                  <a:cubicBezTo>
                    <a:pt x="1438133" y="1127704"/>
                    <a:pt x="1549123" y="1053711"/>
                    <a:pt x="1671675" y="1007465"/>
                  </a:cubicBezTo>
                  <a:cubicBezTo>
                    <a:pt x="1727169" y="986656"/>
                    <a:pt x="1794224" y="945035"/>
                    <a:pt x="1842783" y="1000530"/>
                  </a:cubicBezTo>
                  <a:cubicBezTo>
                    <a:pt x="1895964" y="1060649"/>
                    <a:pt x="1842783" y="1125393"/>
                    <a:pt x="1810411" y="1180887"/>
                  </a:cubicBezTo>
                  <a:cubicBezTo>
                    <a:pt x="1752603" y="1282628"/>
                    <a:pt x="1680923" y="1372805"/>
                    <a:pt x="1599993" y="1456047"/>
                  </a:cubicBezTo>
                  <a:cubicBezTo>
                    <a:pt x="1546812" y="1511541"/>
                    <a:pt x="1537562" y="1548538"/>
                    <a:pt x="1609242" y="1599408"/>
                  </a:cubicBezTo>
                  <a:cubicBezTo>
                    <a:pt x="1710982" y="1673401"/>
                    <a:pt x="1699422" y="1731209"/>
                    <a:pt x="1581494" y="1775141"/>
                  </a:cubicBezTo>
                  <a:cubicBezTo>
                    <a:pt x="1512126" y="1800577"/>
                    <a:pt x="1440447" y="1819075"/>
                    <a:pt x="1368765" y="1830635"/>
                  </a:cubicBezTo>
                  <a:cubicBezTo>
                    <a:pt x="1005739" y="1881506"/>
                    <a:pt x="781447" y="2128920"/>
                    <a:pt x="568718" y="2392520"/>
                  </a:cubicBezTo>
                  <a:cubicBezTo>
                    <a:pt x="559469" y="2404082"/>
                    <a:pt x="553544" y="2414487"/>
                    <a:pt x="550581" y="2423989"/>
                  </a:cubicBezTo>
                  <a:lnTo>
                    <a:pt x="550275" y="2446103"/>
                  </a:lnTo>
                  <a:lnTo>
                    <a:pt x="340884" y="2366495"/>
                  </a:lnTo>
                  <a:lnTo>
                    <a:pt x="358518" y="2335652"/>
                  </a:lnTo>
                  <a:cubicBezTo>
                    <a:pt x="362637" y="2320984"/>
                    <a:pt x="364660" y="2302919"/>
                    <a:pt x="365238" y="2281531"/>
                  </a:cubicBezTo>
                  <a:cubicBezTo>
                    <a:pt x="381425" y="1900004"/>
                    <a:pt x="339804" y="1534664"/>
                    <a:pt x="108576" y="1213259"/>
                  </a:cubicBezTo>
                  <a:cubicBezTo>
                    <a:pt x="69267" y="1157765"/>
                    <a:pt x="39208" y="1093021"/>
                    <a:pt x="11461" y="1030588"/>
                  </a:cubicBezTo>
                  <a:cubicBezTo>
                    <a:pt x="-18600" y="958909"/>
                    <a:pt x="11461" y="910350"/>
                    <a:pt x="90078" y="921912"/>
                  </a:cubicBezTo>
                  <a:cubicBezTo>
                    <a:pt x="194129" y="938097"/>
                    <a:pt x="205692" y="889540"/>
                    <a:pt x="201068" y="806299"/>
                  </a:cubicBezTo>
                  <a:cubicBezTo>
                    <a:pt x="196443" y="672187"/>
                    <a:pt x="191818" y="535761"/>
                    <a:pt x="226501" y="403963"/>
                  </a:cubicBezTo>
                  <a:cubicBezTo>
                    <a:pt x="238064" y="357717"/>
                    <a:pt x="249624" y="309158"/>
                    <a:pt x="305119" y="299909"/>
                  </a:cubicBezTo>
                  <a:cubicBezTo>
                    <a:pt x="358302" y="290660"/>
                    <a:pt x="390674" y="329970"/>
                    <a:pt x="416108" y="369277"/>
                  </a:cubicBezTo>
                  <a:cubicBezTo>
                    <a:pt x="494725" y="489516"/>
                    <a:pt x="534035" y="628252"/>
                    <a:pt x="573343" y="764678"/>
                  </a:cubicBezTo>
                  <a:cubicBezTo>
                    <a:pt x="589530" y="824797"/>
                    <a:pt x="605714" y="871042"/>
                    <a:pt x="684332" y="873353"/>
                  </a:cubicBezTo>
                  <a:cubicBezTo>
                    <a:pt x="746764" y="875667"/>
                    <a:pt x="753700" y="924223"/>
                    <a:pt x="744451" y="975093"/>
                  </a:cubicBezTo>
                  <a:cubicBezTo>
                    <a:pt x="725953" y="1088396"/>
                    <a:pt x="672772" y="1185512"/>
                    <a:pt x="617277" y="1282627"/>
                  </a:cubicBezTo>
                  <a:cubicBezTo>
                    <a:pt x="464667" y="1548538"/>
                    <a:pt x="423046" y="1839885"/>
                    <a:pt x="439231" y="2140481"/>
                  </a:cubicBezTo>
                  <a:cubicBezTo>
                    <a:pt x="439231" y="2158979"/>
                    <a:pt x="436920" y="2184415"/>
                    <a:pt x="478540" y="2212163"/>
                  </a:cubicBezTo>
                  <a:cubicBezTo>
                    <a:pt x="661209" y="1726584"/>
                    <a:pt x="903999" y="1266440"/>
                    <a:pt x="809195" y="727681"/>
                  </a:cubicBezTo>
                  <a:cubicBezTo>
                    <a:pt x="799946" y="679122"/>
                    <a:pt x="799946" y="628252"/>
                    <a:pt x="804570" y="577382"/>
                  </a:cubicBezTo>
                  <a:cubicBezTo>
                    <a:pt x="809195" y="503389"/>
                    <a:pt x="790697" y="403963"/>
                    <a:pt x="927122" y="461768"/>
                  </a:cubicBezTo>
                  <a:cubicBezTo>
                    <a:pt x="973367" y="480267"/>
                    <a:pt x="989552" y="427085"/>
                    <a:pt x="1010364" y="397025"/>
                  </a:cubicBezTo>
                  <a:cubicBezTo>
                    <a:pt x="1095917" y="276786"/>
                    <a:pt x="1181472" y="158861"/>
                    <a:pt x="1292461" y="64057"/>
                  </a:cubicBezTo>
                  <a:cubicBezTo>
                    <a:pt x="1338707" y="24749"/>
                    <a:pt x="1387263" y="-23810"/>
                    <a:pt x="1456632" y="13187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63DDFD60-D672-42F5-97B9-3B600C23AB89}"/>
              </a:ext>
            </a:extLst>
          </p:cNvPr>
          <p:cNvGrpSpPr/>
          <p:nvPr/>
        </p:nvGrpSpPr>
        <p:grpSpPr>
          <a:xfrm>
            <a:off x="4874515" y="3307227"/>
            <a:ext cx="606969" cy="1242613"/>
            <a:chOff x="7528445" y="2305877"/>
            <a:chExt cx="561155" cy="1148822"/>
          </a:xfrm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A4FF9AA-ACE5-41C7-8CFB-FABEE58FF7CF}"/>
                </a:ext>
              </a:extLst>
            </p:cNvPr>
            <p:cNvSpPr/>
            <p:nvPr/>
          </p:nvSpPr>
          <p:spPr>
            <a:xfrm>
              <a:off x="7534623" y="2338366"/>
              <a:ext cx="554977" cy="1116333"/>
            </a:xfrm>
            <a:custGeom>
              <a:avLst/>
              <a:gdLst>
                <a:gd name="connsiteX0" fmla="*/ 241208 w 288620"/>
                <a:gd name="connsiteY0" fmla="*/ 327965 h 580557"/>
                <a:gd name="connsiteX1" fmla="*/ 214668 w 288620"/>
                <a:gd name="connsiteY1" fmla="*/ 286496 h 580557"/>
                <a:gd name="connsiteX2" fmla="*/ 190119 w 288620"/>
                <a:gd name="connsiteY2" fmla="*/ 214175 h 580557"/>
                <a:gd name="connsiteX3" fmla="*/ 160925 w 288620"/>
                <a:gd name="connsiteY3" fmla="*/ 131239 h 580557"/>
                <a:gd name="connsiteX4" fmla="*/ 128414 w 288620"/>
                <a:gd name="connsiteY4" fmla="*/ 83467 h 580557"/>
                <a:gd name="connsiteX5" fmla="*/ 85287 w 288620"/>
                <a:gd name="connsiteY5" fmla="*/ 69202 h 580557"/>
                <a:gd name="connsiteX6" fmla="*/ 79316 w 288620"/>
                <a:gd name="connsiteY6" fmla="*/ 62899 h 580557"/>
                <a:gd name="connsiteX7" fmla="*/ 78984 w 288620"/>
                <a:gd name="connsiteY7" fmla="*/ 40008 h 580557"/>
                <a:gd name="connsiteX8" fmla="*/ 72349 w 288620"/>
                <a:gd name="connsiteY8" fmla="*/ 3848 h 580557"/>
                <a:gd name="connsiteX9" fmla="*/ 68036 w 288620"/>
                <a:gd name="connsiteY9" fmla="*/ 199 h 580557"/>
                <a:gd name="connsiteX10" fmla="*/ 58747 w 288620"/>
                <a:gd name="connsiteY10" fmla="*/ 15459 h 580557"/>
                <a:gd name="connsiteX11" fmla="*/ 61069 w 288620"/>
                <a:gd name="connsiteY11" fmla="*/ 26407 h 580557"/>
                <a:gd name="connsiteX12" fmla="*/ 63060 w 288620"/>
                <a:gd name="connsiteY12" fmla="*/ 63562 h 580557"/>
                <a:gd name="connsiteX13" fmla="*/ 56425 w 288620"/>
                <a:gd name="connsiteY13" fmla="*/ 73515 h 580557"/>
                <a:gd name="connsiteX14" fmla="*/ 40833 w 288620"/>
                <a:gd name="connsiteY14" fmla="*/ 81145 h 580557"/>
                <a:gd name="connsiteX15" fmla="*/ 3345 w 288620"/>
                <a:gd name="connsiteY15" fmla="*/ 159105 h 580557"/>
                <a:gd name="connsiteX16" fmla="*/ 3345 w 288620"/>
                <a:gd name="connsiteY16" fmla="*/ 159105 h 580557"/>
                <a:gd name="connsiteX17" fmla="*/ 3345 w 288620"/>
                <a:gd name="connsiteY17" fmla="*/ 159105 h 580557"/>
                <a:gd name="connsiteX18" fmla="*/ 28 w 288620"/>
                <a:gd name="connsiteY18" fmla="*/ 203560 h 580557"/>
                <a:gd name="connsiteX19" fmla="*/ 5999 w 288620"/>
                <a:gd name="connsiteY19" fmla="*/ 298771 h 580557"/>
                <a:gd name="connsiteX20" fmla="*/ 16947 w 288620"/>
                <a:gd name="connsiteY20" fmla="*/ 392655 h 580557"/>
                <a:gd name="connsiteX21" fmla="*/ 55762 w 288620"/>
                <a:gd name="connsiteY21" fmla="*/ 509430 h 580557"/>
                <a:gd name="connsiteX22" fmla="*/ 123106 w 288620"/>
                <a:gd name="connsiteY22" fmla="*/ 573458 h 580557"/>
                <a:gd name="connsiteX23" fmla="*/ 222962 w 288620"/>
                <a:gd name="connsiteY23" fmla="*/ 565496 h 580557"/>
                <a:gd name="connsiteX24" fmla="*/ 288980 w 288620"/>
                <a:gd name="connsiteY24" fmla="*/ 462322 h 580557"/>
                <a:gd name="connsiteX25" fmla="*/ 241208 w 288620"/>
                <a:gd name="connsiteY25" fmla="*/ 327965 h 580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8620" h="580557">
                  <a:moveTo>
                    <a:pt x="241208" y="327965"/>
                  </a:moveTo>
                  <a:cubicBezTo>
                    <a:pt x="231588" y="314695"/>
                    <a:pt x="221635" y="301425"/>
                    <a:pt x="214668" y="286496"/>
                  </a:cubicBezTo>
                  <a:cubicBezTo>
                    <a:pt x="204053" y="263274"/>
                    <a:pt x="197418" y="238393"/>
                    <a:pt x="190119" y="214175"/>
                  </a:cubicBezTo>
                  <a:cubicBezTo>
                    <a:pt x="181494" y="186309"/>
                    <a:pt x="174195" y="157778"/>
                    <a:pt x="160925" y="131239"/>
                  </a:cubicBezTo>
                  <a:cubicBezTo>
                    <a:pt x="155286" y="111666"/>
                    <a:pt x="145002" y="95078"/>
                    <a:pt x="128414" y="83467"/>
                  </a:cubicBezTo>
                  <a:cubicBezTo>
                    <a:pt x="115476" y="74510"/>
                    <a:pt x="100879" y="70197"/>
                    <a:pt x="85287" y="69202"/>
                  </a:cubicBezTo>
                  <a:cubicBezTo>
                    <a:pt x="80311" y="68870"/>
                    <a:pt x="79316" y="67211"/>
                    <a:pt x="79316" y="62899"/>
                  </a:cubicBezTo>
                  <a:cubicBezTo>
                    <a:pt x="79647" y="55269"/>
                    <a:pt x="79647" y="47638"/>
                    <a:pt x="78984" y="40008"/>
                  </a:cubicBezTo>
                  <a:cubicBezTo>
                    <a:pt x="77989" y="27734"/>
                    <a:pt x="76662" y="15459"/>
                    <a:pt x="72349" y="3848"/>
                  </a:cubicBezTo>
                  <a:cubicBezTo>
                    <a:pt x="71685" y="2189"/>
                    <a:pt x="72017" y="-797"/>
                    <a:pt x="68036" y="199"/>
                  </a:cubicBezTo>
                  <a:cubicBezTo>
                    <a:pt x="58416" y="2521"/>
                    <a:pt x="56093" y="6170"/>
                    <a:pt x="58747" y="15459"/>
                  </a:cubicBezTo>
                  <a:cubicBezTo>
                    <a:pt x="59742" y="18776"/>
                    <a:pt x="60406" y="22757"/>
                    <a:pt x="61069" y="26407"/>
                  </a:cubicBezTo>
                  <a:cubicBezTo>
                    <a:pt x="63392" y="38681"/>
                    <a:pt x="61733" y="51288"/>
                    <a:pt x="63060" y="63562"/>
                  </a:cubicBezTo>
                  <a:cubicBezTo>
                    <a:pt x="63723" y="70197"/>
                    <a:pt x="62065" y="72188"/>
                    <a:pt x="56425" y="73515"/>
                  </a:cubicBezTo>
                  <a:cubicBezTo>
                    <a:pt x="50785" y="75173"/>
                    <a:pt x="45477" y="77496"/>
                    <a:pt x="40833" y="81145"/>
                  </a:cubicBezTo>
                  <a:cubicBezTo>
                    <a:pt x="15288" y="100718"/>
                    <a:pt x="5999" y="128253"/>
                    <a:pt x="3345" y="159105"/>
                  </a:cubicBezTo>
                  <a:cubicBezTo>
                    <a:pt x="3345" y="159105"/>
                    <a:pt x="3345" y="159105"/>
                    <a:pt x="3345" y="159105"/>
                  </a:cubicBezTo>
                  <a:cubicBezTo>
                    <a:pt x="3345" y="159105"/>
                    <a:pt x="3345" y="159105"/>
                    <a:pt x="3345" y="159105"/>
                  </a:cubicBezTo>
                  <a:cubicBezTo>
                    <a:pt x="1355" y="173702"/>
                    <a:pt x="28" y="188631"/>
                    <a:pt x="28" y="203560"/>
                  </a:cubicBezTo>
                  <a:cubicBezTo>
                    <a:pt x="-304" y="235407"/>
                    <a:pt x="2350" y="267255"/>
                    <a:pt x="5999" y="298771"/>
                  </a:cubicBezTo>
                  <a:cubicBezTo>
                    <a:pt x="9649" y="329955"/>
                    <a:pt x="10976" y="361803"/>
                    <a:pt x="16947" y="392655"/>
                  </a:cubicBezTo>
                  <a:cubicBezTo>
                    <a:pt x="24909" y="433129"/>
                    <a:pt x="35525" y="472938"/>
                    <a:pt x="55762" y="509430"/>
                  </a:cubicBezTo>
                  <a:cubicBezTo>
                    <a:pt x="71354" y="537629"/>
                    <a:pt x="91922" y="561515"/>
                    <a:pt x="123106" y="573458"/>
                  </a:cubicBezTo>
                  <a:cubicBezTo>
                    <a:pt x="157608" y="586728"/>
                    <a:pt x="190783" y="580093"/>
                    <a:pt x="222962" y="565496"/>
                  </a:cubicBezTo>
                  <a:cubicBezTo>
                    <a:pt x="267416" y="545591"/>
                    <a:pt x="289312" y="510426"/>
                    <a:pt x="288980" y="462322"/>
                  </a:cubicBezTo>
                  <a:cubicBezTo>
                    <a:pt x="288648" y="412229"/>
                    <a:pt x="270070" y="368106"/>
                    <a:pt x="241208" y="327965"/>
                  </a:cubicBezTo>
                  <a:close/>
                </a:path>
              </a:pathLst>
            </a:custGeom>
            <a:solidFill>
              <a:srgbClr val="662D91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DC820485-B01B-41E3-8470-17987FB21471}"/>
                </a:ext>
              </a:extLst>
            </p:cNvPr>
            <p:cNvSpPr/>
            <p:nvPr/>
          </p:nvSpPr>
          <p:spPr>
            <a:xfrm>
              <a:off x="7528445" y="2305877"/>
              <a:ext cx="322366" cy="322366"/>
            </a:xfrm>
            <a:custGeom>
              <a:avLst/>
              <a:gdLst>
                <a:gd name="connsiteX0" fmla="*/ 157912 w 155921"/>
                <a:gd name="connsiteY0" fmla="*/ 131239 h 155921"/>
                <a:gd name="connsiteX1" fmla="*/ 109145 w 155921"/>
                <a:gd name="connsiteY1" fmla="*/ 120291 h 155921"/>
                <a:gd name="connsiteX2" fmla="*/ 98197 w 155921"/>
                <a:gd name="connsiteY2" fmla="*/ 123940 h 155921"/>
                <a:gd name="connsiteX3" fmla="*/ 75638 w 155921"/>
                <a:gd name="connsiteY3" fmla="*/ 148490 h 155921"/>
                <a:gd name="connsiteX4" fmla="*/ 67013 w 155921"/>
                <a:gd name="connsiteY4" fmla="*/ 150148 h 155921"/>
                <a:gd name="connsiteX5" fmla="*/ 36824 w 155921"/>
                <a:gd name="connsiteY5" fmla="*/ 136215 h 155921"/>
                <a:gd name="connsiteX6" fmla="*/ 27867 w 155921"/>
                <a:gd name="connsiteY6" fmla="*/ 137210 h 155921"/>
                <a:gd name="connsiteX7" fmla="*/ 0 w 155921"/>
                <a:gd name="connsiteY7" fmla="*/ 159105 h 155921"/>
                <a:gd name="connsiteX8" fmla="*/ 37487 w 155921"/>
                <a:gd name="connsiteY8" fmla="*/ 81145 h 155921"/>
                <a:gd name="connsiteX9" fmla="*/ 53080 w 155921"/>
                <a:gd name="connsiteY9" fmla="*/ 73515 h 155921"/>
                <a:gd name="connsiteX10" fmla="*/ 59715 w 155921"/>
                <a:gd name="connsiteY10" fmla="*/ 63562 h 155921"/>
                <a:gd name="connsiteX11" fmla="*/ 57724 w 155921"/>
                <a:gd name="connsiteY11" fmla="*/ 26407 h 155921"/>
                <a:gd name="connsiteX12" fmla="*/ 55734 w 155921"/>
                <a:gd name="connsiteY12" fmla="*/ 15459 h 155921"/>
                <a:gd name="connsiteX13" fmla="*/ 65022 w 155921"/>
                <a:gd name="connsiteY13" fmla="*/ 199 h 155921"/>
                <a:gd name="connsiteX14" fmla="*/ 69335 w 155921"/>
                <a:gd name="connsiteY14" fmla="*/ 3848 h 155921"/>
                <a:gd name="connsiteX15" fmla="*/ 75970 w 155921"/>
                <a:gd name="connsiteY15" fmla="*/ 40008 h 155921"/>
                <a:gd name="connsiteX16" fmla="*/ 76302 w 155921"/>
                <a:gd name="connsiteY16" fmla="*/ 62899 h 155921"/>
                <a:gd name="connsiteX17" fmla="*/ 82273 w 155921"/>
                <a:gd name="connsiteY17" fmla="*/ 69202 h 155921"/>
                <a:gd name="connsiteX18" fmla="*/ 125400 w 155921"/>
                <a:gd name="connsiteY18" fmla="*/ 83467 h 155921"/>
                <a:gd name="connsiteX19" fmla="*/ 157912 w 155921"/>
                <a:gd name="connsiteY19" fmla="*/ 131239 h 155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5921" h="155921">
                  <a:moveTo>
                    <a:pt x="157912" y="131239"/>
                  </a:moveTo>
                  <a:cubicBezTo>
                    <a:pt x="141656" y="127589"/>
                    <a:pt x="125400" y="124272"/>
                    <a:pt x="109145" y="120291"/>
                  </a:cubicBezTo>
                  <a:cubicBezTo>
                    <a:pt x="103837" y="118964"/>
                    <a:pt x="101183" y="120623"/>
                    <a:pt x="98197" y="123940"/>
                  </a:cubicBezTo>
                  <a:cubicBezTo>
                    <a:pt x="90899" y="132234"/>
                    <a:pt x="82937" y="140196"/>
                    <a:pt x="75638" y="148490"/>
                  </a:cubicBezTo>
                  <a:cubicBezTo>
                    <a:pt x="72984" y="151475"/>
                    <a:pt x="70662" y="151807"/>
                    <a:pt x="67013" y="150148"/>
                  </a:cubicBezTo>
                  <a:cubicBezTo>
                    <a:pt x="57061" y="145504"/>
                    <a:pt x="46776" y="141191"/>
                    <a:pt x="36824" y="136215"/>
                  </a:cubicBezTo>
                  <a:cubicBezTo>
                    <a:pt x="33506" y="134556"/>
                    <a:pt x="31184" y="134556"/>
                    <a:pt x="27867" y="137210"/>
                  </a:cubicBezTo>
                  <a:cubicBezTo>
                    <a:pt x="18910" y="144509"/>
                    <a:pt x="9289" y="151807"/>
                    <a:pt x="0" y="159105"/>
                  </a:cubicBezTo>
                  <a:cubicBezTo>
                    <a:pt x="2654" y="128253"/>
                    <a:pt x="11943" y="100718"/>
                    <a:pt x="37487" y="81145"/>
                  </a:cubicBezTo>
                  <a:cubicBezTo>
                    <a:pt x="42132" y="77496"/>
                    <a:pt x="47440" y="75173"/>
                    <a:pt x="53080" y="73515"/>
                  </a:cubicBezTo>
                  <a:cubicBezTo>
                    <a:pt x="58388" y="71856"/>
                    <a:pt x="60378" y="69865"/>
                    <a:pt x="59715" y="63562"/>
                  </a:cubicBezTo>
                  <a:cubicBezTo>
                    <a:pt x="58056" y="51288"/>
                    <a:pt x="60046" y="38681"/>
                    <a:pt x="57724" y="26407"/>
                  </a:cubicBezTo>
                  <a:cubicBezTo>
                    <a:pt x="57061" y="22757"/>
                    <a:pt x="56729" y="18776"/>
                    <a:pt x="55734" y="15459"/>
                  </a:cubicBezTo>
                  <a:cubicBezTo>
                    <a:pt x="53411" y="6170"/>
                    <a:pt x="55734" y="2521"/>
                    <a:pt x="65022" y="199"/>
                  </a:cubicBezTo>
                  <a:cubicBezTo>
                    <a:pt x="69003" y="-797"/>
                    <a:pt x="68672" y="2189"/>
                    <a:pt x="69335" y="3848"/>
                  </a:cubicBezTo>
                  <a:cubicBezTo>
                    <a:pt x="73648" y="15459"/>
                    <a:pt x="74975" y="27734"/>
                    <a:pt x="75970" y="40008"/>
                  </a:cubicBezTo>
                  <a:cubicBezTo>
                    <a:pt x="76634" y="47638"/>
                    <a:pt x="76302" y="55269"/>
                    <a:pt x="76302" y="62899"/>
                  </a:cubicBezTo>
                  <a:cubicBezTo>
                    <a:pt x="76302" y="67211"/>
                    <a:pt x="77297" y="68870"/>
                    <a:pt x="82273" y="69202"/>
                  </a:cubicBezTo>
                  <a:cubicBezTo>
                    <a:pt x="97865" y="69865"/>
                    <a:pt x="112794" y="74178"/>
                    <a:pt x="125400" y="83467"/>
                  </a:cubicBezTo>
                  <a:cubicBezTo>
                    <a:pt x="141988" y="95078"/>
                    <a:pt x="151940" y="111666"/>
                    <a:pt x="157912" y="131239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7EA71454-4214-43EE-A352-0BDCB2946271}"/>
              </a:ext>
            </a:extLst>
          </p:cNvPr>
          <p:cNvGrpSpPr/>
          <p:nvPr/>
        </p:nvGrpSpPr>
        <p:grpSpPr>
          <a:xfrm rot="589284">
            <a:off x="6165774" y="3461881"/>
            <a:ext cx="648667" cy="1145532"/>
            <a:chOff x="1624045" y="1828164"/>
            <a:chExt cx="1040665" cy="1837790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F3708CD-246E-4524-9FC3-07D4A8C0C862}"/>
                </a:ext>
              </a:extLst>
            </p:cNvPr>
            <p:cNvSpPr/>
            <p:nvPr/>
          </p:nvSpPr>
          <p:spPr>
            <a:xfrm>
              <a:off x="1993856" y="2624160"/>
              <a:ext cx="242621" cy="316811"/>
            </a:xfrm>
            <a:custGeom>
              <a:avLst/>
              <a:gdLst>
                <a:gd name="connsiteX0" fmla="*/ 189033 w 242621"/>
                <a:gd name="connsiteY0" fmla="*/ 2023 h 316811"/>
                <a:gd name="connsiteX1" fmla="*/ 192642 w 242621"/>
                <a:gd name="connsiteY1" fmla="*/ 4028 h 316811"/>
                <a:gd name="connsiteX2" fmla="*/ 203470 w 242621"/>
                <a:gd name="connsiteY2" fmla="*/ 57565 h 316811"/>
                <a:gd name="connsiteX3" fmla="*/ 209285 w 242621"/>
                <a:gd name="connsiteY3" fmla="*/ 125138 h 316811"/>
                <a:gd name="connsiteX4" fmla="*/ 210889 w 242621"/>
                <a:gd name="connsiteY4" fmla="*/ 130552 h 316811"/>
                <a:gd name="connsiteX5" fmla="*/ 199460 w 242621"/>
                <a:gd name="connsiteY5" fmla="*/ 183287 h 316811"/>
                <a:gd name="connsiteX6" fmla="*/ 205275 w 242621"/>
                <a:gd name="connsiteY6" fmla="*/ 189703 h 316811"/>
                <a:gd name="connsiteX7" fmla="*/ 216704 w 242621"/>
                <a:gd name="connsiteY7" fmla="*/ 194516 h 316811"/>
                <a:gd name="connsiteX8" fmla="*/ 230940 w 242621"/>
                <a:gd name="connsiteY8" fmla="*/ 219780 h 316811"/>
                <a:gd name="connsiteX9" fmla="*/ 243172 w 242621"/>
                <a:gd name="connsiteY9" fmla="*/ 260886 h 316811"/>
                <a:gd name="connsiteX10" fmla="*/ 243573 w 242621"/>
                <a:gd name="connsiteY10" fmla="*/ 265097 h 316811"/>
                <a:gd name="connsiteX11" fmla="*/ 235953 w 242621"/>
                <a:gd name="connsiteY11" fmla="*/ 256675 h 316811"/>
                <a:gd name="connsiteX12" fmla="*/ 212694 w 242621"/>
                <a:gd name="connsiteY12" fmla="*/ 199328 h 316811"/>
                <a:gd name="connsiteX13" fmla="*/ 202066 w 242621"/>
                <a:gd name="connsiteY13" fmla="*/ 195117 h 316811"/>
                <a:gd name="connsiteX14" fmla="*/ 197254 w 242621"/>
                <a:gd name="connsiteY14" fmla="*/ 207349 h 316811"/>
                <a:gd name="connsiteX15" fmla="*/ 128678 w 242621"/>
                <a:gd name="connsiteY15" fmla="*/ 250258 h 316811"/>
                <a:gd name="connsiteX16" fmla="*/ 97799 w 242621"/>
                <a:gd name="connsiteY16" fmla="*/ 244644 h 316811"/>
                <a:gd name="connsiteX17" fmla="*/ 69126 w 242621"/>
                <a:gd name="connsiteY17" fmla="*/ 222187 h 316811"/>
                <a:gd name="connsiteX18" fmla="*/ 60103 w 242621"/>
                <a:gd name="connsiteY18" fmla="*/ 208953 h 316811"/>
                <a:gd name="connsiteX19" fmla="*/ 52283 w 242621"/>
                <a:gd name="connsiteY19" fmla="*/ 210958 h 316811"/>
                <a:gd name="connsiteX20" fmla="*/ 48072 w 242621"/>
                <a:gd name="connsiteY20" fmla="*/ 212361 h 316811"/>
                <a:gd name="connsiteX21" fmla="*/ 43661 w 242621"/>
                <a:gd name="connsiteY21" fmla="*/ 217775 h 316811"/>
                <a:gd name="connsiteX22" fmla="*/ 34437 w 242621"/>
                <a:gd name="connsiteY22" fmla="*/ 246248 h 316811"/>
                <a:gd name="connsiteX23" fmla="*/ 20000 w 242621"/>
                <a:gd name="connsiteY23" fmla="*/ 286752 h 316811"/>
                <a:gd name="connsiteX24" fmla="*/ 17794 w 242621"/>
                <a:gd name="connsiteY24" fmla="*/ 297379 h 316811"/>
                <a:gd name="connsiteX25" fmla="*/ 12381 w 242621"/>
                <a:gd name="connsiteY25" fmla="*/ 308407 h 316811"/>
                <a:gd name="connsiteX26" fmla="*/ 350 w 242621"/>
                <a:gd name="connsiteY26" fmla="*/ 318233 h 316811"/>
                <a:gd name="connsiteX27" fmla="*/ 751 w 242621"/>
                <a:gd name="connsiteY27" fmla="*/ 315225 h 316811"/>
                <a:gd name="connsiteX28" fmla="*/ 32031 w 242621"/>
                <a:gd name="connsiteY28" fmla="*/ 234217 h 316811"/>
                <a:gd name="connsiteX29" fmla="*/ 39049 w 242621"/>
                <a:gd name="connsiteY29" fmla="*/ 213364 h 316811"/>
                <a:gd name="connsiteX30" fmla="*/ 52082 w 242621"/>
                <a:gd name="connsiteY30" fmla="*/ 199729 h 316811"/>
                <a:gd name="connsiteX31" fmla="*/ 56293 w 242621"/>
                <a:gd name="connsiteY31" fmla="*/ 184490 h 316811"/>
                <a:gd name="connsiteX32" fmla="*/ 120457 w 242621"/>
                <a:gd name="connsiteY32" fmla="*/ 149601 h 316811"/>
                <a:gd name="connsiteX33" fmla="*/ 128077 w 242621"/>
                <a:gd name="connsiteY33" fmla="*/ 140778 h 316811"/>
                <a:gd name="connsiteX34" fmla="*/ 134092 w 242621"/>
                <a:gd name="connsiteY34" fmla="*/ 127344 h 316811"/>
                <a:gd name="connsiteX35" fmla="*/ 144519 w 242621"/>
                <a:gd name="connsiteY35" fmla="*/ 111102 h 316811"/>
                <a:gd name="connsiteX36" fmla="*/ 153542 w 242621"/>
                <a:gd name="connsiteY36" fmla="*/ 93858 h 316811"/>
                <a:gd name="connsiteX37" fmla="*/ 173593 w 242621"/>
                <a:gd name="connsiteY37" fmla="*/ 40321 h 316811"/>
                <a:gd name="connsiteX38" fmla="*/ 182616 w 242621"/>
                <a:gd name="connsiteY38" fmla="*/ 10645 h 316811"/>
                <a:gd name="connsiteX39" fmla="*/ 189033 w 242621"/>
                <a:gd name="connsiteY39" fmla="*/ 2023 h 316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42621" h="316811">
                  <a:moveTo>
                    <a:pt x="189033" y="2023"/>
                  </a:moveTo>
                  <a:cubicBezTo>
                    <a:pt x="193244" y="-3191"/>
                    <a:pt x="192442" y="3226"/>
                    <a:pt x="192642" y="4028"/>
                  </a:cubicBezTo>
                  <a:cubicBezTo>
                    <a:pt x="197254" y="21673"/>
                    <a:pt x="200863" y="39519"/>
                    <a:pt x="203470" y="57565"/>
                  </a:cubicBezTo>
                  <a:cubicBezTo>
                    <a:pt x="206678" y="80022"/>
                    <a:pt x="208483" y="102480"/>
                    <a:pt x="209285" y="125138"/>
                  </a:cubicBezTo>
                  <a:cubicBezTo>
                    <a:pt x="209285" y="127143"/>
                    <a:pt x="209084" y="129148"/>
                    <a:pt x="210889" y="130552"/>
                  </a:cubicBezTo>
                  <a:cubicBezTo>
                    <a:pt x="207079" y="148197"/>
                    <a:pt x="203470" y="165842"/>
                    <a:pt x="199460" y="183287"/>
                  </a:cubicBezTo>
                  <a:cubicBezTo>
                    <a:pt x="198257" y="188701"/>
                    <a:pt x="198858" y="191508"/>
                    <a:pt x="205275" y="189703"/>
                  </a:cubicBezTo>
                  <a:cubicBezTo>
                    <a:pt x="210087" y="188300"/>
                    <a:pt x="213696" y="190907"/>
                    <a:pt x="216704" y="194516"/>
                  </a:cubicBezTo>
                  <a:cubicBezTo>
                    <a:pt x="223120" y="202135"/>
                    <a:pt x="227732" y="210757"/>
                    <a:pt x="230940" y="219780"/>
                  </a:cubicBezTo>
                  <a:cubicBezTo>
                    <a:pt x="235753" y="233215"/>
                    <a:pt x="240164" y="246850"/>
                    <a:pt x="243172" y="260886"/>
                  </a:cubicBezTo>
                  <a:cubicBezTo>
                    <a:pt x="244174" y="262289"/>
                    <a:pt x="244174" y="263693"/>
                    <a:pt x="243573" y="265097"/>
                  </a:cubicBezTo>
                  <a:cubicBezTo>
                    <a:pt x="237357" y="265498"/>
                    <a:pt x="236755" y="260284"/>
                    <a:pt x="235953" y="256675"/>
                  </a:cubicBezTo>
                  <a:cubicBezTo>
                    <a:pt x="231341" y="236223"/>
                    <a:pt x="222519" y="217575"/>
                    <a:pt x="212694" y="199328"/>
                  </a:cubicBezTo>
                  <a:cubicBezTo>
                    <a:pt x="210488" y="195117"/>
                    <a:pt x="207079" y="192711"/>
                    <a:pt x="202066" y="195117"/>
                  </a:cubicBezTo>
                  <a:cubicBezTo>
                    <a:pt x="200462" y="199128"/>
                    <a:pt x="198257" y="203138"/>
                    <a:pt x="197254" y="207349"/>
                  </a:cubicBezTo>
                  <a:cubicBezTo>
                    <a:pt x="191439" y="233816"/>
                    <a:pt x="157552" y="254670"/>
                    <a:pt x="128678" y="250258"/>
                  </a:cubicBezTo>
                  <a:cubicBezTo>
                    <a:pt x="118252" y="248654"/>
                    <a:pt x="107825" y="247652"/>
                    <a:pt x="97799" y="244644"/>
                  </a:cubicBezTo>
                  <a:cubicBezTo>
                    <a:pt x="85367" y="240834"/>
                    <a:pt x="75542" y="233816"/>
                    <a:pt x="69126" y="222187"/>
                  </a:cubicBezTo>
                  <a:cubicBezTo>
                    <a:pt x="66519" y="217575"/>
                    <a:pt x="63913" y="212762"/>
                    <a:pt x="60103" y="208953"/>
                  </a:cubicBezTo>
                  <a:cubicBezTo>
                    <a:pt x="56293" y="205143"/>
                    <a:pt x="53486" y="204742"/>
                    <a:pt x="52283" y="210958"/>
                  </a:cubicBezTo>
                  <a:cubicBezTo>
                    <a:pt x="51080" y="212161"/>
                    <a:pt x="49676" y="212161"/>
                    <a:pt x="48072" y="212361"/>
                  </a:cubicBezTo>
                  <a:cubicBezTo>
                    <a:pt x="45064" y="212963"/>
                    <a:pt x="44663" y="215570"/>
                    <a:pt x="43661" y="217775"/>
                  </a:cubicBezTo>
                  <a:cubicBezTo>
                    <a:pt x="39650" y="226999"/>
                    <a:pt x="37244" y="236624"/>
                    <a:pt x="34437" y="246248"/>
                  </a:cubicBezTo>
                  <a:cubicBezTo>
                    <a:pt x="30627" y="260084"/>
                    <a:pt x="25614" y="273518"/>
                    <a:pt x="20000" y="286752"/>
                  </a:cubicBezTo>
                  <a:cubicBezTo>
                    <a:pt x="18597" y="290161"/>
                    <a:pt x="17594" y="293569"/>
                    <a:pt x="17794" y="297379"/>
                  </a:cubicBezTo>
                  <a:cubicBezTo>
                    <a:pt x="16190" y="301189"/>
                    <a:pt x="14185" y="304798"/>
                    <a:pt x="12381" y="308407"/>
                  </a:cubicBezTo>
                  <a:cubicBezTo>
                    <a:pt x="7769" y="310814"/>
                    <a:pt x="6766" y="317832"/>
                    <a:pt x="350" y="318233"/>
                  </a:cubicBezTo>
                  <a:cubicBezTo>
                    <a:pt x="-252" y="317230"/>
                    <a:pt x="-51" y="316227"/>
                    <a:pt x="751" y="315225"/>
                  </a:cubicBezTo>
                  <a:cubicBezTo>
                    <a:pt x="15388" y="289760"/>
                    <a:pt x="24612" y="262490"/>
                    <a:pt x="32031" y="234217"/>
                  </a:cubicBezTo>
                  <a:cubicBezTo>
                    <a:pt x="33836" y="227199"/>
                    <a:pt x="36643" y="220382"/>
                    <a:pt x="39049" y="213364"/>
                  </a:cubicBezTo>
                  <a:cubicBezTo>
                    <a:pt x="41455" y="206948"/>
                    <a:pt x="43460" y="201333"/>
                    <a:pt x="52082" y="199729"/>
                  </a:cubicBezTo>
                  <a:cubicBezTo>
                    <a:pt x="60303" y="198125"/>
                    <a:pt x="57897" y="190505"/>
                    <a:pt x="56293" y="184490"/>
                  </a:cubicBezTo>
                  <a:cubicBezTo>
                    <a:pt x="81959" y="180680"/>
                    <a:pt x="102612" y="167647"/>
                    <a:pt x="120457" y="149601"/>
                  </a:cubicBezTo>
                  <a:cubicBezTo>
                    <a:pt x="123265" y="146794"/>
                    <a:pt x="125671" y="143786"/>
                    <a:pt x="128077" y="140778"/>
                  </a:cubicBezTo>
                  <a:cubicBezTo>
                    <a:pt x="128277" y="135565"/>
                    <a:pt x="131085" y="131354"/>
                    <a:pt x="134092" y="127344"/>
                  </a:cubicBezTo>
                  <a:cubicBezTo>
                    <a:pt x="138103" y="122130"/>
                    <a:pt x="140910" y="116516"/>
                    <a:pt x="144519" y="111102"/>
                  </a:cubicBezTo>
                  <a:cubicBezTo>
                    <a:pt x="149532" y="106490"/>
                    <a:pt x="150735" y="99673"/>
                    <a:pt x="153542" y="93858"/>
                  </a:cubicBezTo>
                  <a:cubicBezTo>
                    <a:pt x="161763" y="76614"/>
                    <a:pt x="169784" y="59169"/>
                    <a:pt x="173593" y="40321"/>
                  </a:cubicBezTo>
                  <a:cubicBezTo>
                    <a:pt x="180812" y="31699"/>
                    <a:pt x="178807" y="20269"/>
                    <a:pt x="182616" y="10645"/>
                  </a:cubicBezTo>
                  <a:cubicBezTo>
                    <a:pt x="184622" y="7437"/>
                    <a:pt x="184421" y="3226"/>
                    <a:pt x="189033" y="2023"/>
                  </a:cubicBezTo>
                  <a:close/>
                </a:path>
              </a:pathLst>
            </a:custGeom>
            <a:solidFill>
              <a:srgbClr val="DBDBDB"/>
            </a:solidFill>
            <a:ln w="19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65CCE51-F9AE-4BF7-9325-1EEAECB08735}"/>
                </a:ext>
              </a:extLst>
            </p:cNvPr>
            <p:cNvSpPr/>
            <p:nvPr/>
          </p:nvSpPr>
          <p:spPr>
            <a:xfrm>
              <a:off x="1886240" y="1828164"/>
              <a:ext cx="537376" cy="982516"/>
            </a:xfrm>
            <a:custGeom>
              <a:avLst/>
              <a:gdLst>
                <a:gd name="connsiteX0" fmla="*/ 536062 w 537376"/>
                <a:gd name="connsiteY0" fmla="*/ 24639 h 982516"/>
                <a:gd name="connsiteX1" fmla="*/ 532252 w 537376"/>
                <a:gd name="connsiteY1" fmla="*/ 26844 h 982516"/>
                <a:gd name="connsiteX2" fmla="*/ 526637 w 537376"/>
                <a:gd name="connsiteY2" fmla="*/ 38674 h 982516"/>
                <a:gd name="connsiteX3" fmla="*/ 521825 w 537376"/>
                <a:gd name="connsiteY3" fmla="*/ 47698 h 982516"/>
                <a:gd name="connsiteX4" fmla="*/ 398910 w 537376"/>
                <a:gd name="connsiteY4" fmla="*/ 343856 h 982516"/>
                <a:gd name="connsiteX5" fmla="*/ 299255 w 537376"/>
                <a:gd name="connsiteY5" fmla="*/ 708189 h 982516"/>
                <a:gd name="connsiteX6" fmla="*/ 283014 w 537376"/>
                <a:gd name="connsiteY6" fmla="*/ 783983 h 982516"/>
                <a:gd name="connsiteX7" fmla="*/ 283014 w 537376"/>
                <a:gd name="connsiteY7" fmla="*/ 783983 h 982516"/>
                <a:gd name="connsiteX8" fmla="*/ 266170 w 537376"/>
                <a:gd name="connsiteY8" fmla="*/ 859376 h 982516"/>
                <a:gd name="connsiteX9" fmla="*/ 265769 w 537376"/>
                <a:gd name="connsiteY9" fmla="*/ 854364 h 982516"/>
                <a:gd name="connsiteX10" fmla="*/ 263764 w 537376"/>
                <a:gd name="connsiteY10" fmla="*/ 779772 h 982516"/>
                <a:gd name="connsiteX11" fmla="*/ 252937 w 537376"/>
                <a:gd name="connsiteY11" fmla="*/ 657259 h 982516"/>
                <a:gd name="connsiteX12" fmla="*/ 246119 w 537376"/>
                <a:gd name="connsiteY12" fmla="*/ 456745 h 982516"/>
                <a:gd name="connsiteX13" fmla="*/ 252335 w 537376"/>
                <a:gd name="connsiteY13" fmla="*/ 340648 h 982516"/>
                <a:gd name="connsiteX14" fmla="*/ 264967 w 537376"/>
                <a:gd name="connsiteY14" fmla="*/ 256833 h 982516"/>
                <a:gd name="connsiteX15" fmla="*/ 263564 w 537376"/>
                <a:gd name="connsiteY15" fmla="*/ 251419 h 982516"/>
                <a:gd name="connsiteX16" fmla="*/ 259353 w 537376"/>
                <a:gd name="connsiteY16" fmla="*/ 255430 h 982516"/>
                <a:gd name="connsiteX17" fmla="*/ 252736 w 537376"/>
                <a:gd name="connsiteY17" fmla="*/ 274679 h 982516"/>
                <a:gd name="connsiteX18" fmla="*/ 251132 w 537376"/>
                <a:gd name="connsiteY18" fmla="*/ 278689 h 982516"/>
                <a:gd name="connsiteX19" fmla="*/ 223461 w 537376"/>
                <a:gd name="connsiteY19" fmla="*/ 433686 h 982516"/>
                <a:gd name="connsiteX20" fmla="*/ 223662 w 537376"/>
                <a:gd name="connsiteY20" fmla="*/ 595501 h 982516"/>
                <a:gd name="connsiteX21" fmla="*/ 230880 w 537376"/>
                <a:gd name="connsiteY21" fmla="*/ 810652 h 982516"/>
                <a:gd name="connsiteX22" fmla="*/ 230680 w 537376"/>
                <a:gd name="connsiteY22" fmla="*/ 827896 h 982516"/>
                <a:gd name="connsiteX23" fmla="*/ 229878 w 537376"/>
                <a:gd name="connsiteY23" fmla="*/ 827294 h 982516"/>
                <a:gd name="connsiteX24" fmla="*/ 229477 w 537376"/>
                <a:gd name="connsiteY24" fmla="*/ 826693 h 982516"/>
                <a:gd name="connsiteX25" fmla="*/ 228875 w 537376"/>
                <a:gd name="connsiteY25" fmla="*/ 818672 h 982516"/>
                <a:gd name="connsiteX26" fmla="*/ 203009 w 537376"/>
                <a:gd name="connsiteY26" fmla="*/ 641418 h 982516"/>
                <a:gd name="connsiteX27" fmla="*/ 157292 w 537376"/>
                <a:gd name="connsiteY27" fmla="*/ 418046 h 982516"/>
                <a:gd name="connsiteX28" fmla="*/ 46207 w 537376"/>
                <a:gd name="connsiteY28" fmla="*/ 16417 h 982516"/>
                <a:gd name="connsiteX29" fmla="*/ 41796 w 537376"/>
                <a:gd name="connsiteY29" fmla="*/ 3184 h 982516"/>
                <a:gd name="connsiteX30" fmla="*/ 35981 w 537376"/>
                <a:gd name="connsiteY30" fmla="*/ 3585 h 982516"/>
                <a:gd name="connsiteX31" fmla="*/ 36583 w 537376"/>
                <a:gd name="connsiteY31" fmla="*/ 10803 h 982516"/>
                <a:gd name="connsiteX32" fmla="*/ 88917 w 537376"/>
                <a:gd name="connsiteY32" fmla="*/ 269466 h 982516"/>
                <a:gd name="connsiteX33" fmla="*/ 148469 w 537376"/>
                <a:gd name="connsiteY33" fmla="*/ 565424 h 982516"/>
                <a:gd name="connsiteX34" fmla="*/ 193384 w 537376"/>
                <a:gd name="connsiteY34" fmla="*/ 835114 h 982516"/>
                <a:gd name="connsiteX35" fmla="*/ 196993 w 537376"/>
                <a:gd name="connsiteY35" fmla="*/ 862785 h 982516"/>
                <a:gd name="connsiteX36" fmla="*/ 194387 w 537376"/>
                <a:gd name="connsiteY36" fmla="*/ 858173 h 982516"/>
                <a:gd name="connsiteX37" fmla="*/ 144058 w 537376"/>
                <a:gd name="connsiteY37" fmla="*/ 707187 h 982516"/>
                <a:gd name="connsiteX38" fmla="*/ 109168 w 537376"/>
                <a:gd name="connsiteY38" fmla="*/ 636405 h 982516"/>
                <a:gd name="connsiteX39" fmla="*/ 40192 w 537376"/>
                <a:gd name="connsiteY39" fmla="*/ 543768 h 982516"/>
                <a:gd name="connsiteX40" fmla="*/ 40192 w 537376"/>
                <a:gd name="connsiteY40" fmla="*/ 543768 h 982516"/>
                <a:gd name="connsiteX41" fmla="*/ 22346 w 537376"/>
                <a:gd name="connsiteY41" fmla="*/ 526524 h 982516"/>
                <a:gd name="connsiteX42" fmla="*/ 9112 w 537376"/>
                <a:gd name="connsiteY42" fmla="*/ 516298 h 982516"/>
                <a:gd name="connsiteX43" fmla="*/ 1292 w 537376"/>
                <a:gd name="connsiteY43" fmla="*/ 514493 h 982516"/>
                <a:gd name="connsiteX44" fmla="*/ 2495 w 537376"/>
                <a:gd name="connsiteY44" fmla="*/ 522313 h 982516"/>
                <a:gd name="connsiteX45" fmla="*/ 13323 w 537376"/>
                <a:gd name="connsiteY45" fmla="*/ 536951 h 982516"/>
                <a:gd name="connsiteX46" fmla="*/ 53626 w 537376"/>
                <a:gd name="connsiteY46" fmla="*/ 595300 h 982516"/>
                <a:gd name="connsiteX47" fmla="*/ 110572 w 537376"/>
                <a:gd name="connsiteY47" fmla="*/ 735860 h 982516"/>
                <a:gd name="connsiteX48" fmla="*/ 164711 w 537376"/>
                <a:gd name="connsiteY48" fmla="*/ 980487 h 982516"/>
                <a:gd name="connsiteX49" fmla="*/ 177744 w 537376"/>
                <a:gd name="connsiteY49" fmla="*/ 981690 h 982516"/>
                <a:gd name="connsiteX50" fmla="*/ 230279 w 537376"/>
                <a:gd name="connsiteY50" fmla="*/ 949607 h 982516"/>
                <a:gd name="connsiteX51" fmla="*/ 239101 w 537376"/>
                <a:gd name="connsiteY51" fmla="*/ 936574 h 982516"/>
                <a:gd name="connsiteX52" fmla="*/ 238901 w 537376"/>
                <a:gd name="connsiteY52" fmla="*/ 934368 h 982516"/>
                <a:gd name="connsiteX53" fmla="*/ 255944 w 537376"/>
                <a:gd name="connsiteY53" fmla="*/ 909104 h 982516"/>
                <a:gd name="connsiteX54" fmla="*/ 286222 w 537376"/>
                <a:gd name="connsiteY54" fmla="*/ 838523 h 982516"/>
                <a:gd name="connsiteX55" fmla="*/ 296448 w 537376"/>
                <a:gd name="connsiteY55" fmla="*/ 800225 h 982516"/>
                <a:gd name="connsiteX56" fmla="*/ 298654 w 537376"/>
                <a:gd name="connsiteY56" fmla="*/ 803634 h 982516"/>
                <a:gd name="connsiteX57" fmla="*/ 307877 w 537376"/>
                <a:gd name="connsiteY57" fmla="*/ 855968 h 982516"/>
                <a:gd name="connsiteX58" fmla="*/ 313692 w 537376"/>
                <a:gd name="connsiteY58" fmla="*/ 918327 h 982516"/>
                <a:gd name="connsiteX59" fmla="*/ 318505 w 537376"/>
                <a:gd name="connsiteY59" fmla="*/ 926348 h 982516"/>
                <a:gd name="connsiteX60" fmla="*/ 330134 w 537376"/>
                <a:gd name="connsiteY60" fmla="*/ 857973 h 982516"/>
                <a:gd name="connsiteX61" fmla="*/ 365425 w 537376"/>
                <a:gd name="connsiteY61" fmla="*/ 623773 h 982516"/>
                <a:gd name="connsiteX62" fmla="*/ 408736 w 537376"/>
                <a:gd name="connsiteY62" fmla="*/ 417043 h 982516"/>
                <a:gd name="connsiteX63" fmla="*/ 531851 w 537376"/>
                <a:gd name="connsiteY63" fmla="*/ 43687 h 982516"/>
                <a:gd name="connsiteX64" fmla="*/ 537465 w 537376"/>
                <a:gd name="connsiteY64" fmla="*/ 29451 h 982516"/>
                <a:gd name="connsiteX65" fmla="*/ 536062 w 537376"/>
                <a:gd name="connsiteY65" fmla="*/ 24639 h 98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537376" h="982516">
                  <a:moveTo>
                    <a:pt x="536062" y="24639"/>
                  </a:moveTo>
                  <a:cubicBezTo>
                    <a:pt x="533856" y="23636"/>
                    <a:pt x="533054" y="25441"/>
                    <a:pt x="532252" y="26844"/>
                  </a:cubicBezTo>
                  <a:cubicBezTo>
                    <a:pt x="530247" y="30854"/>
                    <a:pt x="528442" y="34664"/>
                    <a:pt x="526637" y="38674"/>
                  </a:cubicBezTo>
                  <a:cubicBezTo>
                    <a:pt x="525033" y="41682"/>
                    <a:pt x="523429" y="44690"/>
                    <a:pt x="521825" y="47698"/>
                  </a:cubicBezTo>
                  <a:cubicBezTo>
                    <a:pt x="472900" y="143142"/>
                    <a:pt x="432998" y="242396"/>
                    <a:pt x="398910" y="343856"/>
                  </a:cubicBezTo>
                  <a:cubicBezTo>
                    <a:pt x="358808" y="463362"/>
                    <a:pt x="327127" y="585274"/>
                    <a:pt x="299255" y="708189"/>
                  </a:cubicBezTo>
                  <a:cubicBezTo>
                    <a:pt x="293641" y="733454"/>
                    <a:pt x="287224" y="758518"/>
                    <a:pt x="283014" y="783983"/>
                  </a:cubicBezTo>
                  <a:lnTo>
                    <a:pt x="283014" y="783983"/>
                  </a:lnTo>
                  <a:cubicBezTo>
                    <a:pt x="276196" y="808847"/>
                    <a:pt x="272386" y="834312"/>
                    <a:pt x="266170" y="859376"/>
                  </a:cubicBezTo>
                  <a:cubicBezTo>
                    <a:pt x="265769" y="857572"/>
                    <a:pt x="265769" y="855968"/>
                    <a:pt x="265769" y="854364"/>
                  </a:cubicBezTo>
                  <a:cubicBezTo>
                    <a:pt x="266371" y="829500"/>
                    <a:pt x="265569" y="804636"/>
                    <a:pt x="263764" y="779772"/>
                  </a:cubicBezTo>
                  <a:cubicBezTo>
                    <a:pt x="260556" y="738868"/>
                    <a:pt x="255944" y="698163"/>
                    <a:pt x="252937" y="657259"/>
                  </a:cubicBezTo>
                  <a:cubicBezTo>
                    <a:pt x="248124" y="590488"/>
                    <a:pt x="245117" y="523717"/>
                    <a:pt x="246119" y="456745"/>
                  </a:cubicBezTo>
                  <a:cubicBezTo>
                    <a:pt x="246721" y="417846"/>
                    <a:pt x="248325" y="379146"/>
                    <a:pt x="252335" y="340648"/>
                  </a:cubicBezTo>
                  <a:cubicBezTo>
                    <a:pt x="255142" y="312576"/>
                    <a:pt x="259554" y="284504"/>
                    <a:pt x="264967" y="256833"/>
                  </a:cubicBezTo>
                  <a:cubicBezTo>
                    <a:pt x="265368" y="254828"/>
                    <a:pt x="266772" y="252221"/>
                    <a:pt x="263564" y="251419"/>
                  </a:cubicBezTo>
                  <a:cubicBezTo>
                    <a:pt x="260556" y="250617"/>
                    <a:pt x="260155" y="253424"/>
                    <a:pt x="259353" y="255430"/>
                  </a:cubicBezTo>
                  <a:cubicBezTo>
                    <a:pt x="257147" y="261846"/>
                    <a:pt x="254942" y="268262"/>
                    <a:pt x="252736" y="274679"/>
                  </a:cubicBezTo>
                  <a:cubicBezTo>
                    <a:pt x="252135" y="276082"/>
                    <a:pt x="251533" y="277286"/>
                    <a:pt x="251132" y="278689"/>
                  </a:cubicBezTo>
                  <a:cubicBezTo>
                    <a:pt x="235091" y="329219"/>
                    <a:pt x="226669" y="380951"/>
                    <a:pt x="223461" y="433686"/>
                  </a:cubicBezTo>
                  <a:cubicBezTo>
                    <a:pt x="220052" y="487624"/>
                    <a:pt x="221255" y="541562"/>
                    <a:pt x="223662" y="595501"/>
                  </a:cubicBezTo>
                  <a:cubicBezTo>
                    <a:pt x="226870" y="667084"/>
                    <a:pt x="229276" y="738868"/>
                    <a:pt x="230880" y="810652"/>
                  </a:cubicBezTo>
                  <a:cubicBezTo>
                    <a:pt x="231682" y="816466"/>
                    <a:pt x="231682" y="822081"/>
                    <a:pt x="230680" y="827896"/>
                  </a:cubicBezTo>
                  <a:cubicBezTo>
                    <a:pt x="230680" y="828297"/>
                    <a:pt x="230078" y="827896"/>
                    <a:pt x="229878" y="827294"/>
                  </a:cubicBezTo>
                  <a:cubicBezTo>
                    <a:pt x="229878" y="827094"/>
                    <a:pt x="229677" y="826893"/>
                    <a:pt x="229477" y="826693"/>
                  </a:cubicBezTo>
                  <a:cubicBezTo>
                    <a:pt x="229276" y="824086"/>
                    <a:pt x="229276" y="821279"/>
                    <a:pt x="228875" y="818672"/>
                  </a:cubicBezTo>
                  <a:cubicBezTo>
                    <a:pt x="221255" y="759521"/>
                    <a:pt x="212834" y="700369"/>
                    <a:pt x="203009" y="641418"/>
                  </a:cubicBezTo>
                  <a:cubicBezTo>
                    <a:pt x="190577" y="566426"/>
                    <a:pt x="176140" y="491635"/>
                    <a:pt x="157292" y="418046"/>
                  </a:cubicBezTo>
                  <a:cubicBezTo>
                    <a:pt x="122803" y="283501"/>
                    <a:pt x="84906" y="149759"/>
                    <a:pt x="46207" y="16417"/>
                  </a:cubicBezTo>
                  <a:cubicBezTo>
                    <a:pt x="45004" y="12006"/>
                    <a:pt x="43601" y="7394"/>
                    <a:pt x="41796" y="3184"/>
                  </a:cubicBezTo>
                  <a:cubicBezTo>
                    <a:pt x="39991" y="-827"/>
                    <a:pt x="37585" y="-1428"/>
                    <a:pt x="35981" y="3585"/>
                  </a:cubicBezTo>
                  <a:cubicBezTo>
                    <a:pt x="36182" y="5991"/>
                    <a:pt x="36182" y="8397"/>
                    <a:pt x="36583" y="10803"/>
                  </a:cubicBezTo>
                  <a:cubicBezTo>
                    <a:pt x="51822" y="97425"/>
                    <a:pt x="71071" y="183245"/>
                    <a:pt x="88917" y="269466"/>
                  </a:cubicBezTo>
                  <a:cubicBezTo>
                    <a:pt x="109369" y="368118"/>
                    <a:pt x="129621" y="466570"/>
                    <a:pt x="148469" y="565424"/>
                  </a:cubicBezTo>
                  <a:cubicBezTo>
                    <a:pt x="165513" y="655053"/>
                    <a:pt x="180752" y="744883"/>
                    <a:pt x="193384" y="835114"/>
                  </a:cubicBezTo>
                  <a:cubicBezTo>
                    <a:pt x="194587" y="844338"/>
                    <a:pt x="195790" y="853561"/>
                    <a:pt x="196993" y="862785"/>
                  </a:cubicBezTo>
                  <a:cubicBezTo>
                    <a:pt x="195389" y="861381"/>
                    <a:pt x="194788" y="859777"/>
                    <a:pt x="194387" y="858173"/>
                  </a:cubicBezTo>
                  <a:cubicBezTo>
                    <a:pt x="181955" y="806441"/>
                    <a:pt x="164911" y="756112"/>
                    <a:pt x="144058" y="707187"/>
                  </a:cubicBezTo>
                  <a:cubicBezTo>
                    <a:pt x="133832" y="682924"/>
                    <a:pt x="122803" y="659063"/>
                    <a:pt x="109168" y="636405"/>
                  </a:cubicBezTo>
                  <a:cubicBezTo>
                    <a:pt x="90521" y="602318"/>
                    <a:pt x="69467" y="570035"/>
                    <a:pt x="40192" y="543768"/>
                  </a:cubicBezTo>
                  <a:cubicBezTo>
                    <a:pt x="40192" y="543768"/>
                    <a:pt x="40192" y="543768"/>
                    <a:pt x="40192" y="543768"/>
                  </a:cubicBezTo>
                  <a:cubicBezTo>
                    <a:pt x="34978" y="537352"/>
                    <a:pt x="28562" y="531938"/>
                    <a:pt x="22346" y="526524"/>
                  </a:cubicBezTo>
                  <a:cubicBezTo>
                    <a:pt x="18135" y="522915"/>
                    <a:pt x="13724" y="519305"/>
                    <a:pt x="9112" y="516298"/>
                  </a:cubicBezTo>
                  <a:cubicBezTo>
                    <a:pt x="6907" y="514894"/>
                    <a:pt x="4099" y="511886"/>
                    <a:pt x="1292" y="514493"/>
                  </a:cubicBezTo>
                  <a:cubicBezTo>
                    <a:pt x="-1515" y="517100"/>
                    <a:pt x="891" y="520107"/>
                    <a:pt x="2495" y="522313"/>
                  </a:cubicBezTo>
                  <a:cubicBezTo>
                    <a:pt x="5904" y="527326"/>
                    <a:pt x="9513" y="532339"/>
                    <a:pt x="13323" y="536951"/>
                  </a:cubicBezTo>
                  <a:cubicBezTo>
                    <a:pt x="28362" y="555398"/>
                    <a:pt x="41796" y="574647"/>
                    <a:pt x="53626" y="595300"/>
                  </a:cubicBezTo>
                  <a:cubicBezTo>
                    <a:pt x="78891" y="639614"/>
                    <a:pt x="96135" y="687135"/>
                    <a:pt x="110572" y="735860"/>
                  </a:cubicBezTo>
                  <a:cubicBezTo>
                    <a:pt x="134433" y="816065"/>
                    <a:pt x="149873" y="898276"/>
                    <a:pt x="164711" y="980487"/>
                  </a:cubicBezTo>
                  <a:cubicBezTo>
                    <a:pt x="168721" y="984296"/>
                    <a:pt x="173333" y="983093"/>
                    <a:pt x="177744" y="981690"/>
                  </a:cubicBezTo>
                  <a:cubicBezTo>
                    <a:pt x="197795" y="975273"/>
                    <a:pt x="215441" y="964646"/>
                    <a:pt x="230279" y="949607"/>
                  </a:cubicBezTo>
                  <a:cubicBezTo>
                    <a:pt x="233888" y="945998"/>
                    <a:pt x="238500" y="942389"/>
                    <a:pt x="239101" y="936574"/>
                  </a:cubicBezTo>
                  <a:cubicBezTo>
                    <a:pt x="239101" y="935772"/>
                    <a:pt x="238901" y="934970"/>
                    <a:pt x="238901" y="934368"/>
                  </a:cubicBezTo>
                  <a:cubicBezTo>
                    <a:pt x="245518" y="926548"/>
                    <a:pt x="251332" y="918327"/>
                    <a:pt x="255944" y="909104"/>
                  </a:cubicBezTo>
                  <a:cubicBezTo>
                    <a:pt x="269780" y="887248"/>
                    <a:pt x="278803" y="863186"/>
                    <a:pt x="286222" y="838523"/>
                  </a:cubicBezTo>
                  <a:cubicBezTo>
                    <a:pt x="290633" y="826091"/>
                    <a:pt x="294042" y="813258"/>
                    <a:pt x="296448" y="800225"/>
                  </a:cubicBezTo>
                  <a:cubicBezTo>
                    <a:pt x="297451" y="801027"/>
                    <a:pt x="298453" y="802029"/>
                    <a:pt x="298654" y="803634"/>
                  </a:cubicBezTo>
                  <a:cubicBezTo>
                    <a:pt x="301060" y="821279"/>
                    <a:pt x="305672" y="838322"/>
                    <a:pt x="307877" y="855968"/>
                  </a:cubicBezTo>
                  <a:cubicBezTo>
                    <a:pt x="310684" y="876821"/>
                    <a:pt x="311687" y="897674"/>
                    <a:pt x="313692" y="918327"/>
                  </a:cubicBezTo>
                  <a:cubicBezTo>
                    <a:pt x="313893" y="921536"/>
                    <a:pt x="312890" y="926147"/>
                    <a:pt x="318505" y="926348"/>
                  </a:cubicBezTo>
                  <a:cubicBezTo>
                    <a:pt x="322314" y="903489"/>
                    <a:pt x="326525" y="880831"/>
                    <a:pt x="330134" y="857973"/>
                  </a:cubicBezTo>
                  <a:cubicBezTo>
                    <a:pt x="342366" y="779973"/>
                    <a:pt x="352391" y="701572"/>
                    <a:pt x="365425" y="623773"/>
                  </a:cubicBezTo>
                  <a:cubicBezTo>
                    <a:pt x="377054" y="554195"/>
                    <a:pt x="391491" y="485419"/>
                    <a:pt x="408736" y="417043"/>
                  </a:cubicBezTo>
                  <a:cubicBezTo>
                    <a:pt x="441018" y="289717"/>
                    <a:pt x="483527" y="165800"/>
                    <a:pt x="531851" y="43687"/>
                  </a:cubicBezTo>
                  <a:cubicBezTo>
                    <a:pt x="533655" y="38875"/>
                    <a:pt x="535460" y="34063"/>
                    <a:pt x="537465" y="29451"/>
                  </a:cubicBezTo>
                  <a:cubicBezTo>
                    <a:pt x="538067" y="27446"/>
                    <a:pt x="538468" y="25641"/>
                    <a:pt x="536062" y="24639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0173A156-BDB5-43F6-8717-E41CA760B0C1}"/>
                </a:ext>
              </a:extLst>
            </p:cNvPr>
            <p:cNvSpPr/>
            <p:nvPr/>
          </p:nvSpPr>
          <p:spPr>
            <a:xfrm>
              <a:off x="2008025" y="3633872"/>
              <a:ext cx="210539" cy="32082"/>
            </a:xfrm>
            <a:custGeom>
              <a:avLst/>
              <a:gdLst>
                <a:gd name="connsiteX0" fmla="*/ 206143 w 210539"/>
                <a:gd name="connsiteY0" fmla="*/ 15531 h 32082"/>
                <a:gd name="connsiteX1" fmla="*/ 199326 w 210539"/>
                <a:gd name="connsiteY1" fmla="*/ 13125 h 32082"/>
                <a:gd name="connsiteX2" fmla="*/ 146992 w 210539"/>
                <a:gd name="connsiteY2" fmla="*/ 3300 h 32082"/>
                <a:gd name="connsiteX3" fmla="*/ 141177 w 210539"/>
                <a:gd name="connsiteY3" fmla="*/ 4704 h 32082"/>
                <a:gd name="connsiteX4" fmla="*/ 149197 w 210539"/>
                <a:gd name="connsiteY4" fmla="*/ 6107 h 32082"/>
                <a:gd name="connsiteX5" fmla="*/ 188298 w 210539"/>
                <a:gd name="connsiteY5" fmla="*/ 14930 h 32082"/>
                <a:gd name="connsiteX6" fmla="*/ 196118 w 210539"/>
                <a:gd name="connsiteY6" fmla="*/ 20143 h 32082"/>
                <a:gd name="connsiteX7" fmla="*/ 188097 w 210539"/>
                <a:gd name="connsiteY7" fmla="*/ 23752 h 32082"/>
                <a:gd name="connsiteX8" fmla="*/ 187295 w 210539"/>
                <a:gd name="connsiteY8" fmla="*/ 23953 h 32082"/>
                <a:gd name="connsiteX9" fmla="*/ 137768 w 210539"/>
                <a:gd name="connsiteY9" fmla="*/ 28765 h 32082"/>
                <a:gd name="connsiteX10" fmla="*/ 78216 w 210539"/>
                <a:gd name="connsiteY10" fmla="*/ 26760 h 32082"/>
                <a:gd name="connsiteX11" fmla="*/ 85434 w 210539"/>
                <a:gd name="connsiteY11" fmla="*/ 26760 h 32082"/>
                <a:gd name="connsiteX12" fmla="*/ 143182 w 210539"/>
                <a:gd name="connsiteY12" fmla="*/ 26760 h 32082"/>
                <a:gd name="connsiteX13" fmla="*/ 176467 w 210539"/>
                <a:gd name="connsiteY13" fmla="*/ 22349 h 32082"/>
                <a:gd name="connsiteX14" fmla="*/ 180678 w 210539"/>
                <a:gd name="connsiteY14" fmla="*/ 18940 h 32082"/>
                <a:gd name="connsiteX15" fmla="*/ 176868 w 210539"/>
                <a:gd name="connsiteY15" fmla="*/ 15130 h 32082"/>
                <a:gd name="connsiteX16" fmla="*/ 161429 w 210539"/>
                <a:gd name="connsiteY16" fmla="*/ 10920 h 32082"/>
                <a:gd name="connsiteX17" fmla="*/ 68190 w 210539"/>
                <a:gd name="connsiteY17" fmla="*/ 5105 h 32082"/>
                <a:gd name="connsiteX18" fmla="*/ 35707 w 210539"/>
                <a:gd name="connsiteY18" fmla="*/ 12925 h 32082"/>
                <a:gd name="connsiteX19" fmla="*/ 32098 w 210539"/>
                <a:gd name="connsiteY19" fmla="*/ 17135 h 32082"/>
                <a:gd name="connsiteX20" fmla="*/ 36910 w 210539"/>
                <a:gd name="connsiteY20" fmla="*/ 20945 h 32082"/>
                <a:gd name="connsiteX21" fmla="*/ 47537 w 210539"/>
                <a:gd name="connsiteY21" fmla="*/ 25156 h 32082"/>
                <a:gd name="connsiteX22" fmla="*/ 20067 w 210539"/>
                <a:gd name="connsiteY22" fmla="*/ 22549 h 32082"/>
                <a:gd name="connsiteX23" fmla="*/ 15254 w 210539"/>
                <a:gd name="connsiteY23" fmla="*/ 19742 h 32082"/>
                <a:gd name="connsiteX24" fmla="*/ 19265 w 210539"/>
                <a:gd name="connsiteY24" fmla="*/ 15130 h 32082"/>
                <a:gd name="connsiteX25" fmla="*/ 41722 w 210539"/>
                <a:gd name="connsiteY25" fmla="*/ 6709 h 32082"/>
                <a:gd name="connsiteX26" fmla="*/ 127141 w 210539"/>
                <a:gd name="connsiteY26" fmla="*/ 4303 h 32082"/>
                <a:gd name="connsiteX27" fmla="*/ 132154 w 210539"/>
                <a:gd name="connsiteY27" fmla="*/ 2899 h 32082"/>
                <a:gd name="connsiteX28" fmla="*/ 113907 w 210539"/>
                <a:gd name="connsiteY28" fmla="*/ 1696 h 32082"/>
                <a:gd name="connsiteX29" fmla="*/ 25481 w 210539"/>
                <a:gd name="connsiteY29" fmla="*/ 7310 h 32082"/>
                <a:gd name="connsiteX30" fmla="*/ 2823 w 210539"/>
                <a:gd name="connsiteY30" fmla="*/ 17336 h 32082"/>
                <a:gd name="connsiteX31" fmla="*/ 3825 w 210539"/>
                <a:gd name="connsiteY31" fmla="*/ 24554 h 32082"/>
                <a:gd name="connsiteX32" fmla="*/ 9440 w 210539"/>
                <a:gd name="connsiteY32" fmla="*/ 25958 h 32082"/>
                <a:gd name="connsiteX33" fmla="*/ 88843 w 210539"/>
                <a:gd name="connsiteY33" fmla="*/ 32976 h 32082"/>
                <a:gd name="connsiteX34" fmla="*/ 180077 w 210539"/>
                <a:gd name="connsiteY34" fmla="*/ 30169 h 32082"/>
                <a:gd name="connsiteX35" fmla="*/ 206544 w 210539"/>
                <a:gd name="connsiteY35" fmla="*/ 24554 h 32082"/>
                <a:gd name="connsiteX36" fmla="*/ 210555 w 210539"/>
                <a:gd name="connsiteY36" fmla="*/ 20745 h 32082"/>
                <a:gd name="connsiteX37" fmla="*/ 206143 w 210539"/>
                <a:gd name="connsiteY37" fmla="*/ 15531 h 32082"/>
                <a:gd name="connsiteX38" fmla="*/ 50545 w 210539"/>
                <a:gd name="connsiteY38" fmla="*/ 17938 h 32082"/>
                <a:gd name="connsiteX39" fmla="*/ 55558 w 210539"/>
                <a:gd name="connsiteY39" fmla="*/ 14729 h 32082"/>
                <a:gd name="connsiteX40" fmla="*/ 97465 w 210539"/>
                <a:gd name="connsiteY40" fmla="*/ 9516 h 32082"/>
                <a:gd name="connsiteX41" fmla="*/ 157017 w 210539"/>
                <a:gd name="connsiteY41" fmla="*/ 11521 h 32082"/>
                <a:gd name="connsiteX42" fmla="*/ 163434 w 210539"/>
                <a:gd name="connsiteY42" fmla="*/ 14930 h 32082"/>
                <a:gd name="connsiteX43" fmla="*/ 157418 w 210539"/>
                <a:gd name="connsiteY43" fmla="*/ 17737 h 32082"/>
                <a:gd name="connsiteX44" fmla="*/ 55758 w 210539"/>
                <a:gd name="connsiteY44" fmla="*/ 20544 h 32082"/>
                <a:gd name="connsiteX45" fmla="*/ 50545 w 210539"/>
                <a:gd name="connsiteY45" fmla="*/ 17938 h 32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10539" h="32082">
                  <a:moveTo>
                    <a:pt x="206143" y="15531"/>
                  </a:moveTo>
                  <a:cubicBezTo>
                    <a:pt x="203938" y="14529"/>
                    <a:pt x="201531" y="13927"/>
                    <a:pt x="199326" y="13125"/>
                  </a:cubicBezTo>
                  <a:cubicBezTo>
                    <a:pt x="182282" y="7711"/>
                    <a:pt x="164637" y="5706"/>
                    <a:pt x="146992" y="3300"/>
                  </a:cubicBezTo>
                  <a:cubicBezTo>
                    <a:pt x="145187" y="3099"/>
                    <a:pt x="142982" y="1896"/>
                    <a:pt x="141177" y="4704"/>
                  </a:cubicBezTo>
                  <a:cubicBezTo>
                    <a:pt x="143984" y="5105"/>
                    <a:pt x="146591" y="5706"/>
                    <a:pt x="149197" y="6107"/>
                  </a:cubicBezTo>
                  <a:cubicBezTo>
                    <a:pt x="162431" y="8313"/>
                    <a:pt x="175866" y="9917"/>
                    <a:pt x="188298" y="14930"/>
                  </a:cubicBezTo>
                  <a:cubicBezTo>
                    <a:pt x="191305" y="16133"/>
                    <a:pt x="196318" y="16333"/>
                    <a:pt x="196118" y="20143"/>
                  </a:cubicBezTo>
                  <a:cubicBezTo>
                    <a:pt x="195917" y="23552"/>
                    <a:pt x="191105" y="22950"/>
                    <a:pt x="188097" y="23752"/>
                  </a:cubicBezTo>
                  <a:cubicBezTo>
                    <a:pt x="187897" y="23752"/>
                    <a:pt x="187696" y="23752"/>
                    <a:pt x="187295" y="23953"/>
                  </a:cubicBezTo>
                  <a:cubicBezTo>
                    <a:pt x="171053" y="27362"/>
                    <a:pt x="154411" y="26961"/>
                    <a:pt x="137768" y="28765"/>
                  </a:cubicBezTo>
                  <a:cubicBezTo>
                    <a:pt x="117917" y="30770"/>
                    <a:pt x="98066" y="29367"/>
                    <a:pt x="78216" y="26760"/>
                  </a:cubicBezTo>
                  <a:cubicBezTo>
                    <a:pt x="80622" y="26760"/>
                    <a:pt x="83028" y="26560"/>
                    <a:pt x="85434" y="26760"/>
                  </a:cubicBezTo>
                  <a:cubicBezTo>
                    <a:pt x="104683" y="27763"/>
                    <a:pt x="123933" y="28765"/>
                    <a:pt x="143182" y="26760"/>
                  </a:cubicBezTo>
                  <a:cubicBezTo>
                    <a:pt x="154411" y="25557"/>
                    <a:pt x="165640" y="25156"/>
                    <a:pt x="176467" y="22349"/>
                  </a:cubicBezTo>
                  <a:cubicBezTo>
                    <a:pt x="178272" y="21948"/>
                    <a:pt x="180678" y="21346"/>
                    <a:pt x="180678" y="18940"/>
                  </a:cubicBezTo>
                  <a:cubicBezTo>
                    <a:pt x="180678" y="16534"/>
                    <a:pt x="178673" y="15732"/>
                    <a:pt x="176868" y="15130"/>
                  </a:cubicBezTo>
                  <a:cubicBezTo>
                    <a:pt x="171655" y="13526"/>
                    <a:pt x="166642" y="11521"/>
                    <a:pt x="161429" y="10920"/>
                  </a:cubicBezTo>
                  <a:cubicBezTo>
                    <a:pt x="130550" y="6909"/>
                    <a:pt x="99270" y="4303"/>
                    <a:pt x="68190" y="5105"/>
                  </a:cubicBezTo>
                  <a:cubicBezTo>
                    <a:pt x="57162" y="5305"/>
                    <a:pt x="45732" y="6709"/>
                    <a:pt x="35707" y="12925"/>
                  </a:cubicBezTo>
                  <a:cubicBezTo>
                    <a:pt x="34103" y="13927"/>
                    <a:pt x="31897" y="14729"/>
                    <a:pt x="32098" y="17135"/>
                  </a:cubicBezTo>
                  <a:cubicBezTo>
                    <a:pt x="32298" y="19943"/>
                    <a:pt x="34704" y="20344"/>
                    <a:pt x="36910" y="20945"/>
                  </a:cubicBezTo>
                  <a:cubicBezTo>
                    <a:pt x="40720" y="21747"/>
                    <a:pt x="44329" y="22349"/>
                    <a:pt x="47537" y="25156"/>
                  </a:cubicBezTo>
                  <a:cubicBezTo>
                    <a:pt x="38313" y="23953"/>
                    <a:pt x="29090" y="25156"/>
                    <a:pt x="20067" y="22549"/>
                  </a:cubicBezTo>
                  <a:cubicBezTo>
                    <a:pt x="18262" y="21948"/>
                    <a:pt x="15655" y="21948"/>
                    <a:pt x="15254" y="19742"/>
                  </a:cubicBezTo>
                  <a:cubicBezTo>
                    <a:pt x="14653" y="16935"/>
                    <a:pt x="17460" y="16133"/>
                    <a:pt x="19265" y="15130"/>
                  </a:cubicBezTo>
                  <a:cubicBezTo>
                    <a:pt x="26283" y="11120"/>
                    <a:pt x="33902" y="8313"/>
                    <a:pt x="41722" y="6709"/>
                  </a:cubicBezTo>
                  <a:cubicBezTo>
                    <a:pt x="69995" y="894"/>
                    <a:pt x="98668" y="4303"/>
                    <a:pt x="127141" y="4303"/>
                  </a:cubicBezTo>
                  <a:cubicBezTo>
                    <a:pt x="128745" y="4303"/>
                    <a:pt x="130349" y="5706"/>
                    <a:pt x="132154" y="2899"/>
                  </a:cubicBezTo>
                  <a:cubicBezTo>
                    <a:pt x="125737" y="2498"/>
                    <a:pt x="119722" y="2097"/>
                    <a:pt x="113907" y="1696"/>
                  </a:cubicBezTo>
                  <a:cubicBezTo>
                    <a:pt x="84231" y="-911"/>
                    <a:pt x="54555" y="-1512"/>
                    <a:pt x="25481" y="7310"/>
                  </a:cubicBezTo>
                  <a:cubicBezTo>
                    <a:pt x="17661" y="9717"/>
                    <a:pt x="9640" y="12323"/>
                    <a:pt x="2823" y="17336"/>
                  </a:cubicBezTo>
                  <a:cubicBezTo>
                    <a:pt x="-1188" y="20344"/>
                    <a:pt x="-987" y="22750"/>
                    <a:pt x="3825" y="24554"/>
                  </a:cubicBezTo>
                  <a:cubicBezTo>
                    <a:pt x="5630" y="25156"/>
                    <a:pt x="7635" y="25557"/>
                    <a:pt x="9440" y="25958"/>
                  </a:cubicBezTo>
                  <a:cubicBezTo>
                    <a:pt x="35707" y="29968"/>
                    <a:pt x="62175" y="31773"/>
                    <a:pt x="88843" y="32976"/>
                  </a:cubicBezTo>
                  <a:cubicBezTo>
                    <a:pt x="119321" y="34380"/>
                    <a:pt x="149799" y="33578"/>
                    <a:pt x="180077" y="30169"/>
                  </a:cubicBezTo>
                  <a:cubicBezTo>
                    <a:pt x="189100" y="29166"/>
                    <a:pt x="198123" y="28164"/>
                    <a:pt x="206544" y="24554"/>
                  </a:cubicBezTo>
                  <a:cubicBezTo>
                    <a:pt x="208349" y="23752"/>
                    <a:pt x="210354" y="22950"/>
                    <a:pt x="210555" y="20745"/>
                  </a:cubicBezTo>
                  <a:cubicBezTo>
                    <a:pt x="210555" y="17135"/>
                    <a:pt x="208148" y="16333"/>
                    <a:pt x="206143" y="15531"/>
                  </a:cubicBezTo>
                  <a:close/>
                  <a:moveTo>
                    <a:pt x="50545" y="17938"/>
                  </a:moveTo>
                  <a:cubicBezTo>
                    <a:pt x="50545" y="15331"/>
                    <a:pt x="53553" y="15331"/>
                    <a:pt x="55558" y="14729"/>
                  </a:cubicBezTo>
                  <a:cubicBezTo>
                    <a:pt x="69193" y="10117"/>
                    <a:pt x="83429" y="10719"/>
                    <a:pt x="97465" y="9516"/>
                  </a:cubicBezTo>
                  <a:cubicBezTo>
                    <a:pt x="117516" y="7912"/>
                    <a:pt x="137367" y="7310"/>
                    <a:pt x="157017" y="11521"/>
                  </a:cubicBezTo>
                  <a:cubicBezTo>
                    <a:pt x="159424" y="12123"/>
                    <a:pt x="163434" y="11521"/>
                    <a:pt x="163434" y="14930"/>
                  </a:cubicBezTo>
                  <a:cubicBezTo>
                    <a:pt x="163434" y="17737"/>
                    <a:pt x="159624" y="17135"/>
                    <a:pt x="157418" y="17737"/>
                  </a:cubicBezTo>
                  <a:cubicBezTo>
                    <a:pt x="123732" y="24955"/>
                    <a:pt x="89845" y="24755"/>
                    <a:pt x="55758" y="20544"/>
                  </a:cubicBezTo>
                  <a:cubicBezTo>
                    <a:pt x="53753" y="20143"/>
                    <a:pt x="50545" y="20544"/>
                    <a:pt x="50545" y="17938"/>
                  </a:cubicBezTo>
                  <a:close/>
                </a:path>
              </a:pathLst>
            </a:custGeom>
            <a:solidFill>
              <a:srgbClr val="CFCFCF"/>
            </a:solidFill>
            <a:ln w="19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7A00E10B-A48A-4A54-9B18-E0DE638966E4}"/>
                </a:ext>
              </a:extLst>
            </p:cNvPr>
            <p:cNvSpPr/>
            <p:nvPr/>
          </p:nvSpPr>
          <p:spPr>
            <a:xfrm>
              <a:off x="2083233" y="3645493"/>
              <a:ext cx="68175" cy="8021"/>
            </a:xfrm>
            <a:custGeom>
              <a:avLst/>
              <a:gdLst>
                <a:gd name="connsiteX0" fmla="*/ 57547 w 68174"/>
                <a:gd name="connsiteY0" fmla="*/ 8722 h 8020"/>
                <a:gd name="connsiteX1" fmla="*/ 69979 w 68174"/>
                <a:gd name="connsiteY1" fmla="*/ 5915 h 8020"/>
                <a:gd name="connsiteX2" fmla="*/ 64966 w 68174"/>
                <a:gd name="connsiteY2" fmla="*/ 3108 h 8020"/>
                <a:gd name="connsiteX3" fmla="*/ 43912 w 68174"/>
                <a:gd name="connsiteY3" fmla="*/ 702 h 8020"/>
                <a:gd name="connsiteX4" fmla="*/ 5213 w 68174"/>
                <a:gd name="connsiteY4" fmla="*/ 501 h 8020"/>
                <a:gd name="connsiteX5" fmla="*/ 0 w 68174"/>
                <a:gd name="connsiteY5" fmla="*/ 3308 h 8020"/>
                <a:gd name="connsiteX6" fmla="*/ 5213 w 68174"/>
                <a:gd name="connsiteY6" fmla="*/ 6116 h 8020"/>
                <a:gd name="connsiteX7" fmla="*/ 57547 w 68174"/>
                <a:gd name="connsiteY7" fmla="*/ 8722 h 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174" h="8020">
                  <a:moveTo>
                    <a:pt x="57547" y="8722"/>
                  </a:moveTo>
                  <a:cubicBezTo>
                    <a:pt x="61558" y="8522"/>
                    <a:pt x="66169" y="8522"/>
                    <a:pt x="69979" y="5915"/>
                  </a:cubicBezTo>
                  <a:cubicBezTo>
                    <a:pt x="68977" y="2907"/>
                    <a:pt x="66771" y="3308"/>
                    <a:pt x="64966" y="3108"/>
                  </a:cubicBezTo>
                  <a:cubicBezTo>
                    <a:pt x="57948" y="2306"/>
                    <a:pt x="50930" y="1303"/>
                    <a:pt x="43912" y="702"/>
                  </a:cubicBezTo>
                  <a:cubicBezTo>
                    <a:pt x="31080" y="-301"/>
                    <a:pt x="18046" y="-100"/>
                    <a:pt x="5213" y="501"/>
                  </a:cubicBezTo>
                  <a:cubicBezTo>
                    <a:pt x="3208" y="501"/>
                    <a:pt x="0" y="702"/>
                    <a:pt x="0" y="3308"/>
                  </a:cubicBezTo>
                  <a:cubicBezTo>
                    <a:pt x="0" y="6316"/>
                    <a:pt x="3208" y="5514"/>
                    <a:pt x="5213" y="6116"/>
                  </a:cubicBezTo>
                  <a:cubicBezTo>
                    <a:pt x="22458" y="9925"/>
                    <a:pt x="39902" y="9324"/>
                    <a:pt x="57547" y="8722"/>
                  </a:cubicBezTo>
                  <a:close/>
                </a:path>
              </a:pathLst>
            </a:custGeom>
            <a:solidFill>
              <a:srgbClr val="CFCFCF"/>
            </a:solidFill>
            <a:ln w="19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7340DFE1-EDB9-4A18-AF3A-BCB34577482F}"/>
                </a:ext>
              </a:extLst>
            </p:cNvPr>
            <p:cNvSpPr/>
            <p:nvPr/>
          </p:nvSpPr>
          <p:spPr>
            <a:xfrm>
              <a:off x="1624045" y="2817339"/>
              <a:ext cx="1040665" cy="840152"/>
            </a:xfrm>
            <a:custGeom>
              <a:avLst/>
              <a:gdLst>
                <a:gd name="connsiteX0" fmla="*/ 1040878 w 1040664"/>
                <a:gd name="connsiteY0" fmla="*/ 482369 h 840151"/>
                <a:gd name="connsiteX1" fmla="*/ 1039274 w 1040664"/>
                <a:gd name="connsiteY1" fmla="*/ 467932 h 840151"/>
                <a:gd name="connsiteX2" fmla="*/ 954256 w 1040664"/>
                <a:gd name="connsiteY2" fmla="*/ 309526 h 840151"/>
                <a:gd name="connsiteX3" fmla="*/ 904529 w 1040664"/>
                <a:gd name="connsiteY3" fmla="*/ 270025 h 840151"/>
                <a:gd name="connsiteX4" fmla="*/ 904529 w 1040664"/>
                <a:gd name="connsiteY4" fmla="*/ 270025 h 840151"/>
                <a:gd name="connsiteX5" fmla="*/ 900518 w 1040664"/>
                <a:gd name="connsiteY5" fmla="*/ 266817 h 840151"/>
                <a:gd name="connsiteX6" fmla="*/ 773393 w 1040664"/>
                <a:gd name="connsiteY6" fmla="*/ 209670 h 840151"/>
                <a:gd name="connsiteX7" fmla="*/ 705018 w 1040664"/>
                <a:gd name="connsiteY7" fmla="*/ 188015 h 840151"/>
                <a:gd name="connsiteX8" fmla="*/ 676745 w 1040664"/>
                <a:gd name="connsiteY8" fmla="*/ 170570 h 840151"/>
                <a:gd name="connsiteX9" fmla="*/ 651681 w 1040664"/>
                <a:gd name="connsiteY9" fmla="*/ 149516 h 840151"/>
                <a:gd name="connsiteX10" fmla="*/ 641054 w 1040664"/>
                <a:gd name="connsiteY10" fmla="*/ 138488 h 840151"/>
                <a:gd name="connsiteX11" fmla="*/ 601954 w 1040664"/>
                <a:gd name="connsiteY11" fmla="*/ 54473 h 840151"/>
                <a:gd name="connsiteX12" fmla="*/ 578895 w 1040664"/>
                <a:gd name="connsiteY12" fmla="*/ 2740 h 840151"/>
                <a:gd name="connsiteX13" fmla="*/ 571476 w 1040664"/>
                <a:gd name="connsiteY13" fmla="*/ 134 h 840151"/>
                <a:gd name="connsiteX14" fmla="*/ 562854 w 1040664"/>
                <a:gd name="connsiteY14" fmla="*/ 15373 h 840151"/>
                <a:gd name="connsiteX15" fmla="*/ 509317 w 1040664"/>
                <a:gd name="connsiteY15" fmla="*/ 54272 h 840151"/>
                <a:gd name="connsiteX16" fmla="*/ 476834 w 1040664"/>
                <a:gd name="connsiteY16" fmla="*/ 50262 h 840151"/>
                <a:gd name="connsiteX17" fmla="*/ 440140 w 1040664"/>
                <a:gd name="connsiteY17" fmla="*/ 24396 h 840151"/>
                <a:gd name="connsiteX18" fmla="*/ 433723 w 1040664"/>
                <a:gd name="connsiteY18" fmla="*/ 15573 h 840151"/>
                <a:gd name="connsiteX19" fmla="*/ 418885 w 1040664"/>
                <a:gd name="connsiteY19" fmla="*/ 17177 h 840151"/>
                <a:gd name="connsiteX20" fmla="*/ 405451 w 1040664"/>
                <a:gd name="connsiteY20" fmla="*/ 61491 h 840151"/>
                <a:gd name="connsiteX21" fmla="*/ 367754 w 1040664"/>
                <a:gd name="connsiteY21" fmla="*/ 139089 h 840151"/>
                <a:gd name="connsiteX22" fmla="*/ 303189 w 1040664"/>
                <a:gd name="connsiteY22" fmla="*/ 201650 h 840151"/>
                <a:gd name="connsiteX23" fmla="*/ 347502 w 1040664"/>
                <a:gd name="connsiteY23" fmla="*/ 159341 h 840151"/>
                <a:gd name="connsiteX24" fmla="*/ 358130 w 1040664"/>
                <a:gd name="connsiteY24" fmla="*/ 147711 h 840151"/>
                <a:gd name="connsiteX25" fmla="*/ 367353 w 1040664"/>
                <a:gd name="connsiteY25" fmla="*/ 139490 h 840151"/>
                <a:gd name="connsiteX26" fmla="*/ 369759 w 1040664"/>
                <a:gd name="connsiteY26" fmla="*/ 135681 h 840151"/>
                <a:gd name="connsiteX27" fmla="*/ 370962 w 1040664"/>
                <a:gd name="connsiteY27" fmla="*/ 125254 h 840151"/>
                <a:gd name="connsiteX28" fmla="*/ 370962 w 1040664"/>
                <a:gd name="connsiteY28" fmla="*/ 122246 h 840151"/>
                <a:gd name="connsiteX29" fmla="*/ 367153 w 1040664"/>
                <a:gd name="connsiteY29" fmla="*/ 126658 h 840151"/>
                <a:gd name="connsiteX30" fmla="*/ 276721 w 1040664"/>
                <a:gd name="connsiteY30" fmla="*/ 214282 h 840151"/>
                <a:gd name="connsiteX31" fmla="*/ 136963 w 1040664"/>
                <a:gd name="connsiteY31" fmla="*/ 295490 h 840151"/>
                <a:gd name="connsiteX32" fmla="*/ 54352 w 1040664"/>
                <a:gd name="connsiteY32" fmla="*/ 359053 h 840151"/>
                <a:gd name="connsiteX33" fmla="*/ 47133 w 1040664"/>
                <a:gd name="connsiteY33" fmla="*/ 371485 h 840151"/>
                <a:gd name="connsiteX34" fmla="*/ 18259 w 1040664"/>
                <a:gd name="connsiteY34" fmla="*/ 424420 h 840151"/>
                <a:gd name="connsiteX35" fmla="*/ 3020 w 1040664"/>
                <a:gd name="connsiteY35" fmla="*/ 484173 h 840151"/>
                <a:gd name="connsiteX36" fmla="*/ 3020 w 1040664"/>
                <a:gd name="connsiteY36" fmla="*/ 484173 h 840151"/>
                <a:gd name="connsiteX37" fmla="*/ 414 w 1040664"/>
                <a:gd name="connsiteY37" fmla="*/ 506430 h 840151"/>
                <a:gd name="connsiteX38" fmla="*/ 10640 w 1040664"/>
                <a:gd name="connsiteY38" fmla="*/ 579217 h 840151"/>
                <a:gd name="connsiteX39" fmla="*/ 20665 w 1040664"/>
                <a:gd name="connsiteY39" fmla="*/ 613304 h 840151"/>
                <a:gd name="connsiteX40" fmla="*/ 22671 w 1040664"/>
                <a:gd name="connsiteY40" fmla="*/ 618718 h 840151"/>
                <a:gd name="connsiteX41" fmla="*/ 120120 w 1040664"/>
                <a:gd name="connsiteY41" fmla="*/ 745643 h 840151"/>
                <a:gd name="connsiteX42" fmla="*/ 222783 w 1040664"/>
                <a:gd name="connsiteY42" fmla="*/ 797776 h 840151"/>
                <a:gd name="connsiteX43" fmla="*/ 231606 w 1040664"/>
                <a:gd name="connsiteY43" fmla="*/ 799180 h 840151"/>
                <a:gd name="connsiteX44" fmla="*/ 231606 w 1040664"/>
                <a:gd name="connsiteY44" fmla="*/ 799180 h 840151"/>
                <a:gd name="connsiteX45" fmla="*/ 231606 w 1040664"/>
                <a:gd name="connsiteY45" fmla="*/ 799180 h 840151"/>
                <a:gd name="connsiteX46" fmla="*/ 290356 w 1040664"/>
                <a:gd name="connsiteY46" fmla="*/ 821036 h 840151"/>
                <a:gd name="connsiteX47" fmla="*/ 352114 w 1040664"/>
                <a:gd name="connsiteY47" fmla="*/ 840486 h 840151"/>
                <a:gd name="connsiteX48" fmla="*/ 360736 w 1040664"/>
                <a:gd name="connsiteY48" fmla="*/ 838080 h 840151"/>
                <a:gd name="connsiteX49" fmla="*/ 363543 w 1040664"/>
                <a:gd name="connsiteY49" fmla="*/ 837879 h 840151"/>
                <a:gd name="connsiteX50" fmla="*/ 372366 w 1040664"/>
                <a:gd name="connsiteY50" fmla="*/ 832866 h 840151"/>
                <a:gd name="connsiteX51" fmla="*/ 412268 w 1040664"/>
                <a:gd name="connsiteY51" fmla="*/ 815622 h 840151"/>
                <a:gd name="connsiteX52" fmla="*/ 441744 w 1040664"/>
                <a:gd name="connsiteY52" fmla="*/ 811010 h 840151"/>
                <a:gd name="connsiteX53" fmla="*/ 508515 w 1040664"/>
                <a:gd name="connsiteY53" fmla="*/ 810609 h 840151"/>
                <a:gd name="connsiteX54" fmla="*/ 570473 w 1040664"/>
                <a:gd name="connsiteY54" fmla="*/ 819632 h 840151"/>
                <a:gd name="connsiteX55" fmla="*/ 608972 w 1040664"/>
                <a:gd name="connsiteY55" fmla="*/ 834671 h 840151"/>
                <a:gd name="connsiteX56" fmla="*/ 615789 w 1040664"/>
                <a:gd name="connsiteY56" fmla="*/ 837077 h 840151"/>
                <a:gd name="connsiteX57" fmla="*/ 617193 w 1040664"/>
                <a:gd name="connsiteY57" fmla="*/ 837478 h 840151"/>
                <a:gd name="connsiteX58" fmla="*/ 637645 w 1040664"/>
                <a:gd name="connsiteY58" fmla="*/ 836475 h 840151"/>
                <a:gd name="connsiteX59" fmla="*/ 687373 w 1040664"/>
                <a:gd name="connsiteY59" fmla="*/ 826851 h 840151"/>
                <a:gd name="connsiteX60" fmla="*/ 739105 w 1040664"/>
                <a:gd name="connsiteY60" fmla="*/ 813416 h 840151"/>
                <a:gd name="connsiteX61" fmla="*/ 814899 w 1040664"/>
                <a:gd name="connsiteY61" fmla="*/ 788954 h 840151"/>
                <a:gd name="connsiteX62" fmla="*/ 885079 w 1040664"/>
                <a:gd name="connsiteY62" fmla="*/ 756070 h 840151"/>
                <a:gd name="connsiteX63" fmla="*/ 950446 w 1040664"/>
                <a:gd name="connsiteY63" fmla="*/ 711355 h 840151"/>
                <a:gd name="connsiteX64" fmla="*/ 970698 w 1040664"/>
                <a:gd name="connsiteY64" fmla="*/ 691304 h 840151"/>
                <a:gd name="connsiteX65" fmla="*/ 990750 w 1040664"/>
                <a:gd name="connsiteY65" fmla="*/ 665638 h 840151"/>
                <a:gd name="connsiteX66" fmla="*/ 1014410 w 1040664"/>
                <a:gd name="connsiteY66" fmla="*/ 626337 h 840151"/>
                <a:gd name="connsiteX67" fmla="*/ 1014410 w 1040664"/>
                <a:gd name="connsiteY67" fmla="*/ 626337 h 840151"/>
                <a:gd name="connsiteX68" fmla="*/ 1030251 w 1040664"/>
                <a:gd name="connsiteY68" fmla="*/ 585031 h 840151"/>
                <a:gd name="connsiteX69" fmla="*/ 1030251 w 1040664"/>
                <a:gd name="connsiteY69" fmla="*/ 585031 h 840151"/>
                <a:gd name="connsiteX70" fmla="*/ 1030251 w 1040664"/>
                <a:gd name="connsiteY70" fmla="*/ 585031 h 840151"/>
                <a:gd name="connsiteX71" fmla="*/ 1040677 w 1040664"/>
                <a:gd name="connsiteY71" fmla="*/ 529489 h 840151"/>
                <a:gd name="connsiteX72" fmla="*/ 1040677 w 1040664"/>
                <a:gd name="connsiteY72" fmla="*/ 529489 h 840151"/>
                <a:gd name="connsiteX73" fmla="*/ 1040677 w 1040664"/>
                <a:gd name="connsiteY73" fmla="*/ 529489 h 840151"/>
                <a:gd name="connsiteX74" fmla="*/ 1041880 w 1040664"/>
                <a:gd name="connsiteY74" fmla="*/ 529289 h 840151"/>
                <a:gd name="connsiteX75" fmla="*/ 1041880 w 1040664"/>
                <a:gd name="connsiteY75" fmla="*/ 482369 h 840151"/>
                <a:gd name="connsiteX76" fmla="*/ 1040878 w 1040664"/>
                <a:gd name="connsiteY76" fmla="*/ 482369 h 840151"/>
                <a:gd name="connsiteX77" fmla="*/ 326849 w 1040664"/>
                <a:gd name="connsiteY77" fmla="*/ 830661 h 840151"/>
                <a:gd name="connsiteX78" fmla="*/ 231004 w 1040664"/>
                <a:gd name="connsiteY78" fmla="*/ 795370 h 840151"/>
                <a:gd name="connsiteX79" fmla="*/ 225991 w 1040664"/>
                <a:gd name="connsiteY79" fmla="*/ 793165 h 840151"/>
                <a:gd name="connsiteX80" fmla="*/ 181076 w 1040664"/>
                <a:gd name="connsiteY80" fmla="*/ 774116 h 840151"/>
                <a:gd name="connsiteX81" fmla="*/ 104681 w 1040664"/>
                <a:gd name="connsiteY81" fmla="*/ 727196 h 840151"/>
                <a:gd name="connsiteX82" fmla="*/ 100670 w 1040664"/>
                <a:gd name="connsiteY82" fmla="*/ 723787 h 840151"/>
                <a:gd name="connsiteX83" fmla="*/ 96259 w 1040664"/>
                <a:gd name="connsiteY83" fmla="*/ 720178 h 840151"/>
                <a:gd name="connsiteX84" fmla="*/ 95056 w 1040664"/>
                <a:gd name="connsiteY84" fmla="*/ 718975 h 840151"/>
                <a:gd name="connsiteX85" fmla="*/ 183683 w 1040664"/>
                <a:gd name="connsiteY85" fmla="*/ 773314 h 840151"/>
                <a:gd name="connsiteX86" fmla="*/ 253261 w 1040664"/>
                <a:gd name="connsiteY86" fmla="*/ 800985 h 840151"/>
                <a:gd name="connsiteX87" fmla="*/ 346299 w 1040664"/>
                <a:gd name="connsiteY87" fmla="*/ 833668 h 840151"/>
                <a:gd name="connsiteX88" fmla="*/ 357127 w 1040664"/>
                <a:gd name="connsiteY88" fmla="*/ 837478 h 840151"/>
                <a:gd name="connsiteX89" fmla="*/ 326849 w 1040664"/>
                <a:gd name="connsiteY89" fmla="*/ 830661 h 8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1040664" h="840151">
                  <a:moveTo>
                    <a:pt x="1040878" y="482369"/>
                  </a:moveTo>
                  <a:cubicBezTo>
                    <a:pt x="1040477" y="477556"/>
                    <a:pt x="1040076" y="472744"/>
                    <a:pt x="1039274" y="467932"/>
                  </a:cubicBezTo>
                  <a:cubicBezTo>
                    <a:pt x="1030251" y="404770"/>
                    <a:pt x="1000374" y="352837"/>
                    <a:pt x="954256" y="309526"/>
                  </a:cubicBezTo>
                  <a:cubicBezTo>
                    <a:pt x="939218" y="294287"/>
                    <a:pt x="922575" y="281253"/>
                    <a:pt x="904529" y="270025"/>
                  </a:cubicBezTo>
                  <a:cubicBezTo>
                    <a:pt x="904529" y="270025"/>
                    <a:pt x="904529" y="270025"/>
                    <a:pt x="904529" y="270025"/>
                  </a:cubicBezTo>
                  <a:cubicBezTo>
                    <a:pt x="903125" y="269022"/>
                    <a:pt x="901922" y="267819"/>
                    <a:pt x="900518" y="266817"/>
                  </a:cubicBezTo>
                  <a:cubicBezTo>
                    <a:pt x="860817" y="241953"/>
                    <a:pt x="818308" y="223105"/>
                    <a:pt x="773393" y="209670"/>
                  </a:cubicBezTo>
                  <a:cubicBezTo>
                    <a:pt x="750534" y="202853"/>
                    <a:pt x="727074" y="197639"/>
                    <a:pt x="705018" y="188015"/>
                  </a:cubicBezTo>
                  <a:cubicBezTo>
                    <a:pt x="695995" y="181598"/>
                    <a:pt x="685167" y="178190"/>
                    <a:pt x="676745" y="170570"/>
                  </a:cubicBezTo>
                  <a:cubicBezTo>
                    <a:pt x="668324" y="163753"/>
                    <a:pt x="658499" y="158339"/>
                    <a:pt x="651681" y="149516"/>
                  </a:cubicBezTo>
                  <a:cubicBezTo>
                    <a:pt x="648273" y="145706"/>
                    <a:pt x="644463" y="142498"/>
                    <a:pt x="641054" y="138488"/>
                  </a:cubicBezTo>
                  <a:cubicBezTo>
                    <a:pt x="621003" y="113624"/>
                    <a:pt x="610777" y="84550"/>
                    <a:pt x="601954" y="54473"/>
                  </a:cubicBezTo>
                  <a:cubicBezTo>
                    <a:pt x="596540" y="36226"/>
                    <a:pt x="590324" y="18380"/>
                    <a:pt x="578895" y="2740"/>
                  </a:cubicBezTo>
                  <a:cubicBezTo>
                    <a:pt x="577090" y="134"/>
                    <a:pt x="574484" y="-267"/>
                    <a:pt x="571476" y="134"/>
                  </a:cubicBezTo>
                  <a:cubicBezTo>
                    <a:pt x="564859" y="3141"/>
                    <a:pt x="564057" y="9758"/>
                    <a:pt x="562854" y="15373"/>
                  </a:cubicBezTo>
                  <a:cubicBezTo>
                    <a:pt x="558242" y="34822"/>
                    <a:pt x="531373" y="53871"/>
                    <a:pt x="509317" y="54272"/>
                  </a:cubicBezTo>
                  <a:cubicBezTo>
                    <a:pt x="498288" y="54473"/>
                    <a:pt x="487461" y="52067"/>
                    <a:pt x="476834" y="50262"/>
                  </a:cubicBezTo>
                  <a:cubicBezTo>
                    <a:pt x="460592" y="47455"/>
                    <a:pt x="447759" y="39635"/>
                    <a:pt x="440140" y="24396"/>
                  </a:cubicBezTo>
                  <a:cubicBezTo>
                    <a:pt x="438535" y="21187"/>
                    <a:pt x="436330" y="18180"/>
                    <a:pt x="433723" y="15573"/>
                  </a:cubicBezTo>
                  <a:cubicBezTo>
                    <a:pt x="426705" y="8355"/>
                    <a:pt x="424299" y="8756"/>
                    <a:pt x="418885" y="17177"/>
                  </a:cubicBezTo>
                  <a:cubicBezTo>
                    <a:pt x="414875" y="32015"/>
                    <a:pt x="410263" y="46853"/>
                    <a:pt x="405451" y="61491"/>
                  </a:cubicBezTo>
                  <a:cubicBezTo>
                    <a:pt x="396428" y="89162"/>
                    <a:pt x="385800" y="115629"/>
                    <a:pt x="367754" y="139089"/>
                  </a:cubicBezTo>
                  <a:cubicBezTo>
                    <a:pt x="349106" y="163352"/>
                    <a:pt x="328053" y="184405"/>
                    <a:pt x="303189" y="201650"/>
                  </a:cubicBezTo>
                  <a:cubicBezTo>
                    <a:pt x="319230" y="188817"/>
                    <a:pt x="333466" y="174179"/>
                    <a:pt x="347502" y="159341"/>
                  </a:cubicBezTo>
                  <a:cubicBezTo>
                    <a:pt x="351112" y="155532"/>
                    <a:pt x="354721" y="151922"/>
                    <a:pt x="358130" y="147711"/>
                  </a:cubicBezTo>
                  <a:cubicBezTo>
                    <a:pt x="361137" y="144904"/>
                    <a:pt x="364145" y="142097"/>
                    <a:pt x="367353" y="139490"/>
                  </a:cubicBezTo>
                  <a:cubicBezTo>
                    <a:pt x="368155" y="138287"/>
                    <a:pt x="368957" y="137084"/>
                    <a:pt x="369759" y="135681"/>
                  </a:cubicBezTo>
                  <a:cubicBezTo>
                    <a:pt x="369358" y="132071"/>
                    <a:pt x="373168" y="129064"/>
                    <a:pt x="370962" y="125254"/>
                  </a:cubicBezTo>
                  <a:cubicBezTo>
                    <a:pt x="370962" y="124251"/>
                    <a:pt x="370962" y="123249"/>
                    <a:pt x="370962" y="122246"/>
                  </a:cubicBezTo>
                  <a:cubicBezTo>
                    <a:pt x="369759" y="123650"/>
                    <a:pt x="368356" y="125053"/>
                    <a:pt x="367153" y="126658"/>
                  </a:cubicBezTo>
                  <a:cubicBezTo>
                    <a:pt x="342088" y="161146"/>
                    <a:pt x="312011" y="190421"/>
                    <a:pt x="276721" y="214282"/>
                  </a:cubicBezTo>
                  <a:cubicBezTo>
                    <a:pt x="232007" y="244560"/>
                    <a:pt x="183683" y="268621"/>
                    <a:pt x="136963" y="295490"/>
                  </a:cubicBezTo>
                  <a:cubicBezTo>
                    <a:pt x="106485" y="312935"/>
                    <a:pt x="78213" y="333187"/>
                    <a:pt x="54352" y="359053"/>
                  </a:cubicBezTo>
                  <a:cubicBezTo>
                    <a:pt x="51143" y="362662"/>
                    <a:pt x="47334" y="366071"/>
                    <a:pt x="47133" y="371485"/>
                  </a:cubicBezTo>
                  <a:cubicBezTo>
                    <a:pt x="35303" y="387927"/>
                    <a:pt x="25077" y="405171"/>
                    <a:pt x="18259" y="424420"/>
                  </a:cubicBezTo>
                  <a:cubicBezTo>
                    <a:pt x="11241" y="443870"/>
                    <a:pt x="6028" y="463721"/>
                    <a:pt x="3020" y="484173"/>
                  </a:cubicBezTo>
                  <a:cubicBezTo>
                    <a:pt x="3020" y="484173"/>
                    <a:pt x="3020" y="484173"/>
                    <a:pt x="3020" y="484173"/>
                  </a:cubicBezTo>
                  <a:cubicBezTo>
                    <a:pt x="213" y="491392"/>
                    <a:pt x="-589" y="498811"/>
                    <a:pt x="414" y="506430"/>
                  </a:cubicBezTo>
                  <a:cubicBezTo>
                    <a:pt x="3020" y="530692"/>
                    <a:pt x="4624" y="555355"/>
                    <a:pt x="10640" y="579217"/>
                  </a:cubicBezTo>
                  <a:cubicBezTo>
                    <a:pt x="13447" y="590646"/>
                    <a:pt x="14851" y="602677"/>
                    <a:pt x="20665" y="613304"/>
                  </a:cubicBezTo>
                  <a:cubicBezTo>
                    <a:pt x="21267" y="615108"/>
                    <a:pt x="22069" y="616913"/>
                    <a:pt x="22671" y="618718"/>
                  </a:cubicBezTo>
                  <a:cubicBezTo>
                    <a:pt x="41118" y="671854"/>
                    <a:pt x="74403" y="713561"/>
                    <a:pt x="120120" y="745643"/>
                  </a:cubicBezTo>
                  <a:cubicBezTo>
                    <a:pt x="151801" y="767900"/>
                    <a:pt x="186891" y="783740"/>
                    <a:pt x="222783" y="797776"/>
                  </a:cubicBezTo>
                  <a:cubicBezTo>
                    <a:pt x="225791" y="798177"/>
                    <a:pt x="228598" y="798779"/>
                    <a:pt x="231606" y="799180"/>
                  </a:cubicBezTo>
                  <a:cubicBezTo>
                    <a:pt x="231606" y="799180"/>
                    <a:pt x="231606" y="799180"/>
                    <a:pt x="231606" y="799180"/>
                  </a:cubicBezTo>
                  <a:lnTo>
                    <a:pt x="231606" y="799180"/>
                  </a:lnTo>
                  <a:cubicBezTo>
                    <a:pt x="250855" y="807401"/>
                    <a:pt x="270505" y="814018"/>
                    <a:pt x="290356" y="821036"/>
                  </a:cubicBezTo>
                  <a:cubicBezTo>
                    <a:pt x="310808" y="828254"/>
                    <a:pt x="330659" y="836475"/>
                    <a:pt x="352114" y="840486"/>
                  </a:cubicBezTo>
                  <a:cubicBezTo>
                    <a:pt x="355322" y="841087"/>
                    <a:pt x="359734" y="844296"/>
                    <a:pt x="360736" y="838080"/>
                  </a:cubicBezTo>
                  <a:cubicBezTo>
                    <a:pt x="361739" y="838080"/>
                    <a:pt x="362541" y="838080"/>
                    <a:pt x="363543" y="837879"/>
                  </a:cubicBezTo>
                  <a:cubicBezTo>
                    <a:pt x="366952" y="836877"/>
                    <a:pt x="369559" y="834671"/>
                    <a:pt x="372366" y="832866"/>
                  </a:cubicBezTo>
                  <a:cubicBezTo>
                    <a:pt x="384397" y="824445"/>
                    <a:pt x="397430" y="818028"/>
                    <a:pt x="412268" y="815622"/>
                  </a:cubicBezTo>
                  <a:cubicBezTo>
                    <a:pt x="422093" y="814018"/>
                    <a:pt x="431919" y="812614"/>
                    <a:pt x="441744" y="811010"/>
                  </a:cubicBezTo>
                  <a:cubicBezTo>
                    <a:pt x="464001" y="807201"/>
                    <a:pt x="486258" y="807201"/>
                    <a:pt x="508515" y="810609"/>
                  </a:cubicBezTo>
                  <a:cubicBezTo>
                    <a:pt x="529168" y="813817"/>
                    <a:pt x="549620" y="817627"/>
                    <a:pt x="570473" y="819632"/>
                  </a:cubicBezTo>
                  <a:cubicBezTo>
                    <a:pt x="584910" y="821036"/>
                    <a:pt x="597944" y="825046"/>
                    <a:pt x="608972" y="834671"/>
                  </a:cubicBezTo>
                  <a:cubicBezTo>
                    <a:pt x="610777" y="836275"/>
                    <a:pt x="613183" y="837077"/>
                    <a:pt x="615789" y="837077"/>
                  </a:cubicBezTo>
                  <a:cubicBezTo>
                    <a:pt x="616190" y="837278"/>
                    <a:pt x="616792" y="837478"/>
                    <a:pt x="617193" y="837478"/>
                  </a:cubicBezTo>
                  <a:cubicBezTo>
                    <a:pt x="624010" y="838681"/>
                    <a:pt x="630828" y="839082"/>
                    <a:pt x="637645" y="836475"/>
                  </a:cubicBezTo>
                  <a:cubicBezTo>
                    <a:pt x="654087" y="832866"/>
                    <a:pt x="670730" y="829859"/>
                    <a:pt x="687373" y="826851"/>
                  </a:cubicBezTo>
                  <a:cubicBezTo>
                    <a:pt x="704416" y="821637"/>
                    <a:pt x="721861" y="817828"/>
                    <a:pt x="739105" y="813416"/>
                  </a:cubicBezTo>
                  <a:cubicBezTo>
                    <a:pt x="764971" y="806799"/>
                    <a:pt x="790036" y="798378"/>
                    <a:pt x="814899" y="788954"/>
                  </a:cubicBezTo>
                  <a:cubicBezTo>
                    <a:pt x="839161" y="779730"/>
                    <a:pt x="862421" y="768301"/>
                    <a:pt x="885079" y="756070"/>
                  </a:cubicBezTo>
                  <a:cubicBezTo>
                    <a:pt x="907737" y="742435"/>
                    <a:pt x="930395" y="728800"/>
                    <a:pt x="950446" y="711355"/>
                  </a:cubicBezTo>
                  <a:cubicBezTo>
                    <a:pt x="957063" y="704538"/>
                    <a:pt x="964683" y="698723"/>
                    <a:pt x="970698" y="691304"/>
                  </a:cubicBezTo>
                  <a:cubicBezTo>
                    <a:pt x="977716" y="683083"/>
                    <a:pt x="986138" y="675864"/>
                    <a:pt x="990750" y="665638"/>
                  </a:cubicBezTo>
                  <a:cubicBezTo>
                    <a:pt x="999372" y="653006"/>
                    <a:pt x="1008595" y="640574"/>
                    <a:pt x="1014410" y="626337"/>
                  </a:cubicBezTo>
                  <a:cubicBezTo>
                    <a:pt x="1014410" y="626337"/>
                    <a:pt x="1014410" y="626337"/>
                    <a:pt x="1014410" y="626337"/>
                  </a:cubicBezTo>
                  <a:cubicBezTo>
                    <a:pt x="1022030" y="613504"/>
                    <a:pt x="1025839" y="599067"/>
                    <a:pt x="1030251" y="585031"/>
                  </a:cubicBezTo>
                  <a:lnTo>
                    <a:pt x="1030251" y="585031"/>
                  </a:lnTo>
                  <a:lnTo>
                    <a:pt x="1030251" y="585031"/>
                  </a:lnTo>
                  <a:cubicBezTo>
                    <a:pt x="1036868" y="567186"/>
                    <a:pt x="1039073" y="548338"/>
                    <a:pt x="1040677" y="529489"/>
                  </a:cubicBezTo>
                  <a:lnTo>
                    <a:pt x="1040677" y="529489"/>
                  </a:lnTo>
                  <a:cubicBezTo>
                    <a:pt x="1040677" y="529489"/>
                    <a:pt x="1040677" y="529489"/>
                    <a:pt x="1040677" y="529489"/>
                  </a:cubicBezTo>
                  <a:cubicBezTo>
                    <a:pt x="1041078" y="529489"/>
                    <a:pt x="1041479" y="529489"/>
                    <a:pt x="1041880" y="529289"/>
                  </a:cubicBezTo>
                  <a:cubicBezTo>
                    <a:pt x="1041880" y="513649"/>
                    <a:pt x="1041880" y="498009"/>
                    <a:pt x="1041880" y="482369"/>
                  </a:cubicBezTo>
                  <a:cubicBezTo>
                    <a:pt x="1041680" y="482369"/>
                    <a:pt x="1041279" y="482369"/>
                    <a:pt x="1040878" y="482369"/>
                  </a:cubicBezTo>
                  <a:close/>
                  <a:moveTo>
                    <a:pt x="326849" y="830661"/>
                  </a:moveTo>
                  <a:cubicBezTo>
                    <a:pt x="294767" y="819231"/>
                    <a:pt x="262685" y="807802"/>
                    <a:pt x="231004" y="795370"/>
                  </a:cubicBezTo>
                  <a:cubicBezTo>
                    <a:pt x="229801" y="793967"/>
                    <a:pt x="227595" y="793766"/>
                    <a:pt x="225991" y="793165"/>
                  </a:cubicBezTo>
                  <a:cubicBezTo>
                    <a:pt x="210752" y="787350"/>
                    <a:pt x="195714" y="780933"/>
                    <a:pt x="181076" y="774116"/>
                  </a:cubicBezTo>
                  <a:cubicBezTo>
                    <a:pt x="153606" y="761283"/>
                    <a:pt x="127940" y="746044"/>
                    <a:pt x="104681" y="727196"/>
                  </a:cubicBezTo>
                  <a:cubicBezTo>
                    <a:pt x="103277" y="725993"/>
                    <a:pt x="102074" y="724990"/>
                    <a:pt x="100670" y="723787"/>
                  </a:cubicBezTo>
                  <a:cubicBezTo>
                    <a:pt x="99267" y="722584"/>
                    <a:pt x="97663" y="721381"/>
                    <a:pt x="96259" y="720178"/>
                  </a:cubicBezTo>
                  <a:cubicBezTo>
                    <a:pt x="95858" y="719777"/>
                    <a:pt x="95457" y="719376"/>
                    <a:pt x="95056" y="718975"/>
                  </a:cubicBezTo>
                  <a:cubicBezTo>
                    <a:pt x="121524" y="741833"/>
                    <a:pt x="151801" y="758877"/>
                    <a:pt x="183683" y="773314"/>
                  </a:cubicBezTo>
                  <a:cubicBezTo>
                    <a:pt x="206341" y="783740"/>
                    <a:pt x="229801" y="792362"/>
                    <a:pt x="253261" y="800985"/>
                  </a:cubicBezTo>
                  <a:cubicBezTo>
                    <a:pt x="284140" y="812213"/>
                    <a:pt x="315019" y="823643"/>
                    <a:pt x="346299" y="833668"/>
                  </a:cubicBezTo>
                  <a:cubicBezTo>
                    <a:pt x="349909" y="834871"/>
                    <a:pt x="353317" y="836676"/>
                    <a:pt x="357127" y="837478"/>
                  </a:cubicBezTo>
                  <a:cubicBezTo>
                    <a:pt x="346299" y="837478"/>
                    <a:pt x="336474" y="834270"/>
                    <a:pt x="326849" y="830661"/>
                  </a:cubicBezTo>
                  <a:close/>
                </a:path>
              </a:pathLst>
            </a:custGeom>
            <a:solidFill>
              <a:srgbClr val="C69C6D"/>
            </a:solidFill>
            <a:ln w="19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" name="Graphic 3">
            <a:extLst>
              <a:ext uri="{FF2B5EF4-FFF2-40B4-BE49-F238E27FC236}">
                <a16:creationId xmlns:a16="http://schemas.microsoft.com/office/drawing/2014/main" id="{1255A0F4-6468-4F51-949A-DD000774558C}"/>
              </a:ext>
            </a:extLst>
          </p:cNvPr>
          <p:cNvGrpSpPr/>
          <p:nvPr/>
        </p:nvGrpSpPr>
        <p:grpSpPr>
          <a:xfrm>
            <a:off x="6592873" y="2442037"/>
            <a:ext cx="797765" cy="878552"/>
            <a:chOff x="4214812" y="1357312"/>
            <a:chExt cx="3762375" cy="4143375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B13C92C-60B7-43A4-90D7-FCBBA66280C3}"/>
                </a:ext>
              </a:extLst>
            </p:cNvPr>
            <p:cNvSpPr/>
            <p:nvPr/>
          </p:nvSpPr>
          <p:spPr>
            <a:xfrm>
              <a:off x="4540567" y="4509134"/>
              <a:ext cx="1143000" cy="238125"/>
            </a:xfrm>
            <a:custGeom>
              <a:avLst/>
              <a:gdLst>
                <a:gd name="connsiteX0" fmla="*/ 0 w 1143000"/>
                <a:gd name="connsiteY0" fmla="*/ 0 h 238125"/>
                <a:gd name="connsiteX1" fmla="*/ 848678 w 1143000"/>
                <a:gd name="connsiteY1" fmla="*/ 200025 h 238125"/>
                <a:gd name="connsiteX2" fmla="*/ 876300 w 1143000"/>
                <a:gd name="connsiteY2" fmla="*/ 207645 h 238125"/>
                <a:gd name="connsiteX3" fmla="*/ 1149667 w 1143000"/>
                <a:gd name="connsiteY3" fmla="*/ 240030 h 238125"/>
                <a:gd name="connsiteX4" fmla="*/ 893445 w 1143000"/>
                <a:gd name="connsiteY4" fmla="*/ 175260 h 238125"/>
                <a:gd name="connsiteX5" fmla="*/ 0 w 1143000"/>
                <a:gd name="connsiteY5" fmla="*/ 0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0" h="238125">
                  <a:moveTo>
                    <a:pt x="0" y="0"/>
                  </a:moveTo>
                  <a:cubicBezTo>
                    <a:pt x="273368" y="107633"/>
                    <a:pt x="557212" y="167640"/>
                    <a:pt x="848678" y="200025"/>
                  </a:cubicBezTo>
                  <a:cubicBezTo>
                    <a:pt x="858203" y="202883"/>
                    <a:pt x="868680" y="207645"/>
                    <a:pt x="876300" y="207645"/>
                  </a:cubicBezTo>
                  <a:cubicBezTo>
                    <a:pt x="956310" y="227647"/>
                    <a:pt x="1040130" y="230505"/>
                    <a:pt x="1149667" y="240030"/>
                  </a:cubicBezTo>
                  <a:cubicBezTo>
                    <a:pt x="1047750" y="192405"/>
                    <a:pt x="967740" y="189547"/>
                    <a:pt x="893445" y="175260"/>
                  </a:cubicBezTo>
                  <a:cubicBezTo>
                    <a:pt x="594360" y="117158"/>
                    <a:pt x="298133" y="57150"/>
                    <a:pt x="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B3FA5B8F-39D0-44CC-9BF8-57F4607F054A}"/>
                </a:ext>
              </a:extLst>
            </p:cNvPr>
            <p:cNvSpPr/>
            <p:nvPr/>
          </p:nvSpPr>
          <p:spPr>
            <a:xfrm>
              <a:off x="6081712" y="2087879"/>
              <a:ext cx="238125" cy="571500"/>
            </a:xfrm>
            <a:custGeom>
              <a:avLst/>
              <a:gdLst>
                <a:gd name="connsiteX0" fmla="*/ 228600 w 238125"/>
                <a:gd name="connsiteY0" fmla="*/ 0 h 571500"/>
                <a:gd name="connsiteX1" fmla="*/ 0 w 238125"/>
                <a:gd name="connsiteY1" fmla="*/ 580073 h 571500"/>
                <a:gd name="connsiteX2" fmla="*/ 228600 w 238125"/>
                <a:gd name="connsiteY2" fmla="*/ 0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125" h="571500">
                  <a:moveTo>
                    <a:pt x="228600" y="0"/>
                  </a:moveTo>
                  <a:cubicBezTo>
                    <a:pt x="213360" y="237173"/>
                    <a:pt x="128588" y="418148"/>
                    <a:pt x="0" y="580073"/>
                  </a:cubicBezTo>
                  <a:cubicBezTo>
                    <a:pt x="185738" y="467678"/>
                    <a:pt x="282892" y="232410"/>
                    <a:pt x="22860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D96CAE3-A9DB-4DBE-8BEA-0DC39BA77AB8}"/>
                </a:ext>
              </a:extLst>
            </p:cNvPr>
            <p:cNvSpPr/>
            <p:nvPr/>
          </p:nvSpPr>
          <p:spPr>
            <a:xfrm>
              <a:off x="5597842" y="3106102"/>
              <a:ext cx="247650" cy="400050"/>
            </a:xfrm>
            <a:custGeom>
              <a:avLst/>
              <a:gdLst>
                <a:gd name="connsiteX0" fmla="*/ 0 w 247650"/>
                <a:gd name="connsiteY0" fmla="*/ 0 h 400050"/>
                <a:gd name="connsiteX1" fmla="*/ 246698 w 247650"/>
                <a:gd name="connsiteY1" fmla="*/ 404813 h 400050"/>
                <a:gd name="connsiteX2" fmla="*/ 0 w 247650"/>
                <a:gd name="connsiteY2" fmla="*/ 0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650" h="400050">
                  <a:moveTo>
                    <a:pt x="0" y="0"/>
                  </a:moveTo>
                  <a:cubicBezTo>
                    <a:pt x="124778" y="107632"/>
                    <a:pt x="194310" y="252413"/>
                    <a:pt x="246698" y="404813"/>
                  </a:cubicBezTo>
                  <a:cubicBezTo>
                    <a:pt x="261938" y="212407"/>
                    <a:pt x="166688" y="84772"/>
                    <a:pt x="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5944248-F99E-4DF3-94F2-AB84798B755A}"/>
                </a:ext>
              </a:extLst>
            </p:cNvPr>
            <p:cNvSpPr/>
            <p:nvPr/>
          </p:nvSpPr>
          <p:spPr>
            <a:xfrm>
              <a:off x="6571297" y="4056697"/>
              <a:ext cx="390525" cy="133350"/>
            </a:xfrm>
            <a:custGeom>
              <a:avLst/>
              <a:gdLst>
                <a:gd name="connsiteX0" fmla="*/ 396240 w 390525"/>
                <a:gd name="connsiteY0" fmla="*/ 0 h 133350"/>
                <a:gd name="connsiteX1" fmla="*/ 0 w 390525"/>
                <a:gd name="connsiteY1" fmla="*/ 132397 h 133350"/>
                <a:gd name="connsiteX2" fmla="*/ 396240 w 390525"/>
                <a:gd name="connsiteY2" fmla="*/ 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0525" h="133350">
                  <a:moveTo>
                    <a:pt x="396240" y="0"/>
                  </a:moveTo>
                  <a:cubicBezTo>
                    <a:pt x="266700" y="52388"/>
                    <a:pt x="137160" y="102870"/>
                    <a:pt x="0" y="132397"/>
                  </a:cubicBezTo>
                  <a:cubicBezTo>
                    <a:pt x="157163" y="161925"/>
                    <a:pt x="281940" y="100013"/>
                    <a:pt x="39624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DDB59B5-83B7-4DB9-AB5C-FCD897E589F1}"/>
                </a:ext>
              </a:extLst>
            </p:cNvPr>
            <p:cNvSpPr/>
            <p:nvPr/>
          </p:nvSpPr>
          <p:spPr>
            <a:xfrm>
              <a:off x="6255067" y="4546282"/>
              <a:ext cx="1495425" cy="428625"/>
            </a:xfrm>
            <a:custGeom>
              <a:avLst/>
              <a:gdLst>
                <a:gd name="connsiteX0" fmla="*/ 1496377 w 1495425"/>
                <a:gd name="connsiteY0" fmla="*/ 0 h 428625"/>
                <a:gd name="connsiteX1" fmla="*/ 0 w 1495425"/>
                <a:gd name="connsiteY1" fmla="*/ 435293 h 428625"/>
                <a:gd name="connsiteX2" fmla="*/ 1496377 w 1495425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5425" h="428625">
                  <a:moveTo>
                    <a:pt x="1496377" y="0"/>
                  </a:moveTo>
                  <a:cubicBezTo>
                    <a:pt x="1177290" y="22860"/>
                    <a:pt x="283845" y="282893"/>
                    <a:pt x="0" y="435293"/>
                  </a:cubicBezTo>
                  <a:cubicBezTo>
                    <a:pt x="495300" y="285750"/>
                    <a:pt x="993458" y="132398"/>
                    <a:pt x="1496377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8DFD311-6A6C-4264-BF1A-BCC30AF30F11}"/>
                </a:ext>
              </a:extLst>
            </p:cNvPr>
            <p:cNvSpPr/>
            <p:nvPr/>
          </p:nvSpPr>
          <p:spPr>
            <a:xfrm>
              <a:off x="4533433" y="2809824"/>
              <a:ext cx="1371600" cy="1095375"/>
            </a:xfrm>
            <a:custGeom>
              <a:avLst/>
              <a:gdLst>
                <a:gd name="connsiteX0" fmla="*/ 1373019 w 1371600"/>
                <a:gd name="connsiteY0" fmla="*/ 781101 h 1095375"/>
                <a:gd name="connsiteX1" fmla="*/ 1099652 w 1371600"/>
                <a:gd name="connsiteY1" fmla="*/ 248653 h 1095375"/>
                <a:gd name="connsiteX2" fmla="*/ 569109 w 1371600"/>
                <a:gd name="connsiteY2" fmla="*/ 11480 h 1095375"/>
                <a:gd name="connsiteX3" fmla="*/ 41424 w 1371600"/>
                <a:gd name="connsiteY3" fmla="*/ 203885 h 1095375"/>
                <a:gd name="connsiteX4" fmla="*/ 163344 w 1371600"/>
                <a:gd name="connsiteY4" fmla="*/ 742048 h 1095375"/>
                <a:gd name="connsiteX5" fmla="*/ 785327 w 1371600"/>
                <a:gd name="connsiteY5" fmla="*/ 1089711 h 1095375"/>
                <a:gd name="connsiteX6" fmla="*/ 1255862 w 1371600"/>
                <a:gd name="connsiteY6" fmla="*/ 984935 h 1095375"/>
                <a:gd name="connsiteX7" fmla="*/ 1328252 w 1371600"/>
                <a:gd name="connsiteY7" fmla="*/ 923023 h 1095375"/>
                <a:gd name="connsiteX8" fmla="*/ 1374924 w 1371600"/>
                <a:gd name="connsiteY8" fmla="*/ 821106 h 1095375"/>
                <a:gd name="connsiteX9" fmla="*/ 1373019 w 1371600"/>
                <a:gd name="connsiteY9" fmla="*/ 781101 h 1095375"/>
                <a:gd name="connsiteX10" fmla="*/ 1311107 w 1371600"/>
                <a:gd name="connsiteY10" fmla="*/ 701091 h 1095375"/>
                <a:gd name="connsiteX11" fmla="*/ 1064409 w 1371600"/>
                <a:gd name="connsiteY11" fmla="*/ 296278 h 1095375"/>
                <a:gd name="connsiteX12" fmla="*/ 1311107 w 1371600"/>
                <a:gd name="connsiteY12" fmla="*/ 701091 h 1095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600" h="1095375">
                  <a:moveTo>
                    <a:pt x="1373019" y="781101"/>
                  </a:moveTo>
                  <a:cubicBezTo>
                    <a:pt x="1382544" y="550596"/>
                    <a:pt x="1273007" y="382955"/>
                    <a:pt x="1099652" y="248653"/>
                  </a:cubicBezTo>
                  <a:cubicBezTo>
                    <a:pt x="942489" y="128638"/>
                    <a:pt x="763419" y="48628"/>
                    <a:pt x="569109" y="11480"/>
                  </a:cubicBezTo>
                  <a:cubicBezTo>
                    <a:pt x="347177" y="-31382"/>
                    <a:pt x="130959" y="48628"/>
                    <a:pt x="41424" y="203885"/>
                  </a:cubicBezTo>
                  <a:cubicBezTo>
                    <a:pt x="-43348" y="348666"/>
                    <a:pt x="4277" y="576313"/>
                    <a:pt x="163344" y="742048"/>
                  </a:cubicBezTo>
                  <a:cubicBezTo>
                    <a:pt x="332889" y="922071"/>
                    <a:pt x="544344" y="1039228"/>
                    <a:pt x="785327" y="1089711"/>
                  </a:cubicBezTo>
                  <a:cubicBezTo>
                    <a:pt x="952014" y="1124953"/>
                    <a:pt x="1116797" y="1102093"/>
                    <a:pt x="1255862" y="984935"/>
                  </a:cubicBezTo>
                  <a:cubicBezTo>
                    <a:pt x="1279674" y="966838"/>
                    <a:pt x="1297772" y="928738"/>
                    <a:pt x="1328252" y="923023"/>
                  </a:cubicBezTo>
                  <a:lnTo>
                    <a:pt x="1374924" y="821106"/>
                  </a:lnTo>
                  <a:cubicBezTo>
                    <a:pt x="1373972" y="806818"/>
                    <a:pt x="1373019" y="793483"/>
                    <a:pt x="1373019" y="781101"/>
                  </a:cubicBezTo>
                  <a:close/>
                  <a:moveTo>
                    <a:pt x="1311107" y="701091"/>
                  </a:moveTo>
                  <a:cubicBezTo>
                    <a:pt x="1258719" y="548691"/>
                    <a:pt x="1189187" y="403910"/>
                    <a:pt x="1064409" y="296278"/>
                  </a:cubicBezTo>
                  <a:cubicBezTo>
                    <a:pt x="1231097" y="381051"/>
                    <a:pt x="1326347" y="508685"/>
                    <a:pt x="1311107" y="70109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2AD8699-40E9-4371-B911-3B29AB2D4BD5}"/>
                </a:ext>
              </a:extLst>
            </p:cNvPr>
            <p:cNvSpPr/>
            <p:nvPr/>
          </p:nvSpPr>
          <p:spPr>
            <a:xfrm>
              <a:off x="6196012" y="3105154"/>
              <a:ext cx="1228725" cy="1152525"/>
            </a:xfrm>
            <a:custGeom>
              <a:avLst/>
              <a:gdLst>
                <a:gd name="connsiteX0" fmla="*/ 81915 w 1228725"/>
                <a:gd name="connsiteY0" fmla="*/ 1063939 h 1152525"/>
                <a:gd name="connsiteX1" fmla="*/ 330517 w 1228725"/>
                <a:gd name="connsiteY1" fmla="*/ 1156331 h 1152525"/>
                <a:gd name="connsiteX2" fmla="*/ 1177290 w 1228725"/>
                <a:gd name="connsiteY2" fmla="*/ 653411 h 1152525"/>
                <a:gd name="connsiteX3" fmla="*/ 1214438 w 1228725"/>
                <a:gd name="connsiteY3" fmla="*/ 561018 h 1152525"/>
                <a:gd name="connsiteX4" fmla="*/ 788670 w 1228725"/>
                <a:gd name="connsiteY4" fmla="*/ 948 h 1152525"/>
                <a:gd name="connsiteX5" fmla="*/ 9525 w 1228725"/>
                <a:gd name="connsiteY5" fmla="*/ 788666 h 1152525"/>
                <a:gd name="connsiteX6" fmla="*/ 1905 w 1228725"/>
                <a:gd name="connsiteY6" fmla="*/ 913443 h 1152525"/>
                <a:gd name="connsiteX7" fmla="*/ 0 w 1228725"/>
                <a:gd name="connsiteY7" fmla="*/ 921064 h 1152525"/>
                <a:gd name="connsiteX8" fmla="*/ 57150 w 1228725"/>
                <a:gd name="connsiteY8" fmla="*/ 1042031 h 1152525"/>
                <a:gd name="connsiteX9" fmla="*/ 81915 w 1228725"/>
                <a:gd name="connsiteY9" fmla="*/ 1063939 h 1152525"/>
                <a:gd name="connsiteX10" fmla="*/ 771525 w 1228725"/>
                <a:gd name="connsiteY10" fmla="*/ 951543 h 1152525"/>
                <a:gd name="connsiteX11" fmla="*/ 375285 w 1228725"/>
                <a:gd name="connsiteY11" fmla="*/ 1083941 h 1152525"/>
                <a:gd name="connsiteX12" fmla="*/ 771525 w 1228725"/>
                <a:gd name="connsiteY12" fmla="*/ 951543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8725" h="1152525">
                  <a:moveTo>
                    <a:pt x="81915" y="1063939"/>
                  </a:moveTo>
                  <a:cubicBezTo>
                    <a:pt x="146685" y="1136328"/>
                    <a:pt x="236220" y="1163951"/>
                    <a:pt x="330517" y="1156331"/>
                  </a:cubicBezTo>
                  <a:cubicBezTo>
                    <a:pt x="691515" y="1125851"/>
                    <a:pt x="972503" y="951543"/>
                    <a:pt x="1177290" y="653411"/>
                  </a:cubicBezTo>
                  <a:cubicBezTo>
                    <a:pt x="1194435" y="625788"/>
                    <a:pt x="1209675" y="593403"/>
                    <a:pt x="1214438" y="561018"/>
                  </a:cubicBezTo>
                  <a:cubicBezTo>
                    <a:pt x="1286828" y="153348"/>
                    <a:pt x="1174432" y="-14292"/>
                    <a:pt x="788670" y="948"/>
                  </a:cubicBezTo>
                  <a:cubicBezTo>
                    <a:pt x="415290" y="16188"/>
                    <a:pt x="34290" y="400998"/>
                    <a:pt x="9525" y="788666"/>
                  </a:cubicBezTo>
                  <a:cubicBezTo>
                    <a:pt x="6667" y="831528"/>
                    <a:pt x="12383" y="873439"/>
                    <a:pt x="1905" y="913443"/>
                  </a:cubicBezTo>
                  <a:cubicBezTo>
                    <a:pt x="953" y="916301"/>
                    <a:pt x="0" y="918206"/>
                    <a:pt x="0" y="921064"/>
                  </a:cubicBezTo>
                  <a:lnTo>
                    <a:pt x="57150" y="1042031"/>
                  </a:lnTo>
                  <a:cubicBezTo>
                    <a:pt x="64770" y="1046793"/>
                    <a:pt x="73342" y="1054414"/>
                    <a:pt x="81915" y="1063939"/>
                  </a:cubicBezTo>
                  <a:close/>
                  <a:moveTo>
                    <a:pt x="771525" y="951543"/>
                  </a:moveTo>
                  <a:cubicBezTo>
                    <a:pt x="657225" y="1051556"/>
                    <a:pt x="532447" y="1114421"/>
                    <a:pt x="375285" y="1083941"/>
                  </a:cubicBezTo>
                  <a:cubicBezTo>
                    <a:pt x="512445" y="1053461"/>
                    <a:pt x="641985" y="1003931"/>
                    <a:pt x="771525" y="951543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8C74861E-1D47-42D5-843F-CF02A3DF6ED8}"/>
                </a:ext>
              </a:extLst>
            </p:cNvPr>
            <p:cNvSpPr/>
            <p:nvPr/>
          </p:nvSpPr>
          <p:spPr>
            <a:xfrm>
              <a:off x="4216819" y="2820352"/>
              <a:ext cx="3752850" cy="2676525"/>
            </a:xfrm>
            <a:custGeom>
              <a:avLst/>
              <a:gdLst>
                <a:gd name="connsiteX0" fmla="*/ 3756558 w 3752850"/>
                <a:gd name="connsiteY0" fmla="*/ 1681163 h 2676525"/>
                <a:gd name="connsiteX1" fmla="*/ 3664166 w 3752850"/>
                <a:gd name="connsiteY1" fmla="*/ 1638300 h 2676525"/>
                <a:gd name="connsiteX2" fmla="*/ 3330791 w 3752850"/>
                <a:gd name="connsiteY2" fmla="*/ 1598295 h 2676525"/>
                <a:gd name="connsiteX3" fmla="*/ 2148738 w 3752850"/>
                <a:gd name="connsiteY3" fmla="*/ 1925955 h 2676525"/>
                <a:gd name="connsiteX4" fmla="*/ 1914423 w 3752850"/>
                <a:gd name="connsiteY4" fmla="*/ 2150745 h 2676525"/>
                <a:gd name="connsiteX5" fmla="*/ 1812506 w 3752850"/>
                <a:gd name="connsiteY5" fmla="*/ 2181225 h 2676525"/>
                <a:gd name="connsiteX6" fmla="*/ 1784883 w 3752850"/>
                <a:gd name="connsiteY6" fmla="*/ 2093595 h 2676525"/>
                <a:gd name="connsiteX7" fmla="*/ 1807743 w 3752850"/>
                <a:gd name="connsiteY7" fmla="*/ 1618298 h 2676525"/>
                <a:gd name="connsiteX8" fmla="*/ 1929663 w 3752850"/>
                <a:gd name="connsiteY8" fmla="*/ 1355407 h 2676525"/>
                <a:gd name="connsiteX9" fmla="*/ 2037296 w 3752850"/>
                <a:gd name="connsiteY9" fmla="*/ 1325880 h 2676525"/>
                <a:gd name="connsiteX10" fmla="*/ 1980146 w 3752850"/>
                <a:gd name="connsiteY10" fmla="*/ 1204913 h 2676525"/>
                <a:gd name="connsiteX11" fmla="*/ 1847748 w 3752850"/>
                <a:gd name="connsiteY11" fmla="*/ 1324928 h 2676525"/>
                <a:gd name="connsiteX12" fmla="*/ 1818221 w 3752850"/>
                <a:gd name="connsiteY12" fmla="*/ 1194435 h 2676525"/>
                <a:gd name="connsiteX13" fmla="*/ 1756308 w 3752850"/>
                <a:gd name="connsiteY13" fmla="*/ 71438 h 2676525"/>
                <a:gd name="connsiteX14" fmla="*/ 1762976 w 3752850"/>
                <a:gd name="connsiteY14" fmla="*/ 0 h 2676525"/>
                <a:gd name="connsiteX15" fmla="*/ 1649628 w 3752850"/>
                <a:gd name="connsiteY15" fmla="*/ 2857 h 2676525"/>
                <a:gd name="connsiteX16" fmla="*/ 1702016 w 3752850"/>
                <a:gd name="connsiteY16" fmla="*/ 103822 h 2676525"/>
                <a:gd name="connsiteX17" fmla="*/ 1711541 w 3752850"/>
                <a:gd name="connsiteY17" fmla="*/ 849630 h 2676525"/>
                <a:gd name="connsiteX18" fmla="*/ 1696301 w 3752850"/>
                <a:gd name="connsiteY18" fmla="*/ 832485 h 2676525"/>
                <a:gd name="connsiteX19" fmla="*/ 1693443 w 3752850"/>
                <a:gd name="connsiteY19" fmla="*/ 808672 h 2676525"/>
                <a:gd name="connsiteX20" fmla="*/ 1646771 w 3752850"/>
                <a:gd name="connsiteY20" fmla="*/ 910590 h 2676525"/>
                <a:gd name="connsiteX21" fmla="*/ 1685823 w 3752850"/>
                <a:gd name="connsiteY21" fmla="*/ 920115 h 2676525"/>
                <a:gd name="connsiteX22" fmla="*/ 1738211 w 3752850"/>
                <a:gd name="connsiteY22" fmla="*/ 1052513 h 2676525"/>
                <a:gd name="connsiteX23" fmla="*/ 1708683 w 3752850"/>
                <a:gd name="connsiteY23" fmla="*/ 1803082 h 2676525"/>
                <a:gd name="connsiteX24" fmla="*/ 1554378 w 3752850"/>
                <a:gd name="connsiteY24" fmla="*/ 1870710 h 2676525"/>
                <a:gd name="connsiteX25" fmla="*/ 1435316 w 3752850"/>
                <a:gd name="connsiteY25" fmla="*/ 1783080 h 2676525"/>
                <a:gd name="connsiteX26" fmla="*/ 108483 w 3752850"/>
                <a:gd name="connsiteY26" fmla="*/ 1543050 h 2676525"/>
                <a:gd name="connsiteX27" fmla="*/ 1803 w 3752850"/>
                <a:gd name="connsiteY27" fmla="*/ 1593532 h 2676525"/>
                <a:gd name="connsiteX28" fmla="*/ 76098 w 3752850"/>
                <a:gd name="connsiteY28" fmla="*/ 1698307 h 2676525"/>
                <a:gd name="connsiteX29" fmla="*/ 1278153 w 3752850"/>
                <a:gd name="connsiteY29" fmla="*/ 2038350 h 2676525"/>
                <a:gd name="connsiteX30" fmla="*/ 1529613 w 3752850"/>
                <a:gd name="connsiteY30" fmla="*/ 1967865 h 2676525"/>
                <a:gd name="connsiteX31" fmla="*/ 1674393 w 3752850"/>
                <a:gd name="connsiteY31" fmla="*/ 2080260 h 2676525"/>
                <a:gd name="connsiteX32" fmla="*/ 1622006 w 3752850"/>
                <a:gd name="connsiteY32" fmla="*/ 2587942 h 2676525"/>
                <a:gd name="connsiteX33" fmla="*/ 1663916 w 3752850"/>
                <a:gd name="connsiteY33" fmla="*/ 2670810 h 2676525"/>
                <a:gd name="connsiteX34" fmla="*/ 1761071 w 3752850"/>
                <a:gd name="connsiteY34" fmla="*/ 2580323 h 2676525"/>
                <a:gd name="connsiteX35" fmla="*/ 2064918 w 3752850"/>
                <a:gd name="connsiteY35" fmla="*/ 2247900 h 2676525"/>
                <a:gd name="connsiteX36" fmla="*/ 3703218 w 3752850"/>
                <a:gd name="connsiteY36" fmla="*/ 1757363 h 2676525"/>
                <a:gd name="connsiteX37" fmla="*/ 3756558 w 3752850"/>
                <a:gd name="connsiteY37" fmla="*/ 1681163 h 2676525"/>
                <a:gd name="connsiteX38" fmla="*/ 1200048 w 3752850"/>
                <a:gd name="connsiteY38" fmla="*/ 1896428 h 2676525"/>
                <a:gd name="connsiteX39" fmla="*/ 1172426 w 3752850"/>
                <a:gd name="connsiteY39" fmla="*/ 1888807 h 2676525"/>
                <a:gd name="connsiteX40" fmla="*/ 323748 w 3752850"/>
                <a:gd name="connsiteY40" fmla="*/ 1688782 h 2676525"/>
                <a:gd name="connsiteX41" fmla="*/ 1217193 w 3752850"/>
                <a:gd name="connsiteY41" fmla="*/ 1864042 h 2676525"/>
                <a:gd name="connsiteX42" fmla="*/ 1473416 w 3752850"/>
                <a:gd name="connsiteY42" fmla="*/ 1928813 h 2676525"/>
                <a:gd name="connsiteX43" fmla="*/ 1200048 w 3752850"/>
                <a:gd name="connsiteY43" fmla="*/ 1896428 h 2676525"/>
                <a:gd name="connsiteX44" fmla="*/ 2038248 w 3752850"/>
                <a:gd name="connsiteY44" fmla="*/ 2161223 h 2676525"/>
                <a:gd name="connsiteX45" fmla="*/ 3534626 w 3752850"/>
                <a:gd name="connsiteY45" fmla="*/ 1725930 h 2676525"/>
                <a:gd name="connsiteX46" fmla="*/ 2038248 w 3752850"/>
                <a:gd name="connsiteY46" fmla="*/ 2161223 h 267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752850" h="2676525">
                  <a:moveTo>
                    <a:pt x="3756558" y="1681163"/>
                  </a:moveTo>
                  <a:cubicBezTo>
                    <a:pt x="3747033" y="1636395"/>
                    <a:pt x="3699408" y="1644015"/>
                    <a:pt x="3664166" y="1638300"/>
                  </a:cubicBezTo>
                  <a:cubicBezTo>
                    <a:pt x="3551771" y="1623060"/>
                    <a:pt x="3442233" y="1603057"/>
                    <a:pt x="3330791" y="1598295"/>
                  </a:cubicBezTo>
                  <a:cubicBezTo>
                    <a:pt x="2900261" y="1575435"/>
                    <a:pt x="2494496" y="1641157"/>
                    <a:pt x="2148738" y="1925955"/>
                  </a:cubicBezTo>
                  <a:cubicBezTo>
                    <a:pt x="2066823" y="1993582"/>
                    <a:pt x="1991576" y="2076450"/>
                    <a:pt x="1914423" y="2150745"/>
                  </a:cubicBezTo>
                  <a:cubicBezTo>
                    <a:pt x="1884896" y="2181225"/>
                    <a:pt x="1852511" y="2195513"/>
                    <a:pt x="1812506" y="2181225"/>
                  </a:cubicBezTo>
                  <a:cubicBezTo>
                    <a:pt x="1772501" y="2165985"/>
                    <a:pt x="1784883" y="2124075"/>
                    <a:pt x="1784883" y="2093595"/>
                  </a:cubicBezTo>
                  <a:cubicBezTo>
                    <a:pt x="1792503" y="1936432"/>
                    <a:pt x="1807743" y="1778317"/>
                    <a:pt x="1807743" y="1618298"/>
                  </a:cubicBezTo>
                  <a:cubicBezTo>
                    <a:pt x="1807743" y="1507807"/>
                    <a:pt x="1852511" y="1430655"/>
                    <a:pt x="1929663" y="1355407"/>
                  </a:cubicBezTo>
                  <a:cubicBezTo>
                    <a:pt x="1966811" y="1317307"/>
                    <a:pt x="1997291" y="1297305"/>
                    <a:pt x="2037296" y="1325880"/>
                  </a:cubicBezTo>
                  <a:lnTo>
                    <a:pt x="1980146" y="1204913"/>
                  </a:lnTo>
                  <a:cubicBezTo>
                    <a:pt x="1960143" y="1271588"/>
                    <a:pt x="1905851" y="1326832"/>
                    <a:pt x="1847748" y="1324928"/>
                  </a:cubicBezTo>
                  <a:cubicBezTo>
                    <a:pt x="1795361" y="1322070"/>
                    <a:pt x="1820126" y="1240155"/>
                    <a:pt x="1818221" y="1194435"/>
                  </a:cubicBezTo>
                  <a:cubicBezTo>
                    <a:pt x="1815363" y="819150"/>
                    <a:pt x="1813458" y="443865"/>
                    <a:pt x="1756308" y="71438"/>
                  </a:cubicBezTo>
                  <a:cubicBezTo>
                    <a:pt x="1751546" y="40957"/>
                    <a:pt x="1753451" y="19050"/>
                    <a:pt x="1762976" y="0"/>
                  </a:cubicBezTo>
                  <a:lnTo>
                    <a:pt x="1649628" y="2857"/>
                  </a:lnTo>
                  <a:cubicBezTo>
                    <a:pt x="1675346" y="29527"/>
                    <a:pt x="1689633" y="62865"/>
                    <a:pt x="1702016" y="103822"/>
                  </a:cubicBezTo>
                  <a:cubicBezTo>
                    <a:pt x="1769643" y="348615"/>
                    <a:pt x="1734401" y="599122"/>
                    <a:pt x="1711541" y="849630"/>
                  </a:cubicBezTo>
                  <a:cubicBezTo>
                    <a:pt x="1706778" y="844868"/>
                    <a:pt x="1699158" y="837247"/>
                    <a:pt x="1696301" y="832485"/>
                  </a:cubicBezTo>
                  <a:cubicBezTo>
                    <a:pt x="1695348" y="824865"/>
                    <a:pt x="1694396" y="817245"/>
                    <a:pt x="1693443" y="808672"/>
                  </a:cubicBezTo>
                  <a:lnTo>
                    <a:pt x="1646771" y="910590"/>
                  </a:lnTo>
                  <a:cubicBezTo>
                    <a:pt x="1658201" y="908685"/>
                    <a:pt x="1670583" y="910590"/>
                    <a:pt x="1685823" y="920115"/>
                  </a:cubicBezTo>
                  <a:cubicBezTo>
                    <a:pt x="1733448" y="950595"/>
                    <a:pt x="1740116" y="1000125"/>
                    <a:pt x="1738211" y="1052513"/>
                  </a:cubicBezTo>
                  <a:cubicBezTo>
                    <a:pt x="1728686" y="1303020"/>
                    <a:pt x="1721066" y="1552575"/>
                    <a:pt x="1708683" y="1803082"/>
                  </a:cubicBezTo>
                  <a:cubicBezTo>
                    <a:pt x="1703921" y="1918335"/>
                    <a:pt x="1654391" y="1938338"/>
                    <a:pt x="1554378" y="1870710"/>
                  </a:cubicBezTo>
                  <a:cubicBezTo>
                    <a:pt x="1514373" y="1843088"/>
                    <a:pt x="1474368" y="1810703"/>
                    <a:pt x="1435316" y="1783080"/>
                  </a:cubicBezTo>
                  <a:cubicBezTo>
                    <a:pt x="1032408" y="1492567"/>
                    <a:pt x="586638" y="1427798"/>
                    <a:pt x="108483" y="1543050"/>
                  </a:cubicBezTo>
                  <a:cubicBezTo>
                    <a:pt x="68478" y="1553528"/>
                    <a:pt x="14186" y="1553528"/>
                    <a:pt x="1803" y="1593532"/>
                  </a:cubicBezTo>
                  <a:cubicBezTo>
                    <a:pt x="-10579" y="1644015"/>
                    <a:pt x="43713" y="1668780"/>
                    <a:pt x="76098" y="1698307"/>
                  </a:cubicBezTo>
                  <a:cubicBezTo>
                    <a:pt x="421856" y="2010728"/>
                    <a:pt x="815238" y="2150745"/>
                    <a:pt x="1278153" y="2038350"/>
                  </a:cubicBezTo>
                  <a:cubicBezTo>
                    <a:pt x="1362926" y="2018348"/>
                    <a:pt x="1444841" y="1990725"/>
                    <a:pt x="1529613" y="1967865"/>
                  </a:cubicBezTo>
                  <a:cubicBezTo>
                    <a:pt x="1654391" y="1932623"/>
                    <a:pt x="1681061" y="1952625"/>
                    <a:pt x="1674393" y="2080260"/>
                  </a:cubicBezTo>
                  <a:cubicBezTo>
                    <a:pt x="1664868" y="2250758"/>
                    <a:pt x="1657248" y="2420303"/>
                    <a:pt x="1622006" y="2587942"/>
                  </a:cubicBezTo>
                  <a:cubicBezTo>
                    <a:pt x="1612481" y="2632710"/>
                    <a:pt x="1617243" y="2663190"/>
                    <a:pt x="1663916" y="2670810"/>
                  </a:cubicBezTo>
                  <a:cubicBezTo>
                    <a:pt x="1728686" y="2681288"/>
                    <a:pt x="1773453" y="2693670"/>
                    <a:pt x="1761071" y="2580323"/>
                  </a:cubicBezTo>
                  <a:cubicBezTo>
                    <a:pt x="1723923" y="2249805"/>
                    <a:pt x="1738211" y="2189798"/>
                    <a:pt x="2064918" y="2247900"/>
                  </a:cubicBezTo>
                  <a:cubicBezTo>
                    <a:pt x="2686901" y="2355533"/>
                    <a:pt x="3242208" y="2203133"/>
                    <a:pt x="3703218" y="1757363"/>
                  </a:cubicBezTo>
                  <a:cubicBezTo>
                    <a:pt x="3724173" y="1736407"/>
                    <a:pt x="3763226" y="1716405"/>
                    <a:pt x="3756558" y="1681163"/>
                  </a:cubicBezTo>
                  <a:close/>
                  <a:moveTo>
                    <a:pt x="1200048" y="1896428"/>
                  </a:moveTo>
                  <a:cubicBezTo>
                    <a:pt x="1192428" y="1896428"/>
                    <a:pt x="1182903" y="1891665"/>
                    <a:pt x="1172426" y="1888807"/>
                  </a:cubicBezTo>
                  <a:cubicBezTo>
                    <a:pt x="880961" y="1856423"/>
                    <a:pt x="597116" y="1796415"/>
                    <a:pt x="323748" y="1688782"/>
                  </a:cubicBezTo>
                  <a:cubicBezTo>
                    <a:pt x="622833" y="1745932"/>
                    <a:pt x="919061" y="1805940"/>
                    <a:pt x="1217193" y="1864042"/>
                  </a:cubicBezTo>
                  <a:cubicBezTo>
                    <a:pt x="1291488" y="1879282"/>
                    <a:pt x="1371498" y="1881188"/>
                    <a:pt x="1473416" y="1928813"/>
                  </a:cubicBezTo>
                  <a:cubicBezTo>
                    <a:pt x="1363878" y="1918335"/>
                    <a:pt x="1279106" y="1916430"/>
                    <a:pt x="1200048" y="1896428"/>
                  </a:cubicBezTo>
                  <a:close/>
                  <a:moveTo>
                    <a:pt x="2038248" y="2161223"/>
                  </a:moveTo>
                  <a:cubicBezTo>
                    <a:pt x="2322093" y="2008823"/>
                    <a:pt x="3215538" y="1748790"/>
                    <a:pt x="3534626" y="1725930"/>
                  </a:cubicBezTo>
                  <a:cubicBezTo>
                    <a:pt x="3031706" y="1858328"/>
                    <a:pt x="2533548" y="2011680"/>
                    <a:pt x="2038248" y="216122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CA8891F-CDFF-40C8-947A-5E8031E37CA1}"/>
                </a:ext>
              </a:extLst>
            </p:cNvPr>
            <p:cNvSpPr/>
            <p:nvPr/>
          </p:nvSpPr>
          <p:spPr>
            <a:xfrm>
              <a:off x="5434753" y="1357191"/>
              <a:ext cx="942975" cy="1466850"/>
            </a:xfrm>
            <a:custGeom>
              <a:avLst/>
              <a:gdLst>
                <a:gd name="connsiteX0" fmla="*/ 606954 w 942975"/>
                <a:gd name="connsiteY0" fmla="*/ 1410773 h 1466850"/>
                <a:gd name="connsiteX1" fmla="*/ 883179 w 942975"/>
                <a:gd name="connsiteY1" fmla="*/ 1087876 h 1466850"/>
                <a:gd name="connsiteX2" fmla="*/ 900324 w 942975"/>
                <a:gd name="connsiteY2" fmla="*/ 412553 h 1466850"/>
                <a:gd name="connsiteX3" fmla="*/ 462174 w 942975"/>
                <a:gd name="connsiteY3" fmla="*/ 121 h 1466850"/>
                <a:gd name="connsiteX4" fmla="*/ 26882 w 942975"/>
                <a:gd name="connsiteY4" fmla="*/ 447796 h 1466850"/>
                <a:gd name="connsiteX5" fmla="*/ 101177 w 942975"/>
                <a:gd name="connsiteY5" fmla="*/ 1170743 h 1466850"/>
                <a:gd name="connsiteX6" fmla="*/ 360257 w 942975"/>
                <a:gd name="connsiteY6" fmla="*/ 1426013 h 1466850"/>
                <a:gd name="connsiteX7" fmla="*/ 429789 w 942975"/>
                <a:gd name="connsiteY7" fmla="*/ 1467923 h 1466850"/>
                <a:gd name="connsiteX8" fmla="*/ 543137 w 942975"/>
                <a:gd name="connsiteY8" fmla="*/ 1465066 h 1466850"/>
                <a:gd name="connsiteX9" fmla="*/ 606954 w 942975"/>
                <a:gd name="connsiteY9" fmla="*/ 1410773 h 1466850"/>
                <a:gd name="connsiteX10" fmla="*/ 875559 w 942975"/>
                <a:gd name="connsiteY10" fmla="*/ 730688 h 1466850"/>
                <a:gd name="connsiteX11" fmla="*/ 646959 w 942975"/>
                <a:gd name="connsiteY11" fmla="*/ 1310761 h 1466850"/>
                <a:gd name="connsiteX12" fmla="*/ 875559 w 942975"/>
                <a:gd name="connsiteY12" fmla="*/ 730688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2975" h="1466850">
                  <a:moveTo>
                    <a:pt x="606954" y="1410773"/>
                  </a:moveTo>
                  <a:cubicBezTo>
                    <a:pt x="746019" y="1343146"/>
                    <a:pt x="833649" y="1230751"/>
                    <a:pt x="883179" y="1087876"/>
                  </a:cubicBezTo>
                  <a:cubicBezTo>
                    <a:pt x="957474" y="864991"/>
                    <a:pt x="969857" y="637343"/>
                    <a:pt x="900324" y="412553"/>
                  </a:cubicBezTo>
                  <a:cubicBezTo>
                    <a:pt x="835554" y="192526"/>
                    <a:pt x="624099" y="-5594"/>
                    <a:pt x="462174" y="121"/>
                  </a:cubicBezTo>
                  <a:cubicBezTo>
                    <a:pt x="290724" y="4883"/>
                    <a:pt x="76412" y="220148"/>
                    <a:pt x="26882" y="447796"/>
                  </a:cubicBezTo>
                  <a:cubicBezTo>
                    <a:pt x="-27411" y="695446"/>
                    <a:pt x="2117" y="938333"/>
                    <a:pt x="101177" y="1170743"/>
                  </a:cubicBezTo>
                  <a:cubicBezTo>
                    <a:pt x="150707" y="1287901"/>
                    <a:pt x="235479" y="1383151"/>
                    <a:pt x="360257" y="1426013"/>
                  </a:cubicBezTo>
                  <a:cubicBezTo>
                    <a:pt x="390737" y="1436491"/>
                    <a:pt x="412644" y="1449826"/>
                    <a:pt x="429789" y="1467923"/>
                  </a:cubicBezTo>
                  <a:lnTo>
                    <a:pt x="543137" y="1465066"/>
                  </a:lnTo>
                  <a:cubicBezTo>
                    <a:pt x="553614" y="1442206"/>
                    <a:pt x="574569" y="1426013"/>
                    <a:pt x="606954" y="1410773"/>
                  </a:cubicBezTo>
                  <a:close/>
                  <a:moveTo>
                    <a:pt x="875559" y="730688"/>
                  </a:moveTo>
                  <a:cubicBezTo>
                    <a:pt x="929852" y="963098"/>
                    <a:pt x="833649" y="1198366"/>
                    <a:pt x="646959" y="1310761"/>
                  </a:cubicBezTo>
                  <a:cubicBezTo>
                    <a:pt x="775547" y="1147883"/>
                    <a:pt x="860319" y="967861"/>
                    <a:pt x="875559" y="730688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9" name="Graphic 161">
            <a:extLst>
              <a:ext uri="{FF2B5EF4-FFF2-40B4-BE49-F238E27FC236}">
                <a16:creationId xmlns:a16="http://schemas.microsoft.com/office/drawing/2014/main" id="{BE13F4B0-374E-40B1-97AA-3625172CB035}"/>
              </a:ext>
            </a:extLst>
          </p:cNvPr>
          <p:cNvGrpSpPr/>
          <p:nvPr/>
        </p:nvGrpSpPr>
        <p:grpSpPr>
          <a:xfrm>
            <a:off x="4648966" y="2371535"/>
            <a:ext cx="658232" cy="1239822"/>
            <a:chOff x="5516731" y="2706042"/>
            <a:chExt cx="952136" cy="1793407"/>
          </a:xfrm>
        </p:grpSpPr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423D58A-1126-4F6E-9443-CD263FAE3E0C}"/>
                </a:ext>
              </a:extLst>
            </p:cNvPr>
            <p:cNvSpPr/>
            <p:nvPr/>
          </p:nvSpPr>
          <p:spPr>
            <a:xfrm>
              <a:off x="5516712" y="2706060"/>
              <a:ext cx="949962" cy="1562981"/>
            </a:xfrm>
            <a:custGeom>
              <a:avLst/>
              <a:gdLst>
                <a:gd name="connsiteX0" fmla="*/ 919330 w 949962"/>
                <a:gd name="connsiteY0" fmla="*/ 653217 h 1562981"/>
                <a:gd name="connsiteX1" fmla="*/ 775857 w 949962"/>
                <a:gd name="connsiteY1" fmla="*/ 398879 h 1562981"/>
                <a:gd name="connsiteX2" fmla="*/ 661514 w 949962"/>
                <a:gd name="connsiteY2" fmla="*/ 271493 h 1562981"/>
                <a:gd name="connsiteX3" fmla="*/ 539997 w 949962"/>
                <a:gd name="connsiteY3" fmla="*/ 186279 h 1562981"/>
                <a:gd name="connsiteX4" fmla="*/ 436740 w 949962"/>
                <a:gd name="connsiteY4" fmla="*/ 126064 h 1562981"/>
                <a:gd name="connsiteX5" fmla="*/ 278051 w 949962"/>
                <a:gd name="connsiteY5" fmla="*/ 33241 h 1562981"/>
                <a:gd name="connsiteX6" fmla="*/ 160664 w 949962"/>
                <a:gd name="connsiteY6" fmla="*/ 199 h 1562981"/>
                <a:gd name="connsiteX7" fmla="*/ 129144 w 949962"/>
                <a:gd name="connsiteY7" fmla="*/ 17372 h 1562981"/>
                <a:gd name="connsiteX8" fmla="*/ 81320 w 949962"/>
                <a:gd name="connsiteY8" fmla="*/ 169323 h 1562981"/>
                <a:gd name="connsiteX9" fmla="*/ 49364 w 949962"/>
                <a:gd name="connsiteY9" fmla="*/ 363011 h 1562981"/>
                <a:gd name="connsiteX10" fmla="*/ 19 w 949962"/>
                <a:gd name="connsiteY10" fmla="*/ 608001 h 1562981"/>
                <a:gd name="connsiteX11" fmla="*/ 20453 w 949962"/>
                <a:gd name="connsiteY11" fmla="*/ 829297 h 1562981"/>
                <a:gd name="connsiteX12" fmla="*/ 85667 w 949962"/>
                <a:gd name="connsiteY12" fmla="*/ 1010594 h 1562981"/>
                <a:gd name="connsiteX13" fmla="*/ 281964 w 949962"/>
                <a:gd name="connsiteY13" fmla="*/ 1213629 h 1562981"/>
                <a:gd name="connsiteX14" fmla="*/ 375656 w 949962"/>
                <a:gd name="connsiteY14" fmla="*/ 1257758 h 1562981"/>
                <a:gd name="connsiteX15" fmla="*/ 478478 w 949962"/>
                <a:gd name="connsiteY15" fmla="*/ 1326886 h 1562981"/>
                <a:gd name="connsiteX16" fmla="*/ 674992 w 949962"/>
                <a:gd name="connsiteY16" fmla="*/ 1559485 h 1562981"/>
                <a:gd name="connsiteX17" fmla="*/ 680426 w 949962"/>
                <a:gd name="connsiteY17" fmla="*/ 1563615 h 1562981"/>
                <a:gd name="connsiteX18" fmla="*/ 684339 w 949962"/>
                <a:gd name="connsiteY18" fmla="*/ 1558398 h 1562981"/>
                <a:gd name="connsiteX19" fmla="*/ 691078 w 949962"/>
                <a:gd name="connsiteY19" fmla="*/ 1508617 h 1562981"/>
                <a:gd name="connsiteX20" fmla="*/ 713034 w 949962"/>
                <a:gd name="connsiteY20" fmla="*/ 1412099 h 1562981"/>
                <a:gd name="connsiteX21" fmla="*/ 801074 w 949962"/>
                <a:gd name="connsiteY21" fmla="*/ 1248193 h 1562981"/>
                <a:gd name="connsiteX22" fmla="*/ 835203 w 949962"/>
                <a:gd name="connsiteY22" fmla="*/ 1202977 h 1562981"/>
                <a:gd name="connsiteX23" fmla="*/ 930634 w 949962"/>
                <a:gd name="connsiteY23" fmla="*/ 993855 h 1562981"/>
                <a:gd name="connsiteX24" fmla="*/ 948242 w 949962"/>
                <a:gd name="connsiteY24" fmla="*/ 910598 h 1562981"/>
                <a:gd name="connsiteX25" fmla="*/ 951285 w 949962"/>
                <a:gd name="connsiteY25" fmla="*/ 793646 h 1562981"/>
                <a:gd name="connsiteX26" fmla="*/ 919330 w 949962"/>
                <a:gd name="connsiteY26" fmla="*/ 653217 h 1562981"/>
                <a:gd name="connsiteX27" fmla="*/ 220879 w 949962"/>
                <a:gd name="connsiteY27" fmla="*/ 161932 h 1562981"/>
                <a:gd name="connsiteX28" fmla="*/ 216314 w 949962"/>
                <a:gd name="connsiteY28" fmla="*/ 152150 h 1562981"/>
                <a:gd name="connsiteX29" fmla="*/ 221097 w 949962"/>
                <a:gd name="connsiteY29" fmla="*/ 161714 h 1562981"/>
                <a:gd name="connsiteX30" fmla="*/ 220879 w 949962"/>
                <a:gd name="connsiteY30" fmla="*/ 161932 h 1562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949962" h="1562981">
                  <a:moveTo>
                    <a:pt x="919330" y="653217"/>
                  </a:moveTo>
                  <a:cubicBezTo>
                    <a:pt x="901287" y="613218"/>
                    <a:pt x="807595" y="442138"/>
                    <a:pt x="775857" y="398879"/>
                  </a:cubicBezTo>
                  <a:cubicBezTo>
                    <a:pt x="741946" y="352794"/>
                    <a:pt x="703686" y="310404"/>
                    <a:pt x="661514" y="271493"/>
                  </a:cubicBezTo>
                  <a:cubicBezTo>
                    <a:pt x="624776" y="237581"/>
                    <a:pt x="585430" y="207582"/>
                    <a:pt x="539997" y="186279"/>
                  </a:cubicBezTo>
                  <a:cubicBezTo>
                    <a:pt x="503694" y="169540"/>
                    <a:pt x="470000" y="148454"/>
                    <a:pt x="436740" y="126064"/>
                  </a:cubicBezTo>
                  <a:cubicBezTo>
                    <a:pt x="385873" y="91500"/>
                    <a:pt x="334788" y="57805"/>
                    <a:pt x="278051" y="33241"/>
                  </a:cubicBezTo>
                  <a:cubicBezTo>
                    <a:pt x="240661" y="16937"/>
                    <a:pt x="202184" y="2590"/>
                    <a:pt x="160664" y="199"/>
                  </a:cubicBezTo>
                  <a:cubicBezTo>
                    <a:pt x="142839" y="-888"/>
                    <a:pt x="136535" y="2155"/>
                    <a:pt x="129144" y="17372"/>
                  </a:cubicBezTo>
                  <a:cubicBezTo>
                    <a:pt x="125883" y="23894"/>
                    <a:pt x="91102" y="124325"/>
                    <a:pt x="81320" y="169323"/>
                  </a:cubicBezTo>
                  <a:cubicBezTo>
                    <a:pt x="68929" y="224973"/>
                    <a:pt x="52843" y="354968"/>
                    <a:pt x="49364" y="363011"/>
                  </a:cubicBezTo>
                  <a:cubicBezTo>
                    <a:pt x="15888" y="441268"/>
                    <a:pt x="-634" y="523004"/>
                    <a:pt x="19" y="608001"/>
                  </a:cubicBezTo>
                  <a:cubicBezTo>
                    <a:pt x="236" y="633870"/>
                    <a:pt x="12844" y="797776"/>
                    <a:pt x="20453" y="829297"/>
                  </a:cubicBezTo>
                  <a:cubicBezTo>
                    <a:pt x="35452" y="892120"/>
                    <a:pt x="55016" y="953205"/>
                    <a:pt x="85667" y="1010594"/>
                  </a:cubicBezTo>
                  <a:cubicBezTo>
                    <a:pt x="108493" y="1053201"/>
                    <a:pt x="240879" y="1189717"/>
                    <a:pt x="281964" y="1213629"/>
                  </a:cubicBezTo>
                  <a:cubicBezTo>
                    <a:pt x="311963" y="1231020"/>
                    <a:pt x="343918" y="1244063"/>
                    <a:pt x="375656" y="1257758"/>
                  </a:cubicBezTo>
                  <a:cubicBezTo>
                    <a:pt x="414133" y="1274496"/>
                    <a:pt x="448696" y="1297104"/>
                    <a:pt x="478478" y="1326886"/>
                  </a:cubicBezTo>
                  <a:cubicBezTo>
                    <a:pt x="558909" y="1399491"/>
                    <a:pt x="663470" y="1531660"/>
                    <a:pt x="674992" y="1559485"/>
                  </a:cubicBezTo>
                  <a:cubicBezTo>
                    <a:pt x="676079" y="1562093"/>
                    <a:pt x="677166" y="1564050"/>
                    <a:pt x="680426" y="1563615"/>
                  </a:cubicBezTo>
                  <a:cubicBezTo>
                    <a:pt x="683687" y="1563398"/>
                    <a:pt x="684122" y="1560789"/>
                    <a:pt x="684339" y="1558398"/>
                  </a:cubicBezTo>
                  <a:cubicBezTo>
                    <a:pt x="685426" y="1541660"/>
                    <a:pt x="688469" y="1525138"/>
                    <a:pt x="691078" y="1508617"/>
                  </a:cubicBezTo>
                  <a:cubicBezTo>
                    <a:pt x="695860" y="1475793"/>
                    <a:pt x="705425" y="1444272"/>
                    <a:pt x="713034" y="1412099"/>
                  </a:cubicBezTo>
                  <a:cubicBezTo>
                    <a:pt x="718468" y="1388840"/>
                    <a:pt x="775640" y="1282539"/>
                    <a:pt x="801074" y="1248193"/>
                  </a:cubicBezTo>
                  <a:cubicBezTo>
                    <a:pt x="812378" y="1232976"/>
                    <a:pt x="824768" y="1218629"/>
                    <a:pt x="835203" y="1202977"/>
                  </a:cubicBezTo>
                  <a:cubicBezTo>
                    <a:pt x="878679" y="1138415"/>
                    <a:pt x="909330" y="1068200"/>
                    <a:pt x="930634" y="993855"/>
                  </a:cubicBezTo>
                  <a:cubicBezTo>
                    <a:pt x="938460" y="966465"/>
                    <a:pt x="945416" y="938857"/>
                    <a:pt x="948242" y="910598"/>
                  </a:cubicBezTo>
                  <a:cubicBezTo>
                    <a:pt x="949763" y="896468"/>
                    <a:pt x="951285" y="818427"/>
                    <a:pt x="951285" y="793646"/>
                  </a:cubicBezTo>
                  <a:cubicBezTo>
                    <a:pt x="949546" y="784298"/>
                    <a:pt x="924112" y="663868"/>
                    <a:pt x="919330" y="653217"/>
                  </a:cubicBezTo>
                  <a:close/>
                  <a:moveTo>
                    <a:pt x="220879" y="161932"/>
                  </a:moveTo>
                  <a:cubicBezTo>
                    <a:pt x="219358" y="158671"/>
                    <a:pt x="217836" y="155410"/>
                    <a:pt x="216314" y="152150"/>
                  </a:cubicBezTo>
                  <a:cubicBezTo>
                    <a:pt x="217836" y="155410"/>
                    <a:pt x="219358" y="158454"/>
                    <a:pt x="221097" y="161714"/>
                  </a:cubicBezTo>
                  <a:cubicBezTo>
                    <a:pt x="220879" y="161932"/>
                    <a:pt x="220879" y="161932"/>
                    <a:pt x="220879" y="161932"/>
                  </a:cubicBezTo>
                  <a:close/>
                </a:path>
              </a:pathLst>
            </a:custGeom>
            <a:solidFill>
              <a:schemeClr val="accent2"/>
            </a:solidFill>
            <a:ln w="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2A9CDAC-8C45-423E-BB8F-0CCC96A661CF}"/>
                </a:ext>
              </a:extLst>
            </p:cNvPr>
            <p:cNvSpPr/>
            <p:nvPr/>
          </p:nvSpPr>
          <p:spPr>
            <a:xfrm>
              <a:off x="5610858" y="2760388"/>
              <a:ext cx="676060" cy="1739061"/>
            </a:xfrm>
            <a:custGeom>
              <a:avLst/>
              <a:gdLst>
                <a:gd name="connsiteX0" fmla="*/ 633018 w 676060"/>
                <a:gd name="connsiteY0" fmla="*/ 1317991 h 1739061"/>
                <a:gd name="connsiteX1" fmla="*/ 631279 w 676060"/>
                <a:gd name="connsiteY1" fmla="*/ 1325382 h 1739061"/>
                <a:gd name="connsiteX2" fmla="*/ 594107 w 676060"/>
                <a:gd name="connsiteY2" fmla="*/ 1492767 h 1739061"/>
                <a:gd name="connsiteX3" fmla="*/ 587151 w 676060"/>
                <a:gd name="connsiteY3" fmla="*/ 1621023 h 1739061"/>
                <a:gd name="connsiteX4" fmla="*/ 589977 w 676060"/>
                <a:gd name="connsiteY4" fmla="*/ 1697759 h 1739061"/>
                <a:gd name="connsiteX5" fmla="*/ 579542 w 676060"/>
                <a:gd name="connsiteY5" fmla="*/ 1708845 h 1739061"/>
                <a:gd name="connsiteX6" fmla="*/ 488894 w 676060"/>
                <a:gd name="connsiteY6" fmla="*/ 1739279 h 1739061"/>
                <a:gd name="connsiteX7" fmla="*/ 487589 w 676060"/>
                <a:gd name="connsiteY7" fmla="*/ 1739279 h 1739061"/>
                <a:gd name="connsiteX8" fmla="*/ 484329 w 676060"/>
                <a:gd name="connsiteY8" fmla="*/ 1664499 h 1739061"/>
                <a:gd name="connsiteX9" fmla="*/ 479111 w 676060"/>
                <a:gd name="connsiteY9" fmla="*/ 1564720 h 1739061"/>
                <a:gd name="connsiteX10" fmla="*/ 467155 w 676060"/>
                <a:gd name="connsiteY10" fmla="*/ 1425596 h 1739061"/>
                <a:gd name="connsiteX11" fmla="*/ 389984 w 676060"/>
                <a:gd name="connsiteY11" fmla="*/ 1273645 h 1739061"/>
                <a:gd name="connsiteX12" fmla="*/ 386724 w 676060"/>
                <a:gd name="connsiteY12" fmla="*/ 1269080 h 1739061"/>
                <a:gd name="connsiteX13" fmla="*/ 397593 w 676060"/>
                <a:gd name="connsiteY13" fmla="*/ 1275167 h 1739061"/>
                <a:gd name="connsiteX14" fmla="*/ 458895 w 676060"/>
                <a:gd name="connsiteY14" fmla="*/ 1334512 h 1739061"/>
                <a:gd name="connsiteX15" fmla="*/ 456069 w 676060"/>
                <a:gd name="connsiteY15" fmla="*/ 1324947 h 1739061"/>
                <a:gd name="connsiteX16" fmla="*/ 354116 w 676060"/>
                <a:gd name="connsiteY16" fmla="*/ 1119303 h 1739061"/>
                <a:gd name="connsiteX17" fmla="*/ 221513 w 676060"/>
                <a:gd name="connsiteY17" fmla="*/ 945832 h 1739061"/>
                <a:gd name="connsiteX18" fmla="*/ 80649 w 676060"/>
                <a:gd name="connsiteY18" fmla="*/ 762796 h 1739061"/>
                <a:gd name="connsiteX19" fmla="*/ 217 w 676060"/>
                <a:gd name="connsiteY19" fmla="*/ 621932 h 1739061"/>
                <a:gd name="connsiteX20" fmla="*/ 435 w 676060"/>
                <a:gd name="connsiteY20" fmla="*/ 620410 h 1739061"/>
                <a:gd name="connsiteX21" fmla="*/ 1522 w 676060"/>
                <a:gd name="connsiteY21" fmla="*/ 620845 h 1739061"/>
                <a:gd name="connsiteX22" fmla="*/ 120430 w 676060"/>
                <a:gd name="connsiteY22" fmla="*/ 806925 h 1739061"/>
                <a:gd name="connsiteX23" fmla="*/ 298901 w 676060"/>
                <a:gd name="connsiteY23" fmla="*/ 1030611 h 1739061"/>
                <a:gd name="connsiteX24" fmla="*/ 429331 w 676060"/>
                <a:gd name="connsiteY24" fmla="*/ 1218430 h 1739061"/>
                <a:gd name="connsiteX25" fmla="*/ 456721 w 676060"/>
                <a:gd name="connsiteY25" fmla="*/ 1273428 h 1739061"/>
                <a:gd name="connsiteX26" fmla="*/ 454547 w 676060"/>
                <a:gd name="connsiteY26" fmla="*/ 1251907 h 1739061"/>
                <a:gd name="connsiteX27" fmla="*/ 372377 w 676060"/>
                <a:gd name="connsiteY27" fmla="*/ 1000830 h 1739061"/>
                <a:gd name="connsiteX28" fmla="*/ 258468 w 676060"/>
                <a:gd name="connsiteY28" fmla="*/ 788664 h 1739061"/>
                <a:gd name="connsiteX29" fmla="*/ 129343 w 676060"/>
                <a:gd name="connsiteY29" fmla="*/ 526283 h 1739061"/>
                <a:gd name="connsiteX30" fmla="*/ 50868 w 676060"/>
                <a:gd name="connsiteY30" fmla="*/ 216948 h 1739061"/>
                <a:gd name="connsiteX31" fmla="*/ 50868 w 676060"/>
                <a:gd name="connsiteY31" fmla="*/ 204557 h 1739061"/>
                <a:gd name="connsiteX32" fmla="*/ 58259 w 676060"/>
                <a:gd name="connsiteY32" fmla="*/ 239990 h 1739061"/>
                <a:gd name="connsiteX33" fmla="*/ 116734 w 676060"/>
                <a:gd name="connsiteY33" fmla="*/ 471286 h 1739061"/>
                <a:gd name="connsiteX34" fmla="*/ 192166 w 676060"/>
                <a:gd name="connsiteY34" fmla="*/ 641931 h 1739061"/>
                <a:gd name="connsiteX35" fmla="*/ 353247 w 676060"/>
                <a:gd name="connsiteY35" fmla="*/ 948006 h 1739061"/>
                <a:gd name="connsiteX36" fmla="*/ 463677 w 676060"/>
                <a:gd name="connsiteY36" fmla="*/ 1195170 h 1739061"/>
                <a:gd name="connsiteX37" fmla="*/ 466938 w 676060"/>
                <a:gd name="connsiteY37" fmla="*/ 1199735 h 1739061"/>
                <a:gd name="connsiteX38" fmla="*/ 459982 w 676060"/>
                <a:gd name="connsiteY38" fmla="*/ 1152128 h 1739061"/>
                <a:gd name="connsiteX39" fmla="*/ 407375 w 676060"/>
                <a:gd name="connsiteY39" fmla="*/ 839532 h 1739061"/>
                <a:gd name="connsiteX40" fmla="*/ 285858 w 676060"/>
                <a:gd name="connsiteY40" fmla="*/ 463242 h 1739061"/>
                <a:gd name="connsiteX41" fmla="*/ 138473 w 676060"/>
                <a:gd name="connsiteY41" fmla="*/ 142820 h 1739061"/>
                <a:gd name="connsiteX42" fmla="*/ 79997 w 676060"/>
                <a:gd name="connsiteY42" fmla="*/ 8695 h 1739061"/>
                <a:gd name="connsiteX43" fmla="*/ 77606 w 676060"/>
                <a:gd name="connsiteY43" fmla="*/ 0 h 1739061"/>
                <a:gd name="connsiteX44" fmla="*/ 79779 w 676060"/>
                <a:gd name="connsiteY44" fmla="*/ 3696 h 1739061"/>
                <a:gd name="connsiteX45" fmla="*/ 207383 w 676060"/>
                <a:gd name="connsiteY45" fmla="*/ 261511 h 1739061"/>
                <a:gd name="connsiteX46" fmla="*/ 368464 w 676060"/>
                <a:gd name="connsiteY46" fmla="*/ 660409 h 1739061"/>
                <a:gd name="connsiteX47" fmla="*/ 426505 w 676060"/>
                <a:gd name="connsiteY47" fmla="*/ 891052 h 1739061"/>
                <a:gd name="connsiteX48" fmla="*/ 502154 w 676060"/>
                <a:gd name="connsiteY48" fmla="*/ 1280601 h 1739061"/>
                <a:gd name="connsiteX49" fmla="*/ 504545 w 676060"/>
                <a:gd name="connsiteY49" fmla="*/ 1286471 h 1739061"/>
                <a:gd name="connsiteX50" fmla="*/ 500197 w 676060"/>
                <a:gd name="connsiteY50" fmla="*/ 1235603 h 1739061"/>
                <a:gd name="connsiteX51" fmla="*/ 491720 w 676060"/>
                <a:gd name="connsiteY51" fmla="*/ 1050393 h 1739061"/>
                <a:gd name="connsiteX52" fmla="*/ 496719 w 676060"/>
                <a:gd name="connsiteY52" fmla="*/ 869096 h 1739061"/>
                <a:gd name="connsiteX53" fmla="*/ 470416 w 676060"/>
                <a:gd name="connsiteY53" fmla="*/ 569108 h 1739061"/>
                <a:gd name="connsiteX54" fmla="*/ 391289 w 676060"/>
                <a:gd name="connsiteY54" fmla="*/ 316727 h 1739061"/>
                <a:gd name="connsiteX55" fmla="*/ 306944 w 676060"/>
                <a:gd name="connsiteY55" fmla="*/ 173037 h 1739061"/>
                <a:gd name="connsiteX56" fmla="*/ 291728 w 676060"/>
                <a:gd name="connsiteY56" fmla="*/ 149125 h 1739061"/>
                <a:gd name="connsiteX57" fmla="*/ 293467 w 676060"/>
                <a:gd name="connsiteY57" fmla="*/ 149125 h 1739061"/>
                <a:gd name="connsiteX58" fmla="*/ 383028 w 676060"/>
                <a:gd name="connsiteY58" fmla="*/ 278467 h 1739061"/>
                <a:gd name="connsiteX59" fmla="*/ 444765 w 676060"/>
                <a:gd name="connsiteY59" fmla="*/ 429766 h 1739061"/>
                <a:gd name="connsiteX60" fmla="*/ 496937 w 676060"/>
                <a:gd name="connsiteY60" fmla="*/ 719971 h 1739061"/>
                <a:gd name="connsiteX61" fmla="*/ 503458 w 676060"/>
                <a:gd name="connsiteY61" fmla="*/ 943006 h 1739061"/>
                <a:gd name="connsiteX62" fmla="*/ 499328 w 676060"/>
                <a:gd name="connsiteY62" fmla="*/ 1043654 h 1739061"/>
                <a:gd name="connsiteX63" fmla="*/ 508675 w 676060"/>
                <a:gd name="connsiteY63" fmla="*/ 1226473 h 1739061"/>
                <a:gd name="connsiteX64" fmla="*/ 534544 w 676060"/>
                <a:gd name="connsiteY64" fmla="*/ 1351685 h 1739061"/>
                <a:gd name="connsiteX65" fmla="*/ 538457 w 676060"/>
                <a:gd name="connsiteY65" fmla="*/ 1363859 h 1739061"/>
                <a:gd name="connsiteX66" fmla="*/ 539979 w 676060"/>
                <a:gd name="connsiteY66" fmla="*/ 1360816 h 1739061"/>
                <a:gd name="connsiteX67" fmla="*/ 557152 w 676060"/>
                <a:gd name="connsiteY67" fmla="*/ 1196040 h 1739061"/>
                <a:gd name="connsiteX68" fmla="*/ 605193 w 676060"/>
                <a:gd name="connsiteY68" fmla="*/ 1035611 h 1739061"/>
                <a:gd name="connsiteX69" fmla="*/ 649105 w 676060"/>
                <a:gd name="connsiteY69" fmla="*/ 919094 h 1739061"/>
                <a:gd name="connsiteX70" fmla="*/ 669104 w 676060"/>
                <a:gd name="connsiteY70" fmla="*/ 735406 h 1739061"/>
                <a:gd name="connsiteX71" fmla="*/ 620627 w 676060"/>
                <a:gd name="connsiteY71" fmla="*/ 463677 h 1739061"/>
                <a:gd name="connsiteX72" fmla="*/ 618236 w 676060"/>
                <a:gd name="connsiteY72" fmla="*/ 455634 h 1739061"/>
                <a:gd name="connsiteX73" fmla="*/ 619758 w 676060"/>
                <a:gd name="connsiteY73" fmla="*/ 454112 h 1739061"/>
                <a:gd name="connsiteX74" fmla="*/ 677147 w 676060"/>
                <a:gd name="connsiteY74" fmla="*/ 759318 h 1739061"/>
                <a:gd name="connsiteX75" fmla="*/ 646279 w 676060"/>
                <a:gd name="connsiteY75" fmla="*/ 956266 h 1739061"/>
                <a:gd name="connsiteX76" fmla="*/ 605193 w 676060"/>
                <a:gd name="connsiteY76" fmla="*/ 1054306 h 1739061"/>
                <a:gd name="connsiteX77" fmla="*/ 569325 w 676060"/>
                <a:gd name="connsiteY77" fmla="*/ 1165823 h 1739061"/>
                <a:gd name="connsiteX78" fmla="*/ 551065 w 676060"/>
                <a:gd name="connsiteY78" fmla="*/ 1354946 h 1739061"/>
                <a:gd name="connsiteX79" fmla="*/ 583238 w 676060"/>
                <a:gd name="connsiteY79" fmla="*/ 1500375 h 1739061"/>
                <a:gd name="connsiteX80" fmla="*/ 586716 w 676060"/>
                <a:gd name="connsiteY80" fmla="*/ 1504288 h 1739061"/>
                <a:gd name="connsiteX81" fmla="*/ 590411 w 676060"/>
                <a:gd name="connsiteY81" fmla="*/ 1477550 h 1739061"/>
                <a:gd name="connsiteX82" fmla="*/ 624323 w 676060"/>
                <a:gd name="connsiteY82" fmla="*/ 1337121 h 1739061"/>
                <a:gd name="connsiteX83" fmla="*/ 633018 w 676060"/>
                <a:gd name="connsiteY83" fmla="*/ 1317991 h 1739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676060" h="1739061">
                  <a:moveTo>
                    <a:pt x="633018" y="1317991"/>
                  </a:moveTo>
                  <a:cubicBezTo>
                    <a:pt x="632366" y="1320382"/>
                    <a:pt x="632149" y="1322991"/>
                    <a:pt x="631279" y="1325382"/>
                  </a:cubicBezTo>
                  <a:cubicBezTo>
                    <a:pt x="611280" y="1379510"/>
                    <a:pt x="601280" y="1435813"/>
                    <a:pt x="594107" y="1492767"/>
                  </a:cubicBezTo>
                  <a:cubicBezTo>
                    <a:pt x="588890" y="1535374"/>
                    <a:pt x="585412" y="1577981"/>
                    <a:pt x="587151" y="1621023"/>
                  </a:cubicBezTo>
                  <a:cubicBezTo>
                    <a:pt x="588237" y="1646674"/>
                    <a:pt x="589977" y="1672108"/>
                    <a:pt x="589977" y="1697759"/>
                  </a:cubicBezTo>
                  <a:cubicBezTo>
                    <a:pt x="589977" y="1707976"/>
                    <a:pt x="589542" y="1708410"/>
                    <a:pt x="579542" y="1708845"/>
                  </a:cubicBezTo>
                  <a:cubicBezTo>
                    <a:pt x="546500" y="1710367"/>
                    <a:pt x="517153" y="1723410"/>
                    <a:pt x="488894" y="1739279"/>
                  </a:cubicBezTo>
                  <a:cubicBezTo>
                    <a:pt x="488459" y="1739279"/>
                    <a:pt x="488024" y="1739279"/>
                    <a:pt x="487589" y="1739279"/>
                  </a:cubicBezTo>
                  <a:cubicBezTo>
                    <a:pt x="486502" y="1714280"/>
                    <a:pt x="485415" y="1689498"/>
                    <a:pt x="484329" y="1664499"/>
                  </a:cubicBezTo>
                  <a:cubicBezTo>
                    <a:pt x="482589" y="1631240"/>
                    <a:pt x="481068" y="1597980"/>
                    <a:pt x="479111" y="1564720"/>
                  </a:cubicBezTo>
                  <a:cubicBezTo>
                    <a:pt x="476285" y="1518201"/>
                    <a:pt x="476938" y="1471463"/>
                    <a:pt x="467155" y="1425596"/>
                  </a:cubicBezTo>
                  <a:cubicBezTo>
                    <a:pt x="454765" y="1368207"/>
                    <a:pt x="431070" y="1316469"/>
                    <a:pt x="389984" y="1273645"/>
                  </a:cubicBezTo>
                  <a:cubicBezTo>
                    <a:pt x="388680" y="1272341"/>
                    <a:pt x="387811" y="1270602"/>
                    <a:pt x="386724" y="1269080"/>
                  </a:cubicBezTo>
                  <a:cubicBezTo>
                    <a:pt x="391071" y="1269950"/>
                    <a:pt x="394115" y="1272776"/>
                    <a:pt x="397593" y="1275167"/>
                  </a:cubicBezTo>
                  <a:cubicBezTo>
                    <a:pt x="421288" y="1291253"/>
                    <a:pt x="441939" y="1310600"/>
                    <a:pt x="458895" y="1334512"/>
                  </a:cubicBezTo>
                  <a:cubicBezTo>
                    <a:pt x="458025" y="1331252"/>
                    <a:pt x="456938" y="1328208"/>
                    <a:pt x="456069" y="1324947"/>
                  </a:cubicBezTo>
                  <a:cubicBezTo>
                    <a:pt x="432809" y="1251037"/>
                    <a:pt x="397158" y="1183431"/>
                    <a:pt x="354116" y="1119303"/>
                  </a:cubicBezTo>
                  <a:cubicBezTo>
                    <a:pt x="313466" y="1058654"/>
                    <a:pt x="267598" y="1002352"/>
                    <a:pt x="221513" y="945832"/>
                  </a:cubicBezTo>
                  <a:cubicBezTo>
                    <a:pt x="172819" y="886269"/>
                    <a:pt x="123908" y="826706"/>
                    <a:pt x="80649" y="762796"/>
                  </a:cubicBezTo>
                  <a:cubicBezTo>
                    <a:pt x="50215" y="717798"/>
                    <a:pt x="22825" y="671278"/>
                    <a:pt x="217" y="621932"/>
                  </a:cubicBezTo>
                  <a:cubicBezTo>
                    <a:pt x="0" y="621280"/>
                    <a:pt x="-217" y="620845"/>
                    <a:pt x="435" y="620410"/>
                  </a:cubicBezTo>
                  <a:cubicBezTo>
                    <a:pt x="652" y="620193"/>
                    <a:pt x="1087" y="620410"/>
                    <a:pt x="1522" y="620845"/>
                  </a:cubicBezTo>
                  <a:cubicBezTo>
                    <a:pt x="34346" y="687147"/>
                    <a:pt x="76084" y="748014"/>
                    <a:pt x="120430" y="806925"/>
                  </a:cubicBezTo>
                  <a:cubicBezTo>
                    <a:pt x="177819" y="883226"/>
                    <a:pt x="239773" y="955832"/>
                    <a:pt x="298901" y="1030611"/>
                  </a:cubicBezTo>
                  <a:cubicBezTo>
                    <a:pt x="346291" y="1090609"/>
                    <a:pt x="391941" y="1151476"/>
                    <a:pt x="429331" y="1218430"/>
                  </a:cubicBezTo>
                  <a:cubicBezTo>
                    <a:pt x="438896" y="1235821"/>
                    <a:pt x="447808" y="1253428"/>
                    <a:pt x="456721" y="1273428"/>
                  </a:cubicBezTo>
                  <a:cubicBezTo>
                    <a:pt x="457156" y="1264732"/>
                    <a:pt x="455634" y="1258211"/>
                    <a:pt x="454547" y="1251907"/>
                  </a:cubicBezTo>
                  <a:cubicBezTo>
                    <a:pt x="441069" y="1163649"/>
                    <a:pt x="410636" y="1080827"/>
                    <a:pt x="372377" y="1000830"/>
                  </a:cubicBezTo>
                  <a:cubicBezTo>
                    <a:pt x="337595" y="928441"/>
                    <a:pt x="297597" y="858879"/>
                    <a:pt x="258468" y="788664"/>
                  </a:cubicBezTo>
                  <a:cubicBezTo>
                    <a:pt x="210861" y="703450"/>
                    <a:pt x="165863" y="617149"/>
                    <a:pt x="129343" y="526283"/>
                  </a:cubicBezTo>
                  <a:cubicBezTo>
                    <a:pt x="89562" y="426940"/>
                    <a:pt x="62606" y="323900"/>
                    <a:pt x="50868" y="216948"/>
                  </a:cubicBezTo>
                  <a:cubicBezTo>
                    <a:pt x="50433" y="212818"/>
                    <a:pt x="49998" y="208687"/>
                    <a:pt x="50868" y="204557"/>
                  </a:cubicBezTo>
                  <a:cubicBezTo>
                    <a:pt x="53259" y="216296"/>
                    <a:pt x="55433" y="228252"/>
                    <a:pt x="58259" y="239990"/>
                  </a:cubicBezTo>
                  <a:cubicBezTo>
                    <a:pt x="75867" y="317596"/>
                    <a:pt x="92605" y="395419"/>
                    <a:pt x="116734" y="471286"/>
                  </a:cubicBezTo>
                  <a:cubicBezTo>
                    <a:pt x="135647" y="531066"/>
                    <a:pt x="163472" y="586716"/>
                    <a:pt x="192166" y="641931"/>
                  </a:cubicBezTo>
                  <a:cubicBezTo>
                    <a:pt x="245208" y="744318"/>
                    <a:pt x="301292" y="844966"/>
                    <a:pt x="353247" y="948006"/>
                  </a:cubicBezTo>
                  <a:cubicBezTo>
                    <a:pt x="393897" y="1028655"/>
                    <a:pt x="431939" y="1110608"/>
                    <a:pt x="463677" y="1195170"/>
                  </a:cubicBezTo>
                  <a:cubicBezTo>
                    <a:pt x="464112" y="1196692"/>
                    <a:pt x="464329" y="1198213"/>
                    <a:pt x="466938" y="1199735"/>
                  </a:cubicBezTo>
                  <a:cubicBezTo>
                    <a:pt x="464547" y="1183214"/>
                    <a:pt x="462156" y="1167562"/>
                    <a:pt x="459982" y="1152128"/>
                  </a:cubicBezTo>
                  <a:cubicBezTo>
                    <a:pt x="444765" y="1047567"/>
                    <a:pt x="428461" y="943223"/>
                    <a:pt x="407375" y="839532"/>
                  </a:cubicBezTo>
                  <a:cubicBezTo>
                    <a:pt x="381072" y="709537"/>
                    <a:pt x="339334" y="584542"/>
                    <a:pt x="285858" y="463242"/>
                  </a:cubicBezTo>
                  <a:cubicBezTo>
                    <a:pt x="238469" y="355638"/>
                    <a:pt x="186949" y="249773"/>
                    <a:pt x="138473" y="142820"/>
                  </a:cubicBezTo>
                  <a:cubicBezTo>
                    <a:pt x="118256" y="98474"/>
                    <a:pt x="98692" y="53694"/>
                    <a:pt x="79997" y="8695"/>
                  </a:cubicBezTo>
                  <a:cubicBezTo>
                    <a:pt x="78910" y="6304"/>
                    <a:pt x="77171" y="3913"/>
                    <a:pt x="77606" y="0"/>
                  </a:cubicBezTo>
                  <a:cubicBezTo>
                    <a:pt x="78693" y="1739"/>
                    <a:pt x="79345" y="2609"/>
                    <a:pt x="79779" y="3696"/>
                  </a:cubicBezTo>
                  <a:cubicBezTo>
                    <a:pt x="120647" y="90431"/>
                    <a:pt x="166515" y="174776"/>
                    <a:pt x="207383" y="261511"/>
                  </a:cubicBezTo>
                  <a:cubicBezTo>
                    <a:pt x="268468" y="391506"/>
                    <a:pt x="324770" y="523457"/>
                    <a:pt x="368464" y="660409"/>
                  </a:cubicBezTo>
                  <a:cubicBezTo>
                    <a:pt x="392593" y="736058"/>
                    <a:pt x="410201" y="813446"/>
                    <a:pt x="426505" y="891052"/>
                  </a:cubicBezTo>
                  <a:cubicBezTo>
                    <a:pt x="453678" y="1020612"/>
                    <a:pt x="475851" y="1151041"/>
                    <a:pt x="502154" y="1280601"/>
                  </a:cubicBezTo>
                  <a:cubicBezTo>
                    <a:pt x="502589" y="1282558"/>
                    <a:pt x="503023" y="1284514"/>
                    <a:pt x="504545" y="1286471"/>
                  </a:cubicBezTo>
                  <a:cubicBezTo>
                    <a:pt x="503023" y="1269515"/>
                    <a:pt x="501502" y="1252559"/>
                    <a:pt x="500197" y="1235603"/>
                  </a:cubicBezTo>
                  <a:cubicBezTo>
                    <a:pt x="494763" y="1174084"/>
                    <a:pt x="489328" y="1112347"/>
                    <a:pt x="491720" y="1050393"/>
                  </a:cubicBezTo>
                  <a:cubicBezTo>
                    <a:pt x="494111" y="989961"/>
                    <a:pt x="496937" y="929746"/>
                    <a:pt x="496719" y="869096"/>
                  </a:cubicBezTo>
                  <a:cubicBezTo>
                    <a:pt x="496067" y="768448"/>
                    <a:pt x="489546" y="668234"/>
                    <a:pt x="470416" y="569108"/>
                  </a:cubicBezTo>
                  <a:cubicBezTo>
                    <a:pt x="453678" y="481937"/>
                    <a:pt x="429548" y="396941"/>
                    <a:pt x="391289" y="316727"/>
                  </a:cubicBezTo>
                  <a:cubicBezTo>
                    <a:pt x="367377" y="266511"/>
                    <a:pt x="336726" y="219991"/>
                    <a:pt x="306944" y="173037"/>
                  </a:cubicBezTo>
                  <a:cubicBezTo>
                    <a:pt x="301945" y="165211"/>
                    <a:pt x="296945" y="157385"/>
                    <a:pt x="291728" y="149125"/>
                  </a:cubicBezTo>
                  <a:cubicBezTo>
                    <a:pt x="292597" y="149125"/>
                    <a:pt x="293249" y="148907"/>
                    <a:pt x="293467" y="149125"/>
                  </a:cubicBezTo>
                  <a:cubicBezTo>
                    <a:pt x="324335" y="191514"/>
                    <a:pt x="356290" y="233252"/>
                    <a:pt x="383028" y="278467"/>
                  </a:cubicBezTo>
                  <a:cubicBezTo>
                    <a:pt x="411071" y="325857"/>
                    <a:pt x="429113" y="377376"/>
                    <a:pt x="444765" y="429766"/>
                  </a:cubicBezTo>
                  <a:cubicBezTo>
                    <a:pt x="472807" y="524544"/>
                    <a:pt x="488676" y="621497"/>
                    <a:pt x="496937" y="719971"/>
                  </a:cubicBezTo>
                  <a:cubicBezTo>
                    <a:pt x="503241" y="794316"/>
                    <a:pt x="504980" y="868661"/>
                    <a:pt x="503458" y="943006"/>
                  </a:cubicBezTo>
                  <a:cubicBezTo>
                    <a:pt x="502806" y="976483"/>
                    <a:pt x="501067" y="1010177"/>
                    <a:pt x="499328" y="1043654"/>
                  </a:cubicBezTo>
                  <a:cubicBezTo>
                    <a:pt x="496285" y="1104956"/>
                    <a:pt x="500632" y="1165823"/>
                    <a:pt x="508675" y="1226473"/>
                  </a:cubicBezTo>
                  <a:cubicBezTo>
                    <a:pt x="514327" y="1268863"/>
                    <a:pt x="521936" y="1310818"/>
                    <a:pt x="534544" y="1351685"/>
                  </a:cubicBezTo>
                  <a:cubicBezTo>
                    <a:pt x="535631" y="1355381"/>
                    <a:pt x="536935" y="1359077"/>
                    <a:pt x="538457" y="1363859"/>
                  </a:cubicBezTo>
                  <a:cubicBezTo>
                    <a:pt x="539326" y="1361902"/>
                    <a:pt x="539979" y="1361468"/>
                    <a:pt x="539979" y="1360816"/>
                  </a:cubicBezTo>
                  <a:cubicBezTo>
                    <a:pt x="539109" y="1305166"/>
                    <a:pt x="549761" y="1250820"/>
                    <a:pt x="557152" y="1196040"/>
                  </a:cubicBezTo>
                  <a:cubicBezTo>
                    <a:pt x="564760" y="1139955"/>
                    <a:pt x="583238" y="1087348"/>
                    <a:pt x="605193" y="1035611"/>
                  </a:cubicBezTo>
                  <a:cubicBezTo>
                    <a:pt x="621497" y="997352"/>
                    <a:pt x="638235" y="959310"/>
                    <a:pt x="649105" y="919094"/>
                  </a:cubicBezTo>
                  <a:cubicBezTo>
                    <a:pt x="665626" y="858879"/>
                    <a:pt x="670625" y="797577"/>
                    <a:pt x="669104" y="735406"/>
                  </a:cubicBezTo>
                  <a:cubicBezTo>
                    <a:pt x="666930" y="642366"/>
                    <a:pt x="649757" y="551935"/>
                    <a:pt x="620627" y="463677"/>
                  </a:cubicBezTo>
                  <a:cubicBezTo>
                    <a:pt x="619758" y="461069"/>
                    <a:pt x="618888" y="458243"/>
                    <a:pt x="618236" y="455634"/>
                  </a:cubicBezTo>
                  <a:cubicBezTo>
                    <a:pt x="617802" y="454330"/>
                    <a:pt x="618019" y="453460"/>
                    <a:pt x="619758" y="454112"/>
                  </a:cubicBezTo>
                  <a:cubicBezTo>
                    <a:pt x="658452" y="552152"/>
                    <a:pt x="680190" y="653452"/>
                    <a:pt x="677147" y="759318"/>
                  </a:cubicBezTo>
                  <a:cubicBezTo>
                    <a:pt x="675191" y="826272"/>
                    <a:pt x="668234" y="892573"/>
                    <a:pt x="646279" y="956266"/>
                  </a:cubicBezTo>
                  <a:cubicBezTo>
                    <a:pt x="634757" y="989743"/>
                    <a:pt x="619106" y="1021699"/>
                    <a:pt x="605193" y="1054306"/>
                  </a:cubicBezTo>
                  <a:cubicBezTo>
                    <a:pt x="589542" y="1090391"/>
                    <a:pt x="573890" y="1126694"/>
                    <a:pt x="569325" y="1165823"/>
                  </a:cubicBezTo>
                  <a:cubicBezTo>
                    <a:pt x="561934" y="1228647"/>
                    <a:pt x="548891" y="1291036"/>
                    <a:pt x="551065" y="1354946"/>
                  </a:cubicBezTo>
                  <a:cubicBezTo>
                    <a:pt x="552804" y="1405379"/>
                    <a:pt x="564543" y="1453638"/>
                    <a:pt x="583238" y="1500375"/>
                  </a:cubicBezTo>
                  <a:cubicBezTo>
                    <a:pt x="583890" y="1501679"/>
                    <a:pt x="583890" y="1503636"/>
                    <a:pt x="586716" y="1504288"/>
                  </a:cubicBezTo>
                  <a:cubicBezTo>
                    <a:pt x="588020" y="1495375"/>
                    <a:pt x="589107" y="1486245"/>
                    <a:pt x="590411" y="1477550"/>
                  </a:cubicBezTo>
                  <a:cubicBezTo>
                    <a:pt x="597368" y="1429726"/>
                    <a:pt x="606715" y="1382336"/>
                    <a:pt x="624323" y="1337121"/>
                  </a:cubicBezTo>
                  <a:cubicBezTo>
                    <a:pt x="626497" y="1330817"/>
                    <a:pt x="628671" y="1324078"/>
                    <a:pt x="633018" y="1317991"/>
                  </a:cubicBezTo>
                  <a:close/>
                </a:path>
              </a:pathLst>
            </a:custGeom>
            <a:solidFill>
              <a:schemeClr val="accent1"/>
            </a:solidFill>
            <a:ln w="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DCF6D40A-40D9-426B-A5C3-ACDD7CA4F28B}"/>
                </a:ext>
              </a:extLst>
            </p:cNvPr>
            <p:cNvSpPr/>
            <p:nvPr/>
          </p:nvSpPr>
          <p:spPr>
            <a:xfrm>
              <a:off x="6219529" y="3192544"/>
              <a:ext cx="8695" cy="23912"/>
            </a:xfrm>
            <a:custGeom>
              <a:avLst/>
              <a:gdLst>
                <a:gd name="connsiteX0" fmla="*/ 10434 w 8695"/>
                <a:gd name="connsiteY0" fmla="*/ 22390 h 23912"/>
                <a:gd name="connsiteX1" fmla="*/ 8913 w 8695"/>
                <a:gd name="connsiteY1" fmla="*/ 23912 h 23912"/>
                <a:gd name="connsiteX2" fmla="*/ 0 w 8695"/>
                <a:gd name="connsiteY2" fmla="*/ 652 h 23912"/>
                <a:gd name="connsiteX3" fmla="*/ 1522 w 8695"/>
                <a:gd name="connsiteY3" fmla="*/ 0 h 23912"/>
                <a:gd name="connsiteX4" fmla="*/ 10434 w 8695"/>
                <a:gd name="connsiteY4" fmla="*/ 22390 h 23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95" h="23912">
                  <a:moveTo>
                    <a:pt x="10434" y="22390"/>
                  </a:moveTo>
                  <a:cubicBezTo>
                    <a:pt x="10000" y="22825"/>
                    <a:pt x="9565" y="23260"/>
                    <a:pt x="8913" y="23912"/>
                  </a:cubicBezTo>
                  <a:cubicBezTo>
                    <a:pt x="5869" y="16086"/>
                    <a:pt x="3043" y="8478"/>
                    <a:pt x="0" y="652"/>
                  </a:cubicBezTo>
                  <a:cubicBezTo>
                    <a:pt x="435" y="435"/>
                    <a:pt x="1087" y="217"/>
                    <a:pt x="1522" y="0"/>
                  </a:cubicBezTo>
                  <a:cubicBezTo>
                    <a:pt x="4565" y="7391"/>
                    <a:pt x="7391" y="14782"/>
                    <a:pt x="10434" y="22390"/>
                  </a:cubicBezTo>
                  <a:close/>
                </a:path>
              </a:pathLst>
            </a:custGeom>
            <a:solidFill>
              <a:srgbClr val="979797"/>
            </a:solidFill>
            <a:ln w="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B6A5E66A-359F-4179-8430-29162244975D}"/>
                </a:ext>
              </a:extLst>
            </p:cNvPr>
            <p:cNvSpPr/>
            <p:nvPr/>
          </p:nvSpPr>
          <p:spPr>
            <a:xfrm>
              <a:off x="5591076" y="3337539"/>
              <a:ext cx="4348" cy="13043"/>
            </a:xfrm>
            <a:custGeom>
              <a:avLst/>
              <a:gdLst>
                <a:gd name="connsiteX0" fmla="*/ 0 w 4347"/>
                <a:gd name="connsiteY0" fmla="*/ 0 h 13042"/>
                <a:gd name="connsiteX1" fmla="*/ 6087 w 4347"/>
                <a:gd name="connsiteY1" fmla="*/ 14999 h 13042"/>
                <a:gd name="connsiteX2" fmla="*/ 0 w 4347"/>
                <a:gd name="connsiteY2" fmla="*/ 0 h 13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47" h="13042">
                  <a:moveTo>
                    <a:pt x="0" y="0"/>
                  </a:moveTo>
                  <a:cubicBezTo>
                    <a:pt x="4130" y="3913"/>
                    <a:pt x="6087" y="9130"/>
                    <a:pt x="6087" y="14999"/>
                  </a:cubicBezTo>
                  <a:cubicBezTo>
                    <a:pt x="3913" y="10000"/>
                    <a:pt x="1956" y="5000"/>
                    <a:pt x="0" y="0"/>
                  </a:cubicBezTo>
                  <a:close/>
                </a:path>
              </a:pathLst>
            </a:custGeom>
            <a:solidFill>
              <a:srgbClr val="6A6A6A"/>
            </a:solidFill>
            <a:ln w="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62993165-4875-45F7-8A25-37F4D59352D9}"/>
                </a:ext>
              </a:extLst>
            </p:cNvPr>
            <p:cNvSpPr/>
            <p:nvPr/>
          </p:nvSpPr>
          <p:spPr>
            <a:xfrm>
              <a:off x="5604771" y="3365581"/>
              <a:ext cx="6521" cy="15217"/>
            </a:xfrm>
            <a:custGeom>
              <a:avLst/>
              <a:gdLst>
                <a:gd name="connsiteX0" fmla="*/ 7608 w 6521"/>
                <a:gd name="connsiteY0" fmla="*/ 16086 h 15216"/>
                <a:gd name="connsiteX1" fmla="*/ 6304 w 6521"/>
                <a:gd name="connsiteY1" fmla="*/ 17173 h 15216"/>
                <a:gd name="connsiteX2" fmla="*/ 0 w 6521"/>
                <a:gd name="connsiteY2" fmla="*/ 0 h 15216"/>
                <a:gd name="connsiteX3" fmla="*/ 7608 w 6521"/>
                <a:gd name="connsiteY3" fmla="*/ 16086 h 15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21" h="15216">
                  <a:moveTo>
                    <a:pt x="7608" y="16086"/>
                  </a:moveTo>
                  <a:cubicBezTo>
                    <a:pt x="7174" y="16521"/>
                    <a:pt x="6739" y="16956"/>
                    <a:pt x="6304" y="17173"/>
                  </a:cubicBezTo>
                  <a:cubicBezTo>
                    <a:pt x="3261" y="11956"/>
                    <a:pt x="652" y="6521"/>
                    <a:pt x="0" y="0"/>
                  </a:cubicBezTo>
                  <a:cubicBezTo>
                    <a:pt x="2609" y="5435"/>
                    <a:pt x="5217" y="10652"/>
                    <a:pt x="7608" y="16086"/>
                  </a:cubicBezTo>
                  <a:close/>
                </a:path>
              </a:pathLst>
            </a:custGeom>
            <a:solidFill>
              <a:srgbClr val="8B8B8B"/>
            </a:solidFill>
            <a:ln w="21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aphic 70">
            <a:extLst>
              <a:ext uri="{FF2B5EF4-FFF2-40B4-BE49-F238E27FC236}">
                <a16:creationId xmlns:a16="http://schemas.microsoft.com/office/drawing/2014/main" id="{C50BEB0C-6B33-4695-B710-10A4959F3280}"/>
              </a:ext>
            </a:extLst>
          </p:cNvPr>
          <p:cNvGrpSpPr/>
          <p:nvPr/>
        </p:nvGrpSpPr>
        <p:grpSpPr>
          <a:xfrm>
            <a:off x="4562273" y="2359591"/>
            <a:ext cx="3823253" cy="3655422"/>
            <a:chOff x="6551111" y="-143747"/>
            <a:chExt cx="4379433" cy="4187188"/>
          </a:xfrm>
          <a:solidFill>
            <a:schemeClr val="accent2"/>
          </a:solidFill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3C353AED-2989-4E0B-AB60-43DAF24503B1}"/>
                </a:ext>
              </a:extLst>
            </p:cNvPr>
            <p:cNvSpPr/>
            <p:nvPr/>
          </p:nvSpPr>
          <p:spPr>
            <a:xfrm>
              <a:off x="6551033" y="-144216"/>
              <a:ext cx="4374744" cy="4187188"/>
            </a:xfrm>
            <a:custGeom>
              <a:avLst/>
              <a:gdLst>
                <a:gd name="connsiteX0" fmla="*/ 4372947 w 4374744"/>
                <a:gd name="connsiteY0" fmla="*/ 105969 h 4187188"/>
                <a:gd name="connsiteX1" fmla="*/ 4269791 w 4374744"/>
                <a:gd name="connsiteY1" fmla="*/ 4220 h 4187188"/>
                <a:gd name="connsiteX2" fmla="*/ 4260413 w 4374744"/>
                <a:gd name="connsiteY2" fmla="*/ 0 h 4187188"/>
                <a:gd name="connsiteX3" fmla="*/ 4246816 w 4374744"/>
                <a:gd name="connsiteY3" fmla="*/ 0 h 4187188"/>
                <a:gd name="connsiteX4" fmla="*/ 4237438 w 4374744"/>
                <a:gd name="connsiteY4" fmla="*/ 3751 h 4187188"/>
                <a:gd name="connsiteX5" fmla="*/ 4002055 w 4374744"/>
                <a:gd name="connsiteY5" fmla="*/ 42669 h 4187188"/>
                <a:gd name="connsiteX6" fmla="*/ 3580523 w 4374744"/>
                <a:gd name="connsiteY6" fmla="*/ 114409 h 4187188"/>
                <a:gd name="connsiteX7" fmla="*/ 3459080 w 4374744"/>
                <a:gd name="connsiteY7" fmla="*/ 214283 h 4187188"/>
                <a:gd name="connsiteX8" fmla="*/ 3323102 w 4374744"/>
                <a:gd name="connsiteY8" fmla="*/ 564075 h 4187188"/>
                <a:gd name="connsiteX9" fmla="*/ 3163210 w 4374744"/>
                <a:gd name="connsiteY9" fmla="*/ 974354 h 4187188"/>
                <a:gd name="connsiteX10" fmla="*/ 3134608 w 4374744"/>
                <a:gd name="connsiteY10" fmla="*/ 994047 h 4187188"/>
                <a:gd name="connsiteX11" fmla="*/ 2924546 w 4374744"/>
                <a:gd name="connsiteY11" fmla="*/ 999674 h 4187188"/>
                <a:gd name="connsiteX12" fmla="*/ 2637585 w 4374744"/>
                <a:gd name="connsiteY12" fmla="*/ 1006707 h 4187188"/>
                <a:gd name="connsiteX13" fmla="*/ 2377820 w 4374744"/>
                <a:gd name="connsiteY13" fmla="*/ 1013271 h 4187188"/>
                <a:gd name="connsiteX14" fmla="*/ 2087108 w 4374744"/>
                <a:gd name="connsiteY14" fmla="*/ 1020305 h 4187188"/>
                <a:gd name="connsiteX15" fmla="*/ 1827343 w 4374744"/>
                <a:gd name="connsiteY15" fmla="*/ 1026869 h 4187188"/>
                <a:gd name="connsiteX16" fmla="*/ 1538507 w 4374744"/>
                <a:gd name="connsiteY16" fmla="*/ 1033903 h 4187188"/>
                <a:gd name="connsiteX17" fmla="*/ 1278741 w 4374744"/>
                <a:gd name="connsiteY17" fmla="*/ 1040467 h 4187188"/>
                <a:gd name="connsiteX18" fmla="*/ 989905 w 4374744"/>
                <a:gd name="connsiteY18" fmla="*/ 1047500 h 4187188"/>
                <a:gd name="connsiteX19" fmla="*/ 728264 w 4374744"/>
                <a:gd name="connsiteY19" fmla="*/ 1054065 h 4187188"/>
                <a:gd name="connsiteX20" fmla="*/ 439428 w 4374744"/>
                <a:gd name="connsiteY20" fmla="*/ 1061098 h 4187188"/>
                <a:gd name="connsiteX21" fmla="*/ 114487 w 4374744"/>
                <a:gd name="connsiteY21" fmla="*/ 1069069 h 4187188"/>
                <a:gd name="connsiteX22" fmla="*/ 78 w 4374744"/>
                <a:gd name="connsiteY22" fmla="*/ 1193794 h 4187188"/>
                <a:gd name="connsiteX23" fmla="*/ 20240 w 4374744"/>
                <a:gd name="connsiteY23" fmla="*/ 1371503 h 4187188"/>
                <a:gd name="connsiteX24" fmla="*/ 43216 w 4374744"/>
                <a:gd name="connsiteY24" fmla="*/ 1559059 h 4187188"/>
                <a:gd name="connsiteX25" fmla="*/ 61503 w 4374744"/>
                <a:gd name="connsiteY25" fmla="*/ 1711449 h 4187188"/>
                <a:gd name="connsiteX26" fmla="*/ 84478 w 4374744"/>
                <a:gd name="connsiteY26" fmla="*/ 1897598 h 4187188"/>
                <a:gd name="connsiteX27" fmla="*/ 102296 w 4374744"/>
                <a:gd name="connsiteY27" fmla="*/ 2049987 h 4187188"/>
                <a:gd name="connsiteX28" fmla="*/ 125272 w 4374744"/>
                <a:gd name="connsiteY28" fmla="*/ 2236137 h 4187188"/>
                <a:gd name="connsiteX29" fmla="*/ 143090 w 4374744"/>
                <a:gd name="connsiteY29" fmla="*/ 2390402 h 4187188"/>
                <a:gd name="connsiteX30" fmla="*/ 166065 w 4374744"/>
                <a:gd name="connsiteY30" fmla="*/ 2579833 h 4187188"/>
                <a:gd name="connsiteX31" fmla="*/ 269221 w 4374744"/>
                <a:gd name="connsiteY31" fmla="*/ 2696587 h 4187188"/>
                <a:gd name="connsiteX32" fmla="*/ 365812 w 4374744"/>
                <a:gd name="connsiteY32" fmla="*/ 2705965 h 4187188"/>
                <a:gd name="connsiteX33" fmla="*/ 515388 w 4374744"/>
                <a:gd name="connsiteY33" fmla="*/ 2717218 h 4187188"/>
                <a:gd name="connsiteX34" fmla="*/ 712791 w 4374744"/>
                <a:gd name="connsiteY34" fmla="*/ 2733160 h 4187188"/>
                <a:gd name="connsiteX35" fmla="*/ 859085 w 4374744"/>
                <a:gd name="connsiteY35" fmla="*/ 2744414 h 4187188"/>
                <a:gd name="connsiteX36" fmla="*/ 1057894 w 4374744"/>
                <a:gd name="connsiteY36" fmla="*/ 2760825 h 4187188"/>
                <a:gd name="connsiteX37" fmla="*/ 1202312 w 4374744"/>
                <a:gd name="connsiteY37" fmla="*/ 2772078 h 4187188"/>
                <a:gd name="connsiteX38" fmla="*/ 1402997 w 4374744"/>
                <a:gd name="connsiteY38" fmla="*/ 2788489 h 4187188"/>
                <a:gd name="connsiteX39" fmla="*/ 1547415 w 4374744"/>
                <a:gd name="connsiteY39" fmla="*/ 2799743 h 4187188"/>
                <a:gd name="connsiteX40" fmla="*/ 1702149 w 4374744"/>
                <a:gd name="connsiteY40" fmla="*/ 2812403 h 4187188"/>
                <a:gd name="connsiteX41" fmla="*/ 1850318 w 4374744"/>
                <a:gd name="connsiteY41" fmla="*/ 2824125 h 4187188"/>
                <a:gd name="connsiteX42" fmla="*/ 2040688 w 4374744"/>
                <a:gd name="connsiteY42" fmla="*/ 2840067 h 4187188"/>
                <a:gd name="connsiteX43" fmla="*/ 2192139 w 4374744"/>
                <a:gd name="connsiteY43" fmla="*/ 2851320 h 4187188"/>
                <a:gd name="connsiteX44" fmla="*/ 2397982 w 4374744"/>
                <a:gd name="connsiteY44" fmla="*/ 2868200 h 4187188"/>
                <a:gd name="connsiteX45" fmla="*/ 2459407 w 4374744"/>
                <a:gd name="connsiteY45" fmla="*/ 2882736 h 4187188"/>
                <a:gd name="connsiteX46" fmla="*/ 2881408 w 4374744"/>
                <a:gd name="connsiteY46" fmla="*/ 3214241 h 4187188"/>
                <a:gd name="connsiteX47" fmla="*/ 2966746 w 4374744"/>
                <a:gd name="connsiteY47" fmla="*/ 3345999 h 4187188"/>
                <a:gd name="connsiteX48" fmla="*/ 2887034 w 4374744"/>
                <a:gd name="connsiteY48" fmla="*/ 3471193 h 4187188"/>
                <a:gd name="connsiteX49" fmla="*/ 2783410 w 4374744"/>
                <a:gd name="connsiteY49" fmla="*/ 3477757 h 4187188"/>
                <a:gd name="connsiteX50" fmla="*/ 1632285 w 4374744"/>
                <a:gd name="connsiteY50" fmla="*/ 3481509 h 4187188"/>
                <a:gd name="connsiteX51" fmla="*/ 568373 w 4374744"/>
                <a:gd name="connsiteY51" fmla="*/ 3484322 h 4187188"/>
                <a:gd name="connsiteX52" fmla="*/ 212485 w 4374744"/>
                <a:gd name="connsiteY52" fmla="*/ 3485729 h 4187188"/>
                <a:gd name="connsiteX53" fmla="*/ 172161 w 4374744"/>
                <a:gd name="connsiteY53" fmla="*/ 3489949 h 4187188"/>
                <a:gd name="connsiteX54" fmla="*/ 83541 w 4374744"/>
                <a:gd name="connsiteY54" fmla="*/ 3612798 h 4187188"/>
                <a:gd name="connsiteX55" fmla="*/ 194668 w 4374744"/>
                <a:gd name="connsiteY55" fmla="*/ 3726269 h 4187188"/>
                <a:gd name="connsiteX56" fmla="*/ 374252 w 4374744"/>
                <a:gd name="connsiteY56" fmla="*/ 3727207 h 4187188"/>
                <a:gd name="connsiteX57" fmla="*/ 393008 w 4374744"/>
                <a:gd name="connsiteY57" fmla="*/ 3728614 h 4187188"/>
                <a:gd name="connsiteX58" fmla="*/ 283288 w 4374744"/>
                <a:gd name="connsiteY58" fmla="*/ 3905385 h 4187188"/>
                <a:gd name="connsiteX59" fmla="*/ 340961 w 4374744"/>
                <a:gd name="connsiteY59" fmla="*/ 4103726 h 4187188"/>
                <a:gd name="connsiteX60" fmla="*/ 670122 w 4374744"/>
                <a:gd name="connsiteY60" fmla="*/ 4146395 h 4187188"/>
                <a:gd name="connsiteX61" fmla="*/ 771402 w 4374744"/>
                <a:gd name="connsiteY61" fmla="*/ 3995412 h 4187188"/>
                <a:gd name="connsiteX62" fmla="*/ 661682 w 4374744"/>
                <a:gd name="connsiteY62" fmla="*/ 3730020 h 4187188"/>
                <a:gd name="connsiteX63" fmla="*/ 664964 w 4374744"/>
                <a:gd name="connsiteY63" fmla="*/ 3727207 h 4187188"/>
                <a:gd name="connsiteX64" fmla="*/ 2785285 w 4374744"/>
                <a:gd name="connsiteY64" fmla="*/ 3721111 h 4187188"/>
                <a:gd name="connsiteX65" fmla="*/ 2787630 w 4374744"/>
                <a:gd name="connsiteY65" fmla="*/ 3725800 h 4187188"/>
                <a:gd name="connsiteX66" fmla="*/ 2662436 w 4374744"/>
                <a:gd name="connsiteY66" fmla="*/ 3926485 h 4187188"/>
                <a:gd name="connsiteX67" fmla="*/ 2762309 w 4374744"/>
                <a:gd name="connsiteY67" fmla="*/ 4141706 h 4187188"/>
                <a:gd name="connsiteX68" fmla="*/ 3117259 w 4374744"/>
                <a:gd name="connsiteY68" fmla="*/ 4080750 h 4187188"/>
                <a:gd name="connsiteX69" fmla="*/ 3153364 w 4374744"/>
                <a:gd name="connsiteY69" fmla="*/ 3888505 h 4187188"/>
                <a:gd name="connsiteX70" fmla="*/ 2962526 w 4374744"/>
                <a:gd name="connsiteY70" fmla="*/ 3697667 h 4187188"/>
                <a:gd name="connsiteX71" fmla="*/ 2976592 w 4374744"/>
                <a:gd name="connsiteY71" fmla="*/ 3689696 h 4187188"/>
                <a:gd name="connsiteX72" fmla="*/ 3152426 w 4374744"/>
                <a:gd name="connsiteY72" fmla="*/ 3549029 h 4187188"/>
                <a:gd name="connsiteX73" fmla="*/ 3204004 w 4374744"/>
                <a:gd name="connsiteY73" fmla="*/ 3449624 h 4187188"/>
                <a:gd name="connsiteX74" fmla="*/ 3190875 w 4374744"/>
                <a:gd name="connsiteY74" fmla="*/ 3240030 h 4187188"/>
                <a:gd name="connsiteX75" fmla="*/ 3010352 w 4374744"/>
                <a:gd name="connsiteY75" fmla="*/ 3006992 h 4187188"/>
                <a:gd name="connsiteX76" fmla="*/ 2735583 w 4374744"/>
                <a:gd name="connsiteY76" fmla="*/ 2792240 h 4187188"/>
                <a:gd name="connsiteX77" fmla="*/ 2727612 w 4374744"/>
                <a:gd name="connsiteY77" fmla="*/ 2759418 h 4187188"/>
                <a:gd name="connsiteX78" fmla="*/ 2910479 w 4374744"/>
                <a:gd name="connsiteY78" fmla="*/ 2292403 h 4187188"/>
                <a:gd name="connsiteX79" fmla="*/ 3479242 w 4374744"/>
                <a:gd name="connsiteY79" fmla="*/ 836500 h 4187188"/>
                <a:gd name="connsiteX80" fmla="*/ 3662110 w 4374744"/>
                <a:gd name="connsiteY80" fmla="*/ 363859 h 4187188"/>
                <a:gd name="connsiteX81" fmla="*/ 3686023 w 4374744"/>
                <a:gd name="connsiteY81" fmla="*/ 344165 h 4187188"/>
                <a:gd name="connsiteX82" fmla="*/ 3870766 w 4374744"/>
                <a:gd name="connsiteY82" fmla="*/ 313219 h 4187188"/>
                <a:gd name="connsiteX83" fmla="*/ 4266978 w 4374744"/>
                <a:gd name="connsiteY83" fmla="*/ 245698 h 4187188"/>
                <a:gd name="connsiteX84" fmla="*/ 4371540 w 4374744"/>
                <a:gd name="connsiteY84" fmla="*/ 148169 h 4187188"/>
                <a:gd name="connsiteX85" fmla="*/ 4376698 w 4374744"/>
                <a:gd name="connsiteY85" fmla="*/ 130351 h 4187188"/>
                <a:gd name="connsiteX86" fmla="*/ 4376698 w 4374744"/>
                <a:gd name="connsiteY86" fmla="*/ 113471 h 4187188"/>
                <a:gd name="connsiteX87" fmla="*/ 4372947 w 4374744"/>
                <a:gd name="connsiteY87" fmla="*/ 105969 h 4187188"/>
                <a:gd name="connsiteX88" fmla="*/ 626046 w 4374744"/>
                <a:gd name="connsiteY88" fmla="*/ 1260377 h 4187188"/>
                <a:gd name="connsiteX89" fmla="*/ 645740 w 4374744"/>
                <a:gd name="connsiteY89" fmla="*/ 1240683 h 4187188"/>
                <a:gd name="connsiteX90" fmla="*/ 958489 w 4374744"/>
                <a:gd name="connsiteY90" fmla="*/ 1234119 h 4187188"/>
                <a:gd name="connsiteX91" fmla="*/ 1038670 w 4374744"/>
                <a:gd name="connsiteY91" fmla="*/ 1230836 h 4187188"/>
                <a:gd name="connsiteX92" fmla="*/ 1052736 w 4374744"/>
                <a:gd name="connsiteY92" fmla="*/ 1244434 h 4187188"/>
                <a:gd name="connsiteX93" fmla="*/ 1052736 w 4374744"/>
                <a:gd name="connsiteY93" fmla="*/ 1618608 h 4187188"/>
                <a:gd name="connsiteX94" fmla="*/ 1033981 w 4374744"/>
                <a:gd name="connsiteY94" fmla="*/ 1633613 h 4187188"/>
                <a:gd name="connsiteX95" fmla="*/ 838923 w 4374744"/>
                <a:gd name="connsiteY95" fmla="*/ 1633613 h 4187188"/>
                <a:gd name="connsiteX96" fmla="*/ 645740 w 4374744"/>
                <a:gd name="connsiteY96" fmla="*/ 1634082 h 4187188"/>
                <a:gd name="connsiteX97" fmla="*/ 626046 w 4374744"/>
                <a:gd name="connsiteY97" fmla="*/ 1614389 h 4187188"/>
                <a:gd name="connsiteX98" fmla="*/ 626046 w 4374744"/>
                <a:gd name="connsiteY98" fmla="*/ 1260377 h 4187188"/>
                <a:gd name="connsiteX99" fmla="*/ 287039 w 4374744"/>
                <a:gd name="connsiteY99" fmla="*/ 2094532 h 4187188"/>
                <a:gd name="connsiteX100" fmla="*/ 249997 w 4374744"/>
                <a:gd name="connsiteY100" fmla="*/ 1786940 h 4187188"/>
                <a:gd name="connsiteX101" fmla="*/ 242494 w 4374744"/>
                <a:gd name="connsiteY101" fmla="*/ 1716606 h 4187188"/>
                <a:gd name="connsiteX102" fmla="*/ 264532 w 4374744"/>
                <a:gd name="connsiteY102" fmla="*/ 1714731 h 4187188"/>
                <a:gd name="connsiteX103" fmla="*/ 522891 w 4374744"/>
                <a:gd name="connsiteY103" fmla="*/ 1714731 h 4187188"/>
                <a:gd name="connsiteX104" fmla="*/ 545397 w 4374744"/>
                <a:gd name="connsiteY104" fmla="*/ 1738175 h 4187188"/>
                <a:gd name="connsiteX105" fmla="*/ 545397 w 4374744"/>
                <a:gd name="connsiteY105" fmla="*/ 2090312 h 4187188"/>
                <a:gd name="connsiteX106" fmla="*/ 522422 w 4374744"/>
                <a:gd name="connsiteY106" fmla="*/ 2112819 h 4187188"/>
                <a:gd name="connsiteX107" fmla="*/ 307201 w 4374744"/>
                <a:gd name="connsiteY107" fmla="*/ 2113288 h 4187188"/>
                <a:gd name="connsiteX108" fmla="*/ 287039 w 4374744"/>
                <a:gd name="connsiteY108" fmla="*/ 2094532 h 4187188"/>
                <a:gd name="connsiteX109" fmla="*/ 545397 w 4374744"/>
                <a:gd name="connsiteY109" fmla="*/ 2465424 h 4187188"/>
                <a:gd name="connsiteX110" fmla="*/ 526642 w 4374744"/>
                <a:gd name="connsiteY110" fmla="*/ 2481366 h 4187188"/>
                <a:gd name="connsiteX111" fmla="*/ 367219 w 4374744"/>
                <a:gd name="connsiteY111" fmla="*/ 2468237 h 4187188"/>
                <a:gd name="connsiteX112" fmla="*/ 363937 w 4374744"/>
                <a:gd name="connsiteY112" fmla="*/ 2468237 h 4187188"/>
                <a:gd name="connsiteX113" fmla="*/ 328301 w 4374744"/>
                <a:gd name="connsiteY113" fmla="*/ 2434477 h 4187188"/>
                <a:gd name="connsiteX114" fmla="*/ 301575 w 4374744"/>
                <a:gd name="connsiteY114" fmla="*/ 2209879 h 4187188"/>
                <a:gd name="connsiteX115" fmla="*/ 301575 w 4374744"/>
                <a:gd name="connsiteY115" fmla="*/ 2195812 h 4187188"/>
                <a:gd name="connsiteX116" fmla="*/ 384099 w 4374744"/>
                <a:gd name="connsiteY116" fmla="*/ 2195812 h 4187188"/>
                <a:gd name="connsiteX117" fmla="*/ 527580 w 4374744"/>
                <a:gd name="connsiteY117" fmla="*/ 2195343 h 4187188"/>
                <a:gd name="connsiteX118" fmla="*/ 545866 w 4374744"/>
                <a:gd name="connsiteY118" fmla="*/ 2212692 h 4187188"/>
                <a:gd name="connsiteX119" fmla="*/ 545397 w 4374744"/>
                <a:gd name="connsiteY119" fmla="*/ 2465424 h 4187188"/>
                <a:gd name="connsiteX120" fmla="*/ 545397 w 4374744"/>
                <a:gd name="connsiteY120" fmla="*/ 1439961 h 4187188"/>
                <a:gd name="connsiteX121" fmla="*/ 545866 w 4374744"/>
                <a:gd name="connsiteY121" fmla="*/ 1612513 h 4187188"/>
                <a:gd name="connsiteX122" fmla="*/ 524297 w 4374744"/>
                <a:gd name="connsiteY122" fmla="*/ 1634082 h 4187188"/>
                <a:gd name="connsiteX123" fmla="*/ 252341 w 4374744"/>
                <a:gd name="connsiteY123" fmla="*/ 1634082 h 4187188"/>
                <a:gd name="connsiteX124" fmla="*/ 228428 w 4374744"/>
                <a:gd name="connsiteY124" fmla="*/ 1611575 h 4187188"/>
                <a:gd name="connsiteX125" fmla="*/ 205452 w 4374744"/>
                <a:gd name="connsiteY125" fmla="*/ 1420737 h 4187188"/>
                <a:gd name="connsiteX126" fmla="*/ 188103 w 4374744"/>
                <a:gd name="connsiteY126" fmla="*/ 1273505 h 4187188"/>
                <a:gd name="connsiteX127" fmla="*/ 208265 w 4374744"/>
                <a:gd name="connsiteY127" fmla="*/ 1251468 h 4187188"/>
                <a:gd name="connsiteX128" fmla="*/ 524297 w 4374744"/>
                <a:gd name="connsiteY128" fmla="*/ 1243965 h 4187188"/>
                <a:gd name="connsiteX129" fmla="*/ 545397 w 4374744"/>
                <a:gd name="connsiteY129" fmla="*/ 1265065 h 4187188"/>
                <a:gd name="connsiteX130" fmla="*/ 545397 w 4374744"/>
                <a:gd name="connsiteY130" fmla="*/ 1439961 h 4187188"/>
                <a:gd name="connsiteX131" fmla="*/ 1052736 w 4374744"/>
                <a:gd name="connsiteY131" fmla="*/ 2504811 h 4187188"/>
                <a:gd name="connsiteX132" fmla="*/ 1033512 w 4374744"/>
                <a:gd name="connsiteY132" fmla="*/ 2520753 h 4187188"/>
                <a:gd name="connsiteX133" fmla="*/ 882060 w 4374744"/>
                <a:gd name="connsiteY133" fmla="*/ 2509499 h 4187188"/>
                <a:gd name="connsiteX134" fmla="*/ 690284 w 4374744"/>
                <a:gd name="connsiteY134" fmla="*/ 2493088 h 4187188"/>
                <a:gd name="connsiteX135" fmla="*/ 646209 w 4374744"/>
                <a:gd name="connsiteY135" fmla="*/ 2489806 h 4187188"/>
                <a:gd name="connsiteX136" fmla="*/ 626046 w 4374744"/>
                <a:gd name="connsiteY136" fmla="*/ 2466831 h 4187188"/>
                <a:gd name="connsiteX137" fmla="*/ 626046 w 4374744"/>
                <a:gd name="connsiteY137" fmla="*/ 2239419 h 4187188"/>
                <a:gd name="connsiteX138" fmla="*/ 626046 w 4374744"/>
                <a:gd name="connsiteY138" fmla="*/ 2212223 h 4187188"/>
                <a:gd name="connsiteX139" fmla="*/ 642927 w 4374744"/>
                <a:gd name="connsiteY139" fmla="*/ 2195343 h 4187188"/>
                <a:gd name="connsiteX140" fmla="*/ 839391 w 4374744"/>
                <a:gd name="connsiteY140" fmla="*/ 2195812 h 4187188"/>
                <a:gd name="connsiteX141" fmla="*/ 1034450 w 4374744"/>
                <a:gd name="connsiteY141" fmla="*/ 2195343 h 4187188"/>
                <a:gd name="connsiteX142" fmla="*/ 1052268 w 4374744"/>
                <a:gd name="connsiteY142" fmla="*/ 2212223 h 4187188"/>
                <a:gd name="connsiteX143" fmla="*/ 1052736 w 4374744"/>
                <a:gd name="connsiteY143" fmla="*/ 2504811 h 4187188"/>
                <a:gd name="connsiteX144" fmla="*/ 1052736 w 4374744"/>
                <a:gd name="connsiteY144" fmla="*/ 2095470 h 4187188"/>
                <a:gd name="connsiteX145" fmla="*/ 1035387 w 4374744"/>
                <a:gd name="connsiteY145" fmla="*/ 2112819 h 4187188"/>
                <a:gd name="connsiteX146" fmla="*/ 840329 w 4374744"/>
                <a:gd name="connsiteY146" fmla="*/ 2112350 h 4187188"/>
                <a:gd name="connsiteX147" fmla="*/ 647147 w 4374744"/>
                <a:gd name="connsiteY147" fmla="*/ 2112819 h 4187188"/>
                <a:gd name="connsiteX148" fmla="*/ 626046 w 4374744"/>
                <a:gd name="connsiteY148" fmla="*/ 2093125 h 4187188"/>
                <a:gd name="connsiteX149" fmla="*/ 626046 w 4374744"/>
                <a:gd name="connsiteY149" fmla="*/ 1733955 h 4187188"/>
                <a:gd name="connsiteX150" fmla="*/ 645740 w 4374744"/>
                <a:gd name="connsiteY150" fmla="*/ 1714262 h 4187188"/>
                <a:gd name="connsiteX151" fmla="*/ 1033981 w 4374744"/>
                <a:gd name="connsiteY151" fmla="*/ 1714262 h 4187188"/>
                <a:gd name="connsiteX152" fmla="*/ 1052736 w 4374744"/>
                <a:gd name="connsiteY152" fmla="*/ 1733018 h 4187188"/>
                <a:gd name="connsiteX153" fmla="*/ 1052736 w 4374744"/>
                <a:gd name="connsiteY153" fmla="*/ 2095470 h 4187188"/>
                <a:gd name="connsiteX154" fmla="*/ 1135261 w 4374744"/>
                <a:gd name="connsiteY154" fmla="*/ 1246779 h 4187188"/>
                <a:gd name="connsiteX155" fmla="*/ 1154954 w 4374744"/>
                <a:gd name="connsiteY155" fmla="*/ 1227554 h 4187188"/>
                <a:gd name="connsiteX156" fmla="*/ 1363610 w 4374744"/>
                <a:gd name="connsiteY156" fmla="*/ 1223803 h 4187188"/>
                <a:gd name="connsiteX157" fmla="*/ 1532880 w 4374744"/>
                <a:gd name="connsiteY157" fmla="*/ 1217708 h 4187188"/>
                <a:gd name="connsiteX158" fmla="*/ 1559607 w 4374744"/>
                <a:gd name="connsiteY158" fmla="*/ 1242559 h 4187188"/>
                <a:gd name="connsiteX159" fmla="*/ 1560076 w 4374744"/>
                <a:gd name="connsiteY159" fmla="*/ 1613920 h 4187188"/>
                <a:gd name="connsiteX160" fmla="*/ 1539913 w 4374744"/>
                <a:gd name="connsiteY160" fmla="*/ 1634082 h 4187188"/>
                <a:gd name="connsiteX161" fmla="*/ 1348137 w 4374744"/>
                <a:gd name="connsiteY161" fmla="*/ 1633613 h 4187188"/>
                <a:gd name="connsiteX162" fmla="*/ 1154954 w 4374744"/>
                <a:gd name="connsiteY162" fmla="*/ 1634082 h 4187188"/>
                <a:gd name="connsiteX163" fmla="*/ 1135730 w 4374744"/>
                <a:gd name="connsiteY163" fmla="*/ 1614389 h 4187188"/>
                <a:gd name="connsiteX164" fmla="*/ 1135261 w 4374744"/>
                <a:gd name="connsiteY164" fmla="*/ 1246779 h 4187188"/>
                <a:gd name="connsiteX165" fmla="*/ 1558200 w 4374744"/>
                <a:gd name="connsiteY165" fmla="*/ 2562015 h 4187188"/>
                <a:gd name="connsiteX166" fmla="*/ 1474269 w 4374744"/>
                <a:gd name="connsiteY166" fmla="*/ 2556858 h 4187188"/>
                <a:gd name="connsiteX167" fmla="*/ 1367362 w 4374744"/>
                <a:gd name="connsiteY167" fmla="*/ 2547949 h 4187188"/>
                <a:gd name="connsiteX168" fmla="*/ 1146514 w 4374744"/>
                <a:gd name="connsiteY168" fmla="*/ 2530600 h 4187188"/>
                <a:gd name="connsiteX169" fmla="*/ 1135261 w 4374744"/>
                <a:gd name="connsiteY169" fmla="*/ 2515595 h 4187188"/>
                <a:gd name="connsiteX170" fmla="*/ 1135261 w 4374744"/>
                <a:gd name="connsiteY170" fmla="*/ 2406344 h 4187188"/>
                <a:gd name="connsiteX171" fmla="*/ 1135261 w 4374744"/>
                <a:gd name="connsiteY171" fmla="*/ 2213161 h 4187188"/>
                <a:gd name="connsiteX172" fmla="*/ 1149328 w 4374744"/>
                <a:gd name="connsiteY172" fmla="*/ 2195812 h 4187188"/>
                <a:gd name="connsiteX173" fmla="*/ 1549291 w 4374744"/>
                <a:gd name="connsiteY173" fmla="*/ 2196281 h 4187188"/>
                <a:gd name="connsiteX174" fmla="*/ 1558200 w 4374744"/>
                <a:gd name="connsiteY174" fmla="*/ 2197219 h 4187188"/>
                <a:gd name="connsiteX175" fmla="*/ 1558200 w 4374744"/>
                <a:gd name="connsiteY175" fmla="*/ 2562015 h 4187188"/>
                <a:gd name="connsiteX176" fmla="*/ 1540382 w 4374744"/>
                <a:gd name="connsiteY176" fmla="*/ 2113288 h 4187188"/>
                <a:gd name="connsiteX177" fmla="*/ 1154017 w 4374744"/>
                <a:gd name="connsiteY177" fmla="*/ 2113288 h 4187188"/>
                <a:gd name="connsiteX178" fmla="*/ 1135261 w 4374744"/>
                <a:gd name="connsiteY178" fmla="*/ 2095470 h 4187188"/>
                <a:gd name="connsiteX179" fmla="*/ 1135261 w 4374744"/>
                <a:gd name="connsiteY179" fmla="*/ 1733018 h 4187188"/>
                <a:gd name="connsiteX180" fmla="*/ 1152610 w 4374744"/>
                <a:gd name="connsiteY180" fmla="*/ 1715200 h 4187188"/>
                <a:gd name="connsiteX181" fmla="*/ 1542727 w 4374744"/>
                <a:gd name="connsiteY181" fmla="*/ 1715200 h 4187188"/>
                <a:gd name="connsiteX182" fmla="*/ 1559138 w 4374744"/>
                <a:gd name="connsiteY182" fmla="*/ 1717544 h 4187188"/>
                <a:gd name="connsiteX183" fmla="*/ 1559138 w 4374744"/>
                <a:gd name="connsiteY183" fmla="*/ 1735362 h 4187188"/>
                <a:gd name="connsiteX184" fmla="*/ 1559607 w 4374744"/>
                <a:gd name="connsiteY184" fmla="*/ 2094532 h 4187188"/>
                <a:gd name="connsiteX185" fmla="*/ 1540382 w 4374744"/>
                <a:gd name="connsiteY185" fmla="*/ 2113288 h 4187188"/>
                <a:gd name="connsiteX186" fmla="*/ 1641662 w 4374744"/>
                <a:gd name="connsiteY186" fmla="*/ 1733487 h 4187188"/>
                <a:gd name="connsiteX187" fmla="*/ 1660418 w 4374744"/>
                <a:gd name="connsiteY187" fmla="*/ 1714731 h 4187188"/>
                <a:gd name="connsiteX188" fmla="*/ 2050534 w 4374744"/>
                <a:gd name="connsiteY188" fmla="*/ 1714731 h 4187188"/>
                <a:gd name="connsiteX189" fmla="*/ 2068821 w 4374744"/>
                <a:gd name="connsiteY189" fmla="*/ 1733955 h 4187188"/>
                <a:gd name="connsiteX190" fmla="*/ 2068821 w 4374744"/>
                <a:gd name="connsiteY190" fmla="*/ 2095001 h 4187188"/>
                <a:gd name="connsiteX191" fmla="*/ 2050066 w 4374744"/>
                <a:gd name="connsiteY191" fmla="*/ 2113288 h 4187188"/>
                <a:gd name="connsiteX192" fmla="*/ 1855007 w 4374744"/>
                <a:gd name="connsiteY192" fmla="*/ 2112819 h 4187188"/>
                <a:gd name="connsiteX193" fmla="*/ 1661825 w 4374744"/>
                <a:gd name="connsiteY193" fmla="*/ 2113288 h 4187188"/>
                <a:gd name="connsiteX194" fmla="*/ 1641662 w 4374744"/>
                <a:gd name="connsiteY194" fmla="*/ 2094532 h 4187188"/>
                <a:gd name="connsiteX195" fmla="*/ 1641662 w 4374744"/>
                <a:gd name="connsiteY195" fmla="*/ 1733487 h 4187188"/>
                <a:gd name="connsiteX196" fmla="*/ 2049128 w 4374744"/>
                <a:gd name="connsiteY196" fmla="*/ 2602340 h 4187188"/>
                <a:gd name="connsiteX197" fmla="*/ 1894394 w 4374744"/>
                <a:gd name="connsiteY197" fmla="*/ 2589211 h 4187188"/>
                <a:gd name="connsiteX198" fmla="*/ 1753258 w 4374744"/>
                <a:gd name="connsiteY198" fmla="*/ 2577958 h 4187188"/>
                <a:gd name="connsiteX199" fmla="*/ 1654791 w 4374744"/>
                <a:gd name="connsiteY199" fmla="*/ 2570924 h 4187188"/>
                <a:gd name="connsiteX200" fmla="*/ 1642131 w 4374744"/>
                <a:gd name="connsiteY200" fmla="*/ 2551700 h 4187188"/>
                <a:gd name="connsiteX201" fmla="*/ 1642131 w 4374744"/>
                <a:gd name="connsiteY201" fmla="*/ 2350077 h 4187188"/>
                <a:gd name="connsiteX202" fmla="*/ 1641662 w 4374744"/>
                <a:gd name="connsiteY202" fmla="*/ 2215037 h 4187188"/>
                <a:gd name="connsiteX203" fmla="*/ 1660887 w 4374744"/>
                <a:gd name="connsiteY203" fmla="*/ 2195343 h 4187188"/>
                <a:gd name="connsiteX204" fmla="*/ 1855945 w 4374744"/>
                <a:gd name="connsiteY204" fmla="*/ 2195812 h 4187188"/>
                <a:gd name="connsiteX205" fmla="*/ 2049128 w 4374744"/>
                <a:gd name="connsiteY205" fmla="*/ 2195343 h 4187188"/>
                <a:gd name="connsiteX206" fmla="*/ 2068821 w 4374744"/>
                <a:gd name="connsiteY206" fmla="*/ 2214099 h 4187188"/>
                <a:gd name="connsiteX207" fmla="*/ 2068821 w 4374744"/>
                <a:gd name="connsiteY207" fmla="*/ 2583584 h 4187188"/>
                <a:gd name="connsiteX208" fmla="*/ 2049128 w 4374744"/>
                <a:gd name="connsiteY208" fmla="*/ 2602340 h 4187188"/>
                <a:gd name="connsiteX209" fmla="*/ 2048659 w 4374744"/>
                <a:gd name="connsiteY209" fmla="*/ 1634082 h 4187188"/>
                <a:gd name="connsiteX210" fmla="*/ 1662293 w 4374744"/>
                <a:gd name="connsiteY210" fmla="*/ 1634082 h 4187188"/>
                <a:gd name="connsiteX211" fmla="*/ 1642131 w 4374744"/>
                <a:gd name="connsiteY211" fmla="*/ 1613451 h 4187188"/>
                <a:gd name="connsiteX212" fmla="*/ 1642131 w 4374744"/>
                <a:gd name="connsiteY212" fmla="*/ 1235525 h 4187188"/>
                <a:gd name="connsiteX213" fmla="*/ 1662762 w 4374744"/>
                <a:gd name="connsiteY213" fmla="*/ 1214894 h 4187188"/>
                <a:gd name="connsiteX214" fmla="*/ 1799209 w 4374744"/>
                <a:gd name="connsiteY214" fmla="*/ 1211612 h 4187188"/>
                <a:gd name="connsiteX215" fmla="*/ 2055692 w 4374744"/>
                <a:gd name="connsiteY215" fmla="*/ 1205985 h 4187188"/>
                <a:gd name="connsiteX216" fmla="*/ 2068821 w 4374744"/>
                <a:gd name="connsiteY216" fmla="*/ 1222396 h 4187188"/>
                <a:gd name="connsiteX217" fmla="*/ 2068821 w 4374744"/>
                <a:gd name="connsiteY217" fmla="*/ 1420737 h 4187188"/>
                <a:gd name="connsiteX218" fmla="*/ 2069290 w 4374744"/>
                <a:gd name="connsiteY218" fmla="*/ 1613920 h 4187188"/>
                <a:gd name="connsiteX219" fmla="*/ 2048659 w 4374744"/>
                <a:gd name="connsiteY219" fmla="*/ 1634082 h 4187188"/>
                <a:gd name="connsiteX220" fmla="*/ 2575691 w 4374744"/>
                <a:gd name="connsiteY220" fmla="*/ 2092187 h 4187188"/>
                <a:gd name="connsiteX221" fmla="*/ 2555060 w 4374744"/>
                <a:gd name="connsiteY221" fmla="*/ 2113288 h 4187188"/>
                <a:gd name="connsiteX222" fmla="*/ 2171977 w 4374744"/>
                <a:gd name="connsiteY222" fmla="*/ 2112819 h 4187188"/>
                <a:gd name="connsiteX223" fmla="*/ 2153690 w 4374744"/>
                <a:gd name="connsiteY223" fmla="*/ 2112819 h 4187188"/>
                <a:gd name="connsiteX224" fmla="*/ 2153690 w 4374744"/>
                <a:gd name="connsiteY224" fmla="*/ 1717075 h 4187188"/>
                <a:gd name="connsiteX225" fmla="*/ 2575691 w 4374744"/>
                <a:gd name="connsiteY225" fmla="*/ 1717075 h 4187188"/>
                <a:gd name="connsiteX226" fmla="*/ 2575691 w 4374744"/>
                <a:gd name="connsiteY226" fmla="*/ 1734893 h 4187188"/>
                <a:gd name="connsiteX227" fmla="*/ 2575691 w 4374744"/>
                <a:gd name="connsiteY227" fmla="*/ 2092187 h 4187188"/>
                <a:gd name="connsiteX228" fmla="*/ 2151815 w 4374744"/>
                <a:gd name="connsiteY228" fmla="*/ 1215363 h 4187188"/>
                <a:gd name="connsiteX229" fmla="*/ 2152753 w 4374744"/>
                <a:gd name="connsiteY229" fmla="*/ 1204110 h 4187188"/>
                <a:gd name="connsiteX230" fmla="*/ 2281697 w 4374744"/>
                <a:gd name="connsiteY230" fmla="*/ 1200359 h 4187188"/>
                <a:gd name="connsiteX231" fmla="*/ 2555060 w 4374744"/>
                <a:gd name="connsiteY231" fmla="*/ 1193325 h 4187188"/>
                <a:gd name="connsiteX232" fmla="*/ 2576160 w 4374744"/>
                <a:gd name="connsiteY232" fmla="*/ 1213956 h 4187188"/>
                <a:gd name="connsiteX233" fmla="*/ 2576160 w 4374744"/>
                <a:gd name="connsiteY233" fmla="*/ 1613920 h 4187188"/>
                <a:gd name="connsiteX234" fmla="*/ 2555998 w 4374744"/>
                <a:gd name="connsiteY234" fmla="*/ 1634551 h 4187188"/>
                <a:gd name="connsiteX235" fmla="*/ 2171508 w 4374744"/>
                <a:gd name="connsiteY235" fmla="*/ 1634082 h 4187188"/>
                <a:gd name="connsiteX236" fmla="*/ 2151815 w 4374744"/>
                <a:gd name="connsiteY236" fmla="*/ 1618608 h 4187188"/>
                <a:gd name="connsiteX237" fmla="*/ 2151815 w 4374744"/>
                <a:gd name="connsiteY237" fmla="*/ 1215363 h 4187188"/>
                <a:gd name="connsiteX238" fmla="*/ 2575223 w 4374744"/>
                <a:gd name="connsiteY238" fmla="*/ 2425099 h 4187188"/>
                <a:gd name="connsiteX239" fmla="*/ 2571940 w 4374744"/>
                <a:gd name="connsiteY239" fmla="*/ 2446668 h 4187188"/>
                <a:gd name="connsiteX240" fmla="*/ 2499731 w 4374744"/>
                <a:gd name="connsiteY240" fmla="*/ 2632818 h 4187188"/>
                <a:gd name="connsiteX241" fmla="*/ 2496918 w 4374744"/>
                <a:gd name="connsiteY241" fmla="*/ 2638444 h 4187188"/>
                <a:gd name="connsiteX242" fmla="*/ 2300453 w 4374744"/>
                <a:gd name="connsiteY242" fmla="*/ 2622502 h 4187188"/>
                <a:gd name="connsiteX243" fmla="*/ 2167757 w 4374744"/>
                <a:gd name="connsiteY243" fmla="*/ 2612187 h 4187188"/>
                <a:gd name="connsiteX244" fmla="*/ 2151815 w 4374744"/>
                <a:gd name="connsiteY244" fmla="*/ 2595775 h 4187188"/>
                <a:gd name="connsiteX245" fmla="*/ 2152284 w 4374744"/>
                <a:gd name="connsiteY245" fmla="*/ 2209410 h 4187188"/>
                <a:gd name="connsiteX246" fmla="*/ 2153221 w 4374744"/>
                <a:gd name="connsiteY246" fmla="*/ 2196750 h 4187188"/>
                <a:gd name="connsiteX247" fmla="*/ 2172446 w 4374744"/>
                <a:gd name="connsiteY247" fmla="*/ 2195812 h 4187188"/>
                <a:gd name="connsiteX248" fmla="*/ 2555529 w 4374744"/>
                <a:gd name="connsiteY248" fmla="*/ 2195343 h 4187188"/>
                <a:gd name="connsiteX249" fmla="*/ 2576160 w 4374744"/>
                <a:gd name="connsiteY249" fmla="*/ 2216443 h 4187188"/>
                <a:gd name="connsiteX250" fmla="*/ 2575223 w 4374744"/>
                <a:gd name="connsiteY250" fmla="*/ 2425099 h 4187188"/>
                <a:gd name="connsiteX251" fmla="*/ 679500 w 4374744"/>
                <a:gd name="connsiteY251" fmla="*/ 3940083 h 4187188"/>
                <a:gd name="connsiteX252" fmla="*/ 529455 w 4374744"/>
                <a:gd name="connsiteY252" fmla="*/ 4090597 h 4187188"/>
                <a:gd name="connsiteX253" fmla="*/ 379410 w 4374744"/>
                <a:gd name="connsiteY253" fmla="*/ 3941490 h 4187188"/>
                <a:gd name="connsiteX254" fmla="*/ 528517 w 4374744"/>
                <a:gd name="connsiteY254" fmla="*/ 3790976 h 4187188"/>
                <a:gd name="connsiteX255" fmla="*/ 679500 w 4374744"/>
                <a:gd name="connsiteY255" fmla="*/ 3940083 h 4187188"/>
                <a:gd name="connsiteX256" fmla="*/ 3060992 w 4374744"/>
                <a:gd name="connsiteY256" fmla="*/ 3941021 h 4187188"/>
                <a:gd name="connsiteX257" fmla="*/ 2910010 w 4374744"/>
                <a:gd name="connsiteY257" fmla="*/ 4090128 h 4187188"/>
                <a:gd name="connsiteX258" fmla="*/ 2760434 w 4374744"/>
                <a:gd name="connsiteY258" fmla="*/ 3940083 h 4187188"/>
                <a:gd name="connsiteX259" fmla="*/ 2910948 w 4374744"/>
                <a:gd name="connsiteY259" fmla="*/ 3790507 h 4187188"/>
                <a:gd name="connsiteX260" fmla="*/ 3060992 w 4374744"/>
                <a:gd name="connsiteY260" fmla="*/ 3941021 h 4187188"/>
                <a:gd name="connsiteX261" fmla="*/ 2842021 w 4374744"/>
                <a:gd name="connsiteY261" fmla="*/ 1755056 h 4187188"/>
                <a:gd name="connsiteX262" fmla="*/ 2708856 w 4374744"/>
                <a:gd name="connsiteY262" fmla="*/ 2096407 h 4187188"/>
                <a:gd name="connsiteX263" fmla="*/ 2661967 w 4374744"/>
                <a:gd name="connsiteY263" fmla="*/ 2110943 h 4187188"/>
                <a:gd name="connsiteX264" fmla="*/ 2658216 w 4374744"/>
                <a:gd name="connsiteY264" fmla="*/ 2098752 h 4187188"/>
                <a:gd name="connsiteX265" fmla="*/ 2658685 w 4374744"/>
                <a:gd name="connsiteY265" fmla="*/ 1727860 h 4187188"/>
                <a:gd name="connsiteX266" fmla="*/ 2669469 w 4374744"/>
                <a:gd name="connsiteY266" fmla="*/ 1715200 h 4187188"/>
                <a:gd name="connsiteX267" fmla="*/ 2849054 w 4374744"/>
                <a:gd name="connsiteY267" fmla="*/ 1715200 h 4187188"/>
                <a:gd name="connsiteX268" fmla="*/ 2856557 w 4374744"/>
                <a:gd name="connsiteY268" fmla="*/ 1718013 h 4187188"/>
                <a:gd name="connsiteX269" fmla="*/ 2842021 w 4374744"/>
                <a:gd name="connsiteY269" fmla="*/ 1755056 h 4187188"/>
                <a:gd name="connsiteX270" fmla="*/ 3046457 w 4374744"/>
                <a:gd name="connsiteY270" fmla="*/ 1231774 h 4187188"/>
                <a:gd name="connsiteX271" fmla="*/ 2898757 w 4374744"/>
                <a:gd name="connsiteY271" fmla="*/ 1612044 h 4187188"/>
                <a:gd name="connsiteX272" fmla="*/ 2866872 w 4374744"/>
                <a:gd name="connsiteY272" fmla="*/ 1634551 h 4187188"/>
                <a:gd name="connsiteX273" fmla="*/ 2678847 w 4374744"/>
                <a:gd name="connsiteY273" fmla="*/ 1634551 h 4187188"/>
                <a:gd name="connsiteX274" fmla="*/ 2658216 w 4374744"/>
                <a:gd name="connsiteY274" fmla="*/ 1614389 h 4187188"/>
                <a:gd name="connsiteX275" fmla="*/ 2658216 w 4374744"/>
                <a:gd name="connsiteY275" fmla="*/ 1210674 h 4187188"/>
                <a:gd name="connsiteX276" fmla="*/ 2678378 w 4374744"/>
                <a:gd name="connsiteY276" fmla="*/ 1190043 h 4187188"/>
                <a:gd name="connsiteX277" fmla="*/ 3009884 w 4374744"/>
                <a:gd name="connsiteY277" fmla="*/ 1183010 h 4187188"/>
                <a:gd name="connsiteX278" fmla="*/ 3066619 w 4374744"/>
                <a:gd name="connsiteY278" fmla="*/ 1179727 h 4187188"/>
                <a:gd name="connsiteX279" fmla="*/ 3046457 w 4374744"/>
                <a:gd name="connsiteY279" fmla="*/ 1231774 h 418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</a:cxnLst>
              <a:rect l="l" t="t" r="r" b="b"/>
              <a:pathLst>
                <a:path w="4374744" h="4187188">
                  <a:moveTo>
                    <a:pt x="4372947" y="105969"/>
                  </a:moveTo>
                  <a:cubicBezTo>
                    <a:pt x="4360756" y="49233"/>
                    <a:pt x="4326996" y="15004"/>
                    <a:pt x="4269791" y="4220"/>
                  </a:cubicBezTo>
                  <a:cubicBezTo>
                    <a:pt x="4266509" y="3751"/>
                    <a:pt x="4263696" y="1407"/>
                    <a:pt x="4260413" y="0"/>
                  </a:cubicBezTo>
                  <a:cubicBezTo>
                    <a:pt x="4255724" y="0"/>
                    <a:pt x="4251505" y="0"/>
                    <a:pt x="4246816" y="0"/>
                  </a:cubicBezTo>
                  <a:cubicBezTo>
                    <a:pt x="4243533" y="1407"/>
                    <a:pt x="4240720" y="3282"/>
                    <a:pt x="4237438" y="3751"/>
                  </a:cubicBezTo>
                  <a:cubicBezTo>
                    <a:pt x="4159133" y="16880"/>
                    <a:pt x="4080360" y="29071"/>
                    <a:pt x="4002055" y="42669"/>
                  </a:cubicBezTo>
                  <a:cubicBezTo>
                    <a:pt x="3861388" y="66582"/>
                    <a:pt x="3721190" y="91902"/>
                    <a:pt x="3580523" y="114409"/>
                  </a:cubicBezTo>
                  <a:cubicBezTo>
                    <a:pt x="3519098" y="124256"/>
                    <a:pt x="3480649" y="155671"/>
                    <a:pt x="3459080" y="214283"/>
                  </a:cubicBezTo>
                  <a:cubicBezTo>
                    <a:pt x="3415474" y="331505"/>
                    <a:pt x="3368585" y="447790"/>
                    <a:pt x="3323102" y="564075"/>
                  </a:cubicBezTo>
                  <a:cubicBezTo>
                    <a:pt x="3269649" y="700991"/>
                    <a:pt x="3216195" y="837438"/>
                    <a:pt x="3163210" y="974354"/>
                  </a:cubicBezTo>
                  <a:cubicBezTo>
                    <a:pt x="3157584" y="988889"/>
                    <a:pt x="3150551" y="993578"/>
                    <a:pt x="3134608" y="994047"/>
                  </a:cubicBezTo>
                  <a:cubicBezTo>
                    <a:pt x="3064744" y="994985"/>
                    <a:pt x="2994410" y="997798"/>
                    <a:pt x="2924546" y="999674"/>
                  </a:cubicBezTo>
                  <a:cubicBezTo>
                    <a:pt x="2828892" y="1002018"/>
                    <a:pt x="2733239" y="1004363"/>
                    <a:pt x="2637585" y="1006707"/>
                  </a:cubicBezTo>
                  <a:cubicBezTo>
                    <a:pt x="2550840" y="1009051"/>
                    <a:pt x="2464564" y="1010927"/>
                    <a:pt x="2377820" y="1013271"/>
                  </a:cubicBezTo>
                  <a:cubicBezTo>
                    <a:pt x="2280759" y="1015616"/>
                    <a:pt x="2184168" y="1017960"/>
                    <a:pt x="2087108" y="1020305"/>
                  </a:cubicBezTo>
                  <a:cubicBezTo>
                    <a:pt x="2000363" y="1022649"/>
                    <a:pt x="1914087" y="1024525"/>
                    <a:pt x="1827343" y="1026869"/>
                  </a:cubicBezTo>
                  <a:cubicBezTo>
                    <a:pt x="1731220" y="1029214"/>
                    <a:pt x="1634629" y="1031558"/>
                    <a:pt x="1538507" y="1033903"/>
                  </a:cubicBezTo>
                  <a:cubicBezTo>
                    <a:pt x="1451762" y="1036247"/>
                    <a:pt x="1365486" y="1038123"/>
                    <a:pt x="1278741" y="1040467"/>
                  </a:cubicBezTo>
                  <a:cubicBezTo>
                    <a:pt x="1182619" y="1042811"/>
                    <a:pt x="1086028" y="1045156"/>
                    <a:pt x="989905" y="1047500"/>
                  </a:cubicBezTo>
                  <a:cubicBezTo>
                    <a:pt x="902692" y="1049845"/>
                    <a:pt x="815478" y="1051720"/>
                    <a:pt x="728264" y="1054065"/>
                  </a:cubicBezTo>
                  <a:cubicBezTo>
                    <a:pt x="632142" y="1056409"/>
                    <a:pt x="535551" y="1058754"/>
                    <a:pt x="439428" y="1061098"/>
                  </a:cubicBezTo>
                  <a:cubicBezTo>
                    <a:pt x="331115" y="1063443"/>
                    <a:pt x="222801" y="1064849"/>
                    <a:pt x="114487" y="1069069"/>
                  </a:cubicBezTo>
                  <a:cubicBezTo>
                    <a:pt x="48374" y="1072352"/>
                    <a:pt x="-2266" y="1125336"/>
                    <a:pt x="78" y="1193794"/>
                  </a:cubicBezTo>
                  <a:cubicBezTo>
                    <a:pt x="1954" y="1253343"/>
                    <a:pt x="12738" y="1312423"/>
                    <a:pt x="20240" y="1371503"/>
                  </a:cubicBezTo>
                  <a:cubicBezTo>
                    <a:pt x="27743" y="1433866"/>
                    <a:pt x="35714" y="1496697"/>
                    <a:pt x="43216" y="1559059"/>
                  </a:cubicBezTo>
                  <a:cubicBezTo>
                    <a:pt x="49312" y="1609700"/>
                    <a:pt x="55407" y="1660809"/>
                    <a:pt x="61503" y="1711449"/>
                  </a:cubicBezTo>
                  <a:cubicBezTo>
                    <a:pt x="69005" y="1773342"/>
                    <a:pt x="76976" y="1835236"/>
                    <a:pt x="84478" y="1897598"/>
                  </a:cubicBezTo>
                  <a:cubicBezTo>
                    <a:pt x="90574" y="1948238"/>
                    <a:pt x="96201" y="1999347"/>
                    <a:pt x="102296" y="2049987"/>
                  </a:cubicBezTo>
                  <a:cubicBezTo>
                    <a:pt x="109798" y="2111881"/>
                    <a:pt x="117770" y="2173774"/>
                    <a:pt x="125272" y="2236137"/>
                  </a:cubicBezTo>
                  <a:cubicBezTo>
                    <a:pt x="131367" y="2287246"/>
                    <a:pt x="136994" y="2338824"/>
                    <a:pt x="143090" y="2390402"/>
                  </a:cubicBezTo>
                  <a:cubicBezTo>
                    <a:pt x="150592" y="2453702"/>
                    <a:pt x="159970" y="2516533"/>
                    <a:pt x="166065" y="2579833"/>
                  </a:cubicBezTo>
                  <a:cubicBezTo>
                    <a:pt x="172161" y="2640789"/>
                    <a:pt x="208734" y="2685802"/>
                    <a:pt x="269221" y="2696587"/>
                  </a:cubicBezTo>
                  <a:cubicBezTo>
                    <a:pt x="301106" y="2702213"/>
                    <a:pt x="333459" y="2703151"/>
                    <a:pt x="365812" y="2705965"/>
                  </a:cubicBezTo>
                  <a:cubicBezTo>
                    <a:pt x="415515" y="2710185"/>
                    <a:pt x="465686" y="2713467"/>
                    <a:pt x="515388" y="2717218"/>
                  </a:cubicBezTo>
                  <a:cubicBezTo>
                    <a:pt x="581033" y="2722376"/>
                    <a:pt x="646678" y="2728002"/>
                    <a:pt x="712791" y="2733160"/>
                  </a:cubicBezTo>
                  <a:cubicBezTo>
                    <a:pt x="761556" y="2736911"/>
                    <a:pt x="810320" y="2740662"/>
                    <a:pt x="859085" y="2744414"/>
                  </a:cubicBezTo>
                  <a:cubicBezTo>
                    <a:pt x="925198" y="2749571"/>
                    <a:pt x="991781" y="2755198"/>
                    <a:pt x="1057894" y="2760825"/>
                  </a:cubicBezTo>
                  <a:cubicBezTo>
                    <a:pt x="1106190" y="2764576"/>
                    <a:pt x="1154486" y="2767858"/>
                    <a:pt x="1202312" y="2772078"/>
                  </a:cubicBezTo>
                  <a:cubicBezTo>
                    <a:pt x="1269364" y="2777236"/>
                    <a:pt x="1335946" y="2782863"/>
                    <a:pt x="1402997" y="2788489"/>
                  </a:cubicBezTo>
                  <a:cubicBezTo>
                    <a:pt x="1451293" y="2792240"/>
                    <a:pt x="1499589" y="2795991"/>
                    <a:pt x="1547415" y="2799743"/>
                  </a:cubicBezTo>
                  <a:cubicBezTo>
                    <a:pt x="1598993" y="2803963"/>
                    <a:pt x="1650571" y="2808182"/>
                    <a:pt x="1702149" y="2812403"/>
                  </a:cubicBezTo>
                  <a:cubicBezTo>
                    <a:pt x="1751383" y="2816154"/>
                    <a:pt x="1800616" y="2819905"/>
                    <a:pt x="1850318" y="2824125"/>
                  </a:cubicBezTo>
                  <a:cubicBezTo>
                    <a:pt x="1913619" y="2829283"/>
                    <a:pt x="1977388" y="2834909"/>
                    <a:pt x="2040688" y="2840067"/>
                  </a:cubicBezTo>
                  <a:cubicBezTo>
                    <a:pt x="2091328" y="2844287"/>
                    <a:pt x="2141499" y="2847569"/>
                    <a:pt x="2192139" y="2851320"/>
                  </a:cubicBezTo>
                  <a:cubicBezTo>
                    <a:pt x="2260597" y="2856478"/>
                    <a:pt x="2329524" y="2861167"/>
                    <a:pt x="2397982" y="2868200"/>
                  </a:cubicBezTo>
                  <a:cubicBezTo>
                    <a:pt x="2418613" y="2870076"/>
                    <a:pt x="2439713" y="2867263"/>
                    <a:pt x="2459407" y="2882736"/>
                  </a:cubicBezTo>
                  <a:cubicBezTo>
                    <a:pt x="2599605" y="2993863"/>
                    <a:pt x="2740741" y="3104052"/>
                    <a:pt x="2881408" y="3214241"/>
                  </a:cubicBezTo>
                  <a:cubicBezTo>
                    <a:pt x="2925014" y="3248470"/>
                    <a:pt x="2955492" y="3290670"/>
                    <a:pt x="2966746" y="3345999"/>
                  </a:cubicBezTo>
                  <a:cubicBezTo>
                    <a:pt x="2979406" y="3407893"/>
                    <a:pt x="2948459" y="3459471"/>
                    <a:pt x="2887034" y="3471193"/>
                  </a:cubicBezTo>
                  <a:cubicBezTo>
                    <a:pt x="2853274" y="3477757"/>
                    <a:pt x="2818107" y="3477757"/>
                    <a:pt x="2783410" y="3477757"/>
                  </a:cubicBezTo>
                  <a:cubicBezTo>
                    <a:pt x="2399858" y="3479164"/>
                    <a:pt x="2015837" y="3480571"/>
                    <a:pt x="1632285" y="3481509"/>
                  </a:cubicBezTo>
                  <a:cubicBezTo>
                    <a:pt x="1277804" y="3482446"/>
                    <a:pt x="922854" y="3483384"/>
                    <a:pt x="568373" y="3484322"/>
                  </a:cubicBezTo>
                  <a:cubicBezTo>
                    <a:pt x="449744" y="3484791"/>
                    <a:pt x="331115" y="3485260"/>
                    <a:pt x="212485" y="3485729"/>
                  </a:cubicBezTo>
                  <a:cubicBezTo>
                    <a:pt x="198888" y="3485729"/>
                    <a:pt x="184821" y="3486198"/>
                    <a:pt x="172161" y="3489949"/>
                  </a:cubicBezTo>
                  <a:cubicBezTo>
                    <a:pt x="118239" y="3504015"/>
                    <a:pt x="77914" y="3560282"/>
                    <a:pt x="83541" y="3612798"/>
                  </a:cubicBezTo>
                  <a:cubicBezTo>
                    <a:pt x="90105" y="3676567"/>
                    <a:pt x="134650" y="3724394"/>
                    <a:pt x="194668" y="3726269"/>
                  </a:cubicBezTo>
                  <a:cubicBezTo>
                    <a:pt x="254686" y="3728614"/>
                    <a:pt x="314235" y="3726738"/>
                    <a:pt x="374252" y="3727207"/>
                  </a:cubicBezTo>
                  <a:cubicBezTo>
                    <a:pt x="380348" y="3727207"/>
                    <a:pt x="386913" y="3728145"/>
                    <a:pt x="393008" y="3728614"/>
                  </a:cubicBezTo>
                  <a:cubicBezTo>
                    <a:pt x="333459" y="3775034"/>
                    <a:pt x="294541" y="3831301"/>
                    <a:pt x="283288" y="3905385"/>
                  </a:cubicBezTo>
                  <a:cubicBezTo>
                    <a:pt x="272034" y="3980408"/>
                    <a:pt x="292197" y="4046990"/>
                    <a:pt x="340961" y="4103726"/>
                  </a:cubicBezTo>
                  <a:cubicBezTo>
                    <a:pt x="425361" y="4201255"/>
                    <a:pt x="568373" y="4218604"/>
                    <a:pt x="670122" y="4146395"/>
                  </a:cubicBezTo>
                  <a:cubicBezTo>
                    <a:pt x="722638" y="4108884"/>
                    <a:pt x="759211" y="4059181"/>
                    <a:pt x="771402" y="3995412"/>
                  </a:cubicBezTo>
                  <a:cubicBezTo>
                    <a:pt x="793440" y="3884285"/>
                    <a:pt x="752647" y="3796603"/>
                    <a:pt x="661682" y="3730020"/>
                  </a:cubicBezTo>
                  <a:cubicBezTo>
                    <a:pt x="662620" y="3729083"/>
                    <a:pt x="663558" y="3728145"/>
                    <a:pt x="664964" y="3727207"/>
                  </a:cubicBezTo>
                  <a:cubicBezTo>
                    <a:pt x="1371582" y="3725332"/>
                    <a:pt x="2078668" y="3722987"/>
                    <a:pt x="2785285" y="3721111"/>
                  </a:cubicBezTo>
                  <a:cubicBezTo>
                    <a:pt x="2786223" y="3722518"/>
                    <a:pt x="2786692" y="3724394"/>
                    <a:pt x="2787630" y="3725800"/>
                  </a:cubicBezTo>
                  <a:cubicBezTo>
                    <a:pt x="2713545" y="3772689"/>
                    <a:pt x="2668063" y="3838803"/>
                    <a:pt x="2662436" y="3926485"/>
                  </a:cubicBezTo>
                  <a:cubicBezTo>
                    <a:pt x="2656809" y="4014636"/>
                    <a:pt x="2691976" y="4087314"/>
                    <a:pt x="2762309" y="4141706"/>
                  </a:cubicBezTo>
                  <a:cubicBezTo>
                    <a:pt x="2873906" y="4227513"/>
                    <a:pt x="3037548" y="4198911"/>
                    <a:pt x="3117259" y="4080750"/>
                  </a:cubicBezTo>
                  <a:cubicBezTo>
                    <a:pt x="3157115" y="4021670"/>
                    <a:pt x="3169306" y="3956494"/>
                    <a:pt x="3153364" y="3888505"/>
                  </a:cubicBezTo>
                  <a:cubicBezTo>
                    <a:pt x="3129919" y="3788163"/>
                    <a:pt x="3063806" y="3726738"/>
                    <a:pt x="2962526" y="3697667"/>
                  </a:cubicBezTo>
                  <a:cubicBezTo>
                    <a:pt x="2969559" y="3693447"/>
                    <a:pt x="2972841" y="3691102"/>
                    <a:pt x="2976592" y="3689696"/>
                  </a:cubicBezTo>
                  <a:cubicBezTo>
                    <a:pt x="3049739" y="3661094"/>
                    <a:pt x="3109288" y="3614205"/>
                    <a:pt x="3152426" y="3549029"/>
                  </a:cubicBezTo>
                  <a:cubicBezTo>
                    <a:pt x="3173057" y="3518082"/>
                    <a:pt x="3194157" y="3484791"/>
                    <a:pt x="3204004" y="3449624"/>
                  </a:cubicBezTo>
                  <a:cubicBezTo>
                    <a:pt x="3222760" y="3379760"/>
                    <a:pt x="3215257" y="3308957"/>
                    <a:pt x="3190875" y="3240030"/>
                  </a:cubicBezTo>
                  <a:cubicBezTo>
                    <a:pt x="3156646" y="3142501"/>
                    <a:pt x="3090532" y="3069354"/>
                    <a:pt x="3010352" y="3006992"/>
                  </a:cubicBezTo>
                  <a:cubicBezTo>
                    <a:pt x="2918919" y="2935252"/>
                    <a:pt x="2827485" y="2863511"/>
                    <a:pt x="2735583" y="2792240"/>
                  </a:cubicBezTo>
                  <a:cubicBezTo>
                    <a:pt x="2722454" y="2782394"/>
                    <a:pt x="2721985" y="2773954"/>
                    <a:pt x="2727612" y="2759418"/>
                  </a:cubicBezTo>
                  <a:cubicBezTo>
                    <a:pt x="2789036" y="2603747"/>
                    <a:pt x="2849992" y="2448075"/>
                    <a:pt x="2910479" y="2292403"/>
                  </a:cubicBezTo>
                  <a:cubicBezTo>
                    <a:pt x="3099910" y="1807102"/>
                    <a:pt x="3289811" y="1321801"/>
                    <a:pt x="3479242" y="836500"/>
                  </a:cubicBezTo>
                  <a:cubicBezTo>
                    <a:pt x="3540198" y="677546"/>
                    <a:pt x="3601154" y="520937"/>
                    <a:pt x="3662110" y="363859"/>
                  </a:cubicBezTo>
                  <a:cubicBezTo>
                    <a:pt x="3666798" y="352136"/>
                    <a:pt x="3672425" y="346041"/>
                    <a:pt x="3686023" y="344165"/>
                  </a:cubicBezTo>
                  <a:cubicBezTo>
                    <a:pt x="3747916" y="334788"/>
                    <a:pt x="3809341" y="324003"/>
                    <a:pt x="3870766" y="313219"/>
                  </a:cubicBezTo>
                  <a:cubicBezTo>
                    <a:pt x="4002993" y="290712"/>
                    <a:pt x="4134751" y="267736"/>
                    <a:pt x="4266978" y="245698"/>
                  </a:cubicBezTo>
                  <a:cubicBezTo>
                    <a:pt x="4318556" y="237258"/>
                    <a:pt x="4360756" y="198809"/>
                    <a:pt x="4371540" y="148169"/>
                  </a:cubicBezTo>
                  <a:cubicBezTo>
                    <a:pt x="4372947" y="142074"/>
                    <a:pt x="4374823" y="136447"/>
                    <a:pt x="4376698" y="130351"/>
                  </a:cubicBezTo>
                  <a:cubicBezTo>
                    <a:pt x="4376698" y="124725"/>
                    <a:pt x="4376698" y="119098"/>
                    <a:pt x="4376698" y="113471"/>
                  </a:cubicBezTo>
                  <a:cubicBezTo>
                    <a:pt x="4375760" y="111127"/>
                    <a:pt x="4373416" y="108782"/>
                    <a:pt x="4372947" y="105969"/>
                  </a:cubicBezTo>
                  <a:close/>
                  <a:moveTo>
                    <a:pt x="626046" y="1260377"/>
                  </a:moveTo>
                  <a:cubicBezTo>
                    <a:pt x="626046" y="1245841"/>
                    <a:pt x="630266" y="1240683"/>
                    <a:pt x="645740" y="1240683"/>
                  </a:cubicBezTo>
                  <a:cubicBezTo>
                    <a:pt x="749833" y="1238808"/>
                    <a:pt x="853927" y="1236463"/>
                    <a:pt x="958489" y="1234119"/>
                  </a:cubicBezTo>
                  <a:cubicBezTo>
                    <a:pt x="985216" y="1233650"/>
                    <a:pt x="1011943" y="1232243"/>
                    <a:pt x="1038670" y="1230836"/>
                  </a:cubicBezTo>
                  <a:cubicBezTo>
                    <a:pt x="1048516" y="1230367"/>
                    <a:pt x="1052736" y="1234119"/>
                    <a:pt x="1052736" y="1244434"/>
                  </a:cubicBezTo>
                  <a:cubicBezTo>
                    <a:pt x="1052736" y="1369159"/>
                    <a:pt x="1052268" y="1493884"/>
                    <a:pt x="1052736" y="1618608"/>
                  </a:cubicBezTo>
                  <a:cubicBezTo>
                    <a:pt x="1052736" y="1633144"/>
                    <a:pt x="1044296" y="1633613"/>
                    <a:pt x="1033981" y="1633613"/>
                  </a:cubicBezTo>
                  <a:cubicBezTo>
                    <a:pt x="968805" y="1633613"/>
                    <a:pt x="904098" y="1633613"/>
                    <a:pt x="838923" y="1633613"/>
                  </a:cubicBezTo>
                  <a:cubicBezTo>
                    <a:pt x="774685" y="1633613"/>
                    <a:pt x="709978" y="1633144"/>
                    <a:pt x="645740" y="1634082"/>
                  </a:cubicBezTo>
                  <a:cubicBezTo>
                    <a:pt x="630735" y="1634082"/>
                    <a:pt x="626046" y="1629393"/>
                    <a:pt x="626046" y="1614389"/>
                  </a:cubicBezTo>
                  <a:cubicBezTo>
                    <a:pt x="626515" y="1496697"/>
                    <a:pt x="626515" y="1378537"/>
                    <a:pt x="626046" y="1260377"/>
                  </a:cubicBezTo>
                  <a:close/>
                  <a:moveTo>
                    <a:pt x="287039" y="2094532"/>
                  </a:moveTo>
                  <a:cubicBezTo>
                    <a:pt x="274848" y="1991845"/>
                    <a:pt x="262188" y="1889158"/>
                    <a:pt x="249997" y="1786940"/>
                  </a:cubicBezTo>
                  <a:cubicBezTo>
                    <a:pt x="247183" y="1763964"/>
                    <a:pt x="245308" y="1740989"/>
                    <a:pt x="242494" y="1716606"/>
                  </a:cubicBezTo>
                  <a:cubicBezTo>
                    <a:pt x="250934" y="1715669"/>
                    <a:pt x="257499" y="1714731"/>
                    <a:pt x="264532" y="1714731"/>
                  </a:cubicBezTo>
                  <a:cubicBezTo>
                    <a:pt x="350808" y="1714731"/>
                    <a:pt x="436615" y="1714731"/>
                    <a:pt x="522891" y="1714731"/>
                  </a:cubicBezTo>
                  <a:cubicBezTo>
                    <a:pt x="544928" y="1714731"/>
                    <a:pt x="545397" y="1715669"/>
                    <a:pt x="545397" y="1738175"/>
                  </a:cubicBezTo>
                  <a:cubicBezTo>
                    <a:pt x="545397" y="1855398"/>
                    <a:pt x="545397" y="1973089"/>
                    <a:pt x="545397" y="2090312"/>
                  </a:cubicBezTo>
                  <a:cubicBezTo>
                    <a:pt x="545397" y="2112819"/>
                    <a:pt x="545397" y="2112819"/>
                    <a:pt x="522422" y="2112819"/>
                  </a:cubicBezTo>
                  <a:cubicBezTo>
                    <a:pt x="450682" y="2112819"/>
                    <a:pt x="378941" y="2112350"/>
                    <a:pt x="307201" y="2113288"/>
                  </a:cubicBezTo>
                  <a:cubicBezTo>
                    <a:pt x="292666" y="2113288"/>
                    <a:pt x="288446" y="2107192"/>
                    <a:pt x="287039" y="2094532"/>
                  </a:cubicBezTo>
                  <a:close/>
                  <a:moveTo>
                    <a:pt x="545397" y="2465424"/>
                  </a:moveTo>
                  <a:cubicBezTo>
                    <a:pt x="545397" y="2479491"/>
                    <a:pt x="540240" y="2482773"/>
                    <a:pt x="526642" y="2481366"/>
                  </a:cubicBezTo>
                  <a:cubicBezTo>
                    <a:pt x="473657" y="2476677"/>
                    <a:pt x="420204" y="2472457"/>
                    <a:pt x="367219" y="2468237"/>
                  </a:cubicBezTo>
                  <a:cubicBezTo>
                    <a:pt x="366281" y="2468237"/>
                    <a:pt x="364875" y="2468237"/>
                    <a:pt x="363937" y="2468237"/>
                  </a:cubicBezTo>
                  <a:cubicBezTo>
                    <a:pt x="333459" y="2466831"/>
                    <a:pt x="332052" y="2464955"/>
                    <a:pt x="328301" y="2434477"/>
                  </a:cubicBezTo>
                  <a:cubicBezTo>
                    <a:pt x="319392" y="2359455"/>
                    <a:pt x="310483" y="2284432"/>
                    <a:pt x="301575" y="2209879"/>
                  </a:cubicBezTo>
                  <a:cubicBezTo>
                    <a:pt x="301106" y="2206128"/>
                    <a:pt x="301575" y="2201908"/>
                    <a:pt x="301575" y="2195812"/>
                  </a:cubicBezTo>
                  <a:cubicBezTo>
                    <a:pt x="330646" y="2195812"/>
                    <a:pt x="357372" y="2195812"/>
                    <a:pt x="384099" y="2195812"/>
                  </a:cubicBezTo>
                  <a:cubicBezTo>
                    <a:pt x="431926" y="2195812"/>
                    <a:pt x="479753" y="2196281"/>
                    <a:pt x="527580" y="2195343"/>
                  </a:cubicBezTo>
                  <a:cubicBezTo>
                    <a:pt x="540708" y="2195343"/>
                    <a:pt x="545866" y="2199094"/>
                    <a:pt x="545866" y="2212692"/>
                  </a:cubicBezTo>
                  <a:cubicBezTo>
                    <a:pt x="545397" y="2297092"/>
                    <a:pt x="545397" y="2381024"/>
                    <a:pt x="545397" y="2465424"/>
                  </a:cubicBezTo>
                  <a:close/>
                  <a:moveTo>
                    <a:pt x="545397" y="1439961"/>
                  </a:moveTo>
                  <a:cubicBezTo>
                    <a:pt x="545397" y="1497635"/>
                    <a:pt x="544928" y="1555308"/>
                    <a:pt x="545866" y="1612513"/>
                  </a:cubicBezTo>
                  <a:cubicBezTo>
                    <a:pt x="545866" y="1628455"/>
                    <a:pt x="541177" y="1634082"/>
                    <a:pt x="524297" y="1634082"/>
                  </a:cubicBezTo>
                  <a:cubicBezTo>
                    <a:pt x="433802" y="1633144"/>
                    <a:pt x="342837" y="1633144"/>
                    <a:pt x="252341" y="1634082"/>
                  </a:cubicBezTo>
                  <a:cubicBezTo>
                    <a:pt x="234523" y="1634082"/>
                    <a:pt x="230303" y="1627048"/>
                    <a:pt x="228428" y="1611575"/>
                  </a:cubicBezTo>
                  <a:cubicBezTo>
                    <a:pt x="221394" y="1547806"/>
                    <a:pt x="212954" y="1484037"/>
                    <a:pt x="205452" y="1420737"/>
                  </a:cubicBezTo>
                  <a:cubicBezTo>
                    <a:pt x="199356" y="1371503"/>
                    <a:pt x="193261" y="1322739"/>
                    <a:pt x="188103" y="1273505"/>
                  </a:cubicBezTo>
                  <a:cubicBezTo>
                    <a:pt x="185759" y="1251936"/>
                    <a:pt x="186228" y="1251936"/>
                    <a:pt x="208265" y="1251468"/>
                  </a:cubicBezTo>
                  <a:cubicBezTo>
                    <a:pt x="313766" y="1249123"/>
                    <a:pt x="418797" y="1247248"/>
                    <a:pt x="524297" y="1243965"/>
                  </a:cubicBezTo>
                  <a:cubicBezTo>
                    <a:pt x="541177" y="1243496"/>
                    <a:pt x="545866" y="1249123"/>
                    <a:pt x="545397" y="1265065"/>
                  </a:cubicBezTo>
                  <a:cubicBezTo>
                    <a:pt x="544928" y="1323677"/>
                    <a:pt x="545397" y="1381819"/>
                    <a:pt x="545397" y="1439961"/>
                  </a:cubicBezTo>
                  <a:close/>
                  <a:moveTo>
                    <a:pt x="1052736" y="2504811"/>
                  </a:moveTo>
                  <a:cubicBezTo>
                    <a:pt x="1052736" y="2519815"/>
                    <a:pt x="1048047" y="2522160"/>
                    <a:pt x="1033512" y="2520753"/>
                  </a:cubicBezTo>
                  <a:cubicBezTo>
                    <a:pt x="983341" y="2516064"/>
                    <a:pt x="932701" y="2513251"/>
                    <a:pt x="882060" y="2509499"/>
                  </a:cubicBezTo>
                  <a:cubicBezTo>
                    <a:pt x="817822" y="2504342"/>
                    <a:pt x="754053" y="2498715"/>
                    <a:pt x="690284" y="2493088"/>
                  </a:cubicBezTo>
                  <a:cubicBezTo>
                    <a:pt x="675749" y="2491682"/>
                    <a:pt x="660744" y="2488868"/>
                    <a:pt x="646209" y="2489806"/>
                  </a:cubicBezTo>
                  <a:cubicBezTo>
                    <a:pt x="627922" y="2490744"/>
                    <a:pt x="626046" y="2481835"/>
                    <a:pt x="626046" y="2466831"/>
                  </a:cubicBezTo>
                  <a:cubicBezTo>
                    <a:pt x="626515" y="2390870"/>
                    <a:pt x="626046" y="2315379"/>
                    <a:pt x="626046" y="2239419"/>
                  </a:cubicBezTo>
                  <a:cubicBezTo>
                    <a:pt x="626046" y="2230510"/>
                    <a:pt x="626515" y="2221132"/>
                    <a:pt x="626046" y="2212223"/>
                  </a:cubicBezTo>
                  <a:cubicBezTo>
                    <a:pt x="625578" y="2200032"/>
                    <a:pt x="630266" y="2195343"/>
                    <a:pt x="642927" y="2195343"/>
                  </a:cubicBezTo>
                  <a:cubicBezTo>
                    <a:pt x="708571" y="2195812"/>
                    <a:pt x="774216" y="2195812"/>
                    <a:pt x="839391" y="2195812"/>
                  </a:cubicBezTo>
                  <a:cubicBezTo>
                    <a:pt x="904567" y="2195812"/>
                    <a:pt x="969274" y="2196281"/>
                    <a:pt x="1034450" y="2195343"/>
                  </a:cubicBezTo>
                  <a:cubicBezTo>
                    <a:pt x="1047579" y="2195343"/>
                    <a:pt x="1052268" y="2198625"/>
                    <a:pt x="1052268" y="2212223"/>
                  </a:cubicBezTo>
                  <a:cubicBezTo>
                    <a:pt x="1052268" y="2309752"/>
                    <a:pt x="1052268" y="2407282"/>
                    <a:pt x="1052736" y="2504811"/>
                  </a:cubicBezTo>
                  <a:close/>
                  <a:moveTo>
                    <a:pt x="1052736" y="2095470"/>
                  </a:moveTo>
                  <a:cubicBezTo>
                    <a:pt x="1052736" y="2109068"/>
                    <a:pt x="1048516" y="2113288"/>
                    <a:pt x="1035387" y="2112819"/>
                  </a:cubicBezTo>
                  <a:cubicBezTo>
                    <a:pt x="970212" y="2112350"/>
                    <a:pt x="905505" y="2112350"/>
                    <a:pt x="840329" y="2112350"/>
                  </a:cubicBezTo>
                  <a:cubicBezTo>
                    <a:pt x="776091" y="2112350"/>
                    <a:pt x="711384" y="2111881"/>
                    <a:pt x="647147" y="2112819"/>
                  </a:cubicBezTo>
                  <a:cubicBezTo>
                    <a:pt x="632142" y="2112819"/>
                    <a:pt x="626046" y="2109068"/>
                    <a:pt x="626046" y="2093125"/>
                  </a:cubicBezTo>
                  <a:cubicBezTo>
                    <a:pt x="626515" y="1973558"/>
                    <a:pt x="626515" y="1853522"/>
                    <a:pt x="626046" y="1733955"/>
                  </a:cubicBezTo>
                  <a:cubicBezTo>
                    <a:pt x="626046" y="1718951"/>
                    <a:pt x="631204" y="1714262"/>
                    <a:pt x="645740" y="1714262"/>
                  </a:cubicBezTo>
                  <a:cubicBezTo>
                    <a:pt x="775153" y="1714731"/>
                    <a:pt x="904567" y="1714731"/>
                    <a:pt x="1033981" y="1714262"/>
                  </a:cubicBezTo>
                  <a:cubicBezTo>
                    <a:pt x="1047579" y="1714262"/>
                    <a:pt x="1052736" y="1718013"/>
                    <a:pt x="1052736" y="1733018"/>
                  </a:cubicBezTo>
                  <a:cubicBezTo>
                    <a:pt x="1052268" y="1853991"/>
                    <a:pt x="1052268" y="1974965"/>
                    <a:pt x="1052736" y="2095470"/>
                  </a:cubicBezTo>
                  <a:close/>
                  <a:moveTo>
                    <a:pt x="1135261" y="1246779"/>
                  </a:moveTo>
                  <a:cubicBezTo>
                    <a:pt x="1135261" y="1231305"/>
                    <a:pt x="1140419" y="1227554"/>
                    <a:pt x="1154954" y="1227554"/>
                  </a:cubicBezTo>
                  <a:cubicBezTo>
                    <a:pt x="1224350" y="1227085"/>
                    <a:pt x="1294215" y="1225679"/>
                    <a:pt x="1363610" y="1223803"/>
                  </a:cubicBezTo>
                  <a:cubicBezTo>
                    <a:pt x="1419877" y="1222396"/>
                    <a:pt x="1476144" y="1220052"/>
                    <a:pt x="1532880" y="1217708"/>
                  </a:cubicBezTo>
                  <a:cubicBezTo>
                    <a:pt x="1559607" y="1216770"/>
                    <a:pt x="1559607" y="1216770"/>
                    <a:pt x="1559607" y="1242559"/>
                  </a:cubicBezTo>
                  <a:cubicBezTo>
                    <a:pt x="1559607" y="1366346"/>
                    <a:pt x="1559138" y="1490133"/>
                    <a:pt x="1560076" y="1613920"/>
                  </a:cubicBezTo>
                  <a:cubicBezTo>
                    <a:pt x="1560076" y="1629862"/>
                    <a:pt x="1555387" y="1634551"/>
                    <a:pt x="1539913" y="1634082"/>
                  </a:cubicBezTo>
                  <a:cubicBezTo>
                    <a:pt x="1476144" y="1633144"/>
                    <a:pt x="1412375" y="1633613"/>
                    <a:pt x="1348137" y="1633613"/>
                  </a:cubicBezTo>
                  <a:cubicBezTo>
                    <a:pt x="1283899" y="1633613"/>
                    <a:pt x="1219192" y="1633144"/>
                    <a:pt x="1154954" y="1634082"/>
                  </a:cubicBezTo>
                  <a:cubicBezTo>
                    <a:pt x="1139950" y="1634082"/>
                    <a:pt x="1135730" y="1629393"/>
                    <a:pt x="1135730" y="1614389"/>
                  </a:cubicBezTo>
                  <a:cubicBezTo>
                    <a:pt x="1135730" y="1492008"/>
                    <a:pt x="1135730" y="1369159"/>
                    <a:pt x="1135261" y="1246779"/>
                  </a:cubicBezTo>
                  <a:close/>
                  <a:moveTo>
                    <a:pt x="1558200" y="2562015"/>
                  </a:moveTo>
                  <a:cubicBezTo>
                    <a:pt x="1529598" y="2560140"/>
                    <a:pt x="1501933" y="2558733"/>
                    <a:pt x="1474269" y="2556858"/>
                  </a:cubicBezTo>
                  <a:cubicBezTo>
                    <a:pt x="1438633" y="2554044"/>
                    <a:pt x="1402997" y="2550762"/>
                    <a:pt x="1367362" y="2547949"/>
                  </a:cubicBezTo>
                  <a:cubicBezTo>
                    <a:pt x="1293746" y="2541853"/>
                    <a:pt x="1220130" y="2536226"/>
                    <a:pt x="1146514" y="2530600"/>
                  </a:cubicBezTo>
                  <a:cubicBezTo>
                    <a:pt x="1135730" y="2529662"/>
                    <a:pt x="1135261" y="2523566"/>
                    <a:pt x="1135261" y="2515595"/>
                  </a:cubicBezTo>
                  <a:cubicBezTo>
                    <a:pt x="1135261" y="2479022"/>
                    <a:pt x="1135261" y="2442448"/>
                    <a:pt x="1135261" y="2406344"/>
                  </a:cubicBezTo>
                  <a:cubicBezTo>
                    <a:pt x="1135261" y="2342106"/>
                    <a:pt x="1135261" y="2277399"/>
                    <a:pt x="1135261" y="2213161"/>
                  </a:cubicBezTo>
                  <a:cubicBezTo>
                    <a:pt x="1135261" y="2203314"/>
                    <a:pt x="1135261" y="2195812"/>
                    <a:pt x="1149328" y="2195812"/>
                  </a:cubicBezTo>
                  <a:cubicBezTo>
                    <a:pt x="1282493" y="2196281"/>
                    <a:pt x="1416126" y="2196281"/>
                    <a:pt x="1549291" y="2196281"/>
                  </a:cubicBezTo>
                  <a:cubicBezTo>
                    <a:pt x="1551635" y="2196281"/>
                    <a:pt x="1553980" y="2196750"/>
                    <a:pt x="1558200" y="2197219"/>
                  </a:cubicBezTo>
                  <a:cubicBezTo>
                    <a:pt x="1558200" y="2318661"/>
                    <a:pt x="1558200" y="2439166"/>
                    <a:pt x="1558200" y="2562015"/>
                  </a:cubicBezTo>
                  <a:close/>
                  <a:moveTo>
                    <a:pt x="1540382" y="2113288"/>
                  </a:moveTo>
                  <a:cubicBezTo>
                    <a:pt x="1411437" y="2112819"/>
                    <a:pt x="1282493" y="2112819"/>
                    <a:pt x="1154017" y="2113288"/>
                  </a:cubicBezTo>
                  <a:cubicBezTo>
                    <a:pt x="1139950" y="2113288"/>
                    <a:pt x="1135261" y="2110005"/>
                    <a:pt x="1135261" y="2095470"/>
                  </a:cubicBezTo>
                  <a:cubicBezTo>
                    <a:pt x="1135730" y="1974496"/>
                    <a:pt x="1135730" y="1853522"/>
                    <a:pt x="1135261" y="1733018"/>
                  </a:cubicBezTo>
                  <a:cubicBezTo>
                    <a:pt x="1135261" y="1719420"/>
                    <a:pt x="1139950" y="1715200"/>
                    <a:pt x="1152610" y="1715200"/>
                  </a:cubicBezTo>
                  <a:cubicBezTo>
                    <a:pt x="1282493" y="1715200"/>
                    <a:pt x="1412844" y="1715200"/>
                    <a:pt x="1542727" y="1715200"/>
                  </a:cubicBezTo>
                  <a:cubicBezTo>
                    <a:pt x="1547884" y="1715200"/>
                    <a:pt x="1552573" y="1716606"/>
                    <a:pt x="1559138" y="1717544"/>
                  </a:cubicBezTo>
                  <a:cubicBezTo>
                    <a:pt x="1559138" y="1724109"/>
                    <a:pt x="1559138" y="1729735"/>
                    <a:pt x="1559138" y="1735362"/>
                  </a:cubicBezTo>
                  <a:cubicBezTo>
                    <a:pt x="1559138" y="1854929"/>
                    <a:pt x="1558669" y="1974965"/>
                    <a:pt x="1559607" y="2094532"/>
                  </a:cubicBezTo>
                  <a:cubicBezTo>
                    <a:pt x="1559607" y="2109068"/>
                    <a:pt x="1555387" y="2113288"/>
                    <a:pt x="1540382" y="2113288"/>
                  </a:cubicBezTo>
                  <a:close/>
                  <a:moveTo>
                    <a:pt x="1641662" y="1733487"/>
                  </a:moveTo>
                  <a:cubicBezTo>
                    <a:pt x="1641662" y="1718951"/>
                    <a:pt x="1646820" y="1714731"/>
                    <a:pt x="1660418" y="1714731"/>
                  </a:cubicBezTo>
                  <a:cubicBezTo>
                    <a:pt x="1790300" y="1715200"/>
                    <a:pt x="1920652" y="1715200"/>
                    <a:pt x="2050534" y="1714731"/>
                  </a:cubicBezTo>
                  <a:cubicBezTo>
                    <a:pt x="2064601" y="1714731"/>
                    <a:pt x="2068821" y="1720358"/>
                    <a:pt x="2068821" y="1733955"/>
                  </a:cubicBezTo>
                  <a:cubicBezTo>
                    <a:pt x="2068352" y="1854460"/>
                    <a:pt x="2068352" y="1974496"/>
                    <a:pt x="2068821" y="2095001"/>
                  </a:cubicBezTo>
                  <a:cubicBezTo>
                    <a:pt x="2068821" y="2109536"/>
                    <a:pt x="2064132" y="2113288"/>
                    <a:pt x="2050066" y="2113288"/>
                  </a:cubicBezTo>
                  <a:cubicBezTo>
                    <a:pt x="1984890" y="2112819"/>
                    <a:pt x="1920183" y="2112819"/>
                    <a:pt x="1855007" y="2112819"/>
                  </a:cubicBezTo>
                  <a:cubicBezTo>
                    <a:pt x="1790769" y="2112819"/>
                    <a:pt x="1726063" y="2112350"/>
                    <a:pt x="1661825" y="2113288"/>
                  </a:cubicBezTo>
                  <a:cubicBezTo>
                    <a:pt x="1647758" y="2113288"/>
                    <a:pt x="1641662" y="2110474"/>
                    <a:pt x="1641662" y="2094532"/>
                  </a:cubicBezTo>
                  <a:cubicBezTo>
                    <a:pt x="1642131" y="1974027"/>
                    <a:pt x="1642131" y="1853522"/>
                    <a:pt x="1641662" y="1733487"/>
                  </a:cubicBezTo>
                  <a:close/>
                  <a:moveTo>
                    <a:pt x="2049128" y="2602340"/>
                  </a:moveTo>
                  <a:cubicBezTo>
                    <a:pt x="1997550" y="2597651"/>
                    <a:pt x="1945972" y="2593431"/>
                    <a:pt x="1894394" y="2589211"/>
                  </a:cubicBezTo>
                  <a:cubicBezTo>
                    <a:pt x="1847505" y="2585460"/>
                    <a:pt x="1800147" y="2581709"/>
                    <a:pt x="1753258" y="2577958"/>
                  </a:cubicBezTo>
                  <a:cubicBezTo>
                    <a:pt x="1720436" y="2575613"/>
                    <a:pt x="1687614" y="2572800"/>
                    <a:pt x="1654791" y="2570924"/>
                  </a:cubicBezTo>
                  <a:cubicBezTo>
                    <a:pt x="1641193" y="2569986"/>
                    <a:pt x="1642131" y="2561077"/>
                    <a:pt x="1642131" y="2551700"/>
                  </a:cubicBezTo>
                  <a:cubicBezTo>
                    <a:pt x="1642131" y="2484648"/>
                    <a:pt x="1642131" y="2417128"/>
                    <a:pt x="1642131" y="2350077"/>
                  </a:cubicBezTo>
                  <a:cubicBezTo>
                    <a:pt x="1642131" y="2305064"/>
                    <a:pt x="1642600" y="2260050"/>
                    <a:pt x="1641662" y="2215037"/>
                  </a:cubicBezTo>
                  <a:cubicBezTo>
                    <a:pt x="1641193" y="2200501"/>
                    <a:pt x="1645413" y="2195343"/>
                    <a:pt x="1660887" y="2195343"/>
                  </a:cubicBezTo>
                  <a:cubicBezTo>
                    <a:pt x="1726063" y="2196281"/>
                    <a:pt x="1790769" y="2195812"/>
                    <a:pt x="1855945" y="2195812"/>
                  </a:cubicBezTo>
                  <a:cubicBezTo>
                    <a:pt x="1920183" y="2195812"/>
                    <a:pt x="1984890" y="2196281"/>
                    <a:pt x="2049128" y="2195343"/>
                  </a:cubicBezTo>
                  <a:cubicBezTo>
                    <a:pt x="2063663" y="2195343"/>
                    <a:pt x="2068821" y="2198625"/>
                    <a:pt x="2068821" y="2214099"/>
                  </a:cubicBezTo>
                  <a:cubicBezTo>
                    <a:pt x="2068352" y="2337417"/>
                    <a:pt x="2068352" y="2460266"/>
                    <a:pt x="2068821" y="2583584"/>
                  </a:cubicBezTo>
                  <a:cubicBezTo>
                    <a:pt x="2068821" y="2599058"/>
                    <a:pt x="2064132" y="2603747"/>
                    <a:pt x="2049128" y="2602340"/>
                  </a:cubicBezTo>
                  <a:close/>
                  <a:moveTo>
                    <a:pt x="2048659" y="1634082"/>
                  </a:moveTo>
                  <a:cubicBezTo>
                    <a:pt x="1919714" y="1633613"/>
                    <a:pt x="1791238" y="1633613"/>
                    <a:pt x="1662293" y="1634082"/>
                  </a:cubicBezTo>
                  <a:cubicBezTo>
                    <a:pt x="1646351" y="1634082"/>
                    <a:pt x="1642131" y="1628924"/>
                    <a:pt x="1642131" y="1613451"/>
                  </a:cubicBezTo>
                  <a:cubicBezTo>
                    <a:pt x="1642600" y="1487319"/>
                    <a:pt x="1642600" y="1361657"/>
                    <a:pt x="1642131" y="1235525"/>
                  </a:cubicBezTo>
                  <a:cubicBezTo>
                    <a:pt x="1642131" y="1219114"/>
                    <a:pt x="1648696" y="1214894"/>
                    <a:pt x="1662762" y="1214894"/>
                  </a:cubicBezTo>
                  <a:cubicBezTo>
                    <a:pt x="1708245" y="1213956"/>
                    <a:pt x="1753727" y="1212550"/>
                    <a:pt x="1799209" y="1211612"/>
                  </a:cubicBezTo>
                  <a:cubicBezTo>
                    <a:pt x="1884547" y="1209736"/>
                    <a:pt x="1969885" y="1208330"/>
                    <a:pt x="2055692" y="1205985"/>
                  </a:cubicBezTo>
                  <a:cubicBezTo>
                    <a:pt x="2068821" y="1205516"/>
                    <a:pt x="2068821" y="1213019"/>
                    <a:pt x="2068821" y="1222396"/>
                  </a:cubicBezTo>
                  <a:cubicBezTo>
                    <a:pt x="2068821" y="1288510"/>
                    <a:pt x="2068821" y="1354623"/>
                    <a:pt x="2068821" y="1420737"/>
                  </a:cubicBezTo>
                  <a:cubicBezTo>
                    <a:pt x="2068821" y="1484975"/>
                    <a:pt x="2068352" y="1549682"/>
                    <a:pt x="2069290" y="1613920"/>
                  </a:cubicBezTo>
                  <a:cubicBezTo>
                    <a:pt x="2069290" y="1629393"/>
                    <a:pt x="2064132" y="1634082"/>
                    <a:pt x="2048659" y="1634082"/>
                  </a:cubicBezTo>
                  <a:close/>
                  <a:moveTo>
                    <a:pt x="2575691" y="2092187"/>
                  </a:moveTo>
                  <a:cubicBezTo>
                    <a:pt x="2575691" y="2108599"/>
                    <a:pt x="2571471" y="2113288"/>
                    <a:pt x="2555060" y="2113288"/>
                  </a:cubicBezTo>
                  <a:cubicBezTo>
                    <a:pt x="2427522" y="2112819"/>
                    <a:pt x="2299515" y="2112819"/>
                    <a:pt x="2171977" y="2112819"/>
                  </a:cubicBezTo>
                  <a:cubicBezTo>
                    <a:pt x="2166350" y="2112819"/>
                    <a:pt x="2160724" y="2112819"/>
                    <a:pt x="2153690" y="2112819"/>
                  </a:cubicBezTo>
                  <a:cubicBezTo>
                    <a:pt x="2153690" y="1980592"/>
                    <a:pt x="2153690" y="1849771"/>
                    <a:pt x="2153690" y="1717075"/>
                  </a:cubicBezTo>
                  <a:cubicBezTo>
                    <a:pt x="2293420" y="1717075"/>
                    <a:pt x="2433618" y="1717075"/>
                    <a:pt x="2575691" y="1717075"/>
                  </a:cubicBezTo>
                  <a:cubicBezTo>
                    <a:pt x="2575691" y="1723640"/>
                    <a:pt x="2575691" y="1729267"/>
                    <a:pt x="2575691" y="1734893"/>
                  </a:cubicBezTo>
                  <a:cubicBezTo>
                    <a:pt x="2575223" y="1853991"/>
                    <a:pt x="2574753" y="1973089"/>
                    <a:pt x="2575691" y="2092187"/>
                  </a:cubicBezTo>
                  <a:close/>
                  <a:moveTo>
                    <a:pt x="2151815" y="1215363"/>
                  </a:moveTo>
                  <a:cubicBezTo>
                    <a:pt x="2151815" y="1212550"/>
                    <a:pt x="2152284" y="1209736"/>
                    <a:pt x="2152753" y="1204110"/>
                  </a:cubicBezTo>
                  <a:cubicBezTo>
                    <a:pt x="2196359" y="1202703"/>
                    <a:pt x="2239028" y="1201296"/>
                    <a:pt x="2281697" y="1200359"/>
                  </a:cubicBezTo>
                  <a:cubicBezTo>
                    <a:pt x="2372662" y="1198014"/>
                    <a:pt x="2463627" y="1196139"/>
                    <a:pt x="2555060" y="1193325"/>
                  </a:cubicBezTo>
                  <a:cubicBezTo>
                    <a:pt x="2571471" y="1192856"/>
                    <a:pt x="2576160" y="1197545"/>
                    <a:pt x="2576160" y="1213956"/>
                  </a:cubicBezTo>
                  <a:cubicBezTo>
                    <a:pt x="2575691" y="1347121"/>
                    <a:pt x="2575691" y="1480755"/>
                    <a:pt x="2576160" y="1613920"/>
                  </a:cubicBezTo>
                  <a:cubicBezTo>
                    <a:pt x="2576160" y="1629393"/>
                    <a:pt x="2571940" y="1634551"/>
                    <a:pt x="2555998" y="1634551"/>
                  </a:cubicBezTo>
                  <a:cubicBezTo>
                    <a:pt x="2427991" y="1634082"/>
                    <a:pt x="2299515" y="1634082"/>
                    <a:pt x="2171508" y="1634082"/>
                  </a:cubicBezTo>
                  <a:cubicBezTo>
                    <a:pt x="2160724" y="1634082"/>
                    <a:pt x="2151815" y="1635020"/>
                    <a:pt x="2151815" y="1618608"/>
                  </a:cubicBezTo>
                  <a:cubicBezTo>
                    <a:pt x="2151815" y="1484037"/>
                    <a:pt x="2151815" y="1349466"/>
                    <a:pt x="2151815" y="1215363"/>
                  </a:cubicBezTo>
                  <a:close/>
                  <a:moveTo>
                    <a:pt x="2575223" y="2425099"/>
                  </a:moveTo>
                  <a:cubicBezTo>
                    <a:pt x="2575223" y="2432133"/>
                    <a:pt x="2574285" y="2440104"/>
                    <a:pt x="2571940" y="2446668"/>
                  </a:cubicBezTo>
                  <a:cubicBezTo>
                    <a:pt x="2548027" y="2508562"/>
                    <a:pt x="2524113" y="2570455"/>
                    <a:pt x="2499731" y="2632818"/>
                  </a:cubicBezTo>
                  <a:cubicBezTo>
                    <a:pt x="2498324" y="2636100"/>
                    <a:pt x="2496449" y="2638913"/>
                    <a:pt x="2496918" y="2638444"/>
                  </a:cubicBezTo>
                  <a:cubicBezTo>
                    <a:pt x="2429867" y="2632818"/>
                    <a:pt x="2365160" y="2627660"/>
                    <a:pt x="2300453" y="2622502"/>
                  </a:cubicBezTo>
                  <a:cubicBezTo>
                    <a:pt x="2256377" y="2618751"/>
                    <a:pt x="2212302" y="2615469"/>
                    <a:pt x="2167757" y="2612187"/>
                  </a:cubicBezTo>
                  <a:cubicBezTo>
                    <a:pt x="2156973" y="2611249"/>
                    <a:pt x="2151815" y="2607966"/>
                    <a:pt x="2151815" y="2595775"/>
                  </a:cubicBezTo>
                  <a:cubicBezTo>
                    <a:pt x="2152284" y="2466831"/>
                    <a:pt x="2152284" y="2338355"/>
                    <a:pt x="2152284" y="2209410"/>
                  </a:cubicBezTo>
                  <a:cubicBezTo>
                    <a:pt x="2152284" y="2205659"/>
                    <a:pt x="2152753" y="2201908"/>
                    <a:pt x="2153221" y="2196750"/>
                  </a:cubicBezTo>
                  <a:cubicBezTo>
                    <a:pt x="2160255" y="2196281"/>
                    <a:pt x="2166350" y="2195812"/>
                    <a:pt x="2172446" y="2195812"/>
                  </a:cubicBezTo>
                  <a:cubicBezTo>
                    <a:pt x="2299984" y="2195812"/>
                    <a:pt x="2427522" y="2196281"/>
                    <a:pt x="2555529" y="2195343"/>
                  </a:cubicBezTo>
                  <a:cubicBezTo>
                    <a:pt x="2572409" y="2195343"/>
                    <a:pt x="2576160" y="2200501"/>
                    <a:pt x="2576160" y="2216443"/>
                  </a:cubicBezTo>
                  <a:cubicBezTo>
                    <a:pt x="2574753" y="2285839"/>
                    <a:pt x="2575223" y="2355704"/>
                    <a:pt x="2575223" y="2425099"/>
                  </a:cubicBezTo>
                  <a:close/>
                  <a:moveTo>
                    <a:pt x="679500" y="3940083"/>
                  </a:moveTo>
                  <a:cubicBezTo>
                    <a:pt x="679969" y="4021670"/>
                    <a:pt x="611980" y="4090128"/>
                    <a:pt x="529455" y="4090597"/>
                  </a:cubicBezTo>
                  <a:cubicBezTo>
                    <a:pt x="446462" y="4090597"/>
                    <a:pt x="379410" y="4024483"/>
                    <a:pt x="379410" y="3941490"/>
                  </a:cubicBezTo>
                  <a:cubicBezTo>
                    <a:pt x="378472" y="3865530"/>
                    <a:pt x="436615" y="3792852"/>
                    <a:pt x="528517" y="3790976"/>
                  </a:cubicBezTo>
                  <a:cubicBezTo>
                    <a:pt x="610104" y="3788632"/>
                    <a:pt x="679031" y="3858027"/>
                    <a:pt x="679500" y="3940083"/>
                  </a:cubicBezTo>
                  <a:close/>
                  <a:moveTo>
                    <a:pt x="3060992" y="3941021"/>
                  </a:moveTo>
                  <a:cubicBezTo>
                    <a:pt x="3060992" y="4023077"/>
                    <a:pt x="2993003" y="4090597"/>
                    <a:pt x="2910010" y="4090128"/>
                  </a:cubicBezTo>
                  <a:cubicBezTo>
                    <a:pt x="2827017" y="4090128"/>
                    <a:pt x="2760434" y="4023077"/>
                    <a:pt x="2760434" y="3940083"/>
                  </a:cubicBezTo>
                  <a:cubicBezTo>
                    <a:pt x="2761372" y="3859903"/>
                    <a:pt x="2822328" y="3791914"/>
                    <a:pt x="2910948" y="3790507"/>
                  </a:cubicBezTo>
                  <a:cubicBezTo>
                    <a:pt x="2993003" y="3789569"/>
                    <a:pt x="3060992" y="3858965"/>
                    <a:pt x="3060992" y="3941021"/>
                  </a:cubicBezTo>
                  <a:close/>
                  <a:moveTo>
                    <a:pt x="2842021" y="1755056"/>
                  </a:moveTo>
                  <a:cubicBezTo>
                    <a:pt x="2797476" y="1868996"/>
                    <a:pt x="2753401" y="1982467"/>
                    <a:pt x="2708856" y="2096407"/>
                  </a:cubicBezTo>
                  <a:cubicBezTo>
                    <a:pt x="2703698" y="2110005"/>
                    <a:pt x="2674158" y="2119852"/>
                    <a:pt x="2661967" y="2110943"/>
                  </a:cubicBezTo>
                  <a:cubicBezTo>
                    <a:pt x="2659154" y="2109068"/>
                    <a:pt x="2658216" y="2102972"/>
                    <a:pt x="2658216" y="2098752"/>
                  </a:cubicBezTo>
                  <a:cubicBezTo>
                    <a:pt x="2658216" y="1974965"/>
                    <a:pt x="2657747" y="1851647"/>
                    <a:pt x="2658685" y="1727860"/>
                  </a:cubicBezTo>
                  <a:cubicBezTo>
                    <a:pt x="2658685" y="1723171"/>
                    <a:pt x="2665718" y="1715200"/>
                    <a:pt x="2669469" y="1715200"/>
                  </a:cubicBezTo>
                  <a:cubicBezTo>
                    <a:pt x="2729018" y="1714731"/>
                    <a:pt x="2789036" y="1714731"/>
                    <a:pt x="2849054" y="1715200"/>
                  </a:cubicBezTo>
                  <a:cubicBezTo>
                    <a:pt x="2850930" y="1715200"/>
                    <a:pt x="2853274" y="1716606"/>
                    <a:pt x="2856557" y="1718013"/>
                  </a:cubicBezTo>
                  <a:cubicBezTo>
                    <a:pt x="2851399" y="1731142"/>
                    <a:pt x="2846710" y="1743333"/>
                    <a:pt x="2842021" y="1755056"/>
                  </a:cubicBezTo>
                  <a:close/>
                  <a:moveTo>
                    <a:pt x="3046457" y="1231774"/>
                  </a:moveTo>
                  <a:cubicBezTo>
                    <a:pt x="2997224" y="1358375"/>
                    <a:pt x="2947521" y="1484975"/>
                    <a:pt x="2898757" y="1612044"/>
                  </a:cubicBezTo>
                  <a:cubicBezTo>
                    <a:pt x="2892661" y="1628455"/>
                    <a:pt x="2885159" y="1634551"/>
                    <a:pt x="2866872" y="1634551"/>
                  </a:cubicBezTo>
                  <a:cubicBezTo>
                    <a:pt x="2804041" y="1633144"/>
                    <a:pt x="2741209" y="1633613"/>
                    <a:pt x="2678847" y="1634551"/>
                  </a:cubicBezTo>
                  <a:cubicBezTo>
                    <a:pt x="2663843" y="1634551"/>
                    <a:pt x="2658216" y="1630800"/>
                    <a:pt x="2658216" y="1614389"/>
                  </a:cubicBezTo>
                  <a:cubicBezTo>
                    <a:pt x="2658685" y="1479817"/>
                    <a:pt x="2658685" y="1345246"/>
                    <a:pt x="2658216" y="1210674"/>
                  </a:cubicBezTo>
                  <a:cubicBezTo>
                    <a:pt x="2658216" y="1195201"/>
                    <a:pt x="2662436" y="1190512"/>
                    <a:pt x="2678378" y="1190043"/>
                  </a:cubicBezTo>
                  <a:cubicBezTo>
                    <a:pt x="2789036" y="1188167"/>
                    <a:pt x="2899225" y="1185823"/>
                    <a:pt x="3009884" y="1183010"/>
                  </a:cubicBezTo>
                  <a:cubicBezTo>
                    <a:pt x="3027232" y="1182541"/>
                    <a:pt x="3044581" y="1181134"/>
                    <a:pt x="3066619" y="1179727"/>
                  </a:cubicBezTo>
                  <a:cubicBezTo>
                    <a:pt x="3058648" y="1200359"/>
                    <a:pt x="3052553" y="1215832"/>
                    <a:pt x="3046457" y="1231774"/>
                  </a:cubicBezTo>
                  <a:close/>
                </a:path>
              </a:pathLst>
            </a:custGeom>
            <a:grpFill/>
            <a:ln w="46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96BC6264-84D5-4512-9D21-DA06510EFECB}"/>
                </a:ext>
              </a:extLst>
            </p:cNvPr>
            <p:cNvSpPr/>
            <p:nvPr/>
          </p:nvSpPr>
          <p:spPr>
            <a:xfrm>
              <a:off x="9384139" y="3721295"/>
              <a:ext cx="154734" cy="150045"/>
            </a:xfrm>
            <a:custGeom>
              <a:avLst/>
              <a:gdLst>
                <a:gd name="connsiteX0" fmla="*/ 6 w 154733"/>
                <a:gd name="connsiteY0" fmla="*/ 78323 h 150044"/>
                <a:gd name="connsiteX1" fmla="*/ 79248 w 154733"/>
                <a:gd name="connsiteY1" fmla="*/ 154283 h 150044"/>
                <a:gd name="connsiteX2" fmla="*/ 154739 w 154733"/>
                <a:gd name="connsiteY2" fmla="*/ 76916 h 150044"/>
                <a:gd name="connsiteX3" fmla="*/ 77841 w 154733"/>
                <a:gd name="connsiteY3" fmla="*/ 18 h 150044"/>
                <a:gd name="connsiteX4" fmla="*/ 6 w 154733"/>
                <a:gd name="connsiteY4" fmla="*/ 78323 h 150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733" h="150044">
                  <a:moveTo>
                    <a:pt x="6" y="78323"/>
                  </a:moveTo>
                  <a:cubicBezTo>
                    <a:pt x="6" y="127556"/>
                    <a:pt x="38455" y="155690"/>
                    <a:pt x="79248" y="154283"/>
                  </a:cubicBezTo>
                  <a:cubicBezTo>
                    <a:pt x="123324" y="152876"/>
                    <a:pt x="155208" y="120992"/>
                    <a:pt x="154739" y="76916"/>
                  </a:cubicBezTo>
                  <a:cubicBezTo>
                    <a:pt x="155208" y="34716"/>
                    <a:pt x="123324" y="-920"/>
                    <a:pt x="77841" y="18"/>
                  </a:cubicBezTo>
                  <a:cubicBezTo>
                    <a:pt x="27670" y="956"/>
                    <a:pt x="-463" y="34247"/>
                    <a:pt x="6" y="78323"/>
                  </a:cubicBezTo>
                  <a:close/>
                </a:path>
              </a:pathLst>
            </a:custGeom>
            <a:grpFill/>
            <a:ln w="46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8D1ED557-AA4D-4267-B864-0D6273DF336E}"/>
                </a:ext>
              </a:extLst>
            </p:cNvPr>
            <p:cNvSpPr/>
            <p:nvPr/>
          </p:nvSpPr>
          <p:spPr>
            <a:xfrm>
              <a:off x="7001696" y="3720806"/>
              <a:ext cx="154734" cy="154734"/>
            </a:xfrm>
            <a:custGeom>
              <a:avLst/>
              <a:gdLst>
                <a:gd name="connsiteX0" fmla="*/ 77854 w 154733"/>
                <a:gd name="connsiteY0" fmla="*/ 39 h 154733"/>
                <a:gd name="connsiteX1" fmla="*/ 18 w 154733"/>
                <a:gd name="connsiteY1" fmla="*/ 77406 h 154733"/>
                <a:gd name="connsiteX2" fmla="*/ 76916 w 154733"/>
                <a:gd name="connsiteY2" fmla="*/ 154773 h 154733"/>
                <a:gd name="connsiteX3" fmla="*/ 155221 w 154733"/>
                <a:gd name="connsiteY3" fmla="*/ 78344 h 154733"/>
                <a:gd name="connsiteX4" fmla="*/ 77854 w 154733"/>
                <a:gd name="connsiteY4" fmla="*/ 39 h 154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733" h="154733">
                  <a:moveTo>
                    <a:pt x="77854" y="39"/>
                  </a:moveTo>
                  <a:cubicBezTo>
                    <a:pt x="36592" y="-1368"/>
                    <a:pt x="487" y="35674"/>
                    <a:pt x="18" y="77406"/>
                  </a:cubicBezTo>
                  <a:cubicBezTo>
                    <a:pt x="-920" y="119137"/>
                    <a:pt x="34716" y="154303"/>
                    <a:pt x="76916" y="154773"/>
                  </a:cubicBezTo>
                  <a:cubicBezTo>
                    <a:pt x="122398" y="155241"/>
                    <a:pt x="155221" y="123357"/>
                    <a:pt x="155221" y="78344"/>
                  </a:cubicBezTo>
                  <a:cubicBezTo>
                    <a:pt x="157096" y="37550"/>
                    <a:pt x="125681" y="1445"/>
                    <a:pt x="77854" y="39"/>
                  </a:cubicBezTo>
                  <a:close/>
                </a:path>
              </a:pathLst>
            </a:custGeom>
            <a:grpFill/>
            <a:ln w="46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5" name="TextBox 54">
            <a:extLst>
              <a:ext uri="{FF2B5EF4-FFF2-40B4-BE49-F238E27FC236}">
                <a16:creationId xmlns:a16="http://schemas.microsoft.com/office/drawing/2014/main" id="{CBBD444C-9C30-4714-80C3-0D9E12ADD8EE}"/>
              </a:ext>
            </a:extLst>
          </p:cNvPr>
          <p:cNvSpPr txBox="1"/>
          <p:nvPr/>
        </p:nvSpPr>
        <p:spPr>
          <a:xfrm>
            <a:off x="8502460" y="3669725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Simple Portfolio Presentation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FE440E66-AB48-4D9A-84B8-2331BBB79F29}"/>
              </a:ext>
            </a:extLst>
          </p:cNvPr>
          <p:cNvSpPr txBox="1"/>
          <p:nvPr/>
        </p:nvSpPr>
        <p:spPr>
          <a:xfrm>
            <a:off x="8502460" y="3990885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Presentation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77BB3133-CF2E-471F-A445-2B65D82B5234}"/>
              </a:ext>
            </a:extLst>
          </p:cNvPr>
          <p:cNvSpPr txBox="1"/>
          <p:nvPr/>
        </p:nvSpPr>
        <p:spPr>
          <a:xfrm>
            <a:off x="8502460" y="4954365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Portfolio Presentation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8384C4C8-7D70-4B3A-8BF4-57F989481239}"/>
              </a:ext>
            </a:extLst>
          </p:cNvPr>
          <p:cNvSpPr txBox="1"/>
          <p:nvPr/>
        </p:nvSpPr>
        <p:spPr>
          <a:xfrm>
            <a:off x="8502460" y="4633205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Simple Portfolio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9A111D9A-A0E6-4FD8-9745-72BB906400B4}"/>
              </a:ext>
            </a:extLst>
          </p:cNvPr>
          <p:cNvSpPr txBox="1"/>
          <p:nvPr/>
        </p:nvSpPr>
        <p:spPr>
          <a:xfrm>
            <a:off x="8502460" y="4312045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Portfolio</a:t>
            </a: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31A60705-0278-43E8-901D-EE35826472F0}"/>
              </a:ext>
            </a:extLst>
          </p:cNvPr>
          <p:cNvSpPr txBox="1"/>
          <p:nvPr/>
        </p:nvSpPr>
        <p:spPr>
          <a:xfrm>
            <a:off x="8502460" y="5275525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Presentation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2ABB68CD-1FD8-4019-8C29-91CD6C97F2DC}"/>
              </a:ext>
            </a:extLst>
          </p:cNvPr>
          <p:cNvSpPr txBox="1"/>
          <p:nvPr/>
        </p:nvSpPr>
        <p:spPr>
          <a:xfrm>
            <a:off x="8502460" y="5917844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Simple Portfolio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67E8EBE6-3F5C-4182-99AB-533F1ADC508D}"/>
              </a:ext>
            </a:extLst>
          </p:cNvPr>
          <p:cNvSpPr txBox="1"/>
          <p:nvPr/>
        </p:nvSpPr>
        <p:spPr>
          <a:xfrm>
            <a:off x="8502460" y="5596685"/>
            <a:ext cx="3283552" cy="2893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80000"/>
              </a:lnSpc>
              <a:buFont typeface="Wingdings" panose="05000000000000000000" pitchFamily="2" charset="2"/>
              <a:buChar char="ü"/>
            </a:pPr>
            <a:r>
              <a:rPr lang="en-US" altLang="ko-KR" sz="1600" dirty="0">
                <a:cs typeface="Arial" pitchFamily="34" charset="0"/>
              </a:rPr>
              <a:t>Portfolio Presentation</a:t>
            </a: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C49E1820-BEFB-4D88-AB8A-CA8F1763D0A8}"/>
              </a:ext>
            </a:extLst>
          </p:cNvPr>
          <p:cNvSpPr/>
          <p:nvPr/>
        </p:nvSpPr>
        <p:spPr>
          <a:xfrm>
            <a:off x="8502460" y="2990508"/>
            <a:ext cx="2461571" cy="400110"/>
          </a:xfrm>
          <a:prstGeom prst="rect">
            <a:avLst/>
          </a:prstGeom>
          <a:solidFill>
            <a:schemeClr val="accent3"/>
          </a:solidFill>
        </p:spPr>
        <p:txBody>
          <a:bodyPr wrap="none">
            <a:spAutoFit/>
          </a:bodyPr>
          <a:lstStyle/>
          <a:p>
            <a:r>
              <a:rPr lang="en-US" sz="2000" dirty="0">
                <a:solidFill>
                  <a:schemeClr val="bg1"/>
                </a:solidFill>
              </a:rPr>
              <a:t>Things To Consider </a:t>
            </a: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9CA70321-45D7-469A-8F3F-7FB36A2E9D62}"/>
              </a:ext>
            </a:extLst>
          </p:cNvPr>
          <p:cNvSpPr txBox="1"/>
          <p:nvPr/>
        </p:nvSpPr>
        <p:spPr>
          <a:xfrm>
            <a:off x="707247" y="1803172"/>
            <a:ext cx="3097218" cy="181588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800" dirty="0">
                <a:solidFill>
                  <a:schemeClr val="accent2"/>
                </a:solidFill>
                <a:cs typeface="Arial" pitchFamily="34" charset="0"/>
              </a:rPr>
              <a:t>ALLPPT</a:t>
            </a:r>
            <a:r>
              <a:rPr lang="en-GB" altLang="ko-KR" sz="2800" dirty="0">
                <a:cs typeface="Arial" pitchFamily="34" charset="0"/>
              </a:rPr>
              <a:t> Layout</a:t>
            </a:r>
          </a:p>
          <a:p>
            <a:r>
              <a:rPr lang="en-GB" altLang="ko-KR" sz="2800" dirty="0">
                <a:cs typeface="Arial" pitchFamily="34" charset="0"/>
              </a:rPr>
              <a:t>Clean Text Slide for your Presentation</a:t>
            </a:r>
            <a:endParaRPr lang="ko-KR" altLang="en-US" sz="2800" dirty="0">
              <a:cs typeface="Arial" pitchFamily="34" charset="0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010F7EC0-3665-42DE-85CA-4656E0FBFB6F}"/>
              </a:ext>
            </a:extLst>
          </p:cNvPr>
          <p:cNvSpPr txBox="1"/>
          <p:nvPr/>
        </p:nvSpPr>
        <p:spPr>
          <a:xfrm>
            <a:off x="707247" y="3702171"/>
            <a:ext cx="348378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 Easy to change colors, photos and Text. You can simply impress your audience and add a unique zing and appeal to your Presentations.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You can simply impress your audience and add a unique zing and appeal to your Presentations. </a:t>
            </a:r>
          </a:p>
        </p:txBody>
      </p:sp>
    </p:spTree>
    <p:extLst>
      <p:ext uri="{BB962C8B-B14F-4D97-AF65-F5344CB8AC3E}">
        <p14:creationId xmlns:p14="http://schemas.microsoft.com/office/powerpoint/2010/main" val="350465115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>
            <a:extLst>
              <a:ext uri="{FF2B5EF4-FFF2-40B4-BE49-F238E27FC236}">
                <a16:creationId xmlns:a16="http://schemas.microsoft.com/office/drawing/2014/main" id="{2223F1A2-463D-4358-8790-3B043EBC4E31}"/>
              </a:ext>
            </a:extLst>
          </p:cNvPr>
          <p:cNvGrpSpPr/>
          <p:nvPr/>
        </p:nvGrpSpPr>
        <p:grpSpPr>
          <a:xfrm>
            <a:off x="178933" y="2781300"/>
            <a:ext cx="4233526" cy="1337280"/>
            <a:chOff x="4651035" y="1881101"/>
            <a:chExt cx="4233526" cy="1569660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946E6C91-67E3-4058-B9ED-D059EE0D56DC}"/>
                </a:ext>
              </a:extLst>
            </p:cNvPr>
            <p:cNvSpPr txBox="1"/>
            <p:nvPr/>
          </p:nvSpPr>
          <p:spPr>
            <a:xfrm>
              <a:off x="5526261" y="2001612"/>
              <a:ext cx="3358300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dist"/>
              <a:r>
                <a:rPr lang="en-US" altLang="ko-KR" sz="4800" b="1" dirty="0">
                  <a:solidFill>
                    <a:schemeClr val="bg1"/>
                  </a:solidFill>
                  <a:cs typeface="Arial" pitchFamily="34" charset="0"/>
                </a:rPr>
                <a:t>WESOME</a:t>
              </a:r>
              <a:endParaRPr lang="en-US" altLang="ko-KR" sz="4800" b="1" dirty="0">
                <a:solidFill>
                  <a:schemeClr val="bg1"/>
                </a:solidFill>
                <a:latin typeface="Arial Black" panose="020B0A04020102020204" pitchFamily="34" charset="0"/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EF18A28-15AF-44E8-A699-B4BFDB836175}"/>
                </a:ext>
              </a:extLst>
            </p:cNvPr>
            <p:cNvSpPr txBox="1"/>
            <p:nvPr/>
          </p:nvSpPr>
          <p:spPr>
            <a:xfrm>
              <a:off x="5526261" y="2720888"/>
              <a:ext cx="3358300" cy="58477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dist"/>
              <a:r>
                <a:rPr lang="en-US" altLang="ko-KR" sz="3200" dirty="0">
                  <a:solidFill>
                    <a:schemeClr val="bg1"/>
                  </a:solidFill>
                  <a:cs typeface="Arial" pitchFamily="34" charset="0"/>
                </a:rPr>
                <a:t>PRESENTATION</a:t>
              </a:r>
              <a:endParaRPr lang="ko-KR" altLang="en-US" sz="3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3E07A308-866B-4B68-A8A6-0F72AE4BA324}"/>
                </a:ext>
              </a:extLst>
            </p:cNvPr>
            <p:cNvSpPr txBox="1"/>
            <p:nvPr/>
          </p:nvSpPr>
          <p:spPr>
            <a:xfrm>
              <a:off x="4651035" y="1881101"/>
              <a:ext cx="1021196" cy="156966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9600" b="1" dirty="0">
                  <a:solidFill>
                    <a:schemeClr val="bg1"/>
                  </a:solidFill>
                  <a:cs typeface="Arial" pitchFamily="34" charset="0"/>
                </a:rPr>
                <a:t>A</a:t>
              </a:r>
            </a:p>
          </p:txBody>
        </p:sp>
      </p:grpSp>
      <p:sp>
        <p:nvSpPr>
          <p:cNvPr id="17" name="AutoShape 92">
            <a:extLst>
              <a:ext uri="{FF2B5EF4-FFF2-40B4-BE49-F238E27FC236}">
                <a16:creationId xmlns:a16="http://schemas.microsoft.com/office/drawing/2014/main" id="{B64479E9-7EAC-451B-BCE6-64552A6E28D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1047348" y="4984768"/>
            <a:ext cx="560666" cy="560666"/>
          </a:xfrm>
          <a:prstGeom prst="rect">
            <a:avLst/>
          </a:prstGeom>
          <a:noFill/>
          <a:ln w="38100">
            <a:solidFill>
              <a:schemeClr val="accent2"/>
            </a:solidFill>
            <a:headEnd/>
            <a:tailEnd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ko-KR" altLang="en-US" sz="2800" dirty="0">
              <a:solidFill>
                <a:schemeClr val="accent2"/>
              </a:solidFill>
            </a:endParaRPr>
          </a:p>
        </p:txBody>
      </p:sp>
      <p:sp>
        <p:nvSpPr>
          <p:cNvPr id="18" name="AutoShape 92">
            <a:extLst>
              <a:ext uri="{FF2B5EF4-FFF2-40B4-BE49-F238E27FC236}">
                <a16:creationId xmlns:a16="http://schemas.microsoft.com/office/drawing/2014/main" id="{733FF5BE-1D72-49E8-B945-69718B8CA430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4580988" y="4984706"/>
            <a:ext cx="560666" cy="560728"/>
          </a:xfrm>
          <a:prstGeom prst="rect">
            <a:avLst/>
          </a:prstGeom>
          <a:noFill/>
          <a:ln w="38100">
            <a:solidFill>
              <a:schemeClr val="accent4"/>
            </a:solidFill>
            <a:prstDash val="solid"/>
            <a:headEnd/>
            <a:tailEnd/>
          </a:ln>
          <a:effectLst/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ko-KR" altLang="en-US" sz="2800" dirty="0">
              <a:solidFill>
                <a:schemeClr val="accent2"/>
              </a:solidFill>
            </a:endParaRPr>
          </a:p>
        </p:txBody>
      </p:sp>
      <p:sp>
        <p:nvSpPr>
          <p:cNvPr id="19" name="AutoShape 92">
            <a:extLst>
              <a:ext uri="{FF2B5EF4-FFF2-40B4-BE49-F238E27FC236}">
                <a16:creationId xmlns:a16="http://schemas.microsoft.com/office/drawing/2014/main" id="{B99CD22B-E444-455E-9FC8-F8CCC838887A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2814168" y="4984706"/>
            <a:ext cx="560666" cy="560728"/>
          </a:xfrm>
          <a:prstGeom prst="rect">
            <a:avLst/>
          </a:prstGeom>
          <a:noFill/>
          <a:ln w="38100">
            <a:solidFill>
              <a:schemeClr val="accent3"/>
            </a:solidFill>
            <a:prstDash val="solid"/>
            <a:headEnd/>
            <a:tailEnd/>
          </a:ln>
          <a:effectLst/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none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endParaRPr lang="ko-KR" altLang="en-US" sz="2800" dirty="0">
              <a:solidFill>
                <a:schemeClr val="accent2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A0160CF-BD6C-4008-BFE0-8D7305D630C1}"/>
              </a:ext>
            </a:extLst>
          </p:cNvPr>
          <p:cNvSpPr txBox="1"/>
          <p:nvPr/>
        </p:nvSpPr>
        <p:spPr>
          <a:xfrm>
            <a:off x="685434" y="5662843"/>
            <a:ext cx="125073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9053A483-654D-49A2-8184-65406F98D19D}"/>
              </a:ext>
            </a:extLst>
          </p:cNvPr>
          <p:cNvSpPr txBox="1"/>
          <p:nvPr/>
        </p:nvSpPr>
        <p:spPr>
          <a:xfrm>
            <a:off x="2460693" y="5662843"/>
            <a:ext cx="125073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0E6865C-1F5C-4447-8737-1075B32F3756}"/>
              </a:ext>
            </a:extLst>
          </p:cNvPr>
          <p:cNvSpPr txBox="1"/>
          <p:nvPr/>
        </p:nvSpPr>
        <p:spPr>
          <a:xfrm>
            <a:off x="4235951" y="5662843"/>
            <a:ext cx="125073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4A0387E-FF21-410D-9DDE-36F57C06D3A6}"/>
              </a:ext>
            </a:extLst>
          </p:cNvPr>
          <p:cNvGrpSpPr/>
          <p:nvPr/>
        </p:nvGrpSpPr>
        <p:grpSpPr>
          <a:xfrm>
            <a:off x="4830333" y="5053964"/>
            <a:ext cx="99249" cy="455315"/>
            <a:chOff x="9535303" y="2616201"/>
            <a:chExt cx="429088" cy="1968489"/>
          </a:xfrm>
          <a:solidFill>
            <a:schemeClr val="accent4"/>
          </a:solidFill>
        </p:grpSpPr>
        <p:grpSp>
          <p:nvGrpSpPr>
            <p:cNvPr id="24" name="그룹 19">
              <a:extLst>
                <a:ext uri="{FF2B5EF4-FFF2-40B4-BE49-F238E27FC236}">
                  <a16:creationId xmlns:a16="http://schemas.microsoft.com/office/drawing/2014/main" id="{D2F7088F-3392-4674-987F-BA48544692AA}"/>
                </a:ext>
              </a:extLst>
            </p:cNvPr>
            <p:cNvGrpSpPr/>
            <p:nvPr/>
          </p:nvGrpSpPr>
          <p:grpSpPr>
            <a:xfrm rot="19313868">
              <a:off x="9535303" y="2740910"/>
              <a:ext cx="283914" cy="1814358"/>
              <a:chOff x="1055023" y="2447150"/>
              <a:chExt cx="489227" cy="3126412"/>
            </a:xfrm>
            <a:grpFill/>
            <a:effectLst/>
          </p:grpSpPr>
          <p:grpSp>
            <p:nvGrpSpPr>
              <p:cNvPr id="30" name="그룹 20">
                <a:extLst>
                  <a:ext uri="{FF2B5EF4-FFF2-40B4-BE49-F238E27FC236}">
                    <a16:creationId xmlns:a16="http://schemas.microsoft.com/office/drawing/2014/main" id="{D6709D18-39F6-4EED-80FB-F090BE770395}"/>
                  </a:ext>
                </a:extLst>
              </p:cNvPr>
              <p:cNvGrpSpPr/>
              <p:nvPr/>
            </p:nvGrpSpPr>
            <p:grpSpPr>
              <a:xfrm>
                <a:off x="1195228" y="3663994"/>
                <a:ext cx="208870" cy="1909568"/>
                <a:chOff x="4360431" y="3515651"/>
                <a:chExt cx="208870" cy="1909569"/>
              </a:xfrm>
              <a:grpFill/>
            </p:grpSpPr>
            <p:sp>
              <p:nvSpPr>
                <p:cNvPr id="32" name="사다리꼴 22">
                  <a:extLst>
                    <a:ext uri="{FF2B5EF4-FFF2-40B4-BE49-F238E27FC236}">
                      <a16:creationId xmlns:a16="http://schemas.microsoft.com/office/drawing/2014/main" id="{1E787876-12C5-48AD-BF4F-5C8D9F4035EC}"/>
                    </a:ext>
                  </a:extLst>
                </p:cNvPr>
                <p:cNvSpPr/>
                <p:nvPr/>
              </p:nvSpPr>
              <p:spPr>
                <a:xfrm>
                  <a:off x="4360431" y="3515651"/>
                  <a:ext cx="208870" cy="1803164"/>
                </a:xfrm>
                <a:prstGeom prst="trapezoid">
                  <a:avLst>
                    <a:gd name="adj" fmla="val 17206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3" name="타원 23">
                  <a:extLst>
                    <a:ext uri="{FF2B5EF4-FFF2-40B4-BE49-F238E27FC236}">
                      <a16:creationId xmlns:a16="http://schemas.microsoft.com/office/drawing/2014/main" id="{D846DC5F-9F89-4DAF-AAA8-214642B083C0}"/>
                    </a:ext>
                  </a:extLst>
                </p:cNvPr>
                <p:cNvSpPr/>
                <p:nvPr/>
              </p:nvSpPr>
              <p:spPr>
                <a:xfrm>
                  <a:off x="4360431" y="5216350"/>
                  <a:ext cx="208870" cy="208870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31" name="자유형: 도형 21">
                <a:extLst>
                  <a:ext uri="{FF2B5EF4-FFF2-40B4-BE49-F238E27FC236}">
                    <a16:creationId xmlns:a16="http://schemas.microsoft.com/office/drawing/2014/main" id="{402DB5B5-7623-44ED-9141-011E8258DAD3}"/>
                  </a:ext>
                </a:extLst>
              </p:cNvPr>
              <p:cNvSpPr/>
              <p:nvPr/>
            </p:nvSpPr>
            <p:spPr>
              <a:xfrm>
                <a:off x="1055023" y="2447150"/>
                <a:ext cx="489227" cy="1216846"/>
              </a:xfrm>
              <a:custGeom>
                <a:avLst/>
                <a:gdLst>
                  <a:gd name="connsiteX0" fmla="*/ 72939 w 489172"/>
                  <a:gd name="connsiteY0" fmla="*/ 0 h 1397222"/>
                  <a:gd name="connsiteX1" fmla="*/ 93304 w 489172"/>
                  <a:gd name="connsiteY1" fmla="*/ 8435 h 1397222"/>
                  <a:gd name="connsiteX2" fmla="*/ 100807 w 489172"/>
                  <a:gd name="connsiteY2" fmla="*/ 26550 h 1397222"/>
                  <a:gd name="connsiteX3" fmla="*/ 100806 w 489172"/>
                  <a:gd name="connsiteY3" fmla="*/ 765594 h 1397222"/>
                  <a:gd name="connsiteX4" fmla="*/ 131180 w 489172"/>
                  <a:gd name="connsiteY4" fmla="*/ 795968 h 1397222"/>
                  <a:gd name="connsiteX5" fmla="*/ 161554 w 489172"/>
                  <a:gd name="connsiteY5" fmla="*/ 765594 h 1397222"/>
                  <a:gd name="connsiteX6" fmla="*/ 161554 w 489172"/>
                  <a:gd name="connsiteY6" fmla="*/ 28704 h 1397222"/>
                  <a:gd name="connsiteX7" fmla="*/ 169949 w 489172"/>
                  <a:gd name="connsiteY7" fmla="*/ 8435 h 1397222"/>
                  <a:gd name="connsiteX8" fmla="*/ 190314 w 489172"/>
                  <a:gd name="connsiteY8" fmla="*/ 0 h 1397222"/>
                  <a:gd name="connsiteX9" fmla="*/ 210679 w 489172"/>
                  <a:gd name="connsiteY9" fmla="*/ 8435 h 1397222"/>
                  <a:gd name="connsiteX10" fmla="*/ 217111 w 489172"/>
                  <a:gd name="connsiteY10" fmla="*/ 23964 h 1397222"/>
                  <a:gd name="connsiteX11" fmla="*/ 217110 w 489172"/>
                  <a:gd name="connsiteY11" fmla="*/ 765292 h 1397222"/>
                  <a:gd name="connsiteX12" fmla="*/ 247484 w 489172"/>
                  <a:gd name="connsiteY12" fmla="*/ 795666 h 1397222"/>
                  <a:gd name="connsiteX13" fmla="*/ 277858 w 489172"/>
                  <a:gd name="connsiteY13" fmla="*/ 765292 h 1397222"/>
                  <a:gd name="connsiteX14" fmla="*/ 277858 w 489172"/>
                  <a:gd name="connsiteY14" fmla="*/ 25070 h 1397222"/>
                  <a:gd name="connsiteX15" fmla="*/ 284748 w 489172"/>
                  <a:gd name="connsiteY15" fmla="*/ 8435 h 1397222"/>
                  <a:gd name="connsiteX16" fmla="*/ 305113 w 489172"/>
                  <a:gd name="connsiteY16" fmla="*/ 0 h 1397222"/>
                  <a:gd name="connsiteX17" fmla="*/ 325478 w 489172"/>
                  <a:gd name="connsiteY17" fmla="*/ 8435 h 1397222"/>
                  <a:gd name="connsiteX18" fmla="*/ 333416 w 489172"/>
                  <a:gd name="connsiteY18" fmla="*/ 27600 h 1397222"/>
                  <a:gd name="connsiteX19" fmla="*/ 333415 w 489172"/>
                  <a:gd name="connsiteY19" fmla="*/ 758388 h 1397222"/>
                  <a:gd name="connsiteX20" fmla="*/ 363789 w 489172"/>
                  <a:gd name="connsiteY20" fmla="*/ 788762 h 1397222"/>
                  <a:gd name="connsiteX21" fmla="*/ 394163 w 489172"/>
                  <a:gd name="connsiteY21" fmla="*/ 758388 h 1397222"/>
                  <a:gd name="connsiteX22" fmla="*/ 394163 w 489172"/>
                  <a:gd name="connsiteY22" fmla="*/ 27653 h 1397222"/>
                  <a:gd name="connsiteX23" fmla="*/ 402123 w 489172"/>
                  <a:gd name="connsiteY23" fmla="*/ 8435 h 1397222"/>
                  <a:gd name="connsiteX24" fmla="*/ 422488 w 489172"/>
                  <a:gd name="connsiteY24" fmla="*/ 0 h 1397222"/>
                  <a:gd name="connsiteX25" fmla="*/ 451288 w 489172"/>
                  <a:gd name="connsiteY25" fmla="*/ 28800 h 1397222"/>
                  <a:gd name="connsiteX26" fmla="*/ 489172 w 489172"/>
                  <a:gd name="connsiteY26" fmla="*/ 1094702 h 1397222"/>
                  <a:gd name="connsiteX27" fmla="*/ 312706 w 489172"/>
                  <a:gd name="connsiteY27" fmla="*/ 1397222 h 1397222"/>
                  <a:gd name="connsiteX28" fmla="*/ 176466 w 489172"/>
                  <a:gd name="connsiteY28" fmla="*/ 1397222 h 1397222"/>
                  <a:gd name="connsiteX29" fmla="*/ 0 w 489172"/>
                  <a:gd name="connsiteY29" fmla="*/ 1094702 h 1397222"/>
                  <a:gd name="connsiteX30" fmla="*/ 44139 w 489172"/>
                  <a:gd name="connsiteY30" fmla="*/ 28800 h 1397222"/>
                  <a:gd name="connsiteX31" fmla="*/ 72939 w 489172"/>
                  <a:gd name="connsiteY31" fmla="*/ 0 h 1397222"/>
                  <a:gd name="connsiteX0" fmla="*/ 72939 w 489172"/>
                  <a:gd name="connsiteY0" fmla="*/ 0 h 1397222"/>
                  <a:gd name="connsiteX1" fmla="*/ 93304 w 489172"/>
                  <a:gd name="connsiteY1" fmla="*/ 8435 h 1397222"/>
                  <a:gd name="connsiteX2" fmla="*/ 100807 w 489172"/>
                  <a:gd name="connsiteY2" fmla="*/ 26550 h 1397222"/>
                  <a:gd name="connsiteX3" fmla="*/ 100806 w 489172"/>
                  <a:gd name="connsiteY3" fmla="*/ 765594 h 1397222"/>
                  <a:gd name="connsiteX4" fmla="*/ 131180 w 489172"/>
                  <a:gd name="connsiteY4" fmla="*/ 795968 h 1397222"/>
                  <a:gd name="connsiteX5" fmla="*/ 161554 w 489172"/>
                  <a:gd name="connsiteY5" fmla="*/ 765594 h 1397222"/>
                  <a:gd name="connsiteX6" fmla="*/ 161554 w 489172"/>
                  <a:gd name="connsiteY6" fmla="*/ 28704 h 1397222"/>
                  <a:gd name="connsiteX7" fmla="*/ 169949 w 489172"/>
                  <a:gd name="connsiteY7" fmla="*/ 8435 h 1397222"/>
                  <a:gd name="connsiteX8" fmla="*/ 190314 w 489172"/>
                  <a:gd name="connsiteY8" fmla="*/ 0 h 1397222"/>
                  <a:gd name="connsiteX9" fmla="*/ 210679 w 489172"/>
                  <a:gd name="connsiteY9" fmla="*/ 8435 h 1397222"/>
                  <a:gd name="connsiteX10" fmla="*/ 217111 w 489172"/>
                  <a:gd name="connsiteY10" fmla="*/ 23964 h 1397222"/>
                  <a:gd name="connsiteX11" fmla="*/ 217110 w 489172"/>
                  <a:gd name="connsiteY11" fmla="*/ 765292 h 1397222"/>
                  <a:gd name="connsiteX12" fmla="*/ 247484 w 489172"/>
                  <a:gd name="connsiteY12" fmla="*/ 795666 h 1397222"/>
                  <a:gd name="connsiteX13" fmla="*/ 277858 w 489172"/>
                  <a:gd name="connsiteY13" fmla="*/ 765292 h 1397222"/>
                  <a:gd name="connsiteX14" fmla="*/ 277858 w 489172"/>
                  <a:gd name="connsiteY14" fmla="*/ 25070 h 1397222"/>
                  <a:gd name="connsiteX15" fmla="*/ 284748 w 489172"/>
                  <a:gd name="connsiteY15" fmla="*/ 8435 h 1397222"/>
                  <a:gd name="connsiteX16" fmla="*/ 305113 w 489172"/>
                  <a:gd name="connsiteY16" fmla="*/ 0 h 1397222"/>
                  <a:gd name="connsiteX17" fmla="*/ 325478 w 489172"/>
                  <a:gd name="connsiteY17" fmla="*/ 8435 h 1397222"/>
                  <a:gd name="connsiteX18" fmla="*/ 333416 w 489172"/>
                  <a:gd name="connsiteY18" fmla="*/ 27600 h 1397222"/>
                  <a:gd name="connsiteX19" fmla="*/ 333415 w 489172"/>
                  <a:gd name="connsiteY19" fmla="*/ 758388 h 1397222"/>
                  <a:gd name="connsiteX20" fmla="*/ 363789 w 489172"/>
                  <a:gd name="connsiteY20" fmla="*/ 788762 h 1397222"/>
                  <a:gd name="connsiteX21" fmla="*/ 394163 w 489172"/>
                  <a:gd name="connsiteY21" fmla="*/ 758388 h 1397222"/>
                  <a:gd name="connsiteX22" fmla="*/ 394163 w 489172"/>
                  <a:gd name="connsiteY22" fmla="*/ 27653 h 1397222"/>
                  <a:gd name="connsiteX23" fmla="*/ 402123 w 489172"/>
                  <a:gd name="connsiteY23" fmla="*/ 8435 h 1397222"/>
                  <a:gd name="connsiteX24" fmla="*/ 422488 w 489172"/>
                  <a:gd name="connsiteY24" fmla="*/ 0 h 1397222"/>
                  <a:gd name="connsiteX25" fmla="*/ 451288 w 489172"/>
                  <a:gd name="connsiteY25" fmla="*/ 28800 h 1397222"/>
                  <a:gd name="connsiteX26" fmla="*/ 489172 w 489172"/>
                  <a:gd name="connsiteY26" fmla="*/ 1094702 h 1397222"/>
                  <a:gd name="connsiteX27" fmla="*/ 312706 w 489172"/>
                  <a:gd name="connsiteY27" fmla="*/ 1397222 h 1397222"/>
                  <a:gd name="connsiteX28" fmla="*/ 176466 w 489172"/>
                  <a:gd name="connsiteY28" fmla="*/ 1397222 h 1397222"/>
                  <a:gd name="connsiteX29" fmla="*/ 0 w 489172"/>
                  <a:gd name="connsiteY29" fmla="*/ 1094702 h 1397222"/>
                  <a:gd name="connsiteX30" fmla="*/ 44139 w 489172"/>
                  <a:gd name="connsiteY30" fmla="*/ 28800 h 1397222"/>
                  <a:gd name="connsiteX31" fmla="*/ 72939 w 489172"/>
                  <a:gd name="connsiteY31" fmla="*/ 0 h 1397222"/>
                  <a:gd name="connsiteX0" fmla="*/ 72939 w 489172"/>
                  <a:gd name="connsiteY0" fmla="*/ 0 h 1397222"/>
                  <a:gd name="connsiteX1" fmla="*/ 93304 w 489172"/>
                  <a:gd name="connsiteY1" fmla="*/ 8435 h 1397222"/>
                  <a:gd name="connsiteX2" fmla="*/ 100807 w 489172"/>
                  <a:gd name="connsiteY2" fmla="*/ 26550 h 1397222"/>
                  <a:gd name="connsiteX3" fmla="*/ 100806 w 489172"/>
                  <a:gd name="connsiteY3" fmla="*/ 765594 h 1397222"/>
                  <a:gd name="connsiteX4" fmla="*/ 131180 w 489172"/>
                  <a:gd name="connsiteY4" fmla="*/ 795968 h 1397222"/>
                  <a:gd name="connsiteX5" fmla="*/ 161554 w 489172"/>
                  <a:gd name="connsiteY5" fmla="*/ 765594 h 1397222"/>
                  <a:gd name="connsiteX6" fmla="*/ 161554 w 489172"/>
                  <a:gd name="connsiteY6" fmla="*/ 28704 h 1397222"/>
                  <a:gd name="connsiteX7" fmla="*/ 169949 w 489172"/>
                  <a:gd name="connsiteY7" fmla="*/ 8435 h 1397222"/>
                  <a:gd name="connsiteX8" fmla="*/ 190314 w 489172"/>
                  <a:gd name="connsiteY8" fmla="*/ 0 h 1397222"/>
                  <a:gd name="connsiteX9" fmla="*/ 210679 w 489172"/>
                  <a:gd name="connsiteY9" fmla="*/ 8435 h 1397222"/>
                  <a:gd name="connsiteX10" fmla="*/ 217111 w 489172"/>
                  <a:gd name="connsiteY10" fmla="*/ 23964 h 1397222"/>
                  <a:gd name="connsiteX11" fmla="*/ 217110 w 489172"/>
                  <a:gd name="connsiteY11" fmla="*/ 765292 h 1397222"/>
                  <a:gd name="connsiteX12" fmla="*/ 247484 w 489172"/>
                  <a:gd name="connsiteY12" fmla="*/ 795666 h 1397222"/>
                  <a:gd name="connsiteX13" fmla="*/ 277858 w 489172"/>
                  <a:gd name="connsiteY13" fmla="*/ 765292 h 1397222"/>
                  <a:gd name="connsiteX14" fmla="*/ 277858 w 489172"/>
                  <a:gd name="connsiteY14" fmla="*/ 25070 h 1397222"/>
                  <a:gd name="connsiteX15" fmla="*/ 284748 w 489172"/>
                  <a:gd name="connsiteY15" fmla="*/ 8435 h 1397222"/>
                  <a:gd name="connsiteX16" fmla="*/ 305113 w 489172"/>
                  <a:gd name="connsiteY16" fmla="*/ 0 h 1397222"/>
                  <a:gd name="connsiteX17" fmla="*/ 325478 w 489172"/>
                  <a:gd name="connsiteY17" fmla="*/ 8435 h 1397222"/>
                  <a:gd name="connsiteX18" fmla="*/ 333416 w 489172"/>
                  <a:gd name="connsiteY18" fmla="*/ 27600 h 1397222"/>
                  <a:gd name="connsiteX19" fmla="*/ 333415 w 489172"/>
                  <a:gd name="connsiteY19" fmla="*/ 758388 h 1397222"/>
                  <a:gd name="connsiteX20" fmla="*/ 363789 w 489172"/>
                  <a:gd name="connsiteY20" fmla="*/ 788762 h 1397222"/>
                  <a:gd name="connsiteX21" fmla="*/ 394163 w 489172"/>
                  <a:gd name="connsiteY21" fmla="*/ 758388 h 1397222"/>
                  <a:gd name="connsiteX22" fmla="*/ 394163 w 489172"/>
                  <a:gd name="connsiteY22" fmla="*/ 27653 h 1397222"/>
                  <a:gd name="connsiteX23" fmla="*/ 402123 w 489172"/>
                  <a:gd name="connsiteY23" fmla="*/ 8435 h 1397222"/>
                  <a:gd name="connsiteX24" fmla="*/ 422488 w 489172"/>
                  <a:gd name="connsiteY24" fmla="*/ 0 h 1397222"/>
                  <a:gd name="connsiteX25" fmla="*/ 451288 w 489172"/>
                  <a:gd name="connsiteY25" fmla="*/ 28800 h 1397222"/>
                  <a:gd name="connsiteX26" fmla="*/ 489172 w 489172"/>
                  <a:gd name="connsiteY26" fmla="*/ 1094702 h 1397222"/>
                  <a:gd name="connsiteX27" fmla="*/ 312706 w 489172"/>
                  <a:gd name="connsiteY27" fmla="*/ 1397222 h 1397222"/>
                  <a:gd name="connsiteX28" fmla="*/ 176466 w 489172"/>
                  <a:gd name="connsiteY28" fmla="*/ 1397222 h 1397222"/>
                  <a:gd name="connsiteX29" fmla="*/ 0 w 489172"/>
                  <a:gd name="connsiteY29" fmla="*/ 1094702 h 1397222"/>
                  <a:gd name="connsiteX30" fmla="*/ 44139 w 489172"/>
                  <a:gd name="connsiteY30" fmla="*/ 28800 h 1397222"/>
                  <a:gd name="connsiteX31" fmla="*/ 72939 w 489172"/>
                  <a:gd name="connsiteY31" fmla="*/ 0 h 1397222"/>
                  <a:gd name="connsiteX0" fmla="*/ 72939 w 489173"/>
                  <a:gd name="connsiteY0" fmla="*/ 0 h 1397222"/>
                  <a:gd name="connsiteX1" fmla="*/ 93304 w 489173"/>
                  <a:gd name="connsiteY1" fmla="*/ 8435 h 1397222"/>
                  <a:gd name="connsiteX2" fmla="*/ 100807 w 489173"/>
                  <a:gd name="connsiteY2" fmla="*/ 26550 h 1397222"/>
                  <a:gd name="connsiteX3" fmla="*/ 100806 w 489173"/>
                  <a:gd name="connsiteY3" fmla="*/ 765594 h 1397222"/>
                  <a:gd name="connsiteX4" fmla="*/ 131180 w 489173"/>
                  <a:gd name="connsiteY4" fmla="*/ 795968 h 1397222"/>
                  <a:gd name="connsiteX5" fmla="*/ 161554 w 489173"/>
                  <a:gd name="connsiteY5" fmla="*/ 765594 h 1397222"/>
                  <a:gd name="connsiteX6" fmla="*/ 161554 w 489173"/>
                  <a:gd name="connsiteY6" fmla="*/ 28704 h 1397222"/>
                  <a:gd name="connsiteX7" fmla="*/ 169949 w 489173"/>
                  <a:gd name="connsiteY7" fmla="*/ 8435 h 1397222"/>
                  <a:gd name="connsiteX8" fmla="*/ 190314 w 489173"/>
                  <a:gd name="connsiteY8" fmla="*/ 0 h 1397222"/>
                  <a:gd name="connsiteX9" fmla="*/ 210679 w 489173"/>
                  <a:gd name="connsiteY9" fmla="*/ 8435 h 1397222"/>
                  <a:gd name="connsiteX10" fmla="*/ 217111 w 489173"/>
                  <a:gd name="connsiteY10" fmla="*/ 23964 h 1397222"/>
                  <a:gd name="connsiteX11" fmla="*/ 217110 w 489173"/>
                  <a:gd name="connsiteY11" fmla="*/ 765292 h 1397222"/>
                  <a:gd name="connsiteX12" fmla="*/ 247484 w 489173"/>
                  <a:gd name="connsiteY12" fmla="*/ 795666 h 1397222"/>
                  <a:gd name="connsiteX13" fmla="*/ 277858 w 489173"/>
                  <a:gd name="connsiteY13" fmla="*/ 765292 h 1397222"/>
                  <a:gd name="connsiteX14" fmla="*/ 277858 w 489173"/>
                  <a:gd name="connsiteY14" fmla="*/ 25070 h 1397222"/>
                  <a:gd name="connsiteX15" fmla="*/ 284748 w 489173"/>
                  <a:gd name="connsiteY15" fmla="*/ 8435 h 1397222"/>
                  <a:gd name="connsiteX16" fmla="*/ 305113 w 489173"/>
                  <a:gd name="connsiteY16" fmla="*/ 0 h 1397222"/>
                  <a:gd name="connsiteX17" fmla="*/ 325478 w 489173"/>
                  <a:gd name="connsiteY17" fmla="*/ 8435 h 1397222"/>
                  <a:gd name="connsiteX18" fmla="*/ 333416 w 489173"/>
                  <a:gd name="connsiteY18" fmla="*/ 27600 h 1397222"/>
                  <a:gd name="connsiteX19" fmla="*/ 333415 w 489173"/>
                  <a:gd name="connsiteY19" fmla="*/ 758388 h 1397222"/>
                  <a:gd name="connsiteX20" fmla="*/ 363789 w 489173"/>
                  <a:gd name="connsiteY20" fmla="*/ 788762 h 1397222"/>
                  <a:gd name="connsiteX21" fmla="*/ 394163 w 489173"/>
                  <a:gd name="connsiteY21" fmla="*/ 758388 h 1397222"/>
                  <a:gd name="connsiteX22" fmla="*/ 394163 w 489173"/>
                  <a:gd name="connsiteY22" fmla="*/ 27653 h 1397222"/>
                  <a:gd name="connsiteX23" fmla="*/ 402123 w 489173"/>
                  <a:gd name="connsiteY23" fmla="*/ 8435 h 1397222"/>
                  <a:gd name="connsiteX24" fmla="*/ 422488 w 489173"/>
                  <a:gd name="connsiteY24" fmla="*/ 0 h 1397222"/>
                  <a:gd name="connsiteX25" fmla="*/ 451288 w 489173"/>
                  <a:gd name="connsiteY25" fmla="*/ 28800 h 1397222"/>
                  <a:gd name="connsiteX26" fmla="*/ 489172 w 489173"/>
                  <a:gd name="connsiteY26" fmla="*/ 1094702 h 1397222"/>
                  <a:gd name="connsiteX27" fmla="*/ 312706 w 489173"/>
                  <a:gd name="connsiteY27" fmla="*/ 1397222 h 1397222"/>
                  <a:gd name="connsiteX28" fmla="*/ 176466 w 489173"/>
                  <a:gd name="connsiteY28" fmla="*/ 1397222 h 1397222"/>
                  <a:gd name="connsiteX29" fmla="*/ 0 w 489173"/>
                  <a:gd name="connsiteY29" fmla="*/ 1094702 h 1397222"/>
                  <a:gd name="connsiteX30" fmla="*/ 44139 w 489173"/>
                  <a:gd name="connsiteY30" fmla="*/ 28800 h 1397222"/>
                  <a:gd name="connsiteX31" fmla="*/ 72939 w 489173"/>
                  <a:gd name="connsiteY31" fmla="*/ 0 h 1397222"/>
                  <a:gd name="connsiteX0" fmla="*/ 72993 w 489227"/>
                  <a:gd name="connsiteY0" fmla="*/ 0 h 1397222"/>
                  <a:gd name="connsiteX1" fmla="*/ 93358 w 489227"/>
                  <a:gd name="connsiteY1" fmla="*/ 8435 h 1397222"/>
                  <a:gd name="connsiteX2" fmla="*/ 100861 w 489227"/>
                  <a:gd name="connsiteY2" fmla="*/ 26550 h 1397222"/>
                  <a:gd name="connsiteX3" fmla="*/ 100860 w 489227"/>
                  <a:gd name="connsiteY3" fmla="*/ 765594 h 1397222"/>
                  <a:gd name="connsiteX4" fmla="*/ 131234 w 489227"/>
                  <a:gd name="connsiteY4" fmla="*/ 795968 h 1397222"/>
                  <a:gd name="connsiteX5" fmla="*/ 161608 w 489227"/>
                  <a:gd name="connsiteY5" fmla="*/ 765594 h 1397222"/>
                  <a:gd name="connsiteX6" fmla="*/ 161608 w 489227"/>
                  <a:gd name="connsiteY6" fmla="*/ 28704 h 1397222"/>
                  <a:gd name="connsiteX7" fmla="*/ 170003 w 489227"/>
                  <a:gd name="connsiteY7" fmla="*/ 8435 h 1397222"/>
                  <a:gd name="connsiteX8" fmla="*/ 190368 w 489227"/>
                  <a:gd name="connsiteY8" fmla="*/ 0 h 1397222"/>
                  <a:gd name="connsiteX9" fmla="*/ 210733 w 489227"/>
                  <a:gd name="connsiteY9" fmla="*/ 8435 h 1397222"/>
                  <a:gd name="connsiteX10" fmla="*/ 217165 w 489227"/>
                  <a:gd name="connsiteY10" fmla="*/ 23964 h 1397222"/>
                  <a:gd name="connsiteX11" fmla="*/ 217164 w 489227"/>
                  <a:gd name="connsiteY11" fmla="*/ 765292 h 1397222"/>
                  <a:gd name="connsiteX12" fmla="*/ 247538 w 489227"/>
                  <a:gd name="connsiteY12" fmla="*/ 795666 h 1397222"/>
                  <a:gd name="connsiteX13" fmla="*/ 277912 w 489227"/>
                  <a:gd name="connsiteY13" fmla="*/ 765292 h 1397222"/>
                  <a:gd name="connsiteX14" fmla="*/ 277912 w 489227"/>
                  <a:gd name="connsiteY14" fmla="*/ 25070 h 1397222"/>
                  <a:gd name="connsiteX15" fmla="*/ 284802 w 489227"/>
                  <a:gd name="connsiteY15" fmla="*/ 8435 h 1397222"/>
                  <a:gd name="connsiteX16" fmla="*/ 305167 w 489227"/>
                  <a:gd name="connsiteY16" fmla="*/ 0 h 1397222"/>
                  <a:gd name="connsiteX17" fmla="*/ 325532 w 489227"/>
                  <a:gd name="connsiteY17" fmla="*/ 8435 h 1397222"/>
                  <a:gd name="connsiteX18" fmla="*/ 333470 w 489227"/>
                  <a:gd name="connsiteY18" fmla="*/ 27600 h 1397222"/>
                  <a:gd name="connsiteX19" fmla="*/ 333469 w 489227"/>
                  <a:gd name="connsiteY19" fmla="*/ 758388 h 1397222"/>
                  <a:gd name="connsiteX20" fmla="*/ 363843 w 489227"/>
                  <a:gd name="connsiteY20" fmla="*/ 788762 h 1397222"/>
                  <a:gd name="connsiteX21" fmla="*/ 394217 w 489227"/>
                  <a:gd name="connsiteY21" fmla="*/ 758388 h 1397222"/>
                  <a:gd name="connsiteX22" fmla="*/ 394217 w 489227"/>
                  <a:gd name="connsiteY22" fmla="*/ 27653 h 1397222"/>
                  <a:gd name="connsiteX23" fmla="*/ 402177 w 489227"/>
                  <a:gd name="connsiteY23" fmla="*/ 8435 h 1397222"/>
                  <a:gd name="connsiteX24" fmla="*/ 422542 w 489227"/>
                  <a:gd name="connsiteY24" fmla="*/ 0 h 1397222"/>
                  <a:gd name="connsiteX25" fmla="*/ 451342 w 489227"/>
                  <a:gd name="connsiteY25" fmla="*/ 28800 h 1397222"/>
                  <a:gd name="connsiteX26" fmla="*/ 489226 w 489227"/>
                  <a:gd name="connsiteY26" fmla="*/ 1094702 h 1397222"/>
                  <a:gd name="connsiteX27" fmla="*/ 312760 w 489227"/>
                  <a:gd name="connsiteY27" fmla="*/ 1397222 h 1397222"/>
                  <a:gd name="connsiteX28" fmla="*/ 176520 w 489227"/>
                  <a:gd name="connsiteY28" fmla="*/ 1397222 h 1397222"/>
                  <a:gd name="connsiteX29" fmla="*/ 54 w 489227"/>
                  <a:gd name="connsiteY29" fmla="*/ 1094702 h 1397222"/>
                  <a:gd name="connsiteX30" fmla="*/ 44193 w 489227"/>
                  <a:gd name="connsiteY30" fmla="*/ 28800 h 1397222"/>
                  <a:gd name="connsiteX31" fmla="*/ 72993 w 489227"/>
                  <a:gd name="connsiteY31" fmla="*/ 0 h 1397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489227" h="1397222">
                    <a:moveTo>
                      <a:pt x="72993" y="0"/>
                    </a:moveTo>
                    <a:cubicBezTo>
                      <a:pt x="80946" y="0"/>
                      <a:pt x="88146" y="3224"/>
                      <a:pt x="93358" y="8435"/>
                    </a:cubicBezTo>
                    <a:lnTo>
                      <a:pt x="100861" y="26550"/>
                    </a:lnTo>
                    <a:cubicBezTo>
                      <a:pt x="100861" y="272898"/>
                      <a:pt x="100860" y="519246"/>
                      <a:pt x="100860" y="765594"/>
                    </a:cubicBezTo>
                    <a:cubicBezTo>
                      <a:pt x="100860" y="782369"/>
                      <a:pt x="114459" y="795968"/>
                      <a:pt x="131234" y="795968"/>
                    </a:cubicBezTo>
                    <a:cubicBezTo>
                      <a:pt x="148009" y="795968"/>
                      <a:pt x="161608" y="782369"/>
                      <a:pt x="161608" y="765594"/>
                    </a:cubicBezTo>
                    <a:lnTo>
                      <a:pt x="161608" y="28704"/>
                    </a:lnTo>
                    <a:lnTo>
                      <a:pt x="170003" y="8435"/>
                    </a:lnTo>
                    <a:cubicBezTo>
                      <a:pt x="175215" y="3224"/>
                      <a:pt x="182415" y="0"/>
                      <a:pt x="190368" y="0"/>
                    </a:cubicBezTo>
                    <a:cubicBezTo>
                      <a:pt x="198321" y="0"/>
                      <a:pt x="205521" y="3224"/>
                      <a:pt x="210733" y="8435"/>
                    </a:cubicBezTo>
                    <a:lnTo>
                      <a:pt x="217165" y="23964"/>
                    </a:lnTo>
                    <a:cubicBezTo>
                      <a:pt x="217165" y="271073"/>
                      <a:pt x="217164" y="518183"/>
                      <a:pt x="217164" y="765292"/>
                    </a:cubicBezTo>
                    <a:cubicBezTo>
                      <a:pt x="217164" y="782067"/>
                      <a:pt x="230763" y="795666"/>
                      <a:pt x="247538" y="795666"/>
                    </a:cubicBezTo>
                    <a:cubicBezTo>
                      <a:pt x="264313" y="795666"/>
                      <a:pt x="277912" y="782067"/>
                      <a:pt x="277912" y="765292"/>
                    </a:cubicBezTo>
                    <a:lnTo>
                      <a:pt x="277912" y="25070"/>
                    </a:lnTo>
                    <a:lnTo>
                      <a:pt x="284802" y="8435"/>
                    </a:lnTo>
                    <a:cubicBezTo>
                      <a:pt x="290014" y="3224"/>
                      <a:pt x="297214" y="0"/>
                      <a:pt x="305167" y="0"/>
                    </a:cubicBezTo>
                    <a:cubicBezTo>
                      <a:pt x="313120" y="0"/>
                      <a:pt x="320320" y="3224"/>
                      <a:pt x="325532" y="8435"/>
                    </a:cubicBezTo>
                    <a:lnTo>
                      <a:pt x="333470" y="27600"/>
                    </a:lnTo>
                    <a:cubicBezTo>
                      <a:pt x="333470" y="271196"/>
                      <a:pt x="333469" y="514792"/>
                      <a:pt x="333469" y="758388"/>
                    </a:cubicBezTo>
                    <a:cubicBezTo>
                      <a:pt x="333469" y="775163"/>
                      <a:pt x="347068" y="788762"/>
                      <a:pt x="363843" y="788762"/>
                    </a:cubicBezTo>
                    <a:cubicBezTo>
                      <a:pt x="380618" y="788762"/>
                      <a:pt x="394217" y="775163"/>
                      <a:pt x="394217" y="758388"/>
                    </a:cubicBezTo>
                    <a:lnTo>
                      <a:pt x="394217" y="27653"/>
                    </a:lnTo>
                    <a:lnTo>
                      <a:pt x="402177" y="8435"/>
                    </a:lnTo>
                    <a:cubicBezTo>
                      <a:pt x="407389" y="3224"/>
                      <a:pt x="414589" y="0"/>
                      <a:pt x="422542" y="0"/>
                    </a:cubicBezTo>
                    <a:cubicBezTo>
                      <a:pt x="438448" y="0"/>
                      <a:pt x="451342" y="12894"/>
                      <a:pt x="451342" y="28800"/>
                    </a:cubicBezTo>
                    <a:lnTo>
                      <a:pt x="489226" y="1094702"/>
                    </a:lnTo>
                    <a:cubicBezTo>
                      <a:pt x="489647" y="1154329"/>
                      <a:pt x="371582" y="1296382"/>
                      <a:pt x="312760" y="1397222"/>
                    </a:cubicBezTo>
                    <a:lnTo>
                      <a:pt x="176520" y="1397222"/>
                    </a:lnTo>
                    <a:cubicBezTo>
                      <a:pt x="117698" y="1296382"/>
                      <a:pt x="-2942" y="1149177"/>
                      <a:pt x="54" y="1094702"/>
                    </a:cubicBezTo>
                    <a:lnTo>
                      <a:pt x="44193" y="28800"/>
                    </a:lnTo>
                    <a:cubicBezTo>
                      <a:pt x="44193" y="12894"/>
                      <a:pt x="57087" y="0"/>
                      <a:pt x="7299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529FDB31-37A3-4681-BCF5-662941AC94E9}"/>
                </a:ext>
              </a:extLst>
            </p:cNvPr>
            <p:cNvGrpSpPr/>
            <p:nvPr/>
          </p:nvGrpSpPr>
          <p:grpSpPr>
            <a:xfrm rot="2286132" flipH="1">
              <a:off x="9758353" y="2616201"/>
              <a:ext cx="206038" cy="1968489"/>
              <a:chOff x="10476289" y="295275"/>
              <a:chExt cx="567209" cy="6132426"/>
            </a:xfrm>
            <a:grpFill/>
            <a:effectLst/>
          </p:grpSpPr>
          <p:grpSp>
            <p:nvGrpSpPr>
              <p:cNvPr id="26" name="그룹 25">
                <a:extLst>
                  <a:ext uri="{FF2B5EF4-FFF2-40B4-BE49-F238E27FC236}">
                    <a16:creationId xmlns:a16="http://schemas.microsoft.com/office/drawing/2014/main" id="{40DE8235-5E41-4F9D-9218-C61D43154A40}"/>
                  </a:ext>
                </a:extLst>
              </p:cNvPr>
              <p:cNvGrpSpPr/>
              <p:nvPr/>
            </p:nvGrpSpPr>
            <p:grpSpPr>
              <a:xfrm>
                <a:off x="10690850" y="3203660"/>
                <a:ext cx="352648" cy="3224041"/>
                <a:chOff x="3737748" y="3214934"/>
                <a:chExt cx="352648" cy="3224042"/>
              </a:xfrm>
              <a:grpFill/>
            </p:grpSpPr>
            <p:sp>
              <p:nvSpPr>
                <p:cNvPr id="28" name="사다리꼴 27">
                  <a:extLst>
                    <a:ext uri="{FF2B5EF4-FFF2-40B4-BE49-F238E27FC236}">
                      <a16:creationId xmlns:a16="http://schemas.microsoft.com/office/drawing/2014/main" id="{6764961E-470B-452C-964E-39F509A9404C}"/>
                    </a:ext>
                  </a:extLst>
                </p:cNvPr>
                <p:cNvSpPr/>
                <p:nvPr/>
              </p:nvSpPr>
              <p:spPr>
                <a:xfrm>
                  <a:off x="3737748" y="3214934"/>
                  <a:ext cx="352648" cy="3044392"/>
                </a:xfrm>
                <a:prstGeom prst="trapezoid">
                  <a:avLst>
                    <a:gd name="adj" fmla="val 17206"/>
                  </a:avLst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9" name="타원 28">
                  <a:extLst>
                    <a:ext uri="{FF2B5EF4-FFF2-40B4-BE49-F238E27FC236}">
                      <a16:creationId xmlns:a16="http://schemas.microsoft.com/office/drawing/2014/main" id="{7E38A5CB-5E21-4ACF-8886-A9548A2F5EA7}"/>
                    </a:ext>
                  </a:extLst>
                </p:cNvPr>
                <p:cNvSpPr/>
                <p:nvPr/>
              </p:nvSpPr>
              <p:spPr>
                <a:xfrm>
                  <a:off x="3737748" y="6086328"/>
                  <a:ext cx="352648" cy="352648"/>
                </a:xfrm>
                <a:prstGeom prst="ellipse">
                  <a:avLst/>
                </a:prstGeom>
                <a:grpFill/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27" name="자유형: 도형 26">
                <a:extLst>
                  <a:ext uri="{FF2B5EF4-FFF2-40B4-BE49-F238E27FC236}">
                    <a16:creationId xmlns:a16="http://schemas.microsoft.com/office/drawing/2014/main" id="{C433F21C-5065-45E3-864E-4199A17BC113}"/>
                  </a:ext>
                </a:extLst>
              </p:cNvPr>
              <p:cNvSpPr/>
              <p:nvPr/>
            </p:nvSpPr>
            <p:spPr>
              <a:xfrm>
                <a:off x="10476289" y="295275"/>
                <a:ext cx="533237" cy="2908390"/>
              </a:xfrm>
              <a:custGeom>
                <a:avLst/>
                <a:gdLst>
                  <a:gd name="connsiteX0" fmla="*/ 400050 w 428625"/>
                  <a:gd name="connsiteY0" fmla="*/ 3267075 h 3267075"/>
                  <a:gd name="connsiteX1" fmla="*/ 0 w 428625"/>
                  <a:gd name="connsiteY1" fmla="*/ 3219450 h 3267075"/>
                  <a:gd name="connsiteX2" fmla="*/ 428625 w 428625"/>
                  <a:gd name="connsiteY2" fmla="*/ 0 h 3267075"/>
                  <a:gd name="connsiteX3" fmla="*/ 400050 w 428625"/>
                  <a:gd name="connsiteY3" fmla="*/ 3267075 h 3267075"/>
                  <a:gd name="connsiteX0" fmla="*/ 400050 w 428625"/>
                  <a:gd name="connsiteY0" fmla="*/ 3267940 h 3267940"/>
                  <a:gd name="connsiteX1" fmla="*/ 0 w 428625"/>
                  <a:gd name="connsiteY1" fmla="*/ 3220315 h 3267940"/>
                  <a:gd name="connsiteX2" fmla="*/ 428625 w 428625"/>
                  <a:gd name="connsiteY2" fmla="*/ 865 h 3267940"/>
                  <a:gd name="connsiteX3" fmla="*/ 400050 w 428625"/>
                  <a:gd name="connsiteY3" fmla="*/ 3267940 h 3267940"/>
                  <a:gd name="connsiteX0" fmla="*/ 409575 w 438150"/>
                  <a:gd name="connsiteY0" fmla="*/ 3267920 h 3277445"/>
                  <a:gd name="connsiteX1" fmla="*/ 0 w 438150"/>
                  <a:gd name="connsiteY1" fmla="*/ 3277445 h 3277445"/>
                  <a:gd name="connsiteX2" fmla="*/ 438150 w 438150"/>
                  <a:gd name="connsiteY2" fmla="*/ 845 h 3277445"/>
                  <a:gd name="connsiteX3" fmla="*/ 409575 w 438150"/>
                  <a:gd name="connsiteY3" fmla="*/ 3267920 h 3277445"/>
                  <a:gd name="connsiteX0" fmla="*/ 420864 w 449439"/>
                  <a:gd name="connsiteY0" fmla="*/ 3267824 h 3277349"/>
                  <a:gd name="connsiteX1" fmla="*/ 11289 w 449439"/>
                  <a:gd name="connsiteY1" fmla="*/ 3277349 h 3277349"/>
                  <a:gd name="connsiteX2" fmla="*/ 449439 w 449439"/>
                  <a:gd name="connsiteY2" fmla="*/ 749 h 3277349"/>
                  <a:gd name="connsiteX3" fmla="*/ 420864 w 449439"/>
                  <a:gd name="connsiteY3" fmla="*/ 3267824 h 3277349"/>
                  <a:gd name="connsiteX0" fmla="*/ 426865 w 455440"/>
                  <a:gd name="connsiteY0" fmla="*/ 3268012 h 3277537"/>
                  <a:gd name="connsiteX1" fmla="*/ 17290 w 455440"/>
                  <a:gd name="connsiteY1" fmla="*/ 3277537 h 3277537"/>
                  <a:gd name="connsiteX2" fmla="*/ 455440 w 455440"/>
                  <a:gd name="connsiteY2" fmla="*/ 937 h 3277537"/>
                  <a:gd name="connsiteX3" fmla="*/ 426865 w 455440"/>
                  <a:gd name="connsiteY3" fmla="*/ 3268012 h 3277537"/>
                  <a:gd name="connsiteX0" fmla="*/ 420865 w 449440"/>
                  <a:gd name="connsiteY0" fmla="*/ 3268029 h 3277554"/>
                  <a:gd name="connsiteX1" fmla="*/ 11290 w 449440"/>
                  <a:gd name="connsiteY1" fmla="*/ 3277554 h 3277554"/>
                  <a:gd name="connsiteX2" fmla="*/ 449440 w 449440"/>
                  <a:gd name="connsiteY2" fmla="*/ 954 h 3277554"/>
                  <a:gd name="connsiteX3" fmla="*/ 420865 w 449440"/>
                  <a:gd name="connsiteY3" fmla="*/ 3268029 h 3277554"/>
                  <a:gd name="connsiteX0" fmla="*/ 458965 w 458965"/>
                  <a:gd name="connsiteY0" fmla="*/ 3258504 h 3277554"/>
                  <a:gd name="connsiteX1" fmla="*/ 11290 w 458965"/>
                  <a:gd name="connsiteY1" fmla="*/ 3277554 h 3277554"/>
                  <a:gd name="connsiteX2" fmla="*/ 449440 w 458965"/>
                  <a:gd name="connsiteY2" fmla="*/ 954 h 3277554"/>
                  <a:gd name="connsiteX3" fmla="*/ 458965 w 458965"/>
                  <a:gd name="connsiteY3" fmla="*/ 3258504 h 3277554"/>
                  <a:gd name="connsiteX0" fmla="*/ 458965 w 468741"/>
                  <a:gd name="connsiteY0" fmla="*/ 3258504 h 3277554"/>
                  <a:gd name="connsiteX1" fmla="*/ 11290 w 468741"/>
                  <a:gd name="connsiteY1" fmla="*/ 3277554 h 3277554"/>
                  <a:gd name="connsiteX2" fmla="*/ 449440 w 468741"/>
                  <a:gd name="connsiteY2" fmla="*/ 954 h 3277554"/>
                  <a:gd name="connsiteX3" fmla="*/ 458965 w 468741"/>
                  <a:gd name="connsiteY3" fmla="*/ 3258504 h 3277554"/>
                  <a:gd name="connsiteX0" fmla="*/ 458965 w 475898"/>
                  <a:gd name="connsiteY0" fmla="*/ 3258504 h 3277554"/>
                  <a:gd name="connsiteX1" fmla="*/ 11290 w 475898"/>
                  <a:gd name="connsiteY1" fmla="*/ 3277554 h 3277554"/>
                  <a:gd name="connsiteX2" fmla="*/ 449440 w 475898"/>
                  <a:gd name="connsiteY2" fmla="*/ 954 h 3277554"/>
                  <a:gd name="connsiteX3" fmla="*/ 458965 w 475898"/>
                  <a:gd name="connsiteY3" fmla="*/ 3258504 h 3277554"/>
                  <a:gd name="connsiteX0" fmla="*/ 460407 w 477340"/>
                  <a:gd name="connsiteY0" fmla="*/ 3258186 h 3277236"/>
                  <a:gd name="connsiteX1" fmla="*/ 12732 w 477340"/>
                  <a:gd name="connsiteY1" fmla="*/ 3277236 h 3277236"/>
                  <a:gd name="connsiteX2" fmla="*/ 450882 w 477340"/>
                  <a:gd name="connsiteY2" fmla="*/ 636 h 3277236"/>
                  <a:gd name="connsiteX3" fmla="*/ 460407 w 477340"/>
                  <a:gd name="connsiteY3" fmla="*/ 3258186 h 3277236"/>
                  <a:gd name="connsiteX0" fmla="*/ 487474 w 504407"/>
                  <a:gd name="connsiteY0" fmla="*/ 3258194 h 3258194"/>
                  <a:gd name="connsiteX1" fmla="*/ 11224 w 504407"/>
                  <a:gd name="connsiteY1" fmla="*/ 3248669 h 3258194"/>
                  <a:gd name="connsiteX2" fmla="*/ 477949 w 504407"/>
                  <a:gd name="connsiteY2" fmla="*/ 644 h 3258194"/>
                  <a:gd name="connsiteX3" fmla="*/ 487474 w 504407"/>
                  <a:gd name="connsiteY3" fmla="*/ 3258194 h 3258194"/>
                  <a:gd name="connsiteX0" fmla="*/ 487474 w 504407"/>
                  <a:gd name="connsiteY0" fmla="*/ 3258194 h 3285812"/>
                  <a:gd name="connsiteX1" fmla="*/ 11224 w 504407"/>
                  <a:gd name="connsiteY1" fmla="*/ 3248669 h 3285812"/>
                  <a:gd name="connsiteX2" fmla="*/ 477949 w 504407"/>
                  <a:gd name="connsiteY2" fmla="*/ 644 h 3285812"/>
                  <a:gd name="connsiteX3" fmla="*/ 487474 w 504407"/>
                  <a:gd name="connsiteY3" fmla="*/ 3258194 h 3285812"/>
                  <a:gd name="connsiteX0" fmla="*/ 487474 w 504407"/>
                  <a:gd name="connsiteY0" fmla="*/ 3258194 h 3277380"/>
                  <a:gd name="connsiteX1" fmla="*/ 11224 w 504407"/>
                  <a:gd name="connsiteY1" fmla="*/ 3248669 h 3277380"/>
                  <a:gd name="connsiteX2" fmla="*/ 477949 w 504407"/>
                  <a:gd name="connsiteY2" fmla="*/ 644 h 3277380"/>
                  <a:gd name="connsiteX3" fmla="*/ 487474 w 504407"/>
                  <a:gd name="connsiteY3" fmla="*/ 3258194 h 3277380"/>
                  <a:gd name="connsiteX0" fmla="*/ 477949 w 499445"/>
                  <a:gd name="connsiteY0" fmla="*/ 3315344 h 3315344"/>
                  <a:gd name="connsiteX1" fmla="*/ 11224 w 499445"/>
                  <a:gd name="connsiteY1" fmla="*/ 3248669 h 3315344"/>
                  <a:gd name="connsiteX2" fmla="*/ 477949 w 499445"/>
                  <a:gd name="connsiteY2" fmla="*/ 644 h 3315344"/>
                  <a:gd name="connsiteX3" fmla="*/ 477949 w 499445"/>
                  <a:gd name="connsiteY3" fmla="*/ 3315344 h 3315344"/>
                  <a:gd name="connsiteX0" fmla="*/ 514484 w 535980"/>
                  <a:gd name="connsiteY0" fmla="*/ 3315342 h 3315342"/>
                  <a:gd name="connsiteX1" fmla="*/ 9659 w 535980"/>
                  <a:gd name="connsiteY1" fmla="*/ 3258192 h 3315342"/>
                  <a:gd name="connsiteX2" fmla="*/ 514484 w 535980"/>
                  <a:gd name="connsiteY2" fmla="*/ 642 h 3315342"/>
                  <a:gd name="connsiteX3" fmla="*/ 514484 w 535980"/>
                  <a:gd name="connsiteY3" fmla="*/ 3315342 h 3315342"/>
                  <a:gd name="connsiteX0" fmla="*/ 514484 w 535980"/>
                  <a:gd name="connsiteY0" fmla="*/ 3315342 h 3315342"/>
                  <a:gd name="connsiteX1" fmla="*/ 9659 w 535980"/>
                  <a:gd name="connsiteY1" fmla="*/ 3258192 h 3315342"/>
                  <a:gd name="connsiteX2" fmla="*/ 514484 w 535980"/>
                  <a:gd name="connsiteY2" fmla="*/ 642 h 3315342"/>
                  <a:gd name="connsiteX3" fmla="*/ 514484 w 535980"/>
                  <a:gd name="connsiteY3" fmla="*/ 3315342 h 3315342"/>
                  <a:gd name="connsiteX0" fmla="*/ 504959 w 532163"/>
                  <a:gd name="connsiteY0" fmla="*/ 3267717 h 3278507"/>
                  <a:gd name="connsiteX1" fmla="*/ 9659 w 532163"/>
                  <a:gd name="connsiteY1" fmla="*/ 3258192 h 3278507"/>
                  <a:gd name="connsiteX2" fmla="*/ 514484 w 532163"/>
                  <a:gd name="connsiteY2" fmla="*/ 642 h 3278507"/>
                  <a:gd name="connsiteX3" fmla="*/ 504959 w 532163"/>
                  <a:gd name="connsiteY3" fmla="*/ 3267717 h 3278507"/>
                  <a:gd name="connsiteX0" fmla="*/ 504322 w 545560"/>
                  <a:gd name="connsiteY0" fmla="*/ 3067764 h 3078554"/>
                  <a:gd name="connsiteX1" fmla="*/ 9022 w 545560"/>
                  <a:gd name="connsiteY1" fmla="*/ 3058239 h 3078554"/>
                  <a:gd name="connsiteX2" fmla="*/ 532897 w 545560"/>
                  <a:gd name="connsiteY2" fmla="*/ 714 h 3078554"/>
                  <a:gd name="connsiteX3" fmla="*/ 504322 w 545560"/>
                  <a:gd name="connsiteY3" fmla="*/ 3067764 h 3078554"/>
                  <a:gd name="connsiteX0" fmla="*/ 504959 w 532163"/>
                  <a:gd name="connsiteY0" fmla="*/ 3086805 h 3097595"/>
                  <a:gd name="connsiteX1" fmla="*/ 9659 w 532163"/>
                  <a:gd name="connsiteY1" fmla="*/ 3077280 h 3097595"/>
                  <a:gd name="connsiteX2" fmla="*/ 514484 w 532163"/>
                  <a:gd name="connsiteY2" fmla="*/ 705 h 3097595"/>
                  <a:gd name="connsiteX3" fmla="*/ 504959 w 532163"/>
                  <a:gd name="connsiteY3" fmla="*/ 3086805 h 3097595"/>
                  <a:gd name="connsiteX0" fmla="*/ 506034 w 533238"/>
                  <a:gd name="connsiteY0" fmla="*/ 3086100 h 3096890"/>
                  <a:gd name="connsiteX1" fmla="*/ 10734 w 533238"/>
                  <a:gd name="connsiteY1" fmla="*/ 3076575 h 3096890"/>
                  <a:gd name="connsiteX2" fmla="*/ 515559 w 533238"/>
                  <a:gd name="connsiteY2" fmla="*/ 0 h 3096890"/>
                  <a:gd name="connsiteX3" fmla="*/ 506034 w 533238"/>
                  <a:gd name="connsiteY3" fmla="*/ 3086100 h 3096890"/>
                  <a:gd name="connsiteX0" fmla="*/ 506034 w 533238"/>
                  <a:gd name="connsiteY0" fmla="*/ 3086100 h 3088655"/>
                  <a:gd name="connsiteX1" fmla="*/ 10734 w 533238"/>
                  <a:gd name="connsiteY1" fmla="*/ 3076575 h 3088655"/>
                  <a:gd name="connsiteX2" fmla="*/ 515559 w 533238"/>
                  <a:gd name="connsiteY2" fmla="*/ 0 h 3088655"/>
                  <a:gd name="connsiteX3" fmla="*/ 506034 w 533238"/>
                  <a:gd name="connsiteY3" fmla="*/ 3086100 h 3088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3238" h="3088655">
                    <a:moveTo>
                      <a:pt x="506034" y="3086100"/>
                    </a:moveTo>
                    <a:cubicBezTo>
                      <a:pt x="347284" y="3082925"/>
                      <a:pt x="159959" y="3098800"/>
                      <a:pt x="10734" y="3076575"/>
                    </a:cubicBezTo>
                    <a:cubicBezTo>
                      <a:pt x="-46416" y="1736725"/>
                      <a:pt x="125034" y="15875"/>
                      <a:pt x="515559" y="0"/>
                    </a:cubicBezTo>
                    <a:cubicBezTo>
                      <a:pt x="547309" y="9525"/>
                      <a:pt x="531434" y="1943100"/>
                      <a:pt x="506034" y="308610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</p:grp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6F3633B6-F353-41D6-8385-6240FD1C8FCE}"/>
              </a:ext>
            </a:extLst>
          </p:cNvPr>
          <p:cNvSpPr/>
          <p:nvPr/>
        </p:nvSpPr>
        <p:spPr>
          <a:xfrm rot="2174587">
            <a:off x="1190023" y="5026486"/>
            <a:ext cx="275314" cy="477555"/>
          </a:xfrm>
          <a:custGeom>
            <a:avLst/>
            <a:gdLst>
              <a:gd name="connsiteX0" fmla="*/ 886404 w 1779591"/>
              <a:gd name="connsiteY0" fmla="*/ 2904549 h 3086843"/>
              <a:gd name="connsiteX1" fmla="*/ 840829 w 1779591"/>
              <a:gd name="connsiteY1" fmla="*/ 2950124 h 3086843"/>
              <a:gd name="connsiteX2" fmla="*/ 886404 w 1779591"/>
              <a:gd name="connsiteY2" fmla="*/ 2995696 h 3086843"/>
              <a:gd name="connsiteX3" fmla="*/ 931976 w 1779591"/>
              <a:gd name="connsiteY3" fmla="*/ 2950124 h 3086843"/>
              <a:gd name="connsiteX4" fmla="*/ 886404 w 1779591"/>
              <a:gd name="connsiteY4" fmla="*/ 2904549 h 3086843"/>
              <a:gd name="connsiteX5" fmla="*/ 883365 w 1779591"/>
              <a:gd name="connsiteY5" fmla="*/ 209636 h 3086843"/>
              <a:gd name="connsiteX6" fmla="*/ 1563929 w 1779591"/>
              <a:gd name="connsiteY6" fmla="*/ 890200 h 3086843"/>
              <a:gd name="connsiteX7" fmla="*/ 883365 w 1779591"/>
              <a:gd name="connsiteY7" fmla="*/ 1570767 h 3086843"/>
              <a:gd name="connsiteX8" fmla="*/ 199761 w 1779591"/>
              <a:gd name="connsiteY8" fmla="*/ 878047 h 3086843"/>
              <a:gd name="connsiteX9" fmla="*/ 883365 w 1779591"/>
              <a:gd name="connsiteY9" fmla="*/ 209636 h 3086843"/>
              <a:gd name="connsiteX10" fmla="*/ 883365 w 1779591"/>
              <a:gd name="connsiteY10" fmla="*/ 157988 h 3086843"/>
              <a:gd name="connsiteX11" fmla="*/ 148113 w 1779591"/>
              <a:gd name="connsiteY11" fmla="*/ 878047 h 3086843"/>
              <a:gd name="connsiteX12" fmla="*/ 880325 w 1779591"/>
              <a:gd name="connsiteY12" fmla="*/ 1622416 h 3086843"/>
              <a:gd name="connsiteX13" fmla="*/ 1612541 w 1779591"/>
              <a:gd name="connsiteY13" fmla="*/ 890200 h 3086843"/>
              <a:gd name="connsiteX14" fmla="*/ 883365 w 1779591"/>
              <a:gd name="connsiteY14" fmla="*/ 157988 h 3086843"/>
              <a:gd name="connsiteX15" fmla="*/ 849946 w 1779591"/>
              <a:gd name="connsiteY15" fmla="*/ 0 h 3086843"/>
              <a:gd name="connsiteX16" fmla="*/ 898557 w 1779591"/>
              <a:gd name="connsiteY16" fmla="*/ 0 h 3086843"/>
              <a:gd name="connsiteX17" fmla="*/ 1299604 w 1779591"/>
              <a:gd name="connsiteY17" fmla="*/ 106340 h 3086843"/>
              <a:gd name="connsiteX18" fmla="*/ 1773568 w 1779591"/>
              <a:gd name="connsiteY18" fmla="*/ 1008693 h 3086843"/>
              <a:gd name="connsiteX19" fmla="*/ 1062622 w 1779591"/>
              <a:gd name="connsiteY19" fmla="*/ 1756097 h 3086843"/>
              <a:gd name="connsiteX20" fmla="*/ 1029200 w 1779591"/>
              <a:gd name="connsiteY20" fmla="*/ 1765214 h 3086843"/>
              <a:gd name="connsiteX21" fmla="*/ 1023123 w 1779591"/>
              <a:gd name="connsiteY21" fmla="*/ 1765214 h 3086843"/>
              <a:gd name="connsiteX22" fmla="*/ 1014010 w 1779591"/>
              <a:gd name="connsiteY22" fmla="*/ 1774327 h 3086843"/>
              <a:gd name="connsiteX23" fmla="*/ 1026163 w 1779591"/>
              <a:gd name="connsiteY23" fmla="*/ 1853321 h 3086843"/>
              <a:gd name="connsiteX24" fmla="*/ 1041353 w 1779591"/>
              <a:gd name="connsiteY24" fmla="*/ 1987003 h 3086843"/>
              <a:gd name="connsiteX25" fmla="*/ 971475 w 1779591"/>
              <a:gd name="connsiteY25" fmla="*/ 2233098 h 3086843"/>
              <a:gd name="connsiteX26" fmla="*/ 1014010 w 1779591"/>
              <a:gd name="connsiteY26" fmla="*/ 2533885 h 3086843"/>
              <a:gd name="connsiteX27" fmla="*/ 1010970 w 1779591"/>
              <a:gd name="connsiteY27" fmla="*/ 2977466 h 3086843"/>
              <a:gd name="connsiteX28" fmla="*/ 962359 w 1779591"/>
              <a:gd name="connsiteY28" fmla="*/ 3068613 h 3086843"/>
              <a:gd name="connsiteX29" fmla="*/ 892481 w 1779591"/>
              <a:gd name="connsiteY29" fmla="*/ 3086843 h 3086843"/>
              <a:gd name="connsiteX30" fmla="*/ 822600 w 1779591"/>
              <a:gd name="connsiteY30" fmla="*/ 3068613 h 3086843"/>
              <a:gd name="connsiteX31" fmla="*/ 773988 w 1779591"/>
              <a:gd name="connsiteY31" fmla="*/ 2977466 h 3086843"/>
              <a:gd name="connsiteX32" fmla="*/ 770952 w 1779591"/>
              <a:gd name="connsiteY32" fmla="*/ 2533885 h 3086843"/>
              <a:gd name="connsiteX33" fmla="*/ 813487 w 1779591"/>
              <a:gd name="connsiteY33" fmla="*/ 2233098 h 3086843"/>
              <a:gd name="connsiteX34" fmla="*/ 743606 w 1779591"/>
              <a:gd name="connsiteY34" fmla="*/ 1987003 h 3086843"/>
              <a:gd name="connsiteX35" fmla="*/ 758799 w 1779591"/>
              <a:gd name="connsiteY35" fmla="*/ 1853321 h 3086843"/>
              <a:gd name="connsiteX36" fmla="*/ 770952 w 1779591"/>
              <a:gd name="connsiteY36" fmla="*/ 1774327 h 3086843"/>
              <a:gd name="connsiteX37" fmla="*/ 761835 w 1779591"/>
              <a:gd name="connsiteY37" fmla="*/ 1765214 h 3086843"/>
              <a:gd name="connsiteX38" fmla="*/ 746646 w 1779591"/>
              <a:gd name="connsiteY38" fmla="*/ 1765214 h 3086843"/>
              <a:gd name="connsiteX39" fmla="*/ 743606 w 1779591"/>
              <a:gd name="connsiteY39" fmla="*/ 1762174 h 3086843"/>
              <a:gd name="connsiteX40" fmla="*/ 363829 w 1779591"/>
              <a:gd name="connsiteY40" fmla="*/ 1604186 h 3086843"/>
              <a:gd name="connsiteX41" fmla="*/ 90388 w 1779591"/>
              <a:gd name="connsiteY41" fmla="*/ 1279097 h 3086843"/>
              <a:gd name="connsiteX42" fmla="*/ 2278 w 1779591"/>
              <a:gd name="connsiteY42" fmla="*/ 938812 h 3086843"/>
              <a:gd name="connsiteX43" fmla="*/ 2278 w 1779591"/>
              <a:gd name="connsiteY43" fmla="*/ 832475 h 3086843"/>
              <a:gd name="connsiteX44" fmla="*/ 786141 w 1779591"/>
              <a:gd name="connsiteY44" fmla="*/ 6077 h 3086843"/>
              <a:gd name="connsiteX45" fmla="*/ 849946 w 1779591"/>
              <a:gd name="connsiteY45" fmla="*/ 0 h 3086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779591" h="3086843">
                <a:moveTo>
                  <a:pt x="886404" y="2904549"/>
                </a:moveTo>
                <a:cubicBezTo>
                  <a:pt x="862099" y="2904549"/>
                  <a:pt x="840829" y="2922778"/>
                  <a:pt x="840829" y="2950124"/>
                </a:cubicBezTo>
                <a:cubicBezTo>
                  <a:pt x="840829" y="2974430"/>
                  <a:pt x="859059" y="2995696"/>
                  <a:pt x="886404" y="2995696"/>
                </a:cubicBezTo>
                <a:cubicBezTo>
                  <a:pt x="910710" y="2995696"/>
                  <a:pt x="931976" y="2974430"/>
                  <a:pt x="931976" y="2950124"/>
                </a:cubicBezTo>
                <a:cubicBezTo>
                  <a:pt x="931976" y="2925818"/>
                  <a:pt x="913747" y="2904549"/>
                  <a:pt x="886404" y="2904549"/>
                </a:cubicBezTo>
                <a:close/>
                <a:moveTo>
                  <a:pt x="883365" y="209636"/>
                </a:moveTo>
                <a:cubicBezTo>
                  <a:pt x="1257069" y="209636"/>
                  <a:pt x="1560892" y="513460"/>
                  <a:pt x="1563929" y="890200"/>
                </a:cubicBezTo>
                <a:cubicBezTo>
                  <a:pt x="1566966" y="1260864"/>
                  <a:pt x="1257069" y="1570767"/>
                  <a:pt x="883365" y="1570767"/>
                </a:cubicBezTo>
                <a:cubicBezTo>
                  <a:pt x="500548" y="1570767"/>
                  <a:pt x="199761" y="1263904"/>
                  <a:pt x="199761" y="878047"/>
                </a:cubicBezTo>
                <a:cubicBezTo>
                  <a:pt x="199761" y="510423"/>
                  <a:pt x="509661" y="206600"/>
                  <a:pt x="883365" y="209636"/>
                </a:cubicBezTo>
                <a:close/>
                <a:moveTo>
                  <a:pt x="883365" y="157988"/>
                </a:moveTo>
                <a:cubicBezTo>
                  <a:pt x="479279" y="157988"/>
                  <a:pt x="148113" y="480041"/>
                  <a:pt x="148113" y="878047"/>
                </a:cubicBezTo>
                <a:cubicBezTo>
                  <a:pt x="148113" y="1294287"/>
                  <a:pt x="470166" y="1622416"/>
                  <a:pt x="880325" y="1622416"/>
                </a:cubicBezTo>
                <a:cubicBezTo>
                  <a:pt x="1284412" y="1622416"/>
                  <a:pt x="1612541" y="1294287"/>
                  <a:pt x="1612541" y="890200"/>
                </a:cubicBezTo>
                <a:cubicBezTo>
                  <a:pt x="1612541" y="486117"/>
                  <a:pt x="1287452" y="157988"/>
                  <a:pt x="883365" y="157988"/>
                </a:cubicBezTo>
                <a:close/>
                <a:moveTo>
                  <a:pt x="849946" y="0"/>
                </a:moveTo>
                <a:cubicBezTo>
                  <a:pt x="865135" y="0"/>
                  <a:pt x="883365" y="0"/>
                  <a:pt x="898557" y="0"/>
                </a:cubicBezTo>
                <a:cubicBezTo>
                  <a:pt x="1038316" y="9113"/>
                  <a:pt x="1175035" y="39495"/>
                  <a:pt x="1299604" y="106340"/>
                </a:cubicBezTo>
                <a:cubicBezTo>
                  <a:pt x="1630769" y="285594"/>
                  <a:pt x="1816103" y="647145"/>
                  <a:pt x="1773568" y="1008693"/>
                </a:cubicBezTo>
                <a:cubicBezTo>
                  <a:pt x="1715840" y="1388473"/>
                  <a:pt x="1439363" y="1683180"/>
                  <a:pt x="1062622" y="1756097"/>
                </a:cubicBezTo>
                <a:cubicBezTo>
                  <a:pt x="1047429" y="1756097"/>
                  <a:pt x="1038316" y="1759137"/>
                  <a:pt x="1029200" y="1765214"/>
                </a:cubicBezTo>
                <a:lnTo>
                  <a:pt x="1023123" y="1765214"/>
                </a:lnTo>
                <a:cubicBezTo>
                  <a:pt x="1020087" y="1768250"/>
                  <a:pt x="1017047" y="1771290"/>
                  <a:pt x="1014010" y="1774327"/>
                </a:cubicBezTo>
                <a:cubicBezTo>
                  <a:pt x="1017047" y="1804709"/>
                  <a:pt x="995781" y="1832055"/>
                  <a:pt x="1026163" y="1853321"/>
                </a:cubicBezTo>
                <a:cubicBezTo>
                  <a:pt x="1071735" y="1883703"/>
                  <a:pt x="1056545" y="1953584"/>
                  <a:pt x="1041353" y="1987003"/>
                </a:cubicBezTo>
                <a:cubicBezTo>
                  <a:pt x="1001857" y="2084226"/>
                  <a:pt x="968435" y="2126762"/>
                  <a:pt x="971475" y="2233098"/>
                </a:cubicBezTo>
                <a:cubicBezTo>
                  <a:pt x="974512" y="2302979"/>
                  <a:pt x="1014010" y="2464007"/>
                  <a:pt x="1014010" y="2533885"/>
                </a:cubicBezTo>
                <a:cubicBezTo>
                  <a:pt x="1010970" y="2682759"/>
                  <a:pt x="1010970" y="2828594"/>
                  <a:pt x="1010970" y="2977466"/>
                </a:cubicBezTo>
                <a:cubicBezTo>
                  <a:pt x="1010970" y="3016965"/>
                  <a:pt x="998817" y="3050384"/>
                  <a:pt x="962359" y="3068613"/>
                </a:cubicBezTo>
                <a:cubicBezTo>
                  <a:pt x="938053" y="3080766"/>
                  <a:pt x="913747" y="3086843"/>
                  <a:pt x="892481" y="3086843"/>
                </a:cubicBezTo>
                <a:cubicBezTo>
                  <a:pt x="871212" y="3086843"/>
                  <a:pt x="846906" y="3080766"/>
                  <a:pt x="822600" y="3068613"/>
                </a:cubicBezTo>
                <a:cubicBezTo>
                  <a:pt x="786141" y="3050384"/>
                  <a:pt x="773988" y="3016965"/>
                  <a:pt x="773988" y="2977466"/>
                </a:cubicBezTo>
                <a:cubicBezTo>
                  <a:pt x="773988" y="2828594"/>
                  <a:pt x="770952" y="2682759"/>
                  <a:pt x="770952" y="2533885"/>
                </a:cubicBezTo>
                <a:cubicBezTo>
                  <a:pt x="767912" y="2464007"/>
                  <a:pt x="810447" y="2302979"/>
                  <a:pt x="813487" y="2233098"/>
                </a:cubicBezTo>
                <a:cubicBezTo>
                  <a:pt x="816524" y="2126762"/>
                  <a:pt x="783105" y="2081186"/>
                  <a:pt x="743606" y="1987003"/>
                </a:cubicBezTo>
                <a:cubicBezTo>
                  <a:pt x="731453" y="1953584"/>
                  <a:pt x="713224" y="1883703"/>
                  <a:pt x="758799" y="1853321"/>
                </a:cubicBezTo>
                <a:cubicBezTo>
                  <a:pt x="789181" y="1835091"/>
                  <a:pt x="767912" y="1807746"/>
                  <a:pt x="770952" y="1774327"/>
                </a:cubicBezTo>
                <a:cubicBezTo>
                  <a:pt x="767912" y="1771290"/>
                  <a:pt x="764875" y="1768250"/>
                  <a:pt x="761835" y="1765214"/>
                </a:cubicBezTo>
                <a:lnTo>
                  <a:pt x="746646" y="1765214"/>
                </a:lnTo>
                <a:cubicBezTo>
                  <a:pt x="746646" y="1765214"/>
                  <a:pt x="743606" y="1762174"/>
                  <a:pt x="743606" y="1762174"/>
                </a:cubicBezTo>
                <a:cubicBezTo>
                  <a:pt x="603847" y="1737868"/>
                  <a:pt x="476242" y="1689256"/>
                  <a:pt x="363829" y="1604186"/>
                </a:cubicBezTo>
                <a:cubicBezTo>
                  <a:pt x="248376" y="1516076"/>
                  <a:pt x="151153" y="1409739"/>
                  <a:pt x="90388" y="1279097"/>
                </a:cubicBezTo>
                <a:cubicBezTo>
                  <a:pt x="38736" y="1172757"/>
                  <a:pt x="2278" y="1060341"/>
                  <a:pt x="2278" y="938812"/>
                </a:cubicBezTo>
                <a:cubicBezTo>
                  <a:pt x="-759" y="902356"/>
                  <a:pt x="-759" y="865894"/>
                  <a:pt x="2278" y="832475"/>
                </a:cubicBezTo>
                <a:cubicBezTo>
                  <a:pt x="29623" y="398010"/>
                  <a:pt x="351676" y="57725"/>
                  <a:pt x="786141" y="6077"/>
                </a:cubicBezTo>
                <a:cubicBezTo>
                  <a:pt x="807410" y="0"/>
                  <a:pt x="828676" y="9113"/>
                  <a:pt x="849946" y="0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dirty="0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87878032-21F3-45A5-91D3-F29BB307E675}"/>
              </a:ext>
            </a:extLst>
          </p:cNvPr>
          <p:cNvSpPr/>
          <p:nvPr/>
        </p:nvSpPr>
        <p:spPr>
          <a:xfrm>
            <a:off x="2922512" y="5133735"/>
            <a:ext cx="320457" cy="262670"/>
          </a:xfrm>
          <a:custGeom>
            <a:avLst/>
            <a:gdLst>
              <a:gd name="connsiteX0" fmla="*/ 1169670 w 1162050"/>
              <a:gd name="connsiteY0" fmla="*/ 316230 h 952500"/>
              <a:gd name="connsiteX1" fmla="*/ 853440 w 1162050"/>
              <a:gd name="connsiteY1" fmla="*/ 0 h 952500"/>
              <a:gd name="connsiteX2" fmla="*/ 687705 w 1162050"/>
              <a:gd name="connsiteY2" fmla="*/ 46672 h 952500"/>
              <a:gd name="connsiteX3" fmla="*/ 537210 w 1162050"/>
              <a:gd name="connsiteY3" fmla="*/ 0 h 952500"/>
              <a:gd name="connsiteX4" fmla="*/ 312420 w 1162050"/>
              <a:gd name="connsiteY4" fmla="*/ 124777 h 952500"/>
              <a:gd name="connsiteX5" fmla="*/ 229552 w 1162050"/>
              <a:gd name="connsiteY5" fmla="*/ 109538 h 952500"/>
              <a:gd name="connsiteX6" fmla="*/ 0 w 1162050"/>
              <a:gd name="connsiteY6" fmla="*/ 339090 h 952500"/>
              <a:gd name="connsiteX7" fmla="*/ 229552 w 1162050"/>
              <a:gd name="connsiteY7" fmla="*/ 568643 h 952500"/>
              <a:gd name="connsiteX8" fmla="*/ 242888 w 1162050"/>
              <a:gd name="connsiteY8" fmla="*/ 568643 h 952500"/>
              <a:gd name="connsiteX9" fmla="*/ 220980 w 1162050"/>
              <a:gd name="connsiteY9" fmla="*/ 911543 h 952500"/>
              <a:gd name="connsiteX10" fmla="*/ 270510 w 1162050"/>
              <a:gd name="connsiteY10" fmla="*/ 958215 h 952500"/>
              <a:gd name="connsiteX11" fmla="*/ 699135 w 1162050"/>
              <a:gd name="connsiteY11" fmla="*/ 934403 h 952500"/>
              <a:gd name="connsiteX12" fmla="*/ 741997 w 1162050"/>
              <a:gd name="connsiteY12" fmla="*/ 937260 h 952500"/>
              <a:gd name="connsiteX13" fmla="*/ 765810 w 1162050"/>
              <a:gd name="connsiteY13" fmla="*/ 943928 h 952500"/>
              <a:gd name="connsiteX14" fmla="*/ 771525 w 1162050"/>
              <a:gd name="connsiteY14" fmla="*/ 943928 h 952500"/>
              <a:gd name="connsiteX15" fmla="*/ 849630 w 1162050"/>
              <a:gd name="connsiteY15" fmla="*/ 959168 h 952500"/>
              <a:gd name="connsiteX16" fmla="*/ 898207 w 1162050"/>
              <a:gd name="connsiteY16" fmla="*/ 911543 h 952500"/>
              <a:gd name="connsiteX17" fmla="*/ 878205 w 1162050"/>
              <a:gd name="connsiteY17" fmla="*/ 632460 h 952500"/>
              <a:gd name="connsiteX18" fmla="*/ 1169670 w 1162050"/>
              <a:gd name="connsiteY18" fmla="*/ 316230 h 95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162050" h="952500">
                <a:moveTo>
                  <a:pt x="1169670" y="316230"/>
                </a:moveTo>
                <a:cubicBezTo>
                  <a:pt x="1169670" y="141922"/>
                  <a:pt x="1027747" y="0"/>
                  <a:pt x="853440" y="0"/>
                </a:cubicBezTo>
                <a:cubicBezTo>
                  <a:pt x="792480" y="0"/>
                  <a:pt x="736282" y="17145"/>
                  <a:pt x="687705" y="46672"/>
                </a:cubicBezTo>
                <a:cubicBezTo>
                  <a:pt x="644843" y="17145"/>
                  <a:pt x="593407" y="0"/>
                  <a:pt x="537210" y="0"/>
                </a:cubicBezTo>
                <a:cubicBezTo>
                  <a:pt x="442913" y="0"/>
                  <a:pt x="360045" y="49530"/>
                  <a:pt x="312420" y="124777"/>
                </a:cubicBezTo>
                <a:cubicBezTo>
                  <a:pt x="286702" y="114300"/>
                  <a:pt x="258127" y="109538"/>
                  <a:pt x="229552" y="109538"/>
                </a:cubicBezTo>
                <a:cubicBezTo>
                  <a:pt x="102870" y="109538"/>
                  <a:pt x="0" y="212408"/>
                  <a:pt x="0" y="339090"/>
                </a:cubicBezTo>
                <a:cubicBezTo>
                  <a:pt x="0" y="465773"/>
                  <a:pt x="102870" y="568643"/>
                  <a:pt x="229552" y="568643"/>
                </a:cubicBezTo>
                <a:cubicBezTo>
                  <a:pt x="234315" y="568643"/>
                  <a:pt x="238125" y="568643"/>
                  <a:pt x="242888" y="568643"/>
                </a:cubicBezTo>
                <a:cubicBezTo>
                  <a:pt x="234315" y="682943"/>
                  <a:pt x="227647" y="797243"/>
                  <a:pt x="220980" y="911543"/>
                </a:cubicBezTo>
                <a:cubicBezTo>
                  <a:pt x="218122" y="958215"/>
                  <a:pt x="226695" y="965835"/>
                  <a:pt x="270510" y="958215"/>
                </a:cubicBezTo>
                <a:cubicBezTo>
                  <a:pt x="412432" y="933450"/>
                  <a:pt x="555307" y="915353"/>
                  <a:pt x="699135" y="934403"/>
                </a:cubicBezTo>
                <a:cubicBezTo>
                  <a:pt x="713422" y="933450"/>
                  <a:pt x="727710" y="934403"/>
                  <a:pt x="741997" y="937260"/>
                </a:cubicBezTo>
                <a:cubicBezTo>
                  <a:pt x="750570" y="939165"/>
                  <a:pt x="759142" y="941070"/>
                  <a:pt x="765810" y="943928"/>
                </a:cubicBezTo>
                <a:cubicBezTo>
                  <a:pt x="767715" y="943928"/>
                  <a:pt x="769620" y="943928"/>
                  <a:pt x="771525" y="943928"/>
                </a:cubicBezTo>
                <a:cubicBezTo>
                  <a:pt x="797242" y="950595"/>
                  <a:pt x="822960" y="957262"/>
                  <a:pt x="849630" y="959168"/>
                </a:cubicBezTo>
                <a:cubicBezTo>
                  <a:pt x="893445" y="962025"/>
                  <a:pt x="901065" y="958215"/>
                  <a:pt x="898207" y="911543"/>
                </a:cubicBezTo>
                <a:cubicBezTo>
                  <a:pt x="891540" y="818198"/>
                  <a:pt x="885825" y="725805"/>
                  <a:pt x="878205" y="632460"/>
                </a:cubicBezTo>
                <a:cubicBezTo>
                  <a:pt x="1041082" y="618173"/>
                  <a:pt x="1169670" y="481965"/>
                  <a:pt x="1169670" y="316230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AA184E69-314C-4F66-9253-87672551B66F}"/>
              </a:ext>
            </a:extLst>
          </p:cNvPr>
          <p:cNvSpPr txBox="1"/>
          <p:nvPr/>
        </p:nvSpPr>
        <p:spPr>
          <a:xfrm>
            <a:off x="560062" y="1237359"/>
            <a:ext cx="479298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1200" dirty="0">
                <a:solidFill>
                  <a:schemeClr val="tx1"/>
                </a:solidFill>
                <a:cs typeface="Arial" pitchFamily="34" charset="0"/>
              </a:rPr>
              <a:t>L</a:t>
            </a:r>
            <a:r>
              <a:rPr lang="en-US" altLang="ko-KR" sz="1200" dirty="0">
                <a:solidFill>
                  <a:schemeClr val="tx1"/>
                </a:solidFill>
                <a:cs typeface="Arial" pitchFamily="34" charset="0"/>
              </a:rPr>
              <a:t>OREM IPSUM DOLOR SIT AMET,</a:t>
            </a:r>
          </a:p>
          <a:p>
            <a:pPr algn="r"/>
            <a:r>
              <a:rPr lang="en-US" altLang="ko-KR" sz="1200" dirty="0">
                <a:solidFill>
                  <a:schemeClr val="tx1"/>
                </a:solidFill>
                <a:cs typeface="Arial" pitchFamily="34" charset="0"/>
              </a:rPr>
              <a:t>CU USU AGAM INTEGRE IMPEDIT.</a:t>
            </a:r>
            <a:endParaRPr lang="ko-KR" altLang="en-US" sz="12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899D05C2-C05C-4874-883A-0C6B6AC0D33C}"/>
              </a:ext>
            </a:extLst>
          </p:cNvPr>
          <p:cNvSpPr txBox="1"/>
          <p:nvPr/>
        </p:nvSpPr>
        <p:spPr>
          <a:xfrm>
            <a:off x="560062" y="487194"/>
            <a:ext cx="4792987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000" dirty="0">
                <a:solidFill>
                  <a:schemeClr val="accent2"/>
                </a:solidFill>
                <a:cs typeface="Arial" pitchFamily="34" charset="0"/>
              </a:rPr>
              <a:t>L</a:t>
            </a:r>
            <a:r>
              <a:rPr lang="en-US" altLang="ko-KR" sz="2000" dirty="0">
                <a:solidFill>
                  <a:schemeClr val="accent2"/>
                </a:solidFill>
                <a:cs typeface="Arial" pitchFamily="34" charset="0"/>
              </a:rPr>
              <a:t>OREM IPSUM DOLOR SIT AMET, CU USU AGAM INTEGRE IMPEDIT. </a:t>
            </a:r>
            <a:endParaRPr lang="ko-KR" altLang="en-US" sz="2000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ABE679EC-F997-4782-9CE7-EEB4FCAD377B}"/>
              </a:ext>
            </a:extLst>
          </p:cNvPr>
          <p:cNvSpPr/>
          <p:nvPr/>
        </p:nvSpPr>
        <p:spPr>
          <a:xfrm>
            <a:off x="560063" y="1740727"/>
            <a:ext cx="479298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AC3DB85-01AB-43D0-B37D-4F2D59DE475F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A319E27E-3A0D-4A94-9572-7DCC94A12167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</p:spTree>
    <p:extLst>
      <p:ext uri="{BB962C8B-B14F-4D97-AF65-F5344CB8AC3E}">
        <p14:creationId xmlns:p14="http://schemas.microsoft.com/office/powerpoint/2010/main" val="9549257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88768B4-7E8A-49FB-A1ED-A43F5CA5A7BE}"/>
              </a:ext>
            </a:extLst>
          </p:cNvPr>
          <p:cNvGrpSpPr/>
          <p:nvPr/>
        </p:nvGrpSpPr>
        <p:grpSpPr>
          <a:xfrm>
            <a:off x="7708036" y="2897611"/>
            <a:ext cx="3803348" cy="3178801"/>
            <a:chOff x="4012336" y="2602336"/>
            <a:chExt cx="3803348" cy="3178801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0FD62E95-E9AA-445C-BDB8-C596BD74981B}"/>
                </a:ext>
              </a:extLst>
            </p:cNvPr>
            <p:cNvSpPr/>
            <p:nvPr/>
          </p:nvSpPr>
          <p:spPr>
            <a:xfrm rot="316563">
              <a:off x="4312682" y="4718273"/>
              <a:ext cx="2922326" cy="672298"/>
            </a:xfrm>
            <a:custGeom>
              <a:avLst/>
              <a:gdLst>
                <a:gd name="connsiteX0" fmla="*/ 1056006 w 3337030"/>
                <a:gd name="connsiteY0" fmla="*/ 752205 h 767703"/>
                <a:gd name="connsiteX1" fmla="*/ 1090584 w 3337030"/>
                <a:gd name="connsiteY1" fmla="*/ 761206 h 767703"/>
                <a:gd name="connsiteX2" fmla="*/ 1019927 w 3337030"/>
                <a:gd name="connsiteY2" fmla="*/ 761206 h 767703"/>
                <a:gd name="connsiteX3" fmla="*/ 1056006 w 3337030"/>
                <a:gd name="connsiteY3" fmla="*/ 752205 h 767703"/>
                <a:gd name="connsiteX4" fmla="*/ 932273 w 3337030"/>
                <a:gd name="connsiteY4" fmla="*/ 747038 h 767703"/>
                <a:gd name="connsiteX5" fmla="*/ 963934 w 3337030"/>
                <a:gd name="connsiteY5" fmla="*/ 758537 h 767703"/>
                <a:gd name="connsiteX6" fmla="*/ 902613 w 3337030"/>
                <a:gd name="connsiteY6" fmla="*/ 764536 h 767703"/>
                <a:gd name="connsiteX7" fmla="*/ 932273 w 3337030"/>
                <a:gd name="connsiteY7" fmla="*/ 747038 h 767703"/>
                <a:gd name="connsiteX8" fmla="*/ 1175312 w 3337030"/>
                <a:gd name="connsiteY8" fmla="*/ 744207 h 767703"/>
                <a:gd name="connsiteX9" fmla="*/ 1237887 w 3337030"/>
                <a:gd name="connsiteY9" fmla="*/ 758538 h 767703"/>
                <a:gd name="connsiteX10" fmla="*/ 1133235 w 3337030"/>
                <a:gd name="connsiteY10" fmla="*/ 763870 h 767703"/>
                <a:gd name="connsiteX11" fmla="*/ 1175312 w 3337030"/>
                <a:gd name="connsiteY11" fmla="*/ 744207 h 767703"/>
                <a:gd name="connsiteX12" fmla="*/ 1410395 w 3337030"/>
                <a:gd name="connsiteY12" fmla="*/ 722107 h 767703"/>
                <a:gd name="connsiteX13" fmla="*/ 1492507 w 3337030"/>
                <a:gd name="connsiteY13" fmla="*/ 736542 h 767703"/>
                <a:gd name="connsiteX14" fmla="*/ 1497840 w 3337030"/>
                <a:gd name="connsiteY14" fmla="*/ 745208 h 767703"/>
                <a:gd name="connsiteX15" fmla="*/ 1483175 w 3337030"/>
                <a:gd name="connsiteY15" fmla="*/ 759874 h 767703"/>
                <a:gd name="connsiteX16" fmla="*/ 1425851 w 3337030"/>
                <a:gd name="connsiteY16" fmla="*/ 767205 h 767703"/>
                <a:gd name="connsiteX17" fmla="*/ 1383858 w 3337030"/>
                <a:gd name="connsiteY17" fmla="*/ 763872 h 767703"/>
                <a:gd name="connsiteX18" fmla="*/ 1369195 w 3337030"/>
                <a:gd name="connsiteY18" fmla="*/ 748541 h 767703"/>
                <a:gd name="connsiteX19" fmla="*/ 1381858 w 3337030"/>
                <a:gd name="connsiteY19" fmla="*/ 729878 h 767703"/>
                <a:gd name="connsiteX20" fmla="*/ 1410395 w 3337030"/>
                <a:gd name="connsiteY20" fmla="*/ 722107 h 767703"/>
                <a:gd name="connsiteX21" fmla="*/ 1319309 w 3337030"/>
                <a:gd name="connsiteY21" fmla="*/ 721303 h 767703"/>
                <a:gd name="connsiteX22" fmla="*/ 1355865 w 3337030"/>
                <a:gd name="connsiteY22" fmla="*/ 751206 h 767703"/>
                <a:gd name="connsiteX23" fmla="*/ 1341866 w 3337030"/>
                <a:gd name="connsiteY23" fmla="*/ 764539 h 767703"/>
                <a:gd name="connsiteX24" fmla="*/ 1258548 w 3337030"/>
                <a:gd name="connsiteY24" fmla="*/ 763872 h 767703"/>
                <a:gd name="connsiteX25" fmla="*/ 1303875 w 3337030"/>
                <a:gd name="connsiteY25" fmla="*/ 723876 h 767703"/>
                <a:gd name="connsiteX26" fmla="*/ 1319309 w 3337030"/>
                <a:gd name="connsiteY26" fmla="*/ 721303 h 767703"/>
                <a:gd name="connsiteX27" fmla="*/ 1588951 w 3337030"/>
                <a:gd name="connsiteY27" fmla="*/ 714870 h 767703"/>
                <a:gd name="connsiteX28" fmla="*/ 1606490 w 3337030"/>
                <a:gd name="connsiteY28" fmla="*/ 724545 h 767703"/>
                <a:gd name="connsiteX29" fmla="*/ 1629822 w 3337030"/>
                <a:gd name="connsiteY29" fmla="*/ 721212 h 767703"/>
                <a:gd name="connsiteX30" fmla="*/ 1654484 w 3337030"/>
                <a:gd name="connsiteY30" fmla="*/ 729878 h 767703"/>
                <a:gd name="connsiteX31" fmla="*/ 1634485 w 3337030"/>
                <a:gd name="connsiteY31" fmla="*/ 754542 h 767703"/>
                <a:gd name="connsiteX32" fmla="*/ 1615822 w 3337030"/>
                <a:gd name="connsiteY32" fmla="*/ 754542 h 767703"/>
                <a:gd name="connsiteX33" fmla="*/ 1574495 w 3337030"/>
                <a:gd name="connsiteY33" fmla="*/ 761875 h 767703"/>
                <a:gd name="connsiteX34" fmla="*/ 1545166 w 3337030"/>
                <a:gd name="connsiteY34" fmla="*/ 765208 h 767703"/>
                <a:gd name="connsiteX35" fmla="*/ 1515171 w 3337030"/>
                <a:gd name="connsiteY35" fmla="*/ 748542 h 767703"/>
                <a:gd name="connsiteX36" fmla="*/ 1539834 w 3337030"/>
                <a:gd name="connsiteY36" fmla="*/ 729212 h 767703"/>
                <a:gd name="connsiteX37" fmla="*/ 1588951 w 3337030"/>
                <a:gd name="connsiteY37" fmla="*/ 714870 h 767703"/>
                <a:gd name="connsiteX38" fmla="*/ 1791789 w 3337030"/>
                <a:gd name="connsiteY38" fmla="*/ 707880 h 767703"/>
                <a:gd name="connsiteX39" fmla="*/ 1798455 w 3337030"/>
                <a:gd name="connsiteY39" fmla="*/ 722546 h 767703"/>
                <a:gd name="connsiteX40" fmla="*/ 1757128 w 3337030"/>
                <a:gd name="connsiteY40" fmla="*/ 747209 h 767703"/>
                <a:gd name="connsiteX41" fmla="*/ 1694472 w 3337030"/>
                <a:gd name="connsiteY41" fmla="*/ 751876 h 767703"/>
                <a:gd name="connsiteX42" fmla="*/ 1673810 w 3337030"/>
                <a:gd name="connsiteY42" fmla="*/ 741876 h 767703"/>
                <a:gd name="connsiteX43" fmla="*/ 1683140 w 3337030"/>
                <a:gd name="connsiteY43" fmla="*/ 718546 h 767703"/>
                <a:gd name="connsiteX44" fmla="*/ 1791789 w 3337030"/>
                <a:gd name="connsiteY44" fmla="*/ 707880 h 767703"/>
                <a:gd name="connsiteX45" fmla="*/ 1862445 w 3337030"/>
                <a:gd name="connsiteY45" fmla="*/ 689881 h 767703"/>
                <a:gd name="connsiteX46" fmla="*/ 1918436 w 3337030"/>
                <a:gd name="connsiteY46" fmla="*/ 699880 h 767703"/>
                <a:gd name="connsiteX47" fmla="*/ 1933768 w 3337030"/>
                <a:gd name="connsiteY47" fmla="*/ 711879 h 767703"/>
                <a:gd name="connsiteX48" fmla="*/ 1920436 w 3337030"/>
                <a:gd name="connsiteY48" fmla="*/ 721209 h 767703"/>
                <a:gd name="connsiteX49" fmla="*/ 1831116 w 3337030"/>
                <a:gd name="connsiteY49" fmla="*/ 742540 h 767703"/>
                <a:gd name="connsiteX50" fmla="*/ 1815118 w 3337030"/>
                <a:gd name="connsiteY50" fmla="*/ 728541 h 767703"/>
                <a:gd name="connsiteX51" fmla="*/ 1862445 w 3337030"/>
                <a:gd name="connsiteY51" fmla="*/ 689881 h 767703"/>
                <a:gd name="connsiteX52" fmla="*/ 2016752 w 3337030"/>
                <a:gd name="connsiteY52" fmla="*/ 675218 h 767703"/>
                <a:gd name="connsiteX53" fmla="*/ 2081740 w 3337030"/>
                <a:gd name="connsiteY53" fmla="*/ 684551 h 767703"/>
                <a:gd name="connsiteX54" fmla="*/ 1963761 w 3337030"/>
                <a:gd name="connsiteY54" fmla="*/ 716547 h 767703"/>
                <a:gd name="connsiteX55" fmla="*/ 1961761 w 3337030"/>
                <a:gd name="connsiteY55" fmla="*/ 699882 h 767703"/>
                <a:gd name="connsiteX56" fmla="*/ 2016752 w 3337030"/>
                <a:gd name="connsiteY56" fmla="*/ 675218 h 767703"/>
                <a:gd name="connsiteX57" fmla="*/ 2185308 w 3337030"/>
                <a:gd name="connsiteY57" fmla="*/ 649515 h 767703"/>
                <a:gd name="connsiteX58" fmla="*/ 2211055 w 3337030"/>
                <a:gd name="connsiteY58" fmla="*/ 655890 h 767703"/>
                <a:gd name="connsiteX59" fmla="*/ 2105070 w 3337030"/>
                <a:gd name="connsiteY59" fmla="*/ 685887 h 767703"/>
                <a:gd name="connsiteX60" fmla="*/ 2185308 w 3337030"/>
                <a:gd name="connsiteY60" fmla="*/ 649515 h 767703"/>
                <a:gd name="connsiteX61" fmla="*/ 829944 w 3337030"/>
                <a:gd name="connsiteY61" fmla="*/ 625176 h 767703"/>
                <a:gd name="connsiteX62" fmla="*/ 849951 w 3337030"/>
                <a:gd name="connsiteY62" fmla="*/ 625895 h 767703"/>
                <a:gd name="connsiteX63" fmla="*/ 861283 w 3337030"/>
                <a:gd name="connsiteY63" fmla="*/ 631228 h 767703"/>
                <a:gd name="connsiteX64" fmla="*/ 901277 w 3337030"/>
                <a:gd name="connsiteY64" fmla="*/ 649224 h 767703"/>
                <a:gd name="connsiteX65" fmla="*/ 907941 w 3337030"/>
                <a:gd name="connsiteY65" fmla="*/ 721212 h 767703"/>
                <a:gd name="connsiteX66" fmla="*/ 863950 w 3337030"/>
                <a:gd name="connsiteY66" fmla="*/ 748540 h 767703"/>
                <a:gd name="connsiteX67" fmla="*/ 781296 w 3337030"/>
                <a:gd name="connsiteY67" fmla="*/ 657889 h 767703"/>
                <a:gd name="connsiteX68" fmla="*/ 829944 w 3337030"/>
                <a:gd name="connsiteY68" fmla="*/ 625176 h 767703"/>
                <a:gd name="connsiteX69" fmla="*/ 704926 w 3337030"/>
                <a:gd name="connsiteY69" fmla="*/ 618562 h 767703"/>
                <a:gd name="connsiteX70" fmla="*/ 722642 w 3337030"/>
                <a:gd name="connsiteY70" fmla="*/ 621895 h 767703"/>
                <a:gd name="connsiteX71" fmla="*/ 766636 w 3337030"/>
                <a:gd name="connsiteY71" fmla="*/ 672552 h 767703"/>
                <a:gd name="connsiteX72" fmla="*/ 768636 w 3337030"/>
                <a:gd name="connsiteY72" fmla="*/ 693883 h 767703"/>
                <a:gd name="connsiteX73" fmla="*/ 732641 w 3337030"/>
                <a:gd name="connsiteY73" fmla="*/ 739874 h 767703"/>
                <a:gd name="connsiteX74" fmla="*/ 661984 w 3337030"/>
                <a:gd name="connsiteY74" fmla="*/ 696550 h 767703"/>
                <a:gd name="connsiteX75" fmla="*/ 662650 w 3337030"/>
                <a:gd name="connsiteY75" fmla="*/ 642557 h 767703"/>
                <a:gd name="connsiteX76" fmla="*/ 704926 w 3337030"/>
                <a:gd name="connsiteY76" fmla="*/ 618562 h 767703"/>
                <a:gd name="connsiteX77" fmla="*/ 981568 w 3337030"/>
                <a:gd name="connsiteY77" fmla="*/ 617894 h 767703"/>
                <a:gd name="connsiteX78" fmla="*/ 1030593 w 3337030"/>
                <a:gd name="connsiteY78" fmla="*/ 665886 h 767703"/>
                <a:gd name="connsiteX79" fmla="*/ 1037259 w 3337030"/>
                <a:gd name="connsiteY79" fmla="*/ 708546 h 767703"/>
                <a:gd name="connsiteX80" fmla="*/ 1006595 w 3337030"/>
                <a:gd name="connsiteY80" fmla="*/ 738541 h 767703"/>
                <a:gd name="connsiteX81" fmla="*/ 923276 w 3337030"/>
                <a:gd name="connsiteY81" fmla="*/ 693881 h 767703"/>
                <a:gd name="connsiteX82" fmla="*/ 951271 w 3337030"/>
                <a:gd name="connsiteY82" fmla="*/ 626559 h 767703"/>
                <a:gd name="connsiteX83" fmla="*/ 981568 w 3337030"/>
                <a:gd name="connsiteY83" fmla="*/ 617894 h 767703"/>
                <a:gd name="connsiteX84" fmla="*/ 1111244 w 3337030"/>
                <a:gd name="connsiteY84" fmla="*/ 613229 h 767703"/>
                <a:gd name="connsiteX85" fmla="*/ 1145905 w 3337030"/>
                <a:gd name="connsiteY85" fmla="*/ 643226 h 767703"/>
                <a:gd name="connsiteX86" fmla="*/ 1152570 w 3337030"/>
                <a:gd name="connsiteY86" fmla="*/ 691217 h 767703"/>
                <a:gd name="connsiteX87" fmla="*/ 1116575 w 3337030"/>
                <a:gd name="connsiteY87" fmla="*/ 737876 h 767703"/>
                <a:gd name="connsiteX88" fmla="*/ 1067250 w 3337030"/>
                <a:gd name="connsiteY88" fmla="*/ 712546 h 767703"/>
                <a:gd name="connsiteX89" fmla="*/ 1041254 w 3337030"/>
                <a:gd name="connsiteY89" fmla="*/ 657222 h 767703"/>
                <a:gd name="connsiteX90" fmla="*/ 1063250 w 3337030"/>
                <a:gd name="connsiteY90" fmla="*/ 621895 h 767703"/>
                <a:gd name="connsiteX91" fmla="*/ 1111244 w 3337030"/>
                <a:gd name="connsiteY91" fmla="*/ 613229 h 767703"/>
                <a:gd name="connsiteX92" fmla="*/ 456686 w 3337030"/>
                <a:gd name="connsiteY92" fmla="*/ 609896 h 767703"/>
                <a:gd name="connsiteX93" fmla="*/ 522011 w 3337030"/>
                <a:gd name="connsiteY93" fmla="*/ 679886 h 767703"/>
                <a:gd name="connsiteX94" fmla="*/ 494680 w 3337030"/>
                <a:gd name="connsiteY94" fmla="*/ 711214 h 767703"/>
                <a:gd name="connsiteX95" fmla="*/ 410028 w 3337030"/>
                <a:gd name="connsiteY95" fmla="*/ 646557 h 767703"/>
                <a:gd name="connsiteX96" fmla="*/ 456686 w 3337030"/>
                <a:gd name="connsiteY96" fmla="*/ 609896 h 767703"/>
                <a:gd name="connsiteX97" fmla="*/ 1232552 w 3337030"/>
                <a:gd name="connsiteY97" fmla="*/ 607232 h 767703"/>
                <a:gd name="connsiteX98" fmla="*/ 1283211 w 3337030"/>
                <a:gd name="connsiteY98" fmla="*/ 662556 h 767703"/>
                <a:gd name="connsiteX99" fmla="*/ 1284545 w 3337030"/>
                <a:gd name="connsiteY99" fmla="*/ 681886 h 767703"/>
                <a:gd name="connsiteX100" fmla="*/ 1249217 w 3337030"/>
                <a:gd name="connsiteY100" fmla="*/ 725213 h 767703"/>
                <a:gd name="connsiteX101" fmla="*/ 1161899 w 3337030"/>
                <a:gd name="connsiteY101" fmla="*/ 658557 h 767703"/>
                <a:gd name="connsiteX102" fmla="*/ 1189229 w 3337030"/>
                <a:gd name="connsiteY102" fmla="*/ 621229 h 767703"/>
                <a:gd name="connsiteX103" fmla="*/ 1232552 w 3337030"/>
                <a:gd name="connsiteY103" fmla="*/ 607232 h 767703"/>
                <a:gd name="connsiteX104" fmla="*/ 1380945 w 3337030"/>
                <a:gd name="connsiteY104" fmla="*/ 607209 h 767703"/>
                <a:gd name="connsiteX105" fmla="*/ 1413189 w 3337030"/>
                <a:gd name="connsiteY105" fmla="*/ 653889 h 767703"/>
                <a:gd name="connsiteX106" fmla="*/ 1374531 w 3337030"/>
                <a:gd name="connsiteY106" fmla="*/ 712548 h 767703"/>
                <a:gd name="connsiteX107" fmla="*/ 1291876 w 3337030"/>
                <a:gd name="connsiteY107" fmla="*/ 639225 h 767703"/>
                <a:gd name="connsiteX108" fmla="*/ 1350533 w 3337030"/>
                <a:gd name="connsiteY108" fmla="*/ 607897 h 767703"/>
                <a:gd name="connsiteX109" fmla="*/ 1380945 w 3337030"/>
                <a:gd name="connsiteY109" fmla="*/ 607209 h 767703"/>
                <a:gd name="connsiteX110" fmla="*/ 579999 w 3337030"/>
                <a:gd name="connsiteY110" fmla="*/ 604564 h 767703"/>
                <a:gd name="connsiteX111" fmla="*/ 599995 w 3337030"/>
                <a:gd name="connsiteY111" fmla="*/ 623227 h 767703"/>
                <a:gd name="connsiteX112" fmla="*/ 643989 w 3337030"/>
                <a:gd name="connsiteY112" fmla="*/ 704547 h 767703"/>
                <a:gd name="connsiteX113" fmla="*/ 624659 w 3337030"/>
                <a:gd name="connsiteY113" fmla="*/ 731209 h 767703"/>
                <a:gd name="connsiteX114" fmla="*/ 540005 w 3337030"/>
                <a:gd name="connsiteY114" fmla="*/ 637225 h 767703"/>
                <a:gd name="connsiteX115" fmla="*/ 558003 w 3337030"/>
                <a:gd name="connsiteY115" fmla="*/ 625893 h 767703"/>
                <a:gd name="connsiteX116" fmla="*/ 575999 w 3337030"/>
                <a:gd name="connsiteY116" fmla="*/ 608563 h 767703"/>
                <a:gd name="connsiteX117" fmla="*/ 579999 w 3337030"/>
                <a:gd name="connsiteY117" fmla="*/ 604564 h 767703"/>
                <a:gd name="connsiteX118" fmla="*/ 323294 w 3337030"/>
                <a:gd name="connsiteY118" fmla="*/ 601314 h 767703"/>
                <a:gd name="connsiteX119" fmla="*/ 353371 w 3337030"/>
                <a:gd name="connsiteY119" fmla="*/ 605897 h 767703"/>
                <a:gd name="connsiteX120" fmla="*/ 394697 w 3337030"/>
                <a:gd name="connsiteY120" fmla="*/ 657222 h 767703"/>
                <a:gd name="connsiteX121" fmla="*/ 426692 w 3337030"/>
                <a:gd name="connsiteY121" fmla="*/ 718548 h 767703"/>
                <a:gd name="connsiteX122" fmla="*/ 286049 w 3337030"/>
                <a:gd name="connsiteY122" fmla="*/ 657889 h 767703"/>
                <a:gd name="connsiteX123" fmla="*/ 268720 w 3337030"/>
                <a:gd name="connsiteY123" fmla="*/ 627893 h 767703"/>
                <a:gd name="connsiteX124" fmla="*/ 294715 w 3337030"/>
                <a:gd name="connsiteY124" fmla="*/ 609230 h 767703"/>
                <a:gd name="connsiteX125" fmla="*/ 323294 w 3337030"/>
                <a:gd name="connsiteY125" fmla="*/ 601314 h 767703"/>
                <a:gd name="connsiteX126" fmla="*/ 1648767 w 3337030"/>
                <a:gd name="connsiteY126" fmla="*/ 591232 h 767703"/>
                <a:gd name="connsiteX127" fmla="*/ 1674479 w 3337030"/>
                <a:gd name="connsiteY127" fmla="*/ 596565 h 767703"/>
                <a:gd name="connsiteX128" fmla="*/ 1718472 w 3337030"/>
                <a:gd name="connsiteY128" fmla="*/ 683884 h 767703"/>
                <a:gd name="connsiteX129" fmla="*/ 1709807 w 3337030"/>
                <a:gd name="connsiteY129" fmla="*/ 691217 h 767703"/>
                <a:gd name="connsiteX130" fmla="*/ 1641820 w 3337030"/>
                <a:gd name="connsiteY130" fmla="*/ 705216 h 767703"/>
                <a:gd name="connsiteX131" fmla="*/ 1571164 w 3337030"/>
                <a:gd name="connsiteY131" fmla="*/ 619227 h 767703"/>
                <a:gd name="connsiteX132" fmla="*/ 1576495 w 3337030"/>
                <a:gd name="connsiteY132" fmla="*/ 609230 h 767703"/>
                <a:gd name="connsiteX133" fmla="*/ 1648767 w 3337030"/>
                <a:gd name="connsiteY133" fmla="*/ 591232 h 767703"/>
                <a:gd name="connsiteX134" fmla="*/ 1480426 w 3337030"/>
                <a:gd name="connsiteY134" fmla="*/ 583322 h 767703"/>
                <a:gd name="connsiteX135" fmla="*/ 1506832 w 3337030"/>
                <a:gd name="connsiteY135" fmla="*/ 587297 h 767703"/>
                <a:gd name="connsiteX136" fmla="*/ 1557169 w 3337030"/>
                <a:gd name="connsiteY136" fmla="*/ 645224 h 767703"/>
                <a:gd name="connsiteX137" fmla="*/ 1563834 w 3337030"/>
                <a:gd name="connsiteY137" fmla="*/ 675219 h 767703"/>
                <a:gd name="connsiteX138" fmla="*/ 1538504 w 3337030"/>
                <a:gd name="connsiteY138" fmla="*/ 711213 h 767703"/>
                <a:gd name="connsiteX139" fmla="*/ 1498510 w 3337030"/>
                <a:gd name="connsiteY139" fmla="*/ 711213 h 767703"/>
                <a:gd name="connsiteX140" fmla="*/ 1427190 w 3337030"/>
                <a:gd name="connsiteY140" fmla="*/ 647224 h 767703"/>
                <a:gd name="connsiteX141" fmla="*/ 1445852 w 3337030"/>
                <a:gd name="connsiteY141" fmla="*/ 611230 h 767703"/>
                <a:gd name="connsiteX142" fmla="*/ 1464433 w 3337030"/>
                <a:gd name="connsiteY142" fmla="*/ 598982 h 767703"/>
                <a:gd name="connsiteX143" fmla="*/ 1479847 w 3337030"/>
                <a:gd name="connsiteY143" fmla="*/ 583235 h 767703"/>
                <a:gd name="connsiteX144" fmla="*/ 1480514 w 3337030"/>
                <a:gd name="connsiteY144" fmla="*/ 583235 h 767703"/>
                <a:gd name="connsiteX145" fmla="*/ 1480426 w 3337030"/>
                <a:gd name="connsiteY145" fmla="*/ 583322 h 767703"/>
                <a:gd name="connsiteX146" fmla="*/ 193764 w 3337030"/>
                <a:gd name="connsiteY146" fmla="*/ 573298 h 767703"/>
                <a:gd name="connsiteX147" fmla="*/ 200732 w 3337030"/>
                <a:gd name="connsiteY147" fmla="*/ 573902 h 767703"/>
                <a:gd name="connsiteX148" fmla="*/ 246726 w 3337030"/>
                <a:gd name="connsiteY148" fmla="*/ 617896 h 767703"/>
                <a:gd name="connsiteX149" fmla="*/ 210065 w 3337030"/>
                <a:gd name="connsiteY149" fmla="*/ 652558 h 767703"/>
                <a:gd name="connsiteX150" fmla="*/ 154072 w 3337030"/>
                <a:gd name="connsiteY150" fmla="*/ 631893 h 767703"/>
                <a:gd name="connsiteX151" fmla="*/ 140742 w 3337030"/>
                <a:gd name="connsiteY151" fmla="*/ 609230 h 767703"/>
                <a:gd name="connsiteX152" fmla="*/ 160071 w 3337030"/>
                <a:gd name="connsiteY152" fmla="*/ 593898 h 767703"/>
                <a:gd name="connsiteX153" fmla="*/ 174736 w 3337030"/>
                <a:gd name="connsiteY153" fmla="*/ 589232 h 767703"/>
                <a:gd name="connsiteX154" fmla="*/ 193764 w 3337030"/>
                <a:gd name="connsiteY154" fmla="*/ 573298 h 767703"/>
                <a:gd name="connsiteX155" fmla="*/ 1783125 w 3337030"/>
                <a:gd name="connsiteY155" fmla="*/ 571236 h 767703"/>
                <a:gd name="connsiteX156" fmla="*/ 1831785 w 3337030"/>
                <a:gd name="connsiteY156" fmla="*/ 586568 h 767703"/>
                <a:gd name="connsiteX157" fmla="*/ 1851114 w 3337030"/>
                <a:gd name="connsiteY157" fmla="*/ 624563 h 767703"/>
                <a:gd name="connsiteX158" fmla="*/ 1858447 w 3337030"/>
                <a:gd name="connsiteY158" fmla="*/ 640559 h 767703"/>
                <a:gd name="connsiteX159" fmla="*/ 1843784 w 3337030"/>
                <a:gd name="connsiteY159" fmla="*/ 677887 h 767703"/>
                <a:gd name="connsiteX160" fmla="*/ 1792457 w 3337030"/>
                <a:gd name="connsiteY160" fmla="*/ 687886 h 767703"/>
                <a:gd name="connsiteX161" fmla="*/ 1723134 w 3337030"/>
                <a:gd name="connsiteY161" fmla="*/ 607231 h 767703"/>
                <a:gd name="connsiteX162" fmla="*/ 1783125 w 3337030"/>
                <a:gd name="connsiteY162" fmla="*/ 571236 h 767703"/>
                <a:gd name="connsiteX163" fmla="*/ 1952428 w 3337030"/>
                <a:gd name="connsiteY163" fmla="*/ 563906 h 767703"/>
                <a:gd name="connsiteX164" fmla="*/ 1997088 w 3337030"/>
                <a:gd name="connsiteY164" fmla="*/ 625896 h 767703"/>
                <a:gd name="connsiteX165" fmla="*/ 1984423 w 3337030"/>
                <a:gd name="connsiteY165" fmla="*/ 667890 h 767703"/>
                <a:gd name="connsiteX166" fmla="*/ 1901104 w 3337030"/>
                <a:gd name="connsiteY166" fmla="*/ 677221 h 767703"/>
                <a:gd name="connsiteX167" fmla="*/ 1873776 w 3337030"/>
                <a:gd name="connsiteY167" fmla="*/ 599234 h 767703"/>
                <a:gd name="connsiteX168" fmla="*/ 1952428 w 3337030"/>
                <a:gd name="connsiteY168" fmla="*/ 563906 h 767703"/>
                <a:gd name="connsiteX169" fmla="*/ 2125068 w 3337030"/>
                <a:gd name="connsiteY169" fmla="*/ 551907 h 767703"/>
                <a:gd name="connsiteX170" fmla="*/ 2133734 w 3337030"/>
                <a:gd name="connsiteY170" fmla="*/ 563237 h 767703"/>
                <a:gd name="connsiteX171" fmla="*/ 2070410 w 3337030"/>
                <a:gd name="connsiteY171" fmla="*/ 656558 h 767703"/>
                <a:gd name="connsiteX172" fmla="*/ 2009085 w 3337030"/>
                <a:gd name="connsiteY172" fmla="*/ 591901 h 767703"/>
                <a:gd name="connsiteX173" fmla="*/ 2018417 w 3337030"/>
                <a:gd name="connsiteY173" fmla="*/ 569903 h 767703"/>
                <a:gd name="connsiteX174" fmla="*/ 2125068 w 3337030"/>
                <a:gd name="connsiteY174" fmla="*/ 551907 h 767703"/>
                <a:gd name="connsiteX175" fmla="*/ 42089 w 3337030"/>
                <a:gd name="connsiteY175" fmla="*/ 545908 h 767703"/>
                <a:gd name="connsiteX176" fmla="*/ 104079 w 3337030"/>
                <a:gd name="connsiteY176" fmla="*/ 592569 h 767703"/>
                <a:gd name="connsiteX177" fmla="*/ 121411 w 3337030"/>
                <a:gd name="connsiteY177" fmla="*/ 607899 h 767703"/>
                <a:gd name="connsiteX178" fmla="*/ 96749 w 3337030"/>
                <a:gd name="connsiteY178" fmla="*/ 625230 h 767703"/>
                <a:gd name="connsiteX179" fmla="*/ 42089 w 3337030"/>
                <a:gd name="connsiteY179" fmla="*/ 545908 h 767703"/>
                <a:gd name="connsiteX180" fmla="*/ 2219716 w 3337030"/>
                <a:gd name="connsiteY180" fmla="*/ 515246 h 767703"/>
                <a:gd name="connsiteX181" fmla="*/ 2286372 w 3337030"/>
                <a:gd name="connsiteY181" fmla="*/ 581235 h 767703"/>
                <a:gd name="connsiteX182" fmla="*/ 2231048 w 3337030"/>
                <a:gd name="connsiteY182" fmla="*/ 635225 h 767703"/>
                <a:gd name="connsiteX183" fmla="*/ 2157060 w 3337030"/>
                <a:gd name="connsiteY183" fmla="*/ 568569 h 767703"/>
                <a:gd name="connsiteX184" fmla="*/ 2219716 w 3337030"/>
                <a:gd name="connsiteY184" fmla="*/ 515246 h 767703"/>
                <a:gd name="connsiteX185" fmla="*/ 2385772 w 3337030"/>
                <a:gd name="connsiteY185" fmla="*/ 499081 h 767703"/>
                <a:gd name="connsiteX186" fmla="*/ 2417016 w 3337030"/>
                <a:gd name="connsiteY186" fmla="*/ 509247 h 767703"/>
                <a:gd name="connsiteX187" fmla="*/ 2431681 w 3337030"/>
                <a:gd name="connsiteY187" fmla="*/ 557239 h 767703"/>
                <a:gd name="connsiteX188" fmla="*/ 2376358 w 3337030"/>
                <a:gd name="connsiteY188" fmla="*/ 605899 h 767703"/>
                <a:gd name="connsiteX189" fmla="*/ 2323032 w 3337030"/>
                <a:gd name="connsiteY189" fmla="*/ 605899 h 767703"/>
                <a:gd name="connsiteX190" fmla="*/ 2303036 w 3337030"/>
                <a:gd name="connsiteY190" fmla="*/ 548575 h 767703"/>
                <a:gd name="connsiteX191" fmla="*/ 2353027 w 3337030"/>
                <a:gd name="connsiteY191" fmla="*/ 499914 h 767703"/>
                <a:gd name="connsiteX192" fmla="*/ 2385772 w 3337030"/>
                <a:gd name="connsiteY192" fmla="*/ 499081 h 767703"/>
                <a:gd name="connsiteX193" fmla="*/ 490014 w 3337030"/>
                <a:gd name="connsiteY193" fmla="*/ 495915 h 767703"/>
                <a:gd name="connsiteX194" fmla="*/ 526676 w 3337030"/>
                <a:gd name="connsiteY194" fmla="*/ 497248 h 767703"/>
                <a:gd name="connsiteX195" fmla="*/ 561337 w 3337030"/>
                <a:gd name="connsiteY195" fmla="*/ 543907 h 767703"/>
                <a:gd name="connsiteX196" fmla="*/ 580000 w 3337030"/>
                <a:gd name="connsiteY196" fmla="*/ 603899 h 767703"/>
                <a:gd name="connsiteX197" fmla="*/ 576000 w 3337030"/>
                <a:gd name="connsiteY197" fmla="*/ 607899 h 767703"/>
                <a:gd name="connsiteX198" fmla="*/ 524009 w 3337030"/>
                <a:gd name="connsiteY198" fmla="*/ 607232 h 767703"/>
                <a:gd name="connsiteX199" fmla="*/ 467352 w 3337030"/>
                <a:gd name="connsiteY199" fmla="*/ 509247 h 767703"/>
                <a:gd name="connsiteX200" fmla="*/ 490014 w 3337030"/>
                <a:gd name="connsiteY200" fmla="*/ 495915 h 767703"/>
                <a:gd name="connsiteX201" fmla="*/ 98748 w 3337030"/>
                <a:gd name="connsiteY201" fmla="*/ 495417 h 767703"/>
                <a:gd name="connsiteX202" fmla="*/ 126744 w 3337030"/>
                <a:gd name="connsiteY202" fmla="*/ 507247 h 767703"/>
                <a:gd name="connsiteX203" fmla="*/ 164738 w 3337030"/>
                <a:gd name="connsiteY203" fmla="*/ 515913 h 767703"/>
                <a:gd name="connsiteX204" fmla="*/ 190734 w 3337030"/>
                <a:gd name="connsiteY204" fmla="*/ 543909 h 767703"/>
                <a:gd name="connsiteX205" fmla="*/ 160738 w 3337030"/>
                <a:gd name="connsiteY205" fmla="*/ 575904 h 767703"/>
                <a:gd name="connsiteX206" fmla="*/ 58754 w 3337030"/>
                <a:gd name="connsiteY206" fmla="*/ 534576 h 767703"/>
                <a:gd name="connsiteX207" fmla="*/ 68753 w 3337030"/>
                <a:gd name="connsiteY207" fmla="*/ 502581 h 767703"/>
                <a:gd name="connsiteX208" fmla="*/ 98748 w 3337030"/>
                <a:gd name="connsiteY208" fmla="*/ 495417 h 767703"/>
                <a:gd name="connsiteX209" fmla="*/ 396031 w 3337030"/>
                <a:gd name="connsiteY209" fmla="*/ 493915 h 767703"/>
                <a:gd name="connsiteX210" fmla="*/ 435358 w 3337030"/>
                <a:gd name="connsiteY210" fmla="*/ 502581 h 767703"/>
                <a:gd name="connsiteX211" fmla="*/ 441358 w 3337030"/>
                <a:gd name="connsiteY211" fmla="*/ 503914 h 767703"/>
                <a:gd name="connsiteX212" fmla="*/ 450688 w 3337030"/>
                <a:gd name="connsiteY212" fmla="*/ 580568 h 767703"/>
                <a:gd name="connsiteX213" fmla="*/ 408696 w 3337030"/>
                <a:gd name="connsiteY213" fmla="*/ 601899 h 767703"/>
                <a:gd name="connsiteX214" fmla="*/ 325376 w 3337030"/>
                <a:gd name="connsiteY214" fmla="*/ 529243 h 767703"/>
                <a:gd name="connsiteX215" fmla="*/ 339375 w 3337030"/>
                <a:gd name="connsiteY215" fmla="*/ 505914 h 767703"/>
                <a:gd name="connsiteX216" fmla="*/ 396031 w 3337030"/>
                <a:gd name="connsiteY216" fmla="*/ 493915 h 767703"/>
                <a:gd name="connsiteX217" fmla="*/ 752877 w 3337030"/>
                <a:gd name="connsiteY217" fmla="*/ 489138 h 767703"/>
                <a:gd name="connsiteX218" fmla="*/ 821959 w 3337030"/>
                <a:gd name="connsiteY218" fmla="*/ 547908 h 767703"/>
                <a:gd name="connsiteX219" fmla="*/ 736640 w 3337030"/>
                <a:gd name="connsiteY219" fmla="*/ 611897 h 767703"/>
                <a:gd name="connsiteX220" fmla="*/ 723308 w 3337030"/>
                <a:gd name="connsiteY220" fmla="*/ 595901 h 767703"/>
                <a:gd name="connsiteX221" fmla="*/ 710644 w 3337030"/>
                <a:gd name="connsiteY221" fmla="*/ 520579 h 767703"/>
                <a:gd name="connsiteX222" fmla="*/ 721976 w 3337030"/>
                <a:gd name="connsiteY222" fmla="*/ 494584 h 767703"/>
                <a:gd name="connsiteX223" fmla="*/ 752877 w 3337030"/>
                <a:gd name="connsiteY223" fmla="*/ 489138 h 767703"/>
                <a:gd name="connsiteX224" fmla="*/ 644977 w 3337030"/>
                <a:gd name="connsiteY224" fmla="*/ 486105 h 767703"/>
                <a:gd name="connsiteX225" fmla="*/ 663318 w 3337030"/>
                <a:gd name="connsiteY225" fmla="*/ 493916 h 767703"/>
                <a:gd name="connsiteX226" fmla="*/ 700647 w 3337030"/>
                <a:gd name="connsiteY226" fmla="*/ 591234 h 767703"/>
                <a:gd name="connsiteX227" fmla="*/ 669984 w 3337030"/>
                <a:gd name="connsiteY227" fmla="*/ 618563 h 767703"/>
                <a:gd name="connsiteX228" fmla="*/ 587998 w 3337030"/>
                <a:gd name="connsiteY228" fmla="*/ 535910 h 767703"/>
                <a:gd name="connsiteX229" fmla="*/ 605328 w 3337030"/>
                <a:gd name="connsiteY229" fmla="*/ 497915 h 767703"/>
                <a:gd name="connsiteX230" fmla="*/ 644977 w 3337030"/>
                <a:gd name="connsiteY230" fmla="*/ 486105 h 767703"/>
                <a:gd name="connsiteX231" fmla="*/ 901946 w 3337030"/>
                <a:gd name="connsiteY231" fmla="*/ 477919 h 767703"/>
                <a:gd name="connsiteX232" fmla="*/ 969270 w 3337030"/>
                <a:gd name="connsiteY232" fmla="*/ 575237 h 767703"/>
                <a:gd name="connsiteX233" fmla="*/ 917279 w 3337030"/>
                <a:gd name="connsiteY233" fmla="*/ 619231 h 767703"/>
                <a:gd name="connsiteX234" fmla="*/ 834623 w 3337030"/>
                <a:gd name="connsiteY234" fmla="*/ 551908 h 767703"/>
                <a:gd name="connsiteX235" fmla="*/ 901946 w 3337030"/>
                <a:gd name="connsiteY235" fmla="*/ 477919 h 767703"/>
                <a:gd name="connsiteX236" fmla="*/ 1014146 w 3337030"/>
                <a:gd name="connsiteY236" fmla="*/ 468378 h 767703"/>
                <a:gd name="connsiteX237" fmla="*/ 1081915 w 3337030"/>
                <a:gd name="connsiteY237" fmla="*/ 515246 h 767703"/>
                <a:gd name="connsiteX238" fmla="*/ 1100580 w 3337030"/>
                <a:gd name="connsiteY238" fmla="*/ 576570 h 767703"/>
                <a:gd name="connsiteX239" fmla="*/ 1085248 w 3337030"/>
                <a:gd name="connsiteY239" fmla="*/ 601232 h 767703"/>
                <a:gd name="connsiteX240" fmla="*/ 1039922 w 3337030"/>
                <a:gd name="connsiteY240" fmla="*/ 607899 h 767703"/>
                <a:gd name="connsiteX241" fmla="*/ 1013260 w 3337030"/>
                <a:gd name="connsiteY241" fmla="*/ 601232 h 767703"/>
                <a:gd name="connsiteX242" fmla="*/ 975933 w 3337030"/>
                <a:gd name="connsiteY242" fmla="*/ 485918 h 767703"/>
                <a:gd name="connsiteX243" fmla="*/ 990598 w 3337030"/>
                <a:gd name="connsiteY243" fmla="*/ 471253 h 767703"/>
                <a:gd name="connsiteX244" fmla="*/ 1014146 w 3337030"/>
                <a:gd name="connsiteY244" fmla="*/ 468378 h 767703"/>
                <a:gd name="connsiteX245" fmla="*/ 1183231 w 3337030"/>
                <a:gd name="connsiteY245" fmla="*/ 467255 h 767703"/>
                <a:gd name="connsiteX246" fmla="*/ 1203225 w 3337030"/>
                <a:gd name="connsiteY246" fmla="*/ 483251 h 767703"/>
                <a:gd name="connsiteX247" fmla="*/ 1220553 w 3337030"/>
                <a:gd name="connsiteY247" fmla="*/ 570571 h 767703"/>
                <a:gd name="connsiteX248" fmla="*/ 1203225 w 3337030"/>
                <a:gd name="connsiteY248" fmla="*/ 597902 h 767703"/>
                <a:gd name="connsiteX249" fmla="*/ 1141238 w 3337030"/>
                <a:gd name="connsiteY249" fmla="*/ 595235 h 767703"/>
                <a:gd name="connsiteX250" fmla="*/ 1101244 w 3337030"/>
                <a:gd name="connsiteY250" fmla="*/ 493917 h 767703"/>
                <a:gd name="connsiteX251" fmla="*/ 1105910 w 3337030"/>
                <a:gd name="connsiteY251" fmla="*/ 484585 h 767703"/>
                <a:gd name="connsiteX252" fmla="*/ 1183231 w 3337030"/>
                <a:gd name="connsiteY252" fmla="*/ 467255 h 767703"/>
                <a:gd name="connsiteX253" fmla="*/ 2566327 w 3337030"/>
                <a:gd name="connsiteY253" fmla="*/ 465922 h 767703"/>
                <a:gd name="connsiteX254" fmla="*/ 2588325 w 3337030"/>
                <a:gd name="connsiteY254" fmla="*/ 487918 h 767703"/>
                <a:gd name="connsiteX255" fmla="*/ 2574326 w 3337030"/>
                <a:gd name="connsiteY255" fmla="*/ 520579 h 767703"/>
                <a:gd name="connsiteX256" fmla="*/ 2482340 w 3337030"/>
                <a:gd name="connsiteY256" fmla="*/ 555239 h 767703"/>
                <a:gd name="connsiteX257" fmla="*/ 2453012 w 3337030"/>
                <a:gd name="connsiteY257" fmla="*/ 546574 h 767703"/>
                <a:gd name="connsiteX258" fmla="*/ 2442346 w 3337030"/>
                <a:gd name="connsiteY258" fmla="*/ 499916 h 767703"/>
                <a:gd name="connsiteX259" fmla="*/ 2447679 w 3337030"/>
                <a:gd name="connsiteY259" fmla="*/ 497250 h 767703"/>
                <a:gd name="connsiteX260" fmla="*/ 2566327 w 3337030"/>
                <a:gd name="connsiteY260" fmla="*/ 465922 h 767703"/>
                <a:gd name="connsiteX261" fmla="*/ 1429190 w 3337030"/>
                <a:gd name="connsiteY261" fmla="*/ 456590 h 767703"/>
                <a:gd name="connsiteX262" fmla="*/ 1484515 w 3337030"/>
                <a:gd name="connsiteY262" fmla="*/ 571240 h 767703"/>
                <a:gd name="connsiteX263" fmla="*/ 1480515 w 3337030"/>
                <a:gd name="connsiteY263" fmla="*/ 583237 h 767703"/>
                <a:gd name="connsiteX264" fmla="*/ 1480515 w 3337030"/>
                <a:gd name="connsiteY264" fmla="*/ 582570 h 767703"/>
                <a:gd name="connsiteX265" fmla="*/ 1441187 w 3337030"/>
                <a:gd name="connsiteY265" fmla="*/ 591903 h 767703"/>
                <a:gd name="connsiteX266" fmla="*/ 1349868 w 3337030"/>
                <a:gd name="connsiteY266" fmla="*/ 533246 h 767703"/>
                <a:gd name="connsiteX267" fmla="*/ 1344535 w 3337030"/>
                <a:gd name="connsiteY267" fmla="*/ 485252 h 767703"/>
                <a:gd name="connsiteX268" fmla="*/ 1385863 w 3337030"/>
                <a:gd name="connsiteY268" fmla="*/ 467922 h 767703"/>
                <a:gd name="connsiteX269" fmla="*/ 1429190 w 3337030"/>
                <a:gd name="connsiteY269" fmla="*/ 456590 h 767703"/>
                <a:gd name="connsiteX270" fmla="*/ 1264549 w 3337030"/>
                <a:gd name="connsiteY270" fmla="*/ 452591 h 767703"/>
                <a:gd name="connsiteX271" fmla="*/ 1277214 w 3337030"/>
                <a:gd name="connsiteY271" fmla="*/ 457257 h 767703"/>
                <a:gd name="connsiteX272" fmla="*/ 1328539 w 3337030"/>
                <a:gd name="connsiteY272" fmla="*/ 554575 h 767703"/>
                <a:gd name="connsiteX273" fmla="*/ 1283211 w 3337030"/>
                <a:gd name="connsiteY273" fmla="*/ 597236 h 767703"/>
                <a:gd name="connsiteX274" fmla="*/ 1238553 w 3337030"/>
                <a:gd name="connsiteY274" fmla="*/ 561908 h 767703"/>
                <a:gd name="connsiteX275" fmla="*/ 1225220 w 3337030"/>
                <a:gd name="connsiteY275" fmla="*/ 524580 h 767703"/>
                <a:gd name="connsiteX276" fmla="*/ 1264549 w 3337030"/>
                <a:gd name="connsiteY276" fmla="*/ 452591 h 767703"/>
                <a:gd name="connsiteX277" fmla="*/ 50754 w 3337030"/>
                <a:gd name="connsiteY277" fmla="*/ 441925 h 767703"/>
                <a:gd name="connsiteX278" fmla="*/ 75416 w 3337030"/>
                <a:gd name="connsiteY278" fmla="*/ 449924 h 767703"/>
                <a:gd name="connsiteX279" fmla="*/ 87415 w 3337030"/>
                <a:gd name="connsiteY279" fmla="*/ 466587 h 767703"/>
                <a:gd name="connsiteX280" fmla="*/ 73417 w 3337030"/>
                <a:gd name="connsiteY280" fmla="*/ 477919 h 767703"/>
                <a:gd name="connsiteX281" fmla="*/ 43422 w 3337030"/>
                <a:gd name="connsiteY281" fmla="*/ 493248 h 767703"/>
                <a:gd name="connsiteX282" fmla="*/ 2764 w 3337030"/>
                <a:gd name="connsiteY282" fmla="*/ 483251 h 767703"/>
                <a:gd name="connsiteX283" fmla="*/ 25426 w 3337030"/>
                <a:gd name="connsiteY283" fmla="*/ 447924 h 767703"/>
                <a:gd name="connsiteX284" fmla="*/ 50754 w 3337030"/>
                <a:gd name="connsiteY284" fmla="*/ 441925 h 767703"/>
                <a:gd name="connsiteX285" fmla="*/ 1573664 w 3337030"/>
                <a:gd name="connsiteY285" fmla="*/ 431677 h 767703"/>
                <a:gd name="connsiteX286" fmla="*/ 1605824 w 3337030"/>
                <a:gd name="connsiteY286" fmla="*/ 443924 h 767703"/>
                <a:gd name="connsiteX287" fmla="*/ 1617156 w 3337030"/>
                <a:gd name="connsiteY287" fmla="*/ 487918 h 767703"/>
                <a:gd name="connsiteX288" fmla="*/ 1625154 w 3337030"/>
                <a:gd name="connsiteY288" fmla="*/ 550573 h 767703"/>
                <a:gd name="connsiteX289" fmla="*/ 1608491 w 3337030"/>
                <a:gd name="connsiteY289" fmla="*/ 583234 h 767703"/>
                <a:gd name="connsiteX290" fmla="*/ 1517173 w 3337030"/>
                <a:gd name="connsiteY290" fmla="*/ 551240 h 767703"/>
                <a:gd name="connsiteX291" fmla="*/ 1498509 w 3337030"/>
                <a:gd name="connsiteY291" fmla="*/ 509246 h 767703"/>
                <a:gd name="connsiteX292" fmla="*/ 1523174 w 3337030"/>
                <a:gd name="connsiteY292" fmla="*/ 454590 h 767703"/>
                <a:gd name="connsiteX293" fmla="*/ 1542502 w 3337030"/>
                <a:gd name="connsiteY293" fmla="*/ 445924 h 767703"/>
                <a:gd name="connsiteX294" fmla="*/ 1573664 w 3337030"/>
                <a:gd name="connsiteY294" fmla="*/ 431677 h 767703"/>
                <a:gd name="connsiteX295" fmla="*/ 2674308 w 3337030"/>
                <a:gd name="connsiteY295" fmla="*/ 427260 h 767703"/>
                <a:gd name="connsiteX296" fmla="*/ 2704303 w 3337030"/>
                <a:gd name="connsiteY296" fmla="*/ 437259 h 767703"/>
                <a:gd name="connsiteX297" fmla="*/ 2690305 w 3337030"/>
                <a:gd name="connsiteY297" fmla="*/ 461255 h 767703"/>
                <a:gd name="connsiteX298" fmla="*/ 2632314 w 3337030"/>
                <a:gd name="connsiteY298" fmla="*/ 493917 h 767703"/>
                <a:gd name="connsiteX299" fmla="*/ 2602319 w 3337030"/>
                <a:gd name="connsiteY299" fmla="*/ 478587 h 767703"/>
                <a:gd name="connsiteX300" fmla="*/ 2620315 w 3337030"/>
                <a:gd name="connsiteY300" fmla="*/ 447258 h 767703"/>
                <a:gd name="connsiteX301" fmla="*/ 2674308 w 3337030"/>
                <a:gd name="connsiteY301" fmla="*/ 427260 h 767703"/>
                <a:gd name="connsiteX302" fmla="*/ 1727353 w 3337030"/>
                <a:gd name="connsiteY302" fmla="*/ 424594 h 767703"/>
                <a:gd name="connsiteX303" fmla="*/ 1752464 w 3337030"/>
                <a:gd name="connsiteY303" fmla="*/ 430593 h 767703"/>
                <a:gd name="connsiteX304" fmla="*/ 1759130 w 3337030"/>
                <a:gd name="connsiteY304" fmla="*/ 446591 h 767703"/>
                <a:gd name="connsiteX305" fmla="*/ 1780459 w 3337030"/>
                <a:gd name="connsiteY305" fmla="*/ 538577 h 767703"/>
                <a:gd name="connsiteX306" fmla="*/ 1774462 w 3337030"/>
                <a:gd name="connsiteY306" fmla="*/ 555240 h 767703"/>
                <a:gd name="connsiteX307" fmla="*/ 1695806 w 3337030"/>
                <a:gd name="connsiteY307" fmla="*/ 576571 h 767703"/>
                <a:gd name="connsiteX308" fmla="*/ 1648482 w 3337030"/>
                <a:gd name="connsiteY308" fmla="*/ 539243 h 767703"/>
                <a:gd name="connsiteX309" fmla="*/ 1645151 w 3337030"/>
                <a:gd name="connsiteY309" fmla="*/ 496583 h 767703"/>
                <a:gd name="connsiteX310" fmla="*/ 1657148 w 3337030"/>
                <a:gd name="connsiteY310" fmla="*/ 442592 h 767703"/>
                <a:gd name="connsiteX311" fmla="*/ 1727353 w 3337030"/>
                <a:gd name="connsiteY311" fmla="*/ 424594 h 767703"/>
                <a:gd name="connsiteX312" fmla="*/ 215721 w 3337030"/>
                <a:gd name="connsiteY312" fmla="*/ 420877 h 767703"/>
                <a:gd name="connsiteX313" fmla="*/ 242061 w 3337030"/>
                <a:gd name="connsiteY313" fmla="*/ 456591 h 767703"/>
                <a:gd name="connsiteX314" fmla="*/ 285386 w 3337030"/>
                <a:gd name="connsiteY314" fmla="*/ 498583 h 767703"/>
                <a:gd name="connsiteX315" fmla="*/ 310050 w 3337030"/>
                <a:gd name="connsiteY315" fmla="*/ 530577 h 767703"/>
                <a:gd name="connsiteX316" fmla="*/ 312048 w 3337030"/>
                <a:gd name="connsiteY316" fmla="*/ 560574 h 767703"/>
                <a:gd name="connsiteX317" fmla="*/ 292718 w 3337030"/>
                <a:gd name="connsiteY317" fmla="*/ 591903 h 767703"/>
                <a:gd name="connsiteX318" fmla="*/ 206733 w 3337030"/>
                <a:gd name="connsiteY318" fmla="*/ 525247 h 767703"/>
                <a:gd name="connsiteX319" fmla="*/ 230729 w 3337030"/>
                <a:gd name="connsiteY319" fmla="*/ 493918 h 767703"/>
                <a:gd name="connsiteX320" fmla="*/ 166073 w 3337030"/>
                <a:gd name="connsiteY320" fmla="*/ 492585 h 767703"/>
                <a:gd name="connsiteX321" fmla="*/ 126745 w 3337030"/>
                <a:gd name="connsiteY321" fmla="*/ 489919 h 767703"/>
                <a:gd name="connsiteX322" fmla="*/ 106749 w 3337030"/>
                <a:gd name="connsiteY322" fmla="*/ 458591 h 767703"/>
                <a:gd name="connsiteX323" fmla="*/ 135411 w 3337030"/>
                <a:gd name="connsiteY323" fmla="*/ 431929 h 767703"/>
                <a:gd name="connsiteX324" fmla="*/ 198067 w 3337030"/>
                <a:gd name="connsiteY324" fmla="*/ 421263 h 767703"/>
                <a:gd name="connsiteX325" fmla="*/ 215721 w 3337030"/>
                <a:gd name="connsiteY325" fmla="*/ 420877 h 767703"/>
                <a:gd name="connsiteX326" fmla="*/ 2761959 w 3337030"/>
                <a:gd name="connsiteY326" fmla="*/ 411764 h 767703"/>
                <a:gd name="connsiteX327" fmla="*/ 2796953 w 3337030"/>
                <a:gd name="connsiteY327" fmla="*/ 416597 h 767703"/>
                <a:gd name="connsiteX328" fmla="*/ 2737629 w 3337030"/>
                <a:gd name="connsiteY328" fmla="*/ 443261 h 767703"/>
                <a:gd name="connsiteX329" fmla="*/ 2722297 w 3337030"/>
                <a:gd name="connsiteY329" fmla="*/ 436594 h 767703"/>
                <a:gd name="connsiteX330" fmla="*/ 2728963 w 3337030"/>
                <a:gd name="connsiteY330" fmla="*/ 417928 h 767703"/>
                <a:gd name="connsiteX331" fmla="*/ 2761959 w 3337030"/>
                <a:gd name="connsiteY331" fmla="*/ 411764 h 767703"/>
                <a:gd name="connsiteX332" fmla="*/ 1979759 w 3337030"/>
                <a:gd name="connsiteY332" fmla="*/ 405930 h 767703"/>
                <a:gd name="connsiteX333" fmla="*/ 1985758 w 3337030"/>
                <a:gd name="connsiteY333" fmla="*/ 406597 h 767703"/>
                <a:gd name="connsiteX334" fmla="*/ 2053082 w 3337030"/>
                <a:gd name="connsiteY334" fmla="*/ 469921 h 767703"/>
                <a:gd name="connsiteX335" fmla="*/ 2055081 w 3337030"/>
                <a:gd name="connsiteY335" fmla="*/ 481919 h 767703"/>
                <a:gd name="connsiteX336" fmla="*/ 2065078 w 3337030"/>
                <a:gd name="connsiteY336" fmla="*/ 531911 h 767703"/>
                <a:gd name="connsiteX337" fmla="*/ 1996422 w 3337030"/>
                <a:gd name="connsiteY337" fmla="*/ 551909 h 767703"/>
                <a:gd name="connsiteX338" fmla="*/ 1941098 w 3337030"/>
                <a:gd name="connsiteY338" fmla="*/ 518581 h 767703"/>
                <a:gd name="connsiteX339" fmla="*/ 1926433 w 3337030"/>
                <a:gd name="connsiteY339" fmla="*/ 468587 h 767703"/>
                <a:gd name="connsiteX340" fmla="*/ 1979759 w 3337030"/>
                <a:gd name="connsiteY340" fmla="*/ 405930 h 767703"/>
                <a:gd name="connsiteX341" fmla="*/ 1832680 w 3337030"/>
                <a:gd name="connsiteY341" fmla="*/ 402765 h 767703"/>
                <a:gd name="connsiteX342" fmla="*/ 1889107 w 3337030"/>
                <a:gd name="connsiteY342" fmla="*/ 419262 h 767703"/>
                <a:gd name="connsiteX343" fmla="*/ 1899773 w 3337030"/>
                <a:gd name="connsiteY343" fmla="*/ 428595 h 767703"/>
                <a:gd name="connsiteX344" fmla="*/ 1925102 w 3337030"/>
                <a:gd name="connsiteY344" fmla="*/ 528577 h 767703"/>
                <a:gd name="connsiteX345" fmla="*/ 1891107 w 3337030"/>
                <a:gd name="connsiteY345" fmla="*/ 559239 h 767703"/>
                <a:gd name="connsiteX346" fmla="*/ 1804455 w 3337030"/>
                <a:gd name="connsiteY346" fmla="*/ 537241 h 767703"/>
                <a:gd name="connsiteX347" fmla="*/ 1786456 w 3337030"/>
                <a:gd name="connsiteY347" fmla="*/ 435927 h 767703"/>
                <a:gd name="connsiteX348" fmla="*/ 1798455 w 3337030"/>
                <a:gd name="connsiteY348" fmla="*/ 420595 h 767703"/>
                <a:gd name="connsiteX349" fmla="*/ 1813121 w 3337030"/>
                <a:gd name="connsiteY349" fmla="*/ 417262 h 767703"/>
                <a:gd name="connsiteX350" fmla="*/ 1832680 w 3337030"/>
                <a:gd name="connsiteY350" fmla="*/ 402765 h 767703"/>
                <a:gd name="connsiteX351" fmla="*/ 321377 w 3337030"/>
                <a:gd name="connsiteY351" fmla="*/ 395934 h 767703"/>
                <a:gd name="connsiteX352" fmla="*/ 377368 w 3337030"/>
                <a:gd name="connsiteY352" fmla="*/ 467253 h 767703"/>
                <a:gd name="connsiteX353" fmla="*/ 323377 w 3337030"/>
                <a:gd name="connsiteY353" fmla="*/ 484585 h 767703"/>
                <a:gd name="connsiteX354" fmla="*/ 260053 w 3337030"/>
                <a:gd name="connsiteY354" fmla="*/ 439925 h 767703"/>
                <a:gd name="connsiteX355" fmla="*/ 321377 w 3337030"/>
                <a:gd name="connsiteY355" fmla="*/ 395934 h 767703"/>
                <a:gd name="connsiteX356" fmla="*/ 2135263 w 3337030"/>
                <a:gd name="connsiteY356" fmla="*/ 384800 h 767703"/>
                <a:gd name="connsiteX357" fmla="*/ 2157061 w 3337030"/>
                <a:gd name="connsiteY357" fmla="*/ 388602 h 767703"/>
                <a:gd name="connsiteX358" fmla="*/ 2205055 w 3337030"/>
                <a:gd name="connsiteY358" fmla="*/ 477921 h 767703"/>
                <a:gd name="connsiteX359" fmla="*/ 2177726 w 3337030"/>
                <a:gd name="connsiteY359" fmla="*/ 517915 h 767703"/>
                <a:gd name="connsiteX360" fmla="*/ 2115067 w 3337030"/>
                <a:gd name="connsiteY360" fmla="*/ 519248 h 767703"/>
                <a:gd name="connsiteX361" fmla="*/ 2065743 w 3337030"/>
                <a:gd name="connsiteY361" fmla="*/ 426596 h 767703"/>
                <a:gd name="connsiteX362" fmla="*/ 2075742 w 3337030"/>
                <a:gd name="connsiteY362" fmla="*/ 403267 h 767703"/>
                <a:gd name="connsiteX363" fmla="*/ 2135263 w 3337030"/>
                <a:gd name="connsiteY363" fmla="*/ 384800 h 767703"/>
                <a:gd name="connsiteX364" fmla="*/ 454020 w 3337030"/>
                <a:gd name="connsiteY364" fmla="*/ 379936 h 767703"/>
                <a:gd name="connsiteX365" fmla="*/ 490014 w 3337030"/>
                <a:gd name="connsiteY365" fmla="*/ 453259 h 767703"/>
                <a:gd name="connsiteX366" fmla="*/ 470683 w 3337030"/>
                <a:gd name="connsiteY366" fmla="*/ 483921 h 767703"/>
                <a:gd name="connsiteX367" fmla="*/ 392698 w 3337030"/>
                <a:gd name="connsiteY367" fmla="*/ 443260 h 767703"/>
                <a:gd name="connsiteX368" fmla="*/ 454020 w 3337030"/>
                <a:gd name="connsiteY368" fmla="*/ 379936 h 767703"/>
                <a:gd name="connsiteX369" fmla="*/ 2275458 w 3337030"/>
                <a:gd name="connsiteY369" fmla="*/ 354523 h 767703"/>
                <a:gd name="connsiteX370" fmla="*/ 2308369 w 3337030"/>
                <a:gd name="connsiteY370" fmla="*/ 357272 h 767703"/>
                <a:gd name="connsiteX371" fmla="*/ 2322367 w 3337030"/>
                <a:gd name="connsiteY371" fmla="*/ 377269 h 767703"/>
                <a:gd name="connsiteX372" fmla="*/ 2338366 w 3337030"/>
                <a:gd name="connsiteY372" fmla="*/ 448591 h 767703"/>
                <a:gd name="connsiteX373" fmla="*/ 2304371 w 3337030"/>
                <a:gd name="connsiteY373" fmla="*/ 503247 h 767703"/>
                <a:gd name="connsiteX374" fmla="*/ 2276374 w 3337030"/>
                <a:gd name="connsiteY374" fmla="*/ 508580 h 767703"/>
                <a:gd name="connsiteX375" fmla="*/ 2229049 w 3337030"/>
                <a:gd name="connsiteY375" fmla="*/ 479918 h 767703"/>
                <a:gd name="connsiteX376" fmla="*/ 2207719 w 3337030"/>
                <a:gd name="connsiteY376" fmla="*/ 413263 h 767703"/>
                <a:gd name="connsiteX377" fmla="*/ 2228382 w 3337030"/>
                <a:gd name="connsiteY377" fmla="*/ 373270 h 767703"/>
                <a:gd name="connsiteX378" fmla="*/ 2245045 w 3337030"/>
                <a:gd name="connsiteY378" fmla="*/ 367270 h 767703"/>
                <a:gd name="connsiteX379" fmla="*/ 2275458 w 3337030"/>
                <a:gd name="connsiteY379" fmla="*/ 354523 h 767703"/>
                <a:gd name="connsiteX380" fmla="*/ 2376106 w 3337030"/>
                <a:gd name="connsiteY380" fmla="*/ 348106 h 767703"/>
                <a:gd name="connsiteX381" fmla="*/ 2405018 w 3337030"/>
                <a:gd name="connsiteY381" fmla="*/ 348605 h 767703"/>
                <a:gd name="connsiteX382" fmla="*/ 2464344 w 3337030"/>
                <a:gd name="connsiteY382" fmla="*/ 358604 h 767703"/>
                <a:gd name="connsiteX383" fmla="*/ 2475007 w 3337030"/>
                <a:gd name="connsiteY383" fmla="*/ 371270 h 767703"/>
                <a:gd name="connsiteX384" fmla="*/ 2485006 w 3337030"/>
                <a:gd name="connsiteY384" fmla="*/ 443926 h 767703"/>
                <a:gd name="connsiteX385" fmla="*/ 2468343 w 3337030"/>
                <a:gd name="connsiteY385" fmla="*/ 470588 h 767703"/>
                <a:gd name="connsiteX386" fmla="*/ 2413017 w 3337030"/>
                <a:gd name="connsiteY386" fmla="*/ 482585 h 767703"/>
                <a:gd name="connsiteX387" fmla="*/ 2362359 w 3337030"/>
                <a:gd name="connsiteY387" fmla="*/ 451257 h 767703"/>
                <a:gd name="connsiteX388" fmla="*/ 2347694 w 3337030"/>
                <a:gd name="connsiteY388" fmla="*/ 407931 h 767703"/>
                <a:gd name="connsiteX389" fmla="*/ 2351693 w 3337030"/>
                <a:gd name="connsiteY389" fmla="*/ 362604 h 767703"/>
                <a:gd name="connsiteX390" fmla="*/ 2376106 w 3337030"/>
                <a:gd name="connsiteY390" fmla="*/ 348106 h 767703"/>
                <a:gd name="connsiteX391" fmla="*/ 695982 w 3337030"/>
                <a:gd name="connsiteY391" fmla="*/ 337276 h 767703"/>
                <a:gd name="connsiteX392" fmla="*/ 737976 w 3337030"/>
                <a:gd name="connsiteY392" fmla="*/ 375270 h 767703"/>
                <a:gd name="connsiteX393" fmla="*/ 743310 w 3337030"/>
                <a:gd name="connsiteY393" fmla="*/ 405265 h 767703"/>
                <a:gd name="connsiteX394" fmla="*/ 693983 w 3337030"/>
                <a:gd name="connsiteY394" fmla="*/ 477255 h 767703"/>
                <a:gd name="connsiteX395" fmla="*/ 632658 w 3337030"/>
                <a:gd name="connsiteY395" fmla="*/ 406598 h 767703"/>
                <a:gd name="connsiteX396" fmla="*/ 695982 w 3337030"/>
                <a:gd name="connsiteY396" fmla="*/ 337276 h 767703"/>
                <a:gd name="connsiteX397" fmla="*/ 283647 w 3337030"/>
                <a:gd name="connsiteY397" fmla="*/ 327069 h 767703"/>
                <a:gd name="connsiteX398" fmla="*/ 300050 w 3337030"/>
                <a:gd name="connsiteY398" fmla="*/ 361939 h 767703"/>
                <a:gd name="connsiteX399" fmla="*/ 238061 w 3337030"/>
                <a:gd name="connsiteY399" fmla="*/ 408599 h 767703"/>
                <a:gd name="connsiteX400" fmla="*/ 145407 w 3337030"/>
                <a:gd name="connsiteY400" fmla="*/ 417263 h 767703"/>
                <a:gd name="connsiteX401" fmla="*/ 88750 w 3337030"/>
                <a:gd name="connsiteY401" fmla="*/ 429262 h 767703"/>
                <a:gd name="connsiteX402" fmla="*/ 62088 w 3337030"/>
                <a:gd name="connsiteY402" fmla="*/ 408599 h 767703"/>
                <a:gd name="connsiteX403" fmla="*/ 85417 w 3337030"/>
                <a:gd name="connsiteY403" fmla="*/ 364605 h 767703"/>
                <a:gd name="connsiteX404" fmla="*/ 180735 w 3337030"/>
                <a:gd name="connsiteY404" fmla="*/ 357939 h 767703"/>
                <a:gd name="connsiteX405" fmla="*/ 181402 w 3337030"/>
                <a:gd name="connsiteY405" fmla="*/ 399267 h 767703"/>
                <a:gd name="connsiteX406" fmla="*/ 263389 w 3337030"/>
                <a:gd name="connsiteY406" fmla="*/ 331943 h 767703"/>
                <a:gd name="connsiteX407" fmla="*/ 283647 w 3337030"/>
                <a:gd name="connsiteY407" fmla="*/ 327069 h 767703"/>
                <a:gd name="connsiteX408" fmla="*/ 827876 w 3337030"/>
                <a:gd name="connsiteY408" fmla="*/ 316612 h 767703"/>
                <a:gd name="connsiteX409" fmla="*/ 864621 w 3337030"/>
                <a:gd name="connsiteY409" fmla="*/ 326610 h 767703"/>
                <a:gd name="connsiteX410" fmla="*/ 873285 w 3337030"/>
                <a:gd name="connsiteY410" fmla="*/ 370604 h 767703"/>
                <a:gd name="connsiteX411" fmla="*/ 881950 w 3337030"/>
                <a:gd name="connsiteY411" fmla="*/ 435926 h 767703"/>
                <a:gd name="connsiteX412" fmla="*/ 851289 w 3337030"/>
                <a:gd name="connsiteY412" fmla="*/ 483251 h 767703"/>
                <a:gd name="connsiteX413" fmla="*/ 817961 w 3337030"/>
                <a:gd name="connsiteY413" fmla="*/ 484584 h 767703"/>
                <a:gd name="connsiteX414" fmla="*/ 767971 w 3337030"/>
                <a:gd name="connsiteY414" fmla="*/ 440593 h 767703"/>
                <a:gd name="connsiteX415" fmla="*/ 760638 w 3337030"/>
                <a:gd name="connsiteY415" fmla="*/ 373937 h 767703"/>
                <a:gd name="connsiteX416" fmla="*/ 790633 w 3337030"/>
                <a:gd name="connsiteY416" fmla="*/ 324610 h 767703"/>
                <a:gd name="connsiteX417" fmla="*/ 827876 w 3337030"/>
                <a:gd name="connsiteY417" fmla="*/ 316612 h 767703"/>
                <a:gd name="connsiteX418" fmla="*/ 2545661 w 3337030"/>
                <a:gd name="connsiteY418" fmla="*/ 312616 h 767703"/>
                <a:gd name="connsiteX419" fmla="*/ 2598321 w 3337030"/>
                <a:gd name="connsiteY419" fmla="*/ 333279 h 767703"/>
                <a:gd name="connsiteX420" fmla="*/ 2629649 w 3337030"/>
                <a:gd name="connsiteY420" fmla="*/ 411934 h 767703"/>
                <a:gd name="connsiteX421" fmla="*/ 2542328 w 3337030"/>
                <a:gd name="connsiteY421" fmla="*/ 452593 h 767703"/>
                <a:gd name="connsiteX422" fmla="*/ 2488337 w 3337030"/>
                <a:gd name="connsiteY422" fmla="*/ 355275 h 767703"/>
                <a:gd name="connsiteX423" fmla="*/ 2545661 w 3337030"/>
                <a:gd name="connsiteY423" fmla="*/ 312616 h 767703"/>
                <a:gd name="connsiteX424" fmla="*/ 935224 w 3337030"/>
                <a:gd name="connsiteY424" fmla="*/ 306864 h 767703"/>
                <a:gd name="connsiteX425" fmla="*/ 971937 w 3337030"/>
                <a:gd name="connsiteY425" fmla="*/ 307947 h 767703"/>
                <a:gd name="connsiteX426" fmla="*/ 995933 w 3337030"/>
                <a:gd name="connsiteY426" fmla="*/ 333276 h 767703"/>
                <a:gd name="connsiteX427" fmla="*/ 1001933 w 3337030"/>
                <a:gd name="connsiteY427" fmla="*/ 443258 h 767703"/>
                <a:gd name="connsiteX428" fmla="*/ 1000599 w 3337030"/>
                <a:gd name="connsiteY428" fmla="*/ 454590 h 767703"/>
                <a:gd name="connsiteX429" fmla="*/ 900614 w 3337030"/>
                <a:gd name="connsiteY429" fmla="*/ 443258 h 767703"/>
                <a:gd name="connsiteX430" fmla="*/ 889949 w 3337030"/>
                <a:gd name="connsiteY430" fmla="*/ 388601 h 767703"/>
                <a:gd name="connsiteX431" fmla="*/ 935224 w 3337030"/>
                <a:gd name="connsiteY431" fmla="*/ 306864 h 767703"/>
                <a:gd name="connsiteX432" fmla="*/ 420025 w 3337030"/>
                <a:gd name="connsiteY432" fmla="*/ 295951 h 767703"/>
                <a:gd name="connsiteX433" fmla="*/ 421359 w 3337030"/>
                <a:gd name="connsiteY433" fmla="*/ 315947 h 767703"/>
                <a:gd name="connsiteX434" fmla="*/ 335374 w 3337030"/>
                <a:gd name="connsiteY434" fmla="*/ 383269 h 767703"/>
                <a:gd name="connsiteX435" fmla="*/ 331375 w 3337030"/>
                <a:gd name="connsiteY435" fmla="*/ 352607 h 767703"/>
                <a:gd name="connsiteX436" fmla="*/ 420025 w 3337030"/>
                <a:gd name="connsiteY436" fmla="*/ 295951 h 767703"/>
                <a:gd name="connsiteX437" fmla="*/ 2686970 w 3337030"/>
                <a:gd name="connsiteY437" fmla="*/ 291284 h 767703"/>
                <a:gd name="connsiteX438" fmla="*/ 2732963 w 3337030"/>
                <a:gd name="connsiteY438" fmla="*/ 298615 h 767703"/>
                <a:gd name="connsiteX439" fmla="*/ 2750293 w 3337030"/>
                <a:gd name="connsiteY439" fmla="*/ 369271 h 767703"/>
                <a:gd name="connsiteX440" fmla="*/ 2676973 w 3337030"/>
                <a:gd name="connsiteY440" fmla="*/ 407266 h 767703"/>
                <a:gd name="connsiteX441" fmla="*/ 2624314 w 3337030"/>
                <a:gd name="connsiteY441" fmla="*/ 335943 h 767703"/>
                <a:gd name="connsiteX442" fmla="*/ 2686970 w 3337030"/>
                <a:gd name="connsiteY442" fmla="*/ 291284 h 767703"/>
                <a:gd name="connsiteX443" fmla="*/ 1073658 w 3337030"/>
                <a:gd name="connsiteY443" fmla="*/ 286368 h 767703"/>
                <a:gd name="connsiteX444" fmla="*/ 1099247 w 3337030"/>
                <a:gd name="connsiteY444" fmla="*/ 288617 h 767703"/>
                <a:gd name="connsiteX445" fmla="*/ 1117910 w 3337030"/>
                <a:gd name="connsiteY445" fmla="*/ 311948 h 767703"/>
                <a:gd name="connsiteX446" fmla="*/ 1117243 w 3337030"/>
                <a:gd name="connsiteY446" fmla="*/ 345942 h 767703"/>
                <a:gd name="connsiteX447" fmla="*/ 1138574 w 3337030"/>
                <a:gd name="connsiteY447" fmla="*/ 439260 h 767703"/>
                <a:gd name="connsiteX448" fmla="*/ 1131908 w 3337030"/>
                <a:gd name="connsiteY448" fmla="*/ 457923 h 767703"/>
                <a:gd name="connsiteX449" fmla="*/ 1023926 w 3337030"/>
                <a:gd name="connsiteY449" fmla="*/ 409265 h 767703"/>
                <a:gd name="connsiteX450" fmla="*/ 1021259 w 3337030"/>
                <a:gd name="connsiteY450" fmla="*/ 330611 h 767703"/>
                <a:gd name="connsiteX451" fmla="*/ 1073658 w 3337030"/>
                <a:gd name="connsiteY451" fmla="*/ 286368 h 767703"/>
                <a:gd name="connsiteX452" fmla="*/ 2797619 w 3337030"/>
                <a:gd name="connsiteY452" fmla="*/ 273287 h 767703"/>
                <a:gd name="connsiteX453" fmla="*/ 2870940 w 3337030"/>
                <a:gd name="connsiteY453" fmla="*/ 326613 h 767703"/>
                <a:gd name="connsiteX454" fmla="*/ 2806949 w 3337030"/>
                <a:gd name="connsiteY454" fmla="*/ 384604 h 767703"/>
                <a:gd name="connsiteX455" fmla="*/ 2757625 w 3337030"/>
                <a:gd name="connsiteY455" fmla="*/ 305949 h 767703"/>
                <a:gd name="connsiteX456" fmla="*/ 2797619 w 3337030"/>
                <a:gd name="connsiteY456" fmla="*/ 273287 h 767703"/>
                <a:gd name="connsiteX457" fmla="*/ 1217890 w 3337030"/>
                <a:gd name="connsiteY457" fmla="*/ 264621 h 767703"/>
                <a:gd name="connsiteX458" fmla="*/ 1259883 w 3337030"/>
                <a:gd name="connsiteY458" fmla="*/ 316613 h 767703"/>
                <a:gd name="connsiteX459" fmla="*/ 1265883 w 3337030"/>
                <a:gd name="connsiteY459" fmla="*/ 361939 h 767703"/>
                <a:gd name="connsiteX460" fmla="*/ 1270549 w 3337030"/>
                <a:gd name="connsiteY460" fmla="*/ 402597 h 767703"/>
                <a:gd name="connsiteX461" fmla="*/ 1246554 w 3337030"/>
                <a:gd name="connsiteY461" fmla="*/ 448590 h 767703"/>
                <a:gd name="connsiteX462" fmla="*/ 1151238 w 3337030"/>
                <a:gd name="connsiteY462" fmla="*/ 426595 h 767703"/>
                <a:gd name="connsiteX463" fmla="*/ 1141239 w 3337030"/>
                <a:gd name="connsiteY463" fmla="*/ 306614 h 767703"/>
                <a:gd name="connsiteX464" fmla="*/ 1217890 w 3337030"/>
                <a:gd name="connsiteY464" fmla="*/ 264621 h 767703"/>
                <a:gd name="connsiteX465" fmla="*/ 2896269 w 3337030"/>
                <a:gd name="connsiteY465" fmla="*/ 263290 h 767703"/>
                <a:gd name="connsiteX466" fmla="*/ 2896066 w 3337030"/>
                <a:gd name="connsiteY466" fmla="*/ 263931 h 767703"/>
                <a:gd name="connsiteX467" fmla="*/ 2894935 w 3337030"/>
                <a:gd name="connsiteY467" fmla="*/ 263957 h 767703"/>
                <a:gd name="connsiteX468" fmla="*/ 2896269 w 3337030"/>
                <a:gd name="connsiteY468" fmla="*/ 263290 h 767703"/>
                <a:gd name="connsiteX469" fmla="*/ 2949427 w 3337030"/>
                <a:gd name="connsiteY469" fmla="*/ 262707 h 767703"/>
                <a:gd name="connsiteX470" fmla="*/ 3002918 w 3337030"/>
                <a:gd name="connsiteY470" fmla="*/ 271956 h 767703"/>
                <a:gd name="connsiteX471" fmla="*/ 2924931 w 3337030"/>
                <a:gd name="connsiteY471" fmla="*/ 356607 h 767703"/>
                <a:gd name="connsiteX472" fmla="*/ 2893602 w 3337030"/>
                <a:gd name="connsiteY472" fmla="*/ 335278 h 767703"/>
                <a:gd name="connsiteX473" fmla="*/ 2884936 w 3337030"/>
                <a:gd name="connsiteY473" fmla="*/ 299033 h 767703"/>
                <a:gd name="connsiteX474" fmla="*/ 2896066 w 3337030"/>
                <a:gd name="connsiteY474" fmla="*/ 263931 h 767703"/>
                <a:gd name="connsiteX475" fmla="*/ 2894711 w 3337030"/>
                <a:gd name="connsiteY475" fmla="*/ 262479 h 767703"/>
                <a:gd name="connsiteX476" fmla="*/ 2895603 w 3337030"/>
                <a:gd name="connsiteY476" fmla="*/ 262626 h 767703"/>
                <a:gd name="connsiteX477" fmla="*/ 2894270 w 3337030"/>
                <a:gd name="connsiteY477" fmla="*/ 263293 h 767703"/>
                <a:gd name="connsiteX478" fmla="*/ 1339703 w 3337030"/>
                <a:gd name="connsiteY478" fmla="*/ 256820 h 767703"/>
                <a:gd name="connsiteX479" fmla="*/ 1389195 w 3337030"/>
                <a:gd name="connsiteY479" fmla="*/ 317278 h 767703"/>
                <a:gd name="connsiteX480" fmla="*/ 1401192 w 3337030"/>
                <a:gd name="connsiteY480" fmla="*/ 421928 h 767703"/>
                <a:gd name="connsiteX481" fmla="*/ 1372530 w 3337030"/>
                <a:gd name="connsiteY481" fmla="*/ 454590 h 767703"/>
                <a:gd name="connsiteX482" fmla="*/ 1342535 w 3337030"/>
                <a:gd name="connsiteY482" fmla="*/ 460589 h 767703"/>
                <a:gd name="connsiteX483" fmla="*/ 1290545 w 3337030"/>
                <a:gd name="connsiteY483" fmla="*/ 425261 h 767703"/>
                <a:gd name="connsiteX484" fmla="*/ 1287878 w 3337030"/>
                <a:gd name="connsiteY484" fmla="*/ 281953 h 767703"/>
                <a:gd name="connsiteX485" fmla="*/ 1307208 w 3337030"/>
                <a:gd name="connsiteY485" fmla="*/ 261288 h 767703"/>
                <a:gd name="connsiteX486" fmla="*/ 1339703 w 3337030"/>
                <a:gd name="connsiteY486" fmla="*/ 256820 h 767703"/>
                <a:gd name="connsiteX487" fmla="*/ 3041596 w 3337030"/>
                <a:gd name="connsiteY487" fmla="*/ 239553 h 767703"/>
                <a:gd name="connsiteX488" fmla="*/ 3062239 w 3337030"/>
                <a:gd name="connsiteY488" fmla="*/ 247292 h 767703"/>
                <a:gd name="connsiteX489" fmla="*/ 3108899 w 3337030"/>
                <a:gd name="connsiteY489" fmla="*/ 254622 h 767703"/>
                <a:gd name="connsiteX490" fmla="*/ 3121565 w 3337030"/>
                <a:gd name="connsiteY490" fmla="*/ 259289 h 767703"/>
                <a:gd name="connsiteX491" fmla="*/ 3118898 w 3337030"/>
                <a:gd name="connsiteY491" fmla="*/ 273287 h 767703"/>
                <a:gd name="connsiteX492" fmla="*/ 3030910 w 3337030"/>
                <a:gd name="connsiteY492" fmla="*/ 312615 h 767703"/>
                <a:gd name="connsiteX493" fmla="*/ 3018913 w 3337030"/>
                <a:gd name="connsiteY493" fmla="*/ 279954 h 767703"/>
                <a:gd name="connsiteX494" fmla="*/ 3041596 w 3337030"/>
                <a:gd name="connsiteY494" fmla="*/ 239553 h 767703"/>
                <a:gd name="connsiteX495" fmla="*/ 565335 w 3337030"/>
                <a:gd name="connsiteY495" fmla="*/ 237293 h 767703"/>
                <a:gd name="connsiteX496" fmla="*/ 531341 w 3337030"/>
                <a:gd name="connsiteY496" fmla="*/ 344609 h 767703"/>
                <a:gd name="connsiteX497" fmla="*/ 479351 w 3337030"/>
                <a:gd name="connsiteY497" fmla="*/ 359272 h 767703"/>
                <a:gd name="connsiteX498" fmla="*/ 442023 w 3337030"/>
                <a:gd name="connsiteY498" fmla="*/ 352608 h 767703"/>
                <a:gd name="connsiteX499" fmla="*/ 459353 w 3337030"/>
                <a:gd name="connsiteY499" fmla="*/ 308614 h 767703"/>
                <a:gd name="connsiteX500" fmla="*/ 565335 w 3337030"/>
                <a:gd name="connsiteY500" fmla="*/ 237293 h 767703"/>
                <a:gd name="connsiteX501" fmla="*/ 1471338 w 3337030"/>
                <a:gd name="connsiteY501" fmla="*/ 235867 h 767703"/>
                <a:gd name="connsiteX502" fmla="*/ 1506510 w 3337030"/>
                <a:gd name="connsiteY502" fmla="*/ 243292 h 767703"/>
                <a:gd name="connsiteX503" fmla="*/ 1526505 w 3337030"/>
                <a:gd name="connsiteY503" fmla="*/ 274621 h 767703"/>
                <a:gd name="connsiteX504" fmla="*/ 1548504 w 3337030"/>
                <a:gd name="connsiteY504" fmla="*/ 381937 h 767703"/>
                <a:gd name="connsiteX505" fmla="*/ 1519839 w 3337030"/>
                <a:gd name="connsiteY505" fmla="*/ 433261 h 767703"/>
                <a:gd name="connsiteX506" fmla="*/ 1517175 w 3337030"/>
                <a:gd name="connsiteY506" fmla="*/ 433928 h 767703"/>
                <a:gd name="connsiteX507" fmla="*/ 1409858 w 3337030"/>
                <a:gd name="connsiteY507" fmla="*/ 357940 h 767703"/>
                <a:gd name="connsiteX508" fmla="*/ 1403192 w 3337030"/>
                <a:gd name="connsiteY508" fmla="*/ 307949 h 767703"/>
                <a:gd name="connsiteX509" fmla="*/ 1471338 w 3337030"/>
                <a:gd name="connsiteY509" fmla="*/ 235867 h 767703"/>
                <a:gd name="connsiteX510" fmla="*/ 1590495 w 3337030"/>
                <a:gd name="connsiteY510" fmla="*/ 215964 h 767703"/>
                <a:gd name="connsiteX511" fmla="*/ 1658486 w 3337030"/>
                <a:gd name="connsiteY511" fmla="*/ 253958 h 767703"/>
                <a:gd name="connsiteX512" fmla="*/ 1689144 w 3337030"/>
                <a:gd name="connsiteY512" fmla="*/ 399936 h 767703"/>
                <a:gd name="connsiteX513" fmla="*/ 1678479 w 3337030"/>
                <a:gd name="connsiteY513" fmla="*/ 418599 h 767703"/>
                <a:gd name="connsiteX514" fmla="*/ 1642486 w 3337030"/>
                <a:gd name="connsiteY514" fmla="*/ 421265 h 767703"/>
                <a:gd name="connsiteX515" fmla="*/ 1595161 w 3337030"/>
                <a:gd name="connsiteY515" fmla="*/ 423931 h 767703"/>
                <a:gd name="connsiteX516" fmla="*/ 1559167 w 3337030"/>
                <a:gd name="connsiteY516" fmla="*/ 369941 h 767703"/>
                <a:gd name="connsiteX517" fmla="*/ 1546501 w 3337030"/>
                <a:gd name="connsiteY517" fmla="*/ 269290 h 767703"/>
                <a:gd name="connsiteX518" fmla="*/ 1590495 w 3337030"/>
                <a:gd name="connsiteY518" fmla="*/ 215964 h 767703"/>
                <a:gd name="connsiteX519" fmla="*/ 670650 w 3337030"/>
                <a:gd name="connsiteY519" fmla="*/ 199299 h 767703"/>
                <a:gd name="connsiteX520" fmla="*/ 689315 w 3337030"/>
                <a:gd name="connsiteY520" fmla="*/ 217961 h 767703"/>
                <a:gd name="connsiteX521" fmla="*/ 677316 w 3337030"/>
                <a:gd name="connsiteY521" fmla="*/ 298615 h 767703"/>
                <a:gd name="connsiteX522" fmla="*/ 659987 w 3337030"/>
                <a:gd name="connsiteY522" fmla="*/ 330610 h 767703"/>
                <a:gd name="connsiteX523" fmla="*/ 617327 w 3337030"/>
                <a:gd name="connsiteY523" fmla="*/ 439925 h 767703"/>
                <a:gd name="connsiteX524" fmla="*/ 588665 w 3337030"/>
                <a:gd name="connsiteY524" fmla="*/ 477919 h 767703"/>
                <a:gd name="connsiteX525" fmla="*/ 579333 w 3337030"/>
                <a:gd name="connsiteY525" fmla="*/ 477919 h 767703"/>
                <a:gd name="connsiteX526" fmla="*/ 514678 w 3337030"/>
                <a:gd name="connsiteY526" fmla="*/ 469253 h 767703"/>
                <a:gd name="connsiteX527" fmla="*/ 504014 w 3337030"/>
                <a:gd name="connsiteY527" fmla="*/ 386599 h 767703"/>
                <a:gd name="connsiteX528" fmla="*/ 542006 w 3337030"/>
                <a:gd name="connsiteY528" fmla="*/ 362604 h 767703"/>
                <a:gd name="connsiteX529" fmla="*/ 607328 w 3337030"/>
                <a:gd name="connsiteY529" fmla="*/ 350605 h 767703"/>
                <a:gd name="connsiteX530" fmla="*/ 566003 w 3337030"/>
                <a:gd name="connsiteY530" fmla="*/ 293949 h 767703"/>
                <a:gd name="connsiteX531" fmla="*/ 670650 w 3337030"/>
                <a:gd name="connsiteY531" fmla="*/ 199299 h 767703"/>
                <a:gd name="connsiteX532" fmla="*/ 1740466 w 3337030"/>
                <a:gd name="connsiteY532" fmla="*/ 197302 h 767703"/>
                <a:gd name="connsiteX533" fmla="*/ 1813122 w 3337030"/>
                <a:gd name="connsiteY533" fmla="*/ 236629 h 767703"/>
                <a:gd name="connsiteX534" fmla="*/ 1829785 w 3337030"/>
                <a:gd name="connsiteY534" fmla="*/ 330614 h 767703"/>
                <a:gd name="connsiteX535" fmla="*/ 1793790 w 3337030"/>
                <a:gd name="connsiteY535" fmla="*/ 405933 h 767703"/>
                <a:gd name="connsiteX536" fmla="*/ 1721801 w 3337030"/>
                <a:gd name="connsiteY536" fmla="*/ 389270 h 767703"/>
                <a:gd name="connsiteX537" fmla="*/ 1679809 w 3337030"/>
                <a:gd name="connsiteY537" fmla="*/ 240627 h 767703"/>
                <a:gd name="connsiteX538" fmla="*/ 1740466 w 3337030"/>
                <a:gd name="connsiteY538" fmla="*/ 197302 h 767703"/>
                <a:gd name="connsiteX539" fmla="*/ 809293 w 3337030"/>
                <a:gd name="connsiteY539" fmla="*/ 180636 h 767703"/>
                <a:gd name="connsiteX540" fmla="*/ 801296 w 3337030"/>
                <a:gd name="connsiteY540" fmla="*/ 277288 h 767703"/>
                <a:gd name="connsiteX541" fmla="*/ 734639 w 3337030"/>
                <a:gd name="connsiteY541" fmla="*/ 325948 h 767703"/>
                <a:gd name="connsiteX542" fmla="*/ 699311 w 3337030"/>
                <a:gd name="connsiteY542" fmla="*/ 275288 h 767703"/>
                <a:gd name="connsiteX543" fmla="*/ 809293 w 3337030"/>
                <a:gd name="connsiteY543" fmla="*/ 180636 h 767703"/>
                <a:gd name="connsiteX544" fmla="*/ 1869777 w 3337030"/>
                <a:gd name="connsiteY544" fmla="*/ 176637 h 767703"/>
                <a:gd name="connsiteX545" fmla="*/ 1940433 w 3337030"/>
                <a:gd name="connsiteY545" fmla="*/ 215298 h 767703"/>
                <a:gd name="connsiteX546" fmla="*/ 1967762 w 3337030"/>
                <a:gd name="connsiteY546" fmla="*/ 370606 h 767703"/>
                <a:gd name="connsiteX547" fmla="*/ 1965096 w 3337030"/>
                <a:gd name="connsiteY547" fmla="*/ 383269 h 767703"/>
                <a:gd name="connsiteX548" fmla="*/ 1885109 w 3337030"/>
                <a:gd name="connsiteY548" fmla="*/ 394601 h 767703"/>
                <a:gd name="connsiteX549" fmla="*/ 1847781 w 3337030"/>
                <a:gd name="connsiteY549" fmla="*/ 338612 h 767703"/>
                <a:gd name="connsiteX550" fmla="*/ 1829116 w 3337030"/>
                <a:gd name="connsiteY550" fmla="*/ 229963 h 767703"/>
                <a:gd name="connsiteX551" fmla="*/ 1869777 w 3337030"/>
                <a:gd name="connsiteY551" fmla="*/ 176637 h 767703"/>
                <a:gd name="connsiteX552" fmla="*/ 2023083 w 3337030"/>
                <a:gd name="connsiteY552" fmla="*/ 172638 h 767703"/>
                <a:gd name="connsiteX553" fmla="*/ 2075740 w 3337030"/>
                <a:gd name="connsiteY553" fmla="*/ 223962 h 767703"/>
                <a:gd name="connsiteX554" fmla="*/ 2093071 w 3337030"/>
                <a:gd name="connsiteY554" fmla="*/ 341944 h 767703"/>
                <a:gd name="connsiteX555" fmla="*/ 2050411 w 3337030"/>
                <a:gd name="connsiteY555" fmla="*/ 383936 h 767703"/>
                <a:gd name="connsiteX556" fmla="*/ 2034415 w 3337030"/>
                <a:gd name="connsiteY556" fmla="*/ 386602 h 767703"/>
                <a:gd name="connsiteX557" fmla="*/ 1983089 w 3337030"/>
                <a:gd name="connsiteY557" fmla="*/ 354607 h 767703"/>
                <a:gd name="connsiteX558" fmla="*/ 1967093 w 3337030"/>
                <a:gd name="connsiteY558" fmla="*/ 230628 h 767703"/>
                <a:gd name="connsiteX559" fmla="*/ 2023083 w 3337030"/>
                <a:gd name="connsiteY559" fmla="*/ 172638 h 767703"/>
                <a:gd name="connsiteX560" fmla="*/ 877283 w 3337030"/>
                <a:gd name="connsiteY560" fmla="*/ 168637 h 767703"/>
                <a:gd name="connsiteX561" fmla="*/ 927941 w 3337030"/>
                <a:gd name="connsiteY561" fmla="*/ 218631 h 767703"/>
                <a:gd name="connsiteX562" fmla="*/ 923275 w 3337030"/>
                <a:gd name="connsiteY562" fmla="*/ 261289 h 767703"/>
                <a:gd name="connsiteX563" fmla="*/ 860618 w 3337030"/>
                <a:gd name="connsiteY563" fmla="*/ 301950 h 767703"/>
                <a:gd name="connsiteX564" fmla="*/ 851952 w 3337030"/>
                <a:gd name="connsiteY564" fmla="*/ 299950 h 767703"/>
                <a:gd name="connsiteX565" fmla="*/ 817291 w 3337030"/>
                <a:gd name="connsiteY565" fmla="*/ 250626 h 767703"/>
                <a:gd name="connsiteX566" fmla="*/ 857952 w 3337030"/>
                <a:gd name="connsiteY566" fmla="*/ 176636 h 767703"/>
                <a:gd name="connsiteX567" fmla="*/ 877283 w 3337030"/>
                <a:gd name="connsiteY567" fmla="*/ 168637 h 767703"/>
                <a:gd name="connsiteX568" fmla="*/ 2152394 w 3337030"/>
                <a:gd name="connsiteY568" fmla="*/ 156641 h 767703"/>
                <a:gd name="connsiteX569" fmla="*/ 2219715 w 3337030"/>
                <a:gd name="connsiteY569" fmla="*/ 204632 h 767703"/>
                <a:gd name="connsiteX570" fmla="*/ 2247044 w 3337030"/>
                <a:gd name="connsiteY570" fmla="*/ 301952 h 767703"/>
                <a:gd name="connsiteX571" fmla="*/ 2213716 w 3337030"/>
                <a:gd name="connsiteY571" fmla="*/ 355942 h 767703"/>
                <a:gd name="connsiteX572" fmla="*/ 2181722 w 3337030"/>
                <a:gd name="connsiteY572" fmla="*/ 365275 h 767703"/>
                <a:gd name="connsiteX573" fmla="*/ 2109067 w 3337030"/>
                <a:gd name="connsiteY573" fmla="*/ 327280 h 767703"/>
                <a:gd name="connsiteX574" fmla="*/ 2091071 w 3337030"/>
                <a:gd name="connsiteY574" fmla="*/ 224630 h 767703"/>
                <a:gd name="connsiteX575" fmla="*/ 2152394 w 3337030"/>
                <a:gd name="connsiteY575" fmla="*/ 156641 h 767703"/>
                <a:gd name="connsiteX576" fmla="*/ 984096 w 3337030"/>
                <a:gd name="connsiteY576" fmla="*/ 151392 h 767703"/>
                <a:gd name="connsiteX577" fmla="*/ 1009259 w 3337030"/>
                <a:gd name="connsiteY577" fmla="*/ 156641 h 767703"/>
                <a:gd name="connsiteX578" fmla="*/ 1048587 w 3337030"/>
                <a:gd name="connsiteY578" fmla="*/ 206635 h 767703"/>
                <a:gd name="connsiteX579" fmla="*/ 1043921 w 3337030"/>
                <a:gd name="connsiteY579" fmla="*/ 233297 h 767703"/>
                <a:gd name="connsiteX580" fmla="*/ 975931 w 3337030"/>
                <a:gd name="connsiteY580" fmla="*/ 299287 h 767703"/>
                <a:gd name="connsiteX581" fmla="*/ 934603 w 3337030"/>
                <a:gd name="connsiteY581" fmla="*/ 251293 h 767703"/>
                <a:gd name="connsiteX582" fmla="*/ 963932 w 3337030"/>
                <a:gd name="connsiteY582" fmla="*/ 166641 h 767703"/>
                <a:gd name="connsiteX583" fmla="*/ 984096 w 3337030"/>
                <a:gd name="connsiteY583" fmla="*/ 151392 h 767703"/>
                <a:gd name="connsiteX584" fmla="*/ 2317032 w 3337030"/>
                <a:gd name="connsiteY584" fmla="*/ 133977 h 767703"/>
                <a:gd name="connsiteX585" fmla="*/ 2364358 w 3337030"/>
                <a:gd name="connsiteY585" fmla="*/ 177970 h 767703"/>
                <a:gd name="connsiteX586" fmla="*/ 2384354 w 3337030"/>
                <a:gd name="connsiteY586" fmla="*/ 285952 h 767703"/>
                <a:gd name="connsiteX587" fmla="*/ 2351693 w 3337030"/>
                <a:gd name="connsiteY587" fmla="*/ 333278 h 767703"/>
                <a:gd name="connsiteX588" fmla="*/ 2327698 w 3337030"/>
                <a:gd name="connsiteY588" fmla="*/ 335945 h 767703"/>
                <a:gd name="connsiteX589" fmla="*/ 2267709 w 3337030"/>
                <a:gd name="connsiteY589" fmla="*/ 309949 h 767703"/>
                <a:gd name="connsiteX590" fmla="*/ 2233714 w 3337030"/>
                <a:gd name="connsiteY590" fmla="*/ 189301 h 767703"/>
                <a:gd name="connsiteX591" fmla="*/ 2258376 w 3337030"/>
                <a:gd name="connsiteY591" fmla="*/ 147975 h 767703"/>
                <a:gd name="connsiteX592" fmla="*/ 2317032 w 3337030"/>
                <a:gd name="connsiteY592" fmla="*/ 133977 h 767703"/>
                <a:gd name="connsiteX593" fmla="*/ 1111908 w 3337030"/>
                <a:gd name="connsiteY593" fmla="*/ 133310 h 767703"/>
                <a:gd name="connsiteX594" fmla="*/ 1165232 w 3337030"/>
                <a:gd name="connsiteY594" fmla="*/ 171971 h 767703"/>
                <a:gd name="connsiteX595" fmla="*/ 1167232 w 3337030"/>
                <a:gd name="connsiteY595" fmla="*/ 202633 h 767703"/>
                <a:gd name="connsiteX596" fmla="*/ 1093245 w 3337030"/>
                <a:gd name="connsiteY596" fmla="*/ 275955 h 767703"/>
                <a:gd name="connsiteX597" fmla="*/ 1061916 w 3337030"/>
                <a:gd name="connsiteY597" fmla="*/ 247293 h 767703"/>
                <a:gd name="connsiteX598" fmla="*/ 1067247 w 3337030"/>
                <a:gd name="connsiteY598" fmla="*/ 159307 h 767703"/>
                <a:gd name="connsiteX599" fmla="*/ 1111908 w 3337030"/>
                <a:gd name="connsiteY599" fmla="*/ 133310 h 767703"/>
                <a:gd name="connsiteX600" fmla="*/ 2973590 w 3337030"/>
                <a:gd name="connsiteY600" fmla="*/ 132644 h 767703"/>
                <a:gd name="connsiteX601" fmla="*/ 2979589 w 3337030"/>
                <a:gd name="connsiteY601" fmla="*/ 132644 h 767703"/>
                <a:gd name="connsiteX602" fmla="*/ 3032914 w 3337030"/>
                <a:gd name="connsiteY602" fmla="*/ 189301 h 767703"/>
                <a:gd name="connsiteX603" fmla="*/ 2964924 w 3337030"/>
                <a:gd name="connsiteY603" fmla="*/ 243961 h 767703"/>
                <a:gd name="connsiteX604" fmla="*/ 2938928 w 3337030"/>
                <a:gd name="connsiteY604" fmla="*/ 217963 h 767703"/>
                <a:gd name="connsiteX605" fmla="*/ 2934262 w 3337030"/>
                <a:gd name="connsiteY605" fmla="*/ 178638 h 767703"/>
                <a:gd name="connsiteX606" fmla="*/ 2973590 w 3337030"/>
                <a:gd name="connsiteY606" fmla="*/ 132644 h 767703"/>
                <a:gd name="connsiteX607" fmla="*/ 2454345 w 3337030"/>
                <a:gd name="connsiteY607" fmla="*/ 130979 h 767703"/>
                <a:gd name="connsiteX608" fmla="*/ 2494338 w 3337030"/>
                <a:gd name="connsiteY608" fmla="*/ 140643 h 767703"/>
                <a:gd name="connsiteX609" fmla="*/ 2500338 w 3337030"/>
                <a:gd name="connsiteY609" fmla="*/ 147309 h 767703"/>
                <a:gd name="connsiteX610" fmla="*/ 2525000 w 3337030"/>
                <a:gd name="connsiteY610" fmla="*/ 288620 h 767703"/>
                <a:gd name="connsiteX611" fmla="*/ 2447680 w 3337030"/>
                <a:gd name="connsiteY611" fmla="*/ 337944 h 767703"/>
                <a:gd name="connsiteX612" fmla="*/ 2401020 w 3337030"/>
                <a:gd name="connsiteY612" fmla="*/ 303283 h 767703"/>
                <a:gd name="connsiteX613" fmla="*/ 2385021 w 3337030"/>
                <a:gd name="connsiteY613" fmla="*/ 185303 h 767703"/>
                <a:gd name="connsiteX614" fmla="*/ 2414352 w 3337030"/>
                <a:gd name="connsiteY614" fmla="*/ 139310 h 767703"/>
                <a:gd name="connsiteX615" fmla="*/ 2454345 w 3337030"/>
                <a:gd name="connsiteY615" fmla="*/ 130979 h 767703"/>
                <a:gd name="connsiteX616" fmla="*/ 3321529 w 3337030"/>
                <a:gd name="connsiteY616" fmla="*/ 126646 h 767703"/>
                <a:gd name="connsiteX617" fmla="*/ 3336192 w 3337030"/>
                <a:gd name="connsiteY617" fmla="*/ 169972 h 767703"/>
                <a:gd name="connsiteX618" fmla="*/ 3326862 w 3337030"/>
                <a:gd name="connsiteY618" fmla="*/ 187301 h 767703"/>
                <a:gd name="connsiteX619" fmla="*/ 3318196 w 3337030"/>
                <a:gd name="connsiteY619" fmla="*/ 187968 h 767703"/>
                <a:gd name="connsiteX620" fmla="*/ 3316863 w 3337030"/>
                <a:gd name="connsiteY620" fmla="*/ 171972 h 767703"/>
                <a:gd name="connsiteX621" fmla="*/ 3321529 w 3337030"/>
                <a:gd name="connsiteY621" fmla="*/ 126646 h 767703"/>
                <a:gd name="connsiteX622" fmla="*/ 3179552 w 3337030"/>
                <a:gd name="connsiteY622" fmla="*/ 126645 h 767703"/>
                <a:gd name="connsiteX623" fmla="*/ 3206880 w 3337030"/>
                <a:gd name="connsiteY623" fmla="*/ 170638 h 767703"/>
                <a:gd name="connsiteX624" fmla="*/ 3153557 w 3337030"/>
                <a:gd name="connsiteY624" fmla="*/ 249959 h 767703"/>
                <a:gd name="connsiteX625" fmla="*/ 3172886 w 3337030"/>
                <a:gd name="connsiteY625" fmla="*/ 205965 h 767703"/>
                <a:gd name="connsiteX626" fmla="*/ 3170220 w 3337030"/>
                <a:gd name="connsiteY626" fmla="*/ 175304 h 767703"/>
                <a:gd name="connsiteX627" fmla="*/ 3179552 w 3337030"/>
                <a:gd name="connsiteY627" fmla="*/ 126645 h 767703"/>
                <a:gd name="connsiteX628" fmla="*/ 935769 w 3337030"/>
                <a:gd name="connsiteY628" fmla="*/ 123897 h 767703"/>
                <a:gd name="connsiteX629" fmla="*/ 945267 w 3337030"/>
                <a:gd name="connsiteY629" fmla="*/ 125980 h 767703"/>
                <a:gd name="connsiteX630" fmla="*/ 943933 w 3337030"/>
                <a:gd name="connsiteY630" fmla="*/ 148644 h 767703"/>
                <a:gd name="connsiteX631" fmla="*/ 925271 w 3337030"/>
                <a:gd name="connsiteY631" fmla="*/ 157977 h 767703"/>
                <a:gd name="connsiteX632" fmla="*/ 887944 w 3337030"/>
                <a:gd name="connsiteY632" fmla="*/ 150644 h 767703"/>
                <a:gd name="connsiteX633" fmla="*/ 925271 w 3337030"/>
                <a:gd name="connsiteY633" fmla="*/ 127312 h 767703"/>
                <a:gd name="connsiteX634" fmla="*/ 935769 w 3337030"/>
                <a:gd name="connsiteY634" fmla="*/ 123897 h 767703"/>
                <a:gd name="connsiteX635" fmla="*/ 3119898 w 3337030"/>
                <a:gd name="connsiteY635" fmla="*/ 123490 h 767703"/>
                <a:gd name="connsiteX636" fmla="*/ 3152893 w 3337030"/>
                <a:gd name="connsiteY636" fmla="*/ 176639 h 767703"/>
                <a:gd name="connsiteX637" fmla="*/ 3089569 w 3337030"/>
                <a:gd name="connsiteY637" fmla="*/ 235963 h 767703"/>
                <a:gd name="connsiteX638" fmla="*/ 3056241 w 3337030"/>
                <a:gd name="connsiteY638" fmla="*/ 206635 h 767703"/>
                <a:gd name="connsiteX639" fmla="*/ 3053575 w 3337030"/>
                <a:gd name="connsiteY639" fmla="*/ 188636 h 767703"/>
                <a:gd name="connsiteX640" fmla="*/ 3044909 w 3337030"/>
                <a:gd name="connsiteY640" fmla="*/ 139311 h 767703"/>
                <a:gd name="connsiteX641" fmla="*/ 3093569 w 3337030"/>
                <a:gd name="connsiteY641" fmla="*/ 127312 h 767703"/>
                <a:gd name="connsiteX642" fmla="*/ 3119898 w 3337030"/>
                <a:gd name="connsiteY642" fmla="*/ 123490 h 767703"/>
                <a:gd name="connsiteX643" fmla="*/ 1218367 w 3337030"/>
                <a:gd name="connsiteY643" fmla="*/ 123313 h 767703"/>
                <a:gd name="connsiteX644" fmla="*/ 1235885 w 3337030"/>
                <a:gd name="connsiteY644" fmla="*/ 130646 h 767703"/>
                <a:gd name="connsiteX645" fmla="*/ 1244551 w 3337030"/>
                <a:gd name="connsiteY645" fmla="*/ 131979 h 767703"/>
                <a:gd name="connsiteX646" fmla="*/ 1301875 w 3337030"/>
                <a:gd name="connsiteY646" fmla="*/ 196635 h 767703"/>
                <a:gd name="connsiteX647" fmla="*/ 1303208 w 3337030"/>
                <a:gd name="connsiteY647" fmla="*/ 217297 h 767703"/>
                <a:gd name="connsiteX648" fmla="*/ 1261883 w 3337030"/>
                <a:gd name="connsiteY648" fmla="*/ 252625 h 767703"/>
                <a:gd name="connsiteX649" fmla="*/ 1222554 w 3337030"/>
                <a:gd name="connsiteY649" fmla="*/ 246625 h 767703"/>
                <a:gd name="connsiteX650" fmla="*/ 1187227 w 3337030"/>
                <a:gd name="connsiteY650" fmla="*/ 207965 h 767703"/>
                <a:gd name="connsiteX651" fmla="*/ 1194560 w 3337030"/>
                <a:gd name="connsiteY651" fmla="*/ 153308 h 767703"/>
                <a:gd name="connsiteX652" fmla="*/ 1218367 w 3337030"/>
                <a:gd name="connsiteY652" fmla="*/ 123313 h 767703"/>
                <a:gd name="connsiteX653" fmla="*/ 2578875 w 3337030"/>
                <a:gd name="connsiteY653" fmla="*/ 119960 h 767703"/>
                <a:gd name="connsiteX654" fmla="*/ 2612984 w 3337030"/>
                <a:gd name="connsiteY654" fmla="*/ 128646 h 767703"/>
                <a:gd name="connsiteX655" fmla="*/ 2636982 w 3337030"/>
                <a:gd name="connsiteY655" fmla="*/ 161307 h 767703"/>
                <a:gd name="connsiteX656" fmla="*/ 2663644 w 3337030"/>
                <a:gd name="connsiteY656" fmla="*/ 267291 h 767703"/>
                <a:gd name="connsiteX657" fmla="*/ 2660311 w 3337030"/>
                <a:gd name="connsiteY657" fmla="*/ 288620 h 767703"/>
                <a:gd name="connsiteX658" fmla="*/ 2538330 w 3337030"/>
                <a:gd name="connsiteY658" fmla="*/ 241962 h 767703"/>
                <a:gd name="connsiteX659" fmla="*/ 2529664 w 3337030"/>
                <a:gd name="connsiteY659" fmla="*/ 184636 h 767703"/>
                <a:gd name="connsiteX660" fmla="*/ 2578875 w 3337030"/>
                <a:gd name="connsiteY660" fmla="*/ 119960 h 767703"/>
                <a:gd name="connsiteX661" fmla="*/ 2827947 w 3337030"/>
                <a:gd name="connsiteY661" fmla="*/ 116721 h 767703"/>
                <a:gd name="connsiteX662" fmla="*/ 2908933 w 3337030"/>
                <a:gd name="connsiteY662" fmla="*/ 157309 h 767703"/>
                <a:gd name="connsiteX663" fmla="*/ 2921349 w 3337030"/>
                <a:gd name="connsiteY663" fmla="*/ 213300 h 767703"/>
                <a:gd name="connsiteX664" fmla="*/ 2894711 w 3337030"/>
                <a:gd name="connsiteY664" fmla="*/ 262479 h 767703"/>
                <a:gd name="connsiteX665" fmla="*/ 2883938 w 3337030"/>
                <a:gd name="connsiteY665" fmla="*/ 260710 h 767703"/>
                <a:gd name="connsiteX666" fmla="*/ 2872272 w 3337030"/>
                <a:gd name="connsiteY666" fmla="*/ 263293 h 767703"/>
                <a:gd name="connsiteX667" fmla="*/ 2803618 w 3337030"/>
                <a:gd name="connsiteY667" fmla="*/ 222632 h 767703"/>
                <a:gd name="connsiteX668" fmla="*/ 2785619 w 3337030"/>
                <a:gd name="connsiteY668" fmla="*/ 155309 h 767703"/>
                <a:gd name="connsiteX669" fmla="*/ 2800285 w 3337030"/>
                <a:gd name="connsiteY669" fmla="*/ 123980 h 767703"/>
                <a:gd name="connsiteX670" fmla="*/ 2827947 w 3337030"/>
                <a:gd name="connsiteY670" fmla="*/ 116721 h 767703"/>
                <a:gd name="connsiteX671" fmla="*/ 3240209 w 3337030"/>
                <a:gd name="connsiteY671" fmla="*/ 115314 h 767703"/>
                <a:gd name="connsiteX672" fmla="*/ 3292201 w 3337030"/>
                <a:gd name="connsiteY672" fmla="*/ 148642 h 767703"/>
                <a:gd name="connsiteX673" fmla="*/ 3258872 w 3337030"/>
                <a:gd name="connsiteY673" fmla="*/ 212632 h 767703"/>
                <a:gd name="connsiteX674" fmla="*/ 3228877 w 3337030"/>
                <a:gd name="connsiteY674" fmla="*/ 223296 h 767703"/>
                <a:gd name="connsiteX675" fmla="*/ 3218213 w 3337030"/>
                <a:gd name="connsiteY675" fmla="*/ 140643 h 767703"/>
                <a:gd name="connsiteX676" fmla="*/ 3240209 w 3337030"/>
                <a:gd name="connsiteY676" fmla="*/ 115314 h 767703"/>
                <a:gd name="connsiteX677" fmla="*/ 2720964 w 3337030"/>
                <a:gd name="connsiteY677" fmla="*/ 113981 h 767703"/>
                <a:gd name="connsiteX678" fmla="*/ 2776289 w 3337030"/>
                <a:gd name="connsiteY678" fmla="*/ 157972 h 767703"/>
                <a:gd name="connsiteX679" fmla="*/ 2782953 w 3337030"/>
                <a:gd name="connsiteY679" fmla="*/ 221961 h 767703"/>
                <a:gd name="connsiteX680" fmla="*/ 2743628 w 3337030"/>
                <a:gd name="connsiteY680" fmla="*/ 271287 h 767703"/>
                <a:gd name="connsiteX681" fmla="*/ 2728296 w 3337030"/>
                <a:gd name="connsiteY681" fmla="*/ 271953 h 767703"/>
                <a:gd name="connsiteX682" fmla="*/ 2660974 w 3337030"/>
                <a:gd name="connsiteY682" fmla="*/ 216630 h 767703"/>
                <a:gd name="connsiteX683" fmla="*/ 2656975 w 3337030"/>
                <a:gd name="connsiteY683" fmla="*/ 195299 h 767703"/>
                <a:gd name="connsiteX684" fmla="*/ 2720964 w 3337030"/>
                <a:gd name="connsiteY684" fmla="*/ 113981 h 767703"/>
                <a:gd name="connsiteX685" fmla="*/ 1407762 w 3337030"/>
                <a:gd name="connsiteY685" fmla="*/ 104743 h 767703"/>
                <a:gd name="connsiteX686" fmla="*/ 1443851 w 3337030"/>
                <a:gd name="connsiteY686" fmla="*/ 170639 h 767703"/>
                <a:gd name="connsiteX687" fmla="*/ 1353199 w 3337030"/>
                <a:gd name="connsiteY687" fmla="*/ 241295 h 767703"/>
                <a:gd name="connsiteX688" fmla="*/ 1319871 w 3337030"/>
                <a:gd name="connsiteY688" fmla="*/ 190635 h 767703"/>
                <a:gd name="connsiteX689" fmla="*/ 1321871 w 3337030"/>
                <a:gd name="connsiteY689" fmla="*/ 159973 h 767703"/>
                <a:gd name="connsiteX690" fmla="*/ 1369862 w 3337030"/>
                <a:gd name="connsiteY690" fmla="*/ 107315 h 767703"/>
                <a:gd name="connsiteX691" fmla="*/ 1407762 w 3337030"/>
                <a:gd name="connsiteY691" fmla="*/ 104743 h 767703"/>
                <a:gd name="connsiteX692" fmla="*/ 1064582 w 3337030"/>
                <a:gd name="connsiteY692" fmla="*/ 98650 h 767703"/>
                <a:gd name="connsiteX693" fmla="*/ 1086578 w 3337030"/>
                <a:gd name="connsiteY693" fmla="*/ 106649 h 767703"/>
                <a:gd name="connsiteX694" fmla="*/ 1076579 w 3337030"/>
                <a:gd name="connsiteY694" fmla="*/ 122648 h 767703"/>
                <a:gd name="connsiteX695" fmla="*/ 1027921 w 3337030"/>
                <a:gd name="connsiteY695" fmla="*/ 134646 h 767703"/>
                <a:gd name="connsiteX696" fmla="*/ 990594 w 3337030"/>
                <a:gd name="connsiteY696" fmla="*/ 131313 h 767703"/>
                <a:gd name="connsiteX697" fmla="*/ 1064582 w 3337030"/>
                <a:gd name="connsiteY697" fmla="*/ 98650 h 767703"/>
                <a:gd name="connsiteX698" fmla="*/ 1164813 w 3337030"/>
                <a:gd name="connsiteY698" fmla="*/ 93318 h 767703"/>
                <a:gd name="connsiteX699" fmla="*/ 1207891 w 3337030"/>
                <a:gd name="connsiteY699" fmla="*/ 98651 h 767703"/>
                <a:gd name="connsiteX700" fmla="*/ 1129235 w 3337030"/>
                <a:gd name="connsiteY700" fmla="*/ 107982 h 767703"/>
                <a:gd name="connsiteX701" fmla="*/ 1164813 w 3337030"/>
                <a:gd name="connsiteY701" fmla="*/ 93318 h 767703"/>
                <a:gd name="connsiteX702" fmla="*/ 1529421 w 3337030"/>
                <a:gd name="connsiteY702" fmla="*/ 84903 h 767703"/>
                <a:gd name="connsiteX703" fmla="*/ 1564498 w 3337030"/>
                <a:gd name="connsiteY703" fmla="*/ 99985 h 767703"/>
                <a:gd name="connsiteX704" fmla="*/ 1573164 w 3337030"/>
                <a:gd name="connsiteY704" fmla="*/ 141311 h 767703"/>
                <a:gd name="connsiteX705" fmla="*/ 1566499 w 3337030"/>
                <a:gd name="connsiteY705" fmla="*/ 193304 h 767703"/>
                <a:gd name="connsiteX706" fmla="*/ 1509174 w 3337030"/>
                <a:gd name="connsiteY706" fmla="*/ 222632 h 767703"/>
                <a:gd name="connsiteX707" fmla="*/ 1500509 w 3337030"/>
                <a:gd name="connsiteY707" fmla="*/ 220633 h 767703"/>
                <a:gd name="connsiteX708" fmla="*/ 1461183 w 3337030"/>
                <a:gd name="connsiteY708" fmla="*/ 155309 h 767703"/>
                <a:gd name="connsiteX709" fmla="*/ 1467180 w 3337030"/>
                <a:gd name="connsiteY709" fmla="*/ 131980 h 767703"/>
                <a:gd name="connsiteX710" fmla="*/ 1491844 w 3337030"/>
                <a:gd name="connsiteY710" fmla="*/ 87320 h 767703"/>
                <a:gd name="connsiteX711" fmla="*/ 1529421 w 3337030"/>
                <a:gd name="connsiteY711" fmla="*/ 84903 h 767703"/>
                <a:gd name="connsiteX712" fmla="*/ 2489119 w 3337030"/>
                <a:gd name="connsiteY712" fmla="*/ 77550 h 767703"/>
                <a:gd name="connsiteX713" fmla="*/ 2556328 w 3337030"/>
                <a:gd name="connsiteY713" fmla="*/ 91986 h 767703"/>
                <a:gd name="connsiteX714" fmla="*/ 2468342 w 3337030"/>
                <a:gd name="connsiteY714" fmla="*/ 113983 h 767703"/>
                <a:gd name="connsiteX715" fmla="*/ 2453012 w 3337030"/>
                <a:gd name="connsiteY715" fmla="*/ 101319 h 767703"/>
                <a:gd name="connsiteX716" fmla="*/ 2465675 w 3337030"/>
                <a:gd name="connsiteY716" fmla="*/ 85986 h 767703"/>
                <a:gd name="connsiteX717" fmla="*/ 2489119 w 3337030"/>
                <a:gd name="connsiteY717" fmla="*/ 77550 h 767703"/>
                <a:gd name="connsiteX718" fmla="*/ 1654294 w 3337030"/>
                <a:gd name="connsiteY718" fmla="*/ 69040 h 767703"/>
                <a:gd name="connsiteX719" fmla="*/ 1704471 w 3337030"/>
                <a:gd name="connsiteY719" fmla="*/ 72654 h 767703"/>
                <a:gd name="connsiteX720" fmla="*/ 1710471 w 3337030"/>
                <a:gd name="connsiteY720" fmla="*/ 73987 h 767703"/>
                <a:gd name="connsiteX721" fmla="*/ 1745798 w 3337030"/>
                <a:gd name="connsiteY721" fmla="*/ 119980 h 767703"/>
                <a:gd name="connsiteX722" fmla="*/ 1744465 w 3337030"/>
                <a:gd name="connsiteY722" fmla="*/ 139976 h 767703"/>
                <a:gd name="connsiteX723" fmla="*/ 1711137 w 3337030"/>
                <a:gd name="connsiteY723" fmla="*/ 183303 h 767703"/>
                <a:gd name="connsiteX724" fmla="*/ 1617154 w 3337030"/>
                <a:gd name="connsiteY724" fmla="*/ 197299 h 767703"/>
                <a:gd name="connsiteX725" fmla="*/ 1588492 w 3337030"/>
                <a:gd name="connsiteY725" fmla="*/ 171304 h 767703"/>
                <a:gd name="connsiteX726" fmla="*/ 1654294 w 3337030"/>
                <a:gd name="connsiteY726" fmla="*/ 69040 h 767703"/>
                <a:gd name="connsiteX727" fmla="*/ 1362533 w 3337030"/>
                <a:gd name="connsiteY727" fmla="*/ 65324 h 767703"/>
                <a:gd name="connsiteX728" fmla="*/ 1225220 w 3337030"/>
                <a:gd name="connsiteY728" fmla="*/ 99320 h 767703"/>
                <a:gd name="connsiteX729" fmla="*/ 1362533 w 3337030"/>
                <a:gd name="connsiteY729" fmla="*/ 65324 h 767703"/>
                <a:gd name="connsiteX730" fmla="*/ 2318950 w 3337030"/>
                <a:gd name="connsiteY730" fmla="*/ 64323 h 767703"/>
                <a:gd name="connsiteX731" fmla="*/ 2339030 w 3337030"/>
                <a:gd name="connsiteY731" fmla="*/ 64655 h 767703"/>
                <a:gd name="connsiteX732" fmla="*/ 2418350 w 3337030"/>
                <a:gd name="connsiteY732" fmla="*/ 67321 h 767703"/>
                <a:gd name="connsiteX733" fmla="*/ 2439682 w 3337030"/>
                <a:gd name="connsiteY733" fmla="*/ 77987 h 767703"/>
                <a:gd name="connsiteX734" fmla="*/ 2433016 w 3337030"/>
                <a:gd name="connsiteY734" fmla="*/ 111314 h 767703"/>
                <a:gd name="connsiteX735" fmla="*/ 2371692 w 3337030"/>
                <a:gd name="connsiteY735" fmla="*/ 128646 h 767703"/>
                <a:gd name="connsiteX736" fmla="*/ 2324365 w 3337030"/>
                <a:gd name="connsiteY736" fmla="*/ 118647 h 767703"/>
                <a:gd name="connsiteX737" fmla="*/ 2306369 w 3337030"/>
                <a:gd name="connsiteY737" fmla="*/ 77987 h 767703"/>
                <a:gd name="connsiteX738" fmla="*/ 2318950 w 3337030"/>
                <a:gd name="connsiteY738" fmla="*/ 64323 h 767703"/>
                <a:gd name="connsiteX739" fmla="*/ 1843781 w 3337030"/>
                <a:gd name="connsiteY739" fmla="*/ 47992 h 767703"/>
                <a:gd name="connsiteX740" fmla="*/ 1875109 w 3337030"/>
                <a:gd name="connsiteY740" fmla="*/ 86653 h 767703"/>
                <a:gd name="connsiteX741" fmla="*/ 1871776 w 3337030"/>
                <a:gd name="connsiteY741" fmla="*/ 116648 h 767703"/>
                <a:gd name="connsiteX742" fmla="*/ 1784459 w 3337030"/>
                <a:gd name="connsiteY742" fmla="*/ 182638 h 767703"/>
                <a:gd name="connsiteX743" fmla="*/ 1757795 w 3337030"/>
                <a:gd name="connsiteY743" fmla="*/ 145977 h 767703"/>
                <a:gd name="connsiteX744" fmla="*/ 1843781 w 3337030"/>
                <a:gd name="connsiteY744" fmla="*/ 47992 h 767703"/>
                <a:gd name="connsiteX745" fmla="*/ 1470742 w 3337030"/>
                <a:gd name="connsiteY745" fmla="*/ 43555 h 767703"/>
                <a:gd name="connsiteX746" fmla="*/ 1495175 w 3337030"/>
                <a:gd name="connsiteY746" fmla="*/ 45992 h 767703"/>
                <a:gd name="connsiteX747" fmla="*/ 1498509 w 3337030"/>
                <a:gd name="connsiteY747" fmla="*/ 63989 h 767703"/>
                <a:gd name="connsiteX748" fmla="*/ 1411853 w 3337030"/>
                <a:gd name="connsiteY748" fmla="*/ 80655 h 767703"/>
                <a:gd name="connsiteX749" fmla="*/ 1403190 w 3337030"/>
                <a:gd name="connsiteY749" fmla="*/ 78655 h 767703"/>
                <a:gd name="connsiteX750" fmla="*/ 1395190 w 3337030"/>
                <a:gd name="connsiteY750" fmla="*/ 75989 h 767703"/>
                <a:gd name="connsiteX751" fmla="*/ 1470742 w 3337030"/>
                <a:gd name="connsiteY751" fmla="*/ 43555 h 767703"/>
                <a:gd name="connsiteX752" fmla="*/ 2200388 w 3337030"/>
                <a:gd name="connsiteY752" fmla="*/ 39326 h 767703"/>
                <a:gd name="connsiteX753" fmla="*/ 2257712 w 3337030"/>
                <a:gd name="connsiteY753" fmla="*/ 50659 h 767703"/>
                <a:gd name="connsiteX754" fmla="*/ 2291707 w 3337030"/>
                <a:gd name="connsiteY754" fmla="*/ 87987 h 767703"/>
                <a:gd name="connsiteX755" fmla="*/ 2270375 w 3337030"/>
                <a:gd name="connsiteY755" fmla="*/ 121981 h 767703"/>
                <a:gd name="connsiteX756" fmla="*/ 2242380 w 3337030"/>
                <a:gd name="connsiteY756" fmla="*/ 139311 h 767703"/>
                <a:gd name="connsiteX757" fmla="*/ 2192388 w 3337030"/>
                <a:gd name="connsiteY757" fmla="*/ 143311 h 767703"/>
                <a:gd name="connsiteX758" fmla="*/ 2174390 w 3337030"/>
                <a:gd name="connsiteY758" fmla="*/ 107316 h 767703"/>
                <a:gd name="connsiteX759" fmla="*/ 2176390 w 3337030"/>
                <a:gd name="connsiteY759" fmla="*/ 58656 h 767703"/>
                <a:gd name="connsiteX760" fmla="*/ 2200388 w 3337030"/>
                <a:gd name="connsiteY760" fmla="*/ 39326 h 767703"/>
                <a:gd name="connsiteX761" fmla="*/ 1933765 w 3337030"/>
                <a:gd name="connsiteY761" fmla="*/ 25328 h 767703"/>
                <a:gd name="connsiteX762" fmla="*/ 2003087 w 3337030"/>
                <a:gd name="connsiteY762" fmla="*/ 52658 h 767703"/>
                <a:gd name="connsiteX763" fmla="*/ 2001087 w 3337030"/>
                <a:gd name="connsiteY763" fmla="*/ 65988 h 767703"/>
                <a:gd name="connsiteX764" fmla="*/ 1998421 w 3337030"/>
                <a:gd name="connsiteY764" fmla="*/ 101982 h 767703"/>
                <a:gd name="connsiteX765" fmla="*/ 1971759 w 3337030"/>
                <a:gd name="connsiteY765" fmla="*/ 170637 h 767703"/>
                <a:gd name="connsiteX766" fmla="*/ 1927101 w 3337030"/>
                <a:gd name="connsiteY766" fmla="*/ 166637 h 767703"/>
                <a:gd name="connsiteX767" fmla="*/ 1917102 w 3337030"/>
                <a:gd name="connsiteY767" fmla="*/ 160638 h 767703"/>
                <a:gd name="connsiteX768" fmla="*/ 1885774 w 3337030"/>
                <a:gd name="connsiteY768" fmla="*/ 115980 h 767703"/>
                <a:gd name="connsiteX769" fmla="*/ 1893107 w 3337030"/>
                <a:gd name="connsiteY769" fmla="*/ 64655 h 767703"/>
                <a:gd name="connsiteX770" fmla="*/ 1933765 w 3337030"/>
                <a:gd name="connsiteY770" fmla="*/ 25328 h 767703"/>
                <a:gd name="connsiteX771" fmla="*/ 2063743 w 3337030"/>
                <a:gd name="connsiteY771" fmla="*/ 22664 h 767703"/>
                <a:gd name="connsiteX772" fmla="*/ 2094404 w 3337030"/>
                <a:gd name="connsiteY772" fmla="*/ 23331 h 767703"/>
                <a:gd name="connsiteX773" fmla="*/ 2151727 w 3337030"/>
                <a:gd name="connsiteY773" fmla="*/ 81321 h 767703"/>
                <a:gd name="connsiteX774" fmla="*/ 2043747 w 3337030"/>
                <a:gd name="connsiteY774" fmla="*/ 155977 h 767703"/>
                <a:gd name="connsiteX775" fmla="*/ 2029082 w 3337030"/>
                <a:gd name="connsiteY775" fmla="*/ 141978 h 767703"/>
                <a:gd name="connsiteX776" fmla="*/ 2028415 w 3337030"/>
                <a:gd name="connsiteY776" fmla="*/ 50659 h 767703"/>
                <a:gd name="connsiteX777" fmla="*/ 2063743 w 3337030"/>
                <a:gd name="connsiteY777" fmla="*/ 22664 h 767703"/>
                <a:gd name="connsiteX778" fmla="*/ 1654817 w 3337030"/>
                <a:gd name="connsiteY778" fmla="*/ 11748 h 767703"/>
                <a:gd name="connsiteX779" fmla="*/ 1662482 w 3337030"/>
                <a:gd name="connsiteY779" fmla="*/ 17998 h 767703"/>
                <a:gd name="connsiteX780" fmla="*/ 1648484 w 3337030"/>
                <a:gd name="connsiteY780" fmla="*/ 46659 h 767703"/>
                <a:gd name="connsiteX781" fmla="*/ 1608491 w 3337030"/>
                <a:gd name="connsiteY781" fmla="*/ 65988 h 767703"/>
                <a:gd name="connsiteX782" fmla="*/ 1529170 w 3337030"/>
                <a:gd name="connsiteY782" fmla="*/ 66655 h 767703"/>
                <a:gd name="connsiteX783" fmla="*/ 1625155 w 3337030"/>
                <a:gd name="connsiteY783" fmla="*/ 19998 h 767703"/>
                <a:gd name="connsiteX784" fmla="*/ 1643153 w 3337030"/>
                <a:gd name="connsiteY784" fmla="*/ 15998 h 767703"/>
                <a:gd name="connsiteX785" fmla="*/ 1654817 w 3337030"/>
                <a:gd name="connsiteY785" fmla="*/ 11748 h 767703"/>
                <a:gd name="connsiteX786" fmla="*/ 1794458 w 3337030"/>
                <a:gd name="connsiteY786" fmla="*/ 2668 h 767703"/>
                <a:gd name="connsiteX787" fmla="*/ 1806456 w 3337030"/>
                <a:gd name="connsiteY787" fmla="*/ 24663 h 767703"/>
                <a:gd name="connsiteX788" fmla="*/ 1747133 w 3337030"/>
                <a:gd name="connsiteY788" fmla="*/ 55324 h 767703"/>
                <a:gd name="connsiteX789" fmla="*/ 1700472 w 3337030"/>
                <a:gd name="connsiteY789" fmla="*/ 43992 h 767703"/>
                <a:gd name="connsiteX790" fmla="*/ 1794458 w 3337030"/>
                <a:gd name="connsiteY790" fmla="*/ 2668 h 767703"/>
                <a:gd name="connsiteX791" fmla="*/ 1935100 w 3337030"/>
                <a:gd name="connsiteY791" fmla="*/ 666 h 767703"/>
                <a:gd name="connsiteX792" fmla="*/ 1855111 w 3337030"/>
                <a:gd name="connsiteY792" fmla="*/ 21329 h 767703"/>
                <a:gd name="connsiteX793" fmla="*/ 1935100 w 3337030"/>
                <a:gd name="connsiteY793" fmla="*/ 666 h 76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</a:cxnLst>
              <a:rect l="l" t="t" r="r" b="b"/>
              <a:pathLst>
                <a:path w="3337030" h="767703">
                  <a:moveTo>
                    <a:pt x="1056006" y="752205"/>
                  </a:moveTo>
                  <a:cubicBezTo>
                    <a:pt x="1067754" y="754206"/>
                    <a:pt x="1079252" y="759206"/>
                    <a:pt x="1090584" y="761206"/>
                  </a:cubicBezTo>
                  <a:cubicBezTo>
                    <a:pt x="1067921" y="761206"/>
                    <a:pt x="1044589" y="761206"/>
                    <a:pt x="1019927" y="761206"/>
                  </a:cubicBezTo>
                  <a:cubicBezTo>
                    <a:pt x="1032259" y="751205"/>
                    <a:pt x="1044257" y="750205"/>
                    <a:pt x="1056006" y="752205"/>
                  </a:cubicBezTo>
                  <a:close/>
                  <a:moveTo>
                    <a:pt x="932273" y="747038"/>
                  </a:moveTo>
                  <a:cubicBezTo>
                    <a:pt x="942772" y="749704"/>
                    <a:pt x="953603" y="757203"/>
                    <a:pt x="963934" y="758537"/>
                  </a:cubicBezTo>
                  <a:cubicBezTo>
                    <a:pt x="943939" y="769202"/>
                    <a:pt x="923941" y="766536"/>
                    <a:pt x="902613" y="764536"/>
                  </a:cubicBezTo>
                  <a:cubicBezTo>
                    <a:pt x="911610" y="746539"/>
                    <a:pt x="921775" y="744372"/>
                    <a:pt x="932273" y="747038"/>
                  </a:cubicBezTo>
                  <a:close/>
                  <a:moveTo>
                    <a:pt x="1175312" y="744207"/>
                  </a:moveTo>
                  <a:cubicBezTo>
                    <a:pt x="1192726" y="743207"/>
                    <a:pt x="1213556" y="747873"/>
                    <a:pt x="1237887" y="758538"/>
                  </a:cubicBezTo>
                  <a:cubicBezTo>
                    <a:pt x="1200558" y="772536"/>
                    <a:pt x="1167230" y="767203"/>
                    <a:pt x="1133235" y="763870"/>
                  </a:cubicBezTo>
                  <a:cubicBezTo>
                    <a:pt x="1143900" y="751872"/>
                    <a:pt x="1157898" y="745207"/>
                    <a:pt x="1175312" y="744207"/>
                  </a:cubicBezTo>
                  <a:close/>
                  <a:moveTo>
                    <a:pt x="1410395" y="722107"/>
                  </a:moveTo>
                  <a:cubicBezTo>
                    <a:pt x="1438516" y="718670"/>
                    <a:pt x="1465512" y="727044"/>
                    <a:pt x="1492507" y="736542"/>
                  </a:cubicBezTo>
                  <a:cubicBezTo>
                    <a:pt x="1497173" y="737875"/>
                    <a:pt x="1499173" y="741208"/>
                    <a:pt x="1497840" y="745208"/>
                  </a:cubicBezTo>
                  <a:cubicBezTo>
                    <a:pt x="1495840" y="752541"/>
                    <a:pt x="1490507" y="758541"/>
                    <a:pt x="1483175" y="759874"/>
                  </a:cubicBezTo>
                  <a:cubicBezTo>
                    <a:pt x="1464512" y="763208"/>
                    <a:pt x="1445183" y="765206"/>
                    <a:pt x="1425851" y="767205"/>
                  </a:cubicBezTo>
                  <a:cubicBezTo>
                    <a:pt x="1411855" y="765872"/>
                    <a:pt x="1397856" y="765206"/>
                    <a:pt x="1383858" y="763872"/>
                  </a:cubicBezTo>
                  <a:cubicBezTo>
                    <a:pt x="1375194" y="763208"/>
                    <a:pt x="1368528" y="759208"/>
                    <a:pt x="1369195" y="748541"/>
                  </a:cubicBezTo>
                  <a:cubicBezTo>
                    <a:pt x="1369861" y="739875"/>
                    <a:pt x="1372528" y="733875"/>
                    <a:pt x="1381858" y="729878"/>
                  </a:cubicBezTo>
                  <a:cubicBezTo>
                    <a:pt x="1391523" y="725711"/>
                    <a:pt x="1401022" y="723253"/>
                    <a:pt x="1410395" y="722107"/>
                  </a:cubicBezTo>
                  <a:close/>
                  <a:moveTo>
                    <a:pt x="1319309" y="721303"/>
                  </a:moveTo>
                  <a:cubicBezTo>
                    <a:pt x="1335618" y="722834"/>
                    <a:pt x="1352865" y="735708"/>
                    <a:pt x="1355865" y="751206"/>
                  </a:cubicBezTo>
                  <a:cubicBezTo>
                    <a:pt x="1358531" y="763872"/>
                    <a:pt x="1350532" y="764539"/>
                    <a:pt x="1341866" y="764539"/>
                  </a:cubicBezTo>
                  <a:cubicBezTo>
                    <a:pt x="1315871" y="763872"/>
                    <a:pt x="1289876" y="763872"/>
                    <a:pt x="1258548" y="763872"/>
                  </a:cubicBezTo>
                  <a:cubicBezTo>
                    <a:pt x="1272547" y="742541"/>
                    <a:pt x="1287210" y="731875"/>
                    <a:pt x="1303875" y="723876"/>
                  </a:cubicBezTo>
                  <a:cubicBezTo>
                    <a:pt x="1308540" y="721542"/>
                    <a:pt x="1313872" y="720792"/>
                    <a:pt x="1319309" y="721303"/>
                  </a:cubicBezTo>
                  <a:close/>
                  <a:moveTo>
                    <a:pt x="1588951" y="714870"/>
                  </a:moveTo>
                  <a:cubicBezTo>
                    <a:pt x="1594658" y="716213"/>
                    <a:pt x="1600491" y="719213"/>
                    <a:pt x="1606490" y="724545"/>
                  </a:cubicBezTo>
                  <a:cubicBezTo>
                    <a:pt x="1612490" y="729878"/>
                    <a:pt x="1621822" y="723212"/>
                    <a:pt x="1629822" y="721212"/>
                  </a:cubicBezTo>
                  <a:cubicBezTo>
                    <a:pt x="1639818" y="717879"/>
                    <a:pt x="1651817" y="715213"/>
                    <a:pt x="1654484" y="729878"/>
                  </a:cubicBezTo>
                  <a:cubicBezTo>
                    <a:pt x="1656483" y="743209"/>
                    <a:pt x="1650484" y="753875"/>
                    <a:pt x="1634485" y="754542"/>
                  </a:cubicBezTo>
                  <a:cubicBezTo>
                    <a:pt x="1627821" y="755209"/>
                    <a:pt x="1620489" y="754542"/>
                    <a:pt x="1615822" y="754542"/>
                  </a:cubicBezTo>
                  <a:cubicBezTo>
                    <a:pt x="1599824" y="753209"/>
                    <a:pt x="1586494" y="754542"/>
                    <a:pt x="1574495" y="761875"/>
                  </a:cubicBezTo>
                  <a:cubicBezTo>
                    <a:pt x="1565162" y="767875"/>
                    <a:pt x="1555165" y="768541"/>
                    <a:pt x="1545166" y="765208"/>
                  </a:cubicBezTo>
                  <a:cubicBezTo>
                    <a:pt x="1533834" y="761875"/>
                    <a:pt x="1517171" y="762542"/>
                    <a:pt x="1515171" y="748542"/>
                  </a:cubicBezTo>
                  <a:cubicBezTo>
                    <a:pt x="1513838" y="735878"/>
                    <a:pt x="1529836" y="733878"/>
                    <a:pt x="1539834" y="729212"/>
                  </a:cubicBezTo>
                  <a:cubicBezTo>
                    <a:pt x="1555832" y="721712"/>
                    <a:pt x="1571829" y="710839"/>
                    <a:pt x="1588951" y="714870"/>
                  </a:cubicBezTo>
                  <a:close/>
                  <a:moveTo>
                    <a:pt x="1791789" y="707880"/>
                  </a:moveTo>
                  <a:cubicBezTo>
                    <a:pt x="1803121" y="708547"/>
                    <a:pt x="1801788" y="715213"/>
                    <a:pt x="1798455" y="722546"/>
                  </a:cubicBezTo>
                  <a:cubicBezTo>
                    <a:pt x="1789789" y="739876"/>
                    <a:pt x="1777124" y="750543"/>
                    <a:pt x="1757128" y="747209"/>
                  </a:cubicBezTo>
                  <a:cubicBezTo>
                    <a:pt x="1735799" y="743210"/>
                    <a:pt x="1714468" y="743210"/>
                    <a:pt x="1694472" y="751876"/>
                  </a:cubicBezTo>
                  <a:cubicBezTo>
                    <a:pt x="1683806" y="755876"/>
                    <a:pt x="1675807" y="753209"/>
                    <a:pt x="1673810" y="741876"/>
                  </a:cubicBezTo>
                  <a:cubicBezTo>
                    <a:pt x="1671810" y="732544"/>
                    <a:pt x="1672476" y="721879"/>
                    <a:pt x="1683140" y="718546"/>
                  </a:cubicBezTo>
                  <a:cubicBezTo>
                    <a:pt x="1718467" y="709213"/>
                    <a:pt x="1755128" y="705880"/>
                    <a:pt x="1791789" y="707880"/>
                  </a:cubicBezTo>
                  <a:close/>
                  <a:moveTo>
                    <a:pt x="1862445" y="689881"/>
                  </a:moveTo>
                  <a:cubicBezTo>
                    <a:pt x="1880441" y="693214"/>
                    <a:pt x="1899106" y="696547"/>
                    <a:pt x="1918436" y="699880"/>
                  </a:cubicBezTo>
                  <a:cubicBezTo>
                    <a:pt x="1925769" y="701213"/>
                    <a:pt x="1933101" y="703213"/>
                    <a:pt x="1933768" y="711879"/>
                  </a:cubicBezTo>
                  <a:cubicBezTo>
                    <a:pt x="1933768" y="720542"/>
                    <a:pt x="1925102" y="719878"/>
                    <a:pt x="1920436" y="721209"/>
                  </a:cubicBezTo>
                  <a:cubicBezTo>
                    <a:pt x="1890440" y="728541"/>
                    <a:pt x="1860445" y="735207"/>
                    <a:pt x="1831116" y="742540"/>
                  </a:cubicBezTo>
                  <a:cubicBezTo>
                    <a:pt x="1818451" y="745873"/>
                    <a:pt x="1813785" y="739873"/>
                    <a:pt x="1815118" y="728541"/>
                  </a:cubicBezTo>
                  <a:cubicBezTo>
                    <a:pt x="1817118" y="702546"/>
                    <a:pt x="1835116" y="688548"/>
                    <a:pt x="1862445" y="689881"/>
                  </a:cubicBezTo>
                  <a:close/>
                  <a:moveTo>
                    <a:pt x="2016752" y="675218"/>
                  </a:moveTo>
                  <a:cubicBezTo>
                    <a:pt x="2035748" y="672718"/>
                    <a:pt x="2056411" y="675885"/>
                    <a:pt x="2081740" y="684551"/>
                  </a:cubicBezTo>
                  <a:cubicBezTo>
                    <a:pt x="2065077" y="704548"/>
                    <a:pt x="1987089" y="725878"/>
                    <a:pt x="1963761" y="716547"/>
                  </a:cubicBezTo>
                  <a:cubicBezTo>
                    <a:pt x="1953762" y="712548"/>
                    <a:pt x="1951095" y="707881"/>
                    <a:pt x="1961761" y="699882"/>
                  </a:cubicBezTo>
                  <a:cubicBezTo>
                    <a:pt x="1980424" y="685883"/>
                    <a:pt x="1997755" y="677718"/>
                    <a:pt x="2016752" y="675218"/>
                  </a:cubicBezTo>
                  <a:close/>
                  <a:moveTo>
                    <a:pt x="2185308" y="649515"/>
                  </a:moveTo>
                  <a:cubicBezTo>
                    <a:pt x="2194099" y="650098"/>
                    <a:pt x="2202722" y="652223"/>
                    <a:pt x="2211055" y="655890"/>
                  </a:cubicBezTo>
                  <a:cubicBezTo>
                    <a:pt x="2180393" y="686553"/>
                    <a:pt x="2141065" y="680553"/>
                    <a:pt x="2105070" y="685887"/>
                  </a:cubicBezTo>
                  <a:cubicBezTo>
                    <a:pt x="2131066" y="659889"/>
                    <a:pt x="2158937" y="647765"/>
                    <a:pt x="2185308" y="649515"/>
                  </a:cubicBezTo>
                  <a:close/>
                  <a:moveTo>
                    <a:pt x="829944" y="625176"/>
                  </a:moveTo>
                  <a:cubicBezTo>
                    <a:pt x="837287" y="623978"/>
                    <a:pt x="844286" y="624062"/>
                    <a:pt x="849951" y="625895"/>
                  </a:cubicBezTo>
                  <a:cubicBezTo>
                    <a:pt x="853951" y="627228"/>
                    <a:pt x="857950" y="628561"/>
                    <a:pt x="861283" y="631228"/>
                  </a:cubicBezTo>
                  <a:cubicBezTo>
                    <a:pt x="873947" y="639893"/>
                    <a:pt x="897277" y="635894"/>
                    <a:pt x="901277" y="649224"/>
                  </a:cubicBezTo>
                  <a:cubicBezTo>
                    <a:pt x="907941" y="671888"/>
                    <a:pt x="908608" y="697883"/>
                    <a:pt x="907941" y="721212"/>
                  </a:cubicBezTo>
                  <a:cubicBezTo>
                    <a:pt x="906608" y="739210"/>
                    <a:pt x="883279" y="749873"/>
                    <a:pt x="863950" y="748540"/>
                  </a:cubicBezTo>
                  <a:cubicBezTo>
                    <a:pt x="814624" y="747874"/>
                    <a:pt x="775963" y="704549"/>
                    <a:pt x="781296" y="657889"/>
                  </a:cubicBezTo>
                  <a:cubicBezTo>
                    <a:pt x="782796" y="643892"/>
                    <a:pt x="807917" y="628769"/>
                    <a:pt x="829944" y="625176"/>
                  </a:cubicBezTo>
                  <a:close/>
                  <a:moveTo>
                    <a:pt x="704926" y="618562"/>
                  </a:moveTo>
                  <a:cubicBezTo>
                    <a:pt x="710435" y="618271"/>
                    <a:pt x="716309" y="619229"/>
                    <a:pt x="722642" y="621895"/>
                  </a:cubicBezTo>
                  <a:cubicBezTo>
                    <a:pt x="745306" y="631227"/>
                    <a:pt x="769302" y="640558"/>
                    <a:pt x="766636" y="672552"/>
                  </a:cubicBezTo>
                  <a:cubicBezTo>
                    <a:pt x="765969" y="679218"/>
                    <a:pt x="767302" y="686551"/>
                    <a:pt x="768636" y="693883"/>
                  </a:cubicBezTo>
                  <a:cubicBezTo>
                    <a:pt x="777301" y="732544"/>
                    <a:pt x="771302" y="739874"/>
                    <a:pt x="732641" y="739874"/>
                  </a:cubicBezTo>
                  <a:cubicBezTo>
                    <a:pt x="700645" y="739874"/>
                    <a:pt x="673983" y="729877"/>
                    <a:pt x="661984" y="696550"/>
                  </a:cubicBezTo>
                  <a:cubicBezTo>
                    <a:pt x="655318" y="678552"/>
                    <a:pt x="644654" y="658556"/>
                    <a:pt x="662650" y="642557"/>
                  </a:cubicBezTo>
                  <a:cubicBezTo>
                    <a:pt x="675150" y="631560"/>
                    <a:pt x="688398" y="619437"/>
                    <a:pt x="704926" y="618562"/>
                  </a:cubicBezTo>
                  <a:close/>
                  <a:moveTo>
                    <a:pt x="981568" y="617894"/>
                  </a:moveTo>
                  <a:cubicBezTo>
                    <a:pt x="1007846" y="615144"/>
                    <a:pt x="1022594" y="630391"/>
                    <a:pt x="1030593" y="665886"/>
                  </a:cubicBezTo>
                  <a:cubicBezTo>
                    <a:pt x="1034593" y="679218"/>
                    <a:pt x="1038590" y="693214"/>
                    <a:pt x="1037259" y="708546"/>
                  </a:cubicBezTo>
                  <a:cubicBezTo>
                    <a:pt x="1041256" y="731875"/>
                    <a:pt x="1027926" y="738541"/>
                    <a:pt x="1006595" y="738541"/>
                  </a:cubicBezTo>
                  <a:cubicBezTo>
                    <a:pt x="963936" y="738541"/>
                    <a:pt x="935274" y="723209"/>
                    <a:pt x="923276" y="693881"/>
                  </a:cubicBezTo>
                  <a:cubicBezTo>
                    <a:pt x="911276" y="662553"/>
                    <a:pt x="920609" y="639224"/>
                    <a:pt x="951271" y="626559"/>
                  </a:cubicBezTo>
                  <a:cubicBezTo>
                    <a:pt x="962769" y="621727"/>
                    <a:pt x="972810" y="618810"/>
                    <a:pt x="981568" y="617894"/>
                  </a:cubicBezTo>
                  <a:close/>
                  <a:moveTo>
                    <a:pt x="1111244" y="613229"/>
                  </a:moveTo>
                  <a:cubicBezTo>
                    <a:pt x="1132573" y="611229"/>
                    <a:pt x="1147238" y="617895"/>
                    <a:pt x="1145905" y="643226"/>
                  </a:cubicBezTo>
                  <a:cubicBezTo>
                    <a:pt x="1144572" y="659222"/>
                    <a:pt x="1147903" y="675220"/>
                    <a:pt x="1152570" y="691217"/>
                  </a:cubicBezTo>
                  <a:cubicBezTo>
                    <a:pt x="1161235" y="725211"/>
                    <a:pt x="1150569" y="737876"/>
                    <a:pt x="1116575" y="737876"/>
                  </a:cubicBezTo>
                  <a:cubicBezTo>
                    <a:pt x="1095245" y="738543"/>
                    <a:pt x="1079249" y="730544"/>
                    <a:pt x="1067250" y="712546"/>
                  </a:cubicBezTo>
                  <a:cubicBezTo>
                    <a:pt x="1055918" y="695216"/>
                    <a:pt x="1047920" y="676554"/>
                    <a:pt x="1041254" y="657222"/>
                  </a:cubicBezTo>
                  <a:cubicBezTo>
                    <a:pt x="1033922" y="636560"/>
                    <a:pt x="1039254" y="623895"/>
                    <a:pt x="1063250" y="621895"/>
                  </a:cubicBezTo>
                  <a:cubicBezTo>
                    <a:pt x="1079249" y="620562"/>
                    <a:pt x="1095245" y="614562"/>
                    <a:pt x="1111244" y="613229"/>
                  </a:cubicBezTo>
                  <a:close/>
                  <a:moveTo>
                    <a:pt x="456686" y="609896"/>
                  </a:moveTo>
                  <a:cubicBezTo>
                    <a:pt x="499347" y="609896"/>
                    <a:pt x="522011" y="633894"/>
                    <a:pt x="522011" y="679886"/>
                  </a:cubicBezTo>
                  <a:cubicBezTo>
                    <a:pt x="524009" y="697217"/>
                    <a:pt x="519345" y="711881"/>
                    <a:pt x="494680" y="711214"/>
                  </a:cubicBezTo>
                  <a:cubicBezTo>
                    <a:pt x="449355" y="709881"/>
                    <a:pt x="410694" y="681219"/>
                    <a:pt x="410028" y="646557"/>
                  </a:cubicBezTo>
                  <a:cubicBezTo>
                    <a:pt x="409361" y="623228"/>
                    <a:pt x="427357" y="609229"/>
                    <a:pt x="456686" y="609896"/>
                  </a:cubicBezTo>
                  <a:close/>
                  <a:moveTo>
                    <a:pt x="1232552" y="607232"/>
                  </a:moveTo>
                  <a:cubicBezTo>
                    <a:pt x="1259214" y="600566"/>
                    <a:pt x="1283211" y="625228"/>
                    <a:pt x="1283211" y="662556"/>
                  </a:cubicBezTo>
                  <a:cubicBezTo>
                    <a:pt x="1283211" y="665223"/>
                    <a:pt x="1283211" y="673222"/>
                    <a:pt x="1284545" y="681886"/>
                  </a:cubicBezTo>
                  <a:cubicBezTo>
                    <a:pt x="1289211" y="718547"/>
                    <a:pt x="1286545" y="721880"/>
                    <a:pt x="1249217" y="725213"/>
                  </a:cubicBezTo>
                  <a:cubicBezTo>
                    <a:pt x="1195894" y="729880"/>
                    <a:pt x="1164566" y="705884"/>
                    <a:pt x="1161899" y="658557"/>
                  </a:cubicBezTo>
                  <a:cubicBezTo>
                    <a:pt x="1160566" y="638561"/>
                    <a:pt x="1167898" y="623895"/>
                    <a:pt x="1189229" y="621229"/>
                  </a:cubicBezTo>
                  <a:cubicBezTo>
                    <a:pt x="1205224" y="619229"/>
                    <a:pt x="1217888" y="610563"/>
                    <a:pt x="1232552" y="607232"/>
                  </a:cubicBezTo>
                  <a:close/>
                  <a:moveTo>
                    <a:pt x="1380945" y="607209"/>
                  </a:moveTo>
                  <a:cubicBezTo>
                    <a:pt x="1405191" y="610021"/>
                    <a:pt x="1412189" y="623894"/>
                    <a:pt x="1413189" y="653889"/>
                  </a:cubicBezTo>
                  <a:cubicBezTo>
                    <a:pt x="1414522" y="697883"/>
                    <a:pt x="1405859" y="711881"/>
                    <a:pt x="1374531" y="712548"/>
                  </a:cubicBezTo>
                  <a:cubicBezTo>
                    <a:pt x="1330537" y="713881"/>
                    <a:pt x="1291209" y="681886"/>
                    <a:pt x="1291876" y="639225"/>
                  </a:cubicBezTo>
                  <a:cubicBezTo>
                    <a:pt x="1292543" y="600564"/>
                    <a:pt x="1328537" y="609897"/>
                    <a:pt x="1350533" y="607897"/>
                  </a:cubicBezTo>
                  <a:cubicBezTo>
                    <a:pt x="1362864" y="606563"/>
                    <a:pt x="1372863" y="606272"/>
                    <a:pt x="1380945" y="607209"/>
                  </a:cubicBezTo>
                  <a:close/>
                  <a:moveTo>
                    <a:pt x="579999" y="604564"/>
                  </a:moveTo>
                  <a:cubicBezTo>
                    <a:pt x="586665" y="611230"/>
                    <a:pt x="591998" y="620560"/>
                    <a:pt x="599995" y="623227"/>
                  </a:cubicBezTo>
                  <a:cubicBezTo>
                    <a:pt x="639323" y="637225"/>
                    <a:pt x="635990" y="674552"/>
                    <a:pt x="643989" y="704547"/>
                  </a:cubicBezTo>
                  <a:cubicBezTo>
                    <a:pt x="647322" y="718546"/>
                    <a:pt x="638656" y="728542"/>
                    <a:pt x="624659" y="731209"/>
                  </a:cubicBezTo>
                  <a:cubicBezTo>
                    <a:pt x="568667" y="741208"/>
                    <a:pt x="524675" y="692548"/>
                    <a:pt x="540005" y="637225"/>
                  </a:cubicBezTo>
                  <a:cubicBezTo>
                    <a:pt x="542671" y="626559"/>
                    <a:pt x="549337" y="625226"/>
                    <a:pt x="558003" y="625893"/>
                  </a:cubicBezTo>
                  <a:cubicBezTo>
                    <a:pt x="570000" y="625893"/>
                    <a:pt x="578666" y="623227"/>
                    <a:pt x="575999" y="608563"/>
                  </a:cubicBezTo>
                  <a:cubicBezTo>
                    <a:pt x="577333" y="606564"/>
                    <a:pt x="578666" y="605897"/>
                    <a:pt x="579999" y="604564"/>
                  </a:cubicBezTo>
                  <a:close/>
                  <a:moveTo>
                    <a:pt x="323294" y="601314"/>
                  </a:moveTo>
                  <a:cubicBezTo>
                    <a:pt x="332875" y="599898"/>
                    <a:pt x="342706" y="600565"/>
                    <a:pt x="353371" y="605897"/>
                  </a:cubicBezTo>
                  <a:cubicBezTo>
                    <a:pt x="376035" y="617230"/>
                    <a:pt x="395364" y="625893"/>
                    <a:pt x="394697" y="657222"/>
                  </a:cubicBezTo>
                  <a:cubicBezTo>
                    <a:pt x="394031" y="680553"/>
                    <a:pt x="406696" y="701883"/>
                    <a:pt x="426692" y="718548"/>
                  </a:cubicBezTo>
                  <a:cubicBezTo>
                    <a:pt x="384699" y="683886"/>
                    <a:pt x="325376" y="695216"/>
                    <a:pt x="286049" y="657889"/>
                  </a:cubicBezTo>
                  <a:cubicBezTo>
                    <a:pt x="277386" y="649225"/>
                    <a:pt x="265387" y="642559"/>
                    <a:pt x="268720" y="627893"/>
                  </a:cubicBezTo>
                  <a:cubicBezTo>
                    <a:pt x="271386" y="615230"/>
                    <a:pt x="284049" y="612563"/>
                    <a:pt x="294715" y="609230"/>
                  </a:cubicBezTo>
                  <a:cubicBezTo>
                    <a:pt x="304380" y="606231"/>
                    <a:pt x="313712" y="602731"/>
                    <a:pt x="323294" y="601314"/>
                  </a:cubicBezTo>
                  <a:close/>
                  <a:moveTo>
                    <a:pt x="1648767" y="591232"/>
                  </a:moveTo>
                  <a:cubicBezTo>
                    <a:pt x="1656983" y="590358"/>
                    <a:pt x="1665482" y="591566"/>
                    <a:pt x="1674479" y="596565"/>
                  </a:cubicBezTo>
                  <a:cubicBezTo>
                    <a:pt x="1696475" y="608564"/>
                    <a:pt x="1724472" y="659222"/>
                    <a:pt x="1718472" y="683884"/>
                  </a:cubicBezTo>
                  <a:cubicBezTo>
                    <a:pt x="1717139" y="688550"/>
                    <a:pt x="1714473" y="690550"/>
                    <a:pt x="1709807" y="691217"/>
                  </a:cubicBezTo>
                  <a:cubicBezTo>
                    <a:pt x="1685811" y="695883"/>
                    <a:pt x="1661151" y="701216"/>
                    <a:pt x="1641820" y="705216"/>
                  </a:cubicBezTo>
                  <a:cubicBezTo>
                    <a:pt x="1592495" y="704549"/>
                    <a:pt x="1559833" y="661222"/>
                    <a:pt x="1571164" y="619227"/>
                  </a:cubicBezTo>
                  <a:cubicBezTo>
                    <a:pt x="1572497" y="615228"/>
                    <a:pt x="1575163" y="608564"/>
                    <a:pt x="1576495" y="609230"/>
                  </a:cubicBezTo>
                  <a:cubicBezTo>
                    <a:pt x="1601993" y="615228"/>
                    <a:pt x="1624114" y="593857"/>
                    <a:pt x="1648767" y="591232"/>
                  </a:cubicBezTo>
                  <a:close/>
                  <a:moveTo>
                    <a:pt x="1480426" y="583322"/>
                  </a:moveTo>
                  <a:lnTo>
                    <a:pt x="1506832" y="587297"/>
                  </a:lnTo>
                  <a:cubicBezTo>
                    <a:pt x="1532798" y="596483"/>
                    <a:pt x="1554169" y="619729"/>
                    <a:pt x="1557169" y="645224"/>
                  </a:cubicBezTo>
                  <a:cubicBezTo>
                    <a:pt x="1558501" y="655221"/>
                    <a:pt x="1559833" y="665887"/>
                    <a:pt x="1563834" y="675219"/>
                  </a:cubicBezTo>
                  <a:cubicBezTo>
                    <a:pt x="1573832" y="701214"/>
                    <a:pt x="1564500" y="711880"/>
                    <a:pt x="1538504" y="711213"/>
                  </a:cubicBezTo>
                  <a:cubicBezTo>
                    <a:pt x="1525173" y="711213"/>
                    <a:pt x="1511842" y="711213"/>
                    <a:pt x="1498510" y="711213"/>
                  </a:cubicBezTo>
                  <a:cubicBezTo>
                    <a:pt x="1447852" y="711880"/>
                    <a:pt x="1431853" y="697881"/>
                    <a:pt x="1427190" y="647224"/>
                  </a:cubicBezTo>
                  <a:cubicBezTo>
                    <a:pt x="1425857" y="631226"/>
                    <a:pt x="1434520" y="620560"/>
                    <a:pt x="1445852" y="611230"/>
                  </a:cubicBezTo>
                  <a:cubicBezTo>
                    <a:pt x="1451519" y="606564"/>
                    <a:pt x="1458184" y="603064"/>
                    <a:pt x="1464433" y="598982"/>
                  </a:cubicBezTo>
                  <a:close/>
                  <a:moveTo>
                    <a:pt x="1479847" y="583235"/>
                  </a:moveTo>
                  <a:cubicBezTo>
                    <a:pt x="1479847" y="583235"/>
                    <a:pt x="1480514" y="582568"/>
                    <a:pt x="1480514" y="583235"/>
                  </a:cubicBezTo>
                  <a:lnTo>
                    <a:pt x="1480426" y="583322"/>
                  </a:lnTo>
                  <a:close/>
                  <a:moveTo>
                    <a:pt x="193764" y="573298"/>
                  </a:moveTo>
                  <a:cubicBezTo>
                    <a:pt x="195816" y="572277"/>
                    <a:pt x="198066" y="572236"/>
                    <a:pt x="200732" y="573902"/>
                  </a:cubicBezTo>
                  <a:cubicBezTo>
                    <a:pt x="218730" y="585234"/>
                    <a:pt x="236060" y="598565"/>
                    <a:pt x="246726" y="617896"/>
                  </a:cubicBezTo>
                  <a:cubicBezTo>
                    <a:pt x="258056" y="637892"/>
                    <a:pt x="241393" y="654556"/>
                    <a:pt x="210065" y="652558"/>
                  </a:cubicBezTo>
                  <a:cubicBezTo>
                    <a:pt x="192733" y="650558"/>
                    <a:pt x="173403" y="640559"/>
                    <a:pt x="154072" y="631893"/>
                  </a:cubicBezTo>
                  <a:cubicBezTo>
                    <a:pt x="145408" y="627893"/>
                    <a:pt x="140075" y="619229"/>
                    <a:pt x="140742" y="609230"/>
                  </a:cubicBezTo>
                  <a:cubicBezTo>
                    <a:pt x="141408" y="597898"/>
                    <a:pt x="150741" y="595232"/>
                    <a:pt x="160071" y="593898"/>
                  </a:cubicBezTo>
                  <a:cubicBezTo>
                    <a:pt x="164737" y="593232"/>
                    <a:pt x="169404" y="589899"/>
                    <a:pt x="174736" y="589232"/>
                  </a:cubicBezTo>
                  <a:cubicBezTo>
                    <a:pt x="183236" y="588232"/>
                    <a:pt x="187609" y="576359"/>
                    <a:pt x="193764" y="573298"/>
                  </a:cubicBezTo>
                  <a:close/>
                  <a:moveTo>
                    <a:pt x="1783125" y="571236"/>
                  </a:moveTo>
                  <a:cubicBezTo>
                    <a:pt x="1801123" y="567237"/>
                    <a:pt x="1814453" y="584568"/>
                    <a:pt x="1831785" y="586568"/>
                  </a:cubicBezTo>
                  <a:cubicBezTo>
                    <a:pt x="1856447" y="589901"/>
                    <a:pt x="1851114" y="608564"/>
                    <a:pt x="1851114" y="624563"/>
                  </a:cubicBezTo>
                  <a:cubicBezTo>
                    <a:pt x="1851114" y="631229"/>
                    <a:pt x="1854447" y="635893"/>
                    <a:pt x="1858447" y="640559"/>
                  </a:cubicBezTo>
                  <a:cubicBezTo>
                    <a:pt x="1878443" y="667221"/>
                    <a:pt x="1877777" y="669888"/>
                    <a:pt x="1843784" y="677887"/>
                  </a:cubicBezTo>
                  <a:cubicBezTo>
                    <a:pt x="1824452" y="683220"/>
                    <a:pt x="1804456" y="685886"/>
                    <a:pt x="1792457" y="687886"/>
                  </a:cubicBezTo>
                  <a:cubicBezTo>
                    <a:pt x="1746463" y="687220"/>
                    <a:pt x="1707138" y="640559"/>
                    <a:pt x="1723134" y="607231"/>
                  </a:cubicBezTo>
                  <a:cubicBezTo>
                    <a:pt x="1732467" y="587901"/>
                    <a:pt x="1759129" y="575902"/>
                    <a:pt x="1783125" y="571236"/>
                  </a:cubicBezTo>
                  <a:close/>
                  <a:moveTo>
                    <a:pt x="1952428" y="563906"/>
                  </a:moveTo>
                  <a:cubicBezTo>
                    <a:pt x="1996421" y="577236"/>
                    <a:pt x="1996421" y="577236"/>
                    <a:pt x="1997088" y="625896"/>
                  </a:cubicBezTo>
                  <a:cubicBezTo>
                    <a:pt x="1995088" y="639895"/>
                    <a:pt x="2003754" y="660557"/>
                    <a:pt x="1984423" y="667890"/>
                  </a:cubicBezTo>
                  <a:cubicBezTo>
                    <a:pt x="1957761" y="677887"/>
                    <a:pt x="1930433" y="687220"/>
                    <a:pt x="1901104" y="677221"/>
                  </a:cubicBezTo>
                  <a:cubicBezTo>
                    <a:pt x="1891105" y="673888"/>
                    <a:pt x="1869776" y="607898"/>
                    <a:pt x="1873776" y="599234"/>
                  </a:cubicBezTo>
                  <a:cubicBezTo>
                    <a:pt x="1877776" y="589901"/>
                    <a:pt x="1942431" y="561239"/>
                    <a:pt x="1952428" y="563906"/>
                  </a:cubicBezTo>
                  <a:close/>
                  <a:moveTo>
                    <a:pt x="2125068" y="551907"/>
                  </a:moveTo>
                  <a:cubicBezTo>
                    <a:pt x="2131068" y="554573"/>
                    <a:pt x="2131734" y="558573"/>
                    <a:pt x="2133734" y="563237"/>
                  </a:cubicBezTo>
                  <a:cubicBezTo>
                    <a:pt x="2161729" y="630560"/>
                    <a:pt x="2144398" y="655891"/>
                    <a:pt x="2070410" y="656558"/>
                  </a:cubicBezTo>
                  <a:cubicBezTo>
                    <a:pt x="2032416" y="657225"/>
                    <a:pt x="2006420" y="629227"/>
                    <a:pt x="2009085" y="591901"/>
                  </a:cubicBezTo>
                  <a:cubicBezTo>
                    <a:pt x="2009751" y="583235"/>
                    <a:pt x="2012418" y="575903"/>
                    <a:pt x="2018417" y="569903"/>
                  </a:cubicBezTo>
                  <a:cubicBezTo>
                    <a:pt x="2033749" y="555907"/>
                    <a:pt x="2106405" y="543908"/>
                    <a:pt x="2125068" y="551907"/>
                  </a:cubicBezTo>
                  <a:close/>
                  <a:moveTo>
                    <a:pt x="42089" y="545908"/>
                  </a:moveTo>
                  <a:cubicBezTo>
                    <a:pt x="58754" y="567904"/>
                    <a:pt x="80750" y="581236"/>
                    <a:pt x="104079" y="592569"/>
                  </a:cubicBezTo>
                  <a:cubicBezTo>
                    <a:pt x="111412" y="596566"/>
                    <a:pt x="124744" y="593900"/>
                    <a:pt x="121411" y="607899"/>
                  </a:cubicBezTo>
                  <a:cubicBezTo>
                    <a:pt x="118745" y="620564"/>
                    <a:pt x="109412" y="625230"/>
                    <a:pt x="96749" y="625230"/>
                  </a:cubicBezTo>
                  <a:cubicBezTo>
                    <a:pt x="52088" y="626564"/>
                    <a:pt x="30092" y="595233"/>
                    <a:pt x="42089" y="545908"/>
                  </a:cubicBezTo>
                  <a:close/>
                  <a:moveTo>
                    <a:pt x="2219716" y="515246"/>
                  </a:moveTo>
                  <a:cubicBezTo>
                    <a:pt x="2270375" y="515912"/>
                    <a:pt x="2285705" y="530576"/>
                    <a:pt x="2286372" y="581235"/>
                  </a:cubicBezTo>
                  <a:cubicBezTo>
                    <a:pt x="2287038" y="615896"/>
                    <a:pt x="2267709" y="634558"/>
                    <a:pt x="2231048" y="635225"/>
                  </a:cubicBezTo>
                  <a:cubicBezTo>
                    <a:pt x="2191721" y="635891"/>
                    <a:pt x="2157727" y="604564"/>
                    <a:pt x="2157060" y="568569"/>
                  </a:cubicBezTo>
                  <a:cubicBezTo>
                    <a:pt x="2157060" y="547240"/>
                    <a:pt x="2194387" y="515246"/>
                    <a:pt x="2219716" y="515246"/>
                  </a:cubicBezTo>
                  <a:close/>
                  <a:moveTo>
                    <a:pt x="2385772" y="499081"/>
                  </a:moveTo>
                  <a:cubicBezTo>
                    <a:pt x="2397020" y="500748"/>
                    <a:pt x="2408018" y="504247"/>
                    <a:pt x="2417016" y="509247"/>
                  </a:cubicBezTo>
                  <a:cubicBezTo>
                    <a:pt x="2427682" y="515246"/>
                    <a:pt x="2431681" y="540575"/>
                    <a:pt x="2431681" y="557239"/>
                  </a:cubicBezTo>
                  <a:cubicBezTo>
                    <a:pt x="2432348" y="592567"/>
                    <a:pt x="2397020" y="593233"/>
                    <a:pt x="2376358" y="605899"/>
                  </a:cubicBezTo>
                  <a:cubicBezTo>
                    <a:pt x="2360359" y="615898"/>
                    <a:pt x="2339697" y="625228"/>
                    <a:pt x="2323032" y="605899"/>
                  </a:cubicBezTo>
                  <a:cubicBezTo>
                    <a:pt x="2309036" y="589900"/>
                    <a:pt x="2303703" y="569904"/>
                    <a:pt x="2303036" y="548575"/>
                  </a:cubicBezTo>
                  <a:cubicBezTo>
                    <a:pt x="2301703" y="514580"/>
                    <a:pt x="2329698" y="505247"/>
                    <a:pt x="2353027" y="499914"/>
                  </a:cubicBezTo>
                  <a:cubicBezTo>
                    <a:pt x="2363026" y="497581"/>
                    <a:pt x="2374524" y="497415"/>
                    <a:pt x="2385772" y="499081"/>
                  </a:cubicBezTo>
                  <a:close/>
                  <a:moveTo>
                    <a:pt x="490014" y="495915"/>
                  </a:moveTo>
                  <a:cubicBezTo>
                    <a:pt x="502013" y="495915"/>
                    <a:pt x="514677" y="495915"/>
                    <a:pt x="526676" y="497248"/>
                  </a:cubicBezTo>
                  <a:cubicBezTo>
                    <a:pt x="568003" y="501914"/>
                    <a:pt x="569337" y="502581"/>
                    <a:pt x="561337" y="543907"/>
                  </a:cubicBezTo>
                  <a:cubicBezTo>
                    <a:pt x="556671" y="567904"/>
                    <a:pt x="570003" y="585234"/>
                    <a:pt x="580000" y="603899"/>
                  </a:cubicBezTo>
                  <a:cubicBezTo>
                    <a:pt x="578667" y="605899"/>
                    <a:pt x="577334" y="606566"/>
                    <a:pt x="576000" y="607899"/>
                  </a:cubicBezTo>
                  <a:cubicBezTo>
                    <a:pt x="558671" y="603232"/>
                    <a:pt x="541341" y="607232"/>
                    <a:pt x="524009" y="607232"/>
                  </a:cubicBezTo>
                  <a:cubicBezTo>
                    <a:pt x="483348" y="607232"/>
                    <a:pt x="447354" y="544573"/>
                    <a:pt x="467352" y="509247"/>
                  </a:cubicBezTo>
                  <a:cubicBezTo>
                    <a:pt x="472018" y="500581"/>
                    <a:pt x="480682" y="496581"/>
                    <a:pt x="490014" y="495915"/>
                  </a:cubicBezTo>
                  <a:close/>
                  <a:moveTo>
                    <a:pt x="98748" y="495417"/>
                  </a:moveTo>
                  <a:cubicBezTo>
                    <a:pt x="108079" y="495917"/>
                    <a:pt x="117078" y="499582"/>
                    <a:pt x="126744" y="507247"/>
                  </a:cubicBezTo>
                  <a:cubicBezTo>
                    <a:pt x="136741" y="515247"/>
                    <a:pt x="150739" y="519246"/>
                    <a:pt x="164738" y="515913"/>
                  </a:cubicBezTo>
                  <a:cubicBezTo>
                    <a:pt x="190067" y="509914"/>
                    <a:pt x="189400" y="527246"/>
                    <a:pt x="190734" y="543909"/>
                  </a:cubicBezTo>
                  <a:cubicBezTo>
                    <a:pt x="192734" y="565240"/>
                    <a:pt x="176735" y="571238"/>
                    <a:pt x="160738" y="575904"/>
                  </a:cubicBezTo>
                  <a:cubicBezTo>
                    <a:pt x="130077" y="584570"/>
                    <a:pt x="75417" y="562574"/>
                    <a:pt x="58754" y="534576"/>
                  </a:cubicBezTo>
                  <a:cubicBezTo>
                    <a:pt x="50088" y="520580"/>
                    <a:pt x="48755" y="511914"/>
                    <a:pt x="68753" y="502581"/>
                  </a:cubicBezTo>
                  <a:cubicBezTo>
                    <a:pt x="79751" y="497583"/>
                    <a:pt x="89416" y="494917"/>
                    <a:pt x="98748" y="495417"/>
                  </a:cubicBezTo>
                  <a:close/>
                  <a:moveTo>
                    <a:pt x="396031" y="493915"/>
                  </a:moveTo>
                  <a:cubicBezTo>
                    <a:pt x="407363" y="496581"/>
                    <a:pt x="421360" y="499248"/>
                    <a:pt x="435358" y="502581"/>
                  </a:cubicBezTo>
                  <a:cubicBezTo>
                    <a:pt x="437358" y="503247"/>
                    <a:pt x="440691" y="503247"/>
                    <a:pt x="441358" y="503914"/>
                  </a:cubicBezTo>
                  <a:cubicBezTo>
                    <a:pt x="451354" y="528576"/>
                    <a:pt x="450688" y="555239"/>
                    <a:pt x="450688" y="580568"/>
                  </a:cubicBezTo>
                  <a:cubicBezTo>
                    <a:pt x="450688" y="599899"/>
                    <a:pt x="426692" y="602566"/>
                    <a:pt x="408696" y="601899"/>
                  </a:cubicBezTo>
                  <a:cubicBezTo>
                    <a:pt x="374702" y="599899"/>
                    <a:pt x="332042" y="562571"/>
                    <a:pt x="325376" y="529243"/>
                  </a:cubicBezTo>
                  <a:cubicBezTo>
                    <a:pt x="322710" y="516577"/>
                    <a:pt x="328709" y="509913"/>
                    <a:pt x="339375" y="505914"/>
                  </a:cubicBezTo>
                  <a:cubicBezTo>
                    <a:pt x="357371" y="499914"/>
                    <a:pt x="374702" y="495248"/>
                    <a:pt x="396031" y="493915"/>
                  </a:cubicBezTo>
                  <a:close/>
                  <a:moveTo>
                    <a:pt x="752877" y="489138"/>
                  </a:moveTo>
                  <a:cubicBezTo>
                    <a:pt x="785841" y="492044"/>
                    <a:pt x="820961" y="517914"/>
                    <a:pt x="821959" y="547908"/>
                  </a:cubicBezTo>
                  <a:cubicBezTo>
                    <a:pt x="824626" y="611897"/>
                    <a:pt x="786633" y="635894"/>
                    <a:pt x="736640" y="611897"/>
                  </a:cubicBezTo>
                  <a:cubicBezTo>
                    <a:pt x="729974" y="608566"/>
                    <a:pt x="724640" y="603900"/>
                    <a:pt x="723308" y="595901"/>
                  </a:cubicBezTo>
                  <a:cubicBezTo>
                    <a:pt x="719310" y="570572"/>
                    <a:pt x="713977" y="545908"/>
                    <a:pt x="710644" y="520579"/>
                  </a:cubicBezTo>
                  <a:cubicBezTo>
                    <a:pt x="709310" y="509916"/>
                    <a:pt x="710644" y="500583"/>
                    <a:pt x="721976" y="494584"/>
                  </a:cubicBezTo>
                  <a:cubicBezTo>
                    <a:pt x="731141" y="489752"/>
                    <a:pt x="741889" y="488169"/>
                    <a:pt x="752877" y="489138"/>
                  </a:cubicBezTo>
                  <a:close/>
                  <a:moveTo>
                    <a:pt x="644977" y="486105"/>
                  </a:moveTo>
                  <a:cubicBezTo>
                    <a:pt x="650320" y="486917"/>
                    <a:pt x="656319" y="489250"/>
                    <a:pt x="663318" y="493916"/>
                  </a:cubicBezTo>
                  <a:cubicBezTo>
                    <a:pt x="702646" y="521245"/>
                    <a:pt x="693981" y="557906"/>
                    <a:pt x="700647" y="591234"/>
                  </a:cubicBezTo>
                  <a:cubicBezTo>
                    <a:pt x="704646" y="609899"/>
                    <a:pt x="686650" y="616565"/>
                    <a:pt x="669984" y="618563"/>
                  </a:cubicBezTo>
                  <a:cubicBezTo>
                    <a:pt x="619326" y="624562"/>
                    <a:pt x="589996" y="595234"/>
                    <a:pt x="587998" y="535910"/>
                  </a:cubicBezTo>
                  <a:cubicBezTo>
                    <a:pt x="586665" y="519911"/>
                    <a:pt x="586665" y="502582"/>
                    <a:pt x="605328" y="497915"/>
                  </a:cubicBezTo>
                  <a:cubicBezTo>
                    <a:pt x="618825" y="494916"/>
                    <a:pt x="628949" y="483668"/>
                    <a:pt x="644977" y="486105"/>
                  </a:cubicBezTo>
                  <a:close/>
                  <a:moveTo>
                    <a:pt x="901946" y="477919"/>
                  </a:moveTo>
                  <a:cubicBezTo>
                    <a:pt x="933942" y="477252"/>
                    <a:pt x="968603" y="527246"/>
                    <a:pt x="969270" y="575237"/>
                  </a:cubicBezTo>
                  <a:cubicBezTo>
                    <a:pt x="969936" y="601901"/>
                    <a:pt x="949940" y="618565"/>
                    <a:pt x="917279" y="619231"/>
                  </a:cubicBezTo>
                  <a:cubicBezTo>
                    <a:pt x="865952" y="619231"/>
                    <a:pt x="835957" y="594569"/>
                    <a:pt x="834623" y="551908"/>
                  </a:cubicBezTo>
                  <a:cubicBezTo>
                    <a:pt x="833957" y="523246"/>
                    <a:pt x="874618" y="478586"/>
                    <a:pt x="901946" y="477919"/>
                  </a:cubicBezTo>
                  <a:close/>
                  <a:moveTo>
                    <a:pt x="1014146" y="468378"/>
                  </a:moveTo>
                  <a:cubicBezTo>
                    <a:pt x="1041797" y="472377"/>
                    <a:pt x="1077416" y="494748"/>
                    <a:pt x="1081915" y="515246"/>
                  </a:cubicBezTo>
                  <a:cubicBezTo>
                    <a:pt x="1086581" y="535909"/>
                    <a:pt x="1092581" y="557239"/>
                    <a:pt x="1100580" y="576570"/>
                  </a:cubicBezTo>
                  <a:cubicBezTo>
                    <a:pt x="1107911" y="594566"/>
                    <a:pt x="1102578" y="599899"/>
                    <a:pt x="1085248" y="601232"/>
                  </a:cubicBezTo>
                  <a:cubicBezTo>
                    <a:pt x="1069917" y="601899"/>
                    <a:pt x="1055254" y="605232"/>
                    <a:pt x="1039922" y="607899"/>
                  </a:cubicBezTo>
                  <a:cubicBezTo>
                    <a:pt x="1030592" y="607899"/>
                    <a:pt x="1021259" y="605232"/>
                    <a:pt x="1013260" y="601232"/>
                  </a:cubicBezTo>
                  <a:cubicBezTo>
                    <a:pt x="989931" y="589234"/>
                    <a:pt x="963270" y="508580"/>
                    <a:pt x="975933" y="485918"/>
                  </a:cubicBezTo>
                  <a:cubicBezTo>
                    <a:pt x="979266" y="479918"/>
                    <a:pt x="984599" y="474586"/>
                    <a:pt x="990598" y="471253"/>
                  </a:cubicBezTo>
                  <a:cubicBezTo>
                    <a:pt x="996597" y="467753"/>
                    <a:pt x="1004929" y="467045"/>
                    <a:pt x="1014146" y="468378"/>
                  </a:cubicBezTo>
                  <a:close/>
                  <a:moveTo>
                    <a:pt x="1183231" y="467255"/>
                  </a:moveTo>
                  <a:cubicBezTo>
                    <a:pt x="1193894" y="467255"/>
                    <a:pt x="1199891" y="473919"/>
                    <a:pt x="1203225" y="483251"/>
                  </a:cubicBezTo>
                  <a:cubicBezTo>
                    <a:pt x="1211889" y="511913"/>
                    <a:pt x="1217222" y="541242"/>
                    <a:pt x="1220553" y="570571"/>
                  </a:cubicBezTo>
                  <a:cubicBezTo>
                    <a:pt x="1222554" y="584569"/>
                    <a:pt x="1217887" y="593902"/>
                    <a:pt x="1203225" y="597902"/>
                  </a:cubicBezTo>
                  <a:cubicBezTo>
                    <a:pt x="1181897" y="603899"/>
                    <a:pt x="1160567" y="617898"/>
                    <a:pt x="1141238" y="595235"/>
                  </a:cubicBezTo>
                  <a:cubicBezTo>
                    <a:pt x="1115242" y="566573"/>
                    <a:pt x="1111909" y="528579"/>
                    <a:pt x="1101244" y="493917"/>
                  </a:cubicBezTo>
                  <a:cubicBezTo>
                    <a:pt x="1099911" y="489251"/>
                    <a:pt x="1101244" y="485251"/>
                    <a:pt x="1105910" y="484585"/>
                  </a:cubicBezTo>
                  <a:cubicBezTo>
                    <a:pt x="1131905" y="479252"/>
                    <a:pt x="1155901" y="466588"/>
                    <a:pt x="1183231" y="467255"/>
                  </a:cubicBezTo>
                  <a:close/>
                  <a:moveTo>
                    <a:pt x="2566327" y="465922"/>
                  </a:moveTo>
                  <a:cubicBezTo>
                    <a:pt x="2588991" y="463256"/>
                    <a:pt x="2588991" y="477919"/>
                    <a:pt x="2588325" y="487918"/>
                  </a:cubicBezTo>
                  <a:cubicBezTo>
                    <a:pt x="2589658" y="505247"/>
                    <a:pt x="2586991" y="515913"/>
                    <a:pt x="2574326" y="520579"/>
                  </a:cubicBezTo>
                  <a:cubicBezTo>
                    <a:pt x="2543664" y="532577"/>
                    <a:pt x="2513669" y="544574"/>
                    <a:pt x="2482340" y="555239"/>
                  </a:cubicBezTo>
                  <a:cubicBezTo>
                    <a:pt x="2471675" y="559239"/>
                    <a:pt x="2458343" y="559906"/>
                    <a:pt x="2453012" y="546574"/>
                  </a:cubicBezTo>
                  <a:cubicBezTo>
                    <a:pt x="2447679" y="531911"/>
                    <a:pt x="2445013" y="515246"/>
                    <a:pt x="2442346" y="499916"/>
                  </a:cubicBezTo>
                  <a:cubicBezTo>
                    <a:pt x="2442346" y="499250"/>
                    <a:pt x="2445679" y="497917"/>
                    <a:pt x="2447679" y="497250"/>
                  </a:cubicBezTo>
                  <a:cubicBezTo>
                    <a:pt x="2488340" y="489917"/>
                    <a:pt x="2524999" y="470586"/>
                    <a:pt x="2566327" y="465922"/>
                  </a:cubicBezTo>
                  <a:close/>
                  <a:moveTo>
                    <a:pt x="1429190" y="456590"/>
                  </a:moveTo>
                  <a:cubicBezTo>
                    <a:pt x="1476516" y="465256"/>
                    <a:pt x="1507177" y="527913"/>
                    <a:pt x="1484515" y="571240"/>
                  </a:cubicBezTo>
                  <a:cubicBezTo>
                    <a:pt x="1482515" y="575240"/>
                    <a:pt x="1475182" y="577238"/>
                    <a:pt x="1480515" y="583237"/>
                  </a:cubicBezTo>
                  <a:lnTo>
                    <a:pt x="1480515" y="582570"/>
                  </a:lnTo>
                  <a:cubicBezTo>
                    <a:pt x="1465850" y="578571"/>
                    <a:pt x="1453853" y="589237"/>
                    <a:pt x="1441187" y="591903"/>
                  </a:cubicBezTo>
                  <a:cubicBezTo>
                    <a:pt x="1389196" y="604568"/>
                    <a:pt x="1357868" y="585237"/>
                    <a:pt x="1349868" y="533246"/>
                  </a:cubicBezTo>
                  <a:cubicBezTo>
                    <a:pt x="1347202" y="517247"/>
                    <a:pt x="1340536" y="499917"/>
                    <a:pt x="1344535" y="485252"/>
                  </a:cubicBezTo>
                  <a:cubicBezTo>
                    <a:pt x="1349201" y="467256"/>
                    <a:pt x="1372530" y="475922"/>
                    <a:pt x="1385863" y="467922"/>
                  </a:cubicBezTo>
                  <a:cubicBezTo>
                    <a:pt x="1398527" y="460590"/>
                    <a:pt x="1411858" y="453257"/>
                    <a:pt x="1429190" y="456590"/>
                  </a:cubicBezTo>
                  <a:close/>
                  <a:moveTo>
                    <a:pt x="1264549" y="452591"/>
                  </a:moveTo>
                  <a:cubicBezTo>
                    <a:pt x="1271214" y="450591"/>
                    <a:pt x="1273214" y="455924"/>
                    <a:pt x="1277214" y="457257"/>
                  </a:cubicBezTo>
                  <a:cubicBezTo>
                    <a:pt x="1325206" y="473253"/>
                    <a:pt x="1337872" y="504582"/>
                    <a:pt x="1328539" y="554575"/>
                  </a:cubicBezTo>
                  <a:cubicBezTo>
                    <a:pt x="1321873" y="593903"/>
                    <a:pt x="1325872" y="597236"/>
                    <a:pt x="1283211" y="597236"/>
                  </a:cubicBezTo>
                  <a:cubicBezTo>
                    <a:pt x="1261215" y="598569"/>
                    <a:pt x="1243219" y="590570"/>
                    <a:pt x="1238553" y="561908"/>
                  </a:cubicBezTo>
                  <a:cubicBezTo>
                    <a:pt x="1236552" y="549242"/>
                    <a:pt x="1228553" y="537243"/>
                    <a:pt x="1225220" y="524580"/>
                  </a:cubicBezTo>
                  <a:cubicBezTo>
                    <a:pt x="1214557" y="485919"/>
                    <a:pt x="1227887" y="463256"/>
                    <a:pt x="1264549" y="452591"/>
                  </a:cubicBezTo>
                  <a:close/>
                  <a:moveTo>
                    <a:pt x="50754" y="441925"/>
                  </a:moveTo>
                  <a:cubicBezTo>
                    <a:pt x="58754" y="444591"/>
                    <a:pt x="68086" y="445258"/>
                    <a:pt x="75416" y="449924"/>
                  </a:cubicBezTo>
                  <a:cubicBezTo>
                    <a:pt x="80749" y="453257"/>
                    <a:pt x="86082" y="460587"/>
                    <a:pt x="87415" y="466587"/>
                  </a:cubicBezTo>
                  <a:cubicBezTo>
                    <a:pt x="90081" y="476585"/>
                    <a:pt x="78749" y="475252"/>
                    <a:pt x="73417" y="477919"/>
                  </a:cubicBezTo>
                  <a:cubicBezTo>
                    <a:pt x="63420" y="483251"/>
                    <a:pt x="53421" y="488584"/>
                    <a:pt x="43422" y="493248"/>
                  </a:cubicBezTo>
                  <a:cubicBezTo>
                    <a:pt x="26759" y="501247"/>
                    <a:pt x="11427" y="503247"/>
                    <a:pt x="2764" y="483251"/>
                  </a:cubicBezTo>
                  <a:cubicBezTo>
                    <a:pt x="-6569" y="461920"/>
                    <a:pt x="9428" y="453923"/>
                    <a:pt x="25426" y="447924"/>
                  </a:cubicBezTo>
                  <a:cubicBezTo>
                    <a:pt x="32758" y="444591"/>
                    <a:pt x="41422" y="443925"/>
                    <a:pt x="50754" y="441925"/>
                  </a:cubicBezTo>
                  <a:close/>
                  <a:moveTo>
                    <a:pt x="1573664" y="431677"/>
                  </a:moveTo>
                  <a:cubicBezTo>
                    <a:pt x="1584162" y="432927"/>
                    <a:pt x="1594827" y="438593"/>
                    <a:pt x="1605824" y="443924"/>
                  </a:cubicBezTo>
                  <a:cubicBezTo>
                    <a:pt x="1629820" y="455923"/>
                    <a:pt x="1611157" y="475252"/>
                    <a:pt x="1617156" y="487918"/>
                  </a:cubicBezTo>
                  <a:cubicBezTo>
                    <a:pt x="1615823" y="510580"/>
                    <a:pt x="1617156" y="530577"/>
                    <a:pt x="1625154" y="550573"/>
                  </a:cubicBezTo>
                  <a:cubicBezTo>
                    <a:pt x="1632486" y="567902"/>
                    <a:pt x="1624489" y="577235"/>
                    <a:pt x="1608491" y="583234"/>
                  </a:cubicBezTo>
                  <a:cubicBezTo>
                    <a:pt x="1571831" y="598566"/>
                    <a:pt x="1535836" y="586567"/>
                    <a:pt x="1517173" y="551240"/>
                  </a:cubicBezTo>
                  <a:cubicBezTo>
                    <a:pt x="1509842" y="537908"/>
                    <a:pt x="1503841" y="523911"/>
                    <a:pt x="1498509" y="509246"/>
                  </a:cubicBezTo>
                  <a:cubicBezTo>
                    <a:pt x="1489845" y="483918"/>
                    <a:pt x="1497842" y="465255"/>
                    <a:pt x="1523174" y="454590"/>
                  </a:cubicBezTo>
                  <a:cubicBezTo>
                    <a:pt x="1529836" y="451924"/>
                    <a:pt x="1538503" y="450590"/>
                    <a:pt x="1542502" y="445924"/>
                  </a:cubicBezTo>
                  <a:cubicBezTo>
                    <a:pt x="1552833" y="433593"/>
                    <a:pt x="1563165" y="430428"/>
                    <a:pt x="1573664" y="431677"/>
                  </a:cubicBezTo>
                  <a:close/>
                  <a:moveTo>
                    <a:pt x="2674308" y="427260"/>
                  </a:moveTo>
                  <a:cubicBezTo>
                    <a:pt x="2688972" y="429926"/>
                    <a:pt x="2700304" y="426593"/>
                    <a:pt x="2704303" y="437259"/>
                  </a:cubicBezTo>
                  <a:cubicBezTo>
                    <a:pt x="2708970" y="449924"/>
                    <a:pt x="2697637" y="454591"/>
                    <a:pt x="2690305" y="461255"/>
                  </a:cubicBezTo>
                  <a:cubicBezTo>
                    <a:pt x="2672975" y="475920"/>
                    <a:pt x="2654310" y="487919"/>
                    <a:pt x="2632314" y="493917"/>
                  </a:cubicBezTo>
                  <a:cubicBezTo>
                    <a:pt x="2617651" y="497916"/>
                    <a:pt x="2604985" y="495917"/>
                    <a:pt x="2602319" y="478587"/>
                  </a:cubicBezTo>
                  <a:cubicBezTo>
                    <a:pt x="2600319" y="464588"/>
                    <a:pt x="2598319" y="448591"/>
                    <a:pt x="2620315" y="447258"/>
                  </a:cubicBezTo>
                  <a:cubicBezTo>
                    <a:pt x="2642313" y="445925"/>
                    <a:pt x="2657643" y="423262"/>
                    <a:pt x="2674308" y="427260"/>
                  </a:cubicBezTo>
                  <a:close/>
                  <a:moveTo>
                    <a:pt x="1727353" y="424594"/>
                  </a:moveTo>
                  <a:cubicBezTo>
                    <a:pt x="1735591" y="425344"/>
                    <a:pt x="1743965" y="427260"/>
                    <a:pt x="1752464" y="430593"/>
                  </a:cubicBezTo>
                  <a:cubicBezTo>
                    <a:pt x="1759796" y="433259"/>
                    <a:pt x="1758463" y="440592"/>
                    <a:pt x="1759130" y="446591"/>
                  </a:cubicBezTo>
                  <a:cubicBezTo>
                    <a:pt x="1762463" y="477920"/>
                    <a:pt x="1765796" y="509915"/>
                    <a:pt x="1780459" y="538577"/>
                  </a:cubicBezTo>
                  <a:cubicBezTo>
                    <a:pt x="1784459" y="545909"/>
                    <a:pt x="1783792" y="551909"/>
                    <a:pt x="1774462" y="555240"/>
                  </a:cubicBezTo>
                  <a:cubicBezTo>
                    <a:pt x="1749131" y="564572"/>
                    <a:pt x="1723802" y="575238"/>
                    <a:pt x="1695806" y="576571"/>
                  </a:cubicBezTo>
                  <a:cubicBezTo>
                    <a:pt x="1668480" y="577904"/>
                    <a:pt x="1653148" y="565239"/>
                    <a:pt x="1648482" y="539243"/>
                  </a:cubicBezTo>
                  <a:cubicBezTo>
                    <a:pt x="1646484" y="525245"/>
                    <a:pt x="1645151" y="510581"/>
                    <a:pt x="1645151" y="496583"/>
                  </a:cubicBezTo>
                  <a:cubicBezTo>
                    <a:pt x="1645151" y="477920"/>
                    <a:pt x="1637819" y="453924"/>
                    <a:pt x="1657148" y="442592"/>
                  </a:cubicBezTo>
                  <a:cubicBezTo>
                    <a:pt x="1679142" y="430593"/>
                    <a:pt x="1702638" y="422345"/>
                    <a:pt x="1727353" y="424594"/>
                  </a:cubicBezTo>
                  <a:close/>
                  <a:moveTo>
                    <a:pt x="215721" y="420877"/>
                  </a:moveTo>
                  <a:cubicBezTo>
                    <a:pt x="231062" y="424720"/>
                    <a:pt x="239561" y="440092"/>
                    <a:pt x="242061" y="456591"/>
                  </a:cubicBezTo>
                  <a:cubicBezTo>
                    <a:pt x="246058" y="483919"/>
                    <a:pt x="259390" y="495918"/>
                    <a:pt x="285386" y="498583"/>
                  </a:cubicBezTo>
                  <a:cubicBezTo>
                    <a:pt x="303384" y="500582"/>
                    <a:pt x="312048" y="511248"/>
                    <a:pt x="310050" y="530577"/>
                  </a:cubicBezTo>
                  <a:cubicBezTo>
                    <a:pt x="309383" y="540576"/>
                    <a:pt x="306050" y="552575"/>
                    <a:pt x="312048" y="560574"/>
                  </a:cubicBezTo>
                  <a:cubicBezTo>
                    <a:pt x="334712" y="589903"/>
                    <a:pt x="310715" y="589903"/>
                    <a:pt x="292718" y="591903"/>
                  </a:cubicBezTo>
                  <a:cubicBezTo>
                    <a:pt x="244061" y="597233"/>
                    <a:pt x="215397" y="573238"/>
                    <a:pt x="206733" y="525247"/>
                  </a:cubicBezTo>
                  <a:cubicBezTo>
                    <a:pt x="204067" y="503915"/>
                    <a:pt x="226063" y="508582"/>
                    <a:pt x="230729" y="493918"/>
                  </a:cubicBezTo>
                  <a:cubicBezTo>
                    <a:pt x="208066" y="485253"/>
                    <a:pt x="186735" y="489252"/>
                    <a:pt x="166073" y="492585"/>
                  </a:cubicBezTo>
                  <a:cubicBezTo>
                    <a:pt x="152741" y="494585"/>
                    <a:pt x="139411" y="495918"/>
                    <a:pt x="126745" y="489919"/>
                  </a:cubicBezTo>
                  <a:cubicBezTo>
                    <a:pt x="114080" y="483919"/>
                    <a:pt x="104749" y="474587"/>
                    <a:pt x="106749" y="458591"/>
                  </a:cubicBezTo>
                  <a:cubicBezTo>
                    <a:pt x="108749" y="441926"/>
                    <a:pt x="119413" y="431929"/>
                    <a:pt x="135411" y="431929"/>
                  </a:cubicBezTo>
                  <a:cubicBezTo>
                    <a:pt x="157407" y="431929"/>
                    <a:pt x="177405" y="426596"/>
                    <a:pt x="198067" y="421263"/>
                  </a:cubicBezTo>
                  <a:cubicBezTo>
                    <a:pt x="204733" y="419596"/>
                    <a:pt x="210607" y="419596"/>
                    <a:pt x="215721" y="420877"/>
                  </a:cubicBezTo>
                  <a:close/>
                  <a:moveTo>
                    <a:pt x="2761959" y="411764"/>
                  </a:moveTo>
                  <a:cubicBezTo>
                    <a:pt x="2773291" y="411931"/>
                    <a:pt x="2784955" y="413931"/>
                    <a:pt x="2796953" y="416597"/>
                  </a:cubicBezTo>
                  <a:cubicBezTo>
                    <a:pt x="2776957" y="425261"/>
                    <a:pt x="2756959" y="433928"/>
                    <a:pt x="2737629" y="443261"/>
                  </a:cubicBezTo>
                  <a:cubicBezTo>
                    <a:pt x="2728963" y="447259"/>
                    <a:pt x="2724963" y="445927"/>
                    <a:pt x="2722297" y="436594"/>
                  </a:cubicBezTo>
                  <a:cubicBezTo>
                    <a:pt x="2719633" y="428595"/>
                    <a:pt x="2716966" y="422595"/>
                    <a:pt x="2728963" y="417928"/>
                  </a:cubicBezTo>
                  <a:cubicBezTo>
                    <a:pt x="2739629" y="413263"/>
                    <a:pt x="2750627" y="411597"/>
                    <a:pt x="2761959" y="411764"/>
                  </a:cubicBezTo>
                  <a:close/>
                  <a:moveTo>
                    <a:pt x="1979759" y="405930"/>
                  </a:moveTo>
                  <a:cubicBezTo>
                    <a:pt x="1981759" y="405930"/>
                    <a:pt x="1983759" y="405930"/>
                    <a:pt x="1985758" y="406597"/>
                  </a:cubicBezTo>
                  <a:cubicBezTo>
                    <a:pt x="2041749" y="409930"/>
                    <a:pt x="2044416" y="412597"/>
                    <a:pt x="2053082" y="469921"/>
                  </a:cubicBezTo>
                  <a:cubicBezTo>
                    <a:pt x="2053748" y="473920"/>
                    <a:pt x="2055081" y="477920"/>
                    <a:pt x="2055081" y="481919"/>
                  </a:cubicBezTo>
                  <a:cubicBezTo>
                    <a:pt x="2054415" y="499916"/>
                    <a:pt x="2081077" y="519914"/>
                    <a:pt x="2065078" y="531911"/>
                  </a:cubicBezTo>
                  <a:cubicBezTo>
                    <a:pt x="2047749" y="545243"/>
                    <a:pt x="2020420" y="547909"/>
                    <a:pt x="1996422" y="551909"/>
                  </a:cubicBezTo>
                  <a:cubicBezTo>
                    <a:pt x="1969760" y="556575"/>
                    <a:pt x="1950430" y="543243"/>
                    <a:pt x="1941098" y="518581"/>
                  </a:cubicBezTo>
                  <a:cubicBezTo>
                    <a:pt x="1934432" y="502582"/>
                    <a:pt x="1929766" y="485919"/>
                    <a:pt x="1926433" y="468587"/>
                  </a:cubicBezTo>
                  <a:cubicBezTo>
                    <a:pt x="1916436" y="420596"/>
                    <a:pt x="1931099" y="403931"/>
                    <a:pt x="1979759" y="405930"/>
                  </a:cubicBezTo>
                  <a:close/>
                  <a:moveTo>
                    <a:pt x="1832680" y="402765"/>
                  </a:moveTo>
                  <a:cubicBezTo>
                    <a:pt x="1851864" y="397766"/>
                    <a:pt x="1870111" y="416763"/>
                    <a:pt x="1889107" y="419262"/>
                  </a:cubicBezTo>
                  <a:cubicBezTo>
                    <a:pt x="1894440" y="419929"/>
                    <a:pt x="1898440" y="423262"/>
                    <a:pt x="1899773" y="428595"/>
                  </a:cubicBezTo>
                  <a:cubicBezTo>
                    <a:pt x="1911772" y="458589"/>
                    <a:pt x="1923102" y="487917"/>
                    <a:pt x="1925102" y="528577"/>
                  </a:cubicBezTo>
                  <a:cubicBezTo>
                    <a:pt x="1927102" y="545240"/>
                    <a:pt x="1913105" y="553906"/>
                    <a:pt x="1891107" y="559239"/>
                  </a:cubicBezTo>
                  <a:cubicBezTo>
                    <a:pt x="1844449" y="570569"/>
                    <a:pt x="1819118" y="565904"/>
                    <a:pt x="1804455" y="537241"/>
                  </a:cubicBezTo>
                  <a:cubicBezTo>
                    <a:pt x="1788456" y="505247"/>
                    <a:pt x="1788456" y="470586"/>
                    <a:pt x="1786456" y="435927"/>
                  </a:cubicBezTo>
                  <a:cubicBezTo>
                    <a:pt x="1785790" y="427928"/>
                    <a:pt x="1790456" y="422595"/>
                    <a:pt x="1798455" y="420595"/>
                  </a:cubicBezTo>
                  <a:cubicBezTo>
                    <a:pt x="1803121" y="419262"/>
                    <a:pt x="1810454" y="420595"/>
                    <a:pt x="1813121" y="417262"/>
                  </a:cubicBezTo>
                  <a:cubicBezTo>
                    <a:pt x="1819786" y="408764"/>
                    <a:pt x="1826285" y="404431"/>
                    <a:pt x="1832680" y="402765"/>
                  </a:cubicBezTo>
                  <a:close/>
                  <a:moveTo>
                    <a:pt x="321377" y="395934"/>
                  </a:moveTo>
                  <a:cubicBezTo>
                    <a:pt x="350706" y="396601"/>
                    <a:pt x="386700" y="435925"/>
                    <a:pt x="377368" y="467253"/>
                  </a:cubicBezTo>
                  <a:cubicBezTo>
                    <a:pt x="370704" y="489917"/>
                    <a:pt x="339376" y="477919"/>
                    <a:pt x="323377" y="484585"/>
                  </a:cubicBezTo>
                  <a:cubicBezTo>
                    <a:pt x="286716" y="484585"/>
                    <a:pt x="259387" y="463920"/>
                    <a:pt x="260053" y="439925"/>
                  </a:cubicBezTo>
                  <a:cubicBezTo>
                    <a:pt x="260720" y="416596"/>
                    <a:pt x="290715" y="395267"/>
                    <a:pt x="321377" y="395934"/>
                  </a:cubicBezTo>
                  <a:close/>
                  <a:moveTo>
                    <a:pt x="2135263" y="384800"/>
                  </a:moveTo>
                  <a:cubicBezTo>
                    <a:pt x="2142314" y="384935"/>
                    <a:pt x="2149563" y="386102"/>
                    <a:pt x="2157061" y="388602"/>
                  </a:cubicBezTo>
                  <a:cubicBezTo>
                    <a:pt x="2181057" y="397268"/>
                    <a:pt x="2204388" y="439926"/>
                    <a:pt x="2205055" y="477921"/>
                  </a:cubicBezTo>
                  <a:cubicBezTo>
                    <a:pt x="2205722" y="497919"/>
                    <a:pt x="2195056" y="510582"/>
                    <a:pt x="2177726" y="517915"/>
                  </a:cubicBezTo>
                  <a:cubicBezTo>
                    <a:pt x="2157061" y="526581"/>
                    <a:pt x="2135732" y="537911"/>
                    <a:pt x="2115067" y="519248"/>
                  </a:cubicBezTo>
                  <a:cubicBezTo>
                    <a:pt x="2087072" y="494586"/>
                    <a:pt x="2072409" y="462591"/>
                    <a:pt x="2065743" y="426596"/>
                  </a:cubicBezTo>
                  <a:cubicBezTo>
                    <a:pt x="2063743" y="417264"/>
                    <a:pt x="2066409" y="407931"/>
                    <a:pt x="2075742" y="403267"/>
                  </a:cubicBezTo>
                  <a:cubicBezTo>
                    <a:pt x="2094738" y="393268"/>
                    <a:pt x="2114110" y="384394"/>
                    <a:pt x="2135263" y="384800"/>
                  </a:cubicBezTo>
                  <a:close/>
                  <a:moveTo>
                    <a:pt x="454020" y="379936"/>
                  </a:moveTo>
                  <a:cubicBezTo>
                    <a:pt x="482015" y="379269"/>
                    <a:pt x="486681" y="389268"/>
                    <a:pt x="490014" y="453259"/>
                  </a:cubicBezTo>
                  <a:cubicBezTo>
                    <a:pt x="490681" y="467922"/>
                    <a:pt x="492680" y="482587"/>
                    <a:pt x="470683" y="483921"/>
                  </a:cubicBezTo>
                  <a:cubicBezTo>
                    <a:pt x="427358" y="486587"/>
                    <a:pt x="393364" y="469255"/>
                    <a:pt x="392698" y="443260"/>
                  </a:cubicBezTo>
                  <a:cubicBezTo>
                    <a:pt x="391364" y="409931"/>
                    <a:pt x="419359" y="381269"/>
                    <a:pt x="454020" y="379936"/>
                  </a:cubicBezTo>
                  <a:close/>
                  <a:moveTo>
                    <a:pt x="2275458" y="354523"/>
                  </a:moveTo>
                  <a:cubicBezTo>
                    <a:pt x="2286539" y="356772"/>
                    <a:pt x="2298037" y="361604"/>
                    <a:pt x="2308369" y="357272"/>
                  </a:cubicBezTo>
                  <a:cubicBezTo>
                    <a:pt x="2316368" y="353941"/>
                    <a:pt x="2321034" y="368604"/>
                    <a:pt x="2322367" y="377269"/>
                  </a:cubicBezTo>
                  <a:cubicBezTo>
                    <a:pt x="2326367" y="401265"/>
                    <a:pt x="2331700" y="425260"/>
                    <a:pt x="2338366" y="448591"/>
                  </a:cubicBezTo>
                  <a:cubicBezTo>
                    <a:pt x="2348363" y="481918"/>
                    <a:pt x="2338366" y="495248"/>
                    <a:pt x="2304371" y="503247"/>
                  </a:cubicBezTo>
                  <a:cubicBezTo>
                    <a:pt x="2293705" y="505913"/>
                    <a:pt x="2281706" y="507247"/>
                    <a:pt x="2276374" y="508580"/>
                  </a:cubicBezTo>
                  <a:cubicBezTo>
                    <a:pt x="2247712" y="509913"/>
                    <a:pt x="2233715" y="501247"/>
                    <a:pt x="2229049" y="479918"/>
                  </a:cubicBezTo>
                  <a:cubicBezTo>
                    <a:pt x="2224382" y="457254"/>
                    <a:pt x="2217716" y="434592"/>
                    <a:pt x="2207719" y="413263"/>
                  </a:cubicBezTo>
                  <a:cubicBezTo>
                    <a:pt x="2199720" y="394599"/>
                    <a:pt x="2201720" y="376603"/>
                    <a:pt x="2228382" y="373270"/>
                  </a:cubicBezTo>
                  <a:cubicBezTo>
                    <a:pt x="2234381" y="372603"/>
                    <a:pt x="2243045" y="371270"/>
                    <a:pt x="2245045" y="367270"/>
                  </a:cubicBezTo>
                  <a:cubicBezTo>
                    <a:pt x="2253711" y="352606"/>
                    <a:pt x="2264376" y="352273"/>
                    <a:pt x="2275458" y="354523"/>
                  </a:cubicBezTo>
                  <a:close/>
                  <a:moveTo>
                    <a:pt x="2376106" y="348106"/>
                  </a:moveTo>
                  <a:cubicBezTo>
                    <a:pt x="2385022" y="345273"/>
                    <a:pt x="2394686" y="344940"/>
                    <a:pt x="2405018" y="348605"/>
                  </a:cubicBezTo>
                  <a:cubicBezTo>
                    <a:pt x="2424349" y="355271"/>
                    <a:pt x="2443012" y="364604"/>
                    <a:pt x="2464344" y="358604"/>
                  </a:cubicBezTo>
                  <a:cubicBezTo>
                    <a:pt x="2476340" y="355271"/>
                    <a:pt x="2475007" y="364604"/>
                    <a:pt x="2475007" y="371270"/>
                  </a:cubicBezTo>
                  <a:cubicBezTo>
                    <a:pt x="2474341" y="395932"/>
                    <a:pt x="2477674" y="420595"/>
                    <a:pt x="2485006" y="443926"/>
                  </a:cubicBezTo>
                  <a:cubicBezTo>
                    <a:pt x="2490339" y="459922"/>
                    <a:pt x="2481007" y="467255"/>
                    <a:pt x="2468343" y="470588"/>
                  </a:cubicBezTo>
                  <a:cubicBezTo>
                    <a:pt x="2447678" y="475921"/>
                    <a:pt x="2427016" y="479921"/>
                    <a:pt x="2413017" y="482585"/>
                  </a:cubicBezTo>
                  <a:cubicBezTo>
                    <a:pt x="2383688" y="482585"/>
                    <a:pt x="2368358" y="474588"/>
                    <a:pt x="2362359" y="451257"/>
                  </a:cubicBezTo>
                  <a:cubicBezTo>
                    <a:pt x="2359026" y="436593"/>
                    <a:pt x="2353026" y="421928"/>
                    <a:pt x="2347694" y="407931"/>
                  </a:cubicBezTo>
                  <a:cubicBezTo>
                    <a:pt x="2342361" y="391933"/>
                    <a:pt x="2336363" y="375270"/>
                    <a:pt x="2351693" y="362604"/>
                  </a:cubicBezTo>
                  <a:cubicBezTo>
                    <a:pt x="2359026" y="356271"/>
                    <a:pt x="2367191" y="350939"/>
                    <a:pt x="2376106" y="348106"/>
                  </a:cubicBezTo>
                  <a:close/>
                  <a:moveTo>
                    <a:pt x="695982" y="337276"/>
                  </a:moveTo>
                  <a:cubicBezTo>
                    <a:pt x="719312" y="339275"/>
                    <a:pt x="737976" y="347275"/>
                    <a:pt x="737976" y="375270"/>
                  </a:cubicBezTo>
                  <a:cubicBezTo>
                    <a:pt x="737976" y="385267"/>
                    <a:pt x="741310" y="395266"/>
                    <a:pt x="743310" y="405265"/>
                  </a:cubicBezTo>
                  <a:cubicBezTo>
                    <a:pt x="754640" y="471922"/>
                    <a:pt x="754640" y="471922"/>
                    <a:pt x="693983" y="477255"/>
                  </a:cubicBezTo>
                  <a:cubicBezTo>
                    <a:pt x="651988" y="481921"/>
                    <a:pt x="632658" y="459256"/>
                    <a:pt x="632658" y="406598"/>
                  </a:cubicBezTo>
                  <a:cubicBezTo>
                    <a:pt x="632658" y="357272"/>
                    <a:pt x="654654" y="333276"/>
                    <a:pt x="695982" y="337276"/>
                  </a:cubicBezTo>
                  <a:close/>
                  <a:moveTo>
                    <a:pt x="283647" y="327069"/>
                  </a:moveTo>
                  <a:cubicBezTo>
                    <a:pt x="299800" y="325944"/>
                    <a:pt x="304050" y="336442"/>
                    <a:pt x="300050" y="361939"/>
                  </a:cubicBezTo>
                  <a:cubicBezTo>
                    <a:pt x="296051" y="387934"/>
                    <a:pt x="263389" y="415265"/>
                    <a:pt x="238061" y="408599"/>
                  </a:cubicBezTo>
                  <a:cubicBezTo>
                    <a:pt x="204733" y="399267"/>
                    <a:pt x="175404" y="407266"/>
                    <a:pt x="145407" y="417263"/>
                  </a:cubicBezTo>
                  <a:cubicBezTo>
                    <a:pt x="126744" y="423262"/>
                    <a:pt x="108748" y="429928"/>
                    <a:pt x="88750" y="429262"/>
                  </a:cubicBezTo>
                  <a:cubicBezTo>
                    <a:pt x="74754" y="429262"/>
                    <a:pt x="58755" y="427262"/>
                    <a:pt x="62088" y="408599"/>
                  </a:cubicBezTo>
                  <a:cubicBezTo>
                    <a:pt x="65421" y="392600"/>
                    <a:pt x="52756" y="366605"/>
                    <a:pt x="85417" y="364605"/>
                  </a:cubicBezTo>
                  <a:cubicBezTo>
                    <a:pt x="115412" y="363272"/>
                    <a:pt x="145407" y="344609"/>
                    <a:pt x="180735" y="357939"/>
                  </a:cubicBezTo>
                  <a:cubicBezTo>
                    <a:pt x="179402" y="369271"/>
                    <a:pt x="174071" y="380604"/>
                    <a:pt x="181402" y="399267"/>
                  </a:cubicBezTo>
                  <a:cubicBezTo>
                    <a:pt x="200733" y="363938"/>
                    <a:pt x="228728" y="343942"/>
                    <a:pt x="263389" y="331943"/>
                  </a:cubicBezTo>
                  <a:cubicBezTo>
                    <a:pt x="271555" y="329110"/>
                    <a:pt x="278262" y="327444"/>
                    <a:pt x="283647" y="327069"/>
                  </a:cubicBezTo>
                  <a:close/>
                  <a:moveTo>
                    <a:pt x="827876" y="316612"/>
                  </a:moveTo>
                  <a:cubicBezTo>
                    <a:pt x="840290" y="316445"/>
                    <a:pt x="852622" y="319278"/>
                    <a:pt x="864621" y="326610"/>
                  </a:cubicBezTo>
                  <a:cubicBezTo>
                    <a:pt x="883283" y="339275"/>
                    <a:pt x="871951" y="357272"/>
                    <a:pt x="873285" y="370604"/>
                  </a:cubicBezTo>
                  <a:cubicBezTo>
                    <a:pt x="871951" y="393933"/>
                    <a:pt x="876618" y="415262"/>
                    <a:pt x="881950" y="435926"/>
                  </a:cubicBezTo>
                  <a:cubicBezTo>
                    <a:pt x="889949" y="465255"/>
                    <a:pt x="881284" y="477920"/>
                    <a:pt x="851289" y="483251"/>
                  </a:cubicBezTo>
                  <a:cubicBezTo>
                    <a:pt x="840623" y="485251"/>
                    <a:pt x="828627" y="484584"/>
                    <a:pt x="817961" y="484584"/>
                  </a:cubicBezTo>
                  <a:cubicBezTo>
                    <a:pt x="788633" y="484584"/>
                    <a:pt x="769304" y="474587"/>
                    <a:pt x="767971" y="440593"/>
                  </a:cubicBezTo>
                  <a:cubicBezTo>
                    <a:pt x="767303" y="417928"/>
                    <a:pt x="758638" y="396599"/>
                    <a:pt x="760638" y="373937"/>
                  </a:cubicBezTo>
                  <a:cubicBezTo>
                    <a:pt x="761971" y="351939"/>
                    <a:pt x="768637" y="333276"/>
                    <a:pt x="790633" y="324610"/>
                  </a:cubicBezTo>
                  <a:cubicBezTo>
                    <a:pt x="802964" y="319944"/>
                    <a:pt x="815461" y="316778"/>
                    <a:pt x="827876" y="316612"/>
                  </a:cubicBezTo>
                  <a:close/>
                  <a:moveTo>
                    <a:pt x="2545661" y="312616"/>
                  </a:moveTo>
                  <a:cubicBezTo>
                    <a:pt x="2563659" y="318614"/>
                    <a:pt x="2588988" y="320613"/>
                    <a:pt x="2598321" y="333279"/>
                  </a:cubicBezTo>
                  <a:cubicBezTo>
                    <a:pt x="2614317" y="355941"/>
                    <a:pt x="2620317" y="385270"/>
                    <a:pt x="2629649" y="411934"/>
                  </a:cubicBezTo>
                  <a:cubicBezTo>
                    <a:pt x="2630983" y="418598"/>
                    <a:pt x="2557660" y="452593"/>
                    <a:pt x="2542328" y="452593"/>
                  </a:cubicBezTo>
                  <a:cubicBezTo>
                    <a:pt x="2513666" y="452593"/>
                    <a:pt x="2489004" y="408601"/>
                    <a:pt x="2488337" y="355275"/>
                  </a:cubicBezTo>
                  <a:cubicBezTo>
                    <a:pt x="2488337" y="351275"/>
                    <a:pt x="2540328" y="310616"/>
                    <a:pt x="2545661" y="312616"/>
                  </a:cubicBezTo>
                  <a:close/>
                  <a:moveTo>
                    <a:pt x="935224" y="306864"/>
                  </a:moveTo>
                  <a:cubicBezTo>
                    <a:pt x="945566" y="305031"/>
                    <a:pt x="957772" y="305448"/>
                    <a:pt x="971937" y="307947"/>
                  </a:cubicBezTo>
                  <a:cubicBezTo>
                    <a:pt x="986601" y="310614"/>
                    <a:pt x="996600" y="315947"/>
                    <a:pt x="995933" y="333276"/>
                  </a:cubicBezTo>
                  <a:cubicBezTo>
                    <a:pt x="995267" y="369937"/>
                    <a:pt x="996600" y="407264"/>
                    <a:pt x="1001933" y="443258"/>
                  </a:cubicBezTo>
                  <a:cubicBezTo>
                    <a:pt x="1002599" y="447257"/>
                    <a:pt x="1002599" y="451923"/>
                    <a:pt x="1000599" y="454590"/>
                  </a:cubicBezTo>
                  <a:cubicBezTo>
                    <a:pt x="983934" y="477918"/>
                    <a:pt x="913945" y="469919"/>
                    <a:pt x="900614" y="443258"/>
                  </a:cubicBezTo>
                  <a:cubicBezTo>
                    <a:pt x="891949" y="425262"/>
                    <a:pt x="890615" y="404597"/>
                    <a:pt x="889949" y="388601"/>
                  </a:cubicBezTo>
                  <a:cubicBezTo>
                    <a:pt x="889949" y="338110"/>
                    <a:pt x="904196" y="312363"/>
                    <a:pt x="935224" y="306864"/>
                  </a:cubicBezTo>
                  <a:close/>
                  <a:moveTo>
                    <a:pt x="420025" y="295951"/>
                  </a:moveTo>
                  <a:cubicBezTo>
                    <a:pt x="420692" y="303950"/>
                    <a:pt x="421359" y="309949"/>
                    <a:pt x="421359" y="315947"/>
                  </a:cubicBezTo>
                  <a:cubicBezTo>
                    <a:pt x="424691" y="383935"/>
                    <a:pt x="401363" y="402600"/>
                    <a:pt x="335374" y="383269"/>
                  </a:cubicBezTo>
                  <a:cubicBezTo>
                    <a:pt x="313377" y="376605"/>
                    <a:pt x="322709" y="363273"/>
                    <a:pt x="331375" y="352607"/>
                  </a:cubicBezTo>
                  <a:cubicBezTo>
                    <a:pt x="353370" y="324612"/>
                    <a:pt x="382698" y="307283"/>
                    <a:pt x="420025" y="295951"/>
                  </a:cubicBezTo>
                  <a:close/>
                  <a:moveTo>
                    <a:pt x="2686970" y="291284"/>
                  </a:moveTo>
                  <a:cubicBezTo>
                    <a:pt x="2702968" y="293951"/>
                    <a:pt x="2730297" y="292618"/>
                    <a:pt x="2732963" y="298615"/>
                  </a:cubicBezTo>
                  <a:cubicBezTo>
                    <a:pt x="2743629" y="319946"/>
                    <a:pt x="2746962" y="345275"/>
                    <a:pt x="2750293" y="369271"/>
                  </a:cubicBezTo>
                  <a:cubicBezTo>
                    <a:pt x="2753625" y="386603"/>
                    <a:pt x="2712301" y="406599"/>
                    <a:pt x="2676973" y="407266"/>
                  </a:cubicBezTo>
                  <a:cubicBezTo>
                    <a:pt x="2647645" y="407266"/>
                    <a:pt x="2626981" y="379270"/>
                    <a:pt x="2624314" y="335943"/>
                  </a:cubicBezTo>
                  <a:cubicBezTo>
                    <a:pt x="2623648" y="325946"/>
                    <a:pt x="2672974" y="288618"/>
                    <a:pt x="2686970" y="291284"/>
                  </a:cubicBezTo>
                  <a:close/>
                  <a:moveTo>
                    <a:pt x="1073658" y="286368"/>
                  </a:moveTo>
                  <a:cubicBezTo>
                    <a:pt x="1081666" y="285576"/>
                    <a:pt x="1090248" y="286284"/>
                    <a:pt x="1099247" y="288617"/>
                  </a:cubicBezTo>
                  <a:cubicBezTo>
                    <a:pt x="1111910" y="291950"/>
                    <a:pt x="1119243" y="297949"/>
                    <a:pt x="1117910" y="311948"/>
                  </a:cubicBezTo>
                  <a:cubicBezTo>
                    <a:pt x="1116577" y="323278"/>
                    <a:pt x="1117243" y="334610"/>
                    <a:pt x="1117243" y="345942"/>
                  </a:cubicBezTo>
                  <a:cubicBezTo>
                    <a:pt x="1116577" y="378604"/>
                    <a:pt x="1115910" y="411932"/>
                    <a:pt x="1138574" y="439260"/>
                  </a:cubicBezTo>
                  <a:cubicBezTo>
                    <a:pt x="1146571" y="449259"/>
                    <a:pt x="1139239" y="453257"/>
                    <a:pt x="1131908" y="457923"/>
                  </a:cubicBezTo>
                  <a:cubicBezTo>
                    <a:pt x="1083249" y="487918"/>
                    <a:pt x="1033925" y="465922"/>
                    <a:pt x="1023926" y="409265"/>
                  </a:cubicBezTo>
                  <a:cubicBezTo>
                    <a:pt x="1019260" y="383270"/>
                    <a:pt x="1011260" y="357273"/>
                    <a:pt x="1021259" y="330611"/>
                  </a:cubicBezTo>
                  <a:cubicBezTo>
                    <a:pt x="1030759" y="304615"/>
                    <a:pt x="1049630" y="288743"/>
                    <a:pt x="1073658" y="286368"/>
                  </a:cubicBezTo>
                  <a:close/>
                  <a:moveTo>
                    <a:pt x="2797619" y="273287"/>
                  </a:moveTo>
                  <a:cubicBezTo>
                    <a:pt x="2840278" y="272620"/>
                    <a:pt x="2872273" y="297951"/>
                    <a:pt x="2870940" y="326613"/>
                  </a:cubicBezTo>
                  <a:cubicBezTo>
                    <a:pt x="2870273" y="349943"/>
                    <a:pt x="2830947" y="385271"/>
                    <a:pt x="2806949" y="384604"/>
                  </a:cubicBezTo>
                  <a:cubicBezTo>
                    <a:pt x="2777621" y="383938"/>
                    <a:pt x="2755625" y="349276"/>
                    <a:pt x="2757625" y="305949"/>
                  </a:cubicBezTo>
                  <a:cubicBezTo>
                    <a:pt x="2758958" y="279953"/>
                    <a:pt x="2778954" y="273954"/>
                    <a:pt x="2797619" y="273287"/>
                  </a:cubicBezTo>
                  <a:close/>
                  <a:moveTo>
                    <a:pt x="1217890" y="264621"/>
                  </a:moveTo>
                  <a:cubicBezTo>
                    <a:pt x="1244553" y="270620"/>
                    <a:pt x="1259883" y="287285"/>
                    <a:pt x="1259883" y="316613"/>
                  </a:cubicBezTo>
                  <a:cubicBezTo>
                    <a:pt x="1259883" y="331943"/>
                    <a:pt x="1263883" y="346608"/>
                    <a:pt x="1265883" y="361939"/>
                  </a:cubicBezTo>
                  <a:cubicBezTo>
                    <a:pt x="1267216" y="375936"/>
                    <a:pt x="1269216" y="389934"/>
                    <a:pt x="1270549" y="402597"/>
                  </a:cubicBezTo>
                  <a:cubicBezTo>
                    <a:pt x="1268549" y="422595"/>
                    <a:pt x="1271216" y="441924"/>
                    <a:pt x="1246554" y="448590"/>
                  </a:cubicBezTo>
                  <a:cubicBezTo>
                    <a:pt x="1193898" y="461254"/>
                    <a:pt x="1163901" y="455923"/>
                    <a:pt x="1151238" y="426595"/>
                  </a:cubicBezTo>
                  <a:cubicBezTo>
                    <a:pt x="1134573" y="387934"/>
                    <a:pt x="1131240" y="347274"/>
                    <a:pt x="1141239" y="306614"/>
                  </a:cubicBezTo>
                  <a:cubicBezTo>
                    <a:pt x="1146572" y="284618"/>
                    <a:pt x="1191899" y="259290"/>
                    <a:pt x="1217890" y="264621"/>
                  </a:cubicBezTo>
                  <a:close/>
                  <a:moveTo>
                    <a:pt x="2896269" y="263290"/>
                  </a:moveTo>
                  <a:lnTo>
                    <a:pt x="2896066" y="263931"/>
                  </a:lnTo>
                  <a:lnTo>
                    <a:pt x="2894935" y="263957"/>
                  </a:lnTo>
                  <a:cubicBezTo>
                    <a:pt x="2894935" y="263957"/>
                    <a:pt x="2895602" y="262624"/>
                    <a:pt x="2896269" y="263290"/>
                  </a:cubicBezTo>
                  <a:close/>
                  <a:moveTo>
                    <a:pt x="2949427" y="262707"/>
                  </a:moveTo>
                  <a:cubicBezTo>
                    <a:pt x="2967424" y="264790"/>
                    <a:pt x="2985254" y="268623"/>
                    <a:pt x="3002918" y="271956"/>
                  </a:cubicBezTo>
                  <a:cubicBezTo>
                    <a:pt x="2996253" y="319280"/>
                    <a:pt x="2963592" y="354607"/>
                    <a:pt x="2924931" y="356607"/>
                  </a:cubicBezTo>
                  <a:cubicBezTo>
                    <a:pt x="2908932" y="357274"/>
                    <a:pt x="2896269" y="353274"/>
                    <a:pt x="2893602" y="335278"/>
                  </a:cubicBezTo>
                  <a:cubicBezTo>
                    <a:pt x="2891602" y="323280"/>
                    <a:pt x="2886603" y="311115"/>
                    <a:pt x="2884936" y="299033"/>
                  </a:cubicBezTo>
                  <a:lnTo>
                    <a:pt x="2896066" y="263931"/>
                  </a:lnTo>
                  <a:close/>
                  <a:moveTo>
                    <a:pt x="2894711" y="262479"/>
                  </a:moveTo>
                  <a:lnTo>
                    <a:pt x="2895603" y="262626"/>
                  </a:lnTo>
                  <a:lnTo>
                    <a:pt x="2894270" y="263293"/>
                  </a:lnTo>
                  <a:close/>
                  <a:moveTo>
                    <a:pt x="1339703" y="256820"/>
                  </a:moveTo>
                  <a:cubicBezTo>
                    <a:pt x="1368573" y="258789"/>
                    <a:pt x="1386195" y="279785"/>
                    <a:pt x="1389195" y="317278"/>
                  </a:cubicBezTo>
                  <a:cubicBezTo>
                    <a:pt x="1391195" y="350606"/>
                    <a:pt x="1396526" y="383934"/>
                    <a:pt x="1401192" y="421928"/>
                  </a:cubicBezTo>
                  <a:cubicBezTo>
                    <a:pt x="1411858" y="445259"/>
                    <a:pt x="1396526" y="452590"/>
                    <a:pt x="1372530" y="454590"/>
                  </a:cubicBezTo>
                  <a:cubicBezTo>
                    <a:pt x="1362531" y="455256"/>
                    <a:pt x="1352534" y="458589"/>
                    <a:pt x="1342535" y="460589"/>
                  </a:cubicBezTo>
                  <a:cubicBezTo>
                    <a:pt x="1314540" y="464589"/>
                    <a:pt x="1295875" y="451923"/>
                    <a:pt x="1290545" y="425261"/>
                  </a:cubicBezTo>
                  <a:cubicBezTo>
                    <a:pt x="1280545" y="377937"/>
                    <a:pt x="1282545" y="329944"/>
                    <a:pt x="1287878" y="281953"/>
                  </a:cubicBezTo>
                  <a:cubicBezTo>
                    <a:pt x="1289211" y="270620"/>
                    <a:pt x="1295210" y="265287"/>
                    <a:pt x="1307208" y="261288"/>
                  </a:cubicBezTo>
                  <a:cubicBezTo>
                    <a:pt x="1319206" y="257622"/>
                    <a:pt x="1330079" y="256164"/>
                    <a:pt x="1339703" y="256820"/>
                  </a:cubicBezTo>
                  <a:close/>
                  <a:moveTo>
                    <a:pt x="3041596" y="239553"/>
                  </a:moveTo>
                  <a:cubicBezTo>
                    <a:pt x="3047241" y="240501"/>
                    <a:pt x="3054073" y="243125"/>
                    <a:pt x="3062239" y="247292"/>
                  </a:cubicBezTo>
                  <a:cubicBezTo>
                    <a:pt x="3076904" y="254622"/>
                    <a:pt x="3090236" y="268621"/>
                    <a:pt x="3108899" y="254622"/>
                  </a:cubicBezTo>
                  <a:cubicBezTo>
                    <a:pt x="3112899" y="251291"/>
                    <a:pt x="3118898" y="254622"/>
                    <a:pt x="3121565" y="259289"/>
                  </a:cubicBezTo>
                  <a:cubicBezTo>
                    <a:pt x="3124896" y="264622"/>
                    <a:pt x="3122898" y="269288"/>
                    <a:pt x="3118898" y="273287"/>
                  </a:cubicBezTo>
                  <a:cubicBezTo>
                    <a:pt x="3092903" y="293950"/>
                    <a:pt x="3062239" y="307283"/>
                    <a:pt x="3030910" y="312615"/>
                  </a:cubicBezTo>
                  <a:cubicBezTo>
                    <a:pt x="3014247" y="315282"/>
                    <a:pt x="3025579" y="287951"/>
                    <a:pt x="3018913" y="279954"/>
                  </a:cubicBezTo>
                  <a:cubicBezTo>
                    <a:pt x="3018413" y="248958"/>
                    <a:pt x="3024662" y="236709"/>
                    <a:pt x="3041596" y="239553"/>
                  </a:cubicBezTo>
                  <a:close/>
                  <a:moveTo>
                    <a:pt x="565335" y="237293"/>
                  </a:moveTo>
                  <a:cubicBezTo>
                    <a:pt x="557336" y="276620"/>
                    <a:pt x="548006" y="311947"/>
                    <a:pt x="531341" y="344609"/>
                  </a:cubicBezTo>
                  <a:cubicBezTo>
                    <a:pt x="520676" y="365271"/>
                    <a:pt x="498680" y="364604"/>
                    <a:pt x="479351" y="359272"/>
                  </a:cubicBezTo>
                  <a:cubicBezTo>
                    <a:pt x="466685" y="355939"/>
                    <a:pt x="447356" y="366604"/>
                    <a:pt x="442023" y="352608"/>
                  </a:cubicBezTo>
                  <a:cubicBezTo>
                    <a:pt x="436691" y="337276"/>
                    <a:pt x="448689" y="321278"/>
                    <a:pt x="459353" y="308614"/>
                  </a:cubicBezTo>
                  <a:cubicBezTo>
                    <a:pt x="486015" y="274620"/>
                    <a:pt x="524009" y="255956"/>
                    <a:pt x="565335" y="237293"/>
                  </a:cubicBezTo>
                  <a:close/>
                  <a:moveTo>
                    <a:pt x="1471338" y="235867"/>
                  </a:moveTo>
                  <a:cubicBezTo>
                    <a:pt x="1483097" y="235169"/>
                    <a:pt x="1495178" y="237460"/>
                    <a:pt x="1506510" y="243292"/>
                  </a:cubicBezTo>
                  <a:cubicBezTo>
                    <a:pt x="1519839" y="249958"/>
                    <a:pt x="1526505" y="261289"/>
                    <a:pt x="1526505" y="274621"/>
                  </a:cubicBezTo>
                  <a:cubicBezTo>
                    <a:pt x="1526505" y="311948"/>
                    <a:pt x="1535838" y="347276"/>
                    <a:pt x="1548504" y="381937"/>
                  </a:cubicBezTo>
                  <a:cubicBezTo>
                    <a:pt x="1559834" y="411932"/>
                    <a:pt x="1551169" y="425262"/>
                    <a:pt x="1519839" y="433261"/>
                  </a:cubicBezTo>
                  <a:cubicBezTo>
                    <a:pt x="1519173" y="433261"/>
                    <a:pt x="1517842" y="433928"/>
                    <a:pt x="1517175" y="433928"/>
                  </a:cubicBezTo>
                  <a:cubicBezTo>
                    <a:pt x="1424521" y="455924"/>
                    <a:pt x="1420521" y="452593"/>
                    <a:pt x="1409858" y="357940"/>
                  </a:cubicBezTo>
                  <a:cubicBezTo>
                    <a:pt x="1407191" y="339277"/>
                    <a:pt x="1405192" y="321279"/>
                    <a:pt x="1403192" y="307949"/>
                  </a:cubicBezTo>
                  <a:cubicBezTo>
                    <a:pt x="1403692" y="266956"/>
                    <a:pt x="1436062" y="237960"/>
                    <a:pt x="1471338" y="235867"/>
                  </a:cubicBezTo>
                  <a:close/>
                  <a:moveTo>
                    <a:pt x="1590495" y="215964"/>
                  </a:moveTo>
                  <a:cubicBezTo>
                    <a:pt x="1623157" y="211298"/>
                    <a:pt x="1653819" y="226630"/>
                    <a:pt x="1658486" y="253958"/>
                  </a:cubicBezTo>
                  <a:cubicBezTo>
                    <a:pt x="1666482" y="303285"/>
                    <a:pt x="1665148" y="354609"/>
                    <a:pt x="1689144" y="399936"/>
                  </a:cubicBezTo>
                  <a:cubicBezTo>
                    <a:pt x="1694477" y="410599"/>
                    <a:pt x="1684478" y="413932"/>
                    <a:pt x="1678479" y="418599"/>
                  </a:cubicBezTo>
                  <a:cubicBezTo>
                    <a:pt x="1667149" y="425265"/>
                    <a:pt x="1655818" y="421265"/>
                    <a:pt x="1642486" y="421265"/>
                  </a:cubicBezTo>
                  <a:cubicBezTo>
                    <a:pt x="1627823" y="411933"/>
                    <a:pt x="1612492" y="435264"/>
                    <a:pt x="1595161" y="423931"/>
                  </a:cubicBezTo>
                  <a:cubicBezTo>
                    <a:pt x="1575163" y="411266"/>
                    <a:pt x="1561833" y="393936"/>
                    <a:pt x="1559167" y="369941"/>
                  </a:cubicBezTo>
                  <a:cubicBezTo>
                    <a:pt x="1555167" y="336613"/>
                    <a:pt x="1549835" y="303285"/>
                    <a:pt x="1546501" y="269290"/>
                  </a:cubicBezTo>
                  <a:cubicBezTo>
                    <a:pt x="1542502" y="235296"/>
                    <a:pt x="1554501" y="221964"/>
                    <a:pt x="1590495" y="215964"/>
                  </a:cubicBezTo>
                  <a:close/>
                  <a:moveTo>
                    <a:pt x="670650" y="199299"/>
                  </a:moveTo>
                  <a:cubicBezTo>
                    <a:pt x="687982" y="195299"/>
                    <a:pt x="697315" y="203298"/>
                    <a:pt x="689315" y="217961"/>
                  </a:cubicBezTo>
                  <a:cubicBezTo>
                    <a:pt x="674650" y="243959"/>
                    <a:pt x="680650" y="271954"/>
                    <a:pt x="677316" y="298615"/>
                  </a:cubicBezTo>
                  <a:cubicBezTo>
                    <a:pt x="675317" y="312614"/>
                    <a:pt x="671983" y="322611"/>
                    <a:pt x="659987" y="330610"/>
                  </a:cubicBezTo>
                  <a:cubicBezTo>
                    <a:pt x="615327" y="361938"/>
                    <a:pt x="605328" y="387933"/>
                    <a:pt x="617327" y="439925"/>
                  </a:cubicBezTo>
                  <a:cubicBezTo>
                    <a:pt x="625326" y="474586"/>
                    <a:pt x="623326" y="477252"/>
                    <a:pt x="588665" y="477919"/>
                  </a:cubicBezTo>
                  <a:cubicBezTo>
                    <a:pt x="585332" y="477919"/>
                    <a:pt x="581999" y="477252"/>
                    <a:pt x="579333" y="477919"/>
                  </a:cubicBezTo>
                  <a:cubicBezTo>
                    <a:pt x="556004" y="486582"/>
                    <a:pt x="532009" y="491915"/>
                    <a:pt x="514678" y="469253"/>
                  </a:cubicBezTo>
                  <a:cubicBezTo>
                    <a:pt x="496015" y="444591"/>
                    <a:pt x="500015" y="414594"/>
                    <a:pt x="504014" y="386599"/>
                  </a:cubicBezTo>
                  <a:cubicBezTo>
                    <a:pt x="506679" y="366604"/>
                    <a:pt x="525343" y="364604"/>
                    <a:pt x="542006" y="362604"/>
                  </a:cubicBezTo>
                  <a:cubicBezTo>
                    <a:pt x="563337" y="360604"/>
                    <a:pt x="585332" y="367937"/>
                    <a:pt x="607328" y="350605"/>
                  </a:cubicBezTo>
                  <a:cubicBezTo>
                    <a:pt x="556004" y="347939"/>
                    <a:pt x="554004" y="341942"/>
                    <a:pt x="566003" y="293949"/>
                  </a:cubicBezTo>
                  <a:cubicBezTo>
                    <a:pt x="580000" y="237293"/>
                    <a:pt x="617327" y="211298"/>
                    <a:pt x="670650" y="199299"/>
                  </a:cubicBezTo>
                  <a:close/>
                  <a:moveTo>
                    <a:pt x="1740466" y="197302"/>
                  </a:moveTo>
                  <a:cubicBezTo>
                    <a:pt x="1774461" y="195302"/>
                    <a:pt x="1807123" y="211298"/>
                    <a:pt x="1813122" y="236629"/>
                  </a:cubicBezTo>
                  <a:cubicBezTo>
                    <a:pt x="1821119" y="271957"/>
                    <a:pt x="1826452" y="308616"/>
                    <a:pt x="1829785" y="330614"/>
                  </a:cubicBezTo>
                  <a:cubicBezTo>
                    <a:pt x="1831785" y="373272"/>
                    <a:pt x="1821119" y="394603"/>
                    <a:pt x="1793790" y="405933"/>
                  </a:cubicBezTo>
                  <a:cubicBezTo>
                    <a:pt x="1765795" y="417266"/>
                    <a:pt x="1739133" y="411933"/>
                    <a:pt x="1721801" y="389270"/>
                  </a:cubicBezTo>
                  <a:cubicBezTo>
                    <a:pt x="1688473" y="345943"/>
                    <a:pt x="1673143" y="295952"/>
                    <a:pt x="1679809" y="240627"/>
                  </a:cubicBezTo>
                  <a:cubicBezTo>
                    <a:pt x="1684473" y="204634"/>
                    <a:pt x="1711804" y="199301"/>
                    <a:pt x="1740466" y="197302"/>
                  </a:cubicBezTo>
                  <a:close/>
                  <a:moveTo>
                    <a:pt x="809293" y="180636"/>
                  </a:moveTo>
                  <a:cubicBezTo>
                    <a:pt x="800630" y="214631"/>
                    <a:pt x="800630" y="245959"/>
                    <a:pt x="801296" y="277288"/>
                  </a:cubicBezTo>
                  <a:cubicBezTo>
                    <a:pt x="801296" y="299950"/>
                    <a:pt x="763968" y="327281"/>
                    <a:pt x="734639" y="325948"/>
                  </a:cubicBezTo>
                  <a:cubicBezTo>
                    <a:pt x="705311" y="325281"/>
                    <a:pt x="695978" y="311949"/>
                    <a:pt x="699311" y="275288"/>
                  </a:cubicBezTo>
                  <a:cubicBezTo>
                    <a:pt x="703311" y="225296"/>
                    <a:pt x="745970" y="187969"/>
                    <a:pt x="809293" y="180636"/>
                  </a:cubicBezTo>
                  <a:close/>
                  <a:moveTo>
                    <a:pt x="1869777" y="176637"/>
                  </a:moveTo>
                  <a:cubicBezTo>
                    <a:pt x="1903772" y="172640"/>
                    <a:pt x="1935100" y="189302"/>
                    <a:pt x="1940433" y="215298"/>
                  </a:cubicBezTo>
                  <a:cubicBezTo>
                    <a:pt x="1951099" y="266623"/>
                    <a:pt x="1962429" y="317947"/>
                    <a:pt x="1967762" y="370606"/>
                  </a:cubicBezTo>
                  <a:cubicBezTo>
                    <a:pt x="1968429" y="375270"/>
                    <a:pt x="1971762" y="381936"/>
                    <a:pt x="1965096" y="383269"/>
                  </a:cubicBezTo>
                  <a:cubicBezTo>
                    <a:pt x="1938433" y="387269"/>
                    <a:pt x="1913104" y="405933"/>
                    <a:pt x="1885109" y="394601"/>
                  </a:cubicBezTo>
                  <a:cubicBezTo>
                    <a:pt x="1861111" y="384602"/>
                    <a:pt x="1851781" y="363940"/>
                    <a:pt x="1847781" y="338612"/>
                  </a:cubicBezTo>
                  <a:cubicBezTo>
                    <a:pt x="1843115" y="301951"/>
                    <a:pt x="1835782" y="264624"/>
                    <a:pt x="1829116" y="229963"/>
                  </a:cubicBezTo>
                  <a:cubicBezTo>
                    <a:pt x="1828450" y="197302"/>
                    <a:pt x="1842448" y="179970"/>
                    <a:pt x="1869777" y="176637"/>
                  </a:cubicBezTo>
                  <a:close/>
                  <a:moveTo>
                    <a:pt x="2023083" y="172638"/>
                  </a:moveTo>
                  <a:cubicBezTo>
                    <a:pt x="2057744" y="170638"/>
                    <a:pt x="2075073" y="187301"/>
                    <a:pt x="2075740" y="223962"/>
                  </a:cubicBezTo>
                  <a:cubicBezTo>
                    <a:pt x="2077073" y="263956"/>
                    <a:pt x="2083072" y="303283"/>
                    <a:pt x="2093071" y="341944"/>
                  </a:cubicBezTo>
                  <a:cubicBezTo>
                    <a:pt x="2103737" y="379271"/>
                    <a:pt x="2099071" y="384602"/>
                    <a:pt x="2050411" y="383936"/>
                  </a:cubicBezTo>
                  <a:cubicBezTo>
                    <a:pt x="2050411" y="383936"/>
                    <a:pt x="2041745" y="384602"/>
                    <a:pt x="2034415" y="386602"/>
                  </a:cubicBezTo>
                  <a:cubicBezTo>
                    <a:pt x="2001754" y="393935"/>
                    <a:pt x="1985756" y="386602"/>
                    <a:pt x="1983089" y="354607"/>
                  </a:cubicBezTo>
                  <a:cubicBezTo>
                    <a:pt x="1979756" y="312615"/>
                    <a:pt x="1973757" y="271955"/>
                    <a:pt x="1967093" y="230628"/>
                  </a:cubicBezTo>
                  <a:cubicBezTo>
                    <a:pt x="1961760" y="197300"/>
                    <a:pt x="1986422" y="174637"/>
                    <a:pt x="2023083" y="172638"/>
                  </a:cubicBezTo>
                  <a:close/>
                  <a:moveTo>
                    <a:pt x="877283" y="168637"/>
                  </a:moveTo>
                  <a:cubicBezTo>
                    <a:pt x="915276" y="164638"/>
                    <a:pt x="931941" y="181303"/>
                    <a:pt x="927941" y="218631"/>
                  </a:cubicBezTo>
                  <a:cubicBezTo>
                    <a:pt x="926608" y="232627"/>
                    <a:pt x="925275" y="247293"/>
                    <a:pt x="923275" y="261289"/>
                  </a:cubicBezTo>
                  <a:cubicBezTo>
                    <a:pt x="919276" y="299284"/>
                    <a:pt x="895280" y="314616"/>
                    <a:pt x="860618" y="301950"/>
                  </a:cubicBezTo>
                  <a:cubicBezTo>
                    <a:pt x="857952" y="300617"/>
                    <a:pt x="854619" y="299950"/>
                    <a:pt x="851952" y="299950"/>
                  </a:cubicBezTo>
                  <a:cubicBezTo>
                    <a:pt x="815291" y="294617"/>
                    <a:pt x="815291" y="294617"/>
                    <a:pt x="817291" y="250626"/>
                  </a:cubicBezTo>
                  <a:cubicBezTo>
                    <a:pt x="816624" y="224628"/>
                    <a:pt x="823290" y="193966"/>
                    <a:pt x="857952" y="176636"/>
                  </a:cubicBezTo>
                  <a:cubicBezTo>
                    <a:pt x="863951" y="173303"/>
                    <a:pt x="870617" y="169970"/>
                    <a:pt x="877283" y="168637"/>
                  </a:cubicBezTo>
                  <a:close/>
                  <a:moveTo>
                    <a:pt x="2152394" y="156641"/>
                  </a:moveTo>
                  <a:cubicBezTo>
                    <a:pt x="2189054" y="156641"/>
                    <a:pt x="2208383" y="169306"/>
                    <a:pt x="2219715" y="204632"/>
                  </a:cubicBezTo>
                  <a:cubicBezTo>
                    <a:pt x="2230381" y="236629"/>
                    <a:pt x="2239711" y="269290"/>
                    <a:pt x="2247044" y="301952"/>
                  </a:cubicBezTo>
                  <a:cubicBezTo>
                    <a:pt x="2254376" y="332613"/>
                    <a:pt x="2245044" y="346610"/>
                    <a:pt x="2213716" y="355942"/>
                  </a:cubicBezTo>
                  <a:cubicBezTo>
                    <a:pt x="2203053" y="359275"/>
                    <a:pt x="2192387" y="361942"/>
                    <a:pt x="2181722" y="365275"/>
                  </a:cubicBezTo>
                  <a:cubicBezTo>
                    <a:pt x="2142395" y="378605"/>
                    <a:pt x="2118399" y="367274"/>
                    <a:pt x="2109067" y="327280"/>
                  </a:cubicBezTo>
                  <a:cubicBezTo>
                    <a:pt x="2101070" y="293286"/>
                    <a:pt x="2095071" y="259291"/>
                    <a:pt x="2091071" y="224630"/>
                  </a:cubicBezTo>
                  <a:cubicBezTo>
                    <a:pt x="2086405" y="183969"/>
                    <a:pt x="2112400" y="156641"/>
                    <a:pt x="2152394" y="156641"/>
                  </a:cubicBezTo>
                  <a:close/>
                  <a:moveTo>
                    <a:pt x="984096" y="151392"/>
                  </a:moveTo>
                  <a:cubicBezTo>
                    <a:pt x="991595" y="149475"/>
                    <a:pt x="999927" y="150975"/>
                    <a:pt x="1009259" y="156641"/>
                  </a:cubicBezTo>
                  <a:cubicBezTo>
                    <a:pt x="1028589" y="168640"/>
                    <a:pt x="1059250" y="171973"/>
                    <a:pt x="1048587" y="206635"/>
                  </a:cubicBezTo>
                  <a:cubicBezTo>
                    <a:pt x="1045920" y="215299"/>
                    <a:pt x="1043921" y="223965"/>
                    <a:pt x="1043921" y="233297"/>
                  </a:cubicBezTo>
                  <a:cubicBezTo>
                    <a:pt x="1045254" y="273291"/>
                    <a:pt x="1015925" y="301287"/>
                    <a:pt x="975931" y="299287"/>
                  </a:cubicBezTo>
                  <a:cubicBezTo>
                    <a:pt x="944602" y="298620"/>
                    <a:pt x="934603" y="287288"/>
                    <a:pt x="934603" y="251293"/>
                  </a:cubicBezTo>
                  <a:cubicBezTo>
                    <a:pt x="936603" y="223298"/>
                    <a:pt x="944602" y="193303"/>
                    <a:pt x="963932" y="166641"/>
                  </a:cubicBezTo>
                  <a:cubicBezTo>
                    <a:pt x="969931" y="158641"/>
                    <a:pt x="976597" y="153309"/>
                    <a:pt x="984096" y="151392"/>
                  </a:cubicBezTo>
                  <a:close/>
                  <a:moveTo>
                    <a:pt x="2317032" y="133977"/>
                  </a:moveTo>
                  <a:cubicBezTo>
                    <a:pt x="2355026" y="134643"/>
                    <a:pt x="2364358" y="143309"/>
                    <a:pt x="2364358" y="177970"/>
                  </a:cubicBezTo>
                  <a:cubicBezTo>
                    <a:pt x="2364358" y="215298"/>
                    <a:pt x="2371691" y="250624"/>
                    <a:pt x="2384354" y="285952"/>
                  </a:cubicBezTo>
                  <a:cubicBezTo>
                    <a:pt x="2397019" y="323279"/>
                    <a:pt x="2390353" y="331945"/>
                    <a:pt x="2351693" y="333278"/>
                  </a:cubicBezTo>
                  <a:cubicBezTo>
                    <a:pt x="2343696" y="333278"/>
                    <a:pt x="2333697" y="331945"/>
                    <a:pt x="2327698" y="335945"/>
                  </a:cubicBezTo>
                  <a:cubicBezTo>
                    <a:pt x="2295037" y="354607"/>
                    <a:pt x="2280372" y="334611"/>
                    <a:pt x="2267709" y="309949"/>
                  </a:cubicBezTo>
                  <a:cubicBezTo>
                    <a:pt x="2249044" y="271955"/>
                    <a:pt x="2241714" y="229961"/>
                    <a:pt x="2233714" y="189301"/>
                  </a:cubicBezTo>
                  <a:cubicBezTo>
                    <a:pt x="2229715" y="170638"/>
                    <a:pt x="2239714" y="155973"/>
                    <a:pt x="2258376" y="147975"/>
                  </a:cubicBezTo>
                  <a:cubicBezTo>
                    <a:pt x="2277708" y="139310"/>
                    <a:pt x="2299036" y="135310"/>
                    <a:pt x="2317032" y="133977"/>
                  </a:cubicBezTo>
                  <a:close/>
                  <a:moveTo>
                    <a:pt x="1111908" y="133310"/>
                  </a:moveTo>
                  <a:cubicBezTo>
                    <a:pt x="1133237" y="139309"/>
                    <a:pt x="1163899" y="135976"/>
                    <a:pt x="1165232" y="171971"/>
                  </a:cubicBezTo>
                  <a:cubicBezTo>
                    <a:pt x="1165899" y="181970"/>
                    <a:pt x="1166566" y="191969"/>
                    <a:pt x="1167232" y="202633"/>
                  </a:cubicBezTo>
                  <a:cubicBezTo>
                    <a:pt x="1169232" y="259959"/>
                    <a:pt x="1145236" y="283954"/>
                    <a:pt x="1093245" y="275955"/>
                  </a:cubicBezTo>
                  <a:cubicBezTo>
                    <a:pt x="1075913" y="273289"/>
                    <a:pt x="1063914" y="264623"/>
                    <a:pt x="1061916" y="247293"/>
                  </a:cubicBezTo>
                  <a:cubicBezTo>
                    <a:pt x="1058583" y="217965"/>
                    <a:pt x="1058583" y="187969"/>
                    <a:pt x="1067247" y="159307"/>
                  </a:cubicBezTo>
                  <a:cubicBezTo>
                    <a:pt x="1074580" y="136643"/>
                    <a:pt x="1090578" y="127312"/>
                    <a:pt x="1111908" y="133310"/>
                  </a:cubicBezTo>
                  <a:close/>
                  <a:moveTo>
                    <a:pt x="2973590" y="132644"/>
                  </a:moveTo>
                  <a:cubicBezTo>
                    <a:pt x="2975590" y="132644"/>
                    <a:pt x="2977590" y="132644"/>
                    <a:pt x="2979589" y="132644"/>
                  </a:cubicBezTo>
                  <a:cubicBezTo>
                    <a:pt x="3021582" y="132644"/>
                    <a:pt x="3034914" y="147307"/>
                    <a:pt x="3032914" y="189301"/>
                  </a:cubicBezTo>
                  <a:cubicBezTo>
                    <a:pt x="3031581" y="217297"/>
                    <a:pt x="2993586" y="247292"/>
                    <a:pt x="2964924" y="243961"/>
                  </a:cubicBezTo>
                  <a:cubicBezTo>
                    <a:pt x="2948927" y="241961"/>
                    <a:pt x="2941595" y="231962"/>
                    <a:pt x="2938928" y="217963"/>
                  </a:cubicBezTo>
                  <a:cubicBezTo>
                    <a:pt x="2936262" y="204633"/>
                    <a:pt x="2936262" y="191301"/>
                    <a:pt x="2934262" y="178638"/>
                  </a:cubicBezTo>
                  <a:cubicBezTo>
                    <a:pt x="2926929" y="132644"/>
                    <a:pt x="2926929" y="132644"/>
                    <a:pt x="2973590" y="132644"/>
                  </a:cubicBezTo>
                  <a:close/>
                  <a:moveTo>
                    <a:pt x="2454345" y="130979"/>
                  </a:moveTo>
                  <a:cubicBezTo>
                    <a:pt x="2467676" y="130479"/>
                    <a:pt x="2481007" y="132978"/>
                    <a:pt x="2494338" y="140643"/>
                  </a:cubicBezTo>
                  <a:cubicBezTo>
                    <a:pt x="2497005" y="141976"/>
                    <a:pt x="2499671" y="144642"/>
                    <a:pt x="2500338" y="147309"/>
                  </a:cubicBezTo>
                  <a:cubicBezTo>
                    <a:pt x="2509004" y="194635"/>
                    <a:pt x="2527000" y="239960"/>
                    <a:pt x="2525000" y="288620"/>
                  </a:cubicBezTo>
                  <a:cubicBezTo>
                    <a:pt x="2523000" y="319948"/>
                    <a:pt x="2492339" y="338611"/>
                    <a:pt x="2447680" y="337944"/>
                  </a:cubicBezTo>
                  <a:cubicBezTo>
                    <a:pt x="2425016" y="339944"/>
                    <a:pt x="2407019" y="327947"/>
                    <a:pt x="2401020" y="303283"/>
                  </a:cubicBezTo>
                  <a:cubicBezTo>
                    <a:pt x="2391687" y="264622"/>
                    <a:pt x="2383023" y="225297"/>
                    <a:pt x="2385021" y="185303"/>
                  </a:cubicBezTo>
                  <a:cubicBezTo>
                    <a:pt x="2385688" y="164640"/>
                    <a:pt x="2392354" y="146642"/>
                    <a:pt x="2414352" y="139310"/>
                  </a:cubicBezTo>
                  <a:cubicBezTo>
                    <a:pt x="2427683" y="134978"/>
                    <a:pt x="2441014" y="131479"/>
                    <a:pt x="2454345" y="130979"/>
                  </a:cubicBezTo>
                  <a:close/>
                  <a:moveTo>
                    <a:pt x="3321529" y="126646"/>
                  </a:moveTo>
                  <a:cubicBezTo>
                    <a:pt x="3333526" y="141309"/>
                    <a:pt x="3330193" y="157307"/>
                    <a:pt x="3336192" y="169972"/>
                  </a:cubicBezTo>
                  <a:cubicBezTo>
                    <a:pt x="3339525" y="177969"/>
                    <a:pt x="3332195" y="182635"/>
                    <a:pt x="3326862" y="187301"/>
                  </a:cubicBezTo>
                  <a:cubicBezTo>
                    <a:pt x="3324862" y="188635"/>
                    <a:pt x="3320196" y="189301"/>
                    <a:pt x="3318196" y="187968"/>
                  </a:cubicBezTo>
                  <a:cubicBezTo>
                    <a:pt x="3310863" y="183302"/>
                    <a:pt x="3316196" y="177303"/>
                    <a:pt x="3316863" y="171972"/>
                  </a:cubicBezTo>
                  <a:cubicBezTo>
                    <a:pt x="3318863" y="157974"/>
                    <a:pt x="3319529" y="143975"/>
                    <a:pt x="3321529" y="126646"/>
                  </a:cubicBezTo>
                  <a:close/>
                  <a:moveTo>
                    <a:pt x="3179552" y="126645"/>
                  </a:moveTo>
                  <a:cubicBezTo>
                    <a:pt x="3199550" y="123978"/>
                    <a:pt x="3203547" y="152642"/>
                    <a:pt x="3206880" y="170638"/>
                  </a:cubicBezTo>
                  <a:cubicBezTo>
                    <a:pt x="3216212" y="223297"/>
                    <a:pt x="3204216" y="243293"/>
                    <a:pt x="3153557" y="249959"/>
                  </a:cubicBezTo>
                  <a:cubicBezTo>
                    <a:pt x="3170220" y="236627"/>
                    <a:pt x="3174219" y="221964"/>
                    <a:pt x="3172886" y="205965"/>
                  </a:cubicBezTo>
                  <a:cubicBezTo>
                    <a:pt x="3172222" y="195966"/>
                    <a:pt x="3171553" y="185303"/>
                    <a:pt x="3170220" y="175304"/>
                  </a:cubicBezTo>
                  <a:cubicBezTo>
                    <a:pt x="3168222" y="157306"/>
                    <a:pt x="3162889" y="128644"/>
                    <a:pt x="3179552" y="126645"/>
                  </a:cubicBezTo>
                  <a:close/>
                  <a:moveTo>
                    <a:pt x="935769" y="123897"/>
                  </a:moveTo>
                  <a:cubicBezTo>
                    <a:pt x="939268" y="122980"/>
                    <a:pt x="942600" y="122980"/>
                    <a:pt x="945267" y="125980"/>
                  </a:cubicBezTo>
                  <a:cubicBezTo>
                    <a:pt x="951266" y="132645"/>
                    <a:pt x="945267" y="141311"/>
                    <a:pt x="943933" y="148644"/>
                  </a:cubicBezTo>
                  <a:cubicBezTo>
                    <a:pt x="941934" y="159310"/>
                    <a:pt x="933937" y="159310"/>
                    <a:pt x="925271" y="157977"/>
                  </a:cubicBezTo>
                  <a:cubicBezTo>
                    <a:pt x="913939" y="155977"/>
                    <a:pt x="903276" y="153310"/>
                    <a:pt x="887944" y="150644"/>
                  </a:cubicBezTo>
                  <a:cubicBezTo>
                    <a:pt x="899276" y="135311"/>
                    <a:pt x="911273" y="130645"/>
                    <a:pt x="925271" y="127312"/>
                  </a:cubicBezTo>
                  <a:cubicBezTo>
                    <a:pt x="928604" y="126646"/>
                    <a:pt x="932270" y="124813"/>
                    <a:pt x="935769" y="123897"/>
                  </a:cubicBezTo>
                  <a:close/>
                  <a:moveTo>
                    <a:pt x="3119898" y="123490"/>
                  </a:moveTo>
                  <a:cubicBezTo>
                    <a:pt x="3142519" y="125271"/>
                    <a:pt x="3153893" y="143644"/>
                    <a:pt x="3152893" y="176639"/>
                  </a:cubicBezTo>
                  <a:cubicBezTo>
                    <a:pt x="3151560" y="224631"/>
                    <a:pt x="3134228" y="239963"/>
                    <a:pt x="3089569" y="235963"/>
                  </a:cubicBezTo>
                  <a:cubicBezTo>
                    <a:pt x="3070238" y="233963"/>
                    <a:pt x="3059574" y="224631"/>
                    <a:pt x="3056241" y="206635"/>
                  </a:cubicBezTo>
                  <a:cubicBezTo>
                    <a:pt x="3054908" y="200635"/>
                    <a:pt x="3054241" y="194636"/>
                    <a:pt x="3053575" y="188636"/>
                  </a:cubicBezTo>
                  <a:cubicBezTo>
                    <a:pt x="3052908" y="171306"/>
                    <a:pt x="3036243" y="153308"/>
                    <a:pt x="3044909" y="139311"/>
                  </a:cubicBezTo>
                  <a:cubicBezTo>
                    <a:pt x="3054241" y="124646"/>
                    <a:pt x="3076904" y="131979"/>
                    <a:pt x="3093569" y="127312"/>
                  </a:cubicBezTo>
                  <a:cubicBezTo>
                    <a:pt x="3103567" y="124146"/>
                    <a:pt x="3112357" y="122896"/>
                    <a:pt x="3119898" y="123490"/>
                  </a:cubicBezTo>
                  <a:close/>
                  <a:moveTo>
                    <a:pt x="1218367" y="123313"/>
                  </a:moveTo>
                  <a:cubicBezTo>
                    <a:pt x="1223137" y="123730"/>
                    <a:pt x="1228886" y="125980"/>
                    <a:pt x="1235885" y="130646"/>
                  </a:cubicBezTo>
                  <a:cubicBezTo>
                    <a:pt x="1237885" y="131979"/>
                    <a:pt x="1241884" y="131979"/>
                    <a:pt x="1244551" y="131979"/>
                  </a:cubicBezTo>
                  <a:cubicBezTo>
                    <a:pt x="1298542" y="135310"/>
                    <a:pt x="1301875" y="138643"/>
                    <a:pt x="1301875" y="196635"/>
                  </a:cubicBezTo>
                  <a:cubicBezTo>
                    <a:pt x="1301875" y="198634"/>
                    <a:pt x="1301875" y="207965"/>
                    <a:pt x="1303208" y="217297"/>
                  </a:cubicBezTo>
                  <a:cubicBezTo>
                    <a:pt x="1305874" y="241292"/>
                    <a:pt x="1285212" y="258624"/>
                    <a:pt x="1261883" y="252625"/>
                  </a:cubicBezTo>
                  <a:cubicBezTo>
                    <a:pt x="1249217" y="249292"/>
                    <a:pt x="1235885" y="245959"/>
                    <a:pt x="1222554" y="246625"/>
                  </a:cubicBezTo>
                  <a:cubicBezTo>
                    <a:pt x="1194560" y="247292"/>
                    <a:pt x="1186561" y="231962"/>
                    <a:pt x="1187227" y="207965"/>
                  </a:cubicBezTo>
                  <a:cubicBezTo>
                    <a:pt x="1187894" y="189969"/>
                    <a:pt x="1189893" y="171304"/>
                    <a:pt x="1194560" y="153308"/>
                  </a:cubicBezTo>
                  <a:cubicBezTo>
                    <a:pt x="1198558" y="137311"/>
                    <a:pt x="1204057" y="122063"/>
                    <a:pt x="1218367" y="123313"/>
                  </a:cubicBezTo>
                  <a:close/>
                  <a:moveTo>
                    <a:pt x="2578875" y="119960"/>
                  </a:moveTo>
                  <a:cubicBezTo>
                    <a:pt x="2589029" y="120147"/>
                    <a:pt x="2600486" y="122980"/>
                    <a:pt x="2612984" y="128646"/>
                  </a:cubicBezTo>
                  <a:cubicBezTo>
                    <a:pt x="2626982" y="135312"/>
                    <a:pt x="2635648" y="144644"/>
                    <a:pt x="2636982" y="161307"/>
                  </a:cubicBezTo>
                  <a:cubicBezTo>
                    <a:pt x="2640315" y="197968"/>
                    <a:pt x="2644314" y="234629"/>
                    <a:pt x="2663644" y="267291"/>
                  </a:cubicBezTo>
                  <a:cubicBezTo>
                    <a:pt x="2667643" y="273957"/>
                    <a:pt x="2670310" y="281954"/>
                    <a:pt x="2660311" y="288620"/>
                  </a:cubicBezTo>
                  <a:cubicBezTo>
                    <a:pt x="2611651" y="323281"/>
                    <a:pt x="2550993" y="300619"/>
                    <a:pt x="2538330" y="241962"/>
                  </a:cubicBezTo>
                  <a:cubicBezTo>
                    <a:pt x="2534330" y="223297"/>
                    <a:pt x="2532331" y="203968"/>
                    <a:pt x="2529664" y="184636"/>
                  </a:cubicBezTo>
                  <a:cubicBezTo>
                    <a:pt x="2529664" y="142643"/>
                    <a:pt x="2548411" y="119398"/>
                    <a:pt x="2578875" y="119960"/>
                  </a:cubicBezTo>
                  <a:close/>
                  <a:moveTo>
                    <a:pt x="2827947" y="116721"/>
                  </a:moveTo>
                  <a:cubicBezTo>
                    <a:pt x="2859442" y="115814"/>
                    <a:pt x="2898436" y="132812"/>
                    <a:pt x="2908933" y="157309"/>
                  </a:cubicBezTo>
                  <a:cubicBezTo>
                    <a:pt x="2917266" y="176639"/>
                    <a:pt x="2922599" y="195469"/>
                    <a:pt x="2921349" y="213300"/>
                  </a:cubicBezTo>
                  <a:lnTo>
                    <a:pt x="2894711" y="262479"/>
                  </a:lnTo>
                  <a:lnTo>
                    <a:pt x="2883938" y="260710"/>
                  </a:lnTo>
                  <a:cubicBezTo>
                    <a:pt x="2880105" y="261626"/>
                    <a:pt x="2876272" y="263293"/>
                    <a:pt x="2872272" y="263293"/>
                  </a:cubicBezTo>
                  <a:cubicBezTo>
                    <a:pt x="2840277" y="264624"/>
                    <a:pt x="2816948" y="253294"/>
                    <a:pt x="2803618" y="222632"/>
                  </a:cubicBezTo>
                  <a:cubicBezTo>
                    <a:pt x="2794285" y="200634"/>
                    <a:pt x="2786953" y="178638"/>
                    <a:pt x="2785619" y="155309"/>
                  </a:cubicBezTo>
                  <a:cubicBezTo>
                    <a:pt x="2784953" y="141977"/>
                    <a:pt x="2788952" y="131311"/>
                    <a:pt x="2800285" y="123980"/>
                  </a:cubicBezTo>
                  <a:cubicBezTo>
                    <a:pt x="2807783" y="119314"/>
                    <a:pt x="2817449" y="117023"/>
                    <a:pt x="2827947" y="116721"/>
                  </a:cubicBezTo>
                  <a:close/>
                  <a:moveTo>
                    <a:pt x="3240209" y="115314"/>
                  </a:moveTo>
                  <a:cubicBezTo>
                    <a:pt x="3260872" y="119312"/>
                    <a:pt x="3286203" y="119978"/>
                    <a:pt x="3292201" y="148642"/>
                  </a:cubicBezTo>
                  <a:cubicBezTo>
                    <a:pt x="3298200" y="177971"/>
                    <a:pt x="3286203" y="199967"/>
                    <a:pt x="3258872" y="212632"/>
                  </a:cubicBezTo>
                  <a:cubicBezTo>
                    <a:pt x="3250208" y="216632"/>
                    <a:pt x="3240209" y="219296"/>
                    <a:pt x="3228877" y="223296"/>
                  </a:cubicBezTo>
                  <a:cubicBezTo>
                    <a:pt x="3228210" y="193301"/>
                    <a:pt x="3227543" y="166639"/>
                    <a:pt x="3218213" y="140643"/>
                  </a:cubicBezTo>
                  <a:cubicBezTo>
                    <a:pt x="3212213" y="123311"/>
                    <a:pt x="3222213" y="111314"/>
                    <a:pt x="3240209" y="115314"/>
                  </a:cubicBezTo>
                  <a:close/>
                  <a:moveTo>
                    <a:pt x="2720964" y="113981"/>
                  </a:moveTo>
                  <a:cubicBezTo>
                    <a:pt x="2759624" y="111981"/>
                    <a:pt x="2770290" y="119980"/>
                    <a:pt x="2776289" y="157972"/>
                  </a:cubicBezTo>
                  <a:cubicBezTo>
                    <a:pt x="2779620" y="179303"/>
                    <a:pt x="2779620" y="200632"/>
                    <a:pt x="2782953" y="221961"/>
                  </a:cubicBezTo>
                  <a:cubicBezTo>
                    <a:pt x="2788286" y="261288"/>
                    <a:pt x="2782953" y="269287"/>
                    <a:pt x="2743628" y="271287"/>
                  </a:cubicBezTo>
                  <a:cubicBezTo>
                    <a:pt x="2738962" y="271953"/>
                    <a:pt x="2733629" y="271953"/>
                    <a:pt x="2728296" y="271953"/>
                  </a:cubicBezTo>
                  <a:cubicBezTo>
                    <a:pt x="2677639" y="271287"/>
                    <a:pt x="2670973" y="266620"/>
                    <a:pt x="2660974" y="216630"/>
                  </a:cubicBezTo>
                  <a:cubicBezTo>
                    <a:pt x="2659641" y="209964"/>
                    <a:pt x="2658308" y="202632"/>
                    <a:pt x="2656975" y="195299"/>
                  </a:cubicBezTo>
                  <a:cubicBezTo>
                    <a:pt x="2644978" y="131310"/>
                    <a:pt x="2655642" y="117314"/>
                    <a:pt x="2720964" y="113981"/>
                  </a:cubicBezTo>
                  <a:close/>
                  <a:moveTo>
                    <a:pt x="1407762" y="104743"/>
                  </a:moveTo>
                  <a:cubicBezTo>
                    <a:pt x="1437226" y="106274"/>
                    <a:pt x="1443351" y="122146"/>
                    <a:pt x="1443851" y="170639"/>
                  </a:cubicBezTo>
                  <a:cubicBezTo>
                    <a:pt x="1444517" y="226630"/>
                    <a:pt x="1408523" y="246628"/>
                    <a:pt x="1353199" y="241295"/>
                  </a:cubicBezTo>
                  <a:cubicBezTo>
                    <a:pt x="1309206" y="237295"/>
                    <a:pt x="1319205" y="214631"/>
                    <a:pt x="1319871" y="190635"/>
                  </a:cubicBezTo>
                  <a:cubicBezTo>
                    <a:pt x="1320538" y="180636"/>
                    <a:pt x="1321871" y="169972"/>
                    <a:pt x="1321871" y="159973"/>
                  </a:cubicBezTo>
                  <a:cubicBezTo>
                    <a:pt x="1321205" y="126645"/>
                    <a:pt x="1335202" y="111315"/>
                    <a:pt x="1369862" y="107315"/>
                  </a:cubicBezTo>
                  <a:cubicBezTo>
                    <a:pt x="1385526" y="105316"/>
                    <a:pt x="1397941" y="104232"/>
                    <a:pt x="1407762" y="104743"/>
                  </a:cubicBezTo>
                  <a:close/>
                  <a:moveTo>
                    <a:pt x="1064582" y="98650"/>
                  </a:moveTo>
                  <a:cubicBezTo>
                    <a:pt x="1073246" y="97316"/>
                    <a:pt x="1081912" y="98650"/>
                    <a:pt x="1086578" y="106649"/>
                  </a:cubicBezTo>
                  <a:cubicBezTo>
                    <a:pt x="1091244" y="115315"/>
                    <a:pt x="1080578" y="117982"/>
                    <a:pt x="1076579" y="122648"/>
                  </a:cubicBezTo>
                  <a:cubicBezTo>
                    <a:pt x="1063249" y="139312"/>
                    <a:pt x="1049917" y="149312"/>
                    <a:pt x="1027921" y="134646"/>
                  </a:cubicBezTo>
                  <a:cubicBezTo>
                    <a:pt x="1019922" y="129313"/>
                    <a:pt x="1007257" y="132646"/>
                    <a:pt x="990594" y="131313"/>
                  </a:cubicBezTo>
                  <a:cubicBezTo>
                    <a:pt x="1016589" y="112649"/>
                    <a:pt x="1039251" y="102649"/>
                    <a:pt x="1064582" y="98650"/>
                  </a:cubicBezTo>
                  <a:close/>
                  <a:moveTo>
                    <a:pt x="1164813" y="93318"/>
                  </a:moveTo>
                  <a:cubicBezTo>
                    <a:pt x="1176395" y="91985"/>
                    <a:pt x="1189227" y="93985"/>
                    <a:pt x="1207891" y="98651"/>
                  </a:cubicBezTo>
                  <a:cubicBezTo>
                    <a:pt x="1189893" y="131313"/>
                    <a:pt x="1172563" y="133979"/>
                    <a:pt x="1129235" y="107982"/>
                  </a:cubicBezTo>
                  <a:cubicBezTo>
                    <a:pt x="1142900" y="99317"/>
                    <a:pt x="1153232" y="94651"/>
                    <a:pt x="1164813" y="93318"/>
                  </a:cubicBezTo>
                  <a:close/>
                  <a:moveTo>
                    <a:pt x="1529421" y="84903"/>
                  </a:moveTo>
                  <a:cubicBezTo>
                    <a:pt x="1541669" y="86986"/>
                    <a:pt x="1553500" y="91986"/>
                    <a:pt x="1564498" y="99985"/>
                  </a:cubicBezTo>
                  <a:cubicBezTo>
                    <a:pt x="1581163" y="111315"/>
                    <a:pt x="1568498" y="129980"/>
                    <a:pt x="1573164" y="141311"/>
                  </a:cubicBezTo>
                  <a:cubicBezTo>
                    <a:pt x="1572498" y="161975"/>
                    <a:pt x="1573831" y="178639"/>
                    <a:pt x="1566499" y="193304"/>
                  </a:cubicBezTo>
                  <a:cubicBezTo>
                    <a:pt x="1555167" y="217300"/>
                    <a:pt x="1539836" y="235298"/>
                    <a:pt x="1509174" y="222632"/>
                  </a:cubicBezTo>
                  <a:cubicBezTo>
                    <a:pt x="1506508" y="221299"/>
                    <a:pt x="1503175" y="221299"/>
                    <a:pt x="1500509" y="220633"/>
                  </a:cubicBezTo>
                  <a:cubicBezTo>
                    <a:pt x="1455850" y="213300"/>
                    <a:pt x="1447184" y="199303"/>
                    <a:pt x="1461183" y="155309"/>
                  </a:cubicBezTo>
                  <a:cubicBezTo>
                    <a:pt x="1463847" y="147310"/>
                    <a:pt x="1466513" y="139979"/>
                    <a:pt x="1467180" y="131980"/>
                  </a:cubicBezTo>
                  <a:cubicBezTo>
                    <a:pt x="1469179" y="113315"/>
                    <a:pt x="1469846" y="93319"/>
                    <a:pt x="1491844" y="87320"/>
                  </a:cubicBezTo>
                  <a:cubicBezTo>
                    <a:pt x="1504509" y="83653"/>
                    <a:pt x="1517173" y="82820"/>
                    <a:pt x="1529421" y="84903"/>
                  </a:cubicBezTo>
                  <a:close/>
                  <a:moveTo>
                    <a:pt x="2489119" y="77550"/>
                  </a:moveTo>
                  <a:cubicBezTo>
                    <a:pt x="2512085" y="74488"/>
                    <a:pt x="2533831" y="85486"/>
                    <a:pt x="2556328" y="91986"/>
                  </a:cubicBezTo>
                  <a:cubicBezTo>
                    <a:pt x="2532332" y="127982"/>
                    <a:pt x="2501670" y="125982"/>
                    <a:pt x="2468342" y="113983"/>
                  </a:cubicBezTo>
                  <a:cubicBezTo>
                    <a:pt x="2461676" y="111316"/>
                    <a:pt x="2454345" y="110650"/>
                    <a:pt x="2453012" y="101319"/>
                  </a:cubicBezTo>
                  <a:cubicBezTo>
                    <a:pt x="2451678" y="91986"/>
                    <a:pt x="2460342" y="89319"/>
                    <a:pt x="2465675" y="85986"/>
                  </a:cubicBezTo>
                  <a:cubicBezTo>
                    <a:pt x="2473674" y="81154"/>
                    <a:pt x="2481464" y="78571"/>
                    <a:pt x="2489119" y="77550"/>
                  </a:cubicBezTo>
                  <a:close/>
                  <a:moveTo>
                    <a:pt x="1654294" y="69040"/>
                  </a:moveTo>
                  <a:cubicBezTo>
                    <a:pt x="1669227" y="66613"/>
                    <a:pt x="1686141" y="67655"/>
                    <a:pt x="1704471" y="72654"/>
                  </a:cubicBezTo>
                  <a:cubicBezTo>
                    <a:pt x="1706471" y="73320"/>
                    <a:pt x="1708471" y="74654"/>
                    <a:pt x="1710471" y="73987"/>
                  </a:cubicBezTo>
                  <a:cubicBezTo>
                    <a:pt x="1746465" y="73987"/>
                    <a:pt x="1757795" y="90652"/>
                    <a:pt x="1745798" y="119980"/>
                  </a:cubicBezTo>
                  <a:cubicBezTo>
                    <a:pt x="1745131" y="129310"/>
                    <a:pt x="1744465" y="134643"/>
                    <a:pt x="1744465" y="139976"/>
                  </a:cubicBezTo>
                  <a:cubicBezTo>
                    <a:pt x="1745131" y="163971"/>
                    <a:pt x="1737132" y="175303"/>
                    <a:pt x="1711137" y="183303"/>
                  </a:cubicBezTo>
                  <a:cubicBezTo>
                    <a:pt x="1679809" y="192635"/>
                    <a:pt x="1649814" y="198632"/>
                    <a:pt x="1617154" y="197299"/>
                  </a:cubicBezTo>
                  <a:cubicBezTo>
                    <a:pt x="1597157" y="196632"/>
                    <a:pt x="1589825" y="189968"/>
                    <a:pt x="1588492" y="171304"/>
                  </a:cubicBezTo>
                  <a:cubicBezTo>
                    <a:pt x="1582494" y="114813"/>
                    <a:pt x="1609489" y="76320"/>
                    <a:pt x="1654294" y="69040"/>
                  </a:cubicBezTo>
                  <a:close/>
                  <a:moveTo>
                    <a:pt x="1362533" y="65324"/>
                  </a:moveTo>
                  <a:cubicBezTo>
                    <a:pt x="1337871" y="118650"/>
                    <a:pt x="1302543" y="127983"/>
                    <a:pt x="1225220" y="99320"/>
                  </a:cubicBezTo>
                  <a:cubicBezTo>
                    <a:pt x="1268548" y="65324"/>
                    <a:pt x="1316539" y="73990"/>
                    <a:pt x="1362533" y="65324"/>
                  </a:cubicBezTo>
                  <a:close/>
                  <a:moveTo>
                    <a:pt x="2318950" y="64323"/>
                  </a:moveTo>
                  <a:cubicBezTo>
                    <a:pt x="2324866" y="63156"/>
                    <a:pt x="2332031" y="64322"/>
                    <a:pt x="2339030" y="64655"/>
                  </a:cubicBezTo>
                  <a:cubicBezTo>
                    <a:pt x="2365693" y="65988"/>
                    <a:pt x="2391688" y="66655"/>
                    <a:pt x="2418350" y="67321"/>
                  </a:cubicBezTo>
                  <a:cubicBezTo>
                    <a:pt x="2427016" y="67321"/>
                    <a:pt x="2438348" y="63989"/>
                    <a:pt x="2439682" y="77987"/>
                  </a:cubicBezTo>
                  <a:cubicBezTo>
                    <a:pt x="2440348" y="89986"/>
                    <a:pt x="2447014" y="105982"/>
                    <a:pt x="2433016" y="111314"/>
                  </a:cubicBezTo>
                  <a:cubicBezTo>
                    <a:pt x="2412353" y="117980"/>
                    <a:pt x="2394355" y="131310"/>
                    <a:pt x="2371692" y="128646"/>
                  </a:cubicBezTo>
                  <a:cubicBezTo>
                    <a:pt x="2355027" y="129312"/>
                    <a:pt x="2339030" y="124646"/>
                    <a:pt x="2324365" y="118647"/>
                  </a:cubicBezTo>
                  <a:cubicBezTo>
                    <a:pt x="2306369" y="110648"/>
                    <a:pt x="2302369" y="95318"/>
                    <a:pt x="2306369" y="77987"/>
                  </a:cubicBezTo>
                  <a:cubicBezTo>
                    <a:pt x="2308369" y="68989"/>
                    <a:pt x="2313034" y="65489"/>
                    <a:pt x="2318950" y="64323"/>
                  </a:cubicBezTo>
                  <a:close/>
                  <a:moveTo>
                    <a:pt x="1843781" y="47992"/>
                  </a:moveTo>
                  <a:cubicBezTo>
                    <a:pt x="1867110" y="49325"/>
                    <a:pt x="1883775" y="57324"/>
                    <a:pt x="1875109" y="86653"/>
                  </a:cubicBezTo>
                  <a:cubicBezTo>
                    <a:pt x="1872443" y="95983"/>
                    <a:pt x="1872443" y="106649"/>
                    <a:pt x="1871776" y="116648"/>
                  </a:cubicBezTo>
                  <a:cubicBezTo>
                    <a:pt x="1869110" y="160640"/>
                    <a:pt x="1827117" y="190637"/>
                    <a:pt x="1784459" y="182638"/>
                  </a:cubicBezTo>
                  <a:cubicBezTo>
                    <a:pt x="1759128" y="177972"/>
                    <a:pt x="1754464" y="164640"/>
                    <a:pt x="1757795" y="145977"/>
                  </a:cubicBezTo>
                  <a:cubicBezTo>
                    <a:pt x="1758461" y="80653"/>
                    <a:pt x="1791122" y="44659"/>
                    <a:pt x="1843781" y="47992"/>
                  </a:cubicBezTo>
                  <a:close/>
                  <a:moveTo>
                    <a:pt x="1470742" y="43555"/>
                  </a:moveTo>
                  <a:cubicBezTo>
                    <a:pt x="1480011" y="42951"/>
                    <a:pt x="1488510" y="43659"/>
                    <a:pt x="1495175" y="45992"/>
                  </a:cubicBezTo>
                  <a:cubicBezTo>
                    <a:pt x="1507841" y="50659"/>
                    <a:pt x="1508507" y="53992"/>
                    <a:pt x="1498509" y="63989"/>
                  </a:cubicBezTo>
                  <a:cubicBezTo>
                    <a:pt x="1473179" y="89321"/>
                    <a:pt x="1447182" y="107318"/>
                    <a:pt x="1411853" y="80655"/>
                  </a:cubicBezTo>
                  <a:cubicBezTo>
                    <a:pt x="1409856" y="79322"/>
                    <a:pt x="1405856" y="79322"/>
                    <a:pt x="1403190" y="78655"/>
                  </a:cubicBezTo>
                  <a:cubicBezTo>
                    <a:pt x="1400523" y="77988"/>
                    <a:pt x="1397857" y="76655"/>
                    <a:pt x="1395190" y="75989"/>
                  </a:cubicBezTo>
                  <a:cubicBezTo>
                    <a:pt x="1408188" y="58991"/>
                    <a:pt x="1442933" y="45367"/>
                    <a:pt x="1470742" y="43555"/>
                  </a:cubicBezTo>
                  <a:close/>
                  <a:moveTo>
                    <a:pt x="2200388" y="39326"/>
                  </a:moveTo>
                  <a:cubicBezTo>
                    <a:pt x="2219717" y="42659"/>
                    <a:pt x="2238380" y="47992"/>
                    <a:pt x="2257712" y="50659"/>
                  </a:cubicBezTo>
                  <a:cubicBezTo>
                    <a:pt x="2283707" y="53325"/>
                    <a:pt x="2294373" y="67988"/>
                    <a:pt x="2291707" y="87987"/>
                  </a:cubicBezTo>
                  <a:cubicBezTo>
                    <a:pt x="2290373" y="107983"/>
                    <a:pt x="2294373" y="123979"/>
                    <a:pt x="2270375" y="121981"/>
                  </a:cubicBezTo>
                  <a:cubicBezTo>
                    <a:pt x="2259045" y="120648"/>
                    <a:pt x="2251046" y="131979"/>
                    <a:pt x="2242380" y="139311"/>
                  </a:cubicBezTo>
                  <a:cubicBezTo>
                    <a:pt x="2226383" y="153310"/>
                    <a:pt x="2211051" y="153977"/>
                    <a:pt x="2192388" y="143311"/>
                  </a:cubicBezTo>
                  <a:cubicBezTo>
                    <a:pt x="2176390" y="134645"/>
                    <a:pt x="2167726" y="127979"/>
                    <a:pt x="2174390" y="107316"/>
                  </a:cubicBezTo>
                  <a:cubicBezTo>
                    <a:pt x="2179056" y="92651"/>
                    <a:pt x="2175723" y="74654"/>
                    <a:pt x="2176390" y="58656"/>
                  </a:cubicBezTo>
                  <a:cubicBezTo>
                    <a:pt x="2176390" y="42659"/>
                    <a:pt x="2185056" y="36660"/>
                    <a:pt x="2200388" y="39326"/>
                  </a:cubicBezTo>
                  <a:close/>
                  <a:moveTo>
                    <a:pt x="1933765" y="25328"/>
                  </a:moveTo>
                  <a:cubicBezTo>
                    <a:pt x="1961096" y="23328"/>
                    <a:pt x="1983091" y="35327"/>
                    <a:pt x="2003087" y="52658"/>
                  </a:cubicBezTo>
                  <a:cubicBezTo>
                    <a:pt x="2008420" y="57322"/>
                    <a:pt x="2003754" y="61988"/>
                    <a:pt x="2001087" y="65988"/>
                  </a:cubicBezTo>
                  <a:cubicBezTo>
                    <a:pt x="1995088" y="77986"/>
                    <a:pt x="1994423" y="90650"/>
                    <a:pt x="1998421" y="101982"/>
                  </a:cubicBezTo>
                  <a:cubicBezTo>
                    <a:pt x="2011753" y="133976"/>
                    <a:pt x="2003754" y="155305"/>
                    <a:pt x="1971759" y="170637"/>
                  </a:cubicBezTo>
                  <a:cubicBezTo>
                    <a:pt x="1954430" y="179302"/>
                    <a:pt x="1940431" y="192632"/>
                    <a:pt x="1927101" y="166637"/>
                  </a:cubicBezTo>
                  <a:cubicBezTo>
                    <a:pt x="1925768" y="163304"/>
                    <a:pt x="1920435" y="159971"/>
                    <a:pt x="1917102" y="160638"/>
                  </a:cubicBezTo>
                  <a:cubicBezTo>
                    <a:pt x="1882441" y="163304"/>
                    <a:pt x="1885108" y="139975"/>
                    <a:pt x="1885774" y="115980"/>
                  </a:cubicBezTo>
                  <a:cubicBezTo>
                    <a:pt x="1888441" y="98649"/>
                    <a:pt x="1889774" y="81319"/>
                    <a:pt x="1893107" y="64655"/>
                  </a:cubicBezTo>
                  <a:cubicBezTo>
                    <a:pt x="1897104" y="42659"/>
                    <a:pt x="1910436" y="27327"/>
                    <a:pt x="1933765" y="25328"/>
                  </a:cubicBezTo>
                  <a:close/>
                  <a:moveTo>
                    <a:pt x="2063743" y="22664"/>
                  </a:moveTo>
                  <a:cubicBezTo>
                    <a:pt x="2073742" y="22664"/>
                    <a:pt x="2084407" y="22664"/>
                    <a:pt x="2094404" y="23331"/>
                  </a:cubicBezTo>
                  <a:cubicBezTo>
                    <a:pt x="2149063" y="25997"/>
                    <a:pt x="2149063" y="26664"/>
                    <a:pt x="2151727" y="81321"/>
                  </a:cubicBezTo>
                  <a:cubicBezTo>
                    <a:pt x="2154394" y="142645"/>
                    <a:pt x="2101737" y="178639"/>
                    <a:pt x="2043747" y="155977"/>
                  </a:cubicBezTo>
                  <a:cubicBezTo>
                    <a:pt x="2037081" y="153311"/>
                    <a:pt x="2029748" y="150644"/>
                    <a:pt x="2029082" y="141978"/>
                  </a:cubicBezTo>
                  <a:cubicBezTo>
                    <a:pt x="2027082" y="111316"/>
                    <a:pt x="2019749" y="80655"/>
                    <a:pt x="2028415" y="50659"/>
                  </a:cubicBezTo>
                  <a:cubicBezTo>
                    <a:pt x="2033748" y="33330"/>
                    <a:pt x="2043747" y="21997"/>
                    <a:pt x="2063743" y="22664"/>
                  </a:cubicBezTo>
                  <a:close/>
                  <a:moveTo>
                    <a:pt x="1654817" y="11748"/>
                  </a:moveTo>
                  <a:cubicBezTo>
                    <a:pt x="1658649" y="10665"/>
                    <a:pt x="1661816" y="11332"/>
                    <a:pt x="1662482" y="17998"/>
                  </a:cubicBezTo>
                  <a:cubicBezTo>
                    <a:pt x="1663149" y="27330"/>
                    <a:pt x="1665148" y="46659"/>
                    <a:pt x="1648484" y="46659"/>
                  </a:cubicBezTo>
                  <a:cubicBezTo>
                    <a:pt x="1631154" y="47326"/>
                    <a:pt x="1619155" y="55325"/>
                    <a:pt x="1608491" y="65988"/>
                  </a:cubicBezTo>
                  <a:cubicBezTo>
                    <a:pt x="1581827" y="93318"/>
                    <a:pt x="1557165" y="63988"/>
                    <a:pt x="1529170" y="66655"/>
                  </a:cubicBezTo>
                  <a:cubicBezTo>
                    <a:pt x="1554498" y="31994"/>
                    <a:pt x="1593160" y="32661"/>
                    <a:pt x="1625155" y="19998"/>
                  </a:cubicBezTo>
                  <a:cubicBezTo>
                    <a:pt x="1630488" y="17998"/>
                    <a:pt x="1637154" y="17331"/>
                    <a:pt x="1643153" y="15998"/>
                  </a:cubicBezTo>
                  <a:cubicBezTo>
                    <a:pt x="1646485" y="15665"/>
                    <a:pt x="1650984" y="12832"/>
                    <a:pt x="1654817" y="11748"/>
                  </a:cubicBezTo>
                  <a:close/>
                  <a:moveTo>
                    <a:pt x="1794458" y="2668"/>
                  </a:moveTo>
                  <a:cubicBezTo>
                    <a:pt x="1813123" y="2001"/>
                    <a:pt x="1809790" y="14665"/>
                    <a:pt x="1806456" y="24663"/>
                  </a:cubicBezTo>
                  <a:cubicBezTo>
                    <a:pt x="1799790" y="46659"/>
                    <a:pt x="1770462" y="61324"/>
                    <a:pt x="1747133" y="55324"/>
                  </a:cubicBezTo>
                  <a:cubicBezTo>
                    <a:pt x="1731801" y="51325"/>
                    <a:pt x="1717135" y="47992"/>
                    <a:pt x="1700472" y="43992"/>
                  </a:cubicBezTo>
                  <a:cubicBezTo>
                    <a:pt x="1729134" y="23997"/>
                    <a:pt x="1757130" y="3335"/>
                    <a:pt x="1794458" y="2668"/>
                  </a:cubicBezTo>
                  <a:close/>
                  <a:moveTo>
                    <a:pt x="1935100" y="666"/>
                  </a:moveTo>
                  <a:cubicBezTo>
                    <a:pt x="1889106" y="34661"/>
                    <a:pt x="1889106" y="34661"/>
                    <a:pt x="1855111" y="21329"/>
                  </a:cubicBezTo>
                  <a:cubicBezTo>
                    <a:pt x="1887773" y="0"/>
                    <a:pt x="1891106" y="-1333"/>
                    <a:pt x="1935100" y="666"/>
                  </a:cubicBezTo>
                  <a:close/>
                </a:path>
              </a:pathLst>
            </a:custGeom>
            <a:solidFill>
              <a:schemeClr val="accent3"/>
            </a:solidFill>
            <a:ln w="33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5EB6C961-F4B7-4812-936F-EECE439302C4}"/>
                </a:ext>
              </a:extLst>
            </p:cNvPr>
            <p:cNvSpPr/>
            <p:nvPr/>
          </p:nvSpPr>
          <p:spPr>
            <a:xfrm rot="316563">
              <a:off x="4670001" y="2602336"/>
              <a:ext cx="2237018" cy="2212878"/>
            </a:xfrm>
            <a:custGeom>
              <a:avLst/>
              <a:gdLst>
                <a:gd name="connsiteX0" fmla="*/ 41900 w 2554471"/>
                <a:gd name="connsiteY0" fmla="*/ 2487722 h 2526906"/>
                <a:gd name="connsiteX1" fmla="*/ 62657 w 2554471"/>
                <a:gd name="connsiteY1" fmla="*/ 2489576 h 2526906"/>
                <a:gd name="connsiteX2" fmla="*/ 71323 w 2554471"/>
                <a:gd name="connsiteY2" fmla="*/ 2494909 h 2526906"/>
                <a:gd name="connsiteX3" fmla="*/ 63990 w 2554471"/>
                <a:gd name="connsiteY3" fmla="*/ 2510907 h 2526906"/>
                <a:gd name="connsiteX4" fmla="*/ 0 w 2554471"/>
                <a:gd name="connsiteY4" fmla="*/ 2526906 h 2526906"/>
                <a:gd name="connsiteX5" fmla="*/ 41900 w 2554471"/>
                <a:gd name="connsiteY5" fmla="*/ 2487722 h 2526906"/>
                <a:gd name="connsiteX6" fmla="*/ 119313 w 2554471"/>
                <a:gd name="connsiteY6" fmla="*/ 2456248 h 2526906"/>
                <a:gd name="connsiteX7" fmla="*/ 141975 w 2554471"/>
                <a:gd name="connsiteY7" fmla="*/ 2490911 h 2526906"/>
                <a:gd name="connsiteX8" fmla="*/ 101982 w 2554471"/>
                <a:gd name="connsiteY8" fmla="*/ 2508241 h 2526906"/>
                <a:gd name="connsiteX9" fmla="*/ 76654 w 2554471"/>
                <a:gd name="connsiteY9" fmla="*/ 2490911 h 2526906"/>
                <a:gd name="connsiteX10" fmla="*/ 119313 w 2554471"/>
                <a:gd name="connsiteY10" fmla="*/ 2456248 h 2526906"/>
                <a:gd name="connsiteX11" fmla="*/ 218557 w 2554471"/>
                <a:gd name="connsiteY11" fmla="*/ 2369813 h 2526906"/>
                <a:gd name="connsiteX12" fmla="*/ 237960 w 2554471"/>
                <a:gd name="connsiteY12" fmla="*/ 2389592 h 2526906"/>
                <a:gd name="connsiteX13" fmla="*/ 239960 w 2554471"/>
                <a:gd name="connsiteY13" fmla="*/ 2418921 h 2526906"/>
                <a:gd name="connsiteX14" fmla="*/ 194633 w 2554471"/>
                <a:gd name="connsiteY14" fmla="*/ 2478245 h 2526906"/>
                <a:gd name="connsiteX15" fmla="*/ 173971 w 2554471"/>
                <a:gd name="connsiteY15" fmla="*/ 2486244 h 2526906"/>
                <a:gd name="connsiteX16" fmla="*/ 148640 w 2554471"/>
                <a:gd name="connsiteY16" fmla="*/ 2461580 h 2526906"/>
                <a:gd name="connsiteX17" fmla="*/ 197966 w 2554471"/>
                <a:gd name="connsiteY17" fmla="*/ 2371594 h 2526906"/>
                <a:gd name="connsiteX18" fmla="*/ 203299 w 2554471"/>
                <a:gd name="connsiteY18" fmla="*/ 2370261 h 2526906"/>
                <a:gd name="connsiteX19" fmla="*/ 218557 w 2554471"/>
                <a:gd name="connsiteY19" fmla="*/ 2369813 h 2526906"/>
                <a:gd name="connsiteX20" fmla="*/ 73322 w 2554471"/>
                <a:gd name="connsiteY20" fmla="*/ 2322270 h 2526906"/>
                <a:gd name="connsiteX21" fmla="*/ 137312 w 2554471"/>
                <a:gd name="connsiteY21" fmla="*/ 2386260 h 2526906"/>
                <a:gd name="connsiteX22" fmla="*/ 139978 w 2554471"/>
                <a:gd name="connsiteY22" fmla="*/ 2403592 h 2526906"/>
                <a:gd name="connsiteX23" fmla="*/ 75988 w 2554471"/>
                <a:gd name="connsiteY23" fmla="*/ 2464249 h 2526906"/>
                <a:gd name="connsiteX24" fmla="*/ 35327 w 2554471"/>
                <a:gd name="connsiteY24" fmla="*/ 2464916 h 2526906"/>
                <a:gd name="connsiteX25" fmla="*/ 31327 w 2554471"/>
                <a:gd name="connsiteY25" fmla="*/ 2430921 h 2526906"/>
                <a:gd name="connsiteX26" fmla="*/ 73322 w 2554471"/>
                <a:gd name="connsiteY26" fmla="*/ 2322270 h 2526906"/>
                <a:gd name="connsiteX27" fmla="*/ 296617 w 2554471"/>
                <a:gd name="connsiteY27" fmla="*/ 2296273 h 2526906"/>
                <a:gd name="connsiteX28" fmla="*/ 323946 w 2554471"/>
                <a:gd name="connsiteY28" fmla="*/ 2321602 h 2526906"/>
                <a:gd name="connsiteX29" fmla="*/ 267288 w 2554471"/>
                <a:gd name="connsiteY29" fmla="*/ 2385591 h 2526906"/>
                <a:gd name="connsiteX30" fmla="*/ 241959 w 2554471"/>
                <a:gd name="connsiteY30" fmla="*/ 2356929 h 2526906"/>
                <a:gd name="connsiteX31" fmla="*/ 296617 w 2554471"/>
                <a:gd name="connsiteY31" fmla="*/ 2296273 h 2526906"/>
                <a:gd name="connsiteX32" fmla="*/ 385267 w 2554471"/>
                <a:gd name="connsiteY32" fmla="*/ 2187627 h 2526906"/>
                <a:gd name="connsiteX33" fmla="*/ 399932 w 2554471"/>
                <a:gd name="connsiteY33" fmla="*/ 2188293 h 2526906"/>
                <a:gd name="connsiteX34" fmla="*/ 417262 w 2554471"/>
                <a:gd name="connsiteY34" fmla="*/ 2264281 h 2526906"/>
                <a:gd name="connsiteX35" fmla="*/ 377268 w 2554471"/>
                <a:gd name="connsiteY35" fmla="*/ 2301606 h 2526906"/>
                <a:gd name="connsiteX36" fmla="*/ 325278 w 2554471"/>
                <a:gd name="connsiteY36" fmla="*/ 2272945 h 2526906"/>
                <a:gd name="connsiteX37" fmla="*/ 385267 w 2554471"/>
                <a:gd name="connsiteY37" fmla="*/ 2187627 h 2526906"/>
                <a:gd name="connsiteX38" fmla="*/ 119313 w 2554471"/>
                <a:gd name="connsiteY38" fmla="*/ 2106306 h 2526906"/>
                <a:gd name="connsiteX39" fmla="*/ 101316 w 2554471"/>
                <a:gd name="connsiteY39" fmla="*/ 2198290 h 2526906"/>
                <a:gd name="connsiteX40" fmla="*/ 119313 w 2554471"/>
                <a:gd name="connsiteY40" fmla="*/ 2106306 h 2526906"/>
                <a:gd name="connsiteX41" fmla="*/ 205967 w 2554471"/>
                <a:gd name="connsiteY41" fmla="*/ 2104975 h 2526906"/>
                <a:gd name="connsiteX42" fmla="*/ 221963 w 2554471"/>
                <a:gd name="connsiteY42" fmla="*/ 2110974 h 2526906"/>
                <a:gd name="connsiteX43" fmla="*/ 307284 w 2554471"/>
                <a:gd name="connsiteY43" fmla="*/ 2194293 h 2526906"/>
                <a:gd name="connsiteX44" fmla="*/ 313284 w 2554471"/>
                <a:gd name="connsiteY44" fmla="*/ 2206959 h 2526906"/>
                <a:gd name="connsiteX45" fmla="*/ 272623 w 2554471"/>
                <a:gd name="connsiteY45" fmla="*/ 2279612 h 2526906"/>
                <a:gd name="connsiteX46" fmla="*/ 245961 w 2554471"/>
                <a:gd name="connsiteY46" fmla="*/ 2298943 h 2526906"/>
                <a:gd name="connsiteX47" fmla="*/ 177305 w 2554471"/>
                <a:gd name="connsiteY47" fmla="*/ 2363599 h 2526906"/>
                <a:gd name="connsiteX48" fmla="*/ 135978 w 2554471"/>
                <a:gd name="connsiteY48" fmla="*/ 2364266 h 2526906"/>
                <a:gd name="connsiteX49" fmla="*/ 99317 w 2554471"/>
                <a:gd name="connsiteY49" fmla="*/ 2331604 h 2526906"/>
                <a:gd name="connsiteX50" fmla="*/ 117315 w 2554471"/>
                <a:gd name="connsiteY50" fmla="*/ 2217622 h 2526906"/>
                <a:gd name="connsiteX51" fmla="*/ 149310 w 2554471"/>
                <a:gd name="connsiteY51" fmla="*/ 2223622 h 2526906"/>
                <a:gd name="connsiteX52" fmla="*/ 237962 w 2554471"/>
                <a:gd name="connsiteY52" fmla="*/ 2292944 h 2526906"/>
                <a:gd name="connsiteX53" fmla="*/ 213966 w 2554471"/>
                <a:gd name="connsiteY53" fmla="*/ 2255616 h 2526906"/>
                <a:gd name="connsiteX54" fmla="*/ 157307 w 2554471"/>
                <a:gd name="connsiteY54" fmla="*/ 2191627 h 2526906"/>
                <a:gd name="connsiteX55" fmla="*/ 205967 w 2554471"/>
                <a:gd name="connsiteY55" fmla="*/ 2104975 h 2526906"/>
                <a:gd name="connsiteX56" fmla="*/ 480502 w 2554471"/>
                <a:gd name="connsiteY56" fmla="*/ 2101057 h 2526906"/>
                <a:gd name="connsiteX57" fmla="*/ 513247 w 2554471"/>
                <a:gd name="connsiteY57" fmla="*/ 2124305 h 2526906"/>
                <a:gd name="connsiteX58" fmla="*/ 518413 w 2554471"/>
                <a:gd name="connsiteY58" fmla="*/ 2132969 h 2526906"/>
                <a:gd name="connsiteX59" fmla="*/ 527279 w 2554471"/>
                <a:gd name="connsiteY59" fmla="*/ 2135295 h 2526906"/>
                <a:gd name="connsiteX60" fmla="*/ 527912 w 2554471"/>
                <a:gd name="connsiteY60" fmla="*/ 2141301 h 2526906"/>
                <a:gd name="connsiteX61" fmla="*/ 533834 w 2554471"/>
                <a:gd name="connsiteY61" fmla="*/ 2141598 h 2526906"/>
                <a:gd name="connsiteX62" fmla="*/ 532910 w 2554471"/>
                <a:gd name="connsiteY62" fmla="*/ 2149384 h 2526906"/>
                <a:gd name="connsiteX63" fmla="*/ 539909 w 2554471"/>
                <a:gd name="connsiteY63" fmla="*/ 2154300 h 2526906"/>
                <a:gd name="connsiteX64" fmla="*/ 539242 w 2554471"/>
                <a:gd name="connsiteY64" fmla="*/ 2152967 h 2526906"/>
                <a:gd name="connsiteX65" fmla="*/ 573237 w 2554471"/>
                <a:gd name="connsiteY65" fmla="*/ 2183629 h 2526906"/>
                <a:gd name="connsiteX66" fmla="*/ 501248 w 2554471"/>
                <a:gd name="connsiteY66" fmla="*/ 2225621 h 2526906"/>
                <a:gd name="connsiteX67" fmla="*/ 441924 w 2554471"/>
                <a:gd name="connsiteY67" fmla="*/ 2224290 h 2526906"/>
                <a:gd name="connsiteX68" fmla="*/ 427927 w 2554471"/>
                <a:gd name="connsiteY68" fmla="*/ 2152967 h 2526906"/>
                <a:gd name="connsiteX69" fmla="*/ 447257 w 2554471"/>
                <a:gd name="connsiteY69" fmla="*/ 2122305 h 2526906"/>
                <a:gd name="connsiteX70" fmla="*/ 480502 w 2554471"/>
                <a:gd name="connsiteY70" fmla="*/ 2101057 h 2526906"/>
                <a:gd name="connsiteX71" fmla="*/ 291950 w 2554471"/>
                <a:gd name="connsiteY71" fmla="*/ 2024988 h 2526906"/>
                <a:gd name="connsiteX72" fmla="*/ 323279 w 2554471"/>
                <a:gd name="connsiteY72" fmla="*/ 2044317 h 2526906"/>
                <a:gd name="connsiteX73" fmla="*/ 355273 w 2554471"/>
                <a:gd name="connsiteY73" fmla="*/ 2066981 h 2526906"/>
                <a:gd name="connsiteX74" fmla="*/ 391268 w 2554471"/>
                <a:gd name="connsiteY74" fmla="*/ 2114972 h 2526906"/>
                <a:gd name="connsiteX75" fmla="*/ 409931 w 2554471"/>
                <a:gd name="connsiteY75" fmla="*/ 2133636 h 2526906"/>
                <a:gd name="connsiteX76" fmla="*/ 389268 w 2554471"/>
                <a:gd name="connsiteY76" fmla="*/ 2168964 h 2526906"/>
                <a:gd name="connsiteX77" fmla="*/ 343943 w 2554471"/>
                <a:gd name="connsiteY77" fmla="*/ 2188293 h 2526906"/>
                <a:gd name="connsiteX78" fmla="*/ 317946 w 2554471"/>
                <a:gd name="connsiteY78" fmla="*/ 2177628 h 2526906"/>
                <a:gd name="connsiteX79" fmla="*/ 259956 w 2554471"/>
                <a:gd name="connsiteY79" fmla="*/ 2123638 h 2526906"/>
                <a:gd name="connsiteX80" fmla="*/ 243959 w 2554471"/>
                <a:gd name="connsiteY80" fmla="*/ 2071645 h 2526906"/>
                <a:gd name="connsiteX81" fmla="*/ 291950 w 2554471"/>
                <a:gd name="connsiteY81" fmla="*/ 2024988 h 2526906"/>
                <a:gd name="connsiteX82" fmla="*/ 544146 w 2554471"/>
                <a:gd name="connsiteY82" fmla="*/ 2011530 h 2526906"/>
                <a:gd name="connsiteX83" fmla="*/ 589234 w 2554471"/>
                <a:gd name="connsiteY83" fmla="*/ 2039652 h 2526906"/>
                <a:gd name="connsiteX84" fmla="*/ 683218 w 2554471"/>
                <a:gd name="connsiteY84" fmla="*/ 2108308 h 2526906"/>
                <a:gd name="connsiteX85" fmla="*/ 551240 w 2554471"/>
                <a:gd name="connsiteY85" fmla="*/ 2152300 h 2526906"/>
                <a:gd name="connsiteX86" fmla="*/ 545157 w 2554471"/>
                <a:gd name="connsiteY86" fmla="*/ 2148718 h 2526906"/>
                <a:gd name="connsiteX87" fmla="*/ 540929 w 2554471"/>
                <a:gd name="connsiteY87" fmla="*/ 2150590 h 2526906"/>
                <a:gd name="connsiteX88" fmla="*/ 540578 w 2554471"/>
                <a:gd name="connsiteY88" fmla="*/ 2153634 h 2526906"/>
                <a:gd name="connsiteX89" fmla="*/ 533576 w 2554471"/>
                <a:gd name="connsiteY89" fmla="*/ 2148717 h 2526906"/>
                <a:gd name="connsiteX90" fmla="*/ 534418 w 2554471"/>
                <a:gd name="connsiteY90" fmla="*/ 2141627 h 2526906"/>
                <a:gd name="connsiteX91" fmla="*/ 533834 w 2554471"/>
                <a:gd name="connsiteY91" fmla="*/ 2141598 h 2526906"/>
                <a:gd name="connsiteX92" fmla="*/ 533909 w 2554471"/>
                <a:gd name="connsiteY92" fmla="*/ 2140968 h 2526906"/>
                <a:gd name="connsiteX93" fmla="*/ 534434 w 2554471"/>
                <a:gd name="connsiteY93" fmla="*/ 2141493 h 2526906"/>
                <a:gd name="connsiteX94" fmla="*/ 534501 w 2554471"/>
                <a:gd name="connsiteY94" fmla="*/ 2140932 h 2526906"/>
                <a:gd name="connsiteX95" fmla="*/ 528577 w 2554471"/>
                <a:gd name="connsiteY95" fmla="*/ 2140636 h 2526906"/>
                <a:gd name="connsiteX96" fmla="*/ 528035 w 2554471"/>
                <a:gd name="connsiteY96" fmla="*/ 2135493 h 2526906"/>
                <a:gd name="connsiteX97" fmla="*/ 527279 w 2554471"/>
                <a:gd name="connsiteY97" fmla="*/ 2135295 h 2526906"/>
                <a:gd name="connsiteX98" fmla="*/ 527245 w 2554471"/>
                <a:gd name="connsiteY98" fmla="*/ 2134969 h 2526906"/>
                <a:gd name="connsiteX99" fmla="*/ 528021 w 2554471"/>
                <a:gd name="connsiteY99" fmla="*/ 2135357 h 2526906"/>
                <a:gd name="connsiteX100" fmla="*/ 527910 w 2554471"/>
                <a:gd name="connsiteY100" fmla="*/ 2134305 h 2526906"/>
                <a:gd name="connsiteX101" fmla="*/ 527242 w 2554471"/>
                <a:gd name="connsiteY101" fmla="*/ 2133637 h 2526906"/>
                <a:gd name="connsiteX102" fmla="*/ 528545 w 2554471"/>
                <a:gd name="connsiteY102" fmla="*/ 2134822 h 2526906"/>
                <a:gd name="connsiteX103" fmla="*/ 528559 w 2554471"/>
                <a:gd name="connsiteY103" fmla="*/ 2134891 h 2526906"/>
                <a:gd name="connsiteX104" fmla="*/ 534570 w 2554471"/>
                <a:gd name="connsiteY104" fmla="*/ 2140355 h 2526906"/>
                <a:gd name="connsiteX105" fmla="*/ 534576 w 2554471"/>
                <a:gd name="connsiteY105" fmla="*/ 2140300 h 2526906"/>
                <a:gd name="connsiteX106" fmla="*/ 540884 w 2554471"/>
                <a:gd name="connsiteY106" fmla="*/ 2144504 h 2526906"/>
                <a:gd name="connsiteX107" fmla="*/ 540907 w 2554471"/>
                <a:gd name="connsiteY107" fmla="*/ 2144302 h 2526906"/>
                <a:gd name="connsiteX108" fmla="*/ 533908 w 2554471"/>
                <a:gd name="connsiteY108" fmla="*/ 2139636 h 2526906"/>
                <a:gd name="connsiteX109" fmla="*/ 534575 w 2554471"/>
                <a:gd name="connsiteY109" fmla="*/ 2140303 h 2526906"/>
                <a:gd name="connsiteX110" fmla="*/ 528545 w 2554471"/>
                <a:gd name="connsiteY110" fmla="*/ 2134822 h 2526906"/>
                <a:gd name="connsiteX111" fmla="*/ 524160 w 2554471"/>
                <a:gd name="connsiteY111" fmla="*/ 2112806 h 2526906"/>
                <a:gd name="connsiteX112" fmla="*/ 511246 w 2554471"/>
                <a:gd name="connsiteY112" fmla="*/ 2093642 h 2526906"/>
                <a:gd name="connsiteX113" fmla="*/ 526575 w 2554471"/>
                <a:gd name="connsiteY113" fmla="*/ 2018987 h 2526906"/>
                <a:gd name="connsiteX114" fmla="*/ 544146 w 2554471"/>
                <a:gd name="connsiteY114" fmla="*/ 2011530 h 2526906"/>
                <a:gd name="connsiteX115" fmla="*/ 880018 w 2554471"/>
                <a:gd name="connsiteY115" fmla="*/ 1983162 h 2526906"/>
                <a:gd name="connsiteX116" fmla="*/ 887184 w 2554471"/>
                <a:gd name="connsiteY116" fmla="*/ 1988327 h 2526906"/>
                <a:gd name="connsiteX117" fmla="*/ 885184 w 2554471"/>
                <a:gd name="connsiteY117" fmla="*/ 2000993 h 2526906"/>
                <a:gd name="connsiteX118" fmla="*/ 778533 w 2554471"/>
                <a:gd name="connsiteY118" fmla="*/ 2060984 h 2526906"/>
                <a:gd name="connsiteX119" fmla="*/ 835191 w 2554471"/>
                <a:gd name="connsiteY119" fmla="*/ 2008326 h 2526906"/>
                <a:gd name="connsiteX120" fmla="*/ 871852 w 2554471"/>
                <a:gd name="connsiteY120" fmla="*/ 1986994 h 2526906"/>
                <a:gd name="connsiteX121" fmla="*/ 880018 w 2554471"/>
                <a:gd name="connsiteY121" fmla="*/ 1983162 h 2526906"/>
                <a:gd name="connsiteX122" fmla="*/ 361604 w 2554471"/>
                <a:gd name="connsiteY122" fmla="*/ 1952750 h 2526906"/>
                <a:gd name="connsiteX123" fmla="*/ 386601 w 2554471"/>
                <a:gd name="connsiteY123" fmla="*/ 1963666 h 2526906"/>
                <a:gd name="connsiteX124" fmla="*/ 485252 w 2554471"/>
                <a:gd name="connsiteY124" fmla="*/ 2027656 h 2526906"/>
                <a:gd name="connsiteX125" fmla="*/ 490583 w 2554471"/>
                <a:gd name="connsiteY125" fmla="*/ 2036988 h 2526906"/>
                <a:gd name="connsiteX126" fmla="*/ 465254 w 2554471"/>
                <a:gd name="connsiteY126" fmla="*/ 2090312 h 2526906"/>
                <a:gd name="connsiteX127" fmla="*/ 393265 w 2554471"/>
                <a:gd name="connsiteY127" fmla="*/ 2092312 h 2526906"/>
                <a:gd name="connsiteX128" fmla="*/ 355939 w 2554471"/>
                <a:gd name="connsiteY128" fmla="*/ 2067650 h 2526906"/>
                <a:gd name="connsiteX129" fmla="*/ 325942 w 2554471"/>
                <a:gd name="connsiteY129" fmla="*/ 2014990 h 2526906"/>
                <a:gd name="connsiteX130" fmla="*/ 336608 w 2554471"/>
                <a:gd name="connsiteY130" fmla="*/ 1962332 h 2526906"/>
                <a:gd name="connsiteX131" fmla="*/ 361604 w 2554471"/>
                <a:gd name="connsiteY131" fmla="*/ 1952750 h 2526906"/>
                <a:gd name="connsiteX132" fmla="*/ 662220 w 2554471"/>
                <a:gd name="connsiteY132" fmla="*/ 1908423 h 2526906"/>
                <a:gd name="connsiteX133" fmla="*/ 691216 w 2554471"/>
                <a:gd name="connsiteY133" fmla="*/ 1939002 h 2526906"/>
                <a:gd name="connsiteX134" fmla="*/ 765868 w 2554471"/>
                <a:gd name="connsiteY134" fmla="*/ 2003658 h 2526906"/>
                <a:gd name="connsiteX135" fmla="*/ 773867 w 2554471"/>
                <a:gd name="connsiteY135" fmla="*/ 2021656 h 2526906"/>
                <a:gd name="connsiteX136" fmla="*/ 683883 w 2554471"/>
                <a:gd name="connsiteY136" fmla="*/ 2087645 h 2526906"/>
                <a:gd name="connsiteX137" fmla="*/ 651889 w 2554471"/>
                <a:gd name="connsiteY137" fmla="*/ 2078980 h 2526906"/>
                <a:gd name="connsiteX138" fmla="*/ 581234 w 2554471"/>
                <a:gd name="connsiteY138" fmla="*/ 1999658 h 2526906"/>
                <a:gd name="connsiteX139" fmla="*/ 591233 w 2554471"/>
                <a:gd name="connsiteY139" fmla="*/ 1947667 h 2526906"/>
                <a:gd name="connsiteX140" fmla="*/ 623227 w 2554471"/>
                <a:gd name="connsiteY140" fmla="*/ 1924338 h 2526906"/>
                <a:gd name="connsiteX141" fmla="*/ 662220 w 2554471"/>
                <a:gd name="connsiteY141" fmla="*/ 1908423 h 2526906"/>
                <a:gd name="connsiteX142" fmla="*/ 239292 w 2554471"/>
                <a:gd name="connsiteY142" fmla="*/ 1895674 h 2526906"/>
                <a:gd name="connsiteX143" fmla="*/ 298615 w 2554471"/>
                <a:gd name="connsiteY143" fmla="*/ 1948334 h 2526906"/>
                <a:gd name="connsiteX144" fmla="*/ 281286 w 2554471"/>
                <a:gd name="connsiteY144" fmla="*/ 2002991 h 2526906"/>
                <a:gd name="connsiteX145" fmla="*/ 224629 w 2554471"/>
                <a:gd name="connsiteY145" fmla="*/ 2062314 h 2526906"/>
                <a:gd name="connsiteX146" fmla="*/ 159306 w 2554471"/>
                <a:gd name="connsiteY146" fmla="*/ 2103642 h 2526906"/>
                <a:gd name="connsiteX147" fmla="*/ 133975 w 2554471"/>
                <a:gd name="connsiteY147" fmla="*/ 2061648 h 2526906"/>
                <a:gd name="connsiteX148" fmla="*/ 147974 w 2554471"/>
                <a:gd name="connsiteY148" fmla="*/ 2005657 h 2526906"/>
                <a:gd name="connsiteX149" fmla="*/ 175302 w 2554471"/>
                <a:gd name="connsiteY149" fmla="*/ 2000991 h 2526906"/>
                <a:gd name="connsiteX150" fmla="*/ 199298 w 2554471"/>
                <a:gd name="connsiteY150" fmla="*/ 2036319 h 2526906"/>
                <a:gd name="connsiteX151" fmla="*/ 217963 w 2554471"/>
                <a:gd name="connsiteY151" fmla="*/ 2047651 h 2526906"/>
                <a:gd name="connsiteX152" fmla="*/ 215963 w 2554471"/>
                <a:gd name="connsiteY152" fmla="*/ 2025653 h 2526906"/>
                <a:gd name="connsiteX153" fmla="*/ 194634 w 2554471"/>
                <a:gd name="connsiteY153" fmla="*/ 1999658 h 2526906"/>
                <a:gd name="connsiteX154" fmla="*/ 179969 w 2554471"/>
                <a:gd name="connsiteY154" fmla="*/ 1941001 h 2526906"/>
                <a:gd name="connsiteX155" fmla="*/ 239292 w 2554471"/>
                <a:gd name="connsiteY155" fmla="*/ 1895674 h 2526906"/>
                <a:gd name="connsiteX156" fmla="*/ 955838 w 2554471"/>
                <a:gd name="connsiteY156" fmla="*/ 1884345 h 2526906"/>
                <a:gd name="connsiteX157" fmla="*/ 1007829 w 2554471"/>
                <a:gd name="connsiteY157" fmla="*/ 1912342 h 2526906"/>
                <a:gd name="connsiteX158" fmla="*/ 999832 w 2554471"/>
                <a:gd name="connsiteY158" fmla="*/ 1924339 h 2526906"/>
                <a:gd name="connsiteX159" fmla="*/ 922510 w 2554471"/>
                <a:gd name="connsiteY159" fmla="*/ 1972998 h 2526906"/>
                <a:gd name="connsiteX160" fmla="*/ 897181 w 2554471"/>
                <a:gd name="connsiteY160" fmla="*/ 1968998 h 2526906"/>
                <a:gd name="connsiteX161" fmla="*/ 893848 w 2554471"/>
                <a:gd name="connsiteY161" fmla="*/ 1946336 h 2526906"/>
                <a:gd name="connsiteX162" fmla="*/ 955838 w 2554471"/>
                <a:gd name="connsiteY162" fmla="*/ 1884345 h 2526906"/>
                <a:gd name="connsiteX163" fmla="*/ 477919 w 2554471"/>
                <a:gd name="connsiteY163" fmla="*/ 1839018 h 2526906"/>
                <a:gd name="connsiteX164" fmla="*/ 492584 w 2554471"/>
                <a:gd name="connsiteY164" fmla="*/ 1850350 h 2526906"/>
                <a:gd name="connsiteX165" fmla="*/ 556573 w 2554471"/>
                <a:gd name="connsiteY165" fmla="*/ 1917006 h 2526906"/>
                <a:gd name="connsiteX166" fmla="*/ 572570 w 2554471"/>
                <a:gd name="connsiteY166" fmla="*/ 1943667 h 2526906"/>
                <a:gd name="connsiteX167" fmla="*/ 541242 w 2554471"/>
                <a:gd name="connsiteY167" fmla="*/ 1983661 h 2526906"/>
                <a:gd name="connsiteX168" fmla="*/ 515913 w 2554471"/>
                <a:gd name="connsiteY168" fmla="*/ 1992324 h 2526906"/>
                <a:gd name="connsiteX169" fmla="*/ 444591 w 2554471"/>
                <a:gd name="connsiteY169" fmla="*/ 1984992 h 2526906"/>
                <a:gd name="connsiteX170" fmla="*/ 402599 w 2554471"/>
                <a:gd name="connsiteY170" fmla="*/ 1944334 h 2526906"/>
                <a:gd name="connsiteX171" fmla="*/ 390600 w 2554471"/>
                <a:gd name="connsiteY171" fmla="*/ 1914339 h 2526906"/>
                <a:gd name="connsiteX172" fmla="*/ 477919 w 2554471"/>
                <a:gd name="connsiteY172" fmla="*/ 1839018 h 2526906"/>
                <a:gd name="connsiteX173" fmla="*/ 778284 w 2554471"/>
                <a:gd name="connsiteY173" fmla="*/ 1801191 h 2526906"/>
                <a:gd name="connsiteX174" fmla="*/ 800530 w 2554471"/>
                <a:gd name="connsiteY174" fmla="*/ 1820356 h 2526906"/>
                <a:gd name="connsiteX175" fmla="*/ 869853 w 2554471"/>
                <a:gd name="connsiteY175" fmla="*/ 1883012 h 2526906"/>
                <a:gd name="connsiteX176" fmla="*/ 884518 w 2554471"/>
                <a:gd name="connsiteY176" fmla="*/ 1936335 h 2526906"/>
                <a:gd name="connsiteX177" fmla="*/ 813196 w 2554471"/>
                <a:gd name="connsiteY177" fmla="*/ 1998991 h 2526906"/>
                <a:gd name="connsiteX178" fmla="*/ 778535 w 2554471"/>
                <a:gd name="connsiteY178" fmla="*/ 1986994 h 2526906"/>
                <a:gd name="connsiteX179" fmla="*/ 705879 w 2554471"/>
                <a:gd name="connsiteY179" fmla="*/ 1923005 h 2526906"/>
                <a:gd name="connsiteX180" fmla="*/ 720544 w 2554471"/>
                <a:gd name="connsiteY180" fmla="*/ 1823022 h 2526906"/>
                <a:gd name="connsiteX181" fmla="*/ 752539 w 2554471"/>
                <a:gd name="connsiteY181" fmla="*/ 1805024 h 2526906"/>
                <a:gd name="connsiteX182" fmla="*/ 778284 w 2554471"/>
                <a:gd name="connsiteY182" fmla="*/ 1801191 h 2526906"/>
                <a:gd name="connsiteX183" fmla="*/ 335944 w 2554471"/>
                <a:gd name="connsiteY183" fmla="*/ 1783695 h 2526906"/>
                <a:gd name="connsiteX184" fmla="*/ 405267 w 2554471"/>
                <a:gd name="connsiteY184" fmla="*/ 1846350 h 2526906"/>
                <a:gd name="connsiteX185" fmla="*/ 381936 w 2554471"/>
                <a:gd name="connsiteY185" fmla="*/ 1881011 h 2526906"/>
                <a:gd name="connsiteX186" fmla="*/ 343942 w 2554471"/>
                <a:gd name="connsiteY186" fmla="*/ 1931003 h 2526906"/>
                <a:gd name="connsiteX187" fmla="*/ 307280 w 2554471"/>
                <a:gd name="connsiteY187" fmla="*/ 1926337 h 2526906"/>
                <a:gd name="connsiteX188" fmla="*/ 287284 w 2554471"/>
                <a:gd name="connsiteY188" fmla="*/ 1899009 h 2526906"/>
                <a:gd name="connsiteX189" fmla="*/ 327279 w 2554471"/>
                <a:gd name="connsiteY189" fmla="*/ 1785028 h 2526906"/>
                <a:gd name="connsiteX190" fmla="*/ 335944 w 2554471"/>
                <a:gd name="connsiteY190" fmla="*/ 1783695 h 2526906"/>
                <a:gd name="connsiteX191" fmla="*/ 229961 w 2554471"/>
                <a:gd name="connsiteY191" fmla="*/ 1777696 h 2526906"/>
                <a:gd name="connsiteX192" fmla="*/ 255291 w 2554471"/>
                <a:gd name="connsiteY192" fmla="*/ 1806358 h 2526906"/>
                <a:gd name="connsiteX193" fmla="*/ 215965 w 2554471"/>
                <a:gd name="connsiteY193" fmla="*/ 1879681 h 2526906"/>
                <a:gd name="connsiteX194" fmla="*/ 189300 w 2554471"/>
                <a:gd name="connsiteY194" fmla="*/ 1876348 h 2526906"/>
                <a:gd name="connsiteX195" fmla="*/ 193966 w 2554471"/>
                <a:gd name="connsiteY195" fmla="*/ 1824356 h 2526906"/>
                <a:gd name="connsiteX196" fmla="*/ 229961 w 2554471"/>
                <a:gd name="connsiteY196" fmla="*/ 1777696 h 2526906"/>
                <a:gd name="connsiteX197" fmla="*/ 1351769 w 2554471"/>
                <a:gd name="connsiteY197" fmla="*/ 1729705 h 2526906"/>
                <a:gd name="connsiteX198" fmla="*/ 1286447 w 2554471"/>
                <a:gd name="connsiteY198" fmla="*/ 1782365 h 2526906"/>
                <a:gd name="connsiteX199" fmla="*/ 1351769 w 2554471"/>
                <a:gd name="connsiteY199" fmla="*/ 1729705 h 2526906"/>
                <a:gd name="connsiteX200" fmla="*/ 582815 w 2554471"/>
                <a:gd name="connsiteY200" fmla="*/ 1728285 h 2526906"/>
                <a:gd name="connsiteX201" fmla="*/ 629224 w 2554471"/>
                <a:gd name="connsiteY201" fmla="*/ 1755031 h 2526906"/>
                <a:gd name="connsiteX202" fmla="*/ 688548 w 2554471"/>
                <a:gd name="connsiteY202" fmla="*/ 1801691 h 2526906"/>
                <a:gd name="connsiteX203" fmla="*/ 691213 w 2554471"/>
                <a:gd name="connsiteY203" fmla="*/ 1823687 h 2526906"/>
                <a:gd name="connsiteX204" fmla="*/ 669884 w 2554471"/>
                <a:gd name="connsiteY204" fmla="*/ 1856348 h 2526906"/>
                <a:gd name="connsiteX205" fmla="*/ 596563 w 2554471"/>
                <a:gd name="connsiteY205" fmla="*/ 1906341 h 2526906"/>
                <a:gd name="connsiteX206" fmla="*/ 550572 w 2554471"/>
                <a:gd name="connsiteY206" fmla="*/ 1885010 h 2526906"/>
                <a:gd name="connsiteX207" fmla="*/ 521244 w 2554471"/>
                <a:gd name="connsiteY207" fmla="*/ 1849684 h 2526906"/>
                <a:gd name="connsiteX208" fmla="*/ 531907 w 2554471"/>
                <a:gd name="connsiteY208" fmla="*/ 1753031 h 2526906"/>
                <a:gd name="connsiteX209" fmla="*/ 582815 w 2554471"/>
                <a:gd name="connsiteY209" fmla="*/ 1728285 h 2526906"/>
                <a:gd name="connsiteX210" fmla="*/ 869186 w 2554471"/>
                <a:gd name="connsiteY210" fmla="*/ 1707707 h 2526906"/>
                <a:gd name="connsiteX211" fmla="*/ 910511 w 2554471"/>
                <a:gd name="connsiteY211" fmla="*/ 1741701 h 2526906"/>
                <a:gd name="connsiteX212" fmla="*/ 961836 w 2554471"/>
                <a:gd name="connsiteY212" fmla="*/ 1783694 h 2526906"/>
                <a:gd name="connsiteX213" fmla="*/ 1047154 w 2554471"/>
                <a:gd name="connsiteY213" fmla="*/ 1799693 h 2526906"/>
                <a:gd name="connsiteX214" fmla="*/ 1108477 w 2554471"/>
                <a:gd name="connsiteY214" fmla="*/ 1815689 h 2526906"/>
                <a:gd name="connsiteX215" fmla="*/ 1156469 w 2554471"/>
                <a:gd name="connsiteY215" fmla="*/ 1848350 h 2526906"/>
                <a:gd name="connsiteX216" fmla="*/ 1046488 w 2554471"/>
                <a:gd name="connsiteY216" fmla="*/ 1898342 h 2526906"/>
                <a:gd name="connsiteX217" fmla="*/ 985832 w 2554471"/>
                <a:gd name="connsiteY217" fmla="*/ 1869679 h 2526906"/>
                <a:gd name="connsiteX218" fmla="*/ 987831 w 2554471"/>
                <a:gd name="connsiteY218" fmla="*/ 1837020 h 2526906"/>
                <a:gd name="connsiteX219" fmla="*/ 988498 w 2554471"/>
                <a:gd name="connsiteY219" fmla="*/ 1815689 h 2526906"/>
                <a:gd name="connsiteX220" fmla="*/ 970502 w 2554471"/>
                <a:gd name="connsiteY220" fmla="*/ 1835687 h 2526906"/>
                <a:gd name="connsiteX221" fmla="*/ 871852 w 2554471"/>
                <a:gd name="connsiteY221" fmla="*/ 1861682 h 2526906"/>
                <a:gd name="connsiteX222" fmla="*/ 811861 w 2554471"/>
                <a:gd name="connsiteY222" fmla="*/ 1809690 h 2526906"/>
                <a:gd name="connsiteX223" fmla="*/ 801198 w 2554471"/>
                <a:gd name="connsiteY223" fmla="*/ 1751700 h 2526906"/>
                <a:gd name="connsiteX224" fmla="*/ 869186 w 2554471"/>
                <a:gd name="connsiteY224" fmla="*/ 1707707 h 2526906"/>
                <a:gd name="connsiteX225" fmla="*/ 1173134 w 2554471"/>
                <a:gd name="connsiteY225" fmla="*/ 1688961 h 2526906"/>
                <a:gd name="connsiteX226" fmla="*/ 1186465 w 2554471"/>
                <a:gd name="connsiteY226" fmla="*/ 1699044 h 2526906"/>
                <a:gd name="connsiteX227" fmla="*/ 1239125 w 2554471"/>
                <a:gd name="connsiteY227" fmla="*/ 1737703 h 2526906"/>
                <a:gd name="connsiteX228" fmla="*/ 1248455 w 2554471"/>
                <a:gd name="connsiteY228" fmla="*/ 1795029 h 2526906"/>
                <a:gd name="connsiteX229" fmla="*/ 1191131 w 2554471"/>
                <a:gd name="connsiteY229" fmla="*/ 1831690 h 2526906"/>
                <a:gd name="connsiteX230" fmla="*/ 1098480 w 2554471"/>
                <a:gd name="connsiteY230" fmla="*/ 1772364 h 2526906"/>
                <a:gd name="connsiteX231" fmla="*/ 1095147 w 2554471"/>
                <a:gd name="connsiteY231" fmla="*/ 1761034 h 2526906"/>
                <a:gd name="connsiteX232" fmla="*/ 1153804 w 2554471"/>
                <a:gd name="connsiteY232" fmla="*/ 1690378 h 2526906"/>
                <a:gd name="connsiteX233" fmla="*/ 1173134 w 2554471"/>
                <a:gd name="connsiteY233" fmla="*/ 1688961 h 2526906"/>
                <a:gd name="connsiteX234" fmla="*/ 771204 w 2554471"/>
                <a:gd name="connsiteY234" fmla="*/ 1673716 h 2526906"/>
                <a:gd name="connsiteX235" fmla="*/ 771870 w 2554471"/>
                <a:gd name="connsiteY235" fmla="*/ 1679713 h 2526906"/>
                <a:gd name="connsiteX236" fmla="*/ 771944 w 2554471"/>
                <a:gd name="connsiteY236" fmla="*/ 1679777 h 2526906"/>
                <a:gd name="connsiteX237" fmla="*/ 771869 w 2554471"/>
                <a:gd name="connsiteY237" fmla="*/ 1675713 h 2526906"/>
                <a:gd name="connsiteX238" fmla="*/ 774828 w 2554471"/>
                <a:gd name="connsiteY238" fmla="*/ 1674924 h 2526906"/>
                <a:gd name="connsiteX239" fmla="*/ 298700 w 2554471"/>
                <a:gd name="connsiteY239" fmla="*/ 1656632 h 2526906"/>
                <a:gd name="connsiteX240" fmla="*/ 316615 w 2554471"/>
                <a:gd name="connsiteY240" fmla="*/ 1660381 h 2526906"/>
                <a:gd name="connsiteX241" fmla="*/ 348610 w 2554471"/>
                <a:gd name="connsiteY241" fmla="*/ 1707041 h 2526906"/>
                <a:gd name="connsiteX242" fmla="*/ 280620 w 2554471"/>
                <a:gd name="connsiteY242" fmla="*/ 1784362 h 2526906"/>
                <a:gd name="connsiteX243" fmla="*/ 245292 w 2554471"/>
                <a:gd name="connsiteY243" fmla="*/ 1739035 h 2526906"/>
                <a:gd name="connsiteX244" fmla="*/ 283287 w 2554471"/>
                <a:gd name="connsiteY244" fmla="*/ 1666380 h 2526906"/>
                <a:gd name="connsiteX245" fmla="*/ 298700 w 2554471"/>
                <a:gd name="connsiteY245" fmla="*/ 1656632 h 2526906"/>
                <a:gd name="connsiteX246" fmla="*/ 1075151 w 2554471"/>
                <a:gd name="connsiteY246" fmla="*/ 1654385 h 2526906"/>
                <a:gd name="connsiteX247" fmla="*/ 1075151 w 2554471"/>
                <a:gd name="connsiteY247" fmla="*/ 1654502 h 2526906"/>
                <a:gd name="connsiteX248" fmla="*/ 1075192 w 2554471"/>
                <a:gd name="connsiteY248" fmla="*/ 1654427 h 2526906"/>
                <a:gd name="connsiteX249" fmla="*/ 1040881 w 2554471"/>
                <a:gd name="connsiteY249" fmla="*/ 1623903 h 2526906"/>
                <a:gd name="connsiteX250" fmla="*/ 1038617 w 2554471"/>
                <a:gd name="connsiteY250" fmla="*/ 1624199 h 2526906"/>
                <a:gd name="connsiteX251" fmla="*/ 1038657 w 2554471"/>
                <a:gd name="connsiteY251" fmla="*/ 1624256 h 2526906"/>
                <a:gd name="connsiteX252" fmla="*/ 1483496 w 2554471"/>
                <a:gd name="connsiteY252" fmla="*/ 1612223 h 2526906"/>
                <a:gd name="connsiteX253" fmla="*/ 1527740 w 2554471"/>
                <a:gd name="connsiteY253" fmla="*/ 1635053 h 2526906"/>
                <a:gd name="connsiteX254" fmla="*/ 1468416 w 2554471"/>
                <a:gd name="connsiteY254" fmla="*/ 1683713 h 2526906"/>
                <a:gd name="connsiteX255" fmla="*/ 1415092 w 2554471"/>
                <a:gd name="connsiteY255" fmla="*/ 1712375 h 2526906"/>
                <a:gd name="connsiteX256" fmla="*/ 1374432 w 2554471"/>
                <a:gd name="connsiteY256" fmla="*/ 1712375 h 2526906"/>
                <a:gd name="connsiteX257" fmla="*/ 1389097 w 2554471"/>
                <a:gd name="connsiteY257" fmla="*/ 1677047 h 2526906"/>
                <a:gd name="connsiteX258" fmla="*/ 1433755 w 2554471"/>
                <a:gd name="connsiteY258" fmla="*/ 1624389 h 2526906"/>
                <a:gd name="connsiteX259" fmla="*/ 1483496 w 2554471"/>
                <a:gd name="connsiteY259" fmla="*/ 1612223 h 2526906"/>
                <a:gd name="connsiteX260" fmla="*/ 1029878 w 2554471"/>
                <a:gd name="connsiteY260" fmla="*/ 1609661 h 2526906"/>
                <a:gd name="connsiteX261" fmla="*/ 1033659 w 2554471"/>
                <a:gd name="connsiteY261" fmla="*/ 1611142 h 2526906"/>
                <a:gd name="connsiteX262" fmla="*/ 1033971 w 2554471"/>
                <a:gd name="connsiteY262" fmla="*/ 1612041 h 2526906"/>
                <a:gd name="connsiteX263" fmla="*/ 1033656 w 2554471"/>
                <a:gd name="connsiteY263" fmla="*/ 1610976 h 2526906"/>
                <a:gd name="connsiteX264" fmla="*/ 1295780 w 2554471"/>
                <a:gd name="connsiteY264" fmla="*/ 1577730 h 2526906"/>
                <a:gd name="connsiteX265" fmla="*/ 1373099 w 2554471"/>
                <a:gd name="connsiteY265" fmla="*/ 1611724 h 2526906"/>
                <a:gd name="connsiteX266" fmla="*/ 1371765 w 2554471"/>
                <a:gd name="connsiteY266" fmla="*/ 1665049 h 2526906"/>
                <a:gd name="connsiteX267" fmla="*/ 1287114 w 2554471"/>
                <a:gd name="connsiteY267" fmla="*/ 1731704 h 2526906"/>
                <a:gd name="connsiteX268" fmla="*/ 1195130 w 2554471"/>
                <a:gd name="connsiteY268" fmla="*/ 1682378 h 2526906"/>
                <a:gd name="connsiteX269" fmla="*/ 1189131 w 2554471"/>
                <a:gd name="connsiteY269" fmla="*/ 1668382 h 2526906"/>
                <a:gd name="connsiteX270" fmla="*/ 1219126 w 2554471"/>
                <a:gd name="connsiteY270" fmla="*/ 1601727 h 2526906"/>
                <a:gd name="connsiteX271" fmla="*/ 1249120 w 2554471"/>
                <a:gd name="connsiteY271" fmla="*/ 1590395 h 2526906"/>
                <a:gd name="connsiteX272" fmla="*/ 1295780 w 2554471"/>
                <a:gd name="connsiteY272" fmla="*/ 1577730 h 2526906"/>
                <a:gd name="connsiteX273" fmla="*/ 526565 w 2554471"/>
                <a:gd name="connsiteY273" fmla="*/ 1569783 h 2526906"/>
                <a:gd name="connsiteX274" fmla="*/ 561902 w 2554471"/>
                <a:gd name="connsiteY274" fmla="*/ 1597059 h 2526906"/>
                <a:gd name="connsiteX275" fmla="*/ 579234 w 2554471"/>
                <a:gd name="connsiteY275" fmla="*/ 1619057 h 2526906"/>
                <a:gd name="connsiteX276" fmla="*/ 554572 w 2554471"/>
                <a:gd name="connsiteY276" fmla="*/ 1711707 h 2526906"/>
                <a:gd name="connsiteX277" fmla="*/ 490583 w 2554471"/>
                <a:gd name="connsiteY277" fmla="*/ 1787028 h 2526906"/>
                <a:gd name="connsiteX278" fmla="*/ 416594 w 2554471"/>
                <a:gd name="connsiteY278" fmla="*/ 1833685 h 2526906"/>
                <a:gd name="connsiteX279" fmla="*/ 398596 w 2554471"/>
                <a:gd name="connsiteY279" fmla="*/ 1825020 h 2526906"/>
                <a:gd name="connsiteX280" fmla="*/ 375934 w 2554471"/>
                <a:gd name="connsiteY280" fmla="*/ 1795692 h 2526906"/>
                <a:gd name="connsiteX281" fmla="*/ 415928 w 2554471"/>
                <a:gd name="connsiteY281" fmla="*/ 1686379 h 2526906"/>
                <a:gd name="connsiteX282" fmla="*/ 456588 w 2554471"/>
                <a:gd name="connsiteY282" fmla="*/ 1700375 h 2526906"/>
                <a:gd name="connsiteX283" fmla="*/ 498580 w 2554471"/>
                <a:gd name="connsiteY283" fmla="*/ 1751701 h 2526906"/>
                <a:gd name="connsiteX284" fmla="*/ 477917 w 2554471"/>
                <a:gd name="connsiteY284" fmla="*/ 1691709 h 2526906"/>
                <a:gd name="connsiteX285" fmla="*/ 446589 w 2554471"/>
                <a:gd name="connsiteY285" fmla="*/ 1637053 h 2526906"/>
                <a:gd name="connsiteX286" fmla="*/ 510578 w 2554471"/>
                <a:gd name="connsiteY286" fmla="*/ 1571731 h 2526906"/>
                <a:gd name="connsiteX287" fmla="*/ 526565 w 2554471"/>
                <a:gd name="connsiteY287" fmla="*/ 1569783 h 2526906"/>
                <a:gd name="connsiteX288" fmla="*/ 401267 w 2554471"/>
                <a:gd name="connsiteY288" fmla="*/ 1545068 h 2526906"/>
                <a:gd name="connsiteX289" fmla="*/ 434595 w 2554471"/>
                <a:gd name="connsiteY289" fmla="*/ 1588396 h 2526906"/>
                <a:gd name="connsiteX290" fmla="*/ 377271 w 2554471"/>
                <a:gd name="connsiteY290" fmla="*/ 1679048 h 2526906"/>
                <a:gd name="connsiteX291" fmla="*/ 350609 w 2554471"/>
                <a:gd name="connsiteY291" fmla="*/ 1671051 h 2526906"/>
                <a:gd name="connsiteX292" fmla="*/ 336610 w 2554471"/>
                <a:gd name="connsiteY292" fmla="*/ 1593728 h 2526906"/>
                <a:gd name="connsiteX293" fmla="*/ 401267 w 2554471"/>
                <a:gd name="connsiteY293" fmla="*/ 1545068 h 2526906"/>
                <a:gd name="connsiteX294" fmla="*/ 1545069 w 2554471"/>
                <a:gd name="connsiteY294" fmla="*/ 1523823 h 2526906"/>
                <a:gd name="connsiteX295" fmla="*/ 1574398 w 2554471"/>
                <a:gd name="connsiteY295" fmla="*/ 1529739 h 2526906"/>
                <a:gd name="connsiteX296" fmla="*/ 1597727 w 2554471"/>
                <a:gd name="connsiteY296" fmla="*/ 1543738 h 2526906"/>
                <a:gd name="connsiteX297" fmla="*/ 1620389 w 2554471"/>
                <a:gd name="connsiteY297" fmla="*/ 1558401 h 2526906"/>
                <a:gd name="connsiteX298" fmla="*/ 1595060 w 2554471"/>
                <a:gd name="connsiteY298" fmla="*/ 1586397 h 2526906"/>
                <a:gd name="connsiteX299" fmla="*/ 1491744 w 2554471"/>
                <a:gd name="connsiteY299" fmla="*/ 1587730 h 2526906"/>
                <a:gd name="connsiteX300" fmla="*/ 1521739 w 2554471"/>
                <a:gd name="connsiteY300" fmla="*/ 1542405 h 2526906"/>
                <a:gd name="connsiteX301" fmla="*/ 1545069 w 2554471"/>
                <a:gd name="connsiteY301" fmla="*/ 1523823 h 2526906"/>
                <a:gd name="connsiteX302" fmla="*/ 790449 w 2554471"/>
                <a:gd name="connsiteY302" fmla="*/ 1509825 h 2526906"/>
                <a:gd name="connsiteX303" fmla="*/ 832527 w 2554471"/>
                <a:gd name="connsiteY303" fmla="*/ 1526406 h 2526906"/>
                <a:gd name="connsiteX304" fmla="*/ 907180 w 2554471"/>
                <a:gd name="connsiteY304" fmla="*/ 1594395 h 2526906"/>
                <a:gd name="connsiteX305" fmla="*/ 907846 w 2554471"/>
                <a:gd name="connsiteY305" fmla="*/ 1613059 h 2526906"/>
                <a:gd name="connsiteX306" fmla="*/ 878518 w 2554471"/>
                <a:gd name="connsiteY306" fmla="*/ 1648385 h 2526906"/>
                <a:gd name="connsiteX307" fmla="*/ 781201 w 2554471"/>
                <a:gd name="connsiteY307" fmla="*/ 1677049 h 2526906"/>
                <a:gd name="connsiteX308" fmla="*/ 778913 w 2554471"/>
                <a:gd name="connsiteY308" fmla="*/ 1676286 h 2526906"/>
                <a:gd name="connsiteX309" fmla="*/ 781871 w 2554471"/>
                <a:gd name="connsiteY309" fmla="*/ 1679047 h 2526906"/>
                <a:gd name="connsiteX310" fmla="*/ 776537 w 2554471"/>
                <a:gd name="connsiteY310" fmla="*/ 1683714 h 2526906"/>
                <a:gd name="connsiteX311" fmla="*/ 776528 w 2554471"/>
                <a:gd name="connsiteY311" fmla="*/ 1683708 h 2526906"/>
                <a:gd name="connsiteX312" fmla="*/ 776534 w 2554471"/>
                <a:gd name="connsiteY312" fmla="*/ 1683713 h 2526906"/>
                <a:gd name="connsiteX313" fmla="*/ 768537 w 2554471"/>
                <a:gd name="connsiteY313" fmla="*/ 1756368 h 2526906"/>
                <a:gd name="connsiteX314" fmla="*/ 713878 w 2554471"/>
                <a:gd name="connsiteY314" fmla="*/ 1789029 h 2526906"/>
                <a:gd name="connsiteX315" fmla="*/ 688550 w 2554471"/>
                <a:gd name="connsiteY315" fmla="*/ 1778363 h 2526906"/>
                <a:gd name="connsiteX316" fmla="*/ 632559 w 2554471"/>
                <a:gd name="connsiteY316" fmla="*/ 1731039 h 2526906"/>
                <a:gd name="connsiteX317" fmla="*/ 609895 w 2554471"/>
                <a:gd name="connsiteY317" fmla="*/ 1673049 h 2526906"/>
                <a:gd name="connsiteX318" fmla="*/ 685217 w 2554471"/>
                <a:gd name="connsiteY318" fmla="*/ 1623056 h 2526906"/>
                <a:gd name="connsiteX319" fmla="*/ 734543 w 2554471"/>
                <a:gd name="connsiteY319" fmla="*/ 1647718 h 2526906"/>
                <a:gd name="connsiteX320" fmla="*/ 723877 w 2554471"/>
                <a:gd name="connsiteY320" fmla="*/ 1614390 h 2526906"/>
                <a:gd name="connsiteX321" fmla="*/ 739874 w 2554471"/>
                <a:gd name="connsiteY321" fmla="*/ 1535738 h 2526906"/>
                <a:gd name="connsiteX322" fmla="*/ 790449 w 2554471"/>
                <a:gd name="connsiteY322" fmla="*/ 1509825 h 2526906"/>
                <a:gd name="connsiteX323" fmla="*/ 1088481 w 2554471"/>
                <a:gd name="connsiteY323" fmla="*/ 1502410 h 2526906"/>
                <a:gd name="connsiteX324" fmla="*/ 1105143 w 2554471"/>
                <a:gd name="connsiteY324" fmla="*/ 1507743 h 2526906"/>
                <a:gd name="connsiteX325" fmla="*/ 1189795 w 2554471"/>
                <a:gd name="connsiteY325" fmla="*/ 1577065 h 2526906"/>
                <a:gd name="connsiteX326" fmla="*/ 1197794 w 2554471"/>
                <a:gd name="connsiteY326" fmla="*/ 1608394 h 2526906"/>
                <a:gd name="connsiteX327" fmla="*/ 1085148 w 2554471"/>
                <a:gd name="connsiteY327" fmla="*/ 1655718 h 2526906"/>
                <a:gd name="connsiteX328" fmla="*/ 1079732 w 2554471"/>
                <a:gd name="connsiteY328" fmla="*/ 1651719 h 2526906"/>
                <a:gd name="connsiteX329" fmla="*/ 1076732 w 2554471"/>
                <a:gd name="connsiteY329" fmla="*/ 1653747 h 2526906"/>
                <a:gd name="connsiteX330" fmla="*/ 1075818 w 2554471"/>
                <a:gd name="connsiteY330" fmla="*/ 1655052 h 2526906"/>
                <a:gd name="connsiteX331" fmla="*/ 1075408 w 2554471"/>
                <a:gd name="connsiteY331" fmla="*/ 1654642 h 2526906"/>
                <a:gd name="connsiteX332" fmla="*/ 1075151 w 2554471"/>
                <a:gd name="connsiteY332" fmla="*/ 1654816 h 2526906"/>
                <a:gd name="connsiteX333" fmla="*/ 1075151 w 2554471"/>
                <a:gd name="connsiteY333" fmla="*/ 1655051 h 2526906"/>
                <a:gd name="connsiteX334" fmla="*/ 1043156 w 2554471"/>
                <a:gd name="connsiteY334" fmla="*/ 1776363 h 2526906"/>
                <a:gd name="connsiteX335" fmla="*/ 983833 w 2554471"/>
                <a:gd name="connsiteY335" fmla="*/ 1774365 h 2526906"/>
                <a:gd name="connsiteX336" fmla="*/ 913177 w 2554471"/>
                <a:gd name="connsiteY336" fmla="*/ 1721706 h 2526906"/>
                <a:gd name="connsiteX337" fmla="*/ 912511 w 2554471"/>
                <a:gd name="connsiteY337" fmla="*/ 1653051 h 2526906"/>
                <a:gd name="connsiteX338" fmla="*/ 942506 w 2554471"/>
                <a:gd name="connsiteY338" fmla="*/ 1623056 h 2526906"/>
                <a:gd name="connsiteX339" fmla="*/ 990311 w 2554471"/>
                <a:gd name="connsiteY339" fmla="*/ 1597561 h 2526906"/>
                <a:gd name="connsiteX340" fmla="*/ 1010495 w 2554471"/>
                <a:gd name="connsiteY340" fmla="*/ 1606393 h 2526906"/>
                <a:gd name="connsiteX341" fmla="*/ 1015745 w 2554471"/>
                <a:gd name="connsiteY341" fmla="*/ 1608477 h 2526906"/>
                <a:gd name="connsiteX342" fmla="*/ 1020048 w 2554471"/>
                <a:gd name="connsiteY342" fmla="*/ 1605381 h 2526906"/>
                <a:gd name="connsiteX343" fmla="*/ 1005577 w 2554471"/>
                <a:gd name="connsiteY343" fmla="*/ 1572399 h 2526906"/>
                <a:gd name="connsiteX344" fmla="*/ 1015159 w 2554471"/>
                <a:gd name="connsiteY344" fmla="*/ 1536405 h 2526906"/>
                <a:gd name="connsiteX345" fmla="*/ 1088481 w 2554471"/>
                <a:gd name="connsiteY345" fmla="*/ 1502410 h 2526906"/>
                <a:gd name="connsiteX346" fmla="*/ 1383775 w 2554471"/>
                <a:gd name="connsiteY346" fmla="*/ 1473196 h 2526906"/>
                <a:gd name="connsiteX347" fmla="*/ 1450421 w 2554471"/>
                <a:gd name="connsiteY347" fmla="*/ 1504410 h 2526906"/>
                <a:gd name="connsiteX348" fmla="*/ 1489081 w 2554471"/>
                <a:gd name="connsiteY348" fmla="*/ 1521740 h 2526906"/>
                <a:gd name="connsiteX349" fmla="*/ 1500412 w 2554471"/>
                <a:gd name="connsiteY349" fmla="*/ 1534405 h 2526906"/>
                <a:gd name="connsiteX350" fmla="*/ 1438422 w 2554471"/>
                <a:gd name="connsiteY350" fmla="*/ 1598394 h 2526906"/>
                <a:gd name="connsiteX351" fmla="*/ 1323108 w 2554471"/>
                <a:gd name="connsiteY351" fmla="*/ 1561734 h 2526906"/>
                <a:gd name="connsiteX352" fmla="*/ 1314442 w 2554471"/>
                <a:gd name="connsiteY352" fmla="*/ 1549735 h 2526906"/>
                <a:gd name="connsiteX353" fmla="*/ 1356436 w 2554471"/>
                <a:gd name="connsiteY353" fmla="*/ 1483079 h 2526906"/>
                <a:gd name="connsiteX354" fmla="*/ 1383775 w 2554471"/>
                <a:gd name="connsiteY354" fmla="*/ 1473196 h 2526906"/>
                <a:gd name="connsiteX355" fmla="*/ 643889 w 2554471"/>
                <a:gd name="connsiteY355" fmla="*/ 1445088 h 2526906"/>
                <a:gd name="connsiteX356" fmla="*/ 677216 w 2554471"/>
                <a:gd name="connsiteY356" fmla="*/ 1463084 h 2526906"/>
                <a:gd name="connsiteX357" fmla="*/ 709211 w 2554471"/>
                <a:gd name="connsiteY357" fmla="*/ 1528407 h 2526906"/>
                <a:gd name="connsiteX358" fmla="*/ 675217 w 2554471"/>
                <a:gd name="connsiteY358" fmla="*/ 1587730 h 2526906"/>
                <a:gd name="connsiteX359" fmla="*/ 623226 w 2554471"/>
                <a:gd name="connsiteY359" fmla="*/ 1624391 h 2526906"/>
                <a:gd name="connsiteX360" fmla="*/ 601895 w 2554471"/>
                <a:gd name="connsiteY360" fmla="*/ 1620391 h 2526906"/>
                <a:gd name="connsiteX361" fmla="*/ 575234 w 2554471"/>
                <a:gd name="connsiteY361" fmla="*/ 1587063 h 2526906"/>
                <a:gd name="connsiteX362" fmla="*/ 555238 w 2554471"/>
                <a:gd name="connsiteY362" fmla="*/ 1501078 h 2526906"/>
                <a:gd name="connsiteX363" fmla="*/ 643889 w 2554471"/>
                <a:gd name="connsiteY363" fmla="*/ 1445088 h 2526906"/>
                <a:gd name="connsiteX364" fmla="*/ 512997 w 2554471"/>
                <a:gd name="connsiteY364" fmla="*/ 1416174 h 2526906"/>
                <a:gd name="connsiteX365" fmla="*/ 528577 w 2554471"/>
                <a:gd name="connsiteY365" fmla="*/ 1429756 h 2526906"/>
                <a:gd name="connsiteX366" fmla="*/ 544575 w 2554471"/>
                <a:gd name="connsiteY366" fmla="*/ 1490412 h 2526906"/>
                <a:gd name="connsiteX367" fmla="*/ 526577 w 2554471"/>
                <a:gd name="connsiteY367" fmla="*/ 1521739 h 2526906"/>
                <a:gd name="connsiteX368" fmla="*/ 471254 w 2554471"/>
                <a:gd name="connsiteY368" fmla="*/ 1573729 h 2526906"/>
                <a:gd name="connsiteX369" fmla="*/ 455922 w 2554471"/>
                <a:gd name="connsiteY369" fmla="*/ 1569063 h 2526906"/>
                <a:gd name="connsiteX370" fmla="*/ 431927 w 2554471"/>
                <a:gd name="connsiteY370" fmla="*/ 1505741 h 2526906"/>
                <a:gd name="connsiteX371" fmla="*/ 489917 w 2554471"/>
                <a:gd name="connsiteY371" fmla="*/ 1417090 h 2526906"/>
                <a:gd name="connsiteX372" fmla="*/ 512997 w 2554471"/>
                <a:gd name="connsiteY372" fmla="*/ 1416174 h 2526906"/>
                <a:gd name="connsiteX373" fmla="*/ 1667716 w 2554471"/>
                <a:gd name="connsiteY373" fmla="*/ 1405092 h 2526906"/>
                <a:gd name="connsiteX374" fmla="*/ 1729706 w 2554471"/>
                <a:gd name="connsiteY374" fmla="*/ 1435088 h 2526906"/>
                <a:gd name="connsiteX375" fmla="*/ 1707710 w 2554471"/>
                <a:gd name="connsiteY375" fmla="*/ 1489747 h 2526906"/>
                <a:gd name="connsiteX376" fmla="*/ 1627055 w 2554471"/>
                <a:gd name="connsiteY376" fmla="*/ 1513077 h 2526906"/>
                <a:gd name="connsiteX377" fmla="*/ 1605726 w 2554471"/>
                <a:gd name="connsiteY377" fmla="*/ 1513077 h 2526906"/>
                <a:gd name="connsiteX378" fmla="*/ 1587730 w 2554471"/>
                <a:gd name="connsiteY378" fmla="*/ 1477082 h 2526906"/>
                <a:gd name="connsiteX379" fmla="*/ 1667716 w 2554471"/>
                <a:gd name="connsiteY379" fmla="*/ 1405092 h 2526906"/>
                <a:gd name="connsiteX380" fmla="*/ 917177 w 2554471"/>
                <a:gd name="connsiteY380" fmla="*/ 1395762 h 2526906"/>
                <a:gd name="connsiteX381" fmla="*/ 949839 w 2554471"/>
                <a:gd name="connsiteY381" fmla="*/ 1416425 h 2526906"/>
                <a:gd name="connsiteX382" fmla="*/ 989166 w 2554471"/>
                <a:gd name="connsiteY382" fmla="*/ 1458418 h 2526906"/>
                <a:gd name="connsiteX383" fmla="*/ 993832 w 2554471"/>
                <a:gd name="connsiteY383" fmla="*/ 1521075 h 2526906"/>
                <a:gd name="connsiteX384" fmla="*/ 980500 w 2554471"/>
                <a:gd name="connsiteY384" fmla="*/ 1537740 h 2526906"/>
                <a:gd name="connsiteX385" fmla="*/ 876517 w 2554471"/>
                <a:gd name="connsiteY385" fmla="*/ 1549737 h 2526906"/>
                <a:gd name="connsiteX386" fmla="*/ 829859 w 2554471"/>
                <a:gd name="connsiteY386" fmla="*/ 1497079 h 2526906"/>
                <a:gd name="connsiteX387" fmla="*/ 824526 w 2554471"/>
                <a:gd name="connsiteY387" fmla="*/ 1483081 h 2526906"/>
                <a:gd name="connsiteX388" fmla="*/ 917177 w 2554471"/>
                <a:gd name="connsiteY388" fmla="*/ 1395762 h 2526906"/>
                <a:gd name="connsiteX389" fmla="*/ 1180706 w 2554471"/>
                <a:gd name="connsiteY389" fmla="*/ 1381681 h 2526906"/>
                <a:gd name="connsiteX390" fmla="*/ 1219794 w 2554471"/>
                <a:gd name="connsiteY390" fmla="*/ 1400428 h 2526906"/>
                <a:gd name="connsiteX391" fmla="*/ 1307112 w 2554471"/>
                <a:gd name="connsiteY391" fmla="*/ 1471082 h 2526906"/>
                <a:gd name="connsiteX392" fmla="*/ 1313778 w 2554471"/>
                <a:gd name="connsiteY392" fmla="*/ 1491078 h 2526906"/>
                <a:gd name="connsiteX393" fmla="*/ 1281117 w 2554471"/>
                <a:gd name="connsiteY393" fmla="*/ 1553067 h 2526906"/>
                <a:gd name="connsiteX394" fmla="*/ 1197129 w 2554471"/>
                <a:gd name="connsiteY394" fmla="*/ 1559067 h 2526906"/>
                <a:gd name="connsiteX395" fmla="*/ 1124476 w 2554471"/>
                <a:gd name="connsiteY395" fmla="*/ 1485079 h 2526906"/>
                <a:gd name="connsiteX396" fmla="*/ 1109144 w 2554471"/>
                <a:gd name="connsiteY396" fmla="*/ 1447752 h 2526906"/>
                <a:gd name="connsiteX397" fmla="*/ 1165801 w 2554471"/>
                <a:gd name="connsiteY397" fmla="*/ 1387096 h 2526906"/>
                <a:gd name="connsiteX398" fmla="*/ 1180706 w 2554471"/>
                <a:gd name="connsiteY398" fmla="*/ 1381681 h 2526906"/>
                <a:gd name="connsiteX399" fmla="*/ 750569 w 2554471"/>
                <a:gd name="connsiteY399" fmla="*/ 1346676 h 2526906"/>
                <a:gd name="connsiteX400" fmla="*/ 794531 w 2554471"/>
                <a:gd name="connsiteY400" fmla="*/ 1373766 h 2526906"/>
                <a:gd name="connsiteX401" fmla="*/ 798531 w 2554471"/>
                <a:gd name="connsiteY401" fmla="*/ 1444419 h 2526906"/>
                <a:gd name="connsiteX402" fmla="*/ 754539 w 2554471"/>
                <a:gd name="connsiteY402" fmla="*/ 1505077 h 2526906"/>
                <a:gd name="connsiteX403" fmla="*/ 707879 w 2554471"/>
                <a:gd name="connsiteY403" fmla="*/ 1491745 h 2526906"/>
                <a:gd name="connsiteX404" fmla="*/ 679883 w 2554471"/>
                <a:gd name="connsiteY404" fmla="*/ 1408427 h 2526906"/>
                <a:gd name="connsiteX405" fmla="*/ 730541 w 2554471"/>
                <a:gd name="connsiteY405" fmla="*/ 1351102 h 2526906"/>
                <a:gd name="connsiteX406" fmla="*/ 750569 w 2554471"/>
                <a:gd name="connsiteY406" fmla="*/ 1346676 h 2526906"/>
                <a:gd name="connsiteX407" fmla="*/ 595899 w 2554471"/>
                <a:gd name="connsiteY407" fmla="*/ 1293112 h 2526906"/>
                <a:gd name="connsiteX408" fmla="*/ 674555 w 2554471"/>
                <a:gd name="connsiteY408" fmla="*/ 1348436 h 2526906"/>
                <a:gd name="connsiteX409" fmla="*/ 649224 w 2554471"/>
                <a:gd name="connsiteY409" fmla="*/ 1418426 h 2526906"/>
                <a:gd name="connsiteX410" fmla="*/ 579236 w 2554471"/>
                <a:gd name="connsiteY410" fmla="*/ 1443755 h 2526906"/>
                <a:gd name="connsiteX411" fmla="*/ 527243 w 2554471"/>
                <a:gd name="connsiteY411" fmla="*/ 1364435 h 2526906"/>
                <a:gd name="connsiteX412" fmla="*/ 595899 w 2554471"/>
                <a:gd name="connsiteY412" fmla="*/ 1293112 h 2526906"/>
                <a:gd name="connsiteX413" fmla="*/ 1254453 w 2554471"/>
                <a:gd name="connsiteY413" fmla="*/ 1289113 h 2526906"/>
                <a:gd name="connsiteX414" fmla="*/ 1399096 w 2554471"/>
                <a:gd name="connsiteY414" fmla="*/ 1375098 h 2526906"/>
                <a:gd name="connsiteX415" fmla="*/ 1373767 w 2554471"/>
                <a:gd name="connsiteY415" fmla="*/ 1459753 h 2526906"/>
                <a:gd name="connsiteX416" fmla="*/ 1298445 w 2554471"/>
                <a:gd name="connsiteY416" fmla="*/ 1445087 h 2526906"/>
                <a:gd name="connsiteX417" fmla="*/ 1243788 w 2554471"/>
                <a:gd name="connsiteY417" fmla="*/ 1391763 h 2526906"/>
                <a:gd name="connsiteX418" fmla="*/ 1215126 w 2554471"/>
                <a:gd name="connsiteY418" fmla="*/ 1327774 h 2526906"/>
                <a:gd name="connsiteX419" fmla="*/ 1254453 w 2554471"/>
                <a:gd name="connsiteY419" fmla="*/ 1289113 h 2526906"/>
                <a:gd name="connsiteX420" fmla="*/ 1005830 w 2554471"/>
                <a:gd name="connsiteY420" fmla="*/ 1283113 h 2526906"/>
                <a:gd name="connsiteX421" fmla="*/ 1049821 w 2554471"/>
                <a:gd name="connsiteY421" fmla="*/ 1313775 h 2526906"/>
                <a:gd name="connsiteX422" fmla="*/ 1108480 w 2554471"/>
                <a:gd name="connsiteY422" fmla="*/ 1366432 h 2526906"/>
                <a:gd name="connsiteX423" fmla="*/ 1107814 w 2554471"/>
                <a:gd name="connsiteY423" fmla="*/ 1403093 h 2526906"/>
                <a:gd name="connsiteX424" fmla="*/ 1089815 w 2554471"/>
                <a:gd name="connsiteY424" fmla="*/ 1434422 h 2526906"/>
                <a:gd name="connsiteX425" fmla="*/ 1050488 w 2554471"/>
                <a:gd name="connsiteY425" fmla="*/ 1457753 h 2526906"/>
                <a:gd name="connsiteX426" fmla="*/ 963169 w 2554471"/>
                <a:gd name="connsiteY426" fmla="*/ 1401094 h 2526906"/>
                <a:gd name="connsiteX427" fmla="*/ 945838 w 2554471"/>
                <a:gd name="connsiteY427" fmla="*/ 1372432 h 2526906"/>
                <a:gd name="connsiteX428" fmla="*/ 953837 w 2554471"/>
                <a:gd name="connsiteY428" fmla="*/ 1320441 h 2526906"/>
                <a:gd name="connsiteX429" fmla="*/ 956503 w 2554471"/>
                <a:gd name="connsiteY429" fmla="*/ 1318441 h 2526906"/>
                <a:gd name="connsiteX430" fmla="*/ 1005830 w 2554471"/>
                <a:gd name="connsiteY430" fmla="*/ 1283113 h 2526906"/>
                <a:gd name="connsiteX431" fmla="*/ 1592645 w 2554471"/>
                <a:gd name="connsiteY431" fmla="*/ 1245285 h 2526906"/>
                <a:gd name="connsiteX432" fmla="*/ 1642387 w 2554471"/>
                <a:gd name="connsiteY432" fmla="*/ 1267117 h 2526906"/>
                <a:gd name="connsiteX433" fmla="*/ 1684381 w 2554471"/>
                <a:gd name="connsiteY433" fmla="*/ 1302442 h 2526906"/>
                <a:gd name="connsiteX434" fmla="*/ 1742371 w 2554471"/>
                <a:gd name="connsiteY434" fmla="*/ 1313107 h 2526906"/>
                <a:gd name="connsiteX435" fmla="*/ 1823025 w 2554471"/>
                <a:gd name="connsiteY435" fmla="*/ 1336436 h 2526906"/>
                <a:gd name="connsiteX436" fmla="*/ 1824358 w 2554471"/>
                <a:gd name="connsiteY436" fmla="*/ 1349768 h 2526906"/>
                <a:gd name="connsiteX437" fmla="*/ 1702377 w 2554471"/>
                <a:gd name="connsiteY437" fmla="*/ 1387762 h 2526906"/>
                <a:gd name="connsiteX438" fmla="*/ 1702377 w 2554471"/>
                <a:gd name="connsiteY438" fmla="*/ 1359767 h 2526906"/>
                <a:gd name="connsiteX439" fmla="*/ 1700379 w 2554471"/>
                <a:gd name="connsiteY439" fmla="*/ 1323106 h 2526906"/>
                <a:gd name="connsiteX440" fmla="*/ 1660385 w 2554471"/>
                <a:gd name="connsiteY440" fmla="*/ 1376430 h 2526906"/>
                <a:gd name="connsiteX441" fmla="*/ 1567734 w 2554471"/>
                <a:gd name="connsiteY441" fmla="*/ 1381762 h 2526906"/>
                <a:gd name="connsiteX442" fmla="*/ 1553736 w 2554471"/>
                <a:gd name="connsiteY442" fmla="*/ 1369764 h 2526906"/>
                <a:gd name="connsiteX443" fmla="*/ 1546403 w 2554471"/>
                <a:gd name="connsiteY443" fmla="*/ 1276447 h 2526906"/>
                <a:gd name="connsiteX444" fmla="*/ 1592645 w 2554471"/>
                <a:gd name="connsiteY444" fmla="*/ 1245285 h 2526906"/>
                <a:gd name="connsiteX445" fmla="*/ 1859850 w 2554471"/>
                <a:gd name="connsiteY445" fmla="*/ 1198878 h 2526906"/>
                <a:gd name="connsiteX446" fmla="*/ 1874347 w 2554471"/>
                <a:gd name="connsiteY446" fmla="*/ 1202461 h 2526906"/>
                <a:gd name="connsiteX447" fmla="*/ 1913008 w 2554471"/>
                <a:gd name="connsiteY447" fmla="*/ 1237123 h 2526906"/>
                <a:gd name="connsiteX448" fmla="*/ 1877013 w 2554471"/>
                <a:gd name="connsiteY448" fmla="*/ 1283114 h 2526906"/>
                <a:gd name="connsiteX449" fmla="*/ 1818356 w 2554471"/>
                <a:gd name="connsiteY449" fmla="*/ 1298446 h 2526906"/>
                <a:gd name="connsiteX450" fmla="*/ 1799026 w 2554471"/>
                <a:gd name="connsiteY450" fmla="*/ 1268451 h 2526906"/>
                <a:gd name="connsiteX451" fmla="*/ 1805690 w 2554471"/>
                <a:gd name="connsiteY451" fmla="*/ 1218458 h 2526906"/>
                <a:gd name="connsiteX452" fmla="*/ 1846351 w 2554471"/>
                <a:gd name="connsiteY452" fmla="*/ 1205794 h 2526906"/>
                <a:gd name="connsiteX453" fmla="*/ 1859850 w 2554471"/>
                <a:gd name="connsiteY453" fmla="*/ 1198878 h 2526906"/>
                <a:gd name="connsiteX454" fmla="*/ 1106947 w 2554471"/>
                <a:gd name="connsiteY454" fmla="*/ 1189774 h 2526906"/>
                <a:gd name="connsiteX455" fmla="*/ 1140471 w 2554471"/>
                <a:gd name="connsiteY455" fmla="*/ 1199793 h 2526906"/>
                <a:gd name="connsiteX456" fmla="*/ 1211126 w 2554471"/>
                <a:gd name="connsiteY456" fmla="*/ 1267116 h 2526906"/>
                <a:gd name="connsiteX457" fmla="*/ 1169799 w 2554471"/>
                <a:gd name="connsiteY457" fmla="*/ 1358436 h 2526906"/>
                <a:gd name="connsiteX458" fmla="*/ 1046488 w 2554471"/>
                <a:gd name="connsiteY458" fmla="*/ 1254452 h 2526906"/>
                <a:gd name="connsiteX459" fmla="*/ 1106947 w 2554471"/>
                <a:gd name="connsiteY459" fmla="*/ 1189774 h 2526906"/>
                <a:gd name="connsiteX460" fmla="*/ 1408345 w 2554471"/>
                <a:gd name="connsiteY460" fmla="*/ 1161551 h 2526906"/>
                <a:gd name="connsiteX461" fmla="*/ 1459087 w 2554471"/>
                <a:gd name="connsiteY461" fmla="*/ 1196460 h 2526906"/>
                <a:gd name="connsiteX462" fmla="*/ 1509744 w 2554471"/>
                <a:gd name="connsiteY462" fmla="*/ 1239121 h 2526906"/>
                <a:gd name="connsiteX463" fmla="*/ 1522409 w 2554471"/>
                <a:gd name="connsiteY463" fmla="*/ 1272449 h 2526906"/>
                <a:gd name="connsiteX464" fmla="*/ 1479749 w 2554471"/>
                <a:gd name="connsiteY464" fmla="*/ 1317109 h 2526906"/>
                <a:gd name="connsiteX465" fmla="*/ 1424425 w 2554471"/>
                <a:gd name="connsiteY465" fmla="*/ 1357103 h 2526906"/>
                <a:gd name="connsiteX466" fmla="*/ 1437755 w 2554471"/>
                <a:gd name="connsiteY466" fmla="*/ 1357769 h 2526906"/>
                <a:gd name="connsiteX467" fmla="*/ 1529740 w 2554471"/>
                <a:gd name="connsiteY467" fmla="*/ 1378432 h 2526906"/>
                <a:gd name="connsiteX468" fmla="*/ 1577066 w 2554471"/>
                <a:gd name="connsiteY468" fmla="*/ 1422425 h 2526906"/>
                <a:gd name="connsiteX469" fmla="*/ 1583066 w 2554471"/>
                <a:gd name="connsiteY469" fmla="*/ 1452420 h 2526906"/>
                <a:gd name="connsiteX470" fmla="*/ 1453754 w 2554471"/>
                <a:gd name="connsiteY470" fmla="*/ 1482415 h 2526906"/>
                <a:gd name="connsiteX471" fmla="*/ 1420426 w 2554471"/>
                <a:gd name="connsiteY471" fmla="*/ 1394428 h 2526906"/>
                <a:gd name="connsiteX472" fmla="*/ 1380432 w 2554471"/>
                <a:gd name="connsiteY472" fmla="*/ 1320442 h 2526906"/>
                <a:gd name="connsiteX473" fmla="*/ 1329108 w 2554471"/>
                <a:gd name="connsiteY473" fmla="*/ 1281781 h 2526906"/>
                <a:gd name="connsiteX474" fmla="*/ 1325108 w 2554471"/>
                <a:gd name="connsiteY474" fmla="*/ 1217125 h 2526906"/>
                <a:gd name="connsiteX475" fmla="*/ 1353104 w 2554471"/>
                <a:gd name="connsiteY475" fmla="*/ 1189130 h 2526906"/>
                <a:gd name="connsiteX476" fmla="*/ 1408345 w 2554471"/>
                <a:gd name="connsiteY476" fmla="*/ 1161551 h 2526906"/>
                <a:gd name="connsiteX477" fmla="*/ 724210 w 2554471"/>
                <a:gd name="connsiteY477" fmla="*/ 1150637 h 2526906"/>
                <a:gd name="connsiteX478" fmla="*/ 749874 w 2554471"/>
                <a:gd name="connsiteY478" fmla="*/ 1166468 h 2526906"/>
                <a:gd name="connsiteX479" fmla="*/ 774536 w 2554471"/>
                <a:gd name="connsiteY479" fmla="*/ 1201796 h 2526906"/>
                <a:gd name="connsiteX480" fmla="*/ 773869 w 2554471"/>
                <a:gd name="connsiteY480" fmla="*/ 1243790 h 2526906"/>
                <a:gd name="connsiteX481" fmla="*/ 754538 w 2554471"/>
                <a:gd name="connsiteY481" fmla="*/ 1291114 h 2526906"/>
                <a:gd name="connsiteX482" fmla="*/ 751873 w 2554471"/>
                <a:gd name="connsiteY482" fmla="*/ 1317110 h 2526906"/>
                <a:gd name="connsiteX483" fmla="*/ 697214 w 2554471"/>
                <a:gd name="connsiteY483" fmla="*/ 1329108 h 2526906"/>
                <a:gd name="connsiteX484" fmla="*/ 641890 w 2554471"/>
                <a:gd name="connsiteY484" fmla="*/ 1263786 h 2526906"/>
                <a:gd name="connsiteX485" fmla="*/ 637890 w 2554471"/>
                <a:gd name="connsiteY485" fmla="*/ 1239790 h 2526906"/>
                <a:gd name="connsiteX486" fmla="*/ 694547 w 2554471"/>
                <a:gd name="connsiteY486" fmla="*/ 1155802 h 2526906"/>
                <a:gd name="connsiteX487" fmla="*/ 724210 w 2554471"/>
                <a:gd name="connsiteY487" fmla="*/ 1150637 h 2526906"/>
                <a:gd name="connsiteX488" fmla="*/ 1875013 w 2554471"/>
                <a:gd name="connsiteY488" fmla="*/ 1138473 h 2526906"/>
                <a:gd name="connsiteX489" fmla="*/ 1875200 w 2554471"/>
                <a:gd name="connsiteY489" fmla="*/ 1139115 h 2526906"/>
                <a:gd name="connsiteX490" fmla="*/ 1875013 w 2554471"/>
                <a:gd name="connsiteY490" fmla="*/ 1139140 h 2526906"/>
                <a:gd name="connsiteX491" fmla="*/ 1875013 w 2554471"/>
                <a:gd name="connsiteY491" fmla="*/ 1138473 h 2526906"/>
                <a:gd name="connsiteX492" fmla="*/ 935735 w 2554471"/>
                <a:gd name="connsiteY492" fmla="*/ 1119183 h 2526906"/>
                <a:gd name="connsiteX493" fmla="*/ 995162 w 2554471"/>
                <a:gd name="connsiteY493" fmla="*/ 1151802 h 2526906"/>
                <a:gd name="connsiteX494" fmla="*/ 1015827 w 2554471"/>
                <a:gd name="connsiteY494" fmla="*/ 1182464 h 2526906"/>
                <a:gd name="connsiteX495" fmla="*/ 993829 w 2554471"/>
                <a:gd name="connsiteY495" fmla="*/ 1271117 h 2526906"/>
                <a:gd name="connsiteX496" fmla="*/ 955835 w 2554471"/>
                <a:gd name="connsiteY496" fmla="*/ 1290446 h 2526906"/>
                <a:gd name="connsiteX497" fmla="*/ 924507 w 2554471"/>
                <a:gd name="connsiteY497" fmla="*/ 1340439 h 2526906"/>
                <a:gd name="connsiteX498" fmla="*/ 892513 w 2554471"/>
                <a:gd name="connsiteY498" fmla="*/ 1373101 h 2526906"/>
                <a:gd name="connsiteX499" fmla="*/ 865184 w 2554471"/>
                <a:gd name="connsiteY499" fmla="*/ 1385764 h 2526906"/>
                <a:gd name="connsiteX500" fmla="*/ 814527 w 2554471"/>
                <a:gd name="connsiteY500" fmla="*/ 1378431 h 2526906"/>
                <a:gd name="connsiteX501" fmla="*/ 775200 w 2554471"/>
                <a:gd name="connsiteY501" fmla="*/ 1302445 h 2526906"/>
                <a:gd name="connsiteX502" fmla="*/ 802528 w 2554471"/>
                <a:gd name="connsiteY502" fmla="*/ 1235123 h 2526906"/>
                <a:gd name="connsiteX503" fmla="*/ 875183 w 2554471"/>
                <a:gd name="connsiteY503" fmla="*/ 1247120 h 2526906"/>
                <a:gd name="connsiteX504" fmla="*/ 917841 w 2554471"/>
                <a:gd name="connsiteY504" fmla="*/ 1281781 h 2526906"/>
                <a:gd name="connsiteX505" fmla="*/ 881182 w 2554471"/>
                <a:gd name="connsiteY505" fmla="*/ 1209128 h 2526906"/>
                <a:gd name="connsiteX506" fmla="*/ 913177 w 2554471"/>
                <a:gd name="connsiteY506" fmla="*/ 1125807 h 2526906"/>
                <a:gd name="connsiteX507" fmla="*/ 935735 w 2554471"/>
                <a:gd name="connsiteY507" fmla="*/ 1119183 h 2526906"/>
                <a:gd name="connsiteX508" fmla="*/ 1232290 w 2554471"/>
                <a:gd name="connsiteY508" fmla="*/ 1078650 h 2526906"/>
                <a:gd name="connsiteX509" fmla="*/ 1255121 w 2554471"/>
                <a:gd name="connsiteY509" fmla="*/ 1087149 h 2526906"/>
                <a:gd name="connsiteX510" fmla="*/ 1329774 w 2554471"/>
                <a:gd name="connsiteY510" fmla="*/ 1166467 h 2526906"/>
                <a:gd name="connsiteX511" fmla="*/ 1330440 w 2554471"/>
                <a:gd name="connsiteY511" fmla="*/ 1182466 h 2526906"/>
                <a:gd name="connsiteX512" fmla="*/ 1292448 w 2554471"/>
                <a:gd name="connsiteY512" fmla="*/ 1240455 h 2526906"/>
                <a:gd name="connsiteX513" fmla="*/ 1264451 w 2554471"/>
                <a:gd name="connsiteY513" fmla="*/ 1267783 h 2526906"/>
                <a:gd name="connsiteX514" fmla="*/ 1239122 w 2554471"/>
                <a:gd name="connsiteY514" fmla="*/ 1260451 h 2526906"/>
                <a:gd name="connsiteX515" fmla="*/ 1182465 w 2554471"/>
                <a:gd name="connsiteY515" fmla="*/ 1210460 h 2526906"/>
                <a:gd name="connsiteX516" fmla="*/ 1151137 w 2554471"/>
                <a:gd name="connsiteY516" fmla="*/ 1167134 h 2526906"/>
                <a:gd name="connsiteX517" fmla="*/ 1208461 w 2554471"/>
                <a:gd name="connsiteY517" fmla="*/ 1083149 h 2526906"/>
                <a:gd name="connsiteX518" fmla="*/ 1232290 w 2554471"/>
                <a:gd name="connsiteY518" fmla="*/ 1078650 h 2526906"/>
                <a:gd name="connsiteX519" fmla="*/ 819944 w 2554471"/>
                <a:gd name="connsiteY519" fmla="*/ 1051907 h 2526906"/>
                <a:gd name="connsiteX520" fmla="*/ 847190 w 2554471"/>
                <a:gd name="connsiteY520" fmla="*/ 1069821 h 2526906"/>
                <a:gd name="connsiteX521" fmla="*/ 869186 w 2554471"/>
                <a:gd name="connsiteY521" fmla="*/ 1095146 h 2526906"/>
                <a:gd name="connsiteX522" fmla="*/ 874519 w 2554471"/>
                <a:gd name="connsiteY522" fmla="*/ 1141805 h 2526906"/>
                <a:gd name="connsiteX523" fmla="*/ 852523 w 2554471"/>
                <a:gd name="connsiteY523" fmla="*/ 1195795 h 2526906"/>
                <a:gd name="connsiteX524" fmla="*/ 815195 w 2554471"/>
                <a:gd name="connsiteY524" fmla="*/ 1209127 h 2526906"/>
                <a:gd name="connsiteX525" fmla="*/ 743872 w 2554471"/>
                <a:gd name="connsiteY525" fmla="*/ 1109144 h 2526906"/>
                <a:gd name="connsiteX526" fmla="*/ 787199 w 2554471"/>
                <a:gd name="connsiteY526" fmla="*/ 1056489 h 2526906"/>
                <a:gd name="connsiteX527" fmla="*/ 819944 w 2554471"/>
                <a:gd name="connsiteY527" fmla="*/ 1051907 h 2526906"/>
                <a:gd name="connsiteX528" fmla="*/ 1809575 w 2554471"/>
                <a:gd name="connsiteY528" fmla="*/ 1026815 h 2526906"/>
                <a:gd name="connsiteX529" fmla="*/ 1822354 w 2554471"/>
                <a:gd name="connsiteY529" fmla="*/ 1034491 h 2526906"/>
                <a:gd name="connsiteX530" fmla="*/ 1876719 w 2554471"/>
                <a:gd name="connsiteY530" fmla="*/ 1102727 h 2526906"/>
                <a:gd name="connsiteX531" fmla="*/ 1880839 w 2554471"/>
                <a:gd name="connsiteY531" fmla="*/ 1132567 h 2526906"/>
                <a:gd name="connsiteX532" fmla="*/ 1874798 w 2554471"/>
                <a:gd name="connsiteY532" fmla="*/ 1138060 h 2526906"/>
                <a:gd name="connsiteX533" fmla="*/ 1875011 w 2554471"/>
                <a:gd name="connsiteY533" fmla="*/ 1137804 h 2526906"/>
                <a:gd name="connsiteX534" fmla="*/ 1874346 w 2554471"/>
                <a:gd name="connsiteY534" fmla="*/ 1138471 h 2526906"/>
                <a:gd name="connsiteX535" fmla="*/ 1874798 w 2554471"/>
                <a:gd name="connsiteY535" fmla="*/ 1138060 h 2526906"/>
                <a:gd name="connsiteX536" fmla="*/ 1874789 w 2554471"/>
                <a:gd name="connsiteY536" fmla="*/ 1138071 h 2526906"/>
                <a:gd name="connsiteX537" fmla="*/ 1880840 w 2554471"/>
                <a:gd name="connsiteY537" fmla="*/ 1132572 h 2526906"/>
                <a:gd name="connsiteX538" fmla="*/ 1880839 w 2554471"/>
                <a:gd name="connsiteY538" fmla="*/ 1132567 h 2526906"/>
                <a:gd name="connsiteX539" fmla="*/ 1881677 w 2554471"/>
                <a:gd name="connsiteY539" fmla="*/ 1131805 h 2526906"/>
                <a:gd name="connsiteX540" fmla="*/ 1881674 w 2554471"/>
                <a:gd name="connsiteY540" fmla="*/ 1131814 h 2526906"/>
                <a:gd name="connsiteX541" fmla="*/ 1881682 w 2554471"/>
                <a:gd name="connsiteY541" fmla="*/ 1131806 h 2526906"/>
                <a:gd name="connsiteX542" fmla="*/ 1881502 w 2554471"/>
                <a:gd name="connsiteY542" fmla="*/ 1133051 h 2526906"/>
                <a:gd name="connsiteX543" fmla="*/ 1895425 w 2554471"/>
                <a:gd name="connsiteY543" fmla="*/ 1111560 h 2526906"/>
                <a:gd name="connsiteX544" fmla="*/ 1912340 w 2554471"/>
                <a:gd name="connsiteY544" fmla="*/ 1091813 h 2526906"/>
                <a:gd name="connsiteX545" fmla="*/ 1937668 w 2554471"/>
                <a:gd name="connsiteY545" fmla="*/ 1079315 h 2526906"/>
                <a:gd name="connsiteX546" fmla="*/ 1966997 w 2554471"/>
                <a:gd name="connsiteY546" fmla="*/ 1091813 h 2526906"/>
                <a:gd name="connsiteX547" fmla="*/ 2002325 w 2554471"/>
                <a:gd name="connsiteY547" fmla="*/ 1126474 h 2526906"/>
                <a:gd name="connsiteX548" fmla="*/ 1958998 w 2554471"/>
                <a:gd name="connsiteY548" fmla="*/ 1165802 h 2526906"/>
                <a:gd name="connsiteX549" fmla="*/ 1929670 w 2554471"/>
                <a:gd name="connsiteY549" fmla="*/ 1174468 h 2526906"/>
                <a:gd name="connsiteX550" fmla="*/ 1878346 w 2554471"/>
                <a:gd name="connsiteY550" fmla="*/ 1177801 h 2526906"/>
                <a:gd name="connsiteX551" fmla="*/ 1878064 w 2554471"/>
                <a:gd name="connsiteY551" fmla="*/ 1148930 h 2526906"/>
                <a:gd name="connsiteX552" fmla="*/ 1875200 w 2554471"/>
                <a:gd name="connsiteY552" fmla="*/ 1139115 h 2526906"/>
                <a:gd name="connsiteX553" fmla="*/ 1881178 w 2554471"/>
                <a:gd name="connsiteY553" fmla="*/ 1138307 h 2526906"/>
                <a:gd name="connsiteX554" fmla="*/ 1882344 w 2554471"/>
                <a:gd name="connsiteY554" fmla="*/ 1132474 h 2526906"/>
                <a:gd name="connsiteX555" fmla="*/ 1881457 w 2554471"/>
                <a:gd name="connsiteY555" fmla="*/ 1133362 h 2526906"/>
                <a:gd name="connsiteX556" fmla="*/ 1880765 w 2554471"/>
                <a:gd name="connsiteY556" fmla="*/ 1138139 h 2526906"/>
                <a:gd name="connsiteX557" fmla="*/ 1874459 w 2554471"/>
                <a:gd name="connsiteY557" fmla="*/ 1138466 h 2526906"/>
                <a:gd name="connsiteX558" fmla="*/ 1851682 w 2554471"/>
                <a:gd name="connsiteY558" fmla="*/ 1165799 h 2526906"/>
                <a:gd name="connsiteX559" fmla="*/ 1753032 w 2554471"/>
                <a:gd name="connsiteY559" fmla="*/ 1172465 h 2526906"/>
                <a:gd name="connsiteX560" fmla="*/ 1725038 w 2554471"/>
                <a:gd name="connsiteY560" fmla="*/ 1144470 h 2526906"/>
                <a:gd name="connsiteX561" fmla="*/ 1778361 w 2554471"/>
                <a:gd name="connsiteY561" fmla="*/ 1207126 h 2526906"/>
                <a:gd name="connsiteX562" fmla="*/ 1791693 w 2554471"/>
                <a:gd name="connsiteY562" fmla="*/ 1243121 h 2526906"/>
                <a:gd name="connsiteX563" fmla="*/ 1736370 w 2554471"/>
                <a:gd name="connsiteY563" fmla="*/ 1298444 h 2526906"/>
                <a:gd name="connsiteX564" fmla="*/ 1707708 w 2554471"/>
                <a:gd name="connsiteY564" fmla="*/ 1293113 h 2526906"/>
                <a:gd name="connsiteX565" fmla="*/ 1631721 w 2554471"/>
                <a:gd name="connsiteY565" fmla="*/ 1241121 h 2526906"/>
                <a:gd name="connsiteX566" fmla="*/ 1629721 w 2554471"/>
                <a:gd name="connsiteY566" fmla="*/ 1207126 h 2526906"/>
                <a:gd name="connsiteX567" fmla="*/ 1719038 w 2554471"/>
                <a:gd name="connsiteY567" fmla="*/ 1114475 h 2526906"/>
                <a:gd name="connsiteX568" fmla="*/ 1745700 w 2554471"/>
                <a:gd name="connsiteY568" fmla="*/ 1058489 h 2526906"/>
                <a:gd name="connsiteX569" fmla="*/ 1760365 w 2554471"/>
                <a:gd name="connsiteY569" fmla="*/ 1043157 h 2526906"/>
                <a:gd name="connsiteX570" fmla="*/ 1772364 w 2554471"/>
                <a:gd name="connsiteY570" fmla="*/ 1041157 h 2526906"/>
                <a:gd name="connsiteX571" fmla="*/ 1809575 w 2554471"/>
                <a:gd name="connsiteY571" fmla="*/ 1026815 h 2526906"/>
                <a:gd name="connsiteX572" fmla="*/ 1040321 w 2554471"/>
                <a:gd name="connsiteY572" fmla="*/ 1005665 h 2526906"/>
                <a:gd name="connsiteX573" fmla="*/ 1080482 w 2554471"/>
                <a:gd name="connsiteY573" fmla="*/ 1021830 h 2526906"/>
                <a:gd name="connsiteX574" fmla="*/ 1103144 w 2554471"/>
                <a:gd name="connsiteY574" fmla="*/ 1050492 h 2526906"/>
                <a:gd name="connsiteX575" fmla="*/ 1161800 w 2554471"/>
                <a:gd name="connsiteY575" fmla="*/ 1093146 h 2526906"/>
                <a:gd name="connsiteX576" fmla="*/ 1127139 w 2554471"/>
                <a:gd name="connsiteY576" fmla="*/ 1135139 h 2526906"/>
                <a:gd name="connsiteX577" fmla="*/ 1037155 w 2554471"/>
                <a:gd name="connsiteY577" fmla="*/ 1161134 h 2526906"/>
                <a:gd name="connsiteX578" fmla="*/ 971167 w 2554471"/>
                <a:gd name="connsiteY578" fmla="*/ 1085816 h 2526906"/>
                <a:gd name="connsiteX579" fmla="*/ 993162 w 2554471"/>
                <a:gd name="connsiteY579" fmla="*/ 1020497 h 2526906"/>
                <a:gd name="connsiteX580" fmla="*/ 1040321 w 2554471"/>
                <a:gd name="connsiteY580" fmla="*/ 1005665 h 2526906"/>
                <a:gd name="connsiteX581" fmla="*/ 2040318 w 2554471"/>
                <a:gd name="connsiteY581" fmla="*/ 971837 h 2526906"/>
                <a:gd name="connsiteX582" fmla="*/ 2087643 w 2554471"/>
                <a:gd name="connsiteY582" fmla="*/ 1006497 h 2526906"/>
                <a:gd name="connsiteX583" fmla="*/ 2068313 w 2554471"/>
                <a:gd name="connsiteY583" fmla="*/ 1048491 h 2526906"/>
                <a:gd name="connsiteX584" fmla="*/ 2003658 w 2554471"/>
                <a:gd name="connsiteY584" fmla="*/ 1071152 h 2526906"/>
                <a:gd name="connsiteX585" fmla="*/ 1970330 w 2554471"/>
                <a:gd name="connsiteY585" fmla="*/ 1061821 h 2526906"/>
                <a:gd name="connsiteX586" fmla="*/ 1988326 w 2554471"/>
                <a:gd name="connsiteY586" fmla="*/ 1033825 h 2526906"/>
                <a:gd name="connsiteX587" fmla="*/ 2003658 w 2554471"/>
                <a:gd name="connsiteY587" fmla="*/ 1005164 h 2526906"/>
                <a:gd name="connsiteX588" fmla="*/ 2040318 w 2554471"/>
                <a:gd name="connsiteY588" fmla="*/ 971837 h 2526906"/>
                <a:gd name="connsiteX589" fmla="*/ 1337771 w 2554471"/>
                <a:gd name="connsiteY589" fmla="*/ 965171 h 2526906"/>
                <a:gd name="connsiteX590" fmla="*/ 1383764 w 2554471"/>
                <a:gd name="connsiteY590" fmla="*/ 986501 h 2526906"/>
                <a:gd name="connsiteX591" fmla="*/ 1418424 w 2554471"/>
                <a:gd name="connsiteY591" fmla="*/ 1029161 h 2526906"/>
                <a:gd name="connsiteX592" fmla="*/ 1409759 w 2554471"/>
                <a:gd name="connsiteY592" fmla="*/ 1118476 h 2526906"/>
                <a:gd name="connsiteX593" fmla="*/ 1323774 w 2554471"/>
                <a:gd name="connsiteY593" fmla="*/ 1111145 h 2526906"/>
                <a:gd name="connsiteX594" fmla="*/ 1278448 w 2554471"/>
                <a:gd name="connsiteY594" fmla="*/ 1050491 h 2526906"/>
                <a:gd name="connsiteX595" fmla="*/ 1337771 w 2554471"/>
                <a:gd name="connsiteY595" fmla="*/ 965171 h 2526906"/>
                <a:gd name="connsiteX596" fmla="*/ 1616725 w 2554471"/>
                <a:gd name="connsiteY596" fmla="*/ 956341 h 2526906"/>
                <a:gd name="connsiteX597" fmla="*/ 1667050 w 2554471"/>
                <a:gd name="connsiteY597" fmla="*/ 980504 h 2526906"/>
                <a:gd name="connsiteX598" fmla="*/ 1720373 w 2554471"/>
                <a:gd name="connsiteY598" fmla="*/ 1035161 h 2526906"/>
                <a:gd name="connsiteX599" fmla="*/ 1727706 w 2554471"/>
                <a:gd name="connsiteY599" fmla="*/ 1047827 h 2526906"/>
                <a:gd name="connsiteX600" fmla="*/ 1676380 w 2554471"/>
                <a:gd name="connsiteY600" fmla="*/ 1127809 h 2526906"/>
                <a:gd name="connsiteX601" fmla="*/ 1612391 w 2554471"/>
                <a:gd name="connsiteY601" fmla="*/ 1114479 h 2526906"/>
                <a:gd name="connsiteX602" fmla="*/ 1555735 w 2554471"/>
                <a:gd name="connsiteY602" fmla="*/ 1070489 h 2526906"/>
                <a:gd name="connsiteX603" fmla="*/ 1555735 w 2554471"/>
                <a:gd name="connsiteY603" fmla="*/ 1071153 h 2526906"/>
                <a:gd name="connsiteX604" fmla="*/ 1555736 w 2554471"/>
                <a:gd name="connsiteY604" fmla="*/ 1071154 h 2526906"/>
                <a:gd name="connsiteX605" fmla="*/ 1555735 w 2554471"/>
                <a:gd name="connsiteY605" fmla="*/ 1071154 h 2526906"/>
                <a:gd name="connsiteX606" fmla="*/ 1555735 w 2554471"/>
                <a:gd name="connsiteY606" fmla="*/ 1071155 h 2526906"/>
                <a:gd name="connsiteX607" fmla="*/ 1555734 w 2554471"/>
                <a:gd name="connsiteY607" fmla="*/ 1071154 h 2526906"/>
                <a:gd name="connsiteX608" fmla="*/ 1555651 w 2554471"/>
                <a:gd name="connsiteY608" fmla="*/ 1071161 h 2526906"/>
                <a:gd name="connsiteX609" fmla="*/ 1554318 w 2554471"/>
                <a:gd name="connsiteY609" fmla="*/ 1082003 h 2526906"/>
                <a:gd name="connsiteX610" fmla="*/ 1573066 w 2554471"/>
                <a:gd name="connsiteY610" fmla="*/ 1105812 h 2526906"/>
                <a:gd name="connsiteX611" fmla="*/ 1586396 w 2554471"/>
                <a:gd name="connsiteY611" fmla="*/ 1113811 h 2526906"/>
                <a:gd name="connsiteX612" fmla="*/ 1629056 w 2554471"/>
                <a:gd name="connsiteY612" fmla="*/ 1170468 h 2526906"/>
                <a:gd name="connsiteX613" fmla="*/ 1568399 w 2554471"/>
                <a:gd name="connsiteY613" fmla="*/ 1225125 h 2526906"/>
                <a:gd name="connsiteX614" fmla="*/ 1533738 w 2554471"/>
                <a:gd name="connsiteY614" fmla="*/ 1219793 h 2526906"/>
                <a:gd name="connsiteX615" fmla="*/ 1494411 w 2554471"/>
                <a:gd name="connsiteY615" fmla="*/ 1196464 h 2526906"/>
                <a:gd name="connsiteX616" fmla="*/ 1449086 w 2554471"/>
                <a:gd name="connsiteY616" fmla="*/ 1143806 h 2526906"/>
                <a:gd name="connsiteX617" fmla="*/ 1470415 w 2554471"/>
                <a:gd name="connsiteY617" fmla="*/ 1067821 h 2526906"/>
                <a:gd name="connsiteX618" fmla="*/ 1546404 w 2554471"/>
                <a:gd name="connsiteY618" fmla="*/ 1067821 h 2526906"/>
                <a:gd name="connsiteX619" fmla="*/ 1548831 w 2554471"/>
                <a:gd name="connsiteY619" fmla="*/ 1065798 h 2526906"/>
                <a:gd name="connsiteX620" fmla="*/ 1548153 w 2554471"/>
                <a:gd name="connsiteY620" fmla="*/ 1071404 h 2526906"/>
                <a:gd name="connsiteX621" fmla="*/ 1548206 w 2554471"/>
                <a:gd name="connsiteY621" fmla="*/ 1071397 h 2526906"/>
                <a:gd name="connsiteX622" fmla="*/ 1548915 w 2554471"/>
                <a:gd name="connsiteY622" fmla="*/ 1065729 h 2526906"/>
                <a:gd name="connsiteX623" fmla="*/ 1548831 w 2554471"/>
                <a:gd name="connsiteY623" fmla="*/ 1065798 h 2526906"/>
                <a:gd name="connsiteX624" fmla="*/ 1549070 w 2554471"/>
                <a:gd name="connsiteY624" fmla="*/ 1063822 h 2526906"/>
                <a:gd name="connsiteX625" fmla="*/ 1549554 w 2554471"/>
                <a:gd name="connsiteY625" fmla="*/ 1064064 h 2526906"/>
                <a:gd name="connsiteX626" fmla="*/ 1537561 w 2554471"/>
                <a:gd name="connsiteY626" fmla="*/ 1036035 h 2526906"/>
                <a:gd name="connsiteX627" fmla="*/ 1562401 w 2554471"/>
                <a:gd name="connsiteY627" fmla="*/ 977171 h 2526906"/>
                <a:gd name="connsiteX628" fmla="*/ 1616725 w 2554471"/>
                <a:gd name="connsiteY628" fmla="*/ 956341 h 2526906"/>
                <a:gd name="connsiteX629" fmla="*/ 917178 w 2554471"/>
                <a:gd name="connsiteY629" fmla="*/ 947173 h 2526906"/>
                <a:gd name="connsiteX630" fmla="*/ 979835 w 2554471"/>
                <a:gd name="connsiteY630" fmla="*/ 1008495 h 2526906"/>
                <a:gd name="connsiteX631" fmla="*/ 940507 w 2554471"/>
                <a:gd name="connsiteY631" fmla="*/ 1095143 h 2526906"/>
                <a:gd name="connsiteX632" fmla="*/ 890514 w 2554471"/>
                <a:gd name="connsiteY632" fmla="*/ 1091144 h 2526906"/>
                <a:gd name="connsiteX633" fmla="*/ 863185 w 2554471"/>
                <a:gd name="connsiteY633" fmla="*/ 1054488 h 2526906"/>
                <a:gd name="connsiteX634" fmla="*/ 846522 w 2554471"/>
                <a:gd name="connsiteY634" fmla="*/ 981834 h 2526906"/>
                <a:gd name="connsiteX635" fmla="*/ 917178 w 2554471"/>
                <a:gd name="connsiteY635" fmla="*/ 947173 h 2526906"/>
                <a:gd name="connsiteX636" fmla="*/ 1900175 w 2554471"/>
                <a:gd name="connsiteY636" fmla="*/ 940634 h 2526906"/>
                <a:gd name="connsiteX637" fmla="*/ 1918338 w 2554471"/>
                <a:gd name="connsiteY637" fmla="*/ 952508 h 2526906"/>
                <a:gd name="connsiteX638" fmla="*/ 1970997 w 2554471"/>
                <a:gd name="connsiteY638" fmla="*/ 987834 h 2526906"/>
                <a:gd name="connsiteX639" fmla="*/ 1983660 w 2554471"/>
                <a:gd name="connsiteY639" fmla="*/ 1000499 h 2526906"/>
                <a:gd name="connsiteX640" fmla="*/ 1896342 w 2554471"/>
                <a:gd name="connsiteY640" fmla="*/ 1075152 h 2526906"/>
                <a:gd name="connsiteX641" fmla="*/ 1824354 w 2554471"/>
                <a:gd name="connsiteY641" fmla="*/ 1011165 h 2526906"/>
                <a:gd name="connsiteX642" fmla="*/ 1839684 w 2554471"/>
                <a:gd name="connsiteY642" fmla="*/ 976504 h 2526906"/>
                <a:gd name="connsiteX643" fmla="*/ 1841684 w 2554471"/>
                <a:gd name="connsiteY643" fmla="*/ 948508 h 2526906"/>
                <a:gd name="connsiteX644" fmla="*/ 1900175 w 2554471"/>
                <a:gd name="connsiteY644" fmla="*/ 940634 h 2526906"/>
                <a:gd name="connsiteX645" fmla="*/ 1162770 w 2554471"/>
                <a:gd name="connsiteY645" fmla="*/ 898016 h 2526906"/>
                <a:gd name="connsiteX646" fmla="*/ 1229792 w 2554471"/>
                <a:gd name="connsiteY646" fmla="*/ 926512 h 2526906"/>
                <a:gd name="connsiteX647" fmla="*/ 1245122 w 2554471"/>
                <a:gd name="connsiteY647" fmla="*/ 1035826 h 2526906"/>
                <a:gd name="connsiteX648" fmla="*/ 1172466 w 2554471"/>
                <a:gd name="connsiteY648" fmla="*/ 1064490 h 2526906"/>
                <a:gd name="connsiteX649" fmla="*/ 1169133 w 2554471"/>
                <a:gd name="connsiteY649" fmla="*/ 1064490 h 2526906"/>
                <a:gd name="connsiteX650" fmla="*/ 1086481 w 2554471"/>
                <a:gd name="connsiteY650" fmla="*/ 983836 h 2526906"/>
                <a:gd name="connsiteX651" fmla="*/ 1139138 w 2554471"/>
                <a:gd name="connsiteY651" fmla="*/ 906514 h 2526906"/>
                <a:gd name="connsiteX652" fmla="*/ 1162770 w 2554471"/>
                <a:gd name="connsiteY652" fmla="*/ 898016 h 2526906"/>
                <a:gd name="connsiteX653" fmla="*/ 1420622 w 2554471"/>
                <a:gd name="connsiteY653" fmla="*/ 874989 h 2526906"/>
                <a:gd name="connsiteX654" fmla="*/ 1447085 w 2554471"/>
                <a:gd name="connsiteY654" fmla="*/ 879187 h 2526906"/>
                <a:gd name="connsiteX655" fmla="*/ 1541738 w 2554471"/>
                <a:gd name="connsiteY655" fmla="*/ 954506 h 2526906"/>
                <a:gd name="connsiteX656" fmla="*/ 1545069 w 2554471"/>
                <a:gd name="connsiteY656" fmla="*/ 958505 h 2526906"/>
                <a:gd name="connsiteX657" fmla="*/ 1466416 w 2554471"/>
                <a:gd name="connsiteY657" fmla="*/ 1031161 h 2526906"/>
                <a:gd name="connsiteX658" fmla="*/ 1373098 w 2554471"/>
                <a:gd name="connsiteY658" fmla="*/ 922511 h 2526906"/>
                <a:gd name="connsiteX659" fmla="*/ 1420622 w 2554471"/>
                <a:gd name="connsiteY659" fmla="*/ 874989 h 2526906"/>
                <a:gd name="connsiteX660" fmla="*/ 2126305 w 2554471"/>
                <a:gd name="connsiteY660" fmla="*/ 864521 h 2526906"/>
                <a:gd name="connsiteX661" fmla="*/ 2171632 w 2554471"/>
                <a:gd name="connsiteY661" fmla="*/ 900516 h 2526906"/>
                <a:gd name="connsiteX662" fmla="*/ 2129638 w 2554471"/>
                <a:gd name="connsiteY662" fmla="*/ 954507 h 2526906"/>
                <a:gd name="connsiteX663" fmla="*/ 2099643 w 2554471"/>
                <a:gd name="connsiteY663" fmla="*/ 959840 h 2526906"/>
                <a:gd name="connsiteX664" fmla="*/ 2063648 w 2554471"/>
                <a:gd name="connsiteY664" fmla="*/ 956507 h 2526906"/>
                <a:gd name="connsiteX665" fmla="*/ 2078313 w 2554471"/>
                <a:gd name="connsiteY665" fmla="*/ 933177 h 2526906"/>
                <a:gd name="connsiteX666" fmla="*/ 2090977 w 2554471"/>
                <a:gd name="connsiteY666" fmla="*/ 892517 h 2526906"/>
                <a:gd name="connsiteX667" fmla="*/ 2126305 w 2554471"/>
                <a:gd name="connsiteY667" fmla="*/ 864521 h 2526906"/>
                <a:gd name="connsiteX668" fmla="*/ 1722040 w 2554471"/>
                <a:gd name="connsiteY668" fmla="*/ 854439 h 2526906"/>
                <a:gd name="connsiteX669" fmla="*/ 1737703 w 2554471"/>
                <a:gd name="connsiteY669" fmla="*/ 863855 h 2526906"/>
                <a:gd name="connsiteX670" fmla="*/ 1803692 w 2554471"/>
                <a:gd name="connsiteY670" fmla="*/ 918512 h 2526906"/>
                <a:gd name="connsiteX671" fmla="*/ 1821023 w 2554471"/>
                <a:gd name="connsiteY671" fmla="*/ 947840 h 2526906"/>
                <a:gd name="connsiteX672" fmla="*/ 1741036 w 2554471"/>
                <a:gd name="connsiteY672" fmla="*/ 1009162 h 2526906"/>
                <a:gd name="connsiteX673" fmla="*/ 1672381 w 2554471"/>
                <a:gd name="connsiteY673" fmla="*/ 964505 h 2526906"/>
                <a:gd name="connsiteX674" fmla="*/ 1704376 w 2554471"/>
                <a:gd name="connsiteY674" fmla="*/ 856522 h 2526906"/>
                <a:gd name="connsiteX675" fmla="*/ 1722040 w 2554471"/>
                <a:gd name="connsiteY675" fmla="*/ 854439 h 2526906"/>
                <a:gd name="connsiteX676" fmla="*/ 1039155 w 2554471"/>
                <a:gd name="connsiteY676" fmla="*/ 808229 h 2526906"/>
                <a:gd name="connsiteX677" fmla="*/ 1081148 w 2554471"/>
                <a:gd name="connsiteY677" fmla="*/ 843192 h 2526906"/>
                <a:gd name="connsiteX678" fmla="*/ 1086481 w 2554471"/>
                <a:gd name="connsiteY678" fmla="*/ 918514 h 2526906"/>
                <a:gd name="connsiteX679" fmla="*/ 1081815 w 2554471"/>
                <a:gd name="connsiteY679" fmla="*/ 926513 h 2526906"/>
                <a:gd name="connsiteX680" fmla="*/ 1010493 w 2554471"/>
                <a:gd name="connsiteY680" fmla="*/ 985836 h 2526906"/>
                <a:gd name="connsiteX681" fmla="*/ 1001828 w 2554471"/>
                <a:gd name="connsiteY681" fmla="*/ 983836 h 2526906"/>
                <a:gd name="connsiteX682" fmla="*/ 950504 w 2554471"/>
                <a:gd name="connsiteY682" fmla="*/ 919847 h 2526906"/>
                <a:gd name="connsiteX683" fmla="*/ 941172 w 2554471"/>
                <a:gd name="connsiteY683" fmla="*/ 894518 h 2526906"/>
                <a:gd name="connsiteX684" fmla="*/ 1018493 w 2554471"/>
                <a:gd name="connsiteY684" fmla="*/ 810530 h 2526906"/>
                <a:gd name="connsiteX685" fmla="*/ 1039155 w 2554471"/>
                <a:gd name="connsiteY685" fmla="*/ 808229 h 2526906"/>
                <a:gd name="connsiteX686" fmla="*/ 1297029 w 2554471"/>
                <a:gd name="connsiteY686" fmla="*/ 795032 h 2526906"/>
                <a:gd name="connsiteX687" fmla="*/ 1325774 w 2554471"/>
                <a:gd name="connsiteY687" fmla="*/ 804530 h 2526906"/>
                <a:gd name="connsiteX688" fmla="*/ 1375767 w 2554471"/>
                <a:gd name="connsiteY688" fmla="*/ 854522 h 2526906"/>
                <a:gd name="connsiteX689" fmla="*/ 1379098 w 2554471"/>
                <a:gd name="connsiteY689" fmla="*/ 867852 h 2526906"/>
                <a:gd name="connsiteX690" fmla="*/ 1356436 w 2554471"/>
                <a:gd name="connsiteY690" fmla="*/ 933174 h 2526906"/>
                <a:gd name="connsiteX691" fmla="*/ 1346437 w 2554471"/>
                <a:gd name="connsiteY691" fmla="*/ 941173 h 2526906"/>
                <a:gd name="connsiteX692" fmla="*/ 1328440 w 2554471"/>
                <a:gd name="connsiteY692" fmla="*/ 940506 h 2526906"/>
                <a:gd name="connsiteX693" fmla="*/ 1281114 w 2554471"/>
                <a:gd name="connsiteY693" fmla="*/ 951172 h 2526906"/>
                <a:gd name="connsiteX694" fmla="*/ 1235788 w 2554471"/>
                <a:gd name="connsiteY694" fmla="*/ 854522 h 2526906"/>
                <a:gd name="connsiteX695" fmla="*/ 1267783 w 2554471"/>
                <a:gd name="connsiteY695" fmla="*/ 802530 h 2526906"/>
                <a:gd name="connsiteX696" fmla="*/ 1297029 w 2554471"/>
                <a:gd name="connsiteY696" fmla="*/ 795032 h 2526906"/>
                <a:gd name="connsiteX697" fmla="*/ 1533404 w 2554471"/>
                <a:gd name="connsiteY697" fmla="*/ 780452 h 2526906"/>
                <a:gd name="connsiteX698" fmla="*/ 1589728 w 2554471"/>
                <a:gd name="connsiteY698" fmla="*/ 812530 h 2526906"/>
                <a:gd name="connsiteX699" fmla="*/ 1627723 w 2554471"/>
                <a:gd name="connsiteY699" fmla="*/ 848523 h 2526906"/>
                <a:gd name="connsiteX700" fmla="*/ 1636388 w 2554471"/>
                <a:gd name="connsiteY700" fmla="*/ 874519 h 2526906"/>
                <a:gd name="connsiteX701" fmla="*/ 1587062 w 2554471"/>
                <a:gd name="connsiteY701" fmla="*/ 930510 h 2526906"/>
                <a:gd name="connsiteX702" fmla="*/ 1539071 w 2554471"/>
                <a:gd name="connsiteY702" fmla="*/ 923845 h 2526906"/>
                <a:gd name="connsiteX703" fmla="*/ 1471748 w 2554471"/>
                <a:gd name="connsiteY703" fmla="*/ 861189 h 2526906"/>
                <a:gd name="connsiteX704" fmla="*/ 1477081 w 2554471"/>
                <a:gd name="connsiteY704" fmla="*/ 807864 h 2526906"/>
                <a:gd name="connsiteX705" fmla="*/ 1533404 w 2554471"/>
                <a:gd name="connsiteY705" fmla="*/ 780452 h 2526906"/>
                <a:gd name="connsiteX706" fmla="*/ 2214956 w 2554471"/>
                <a:gd name="connsiteY706" fmla="*/ 757872 h 2526906"/>
                <a:gd name="connsiteX707" fmla="*/ 2243618 w 2554471"/>
                <a:gd name="connsiteY707" fmla="*/ 786533 h 2526906"/>
                <a:gd name="connsiteX708" fmla="*/ 2158298 w 2554471"/>
                <a:gd name="connsiteY708" fmla="*/ 849856 h 2526906"/>
                <a:gd name="connsiteX709" fmla="*/ 2151634 w 2554471"/>
                <a:gd name="connsiteY709" fmla="*/ 841192 h 2526906"/>
                <a:gd name="connsiteX710" fmla="*/ 2214956 w 2554471"/>
                <a:gd name="connsiteY710" fmla="*/ 757872 h 2526906"/>
                <a:gd name="connsiteX711" fmla="*/ 1827521 w 2554471"/>
                <a:gd name="connsiteY711" fmla="*/ 757206 h 2526906"/>
                <a:gd name="connsiteX712" fmla="*/ 1885011 w 2554471"/>
                <a:gd name="connsiteY712" fmla="*/ 793868 h 2526906"/>
                <a:gd name="connsiteX713" fmla="*/ 1937670 w 2554471"/>
                <a:gd name="connsiteY713" fmla="*/ 843859 h 2526906"/>
                <a:gd name="connsiteX714" fmla="*/ 1988993 w 2554471"/>
                <a:gd name="connsiteY714" fmla="*/ 836528 h 2526906"/>
                <a:gd name="connsiteX715" fmla="*/ 2013657 w 2554471"/>
                <a:gd name="connsiteY715" fmla="*/ 833195 h 2526906"/>
                <a:gd name="connsiteX716" fmla="*/ 2062981 w 2554471"/>
                <a:gd name="connsiteY716" fmla="*/ 894519 h 2526906"/>
                <a:gd name="connsiteX717" fmla="*/ 1986994 w 2554471"/>
                <a:gd name="connsiteY717" fmla="*/ 967174 h 2526906"/>
                <a:gd name="connsiteX718" fmla="*/ 1934337 w 2554471"/>
                <a:gd name="connsiteY718" fmla="*/ 937179 h 2526906"/>
                <a:gd name="connsiteX719" fmla="*/ 1924338 w 2554471"/>
                <a:gd name="connsiteY719" fmla="*/ 894519 h 2526906"/>
                <a:gd name="connsiteX720" fmla="*/ 1927671 w 2554471"/>
                <a:gd name="connsiteY720" fmla="*/ 853858 h 2526906"/>
                <a:gd name="connsiteX721" fmla="*/ 1896343 w 2554471"/>
                <a:gd name="connsiteY721" fmla="*/ 907848 h 2526906"/>
                <a:gd name="connsiteX722" fmla="*/ 1810358 w 2554471"/>
                <a:gd name="connsiteY722" fmla="*/ 900518 h 2526906"/>
                <a:gd name="connsiteX723" fmla="*/ 1759032 w 2554471"/>
                <a:gd name="connsiteY723" fmla="*/ 852525 h 2526906"/>
                <a:gd name="connsiteX724" fmla="*/ 1761032 w 2554471"/>
                <a:gd name="connsiteY724" fmla="*/ 774538 h 2526906"/>
                <a:gd name="connsiteX725" fmla="*/ 1827521 w 2554471"/>
                <a:gd name="connsiteY725" fmla="*/ 757206 h 2526906"/>
                <a:gd name="connsiteX726" fmla="*/ 2087645 w 2554471"/>
                <a:gd name="connsiteY726" fmla="*/ 740540 h 2526906"/>
                <a:gd name="connsiteX727" fmla="*/ 2140302 w 2554471"/>
                <a:gd name="connsiteY727" fmla="*/ 805196 h 2526906"/>
                <a:gd name="connsiteX728" fmla="*/ 2093644 w 2554471"/>
                <a:gd name="connsiteY728" fmla="*/ 856521 h 2526906"/>
                <a:gd name="connsiteX729" fmla="*/ 2047651 w 2554471"/>
                <a:gd name="connsiteY729" fmla="*/ 841857 h 2526906"/>
                <a:gd name="connsiteX730" fmla="*/ 2018323 w 2554471"/>
                <a:gd name="connsiteY730" fmla="*/ 752539 h 2526906"/>
                <a:gd name="connsiteX731" fmla="*/ 2024989 w 2554471"/>
                <a:gd name="connsiteY731" fmla="*/ 745873 h 2526906"/>
                <a:gd name="connsiteX732" fmla="*/ 2087645 w 2554471"/>
                <a:gd name="connsiteY732" fmla="*/ 740540 h 2526906"/>
                <a:gd name="connsiteX733" fmla="*/ 1146471 w 2554471"/>
                <a:gd name="connsiteY733" fmla="*/ 712965 h 2526906"/>
                <a:gd name="connsiteX734" fmla="*/ 1198462 w 2554471"/>
                <a:gd name="connsiteY734" fmla="*/ 736544 h 2526906"/>
                <a:gd name="connsiteX735" fmla="*/ 1208461 w 2554471"/>
                <a:gd name="connsiteY735" fmla="*/ 747875 h 2526906"/>
                <a:gd name="connsiteX736" fmla="*/ 1221125 w 2554471"/>
                <a:gd name="connsiteY736" fmla="*/ 829196 h 2526906"/>
                <a:gd name="connsiteX737" fmla="*/ 1213128 w 2554471"/>
                <a:gd name="connsiteY737" fmla="*/ 855191 h 2526906"/>
                <a:gd name="connsiteX738" fmla="*/ 1189797 w 2554471"/>
                <a:gd name="connsiteY738" fmla="*/ 871190 h 2526906"/>
                <a:gd name="connsiteX739" fmla="*/ 1097812 w 2554471"/>
                <a:gd name="connsiteY739" fmla="*/ 829196 h 2526906"/>
                <a:gd name="connsiteX740" fmla="*/ 1093812 w 2554471"/>
                <a:gd name="connsiteY740" fmla="*/ 824530 h 2526906"/>
                <a:gd name="connsiteX741" fmla="*/ 1088479 w 2554471"/>
                <a:gd name="connsiteY741" fmla="*/ 741875 h 2526906"/>
                <a:gd name="connsiteX742" fmla="*/ 1146471 w 2554471"/>
                <a:gd name="connsiteY742" fmla="*/ 712965 h 2526906"/>
                <a:gd name="connsiteX743" fmla="*/ 1411094 w 2554471"/>
                <a:gd name="connsiteY743" fmla="*/ 708549 h 2526906"/>
                <a:gd name="connsiteX744" fmla="*/ 1473084 w 2554471"/>
                <a:gd name="connsiteY744" fmla="*/ 771872 h 2526906"/>
                <a:gd name="connsiteX745" fmla="*/ 1452419 w 2554471"/>
                <a:gd name="connsiteY745" fmla="*/ 817197 h 2526906"/>
                <a:gd name="connsiteX746" fmla="*/ 1448420 w 2554471"/>
                <a:gd name="connsiteY746" fmla="*/ 853192 h 2526906"/>
                <a:gd name="connsiteX747" fmla="*/ 1375099 w 2554471"/>
                <a:gd name="connsiteY747" fmla="*/ 825863 h 2526906"/>
                <a:gd name="connsiteX748" fmla="*/ 1335772 w 2554471"/>
                <a:gd name="connsiteY748" fmla="*/ 783202 h 2526906"/>
                <a:gd name="connsiteX749" fmla="*/ 1334438 w 2554471"/>
                <a:gd name="connsiteY749" fmla="*/ 735211 h 2526906"/>
                <a:gd name="connsiteX750" fmla="*/ 1411094 w 2554471"/>
                <a:gd name="connsiteY750" fmla="*/ 708549 h 2526906"/>
                <a:gd name="connsiteX751" fmla="*/ 1620391 w 2554471"/>
                <a:gd name="connsiteY751" fmla="*/ 686551 h 2526906"/>
                <a:gd name="connsiteX752" fmla="*/ 1703044 w 2554471"/>
                <a:gd name="connsiteY752" fmla="*/ 733877 h 2526906"/>
                <a:gd name="connsiteX753" fmla="*/ 1731706 w 2554471"/>
                <a:gd name="connsiteY753" fmla="*/ 767871 h 2526906"/>
                <a:gd name="connsiteX754" fmla="*/ 1718376 w 2554471"/>
                <a:gd name="connsiteY754" fmla="*/ 825860 h 2526906"/>
                <a:gd name="connsiteX755" fmla="*/ 1691714 w 2554471"/>
                <a:gd name="connsiteY755" fmla="*/ 841857 h 2526906"/>
                <a:gd name="connsiteX756" fmla="*/ 1621058 w 2554471"/>
                <a:gd name="connsiteY756" fmla="*/ 805196 h 2526906"/>
                <a:gd name="connsiteX757" fmla="*/ 1585730 w 2554471"/>
                <a:gd name="connsiteY757" fmla="*/ 737874 h 2526906"/>
                <a:gd name="connsiteX758" fmla="*/ 1620391 w 2554471"/>
                <a:gd name="connsiteY758" fmla="*/ 686551 h 2526906"/>
                <a:gd name="connsiteX759" fmla="*/ 1892655 w 2554471"/>
                <a:gd name="connsiteY759" fmla="*/ 665253 h 2526906"/>
                <a:gd name="connsiteX760" fmla="*/ 1910341 w 2554471"/>
                <a:gd name="connsiteY760" fmla="*/ 666555 h 2526906"/>
                <a:gd name="connsiteX761" fmla="*/ 1972996 w 2554471"/>
                <a:gd name="connsiteY761" fmla="*/ 711879 h 2526906"/>
                <a:gd name="connsiteX762" fmla="*/ 2009657 w 2554471"/>
                <a:gd name="connsiteY762" fmla="*/ 753206 h 2526906"/>
                <a:gd name="connsiteX763" fmla="*/ 1969663 w 2554471"/>
                <a:gd name="connsiteY763" fmla="*/ 819195 h 2526906"/>
                <a:gd name="connsiteX764" fmla="*/ 1914340 w 2554471"/>
                <a:gd name="connsiteY764" fmla="*/ 797866 h 2526906"/>
                <a:gd name="connsiteX765" fmla="*/ 1875013 w 2554471"/>
                <a:gd name="connsiteY765" fmla="*/ 755872 h 2526906"/>
                <a:gd name="connsiteX766" fmla="*/ 1852349 w 2554471"/>
                <a:gd name="connsiteY766" fmla="*/ 697216 h 2526906"/>
                <a:gd name="connsiteX767" fmla="*/ 1892655 w 2554471"/>
                <a:gd name="connsiteY767" fmla="*/ 665253 h 2526906"/>
                <a:gd name="connsiteX768" fmla="*/ 2305525 w 2554471"/>
                <a:gd name="connsiteY768" fmla="*/ 657555 h 2526906"/>
                <a:gd name="connsiteX769" fmla="*/ 2316941 w 2554471"/>
                <a:gd name="connsiteY769" fmla="*/ 661887 h 2526906"/>
                <a:gd name="connsiteX770" fmla="*/ 2317607 w 2554471"/>
                <a:gd name="connsiteY770" fmla="*/ 683884 h 2526906"/>
                <a:gd name="connsiteX771" fmla="*/ 2244951 w 2554471"/>
                <a:gd name="connsiteY771" fmla="*/ 730542 h 2526906"/>
                <a:gd name="connsiteX772" fmla="*/ 2261614 w 2554471"/>
                <a:gd name="connsiteY772" fmla="*/ 689217 h 2526906"/>
                <a:gd name="connsiteX773" fmla="*/ 2293611 w 2554471"/>
                <a:gd name="connsiteY773" fmla="*/ 659221 h 2526906"/>
                <a:gd name="connsiteX774" fmla="*/ 2305525 w 2554471"/>
                <a:gd name="connsiteY774" fmla="*/ 657555 h 2526906"/>
                <a:gd name="connsiteX775" fmla="*/ 1736058 w 2554471"/>
                <a:gd name="connsiteY775" fmla="*/ 619124 h 2526906"/>
                <a:gd name="connsiteX776" fmla="*/ 1806359 w 2554471"/>
                <a:gd name="connsiteY776" fmla="*/ 678552 h 2526906"/>
                <a:gd name="connsiteX777" fmla="*/ 1821688 w 2554471"/>
                <a:gd name="connsiteY777" fmla="*/ 709213 h 2526906"/>
                <a:gd name="connsiteX778" fmla="*/ 1785694 w 2554471"/>
                <a:gd name="connsiteY778" fmla="*/ 741874 h 2526906"/>
                <a:gd name="connsiteX779" fmla="*/ 1759033 w 2554471"/>
                <a:gd name="connsiteY779" fmla="*/ 742541 h 2526906"/>
                <a:gd name="connsiteX780" fmla="*/ 1696377 w 2554471"/>
                <a:gd name="connsiteY780" fmla="*/ 627895 h 2526906"/>
                <a:gd name="connsiteX781" fmla="*/ 1736058 w 2554471"/>
                <a:gd name="connsiteY781" fmla="*/ 619124 h 2526906"/>
                <a:gd name="connsiteX782" fmla="*/ 2179836 w 2554471"/>
                <a:gd name="connsiteY782" fmla="*/ 617938 h 2526906"/>
                <a:gd name="connsiteX783" fmla="*/ 2185627 w 2554471"/>
                <a:gd name="connsiteY783" fmla="*/ 619228 h 2526906"/>
                <a:gd name="connsiteX784" fmla="*/ 2237620 w 2554471"/>
                <a:gd name="connsiteY784" fmla="*/ 687218 h 2526906"/>
                <a:gd name="connsiteX785" fmla="*/ 2163631 w 2554471"/>
                <a:gd name="connsiteY785" fmla="*/ 756541 h 2526906"/>
                <a:gd name="connsiteX786" fmla="*/ 2100974 w 2554471"/>
                <a:gd name="connsiteY786" fmla="*/ 693218 h 2526906"/>
                <a:gd name="connsiteX787" fmla="*/ 2104307 w 2554471"/>
                <a:gd name="connsiteY787" fmla="*/ 669888 h 2526906"/>
                <a:gd name="connsiteX788" fmla="*/ 2134302 w 2554471"/>
                <a:gd name="connsiteY788" fmla="*/ 645226 h 2526906"/>
                <a:gd name="connsiteX789" fmla="*/ 2156965 w 2554471"/>
                <a:gd name="connsiteY789" fmla="*/ 638560 h 2526906"/>
                <a:gd name="connsiteX790" fmla="*/ 2179836 w 2554471"/>
                <a:gd name="connsiteY790" fmla="*/ 617938 h 2526906"/>
                <a:gd name="connsiteX791" fmla="*/ 1272595 w 2554471"/>
                <a:gd name="connsiteY791" fmla="*/ 604867 h 2526906"/>
                <a:gd name="connsiteX792" fmla="*/ 1311778 w 2554471"/>
                <a:gd name="connsiteY792" fmla="*/ 635892 h 2526906"/>
                <a:gd name="connsiteX793" fmla="*/ 1330441 w 2554471"/>
                <a:gd name="connsiteY793" fmla="*/ 663890 h 2526906"/>
                <a:gd name="connsiteX794" fmla="*/ 1322442 w 2554471"/>
                <a:gd name="connsiteY794" fmla="*/ 715213 h 2526906"/>
                <a:gd name="connsiteX795" fmla="*/ 1301113 w 2554471"/>
                <a:gd name="connsiteY795" fmla="*/ 761874 h 2526906"/>
                <a:gd name="connsiteX796" fmla="*/ 1277783 w 2554471"/>
                <a:gd name="connsiteY796" fmla="*/ 782537 h 2526906"/>
                <a:gd name="connsiteX797" fmla="*/ 1199128 w 2554471"/>
                <a:gd name="connsiteY797" fmla="*/ 677886 h 2526906"/>
                <a:gd name="connsiteX798" fmla="*/ 1253786 w 2554471"/>
                <a:gd name="connsiteY798" fmla="*/ 605897 h 2526906"/>
                <a:gd name="connsiteX799" fmla="*/ 1272595 w 2554471"/>
                <a:gd name="connsiteY799" fmla="*/ 604867 h 2526906"/>
                <a:gd name="connsiteX800" fmla="*/ 1516576 w 2554471"/>
                <a:gd name="connsiteY800" fmla="*/ 602149 h 2526906"/>
                <a:gd name="connsiteX801" fmla="*/ 1539740 w 2554471"/>
                <a:gd name="connsiteY801" fmla="*/ 609897 h 2526906"/>
                <a:gd name="connsiteX802" fmla="*/ 1565069 w 2554471"/>
                <a:gd name="connsiteY802" fmla="*/ 631892 h 2526906"/>
                <a:gd name="connsiteX803" fmla="*/ 1573066 w 2554471"/>
                <a:gd name="connsiteY803" fmla="*/ 688551 h 2526906"/>
                <a:gd name="connsiteX804" fmla="*/ 1557070 w 2554471"/>
                <a:gd name="connsiteY804" fmla="*/ 734542 h 2526906"/>
                <a:gd name="connsiteX805" fmla="*/ 1523075 w 2554471"/>
                <a:gd name="connsiteY805" fmla="*/ 763870 h 2526906"/>
                <a:gd name="connsiteX806" fmla="*/ 1488413 w 2554471"/>
                <a:gd name="connsiteY806" fmla="*/ 745873 h 2526906"/>
                <a:gd name="connsiteX807" fmla="*/ 1479748 w 2554471"/>
                <a:gd name="connsiteY807" fmla="*/ 733208 h 2526906"/>
                <a:gd name="connsiteX808" fmla="*/ 1449752 w 2554471"/>
                <a:gd name="connsiteY808" fmla="*/ 691217 h 2526906"/>
                <a:gd name="connsiteX809" fmla="*/ 1494413 w 2554471"/>
                <a:gd name="connsiteY809" fmla="*/ 611897 h 2526906"/>
                <a:gd name="connsiteX810" fmla="*/ 1516576 w 2554471"/>
                <a:gd name="connsiteY810" fmla="*/ 602149 h 2526906"/>
                <a:gd name="connsiteX811" fmla="*/ 2024653 w 2554471"/>
                <a:gd name="connsiteY811" fmla="*/ 579486 h 2526906"/>
                <a:gd name="connsiteX812" fmla="*/ 2086309 w 2554471"/>
                <a:gd name="connsiteY812" fmla="*/ 636558 h 2526906"/>
                <a:gd name="connsiteX813" fmla="*/ 2090309 w 2554471"/>
                <a:gd name="connsiteY813" fmla="*/ 662555 h 2526906"/>
                <a:gd name="connsiteX814" fmla="*/ 2084310 w 2554471"/>
                <a:gd name="connsiteY814" fmla="*/ 692550 h 2526906"/>
                <a:gd name="connsiteX815" fmla="*/ 2008322 w 2554471"/>
                <a:gd name="connsiteY815" fmla="*/ 724545 h 2526906"/>
                <a:gd name="connsiteX816" fmla="*/ 1935001 w 2554471"/>
                <a:gd name="connsiteY816" fmla="*/ 647890 h 2526906"/>
                <a:gd name="connsiteX817" fmla="*/ 1945000 w 2554471"/>
                <a:gd name="connsiteY817" fmla="*/ 605897 h 2526906"/>
                <a:gd name="connsiteX818" fmla="*/ 2024653 w 2554471"/>
                <a:gd name="connsiteY818" fmla="*/ 579486 h 2526906"/>
                <a:gd name="connsiteX819" fmla="*/ 2369011 w 2554471"/>
                <a:gd name="connsiteY819" fmla="*/ 559571 h 2526906"/>
                <a:gd name="connsiteX820" fmla="*/ 2387591 w 2554471"/>
                <a:gd name="connsiteY820" fmla="*/ 563238 h 2526906"/>
                <a:gd name="connsiteX821" fmla="*/ 2392257 w 2554471"/>
                <a:gd name="connsiteY821" fmla="*/ 571903 h 2526906"/>
                <a:gd name="connsiteX822" fmla="*/ 2339599 w 2554471"/>
                <a:gd name="connsiteY822" fmla="*/ 616561 h 2526906"/>
                <a:gd name="connsiteX823" fmla="*/ 2333602 w 2554471"/>
                <a:gd name="connsiteY823" fmla="*/ 611230 h 2526906"/>
                <a:gd name="connsiteX824" fmla="*/ 2352931 w 2554471"/>
                <a:gd name="connsiteY824" fmla="*/ 565904 h 2526906"/>
                <a:gd name="connsiteX825" fmla="*/ 2369011 w 2554471"/>
                <a:gd name="connsiteY825" fmla="*/ 559571 h 2526906"/>
                <a:gd name="connsiteX826" fmla="*/ 1839019 w 2554471"/>
                <a:gd name="connsiteY826" fmla="*/ 545241 h 2526906"/>
                <a:gd name="connsiteX827" fmla="*/ 1911674 w 2554471"/>
                <a:gd name="connsiteY827" fmla="*/ 626563 h 2526906"/>
                <a:gd name="connsiteX828" fmla="*/ 1903009 w 2554471"/>
                <a:gd name="connsiteY828" fmla="*/ 641893 h 2526906"/>
                <a:gd name="connsiteX829" fmla="*/ 1851018 w 2554471"/>
                <a:gd name="connsiteY829" fmla="*/ 650559 h 2526906"/>
                <a:gd name="connsiteX830" fmla="*/ 1783696 w 2554471"/>
                <a:gd name="connsiteY830" fmla="*/ 587235 h 2526906"/>
                <a:gd name="connsiteX831" fmla="*/ 1839019 w 2554471"/>
                <a:gd name="connsiteY831" fmla="*/ 545241 h 2526906"/>
                <a:gd name="connsiteX832" fmla="*/ 1636303 w 2554471"/>
                <a:gd name="connsiteY832" fmla="*/ 527995 h 2526906"/>
                <a:gd name="connsiteX833" fmla="*/ 1678379 w 2554471"/>
                <a:gd name="connsiteY833" fmla="*/ 550574 h 2526906"/>
                <a:gd name="connsiteX834" fmla="*/ 1697043 w 2554471"/>
                <a:gd name="connsiteY834" fmla="*/ 627230 h 2526906"/>
                <a:gd name="connsiteX835" fmla="*/ 1679712 w 2554471"/>
                <a:gd name="connsiteY835" fmla="*/ 641893 h 2526906"/>
                <a:gd name="connsiteX836" fmla="*/ 1593727 w 2554471"/>
                <a:gd name="connsiteY836" fmla="*/ 640560 h 2526906"/>
                <a:gd name="connsiteX837" fmla="*/ 1575731 w 2554471"/>
                <a:gd name="connsiteY837" fmla="*/ 612565 h 2526906"/>
                <a:gd name="connsiteX838" fmla="*/ 1591727 w 2554471"/>
                <a:gd name="connsiteY838" fmla="*/ 537909 h 2526906"/>
                <a:gd name="connsiteX839" fmla="*/ 1636303 w 2554471"/>
                <a:gd name="connsiteY839" fmla="*/ 527995 h 2526906"/>
                <a:gd name="connsiteX840" fmla="*/ 2246950 w 2554471"/>
                <a:gd name="connsiteY840" fmla="*/ 523245 h 2526906"/>
                <a:gd name="connsiteX841" fmla="*/ 2312940 w 2554471"/>
                <a:gd name="connsiteY841" fmla="*/ 589234 h 2526906"/>
                <a:gd name="connsiteX842" fmla="*/ 2274945 w 2554471"/>
                <a:gd name="connsiteY842" fmla="*/ 642560 h 2526906"/>
                <a:gd name="connsiteX843" fmla="*/ 2220954 w 2554471"/>
                <a:gd name="connsiteY843" fmla="*/ 618564 h 2526906"/>
                <a:gd name="connsiteX844" fmla="*/ 2235619 w 2554471"/>
                <a:gd name="connsiteY844" fmla="*/ 527911 h 2526906"/>
                <a:gd name="connsiteX845" fmla="*/ 2246950 w 2554471"/>
                <a:gd name="connsiteY845" fmla="*/ 523245 h 2526906"/>
                <a:gd name="connsiteX846" fmla="*/ 1400012 w 2554471"/>
                <a:gd name="connsiteY846" fmla="*/ 519996 h 2526906"/>
                <a:gd name="connsiteX847" fmla="*/ 1431092 w 2554471"/>
                <a:gd name="connsiteY847" fmla="*/ 540576 h 2526906"/>
                <a:gd name="connsiteX848" fmla="*/ 1449755 w 2554471"/>
                <a:gd name="connsiteY848" fmla="*/ 564571 h 2526906"/>
                <a:gd name="connsiteX849" fmla="*/ 1443089 w 2554471"/>
                <a:gd name="connsiteY849" fmla="*/ 620564 h 2526906"/>
                <a:gd name="connsiteX850" fmla="*/ 1425092 w 2554471"/>
                <a:gd name="connsiteY850" fmla="*/ 657891 h 2526906"/>
                <a:gd name="connsiteX851" fmla="*/ 1381765 w 2554471"/>
                <a:gd name="connsiteY851" fmla="*/ 687220 h 2526906"/>
                <a:gd name="connsiteX852" fmla="*/ 1372432 w 2554471"/>
                <a:gd name="connsiteY852" fmla="*/ 685886 h 2526906"/>
                <a:gd name="connsiteX853" fmla="*/ 1317108 w 2554471"/>
                <a:gd name="connsiteY853" fmla="*/ 589235 h 2526906"/>
                <a:gd name="connsiteX854" fmla="*/ 1362435 w 2554471"/>
                <a:gd name="connsiteY854" fmla="*/ 523913 h 2526906"/>
                <a:gd name="connsiteX855" fmla="*/ 1400012 w 2554471"/>
                <a:gd name="connsiteY855" fmla="*/ 519996 h 2526906"/>
                <a:gd name="connsiteX856" fmla="*/ 2109340 w 2554471"/>
                <a:gd name="connsiteY856" fmla="*/ 481773 h 2526906"/>
                <a:gd name="connsiteX857" fmla="*/ 2136971 w 2554471"/>
                <a:gd name="connsiteY857" fmla="*/ 492584 h 2526906"/>
                <a:gd name="connsiteX858" fmla="*/ 2184298 w 2554471"/>
                <a:gd name="connsiteY858" fmla="*/ 550575 h 2526906"/>
                <a:gd name="connsiteX859" fmla="*/ 2170299 w 2554471"/>
                <a:gd name="connsiteY859" fmla="*/ 594569 h 2526906"/>
                <a:gd name="connsiteX860" fmla="*/ 2101643 w 2554471"/>
                <a:gd name="connsiteY860" fmla="*/ 609899 h 2526906"/>
                <a:gd name="connsiteX861" fmla="*/ 2042319 w 2554471"/>
                <a:gd name="connsiteY861" fmla="*/ 551908 h 2526906"/>
                <a:gd name="connsiteX862" fmla="*/ 2036319 w 2554471"/>
                <a:gd name="connsiteY862" fmla="*/ 526579 h 2526906"/>
                <a:gd name="connsiteX863" fmla="*/ 2109340 w 2554471"/>
                <a:gd name="connsiteY863" fmla="*/ 481773 h 2526906"/>
                <a:gd name="connsiteX864" fmla="*/ 2432253 w 2554471"/>
                <a:gd name="connsiteY864" fmla="*/ 463921 h 2526906"/>
                <a:gd name="connsiteX865" fmla="*/ 2440919 w 2554471"/>
                <a:gd name="connsiteY865" fmla="*/ 472587 h 2526906"/>
                <a:gd name="connsiteX866" fmla="*/ 2410256 w 2554471"/>
                <a:gd name="connsiteY866" fmla="*/ 517244 h 2526906"/>
                <a:gd name="connsiteX867" fmla="*/ 2402923 w 2554471"/>
                <a:gd name="connsiteY867" fmla="*/ 507914 h 2526906"/>
                <a:gd name="connsiteX868" fmla="*/ 2432253 w 2554471"/>
                <a:gd name="connsiteY868" fmla="*/ 463921 h 2526906"/>
                <a:gd name="connsiteX869" fmla="*/ 1749066 w 2554471"/>
                <a:gd name="connsiteY869" fmla="*/ 452581 h 2526906"/>
                <a:gd name="connsiteX870" fmla="*/ 1781030 w 2554471"/>
                <a:gd name="connsiteY870" fmla="*/ 475921 h 2526906"/>
                <a:gd name="connsiteX871" fmla="*/ 1781696 w 2554471"/>
                <a:gd name="connsiteY871" fmla="*/ 544578 h 2526906"/>
                <a:gd name="connsiteX872" fmla="*/ 1761699 w 2554471"/>
                <a:gd name="connsiteY872" fmla="*/ 578573 h 2526906"/>
                <a:gd name="connsiteX873" fmla="*/ 1749702 w 2554471"/>
                <a:gd name="connsiteY873" fmla="*/ 589903 h 2526906"/>
                <a:gd name="connsiteX874" fmla="*/ 1676381 w 2554471"/>
                <a:gd name="connsiteY874" fmla="*/ 515249 h 2526906"/>
                <a:gd name="connsiteX875" fmla="*/ 1735037 w 2554471"/>
                <a:gd name="connsiteY875" fmla="*/ 456590 h 2526906"/>
                <a:gd name="connsiteX876" fmla="*/ 1749066 w 2554471"/>
                <a:gd name="connsiteY876" fmla="*/ 452581 h 2526906"/>
                <a:gd name="connsiteX877" fmla="*/ 1971259 w 2554471"/>
                <a:gd name="connsiteY877" fmla="*/ 450122 h 2526906"/>
                <a:gd name="connsiteX878" fmla="*/ 2035655 w 2554471"/>
                <a:gd name="connsiteY878" fmla="*/ 474588 h 2526906"/>
                <a:gd name="connsiteX879" fmla="*/ 2036988 w 2554471"/>
                <a:gd name="connsiteY879" fmla="*/ 487252 h 2526906"/>
                <a:gd name="connsiteX880" fmla="*/ 2007660 w 2554471"/>
                <a:gd name="connsiteY880" fmla="*/ 535912 h 2526906"/>
                <a:gd name="connsiteX881" fmla="*/ 1893010 w 2554471"/>
                <a:gd name="connsiteY881" fmla="*/ 547242 h 2526906"/>
                <a:gd name="connsiteX882" fmla="*/ 1891676 w 2554471"/>
                <a:gd name="connsiteY882" fmla="*/ 521913 h 2526906"/>
                <a:gd name="connsiteX883" fmla="*/ 1947669 w 2554471"/>
                <a:gd name="connsiteY883" fmla="*/ 453923 h 2526906"/>
                <a:gd name="connsiteX884" fmla="*/ 1971259 w 2554471"/>
                <a:gd name="connsiteY884" fmla="*/ 450122 h 2526906"/>
                <a:gd name="connsiteX885" fmla="*/ 2318459 w 2554471"/>
                <a:gd name="connsiteY885" fmla="*/ 450006 h 2526906"/>
                <a:gd name="connsiteX886" fmla="*/ 2334936 w 2554471"/>
                <a:gd name="connsiteY886" fmla="*/ 455256 h 2526906"/>
                <a:gd name="connsiteX887" fmla="*/ 2359598 w 2554471"/>
                <a:gd name="connsiteY887" fmla="*/ 467921 h 2526906"/>
                <a:gd name="connsiteX888" fmla="*/ 2385594 w 2554471"/>
                <a:gd name="connsiteY888" fmla="*/ 501915 h 2526906"/>
                <a:gd name="connsiteX889" fmla="*/ 2344935 w 2554471"/>
                <a:gd name="connsiteY889" fmla="*/ 543240 h 2526906"/>
                <a:gd name="connsiteX890" fmla="*/ 2276279 w 2554471"/>
                <a:gd name="connsiteY890" fmla="*/ 473254 h 2526906"/>
                <a:gd name="connsiteX891" fmla="*/ 2318459 w 2554471"/>
                <a:gd name="connsiteY891" fmla="*/ 450006 h 2526906"/>
                <a:gd name="connsiteX892" fmla="*/ 1483996 w 2554471"/>
                <a:gd name="connsiteY892" fmla="*/ 439510 h 2526906"/>
                <a:gd name="connsiteX893" fmla="*/ 1543737 w 2554471"/>
                <a:gd name="connsiteY893" fmla="*/ 456590 h 2526906"/>
                <a:gd name="connsiteX894" fmla="*/ 1581728 w 2554471"/>
                <a:gd name="connsiteY894" fmla="*/ 508582 h 2526906"/>
                <a:gd name="connsiteX895" fmla="*/ 1577064 w 2554471"/>
                <a:gd name="connsiteY895" fmla="*/ 527913 h 2526906"/>
                <a:gd name="connsiteX896" fmla="*/ 1555733 w 2554471"/>
                <a:gd name="connsiteY896" fmla="*/ 560575 h 2526906"/>
                <a:gd name="connsiteX897" fmla="*/ 1536404 w 2554471"/>
                <a:gd name="connsiteY897" fmla="*/ 573905 h 2526906"/>
                <a:gd name="connsiteX898" fmla="*/ 1432422 w 2554471"/>
                <a:gd name="connsiteY898" fmla="*/ 507248 h 2526906"/>
                <a:gd name="connsiteX899" fmla="*/ 1431755 w 2554471"/>
                <a:gd name="connsiteY899" fmla="*/ 475920 h 2526906"/>
                <a:gd name="connsiteX900" fmla="*/ 1483996 w 2554471"/>
                <a:gd name="connsiteY900" fmla="*/ 439510 h 2526906"/>
                <a:gd name="connsiteX901" fmla="*/ 1860349 w 2554471"/>
                <a:gd name="connsiteY901" fmla="*/ 377271 h 2526906"/>
                <a:gd name="connsiteX902" fmla="*/ 1916340 w 2554471"/>
                <a:gd name="connsiteY902" fmla="*/ 425931 h 2526906"/>
                <a:gd name="connsiteX903" fmla="*/ 1899010 w 2554471"/>
                <a:gd name="connsiteY903" fmla="*/ 459260 h 2526906"/>
                <a:gd name="connsiteX904" fmla="*/ 1867682 w 2554471"/>
                <a:gd name="connsiteY904" fmla="*/ 511918 h 2526906"/>
                <a:gd name="connsiteX905" fmla="*/ 1849017 w 2554471"/>
                <a:gd name="connsiteY905" fmla="*/ 516584 h 2526906"/>
                <a:gd name="connsiteX906" fmla="*/ 1790360 w 2554471"/>
                <a:gd name="connsiteY906" fmla="*/ 451260 h 2526906"/>
                <a:gd name="connsiteX907" fmla="*/ 1788360 w 2554471"/>
                <a:gd name="connsiteY907" fmla="*/ 423265 h 2526906"/>
                <a:gd name="connsiteX908" fmla="*/ 1860349 w 2554471"/>
                <a:gd name="connsiteY908" fmla="*/ 377271 h 2526906"/>
                <a:gd name="connsiteX909" fmla="*/ 2394257 w 2554471"/>
                <a:gd name="connsiteY909" fmla="*/ 367272 h 2526906"/>
                <a:gd name="connsiteX910" fmla="*/ 2440917 w 2554471"/>
                <a:gd name="connsiteY910" fmla="*/ 397267 h 2526906"/>
                <a:gd name="connsiteX911" fmla="*/ 2380927 w 2554471"/>
                <a:gd name="connsiteY911" fmla="*/ 455923 h 2526906"/>
                <a:gd name="connsiteX912" fmla="*/ 2342267 w 2554471"/>
                <a:gd name="connsiteY912" fmla="*/ 427262 h 2526906"/>
                <a:gd name="connsiteX913" fmla="*/ 2394257 w 2554471"/>
                <a:gd name="connsiteY913" fmla="*/ 367272 h 2526906"/>
                <a:gd name="connsiteX914" fmla="*/ 1615048 w 2554471"/>
                <a:gd name="connsiteY914" fmla="*/ 352411 h 2526906"/>
                <a:gd name="connsiteX915" fmla="*/ 1650386 w 2554471"/>
                <a:gd name="connsiteY915" fmla="*/ 362607 h 2526906"/>
                <a:gd name="connsiteX916" fmla="*/ 1707043 w 2554471"/>
                <a:gd name="connsiteY916" fmla="*/ 429262 h 2526906"/>
                <a:gd name="connsiteX917" fmla="*/ 1697711 w 2554471"/>
                <a:gd name="connsiteY917" fmla="*/ 453924 h 2526906"/>
                <a:gd name="connsiteX918" fmla="*/ 1649053 w 2554471"/>
                <a:gd name="connsiteY918" fmla="*/ 493251 h 2526906"/>
                <a:gd name="connsiteX919" fmla="*/ 1597060 w 2554471"/>
                <a:gd name="connsiteY919" fmla="*/ 498583 h 2526906"/>
                <a:gd name="connsiteX920" fmla="*/ 1542403 w 2554471"/>
                <a:gd name="connsiteY920" fmla="*/ 411933 h 2526906"/>
                <a:gd name="connsiteX921" fmla="*/ 1615048 w 2554471"/>
                <a:gd name="connsiteY921" fmla="*/ 352411 h 2526906"/>
                <a:gd name="connsiteX922" fmla="*/ 2060149 w 2554471"/>
                <a:gd name="connsiteY922" fmla="*/ 352275 h 2526906"/>
                <a:gd name="connsiteX923" fmla="*/ 2096310 w 2554471"/>
                <a:gd name="connsiteY923" fmla="*/ 355940 h 2526906"/>
                <a:gd name="connsiteX924" fmla="*/ 2132971 w 2554471"/>
                <a:gd name="connsiteY924" fmla="*/ 387268 h 2526906"/>
                <a:gd name="connsiteX925" fmla="*/ 2124305 w 2554471"/>
                <a:gd name="connsiteY925" fmla="*/ 399267 h 2526906"/>
                <a:gd name="connsiteX926" fmla="*/ 2107642 w 2554471"/>
                <a:gd name="connsiteY926" fmla="*/ 430595 h 2526906"/>
                <a:gd name="connsiteX927" fmla="*/ 2068981 w 2554471"/>
                <a:gd name="connsiteY927" fmla="*/ 450594 h 2526906"/>
                <a:gd name="connsiteX928" fmla="*/ 2039652 w 2554471"/>
                <a:gd name="connsiteY928" fmla="*/ 429262 h 2526906"/>
                <a:gd name="connsiteX929" fmla="*/ 2028987 w 2554471"/>
                <a:gd name="connsiteY929" fmla="*/ 374605 h 2526906"/>
                <a:gd name="connsiteX930" fmla="*/ 2060149 w 2554471"/>
                <a:gd name="connsiteY930" fmla="*/ 352275 h 2526906"/>
                <a:gd name="connsiteX931" fmla="*/ 2500243 w 2554471"/>
                <a:gd name="connsiteY931" fmla="*/ 343276 h 2526906"/>
                <a:gd name="connsiteX932" fmla="*/ 2456914 w 2554471"/>
                <a:gd name="connsiteY932" fmla="*/ 421265 h 2526906"/>
                <a:gd name="connsiteX933" fmla="*/ 2500243 w 2554471"/>
                <a:gd name="connsiteY933" fmla="*/ 343276 h 2526906"/>
                <a:gd name="connsiteX934" fmla="*/ 2271613 w 2554471"/>
                <a:gd name="connsiteY934" fmla="*/ 319282 h 2526906"/>
                <a:gd name="connsiteX935" fmla="*/ 2339601 w 2554471"/>
                <a:gd name="connsiteY935" fmla="*/ 372606 h 2526906"/>
                <a:gd name="connsiteX936" fmla="*/ 2308273 w 2554471"/>
                <a:gd name="connsiteY936" fmla="*/ 426597 h 2526906"/>
                <a:gd name="connsiteX937" fmla="*/ 2262947 w 2554471"/>
                <a:gd name="connsiteY937" fmla="*/ 428597 h 2526906"/>
                <a:gd name="connsiteX938" fmla="*/ 2218287 w 2554471"/>
                <a:gd name="connsiteY938" fmla="*/ 371939 h 2526906"/>
                <a:gd name="connsiteX939" fmla="*/ 2271613 w 2554471"/>
                <a:gd name="connsiteY939" fmla="*/ 319282 h 2526906"/>
                <a:gd name="connsiteX940" fmla="*/ 1978327 w 2554471"/>
                <a:gd name="connsiteY940" fmla="*/ 293951 h 2526906"/>
                <a:gd name="connsiteX941" fmla="*/ 2027653 w 2554471"/>
                <a:gd name="connsiteY941" fmla="*/ 329945 h 2526906"/>
                <a:gd name="connsiteX942" fmla="*/ 2012988 w 2554471"/>
                <a:gd name="connsiteY942" fmla="*/ 364606 h 2526906"/>
                <a:gd name="connsiteX943" fmla="*/ 1997659 w 2554471"/>
                <a:gd name="connsiteY943" fmla="*/ 390601 h 2526906"/>
                <a:gd name="connsiteX944" fmla="*/ 1958331 w 2554471"/>
                <a:gd name="connsiteY944" fmla="*/ 423263 h 2526906"/>
                <a:gd name="connsiteX945" fmla="*/ 1923670 w 2554471"/>
                <a:gd name="connsiteY945" fmla="*/ 399267 h 2526906"/>
                <a:gd name="connsiteX946" fmla="*/ 1939669 w 2554471"/>
                <a:gd name="connsiteY946" fmla="*/ 311947 h 2526906"/>
                <a:gd name="connsiteX947" fmla="*/ 1978327 w 2554471"/>
                <a:gd name="connsiteY947" fmla="*/ 293951 h 2526906"/>
                <a:gd name="connsiteX948" fmla="*/ 1754368 w 2554471"/>
                <a:gd name="connsiteY948" fmla="*/ 283285 h 2526906"/>
                <a:gd name="connsiteX949" fmla="*/ 1827023 w 2554471"/>
                <a:gd name="connsiteY949" fmla="*/ 357941 h 2526906"/>
                <a:gd name="connsiteX950" fmla="*/ 1802359 w 2554471"/>
                <a:gd name="connsiteY950" fmla="*/ 381937 h 2526906"/>
                <a:gd name="connsiteX951" fmla="*/ 1757035 w 2554471"/>
                <a:gd name="connsiteY951" fmla="*/ 423264 h 2526906"/>
                <a:gd name="connsiteX952" fmla="*/ 1739037 w 2554471"/>
                <a:gd name="connsiteY952" fmla="*/ 426597 h 2526906"/>
                <a:gd name="connsiteX953" fmla="*/ 1709709 w 2554471"/>
                <a:gd name="connsiteY953" fmla="*/ 395936 h 2526906"/>
                <a:gd name="connsiteX954" fmla="*/ 1686380 w 2554471"/>
                <a:gd name="connsiteY954" fmla="*/ 363940 h 2526906"/>
                <a:gd name="connsiteX955" fmla="*/ 1701709 w 2554471"/>
                <a:gd name="connsiteY955" fmla="*/ 295951 h 2526906"/>
                <a:gd name="connsiteX956" fmla="*/ 1754368 w 2554471"/>
                <a:gd name="connsiteY956" fmla="*/ 283285 h 2526906"/>
                <a:gd name="connsiteX957" fmla="*/ 2169630 w 2554471"/>
                <a:gd name="connsiteY957" fmla="*/ 269290 h 2526906"/>
                <a:gd name="connsiteX958" fmla="*/ 2213624 w 2554471"/>
                <a:gd name="connsiteY958" fmla="*/ 297952 h 2526906"/>
                <a:gd name="connsiteX959" fmla="*/ 2206958 w 2554471"/>
                <a:gd name="connsiteY959" fmla="*/ 327280 h 2526906"/>
                <a:gd name="connsiteX960" fmla="*/ 2232287 w 2554471"/>
                <a:gd name="connsiteY960" fmla="*/ 429931 h 2526906"/>
                <a:gd name="connsiteX961" fmla="*/ 2242953 w 2554471"/>
                <a:gd name="connsiteY961" fmla="*/ 507253 h 2526906"/>
                <a:gd name="connsiteX962" fmla="*/ 2204958 w 2554471"/>
                <a:gd name="connsiteY962" fmla="*/ 516585 h 2526906"/>
                <a:gd name="connsiteX963" fmla="*/ 2140302 w 2554471"/>
                <a:gd name="connsiteY963" fmla="*/ 469925 h 2526906"/>
                <a:gd name="connsiteX964" fmla="*/ 2154299 w 2554471"/>
                <a:gd name="connsiteY964" fmla="*/ 406602 h 2526906"/>
                <a:gd name="connsiteX965" fmla="*/ 2173630 w 2554471"/>
                <a:gd name="connsiteY965" fmla="*/ 397936 h 2526906"/>
                <a:gd name="connsiteX966" fmla="*/ 2185627 w 2554471"/>
                <a:gd name="connsiteY966" fmla="*/ 385939 h 2526906"/>
                <a:gd name="connsiteX967" fmla="*/ 2170964 w 2554471"/>
                <a:gd name="connsiteY967" fmla="*/ 373274 h 2526906"/>
                <a:gd name="connsiteX968" fmla="*/ 2140302 w 2554471"/>
                <a:gd name="connsiteY968" fmla="*/ 359942 h 2526906"/>
                <a:gd name="connsiteX969" fmla="*/ 2114306 w 2554471"/>
                <a:gd name="connsiteY969" fmla="*/ 305951 h 2526906"/>
                <a:gd name="connsiteX970" fmla="*/ 2169630 w 2554471"/>
                <a:gd name="connsiteY970" fmla="*/ 269290 h 2526906"/>
                <a:gd name="connsiteX971" fmla="*/ 2510739 w 2554471"/>
                <a:gd name="connsiteY971" fmla="*/ 264621 h 2526906"/>
                <a:gd name="connsiteX972" fmla="*/ 2518903 w 2554471"/>
                <a:gd name="connsiteY972" fmla="*/ 271954 h 2526906"/>
                <a:gd name="connsiteX973" fmla="*/ 2510239 w 2554471"/>
                <a:gd name="connsiteY973" fmla="*/ 309948 h 2526906"/>
                <a:gd name="connsiteX974" fmla="*/ 2501573 w 2554471"/>
                <a:gd name="connsiteY974" fmla="*/ 267288 h 2526906"/>
                <a:gd name="connsiteX975" fmla="*/ 2510739 w 2554471"/>
                <a:gd name="connsiteY975" fmla="*/ 264621 h 2526906"/>
                <a:gd name="connsiteX976" fmla="*/ 2360931 w 2554471"/>
                <a:gd name="connsiteY976" fmla="*/ 239295 h 2526906"/>
                <a:gd name="connsiteX977" fmla="*/ 2443583 w 2554471"/>
                <a:gd name="connsiteY977" fmla="*/ 251960 h 2526906"/>
                <a:gd name="connsiteX978" fmla="*/ 2484244 w 2554471"/>
                <a:gd name="connsiteY978" fmla="*/ 299285 h 2526906"/>
                <a:gd name="connsiteX979" fmla="*/ 2466248 w 2554471"/>
                <a:gd name="connsiteY979" fmla="*/ 344611 h 2526906"/>
                <a:gd name="connsiteX980" fmla="*/ 2430920 w 2554471"/>
                <a:gd name="connsiteY980" fmla="*/ 357943 h 2526906"/>
                <a:gd name="connsiteX981" fmla="*/ 2414255 w 2554471"/>
                <a:gd name="connsiteY981" fmla="*/ 319282 h 2526906"/>
                <a:gd name="connsiteX982" fmla="*/ 2407589 w 2554471"/>
                <a:gd name="connsiteY982" fmla="*/ 262626 h 2526906"/>
                <a:gd name="connsiteX983" fmla="*/ 2406922 w 2554471"/>
                <a:gd name="connsiteY983" fmla="*/ 280622 h 2526906"/>
                <a:gd name="connsiteX984" fmla="*/ 2371595 w 2554471"/>
                <a:gd name="connsiteY984" fmla="*/ 343944 h 2526906"/>
                <a:gd name="connsiteX985" fmla="*/ 2284943 w 2554471"/>
                <a:gd name="connsiteY985" fmla="*/ 305951 h 2526906"/>
                <a:gd name="connsiteX986" fmla="*/ 2281610 w 2554471"/>
                <a:gd name="connsiteY986" fmla="*/ 291288 h 2526906"/>
                <a:gd name="connsiteX987" fmla="*/ 2360931 w 2554471"/>
                <a:gd name="connsiteY987" fmla="*/ 239295 h 2526906"/>
                <a:gd name="connsiteX988" fmla="*/ 2080313 w 2554471"/>
                <a:gd name="connsiteY988" fmla="*/ 214632 h 2526906"/>
                <a:gd name="connsiteX989" fmla="*/ 2130970 w 2554471"/>
                <a:gd name="connsiteY989" fmla="*/ 251293 h 2526906"/>
                <a:gd name="connsiteX990" fmla="*/ 2122971 w 2554471"/>
                <a:gd name="connsiteY990" fmla="*/ 266623 h 2526906"/>
                <a:gd name="connsiteX991" fmla="*/ 2092309 w 2554471"/>
                <a:gd name="connsiteY991" fmla="*/ 303285 h 2526906"/>
                <a:gd name="connsiteX992" fmla="*/ 2046318 w 2554471"/>
                <a:gd name="connsiteY992" fmla="*/ 315283 h 2526906"/>
                <a:gd name="connsiteX993" fmla="*/ 2015657 w 2554471"/>
                <a:gd name="connsiteY993" fmla="*/ 267290 h 2526906"/>
                <a:gd name="connsiteX994" fmla="*/ 2028987 w 2554471"/>
                <a:gd name="connsiteY994" fmla="*/ 230630 h 2526906"/>
                <a:gd name="connsiteX995" fmla="*/ 2080313 w 2554471"/>
                <a:gd name="connsiteY995" fmla="*/ 214632 h 2526906"/>
                <a:gd name="connsiteX996" fmla="*/ 1855851 w 2554471"/>
                <a:gd name="connsiteY996" fmla="*/ 197802 h 2526906"/>
                <a:gd name="connsiteX997" fmla="*/ 1895677 w 2554471"/>
                <a:gd name="connsiteY997" fmla="*/ 206634 h 2526906"/>
                <a:gd name="connsiteX998" fmla="*/ 1939671 w 2554471"/>
                <a:gd name="connsiteY998" fmla="*/ 273289 h 2526906"/>
                <a:gd name="connsiteX999" fmla="*/ 1923673 w 2554471"/>
                <a:gd name="connsiteY999" fmla="*/ 296618 h 2526906"/>
                <a:gd name="connsiteX1000" fmla="*/ 1882347 w 2554471"/>
                <a:gd name="connsiteY1000" fmla="*/ 344609 h 2526906"/>
                <a:gd name="connsiteX1001" fmla="*/ 1855683 w 2554471"/>
                <a:gd name="connsiteY1001" fmla="*/ 357274 h 2526906"/>
                <a:gd name="connsiteX1002" fmla="*/ 1794359 w 2554471"/>
                <a:gd name="connsiteY1002" fmla="*/ 258624 h 2526906"/>
                <a:gd name="connsiteX1003" fmla="*/ 1817024 w 2554471"/>
                <a:gd name="connsiteY1003" fmla="*/ 209967 h 2526906"/>
                <a:gd name="connsiteX1004" fmla="*/ 1855851 w 2554471"/>
                <a:gd name="connsiteY1004" fmla="*/ 197802 h 2526906"/>
                <a:gd name="connsiteX1005" fmla="*/ 2239618 w 2554471"/>
                <a:gd name="connsiteY1005" fmla="*/ 195966 h 2526906"/>
                <a:gd name="connsiteX1006" fmla="*/ 2291609 w 2554471"/>
                <a:gd name="connsiteY1006" fmla="*/ 233294 h 2526906"/>
                <a:gd name="connsiteX1007" fmla="*/ 2241616 w 2554471"/>
                <a:gd name="connsiteY1007" fmla="*/ 287284 h 2526906"/>
                <a:gd name="connsiteX1008" fmla="*/ 2194292 w 2554471"/>
                <a:gd name="connsiteY1008" fmla="*/ 234627 h 2526906"/>
                <a:gd name="connsiteX1009" fmla="*/ 2239618 w 2554471"/>
                <a:gd name="connsiteY1009" fmla="*/ 195966 h 2526906"/>
                <a:gd name="connsiteX1010" fmla="*/ 2163800 w 2554471"/>
                <a:gd name="connsiteY1010" fmla="*/ 154225 h 2526906"/>
                <a:gd name="connsiteX1011" fmla="*/ 2209626 w 2554471"/>
                <a:gd name="connsiteY1011" fmla="*/ 173972 h 2526906"/>
                <a:gd name="connsiteX1012" fmla="*/ 2218292 w 2554471"/>
                <a:gd name="connsiteY1012" fmla="*/ 183971 h 2526906"/>
                <a:gd name="connsiteX1013" fmla="*/ 2173631 w 2554471"/>
                <a:gd name="connsiteY1013" fmla="*/ 227297 h 2526906"/>
                <a:gd name="connsiteX1014" fmla="*/ 2147635 w 2554471"/>
                <a:gd name="connsiteY1014" fmla="*/ 233296 h 2526906"/>
                <a:gd name="connsiteX1015" fmla="*/ 2117640 w 2554471"/>
                <a:gd name="connsiteY1015" fmla="*/ 202634 h 2526906"/>
                <a:gd name="connsiteX1016" fmla="*/ 2118973 w 2554471"/>
                <a:gd name="connsiteY1016" fmla="*/ 177972 h 2526906"/>
                <a:gd name="connsiteX1017" fmla="*/ 2163800 w 2554471"/>
                <a:gd name="connsiteY1017" fmla="*/ 154225 h 2526906"/>
                <a:gd name="connsiteX1018" fmla="*/ 2529567 w 2554471"/>
                <a:gd name="connsiteY1018" fmla="*/ 147309 h 2526906"/>
                <a:gd name="connsiteX1019" fmla="*/ 2552230 w 2554471"/>
                <a:gd name="connsiteY1019" fmla="*/ 181304 h 2526906"/>
                <a:gd name="connsiteX1020" fmla="*/ 2520902 w 2554471"/>
                <a:gd name="connsiteY1020" fmla="*/ 239293 h 2526906"/>
                <a:gd name="connsiteX1021" fmla="*/ 2486241 w 2554471"/>
                <a:gd name="connsiteY1021" fmla="*/ 216631 h 2526906"/>
                <a:gd name="connsiteX1022" fmla="*/ 2529567 w 2554471"/>
                <a:gd name="connsiteY1022" fmla="*/ 147309 h 2526906"/>
                <a:gd name="connsiteX1023" fmla="*/ 2455903 w 2554471"/>
                <a:gd name="connsiteY1023" fmla="*/ 144092 h 2526906"/>
                <a:gd name="connsiteX1024" fmla="*/ 2476243 w 2554471"/>
                <a:gd name="connsiteY1024" fmla="*/ 169306 h 2526906"/>
                <a:gd name="connsiteX1025" fmla="*/ 2438915 w 2554471"/>
                <a:gd name="connsiteY1025" fmla="*/ 228630 h 2526906"/>
                <a:gd name="connsiteX1026" fmla="*/ 2378259 w 2554471"/>
                <a:gd name="connsiteY1026" fmla="*/ 196635 h 2526906"/>
                <a:gd name="connsiteX1027" fmla="*/ 2441582 w 2554471"/>
                <a:gd name="connsiteY1027" fmla="*/ 147977 h 2526906"/>
                <a:gd name="connsiteX1028" fmla="*/ 2455903 w 2554471"/>
                <a:gd name="connsiteY1028" fmla="*/ 144092 h 2526906"/>
                <a:gd name="connsiteX1029" fmla="*/ 1972330 w 2554471"/>
                <a:gd name="connsiteY1029" fmla="*/ 137978 h 2526906"/>
                <a:gd name="connsiteX1030" fmla="*/ 2038985 w 2554471"/>
                <a:gd name="connsiteY1030" fmla="*/ 185305 h 2526906"/>
                <a:gd name="connsiteX1031" fmla="*/ 2032320 w 2554471"/>
                <a:gd name="connsiteY1031" fmla="*/ 202635 h 2526906"/>
                <a:gd name="connsiteX1032" fmla="*/ 2000992 w 2554471"/>
                <a:gd name="connsiteY1032" fmla="*/ 253295 h 2526906"/>
                <a:gd name="connsiteX1033" fmla="*/ 1984329 w 2554471"/>
                <a:gd name="connsiteY1033" fmla="*/ 276624 h 2526906"/>
                <a:gd name="connsiteX1034" fmla="*/ 1959000 w 2554471"/>
                <a:gd name="connsiteY1034" fmla="*/ 262625 h 2526906"/>
                <a:gd name="connsiteX1035" fmla="*/ 1919673 w 2554471"/>
                <a:gd name="connsiteY1035" fmla="*/ 193969 h 2526906"/>
                <a:gd name="connsiteX1036" fmla="*/ 1972330 w 2554471"/>
                <a:gd name="connsiteY1036" fmla="*/ 137978 h 2526906"/>
                <a:gd name="connsiteX1037" fmla="*/ 2344934 w 2554471"/>
                <a:gd name="connsiteY1037" fmla="*/ 125314 h 2526906"/>
                <a:gd name="connsiteX1038" fmla="*/ 2355600 w 2554471"/>
                <a:gd name="connsiteY1038" fmla="*/ 130645 h 2526906"/>
                <a:gd name="connsiteX1039" fmla="*/ 2364263 w 2554471"/>
                <a:gd name="connsiteY1039" fmla="*/ 161973 h 2526906"/>
                <a:gd name="connsiteX1040" fmla="*/ 2330269 w 2554471"/>
                <a:gd name="connsiteY1040" fmla="*/ 215298 h 2526906"/>
                <a:gd name="connsiteX1041" fmla="*/ 2282945 w 2554471"/>
                <a:gd name="connsiteY1041" fmla="*/ 189969 h 2526906"/>
                <a:gd name="connsiteX1042" fmla="*/ 2292277 w 2554471"/>
                <a:gd name="connsiteY1042" fmla="*/ 150643 h 2526906"/>
                <a:gd name="connsiteX1043" fmla="*/ 2344934 w 2554471"/>
                <a:gd name="connsiteY1043" fmla="*/ 125314 h 2526906"/>
                <a:gd name="connsiteX1044" fmla="*/ 2110766 w 2554471"/>
                <a:gd name="connsiteY1044" fmla="*/ 98922 h 2526906"/>
                <a:gd name="connsiteX1045" fmla="*/ 2130971 w 2554471"/>
                <a:gd name="connsiteY1045" fmla="*/ 107316 h 2526906"/>
                <a:gd name="connsiteX1046" fmla="*/ 2144970 w 2554471"/>
                <a:gd name="connsiteY1046" fmla="*/ 119982 h 2526906"/>
                <a:gd name="connsiteX1047" fmla="*/ 2135637 w 2554471"/>
                <a:gd name="connsiteY1047" fmla="*/ 133311 h 2526906"/>
                <a:gd name="connsiteX1048" fmla="*/ 2091643 w 2554471"/>
                <a:gd name="connsiteY1048" fmla="*/ 179971 h 2526906"/>
                <a:gd name="connsiteX1049" fmla="*/ 2052317 w 2554471"/>
                <a:gd name="connsiteY1049" fmla="*/ 175305 h 2526906"/>
                <a:gd name="connsiteX1050" fmla="*/ 2043651 w 2554471"/>
                <a:gd name="connsiteY1050" fmla="*/ 133978 h 2526906"/>
                <a:gd name="connsiteX1051" fmla="*/ 2110766 w 2554471"/>
                <a:gd name="connsiteY1051" fmla="*/ 98922 h 2526906"/>
                <a:gd name="connsiteX1052" fmla="*/ 2263207 w 2554471"/>
                <a:gd name="connsiteY1052" fmla="*/ 86642 h 2526906"/>
                <a:gd name="connsiteX1053" fmla="*/ 2286276 w 2554471"/>
                <a:gd name="connsiteY1053" fmla="*/ 89318 h 2526906"/>
                <a:gd name="connsiteX1054" fmla="*/ 2300274 w 2554471"/>
                <a:gd name="connsiteY1054" fmla="*/ 105316 h 2526906"/>
                <a:gd name="connsiteX1055" fmla="*/ 2286942 w 2554471"/>
                <a:gd name="connsiteY1055" fmla="*/ 120646 h 2526906"/>
                <a:gd name="connsiteX1056" fmla="*/ 2256947 w 2554471"/>
                <a:gd name="connsiteY1056" fmla="*/ 154640 h 2526906"/>
                <a:gd name="connsiteX1057" fmla="*/ 2238285 w 2554471"/>
                <a:gd name="connsiteY1057" fmla="*/ 171305 h 2526906"/>
                <a:gd name="connsiteX1058" fmla="*/ 2207624 w 2554471"/>
                <a:gd name="connsiteY1058" fmla="*/ 133978 h 2526906"/>
                <a:gd name="connsiteX1059" fmla="*/ 2263207 w 2554471"/>
                <a:gd name="connsiteY1059" fmla="*/ 86642 h 2526906"/>
                <a:gd name="connsiteX1060" fmla="*/ 2494241 w 2554471"/>
                <a:gd name="connsiteY1060" fmla="*/ 74654 h 2526906"/>
                <a:gd name="connsiteX1061" fmla="*/ 2526902 w 2554471"/>
                <a:gd name="connsiteY1061" fmla="*/ 99983 h 2526906"/>
                <a:gd name="connsiteX1062" fmla="*/ 2493574 w 2554471"/>
                <a:gd name="connsiteY1062" fmla="*/ 135976 h 2526906"/>
                <a:gd name="connsiteX1063" fmla="*/ 2468911 w 2554471"/>
                <a:gd name="connsiteY1063" fmla="*/ 106648 h 2526906"/>
                <a:gd name="connsiteX1064" fmla="*/ 2494241 w 2554471"/>
                <a:gd name="connsiteY1064" fmla="*/ 74654 h 2526906"/>
                <a:gd name="connsiteX1065" fmla="*/ 2406924 w 2554471"/>
                <a:gd name="connsiteY1065" fmla="*/ 66656 h 2526906"/>
                <a:gd name="connsiteX1066" fmla="*/ 2443586 w 2554471"/>
                <a:gd name="connsiteY1066" fmla="*/ 107314 h 2526906"/>
                <a:gd name="connsiteX1067" fmla="*/ 2400925 w 2554471"/>
                <a:gd name="connsiteY1067" fmla="*/ 130644 h 2526906"/>
                <a:gd name="connsiteX1068" fmla="*/ 2372929 w 2554471"/>
                <a:gd name="connsiteY1068" fmla="*/ 107980 h 2526906"/>
                <a:gd name="connsiteX1069" fmla="*/ 2406924 w 2554471"/>
                <a:gd name="connsiteY1069" fmla="*/ 66656 h 2526906"/>
                <a:gd name="connsiteX1070" fmla="*/ 2211621 w 2554471"/>
                <a:gd name="connsiteY1070" fmla="*/ 47991 h 2526906"/>
                <a:gd name="connsiteX1071" fmla="*/ 2241616 w 2554471"/>
                <a:gd name="connsiteY1071" fmla="*/ 59990 h 2526906"/>
                <a:gd name="connsiteX1072" fmla="*/ 2225620 w 2554471"/>
                <a:gd name="connsiteY1072" fmla="*/ 81986 h 2526906"/>
                <a:gd name="connsiteX1073" fmla="*/ 2190292 w 2554471"/>
                <a:gd name="connsiteY1073" fmla="*/ 120647 h 2526906"/>
                <a:gd name="connsiteX1074" fmla="*/ 2162964 w 2554471"/>
                <a:gd name="connsiteY1074" fmla="*/ 116647 h 2526906"/>
                <a:gd name="connsiteX1075" fmla="*/ 2211621 w 2554471"/>
                <a:gd name="connsiteY1075" fmla="*/ 47991 h 2526906"/>
                <a:gd name="connsiteX1076" fmla="*/ 2352100 w 2554471"/>
                <a:gd name="connsiteY1076" fmla="*/ 32161 h 2526906"/>
                <a:gd name="connsiteX1077" fmla="*/ 2380928 w 2554471"/>
                <a:gd name="connsiteY1077" fmla="*/ 48660 h 2526906"/>
                <a:gd name="connsiteX1078" fmla="*/ 2345600 w 2554471"/>
                <a:gd name="connsiteY1078" fmla="*/ 99318 h 2526906"/>
                <a:gd name="connsiteX1079" fmla="*/ 2336269 w 2554471"/>
                <a:gd name="connsiteY1079" fmla="*/ 103318 h 2526906"/>
                <a:gd name="connsiteX1080" fmla="*/ 2308940 w 2554471"/>
                <a:gd name="connsiteY1080" fmla="*/ 71989 h 2526906"/>
                <a:gd name="connsiteX1081" fmla="*/ 2322270 w 2554471"/>
                <a:gd name="connsiteY1081" fmla="*/ 44660 h 2526906"/>
                <a:gd name="connsiteX1082" fmla="*/ 2352100 w 2554471"/>
                <a:gd name="connsiteY1082" fmla="*/ 32161 h 2526906"/>
                <a:gd name="connsiteX1083" fmla="*/ 2524236 w 2554471"/>
                <a:gd name="connsiteY1083" fmla="*/ 26662 h 2526906"/>
                <a:gd name="connsiteX1084" fmla="*/ 2553566 w 2554471"/>
                <a:gd name="connsiteY1084" fmla="*/ 55325 h 2526906"/>
                <a:gd name="connsiteX1085" fmla="*/ 2538234 w 2554471"/>
                <a:gd name="connsiteY1085" fmla="*/ 72658 h 2526906"/>
                <a:gd name="connsiteX1086" fmla="*/ 2514904 w 2554471"/>
                <a:gd name="connsiteY1086" fmla="*/ 39995 h 2526906"/>
                <a:gd name="connsiteX1087" fmla="*/ 2524236 w 2554471"/>
                <a:gd name="connsiteY1087" fmla="*/ 26662 h 2526906"/>
                <a:gd name="connsiteX1088" fmla="*/ 2296274 w 2554471"/>
                <a:gd name="connsiteY1088" fmla="*/ 11332 h 2526906"/>
                <a:gd name="connsiteX1089" fmla="*/ 2310271 w 2554471"/>
                <a:gd name="connsiteY1089" fmla="*/ 25998 h 2526906"/>
                <a:gd name="connsiteX1090" fmla="*/ 2251615 w 2554471"/>
                <a:gd name="connsiteY1090" fmla="*/ 35329 h 2526906"/>
                <a:gd name="connsiteX1091" fmla="*/ 2296274 w 2554471"/>
                <a:gd name="connsiteY1091" fmla="*/ 11332 h 2526906"/>
                <a:gd name="connsiteX1092" fmla="*/ 2424253 w 2554471"/>
                <a:gd name="connsiteY1092" fmla="*/ 0 h 2526906"/>
                <a:gd name="connsiteX1093" fmla="*/ 2432918 w 2554471"/>
                <a:gd name="connsiteY1093" fmla="*/ 19996 h 2526906"/>
                <a:gd name="connsiteX1094" fmla="*/ 2441584 w 2554471"/>
                <a:gd name="connsiteY1094" fmla="*/ 43327 h 2526906"/>
                <a:gd name="connsiteX1095" fmla="*/ 2459580 w 2554471"/>
                <a:gd name="connsiteY1095" fmla="*/ 30661 h 2526906"/>
                <a:gd name="connsiteX1096" fmla="*/ 2486244 w 2554471"/>
                <a:gd name="connsiteY1096" fmla="*/ 19329 h 2526906"/>
                <a:gd name="connsiteX1097" fmla="*/ 2486910 w 2554471"/>
                <a:gd name="connsiteY1097" fmla="*/ 49990 h 2526906"/>
                <a:gd name="connsiteX1098" fmla="*/ 2454914 w 2554471"/>
                <a:gd name="connsiteY1098" fmla="*/ 63989 h 2526906"/>
                <a:gd name="connsiteX1099" fmla="*/ 2416922 w 2554471"/>
                <a:gd name="connsiteY1099" fmla="*/ 47993 h 2526906"/>
                <a:gd name="connsiteX1100" fmla="*/ 2399591 w 2554471"/>
                <a:gd name="connsiteY1100" fmla="*/ 26662 h 2526906"/>
                <a:gd name="connsiteX1101" fmla="*/ 2424253 w 2554471"/>
                <a:gd name="connsiteY1101" fmla="*/ 0 h 252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</a:cxnLst>
              <a:rect l="l" t="t" r="r" b="b"/>
              <a:pathLst>
                <a:path w="2554471" h="2526906">
                  <a:moveTo>
                    <a:pt x="41900" y="2487722"/>
                  </a:moveTo>
                  <a:cubicBezTo>
                    <a:pt x="48118" y="2487243"/>
                    <a:pt x="54992" y="2487909"/>
                    <a:pt x="62657" y="2489576"/>
                  </a:cubicBezTo>
                  <a:cubicBezTo>
                    <a:pt x="66657" y="2490243"/>
                    <a:pt x="71323" y="2489576"/>
                    <a:pt x="71323" y="2494909"/>
                  </a:cubicBezTo>
                  <a:cubicBezTo>
                    <a:pt x="71990" y="2501574"/>
                    <a:pt x="68657" y="2506907"/>
                    <a:pt x="63990" y="2510907"/>
                  </a:cubicBezTo>
                  <a:cubicBezTo>
                    <a:pt x="46660" y="2525573"/>
                    <a:pt x="24662" y="2524239"/>
                    <a:pt x="0" y="2526906"/>
                  </a:cubicBezTo>
                  <a:cubicBezTo>
                    <a:pt x="10499" y="2500908"/>
                    <a:pt x="23247" y="2489159"/>
                    <a:pt x="41900" y="2487722"/>
                  </a:cubicBezTo>
                  <a:close/>
                  <a:moveTo>
                    <a:pt x="119313" y="2456248"/>
                  </a:moveTo>
                  <a:cubicBezTo>
                    <a:pt x="135309" y="2456248"/>
                    <a:pt x="143975" y="2479578"/>
                    <a:pt x="141975" y="2490911"/>
                  </a:cubicBezTo>
                  <a:cubicBezTo>
                    <a:pt x="138642" y="2510241"/>
                    <a:pt x="113981" y="2500910"/>
                    <a:pt x="101982" y="2508241"/>
                  </a:cubicBezTo>
                  <a:cubicBezTo>
                    <a:pt x="85986" y="2508908"/>
                    <a:pt x="74654" y="2491577"/>
                    <a:pt x="76654" y="2490911"/>
                  </a:cubicBezTo>
                  <a:cubicBezTo>
                    <a:pt x="91983" y="2480245"/>
                    <a:pt x="100649" y="2456248"/>
                    <a:pt x="119313" y="2456248"/>
                  </a:cubicBezTo>
                  <a:close/>
                  <a:moveTo>
                    <a:pt x="218557" y="2369813"/>
                  </a:moveTo>
                  <a:cubicBezTo>
                    <a:pt x="230461" y="2372094"/>
                    <a:pt x="233460" y="2381593"/>
                    <a:pt x="237960" y="2389592"/>
                  </a:cubicBezTo>
                  <a:cubicBezTo>
                    <a:pt x="243291" y="2398923"/>
                    <a:pt x="249957" y="2406922"/>
                    <a:pt x="239960" y="2418921"/>
                  </a:cubicBezTo>
                  <a:cubicBezTo>
                    <a:pt x="223961" y="2437584"/>
                    <a:pt x="201966" y="2452249"/>
                    <a:pt x="194633" y="2478245"/>
                  </a:cubicBezTo>
                  <a:cubicBezTo>
                    <a:pt x="192634" y="2485578"/>
                    <a:pt x="181968" y="2489577"/>
                    <a:pt x="173971" y="2486244"/>
                  </a:cubicBezTo>
                  <a:cubicBezTo>
                    <a:pt x="161972" y="2482245"/>
                    <a:pt x="151973" y="2474245"/>
                    <a:pt x="148640" y="2461580"/>
                  </a:cubicBezTo>
                  <a:cubicBezTo>
                    <a:pt x="143974" y="2442250"/>
                    <a:pt x="179302" y="2378927"/>
                    <a:pt x="197966" y="2371594"/>
                  </a:cubicBezTo>
                  <a:cubicBezTo>
                    <a:pt x="201966" y="2370261"/>
                    <a:pt x="206632" y="2368928"/>
                    <a:pt x="203299" y="2370261"/>
                  </a:cubicBezTo>
                  <a:cubicBezTo>
                    <a:pt x="209631" y="2369094"/>
                    <a:pt x="214589" y="2369053"/>
                    <a:pt x="218557" y="2369813"/>
                  </a:cubicBezTo>
                  <a:close/>
                  <a:moveTo>
                    <a:pt x="73322" y="2322270"/>
                  </a:moveTo>
                  <a:cubicBezTo>
                    <a:pt x="95984" y="2344933"/>
                    <a:pt x="116647" y="2366264"/>
                    <a:pt x="137312" y="2386260"/>
                  </a:cubicBezTo>
                  <a:cubicBezTo>
                    <a:pt x="142643" y="2391593"/>
                    <a:pt x="147309" y="2396259"/>
                    <a:pt x="139978" y="2403592"/>
                  </a:cubicBezTo>
                  <a:cubicBezTo>
                    <a:pt x="119313" y="2424921"/>
                    <a:pt x="103317" y="2450250"/>
                    <a:pt x="75988" y="2464249"/>
                  </a:cubicBezTo>
                  <a:cubicBezTo>
                    <a:pt x="62656" y="2470915"/>
                    <a:pt x="47991" y="2474246"/>
                    <a:pt x="35327" y="2464916"/>
                  </a:cubicBezTo>
                  <a:cubicBezTo>
                    <a:pt x="23995" y="2456250"/>
                    <a:pt x="28661" y="2442251"/>
                    <a:pt x="31327" y="2430921"/>
                  </a:cubicBezTo>
                  <a:cubicBezTo>
                    <a:pt x="41327" y="2394259"/>
                    <a:pt x="57323" y="2360265"/>
                    <a:pt x="73322" y="2322270"/>
                  </a:cubicBezTo>
                  <a:close/>
                  <a:moveTo>
                    <a:pt x="296617" y="2296273"/>
                  </a:moveTo>
                  <a:cubicBezTo>
                    <a:pt x="310615" y="2298273"/>
                    <a:pt x="323946" y="2302272"/>
                    <a:pt x="323946" y="2321602"/>
                  </a:cubicBezTo>
                  <a:cubicBezTo>
                    <a:pt x="323946" y="2346932"/>
                    <a:pt x="288617" y="2387590"/>
                    <a:pt x="267288" y="2385591"/>
                  </a:cubicBezTo>
                  <a:cubicBezTo>
                    <a:pt x="249956" y="2384259"/>
                    <a:pt x="241959" y="2372927"/>
                    <a:pt x="241959" y="2356929"/>
                  </a:cubicBezTo>
                  <a:cubicBezTo>
                    <a:pt x="241292" y="2326934"/>
                    <a:pt x="269954" y="2295607"/>
                    <a:pt x="296617" y="2296273"/>
                  </a:cubicBezTo>
                  <a:close/>
                  <a:moveTo>
                    <a:pt x="385267" y="2187627"/>
                  </a:moveTo>
                  <a:cubicBezTo>
                    <a:pt x="390600" y="2185627"/>
                    <a:pt x="394599" y="2185627"/>
                    <a:pt x="399932" y="2188293"/>
                  </a:cubicBezTo>
                  <a:cubicBezTo>
                    <a:pt x="413929" y="2196959"/>
                    <a:pt x="426594" y="2250949"/>
                    <a:pt x="417262" y="2264281"/>
                  </a:cubicBezTo>
                  <a:cubicBezTo>
                    <a:pt x="406598" y="2279611"/>
                    <a:pt x="393266" y="2292276"/>
                    <a:pt x="377268" y="2301606"/>
                  </a:cubicBezTo>
                  <a:cubicBezTo>
                    <a:pt x="348606" y="2318938"/>
                    <a:pt x="325944" y="2305606"/>
                    <a:pt x="325278" y="2272945"/>
                  </a:cubicBezTo>
                  <a:cubicBezTo>
                    <a:pt x="325278" y="2250283"/>
                    <a:pt x="363272" y="2196292"/>
                    <a:pt x="385267" y="2187627"/>
                  </a:cubicBezTo>
                  <a:close/>
                  <a:moveTo>
                    <a:pt x="119313" y="2106306"/>
                  </a:moveTo>
                  <a:cubicBezTo>
                    <a:pt x="152643" y="2124968"/>
                    <a:pt x="148645" y="2151632"/>
                    <a:pt x="101316" y="2198290"/>
                  </a:cubicBezTo>
                  <a:cubicBezTo>
                    <a:pt x="107316" y="2167629"/>
                    <a:pt x="113315" y="2136967"/>
                    <a:pt x="119313" y="2106306"/>
                  </a:cubicBezTo>
                  <a:close/>
                  <a:moveTo>
                    <a:pt x="205967" y="2104975"/>
                  </a:moveTo>
                  <a:cubicBezTo>
                    <a:pt x="213299" y="2103642"/>
                    <a:pt x="217297" y="2106975"/>
                    <a:pt x="221963" y="2110974"/>
                  </a:cubicBezTo>
                  <a:cubicBezTo>
                    <a:pt x="250625" y="2138970"/>
                    <a:pt x="279289" y="2166298"/>
                    <a:pt x="307284" y="2194293"/>
                  </a:cubicBezTo>
                  <a:cubicBezTo>
                    <a:pt x="310617" y="2197626"/>
                    <a:pt x="314617" y="2204292"/>
                    <a:pt x="313284" y="2206959"/>
                  </a:cubicBezTo>
                  <a:cubicBezTo>
                    <a:pt x="299951" y="2231621"/>
                    <a:pt x="301285" y="2263616"/>
                    <a:pt x="272623" y="2279612"/>
                  </a:cubicBezTo>
                  <a:cubicBezTo>
                    <a:pt x="262624" y="2284945"/>
                    <a:pt x="247294" y="2290944"/>
                    <a:pt x="245961" y="2298943"/>
                  </a:cubicBezTo>
                  <a:cubicBezTo>
                    <a:pt x="237962" y="2338270"/>
                    <a:pt x="201301" y="2343603"/>
                    <a:pt x="177305" y="2363599"/>
                  </a:cubicBezTo>
                  <a:cubicBezTo>
                    <a:pt x="163306" y="2374931"/>
                    <a:pt x="149976" y="2376264"/>
                    <a:pt x="135978" y="2364266"/>
                  </a:cubicBezTo>
                  <a:cubicBezTo>
                    <a:pt x="123312" y="2353600"/>
                    <a:pt x="110649" y="2343603"/>
                    <a:pt x="99317" y="2331604"/>
                  </a:cubicBezTo>
                  <a:cubicBezTo>
                    <a:pt x="63989" y="2293610"/>
                    <a:pt x="72655" y="2242953"/>
                    <a:pt x="117315" y="2217622"/>
                  </a:cubicBezTo>
                  <a:cubicBezTo>
                    <a:pt x="129978" y="2210292"/>
                    <a:pt x="141311" y="2210958"/>
                    <a:pt x="149310" y="2223622"/>
                  </a:cubicBezTo>
                  <a:cubicBezTo>
                    <a:pt x="170639" y="2256283"/>
                    <a:pt x="204634" y="2270948"/>
                    <a:pt x="237962" y="2292944"/>
                  </a:cubicBezTo>
                  <a:cubicBezTo>
                    <a:pt x="239295" y="2270281"/>
                    <a:pt x="225963" y="2263616"/>
                    <a:pt x="213966" y="2255616"/>
                  </a:cubicBezTo>
                  <a:cubicBezTo>
                    <a:pt x="189302" y="2239620"/>
                    <a:pt x="163973" y="2224955"/>
                    <a:pt x="157307" y="2191627"/>
                  </a:cubicBezTo>
                  <a:cubicBezTo>
                    <a:pt x="150641" y="2158966"/>
                    <a:pt x="173972" y="2112306"/>
                    <a:pt x="205967" y="2104975"/>
                  </a:cubicBezTo>
                  <a:close/>
                  <a:moveTo>
                    <a:pt x="480502" y="2101057"/>
                  </a:moveTo>
                  <a:cubicBezTo>
                    <a:pt x="490750" y="2101474"/>
                    <a:pt x="500916" y="2109306"/>
                    <a:pt x="513247" y="2124305"/>
                  </a:cubicBezTo>
                  <a:cubicBezTo>
                    <a:pt x="515247" y="2126637"/>
                    <a:pt x="516413" y="2130303"/>
                    <a:pt x="518413" y="2132969"/>
                  </a:cubicBezTo>
                  <a:lnTo>
                    <a:pt x="527279" y="2135295"/>
                  </a:lnTo>
                  <a:lnTo>
                    <a:pt x="527912" y="2141301"/>
                  </a:lnTo>
                  <a:lnTo>
                    <a:pt x="533834" y="2141598"/>
                  </a:lnTo>
                  <a:lnTo>
                    <a:pt x="532910" y="2149384"/>
                  </a:lnTo>
                  <a:cubicBezTo>
                    <a:pt x="534576" y="2151301"/>
                    <a:pt x="537576" y="2152634"/>
                    <a:pt x="539909" y="2154300"/>
                  </a:cubicBezTo>
                  <a:lnTo>
                    <a:pt x="539242" y="2152967"/>
                  </a:lnTo>
                  <a:cubicBezTo>
                    <a:pt x="547908" y="2164297"/>
                    <a:pt x="557241" y="2174296"/>
                    <a:pt x="573237" y="2183629"/>
                  </a:cubicBezTo>
                  <a:cubicBezTo>
                    <a:pt x="547908" y="2198292"/>
                    <a:pt x="525246" y="2213624"/>
                    <a:pt x="501248" y="2225621"/>
                  </a:cubicBezTo>
                  <a:cubicBezTo>
                    <a:pt x="481918" y="2235620"/>
                    <a:pt x="459256" y="2245619"/>
                    <a:pt x="441924" y="2224290"/>
                  </a:cubicBezTo>
                  <a:cubicBezTo>
                    <a:pt x="425261" y="2204292"/>
                    <a:pt x="419928" y="2178296"/>
                    <a:pt x="427927" y="2152967"/>
                  </a:cubicBezTo>
                  <a:cubicBezTo>
                    <a:pt x="431258" y="2141635"/>
                    <a:pt x="439258" y="2131635"/>
                    <a:pt x="447257" y="2122305"/>
                  </a:cubicBezTo>
                  <a:cubicBezTo>
                    <a:pt x="459922" y="2107640"/>
                    <a:pt x="470253" y="2100640"/>
                    <a:pt x="480502" y="2101057"/>
                  </a:cubicBezTo>
                  <a:close/>
                  <a:moveTo>
                    <a:pt x="291950" y="2024988"/>
                  </a:moveTo>
                  <a:cubicBezTo>
                    <a:pt x="307949" y="2022988"/>
                    <a:pt x="317279" y="2031654"/>
                    <a:pt x="323279" y="2044317"/>
                  </a:cubicBezTo>
                  <a:cubicBezTo>
                    <a:pt x="331278" y="2058316"/>
                    <a:pt x="339944" y="2066981"/>
                    <a:pt x="355273" y="2066981"/>
                  </a:cubicBezTo>
                  <a:cubicBezTo>
                    <a:pt x="356607" y="2090977"/>
                    <a:pt x="373272" y="2103642"/>
                    <a:pt x="391268" y="2114972"/>
                  </a:cubicBezTo>
                  <a:cubicBezTo>
                    <a:pt x="398600" y="2119638"/>
                    <a:pt x="414597" y="2118305"/>
                    <a:pt x="409931" y="2133636"/>
                  </a:cubicBezTo>
                  <a:cubicBezTo>
                    <a:pt x="405933" y="2146300"/>
                    <a:pt x="406600" y="2162965"/>
                    <a:pt x="389268" y="2168964"/>
                  </a:cubicBezTo>
                  <a:cubicBezTo>
                    <a:pt x="373938" y="2174295"/>
                    <a:pt x="358606" y="2178961"/>
                    <a:pt x="343943" y="2188293"/>
                  </a:cubicBezTo>
                  <a:cubicBezTo>
                    <a:pt x="332611" y="2194959"/>
                    <a:pt x="324612" y="2184960"/>
                    <a:pt x="317946" y="2177628"/>
                  </a:cubicBezTo>
                  <a:cubicBezTo>
                    <a:pt x="299950" y="2158299"/>
                    <a:pt x="282618" y="2138967"/>
                    <a:pt x="259956" y="2123638"/>
                  </a:cubicBezTo>
                  <a:cubicBezTo>
                    <a:pt x="244626" y="2112972"/>
                    <a:pt x="237960" y="2090977"/>
                    <a:pt x="243959" y="2071645"/>
                  </a:cubicBezTo>
                  <a:cubicBezTo>
                    <a:pt x="251290" y="2048983"/>
                    <a:pt x="265288" y="2028988"/>
                    <a:pt x="291950" y="2024988"/>
                  </a:cubicBezTo>
                  <a:close/>
                  <a:moveTo>
                    <a:pt x="544146" y="2011530"/>
                  </a:moveTo>
                  <a:cubicBezTo>
                    <a:pt x="561613" y="2008156"/>
                    <a:pt x="578235" y="2017155"/>
                    <a:pt x="589234" y="2039652"/>
                  </a:cubicBezTo>
                  <a:cubicBezTo>
                    <a:pt x="608563" y="2079646"/>
                    <a:pt x="638558" y="2102975"/>
                    <a:pt x="683218" y="2108308"/>
                  </a:cubicBezTo>
                  <a:cubicBezTo>
                    <a:pt x="651224" y="2161632"/>
                    <a:pt x="601897" y="2176964"/>
                    <a:pt x="551240" y="2152300"/>
                  </a:cubicBezTo>
                  <a:cubicBezTo>
                    <a:pt x="549240" y="2151300"/>
                    <a:pt x="547240" y="2149467"/>
                    <a:pt x="545157" y="2148718"/>
                  </a:cubicBezTo>
                  <a:lnTo>
                    <a:pt x="540929" y="2150590"/>
                  </a:lnTo>
                  <a:lnTo>
                    <a:pt x="540578" y="2153634"/>
                  </a:lnTo>
                  <a:cubicBezTo>
                    <a:pt x="538244" y="2151967"/>
                    <a:pt x="535243" y="2150634"/>
                    <a:pt x="533576" y="2148717"/>
                  </a:cubicBezTo>
                  <a:lnTo>
                    <a:pt x="534418" y="2141627"/>
                  </a:lnTo>
                  <a:lnTo>
                    <a:pt x="533834" y="2141598"/>
                  </a:lnTo>
                  <a:lnTo>
                    <a:pt x="533909" y="2140968"/>
                  </a:lnTo>
                  <a:lnTo>
                    <a:pt x="534434" y="2141493"/>
                  </a:lnTo>
                  <a:lnTo>
                    <a:pt x="534501" y="2140932"/>
                  </a:lnTo>
                  <a:lnTo>
                    <a:pt x="528577" y="2140636"/>
                  </a:lnTo>
                  <a:lnTo>
                    <a:pt x="528035" y="2135493"/>
                  </a:lnTo>
                  <a:lnTo>
                    <a:pt x="527279" y="2135295"/>
                  </a:lnTo>
                  <a:lnTo>
                    <a:pt x="527245" y="2134969"/>
                  </a:lnTo>
                  <a:lnTo>
                    <a:pt x="528021" y="2135357"/>
                  </a:lnTo>
                  <a:lnTo>
                    <a:pt x="527910" y="2134305"/>
                  </a:lnTo>
                  <a:lnTo>
                    <a:pt x="527242" y="2133637"/>
                  </a:lnTo>
                  <a:lnTo>
                    <a:pt x="528545" y="2134822"/>
                  </a:lnTo>
                  <a:lnTo>
                    <a:pt x="528559" y="2134891"/>
                  </a:lnTo>
                  <a:lnTo>
                    <a:pt x="534570" y="2140355"/>
                  </a:lnTo>
                  <a:lnTo>
                    <a:pt x="534576" y="2140300"/>
                  </a:lnTo>
                  <a:lnTo>
                    <a:pt x="540884" y="2144504"/>
                  </a:lnTo>
                  <a:lnTo>
                    <a:pt x="540907" y="2144302"/>
                  </a:lnTo>
                  <a:cubicBezTo>
                    <a:pt x="539074" y="2142469"/>
                    <a:pt x="535908" y="2141303"/>
                    <a:pt x="533908" y="2139636"/>
                  </a:cubicBezTo>
                  <a:lnTo>
                    <a:pt x="534575" y="2140303"/>
                  </a:lnTo>
                  <a:lnTo>
                    <a:pt x="528545" y="2134822"/>
                  </a:lnTo>
                  <a:lnTo>
                    <a:pt x="524160" y="2112806"/>
                  </a:lnTo>
                  <a:cubicBezTo>
                    <a:pt x="520744" y="2106141"/>
                    <a:pt x="515912" y="2099975"/>
                    <a:pt x="511246" y="2093642"/>
                  </a:cubicBezTo>
                  <a:cubicBezTo>
                    <a:pt x="493249" y="2068980"/>
                    <a:pt x="500580" y="2036318"/>
                    <a:pt x="526575" y="2018987"/>
                  </a:cubicBezTo>
                  <a:cubicBezTo>
                    <a:pt x="532408" y="2015154"/>
                    <a:pt x="538324" y="2012655"/>
                    <a:pt x="544146" y="2011530"/>
                  </a:cubicBezTo>
                  <a:close/>
                  <a:moveTo>
                    <a:pt x="880018" y="1983162"/>
                  </a:moveTo>
                  <a:cubicBezTo>
                    <a:pt x="882518" y="1983495"/>
                    <a:pt x="884851" y="1985328"/>
                    <a:pt x="887184" y="1988327"/>
                  </a:cubicBezTo>
                  <a:cubicBezTo>
                    <a:pt x="891183" y="1992994"/>
                    <a:pt x="891183" y="1997660"/>
                    <a:pt x="885184" y="2000993"/>
                  </a:cubicBezTo>
                  <a:cubicBezTo>
                    <a:pt x="849856" y="2020323"/>
                    <a:pt x="822527" y="2054318"/>
                    <a:pt x="778533" y="2060984"/>
                  </a:cubicBezTo>
                  <a:cubicBezTo>
                    <a:pt x="782533" y="2025655"/>
                    <a:pt x="803862" y="2012325"/>
                    <a:pt x="835191" y="2008326"/>
                  </a:cubicBezTo>
                  <a:cubicBezTo>
                    <a:pt x="849189" y="2006326"/>
                    <a:pt x="861186" y="1996993"/>
                    <a:pt x="871852" y="1986994"/>
                  </a:cubicBezTo>
                  <a:cubicBezTo>
                    <a:pt x="874852" y="1983995"/>
                    <a:pt x="877518" y="1982829"/>
                    <a:pt x="880018" y="1983162"/>
                  </a:cubicBezTo>
                  <a:close/>
                  <a:moveTo>
                    <a:pt x="361604" y="1952750"/>
                  </a:moveTo>
                  <a:cubicBezTo>
                    <a:pt x="369770" y="1953833"/>
                    <a:pt x="377935" y="1958333"/>
                    <a:pt x="386601" y="1963666"/>
                  </a:cubicBezTo>
                  <a:cubicBezTo>
                    <a:pt x="419929" y="1984328"/>
                    <a:pt x="442592" y="2020990"/>
                    <a:pt x="485252" y="2027656"/>
                  </a:cubicBezTo>
                  <a:cubicBezTo>
                    <a:pt x="487252" y="2028322"/>
                    <a:pt x="491249" y="2036321"/>
                    <a:pt x="490583" y="2036988"/>
                  </a:cubicBezTo>
                  <a:cubicBezTo>
                    <a:pt x="474586" y="2050985"/>
                    <a:pt x="486585" y="2078314"/>
                    <a:pt x="465254" y="2090312"/>
                  </a:cubicBezTo>
                  <a:cubicBezTo>
                    <a:pt x="441258" y="2104311"/>
                    <a:pt x="417929" y="2108975"/>
                    <a:pt x="393265" y="2092312"/>
                  </a:cubicBezTo>
                  <a:cubicBezTo>
                    <a:pt x="380602" y="2083646"/>
                    <a:pt x="367936" y="2074981"/>
                    <a:pt x="355939" y="2067650"/>
                  </a:cubicBezTo>
                  <a:cubicBezTo>
                    <a:pt x="345940" y="2050318"/>
                    <a:pt x="335275" y="2032988"/>
                    <a:pt x="325942" y="2014990"/>
                  </a:cubicBezTo>
                  <a:cubicBezTo>
                    <a:pt x="315279" y="1994994"/>
                    <a:pt x="320612" y="1977662"/>
                    <a:pt x="336608" y="1962332"/>
                  </a:cubicBezTo>
                  <a:cubicBezTo>
                    <a:pt x="345274" y="1954000"/>
                    <a:pt x="353439" y="1951667"/>
                    <a:pt x="361604" y="1952750"/>
                  </a:cubicBezTo>
                  <a:close/>
                  <a:moveTo>
                    <a:pt x="662220" y="1908423"/>
                  </a:moveTo>
                  <a:cubicBezTo>
                    <a:pt x="671552" y="1910339"/>
                    <a:pt x="679217" y="1920004"/>
                    <a:pt x="691216" y="1939002"/>
                  </a:cubicBezTo>
                  <a:cubicBezTo>
                    <a:pt x="709878" y="1968330"/>
                    <a:pt x="745206" y="1976996"/>
                    <a:pt x="765868" y="2003658"/>
                  </a:cubicBezTo>
                  <a:cubicBezTo>
                    <a:pt x="770534" y="2010324"/>
                    <a:pt x="777200" y="2011657"/>
                    <a:pt x="773867" y="2021656"/>
                  </a:cubicBezTo>
                  <a:cubicBezTo>
                    <a:pt x="764535" y="2048318"/>
                    <a:pt x="712545" y="2087645"/>
                    <a:pt x="683883" y="2087645"/>
                  </a:cubicBezTo>
                  <a:cubicBezTo>
                    <a:pt x="672551" y="2086979"/>
                    <a:pt x="661888" y="2084979"/>
                    <a:pt x="651889" y="2078980"/>
                  </a:cubicBezTo>
                  <a:cubicBezTo>
                    <a:pt x="619894" y="2060315"/>
                    <a:pt x="601230" y="2028320"/>
                    <a:pt x="581234" y="1999658"/>
                  </a:cubicBezTo>
                  <a:cubicBezTo>
                    <a:pt x="571235" y="1984995"/>
                    <a:pt x="571901" y="1961664"/>
                    <a:pt x="591233" y="1947667"/>
                  </a:cubicBezTo>
                  <a:cubicBezTo>
                    <a:pt x="601896" y="1939668"/>
                    <a:pt x="611895" y="1931002"/>
                    <a:pt x="623227" y="1924338"/>
                  </a:cubicBezTo>
                  <a:cubicBezTo>
                    <a:pt x="641891" y="1912340"/>
                    <a:pt x="652888" y="1906507"/>
                    <a:pt x="662220" y="1908423"/>
                  </a:cubicBezTo>
                  <a:close/>
                  <a:moveTo>
                    <a:pt x="239292" y="1895674"/>
                  </a:moveTo>
                  <a:cubicBezTo>
                    <a:pt x="251291" y="1893010"/>
                    <a:pt x="293285" y="1931002"/>
                    <a:pt x="298615" y="1948334"/>
                  </a:cubicBezTo>
                  <a:cubicBezTo>
                    <a:pt x="305281" y="1969663"/>
                    <a:pt x="300615" y="1989661"/>
                    <a:pt x="281286" y="2002991"/>
                  </a:cubicBezTo>
                  <a:cubicBezTo>
                    <a:pt x="257957" y="2018989"/>
                    <a:pt x="235292" y="2030320"/>
                    <a:pt x="224629" y="2062314"/>
                  </a:cubicBezTo>
                  <a:cubicBezTo>
                    <a:pt x="217296" y="2083646"/>
                    <a:pt x="185968" y="2098309"/>
                    <a:pt x="159306" y="2103642"/>
                  </a:cubicBezTo>
                  <a:cubicBezTo>
                    <a:pt x="135308" y="2108308"/>
                    <a:pt x="133309" y="2087645"/>
                    <a:pt x="133975" y="2061648"/>
                  </a:cubicBezTo>
                  <a:cubicBezTo>
                    <a:pt x="137308" y="2047651"/>
                    <a:pt x="141974" y="2026320"/>
                    <a:pt x="147974" y="2005657"/>
                  </a:cubicBezTo>
                  <a:cubicBezTo>
                    <a:pt x="153307" y="1988994"/>
                    <a:pt x="164637" y="1988328"/>
                    <a:pt x="175302" y="2000991"/>
                  </a:cubicBezTo>
                  <a:cubicBezTo>
                    <a:pt x="184635" y="2011657"/>
                    <a:pt x="191301" y="2024322"/>
                    <a:pt x="199298" y="2036319"/>
                  </a:cubicBezTo>
                  <a:cubicBezTo>
                    <a:pt x="203964" y="2042985"/>
                    <a:pt x="209297" y="2052984"/>
                    <a:pt x="217963" y="2047651"/>
                  </a:cubicBezTo>
                  <a:cubicBezTo>
                    <a:pt x="225962" y="2042318"/>
                    <a:pt x="219963" y="2032319"/>
                    <a:pt x="215963" y="2025653"/>
                  </a:cubicBezTo>
                  <a:cubicBezTo>
                    <a:pt x="209297" y="2016323"/>
                    <a:pt x="201964" y="2007657"/>
                    <a:pt x="194634" y="1999658"/>
                  </a:cubicBezTo>
                  <a:cubicBezTo>
                    <a:pt x="179302" y="1982328"/>
                    <a:pt x="169303" y="1962997"/>
                    <a:pt x="179969" y="1941001"/>
                  </a:cubicBezTo>
                  <a:cubicBezTo>
                    <a:pt x="191967" y="1917672"/>
                    <a:pt x="213297" y="1902340"/>
                    <a:pt x="239292" y="1895674"/>
                  </a:cubicBezTo>
                  <a:close/>
                  <a:moveTo>
                    <a:pt x="955838" y="1884345"/>
                  </a:moveTo>
                  <a:cubicBezTo>
                    <a:pt x="970501" y="1883678"/>
                    <a:pt x="1006496" y="1899010"/>
                    <a:pt x="1007829" y="1912342"/>
                  </a:cubicBezTo>
                  <a:cubicBezTo>
                    <a:pt x="1008496" y="1918339"/>
                    <a:pt x="1003163" y="1921006"/>
                    <a:pt x="999832" y="1924339"/>
                  </a:cubicBezTo>
                  <a:cubicBezTo>
                    <a:pt x="976501" y="1945003"/>
                    <a:pt x="949172" y="1958999"/>
                    <a:pt x="922510" y="1972998"/>
                  </a:cubicBezTo>
                  <a:cubicBezTo>
                    <a:pt x="913844" y="1977664"/>
                    <a:pt x="904511" y="1976997"/>
                    <a:pt x="897181" y="1968998"/>
                  </a:cubicBezTo>
                  <a:cubicBezTo>
                    <a:pt x="890515" y="1962332"/>
                    <a:pt x="889182" y="1953000"/>
                    <a:pt x="893848" y="1946336"/>
                  </a:cubicBezTo>
                  <a:cubicBezTo>
                    <a:pt x="910511" y="1921672"/>
                    <a:pt x="916510" y="1887011"/>
                    <a:pt x="955838" y="1884345"/>
                  </a:cubicBezTo>
                  <a:close/>
                  <a:moveTo>
                    <a:pt x="477919" y="1839018"/>
                  </a:moveTo>
                  <a:cubicBezTo>
                    <a:pt x="485918" y="1841018"/>
                    <a:pt x="489251" y="1841685"/>
                    <a:pt x="492584" y="1850350"/>
                  </a:cubicBezTo>
                  <a:cubicBezTo>
                    <a:pt x="503916" y="1881678"/>
                    <a:pt x="526578" y="1903007"/>
                    <a:pt x="556573" y="1917006"/>
                  </a:cubicBezTo>
                  <a:cubicBezTo>
                    <a:pt x="568572" y="1922336"/>
                    <a:pt x="581902" y="1929669"/>
                    <a:pt x="572570" y="1943667"/>
                  </a:cubicBezTo>
                  <a:cubicBezTo>
                    <a:pt x="563239" y="1957664"/>
                    <a:pt x="569239" y="1983661"/>
                    <a:pt x="541242" y="1983661"/>
                  </a:cubicBezTo>
                  <a:cubicBezTo>
                    <a:pt x="532578" y="1983661"/>
                    <a:pt x="522579" y="1986992"/>
                    <a:pt x="515913" y="1992324"/>
                  </a:cubicBezTo>
                  <a:cubicBezTo>
                    <a:pt x="489251" y="2013655"/>
                    <a:pt x="466588" y="2004323"/>
                    <a:pt x="444591" y="1984992"/>
                  </a:cubicBezTo>
                  <a:cubicBezTo>
                    <a:pt x="429927" y="1972329"/>
                    <a:pt x="415929" y="1958330"/>
                    <a:pt x="402599" y="1944334"/>
                  </a:cubicBezTo>
                  <a:cubicBezTo>
                    <a:pt x="395266" y="1937001"/>
                    <a:pt x="390600" y="1926336"/>
                    <a:pt x="390600" y="1914339"/>
                  </a:cubicBezTo>
                  <a:cubicBezTo>
                    <a:pt x="391933" y="1880345"/>
                    <a:pt x="447924" y="1832352"/>
                    <a:pt x="477919" y="1839018"/>
                  </a:cubicBezTo>
                  <a:close/>
                  <a:moveTo>
                    <a:pt x="778284" y="1801191"/>
                  </a:moveTo>
                  <a:cubicBezTo>
                    <a:pt x="786366" y="1802525"/>
                    <a:pt x="793865" y="1807691"/>
                    <a:pt x="800530" y="1820356"/>
                  </a:cubicBezTo>
                  <a:cubicBezTo>
                    <a:pt x="815196" y="1847684"/>
                    <a:pt x="839858" y="1869680"/>
                    <a:pt x="869853" y="1883012"/>
                  </a:cubicBezTo>
                  <a:cubicBezTo>
                    <a:pt x="895848" y="1895008"/>
                    <a:pt x="900514" y="1911673"/>
                    <a:pt x="884518" y="1936335"/>
                  </a:cubicBezTo>
                  <a:cubicBezTo>
                    <a:pt x="865187" y="1966330"/>
                    <a:pt x="844524" y="1992992"/>
                    <a:pt x="813196" y="1998991"/>
                  </a:cubicBezTo>
                  <a:cubicBezTo>
                    <a:pt x="795198" y="1998991"/>
                    <a:pt x="786534" y="1994325"/>
                    <a:pt x="778535" y="1986994"/>
                  </a:cubicBezTo>
                  <a:cubicBezTo>
                    <a:pt x="753872" y="1965663"/>
                    <a:pt x="728542" y="1945667"/>
                    <a:pt x="705879" y="1923005"/>
                  </a:cubicBezTo>
                  <a:cubicBezTo>
                    <a:pt x="673884" y="1891011"/>
                    <a:pt x="681217" y="1846351"/>
                    <a:pt x="720544" y="1823022"/>
                  </a:cubicBezTo>
                  <a:cubicBezTo>
                    <a:pt x="731208" y="1817023"/>
                    <a:pt x="741207" y="1808357"/>
                    <a:pt x="752539" y="1805024"/>
                  </a:cubicBezTo>
                  <a:cubicBezTo>
                    <a:pt x="761537" y="1802358"/>
                    <a:pt x="770202" y="1799858"/>
                    <a:pt x="778284" y="1801191"/>
                  </a:cubicBezTo>
                  <a:close/>
                  <a:moveTo>
                    <a:pt x="335944" y="1783695"/>
                  </a:moveTo>
                  <a:cubicBezTo>
                    <a:pt x="359940" y="1805026"/>
                    <a:pt x="382603" y="1825688"/>
                    <a:pt x="405267" y="1846350"/>
                  </a:cubicBezTo>
                  <a:cubicBezTo>
                    <a:pt x="395268" y="1861015"/>
                    <a:pt x="385936" y="1869681"/>
                    <a:pt x="381936" y="1881011"/>
                  </a:cubicBezTo>
                  <a:cubicBezTo>
                    <a:pt x="374604" y="1902342"/>
                    <a:pt x="364606" y="1917672"/>
                    <a:pt x="343942" y="1931003"/>
                  </a:cubicBezTo>
                  <a:cubicBezTo>
                    <a:pt x="325279" y="1943002"/>
                    <a:pt x="317946" y="1940336"/>
                    <a:pt x="307280" y="1926337"/>
                  </a:cubicBezTo>
                  <a:cubicBezTo>
                    <a:pt x="300616" y="1917672"/>
                    <a:pt x="294617" y="1907675"/>
                    <a:pt x="287284" y="1899009"/>
                  </a:cubicBezTo>
                  <a:cubicBezTo>
                    <a:pt x="253956" y="1859015"/>
                    <a:pt x="275285" y="1797693"/>
                    <a:pt x="327279" y="1785028"/>
                  </a:cubicBezTo>
                  <a:cubicBezTo>
                    <a:pt x="329945" y="1784361"/>
                    <a:pt x="334611" y="1782361"/>
                    <a:pt x="335944" y="1783695"/>
                  </a:cubicBezTo>
                  <a:close/>
                  <a:moveTo>
                    <a:pt x="229961" y="1777696"/>
                  </a:moveTo>
                  <a:cubicBezTo>
                    <a:pt x="247293" y="1781029"/>
                    <a:pt x="252624" y="1794359"/>
                    <a:pt x="255291" y="1806358"/>
                  </a:cubicBezTo>
                  <a:cubicBezTo>
                    <a:pt x="259957" y="1825688"/>
                    <a:pt x="234628" y="1869682"/>
                    <a:pt x="215965" y="1879681"/>
                  </a:cubicBezTo>
                  <a:cubicBezTo>
                    <a:pt x="205965" y="1885014"/>
                    <a:pt x="195966" y="1887013"/>
                    <a:pt x="189300" y="1876348"/>
                  </a:cubicBezTo>
                  <a:cubicBezTo>
                    <a:pt x="177970" y="1858349"/>
                    <a:pt x="186634" y="1841020"/>
                    <a:pt x="193966" y="1824356"/>
                  </a:cubicBezTo>
                  <a:cubicBezTo>
                    <a:pt x="201299" y="1805691"/>
                    <a:pt x="212632" y="1789028"/>
                    <a:pt x="229961" y="1777696"/>
                  </a:cubicBezTo>
                  <a:close/>
                  <a:moveTo>
                    <a:pt x="1351769" y="1729705"/>
                  </a:moveTo>
                  <a:cubicBezTo>
                    <a:pt x="1343770" y="1770367"/>
                    <a:pt x="1304443" y="1762368"/>
                    <a:pt x="1286447" y="1782365"/>
                  </a:cubicBezTo>
                  <a:cubicBezTo>
                    <a:pt x="1292446" y="1747035"/>
                    <a:pt x="1324441" y="1745035"/>
                    <a:pt x="1351769" y="1729705"/>
                  </a:cubicBezTo>
                  <a:close/>
                  <a:moveTo>
                    <a:pt x="582815" y="1728285"/>
                  </a:moveTo>
                  <a:cubicBezTo>
                    <a:pt x="598063" y="1728535"/>
                    <a:pt x="612560" y="1737367"/>
                    <a:pt x="629224" y="1755031"/>
                  </a:cubicBezTo>
                  <a:cubicBezTo>
                    <a:pt x="646555" y="1773696"/>
                    <a:pt x="661885" y="1794359"/>
                    <a:pt x="688548" y="1801691"/>
                  </a:cubicBezTo>
                  <a:cubicBezTo>
                    <a:pt x="701878" y="1805024"/>
                    <a:pt x="701878" y="1815023"/>
                    <a:pt x="691213" y="1823687"/>
                  </a:cubicBezTo>
                  <a:cubicBezTo>
                    <a:pt x="680549" y="1832353"/>
                    <a:pt x="674550" y="1843685"/>
                    <a:pt x="669884" y="1856348"/>
                  </a:cubicBezTo>
                  <a:cubicBezTo>
                    <a:pt x="660552" y="1881013"/>
                    <a:pt x="625891" y="1905675"/>
                    <a:pt x="596563" y="1906341"/>
                  </a:cubicBezTo>
                  <a:cubicBezTo>
                    <a:pt x="580566" y="1906341"/>
                    <a:pt x="563902" y="1899009"/>
                    <a:pt x="550572" y="1885010"/>
                  </a:cubicBezTo>
                  <a:cubicBezTo>
                    <a:pt x="539906" y="1873680"/>
                    <a:pt x="530574" y="1861681"/>
                    <a:pt x="521244" y="1849684"/>
                  </a:cubicBezTo>
                  <a:cubicBezTo>
                    <a:pt x="491914" y="1813023"/>
                    <a:pt x="495246" y="1784362"/>
                    <a:pt x="531907" y="1753031"/>
                  </a:cubicBezTo>
                  <a:cubicBezTo>
                    <a:pt x="551571" y="1736367"/>
                    <a:pt x="567568" y="1728035"/>
                    <a:pt x="582815" y="1728285"/>
                  </a:cubicBezTo>
                  <a:close/>
                  <a:moveTo>
                    <a:pt x="869186" y="1707707"/>
                  </a:moveTo>
                  <a:cubicBezTo>
                    <a:pt x="889848" y="1709707"/>
                    <a:pt x="893181" y="1733037"/>
                    <a:pt x="910511" y="1741701"/>
                  </a:cubicBezTo>
                  <a:cubicBezTo>
                    <a:pt x="929842" y="1751700"/>
                    <a:pt x="947838" y="1764365"/>
                    <a:pt x="961836" y="1783694"/>
                  </a:cubicBezTo>
                  <a:cubicBezTo>
                    <a:pt x="979166" y="1809690"/>
                    <a:pt x="1017826" y="1815022"/>
                    <a:pt x="1047154" y="1799693"/>
                  </a:cubicBezTo>
                  <a:cubicBezTo>
                    <a:pt x="1085815" y="1779028"/>
                    <a:pt x="1086481" y="1779028"/>
                    <a:pt x="1108477" y="1815689"/>
                  </a:cubicBezTo>
                  <a:cubicBezTo>
                    <a:pt x="1117809" y="1833687"/>
                    <a:pt x="1138471" y="1836353"/>
                    <a:pt x="1156469" y="1848350"/>
                  </a:cubicBezTo>
                  <a:cubicBezTo>
                    <a:pt x="1123142" y="1876345"/>
                    <a:pt x="1083148" y="1885011"/>
                    <a:pt x="1046488" y="1898342"/>
                  </a:cubicBezTo>
                  <a:cubicBezTo>
                    <a:pt x="1020492" y="1907673"/>
                    <a:pt x="1005163" y="1881678"/>
                    <a:pt x="985832" y="1869679"/>
                  </a:cubicBezTo>
                  <a:cubicBezTo>
                    <a:pt x="970502" y="1860349"/>
                    <a:pt x="983832" y="1847683"/>
                    <a:pt x="987831" y="1837020"/>
                  </a:cubicBezTo>
                  <a:cubicBezTo>
                    <a:pt x="989831" y="1830354"/>
                    <a:pt x="993164" y="1823688"/>
                    <a:pt x="988498" y="1815689"/>
                  </a:cubicBezTo>
                  <a:cubicBezTo>
                    <a:pt x="975166" y="1815689"/>
                    <a:pt x="974500" y="1827021"/>
                    <a:pt x="970502" y="1835687"/>
                  </a:cubicBezTo>
                  <a:cubicBezTo>
                    <a:pt x="950504" y="1881011"/>
                    <a:pt x="911177" y="1891676"/>
                    <a:pt x="871852" y="1861682"/>
                  </a:cubicBezTo>
                  <a:cubicBezTo>
                    <a:pt x="850521" y="1845684"/>
                    <a:pt x="829859" y="1828354"/>
                    <a:pt x="811861" y="1809690"/>
                  </a:cubicBezTo>
                  <a:cubicBezTo>
                    <a:pt x="797198" y="1793693"/>
                    <a:pt x="789865" y="1771031"/>
                    <a:pt x="801198" y="1751700"/>
                  </a:cubicBezTo>
                  <a:cubicBezTo>
                    <a:pt x="815194" y="1726371"/>
                    <a:pt x="835858" y="1705040"/>
                    <a:pt x="869186" y="1707707"/>
                  </a:cubicBezTo>
                  <a:close/>
                  <a:moveTo>
                    <a:pt x="1173134" y="1688961"/>
                  </a:moveTo>
                  <a:cubicBezTo>
                    <a:pt x="1178966" y="1690211"/>
                    <a:pt x="1183799" y="1693378"/>
                    <a:pt x="1186465" y="1699044"/>
                  </a:cubicBezTo>
                  <a:cubicBezTo>
                    <a:pt x="1197797" y="1721706"/>
                    <a:pt x="1219127" y="1728372"/>
                    <a:pt x="1239125" y="1737703"/>
                  </a:cubicBezTo>
                  <a:cubicBezTo>
                    <a:pt x="1268453" y="1751702"/>
                    <a:pt x="1272453" y="1773031"/>
                    <a:pt x="1248455" y="1795029"/>
                  </a:cubicBezTo>
                  <a:cubicBezTo>
                    <a:pt x="1231792" y="1811025"/>
                    <a:pt x="1218460" y="1833023"/>
                    <a:pt x="1191131" y="1831690"/>
                  </a:cubicBezTo>
                  <a:cubicBezTo>
                    <a:pt x="1148471" y="1829690"/>
                    <a:pt x="1123809" y="1800362"/>
                    <a:pt x="1098480" y="1772364"/>
                  </a:cubicBezTo>
                  <a:cubicBezTo>
                    <a:pt x="1095814" y="1769698"/>
                    <a:pt x="1095147" y="1765034"/>
                    <a:pt x="1095147" y="1761034"/>
                  </a:cubicBezTo>
                  <a:cubicBezTo>
                    <a:pt x="1097147" y="1733705"/>
                    <a:pt x="1126475" y="1698377"/>
                    <a:pt x="1153804" y="1690378"/>
                  </a:cubicBezTo>
                  <a:cubicBezTo>
                    <a:pt x="1160470" y="1688378"/>
                    <a:pt x="1167302" y="1687712"/>
                    <a:pt x="1173134" y="1688961"/>
                  </a:cubicBezTo>
                  <a:close/>
                  <a:moveTo>
                    <a:pt x="771204" y="1673716"/>
                  </a:moveTo>
                  <a:cubicBezTo>
                    <a:pt x="769538" y="1676714"/>
                    <a:pt x="770370" y="1678380"/>
                    <a:pt x="771870" y="1679713"/>
                  </a:cubicBezTo>
                  <a:lnTo>
                    <a:pt x="771944" y="1679777"/>
                  </a:lnTo>
                  <a:lnTo>
                    <a:pt x="771869" y="1675713"/>
                  </a:lnTo>
                  <a:lnTo>
                    <a:pt x="774828" y="1674924"/>
                  </a:lnTo>
                  <a:close/>
                  <a:moveTo>
                    <a:pt x="298700" y="1656632"/>
                  </a:moveTo>
                  <a:cubicBezTo>
                    <a:pt x="304283" y="1655216"/>
                    <a:pt x="310282" y="1656049"/>
                    <a:pt x="316615" y="1660381"/>
                  </a:cubicBezTo>
                  <a:cubicBezTo>
                    <a:pt x="334611" y="1672380"/>
                    <a:pt x="345277" y="1689709"/>
                    <a:pt x="348610" y="1707041"/>
                  </a:cubicBezTo>
                  <a:cubicBezTo>
                    <a:pt x="344610" y="1742368"/>
                    <a:pt x="309282" y="1779695"/>
                    <a:pt x="280620" y="1784362"/>
                  </a:cubicBezTo>
                  <a:cubicBezTo>
                    <a:pt x="265288" y="1787026"/>
                    <a:pt x="240626" y="1757698"/>
                    <a:pt x="245292" y="1739035"/>
                  </a:cubicBezTo>
                  <a:cubicBezTo>
                    <a:pt x="251958" y="1712373"/>
                    <a:pt x="262622" y="1686376"/>
                    <a:pt x="283287" y="1666380"/>
                  </a:cubicBezTo>
                  <a:cubicBezTo>
                    <a:pt x="287952" y="1661714"/>
                    <a:pt x="293118" y="1658048"/>
                    <a:pt x="298700" y="1656632"/>
                  </a:cubicBezTo>
                  <a:close/>
                  <a:moveTo>
                    <a:pt x="1075151" y="1654385"/>
                  </a:moveTo>
                  <a:lnTo>
                    <a:pt x="1075151" y="1654502"/>
                  </a:lnTo>
                  <a:lnTo>
                    <a:pt x="1075192" y="1654427"/>
                  </a:lnTo>
                  <a:close/>
                  <a:moveTo>
                    <a:pt x="1040881" y="1623903"/>
                  </a:moveTo>
                  <a:lnTo>
                    <a:pt x="1038617" y="1624199"/>
                  </a:lnTo>
                  <a:lnTo>
                    <a:pt x="1038657" y="1624256"/>
                  </a:lnTo>
                  <a:close/>
                  <a:moveTo>
                    <a:pt x="1483496" y="1612223"/>
                  </a:moveTo>
                  <a:cubicBezTo>
                    <a:pt x="1498744" y="1613390"/>
                    <a:pt x="1513075" y="1620389"/>
                    <a:pt x="1527740" y="1635053"/>
                  </a:cubicBezTo>
                  <a:cubicBezTo>
                    <a:pt x="1507742" y="1651718"/>
                    <a:pt x="1487747" y="1667715"/>
                    <a:pt x="1468416" y="1683713"/>
                  </a:cubicBezTo>
                  <a:cubicBezTo>
                    <a:pt x="1452419" y="1697045"/>
                    <a:pt x="1435088" y="1707042"/>
                    <a:pt x="1415092" y="1712375"/>
                  </a:cubicBezTo>
                  <a:cubicBezTo>
                    <a:pt x="1401094" y="1716375"/>
                    <a:pt x="1383765" y="1723041"/>
                    <a:pt x="1374432" y="1712375"/>
                  </a:cubicBezTo>
                  <a:cubicBezTo>
                    <a:pt x="1362436" y="1698377"/>
                    <a:pt x="1381098" y="1687046"/>
                    <a:pt x="1389097" y="1677047"/>
                  </a:cubicBezTo>
                  <a:cubicBezTo>
                    <a:pt x="1403094" y="1659051"/>
                    <a:pt x="1407760" y="1637053"/>
                    <a:pt x="1433755" y="1624389"/>
                  </a:cubicBezTo>
                  <a:cubicBezTo>
                    <a:pt x="1452085" y="1615723"/>
                    <a:pt x="1468249" y="1611057"/>
                    <a:pt x="1483496" y="1612223"/>
                  </a:cubicBezTo>
                  <a:close/>
                  <a:moveTo>
                    <a:pt x="1029878" y="1609661"/>
                  </a:moveTo>
                  <a:lnTo>
                    <a:pt x="1033659" y="1611142"/>
                  </a:lnTo>
                  <a:lnTo>
                    <a:pt x="1033971" y="1612041"/>
                  </a:lnTo>
                  <a:lnTo>
                    <a:pt x="1033656" y="1610976"/>
                  </a:lnTo>
                  <a:close/>
                  <a:moveTo>
                    <a:pt x="1295780" y="1577730"/>
                  </a:moveTo>
                  <a:cubicBezTo>
                    <a:pt x="1325775" y="1574397"/>
                    <a:pt x="1351770" y="1591061"/>
                    <a:pt x="1373099" y="1611724"/>
                  </a:cubicBezTo>
                  <a:cubicBezTo>
                    <a:pt x="1392430" y="1629722"/>
                    <a:pt x="1379765" y="1647718"/>
                    <a:pt x="1371765" y="1665049"/>
                  </a:cubicBezTo>
                  <a:cubicBezTo>
                    <a:pt x="1355103" y="1699710"/>
                    <a:pt x="1315776" y="1731038"/>
                    <a:pt x="1287114" y="1731704"/>
                  </a:cubicBezTo>
                  <a:cubicBezTo>
                    <a:pt x="1253787" y="1726371"/>
                    <a:pt x="1222459" y="1708373"/>
                    <a:pt x="1195130" y="1682378"/>
                  </a:cubicBezTo>
                  <a:cubicBezTo>
                    <a:pt x="1191797" y="1679045"/>
                    <a:pt x="1189131" y="1673046"/>
                    <a:pt x="1189131" y="1668382"/>
                  </a:cubicBezTo>
                  <a:cubicBezTo>
                    <a:pt x="1191131" y="1643052"/>
                    <a:pt x="1214460" y="1627055"/>
                    <a:pt x="1219126" y="1601727"/>
                  </a:cubicBezTo>
                  <a:cubicBezTo>
                    <a:pt x="1221125" y="1591061"/>
                    <a:pt x="1238455" y="1593728"/>
                    <a:pt x="1249120" y="1590395"/>
                  </a:cubicBezTo>
                  <a:cubicBezTo>
                    <a:pt x="1264452" y="1585729"/>
                    <a:pt x="1281115" y="1579729"/>
                    <a:pt x="1295780" y="1577730"/>
                  </a:cubicBezTo>
                  <a:close/>
                  <a:moveTo>
                    <a:pt x="526565" y="1569783"/>
                  </a:moveTo>
                  <a:cubicBezTo>
                    <a:pt x="541156" y="1571939"/>
                    <a:pt x="551905" y="1585062"/>
                    <a:pt x="561902" y="1597059"/>
                  </a:cubicBezTo>
                  <a:cubicBezTo>
                    <a:pt x="567901" y="1604392"/>
                    <a:pt x="573234" y="1611724"/>
                    <a:pt x="579234" y="1619057"/>
                  </a:cubicBezTo>
                  <a:cubicBezTo>
                    <a:pt x="604562" y="1649718"/>
                    <a:pt x="591232" y="1695042"/>
                    <a:pt x="554572" y="1711707"/>
                  </a:cubicBezTo>
                  <a:cubicBezTo>
                    <a:pt x="521910" y="1726370"/>
                    <a:pt x="503912" y="1755032"/>
                    <a:pt x="490583" y="1787028"/>
                  </a:cubicBezTo>
                  <a:cubicBezTo>
                    <a:pt x="477251" y="1821022"/>
                    <a:pt x="439923" y="1815689"/>
                    <a:pt x="416594" y="1833685"/>
                  </a:cubicBezTo>
                  <a:cubicBezTo>
                    <a:pt x="411262" y="1837685"/>
                    <a:pt x="403262" y="1830353"/>
                    <a:pt x="398596" y="1825020"/>
                  </a:cubicBezTo>
                  <a:cubicBezTo>
                    <a:pt x="390599" y="1815689"/>
                    <a:pt x="382600" y="1806357"/>
                    <a:pt x="375934" y="1795692"/>
                  </a:cubicBezTo>
                  <a:cubicBezTo>
                    <a:pt x="344606" y="1745701"/>
                    <a:pt x="359938" y="1705708"/>
                    <a:pt x="415928" y="1686379"/>
                  </a:cubicBezTo>
                  <a:cubicBezTo>
                    <a:pt x="433257" y="1680379"/>
                    <a:pt x="445923" y="1689043"/>
                    <a:pt x="456588" y="1700375"/>
                  </a:cubicBezTo>
                  <a:cubicBezTo>
                    <a:pt x="469918" y="1715040"/>
                    <a:pt x="481917" y="1731703"/>
                    <a:pt x="498580" y="1751701"/>
                  </a:cubicBezTo>
                  <a:cubicBezTo>
                    <a:pt x="506579" y="1722371"/>
                    <a:pt x="502579" y="1704375"/>
                    <a:pt x="477917" y="1691709"/>
                  </a:cubicBezTo>
                  <a:cubicBezTo>
                    <a:pt x="457255" y="1681046"/>
                    <a:pt x="440590" y="1662381"/>
                    <a:pt x="446589" y="1637053"/>
                  </a:cubicBezTo>
                  <a:cubicBezTo>
                    <a:pt x="454588" y="1603725"/>
                    <a:pt x="479250" y="1583063"/>
                    <a:pt x="510578" y="1571731"/>
                  </a:cubicBezTo>
                  <a:cubicBezTo>
                    <a:pt x="516410" y="1569564"/>
                    <a:pt x="521701" y="1569064"/>
                    <a:pt x="526565" y="1569783"/>
                  </a:cubicBezTo>
                  <a:close/>
                  <a:moveTo>
                    <a:pt x="401267" y="1545068"/>
                  </a:moveTo>
                  <a:cubicBezTo>
                    <a:pt x="426596" y="1543735"/>
                    <a:pt x="438595" y="1559734"/>
                    <a:pt x="434595" y="1588396"/>
                  </a:cubicBezTo>
                  <a:cubicBezTo>
                    <a:pt x="445928" y="1634389"/>
                    <a:pt x="407266" y="1654385"/>
                    <a:pt x="377271" y="1679048"/>
                  </a:cubicBezTo>
                  <a:cubicBezTo>
                    <a:pt x="367938" y="1687047"/>
                    <a:pt x="357273" y="1679714"/>
                    <a:pt x="350609" y="1671051"/>
                  </a:cubicBezTo>
                  <a:cubicBezTo>
                    <a:pt x="331277" y="1648386"/>
                    <a:pt x="325944" y="1622390"/>
                    <a:pt x="336610" y="1593728"/>
                  </a:cubicBezTo>
                  <a:cubicBezTo>
                    <a:pt x="347942" y="1563733"/>
                    <a:pt x="370605" y="1547068"/>
                    <a:pt x="401267" y="1545068"/>
                  </a:cubicBezTo>
                  <a:close/>
                  <a:moveTo>
                    <a:pt x="1545069" y="1523823"/>
                  </a:moveTo>
                  <a:cubicBezTo>
                    <a:pt x="1553901" y="1521740"/>
                    <a:pt x="1563732" y="1523740"/>
                    <a:pt x="1574398" y="1529739"/>
                  </a:cubicBezTo>
                  <a:cubicBezTo>
                    <a:pt x="1582395" y="1534405"/>
                    <a:pt x="1591061" y="1537739"/>
                    <a:pt x="1597727" y="1543738"/>
                  </a:cubicBezTo>
                  <a:cubicBezTo>
                    <a:pt x="1605059" y="1549736"/>
                    <a:pt x="1621722" y="1545071"/>
                    <a:pt x="1620389" y="1558401"/>
                  </a:cubicBezTo>
                  <a:cubicBezTo>
                    <a:pt x="1619056" y="1571067"/>
                    <a:pt x="1609057" y="1582397"/>
                    <a:pt x="1595060" y="1586397"/>
                  </a:cubicBezTo>
                  <a:cubicBezTo>
                    <a:pt x="1561732" y="1597063"/>
                    <a:pt x="1528405" y="1601063"/>
                    <a:pt x="1491744" y="1587730"/>
                  </a:cubicBezTo>
                  <a:cubicBezTo>
                    <a:pt x="1502410" y="1571067"/>
                    <a:pt x="1511740" y="1556402"/>
                    <a:pt x="1521739" y="1542405"/>
                  </a:cubicBezTo>
                  <a:cubicBezTo>
                    <a:pt x="1528405" y="1532072"/>
                    <a:pt x="1536237" y="1525906"/>
                    <a:pt x="1545069" y="1523823"/>
                  </a:cubicBezTo>
                  <a:close/>
                  <a:moveTo>
                    <a:pt x="790449" y="1509825"/>
                  </a:moveTo>
                  <a:cubicBezTo>
                    <a:pt x="805530" y="1508242"/>
                    <a:pt x="819195" y="1513741"/>
                    <a:pt x="832527" y="1526406"/>
                  </a:cubicBezTo>
                  <a:cubicBezTo>
                    <a:pt x="857189" y="1549068"/>
                    <a:pt x="877185" y="1577065"/>
                    <a:pt x="907180" y="1594395"/>
                  </a:cubicBezTo>
                  <a:cubicBezTo>
                    <a:pt x="915845" y="1599727"/>
                    <a:pt x="916512" y="1605060"/>
                    <a:pt x="907846" y="1613059"/>
                  </a:cubicBezTo>
                  <a:cubicBezTo>
                    <a:pt x="896516" y="1623056"/>
                    <a:pt x="887850" y="1635722"/>
                    <a:pt x="878518" y="1648385"/>
                  </a:cubicBezTo>
                  <a:cubicBezTo>
                    <a:pt x="847856" y="1689045"/>
                    <a:pt x="829860" y="1695045"/>
                    <a:pt x="781201" y="1677049"/>
                  </a:cubicBezTo>
                  <a:lnTo>
                    <a:pt x="778913" y="1676286"/>
                  </a:lnTo>
                  <a:lnTo>
                    <a:pt x="781871" y="1679047"/>
                  </a:lnTo>
                  <a:cubicBezTo>
                    <a:pt x="779871" y="1679714"/>
                    <a:pt x="777870" y="1681714"/>
                    <a:pt x="776537" y="1683714"/>
                  </a:cubicBezTo>
                  <a:lnTo>
                    <a:pt x="776528" y="1683708"/>
                  </a:lnTo>
                  <a:lnTo>
                    <a:pt x="776534" y="1683713"/>
                  </a:lnTo>
                  <a:cubicBezTo>
                    <a:pt x="804530" y="1719707"/>
                    <a:pt x="803865" y="1723706"/>
                    <a:pt x="768537" y="1756368"/>
                  </a:cubicBezTo>
                  <a:cubicBezTo>
                    <a:pt x="752539" y="1771033"/>
                    <a:pt x="729877" y="1774366"/>
                    <a:pt x="713878" y="1789029"/>
                  </a:cubicBezTo>
                  <a:cubicBezTo>
                    <a:pt x="704548" y="1797695"/>
                    <a:pt x="695216" y="1785696"/>
                    <a:pt x="688550" y="1778363"/>
                  </a:cubicBezTo>
                  <a:cubicBezTo>
                    <a:pt x="672553" y="1759701"/>
                    <a:pt x="653888" y="1743704"/>
                    <a:pt x="632559" y="1731039"/>
                  </a:cubicBezTo>
                  <a:cubicBezTo>
                    <a:pt x="611228" y="1718374"/>
                    <a:pt x="595898" y="1701711"/>
                    <a:pt x="609895" y="1673049"/>
                  </a:cubicBezTo>
                  <a:cubicBezTo>
                    <a:pt x="628560" y="1636388"/>
                    <a:pt x="657888" y="1615057"/>
                    <a:pt x="685217" y="1623056"/>
                  </a:cubicBezTo>
                  <a:cubicBezTo>
                    <a:pt x="702548" y="1628389"/>
                    <a:pt x="719878" y="1636388"/>
                    <a:pt x="734543" y="1647718"/>
                  </a:cubicBezTo>
                  <a:cubicBezTo>
                    <a:pt x="741207" y="1633055"/>
                    <a:pt x="729210" y="1625056"/>
                    <a:pt x="723877" y="1614390"/>
                  </a:cubicBezTo>
                  <a:cubicBezTo>
                    <a:pt x="707212" y="1582396"/>
                    <a:pt x="711878" y="1559067"/>
                    <a:pt x="739874" y="1535738"/>
                  </a:cubicBezTo>
                  <a:cubicBezTo>
                    <a:pt x="758871" y="1520074"/>
                    <a:pt x="775368" y="1511409"/>
                    <a:pt x="790449" y="1509825"/>
                  </a:cubicBezTo>
                  <a:close/>
                  <a:moveTo>
                    <a:pt x="1088481" y="1502410"/>
                  </a:moveTo>
                  <a:cubicBezTo>
                    <a:pt x="1094478" y="1503077"/>
                    <a:pt x="1102477" y="1503743"/>
                    <a:pt x="1105143" y="1507743"/>
                  </a:cubicBezTo>
                  <a:cubicBezTo>
                    <a:pt x="1127806" y="1538405"/>
                    <a:pt x="1160467" y="1555068"/>
                    <a:pt x="1189795" y="1577065"/>
                  </a:cubicBezTo>
                  <a:cubicBezTo>
                    <a:pt x="1200460" y="1585063"/>
                    <a:pt x="1201793" y="1593728"/>
                    <a:pt x="1197794" y="1608394"/>
                  </a:cubicBezTo>
                  <a:cubicBezTo>
                    <a:pt x="1179798" y="1673050"/>
                    <a:pt x="1140471" y="1690379"/>
                    <a:pt x="1085148" y="1655718"/>
                  </a:cubicBezTo>
                  <a:cubicBezTo>
                    <a:pt x="1083482" y="1654718"/>
                    <a:pt x="1081648" y="1652552"/>
                    <a:pt x="1079732" y="1651719"/>
                  </a:cubicBezTo>
                  <a:lnTo>
                    <a:pt x="1076732" y="1653747"/>
                  </a:lnTo>
                  <a:lnTo>
                    <a:pt x="1075818" y="1655052"/>
                  </a:lnTo>
                  <a:lnTo>
                    <a:pt x="1075408" y="1654642"/>
                  </a:lnTo>
                  <a:lnTo>
                    <a:pt x="1075151" y="1654816"/>
                  </a:lnTo>
                  <a:lnTo>
                    <a:pt x="1075151" y="1655051"/>
                  </a:lnTo>
                  <a:cubicBezTo>
                    <a:pt x="1114479" y="1724372"/>
                    <a:pt x="1094483" y="1729039"/>
                    <a:pt x="1043156" y="1776363"/>
                  </a:cubicBezTo>
                  <a:cubicBezTo>
                    <a:pt x="1027160" y="1791028"/>
                    <a:pt x="999831" y="1791028"/>
                    <a:pt x="983833" y="1774365"/>
                  </a:cubicBezTo>
                  <a:cubicBezTo>
                    <a:pt x="963170" y="1751701"/>
                    <a:pt x="937173" y="1738371"/>
                    <a:pt x="913177" y="1721706"/>
                  </a:cubicBezTo>
                  <a:cubicBezTo>
                    <a:pt x="873850" y="1695044"/>
                    <a:pt x="873183" y="1678379"/>
                    <a:pt x="912511" y="1653051"/>
                  </a:cubicBezTo>
                  <a:cubicBezTo>
                    <a:pt x="925176" y="1645052"/>
                    <a:pt x="934507" y="1635055"/>
                    <a:pt x="942506" y="1623056"/>
                  </a:cubicBezTo>
                  <a:cubicBezTo>
                    <a:pt x="956005" y="1604060"/>
                    <a:pt x="971377" y="1593686"/>
                    <a:pt x="990311" y="1597561"/>
                  </a:cubicBezTo>
                  <a:cubicBezTo>
                    <a:pt x="996622" y="1598853"/>
                    <a:pt x="1003330" y="1601727"/>
                    <a:pt x="1010495" y="1606393"/>
                  </a:cubicBezTo>
                  <a:cubicBezTo>
                    <a:pt x="1012162" y="1607727"/>
                    <a:pt x="1013995" y="1608560"/>
                    <a:pt x="1015745" y="1608477"/>
                  </a:cubicBezTo>
                  <a:lnTo>
                    <a:pt x="1020048" y="1605381"/>
                  </a:lnTo>
                  <a:lnTo>
                    <a:pt x="1005577" y="1572399"/>
                  </a:lnTo>
                  <a:cubicBezTo>
                    <a:pt x="1003827" y="1560901"/>
                    <a:pt x="1006160" y="1549069"/>
                    <a:pt x="1015159" y="1536405"/>
                  </a:cubicBezTo>
                  <a:cubicBezTo>
                    <a:pt x="1033822" y="1510409"/>
                    <a:pt x="1057817" y="1499077"/>
                    <a:pt x="1088481" y="1502410"/>
                  </a:cubicBezTo>
                  <a:close/>
                  <a:moveTo>
                    <a:pt x="1383775" y="1473196"/>
                  </a:moveTo>
                  <a:cubicBezTo>
                    <a:pt x="1409177" y="1470665"/>
                    <a:pt x="1429424" y="1487912"/>
                    <a:pt x="1450421" y="1504410"/>
                  </a:cubicBezTo>
                  <a:cubicBezTo>
                    <a:pt x="1461753" y="1513076"/>
                    <a:pt x="1474416" y="1519740"/>
                    <a:pt x="1489081" y="1521740"/>
                  </a:cubicBezTo>
                  <a:cubicBezTo>
                    <a:pt x="1495747" y="1523073"/>
                    <a:pt x="1501745" y="1523740"/>
                    <a:pt x="1500412" y="1534405"/>
                  </a:cubicBezTo>
                  <a:cubicBezTo>
                    <a:pt x="1500412" y="1555068"/>
                    <a:pt x="1461086" y="1591062"/>
                    <a:pt x="1438422" y="1598394"/>
                  </a:cubicBezTo>
                  <a:cubicBezTo>
                    <a:pt x="1389764" y="1614391"/>
                    <a:pt x="1362435" y="1571066"/>
                    <a:pt x="1323108" y="1561734"/>
                  </a:cubicBezTo>
                  <a:cubicBezTo>
                    <a:pt x="1319108" y="1561067"/>
                    <a:pt x="1315775" y="1554401"/>
                    <a:pt x="1314442" y="1549735"/>
                  </a:cubicBezTo>
                  <a:cubicBezTo>
                    <a:pt x="1310443" y="1536405"/>
                    <a:pt x="1345104" y="1489745"/>
                    <a:pt x="1356436" y="1483079"/>
                  </a:cubicBezTo>
                  <a:cubicBezTo>
                    <a:pt x="1366268" y="1477081"/>
                    <a:pt x="1375308" y="1474039"/>
                    <a:pt x="1383775" y="1473196"/>
                  </a:cubicBezTo>
                  <a:close/>
                  <a:moveTo>
                    <a:pt x="643889" y="1445088"/>
                  </a:moveTo>
                  <a:cubicBezTo>
                    <a:pt x="659220" y="1443754"/>
                    <a:pt x="670550" y="1450418"/>
                    <a:pt x="677216" y="1463084"/>
                  </a:cubicBezTo>
                  <a:cubicBezTo>
                    <a:pt x="688548" y="1484413"/>
                    <a:pt x="704545" y="1505744"/>
                    <a:pt x="709211" y="1528407"/>
                  </a:cubicBezTo>
                  <a:cubicBezTo>
                    <a:pt x="713877" y="1553069"/>
                    <a:pt x="692548" y="1572400"/>
                    <a:pt x="675217" y="1587730"/>
                  </a:cubicBezTo>
                  <a:cubicBezTo>
                    <a:pt x="659220" y="1601729"/>
                    <a:pt x="637889" y="1609061"/>
                    <a:pt x="623226" y="1624391"/>
                  </a:cubicBezTo>
                  <a:cubicBezTo>
                    <a:pt x="613228" y="1634390"/>
                    <a:pt x="608561" y="1629057"/>
                    <a:pt x="601895" y="1620391"/>
                  </a:cubicBezTo>
                  <a:cubicBezTo>
                    <a:pt x="593232" y="1609061"/>
                    <a:pt x="584566" y="1597729"/>
                    <a:pt x="575234" y="1587063"/>
                  </a:cubicBezTo>
                  <a:cubicBezTo>
                    <a:pt x="553238" y="1561735"/>
                    <a:pt x="537907" y="1535073"/>
                    <a:pt x="555238" y="1501078"/>
                  </a:cubicBezTo>
                  <a:cubicBezTo>
                    <a:pt x="573901" y="1465084"/>
                    <a:pt x="605895" y="1450418"/>
                    <a:pt x="643889" y="1445088"/>
                  </a:cubicBezTo>
                  <a:close/>
                  <a:moveTo>
                    <a:pt x="512997" y="1416174"/>
                  </a:moveTo>
                  <a:cubicBezTo>
                    <a:pt x="519579" y="1418424"/>
                    <a:pt x="524911" y="1423090"/>
                    <a:pt x="528577" y="1429756"/>
                  </a:cubicBezTo>
                  <a:cubicBezTo>
                    <a:pt x="538576" y="1447752"/>
                    <a:pt x="568571" y="1462417"/>
                    <a:pt x="544575" y="1490412"/>
                  </a:cubicBezTo>
                  <a:cubicBezTo>
                    <a:pt x="536576" y="1499744"/>
                    <a:pt x="527911" y="1509074"/>
                    <a:pt x="526577" y="1521739"/>
                  </a:cubicBezTo>
                  <a:cubicBezTo>
                    <a:pt x="522578" y="1554400"/>
                    <a:pt x="491917" y="1559733"/>
                    <a:pt x="471254" y="1573729"/>
                  </a:cubicBezTo>
                  <a:cubicBezTo>
                    <a:pt x="465921" y="1577729"/>
                    <a:pt x="458589" y="1575729"/>
                    <a:pt x="455922" y="1569063"/>
                  </a:cubicBezTo>
                  <a:cubicBezTo>
                    <a:pt x="447259" y="1545068"/>
                    <a:pt x="433927" y="1523073"/>
                    <a:pt x="431927" y="1505741"/>
                  </a:cubicBezTo>
                  <a:cubicBezTo>
                    <a:pt x="433927" y="1456417"/>
                    <a:pt x="453256" y="1429756"/>
                    <a:pt x="489917" y="1417090"/>
                  </a:cubicBezTo>
                  <a:cubicBezTo>
                    <a:pt x="498583" y="1414091"/>
                    <a:pt x="506415" y="1413924"/>
                    <a:pt x="512997" y="1416174"/>
                  </a:cubicBezTo>
                  <a:close/>
                  <a:moveTo>
                    <a:pt x="1667716" y="1405092"/>
                  </a:moveTo>
                  <a:cubicBezTo>
                    <a:pt x="1697045" y="1399760"/>
                    <a:pt x="1719041" y="1413758"/>
                    <a:pt x="1729706" y="1435088"/>
                  </a:cubicBezTo>
                  <a:cubicBezTo>
                    <a:pt x="1739039" y="1453753"/>
                    <a:pt x="1726373" y="1475082"/>
                    <a:pt x="1707710" y="1489747"/>
                  </a:cubicBezTo>
                  <a:cubicBezTo>
                    <a:pt x="1683048" y="1507077"/>
                    <a:pt x="1657051" y="1514410"/>
                    <a:pt x="1627055" y="1513077"/>
                  </a:cubicBezTo>
                  <a:cubicBezTo>
                    <a:pt x="1619725" y="1513077"/>
                    <a:pt x="1612392" y="1513743"/>
                    <a:pt x="1605726" y="1513077"/>
                  </a:cubicBezTo>
                  <a:cubicBezTo>
                    <a:pt x="1579064" y="1509744"/>
                    <a:pt x="1572398" y="1498411"/>
                    <a:pt x="1587730" y="1477082"/>
                  </a:cubicBezTo>
                  <a:cubicBezTo>
                    <a:pt x="1609059" y="1447087"/>
                    <a:pt x="1625722" y="1413092"/>
                    <a:pt x="1667716" y="1405092"/>
                  </a:cubicBezTo>
                  <a:close/>
                  <a:moveTo>
                    <a:pt x="917177" y="1395762"/>
                  </a:moveTo>
                  <a:cubicBezTo>
                    <a:pt x="931843" y="1396429"/>
                    <a:pt x="944506" y="1397762"/>
                    <a:pt x="949839" y="1416425"/>
                  </a:cubicBezTo>
                  <a:cubicBezTo>
                    <a:pt x="955838" y="1436423"/>
                    <a:pt x="975168" y="1445086"/>
                    <a:pt x="989166" y="1458418"/>
                  </a:cubicBezTo>
                  <a:cubicBezTo>
                    <a:pt x="1013828" y="1480414"/>
                    <a:pt x="1015162" y="1495746"/>
                    <a:pt x="993832" y="1521075"/>
                  </a:cubicBezTo>
                  <a:cubicBezTo>
                    <a:pt x="989166" y="1526408"/>
                    <a:pt x="983833" y="1531740"/>
                    <a:pt x="980500" y="1537740"/>
                  </a:cubicBezTo>
                  <a:cubicBezTo>
                    <a:pt x="953172" y="1590397"/>
                    <a:pt x="915178" y="1581065"/>
                    <a:pt x="876517" y="1549737"/>
                  </a:cubicBezTo>
                  <a:cubicBezTo>
                    <a:pt x="858521" y="1535073"/>
                    <a:pt x="844522" y="1515075"/>
                    <a:pt x="829859" y="1497079"/>
                  </a:cubicBezTo>
                  <a:cubicBezTo>
                    <a:pt x="826526" y="1493746"/>
                    <a:pt x="825193" y="1487747"/>
                    <a:pt x="824526" y="1483081"/>
                  </a:cubicBezTo>
                  <a:cubicBezTo>
                    <a:pt x="824526" y="1451086"/>
                    <a:pt x="884516" y="1395095"/>
                    <a:pt x="917177" y="1395762"/>
                  </a:cubicBezTo>
                  <a:close/>
                  <a:moveTo>
                    <a:pt x="1180706" y="1381681"/>
                  </a:moveTo>
                  <a:cubicBezTo>
                    <a:pt x="1195047" y="1380056"/>
                    <a:pt x="1207795" y="1388929"/>
                    <a:pt x="1219794" y="1400428"/>
                  </a:cubicBezTo>
                  <a:cubicBezTo>
                    <a:pt x="1247122" y="1425756"/>
                    <a:pt x="1271784" y="1455751"/>
                    <a:pt x="1307112" y="1471082"/>
                  </a:cubicBezTo>
                  <a:cubicBezTo>
                    <a:pt x="1317778" y="1475747"/>
                    <a:pt x="1316445" y="1482413"/>
                    <a:pt x="1313778" y="1491078"/>
                  </a:cubicBezTo>
                  <a:cubicBezTo>
                    <a:pt x="1305112" y="1513074"/>
                    <a:pt x="1296447" y="1535071"/>
                    <a:pt x="1281117" y="1553067"/>
                  </a:cubicBezTo>
                  <a:cubicBezTo>
                    <a:pt x="1254455" y="1583729"/>
                    <a:pt x="1227791" y="1585728"/>
                    <a:pt x="1197129" y="1559067"/>
                  </a:cubicBezTo>
                  <a:cubicBezTo>
                    <a:pt x="1171134" y="1536405"/>
                    <a:pt x="1142472" y="1515740"/>
                    <a:pt x="1124476" y="1485079"/>
                  </a:cubicBezTo>
                  <a:cubicBezTo>
                    <a:pt x="1117143" y="1474415"/>
                    <a:pt x="1111144" y="1464417"/>
                    <a:pt x="1109144" y="1447752"/>
                  </a:cubicBezTo>
                  <a:cubicBezTo>
                    <a:pt x="1115143" y="1419090"/>
                    <a:pt x="1140472" y="1402427"/>
                    <a:pt x="1165801" y="1387096"/>
                  </a:cubicBezTo>
                  <a:cubicBezTo>
                    <a:pt x="1170967" y="1383930"/>
                    <a:pt x="1175925" y="1382222"/>
                    <a:pt x="1180706" y="1381681"/>
                  </a:cubicBezTo>
                  <a:close/>
                  <a:moveTo>
                    <a:pt x="750569" y="1346676"/>
                  </a:moveTo>
                  <a:cubicBezTo>
                    <a:pt x="769160" y="1346521"/>
                    <a:pt x="783534" y="1358268"/>
                    <a:pt x="794531" y="1373766"/>
                  </a:cubicBezTo>
                  <a:cubicBezTo>
                    <a:pt x="808530" y="1393762"/>
                    <a:pt x="829859" y="1415758"/>
                    <a:pt x="798531" y="1444419"/>
                  </a:cubicBezTo>
                  <a:cubicBezTo>
                    <a:pt x="781201" y="1460417"/>
                    <a:pt x="787201" y="1495078"/>
                    <a:pt x="754539" y="1505077"/>
                  </a:cubicBezTo>
                  <a:cubicBezTo>
                    <a:pt x="733208" y="1511074"/>
                    <a:pt x="719211" y="1511741"/>
                    <a:pt x="707879" y="1491745"/>
                  </a:cubicBezTo>
                  <a:cubicBezTo>
                    <a:pt x="692549" y="1463750"/>
                    <a:pt x="683883" y="1434422"/>
                    <a:pt x="679883" y="1408427"/>
                  </a:cubicBezTo>
                  <a:cubicBezTo>
                    <a:pt x="678550" y="1369100"/>
                    <a:pt x="705212" y="1361768"/>
                    <a:pt x="730541" y="1351102"/>
                  </a:cubicBezTo>
                  <a:cubicBezTo>
                    <a:pt x="737707" y="1348103"/>
                    <a:pt x="744372" y="1346728"/>
                    <a:pt x="750569" y="1346676"/>
                  </a:cubicBezTo>
                  <a:close/>
                  <a:moveTo>
                    <a:pt x="595899" y="1293112"/>
                  </a:moveTo>
                  <a:cubicBezTo>
                    <a:pt x="636560" y="1293112"/>
                    <a:pt x="678554" y="1320441"/>
                    <a:pt x="674555" y="1348436"/>
                  </a:cubicBezTo>
                  <a:cubicBezTo>
                    <a:pt x="671222" y="1373100"/>
                    <a:pt x="663222" y="1399096"/>
                    <a:pt x="649224" y="1418426"/>
                  </a:cubicBezTo>
                  <a:cubicBezTo>
                    <a:pt x="633894" y="1439757"/>
                    <a:pt x="601899" y="1430424"/>
                    <a:pt x="579236" y="1443755"/>
                  </a:cubicBezTo>
                  <a:cubicBezTo>
                    <a:pt x="567904" y="1450421"/>
                    <a:pt x="527243" y="1387764"/>
                    <a:pt x="527243" y="1364435"/>
                  </a:cubicBezTo>
                  <a:cubicBezTo>
                    <a:pt x="526576" y="1333773"/>
                    <a:pt x="565904" y="1293112"/>
                    <a:pt x="595899" y="1293112"/>
                  </a:cubicBezTo>
                  <a:close/>
                  <a:moveTo>
                    <a:pt x="1254453" y="1289113"/>
                  </a:moveTo>
                  <a:cubicBezTo>
                    <a:pt x="1319776" y="1289113"/>
                    <a:pt x="1365101" y="1323108"/>
                    <a:pt x="1399096" y="1375098"/>
                  </a:cubicBezTo>
                  <a:cubicBezTo>
                    <a:pt x="1407761" y="1388430"/>
                    <a:pt x="1388432" y="1449754"/>
                    <a:pt x="1373767" y="1459753"/>
                  </a:cubicBezTo>
                  <a:cubicBezTo>
                    <a:pt x="1352438" y="1475082"/>
                    <a:pt x="1320443" y="1467752"/>
                    <a:pt x="1298445" y="1445087"/>
                  </a:cubicBezTo>
                  <a:cubicBezTo>
                    <a:pt x="1281115" y="1426425"/>
                    <a:pt x="1262453" y="1409093"/>
                    <a:pt x="1243788" y="1391763"/>
                  </a:cubicBezTo>
                  <a:cubicBezTo>
                    <a:pt x="1225792" y="1375098"/>
                    <a:pt x="1215126" y="1355102"/>
                    <a:pt x="1215126" y="1327774"/>
                  </a:cubicBezTo>
                  <a:cubicBezTo>
                    <a:pt x="1215793" y="1305111"/>
                    <a:pt x="1227791" y="1289113"/>
                    <a:pt x="1254453" y="1289113"/>
                  </a:cubicBezTo>
                  <a:close/>
                  <a:moveTo>
                    <a:pt x="1005830" y="1283113"/>
                  </a:moveTo>
                  <a:cubicBezTo>
                    <a:pt x="1031159" y="1275781"/>
                    <a:pt x="1032492" y="1305776"/>
                    <a:pt x="1049821" y="1313775"/>
                  </a:cubicBezTo>
                  <a:cubicBezTo>
                    <a:pt x="1072486" y="1324441"/>
                    <a:pt x="1089815" y="1347770"/>
                    <a:pt x="1108480" y="1366432"/>
                  </a:cubicBezTo>
                  <a:cubicBezTo>
                    <a:pt x="1119810" y="1377765"/>
                    <a:pt x="1123143" y="1391097"/>
                    <a:pt x="1107814" y="1403093"/>
                  </a:cubicBezTo>
                  <a:cubicBezTo>
                    <a:pt x="1097815" y="1411093"/>
                    <a:pt x="1093148" y="1422425"/>
                    <a:pt x="1089815" y="1434422"/>
                  </a:cubicBezTo>
                  <a:cubicBezTo>
                    <a:pt x="1085816" y="1452420"/>
                    <a:pt x="1072486" y="1457753"/>
                    <a:pt x="1050488" y="1457753"/>
                  </a:cubicBezTo>
                  <a:cubicBezTo>
                    <a:pt x="1019826" y="1447087"/>
                    <a:pt x="981166" y="1441754"/>
                    <a:pt x="963169" y="1401094"/>
                  </a:cubicBezTo>
                  <a:cubicBezTo>
                    <a:pt x="958503" y="1391097"/>
                    <a:pt x="951171" y="1381764"/>
                    <a:pt x="945838" y="1372432"/>
                  </a:cubicBezTo>
                  <a:cubicBezTo>
                    <a:pt x="934508" y="1353102"/>
                    <a:pt x="937174" y="1335771"/>
                    <a:pt x="953837" y="1320441"/>
                  </a:cubicBezTo>
                  <a:cubicBezTo>
                    <a:pt x="954504" y="1319774"/>
                    <a:pt x="955170" y="1319108"/>
                    <a:pt x="956503" y="1318441"/>
                  </a:cubicBezTo>
                  <a:cubicBezTo>
                    <a:pt x="974502" y="1308442"/>
                    <a:pt x="985832" y="1289113"/>
                    <a:pt x="1005830" y="1283113"/>
                  </a:cubicBezTo>
                  <a:close/>
                  <a:moveTo>
                    <a:pt x="1592645" y="1245285"/>
                  </a:moveTo>
                  <a:cubicBezTo>
                    <a:pt x="1608226" y="1243786"/>
                    <a:pt x="1624390" y="1251118"/>
                    <a:pt x="1642387" y="1267117"/>
                  </a:cubicBezTo>
                  <a:cubicBezTo>
                    <a:pt x="1656386" y="1279113"/>
                    <a:pt x="1669716" y="1291778"/>
                    <a:pt x="1684381" y="1302442"/>
                  </a:cubicBezTo>
                  <a:cubicBezTo>
                    <a:pt x="1701710" y="1315107"/>
                    <a:pt x="1721708" y="1322440"/>
                    <a:pt x="1742371" y="1313107"/>
                  </a:cubicBezTo>
                  <a:cubicBezTo>
                    <a:pt x="1777032" y="1297778"/>
                    <a:pt x="1797696" y="1325106"/>
                    <a:pt x="1823025" y="1336436"/>
                  </a:cubicBezTo>
                  <a:cubicBezTo>
                    <a:pt x="1829024" y="1339102"/>
                    <a:pt x="1825691" y="1344435"/>
                    <a:pt x="1824358" y="1349768"/>
                  </a:cubicBezTo>
                  <a:cubicBezTo>
                    <a:pt x="1812359" y="1390428"/>
                    <a:pt x="1734374" y="1415090"/>
                    <a:pt x="1702377" y="1387762"/>
                  </a:cubicBezTo>
                  <a:cubicBezTo>
                    <a:pt x="1691713" y="1379096"/>
                    <a:pt x="1699046" y="1369097"/>
                    <a:pt x="1702377" y="1359767"/>
                  </a:cubicBezTo>
                  <a:cubicBezTo>
                    <a:pt x="1710376" y="1339769"/>
                    <a:pt x="1710376" y="1339769"/>
                    <a:pt x="1700379" y="1323106"/>
                  </a:cubicBezTo>
                  <a:cubicBezTo>
                    <a:pt x="1687047" y="1341102"/>
                    <a:pt x="1675048" y="1360433"/>
                    <a:pt x="1660385" y="1376430"/>
                  </a:cubicBezTo>
                  <a:cubicBezTo>
                    <a:pt x="1630390" y="1409757"/>
                    <a:pt x="1601062" y="1410424"/>
                    <a:pt x="1567734" y="1381762"/>
                  </a:cubicBezTo>
                  <a:cubicBezTo>
                    <a:pt x="1563068" y="1377763"/>
                    <a:pt x="1558402" y="1373763"/>
                    <a:pt x="1553736" y="1369764"/>
                  </a:cubicBezTo>
                  <a:cubicBezTo>
                    <a:pt x="1510409" y="1337103"/>
                    <a:pt x="1509075" y="1321773"/>
                    <a:pt x="1546403" y="1276447"/>
                  </a:cubicBezTo>
                  <a:cubicBezTo>
                    <a:pt x="1562067" y="1257117"/>
                    <a:pt x="1577064" y="1246785"/>
                    <a:pt x="1592645" y="1245285"/>
                  </a:cubicBezTo>
                  <a:close/>
                  <a:moveTo>
                    <a:pt x="1859850" y="1198878"/>
                  </a:moveTo>
                  <a:cubicBezTo>
                    <a:pt x="1864682" y="1198628"/>
                    <a:pt x="1869682" y="1200128"/>
                    <a:pt x="1874347" y="1202461"/>
                  </a:cubicBezTo>
                  <a:cubicBezTo>
                    <a:pt x="1890345" y="1210460"/>
                    <a:pt x="1913008" y="1215127"/>
                    <a:pt x="1913008" y="1237123"/>
                  </a:cubicBezTo>
                  <a:cubicBezTo>
                    <a:pt x="1913008" y="1258452"/>
                    <a:pt x="1896345" y="1275117"/>
                    <a:pt x="1877013" y="1283114"/>
                  </a:cubicBezTo>
                  <a:cubicBezTo>
                    <a:pt x="1858350" y="1291114"/>
                    <a:pt x="1838352" y="1295113"/>
                    <a:pt x="1818356" y="1298446"/>
                  </a:cubicBezTo>
                  <a:cubicBezTo>
                    <a:pt x="1797026" y="1301779"/>
                    <a:pt x="1787027" y="1286447"/>
                    <a:pt x="1799026" y="1268451"/>
                  </a:cubicBezTo>
                  <a:cubicBezTo>
                    <a:pt x="1809023" y="1252453"/>
                    <a:pt x="1813023" y="1237789"/>
                    <a:pt x="1805690" y="1218458"/>
                  </a:cubicBezTo>
                  <a:cubicBezTo>
                    <a:pt x="1822355" y="1215791"/>
                    <a:pt x="1837021" y="1217124"/>
                    <a:pt x="1846351" y="1205794"/>
                  </a:cubicBezTo>
                  <a:cubicBezTo>
                    <a:pt x="1850351" y="1201128"/>
                    <a:pt x="1855017" y="1199128"/>
                    <a:pt x="1859850" y="1198878"/>
                  </a:cubicBezTo>
                  <a:close/>
                  <a:moveTo>
                    <a:pt x="1106947" y="1189774"/>
                  </a:moveTo>
                  <a:cubicBezTo>
                    <a:pt x="1117851" y="1189961"/>
                    <a:pt x="1129307" y="1193128"/>
                    <a:pt x="1140471" y="1199793"/>
                  </a:cubicBezTo>
                  <a:cubicBezTo>
                    <a:pt x="1169133" y="1216458"/>
                    <a:pt x="1189797" y="1242453"/>
                    <a:pt x="1211126" y="1267116"/>
                  </a:cubicBezTo>
                  <a:cubicBezTo>
                    <a:pt x="1220458" y="1277781"/>
                    <a:pt x="1184465" y="1355769"/>
                    <a:pt x="1169799" y="1358436"/>
                  </a:cubicBezTo>
                  <a:cubicBezTo>
                    <a:pt x="1125142" y="1366433"/>
                    <a:pt x="1045821" y="1300444"/>
                    <a:pt x="1046488" y="1254452"/>
                  </a:cubicBezTo>
                  <a:cubicBezTo>
                    <a:pt x="1046488" y="1215458"/>
                    <a:pt x="1074234" y="1189212"/>
                    <a:pt x="1106947" y="1189774"/>
                  </a:cubicBezTo>
                  <a:close/>
                  <a:moveTo>
                    <a:pt x="1408345" y="1161551"/>
                  </a:moveTo>
                  <a:cubicBezTo>
                    <a:pt x="1424426" y="1162800"/>
                    <a:pt x="1439757" y="1174465"/>
                    <a:pt x="1459087" y="1196460"/>
                  </a:cubicBezTo>
                  <a:cubicBezTo>
                    <a:pt x="1473750" y="1213125"/>
                    <a:pt x="1486415" y="1231788"/>
                    <a:pt x="1509744" y="1239121"/>
                  </a:cubicBezTo>
                  <a:cubicBezTo>
                    <a:pt x="1524409" y="1243787"/>
                    <a:pt x="1527075" y="1258452"/>
                    <a:pt x="1522409" y="1272449"/>
                  </a:cubicBezTo>
                  <a:cubicBezTo>
                    <a:pt x="1515077" y="1293780"/>
                    <a:pt x="1501078" y="1309110"/>
                    <a:pt x="1479749" y="1317109"/>
                  </a:cubicBezTo>
                  <a:cubicBezTo>
                    <a:pt x="1457087" y="1325108"/>
                    <a:pt x="1437755" y="1335105"/>
                    <a:pt x="1424425" y="1357103"/>
                  </a:cubicBezTo>
                  <a:cubicBezTo>
                    <a:pt x="1430423" y="1357769"/>
                    <a:pt x="1435756" y="1359769"/>
                    <a:pt x="1437755" y="1357769"/>
                  </a:cubicBezTo>
                  <a:cubicBezTo>
                    <a:pt x="1477749" y="1325108"/>
                    <a:pt x="1503078" y="1355103"/>
                    <a:pt x="1529740" y="1378432"/>
                  </a:cubicBezTo>
                  <a:cubicBezTo>
                    <a:pt x="1545738" y="1392430"/>
                    <a:pt x="1560403" y="1407760"/>
                    <a:pt x="1577066" y="1422425"/>
                  </a:cubicBezTo>
                  <a:cubicBezTo>
                    <a:pt x="1587732" y="1431756"/>
                    <a:pt x="1587732" y="1440421"/>
                    <a:pt x="1583066" y="1452420"/>
                  </a:cubicBezTo>
                  <a:cubicBezTo>
                    <a:pt x="1561735" y="1505077"/>
                    <a:pt x="1500412" y="1512410"/>
                    <a:pt x="1453754" y="1482415"/>
                  </a:cubicBezTo>
                  <a:cubicBezTo>
                    <a:pt x="1414426" y="1457086"/>
                    <a:pt x="1415093" y="1433089"/>
                    <a:pt x="1420426" y="1394428"/>
                  </a:cubicBezTo>
                  <a:cubicBezTo>
                    <a:pt x="1424425" y="1366433"/>
                    <a:pt x="1404428" y="1339104"/>
                    <a:pt x="1380432" y="1320442"/>
                  </a:cubicBezTo>
                  <a:cubicBezTo>
                    <a:pt x="1363769" y="1307110"/>
                    <a:pt x="1345104" y="1295778"/>
                    <a:pt x="1329108" y="1281781"/>
                  </a:cubicBezTo>
                  <a:cubicBezTo>
                    <a:pt x="1302444" y="1259119"/>
                    <a:pt x="1302444" y="1242454"/>
                    <a:pt x="1325108" y="1217125"/>
                  </a:cubicBezTo>
                  <a:cubicBezTo>
                    <a:pt x="1333772" y="1207126"/>
                    <a:pt x="1343105" y="1197794"/>
                    <a:pt x="1353104" y="1189130"/>
                  </a:cubicBezTo>
                  <a:cubicBezTo>
                    <a:pt x="1375434" y="1169466"/>
                    <a:pt x="1392264" y="1160301"/>
                    <a:pt x="1408345" y="1161551"/>
                  </a:cubicBezTo>
                  <a:close/>
                  <a:moveTo>
                    <a:pt x="724210" y="1150637"/>
                  </a:moveTo>
                  <a:cubicBezTo>
                    <a:pt x="733543" y="1152637"/>
                    <a:pt x="742208" y="1158135"/>
                    <a:pt x="749874" y="1166468"/>
                  </a:cubicBezTo>
                  <a:cubicBezTo>
                    <a:pt x="759204" y="1177134"/>
                    <a:pt x="765204" y="1190464"/>
                    <a:pt x="774536" y="1201796"/>
                  </a:cubicBezTo>
                  <a:cubicBezTo>
                    <a:pt x="785866" y="1216459"/>
                    <a:pt x="788533" y="1228458"/>
                    <a:pt x="773869" y="1243790"/>
                  </a:cubicBezTo>
                  <a:cubicBezTo>
                    <a:pt x="761870" y="1255786"/>
                    <a:pt x="755204" y="1272451"/>
                    <a:pt x="754538" y="1291114"/>
                  </a:cubicBezTo>
                  <a:cubicBezTo>
                    <a:pt x="753873" y="1299780"/>
                    <a:pt x="765870" y="1314443"/>
                    <a:pt x="751873" y="1317110"/>
                  </a:cubicBezTo>
                  <a:cubicBezTo>
                    <a:pt x="733208" y="1320443"/>
                    <a:pt x="713212" y="1337774"/>
                    <a:pt x="697214" y="1329108"/>
                  </a:cubicBezTo>
                  <a:cubicBezTo>
                    <a:pt x="671885" y="1315110"/>
                    <a:pt x="647222" y="1296447"/>
                    <a:pt x="641890" y="1263786"/>
                  </a:cubicBezTo>
                  <a:cubicBezTo>
                    <a:pt x="639890" y="1256453"/>
                    <a:pt x="639223" y="1249120"/>
                    <a:pt x="637890" y="1239790"/>
                  </a:cubicBezTo>
                  <a:cubicBezTo>
                    <a:pt x="643223" y="1204462"/>
                    <a:pt x="661219" y="1174467"/>
                    <a:pt x="694547" y="1155802"/>
                  </a:cubicBezTo>
                  <a:cubicBezTo>
                    <a:pt x="704880" y="1150137"/>
                    <a:pt x="714878" y="1148637"/>
                    <a:pt x="724210" y="1150637"/>
                  </a:cubicBezTo>
                  <a:close/>
                  <a:moveTo>
                    <a:pt x="1875013" y="1138473"/>
                  </a:moveTo>
                  <a:lnTo>
                    <a:pt x="1875200" y="1139115"/>
                  </a:lnTo>
                  <a:lnTo>
                    <a:pt x="1875013" y="1139140"/>
                  </a:lnTo>
                  <a:cubicBezTo>
                    <a:pt x="1875013" y="1139140"/>
                    <a:pt x="1875013" y="1138473"/>
                    <a:pt x="1875013" y="1138473"/>
                  </a:cubicBezTo>
                  <a:close/>
                  <a:moveTo>
                    <a:pt x="935735" y="1119183"/>
                  </a:moveTo>
                  <a:cubicBezTo>
                    <a:pt x="957794" y="1116934"/>
                    <a:pt x="978166" y="1127806"/>
                    <a:pt x="995162" y="1151802"/>
                  </a:cubicBezTo>
                  <a:cubicBezTo>
                    <a:pt x="1002495" y="1161801"/>
                    <a:pt x="1008494" y="1172467"/>
                    <a:pt x="1015827" y="1182464"/>
                  </a:cubicBezTo>
                  <a:cubicBezTo>
                    <a:pt x="1036489" y="1209794"/>
                    <a:pt x="1025157" y="1255785"/>
                    <a:pt x="993829" y="1271117"/>
                  </a:cubicBezTo>
                  <a:cubicBezTo>
                    <a:pt x="981166" y="1277117"/>
                    <a:pt x="967834" y="1283114"/>
                    <a:pt x="955835" y="1290446"/>
                  </a:cubicBezTo>
                  <a:cubicBezTo>
                    <a:pt x="937172" y="1301779"/>
                    <a:pt x="926507" y="1319108"/>
                    <a:pt x="924507" y="1340439"/>
                  </a:cubicBezTo>
                  <a:cubicBezTo>
                    <a:pt x="922507" y="1359769"/>
                    <a:pt x="915843" y="1373767"/>
                    <a:pt x="892513" y="1373101"/>
                  </a:cubicBezTo>
                  <a:cubicBezTo>
                    <a:pt x="881849" y="1373101"/>
                    <a:pt x="872517" y="1377765"/>
                    <a:pt x="865184" y="1385764"/>
                  </a:cubicBezTo>
                  <a:cubicBezTo>
                    <a:pt x="844522" y="1407095"/>
                    <a:pt x="829190" y="1401762"/>
                    <a:pt x="814527" y="1378431"/>
                  </a:cubicBezTo>
                  <a:cubicBezTo>
                    <a:pt x="799195" y="1354436"/>
                    <a:pt x="783866" y="1329774"/>
                    <a:pt x="775200" y="1302445"/>
                  </a:cubicBezTo>
                  <a:cubicBezTo>
                    <a:pt x="766534" y="1272450"/>
                    <a:pt x="776533" y="1249786"/>
                    <a:pt x="802528" y="1235123"/>
                  </a:cubicBezTo>
                  <a:cubicBezTo>
                    <a:pt x="825857" y="1222458"/>
                    <a:pt x="857185" y="1227124"/>
                    <a:pt x="875183" y="1247120"/>
                  </a:cubicBezTo>
                  <a:cubicBezTo>
                    <a:pt x="887180" y="1258452"/>
                    <a:pt x="893846" y="1274450"/>
                    <a:pt x="917841" y="1281781"/>
                  </a:cubicBezTo>
                  <a:cubicBezTo>
                    <a:pt x="902511" y="1254452"/>
                    <a:pt x="887846" y="1233790"/>
                    <a:pt x="881182" y="1209128"/>
                  </a:cubicBezTo>
                  <a:cubicBezTo>
                    <a:pt x="869850" y="1171134"/>
                    <a:pt x="881182" y="1141139"/>
                    <a:pt x="913177" y="1125807"/>
                  </a:cubicBezTo>
                  <a:cubicBezTo>
                    <a:pt x="920842" y="1122141"/>
                    <a:pt x="928383" y="1119933"/>
                    <a:pt x="935735" y="1119183"/>
                  </a:cubicBezTo>
                  <a:close/>
                  <a:moveTo>
                    <a:pt x="1232290" y="1078650"/>
                  </a:moveTo>
                  <a:cubicBezTo>
                    <a:pt x="1240122" y="1079816"/>
                    <a:pt x="1247788" y="1083149"/>
                    <a:pt x="1255121" y="1087149"/>
                  </a:cubicBezTo>
                  <a:cubicBezTo>
                    <a:pt x="1287782" y="1105811"/>
                    <a:pt x="1310444" y="1135139"/>
                    <a:pt x="1329774" y="1166467"/>
                  </a:cubicBezTo>
                  <a:cubicBezTo>
                    <a:pt x="1333107" y="1171800"/>
                    <a:pt x="1337773" y="1177799"/>
                    <a:pt x="1330440" y="1182466"/>
                  </a:cubicBezTo>
                  <a:cubicBezTo>
                    <a:pt x="1308445" y="1195795"/>
                    <a:pt x="1303778" y="1220457"/>
                    <a:pt x="1292448" y="1240455"/>
                  </a:cubicBezTo>
                  <a:cubicBezTo>
                    <a:pt x="1285782" y="1252452"/>
                    <a:pt x="1276450" y="1261784"/>
                    <a:pt x="1264451" y="1267783"/>
                  </a:cubicBezTo>
                  <a:cubicBezTo>
                    <a:pt x="1253787" y="1273116"/>
                    <a:pt x="1244455" y="1272450"/>
                    <a:pt x="1239122" y="1260451"/>
                  </a:cubicBezTo>
                  <a:cubicBezTo>
                    <a:pt x="1227125" y="1235789"/>
                    <a:pt x="1205128" y="1223124"/>
                    <a:pt x="1182465" y="1210460"/>
                  </a:cubicBezTo>
                  <a:cubicBezTo>
                    <a:pt x="1165134" y="1202461"/>
                    <a:pt x="1150470" y="1191796"/>
                    <a:pt x="1151137" y="1167134"/>
                  </a:cubicBezTo>
                  <a:cubicBezTo>
                    <a:pt x="1158470" y="1133140"/>
                    <a:pt x="1175799" y="1102478"/>
                    <a:pt x="1208461" y="1083149"/>
                  </a:cubicBezTo>
                  <a:cubicBezTo>
                    <a:pt x="1216460" y="1078483"/>
                    <a:pt x="1224459" y="1077483"/>
                    <a:pt x="1232290" y="1078650"/>
                  </a:cubicBezTo>
                  <a:close/>
                  <a:moveTo>
                    <a:pt x="819944" y="1051907"/>
                  </a:moveTo>
                  <a:cubicBezTo>
                    <a:pt x="829859" y="1053823"/>
                    <a:pt x="838858" y="1059488"/>
                    <a:pt x="847190" y="1069821"/>
                  </a:cubicBezTo>
                  <a:cubicBezTo>
                    <a:pt x="853856" y="1078483"/>
                    <a:pt x="859853" y="1089147"/>
                    <a:pt x="869186" y="1095146"/>
                  </a:cubicBezTo>
                  <a:cubicBezTo>
                    <a:pt x="891182" y="1109144"/>
                    <a:pt x="887184" y="1125141"/>
                    <a:pt x="874519" y="1141805"/>
                  </a:cubicBezTo>
                  <a:cubicBezTo>
                    <a:pt x="862520" y="1157802"/>
                    <a:pt x="853856" y="1173133"/>
                    <a:pt x="852523" y="1195795"/>
                  </a:cubicBezTo>
                  <a:cubicBezTo>
                    <a:pt x="851856" y="1213125"/>
                    <a:pt x="831191" y="1213791"/>
                    <a:pt x="815195" y="1209127"/>
                  </a:cubicBezTo>
                  <a:cubicBezTo>
                    <a:pt x="783866" y="1199128"/>
                    <a:pt x="743872" y="1142472"/>
                    <a:pt x="743872" y="1109144"/>
                  </a:cubicBezTo>
                  <a:cubicBezTo>
                    <a:pt x="744539" y="1080483"/>
                    <a:pt x="761868" y="1065821"/>
                    <a:pt x="787199" y="1056489"/>
                  </a:cubicBezTo>
                  <a:cubicBezTo>
                    <a:pt x="799197" y="1051823"/>
                    <a:pt x="810029" y="1049991"/>
                    <a:pt x="819944" y="1051907"/>
                  </a:cubicBezTo>
                  <a:close/>
                  <a:moveTo>
                    <a:pt x="1809575" y="1026815"/>
                  </a:moveTo>
                  <a:cubicBezTo>
                    <a:pt x="1813773" y="1027409"/>
                    <a:pt x="1818022" y="1029659"/>
                    <a:pt x="1822354" y="1034491"/>
                  </a:cubicBezTo>
                  <a:cubicBezTo>
                    <a:pt x="1840850" y="1056487"/>
                    <a:pt x="1866471" y="1075106"/>
                    <a:pt x="1876719" y="1102727"/>
                  </a:cubicBezTo>
                  <a:lnTo>
                    <a:pt x="1880839" y="1132567"/>
                  </a:lnTo>
                  <a:lnTo>
                    <a:pt x="1874798" y="1138060"/>
                  </a:lnTo>
                  <a:lnTo>
                    <a:pt x="1875011" y="1137804"/>
                  </a:lnTo>
                  <a:cubicBezTo>
                    <a:pt x="1875011" y="1137804"/>
                    <a:pt x="1874346" y="1138471"/>
                    <a:pt x="1874346" y="1138471"/>
                  </a:cubicBezTo>
                  <a:lnTo>
                    <a:pt x="1874798" y="1138060"/>
                  </a:lnTo>
                  <a:lnTo>
                    <a:pt x="1874789" y="1138071"/>
                  </a:lnTo>
                  <a:lnTo>
                    <a:pt x="1880840" y="1132572"/>
                  </a:lnTo>
                  <a:lnTo>
                    <a:pt x="1880839" y="1132567"/>
                  </a:lnTo>
                  <a:lnTo>
                    <a:pt x="1881677" y="1131805"/>
                  </a:lnTo>
                  <a:lnTo>
                    <a:pt x="1881674" y="1131814"/>
                  </a:lnTo>
                  <a:lnTo>
                    <a:pt x="1881682" y="1131806"/>
                  </a:lnTo>
                  <a:lnTo>
                    <a:pt x="1881502" y="1133051"/>
                  </a:lnTo>
                  <a:lnTo>
                    <a:pt x="1895425" y="1111560"/>
                  </a:lnTo>
                  <a:cubicBezTo>
                    <a:pt x="1901175" y="1104811"/>
                    <a:pt x="1907341" y="1098479"/>
                    <a:pt x="1912340" y="1091813"/>
                  </a:cubicBezTo>
                  <a:cubicBezTo>
                    <a:pt x="1918672" y="1083148"/>
                    <a:pt x="1927837" y="1079149"/>
                    <a:pt x="1937668" y="1079315"/>
                  </a:cubicBezTo>
                  <a:cubicBezTo>
                    <a:pt x="1947500" y="1079482"/>
                    <a:pt x="1957998" y="1083815"/>
                    <a:pt x="1966997" y="1091813"/>
                  </a:cubicBezTo>
                  <a:cubicBezTo>
                    <a:pt x="1979662" y="1102479"/>
                    <a:pt x="2003658" y="1110478"/>
                    <a:pt x="2002325" y="1126474"/>
                  </a:cubicBezTo>
                  <a:cubicBezTo>
                    <a:pt x="2000325" y="1147137"/>
                    <a:pt x="1978329" y="1157803"/>
                    <a:pt x="1958998" y="1165802"/>
                  </a:cubicBezTo>
                  <a:cubicBezTo>
                    <a:pt x="1949666" y="1169802"/>
                    <a:pt x="1939669" y="1173135"/>
                    <a:pt x="1929670" y="1174468"/>
                  </a:cubicBezTo>
                  <a:cubicBezTo>
                    <a:pt x="1912340" y="1177134"/>
                    <a:pt x="1893009" y="1182465"/>
                    <a:pt x="1878346" y="1177801"/>
                  </a:cubicBezTo>
                  <a:cubicBezTo>
                    <a:pt x="1861848" y="1172302"/>
                    <a:pt x="1875720" y="1160053"/>
                    <a:pt x="1878064" y="1148930"/>
                  </a:cubicBezTo>
                  <a:lnTo>
                    <a:pt x="1875200" y="1139115"/>
                  </a:lnTo>
                  <a:lnTo>
                    <a:pt x="1881178" y="1138307"/>
                  </a:lnTo>
                  <a:cubicBezTo>
                    <a:pt x="1881844" y="1136640"/>
                    <a:pt x="1881678" y="1134140"/>
                    <a:pt x="1882344" y="1132474"/>
                  </a:cubicBezTo>
                  <a:lnTo>
                    <a:pt x="1881457" y="1133362"/>
                  </a:lnTo>
                  <a:lnTo>
                    <a:pt x="1880765" y="1138139"/>
                  </a:lnTo>
                  <a:lnTo>
                    <a:pt x="1874459" y="1138466"/>
                  </a:lnTo>
                  <a:lnTo>
                    <a:pt x="1851682" y="1165799"/>
                  </a:lnTo>
                  <a:cubicBezTo>
                    <a:pt x="1821687" y="1204460"/>
                    <a:pt x="1788360" y="1206460"/>
                    <a:pt x="1753032" y="1172465"/>
                  </a:cubicBezTo>
                  <a:cubicBezTo>
                    <a:pt x="1743700" y="1163133"/>
                    <a:pt x="1737703" y="1150469"/>
                    <a:pt x="1725038" y="1144470"/>
                  </a:cubicBezTo>
                  <a:cubicBezTo>
                    <a:pt x="1725038" y="1171799"/>
                    <a:pt x="1741036" y="1193796"/>
                    <a:pt x="1778361" y="1207126"/>
                  </a:cubicBezTo>
                  <a:cubicBezTo>
                    <a:pt x="1802358" y="1215792"/>
                    <a:pt x="1799025" y="1225124"/>
                    <a:pt x="1791693" y="1243121"/>
                  </a:cubicBezTo>
                  <a:cubicBezTo>
                    <a:pt x="1781027" y="1270449"/>
                    <a:pt x="1757032" y="1283114"/>
                    <a:pt x="1736370" y="1298444"/>
                  </a:cubicBezTo>
                  <a:cubicBezTo>
                    <a:pt x="1726371" y="1305777"/>
                    <a:pt x="1716372" y="1298444"/>
                    <a:pt x="1707708" y="1293113"/>
                  </a:cubicBezTo>
                  <a:cubicBezTo>
                    <a:pt x="1682378" y="1276448"/>
                    <a:pt x="1657716" y="1257786"/>
                    <a:pt x="1631721" y="1241121"/>
                  </a:cubicBezTo>
                  <a:cubicBezTo>
                    <a:pt x="1615056" y="1229789"/>
                    <a:pt x="1616389" y="1220458"/>
                    <a:pt x="1629721" y="1207126"/>
                  </a:cubicBezTo>
                  <a:cubicBezTo>
                    <a:pt x="1660382" y="1176465"/>
                    <a:pt x="1689044" y="1145137"/>
                    <a:pt x="1719038" y="1114475"/>
                  </a:cubicBezTo>
                  <a:cubicBezTo>
                    <a:pt x="1734370" y="1098477"/>
                    <a:pt x="1747033" y="1081814"/>
                    <a:pt x="1745700" y="1058489"/>
                  </a:cubicBezTo>
                  <a:cubicBezTo>
                    <a:pt x="1745033" y="1048489"/>
                    <a:pt x="1745700" y="1039824"/>
                    <a:pt x="1760365" y="1043157"/>
                  </a:cubicBezTo>
                  <a:cubicBezTo>
                    <a:pt x="1763698" y="1043823"/>
                    <a:pt x="1768364" y="1042490"/>
                    <a:pt x="1772364" y="1041157"/>
                  </a:cubicBezTo>
                  <a:cubicBezTo>
                    <a:pt x="1784861" y="1038157"/>
                    <a:pt x="1796984" y="1025035"/>
                    <a:pt x="1809575" y="1026815"/>
                  </a:cubicBezTo>
                  <a:close/>
                  <a:moveTo>
                    <a:pt x="1040321" y="1005665"/>
                  </a:moveTo>
                  <a:cubicBezTo>
                    <a:pt x="1055652" y="1005832"/>
                    <a:pt x="1069817" y="1011165"/>
                    <a:pt x="1080482" y="1021830"/>
                  </a:cubicBezTo>
                  <a:cubicBezTo>
                    <a:pt x="1089145" y="1030494"/>
                    <a:pt x="1095811" y="1040493"/>
                    <a:pt x="1103144" y="1050492"/>
                  </a:cubicBezTo>
                  <a:cubicBezTo>
                    <a:pt x="1116476" y="1069154"/>
                    <a:pt x="1129806" y="1087149"/>
                    <a:pt x="1161800" y="1093146"/>
                  </a:cubicBezTo>
                  <a:cubicBezTo>
                    <a:pt x="1143804" y="1107811"/>
                    <a:pt x="1134472" y="1120476"/>
                    <a:pt x="1127139" y="1135139"/>
                  </a:cubicBezTo>
                  <a:cubicBezTo>
                    <a:pt x="1109143" y="1169800"/>
                    <a:pt x="1069816" y="1181132"/>
                    <a:pt x="1037155" y="1161134"/>
                  </a:cubicBezTo>
                  <a:cubicBezTo>
                    <a:pt x="1007827" y="1143138"/>
                    <a:pt x="987165" y="1115810"/>
                    <a:pt x="971167" y="1085816"/>
                  </a:cubicBezTo>
                  <a:cubicBezTo>
                    <a:pt x="957835" y="1060488"/>
                    <a:pt x="967167" y="1037826"/>
                    <a:pt x="993162" y="1020497"/>
                  </a:cubicBezTo>
                  <a:cubicBezTo>
                    <a:pt x="1008493" y="1010498"/>
                    <a:pt x="1024990" y="1005498"/>
                    <a:pt x="1040321" y="1005665"/>
                  </a:cubicBezTo>
                  <a:close/>
                  <a:moveTo>
                    <a:pt x="2040318" y="971837"/>
                  </a:moveTo>
                  <a:cubicBezTo>
                    <a:pt x="2058315" y="974503"/>
                    <a:pt x="2079646" y="988499"/>
                    <a:pt x="2087643" y="1006497"/>
                  </a:cubicBezTo>
                  <a:cubicBezTo>
                    <a:pt x="2094309" y="1021827"/>
                    <a:pt x="2080979" y="1037158"/>
                    <a:pt x="2068313" y="1048491"/>
                  </a:cubicBezTo>
                  <a:cubicBezTo>
                    <a:pt x="2049649" y="1064486"/>
                    <a:pt x="2027653" y="1071152"/>
                    <a:pt x="2003658" y="1071152"/>
                  </a:cubicBezTo>
                  <a:cubicBezTo>
                    <a:pt x="1991659" y="1070486"/>
                    <a:pt x="1974996" y="1073817"/>
                    <a:pt x="1970330" y="1061821"/>
                  </a:cubicBezTo>
                  <a:cubicBezTo>
                    <a:pt x="1965664" y="1049824"/>
                    <a:pt x="1977663" y="1039158"/>
                    <a:pt x="1988326" y="1033825"/>
                  </a:cubicBezTo>
                  <a:cubicBezTo>
                    <a:pt x="2000325" y="1027826"/>
                    <a:pt x="2000991" y="1015829"/>
                    <a:pt x="2003658" y="1005164"/>
                  </a:cubicBezTo>
                  <a:cubicBezTo>
                    <a:pt x="2008991" y="985166"/>
                    <a:pt x="2028320" y="970503"/>
                    <a:pt x="2040318" y="971837"/>
                  </a:cubicBezTo>
                  <a:close/>
                  <a:moveTo>
                    <a:pt x="1337771" y="965171"/>
                  </a:moveTo>
                  <a:cubicBezTo>
                    <a:pt x="1356435" y="965171"/>
                    <a:pt x="1371765" y="973837"/>
                    <a:pt x="1383764" y="986501"/>
                  </a:cubicBezTo>
                  <a:cubicBezTo>
                    <a:pt x="1396429" y="999833"/>
                    <a:pt x="1407759" y="1014496"/>
                    <a:pt x="1418424" y="1029161"/>
                  </a:cubicBezTo>
                  <a:cubicBezTo>
                    <a:pt x="1449086" y="1071154"/>
                    <a:pt x="1447752" y="1082482"/>
                    <a:pt x="1409759" y="1118476"/>
                  </a:cubicBezTo>
                  <a:cubicBezTo>
                    <a:pt x="1387763" y="1139807"/>
                    <a:pt x="1356435" y="1137141"/>
                    <a:pt x="1323774" y="1111145"/>
                  </a:cubicBezTo>
                  <a:cubicBezTo>
                    <a:pt x="1303110" y="1095147"/>
                    <a:pt x="1288447" y="1074484"/>
                    <a:pt x="1278448" y="1050491"/>
                  </a:cubicBezTo>
                  <a:cubicBezTo>
                    <a:pt x="1263119" y="1011165"/>
                    <a:pt x="1295113" y="965171"/>
                    <a:pt x="1337771" y="965171"/>
                  </a:cubicBezTo>
                  <a:close/>
                  <a:moveTo>
                    <a:pt x="1616725" y="956341"/>
                  </a:moveTo>
                  <a:cubicBezTo>
                    <a:pt x="1634056" y="956841"/>
                    <a:pt x="1650720" y="964839"/>
                    <a:pt x="1667050" y="980504"/>
                  </a:cubicBezTo>
                  <a:cubicBezTo>
                    <a:pt x="1685046" y="998500"/>
                    <a:pt x="1699044" y="1020498"/>
                    <a:pt x="1720373" y="1035161"/>
                  </a:cubicBezTo>
                  <a:cubicBezTo>
                    <a:pt x="1725040" y="1038494"/>
                    <a:pt x="1726373" y="1042494"/>
                    <a:pt x="1727706" y="1047827"/>
                  </a:cubicBezTo>
                  <a:cubicBezTo>
                    <a:pt x="1733039" y="1073152"/>
                    <a:pt x="1711041" y="1109813"/>
                    <a:pt x="1676380" y="1127809"/>
                  </a:cubicBezTo>
                  <a:cubicBezTo>
                    <a:pt x="1652385" y="1140474"/>
                    <a:pt x="1631056" y="1132475"/>
                    <a:pt x="1612391" y="1114479"/>
                  </a:cubicBezTo>
                  <a:cubicBezTo>
                    <a:pt x="1595062" y="1097147"/>
                    <a:pt x="1581064" y="1076485"/>
                    <a:pt x="1555735" y="1070489"/>
                  </a:cubicBezTo>
                  <a:lnTo>
                    <a:pt x="1555735" y="1071153"/>
                  </a:lnTo>
                  <a:lnTo>
                    <a:pt x="1555736" y="1071154"/>
                  </a:lnTo>
                  <a:lnTo>
                    <a:pt x="1555735" y="1071154"/>
                  </a:lnTo>
                  <a:lnTo>
                    <a:pt x="1555735" y="1071155"/>
                  </a:lnTo>
                  <a:lnTo>
                    <a:pt x="1555734" y="1071154"/>
                  </a:lnTo>
                  <a:lnTo>
                    <a:pt x="1555651" y="1071161"/>
                  </a:lnTo>
                  <a:lnTo>
                    <a:pt x="1554318" y="1082003"/>
                  </a:lnTo>
                  <a:cubicBezTo>
                    <a:pt x="1556443" y="1091813"/>
                    <a:pt x="1567566" y="1097313"/>
                    <a:pt x="1573066" y="1105812"/>
                  </a:cubicBezTo>
                  <a:cubicBezTo>
                    <a:pt x="1575732" y="1109812"/>
                    <a:pt x="1581731" y="1111145"/>
                    <a:pt x="1586396" y="1113811"/>
                  </a:cubicBezTo>
                  <a:cubicBezTo>
                    <a:pt x="1608393" y="1127141"/>
                    <a:pt x="1635722" y="1138473"/>
                    <a:pt x="1629056" y="1170468"/>
                  </a:cubicBezTo>
                  <a:cubicBezTo>
                    <a:pt x="1623057" y="1201130"/>
                    <a:pt x="1596395" y="1215793"/>
                    <a:pt x="1568399" y="1225125"/>
                  </a:cubicBezTo>
                  <a:cubicBezTo>
                    <a:pt x="1555734" y="1229125"/>
                    <a:pt x="1544404" y="1227125"/>
                    <a:pt x="1533738" y="1219793"/>
                  </a:cubicBezTo>
                  <a:cubicBezTo>
                    <a:pt x="1521073" y="1211129"/>
                    <a:pt x="1508409" y="1201130"/>
                    <a:pt x="1494411" y="1196464"/>
                  </a:cubicBezTo>
                  <a:cubicBezTo>
                    <a:pt x="1467749" y="1187798"/>
                    <a:pt x="1457083" y="1169135"/>
                    <a:pt x="1449086" y="1143806"/>
                  </a:cubicBezTo>
                  <a:cubicBezTo>
                    <a:pt x="1439087" y="1112478"/>
                    <a:pt x="1443753" y="1087147"/>
                    <a:pt x="1470415" y="1067821"/>
                  </a:cubicBezTo>
                  <a:cubicBezTo>
                    <a:pt x="1495744" y="1049156"/>
                    <a:pt x="1521073" y="1040493"/>
                    <a:pt x="1546404" y="1067821"/>
                  </a:cubicBezTo>
                  <a:lnTo>
                    <a:pt x="1548831" y="1065798"/>
                  </a:lnTo>
                  <a:lnTo>
                    <a:pt x="1548153" y="1071404"/>
                  </a:lnTo>
                  <a:lnTo>
                    <a:pt x="1548206" y="1071397"/>
                  </a:lnTo>
                  <a:lnTo>
                    <a:pt x="1548915" y="1065729"/>
                  </a:lnTo>
                  <a:lnTo>
                    <a:pt x="1548831" y="1065798"/>
                  </a:lnTo>
                  <a:lnTo>
                    <a:pt x="1549070" y="1063822"/>
                  </a:lnTo>
                  <a:lnTo>
                    <a:pt x="1549554" y="1064064"/>
                  </a:lnTo>
                  <a:lnTo>
                    <a:pt x="1537561" y="1036035"/>
                  </a:lnTo>
                  <a:cubicBezTo>
                    <a:pt x="1530281" y="1011164"/>
                    <a:pt x="1537905" y="995668"/>
                    <a:pt x="1562401" y="977171"/>
                  </a:cubicBezTo>
                  <a:cubicBezTo>
                    <a:pt x="1581398" y="962840"/>
                    <a:pt x="1599395" y="955841"/>
                    <a:pt x="1616725" y="956341"/>
                  </a:cubicBezTo>
                  <a:close/>
                  <a:moveTo>
                    <a:pt x="917178" y="947173"/>
                  </a:moveTo>
                  <a:cubicBezTo>
                    <a:pt x="935174" y="947173"/>
                    <a:pt x="988499" y="999829"/>
                    <a:pt x="979835" y="1008495"/>
                  </a:cubicBezTo>
                  <a:cubicBezTo>
                    <a:pt x="955171" y="1033824"/>
                    <a:pt x="944507" y="1061152"/>
                    <a:pt x="940507" y="1095143"/>
                  </a:cubicBezTo>
                  <a:cubicBezTo>
                    <a:pt x="939174" y="1108475"/>
                    <a:pt x="901846" y="1105809"/>
                    <a:pt x="890514" y="1091144"/>
                  </a:cubicBezTo>
                  <a:cubicBezTo>
                    <a:pt x="881183" y="1079147"/>
                    <a:pt x="872518" y="1066485"/>
                    <a:pt x="863185" y="1054488"/>
                  </a:cubicBezTo>
                  <a:cubicBezTo>
                    <a:pt x="845855" y="1033157"/>
                    <a:pt x="831857" y="1010495"/>
                    <a:pt x="846522" y="981834"/>
                  </a:cubicBezTo>
                  <a:cubicBezTo>
                    <a:pt x="857186" y="961169"/>
                    <a:pt x="886514" y="946506"/>
                    <a:pt x="917178" y="947173"/>
                  </a:cubicBezTo>
                  <a:close/>
                  <a:moveTo>
                    <a:pt x="1900175" y="940634"/>
                  </a:moveTo>
                  <a:cubicBezTo>
                    <a:pt x="1906424" y="942009"/>
                    <a:pt x="1912506" y="945508"/>
                    <a:pt x="1918338" y="952508"/>
                  </a:cubicBezTo>
                  <a:cubicBezTo>
                    <a:pt x="1932336" y="969171"/>
                    <a:pt x="1950332" y="980503"/>
                    <a:pt x="1970997" y="987834"/>
                  </a:cubicBezTo>
                  <a:cubicBezTo>
                    <a:pt x="1976327" y="989834"/>
                    <a:pt x="1986326" y="988500"/>
                    <a:pt x="1983660" y="1000499"/>
                  </a:cubicBezTo>
                  <a:cubicBezTo>
                    <a:pt x="1980327" y="1022495"/>
                    <a:pt x="1917671" y="1076486"/>
                    <a:pt x="1896342" y="1075152"/>
                  </a:cubicBezTo>
                  <a:cubicBezTo>
                    <a:pt x="1889010" y="1074486"/>
                    <a:pt x="1827021" y="1018498"/>
                    <a:pt x="1824354" y="1011165"/>
                  </a:cubicBezTo>
                  <a:cubicBezTo>
                    <a:pt x="1819022" y="995167"/>
                    <a:pt x="1839684" y="991167"/>
                    <a:pt x="1839684" y="976504"/>
                  </a:cubicBezTo>
                  <a:cubicBezTo>
                    <a:pt x="1839684" y="967171"/>
                    <a:pt x="1832354" y="947175"/>
                    <a:pt x="1841684" y="948508"/>
                  </a:cubicBezTo>
                  <a:cubicBezTo>
                    <a:pt x="1861182" y="951508"/>
                    <a:pt x="1881428" y="936509"/>
                    <a:pt x="1900175" y="940634"/>
                  </a:cubicBezTo>
                  <a:close/>
                  <a:moveTo>
                    <a:pt x="1162770" y="898016"/>
                  </a:moveTo>
                  <a:cubicBezTo>
                    <a:pt x="1186048" y="894017"/>
                    <a:pt x="1208296" y="903516"/>
                    <a:pt x="1229792" y="926512"/>
                  </a:cubicBezTo>
                  <a:cubicBezTo>
                    <a:pt x="1263787" y="962506"/>
                    <a:pt x="1269117" y="999167"/>
                    <a:pt x="1245122" y="1035826"/>
                  </a:cubicBezTo>
                  <a:cubicBezTo>
                    <a:pt x="1239789" y="1044492"/>
                    <a:pt x="1189131" y="1064490"/>
                    <a:pt x="1172466" y="1064490"/>
                  </a:cubicBezTo>
                  <a:cubicBezTo>
                    <a:pt x="1171133" y="1064490"/>
                    <a:pt x="1170467" y="1064490"/>
                    <a:pt x="1169133" y="1064490"/>
                  </a:cubicBezTo>
                  <a:cubicBezTo>
                    <a:pt x="1139138" y="1062490"/>
                    <a:pt x="1094480" y="1019163"/>
                    <a:pt x="1086481" y="983836"/>
                  </a:cubicBezTo>
                  <a:cubicBezTo>
                    <a:pt x="1081815" y="963840"/>
                    <a:pt x="1109810" y="921846"/>
                    <a:pt x="1139138" y="906514"/>
                  </a:cubicBezTo>
                  <a:cubicBezTo>
                    <a:pt x="1147137" y="902182"/>
                    <a:pt x="1155011" y="899349"/>
                    <a:pt x="1162770" y="898016"/>
                  </a:cubicBezTo>
                  <a:close/>
                  <a:moveTo>
                    <a:pt x="1420622" y="874989"/>
                  </a:moveTo>
                  <a:cubicBezTo>
                    <a:pt x="1429089" y="874396"/>
                    <a:pt x="1438087" y="875688"/>
                    <a:pt x="1447085" y="879187"/>
                  </a:cubicBezTo>
                  <a:cubicBezTo>
                    <a:pt x="1486412" y="893850"/>
                    <a:pt x="1510410" y="929177"/>
                    <a:pt x="1541738" y="954506"/>
                  </a:cubicBezTo>
                  <a:cubicBezTo>
                    <a:pt x="1543071" y="955839"/>
                    <a:pt x="1545069" y="957172"/>
                    <a:pt x="1545069" y="958505"/>
                  </a:cubicBezTo>
                  <a:cubicBezTo>
                    <a:pt x="1547736" y="978503"/>
                    <a:pt x="1488412" y="1032493"/>
                    <a:pt x="1466416" y="1031161"/>
                  </a:cubicBezTo>
                  <a:cubicBezTo>
                    <a:pt x="1426422" y="1027827"/>
                    <a:pt x="1370432" y="963171"/>
                    <a:pt x="1373098" y="922511"/>
                  </a:cubicBezTo>
                  <a:cubicBezTo>
                    <a:pt x="1374598" y="895516"/>
                    <a:pt x="1395220" y="876770"/>
                    <a:pt x="1420622" y="874989"/>
                  </a:cubicBezTo>
                  <a:close/>
                  <a:moveTo>
                    <a:pt x="2126305" y="864521"/>
                  </a:moveTo>
                  <a:cubicBezTo>
                    <a:pt x="2147636" y="868521"/>
                    <a:pt x="2164966" y="877853"/>
                    <a:pt x="2171632" y="900516"/>
                  </a:cubicBezTo>
                  <a:cubicBezTo>
                    <a:pt x="2175632" y="913848"/>
                    <a:pt x="2146970" y="949841"/>
                    <a:pt x="2129638" y="954507"/>
                  </a:cubicBezTo>
                  <a:cubicBezTo>
                    <a:pt x="2119639" y="957173"/>
                    <a:pt x="2109642" y="957840"/>
                    <a:pt x="2099643" y="959840"/>
                  </a:cubicBezTo>
                  <a:cubicBezTo>
                    <a:pt x="2086977" y="961839"/>
                    <a:pt x="2073647" y="971839"/>
                    <a:pt x="2063648" y="956507"/>
                  </a:cubicBezTo>
                  <a:cubicBezTo>
                    <a:pt x="2052982" y="940510"/>
                    <a:pt x="2076313" y="943177"/>
                    <a:pt x="2078313" y="933177"/>
                  </a:cubicBezTo>
                  <a:cubicBezTo>
                    <a:pt x="2080980" y="919179"/>
                    <a:pt x="2086977" y="905849"/>
                    <a:pt x="2090977" y="892517"/>
                  </a:cubicBezTo>
                  <a:cubicBezTo>
                    <a:pt x="2095643" y="874520"/>
                    <a:pt x="2106975" y="864521"/>
                    <a:pt x="2126305" y="864521"/>
                  </a:cubicBezTo>
                  <a:close/>
                  <a:moveTo>
                    <a:pt x="1722040" y="854439"/>
                  </a:moveTo>
                  <a:cubicBezTo>
                    <a:pt x="1727539" y="855356"/>
                    <a:pt x="1732705" y="858189"/>
                    <a:pt x="1737703" y="863855"/>
                  </a:cubicBezTo>
                  <a:cubicBezTo>
                    <a:pt x="1756368" y="885851"/>
                    <a:pt x="1777697" y="904515"/>
                    <a:pt x="1803692" y="918512"/>
                  </a:cubicBezTo>
                  <a:cubicBezTo>
                    <a:pt x="1815024" y="925177"/>
                    <a:pt x="1823023" y="935177"/>
                    <a:pt x="1821023" y="947840"/>
                  </a:cubicBezTo>
                  <a:cubicBezTo>
                    <a:pt x="1821690" y="985833"/>
                    <a:pt x="1777697" y="1019161"/>
                    <a:pt x="1741036" y="1009162"/>
                  </a:cubicBezTo>
                  <a:cubicBezTo>
                    <a:pt x="1713708" y="1001831"/>
                    <a:pt x="1691046" y="986500"/>
                    <a:pt x="1672381" y="964505"/>
                  </a:cubicBezTo>
                  <a:cubicBezTo>
                    <a:pt x="1639054" y="925177"/>
                    <a:pt x="1655052" y="873187"/>
                    <a:pt x="1704376" y="856522"/>
                  </a:cubicBezTo>
                  <a:cubicBezTo>
                    <a:pt x="1710708" y="854523"/>
                    <a:pt x="1716541" y="853523"/>
                    <a:pt x="1722040" y="854439"/>
                  </a:cubicBezTo>
                  <a:close/>
                  <a:moveTo>
                    <a:pt x="1039155" y="808229"/>
                  </a:moveTo>
                  <a:cubicBezTo>
                    <a:pt x="1057277" y="811448"/>
                    <a:pt x="1068649" y="829194"/>
                    <a:pt x="1081148" y="843192"/>
                  </a:cubicBezTo>
                  <a:cubicBezTo>
                    <a:pt x="1101811" y="866523"/>
                    <a:pt x="1110476" y="891852"/>
                    <a:pt x="1086481" y="918514"/>
                  </a:cubicBezTo>
                  <a:cubicBezTo>
                    <a:pt x="1084481" y="920514"/>
                    <a:pt x="1082481" y="923847"/>
                    <a:pt x="1081815" y="926513"/>
                  </a:cubicBezTo>
                  <a:cubicBezTo>
                    <a:pt x="1077149" y="969839"/>
                    <a:pt x="1041821" y="975170"/>
                    <a:pt x="1010493" y="985836"/>
                  </a:cubicBezTo>
                  <a:cubicBezTo>
                    <a:pt x="1006494" y="987170"/>
                    <a:pt x="1003828" y="989836"/>
                    <a:pt x="1001828" y="983836"/>
                  </a:cubicBezTo>
                  <a:cubicBezTo>
                    <a:pt x="991829" y="957174"/>
                    <a:pt x="969833" y="939845"/>
                    <a:pt x="950504" y="919847"/>
                  </a:cubicBezTo>
                  <a:cubicBezTo>
                    <a:pt x="943838" y="913181"/>
                    <a:pt x="941172" y="904517"/>
                    <a:pt x="941172" y="894518"/>
                  </a:cubicBezTo>
                  <a:cubicBezTo>
                    <a:pt x="941172" y="865190"/>
                    <a:pt x="977166" y="825196"/>
                    <a:pt x="1018493" y="810530"/>
                  </a:cubicBezTo>
                  <a:cubicBezTo>
                    <a:pt x="1026325" y="807698"/>
                    <a:pt x="1033115" y="807156"/>
                    <a:pt x="1039155" y="808229"/>
                  </a:cubicBezTo>
                  <a:close/>
                  <a:moveTo>
                    <a:pt x="1297029" y="795032"/>
                  </a:moveTo>
                  <a:cubicBezTo>
                    <a:pt x="1306777" y="795366"/>
                    <a:pt x="1316443" y="798531"/>
                    <a:pt x="1325774" y="804530"/>
                  </a:cubicBezTo>
                  <a:cubicBezTo>
                    <a:pt x="1345770" y="817862"/>
                    <a:pt x="1359769" y="836524"/>
                    <a:pt x="1375767" y="854522"/>
                  </a:cubicBezTo>
                  <a:cubicBezTo>
                    <a:pt x="1379098" y="857855"/>
                    <a:pt x="1383765" y="861855"/>
                    <a:pt x="1379098" y="867852"/>
                  </a:cubicBezTo>
                  <a:cubicBezTo>
                    <a:pt x="1363102" y="887183"/>
                    <a:pt x="1356436" y="909179"/>
                    <a:pt x="1356436" y="933174"/>
                  </a:cubicBezTo>
                  <a:cubicBezTo>
                    <a:pt x="1356436" y="939840"/>
                    <a:pt x="1352436" y="941173"/>
                    <a:pt x="1346437" y="941173"/>
                  </a:cubicBezTo>
                  <a:cubicBezTo>
                    <a:pt x="1340439" y="940506"/>
                    <a:pt x="1334440" y="940506"/>
                    <a:pt x="1328440" y="940506"/>
                  </a:cubicBezTo>
                  <a:cubicBezTo>
                    <a:pt x="1311111" y="941173"/>
                    <a:pt x="1281114" y="952505"/>
                    <a:pt x="1281114" y="951172"/>
                  </a:cubicBezTo>
                  <a:cubicBezTo>
                    <a:pt x="1285780" y="909179"/>
                    <a:pt x="1233122" y="894516"/>
                    <a:pt x="1235788" y="854522"/>
                  </a:cubicBezTo>
                  <a:cubicBezTo>
                    <a:pt x="1237122" y="831193"/>
                    <a:pt x="1247787" y="813863"/>
                    <a:pt x="1267783" y="802530"/>
                  </a:cubicBezTo>
                  <a:cubicBezTo>
                    <a:pt x="1277448" y="797199"/>
                    <a:pt x="1287280" y="794699"/>
                    <a:pt x="1297029" y="795032"/>
                  </a:cubicBezTo>
                  <a:close/>
                  <a:moveTo>
                    <a:pt x="1533404" y="780452"/>
                  </a:moveTo>
                  <a:cubicBezTo>
                    <a:pt x="1553234" y="778869"/>
                    <a:pt x="1573064" y="787201"/>
                    <a:pt x="1589728" y="812530"/>
                  </a:cubicBezTo>
                  <a:cubicBezTo>
                    <a:pt x="1599727" y="827195"/>
                    <a:pt x="1624390" y="826528"/>
                    <a:pt x="1627723" y="848523"/>
                  </a:cubicBezTo>
                  <a:cubicBezTo>
                    <a:pt x="1629722" y="857856"/>
                    <a:pt x="1633722" y="865855"/>
                    <a:pt x="1636388" y="874519"/>
                  </a:cubicBezTo>
                  <a:cubicBezTo>
                    <a:pt x="1637722" y="909180"/>
                    <a:pt x="1607727" y="915845"/>
                    <a:pt x="1587062" y="930510"/>
                  </a:cubicBezTo>
                  <a:cubicBezTo>
                    <a:pt x="1569732" y="943174"/>
                    <a:pt x="1553734" y="934510"/>
                    <a:pt x="1539071" y="923845"/>
                  </a:cubicBezTo>
                  <a:cubicBezTo>
                    <a:pt x="1514407" y="905847"/>
                    <a:pt x="1492411" y="883851"/>
                    <a:pt x="1471748" y="861189"/>
                  </a:cubicBezTo>
                  <a:cubicBezTo>
                    <a:pt x="1454417" y="842525"/>
                    <a:pt x="1458416" y="823862"/>
                    <a:pt x="1477081" y="807864"/>
                  </a:cubicBezTo>
                  <a:cubicBezTo>
                    <a:pt x="1493745" y="793533"/>
                    <a:pt x="1513575" y="782035"/>
                    <a:pt x="1533404" y="780452"/>
                  </a:cubicBezTo>
                  <a:close/>
                  <a:moveTo>
                    <a:pt x="2214956" y="757872"/>
                  </a:moveTo>
                  <a:cubicBezTo>
                    <a:pt x="2236952" y="755205"/>
                    <a:pt x="2240285" y="773204"/>
                    <a:pt x="2243618" y="786533"/>
                  </a:cubicBezTo>
                  <a:cubicBezTo>
                    <a:pt x="2243618" y="820527"/>
                    <a:pt x="2186959" y="860521"/>
                    <a:pt x="2158298" y="849856"/>
                  </a:cubicBezTo>
                  <a:cubicBezTo>
                    <a:pt x="2153634" y="848522"/>
                    <a:pt x="2152300" y="845856"/>
                    <a:pt x="2151634" y="841192"/>
                  </a:cubicBezTo>
                  <a:cubicBezTo>
                    <a:pt x="2148301" y="813195"/>
                    <a:pt x="2186959" y="761205"/>
                    <a:pt x="2214956" y="757872"/>
                  </a:cubicBezTo>
                  <a:close/>
                  <a:moveTo>
                    <a:pt x="1827521" y="757206"/>
                  </a:moveTo>
                  <a:cubicBezTo>
                    <a:pt x="1849184" y="760539"/>
                    <a:pt x="1869347" y="772871"/>
                    <a:pt x="1885011" y="793868"/>
                  </a:cubicBezTo>
                  <a:cubicBezTo>
                    <a:pt x="1899676" y="813864"/>
                    <a:pt x="1913674" y="833862"/>
                    <a:pt x="1937670" y="843859"/>
                  </a:cubicBezTo>
                  <a:cubicBezTo>
                    <a:pt x="1956332" y="851858"/>
                    <a:pt x="1974330" y="857858"/>
                    <a:pt x="1988993" y="836528"/>
                  </a:cubicBezTo>
                  <a:cubicBezTo>
                    <a:pt x="1995659" y="827196"/>
                    <a:pt x="2005658" y="826529"/>
                    <a:pt x="2013657" y="833195"/>
                  </a:cubicBezTo>
                  <a:cubicBezTo>
                    <a:pt x="2033653" y="850525"/>
                    <a:pt x="2053649" y="869857"/>
                    <a:pt x="2062981" y="894519"/>
                  </a:cubicBezTo>
                  <a:cubicBezTo>
                    <a:pt x="2074313" y="925180"/>
                    <a:pt x="2019655" y="975838"/>
                    <a:pt x="1986994" y="967174"/>
                  </a:cubicBezTo>
                  <a:cubicBezTo>
                    <a:pt x="1966998" y="961841"/>
                    <a:pt x="1949666" y="950509"/>
                    <a:pt x="1934337" y="937179"/>
                  </a:cubicBezTo>
                  <a:cubicBezTo>
                    <a:pt x="1922338" y="926514"/>
                    <a:pt x="1913674" y="913181"/>
                    <a:pt x="1924338" y="894519"/>
                  </a:cubicBezTo>
                  <a:cubicBezTo>
                    <a:pt x="1929670" y="883186"/>
                    <a:pt x="1933003" y="869190"/>
                    <a:pt x="1927671" y="853858"/>
                  </a:cubicBezTo>
                  <a:cubicBezTo>
                    <a:pt x="1924338" y="875854"/>
                    <a:pt x="1912341" y="893185"/>
                    <a:pt x="1896343" y="907848"/>
                  </a:cubicBezTo>
                  <a:cubicBezTo>
                    <a:pt x="1867015" y="934513"/>
                    <a:pt x="1834354" y="931846"/>
                    <a:pt x="1810358" y="900518"/>
                  </a:cubicBezTo>
                  <a:cubicBezTo>
                    <a:pt x="1795693" y="881853"/>
                    <a:pt x="1777030" y="867190"/>
                    <a:pt x="1759032" y="852525"/>
                  </a:cubicBezTo>
                  <a:cubicBezTo>
                    <a:pt x="1726371" y="826529"/>
                    <a:pt x="1727038" y="798534"/>
                    <a:pt x="1761032" y="774538"/>
                  </a:cubicBezTo>
                  <a:cubicBezTo>
                    <a:pt x="1782696" y="759540"/>
                    <a:pt x="1805858" y="753874"/>
                    <a:pt x="1827521" y="757206"/>
                  </a:cubicBezTo>
                  <a:close/>
                  <a:moveTo>
                    <a:pt x="2087645" y="740540"/>
                  </a:moveTo>
                  <a:cubicBezTo>
                    <a:pt x="2096977" y="733208"/>
                    <a:pt x="2140968" y="783867"/>
                    <a:pt x="2140302" y="805196"/>
                  </a:cubicBezTo>
                  <a:cubicBezTo>
                    <a:pt x="2134302" y="826527"/>
                    <a:pt x="2115640" y="843856"/>
                    <a:pt x="2093644" y="856521"/>
                  </a:cubicBezTo>
                  <a:cubicBezTo>
                    <a:pt x="2074980" y="867185"/>
                    <a:pt x="2062983" y="849856"/>
                    <a:pt x="2047651" y="841857"/>
                  </a:cubicBezTo>
                  <a:cubicBezTo>
                    <a:pt x="2008324" y="821194"/>
                    <a:pt x="2033653" y="780534"/>
                    <a:pt x="2018323" y="752539"/>
                  </a:cubicBezTo>
                  <a:cubicBezTo>
                    <a:pt x="2016323" y="748539"/>
                    <a:pt x="2020323" y="744540"/>
                    <a:pt x="2024989" y="745873"/>
                  </a:cubicBezTo>
                  <a:cubicBezTo>
                    <a:pt x="2046318" y="751872"/>
                    <a:pt x="2065647" y="755205"/>
                    <a:pt x="2087645" y="740540"/>
                  </a:cubicBezTo>
                  <a:close/>
                  <a:moveTo>
                    <a:pt x="1146471" y="712965"/>
                  </a:moveTo>
                  <a:cubicBezTo>
                    <a:pt x="1164801" y="712049"/>
                    <a:pt x="1182132" y="719880"/>
                    <a:pt x="1198462" y="736544"/>
                  </a:cubicBezTo>
                  <a:cubicBezTo>
                    <a:pt x="1201795" y="739877"/>
                    <a:pt x="1204462" y="744542"/>
                    <a:pt x="1208461" y="747875"/>
                  </a:cubicBezTo>
                  <a:cubicBezTo>
                    <a:pt x="1236457" y="771206"/>
                    <a:pt x="1248455" y="796535"/>
                    <a:pt x="1221125" y="829196"/>
                  </a:cubicBezTo>
                  <a:cubicBezTo>
                    <a:pt x="1215794" y="835862"/>
                    <a:pt x="1212461" y="846526"/>
                    <a:pt x="1213128" y="855191"/>
                  </a:cubicBezTo>
                  <a:cubicBezTo>
                    <a:pt x="1214461" y="871190"/>
                    <a:pt x="1212461" y="880520"/>
                    <a:pt x="1189797" y="871190"/>
                  </a:cubicBezTo>
                  <a:cubicBezTo>
                    <a:pt x="1141139" y="901851"/>
                    <a:pt x="1120474" y="863190"/>
                    <a:pt x="1097812" y="829196"/>
                  </a:cubicBezTo>
                  <a:cubicBezTo>
                    <a:pt x="1096479" y="827196"/>
                    <a:pt x="1095145" y="825863"/>
                    <a:pt x="1093812" y="824530"/>
                  </a:cubicBezTo>
                  <a:cubicBezTo>
                    <a:pt x="1059818" y="784536"/>
                    <a:pt x="1059151" y="768539"/>
                    <a:pt x="1088479" y="741875"/>
                  </a:cubicBezTo>
                  <a:cubicBezTo>
                    <a:pt x="1108810" y="723546"/>
                    <a:pt x="1128140" y="713881"/>
                    <a:pt x="1146471" y="712965"/>
                  </a:cubicBezTo>
                  <a:close/>
                  <a:moveTo>
                    <a:pt x="1411094" y="708549"/>
                  </a:moveTo>
                  <a:cubicBezTo>
                    <a:pt x="1443089" y="717212"/>
                    <a:pt x="1463085" y="741877"/>
                    <a:pt x="1473084" y="771872"/>
                  </a:cubicBezTo>
                  <a:cubicBezTo>
                    <a:pt x="1479081" y="789868"/>
                    <a:pt x="1459085" y="801867"/>
                    <a:pt x="1452419" y="817197"/>
                  </a:cubicBezTo>
                  <a:cubicBezTo>
                    <a:pt x="1446420" y="829196"/>
                    <a:pt x="1440422" y="839195"/>
                    <a:pt x="1448420" y="853192"/>
                  </a:cubicBezTo>
                  <a:cubicBezTo>
                    <a:pt x="1414425" y="860524"/>
                    <a:pt x="1392429" y="850526"/>
                    <a:pt x="1375099" y="825863"/>
                  </a:cubicBezTo>
                  <a:cubicBezTo>
                    <a:pt x="1363767" y="810533"/>
                    <a:pt x="1349102" y="796534"/>
                    <a:pt x="1335772" y="783202"/>
                  </a:cubicBezTo>
                  <a:cubicBezTo>
                    <a:pt x="1319106" y="767206"/>
                    <a:pt x="1319773" y="751874"/>
                    <a:pt x="1334438" y="735211"/>
                  </a:cubicBezTo>
                  <a:cubicBezTo>
                    <a:pt x="1355101" y="711881"/>
                    <a:pt x="1380430" y="700549"/>
                    <a:pt x="1411094" y="708549"/>
                  </a:cubicBezTo>
                  <a:close/>
                  <a:moveTo>
                    <a:pt x="1620391" y="686551"/>
                  </a:moveTo>
                  <a:cubicBezTo>
                    <a:pt x="1657053" y="686551"/>
                    <a:pt x="1679715" y="709879"/>
                    <a:pt x="1703044" y="733877"/>
                  </a:cubicBezTo>
                  <a:cubicBezTo>
                    <a:pt x="1713710" y="745207"/>
                    <a:pt x="1733039" y="757872"/>
                    <a:pt x="1731706" y="767871"/>
                  </a:cubicBezTo>
                  <a:cubicBezTo>
                    <a:pt x="1729706" y="786534"/>
                    <a:pt x="1722376" y="805863"/>
                    <a:pt x="1718376" y="825860"/>
                  </a:cubicBezTo>
                  <a:cubicBezTo>
                    <a:pt x="1715710" y="838524"/>
                    <a:pt x="1699045" y="843857"/>
                    <a:pt x="1691714" y="841857"/>
                  </a:cubicBezTo>
                  <a:cubicBezTo>
                    <a:pt x="1665716" y="835857"/>
                    <a:pt x="1634388" y="841190"/>
                    <a:pt x="1621058" y="805196"/>
                  </a:cubicBezTo>
                  <a:cubicBezTo>
                    <a:pt x="1612392" y="781201"/>
                    <a:pt x="1595729" y="761205"/>
                    <a:pt x="1585730" y="737874"/>
                  </a:cubicBezTo>
                  <a:cubicBezTo>
                    <a:pt x="1571065" y="703880"/>
                    <a:pt x="1584397" y="686551"/>
                    <a:pt x="1620391" y="686551"/>
                  </a:cubicBezTo>
                  <a:close/>
                  <a:moveTo>
                    <a:pt x="1892655" y="665253"/>
                  </a:moveTo>
                  <a:cubicBezTo>
                    <a:pt x="1898384" y="664514"/>
                    <a:pt x="1904341" y="664889"/>
                    <a:pt x="1910341" y="666555"/>
                  </a:cubicBezTo>
                  <a:cubicBezTo>
                    <a:pt x="1935002" y="673219"/>
                    <a:pt x="1956998" y="691217"/>
                    <a:pt x="1972996" y="711879"/>
                  </a:cubicBezTo>
                  <a:cubicBezTo>
                    <a:pt x="1984993" y="728544"/>
                    <a:pt x="2012321" y="737208"/>
                    <a:pt x="2009657" y="753206"/>
                  </a:cubicBezTo>
                  <a:cubicBezTo>
                    <a:pt x="2005657" y="791200"/>
                    <a:pt x="1994992" y="810529"/>
                    <a:pt x="1969663" y="819195"/>
                  </a:cubicBezTo>
                  <a:cubicBezTo>
                    <a:pt x="1945666" y="827194"/>
                    <a:pt x="1927003" y="817195"/>
                    <a:pt x="1914340" y="797866"/>
                  </a:cubicBezTo>
                  <a:cubicBezTo>
                    <a:pt x="1903675" y="781201"/>
                    <a:pt x="1889010" y="769203"/>
                    <a:pt x="1875013" y="755872"/>
                  </a:cubicBezTo>
                  <a:cubicBezTo>
                    <a:pt x="1858348" y="741208"/>
                    <a:pt x="1841686" y="721879"/>
                    <a:pt x="1852349" y="697216"/>
                  </a:cubicBezTo>
                  <a:cubicBezTo>
                    <a:pt x="1860349" y="679718"/>
                    <a:pt x="1875470" y="667471"/>
                    <a:pt x="1892655" y="665253"/>
                  </a:cubicBezTo>
                  <a:close/>
                  <a:moveTo>
                    <a:pt x="2305525" y="657555"/>
                  </a:moveTo>
                  <a:cubicBezTo>
                    <a:pt x="2309442" y="657721"/>
                    <a:pt x="2313275" y="658888"/>
                    <a:pt x="2316941" y="661887"/>
                  </a:cubicBezTo>
                  <a:cubicBezTo>
                    <a:pt x="2325607" y="669218"/>
                    <a:pt x="2319607" y="676551"/>
                    <a:pt x="2317607" y="683884"/>
                  </a:cubicBezTo>
                  <a:cubicBezTo>
                    <a:pt x="2306275" y="721212"/>
                    <a:pt x="2293611" y="729876"/>
                    <a:pt x="2244951" y="730542"/>
                  </a:cubicBezTo>
                  <a:cubicBezTo>
                    <a:pt x="2250950" y="715212"/>
                    <a:pt x="2256283" y="701880"/>
                    <a:pt x="2261614" y="689217"/>
                  </a:cubicBezTo>
                  <a:cubicBezTo>
                    <a:pt x="2267614" y="674551"/>
                    <a:pt x="2278279" y="663885"/>
                    <a:pt x="2293611" y="659221"/>
                  </a:cubicBezTo>
                  <a:cubicBezTo>
                    <a:pt x="2297610" y="658221"/>
                    <a:pt x="2301609" y="657388"/>
                    <a:pt x="2305525" y="657555"/>
                  </a:cubicBezTo>
                  <a:close/>
                  <a:moveTo>
                    <a:pt x="1736058" y="619124"/>
                  </a:moveTo>
                  <a:cubicBezTo>
                    <a:pt x="1770365" y="615687"/>
                    <a:pt x="1789862" y="630060"/>
                    <a:pt x="1806359" y="678552"/>
                  </a:cubicBezTo>
                  <a:cubicBezTo>
                    <a:pt x="1810358" y="689884"/>
                    <a:pt x="1834354" y="690550"/>
                    <a:pt x="1821688" y="709213"/>
                  </a:cubicBezTo>
                  <a:cubicBezTo>
                    <a:pt x="1812358" y="722545"/>
                    <a:pt x="1801693" y="735208"/>
                    <a:pt x="1785694" y="741874"/>
                  </a:cubicBezTo>
                  <a:cubicBezTo>
                    <a:pt x="1777031" y="745207"/>
                    <a:pt x="1767698" y="745873"/>
                    <a:pt x="1759033" y="742541"/>
                  </a:cubicBezTo>
                  <a:cubicBezTo>
                    <a:pt x="1714375" y="726544"/>
                    <a:pt x="1685713" y="673219"/>
                    <a:pt x="1696377" y="627895"/>
                  </a:cubicBezTo>
                  <a:cubicBezTo>
                    <a:pt x="1711541" y="623395"/>
                    <a:pt x="1724622" y="620270"/>
                    <a:pt x="1736058" y="619124"/>
                  </a:cubicBezTo>
                  <a:close/>
                  <a:moveTo>
                    <a:pt x="2179836" y="617938"/>
                  </a:moveTo>
                  <a:cubicBezTo>
                    <a:pt x="2181877" y="616771"/>
                    <a:pt x="2183794" y="616896"/>
                    <a:pt x="2185627" y="619228"/>
                  </a:cubicBezTo>
                  <a:cubicBezTo>
                    <a:pt x="2202959" y="641893"/>
                    <a:pt x="2236954" y="651224"/>
                    <a:pt x="2237620" y="687218"/>
                  </a:cubicBezTo>
                  <a:cubicBezTo>
                    <a:pt x="2238287" y="713215"/>
                    <a:pt x="2194959" y="755874"/>
                    <a:pt x="2163631" y="756541"/>
                  </a:cubicBezTo>
                  <a:cubicBezTo>
                    <a:pt x="2128970" y="757874"/>
                    <a:pt x="2099641" y="730545"/>
                    <a:pt x="2100974" y="693218"/>
                  </a:cubicBezTo>
                  <a:cubicBezTo>
                    <a:pt x="2101641" y="687885"/>
                    <a:pt x="2103641" y="679221"/>
                    <a:pt x="2104307" y="669888"/>
                  </a:cubicBezTo>
                  <a:cubicBezTo>
                    <a:pt x="2106307" y="651890"/>
                    <a:pt x="2108971" y="636560"/>
                    <a:pt x="2134302" y="645226"/>
                  </a:cubicBezTo>
                  <a:cubicBezTo>
                    <a:pt x="2140302" y="647226"/>
                    <a:pt x="2149632" y="640560"/>
                    <a:pt x="2156965" y="638560"/>
                  </a:cubicBezTo>
                  <a:cubicBezTo>
                    <a:pt x="2166464" y="636560"/>
                    <a:pt x="2173712" y="621438"/>
                    <a:pt x="2179836" y="617938"/>
                  </a:cubicBezTo>
                  <a:close/>
                  <a:moveTo>
                    <a:pt x="1272595" y="604867"/>
                  </a:moveTo>
                  <a:cubicBezTo>
                    <a:pt x="1289405" y="607899"/>
                    <a:pt x="1300779" y="621896"/>
                    <a:pt x="1311778" y="635892"/>
                  </a:cubicBezTo>
                  <a:cubicBezTo>
                    <a:pt x="1318442" y="644558"/>
                    <a:pt x="1323775" y="654557"/>
                    <a:pt x="1330441" y="663890"/>
                  </a:cubicBezTo>
                  <a:cubicBezTo>
                    <a:pt x="1344440" y="683219"/>
                    <a:pt x="1349104" y="699215"/>
                    <a:pt x="1322442" y="715213"/>
                  </a:cubicBezTo>
                  <a:cubicBezTo>
                    <a:pt x="1307779" y="723879"/>
                    <a:pt x="1299113" y="741209"/>
                    <a:pt x="1301113" y="761874"/>
                  </a:cubicBezTo>
                  <a:cubicBezTo>
                    <a:pt x="1303112" y="777204"/>
                    <a:pt x="1295780" y="788536"/>
                    <a:pt x="1277783" y="782537"/>
                  </a:cubicBezTo>
                  <a:cubicBezTo>
                    <a:pt x="1254452" y="775870"/>
                    <a:pt x="1199128" y="700549"/>
                    <a:pt x="1199128" y="677886"/>
                  </a:cubicBezTo>
                  <a:cubicBezTo>
                    <a:pt x="1199128" y="651891"/>
                    <a:pt x="1227123" y="613230"/>
                    <a:pt x="1253786" y="605897"/>
                  </a:cubicBezTo>
                  <a:cubicBezTo>
                    <a:pt x="1260785" y="604065"/>
                    <a:pt x="1266992" y="603857"/>
                    <a:pt x="1272595" y="604867"/>
                  </a:cubicBezTo>
                  <a:close/>
                  <a:moveTo>
                    <a:pt x="1516576" y="602149"/>
                  </a:moveTo>
                  <a:cubicBezTo>
                    <a:pt x="1524241" y="602065"/>
                    <a:pt x="1532074" y="604897"/>
                    <a:pt x="1539740" y="609897"/>
                  </a:cubicBezTo>
                  <a:cubicBezTo>
                    <a:pt x="1549071" y="615896"/>
                    <a:pt x="1556403" y="624562"/>
                    <a:pt x="1565069" y="631892"/>
                  </a:cubicBezTo>
                  <a:cubicBezTo>
                    <a:pt x="1586398" y="648557"/>
                    <a:pt x="1589065" y="665887"/>
                    <a:pt x="1573066" y="688551"/>
                  </a:cubicBezTo>
                  <a:cubicBezTo>
                    <a:pt x="1563736" y="701880"/>
                    <a:pt x="1558403" y="717879"/>
                    <a:pt x="1557070" y="734542"/>
                  </a:cubicBezTo>
                  <a:cubicBezTo>
                    <a:pt x="1554403" y="763870"/>
                    <a:pt x="1554403" y="763870"/>
                    <a:pt x="1523075" y="763870"/>
                  </a:cubicBezTo>
                  <a:cubicBezTo>
                    <a:pt x="1508410" y="765869"/>
                    <a:pt x="1496413" y="759872"/>
                    <a:pt x="1488413" y="745873"/>
                  </a:cubicBezTo>
                  <a:cubicBezTo>
                    <a:pt x="1485747" y="741207"/>
                    <a:pt x="1482414" y="737874"/>
                    <a:pt x="1479748" y="733208"/>
                  </a:cubicBezTo>
                  <a:cubicBezTo>
                    <a:pt x="1470417" y="718545"/>
                    <a:pt x="1443753" y="713212"/>
                    <a:pt x="1449752" y="691217"/>
                  </a:cubicBezTo>
                  <a:cubicBezTo>
                    <a:pt x="1457752" y="661889"/>
                    <a:pt x="1471750" y="633892"/>
                    <a:pt x="1494413" y="611897"/>
                  </a:cubicBezTo>
                  <a:cubicBezTo>
                    <a:pt x="1501411" y="605232"/>
                    <a:pt x="1508910" y="602232"/>
                    <a:pt x="1516576" y="602149"/>
                  </a:cubicBezTo>
                  <a:close/>
                  <a:moveTo>
                    <a:pt x="2024653" y="579486"/>
                  </a:moveTo>
                  <a:cubicBezTo>
                    <a:pt x="2048316" y="584567"/>
                    <a:pt x="2068979" y="603564"/>
                    <a:pt x="2086309" y="636558"/>
                  </a:cubicBezTo>
                  <a:cubicBezTo>
                    <a:pt x="2090975" y="643224"/>
                    <a:pt x="2089642" y="651224"/>
                    <a:pt x="2090309" y="662555"/>
                  </a:cubicBezTo>
                  <a:cubicBezTo>
                    <a:pt x="2088976" y="670552"/>
                    <a:pt x="2087643" y="681884"/>
                    <a:pt x="2084310" y="692550"/>
                  </a:cubicBezTo>
                  <a:cubicBezTo>
                    <a:pt x="2074311" y="729877"/>
                    <a:pt x="2041650" y="743873"/>
                    <a:pt x="2008322" y="724545"/>
                  </a:cubicBezTo>
                  <a:cubicBezTo>
                    <a:pt x="1976994" y="705880"/>
                    <a:pt x="1953666" y="679218"/>
                    <a:pt x="1935001" y="647890"/>
                  </a:cubicBezTo>
                  <a:cubicBezTo>
                    <a:pt x="1925671" y="631894"/>
                    <a:pt x="1929004" y="617896"/>
                    <a:pt x="1945000" y="605897"/>
                  </a:cubicBezTo>
                  <a:cubicBezTo>
                    <a:pt x="1974328" y="583235"/>
                    <a:pt x="2000990" y="574403"/>
                    <a:pt x="2024653" y="579486"/>
                  </a:cubicBezTo>
                  <a:close/>
                  <a:moveTo>
                    <a:pt x="2369011" y="559571"/>
                  </a:moveTo>
                  <a:cubicBezTo>
                    <a:pt x="2375093" y="559738"/>
                    <a:pt x="2381592" y="561571"/>
                    <a:pt x="2387591" y="563238"/>
                  </a:cubicBezTo>
                  <a:cubicBezTo>
                    <a:pt x="2391591" y="563904"/>
                    <a:pt x="2393590" y="567237"/>
                    <a:pt x="2392257" y="571903"/>
                  </a:cubicBezTo>
                  <a:cubicBezTo>
                    <a:pt x="2390924" y="581900"/>
                    <a:pt x="2348264" y="618561"/>
                    <a:pt x="2339599" y="616561"/>
                  </a:cubicBezTo>
                  <a:cubicBezTo>
                    <a:pt x="2336932" y="615894"/>
                    <a:pt x="2334268" y="613228"/>
                    <a:pt x="2333602" y="611230"/>
                  </a:cubicBezTo>
                  <a:cubicBezTo>
                    <a:pt x="2330935" y="592566"/>
                    <a:pt x="2342265" y="577903"/>
                    <a:pt x="2352931" y="565904"/>
                  </a:cubicBezTo>
                  <a:cubicBezTo>
                    <a:pt x="2357263" y="560904"/>
                    <a:pt x="2362929" y="559405"/>
                    <a:pt x="2369011" y="559571"/>
                  </a:cubicBezTo>
                  <a:close/>
                  <a:moveTo>
                    <a:pt x="1839019" y="545241"/>
                  </a:moveTo>
                  <a:cubicBezTo>
                    <a:pt x="1869014" y="551907"/>
                    <a:pt x="1908341" y="595235"/>
                    <a:pt x="1911674" y="626563"/>
                  </a:cubicBezTo>
                  <a:cubicBezTo>
                    <a:pt x="1912341" y="633896"/>
                    <a:pt x="1913674" y="640560"/>
                    <a:pt x="1903009" y="641893"/>
                  </a:cubicBezTo>
                  <a:cubicBezTo>
                    <a:pt x="1884346" y="643893"/>
                    <a:pt x="1866348" y="647226"/>
                    <a:pt x="1851018" y="650559"/>
                  </a:cubicBezTo>
                  <a:cubicBezTo>
                    <a:pt x="1818357" y="649892"/>
                    <a:pt x="1784363" y="616564"/>
                    <a:pt x="1783696" y="587235"/>
                  </a:cubicBezTo>
                  <a:cubicBezTo>
                    <a:pt x="1783029" y="560573"/>
                    <a:pt x="1811024" y="538577"/>
                    <a:pt x="1839019" y="545241"/>
                  </a:cubicBezTo>
                  <a:close/>
                  <a:moveTo>
                    <a:pt x="1636303" y="527995"/>
                  </a:moveTo>
                  <a:cubicBezTo>
                    <a:pt x="1651550" y="530244"/>
                    <a:pt x="1666381" y="537910"/>
                    <a:pt x="1678379" y="550574"/>
                  </a:cubicBezTo>
                  <a:cubicBezTo>
                    <a:pt x="1699043" y="573237"/>
                    <a:pt x="1710375" y="597235"/>
                    <a:pt x="1697043" y="627230"/>
                  </a:cubicBezTo>
                  <a:cubicBezTo>
                    <a:pt x="1683711" y="622564"/>
                    <a:pt x="1684378" y="636561"/>
                    <a:pt x="1679712" y="641893"/>
                  </a:cubicBezTo>
                  <a:cubicBezTo>
                    <a:pt x="1655050" y="673222"/>
                    <a:pt x="1618389" y="673222"/>
                    <a:pt x="1593727" y="640560"/>
                  </a:cubicBezTo>
                  <a:cubicBezTo>
                    <a:pt x="1587061" y="631897"/>
                    <a:pt x="1580397" y="622564"/>
                    <a:pt x="1575731" y="612565"/>
                  </a:cubicBezTo>
                  <a:cubicBezTo>
                    <a:pt x="1563732" y="585903"/>
                    <a:pt x="1571731" y="551908"/>
                    <a:pt x="1591727" y="537909"/>
                  </a:cubicBezTo>
                  <a:cubicBezTo>
                    <a:pt x="1605392" y="528911"/>
                    <a:pt x="1621056" y="525745"/>
                    <a:pt x="1636303" y="527995"/>
                  </a:cubicBezTo>
                  <a:close/>
                  <a:moveTo>
                    <a:pt x="2246950" y="523245"/>
                  </a:moveTo>
                  <a:cubicBezTo>
                    <a:pt x="2264948" y="522578"/>
                    <a:pt x="2312940" y="569905"/>
                    <a:pt x="2312940" y="589234"/>
                  </a:cubicBezTo>
                  <a:cubicBezTo>
                    <a:pt x="2312940" y="615898"/>
                    <a:pt x="2298943" y="633894"/>
                    <a:pt x="2274945" y="642560"/>
                  </a:cubicBezTo>
                  <a:cubicBezTo>
                    <a:pt x="2249616" y="651892"/>
                    <a:pt x="2234286" y="637227"/>
                    <a:pt x="2220954" y="618564"/>
                  </a:cubicBezTo>
                  <a:cubicBezTo>
                    <a:pt x="2195625" y="583237"/>
                    <a:pt x="2201624" y="545909"/>
                    <a:pt x="2235619" y="527911"/>
                  </a:cubicBezTo>
                  <a:cubicBezTo>
                    <a:pt x="2238950" y="525911"/>
                    <a:pt x="2242950" y="523245"/>
                    <a:pt x="2246950" y="523245"/>
                  </a:cubicBezTo>
                  <a:close/>
                  <a:moveTo>
                    <a:pt x="1400012" y="519996"/>
                  </a:moveTo>
                  <a:cubicBezTo>
                    <a:pt x="1411427" y="522746"/>
                    <a:pt x="1421759" y="529578"/>
                    <a:pt x="1431092" y="540576"/>
                  </a:cubicBezTo>
                  <a:cubicBezTo>
                    <a:pt x="1437756" y="548575"/>
                    <a:pt x="1442422" y="557908"/>
                    <a:pt x="1449755" y="564571"/>
                  </a:cubicBezTo>
                  <a:cubicBezTo>
                    <a:pt x="1471751" y="586570"/>
                    <a:pt x="1476417" y="603899"/>
                    <a:pt x="1443089" y="620564"/>
                  </a:cubicBezTo>
                  <a:cubicBezTo>
                    <a:pt x="1429758" y="627230"/>
                    <a:pt x="1427759" y="643893"/>
                    <a:pt x="1425092" y="657891"/>
                  </a:cubicBezTo>
                  <a:cubicBezTo>
                    <a:pt x="1419759" y="679221"/>
                    <a:pt x="1405094" y="686553"/>
                    <a:pt x="1381765" y="687220"/>
                  </a:cubicBezTo>
                  <a:cubicBezTo>
                    <a:pt x="1380432" y="687220"/>
                    <a:pt x="1376432" y="686553"/>
                    <a:pt x="1372432" y="685886"/>
                  </a:cubicBezTo>
                  <a:cubicBezTo>
                    <a:pt x="1349770" y="679221"/>
                    <a:pt x="1319108" y="626563"/>
                    <a:pt x="1317108" y="589235"/>
                  </a:cubicBezTo>
                  <a:cubicBezTo>
                    <a:pt x="1315775" y="559907"/>
                    <a:pt x="1332440" y="535909"/>
                    <a:pt x="1362435" y="523913"/>
                  </a:cubicBezTo>
                  <a:cubicBezTo>
                    <a:pt x="1376099" y="518580"/>
                    <a:pt x="1388597" y="517247"/>
                    <a:pt x="1400012" y="519996"/>
                  </a:cubicBezTo>
                  <a:close/>
                  <a:moveTo>
                    <a:pt x="2109340" y="481773"/>
                  </a:moveTo>
                  <a:cubicBezTo>
                    <a:pt x="2119390" y="482794"/>
                    <a:pt x="2128972" y="486252"/>
                    <a:pt x="2136971" y="492584"/>
                  </a:cubicBezTo>
                  <a:cubicBezTo>
                    <a:pt x="2156300" y="507249"/>
                    <a:pt x="2177632" y="522579"/>
                    <a:pt x="2184298" y="550575"/>
                  </a:cubicBezTo>
                  <a:cubicBezTo>
                    <a:pt x="2179631" y="565240"/>
                    <a:pt x="2176965" y="580570"/>
                    <a:pt x="2170299" y="594569"/>
                  </a:cubicBezTo>
                  <a:cubicBezTo>
                    <a:pt x="2155634" y="624564"/>
                    <a:pt x="2127638" y="631230"/>
                    <a:pt x="2101643" y="609899"/>
                  </a:cubicBezTo>
                  <a:cubicBezTo>
                    <a:pt x="2080313" y="591902"/>
                    <a:pt x="2061648" y="571906"/>
                    <a:pt x="2042319" y="551908"/>
                  </a:cubicBezTo>
                  <a:cubicBezTo>
                    <a:pt x="2035653" y="545242"/>
                    <a:pt x="2033653" y="536578"/>
                    <a:pt x="2036319" y="526579"/>
                  </a:cubicBezTo>
                  <a:cubicBezTo>
                    <a:pt x="2044819" y="497583"/>
                    <a:pt x="2079188" y="478711"/>
                    <a:pt x="2109340" y="481773"/>
                  </a:cubicBezTo>
                  <a:close/>
                  <a:moveTo>
                    <a:pt x="2432253" y="463921"/>
                  </a:moveTo>
                  <a:cubicBezTo>
                    <a:pt x="2439586" y="462588"/>
                    <a:pt x="2440253" y="466587"/>
                    <a:pt x="2440919" y="472587"/>
                  </a:cubicBezTo>
                  <a:cubicBezTo>
                    <a:pt x="2442919" y="489249"/>
                    <a:pt x="2423587" y="517244"/>
                    <a:pt x="2410256" y="517244"/>
                  </a:cubicBezTo>
                  <a:cubicBezTo>
                    <a:pt x="2402923" y="517244"/>
                    <a:pt x="2402923" y="513911"/>
                    <a:pt x="2402923" y="507914"/>
                  </a:cubicBezTo>
                  <a:cubicBezTo>
                    <a:pt x="2404923" y="489916"/>
                    <a:pt x="2420254" y="465254"/>
                    <a:pt x="2432253" y="463921"/>
                  </a:cubicBezTo>
                  <a:close/>
                  <a:moveTo>
                    <a:pt x="1749066" y="452581"/>
                  </a:moveTo>
                  <a:cubicBezTo>
                    <a:pt x="1762157" y="452674"/>
                    <a:pt x="1772531" y="463923"/>
                    <a:pt x="1781030" y="475921"/>
                  </a:cubicBezTo>
                  <a:cubicBezTo>
                    <a:pt x="1796359" y="498584"/>
                    <a:pt x="1808358" y="520580"/>
                    <a:pt x="1781696" y="544578"/>
                  </a:cubicBezTo>
                  <a:cubicBezTo>
                    <a:pt x="1772364" y="552575"/>
                    <a:pt x="1768365" y="567241"/>
                    <a:pt x="1761699" y="578573"/>
                  </a:cubicBezTo>
                  <a:cubicBezTo>
                    <a:pt x="1759032" y="583239"/>
                    <a:pt x="1759032" y="591903"/>
                    <a:pt x="1749702" y="589903"/>
                  </a:cubicBezTo>
                  <a:cubicBezTo>
                    <a:pt x="1735703" y="588570"/>
                    <a:pt x="1673048" y="527912"/>
                    <a:pt x="1676381" y="515249"/>
                  </a:cubicBezTo>
                  <a:cubicBezTo>
                    <a:pt x="1685046" y="485918"/>
                    <a:pt x="1711041" y="470588"/>
                    <a:pt x="1735037" y="456590"/>
                  </a:cubicBezTo>
                  <a:cubicBezTo>
                    <a:pt x="1740036" y="453757"/>
                    <a:pt x="1744702" y="452549"/>
                    <a:pt x="1749066" y="452581"/>
                  </a:cubicBezTo>
                  <a:close/>
                  <a:moveTo>
                    <a:pt x="1971259" y="450122"/>
                  </a:moveTo>
                  <a:cubicBezTo>
                    <a:pt x="1996286" y="449841"/>
                    <a:pt x="2023656" y="459589"/>
                    <a:pt x="2035655" y="474588"/>
                  </a:cubicBezTo>
                  <a:cubicBezTo>
                    <a:pt x="2038988" y="478588"/>
                    <a:pt x="2042988" y="483919"/>
                    <a:pt x="2036988" y="487252"/>
                  </a:cubicBezTo>
                  <a:cubicBezTo>
                    <a:pt x="2016992" y="497250"/>
                    <a:pt x="2016992" y="519247"/>
                    <a:pt x="2007660" y="535912"/>
                  </a:cubicBezTo>
                  <a:cubicBezTo>
                    <a:pt x="1988995" y="569907"/>
                    <a:pt x="1919674" y="575906"/>
                    <a:pt x="1893010" y="547242"/>
                  </a:cubicBezTo>
                  <a:cubicBezTo>
                    <a:pt x="1885679" y="538578"/>
                    <a:pt x="1889677" y="530579"/>
                    <a:pt x="1891676" y="521913"/>
                  </a:cubicBezTo>
                  <a:cubicBezTo>
                    <a:pt x="1891010" y="491918"/>
                    <a:pt x="1912341" y="466589"/>
                    <a:pt x="1947669" y="453923"/>
                  </a:cubicBezTo>
                  <a:cubicBezTo>
                    <a:pt x="1954835" y="451424"/>
                    <a:pt x="1962916" y="450216"/>
                    <a:pt x="1971259" y="450122"/>
                  </a:cubicBezTo>
                  <a:close/>
                  <a:moveTo>
                    <a:pt x="2318459" y="450006"/>
                  </a:moveTo>
                  <a:cubicBezTo>
                    <a:pt x="2324146" y="450548"/>
                    <a:pt x="2329770" y="452256"/>
                    <a:pt x="2334936" y="455256"/>
                  </a:cubicBezTo>
                  <a:cubicBezTo>
                    <a:pt x="2342935" y="459922"/>
                    <a:pt x="2351599" y="463255"/>
                    <a:pt x="2359598" y="467921"/>
                  </a:cubicBezTo>
                  <a:cubicBezTo>
                    <a:pt x="2372264" y="475918"/>
                    <a:pt x="2394927" y="478585"/>
                    <a:pt x="2385594" y="501915"/>
                  </a:cubicBezTo>
                  <a:cubicBezTo>
                    <a:pt x="2376930" y="522578"/>
                    <a:pt x="2363598" y="541241"/>
                    <a:pt x="2344935" y="543240"/>
                  </a:cubicBezTo>
                  <a:cubicBezTo>
                    <a:pt x="2290275" y="543240"/>
                    <a:pt x="2259614" y="508579"/>
                    <a:pt x="2276279" y="473254"/>
                  </a:cubicBezTo>
                  <a:cubicBezTo>
                    <a:pt x="2283777" y="457256"/>
                    <a:pt x="2301399" y="448382"/>
                    <a:pt x="2318459" y="450006"/>
                  </a:cubicBezTo>
                  <a:close/>
                  <a:moveTo>
                    <a:pt x="1483996" y="439510"/>
                  </a:moveTo>
                  <a:cubicBezTo>
                    <a:pt x="1506075" y="435594"/>
                    <a:pt x="1529405" y="440593"/>
                    <a:pt x="1543737" y="456590"/>
                  </a:cubicBezTo>
                  <a:cubicBezTo>
                    <a:pt x="1557733" y="472587"/>
                    <a:pt x="1568398" y="491918"/>
                    <a:pt x="1581728" y="508582"/>
                  </a:cubicBezTo>
                  <a:cubicBezTo>
                    <a:pt x="1589061" y="517914"/>
                    <a:pt x="1585061" y="522580"/>
                    <a:pt x="1577064" y="527913"/>
                  </a:cubicBezTo>
                  <a:cubicBezTo>
                    <a:pt x="1566399" y="535912"/>
                    <a:pt x="1559733" y="547909"/>
                    <a:pt x="1555733" y="560575"/>
                  </a:cubicBezTo>
                  <a:cubicBezTo>
                    <a:pt x="1551734" y="571238"/>
                    <a:pt x="1553067" y="587904"/>
                    <a:pt x="1536404" y="573905"/>
                  </a:cubicBezTo>
                  <a:cubicBezTo>
                    <a:pt x="1475748" y="590570"/>
                    <a:pt x="1464416" y="533246"/>
                    <a:pt x="1432422" y="507248"/>
                  </a:cubicBezTo>
                  <a:cubicBezTo>
                    <a:pt x="1423090" y="499918"/>
                    <a:pt x="1426423" y="486586"/>
                    <a:pt x="1431755" y="475920"/>
                  </a:cubicBezTo>
                  <a:cubicBezTo>
                    <a:pt x="1441087" y="456257"/>
                    <a:pt x="1461916" y="443426"/>
                    <a:pt x="1483996" y="439510"/>
                  </a:cubicBezTo>
                  <a:close/>
                  <a:moveTo>
                    <a:pt x="1860349" y="377271"/>
                  </a:moveTo>
                  <a:cubicBezTo>
                    <a:pt x="1892344" y="379271"/>
                    <a:pt x="1903010" y="404600"/>
                    <a:pt x="1916340" y="425931"/>
                  </a:cubicBezTo>
                  <a:cubicBezTo>
                    <a:pt x="1927672" y="444594"/>
                    <a:pt x="1907010" y="449261"/>
                    <a:pt x="1899010" y="459260"/>
                  </a:cubicBezTo>
                  <a:cubicBezTo>
                    <a:pt x="1885678" y="475256"/>
                    <a:pt x="1866349" y="485922"/>
                    <a:pt x="1867682" y="511918"/>
                  </a:cubicBezTo>
                  <a:cubicBezTo>
                    <a:pt x="1868349" y="526581"/>
                    <a:pt x="1856350" y="524583"/>
                    <a:pt x="1849017" y="516584"/>
                  </a:cubicBezTo>
                  <a:cubicBezTo>
                    <a:pt x="1829021" y="495252"/>
                    <a:pt x="1809691" y="473256"/>
                    <a:pt x="1790360" y="451260"/>
                  </a:cubicBezTo>
                  <a:cubicBezTo>
                    <a:pt x="1783027" y="442595"/>
                    <a:pt x="1781027" y="432595"/>
                    <a:pt x="1788360" y="423265"/>
                  </a:cubicBezTo>
                  <a:cubicBezTo>
                    <a:pt x="1806358" y="397934"/>
                    <a:pt x="1833021" y="385270"/>
                    <a:pt x="1860349" y="377271"/>
                  </a:cubicBezTo>
                  <a:close/>
                  <a:moveTo>
                    <a:pt x="2394257" y="367272"/>
                  </a:moveTo>
                  <a:cubicBezTo>
                    <a:pt x="2411589" y="371936"/>
                    <a:pt x="2438250" y="371272"/>
                    <a:pt x="2440917" y="397267"/>
                  </a:cubicBezTo>
                  <a:cubicBezTo>
                    <a:pt x="2444250" y="428595"/>
                    <a:pt x="2417588" y="454590"/>
                    <a:pt x="2380927" y="455923"/>
                  </a:cubicBezTo>
                  <a:cubicBezTo>
                    <a:pt x="2364929" y="453923"/>
                    <a:pt x="2343600" y="454590"/>
                    <a:pt x="2342267" y="427262"/>
                  </a:cubicBezTo>
                  <a:cubicBezTo>
                    <a:pt x="2341600" y="404599"/>
                    <a:pt x="2375595" y="362606"/>
                    <a:pt x="2394257" y="367272"/>
                  </a:cubicBezTo>
                  <a:close/>
                  <a:moveTo>
                    <a:pt x="1615048" y="352411"/>
                  </a:moveTo>
                  <a:cubicBezTo>
                    <a:pt x="1627181" y="352859"/>
                    <a:pt x="1639388" y="356108"/>
                    <a:pt x="1650386" y="362607"/>
                  </a:cubicBezTo>
                  <a:cubicBezTo>
                    <a:pt x="1677048" y="377938"/>
                    <a:pt x="1691047" y="404600"/>
                    <a:pt x="1707043" y="429262"/>
                  </a:cubicBezTo>
                  <a:cubicBezTo>
                    <a:pt x="1713709" y="439261"/>
                    <a:pt x="1710376" y="451258"/>
                    <a:pt x="1697711" y="453924"/>
                  </a:cubicBezTo>
                  <a:cubicBezTo>
                    <a:pt x="1674382" y="459257"/>
                    <a:pt x="1662383" y="475922"/>
                    <a:pt x="1649053" y="493251"/>
                  </a:cubicBezTo>
                  <a:cubicBezTo>
                    <a:pt x="1633721" y="513915"/>
                    <a:pt x="1615725" y="515913"/>
                    <a:pt x="1597060" y="498583"/>
                  </a:cubicBezTo>
                  <a:cubicBezTo>
                    <a:pt x="1571065" y="473255"/>
                    <a:pt x="1548402" y="445260"/>
                    <a:pt x="1542403" y="411933"/>
                  </a:cubicBezTo>
                  <a:cubicBezTo>
                    <a:pt x="1542903" y="374938"/>
                    <a:pt x="1578648" y="351068"/>
                    <a:pt x="1615048" y="352411"/>
                  </a:cubicBezTo>
                  <a:close/>
                  <a:moveTo>
                    <a:pt x="2060149" y="352275"/>
                  </a:moveTo>
                  <a:cubicBezTo>
                    <a:pt x="2072147" y="348942"/>
                    <a:pt x="2084978" y="349941"/>
                    <a:pt x="2096310" y="355940"/>
                  </a:cubicBezTo>
                  <a:cubicBezTo>
                    <a:pt x="2110975" y="363939"/>
                    <a:pt x="2123639" y="373938"/>
                    <a:pt x="2132971" y="387268"/>
                  </a:cubicBezTo>
                  <a:cubicBezTo>
                    <a:pt x="2133638" y="394601"/>
                    <a:pt x="2128305" y="396600"/>
                    <a:pt x="2124305" y="399267"/>
                  </a:cubicBezTo>
                  <a:cubicBezTo>
                    <a:pt x="2114975" y="407266"/>
                    <a:pt x="2108309" y="417265"/>
                    <a:pt x="2107642" y="430595"/>
                  </a:cubicBezTo>
                  <a:cubicBezTo>
                    <a:pt x="2106309" y="457258"/>
                    <a:pt x="2090310" y="459258"/>
                    <a:pt x="2068981" y="450594"/>
                  </a:cubicBezTo>
                  <a:cubicBezTo>
                    <a:pt x="2057649" y="445927"/>
                    <a:pt x="2046985" y="438595"/>
                    <a:pt x="2039652" y="429262"/>
                  </a:cubicBezTo>
                  <a:cubicBezTo>
                    <a:pt x="2026320" y="413266"/>
                    <a:pt x="2012990" y="396600"/>
                    <a:pt x="2028987" y="374605"/>
                  </a:cubicBezTo>
                  <a:cubicBezTo>
                    <a:pt x="2036986" y="363273"/>
                    <a:pt x="2048151" y="355608"/>
                    <a:pt x="2060149" y="352275"/>
                  </a:cubicBezTo>
                  <a:close/>
                  <a:moveTo>
                    <a:pt x="2500243" y="343276"/>
                  </a:moveTo>
                  <a:cubicBezTo>
                    <a:pt x="2508907" y="383937"/>
                    <a:pt x="2490244" y="403267"/>
                    <a:pt x="2456914" y="421265"/>
                  </a:cubicBezTo>
                  <a:cubicBezTo>
                    <a:pt x="2465580" y="389937"/>
                    <a:pt x="2470913" y="361939"/>
                    <a:pt x="2500243" y="343276"/>
                  </a:cubicBezTo>
                  <a:close/>
                  <a:moveTo>
                    <a:pt x="2271613" y="319282"/>
                  </a:moveTo>
                  <a:cubicBezTo>
                    <a:pt x="2288276" y="321281"/>
                    <a:pt x="2339601" y="359940"/>
                    <a:pt x="2339601" y="372606"/>
                  </a:cubicBezTo>
                  <a:cubicBezTo>
                    <a:pt x="2338935" y="395269"/>
                    <a:pt x="2324936" y="411934"/>
                    <a:pt x="2308273" y="426597"/>
                  </a:cubicBezTo>
                  <a:cubicBezTo>
                    <a:pt x="2294275" y="439263"/>
                    <a:pt x="2277612" y="438596"/>
                    <a:pt x="2262947" y="428597"/>
                  </a:cubicBezTo>
                  <a:cubicBezTo>
                    <a:pt x="2241618" y="415267"/>
                    <a:pt x="2226953" y="395269"/>
                    <a:pt x="2218287" y="371939"/>
                  </a:cubicBezTo>
                  <a:cubicBezTo>
                    <a:pt x="2209623" y="350610"/>
                    <a:pt x="2245617" y="316615"/>
                    <a:pt x="2271613" y="319282"/>
                  </a:cubicBezTo>
                  <a:close/>
                  <a:moveTo>
                    <a:pt x="1978327" y="293951"/>
                  </a:moveTo>
                  <a:cubicBezTo>
                    <a:pt x="2003658" y="293951"/>
                    <a:pt x="2016321" y="310614"/>
                    <a:pt x="2027653" y="329945"/>
                  </a:cubicBezTo>
                  <a:cubicBezTo>
                    <a:pt x="2039650" y="349274"/>
                    <a:pt x="2019654" y="353941"/>
                    <a:pt x="2012988" y="364606"/>
                  </a:cubicBezTo>
                  <a:cubicBezTo>
                    <a:pt x="2007655" y="373272"/>
                    <a:pt x="1997659" y="381936"/>
                    <a:pt x="1997659" y="390601"/>
                  </a:cubicBezTo>
                  <a:cubicBezTo>
                    <a:pt x="1998325" y="419930"/>
                    <a:pt x="1976994" y="419263"/>
                    <a:pt x="1958331" y="423263"/>
                  </a:cubicBezTo>
                  <a:cubicBezTo>
                    <a:pt x="1937669" y="427929"/>
                    <a:pt x="1932336" y="411264"/>
                    <a:pt x="1923670" y="399267"/>
                  </a:cubicBezTo>
                  <a:cubicBezTo>
                    <a:pt x="1887676" y="347941"/>
                    <a:pt x="1888343" y="347941"/>
                    <a:pt x="1939669" y="311947"/>
                  </a:cubicBezTo>
                  <a:cubicBezTo>
                    <a:pt x="1966331" y="293951"/>
                    <a:pt x="1966331" y="293951"/>
                    <a:pt x="1978327" y="293951"/>
                  </a:cubicBezTo>
                  <a:close/>
                  <a:moveTo>
                    <a:pt x="1754368" y="283285"/>
                  </a:moveTo>
                  <a:cubicBezTo>
                    <a:pt x="1784363" y="283285"/>
                    <a:pt x="1828356" y="327946"/>
                    <a:pt x="1827023" y="357941"/>
                  </a:cubicBezTo>
                  <a:cubicBezTo>
                    <a:pt x="1826356" y="371940"/>
                    <a:pt x="1814357" y="378604"/>
                    <a:pt x="1802359" y="381937"/>
                  </a:cubicBezTo>
                  <a:cubicBezTo>
                    <a:pt x="1780363" y="388603"/>
                    <a:pt x="1763700" y="399935"/>
                    <a:pt x="1757035" y="423264"/>
                  </a:cubicBezTo>
                  <a:cubicBezTo>
                    <a:pt x="1753035" y="437263"/>
                    <a:pt x="1745703" y="430597"/>
                    <a:pt x="1739037" y="426597"/>
                  </a:cubicBezTo>
                  <a:cubicBezTo>
                    <a:pt x="1726373" y="419265"/>
                    <a:pt x="1718374" y="407268"/>
                    <a:pt x="1709709" y="395936"/>
                  </a:cubicBezTo>
                  <a:cubicBezTo>
                    <a:pt x="1701709" y="385270"/>
                    <a:pt x="1695046" y="373940"/>
                    <a:pt x="1686380" y="363940"/>
                  </a:cubicBezTo>
                  <a:cubicBezTo>
                    <a:pt x="1657052" y="329279"/>
                    <a:pt x="1659718" y="317280"/>
                    <a:pt x="1701709" y="295951"/>
                  </a:cubicBezTo>
                  <a:cubicBezTo>
                    <a:pt x="1718374" y="287285"/>
                    <a:pt x="1735704" y="281952"/>
                    <a:pt x="1754368" y="283285"/>
                  </a:cubicBezTo>
                  <a:close/>
                  <a:moveTo>
                    <a:pt x="2169630" y="269290"/>
                  </a:moveTo>
                  <a:cubicBezTo>
                    <a:pt x="2192293" y="266624"/>
                    <a:pt x="2201625" y="284622"/>
                    <a:pt x="2213624" y="297952"/>
                  </a:cubicBezTo>
                  <a:cubicBezTo>
                    <a:pt x="2225621" y="310617"/>
                    <a:pt x="2211625" y="318617"/>
                    <a:pt x="2206958" y="327280"/>
                  </a:cubicBezTo>
                  <a:cubicBezTo>
                    <a:pt x="2183627" y="369941"/>
                    <a:pt x="2190293" y="397936"/>
                    <a:pt x="2232287" y="429931"/>
                  </a:cubicBezTo>
                  <a:cubicBezTo>
                    <a:pt x="2268949" y="457259"/>
                    <a:pt x="2270948" y="473925"/>
                    <a:pt x="2242953" y="507253"/>
                  </a:cubicBezTo>
                  <a:cubicBezTo>
                    <a:pt x="2232287" y="519918"/>
                    <a:pt x="2219622" y="523915"/>
                    <a:pt x="2204958" y="516585"/>
                  </a:cubicBezTo>
                  <a:cubicBezTo>
                    <a:pt x="2180963" y="504586"/>
                    <a:pt x="2158298" y="489921"/>
                    <a:pt x="2140302" y="469925"/>
                  </a:cubicBezTo>
                  <a:cubicBezTo>
                    <a:pt x="2117637" y="444596"/>
                    <a:pt x="2122970" y="421932"/>
                    <a:pt x="2154299" y="406602"/>
                  </a:cubicBezTo>
                  <a:cubicBezTo>
                    <a:pt x="2160965" y="403269"/>
                    <a:pt x="2167631" y="401269"/>
                    <a:pt x="2173630" y="397936"/>
                  </a:cubicBezTo>
                  <a:cubicBezTo>
                    <a:pt x="2178296" y="395270"/>
                    <a:pt x="2186960" y="394603"/>
                    <a:pt x="2185627" y="385939"/>
                  </a:cubicBezTo>
                  <a:cubicBezTo>
                    <a:pt x="2184294" y="378607"/>
                    <a:pt x="2180296" y="373940"/>
                    <a:pt x="2170964" y="373274"/>
                  </a:cubicBezTo>
                  <a:cubicBezTo>
                    <a:pt x="2159631" y="372607"/>
                    <a:pt x="2149632" y="367274"/>
                    <a:pt x="2140302" y="359942"/>
                  </a:cubicBezTo>
                  <a:cubicBezTo>
                    <a:pt x="2122304" y="346612"/>
                    <a:pt x="2106307" y="329947"/>
                    <a:pt x="2114306" y="305951"/>
                  </a:cubicBezTo>
                  <a:cubicBezTo>
                    <a:pt x="2122970" y="282622"/>
                    <a:pt x="2144301" y="271956"/>
                    <a:pt x="2169630" y="269290"/>
                  </a:cubicBezTo>
                  <a:close/>
                  <a:moveTo>
                    <a:pt x="2510739" y="264621"/>
                  </a:moveTo>
                  <a:cubicBezTo>
                    <a:pt x="2513905" y="265788"/>
                    <a:pt x="2516904" y="268621"/>
                    <a:pt x="2518903" y="271954"/>
                  </a:cubicBezTo>
                  <a:cubicBezTo>
                    <a:pt x="2528902" y="287285"/>
                    <a:pt x="2530235" y="300617"/>
                    <a:pt x="2510239" y="309948"/>
                  </a:cubicBezTo>
                  <a:cubicBezTo>
                    <a:pt x="2506239" y="295951"/>
                    <a:pt x="2487574" y="284618"/>
                    <a:pt x="2501573" y="267288"/>
                  </a:cubicBezTo>
                  <a:cubicBezTo>
                    <a:pt x="2504239" y="263954"/>
                    <a:pt x="2507572" y="263455"/>
                    <a:pt x="2510739" y="264621"/>
                  </a:cubicBezTo>
                  <a:close/>
                  <a:moveTo>
                    <a:pt x="2360931" y="239295"/>
                  </a:moveTo>
                  <a:cubicBezTo>
                    <a:pt x="2388260" y="243294"/>
                    <a:pt x="2411589" y="265290"/>
                    <a:pt x="2443583" y="251960"/>
                  </a:cubicBezTo>
                  <a:cubicBezTo>
                    <a:pt x="2467581" y="242628"/>
                    <a:pt x="2491577" y="273956"/>
                    <a:pt x="2484244" y="299285"/>
                  </a:cubicBezTo>
                  <a:cubicBezTo>
                    <a:pt x="2479578" y="314616"/>
                    <a:pt x="2474245" y="330612"/>
                    <a:pt x="2466248" y="344611"/>
                  </a:cubicBezTo>
                  <a:cubicBezTo>
                    <a:pt x="2458915" y="357943"/>
                    <a:pt x="2448250" y="367273"/>
                    <a:pt x="2430920" y="357943"/>
                  </a:cubicBezTo>
                  <a:cubicBezTo>
                    <a:pt x="2416255" y="349277"/>
                    <a:pt x="2403589" y="339945"/>
                    <a:pt x="2414255" y="319282"/>
                  </a:cubicBezTo>
                  <a:cubicBezTo>
                    <a:pt x="2422921" y="302618"/>
                    <a:pt x="2426920" y="284621"/>
                    <a:pt x="2407589" y="262626"/>
                  </a:cubicBezTo>
                  <a:cubicBezTo>
                    <a:pt x="2406922" y="273289"/>
                    <a:pt x="2406922" y="276622"/>
                    <a:pt x="2406922" y="280622"/>
                  </a:cubicBezTo>
                  <a:cubicBezTo>
                    <a:pt x="2404923" y="307284"/>
                    <a:pt x="2405589" y="335279"/>
                    <a:pt x="2371595" y="343944"/>
                  </a:cubicBezTo>
                  <a:cubicBezTo>
                    <a:pt x="2350932" y="349277"/>
                    <a:pt x="2295608" y="324615"/>
                    <a:pt x="2284943" y="305951"/>
                  </a:cubicBezTo>
                  <a:cubicBezTo>
                    <a:pt x="2282943" y="301951"/>
                    <a:pt x="2280943" y="295954"/>
                    <a:pt x="2281610" y="291288"/>
                  </a:cubicBezTo>
                  <a:cubicBezTo>
                    <a:pt x="2284943" y="260626"/>
                    <a:pt x="2331603" y="234629"/>
                    <a:pt x="2360931" y="239295"/>
                  </a:cubicBezTo>
                  <a:close/>
                  <a:moveTo>
                    <a:pt x="2080313" y="214632"/>
                  </a:moveTo>
                  <a:cubicBezTo>
                    <a:pt x="2106974" y="214632"/>
                    <a:pt x="2118305" y="234628"/>
                    <a:pt x="2130970" y="251293"/>
                  </a:cubicBezTo>
                  <a:cubicBezTo>
                    <a:pt x="2138302" y="260626"/>
                    <a:pt x="2128970" y="263292"/>
                    <a:pt x="2122971" y="266623"/>
                  </a:cubicBezTo>
                  <a:cubicBezTo>
                    <a:pt x="2108308" y="275289"/>
                    <a:pt x="2097642" y="285955"/>
                    <a:pt x="2092309" y="303285"/>
                  </a:cubicBezTo>
                  <a:cubicBezTo>
                    <a:pt x="2085643" y="326616"/>
                    <a:pt x="2062315" y="333280"/>
                    <a:pt x="2046318" y="315283"/>
                  </a:cubicBezTo>
                  <a:cubicBezTo>
                    <a:pt x="2034320" y="301285"/>
                    <a:pt x="2026321" y="283288"/>
                    <a:pt x="2015657" y="267290"/>
                  </a:cubicBezTo>
                  <a:cubicBezTo>
                    <a:pt x="2006991" y="254626"/>
                    <a:pt x="2014990" y="238628"/>
                    <a:pt x="2028987" y="230630"/>
                  </a:cubicBezTo>
                  <a:cubicBezTo>
                    <a:pt x="2044985" y="221298"/>
                    <a:pt x="2062981" y="215965"/>
                    <a:pt x="2080313" y="214632"/>
                  </a:cubicBezTo>
                  <a:close/>
                  <a:moveTo>
                    <a:pt x="1855851" y="197802"/>
                  </a:moveTo>
                  <a:cubicBezTo>
                    <a:pt x="1869015" y="197468"/>
                    <a:pt x="1882346" y="200635"/>
                    <a:pt x="1895677" y="206634"/>
                  </a:cubicBezTo>
                  <a:cubicBezTo>
                    <a:pt x="1924339" y="219297"/>
                    <a:pt x="1929006" y="249292"/>
                    <a:pt x="1939671" y="273289"/>
                  </a:cubicBezTo>
                  <a:cubicBezTo>
                    <a:pt x="1944338" y="283286"/>
                    <a:pt x="1931672" y="291285"/>
                    <a:pt x="1923673" y="296618"/>
                  </a:cubicBezTo>
                  <a:cubicBezTo>
                    <a:pt x="1904343" y="307950"/>
                    <a:pt x="1891011" y="323946"/>
                    <a:pt x="1882347" y="344609"/>
                  </a:cubicBezTo>
                  <a:cubicBezTo>
                    <a:pt x="1877681" y="355941"/>
                    <a:pt x="1869015" y="370606"/>
                    <a:pt x="1855683" y="357274"/>
                  </a:cubicBezTo>
                  <a:cubicBezTo>
                    <a:pt x="1827021" y="327279"/>
                    <a:pt x="1807025" y="290619"/>
                    <a:pt x="1794359" y="258624"/>
                  </a:cubicBezTo>
                  <a:cubicBezTo>
                    <a:pt x="1793026" y="231962"/>
                    <a:pt x="1803025" y="219297"/>
                    <a:pt x="1817024" y="209967"/>
                  </a:cubicBezTo>
                  <a:cubicBezTo>
                    <a:pt x="1829689" y="201968"/>
                    <a:pt x="1842686" y="198135"/>
                    <a:pt x="1855851" y="197802"/>
                  </a:cubicBezTo>
                  <a:close/>
                  <a:moveTo>
                    <a:pt x="2239618" y="195966"/>
                  </a:moveTo>
                  <a:cubicBezTo>
                    <a:pt x="2252282" y="195966"/>
                    <a:pt x="2291609" y="223961"/>
                    <a:pt x="2291609" y="233294"/>
                  </a:cubicBezTo>
                  <a:cubicBezTo>
                    <a:pt x="2291609" y="241293"/>
                    <a:pt x="2248949" y="287284"/>
                    <a:pt x="2241616" y="287284"/>
                  </a:cubicBezTo>
                  <a:cubicBezTo>
                    <a:pt x="2228953" y="287284"/>
                    <a:pt x="2194959" y="249290"/>
                    <a:pt x="2194292" y="234627"/>
                  </a:cubicBezTo>
                  <a:cubicBezTo>
                    <a:pt x="2194292" y="218629"/>
                    <a:pt x="2219621" y="196633"/>
                    <a:pt x="2239618" y="195966"/>
                  </a:cubicBezTo>
                  <a:close/>
                  <a:moveTo>
                    <a:pt x="2163800" y="154225"/>
                  </a:moveTo>
                  <a:cubicBezTo>
                    <a:pt x="2180131" y="153475"/>
                    <a:pt x="2196628" y="159974"/>
                    <a:pt x="2209626" y="173972"/>
                  </a:cubicBezTo>
                  <a:cubicBezTo>
                    <a:pt x="2212292" y="176638"/>
                    <a:pt x="2214959" y="179971"/>
                    <a:pt x="2218292" y="183971"/>
                  </a:cubicBezTo>
                  <a:cubicBezTo>
                    <a:pt x="2197627" y="193302"/>
                    <a:pt x="2178297" y="201967"/>
                    <a:pt x="2173631" y="227297"/>
                  </a:cubicBezTo>
                  <a:cubicBezTo>
                    <a:pt x="2170965" y="241295"/>
                    <a:pt x="2158299" y="243295"/>
                    <a:pt x="2147635" y="233296"/>
                  </a:cubicBezTo>
                  <a:cubicBezTo>
                    <a:pt x="2136970" y="223963"/>
                    <a:pt x="2126971" y="213966"/>
                    <a:pt x="2117640" y="202634"/>
                  </a:cubicBezTo>
                  <a:cubicBezTo>
                    <a:pt x="2110974" y="194635"/>
                    <a:pt x="2111641" y="185969"/>
                    <a:pt x="2118973" y="177972"/>
                  </a:cubicBezTo>
                  <a:cubicBezTo>
                    <a:pt x="2131305" y="162974"/>
                    <a:pt x="2147469" y="154975"/>
                    <a:pt x="2163800" y="154225"/>
                  </a:cubicBezTo>
                  <a:close/>
                  <a:moveTo>
                    <a:pt x="2529567" y="147309"/>
                  </a:moveTo>
                  <a:cubicBezTo>
                    <a:pt x="2548230" y="147976"/>
                    <a:pt x="2552896" y="159975"/>
                    <a:pt x="2552230" y="181304"/>
                  </a:cubicBezTo>
                  <a:cubicBezTo>
                    <a:pt x="2537567" y="195302"/>
                    <a:pt x="2560229" y="234627"/>
                    <a:pt x="2520902" y="239293"/>
                  </a:cubicBezTo>
                  <a:cubicBezTo>
                    <a:pt x="2507570" y="240626"/>
                    <a:pt x="2484908" y="242626"/>
                    <a:pt x="2486241" y="216631"/>
                  </a:cubicBezTo>
                  <a:cubicBezTo>
                    <a:pt x="2487574" y="179304"/>
                    <a:pt x="2507570" y="147309"/>
                    <a:pt x="2529567" y="147309"/>
                  </a:cubicBezTo>
                  <a:close/>
                  <a:moveTo>
                    <a:pt x="2455903" y="144092"/>
                  </a:moveTo>
                  <a:cubicBezTo>
                    <a:pt x="2468119" y="144060"/>
                    <a:pt x="2474243" y="154809"/>
                    <a:pt x="2476243" y="169306"/>
                  </a:cubicBezTo>
                  <a:cubicBezTo>
                    <a:pt x="2481575" y="201301"/>
                    <a:pt x="2465579" y="225299"/>
                    <a:pt x="2438915" y="228630"/>
                  </a:cubicBezTo>
                  <a:cubicBezTo>
                    <a:pt x="2406921" y="232630"/>
                    <a:pt x="2380926" y="218633"/>
                    <a:pt x="2378259" y="196635"/>
                  </a:cubicBezTo>
                  <a:cubicBezTo>
                    <a:pt x="2376260" y="171973"/>
                    <a:pt x="2399590" y="153976"/>
                    <a:pt x="2441582" y="147977"/>
                  </a:cubicBezTo>
                  <a:cubicBezTo>
                    <a:pt x="2447081" y="145310"/>
                    <a:pt x="2451831" y="144102"/>
                    <a:pt x="2455903" y="144092"/>
                  </a:cubicBezTo>
                  <a:close/>
                  <a:moveTo>
                    <a:pt x="1972330" y="137978"/>
                  </a:moveTo>
                  <a:cubicBezTo>
                    <a:pt x="1996992" y="137978"/>
                    <a:pt x="2030986" y="162640"/>
                    <a:pt x="2038985" y="185305"/>
                  </a:cubicBezTo>
                  <a:cubicBezTo>
                    <a:pt x="2042318" y="194635"/>
                    <a:pt x="2037652" y="198635"/>
                    <a:pt x="2032320" y="202635"/>
                  </a:cubicBezTo>
                  <a:cubicBezTo>
                    <a:pt x="2014323" y="214634"/>
                    <a:pt x="2004991" y="231963"/>
                    <a:pt x="2000992" y="253295"/>
                  </a:cubicBezTo>
                  <a:cubicBezTo>
                    <a:pt x="1998992" y="262625"/>
                    <a:pt x="1996992" y="273957"/>
                    <a:pt x="1984329" y="276624"/>
                  </a:cubicBezTo>
                  <a:cubicBezTo>
                    <a:pt x="1972330" y="278624"/>
                    <a:pt x="1964331" y="271958"/>
                    <a:pt x="1959000" y="262625"/>
                  </a:cubicBezTo>
                  <a:cubicBezTo>
                    <a:pt x="1945002" y="239963"/>
                    <a:pt x="1930337" y="217967"/>
                    <a:pt x="1919673" y="193969"/>
                  </a:cubicBezTo>
                  <a:cubicBezTo>
                    <a:pt x="1908341" y="169973"/>
                    <a:pt x="1940335" y="137978"/>
                    <a:pt x="1972330" y="137978"/>
                  </a:cubicBezTo>
                  <a:close/>
                  <a:moveTo>
                    <a:pt x="2344934" y="125314"/>
                  </a:moveTo>
                  <a:cubicBezTo>
                    <a:pt x="2348934" y="125981"/>
                    <a:pt x="2352933" y="128645"/>
                    <a:pt x="2355600" y="130645"/>
                  </a:cubicBezTo>
                  <a:cubicBezTo>
                    <a:pt x="2365596" y="139310"/>
                    <a:pt x="2374929" y="151976"/>
                    <a:pt x="2364263" y="161973"/>
                  </a:cubicBezTo>
                  <a:cubicBezTo>
                    <a:pt x="2346934" y="176638"/>
                    <a:pt x="2372929" y="220631"/>
                    <a:pt x="2330269" y="215298"/>
                  </a:cubicBezTo>
                  <a:cubicBezTo>
                    <a:pt x="2307607" y="215965"/>
                    <a:pt x="2291611" y="207966"/>
                    <a:pt x="2282945" y="189969"/>
                  </a:cubicBezTo>
                  <a:cubicBezTo>
                    <a:pt x="2276279" y="175304"/>
                    <a:pt x="2280945" y="161306"/>
                    <a:pt x="2292277" y="150643"/>
                  </a:cubicBezTo>
                  <a:cubicBezTo>
                    <a:pt x="2306940" y="136644"/>
                    <a:pt x="2321605" y="121315"/>
                    <a:pt x="2344934" y="125314"/>
                  </a:cubicBezTo>
                  <a:close/>
                  <a:moveTo>
                    <a:pt x="2110766" y="98922"/>
                  </a:moveTo>
                  <a:cubicBezTo>
                    <a:pt x="2117723" y="100026"/>
                    <a:pt x="2124472" y="102817"/>
                    <a:pt x="2130971" y="107316"/>
                  </a:cubicBezTo>
                  <a:cubicBezTo>
                    <a:pt x="2136304" y="110649"/>
                    <a:pt x="2140303" y="115315"/>
                    <a:pt x="2144970" y="119982"/>
                  </a:cubicBezTo>
                  <a:cubicBezTo>
                    <a:pt x="2141636" y="124648"/>
                    <a:pt x="2138970" y="129312"/>
                    <a:pt x="2135637" y="133311"/>
                  </a:cubicBezTo>
                  <a:cubicBezTo>
                    <a:pt x="2120974" y="149310"/>
                    <a:pt x="2106975" y="164639"/>
                    <a:pt x="2091643" y="179971"/>
                  </a:cubicBezTo>
                  <a:cubicBezTo>
                    <a:pt x="2076980" y="195300"/>
                    <a:pt x="2062314" y="187970"/>
                    <a:pt x="2052317" y="175305"/>
                  </a:cubicBezTo>
                  <a:cubicBezTo>
                    <a:pt x="2042985" y="163973"/>
                    <a:pt x="2026986" y="152643"/>
                    <a:pt x="2043651" y="133978"/>
                  </a:cubicBezTo>
                  <a:cubicBezTo>
                    <a:pt x="2067148" y="107482"/>
                    <a:pt x="2089894" y="95610"/>
                    <a:pt x="2110766" y="98922"/>
                  </a:cubicBezTo>
                  <a:close/>
                  <a:moveTo>
                    <a:pt x="2263207" y="86642"/>
                  </a:moveTo>
                  <a:cubicBezTo>
                    <a:pt x="2271570" y="85444"/>
                    <a:pt x="2279610" y="86152"/>
                    <a:pt x="2286276" y="89318"/>
                  </a:cubicBezTo>
                  <a:cubicBezTo>
                    <a:pt x="2292275" y="92651"/>
                    <a:pt x="2300274" y="94651"/>
                    <a:pt x="2300274" y="105316"/>
                  </a:cubicBezTo>
                  <a:cubicBezTo>
                    <a:pt x="2296274" y="109982"/>
                    <a:pt x="2291608" y="115313"/>
                    <a:pt x="2286942" y="120646"/>
                  </a:cubicBezTo>
                  <a:cubicBezTo>
                    <a:pt x="2276279" y="131311"/>
                    <a:pt x="2262280" y="139977"/>
                    <a:pt x="2256947" y="154640"/>
                  </a:cubicBezTo>
                  <a:cubicBezTo>
                    <a:pt x="2253614" y="163972"/>
                    <a:pt x="2252281" y="178637"/>
                    <a:pt x="2238285" y="171305"/>
                  </a:cubicBezTo>
                  <a:cubicBezTo>
                    <a:pt x="2222953" y="163972"/>
                    <a:pt x="2205624" y="154640"/>
                    <a:pt x="2207624" y="133978"/>
                  </a:cubicBezTo>
                  <a:cubicBezTo>
                    <a:pt x="2210124" y="110982"/>
                    <a:pt x="2238118" y="90236"/>
                    <a:pt x="2263207" y="86642"/>
                  </a:cubicBezTo>
                  <a:close/>
                  <a:moveTo>
                    <a:pt x="2494241" y="74654"/>
                  </a:moveTo>
                  <a:cubicBezTo>
                    <a:pt x="2508904" y="75321"/>
                    <a:pt x="2520902" y="87319"/>
                    <a:pt x="2526902" y="99983"/>
                  </a:cubicBezTo>
                  <a:cubicBezTo>
                    <a:pt x="2522236" y="119314"/>
                    <a:pt x="2514903" y="135976"/>
                    <a:pt x="2493574" y="135976"/>
                  </a:cubicBezTo>
                  <a:cubicBezTo>
                    <a:pt x="2476243" y="135976"/>
                    <a:pt x="2469577" y="121313"/>
                    <a:pt x="2468911" y="106648"/>
                  </a:cubicBezTo>
                  <a:cubicBezTo>
                    <a:pt x="2467579" y="89986"/>
                    <a:pt x="2476243" y="74654"/>
                    <a:pt x="2494241" y="74654"/>
                  </a:cubicBezTo>
                  <a:close/>
                  <a:moveTo>
                    <a:pt x="2406924" y="66656"/>
                  </a:moveTo>
                  <a:cubicBezTo>
                    <a:pt x="2422254" y="62656"/>
                    <a:pt x="2444252" y="87985"/>
                    <a:pt x="2443586" y="107314"/>
                  </a:cubicBezTo>
                  <a:cubicBezTo>
                    <a:pt x="2442919" y="143308"/>
                    <a:pt x="2410924" y="117979"/>
                    <a:pt x="2400925" y="130644"/>
                  </a:cubicBezTo>
                  <a:cubicBezTo>
                    <a:pt x="2380928" y="133311"/>
                    <a:pt x="2372263" y="123312"/>
                    <a:pt x="2372929" y="107980"/>
                  </a:cubicBezTo>
                  <a:cubicBezTo>
                    <a:pt x="2373596" y="85985"/>
                    <a:pt x="2386926" y="71989"/>
                    <a:pt x="2406924" y="66656"/>
                  </a:cubicBezTo>
                  <a:close/>
                  <a:moveTo>
                    <a:pt x="2211621" y="47991"/>
                  </a:moveTo>
                  <a:cubicBezTo>
                    <a:pt x="2223620" y="47324"/>
                    <a:pt x="2236285" y="49324"/>
                    <a:pt x="2241616" y="59990"/>
                  </a:cubicBezTo>
                  <a:cubicBezTo>
                    <a:pt x="2247615" y="72655"/>
                    <a:pt x="2231619" y="75322"/>
                    <a:pt x="2225620" y="81986"/>
                  </a:cubicBezTo>
                  <a:cubicBezTo>
                    <a:pt x="2214288" y="95318"/>
                    <a:pt x="2202291" y="107317"/>
                    <a:pt x="2190292" y="120647"/>
                  </a:cubicBezTo>
                  <a:cubicBezTo>
                    <a:pt x="2179627" y="132646"/>
                    <a:pt x="2172296" y="132646"/>
                    <a:pt x="2162964" y="116647"/>
                  </a:cubicBezTo>
                  <a:cubicBezTo>
                    <a:pt x="2141633" y="75988"/>
                    <a:pt x="2159631" y="48657"/>
                    <a:pt x="2211621" y="47991"/>
                  </a:cubicBezTo>
                  <a:close/>
                  <a:moveTo>
                    <a:pt x="2352100" y="32161"/>
                  </a:moveTo>
                  <a:cubicBezTo>
                    <a:pt x="2361932" y="31995"/>
                    <a:pt x="2371596" y="36661"/>
                    <a:pt x="2380928" y="48660"/>
                  </a:cubicBezTo>
                  <a:cubicBezTo>
                    <a:pt x="2371597" y="67323"/>
                    <a:pt x="2337602" y="67990"/>
                    <a:pt x="2345600" y="99318"/>
                  </a:cubicBezTo>
                  <a:cubicBezTo>
                    <a:pt x="2346933" y="103318"/>
                    <a:pt x="2340269" y="104651"/>
                    <a:pt x="2336269" y="103318"/>
                  </a:cubicBezTo>
                  <a:cubicBezTo>
                    <a:pt x="2320937" y="97985"/>
                    <a:pt x="2314271" y="85321"/>
                    <a:pt x="2308940" y="71989"/>
                  </a:cubicBezTo>
                  <a:cubicBezTo>
                    <a:pt x="2303607" y="58657"/>
                    <a:pt x="2312938" y="51326"/>
                    <a:pt x="2322270" y="44660"/>
                  </a:cubicBezTo>
                  <a:cubicBezTo>
                    <a:pt x="2332270" y="37327"/>
                    <a:pt x="2342268" y="32328"/>
                    <a:pt x="2352100" y="32161"/>
                  </a:cubicBezTo>
                  <a:close/>
                  <a:moveTo>
                    <a:pt x="2524236" y="26662"/>
                  </a:moveTo>
                  <a:cubicBezTo>
                    <a:pt x="2543567" y="28662"/>
                    <a:pt x="2548900" y="42661"/>
                    <a:pt x="2553566" y="55325"/>
                  </a:cubicBezTo>
                  <a:cubicBezTo>
                    <a:pt x="2557566" y="66658"/>
                    <a:pt x="2547567" y="71991"/>
                    <a:pt x="2538234" y="72658"/>
                  </a:cubicBezTo>
                  <a:cubicBezTo>
                    <a:pt x="2514237" y="74658"/>
                    <a:pt x="2522237" y="51325"/>
                    <a:pt x="2514904" y="39995"/>
                  </a:cubicBezTo>
                  <a:cubicBezTo>
                    <a:pt x="2508237" y="30662"/>
                    <a:pt x="2520903" y="30662"/>
                    <a:pt x="2524236" y="26662"/>
                  </a:cubicBezTo>
                  <a:close/>
                  <a:moveTo>
                    <a:pt x="2296274" y="11332"/>
                  </a:moveTo>
                  <a:cubicBezTo>
                    <a:pt x="2306271" y="9999"/>
                    <a:pt x="2316270" y="12666"/>
                    <a:pt x="2310271" y="25998"/>
                  </a:cubicBezTo>
                  <a:cubicBezTo>
                    <a:pt x="2300941" y="46662"/>
                    <a:pt x="2270944" y="51329"/>
                    <a:pt x="2251615" y="35329"/>
                  </a:cubicBezTo>
                  <a:cubicBezTo>
                    <a:pt x="2265613" y="25332"/>
                    <a:pt x="2278943" y="13999"/>
                    <a:pt x="2296274" y="11332"/>
                  </a:cubicBezTo>
                  <a:close/>
                  <a:moveTo>
                    <a:pt x="2424253" y="0"/>
                  </a:moveTo>
                  <a:cubicBezTo>
                    <a:pt x="2439584" y="2667"/>
                    <a:pt x="2431585" y="13332"/>
                    <a:pt x="2432918" y="19996"/>
                  </a:cubicBezTo>
                  <a:cubicBezTo>
                    <a:pt x="2434252" y="28662"/>
                    <a:pt x="2430252" y="39994"/>
                    <a:pt x="2441584" y="43327"/>
                  </a:cubicBezTo>
                  <a:cubicBezTo>
                    <a:pt x="2452250" y="46660"/>
                    <a:pt x="2454249" y="35994"/>
                    <a:pt x="2459580" y="30661"/>
                  </a:cubicBezTo>
                  <a:cubicBezTo>
                    <a:pt x="2466913" y="23329"/>
                    <a:pt x="2473579" y="8666"/>
                    <a:pt x="2486244" y="19329"/>
                  </a:cubicBezTo>
                  <a:cubicBezTo>
                    <a:pt x="2494907" y="27328"/>
                    <a:pt x="2493574" y="41327"/>
                    <a:pt x="2486910" y="49990"/>
                  </a:cubicBezTo>
                  <a:cubicBezTo>
                    <a:pt x="2478911" y="59989"/>
                    <a:pt x="2462246" y="71321"/>
                    <a:pt x="2454914" y="63989"/>
                  </a:cubicBezTo>
                  <a:cubicBezTo>
                    <a:pt x="2442917" y="52657"/>
                    <a:pt x="2430919" y="50657"/>
                    <a:pt x="2416922" y="47993"/>
                  </a:cubicBezTo>
                  <a:cubicBezTo>
                    <a:pt x="2406257" y="45993"/>
                    <a:pt x="2396924" y="39994"/>
                    <a:pt x="2399591" y="26662"/>
                  </a:cubicBezTo>
                  <a:cubicBezTo>
                    <a:pt x="2401591" y="12666"/>
                    <a:pt x="2413589" y="6000"/>
                    <a:pt x="2424253" y="0"/>
                  </a:cubicBezTo>
                  <a:close/>
                </a:path>
              </a:pathLst>
            </a:custGeom>
            <a:solidFill>
              <a:schemeClr val="accent3"/>
            </a:solidFill>
            <a:ln w="33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0590072-742B-4F6A-8DB3-0D61EF8FDF86}"/>
                </a:ext>
              </a:extLst>
            </p:cNvPr>
            <p:cNvGrpSpPr/>
            <p:nvPr/>
          </p:nvGrpSpPr>
          <p:grpSpPr>
            <a:xfrm rot="316563">
              <a:off x="4012336" y="4426911"/>
              <a:ext cx="3800798" cy="1354226"/>
              <a:chOff x="2927563" y="2451189"/>
              <a:chExt cx="4340165" cy="1546403"/>
            </a:xfrm>
            <a:solidFill>
              <a:schemeClr val="accent1"/>
            </a:solidFill>
          </p:grpSpPr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4D6596C6-4521-4A41-A4E6-923E2B5328B5}"/>
                  </a:ext>
                </a:extLst>
              </p:cNvPr>
              <p:cNvSpPr/>
              <p:nvPr/>
            </p:nvSpPr>
            <p:spPr>
              <a:xfrm>
                <a:off x="3141650" y="2451189"/>
                <a:ext cx="3866006" cy="1546403"/>
              </a:xfrm>
              <a:custGeom>
                <a:avLst/>
                <a:gdLst>
                  <a:gd name="connsiteX0" fmla="*/ 1802497 w 1925482"/>
                  <a:gd name="connsiteY0" fmla="*/ 142328 h 770193"/>
                  <a:gd name="connsiteX1" fmla="*/ 1786562 w 1925482"/>
                  <a:gd name="connsiteY1" fmla="*/ 137016 h 770193"/>
                  <a:gd name="connsiteX2" fmla="*/ 1654766 w 1925482"/>
                  <a:gd name="connsiteY2" fmla="*/ 125729 h 770193"/>
                  <a:gd name="connsiteX3" fmla="*/ 1421716 w 1925482"/>
                  <a:gd name="connsiteY3" fmla="*/ 73940 h 770193"/>
                  <a:gd name="connsiteX4" fmla="*/ 1234480 w 1925482"/>
                  <a:gd name="connsiteY4" fmla="*/ 43066 h 770193"/>
                  <a:gd name="connsiteX5" fmla="*/ 1135550 w 1925482"/>
                  <a:gd name="connsiteY5" fmla="*/ 20491 h 770193"/>
                  <a:gd name="connsiteX6" fmla="*/ 1200950 w 1925482"/>
                  <a:gd name="connsiteY6" fmla="*/ 7876 h 770193"/>
                  <a:gd name="connsiteX7" fmla="*/ 1270997 w 1925482"/>
                  <a:gd name="connsiteY7" fmla="*/ 1237 h 770193"/>
                  <a:gd name="connsiteX8" fmla="*/ 1391506 w 1925482"/>
                  <a:gd name="connsiteY8" fmla="*/ 5884 h 770193"/>
                  <a:gd name="connsiteX9" fmla="*/ 1592354 w 1925482"/>
                  <a:gd name="connsiteY9" fmla="*/ 37754 h 770193"/>
                  <a:gd name="connsiteX10" fmla="*/ 1618580 w 1925482"/>
                  <a:gd name="connsiteY10" fmla="*/ 46386 h 770193"/>
                  <a:gd name="connsiteX11" fmla="*/ 1765647 w 1925482"/>
                  <a:gd name="connsiteY11" fmla="*/ 77924 h 770193"/>
                  <a:gd name="connsiteX12" fmla="*/ 1821752 w 1925482"/>
                  <a:gd name="connsiteY12" fmla="*/ 79584 h 770193"/>
                  <a:gd name="connsiteX13" fmla="*/ 1870885 w 1925482"/>
                  <a:gd name="connsiteY13" fmla="*/ 120417 h 770193"/>
                  <a:gd name="connsiteX14" fmla="*/ 1900763 w 1925482"/>
                  <a:gd name="connsiteY14" fmla="*/ 184157 h 770193"/>
                  <a:gd name="connsiteX15" fmla="*/ 1913378 w 1925482"/>
                  <a:gd name="connsiteY15" fmla="*/ 216360 h 770193"/>
                  <a:gd name="connsiteX16" fmla="*/ 1925993 w 1925482"/>
                  <a:gd name="connsiteY16" fmla="*/ 280432 h 770193"/>
                  <a:gd name="connsiteX17" fmla="*/ 1903419 w 1925482"/>
                  <a:gd name="connsiteY17" fmla="*/ 297363 h 770193"/>
                  <a:gd name="connsiteX18" fmla="*/ 1872877 w 1925482"/>
                  <a:gd name="connsiteY18" fmla="*/ 297031 h 770193"/>
                  <a:gd name="connsiteX19" fmla="*/ 1742077 w 1925482"/>
                  <a:gd name="connsiteY19" fmla="*/ 363095 h 770193"/>
                  <a:gd name="connsiteX20" fmla="*/ 1716846 w 1925482"/>
                  <a:gd name="connsiteY20" fmla="*/ 387661 h 770193"/>
                  <a:gd name="connsiteX21" fmla="*/ 1558492 w 1925482"/>
                  <a:gd name="connsiteY21" fmla="*/ 485595 h 770193"/>
                  <a:gd name="connsiteX22" fmla="*/ 1335401 w 1925482"/>
                  <a:gd name="connsiteY22" fmla="*/ 569918 h 770193"/>
                  <a:gd name="connsiteX23" fmla="*/ 1077453 w 1925482"/>
                  <a:gd name="connsiteY23" fmla="*/ 635982 h 770193"/>
                  <a:gd name="connsiteX24" fmla="*/ 856687 w 1925482"/>
                  <a:gd name="connsiteY24" fmla="*/ 670508 h 770193"/>
                  <a:gd name="connsiteX25" fmla="*/ 706964 w 1925482"/>
                  <a:gd name="connsiteY25" fmla="*/ 668848 h 770193"/>
                  <a:gd name="connsiteX26" fmla="*/ 483873 w 1925482"/>
                  <a:gd name="connsiteY26" fmla="*/ 640630 h 770193"/>
                  <a:gd name="connsiteX27" fmla="*/ 467938 w 1925482"/>
                  <a:gd name="connsiteY27" fmla="*/ 634986 h 770193"/>
                  <a:gd name="connsiteX28" fmla="*/ 544294 w 1925482"/>
                  <a:gd name="connsiteY28" fmla="*/ 616395 h 770193"/>
                  <a:gd name="connsiteX29" fmla="*/ 504788 w 1925482"/>
                  <a:gd name="connsiteY29" fmla="*/ 606104 h 770193"/>
                  <a:gd name="connsiteX30" fmla="*/ 432417 w 1925482"/>
                  <a:gd name="connsiteY30" fmla="*/ 625027 h 770193"/>
                  <a:gd name="connsiteX31" fmla="*/ 391583 w 1925482"/>
                  <a:gd name="connsiteY31" fmla="*/ 657229 h 770193"/>
                  <a:gd name="connsiteX32" fmla="*/ 293317 w 1925482"/>
                  <a:gd name="connsiteY32" fmla="*/ 702710 h 770193"/>
                  <a:gd name="connsiteX33" fmla="*/ 232565 w 1925482"/>
                  <a:gd name="connsiteY33" fmla="*/ 734580 h 770193"/>
                  <a:gd name="connsiteX34" fmla="*/ 207998 w 1925482"/>
                  <a:gd name="connsiteY34" fmla="*/ 757487 h 770193"/>
                  <a:gd name="connsiteX35" fmla="*/ 139942 w 1925482"/>
                  <a:gd name="connsiteY35" fmla="*/ 760806 h 770193"/>
                  <a:gd name="connsiteX36" fmla="*/ 119692 w 1925482"/>
                  <a:gd name="connsiteY36" fmla="*/ 750183 h 770193"/>
                  <a:gd name="connsiteX37" fmla="*/ 66907 w 1925482"/>
                  <a:gd name="connsiteY37" fmla="*/ 748523 h 770193"/>
                  <a:gd name="connsiteX38" fmla="*/ 5159 w 1925482"/>
                  <a:gd name="connsiteY38" fmla="*/ 741552 h 770193"/>
                  <a:gd name="connsiteX39" fmla="*/ 511 w 1925482"/>
                  <a:gd name="connsiteY39" fmla="*/ 732920 h 770193"/>
                  <a:gd name="connsiteX40" fmla="*/ 8810 w 1925482"/>
                  <a:gd name="connsiteY40" fmla="*/ 730264 h 770193"/>
                  <a:gd name="connsiteX41" fmla="*/ 29725 w 1925482"/>
                  <a:gd name="connsiteY41" fmla="*/ 725949 h 770193"/>
                  <a:gd name="connsiteX42" fmla="*/ 109400 w 1925482"/>
                  <a:gd name="connsiteY42" fmla="*/ 729268 h 770193"/>
                  <a:gd name="connsiteX43" fmla="*/ 153554 w 1925482"/>
                  <a:gd name="connsiteY43" fmla="*/ 727609 h 770193"/>
                  <a:gd name="connsiteX44" fmla="*/ 216298 w 1925482"/>
                  <a:gd name="connsiteY44" fmla="*/ 679803 h 770193"/>
                  <a:gd name="connsiteX45" fmla="*/ 340126 w 1925482"/>
                  <a:gd name="connsiteY45" fmla="*/ 590833 h 770193"/>
                  <a:gd name="connsiteX46" fmla="*/ 452335 w 1925482"/>
                  <a:gd name="connsiteY46" fmla="*/ 565270 h 770193"/>
                  <a:gd name="connsiteX47" fmla="*/ 805894 w 1925482"/>
                  <a:gd name="connsiteY47" fmla="*/ 570250 h 770193"/>
                  <a:gd name="connsiteX48" fmla="*/ 1380219 w 1925482"/>
                  <a:gd name="connsiteY48" fmla="*/ 438454 h 770193"/>
                  <a:gd name="connsiteX49" fmla="*/ 1643479 w 1925482"/>
                  <a:gd name="connsiteY49" fmla="*/ 318277 h 770193"/>
                  <a:gd name="connsiteX50" fmla="*/ 1824076 w 1925482"/>
                  <a:gd name="connsiteY50" fmla="*/ 255865 h 770193"/>
                  <a:gd name="connsiteX51" fmla="*/ 1836691 w 1925482"/>
                  <a:gd name="connsiteY51" fmla="*/ 261177 h 770193"/>
                  <a:gd name="connsiteX52" fmla="*/ 1862253 w 1925482"/>
                  <a:gd name="connsiteY52" fmla="*/ 282092 h 770193"/>
                  <a:gd name="connsiteX53" fmla="*/ 1871549 w 1925482"/>
                  <a:gd name="connsiteY53" fmla="*/ 274456 h 770193"/>
                  <a:gd name="connsiteX54" fmla="*/ 1868893 w 1925482"/>
                  <a:gd name="connsiteY54" fmla="*/ 265825 h 770193"/>
                  <a:gd name="connsiteX55" fmla="*/ 1861921 w 1925482"/>
                  <a:gd name="connsiteY55" fmla="*/ 209388 h 770193"/>
                  <a:gd name="connsiteX56" fmla="*/ 1858602 w 1925482"/>
                  <a:gd name="connsiteY56" fmla="*/ 167559 h 770193"/>
                  <a:gd name="connsiteX57" fmla="*/ 1838351 w 1925482"/>
                  <a:gd name="connsiteY57" fmla="*/ 114774 h 770193"/>
                  <a:gd name="connsiteX58" fmla="*/ 1827064 w 1925482"/>
                  <a:gd name="connsiteY58" fmla="*/ 100499 h 770193"/>
                  <a:gd name="connsiteX59" fmla="*/ 1817104 w 1925482"/>
                  <a:gd name="connsiteY59" fmla="*/ 99503 h 770193"/>
                  <a:gd name="connsiteX60" fmla="*/ 1815112 w 1925482"/>
                  <a:gd name="connsiteY60" fmla="*/ 107802 h 770193"/>
                  <a:gd name="connsiteX61" fmla="*/ 1813784 w 1925482"/>
                  <a:gd name="connsiteY61" fmla="*/ 191461 h 770193"/>
                  <a:gd name="connsiteX62" fmla="*/ 1814780 w 1925482"/>
                  <a:gd name="connsiteY62" fmla="*/ 218683 h 770193"/>
                  <a:gd name="connsiteX63" fmla="*/ 1801501 w 1925482"/>
                  <a:gd name="connsiteY63" fmla="*/ 237606 h 770193"/>
                  <a:gd name="connsiteX64" fmla="*/ 1748384 w 1925482"/>
                  <a:gd name="connsiteY64" fmla="*/ 251881 h 770193"/>
                  <a:gd name="connsiteX65" fmla="*/ 1726473 w 1925482"/>
                  <a:gd name="connsiteY65" fmla="*/ 241922 h 770193"/>
                  <a:gd name="connsiteX66" fmla="*/ 1689624 w 1925482"/>
                  <a:gd name="connsiteY66" fmla="*/ 161251 h 770193"/>
                  <a:gd name="connsiteX67" fmla="*/ 1685640 w 1925482"/>
                  <a:gd name="connsiteY67" fmla="*/ 147308 h 770193"/>
                  <a:gd name="connsiteX68" fmla="*/ 1700247 w 1925482"/>
                  <a:gd name="connsiteY68" fmla="*/ 145648 h 770193"/>
                  <a:gd name="connsiteX69" fmla="*/ 1781250 w 1925482"/>
                  <a:gd name="connsiteY69" fmla="*/ 148304 h 770193"/>
                  <a:gd name="connsiteX70" fmla="*/ 1802497 w 1925482"/>
                  <a:gd name="connsiteY70" fmla="*/ 142328 h 770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925482" h="770193">
                    <a:moveTo>
                      <a:pt x="1802497" y="142328"/>
                    </a:moveTo>
                    <a:cubicBezTo>
                      <a:pt x="1797849" y="136352"/>
                      <a:pt x="1791874" y="136020"/>
                      <a:pt x="1786562" y="137016"/>
                    </a:cubicBezTo>
                    <a:cubicBezTo>
                      <a:pt x="1741413" y="145648"/>
                      <a:pt x="1698587" y="132701"/>
                      <a:pt x="1654766" y="125729"/>
                    </a:cubicBezTo>
                    <a:cubicBezTo>
                      <a:pt x="1575755" y="113778"/>
                      <a:pt x="1499731" y="88879"/>
                      <a:pt x="1421716" y="73940"/>
                    </a:cubicBezTo>
                    <a:cubicBezTo>
                      <a:pt x="1359636" y="61989"/>
                      <a:pt x="1297556" y="50370"/>
                      <a:pt x="1234480" y="43066"/>
                    </a:cubicBezTo>
                    <a:cubicBezTo>
                      <a:pt x="1200618" y="39082"/>
                      <a:pt x="1170076" y="22151"/>
                      <a:pt x="1135550" y="20491"/>
                    </a:cubicBezTo>
                    <a:cubicBezTo>
                      <a:pt x="1157128" y="12856"/>
                      <a:pt x="1178707" y="8208"/>
                      <a:pt x="1200950" y="7876"/>
                    </a:cubicBezTo>
                    <a:cubicBezTo>
                      <a:pt x="1224520" y="7544"/>
                      <a:pt x="1247759" y="3228"/>
                      <a:pt x="1270997" y="1237"/>
                    </a:cubicBezTo>
                    <a:cubicBezTo>
                      <a:pt x="1311167" y="-2083"/>
                      <a:pt x="1351337" y="1901"/>
                      <a:pt x="1391506" y="5884"/>
                    </a:cubicBezTo>
                    <a:cubicBezTo>
                      <a:pt x="1459230" y="12856"/>
                      <a:pt x="1525626" y="27131"/>
                      <a:pt x="1592354" y="37754"/>
                    </a:cubicBezTo>
                    <a:cubicBezTo>
                      <a:pt x="1601649" y="39082"/>
                      <a:pt x="1609949" y="42734"/>
                      <a:pt x="1618580" y="46386"/>
                    </a:cubicBezTo>
                    <a:cubicBezTo>
                      <a:pt x="1665389" y="66305"/>
                      <a:pt x="1713858" y="79252"/>
                      <a:pt x="1765647" y="77924"/>
                    </a:cubicBezTo>
                    <a:cubicBezTo>
                      <a:pt x="1784238" y="77592"/>
                      <a:pt x="1802829" y="80580"/>
                      <a:pt x="1821752" y="79584"/>
                    </a:cubicBezTo>
                    <a:cubicBezTo>
                      <a:pt x="1844990" y="78256"/>
                      <a:pt x="1865905" y="96183"/>
                      <a:pt x="1870885" y="120417"/>
                    </a:cubicBezTo>
                    <a:cubicBezTo>
                      <a:pt x="1875864" y="144320"/>
                      <a:pt x="1881508" y="166563"/>
                      <a:pt x="1900763" y="184157"/>
                    </a:cubicBezTo>
                    <a:cubicBezTo>
                      <a:pt x="1909394" y="192125"/>
                      <a:pt x="1910058" y="205736"/>
                      <a:pt x="1913378" y="216360"/>
                    </a:cubicBezTo>
                    <a:cubicBezTo>
                      <a:pt x="1920018" y="236942"/>
                      <a:pt x="1924001" y="258853"/>
                      <a:pt x="1925993" y="280432"/>
                    </a:cubicBezTo>
                    <a:cubicBezTo>
                      <a:pt x="1927321" y="293711"/>
                      <a:pt x="1915038" y="297695"/>
                      <a:pt x="1903419" y="297363"/>
                    </a:cubicBezTo>
                    <a:cubicBezTo>
                      <a:pt x="1893127" y="297031"/>
                      <a:pt x="1883168" y="297031"/>
                      <a:pt x="1872877" y="297031"/>
                    </a:cubicBezTo>
                    <a:cubicBezTo>
                      <a:pt x="1817768" y="296699"/>
                      <a:pt x="1780918" y="332221"/>
                      <a:pt x="1742077" y="363095"/>
                    </a:cubicBezTo>
                    <a:cubicBezTo>
                      <a:pt x="1732781" y="370398"/>
                      <a:pt x="1724814" y="379030"/>
                      <a:pt x="1716846" y="387661"/>
                    </a:cubicBezTo>
                    <a:cubicBezTo>
                      <a:pt x="1673025" y="434802"/>
                      <a:pt x="1618912" y="466340"/>
                      <a:pt x="1558492" y="485595"/>
                    </a:cubicBezTo>
                    <a:cubicBezTo>
                      <a:pt x="1482468" y="509498"/>
                      <a:pt x="1410097" y="542696"/>
                      <a:pt x="1335401" y="569918"/>
                    </a:cubicBezTo>
                    <a:cubicBezTo>
                      <a:pt x="1251743" y="600460"/>
                      <a:pt x="1164432" y="617391"/>
                      <a:pt x="1077453" y="635982"/>
                    </a:cubicBezTo>
                    <a:cubicBezTo>
                      <a:pt x="1004418" y="651585"/>
                      <a:pt x="930718" y="662540"/>
                      <a:pt x="856687" y="670508"/>
                    </a:cubicBezTo>
                    <a:cubicBezTo>
                      <a:pt x="806890" y="675820"/>
                      <a:pt x="756761" y="672832"/>
                      <a:pt x="706964" y="668848"/>
                    </a:cubicBezTo>
                    <a:cubicBezTo>
                      <a:pt x="632268" y="662872"/>
                      <a:pt x="557573" y="655569"/>
                      <a:pt x="483873" y="640630"/>
                    </a:cubicBezTo>
                    <a:cubicBezTo>
                      <a:pt x="479226" y="639634"/>
                      <a:pt x="473582" y="640962"/>
                      <a:pt x="467938" y="634986"/>
                    </a:cubicBezTo>
                    <a:cubicBezTo>
                      <a:pt x="490845" y="619051"/>
                      <a:pt x="515743" y="614403"/>
                      <a:pt x="544294" y="616395"/>
                    </a:cubicBezTo>
                    <a:cubicBezTo>
                      <a:pt x="535994" y="608096"/>
                      <a:pt x="521055" y="603448"/>
                      <a:pt x="504788" y="606104"/>
                    </a:cubicBezTo>
                    <a:cubicBezTo>
                      <a:pt x="480222" y="610088"/>
                      <a:pt x="455323" y="613407"/>
                      <a:pt x="432417" y="625027"/>
                    </a:cubicBezTo>
                    <a:cubicBezTo>
                      <a:pt x="416482" y="632994"/>
                      <a:pt x="404530" y="645609"/>
                      <a:pt x="391583" y="657229"/>
                    </a:cubicBezTo>
                    <a:cubicBezTo>
                      <a:pt x="363365" y="682791"/>
                      <a:pt x="331495" y="698726"/>
                      <a:pt x="293317" y="702710"/>
                    </a:cubicBezTo>
                    <a:cubicBezTo>
                      <a:pt x="269083" y="705366"/>
                      <a:pt x="248500" y="715657"/>
                      <a:pt x="232565" y="734580"/>
                    </a:cubicBezTo>
                    <a:cubicBezTo>
                      <a:pt x="225261" y="743212"/>
                      <a:pt x="217626" y="751179"/>
                      <a:pt x="207998" y="757487"/>
                    </a:cubicBezTo>
                    <a:cubicBezTo>
                      <a:pt x="186088" y="772094"/>
                      <a:pt x="163513" y="778069"/>
                      <a:pt x="139942" y="760806"/>
                    </a:cubicBezTo>
                    <a:cubicBezTo>
                      <a:pt x="133967" y="756491"/>
                      <a:pt x="126331" y="753835"/>
                      <a:pt x="119692" y="750183"/>
                    </a:cubicBezTo>
                    <a:cubicBezTo>
                      <a:pt x="102429" y="741220"/>
                      <a:pt x="85166" y="740224"/>
                      <a:pt x="66907" y="748523"/>
                    </a:cubicBezTo>
                    <a:cubicBezTo>
                      <a:pt x="45328" y="758815"/>
                      <a:pt x="23750" y="762134"/>
                      <a:pt x="5159" y="741552"/>
                    </a:cubicBezTo>
                    <a:cubicBezTo>
                      <a:pt x="2835" y="739228"/>
                      <a:pt x="-1481" y="737236"/>
                      <a:pt x="511" y="732920"/>
                    </a:cubicBezTo>
                    <a:cubicBezTo>
                      <a:pt x="1839" y="729932"/>
                      <a:pt x="5823" y="730596"/>
                      <a:pt x="8810" y="730264"/>
                    </a:cubicBezTo>
                    <a:cubicBezTo>
                      <a:pt x="15782" y="728937"/>
                      <a:pt x="23086" y="728273"/>
                      <a:pt x="29725" y="725949"/>
                    </a:cubicBezTo>
                    <a:cubicBezTo>
                      <a:pt x="56947" y="715989"/>
                      <a:pt x="83506" y="715657"/>
                      <a:pt x="109400" y="729268"/>
                    </a:cubicBezTo>
                    <a:cubicBezTo>
                      <a:pt x="124671" y="737236"/>
                      <a:pt x="139278" y="734248"/>
                      <a:pt x="153554" y="727609"/>
                    </a:cubicBezTo>
                    <a:cubicBezTo>
                      <a:pt x="178120" y="716653"/>
                      <a:pt x="200363" y="701382"/>
                      <a:pt x="216298" y="679803"/>
                    </a:cubicBezTo>
                    <a:cubicBezTo>
                      <a:pt x="247836" y="636314"/>
                      <a:pt x="293317" y="611748"/>
                      <a:pt x="340126" y="590833"/>
                    </a:cubicBezTo>
                    <a:cubicBezTo>
                      <a:pt x="375316" y="574898"/>
                      <a:pt x="411834" y="560955"/>
                      <a:pt x="452335" y="565270"/>
                    </a:cubicBezTo>
                    <a:cubicBezTo>
                      <a:pt x="569856" y="577554"/>
                      <a:pt x="688041" y="568590"/>
                      <a:pt x="805894" y="570250"/>
                    </a:cubicBezTo>
                    <a:cubicBezTo>
                      <a:pt x="1008069" y="573238"/>
                      <a:pt x="1197298" y="519457"/>
                      <a:pt x="1380219" y="438454"/>
                    </a:cubicBezTo>
                    <a:cubicBezTo>
                      <a:pt x="1468525" y="399280"/>
                      <a:pt x="1554840" y="356787"/>
                      <a:pt x="1643479" y="318277"/>
                    </a:cubicBezTo>
                    <a:cubicBezTo>
                      <a:pt x="1701907" y="293047"/>
                      <a:pt x="1761663" y="270140"/>
                      <a:pt x="1824076" y="255865"/>
                    </a:cubicBezTo>
                    <a:cubicBezTo>
                      <a:pt x="1831047" y="254205"/>
                      <a:pt x="1833039" y="257857"/>
                      <a:pt x="1836691" y="261177"/>
                    </a:cubicBezTo>
                    <a:cubicBezTo>
                      <a:pt x="1844326" y="269144"/>
                      <a:pt x="1850966" y="278440"/>
                      <a:pt x="1862253" y="282092"/>
                    </a:cubicBezTo>
                    <a:cubicBezTo>
                      <a:pt x="1870221" y="284747"/>
                      <a:pt x="1872877" y="282092"/>
                      <a:pt x="1871549" y="274456"/>
                    </a:cubicBezTo>
                    <a:cubicBezTo>
                      <a:pt x="1871217" y="271468"/>
                      <a:pt x="1870221" y="268480"/>
                      <a:pt x="1868893" y="265825"/>
                    </a:cubicBezTo>
                    <a:cubicBezTo>
                      <a:pt x="1859597" y="247898"/>
                      <a:pt x="1856942" y="228975"/>
                      <a:pt x="1861921" y="209388"/>
                    </a:cubicBezTo>
                    <a:cubicBezTo>
                      <a:pt x="1865573" y="194781"/>
                      <a:pt x="1863249" y="181502"/>
                      <a:pt x="1858602" y="167559"/>
                    </a:cubicBezTo>
                    <a:cubicBezTo>
                      <a:pt x="1852626" y="149632"/>
                      <a:pt x="1847646" y="131373"/>
                      <a:pt x="1838351" y="114774"/>
                    </a:cubicBezTo>
                    <a:cubicBezTo>
                      <a:pt x="1835363" y="109462"/>
                      <a:pt x="1832375" y="104150"/>
                      <a:pt x="1827064" y="100499"/>
                    </a:cubicBezTo>
                    <a:cubicBezTo>
                      <a:pt x="1824076" y="98507"/>
                      <a:pt x="1820756" y="96847"/>
                      <a:pt x="1817104" y="99503"/>
                    </a:cubicBezTo>
                    <a:cubicBezTo>
                      <a:pt x="1814448" y="101495"/>
                      <a:pt x="1813784" y="105146"/>
                      <a:pt x="1815112" y="107802"/>
                    </a:cubicBezTo>
                    <a:cubicBezTo>
                      <a:pt x="1828059" y="136020"/>
                      <a:pt x="1822416" y="163575"/>
                      <a:pt x="1813784" y="191461"/>
                    </a:cubicBezTo>
                    <a:cubicBezTo>
                      <a:pt x="1811128" y="200425"/>
                      <a:pt x="1812456" y="209720"/>
                      <a:pt x="1814780" y="218683"/>
                    </a:cubicBezTo>
                    <a:cubicBezTo>
                      <a:pt x="1817436" y="229971"/>
                      <a:pt x="1813784" y="236278"/>
                      <a:pt x="1801501" y="237606"/>
                    </a:cubicBezTo>
                    <a:cubicBezTo>
                      <a:pt x="1782910" y="239266"/>
                      <a:pt x="1765315" y="244578"/>
                      <a:pt x="1748384" y="251881"/>
                    </a:cubicBezTo>
                    <a:cubicBezTo>
                      <a:pt x="1737097" y="256861"/>
                      <a:pt x="1727470" y="253541"/>
                      <a:pt x="1726473" y="241922"/>
                    </a:cubicBezTo>
                    <a:cubicBezTo>
                      <a:pt x="1723818" y="210384"/>
                      <a:pt x="1707883" y="185485"/>
                      <a:pt x="1689624" y="161251"/>
                    </a:cubicBezTo>
                    <a:cubicBezTo>
                      <a:pt x="1686636" y="157267"/>
                      <a:pt x="1682320" y="152288"/>
                      <a:pt x="1685640" y="147308"/>
                    </a:cubicBezTo>
                    <a:cubicBezTo>
                      <a:pt x="1688960" y="142992"/>
                      <a:pt x="1695268" y="144984"/>
                      <a:pt x="1700247" y="145648"/>
                    </a:cubicBezTo>
                    <a:cubicBezTo>
                      <a:pt x="1727137" y="149964"/>
                      <a:pt x="1754360" y="148304"/>
                      <a:pt x="1781250" y="148304"/>
                    </a:cubicBezTo>
                    <a:cubicBezTo>
                      <a:pt x="1788554" y="148636"/>
                      <a:pt x="1796189" y="149300"/>
                      <a:pt x="1802497" y="142328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3524CB0A-9F84-4927-BC7F-F6EFD6A5B58B}"/>
                  </a:ext>
                </a:extLst>
              </p:cNvPr>
              <p:cNvSpPr/>
              <p:nvPr/>
            </p:nvSpPr>
            <p:spPr>
              <a:xfrm>
                <a:off x="2927563" y="2500399"/>
                <a:ext cx="3626048" cy="593232"/>
              </a:xfrm>
              <a:custGeom>
                <a:avLst/>
                <a:gdLst>
                  <a:gd name="connsiteX0" fmla="*/ 1499792 w 1805969"/>
                  <a:gd name="connsiteY0" fmla="*/ 176580 h 295462"/>
                  <a:gd name="connsiteX1" fmla="*/ 1347082 w 1805969"/>
                  <a:gd name="connsiteY1" fmla="*/ 156661 h 295462"/>
                  <a:gd name="connsiteX2" fmla="*/ 1204662 w 1805969"/>
                  <a:gd name="connsiteY2" fmla="*/ 128775 h 295462"/>
                  <a:gd name="connsiteX3" fmla="*/ 1003483 w 1805969"/>
                  <a:gd name="connsiteY3" fmla="*/ 127779 h 295462"/>
                  <a:gd name="connsiteX4" fmla="*/ 730263 w 1805969"/>
                  <a:gd name="connsiteY4" fmla="*/ 171600 h 295462"/>
                  <a:gd name="connsiteX5" fmla="*/ 526428 w 1805969"/>
                  <a:gd name="connsiteY5" fmla="*/ 219405 h 295462"/>
                  <a:gd name="connsiteX6" fmla="*/ 361434 w 1805969"/>
                  <a:gd name="connsiteY6" fmla="*/ 270862 h 295462"/>
                  <a:gd name="connsiteX7" fmla="*/ 266819 w 1805969"/>
                  <a:gd name="connsiteY7" fmla="*/ 294101 h 295462"/>
                  <a:gd name="connsiteX8" fmla="*/ 176521 w 1805969"/>
                  <a:gd name="connsiteY8" fmla="*/ 283810 h 295462"/>
                  <a:gd name="connsiteX9" fmla="*/ 140667 w 1805969"/>
                  <a:gd name="connsiteY9" fmla="*/ 277170 h 295462"/>
                  <a:gd name="connsiteX10" fmla="*/ 36426 w 1805969"/>
                  <a:gd name="connsiteY10" fmla="*/ 277502 h 295462"/>
                  <a:gd name="connsiteX11" fmla="*/ 15179 w 1805969"/>
                  <a:gd name="connsiteY11" fmla="*/ 275842 h 295462"/>
                  <a:gd name="connsiteX12" fmla="*/ 240 w 1805969"/>
                  <a:gd name="connsiteY12" fmla="*/ 271194 h 295462"/>
                  <a:gd name="connsiteX13" fmla="*/ 11527 w 1805969"/>
                  <a:gd name="connsiteY13" fmla="*/ 256587 h 295462"/>
                  <a:gd name="connsiteX14" fmla="*/ 88546 w 1805969"/>
                  <a:gd name="connsiteY14" fmla="*/ 232353 h 295462"/>
                  <a:gd name="connsiteX15" fmla="*/ 186480 w 1805969"/>
                  <a:gd name="connsiteY15" fmla="*/ 241648 h 295462"/>
                  <a:gd name="connsiteX16" fmla="*/ 258852 w 1805969"/>
                  <a:gd name="connsiteY16" fmla="*/ 247956 h 295462"/>
                  <a:gd name="connsiteX17" fmla="*/ 328236 w 1805969"/>
                  <a:gd name="connsiteY17" fmla="*/ 237664 h 295462"/>
                  <a:gd name="connsiteX18" fmla="*/ 360770 w 1805969"/>
                  <a:gd name="connsiteY18" fmla="*/ 230361 h 295462"/>
                  <a:gd name="connsiteX19" fmla="*/ 476963 w 1805969"/>
                  <a:gd name="connsiteY19" fmla="*/ 182888 h 295462"/>
                  <a:gd name="connsiteX20" fmla="*/ 762465 w 1805969"/>
                  <a:gd name="connsiteY20" fmla="*/ 60055 h 295462"/>
                  <a:gd name="connsiteX21" fmla="*/ 937751 w 1805969"/>
                  <a:gd name="connsiteY21" fmla="*/ 8266 h 295462"/>
                  <a:gd name="connsiteX22" fmla="*/ 1050292 w 1805969"/>
                  <a:gd name="connsiteY22" fmla="*/ 1959 h 295462"/>
                  <a:gd name="connsiteX23" fmla="*/ 1181756 w 1805969"/>
                  <a:gd name="connsiteY23" fmla="*/ 5278 h 295462"/>
                  <a:gd name="connsiteX24" fmla="*/ 1280022 w 1805969"/>
                  <a:gd name="connsiteY24" fmla="*/ 17894 h 295462"/>
                  <a:gd name="connsiteX25" fmla="*/ 1426425 w 1805969"/>
                  <a:gd name="connsiteY25" fmla="*/ 41132 h 295462"/>
                  <a:gd name="connsiteX26" fmla="*/ 1669434 w 1805969"/>
                  <a:gd name="connsiteY26" fmla="*/ 96241 h 295462"/>
                  <a:gd name="connsiteX27" fmla="*/ 1751765 w 1805969"/>
                  <a:gd name="connsiteY27" fmla="*/ 124791 h 295462"/>
                  <a:gd name="connsiteX28" fmla="*/ 1805214 w 1805969"/>
                  <a:gd name="connsiteY28" fmla="*/ 171600 h 295462"/>
                  <a:gd name="connsiteX29" fmla="*/ 1800234 w 1805969"/>
                  <a:gd name="connsiteY29" fmla="*/ 182224 h 295462"/>
                  <a:gd name="connsiteX30" fmla="*/ 1755749 w 1805969"/>
                  <a:gd name="connsiteY30" fmla="*/ 192515 h 295462"/>
                  <a:gd name="connsiteX31" fmla="*/ 1626608 w 1805969"/>
                  <a:gd name="connsiteY31" fmla="*/ 184880 h 295462"/>
                  <a:gd name="connsiteX32" fmla="*/ 1498132 w 1805969"/>
                  <a:gd name="connsiteY32" fmla="*/ 165625 h 295462"/>
                  <a:gd name="connsiteX33" fmla="*/ 1172128 w 1805969"/>
                  <a:gd name="connsiteY33" fmla="*/ 93917 h 295462"/>
                  <a:gd name="connsiteX34" fmla="*/ 1117352 w 1805969"/>
                  <a:gd name="connsiteY34" fmla="*/ 88273 h 295462"/>
                  <a:gd name="connsiteX35" fmla="*/ 769437 w 1805969"/>
                  <a:gd name="connsiteY35" fmla="*/ 122467 h 295462"/>
                  <a:gd name="connsiteX36" fmla="*/ 681794 w 1805969"/>
                  <a:gd name="connsiteY36" fmla="*/ 154005 h 295462"/>
                  <a:gd name="connsiteX37" fmla="*/ 714992 w 1805969"/>
                  <a:gd name="connsiteY37" fmla="*/ 149690 h 295462"/>
                  <a:gd name="connsiteX38" fmla="*/ 776740 w 1805969"/>
                  <a:gd name="connsiteY38" fmla="*/ 133091 h 295462"/>
                  <a:gd name="connsiteX39" fmla="*/ 1023401 w 1805969"/>
                  <a:gd name="connsiteY39" fmla="*/ 97901 h 295462"/>
                  <a:gd name="connsiteX40" fmla="*/ 1275042 w 1805969"/>
                  <a:gd name="connsiteY40" fmla="*/ 126119 h 295462"/>
                  <a:gd name="connsiteX41" fmla="*/ 1491493 w 1805969"/>
                  <a:gd name="connsiteY41" fmla="*/ 175252 h 295462"/>
                  <a:gd name="connsiteX42" fmla="*/ 1499792 w 1805969"/>
                  <a:gd name="connsiteY42" fmla="*/ 176580 h 295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805969" h="295462">
                    <a:moveTo>
                      <a:pt x="1499792" y="176580"/>
                    </a:moveTo>
                    <a:cubicBezTo>
                      <a:pt x="1448335" y="174588"/>
                      <a:pt x="1397874" y="164297"/>
                      <a:pt x="1347082" y="156661"/>
                    </a:cubicBezTo>
                    <a:cubicBezTo>
                      <a:pt x="1299276" y="149358"/>
                      <a:pt x="1252135" y="137074"/>
                      <a:pt x="1204662" y="128775"/>
                    </a:cubicBezTo>
                    <a:cubicBezTo>
                      <a:pt x="1138266" y="117488"/>
                      <a:pt x="1070874" y="118816"/>
                      <a:pt x="1003483" y="127779"/>
                    </a:cubicBezTo>
                    <a:cubicBezTo>
                      <a:pt x="911856" y="140062"/>
                      <a:pt x="820562" y="153341"/>
                      <a:pt x="730263" y="171600"/>
                    </a:cubicBezTo>
                    <a:cubicBezTo>
                      <a:pt x="661875" y="185544"/>
                      <a:pt x="593488" y="198491"/>
                      <a:pt x="526428" y="219405"/>
                    </a:cubicBezTo>
                    <a:cubicBezTo>
                      <a:pt x="471651" y="236336"/>
                      <a:pt x="416874" y="254927"/>
                      <a:pt x="361434" y="270862"/>
                    </a:cubicBezTo>
                    <a:cubicBezTo>
                      <a:pt x="330228" y="280158"/>
                      <a:pt x="299353" y="290449"/>
                      <a:pt x="266819" y="294101"/>
                    </a:cubicBezTo>
                    <a:cubicBezTo>
                      <a:pt x="235945" y="297753"/>
                      <a:pt x="205735" y="296757"/>
                      <a:pt x="176521" y="283810"/>
                    </a:cubicBezTo>
                    <a:cubicBezTo>
                      <a:pt x="165234" y="278830"/>
                      <a:pt x="153282" y="276838"/>
                      <a:pt x="140667" y="277170"/>
                    </a:cubicBezTo>
                    <a:cubicBezTo>
                      <a:pt x="105809" y="277502"/>
                      <a:pt x="71283" y="277502"/>
                      <a:pt x="36426" y="277502"/>
                    </a:cubicBezTo>
                    <a:cubicBezTo>
                      <a:pt x="29454" y="277502"/>
                      <a:pt x="22150" y="277170"/>
                      <a:pt x="15179" y="275842"/>
                    </a:cubicBezTo>
                    <a:cubicBezTo>
                      <a:pt x="9867" y="274846"/>
                      <a:pt x="1568" y="276838"/>
                      <a:pt x="240" y="271194"/>
                    </a:cubicBezTo>
                    <a:cubicBezTo>
                      <a:pt x="-1420" y="264223"/>
                      <a:pt x="5883" y="259575"/>
                      <a:pt x="11527" y="256587"/>
                    </a:cubicBezTo>
                    <a:cubicBezTo>
                      <a:pt x="35430" y="243308"/>
                      <a:pt x="61988" y="237000"/>
                      <a:pt x="88546" y="232353"/>
                    </a:cubicBezTo>
                    <a:cubicBezTo>
                      <a:pt x="121744" y="226377"/>
                      <a:pt x="154278" y="230693"/>
                      <a:pt x="186480" y="241648"/>
                    </a:cubicBezTo>
                    <a:cubicBezTo>
                      <a:pt x="209387" y="249284"/>
                      <a:pt x="233622" y="252271"/>
                      <a:pt x="258852" y="247956"/>
                    </a:cubicBezTo>
                    <a:cubicBezTo>
                      <a:pt x="281759" y="243972"/>
                      <a:pt x="304665" y="238660"/>
                      <a:pt x="328236" y="237664"/>
                    </a:cubicBezTo>
                    <a:cubicBezTo>
                      <a:pt x="339191" y="237000"/>
                      <a:pt x="350810" y="234344"/>
                      <a:pt x="360770" y="230361"/>
                    </a:cubicBezTo>
                    <a:cubicBezTo>
                      <a:pt x="399279" y="214426"/>
                      <a:pt x="438785" y="200483"/>
                      <a:pt x="476963" y="182888"/>
                    </a:cubicBezTo>
                    <a:cubicBezTo>
                      <a:pt x="570913" y="139398"/>
                      <a:pt x="667519" y="101553"/>
                      <a:pt x="762465" y="60055"/>
                    </a:cubicBezTo>
                    <a:cubicBezTo>
                      <a:pt x="818902" y="35489"/>
                      <a:pt x="876666" y="16234"/>
                      <a:pt x="937751" y="8266"/>
                    </a:cubicBezTo>
                    <a:cubicBezTo>
                      <a:pt x="974932" y="3287"/>
                      <a:pt x="1012114" y="-3353"/>
                      <a:pt x="1050292" y="1959"/>
                    </a:cubicBezTo>
                    <a:cubicBezTo>
                      <a:pt x="1093781" y="7934"/>
                      <a:pt x="1137934" y="5278"/>
                      <a:pt x="1181756" y="5278"/>
                    </a:cubicBezTo>
                    <a:cubicBezTo>
                      <a:pt x="1215286" y="5278"/>
                      <a:pt x="1247820" y="9262"/>
                      <a:pt x="1280022" y="17894"/>
                    </a:cubicBezTo>
                    <a:cubicBezTo>
                      <a:pt x="1327827" y="30841"/>
                      <a:pt x="1377292" y="34825"/>
                      <a:pt x="1426425" y="41132"/>
                    </a:cubicBezTo>
                    <a:cubicBezTo>
                      <a:pt x="1509088" y="51756"/>
                      <a:pt x="1589427" y="73666"/>
                      <a:pt x="1669434" y="96241"/>
                    </a:cubicBezTo>
                    <a:cubicBezTo>
                      <a:pt x="1697320" y="104208"/>
                      <a:pt x="1724874" y="113504"/>
                      <a:pt x="1751765" y="124791"/>
                    </a:cubicBezTo>
                    <a:cubicBezTo>
                      <a:pt x="1775003" y="134419"/>
                      <a:pt x="1790275" y="152678"/>
                      <a:pt x="1805214" y="171600"/>
                    </a:cubicBezTo>
                    <a:cubicBezTo>
                      <a:pt x="1810857" y="178572"/>
                      <a:pt x="1805214" y="180564"/>
                      <a:pt x="1800234" y="182224"/>
                    </a:cubicBezTo>
                    <a:cubicBezTo>
                      <a:pt x="1785959" y="187535"/>
                      <a:pt x="1771020" y="191519"/>
                      <a:pt x="1755749" y="192515"/>
                    </a:cubicBezTo>
                    <a:cubicBezTo>
                      <a:pt x="1712259" y="195835"/>
                      <a:pt x="1669766" y="195503"/>
                      <a:pt x="1626608" y="184880"/>
                    </a:cubicBezTo>
                    <a:cubicBezTo>
                      <a:pt x="1584779" y="174588"/>
                      <a:pt x="1540626" y="174588"/>
                      <a:pt x="1498132" y="165625"/>
                    </a:cubicBezTo>
                    <a:cubicBezTo>
                      <a:pt x="1389243" y="143050"/>
                      <a:pt x="1280686" y="117820"/>
                      <a:pt x="1172128" y="93917"/>
                    </a:cubicBezTo>
                    <a:cubicBezTo>
                      <a:pt x="1154201" y="89933"/>
                      <a:pt x="1135942" y="88937"/>
                      <a:pt x="1117352" y="88273"/>
                    </a:cubicBezTo>
                    <a:cubicBezTo>
                      <a:pt x="999831" y="84290"/>
                      <a:pt x="883970" y="97901"/>
                      <a:pt x="769437" y="122467"/>
                    </a:cubicBezTo>
                    <a:cubicBezTo>
                      <a:pt x="738895" y="129107"/>
                      <a:pt x="709680" y="139398"/>
                      <a:pt x="681794" y="154005"/>
                    </a:cubicBezTo>
                    <a:cubicBezTo>
                      <a:pt x="693081" y="154337"/>
                      <a:pt x="704701" y="154337"/>
                      <a:pt x="714992" y="149690"/>
                    </a:cubicBezTo>
                    <a:cubicBezTo>
                      <a:pt x="734579" y="140394"/>
                      <a:pt x="755494" y="136410"/>
                      <a:pt x="776740" y="133091"/>
                    </a:cubicBezTo>
                    <a:cubicBezTo>
                      <a:pt x="858739" y="119811"/>
                      <a:pt x="940406" y="102881"/>
                      <a:pt x="1023401" y="97901"/>
                    </a:cubicBezTo>
                    <a:cubicBezTo>
                      <a:pt x="1109052" y="92921"/>
                      <a:pt x="1192379" y="108524"/>
                      <a:pt x="1275042" y="126119"/>
                    </a:cubicBezTo>
                    <a:cubicBezTo>
                      <a:pt x="1347413" y="141722"/>
                      <a:pt x="1419453" y="158985"/>
                      <a:pt x="1491493" y="175252"/>
                    </a:cubicBezTo>
                    <a:cubicBezTo>
                      <a:pt x="1495144" y="174588"/>
                      <a:pt x="1497468" y="175584"/>
                      <a:pt x="1499792" y="176580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49D9A251-15D2-4072-9234-015890524854}"/>
                  </a:ext>
                </a:extLst>
              </p:cNvPr>
              <p:cNvSpPr/>
              <p:nvPr/>
            </p:nvSpPr>
            <p:spPr>
              <a:xfrm>
                <a:off x="6921121" y="2650830"/>
                <a:ext cx="346607" cy="306615"/>
              </a:xfrm>
              <a:custGeom>
                <a:avLst/>
                <a:gdLst>
                  <a:gd name="connsiteX0" fmla="*/ 118637 w 172629"/>
                  <a:gd name="connsiteY0" fmla="*/ 22978 h 152710"/>
                  <a:gd name="connsiteX1" fmla="*/ 164118 w 172629"/>
                  <a:gd name="connsiteY1" fmla="*/ 92030 h 152710"/>
                  <a:gd name="connsiteX2" fmla="*/ 128264 w 172629"/>
                  <a:gd name="connsiteY2" fmla="*/ 146806 h 152710"/>
                  <a:gd name="connsiteX3" fmla="*/ 87431 w 172629"/>
                  <a:gd name="connsiteY3" fmla="*/ 151786 h 152710"/>
                  <a:gd name="connsiteX4" fmla="*/ 63528 w 172629"/>
                  <a:gd name="connsiteY4" fmla="*/ 139835 h 152710"/>
                  <a:gd name="connsiteX5" fmla="*/ 38298 w 172629"/>
                  <a:gd name="connsiteY5" fmla="*/ 99997 h 152710"/>
                  <a:gd name="connsiteX6" fmla="*/ 452 w 172629"/>
                  <a:gd name="connsiteY6" fmla="*/ 21318 h 152710"/>
                  <a:gd name="connsiteX7" fmla="*/ 7756 w 172629"/>
                  <a:gd name="connsiteY7" fmla="*/ 11691 h 152710"/>
                  <a:gd name="connsiteX8" fmla="*/ 86103 w 172629"/>
                  <a:gd name="connsiteY8" fmla="*/ 71 h 152710"/>
                  <a:gd name="connsiteX9" fmla="*/ 103034 w 172629"/>
                  <a:gd name="connsiteY9" fmla="*/ 17002 h 152710"/>
                  <a:gd name="connsiteX10" fmla="*/ 133576 w 172629"/>
                  <a:gd name="connsiteY10" fmla="*/ 86718 h 152710"/>
                  <a:gd name="connsiteX11" fmla="*/ 153163 w 172629"/>
                  <a:gd name="connsiteY11" fmla="*/ 101657 h 152710"/>
                  <a:gd name="connsiteX12" fmla="*/ 143535 w 172629"/>
                  <a:gd name="connsiteY12" fmla="*/ 80742 h 152710"/>
                  <a:gd name="connsiteX13" fmla="*/ 119633 w 172629"/>
                  <a:gd name="connsiteY13" fmla="*/ 41901 h 152710"/>
                  <a:gd name="connsiteX14" fmla="*/ 118637 w 172629"/>
                  <a:gd name="connsiteY14" fmla="*/ 22978 h 15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2629" h="152710">
                    <a:moveTo>
                      <a:pt x="118637" y="22978"/>
                    </a:moveTo>
                    <a:cubicBezTo>
                      <a:pt x="134904" y="46880"/>
                      <a:pt x="153827" y="66799"/>
                      <a:pt x="164118" y="92030"/>
                    </a:cubicBezTo>
                    <a:cubicBezTo>
                      <a:pt x="182377" y="136847"/>
                      <a:pt x="176733" y="145478"/>
                      <a:pt x="128264" y="146806"/>
                    </a:cubicBezTo>
                    <a:cubicBezTo>
                      <a:pt x="114321" y="147138"/>
                      <a:pt x="100710" y="147802"/>
                      <a:pt x="87431" y="151786"/>
                    </a:cubicBezTo>
                    <a:cubicBezTo>
                      <a:pt x="75812" y="155438"/>
                      <a:pt x="67180" y="151786"/>
                      <a:pt x="63528" y="139835"/>
                    </a:cubicBezTo>
                    <a:cubicBezTo>
                      <a:pt x="58549" y="124564"/>
                      <a:pt x="49585" y="111284"/>
                      <a:pt x="38298" y="99997"/>
                    </a:cubicBezTo>
                    <a:cubicBezTo>
                      <a:pt x="16055" y="78087"/>
                      <a:pt x="10412" y="48872"/>
                      <a:pt x="452" y="21318"/>
                    </a:cubicBezTo>
                    <a:cubicBezTo>
                      <a:pt x="-1540" y="15342"/>
                      <a:pt x="3440" y="13019"/>
                      <a:pt x="7756" y="11691"/>
                    </a:cubicBezTo>
                    <a:cubicBezTo>
                      <a:pt x="32986" y="3391"/>
                      <a:pt x="59213" y="-593"/>
                      <a:pt x="86103" y="71"/>
                    </a:cubicBezTo>
                    <a:cubicBezTo>
                      <a:pt x="96394" y="403"/>
                      <a:pt x="100710" y="8039"/>
                      <a:pt x="103034" y="17002"/>
                    </a:cubicBezTo>
                    <a:cubicBezTo>
                      <a:pt x="109673" y="41901"/>
                      <a:pt x="119301" y="65471"/>
                      <a:pt x="133576" y="86718"/>
                    </a:cubicBezTo>
                    <a:cubicBezTo>
                      <a:pt x="138556" y="94022"/>
                      <a:pt x="145859" y="106969"/>
                      <a:pt x="153163" y="101657"/>
                    </a:cubicBezTo>
                    <a:cubicBezTo>
                      <a:pt x="160467" y="96345"/>
                      <a:pt x="148183" y="87382"/>
                      <a:pt x="143535" y="80742"/>
                    </a:cubicBezTo>
                    <a:cubicBezTo>
                      <a:pt x="134572" y="68127"/>
                      <a:pt x="124945" y="56176"/>
                      <a:pt x="119633" y="41901"/>
                    </a:cubicBezTo>
                    <a:cubicBezTo>
                      <a:pt x="117641" y="36921"/>
                      <a:pt x="113657" y="31941"/>
                      <a:pt x="118637" y="22978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859F9E4B-7745-47B4-9727-8AFBA81F3777}"/>
                  </a:ext>
                </a:extLst>
              </p:cNvPr>
              <p:cNvSpPr/>
              <p:nvPr/>
            </p:nvSpPr>
            <p:spPr>
              <a:xfrm>
                <a:off x="3194666" y="3573807"/>
                <a:ext cx="626560" cy="153306"/>
              </a:xfrm>
              <a:custGeom>
                <a:avLst/>
                <a:gdLst>
                  <a:gd name="connsiteX0" fmla="*/ 0 w 312060"/>
                  <a:gd name="connsiteY0" fmla="*/ 38680 h 76355"/>
                  <a:gd name="connsiteX1" fmla="*/ 18259 w 312060"/>
                  <a:gd name="connsiteY1" fmla="*/ 36024 h 76355"/>
                  <a:gd name="connsiteX2" fmla="*/ 104906 w 312060"/>
                  <a:gd name="connsiteY2" fmla="*/ 35028 h 76355"/>
                  <a:gd name="connsiteX3" fmla="*/ 139431 w 312060"/>
                  <a:gd name="connsiteY3" fmla="*/ 40672 h 76355"/>
                  <a:gd name="connsiteX4" fmla="*/ 201180 w 312060"/>
                  <a:gd name="connsiteY4" fmla="*/ 24073 h 76355"/>
                  <a:gd name="connsiteX5" fmla="*/ 269236 w 312060"/>
                  <a:gd name="connsiteY5" fmla="*/ 1830 h 76355"/>
                  <a:gd name="connsiteX6" fmla="*/ 314385 w 312060"/>
                  <a:gd name="connsiteY6" fmla="*/ 2494 h 76355"/>
                  <a:gd name="connsiteX7" fmla="*/ 311397 w 312060"/>
                  <a:gd name="connsiteY7" fmla="*/ 8802 h 76355"/>
                  <a:gd name="connsiteX8" fmla="*/ 188233 w 312060"/>
                  <a:gd name="connsiteY8" fmla="*/ 69886 h 76355"/>
                  <a:gd name="connsiteX9" fmla="*/ 108557 w 312060"/>
                  <a:gd name="connsiteY9" fmla="*/ 73870 h 76355"/>
                  <a:gd name="connsiteX10" fmla="*/ 49465 w 312060"/>
                  <a:gd name="connsiteY10" fmla="*/ 54283 h 76355"/>
                  <a:gd name="connsiteX11" fmla="*/ 0 w 312060"/>
                  <a:gd name="connsiteY11" fmla="*/ 38680 h 76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2060" h="76355">
                    <a:moveTo>
                      <a:pt x="0" y="38680"/>
                    </a:moveTo>
                    <a:cubicBezTo>
                      <a:pt x="7304" y="35028"/>
                      <a:pt x="12947" y="36024"/>
                      <a:pt x="18259" y="36024"/>
                    </a:cubicBezTo>
                    <a:cubicBezTo>
                      <a:pt x="47141" y="36688"/>
                      <a:pt x="76023" y="42332"/>
                      <a:pt x="104906" y="35028"/>
                    </a:cubicBezTo>
                    <a:cubicBezTo>
                      <a:pt x="116193" y="32040"/>
                      <a:pt x="127812" y="38016"/>
                      <a:pt x="139431" y="40672"/>
                    </a:cubicBezTo>
                    <a:cubicBezTo>
                      <a:pt x="163002" y="45652"/>
                      <a:pt x="182921" y="41668"/>
                      <a:pt x="201180" y="24073"/>
                    </a:cubicBezTo>
                    <a:cubicBezTo>
                      <a:pt x="219439" y="6146"/>
                      <a:pt x="241349" y="-4477"/>
                      <a:pt x="269236" y="1830"/>
                    </a:cubicBezTo>
                    <a:cubicBezTo>
                      <a:pt x="283179" y="4818"/>
                      <a:pt x="298450" y="2494"/>
                      <a:pt x="314385" y="2494"/>
                    </a:cubicBezTo>
                    <a:cubicBezTo>
                      <a:pt x="312725" y="6146"/>
                      <a:pt x="312393" y="8138"/>
                      <a:pt x="311397" y="8802"/>
                    </a:cubicBezTo>
                    <a:cubicBezTo>
                      <a:pt x="270563" y="29385"/>
                      <a:pt x="229730" y="50631"/>
                      <a:pt x="188233" y="69886"/>
                    </a:cubicBezTo>
                    <a:cubicBezTo>
                      <a:pt x="162670" y="81505"/>
                      <a:pt x="135116" y="77190"/>
                      <a:pt x="108557" y="73870"/>
                    </a:cubicBezTo>
                    <a:cubicBezTo>
                      <a:pt x="87643" y="71214"/>
                      <a:pt x="68388" y="63246"/>
                      <a:pt x="49465" y="54283"/>
                    </a:cubicBezTo>
                    <a:cubicBezTo>
                      <a:pt x="34526" y="46647"/>
                      <a:pt x="18591" y="41668"/>
                      <a:pt x="0" y="38680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DCD40DC8-43E8-4DDC-9659-C1F555B218AE}"/>
                  </a:ext>
                </a:extLst>
              </p:cNvPr>
              <p:cNvSpPr/>
              <p:nvPr/>
            </p:nvSpPr>
            <p:spPr>
              <a:xfrm>
                <a:off x="3337976" y="3509746"/>
                <a:ext cx="299949" cy="126645"/>
              </a:xfrm>
              <a:custGeom>
                <a:avLst/>
                <a:gdLst>
                  <a:gd name="connsiteX0" fmla="*/ 0 w 149390"/>
                  <a:gd name="connsiteY0" fmla="*/ 55646 h 63076"/>
                  <a:gd name="connsiteX1" fmla="*/ 29546 w 149390"/>
                  <a:gd name="connsiteY1" fmla="*/ 41039 h 63076"/>
                  <a:gd name="connsiteX2" fmla="*/ 59092 w 149390"/>
                  <a:gd name="connsiteY2" fmla="*/ 19792 h 63076"/>
                  <a:gd name="connsiteX3" fmla="*/ 105238 w 149390"/>
                  <a:gd name="connsiteY3" fmla="*/ 5849 h 63076"/>
                  <a:gd name="connsiteX4" fmla="*/ 143415 w 149390"/>
                  <a:gd name="connsiteY4" fmla="*/ 16473 h 63076"/>
                  <a:gd name="connsiteX5" fmla="*/ 151715 w 149390"/>
                  <a:gd name="connsiteY5" fmla="*/ 22448 h 63076"/>
                  <a:gd name="connsiteX6" fmla="*/ 145075 w 149390"/>
                  <a:gd name="connsiteY6" fmla="*/ 29752 h 63076"/>
                  <a:gd name="connsiteX7" fmla="*/ 113205 w 149390"/>
                  <a:gd name="connsiteY7" fmla="*/ 52990 h 63076"/>
                  <a:gd name="connsiteX8" fmla="*/ 69384 w 149390"/>
                  <a:gd name="connsiteY8" fmla="*/ 63282 h 63076"/>
                  <a:gd name="connsiteX9" fmla="*/ 1328 w 149390"/>
                  <a:gd name="connsiteY9" fmla="*/ 57638 h 63076"/>
                  <a:gd name="connsiteX10" fmla="*/ 0 w 149390"/>
                  <a:gd name="connsiteY10" fmla="*/ 55646 h 63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9390" h="63076">
                    <a:moveTo>
                      <a:pt x="0" y="55646"/>
                    </a:moveTo>
                    <a:cubicBezTo>
                      <a:pt x="7636" y="46019"/>
                      <a:pt x="18259" y="43031"/>
                      <a:pt x="29546" y="41039"/>
                    </a:cubicBezTo>
                    <a:cubicBezTo>
                      <a:pt x="42825" y="38715"/>
                      <a:pt x="52785" y="32408"/>
                      <a:pt x="59092" y="19792"/>
                    </a:cubicBezTo>
                    <a:cubicBezTo>
                      <a:pt x="69716" y="-790"/>
                      <a:pt x="84655" y="-5106"/>
                      <a:pt x="105238" y="5849"/>
                    </a:cubicBezTo>
                    <a:cubicBezTo>
                      <a:pt x="117189" y="12157"/>
                      <a:pt x="131132" y="11825"/>
                      <a:pt x="143415" y="16473"/>
                    </a:cubicBezTo>
                    <a:cubicBezTo>
                      <a:pt x="146735" y="17801"/>
                      <a:pt x="151051" y="18133"/>
                      <a:pt x="151715" y="22448"/>
                    </a:cubicBezTo>
                    <a:cubicBezTo>
                      <a:pt x="152379" y="27096"/>
                      <a:pt x="148063" y="28424"/>
                      <a:pt x="145075" y="29752"/>
                    </a:cubicBezTo>
                    <a:cubicBezTo>
                      <a:pt x="132460" y="35064"/>
                      <a:pt x="122833" y="44027"/>
                      <a:pt x="113205" y="52990"/>
                    </a:cubicBezTo>
                    <a:cubicBezTo>
                      <a:pt x="100922" y="64610"/>
                      <a:pt x="85651" y="69257"/>
                      <a:pt x="69384" y="63282"/>
                    </a:cubicBezTo>
                    <a:cubicBezTo>
                      <a:pt x="47141" y="54982"/>
                      <a:pt x="24235" y="55978"/>
                      <a:pt x="1328" y="57638"/>
                    </a:cubicBezTo>
                    <a:cubicBezTo>
                      <a:pt x="996" y="56642"/>
                      <a:pt x="664" y="56310"/>
                      <a:pt x="0" y="55646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E46346D4-CBE7-4D40-8053-3F04B78C33D6}"/>
                  </a:ext>
                </a:extLst>
              </p:cNvPr>
              <p:cNvSpPr/>
              <p:nvPr/>
            </p:nvSpPr>
            <p:spPr>
              <a:xfrm>
                <a:off x="3174668" y="3474828"/>
                <a:ext cx="273287" cy="106649"/>
              </a:xfrm>
              <a:custGeom>
                <a:avLst/>
                <a:gdLst>
                  <a:gd name="connsiteX0" fmla="*/ 0 w 136111"/>
                  <a:gd name="connsiteY0" fmla="*/ 54447 h 53116"/>
                  <a:gd name="connsiteX1" fmla="*/ 36186 w 136111"/>
                  <a:gd name="connsiteY1" fmla="*/ 35192 h 53116"/>
                  <a:gd name="connsiteX2" fmla="*/ 81667 w 136111"/>
                  <a:gd name="connsiteY2" fmla="*/ 8302 h 53116"/>
                  <a:gd name="connsiteX3" fmla="*/ 132460 w 136111"/>
                  <a:gd name="connsiteY3" fmla="*/ 5646 h 53116"/>
                  <a:gd name="connsiteX4" fmla="*/ 134120 w 136111"/>
                  <a:gd name="connsiteY4" fmla="*/ 16601 h 53116"/>
                  <a:gd name="connsiteX5" fmla="*/ 49133 w 136111"/>
                  <a:gd name="connsiteY5" fmla="*/ 54447 h 53116"/>
                  <a:gd name="connsiteX6" fmla="*/ 0 w 136111"/>
                  <a:gd name="connsiteY6" fmla="*/ 54447 h 5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6111" h="53116">
                    <a:moveTo>
                      <a:pt x="0" y="54447"/>
                    </a:moveTo>
                    <a:cubicBezTo>
                      <a:pt x="11287" y="49467"/>
                      <a:pt x="21579" y="39840"/>
                      <a:pt x="36186" y="35192"/>
                    </a:cubicBezTo>
                    <a:cubicBezTo>
                      <a:pt x="52453" y="29880"/>
                      <a:pt x="67392" y="18593"/>
                      <a:pt x="81667" y="8302"/>
                    </a:cubicBezTo>
                    <a:cubicBezTo>
                      <a:pt x="98598" y="-3982"/>
                      <a:pt x="115197" y="-662"/>
                      <a:pt x="132460" y="5646"/>
                    </a:cubicBezTo>
                    <a:cubicBezTo>
                      <a:pt x="139763" y="8302"/>
                      <a:pt x="139431" y="13281"/>
                      <a:pt x="134120" y="16601"/>
                    </a:cubicBezTo>
                    <a:cubicBezTo>
                      <a:pt x="107561" y="32868"/>
                      <a:pt x="83327" y="54779"/>
                      <a:pt x="49133" y="54447"/>
                    </a:cubicBezTo>
                    <a:cubicBezTo>
                      <a:pt x="32202" y="54115"/>
                      <a:pt x="15603" y="54447"/>
                      <a:pt x="0" y="54447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0F9F12A5-5B07-4539-B73A-0DF9C6F4DD08}"/>
                  </a:ext>
                </a:extLst>
              </p:cNvPr>
              <p:cNvSpPr/>
              <p:nvPr/>
            </p:nvSpPr>
            <p:spPr>
              <a:xfrm>
                <a:off x="3337464" y="3621473"/>
                <a:ext cx="6666" cy="6666"/>
              </a:xfrm>
              <a:custGeom>
                <a:avLst/>
                <a:gdLst>
                  <a:gd name="connsiteX0" fmla="*/ 1914 w 0"/>
                  <a:gd name="connsiteY0" fmla="*/ 1660 h 0"/>
                  <a:gd name="connsiteX1" fmla="*/ 254 w 0"/>
                  <a:gd name="connsiteY1" fmla="*/ 0 h 0"/>
                  <a:gd name="connsiteX2" fmla="*/ 1914 w 0"/>
                  <a:gd name="connsiteY2" fmla="*/ 166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1914" y="1660"/>
                    </a:moveTo>
                    <a:cubicBezTo>
                      <a:pt x="254" y="2324"/>
                      <a:pt x="-410" y="1992"/>
                      <a:pt x="254" y="0"/>
                    </a:cubicBezTo>
                    <a:cubicBezTo>
                      <a:pt x="918" y="664"/>
                      <a:pt x="1250" y="996"/>
                      <a:pt x="1914" y="1660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006C295B-D4CC-48BB-A156-F53C53E26860}"/>
                  </a:ext>
                </a:extLst>
              </p:cNvPr>
              <p:cNvSpPr/>
              <p:nvPr/>
            </p:nvSpPr>
            <p:spPr>
              <a:xfrm>
                <a:off x="7148659" y="2690300"/>
                <a:ext cx="6666" cy="6666"/>
              </a:xfrm>
              <a:custGeom>
                <a:avLst/>
                <a:gdLst>
                  <a:gd name="connsiteX0" fmla="*/ 996 w 0"/>
                  <a:gd name="connsiteY0" fmla="*/ 664 h 0"/>
                  <a:gd name="connsiteX1" fmla="*/ 0 w 0"/>
                  <a:gd name="connsiteY1" fmla="*/ 664 h 0"/>
                  <a:gd name="connsiteX2" fmla="*/ 332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996" y="664"/>
                    </a:moveTo>
                    <a:lnTo>
                      <a:pt x="0" y="664"/>
                    </a:lnTo>
                    <a:lnTo>
                      <a:pt x="332" y="0"/>
                    </a:ln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CD019B32-987E-4638-B416-04B9AFA7798B}"/>
                  </a:ext>
                </a:extLst>
              </p:cNvPr>
              <p:cNvSpPr/>
              <p:nvPr/>
            </p:nvSpPr>
            <p:spPr>
              <a:xfrm>
                <a:off x="6802253" y="2778284"/>
                <a:ext cx="46660" cy="179970"/>
              </a:xfrm>
              <a:custGeom>
                <a:avLst/>
                <a:gdLst>
                  <a:gd name="connsiteX0" fmla="*/ 23469 w 23238"/>
                  <a:gd name="connsiteY0" fmla="*/ 90631 h 89634"/>
                  <a:gd name="connsiteX1" fmla="*/ 4546 w 23238"/>
                  <a:gd name="connsiteY1" fmla="*/ 27222 h 89634"/>
                  <a:gd name="connsiteX2" fmla="*/ 11186 w 23238"/>
                  <a:gd name="connsiteY2" fmla="*/ 0 h 89634"/>
                  <a:gd name="connsiteX3" fmla="*/ 25461 w 23238"/>
                  <a:gd name="connsiteY3" fmla="*/ 88639 h 89634"/>
                  <a:gd name="connsiteX4" fmla="*/ 23469 w 23238"/>
                  <a:gd name="connsiteY4" fmla="*/ 90631 h 89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38" h="89634">
                    <a:moveTo>
                      <a:pt x="23469" y="90631"/>
                    </a:moveTo>
                    <a:cubicBezTo>
                      <a:pt x="-433" y="71376"/>
                      <a:pt x="-4749" y="56437"/>
                      <a:pt x="4546" y="27222"/>
                    </a:cubicBezTo>
                    <a:cubicBezTo>
                      <a:pt x="6870" y="19587"/>
                      <a:pt x="8198" y="11951"/>
                      <a:pt x="11186" y="0"/>
                    </a:cubicBezTo>
                    <a:cubicBezTo>
                      <a:pt x="18158" y="31870"/>
                      <a:pt x="10190" y="62412"/>
                      <a:pt x="25461" y="88639"/>
                    </a:cubicBezTo>
                    <a:cubicBezTo>
                      <a:pt x="24797" y="89303"/>
                      <a:pt x="24133" y="89967"/>
                      <a:pt x="23469" y="90631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BEEB435B-1547-4547-8941-BD27F171DD19}"/>
                </a:ext>
              </a:extLst>
            </p:cNvPr>
            <p:cNvGrpSpPr/>
            <p:nvPr/>
          </p:nvGrpSpPr>
          <p:grpSpPr>
            <a:xfrm rot="316563">
              <a:off x="4204307" y="2816671"/>
              <a:ext cx="3611377" cy="2044448"/>
              <a:chOff x="3013463" y="608349"/>
              <a:chExt cx="4123863" cy="2334574"/>
            </a:xfrm>
            <a:solidFill>
              <a:schemeClr val="accent1"/>
            </a:solidFill>
          </p:grpSpPr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F66ED85E-FDFC-456F-BB81-2590D6C4B02B}"/>
                  </a:ext>
                </a:extLst>
              </p:cNvPr>
              <p:cNvSpPr/>
              <p:nvPr/>
            </p:nvSpPr>
            <p:spPr>
              <a:xfrm>
                <a:off x="3399879" y="669977"/>
                <a:ext cx="1133141" cy="2272946"/>
              </a:xfrm>
              <a:custGeom>
                <a:avLst/>
                <a:gdLst>
                  <a:gd name="connsiteX0" fmla="*/ 169353 w 564365"/>
                  <a:gd name="connsiteY0" fmla="*/ 0 h 1132051"/>
                  <a:gd name="connsiteX1" fmla="*/ 259983 w 564365"/>
                  <a:gd name="connsiteY1" fmla="*/ 51125 h 1132051"/>
                  <a:gd name="connsiteX2" fmla="*/ 279238 w 564365"/>
                  <a:gd name="connsiteY2" fmla="*/ 75027 h 1132051"/>
                  <a:gd name="connsiteX3" fmla="*/ 297497 w 564365"/>
                  <a:gd name="connsiteY3" fmla="*/ 135116 h 1132051"/>
                  <a:gd name="connsiteX4" fmla="*/ 314096 w 564365"/>
                  <a:gd name="connsiteY4" fmla="*/ 166654 h 1132051"/>
                  <a:gd name="connsiteX5" fmla="*/ 311108 w 564365"/>
                  <a:gd name="connsiteY5" fmla="*/ 117189 h 1132051"/>
                  <a:gd name="connsiteX6" fmla="*/ 304469 w 564365"/>
                  <a:gd name="connsiteY6" fmla="*/ 79675 h 1132051"/>
                  <a:gd name="connsiteX7" fmla="*/ 314760 w 564365"/>
                  <a:gd name="connsiteY7" fmla="*/ 70048 h 1132051"/>
                  <a:gd name="connsiteX8" fmla="*/ 393771 w 564365"/>
                  <a:gd name="connsiteY8" fmla="*/ 176613 h 1132051"/>
                  <a:gd name="connsiteX9" fmla="*/ 369869 w 564365"/>
                  <a:gd name="connsiteY9" fmla="*/ 336960 h 1132051"/>
                  <a:gd name="connsiteX10" fmla="*/ 369537 w 564365"/>
                  <a:gd name="connsiteY10" fmla="*/ 351899 h 1132051"/>
                  <a:gd name="connsiteX11" fmla="*/ 375512 w 564365"/>
                  <a:gd name="connsiteY11" fmla="*/ 341607 h 1132051"/>
                  <a:gd name="connsiteX12" fmla="*/ 402071 w 564365"/>
                  <a:gd name="connsiteY12" fmla="*/ 172298 h 1132051"/>
                  <a:gd name="connsiteX13" fmla="*/ 384476 w 564365"/>
                  <a:gd name="connsiteY13" fmla="*/ 94282 h 1132051"/>
                  <a:gd name="connsiteX14" fmla="*/ 389787 w 564365"/>
                  <a:gd name="connsiteY14" fmla="*/ 77351 h 1132051"/>
                  <a:gd name="connsiteX15" fmla="*/ 459503 w 564365"/>
                  <a:gd name="connsiteY15" fmla="*/ 54113 h 1132051"/>
                  <a:gd name="connsiteX16" fmla="*/ 512288 w 564365"/>
                  <a:gd name="connsiteY16" fmla="*/ 78347 h 1132051"/>
                  <a:gd name="connsiteX17" fmla="*/ 563081 w 564365"/>
                  <a:gd name="connsiteY17" fmla="*/ 212467 h 1132051"/>
                  <a:gd name="connsiteX18" fmla="*/ 563081 w 564365"/>
                  <a:gd name="connsiteY18" fmla="*/ 240021 h 1132051"/>
                  <a:gd name="connsiteX19" fmla="*/ 552457 w 564365"/>
                  <a:gd name="connsiteY19" fmla="*/ 253965 h 1132051"/>
                  <a:gd name="connsiteX20" fmla="*/ 516604 w 564365"/>
                  <a:gd name="connsiteY20" fmla="*/ 293802 h 1132051"/>
                  <a:gd name="connsiteX21" fmla="*/ 499673 w 564365"/>
                  <a:gd name="connsiteY21" fmla="*/ 311065 h 1132051"/>
                  <a:gd name="connsiteX22" fmla="*/ 456847 w 564365"/>
                  <a:gd name="connsiteY22" fmla="*/ 350571 h 1132051"/>
                  <a:gd name="connsiteX23" fmla="*/ 446224 w 564365"/>
                  <a:gd name="connsiteY23" fmla="*/ 366838 h 1132051"/>
                  <a:gd name="connsiteX24" fmla="*/ 374184 w 564365"/>
                  <a:gd name="connsiteY24" fmla="*/ 445185 h 1132051"/>
                  <a:gd name="connsiteX25" fmla="*/ 369869 w 564365"/>
                  <a:gd name="connsiteY25" fmla="*/ 451493 h 1132051"/>
                  <a:gd name="connsiteX26" fmla="*/ 326379 w 564365"/>
                  <a:gd name="connsiteY26" fmla="*/ 492990 h 1132051"/>
                  <a:gd name="connsiteX27" fmla="*/ 311108 w 564365"/>
                  <a:gd name="connsiteY27" fmla="*/ 517557 h 1132051"/>
                  <a:gd name="connsiteX28" fmla="*/ 286210 w 564365"/>
                  <a:gd name="connsiteY28" fmla="*/ 554406 h 1132051"/>
                  <a:gd name="connsiteX29" fmla="*/ 260979 w 564365"/>
                  <a:gd name="connsiteY29" fmla="*/ 589264 h 1132051"/>
                  <a:gd name="connsiteX30" fmla="*/ 254340 w 564365"/>
                  <a:gd name="connsiteY30" fmla="*/ 600220 h 1132051"/>
                  <a:gd name="connsiteX31" fmla="*/ 212178 w 564365"/>
                  <a:gd name="connsiteY31" fmla="*/ 649021 h 1132051"/>
                  <a:gd name="connsiteX32" fmla="*/ 210518 w 564365"/>
                  <a:gd name="connsiteY32" fmla="*/ 654996 h 1132051"/>
                  <a:gd name="connsiteX33" fmla="*/ 198567 w 564365"/>
                  <a:gd name="connsiteY33" fmla="*/ 664292 h 1132051"/>
                  <a:gd name="connsiteX34" fmla="*/ 195247 w 564365"/>
                  <a:gd name="connsiteY34" fmla="*/ 651344 h 1132051"/>
                  <a:gd name="connsiteX35" fmla="*/ 263967 w 564365"/>
                  <a:gd name="connsiteY35" fmla="*/ 487014 h 1132051"/>
                  <a:gd name="connsiteX36" fmla="*/ 278242 w 564365"/>
                  <a:gd name="connsiteY36" fmla="*/ 467096 h 1132051"/>
                  <a:gd name="connsiteX37" fmla="*/ 279238 w 564365"/>
                  <a:gd name="connsiteY37" fmla="*/ 455808 h 1132051"/>
                  <a:gd name="connsiteX38" fmla="*/ 268283 w 564365"/>
                  <a:gd name="connsiteY38" fmla="*/ 457136 h 1132051"/>
                  <a:gd name="connsiteX39" fmla="*/ 241392 w 564365"/>
                  <a:gd name="connsiteY39" fmla="*/ 484027 h 1132051"/>
                  <a:gd name="connsiteX40" fmla="*/ 172673 w 564365"/>
                  <a:gd name="connsiteY40" fmla="*/ 628438 h 1132051"/>
                  <a:gd name="connsiteX41" fmla="*/ 96649 w 564365"/>
                  <a:gd name="connsiteY41" fmla="*/ 917260 h 1132051"/>
                  <a:gd name="connsiteX42" fmla="*/ 39217 w 564365"/>
                  <a:gd name="connsiteY42" fmla="*/ 1119104 h 1132051"/>
                  <a:gd name="connsiteX43" fmla="*/ 3031 w 564365"/>
                  <a:gd name="connsiteY43" fmla="*/ 1132715 h 1132051"/>
                  <a:gd name="connsiteX44" fmla="*/ 1703 w 564365"/>
                  <a:gd name="connsiteY44" fmla="*/ 1123752 h 1132051"/>
                  <a:gd name="connsiteX45" fmla="*/ 39881 w 564365"/>
                  <a:gd name="connsiteY45" fmla="*/ 922240 h 1132051"/>
                  <a:gd name="connsiteX46" fmla="*/ 65111 w 564365"/>
                  <a:gd name="connsiteY46" fmla="*/ 568017 h 1132051"/>
                  <a:gd name="connsiteX47" fmla="*/ 109596 w 564365"/>
                  <a:gd name="connsiteY47" fmla="*/ 418627 h 1132051"/>
                  <a:gd name="connsiteX48" fmla="*/ 162049 w 564365"/>
                  <a:gd name="connsiteY48" fmla="*/ 308077 h 1132051"/>
                  <a:gd name="connsiteX49" fmla="*/ 188608 w 564365"/>
                  <a:gd name="connsiteY49" fmla="*/ 45481 h 1132051"/>
                  <a:gd name="connsiteX50" fmla="*/ 167693 w 564365"/>
                  <a:gd name="connsiteY50" fmla="*/ 1328 h 1132051"/>
                  <a:gd name="connsiteX51" fmla="*/ 169353 w 564365"/>
                  <a:gd name="connsiteY51" fmla="*/ 0 h 113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564365" h="1132051">
                    <a:moveTo>
                      <a:pt x="169353" y="0"/>
                    </a:moveTo>
                    <a:cubicBezTo>
                      <a:pt x="199563" y="17263"/>
                      <a:pt x="229441" y="34858"/>
                      <a:pt x="259983" y="51125"/>
                    </a:cubicBezTo>
                    <a:cubicBezTo>
                      <a:pt x="270275" y="56769"/>
                      <a:pt x="276250" y="63740"/>
                      <a:pt x="279238" y="75027"/>
                    </a:cubicBezTo>
                    <a:cubicBezTo>
                      <a:pt x="284882" y="95278"/>
                      <a:pt x="291189" y="115197"/>
                      <a:pt x="297497" y="135116"/>
                    </a:cubicBezTo>
                    <a:cubicBezTo>
                      <a:pt x="300817" y="145739"/>
                      <a:pt x="304469" y="156362"/>
                      <a:pt x="314096" y="166654"/>
                    </a:cubicBezTo>
                    <a:cubicBezTo>
                      <a:pt x="317748" y="148395"/>
                      <a:pt x="312768" y="132792"/>
                      <a:pt x="311108" y="117189"/>
                    </a:cubicBezTo>
                    <a:cubicBezTo>
                      <a:pt x="309780" y="104574"/>
                      <a:pt x="306460" y="91958"/>
                      <a:pt x="304469" y="79675"/>
                    </a:cubicBezTo>
                    <a:cubicBezTo>
                      <a:pt x="303141" y="71376"/>
                      <a:pt x="306460" y="68720"/>
                      <a:pt x="314760" y="70048"/>
                    </a:cubicBezTo>
                    <a:cubicBezTo>
                      <a:pt x="354597" y="77019"/>
                      <a:pt x="398751" y="135448"/>
                      <a:pt x="393771" y="176613"/>
                    </a:cubicBezTo>
                    <a:cubicBezTo>
                      <a:pt x="387131" y="230394"/>
                      <a:pt x="375512" y="283179"/>
                      <a:pt x="369869" y="336960"/>
                    </a:cubicBezTo>
                    <a:cubicBezTo>
                      <a:pt x="369537" y="341939"/>
                      <a:pt x="367545" y="346587"/>
                      <a:pt x="369537" y="351899"/>
                    </a:cubicBezTo>
                    <a:cubicBezTo>
                      <a:pt x="375512" y="350239"/>
                      <a:pt x="375180" y="345259"/>
                      <a:pt x="375512" y="341607"/>
                    </a:cubicBezTo>
                    <a:cubicBezTo>
                      <a:pt x="380160" y="284507"/>
                      <a:pt x="392443" y="228734"/>
                      <a:pt x="402071" y="172298"/>
                    </a:cubicBezTo>
                    <a:cubicBezTo>
                      <a:pt x="407050" y="143415"/>
                      <a:pt x="402071" y="117521"/>
                      <a:pt x="384476" y="94282"/>
                    </a:cubicBezTo>
                    <a:cubicBezTo>
                      <a:pt x="377504" y="85319"/>
                      <a:pt x="378500" y="80671"/>
                      <a:pt x="389787" y="77351"/>
                    </a:cubicBezTo>
                    <a:cubicBezTo>
                      <a:pt x="413358" y="70712"/>
                      <a:pt x="434937" y="58096"/>
                      <a:pt x="459503" y="54113"/>
                    </a:cubicBezTo>
                    <a:cubicBezTo>
                      <a:pt x="483738" y="50129"/>
                      <a:pt x="500337" y="56769"/>
                      <a:pt x="512288" y="78347"/>
                    </a:cubicBezTo>
                    <a:cubicBezTo>
                      <a:pt x="535526" y="120509"/>
                      <a:pt x="551129" y="165990"/>
                      <a:pt x="563081" y="212467"/>
                    </a:cubicBezTo>
                    <a:cubicBezTo>
                      <a:pt x="565405" y="221431"/>
                      <a:pt x="564741" y="230726"/>
                      <a:pt x="563081" y="240021"/>
                    </a:cubicBezTo>
                    <a:cubicBezTo>
                      <a:pt x="561753" y="246329"/>
                      <a:pt x="559429" y="252305"/>
                      <a:pt x="552457" y="253965"/>
                    </a:cubicBezTo>
                    <a:cubicBezTo>
                      <a:pt x="531211" y="259276"/>
                      <a:pt x="521583" y="274879"/>
                      <a:pt x="516604" y="293802"/>
                    </a:cubicBezTo>
                    <a:cubicBezTo>
                      <a:pt x="513948" y="303098"/>
                      <a:pt x="509300" y="308077"/>
                      <a:pt x="499673" y="311065"/>
                    </a:cubicBezTo>
                    <a:cubicBezTo>
                      <a:pt x="480086" y="317705"/>
                      <a:pt x="467803" y="333640"/>
                      <a:pt x="456847" y="350571"/>
                    </a:cubicBezTo>
                    <a:cubicBezTo>
                      <a:pt x="453195" y="356214"/>
                      <a:pt x="452200" y="363186"/>
                      <a:pt x="446224" y="366838"/>
                    </a:cubicBezTo>
                    <a:cubicBezTo>
                      <a:pt x="415018" y="386425"/>
                      <a:pt x="400743" y="421282"/>
                      <a:pt x="374184" y="445185"/>
                    </a:cubicBezTo>
                    <a:cubicBezTo>
                      <a:pt x="372192" y="446845"/>
                      <a:pt x="370532" y="449169"/>
                      <a:pt x="369869" y="451493"/>
                    </a:cubicBezTo>
                    <a:cubicBezTo>
                      <a:pt x="363229" y="473403"/>
                      <a:pt x="350282" y="488010"/>
                      <a:pt x="326379" y="492990"/>
                    </a:cubicBezTo>
                    <a:cubicBezTo>
                      <a:pt x="315424" y="495314"/>
                      <a:pt x="312104" y="506933"/>
                      <a:pt x="311108" y="517557"/>
                    </a:cubicBezTo>
                    <a:cubicBezTo>
                      <a:pt x="309448" y="534488"/>
                      <a:pt x="303473" y="546771"/>
                      <a:pt x="286210" y="554406"/>
                    </a:cubicBezTo>
                    <a:cubicBezTo>
                      <a:pt x="272598" y="560382"/>
                      <a:pt x="264299" y="573993"/>
                      <a:pt x="260979" y="589264"/>
                    </a:cubicBezTo>
                    <a:cubicBezTo>
                      <a:pt x="259983" y="593912"/>
                      <a:pt x="259651" y="598892"/>
                      <a:pt x="254340" y="600220"/>
                    </a:cubicBezTo>
                    <a:cubicBezTo>
                      <a:pt x="228777" y="606527"/>
                      <a:pt x="221806" y="629102"/>
                      <a:pt x="212178" y="649021"/>
                    </a:cubicBezTo>
                    <a:cubicBezTo>
                      <a:pt x="211182" y="650680"/>
                      <a:pt x="211182" y="653004"/>
                      <a:pt x="210518" y="654996"/>
                    </a:cubicBezTo>
                    <a:cubicBezTo>
                      <a:pt x="208526" y="660640"/>
                      <a:pt x="205539" y="665952"/>
                      <a:pt x="198567" y="664292"/>
                    </a:cubicBezTo>
                    <a:cubicBezTo>
                      <a:pt x="191263" y="662300"/>
                      <a:pt x="194583" y="655992"/>
                      <a:pt x="195247" y="651344"/>
                    </a:cubicBezTo>
                    <a:cubicBezTo>
                      <a:pt x="201223" y="589596"/>
                      <a:pt x="226121" y="535483"/>
                      <a:pt x="263967" y="487014"/>
                    </a:cubicBezTo>
                    <a:cubicBezTo>
                      <a:pt x="268947" y="480707"/>
                      <a:pt x="273594" y="473735"/>
                      <a:pt x="278242" y="467096"/>
                    </a:cubicBezTo>
                    <a:cubicBezTo>
                      <a:pt x="280234" y="463776"/>
                      <a:pt x="282890" y="459792"/>
                      <a:pt x="279238" y="455808"/>
                    </a:cubicBezTo>
                    <a:cubicBezTo>
                      <a:pt x="275586" y="452157"/>
                      <a:pt x="271603" y="454812"/>
                      <a:pt x="268283" y="457136"/>
                    </a:cubicBezTo>
                    <a:cubicBezTo>
                      <a:pt x="257327" y="464108"/>
                      <a:pt x="248696" y="473403"/>
                      <a:pt x="241392" y="484027"/>
                    </a:cubicBezTo>
                    <a:cubicBezTo>
                      <a:pt x="210186" y="528180"/>
                      <a:pt x="185952" y="575653"/>
                      <a:pt x="172673" y="628438"/>
                    </a:cubicBezTo>
                    <a:cubicBezTo>
                      <a:pt x="148106" y="725044"/>
                      <a:pt x="121216" y="820654"/>
                      <a:pt x="96649" y="917260"/>
                    </a:cubicBezTo>
                    <a:cubicBezTo>
                      <a:pt x="79386" y="984984"/>
                      <a:pt x="58804" y="1051712"/>
                      <a:pt x="39217" y="1119104"/>
                    </a:cubicBezTo>
                    <a:cubicBezTo>
                      <a:pt x="35565" y="1131719"/>
                      <a:pt x="14650" y="1139355"/>
                      <a:pt x="3031" y="1132715"/>
                    </a:cubicBezTo>
                    <a:cubicBezTo>
                      <a:pt x="-1617" y="1130059"/>
                      <a:pt x="43" y="1126740"/>
                      <a:pt x="1703" y="1123752"/>
                    </a:cubicBezTo>
                    <a:cubicBezTo>
                      <a:pt x="34901" y="1060344"/>
                      <a:pt x="35565" y="990960"/>
                      <a:pt x="39881" y="922240"/>
                    </a:cubicBezTo>
                    <a:cubicBezTo>
                      <a:pt x="47848" y="804055"/>
                      <a:pt x="52496" y="685870"/>
                      <a:pt x="65111" y="568017"/>
                    </a:cubicBezTo>
                    <a:cubicBezTo>
                      <a:pt x="70755" y="515897"/>
                      <a:pt x="90674" y="467428"/>
                      <a:pt x="109596" y="418627"/>
                    </a:cubicBezTo>
                    <a:cubicBezTo>
                      <a:pt x="124536" y="380449"/>
                      <a:pt x="143790" y="344595"/>
                      <a:pt x="162049" y="308077"/>
                    </a:cubicBezTo>
                    <a:cubicBezTo>
                      <a:pt x="203879" y="224086"/>
                      <a:pt x="208858" y="136112"/>
                      <a:pt x="188608" y="45481"/>
                    </a:cubicBezTo>
                    <a:cubicBezTo>
                      <a:pt x="184956" y="29214"/>
                      <a:pt x="174332" y="16267"/>
                      <a:pt x="167693" y="1328"/>
                    </a:cubicBezTo>
                    <a:cubicBezTo>
                      <a:pt x="168357" y="996"/>
                      <a:pt x="168689" y="332"/>
                      <a:pt x="169353" y="0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FE7EF344-9E2A-4FF7-A1F6-FD881B30C4AA}"/>
                  </a:ext>
                </a:extLst>
              </p:cNvPr>
              <p:cNvSpPr/>
              <p:nvPr/>
            </p:nvSpPr>
            <p:spPr>
              <a:xfrm>
                <a:off x="3845888" y="1462691"/>
                <a:ext cx="2492908" cy="1353103"/>
              </a:xfrm>
              <a:custGeom>
                <a:avLst/>
                <a:gdLst>
                  <a:gd name="connsiteX0" fmla="*/ 0 w 1241604"/>
                  <a:gd name="connsiteY0" fmla="*/ 675820 h 673919"/>
                  <a:gd name="connsiteX1" fmla="*/ 71708 w 1241604"/>
                  <a:gd name="connsiteY1" fmla="*/ 620047 h 673919"/>
                  <a:gd name="connsiteX2" fmla="*/ 168314 w 1241604"/>
                  <a:gd name="connsiteY2" fmla="*/ 560955 h 673919"/>
                  <a:gd name="connsiteX3" fmla="*/ 281851 w 1241604"/>
                  <a:gd name="connsiteY3" fmla="*/ 498211 h 673919"/>
                  <a:gd name="connsiteX4" fmla="*/ 714088 w 1241604"/>
                  <a:gd name="connsiteY4" fmla="*/ 283752 h 673919"/>
                  <a:gd name="connsiteX5" fmla="*/ 948466 w 1241604"/>
                  <a:gd name="connsiteY5" fmla="*/ 139341 h 673919"/>
                  <a:gd name="connsiteX6" fmla="*/ 1072959 w 1241604"/>
                  <a:gd name="connsiteY6" fmla="*/ 67633 h 673919"/>
                  <a:gd name="connsiteX7" fmla="*/ 1180852 w 1241604"/>
                  <a:gd name="connsiteY7" fmla="*/ 25140 h 673919"/>
                  <a:gd name="connsiteX8" fmla="*/ 1220689 w 1241604"/>
                  <a:gd name="connsiteY8" fmla="*/ 5885 h 673919"/>
                  <a:gd name="connsiteX9" fmla="*/ 1243928 w 1241604"/>
                  <a:gd name="connsiteY9" fmla="*/ 905 h 673919"/>
                  <a:gd name="connsiteX10" fmla="*/ 1184836 w 1241604"/>
                  <a:gd name="connsiteY10" fmla="*/ 59001 h 673919"/>
                  <a:gd name="connsiteX11" fmla="*/ 1033453 w 1241604"/>
                  <a:gd name="connsiteY11" fmla="*/ 201753 h 673919"/>
                  <a:gd name="connsiteX12" fmla="*/ 727368 w 1241604"/>
                  <a:gd name="connsiteY12" fmla="*/ 436794 h 673919"/>
                  <a:gd name="connsiteX13" fmla="*/ 644705 w 1241604"/>
                  <a:gd name="connsiteY13" fmla="*/ 480284 h 673919"/>
                  <a:gd name="connsiteX14" fmla="*/ 597232 w 1241604"/>
                  <a:gd name="connsiteY14" fmla="*/ 490907 h 673919"/>
                  <a:gd name="connsiteX15" fmla="*/ 606859 w 1241604"/>
                  <a:gd name="connsiteY15" fmla="*/ 481944 h 673919"/>
                  <a:gd name="connsiteX16" fmla="*/ 951454 w 1241604"/>
                  <a:gd name="connsiteY16" fmla="*/ 253874 h 673919"/>
                  <a:gd name="connsiteX17" fmla="*/ 1018182 w 1241604"/>
                  <a:gd name="connsiteY17" fmla="*/ 193121 h 673919"/>
                  <a:gd name="connsiteX18" fmla="*/ 1030465 w 1241604"/>
                  <a:gd name="connsiteY18" fmla="*/ 168223 h 673919"/>
                  <a:gd name="connsiteX19" fmla="*/ 1019178 w 1241604"/>
                  <a:gd name="connsiteY19" fmla="*/ 174198 h 673919"/>
                  <a:gd name="connsiteX20" fmla="*/ 784800 w 1241604"/>
                  <a:gd name="connsiteY20" fmla="*/ 354795 h 673919"/>
                  <a:gd name="connsiteX21" fmla="*/ 572665 w 1241604"/>
                  <a:gd name="connsiteY21" fmla="*/ 485927 h 673919"/>
                  <a:gd name="connsiteX22" fmla="*/ 546439 w 1241604"/>
                  <a:gd name="connsiteY22" fmla="*/ 492899 h 673919"/>
                  <a:gd name="connsiteX23" fmla="*/ 376133 w 1241604"/>
                  <a:gd name="connsiteY23" fmla="*/ 518793 h 673919"/>
                  <a:gd name="connsiteX24" fmla="*/ 240353 w 1241604"/>
                  <a:gd name="connsiteY24" fmla="*/ 569918 h 673919"/>
                  <a:gd name="connsiteX25" fmla="*/ 214459 w 1241604"/>
                  <a:gd name="connsiteY25" fmla="*/ 579546 h 673919"/>
                  <a:gd name="connsiteX26" fmla="*/ 71044 w 1241604"/>
                  <a:gd name="connsiteY26" fmla="*/ 643618 h 673919"/>
                  <a:gd name="connsiteX27" fmla="*/ 0 w 1241604"/>
                  <a:gd name="connsiteY27" fmla="*/ 675820 h 673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41604" h="673919">
                    <a:moveTo>
                      <a:pt x="0" y="675820"/>
                    </a:moveTo>
                    <a:cubicBezTo>
                      <a:pt x="22575" y="655237"/>
                      <a:pt x="44817" y="634323"/>
                      <a:pt x="71708" y="620047"/>
                    </a:cubicBezTo>
                    <a:cubicBezTo>
                      <a:pt x="105238" y="602452"/>
                      <a:pt x="136112" y="580874"/>
                      <a:pt x="168314" y="560955"/>
                    </a:cubicBezTo>
                    <a:cubicBezTo>
                      <a:pt x="205163" y="538048"/>
                      <a:pt x="243009" y="517466"/>
                      <a:pt x="281851" y="498211"/>
                    </a:cubicBezTo>
                    <a:cubicBezTo>
                      <a:pt x="425598" y="426171"/>
                      <a:pt x="569677" y="355127"/>
                      <a:pt x="714088" y="283752"/>
                    </a:cubicBezTo>
                    <a:cubicBezTo>
                      <a:pt x="796751" y="242918"/>
                      <a:pt x="875431" y="195777"/>
                      <a:pt x="948466" y="139341"/>
                    </a:cubicBezTo>
                    <a:cubicBezTo>
                      <a:pt x="986644" y="109794"/>
                      <a:pt x="1028473" y="87552"/>
                      <a:pt x="1072959" y="67633"/>
                    </a:cubicBezTo>
                    <a:cubicBezTo>
                      <a:pt x="1108480" y="51698"/>
                      <a:pt x="1144002" y="36759"/>
                      <a:pt x="1180852" y="25140"/>
                    </a:cubicBezTo>
                    <a:cubicBezTo>
                      <a:pt x="1195127" y="20824"/>
                      <a:pt x="1208074" y="13852"/>
                      <a:pt x="1220689" y="5885"/>
                    </a:cubicBezTo>
                    <a:cubicBezTo>
                      <a:pt x="1226997" y="1901"/>
                      <a:pt x="1233637" y="-1751"/>
                      <a:pt x="1243928" y="905"/>
                    </a:cubicBezTo>
                    <a:cubicBezTo>
                      <a:pt x="1224341" y="20492"/>
                      <a:pt x="1205750" y="41075"/>
                      <a:pt x="1184836" y="59001"/>
                    </a:cubicBezTo>
                    <a:cubicBezTo>
                      <a:pt x="1132051" y="104151"/>
                      <a:pt x="1082586" y="152620"/>
                      <a:pt x="1033453" y="201753"/>
                    </a:cubicBezTo>
                    <a:cubicBezTo>
                      <a:pt x="941826" y="293711"/>
                      <a:pt x="841569" y="374050"/>
                      <a:pt x="727368" y="436794"/>
                    </a:cubicBezTo>
                    <a:cubicBezTo>
                      <a:pt x="700145" y="451734"/>
                      <a:pt x="673587" y="468333"/>
                      <a:pt x="644705" y="480284"/>
                    </a:cubicBezTo>
                    <a:cubicBezTo>
                      <a:pt x="629434" y="486591"/>
                      <a:pt x="614163" y="491239"/>
                      <a:pt x="597232" y="490907"/>
                    </a:cubicBezTo>
                    <a:cubicBezTo>
                      <a:pt x="597895" y="484600"/>
                      <a:pt x="603207" y="483936"/>
                      <a:pt x="606859" y="481944"/>
                    </a:cubicBezTo>
                    <a:cubicBezTo>
                      <a:pt x="725376" y="411564"/>
                      <a:pt x="840573" y="335873"/>
                      <a:pt x="951454" y="253874"/>
                    </a:cubicBezTo>
                    <a:cubicBezTo>
                      <a:pt x="975688" y="235947"/>
                      <a:pt x="997267" y="214700"/>
                      <a:pt x="1018182" y="193121"/>
                    </a:cubicBezTo>
                    <a:cubicBezTo>
                      <a:pt x="1024821" y="186150"/>
                      <a:pt x="1030465" y="178846"/>
                      <a:pt x="1030465" y="168223"/>
                    </a:cubicBezTo>
                    <a:cubicBezTo>
                      <a:pt x="1023826" y="167227"/>
                      <a:pt x="1021834" y="171211"/>
                      <a:pt x="1019178" y="174198"/>
                    </a:cubicBezTo>
                    <a:cubicBezTo>
                      <a:pt x="950458" y="246570"/>
                      <a:pt x="870119" y="303671"/>
                      <a:pt x="784800" y="354795"/>
                    </a:cubicBezTo>
                    <a:cubicBezTo>
                      <a:pt x="713424" y="397621"/>
                      <a:pt x="641385" y="439118"/>
                      <a:pt x="572665" y="485927"/>
                    </a:cubicBezTo>
                    <a:cubicBezTo>
                      <a:pt x="564698" y="491239"/>
                      <a:pt x="555734" y="492567"/>
                      <a:pt x="546439" y="492899"/>
                    </a:cubicBezTo>
                    <a:cubicBezTo>
                      <a:pt x="488342" y="493563"/>
                      <a:pt x="432238" y="502858"/>
                      <a:pt x="376133" y="518793"/>
                    </a:cubicBezTo>
                    <a:cubicBezTo>
                      <a:pt x="329324" y="532073"/>
                      <a:pt x="283843" y="548008"/>
                      <a:pt x="240353" y="569918"/>
                    </a:cubicBezTo>
                    <a:cubicBezTo>
                      <a:pt x="232054" y="573902"/>
                      <a:pt x="223422" y="576890"/>
                      <a:pt x="214459" y="579546"/>
                    </a:cubicBezTo>
                    <a:cubicBezTo>
                      <a:pt x="163334" y="593821"/>
                      <a:pt x="117189" y="618387"/>
                      <a:pt x="71044" y="643618"/>
                    </a:cubicBezTo>
                    <a:cubicBezTo>
                      <a:pt x="47805" y="656565"/>
                      <a:pt x="25230" y="668848"/>
                      <a:pt x="0" y="675820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D8FBD187-4543-454F-B1B0-A0FD4D0B340A}"/>
                  </a:ext>
                </a:extLst>
              </p:cNvPr>
              <p:cNvSpPr/>
              <p:nvPr/>
            </p:nvSpPr>
            <p:spPr>
              <a:xfrm>
                <a:off x="5188028" y="1131571"/>
                <a:ext cx="1739703" cy="866519"/>
              </a:xfrm>
              <a:custGeom>
                <a:avLst/>
                <a:gdLst>
                  <a:gd name="connsiteX0" fmla="*/ 387237 w 866467"/>
                  <a:gd name="connsiteY0" fmla="*/ 128639 h 431573"/>
                  <a:gd name="connsiteX1" fmla="*/ 415455 w 866467"/>
                  <a:gd name="connsiteY1" fmla="*/ 117684 h 431573"/>
                  <a:gd name="connsiteX2" fmla="*/ 514385 w 866467"/>
                  <a:gd name="connsiteY2" fmla="*/ 74859 h 431573"/>
                  <a:gd name="connsiteX3" fmla="*/ 559867 w 866467"/>
                  <a:gd name="connsiteY3" fmla="*/ 61911 h 431573"/>
                  <a:gd name="connsiteX4" fmla="*/ 688675 w 866467"/>
                  <a:gd name="connsiteY4" fmla="*/ 42989 h 431573"/>
                  <a:gd name="connsiteX5" fmla="*/ 728512 w 866467"/>
                  <a:gd name="connsiteY5" fmla="*/ 34357 h 431573"/>
                  <a:gd name="connsiteX6" fmla="*/ 832754 w 866467"/>
                  <a:gd name="connsiteY6" fmla="*/ 36349 h 431573"/>
                  <a:gd name="connsiteX7" fmla="*/ 859312 w 866467"/>
                  <a:gd name="connsiteY7" fmla="*/ 79174 h 431573"/>
                  <a:gd name="connsiteX8" fmla="*/ 865952 w 866467"/>
                  <a:gd name="connsiteY8" fmla="*/ 115360 h 431573"/>
                  <a:gd name="connsiteX9" fmla="*/ 856656 w 866467"/>
                  <a:gd name="connsiteY9" fmla="*/ 124324 h 431573"/>
                  <a:gd name="connsiteX10" fmla="*/ 592069 w 866467"/>
                  <a:gd name="connsiteY10" fmla="*/ 129303 h 431573"/>
                  <a:gd name="connsiteX11" fmla="*/ 492475 w 866467"/>
                  <a:gd name="connsiteY11" fmla="*/ 176112 h 431573"/>
                  <a:gd name="connsiteX12" fmla="*/ 403172 w 866467"/>
                  <a:gd name="connsiteY12" fmla="*/ 219934 h 431573"/>
                  <a:gd name="connsiteX13" fmla="*/ 305238 w 866467"/>
                  <a:gd name="connsiteY13" fmla="*/ 276038 h 431573"/>
                  <a:gd name="connsiteX14" fmla="*/ 191369 w 866467"/>
                  <a:gd name="connsiteY14" fmla="*/ 353722 h 431573"/>
                  <a:gd name="connsiteX15" fmla="*/ 50610 w 866467"/>
                  <a:gd name="connsiteY15" fmla="*/ 416134 h 431573"/>
                  <a:gd name="connsiteX16" fmla="*/ 10108 w 866467"/>
                  <a:gd name="connsiteY16" fmla="*/ 430077 h 431573"/>
                  <a:gd name="connsiteX17" fmla="*/ 481 w 866467"/>
                  <a:gd name="connsiteY17" fmla="*/ 429413 h 431573"/>
                  <a:gd name="connsiteX18" fmla="*/ 4132 w 866467"/>
                  <a:gd name="connsiteY18" fmla="*/ 421777 h 431573"/>
                  <a:gd name="connsiteX19" fmla="*/ 133937 w 866467"/>
                  <a:gd name="connsiteY19" fmla="*/ 278362 h 431573"/>
                  <a:gd name="connsiteX20" fmla="*/ 259425 w 866467"/>
                  <a:gd name="connsiteY20" fmla="*/ 120340 h 431573"/>
                  <a:gd name="connsiteX21" fmla="*/ 285983 w 866467"/>
                  <a:gd name="connsiteY21" fmla="*/ 98429 h 431573"/>
                  <a:gd name="connsiteX22" fmla="*/ 527333 w 866467"/>
                  <a:gd name="connsiteY22" fmla="*/ 18754 h 431573"/>
                  <a:gd name="connsiteX23" fmla="*/ 597380 w 866467"/>
                  <a:gd name="connsiteY23" fmla="*/ 1823 h 431573"/>
                  <a:gd name="connsiteX24" fmla="*/ 677055 w 866467"/>
                  <a:gd name="connsiteY24" fmla="*/ 25062 h 431573"/>
                  <a:gd name="connsiteX25" fmla="*/ 632238 w 866467"/>
                  <a:gd name="connsiteY25" fmla="*/ 33361 h 431573"/>
                  <a:gd name="connsiteX26" fmla="*/ 499778 w 866467"/>
                  <a:gd name="connsiteY26" fmla="*/ 68551 h 431573"/>
                  <a:gd name="connsiteX27" fmla="*/ 393877 w 866467"/>
                  <a:gd name="connsiteY27" fmla="*/ 122664 h 431573"/>
                  <a:gd name="connsiteX28" fmla="*/ 387237 w 866467"/>
                  <a:gd name="connsiteY28" fmla="*/ 128639 h 431573"/>
                  <a:gd name="connsiteX29" fmla="*/ 386905 w 866467"/>
                  <a:gd name="connsiteY29" fmla="*/ 129303 h 431573"/>
                  <a:gd name="connsiteX30" fmla="*/ 387237 w 866467"/>
                  <a:gd name="connsiteY30" fmla="*/ 128639 h 43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866467" h="431573">
                    <a:moveTo>
                      <a:pt x="387237" y="128639"/>
                    </a:moveTo>
                    <a:cubicBezTo>
                      <a:pt x="397860" y="127975"/>
                      <a:pt x="407488" y="123992"/>
                      <a:pt x="415455" y="117684"/>
                    </a:cubicBezTo>
                    <a:cubicBezTo>
                      <a:pt x="444670" y="94777"/>
                      <a:pt x="480191" y="86146"/>
                      <a:pt x="514385" y="74859"/>
                    </a:cubicBezTo>
                    <a:cubicBezTo>
                      <a:pt x="529324" y="69879"/>
                      <a:pt x="545259" y="67223"/>
                      <a:pt x="559867" y="61911"/>
                    </a:cubicBezTo>
                    <a:cubicBezTo>
                      <a:pt x="601696" y="47304"/>
                      <a:pt x="643857" y="37345"/>
                      <a:pt x="688675" y="42989"/>
                    </a:cubicBezTo>
                    <a:cubicBezTo>
                      <a:pt x="702618" y="44648"/>
                      <a:pt x="715233" y="39669"/>
                      <a:pt x="728512" y="34357"/>
                    </a:cubicBezTo>
                    <a:cubicBezTo>
                      <a:pt x="763038" y="21078"/>
                      <a:pt x="798560" y="15102"/>
                      <a:pt x="832754" y="36349"/>
                    </a:cubicBezTo>
                    <a:cubicBezTo>
                      <a:pt x="848357" y="45976"/>
                      <a:pt x="856656" y="60915"/>
                      <a:pt x="859312" y="79174"/>
                    </a:cubicBezTo>
                    <a:cubicBezTo>
                      <a:pt x="861304" y="91126"/>
                      <a:pt x="862964" y="103409"/>
                      <a:pt x="865952" y="115360"/>
                    </a:cubicBezTo>
                    <a:cubicBezTo>
                      <a:pt x="868276" y="124988"/>
                      <a:pt x="866616" y="126315"/>
                      <a:pt x="856656" y="124324"/>
                    </a:cubicBezTo>
                    <a:cubicBezTo>
                      <a:pt x="768018" y="107061"/>
                      <a:pt x="679711" y="103077"/>
                      <a:pt x="592069" y="129303"/>
                    </a:cubicBezTo>
                    <a:cubicBezTo>
                      <a:pt x="556547" y="139927"/>
                      <a:pt x="524345" y="157854"/>
                      <a:pt x="492475" y="176112"/>
                    </a:cubicBezTo>
                    <a:cubicBezTo>
                      <a:pt x="463592" y="192711"/>
                      <a:pt x="434046" y="207319"/>
                      <a:pt x="403172" y="219934"/>
                    </a:cubicBezTo>
                    <a:cubicBezTo>
                      <a:pt x="367982" y="233877"/>
                      <a:pt x="335116" y="252468"/>
                      <a:pt x="305238" y="276038"/>
                    </a:cubicBezTo>
                    <a:cubicBezTo>
                      <a:pt x="269052" y="304589"/>
                      <a:pt x="230211" y="328823"/>
                      <a:pt x="191369" y="353722"/>
                    </a:cubicBezTo>
                    <a:cubicBezTo>
                      <a:pt x="147880" y="381608"/>
                      <a:pt x="99743" y="400199"/>
                      <a:pt x="50610" y="416134"/>
                    </a:cubicBezTo>
                    <a:cubicBezTo>
                      <a:pt x="36999" y="420450"/>
                      <a:pt x="23719" y="425429"/>
                      <a:pt x="10108" y="430077"/>
                    </a:cubicBezTo>
                    <a:cubicBezTo>
                      <a:pt x="6788" y="431073"/>
                      <a:pt x="2805" y="433729"/>
                      <a:pt x="481" y="429413"/>
                    </a:cubicBezTo>
                    <a:cubicBezTo>
                      <a:pt x="-1179" y="426425"/>
                      <a:pt x="1809" y="423437"/>
                      <a:pt x="4132" y="421777"/>
                    </a:cubicBezTo>
                    <a:cubicBezTo>
                      <a:pt x="57249" y="382936"/>
                      <a:pt x="91775" y="327163"/>
                      <a:pt x="133937" y="278362"/>
                    </a:cubicBezTo>
                    <a:cubicBezTo>
                      <a:pt x="178090" y="227569"/>
                      <a:pt x="223239" y="177440"/>
                      <a:pt x="259425" y="120340"/>
                    </a:cubicBezTo>
                    <a:cubicBezTo>
                      <a:pt x="265733" y="110048"/>
                      <a:pt x="274364" y="101749"/>
                      <a:pt x="285983" y="98429"/>
                    </a:cubicBezTo>
                    <a:cubicBezTo>
                      <a:pt x="367318" y="74859"/>
                      <a:pt x="445334" y="40997"/>
                      <a:pt x="527333" y="18754"/>
                    </a:cubicBezTo>
                    <a:cubicBezTo>
                      <a:pt x="550571" y="12446"/>
                      <a:pt x="573810" y="6803"/>
                      <a:pt x="597380" y="1823"/>
                    </a:cubicBezTo>
                    <a:cubicBezTo>
                      <a:pt x="626927" y="-4153"/>
                      <a:pt x="652489" y="4811"/>
                      <a:pt x="677055" y="25062"/>
                    </a:cubicBezTo>
                    <a:cubicBezTo>
                      <a:pt x="661120" y="31701"/>
                      <a:pt x="646513" y="32033"/>
                      <a:pt x="632238" y="33361"/>
                    </a:cubicBezTo>
                    <a:cubicBezTo>
                      <a:pt x="586093" y="38009"/>
                      <a:pt x="542272" y="49628"/>
                      <a:pt x="499778" y="68551"/>
                    </a:cubicBezTo>
                    <a:cubicBezTo>
                      <a:pt x="463260" y="84818"/>
                      <a:pt x="427075" y="100421"/>
                      <a:pt x="393877" y="122664"/>
                    </a:cubicBezTo>
                    <a:cubicBezTo>
                      <a:pt x="391553" y="124656"/>
                      <a:pt x="389561" y="126979"/>
                      <a:pt x="387237" y="128639"/>
                    </a:cubicBezTo>
                    <a:cubicBezTo>
                      <a:pt x="387237" y="128639"/>
                      <a:pt x="386905" y="129303"/>
                      <a:pt x="386905" y="129303"/>
                    </a:cubicBezTo>
                    <a:lnTo>
                      <a:pt x="387237" y="128639"/>
                    </a:ln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CAA32F66-3A5D-40E7-8FAD-3ACE5548B6A9}"/>
                  </a:ext>
                </a:extLst>
              </p:cNvPr>
              <p:cNvSpPr/>
              <p:nvPr/>
            </p:nvSpPr>
            <p:spPr>
              <a:xfrm>
                <a:off x="3013463" y="608349"/>
                <a:ext cx="719877" cy="886515"/>
              </a:xfrm>
              <a:custGeom>
                <a:avLst/>
                <a:gdLst>
                  <a:gd name="connsiteX0" fmla="*/ 1943 w 358538"/>
                  <a:gd name="connsiteY0" fmla="*/ 443012 h 441533"/>
                  <a:gd name="connsiteX1" fmla="*/ 1611 w 358538"/>
                  <a:gd name="connsiteY1" fmla="*/ 418114 h 441533"/>
                  <a:gd name="connsiteX2" fmla="*/ 19206 w 358538"/>
                  <a:gd name="connsiteY2" fmla="*/ 310884 h 441533"/>
                  <a:gd name="connsiteX3" fmla="*/ 89917 w 358538"/>
                  <a:gd name="connsiteY3" fmla="*/ 200667 h 441533"/>
                  <a:gd name="connsiteX4" fmla="*/ 140710 w 358538"/>
                  <a:gd name="connsiteY4" fmla="*/ 112361 h 441533"/>
                  <a:gd name="connsiteX5" fmla="*/ 147018 w 358538"/>
                  <a:gd name="connsiteY5" fmla="*/ 60904 h 441533"/>
                  <a:gd name="connsiteX6" fmla="*/ 190839 w 358538"/>
                  <a:gd name="connsiteY6" fmla="*/ 11771 h 441533"/>
                  <a:gd name="connsiteX7" fmla="*/ 307364 w 358538"/>
                  <a:gd name="connsiteY7" fmla="*/ 1479 h 441533"/>
                  <a:gd name="connsiteX8" fmla="*/ 339566 w 358538"/>
                  <a:gd name="connsiteY8" fmla="*/ 32685 h 441533"/>
                  <a:gd name="connsiteX9" fmla="*/ 335582 w 358538"/>
                  <a:gd name="connsiteY9" fmla="*/ 194028 h 441533"/>
                  <a:gd name="connsiteX10" fmla="*/ 313672 w 358538"/>
                  <a:gd name="connsiteY10" fmla="*/ 208967 h 441533"/>
                  <a:gd name="connsiteX11" fmla="*/ 163617 w 358538"/>
                  <a:gd name="connsiteY11" fmla="*/ 292294 h 441533"/>
                  <a:gd name="connsiteX12" fmla="*/ 117140 w 358538"/>
                  <a:gd name="connsiteY12" fmla="*/ 316196 h 441533"/>
                  <a:gd name="connsiteX13" fmla="*/ 62031 w 358538"/>
                  <a:gd name="connsiteY13" fmla="*/ 352714 h 441533"/>
                  <a:gd name="connsiteX14" fmla="*/ 40120 w 358538"/>
                  <a:gd name="connsiteY14" fmla="*/ 394875 h 441533"/>
                  <a:gd name="connsiteX15" fmla="*/ 1943 w 358538"/>
                  <a:gd name="connsiteY15" fmla="*/ 443012 h 441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38" h="441533">
                    <a:moveTo>
                      <a:pt x="1943" y="443012"/>
                    </a:moveTo>
                    <a:cubicBezTo>
                      <a:pt x="-1377" y="432721"/>
                      <a:pt x="283" y="425418"/>
                      <a:pt x="1611" y="418114"/>
                    </a:cubicBezTo>
                    <a:cubicBezTo>
                      <a:pt x="8582" y="382592"/>
                      <a:pt x="15222" y="347070"/>
                      <a:pt x="19206" y="310884"/>
                    </a:cubicBezTo>
                    <a:cubicBezTo>
                      <a:pt x="24185" y="263079"/>
                      <a:pt x="47756" y="226230"/>
                      <a:pt x="89917" y="200667"/>
                    </a:cubicBezTo>
                    <a:cubicBezTo>
                      <a:pt x="122119" y="181080"/>
                      <a:pt x="141042" y="151534"/>
                      <a:pt x="140710" y="112361"/>
                    </a:cubicBezTo>
                    <a:cubicBezTo>
                      <a:pt x="140710" y="95098"/>
                      <a:pt x="143034" y="77835"/>
                      <a:pt x="147018" y="60904"/>
                    </a:cubicBezTo>
                    <a:cubicBezTo>
                      <a:pt x="152662" y="36669"/>
                      <a:pt x="167269" y="19738"/>
                      <a:pt x="190839" y="11771"/>
                    </a:cubicBezTo>
                    <a:cubicBezTo>
                      <a:pt x="228685" y="-845"/>
                      <a:pt x="267858" y="-1509"/>
                      <a:pt x="307364" y="1479"/>
                    </a:cubicBezTo>
                    <a:cubicBezTo>
                      <a:pt x="326951" y="2807"/>
                      <a:pt x="332927" y="19738"/>
                      <a:pt x="339566" y="32685"/>
                    </a:cubicBezTo>
                    <a:cubicBezTo>
                      <a:pt x="366124" y="86798"/>
                      <a:pt x="369112" y="141243"/>
                      <a:pt x="335582" y="194028"/>
                    </a:cubicBezTo>
                    <a:cubicBezTo>
                      <a:pt x="330271" y="202327"/>
                      <a:pt x="323631" y="208303"/>
                      <a:pt x="313672" y="208967"/>
                    </a:cubicBezTo>
                    <a:cubicBezTo>
                      <a:pt x="249600" y="211622"/>
                      <a:pt x="205778" y="250132"/>
                      <a:pt x="163617" y="292294"/>
                    </a:cubicBezTo>
                    <a:cubicBezTo>
                      <a:pt x="150670" y="305573"/>
                      <a:pt x="134735" y="314204"/>
                      <a:pt x="117140" y="316196"/>
                    </a:cubicBezTo>
                    <a:cubicBezTo>
                      <a:pt x="91909" y="319184"/>
                      <a:pt x="74978" y="331467"/>
                      <a:pt x="62031" y="352714"/>
                    </a:cubicBezTo>
                    <a:cubicBezTo>
                      <a:pt x="53732" y="366325"/>
                      <a:pt x="46428" y="380268"/>
                      <a:pt x="40120" y="394875"/>
                    </a:cubicBezTo>
                    <a:cubicBezTo>
                      <a:pt x="32153" y="413466"/>
                      <a:pt x="17878" y="427409"/>
                      <a:pt x="1943" y="443012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199CF4C6-AB10-4C7A-BBD2-92A175630057}"/>
                  </a:ext>
                </a:extLst>
              </p:cNvPr>
              <p:cNvSpPr/>
              <p:nvPr/>
            </p:nvSpPr>
            <p:spPr>
              <a:xfrm>
                <a:off x="6964022" y="1397853"/>
                <a:ext cx="173304" cy="199966"/>
              </a:xfrm>
              <a:custGeom>
                <a:avLst/>
                <a:gdLst>
                  <a:gd name="connsiteX0" fmla="*/ 0 w 86314"/>
                  <a:gd name="connsiteY0" fmla="*/ 0 h 99593"/>
                  <a:gd name="connsiteX1" fmla="*/ 48137 w 86314"/>
                  <a:gd name="connsiteY1" fmla="*/ 13279 h 99593"/>
                  <a:gd name="connsiteX2" fmla="*/ 88307 w 86314"/>
                  <a:gd name="connsiteY2" fmla="*/ 84323 h 99593"/>
                  <a:gd name="connsiteX3" fmla="*/ 79011 w 86314"/>
                  <a:gd name="connsiteY3" fmla="*/ 100258 h 99593"/>
                  <a:gd name="connsiteX4" fmla="*/ 68720 w 86314"/>
                  <a:gd name="connsiteY4" fmla="*/ 87311 h 99593"/>
                  <a:gd name="connsiteX5" fmla="*/ 14607 w 86314"/>
                  <a:gd name="connsiteY5" fmla="*/ 20251 h 99593"/>
                  <a:gd name="connsiteX6" fmla="*/ 0 w 86314"/>
                  <a:gd name="connsiteY6" fmla="*/ 0 h 99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314" h="99593">
                    <a:moveTo>
                      <a:pt x="0" y="0"/>
                    </a:moveTo>
                    <a:cubicBezTo>
                      <a:pt x="18259" y="2988"/>
                      <a:pt x="33530" y="6972"/>
                      <a:pt x="48137" y="13279"/>
                    </a:cubicBezTo>
                    <a:cubicBezTo>
                      <a:pt x="74364" y="24235"/>
                      <a:pt x="91958" y="55773"/>
                      <a:pt x="88307" y="84323"/>
                    </a:cubicBezTo>
                    <a:cubicBezTo>
                      <a:pt x="87311" y="90962"/>
                      <a:pt x="86315" y="99262"/>
                      <a:pt x="79011" y="100258"/>
                    </a:cubicBezTo>
                    <a:cubicBezTo>
                      <a:pt x="71376" y="101254"/>
                      <a:pt x="70380" y="92622"/>
                      <a:pt x="68720" y="87311"/>
                    </a:cubicBezTo>
                    <a:cubicBezTo>
                      <a:pt x="59756" y="57764"/>
                      <a:pt x="35522" y="40170"/>
                      <a:pt x="14607" y="20251"/>
                    </a:cubicBezTo>
                    <a:cubicBezTo>
                      <a:pt x="9295" y="14607"/>
                      <a:pt x="2988" y="9959"/>
                      <a:pt x="0" y="0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49FA6757-63DD-45CC-9557-FEF8A8DEE84E}"/>
                  </a:ext>
                </a:extLst>
              </p:cNvPr>
              <p:cNvSpPr/>
              <p:nvPr/>
            </p:nvSpPr>
            <p:spPr>
              <a:xfrm>
                <a:off x="3731909" y="663978"/>
                <a:ext cx="6666" cy="6666"/>
              </a:xfrm>
              <a:custGeom>
                <a:avLst/>
                <a:gdLst>
                  <a:gd name="connsiteX0" fmla="*/ 664 w 0"/>
                  <a:gd name="connsiteY0" fmla="*/ 0 h 0"/>
                  <a:gd name="connsiteX1" fmla="*/ 0 w 0"/>
                  <a:gd name="connsiteY1" fmla="*/ 0 h 0"/>
                  <a:gd name="connsiteX2" fmla="*/ 332 w 0"/>
                  <a:gd name="connsiteY2" fmla="*/ 332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664" y="0"/>
                    </a:moveTo>
                    <a:lnTo>
                      <a:pt x="0" y="0"/>
                    </a:lnTo>
                    <a:lnTo>
                      <a:pt x="332" y="332"/>
                    </a:ln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A0AF6611-6929-4470-A631-5893D95611A6}"/>
                  </a:ext>
                </a:extLst>
              </p:cNvPr>
              <p:cNvSpPr/>
              <p:nvPr/>
            </p:nvSpPr>
            <p:spPr>
              <a:xfrm>
                <a:off x="3732575" y="664347"/>
                <a:ext cx="6666" cy="6666"/>
              </a:xfrm>
              <a:custGeom>
                <a:avLst/>
                <a:gdLst>
                  <a:gd name="connsiteX0" fmla="*/ 0 w 3319"/>
                  <a:gd name="connsiteY0" fmla="*/ 148 h 3319"/>
                  <a:gd name="connsiteX1" fmla="*/ 3320 w 3319"/>
                  <a:gd name="connsiteY1" fmla="*/ 2803 h 3319"/>
                  <a:gd name="connsiteX2" fmla="*/ 1660 w 3319"/>
                  <a:gd name="connsiteY2" fmla="*/ 4463 h 3319"/>
                  <a:gd name="connsiteX3" fmla="*/ 0 w 3319"/>
                  <a:gd name="connsiteY3" fmla="*/ 148 h 3319"/>
                  <a:gd name="connsiteX4" fmla="*/ 0 w 3319"/>
                  <a:gd name="connsiteY4" fmla="*/ 148 h 3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9" h="3319">
                    <a:moveTo>
                      <a:pt x="0" y="148"/>
                    </a:moveTo>
                    <a:cubicBezTo>
                      <a:pt x="996" y="1143"/>
                      <a:pt x="2324" y="1807"/>
                      <a:pt x="3320" y="2803"/>
                    </a:cubicBezTo>
                    <a:cubicBezTo>
                      <a:pt x="2656" y="3467"/>
                      <a:pt x="2324" y="3799"/>
                      <a:pt x="1660" y="4463"/>
                    </a:cubicBezTo>
                    <a:cubicBezTo>
                      <a:pt x="1328" y="2803"/>
                      <a:pt x="664" y="1475"/>
                      <a:pt x="0" y="148"/>
                    </a:cubicBezTo>
                    <a:cubicBezTo>
                      <a:pt x="332" y="-184"/>
                      <a:pt x="0" y="148"/>
                      <a:pt x="0" y="148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6B758FE9-766C-4229-9A45-5A8DF529DCB7}"/>
                  </a:ext>
                </a:extLst>
              </p:cNvPr>
              <p:cNvSpPr/>
              <p:nvPr/>
            </p:nvSpPr>
            <p:spPr>
              <a:xfrm>
                <a:off x="3242404" y="2344358"/>
                <a:ext cx="199966" cy="579900"/>
              </a:xfrm>
              <a:custGeom>
                <a:avLst/>
                <a:gdLst>
                  <a:gd name="connsiteX0" fmla="*/ 102044 w 99593"/>
                  <a:gd name="connsiteY0" fmla="*/ 1328 h 288822"/>
                  <a:gd name="connsiteX1" fmla="*/ 101712 w 99593"/>
                  <a:gd name="connsiteY1" fmla="*/ 115861 h 288822"/>
                  <a:gd name="connsiteX2" fmla="*/ 97728 w 99593"/>
                  <a:gd name="connsiteY2" fmla="*/ 175285 h 288822"/>
                  <a:gd name="connsiteX3" fmla="*/ 49591 w 99593"/>
                  <a:gd name="connsiteY3" fmla="*/ 283511 h 288822"/>
                  <a:gd name="connsiteX4" fmla="*/ 2450 w 99593"/>
                  <a:gd name="connsiteY4" fmla="*/ 283843 h 288822"/>
                  <a:gd name="connsiteX5" fmla="*/ 1786 w 99593"/>
                  <a:gd name="connsiteY5" fmla="*/ 274547 h 288822"/>
                  <a:gd name="connsiteX6" fmla="*/ 66522 w 99593"/>
                  <a:gd name="connsiteY6" fmla="*/ 69716 h 288822"/>
                  <a:gd name="connsiteX7" fmla="*/ 98392 w 99593"/>
                  <a:gd name="connsiteY7" fmla="*/ 0 h 288822"/>
                  <a:gd name="connsiteX8" fmla="*/ 102044 w 99593"/>
                  <a:gd name="connsiteY8" fmla="*/ 1328 h 288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593" h="288822">
                    <a:moveTo>
                      <a:pt x="102044" y="1328"/>
                    </a:moveTo>
                    <a:cubicBezTo>
                      <a:pt x="102044" y="39506"/>
                      <a:pt x="102376" y="77683"/>
                      <a:pt x="101712" y="115861"/>
                    </a:cubicBezTo>
                    <a:cubicBezTo>
                      <a:pt x="101380" y="135780"/>
                      <a:pt x="98060" y="155699"/>
                      <a:pt x="97728" y="175285"/>
                    </a:cubicBezTo>
                    <a:cubicBezTo>
                      <a:pt x="97064" y="218443"/>
                      <a:pt x="75486" y="251973"/>
                      <a:pt x="49591" y="283511"/>
                    </a:cubicBezTo>
                    <a:cubicBezTo>
                      <a:pt x="41624" y="293470"/>
                      <a:pt x="12742" y="292474"/>
                      <a:pt x="2450" y="283843"/>
                    </a:cubicBezTo>
                    <a:cubicBezTo>
                      <a:pt x="-1202" y="280523"/>
                      <a:pt x="-206" y="277203"/>
                      <a:pt x="1786" y="274547"/>
                    </a:cubicBezTo>
                    <a:cubicBezTo>
                      <a:pt x="41292" y="211803"/>
                      <a:pt x="44944" y="138104"/>
                      <a:pt x="66522" y="69716"/>
                    </a:cubicBezTo>
                    <a:cubicBezTo>
                      <a:pt x="74158" y="44817"/>
                      <a:pt x="83121" y="20915"/>
                      <a:pt x="98392" y="0"/>
                    </a:cubicBezTo>
                    <a:cubicBezTo>
                      <a:pt x="99720" y="332"/>
                      <a:pt x="101048" y="664"/>
                      <a:pt x="102044" y="1328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E57B79D9-CB05-4833-B438-726D031ED0F2}"/>
              </a:ext>
            </a:extLst>
          </p:cNvPr>
          <p:cNvSpPr txBox="1"/>
          <p:nvPr/>
        </p:nvSpPr>
        <p:spPr>
          <a:xfrm>
            <a:off x="599755" y="1470735"/>
            <a:ext cx="1506343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2"/>
                </a:solidFill>
                <a:cs typeface="Arial" pitchFamily="34" charset="0"/>
              </a:rPr>
              <a:t>$ 3.99</a:t>
            </a:r>
            <a:endParaRPr lang="ko-KR" altLang="en-US" sz="36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D415946-B97C-4AAB-BF7A-BF8F6F5850AB}"/>
              </a:ext>
            </a:extLst>
          </p:cNvPr>
          <p:cNvSpPr txBox="1"/>
          <p:nvPr/>
        </p:nvSpPr>
        <p:spPr>
          <a:xfrm>
            <a:off x="5546889" y="2711464"/>
            <a:ext cx="1506343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2"/>
                </a:solidFill>
                <a:cs typeface="Arial" pitchFamily="34" charset="0"/>
              </a:rPr>
              <a:t>$ 5.99</a:t>
            </a:r>
            <a:endParaRPr lang="ko-KR" altLang="en-US" sz="36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FC5A5D10-8DCF-4BF2-990A-A99D411A36DE}"/>
              </a:ext>
            </a:extLst>
          </p:cNvPr>
          <p:cNvSpPr txBox="1"/>
          <p:nvPr/>
        </p:nvSpPr>
        <p:spPr>
          <a:xfrm>
            <a:off x="599755" y="3952193"/>
            <a:ext cx="1506343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2"/>
                </a:solidFill>
                <a:cs typeface="Arial" pitchFamily="34" charset="0"/>
              </a:rPr>
              <a:t>$ 1.99</a:t>
            </a:r>
            <a:endParaRPr lang="ko-KR" altLang="en-US" sz="36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B09CE52C-04F0-4A38-BC05-11E836566F10}"/>
              </a:ext>
            </a:extLst>
          </p:cNvPr>
          <p:cNvSpPr txBox="1"/>
          <p:nvPr/>
        </p:nvSpPr>
        <p:spPr>
          <a:xfrm>
            <a:off x="5546889" y="5192922"/>
            <a:ext cx="1506343" cy="64633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600" b="1" dirty="0">
                <a:solidFill>
                  <a:schemeClr val="accent2"/>
                </a:solidFill>
                <a:cs typeface="Arial" pitchFamily="34" charset="0"/>
              </a:rPr>
              <a:t>$ 2.99</a:t>
            </a:r>
            <a:endParaRPr lang="ko-KR" altLang="en-US" sz="36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16C4FDB5-A2B0-46DB-B8B8-17E0651638AC}"/>
              </a:ext>
            </a:extLst>
          </p:cNvPr>
          <p:cNvGrpSpPr/>
          <p:nvPr/>
        </p:nvGrpSpPr>
        <p:grpSpPr>
          <a:xfrm>
            <a:off x="2132217" y="1620302"/>
            <a:ext cx="3933092" cy="793957"/>
            <a:chOff x="1985513" y="4307149"/>
            <a:chExt cx="2380861" cy="793957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F5F4A0F3-9560-4ED0-A660-9979E33F3EAD}"/>
                </a:ext>
              </a:extLst>
            </p:cNvPr>
            <p:cNvSpPr txBox="1"/>
            <p:nvPr/>
          </p:nvSpPr>
          <p:spPr>
            <a:xfrm>
              <a:off x="2004348" y="4639441"/>
              <a:ext cx="23466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5524ACC8-10B1-49AE-978B-3F73DC90CAA4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dirty="0">
                  <a:solidFill>
                    <a:schemeClr val="accent1"/>
                  </a:solidFill>
                  <a:ea typeface="FZShuTi" pitchFamily="2" charset="-122"/>
                  <a:cs typeface="Arial" pitchFamily="34" charset="0"/>
                </a:rPr>
                <a:t>EASY TO CHANGE COLORS, PHOTOS.  </a:t>
              </a:r>
              <a:endParaRPr lang="ko-KR" altLang="en-US" sz="1600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A150A061-7F91-4DEF-9270-5E2F038B87C0}"/>
              </a:ext>
            </a:extLst>
          </p:cNvPr>
          <p:cNvGrpSpPr/>
          <p:nvPr/>
        </p:nvGrpSpPr>
        <p:grpSpPr>
          <a:xfrm>
            <a:off x="1613797" y="2862997"/>
            <a:ext cx="3933092" cy="793957"/>
            <a:chOff x="1985513" y="4307149"/>
            <a:chExt cx="2380861" cy="793957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3C426D22-FC72-4208-BD39-F09CC4D141BD}"/>
                </a:ext>
              </a:extLst>
            </p:cNvPr>
            <p:cNvSpPr txBox="1"/>
            <p:nvPr/>
          </p:nvSpPr>
          <p:spPr>
            <a:xfrm>
              <a:off x="2004348" y="4639441"/>
              <a:ext cx="23466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FF563564-D9DB-481F-BC74-B6B7DF93AB11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600" dirty="0">
                  <a:solidFill>
                    <a:schemeClr val="accent1"/>
                  </a:solidFill>
                  <a:ea typeface="FZShuTi" pitchFamily="2" charset="-122"/>
                  <a:cs typeface="Arial" pitchFamily="34" charset="0"/>
                </a:rPr>
                <a:t>EASY TO CHANGE COLORS, PHOTOS.  </a:t>
              </a:r>
              <a:endParaRPr lang="ko-KR" altLang="en-US" sz="1600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170C44A7-3DCD-4E88-B47F-671079B68E53}"/>
              </a:ext>
            </a:extLst>
          </p:cNvPr>
          <p:cNvGrpSpPr/>
          <p:nvPr/>
        </p:nvGrpSpPr>
        <p:grpSpPr>
          <a:xfrm>
            <a:off x="2132217" y="4105692"/>
            <a:ext cx="3933092" cy="793957"/>
            <a:chOff x="1985513" y="4307149"/>
            <a:chExt cx="2380861" cy="793957"/>
          </a:xfrm>
        </p:grpSpPr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FFDB1AE6-80E7-4B97-B085-E02CF7B2A66C}"/>
                </a:ext>
              </a:extLst>
            </p:cNvPr>
            <p:cNvSpPr txBox="1"/>
            <p:nvPr/>
          </p:nvSpPr>
          <p:spPr>
            <a:xfrm>
              <a:off x="2004348" y="4639441"/>
              <a:ext cx="23466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0F0A68EB-DFF2-49C1-B693-9F87008A304C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dirty="0">
                  <a:solidFill>
                    <a:schemeClr val="accent1"/>
                  </a:solidFill>
                  <a:ea typeface="FZShuTi" pitchFamily="2" charset="-122"/>
                  <a:cs typeface="Arial" pitchFamily="34" charset="0"/>
                </a:rPr>
                <a:t>EASY TO CHANGE COLORS, PHOTOS.  </a:t>
              </a:r>
              <a:endParaRPr lang="ko-KR" altLang="en-US" sz="1600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F7E4E828-90E2-4489-B968-9812CAF75377}"/>
              </a:ext>
            </a:extLst>
          </p:cNvPr>
          <p:cNvGrpSpPr/>
          <p:nvPr/>
        </p:nvGrpSpPr>
        <p:grpSpPr>
          <a:xfrm>
            <a:off x="1613797" y="5348387"/>
            <a:ext cx="3933092" cy="793957"/>
            <a:chOff x="1985513" y="4307149"/>
            <a:chExt cx="2380861" cy="793957"/>
          </a:xfrm>
        </p:grpSpPr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7A1CCFCB-7013-4F3B-99F4-23456C217C01}"/>
                </a:ext>
              </a:extLst>
            </p:cNvPr>
            <p:cNvSpPr txBox="1"/>
            <p:nvPr/>
          </p:nvSpPr>
          <p:spPr>
            <a:xfrm>
              <a:off x="2004348" y="4639441"/>
              <a:ext cx="23466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D7E763B6-A645-4006-A3A6-7049D1D9A650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600" dirty="0">
                  <a:solidFill>
                    <a:schemeClr val="accent1"/>
                  </a:solidFill>
                  <a:ea typeface="FZShuTi" pitchFamily="2" charset="-122"/>
                  <a:cs typeface="Arial" pitchFamily="34" charset="0"/>
                </a:rPr>
                <a:t>EASY TO CHANGE COLORS, PHOTOS.  </a:t>
              </a:r>
              <a:endParaRPr lang="ko-KR" altLang="en-US" sz="1600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08678226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F0993E1-E554-4EBA-B416-2EAC5A5AC267}"/>
              </a:ext>
            </a:extLst>
          </p:cNvPr>
          <p:cNvGrpSpPr>
            <a:grpSpLocks noChangeAspect="1"/>
          </p:cNvGrpSpPr>
          <p:nvPr/>
        </p:nvGrpSpPr>
        <p:grpSpPr>
          <a:xfrm>
            <a:off x="6347026" y="2148851"/>
            <a:ext cx="1109955" cy="3960000"/>
            <a:chOff x="3303186" y="2057490"/>
            <a:chExt cx="1009050" cy="3600000"/>
          </a:xfrm>
        </p:grpSpPr>
        <p:sp>
          <p:nvSpPr>
            <p:cNvPr id="4" name="Freeform 9">
              <a:extLst>
                <a:ext uri="{FF2B5EF4-FFF2-40B4-BE49-F238E27FC236}">
                  <a16:creationId xmlns:a16="http://schemas.microsoft.com/office/drawing/2014/main" id="{AD0505F0-406D-4B8F-B6E6-FC42605FB14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36908" y="2057490"/>
              <a:ext cx="341606" cy="360000"/>
            </a:xfrm>
            <a:custGeom>
              <a:avLst/>
              <a:gdLst/>
              <a:ahLst/>
              <a:cxnLst/>
              <a:rect l="l" t="t" r="r" b="b"/>
              <a:pathLst>
                <a:path w="341606" h="360000">
                  <a:moveTo>
                    <a:pt x="119562" y="0"/>
                  </a:moveTo>
                  <a:lnTo>
                    <a:pt x="166861" y="3942"/>
                  </a:lnTo>
                  <a:lnTo>
                    <a:pt x="207591" y="15766"/>
                  </a:lnTo>
                  <a:lnTo>
                    <a:pt x="240438" y="35475"/>
                  </a:lnTo>
                  <a:lnTo>
                    <a:pt x="269343" y="59124"/>
                  </a:lnTo>
                  <a:lnTo>
                    <a:pt x="292993" y="90657"/>
                  </a:lnTo>
                  <a:lnTo>
                    <a:pt x="312701" y="123504"/>
                  </a:lnTo>
                  <a:lnTo>
                    <a:pt x="324525" y="161606"/>
                  </a:lnTo>
                  <a:lnTo>
                    <a:pt x="324525" y="240438"/>
                  </a:lnTo>
                  <a:lnTo>
                    <a:pt x="341606" y="262774"/>
                  </a:lnTo>
                  <a:lnTo>
                    <a:pt x="333723" y="290365"/>
                  </a:lnTo>
                  <a:lnTo>
                    <a:pt x="324525" y="315329"/>
                  </a:lnTo>
                  <a:lnTo>
                    <a:pt x="310073" y="336351"/>
                  </a:lnTo>
                  <a:lnTo>
                    <a:pt x="298248" y="356059"/>
                  </a:lnTo>
                  <a:lnTo>
                    <a:pt x="295538" y="360000"/>
                  </a:lnTo>
                  <a:lnTo>
                    <a:pt x="59190" y="360000"/>
                  </a:lnTo>
                  <a:lnTo>
                    <a:pt x="44672" y="342920"/>
                  </a:lnTo>
                  <a:lnTo>
                    <a:pt x="23650" y="316642"/>
                  </a:lnTo>
                  <a:lnTo>
                    <a:pt x="6570" y="290365"/>
                  </a:lnTo>
                  <a:lnTo>
                    <a:pt x="0" y="266715"/>
                  </a:lnTo>
                  <a:lnTo>
                    <a:pt x="6570" y="250949"/>
                  </a:lnTo>
                  <a:lnTo>
                    <a:pt x="6570" y="228613"/>
                  </a:lnTo>
                  <a:lnTo>
                    <a:pt x="2628" y="202336"/>
                  </a:lnTo>
                  <a:lnTo>
                    <a:pt x="2628" y="178686"/>
                  </a:lnTo>
                  <a:lnTo>
                    <a:pt x="3942" y="152409"/>
                  </a:lnTo>
                  <a:lnTo>
                    <a:pt x="18394" y="109051"/>
                  </a:lnTo>
                  <a:lnTo>
                    <a:pt x="42044" y="70949"/>
                  </a:lnTo>
                  <a:lnTo>
                    <a:pt x="70949" y="35475"/>
                  </a:lnTo>
                  <a:lnTo>
                    <a:pt x="97226" y="394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5" name="Freeform 9">
              <a:extLst>
                <a:ext uri="{FF2B5EF4-FFF2-40B4-BE49-F238E27FC236}">
                  <a16:creationId xmlns:a16="http://schemas.microsoft.com/office/drawing/2014/main" id="{E6AE845A-6F55-46BD-AC17-712B05750AD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03185" y="2417490"/>
              <a:ext cx="809052" cy="360000"/>
            </a:xfrm>
            <a:custGeom>
              <a:avLst/>
              <a:gdLst/>
              <a:ahLst/>
              <a:cxnLst/>
              <a:rect l="l" t="t" r="r" b="b"/>
              <a:pathLst>
                <a:path w="809052" h="360000">
                  <a:moveTo>
                    <a:pt x="287408" y="0"/>
                  </a:moveTo>
                  <a:lnTo>
                    <a:pt x="523757" y="0"/>
                  </a:lnTo>
                  <a:lnTo>
                    <a:pt x="512014" y="17080"/>
                  </a:lnTo>
                  <a:lnTo>
                    <a:pt x="500189" y="38102"/>
                  </a:lnTo>
                  <a:lnTo>
                    <a:pt x="494933" y="64380"/>
                  </a:lnTo>
                  <a:lnTo>
                    <a:pt x="493619" y="98540"/>
                  </a:lnTo>
                  <a:lnTo>
                    <a:pt x="500189" y="139270"/>
                  </a:lnTo>
                  <a:lnTo>
                    <a:pt x="531722" y="151095"/>
                  </a:lnTo>
                  <a:lnTo>
                    <a:pt x="569824" y="165548"/>
                  </a:lnTo>
                  <a:lnTo>
                    <a:pt x="610554" y="177372"/>
                  </a:lnTo>
                  <a:lnTo>
                    <a:pt x="651284" y="191825"/>
                  </a:lnTo>
                  <a:lnTo>
                    <a:pt x="690700" y="206278"/>
                  </a:lnTo>
                  <a:lnTo>
                    <a:pt x="727488" y="224672"/>
                  </a:lnTo>
                  <a:lnTo>
                    <a:pt x="756393" y="244380"/>
                  </a:lnTo>
                  <a:lnTo>
                    <a:pt x="780042" y="270657"/>
                  </a:lnTo>
                  <a:lnTo>
                    <a:pt x="798437" y="311387"/>
                  </a:lnTo>
                  <a:lnTo>
                    <a:pt x="808948" y="356059"/>
                  </a:lnTo>
                  <a:lnTo>
                    <a:pt x="809052" y="360000"/>
                  </a:lnTo>
                  <a:lnTo>
                    <a:pt x="0" y="360000"/>
                  </a:lnTo>
                  <a:lnTo>
                    <a:pt x="919" y="350803"/>
                  </a:lnTo>
                  <a:lnTo>
                    <a:pt x="12744" y="306132"/>
                  </a:lnTo>
                  <a:lnTo>
                    <a:pt x="32452" y="265402"/>
                  </a:lnTo>
                  <a:lnTo>
                    <a:pt x="56102" y="241752"/>
                  </a:lnTo>
                  <a:lnTo>
                    <a:pt x="85007" y="224672"/>
                  </a:lnTo>
                  <a:lnTo>
                    <a:pt x="117853" y="212847"/>
                  </a:lnTo>
                  <a:lnTo>
                    <a:pt x="155956" y="203650"/>
                  </a:lnTo>
                  <a:lnTo>
                    <a:pt x="194058" y="193139"/>
                  </a:lnTo>
                  <a:lnTo>
                    <a:pt x="232160" y="181314"/>
                  </a:lnTo>
                  <a:lnTo>
                    <a:pt x="263693" y="169489"/>
                  </a:lnTo>
                  <a:lnTo>
                    <a:pt x="292598" y="151095"/>
                  </a:lnTo>
                  <a:lnTo>
                    <a:pt x="310992" y="127445"/>
                  </a:lnTo>
                  <a:lnTo>
                    <a:pt x="325444" y="95913"/>
                  </a:lnTo>
                  <a:lnTo>
                    <a:pt x="322817" y="67007"/>
                  </a:lnTo>
                  <a:lnTo>
                    <a:pt x="313620" y="38102"/>
                  </a:lnTo>
                  <a:lnTo>
                    <a:pt x="295226" y="91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6" name="Freeform 9">
              <a:extLst>
                <a:ext uri="{FF2B5EF4-FFF2-40B4-BE49-F238E27FC236}">
                  <a16:creationId xmlns:a16="http://schemas.microsoft.com/office/drawing/2014/main" id="{F4BF56E8-A56A-4A14-A856-60E9949AB6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72324" y="2777490"/>
              <a:ext cx="870775" cy="360000"/>
            </a:xfrm>
            <a:custGeom>
              <a:avLst/>
              <a:gdLst/>
              <a:ahLst/>
              <a:cxnLst/>
              <a:rect l="l" t="t" r="r" b="b"/>
              <a:pathLst>
                <a:path w="870775" h="360000">
                  <a:moveTo>
                    <a:pt x="29253" y="0"/>
                  </a:moveTo>
                  <a:lnTo>
                    <a:pt x="838304" y="0"/>
                  </a:lnTo>
                  <a:lnTo>
                    <a:pt x="839514" y="45986"/>
                  </a:lnTo>
                  <a:lnTo>
                    <a:pt x="842142" y="98540"/>
                  </a:lnTo>
                  <a:lnTo>
                    <a:pt x="842142" y="153723"/>
                  </a:lnTo>
                  <a:lnTo>
                    <a:pt x="850025" y="208905"/>
                  </a:lnTo>
                  <a:lnTo>
                    <a:pt x="864478" y="306132"/>
                  </a:lnTo>
                  <a:lnTo>
                    <a:pt x="870775" y="360000"/>
                  </a:lnTo>
                  <a:lnTo>
                    <a:pt x="729003" y="360000"/>
                  </a:lnTo>
                  <a:lnTo>
                    <a:pt x="725208" y="342920"/>
                  </a:lnTo>
                  <a:lnTo>
                    <a:pt x="719953" y="316643"/>
                  </a:lnTo>
                  <a:lnTo>
                    <a:pt x="718639" y="287737"/>
                  </a:lnTo>
                  <a:lnTo>
                    <a:pt x="713383" y="258832"/>
                  </a:lnTo>
                  <a:lnTo>
                    <a:pt x="704186" y="235183"/>
                  </a:lnTo>
                  <a:lnTo>
                    <a:pt x="692361" y="218102"/>
                  </a:lnTo>
                  <a:lnTo>
                    <a:pt x="684478" y="253577"/>
                  </a:lnTo>
                  <a:lnTo>
                    <a:pt x="675281" y="287737"/>
                  </a:lnTo>
                  <a:lnTo>
                    <a:pt x="660829" y="320584"/>
                  </a:lnTo>
                  <a:lnTo>
                    <a:pt x="646376" y="357372"/>
                  </a:lnTo>
                  <a:lnTo>
                    <a:pt x="645561" y="360000"/>
                  </a:lnTo>
                  <a:lnTo>
                    <a:pt x="225857" y="360000"/>
                  </a:lnTo>
                  <a:lnTo>
                    <a:pt x="214114" y="331095"/>
                  </a:lnTo>
                  <a:lnTo>
                    <a:pt x="197033" y="290365"/>
                  </a:lnTo>
                  <a:lnTo>
                    <a:pt x="182581" y="252263"/>
                  </a:lnTo>
                  <a:lnTo>
                    <a:pt x="170756" y="214161"/>
                  </a:lnTo>
                  <a:lnTo>
                    <a:pt x="166814" y="214161"/>
                  </a:lnTo>
                  <a:lnTo>
                    <a:pt x="154990" y="290365"/>
                  </a:lnTo>
                  <a:lnTo>
                    <a:pt x="138824" y="360000"/>
                  </a:lnTo>
                  <a:lnTo>
                    <a:pt x="0" y="360000"/>
                  </a:lnTo>
                  <a:lnTo>
                    <a:pt x="13092" y="266716"/>
                  </a:lnTo>
                  <a:lnTo>
                    <a:pt x="20975" y="211533"/>
                  </a:lnTo>
                  <a:lnTo>
                    <a:pt x="23603" y="153723"/>
                  </a:lnTo>
                  <a:lnTo>
                    <a:pt x="23603" y="98540"/>
                  </a:lnTo>
                  <a:lnTo>
                    <a:pt x="24917" y="4335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7" name="Freeform 9">
              <a:extLst>
                <a:ext uri="{FF2B5EF4-FFF2-40B4-BE49-F238E27FC236}">
                  <a16:creationId xmlns:a16="http://schemas.microsoft.com/office/drawing/2014/main" id="{CAE2E39C-94C9-433B-9D07-E49715658C6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35656" y="3137490"/>
              <a:ext cx="944111" cy="360000"/>
            </a:xfrm>
            <a:custGeom>
              <a:avLst/>
              <a:gdLst/>
              <a:ahLst/>
              <a:cxnLst/>
              <a:rect l="l" t="t" r="r" b="b"/>
              <a:pathLst>
                <a:path w="944111" h="360000">
                  <a:moveTo>
                    <a:pt x="768466" y="0"/>
                  </a:moveTo>
                  <a:lnTo>
                    <a:pt x="910237" y="0"/>
                  </a:lnTo>
                  <a:lnTo>
                    <a:pt x="915766" y="47299"/>
                  </a:lnTo>
                  <a:lnTo>
                    <a:pt x="927591" y="143212"/>
                  </a:lnTo>
                  <a:lnTo>
                    <a:pt x="942043" y="233869"/>
                  </a:lnTo>
                  <a:lnTo>
                    <a:pt x="944111" y="360000"/>
                  </a:lnTo>
                  <a:lnTo>
                    <a:pt x="814598" y="360000"/>
                  </a:lnTo>
                  <a:lnTo>
                    <a:pt x="810656" y="147154"/>
                  </a:lnTo>
                  <a:lnTo>
                    <a:pt x="769926" y="6570"/>
                  </a:lnTo>
                  <a:close/>
                  <a:moveTo>
                    <a:pt x="265319" y="0"/>
                  </a:moveTo>
                  <a:lnTo>
                    <a:pt x="685024" y="0"/>
                  </a:lnTo>
                  <a:lnTo>
                    <a:pt x="674014" y="35475"/>
                  </a:lnTo>
                  <a:lnTo>
                    <a:pt x="667445" y="76205"/>
                  </a:lnTo>
                  <a:lnTo>
                    <a:pt x="667445" y="118248"/>
                  </a:lnTo>
                  <a:lnTo>
                    <a:pt x="674014" y="164234"/>
                  </a:lnTo>
                  <a:lnTo>
                    <a:pt x="688467" y="211533"/>
                  </a:lnTo>
                  <a:lnTo>
                    <a:pt x="706861" y="257518"/>
                  </a:lnTo>
                  <a:lnTo>
                    <a:pt x="729197" y="302190"/>
                  </a:lnTo>
                  <a:lnTo>
                    <a:pt x="752846" y="350803"/>
                  </a:lnTo>
                  <a:lnTo>
                    <a:pt x="756934" y="360000"/>
                  </a:lnTo>
                  <a:lnTo>
                    <a:pt x="195391" y="360000"/>
                  </a:lnTo>
                  <a:lnTo>
                    <a:pt x="220730" y="300876"/>
                  </a:lnTo>
                  <a:lnTo>
                    <a:pt x="250949" y="231241"/>
                  </a:lnTo>
                  <a:lnTo>
                    <a:pt x="274599" y="158978"/>
                  </a:lnTo>
                  <a:lnTo>
                    <a:pt x="282482" y="109051"/>
                  </a:lnTo>
                  <a:lnTo>
                    <a:pt x="279854" y="61752"/>
                  </a:lnTo>
                  <a:lnTo>
                    <a:pt x="270657" y="13139"/>
                  </a:lnTo>
                  <a:close/>
                  <a:moveTo>
                    <a:pt x="39463" y="0"/>
                  </a:moveTo>
                  <a:lnTo>
                    <a:pt x="178287" y="0"/>
                  </a:lnTo>
                  <a:lnTo>
                    <a:pt x="177372" y="3942"/>
                  </a:lnTo>
                  <a:lnTo>
                    <a:pt x="155037" y="73577"/>
                  </a:lnTo>
                  <a:lnTo>
                    <a:pt x="139270" y="143212"/>
                  </a:lnTo>
                  <a:lnTo>
                    <a:pt x="131387" y="193139"/>
                  </a:lnTo>
                  <a:lnTo>
                    <a:pt x="131387" y="240438"/>
                  </a:lnTo>
                  <a:lnTo>
                    <a:pt x="134015" y="287737"/>
                  </a:lnTo>
                  <a:lnTo>
                    <a:pt x="134015" y="336351"/>
                  </a:lnTo>
                  <a:lnTo>
                    <a:pt x="130432" y="360000"/>
                  </a:lnTo>
                  <a:lnTo>
                    <a:pt x="0" y="360000"/>
                  </a:lnTo>
                  <a:lnTo>
                    <a:pt x="0" y="28116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A774A629-17F9-4820-B658-041CCC0E3E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07403" y="3497490"/>
              <a:ext cx="1000616" cy="360000"/>
            </a:xfrm>
            <a:custGeom>
              <a:avLst/>
              <a:gdLst/>
              <a:ahLst/>
              <a:cxnLst/>
              <a:rect l="l" t="t" r="r" b="b"/>
              <a:pathLst>
                <a:path w="1000616" h="360000">
                  <a:moveTo>
                    <a:pt x="841638" y="0"/>
                  </a:moveTo>
                  <a:lnTo>
                    <a:pt x="971151" y="0"/>
                  </a:lnTo>
                  <a:lnTo>
                    <a:pt x="973025" y="114307"/>
                  </a:lnTo>
                  <a:lnTo>
                    <a:pt x="973025" y="224672"/>
                  </a:lnTo>
                  <a:lnTo>
                    <a:pt x="980908" y="250949"/>
                  </a:lnTo>
                  <a:lnTo>
                    <a:pt x="987477" y="282482"/>
                  </a:lnTo>
                  <a:lnTo>
                    <a:pt x="995360" y="315329"/>
                  </a:lnTo>
                  <a:lnTo>
                    <a:pt x="999302" y="350803"/>
                  </a:lnTo>
                  <a:lnTo>
                    <a:pt x="1000616" y="360000"/>
                  </a:lnTo>
                  <a:lnTo>
                    <a:pt x="902076" y="360000"/>
                  </a:lnTo>
                  <a:lnTo>
                    <a:pt x="902076" y="332409"/>
                  </a:lnTo>
                  <a:lnTo>
                    <a:pt x="906017" y="294307"/>
                  </a:lnTo>
                  <a:lnTo>
                    <a:pt x="911273" y="274599"/>
                  </a:lnTo>
                  <a:lnTo>
                    <a:pt x="917842" y="250949"/>
                  </a:lnTo>
                  <a:lnTo>
                    <a:pt x="916528" y="224672"/>
                  </a:lnTo>
                  <a:close/>
                  <a:moveTo>
                    <a:pt x="222431" y="0"/>
                  </a:moveTo>
                  <a:lnTo>
                    <a:pt x="783974" y="0"/>
                  </a:lnTo>
                  <a:lnTo>
                    <a:pt x="800908" y="38102"/>
                  </a:lnTo>
                  <a:lnTo>
                    <a:pt x="820616" y="90657"/>
                  </a:lnTo>
                  <a:lnTo>
                    <a:pt x="835069" y="145840"/>
                  </a:lnTo>
                  <a:lnTo>
                    <a:pt x="844266" y="203650"/>
                  </a:lnTo>
                  <a:lnTo>
                    <a:pt x="846893" y="268029"/>
                  </a:lnTo>
                  <a:lnTo>
                    <a:pt x="837696" y="335037"/>
                  </a:lnTo>
                  <a:lnTo>
                    <a:pt x="833371" y="360000"/>
                  </a:lnTo>
                  <a:lnTo>
                    <a:pt x="164946" y="360000"/>
                  </a:lnTo>
                  <a:lnTo>
                    <a:pt x="163683" y="350803"/>
                  </a:lnTo>
                  <a:lnTo>
                    <a:pt x="158427" y="283796"/>
                  </a:lnTo>
                  <a:lnTo>
                    <a:pt x="158427" y="222044"/>
                  </a:lnTo>
                  <a:lnTo>
                    <a:pt x="166310" y="166862"/>
                  </a:lnTo>
                  <a:lnTo>
                    <a:pt x="187332" y="88029"/>
                  </a:lnTo>
                  <a:lnTo>
                    <a:pt x="216237" y="14453"/>
                  </a:lnTo>
                  <a:close/>
                  <a:moveTo>
                    <a:pt x="27040" y="0"/>
                  </a:moveTo>
                  <a:lnTo>
                    <a:pt x="157471" y="0"/>
                  </a:lnTo>
                  <a:lnTo>
                    <a:pt x="154485" y="19708"/>
                  </a:lnTo>
                  <a:lnTo>
                    <a:pt x="142661" y="64380"/>
                  </a:lnTo>
                  <a:lnTo>
                    <a:pt x="122953" y="111679"/>
                  </a:lnTo>
                  <a:lnTo>
                    <a:pt x="105872" y="166862"/>
                  </a:lnTo>
                  <a:lnTo>
                    <a:pt x="91420" y="224672"/>
                  </a:lnTo>
                  <a:lnTo>
                    <a:pt x="82223" y="282482"/>
                  </a:lnTo>
                  <a:lnTo>
                    <a:pt x="79595" y="344234"/>
                  </a:lnTo>
                  <a:lnTo>
                    <a:pt x="82749" y="360000"/>
                  </a:lnTo>
                  <a:lnTo>
                    <a:pt x="0" y="360000"/>
                  </a:lnTo>
                  <a:lnTo>
                    <a:pt x="763" y="348175"/>
                  </a:lnTo>
                  <a:lnTo>
                    <a:pt x="8646" y="303504"/>
                  </a:lnTo>
                  <a:lnTo>
                    <a:pt x="17843" y="256205"/>
                  </a:lnTo>
                  <a:lnTo>
                    <a:pt x="27040" y="20365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5010A3D8-058A-4D15-9EC0-75CD312ED69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303186" y="3857490"/>
              <a:ext cx="1009050" cy="360000"/>
            </a:xfrm>
            <a:custGeom>
              <a:avLst/>
              <a:gdLst/>
              <a:ahLst/>
              <a:cxnLst/>
              <a:rect l="l" t="t" r="r" b="b"/>
              <a:pathLst>
                <a:path w="1009050" h="360000">
                  <a:moveTo>
                    <a:pt x="903941" y="0"/>
                  </a:moveTo>
                  <a:lnTo>
                    <a:pt x="1002481" y="0"/>
                  </a:lnTo>
                  <a:lnTo>
                    <a:pt x="1006422" y="27591"/>
                  </a:lnTo>
                  <a:lnTo>
                    <a:pt x="1009050" y="60438"/>
                  </a:lnTo>
                  <a:lnTo>
                    <a:pt x="1003795" y="91971"/>
                  </a:lnTo>
                  <a:lnTo>
                    <a:pt x="994598" y="115621"/>
                  </a:lnTo>
                  <a:lnTo>
                    <a:pt x="974890" y="136643"/>
                  </a:lnTo>
                  <a:lnTo>
                    <a:pt x="948612" y="148467"/>
                  </a:lnTo>
                  <a:lnTo>
                    <a:pt x="936788" y="141898"/>
                  </a:lnTo>
                  <a:lnTo>
                    <a:pt x="918393" y="141898"/>
                  </a:lnTo>
                  <a:lnTo>
                    <a:pt x="896058" y="144526"/>
                  </a:lnTo>
                  <a:lnTo>
                    <a:pt x="877663" y="144526"/>
                  </a:lnTo>
                  <a:lnTo>
                    <a:pt x="865839" y="95913"/>
                  </a:lnTo>
                  <a:lnTo>
                    <a:pt x="889488" y="74891"/>
                  </a:lnTo>
                  <a:lnTo>
                    <a:pt x="901313" y="53869"/>
                  </a:lnTo>
                  <a:lnTo>
                    <a:pt x="903941" y="31533"/>
                  </a:lnTo>
                  <a:lnTo>
                    <a:pt x="903941" y="2628"/>
                  </a:lnTo>
                  <a:close/>
                  <a:moveTo>
                    <a:pt x="166810" y="0"/>
                  </a:moveTo>
                  <a:lnTo>
                    <a:pt x="835236" y="0"/>
                  </a:lnTo>
                  <a:lnTo>
                    <a:pt x="772866" y="360000"/>
                  </a:lnTo>
                  <a:lnTo>
                    <a:pt x="545518" y="360000"/>
                  </a:lnTo>
                  <a:lnTo>
                    <a:pt x="533430" y="299562"/>
                  </a:lnTo>
                  <a:lnTo>
                    <a:pt x="518978" y="191825"/>
                  </a:lnTo>
                  <a:lnTo>
                    <a:pt x="509781" y="80146"/>
                  </a:lnTo>
                  <a:lnTo>
                    <a:pt x="501897" y="80146"/>
                  </a:lnTo>
                  <a:lnTo>
                    <a:pt x="501897" y="86716"/>
                  </a:lnTo>
                  <a:lnTo>
                    <a:pt x="467177" y="360000"/>
                  </a:lnTo>
                  <a:lnTo>
                    <a:pt x="239309" y="360000"/>
                  </a:lnTo>
                  <a:lnTo>
                    <a:pt x="239124" y="358686"/>
                  </a:lnTo>
                  <a:lnTo>
                    <a:pt x="229927" y="311387"/>
                  </a:lnTo>
                  <a:lnTo>
                    <a:pt x="218102" y="256205"/>
                  </a:lnTo>
                  <a:lnTo>
                    <a:pt x="203650" y="194453"/>
                  </a:lnTo>
                  <a:lnTo>
                    <a:pt x="189197" y="127446"/>
                  </a:lnTo>
                  <a:lnTo>
                    <a:pt x="174745" y="57810"/>
                  </a:lnTo>
                  <a:close/>
                  <a:moveTo>
                    <a:pt x="1865" y="0"/>
                  </a:moveTo>
                  <a:lnTo>
                    <a:pt x="84613" y="0"/>
                  </a:lnTo>
                  <a:lnTo>
                    <a:pt x="93285" y="43358"/>
                  </a:lnTo>
                  <a:lnTo>
                    <a:pt x="141898" y="106424"/>
                  </a:lnTo>
                  <a:lnTo>
                    <a:pt x="136642" y="112993"/>
                  </a:lnTo>
                  <a:lnTo>
                    <a:pt x="131387" y="118248"/>
                  </a:lnTo>
                  <a:lnTo>
                    <a:pt x="131387" y="122190"/>
                  </a:lnTo>
                  <a:lnTo>
                    <a:pt x="131387" y="130073"/>
                  </a:lnTo>
                  <a:lnTo>
                    <a:pt x="130073" y="134015"/>
                  </a:lnTo>
                  <a:lnTo>
                    <a:pt x="130073" y="144526"/>
                  </a:lnTo>
                  <a:lnTo>
                    <a:pt x="103796" y="145840"/>
                  </a:lnTo>
                  <a:lnTo>
                    <a:pt x="81460" y="145840"/>
                  </a:lnTo>
                  <a:lnTo>
                    <a:pt x="63066" y="145840"/>
                  </a:lnTo>
                  <a:lnTo>
                    <a:pt x="40730" y="148467"/>
                  </a:lnTo>
                  <a:lnTo>
                    <a:pt x="17081" y="107737"/>
                  </a:lnTo>
                  <a:lnTo>
                    <a:pt x="5256" y="69635"/>
                  </a:lnTo>
                  <a:lnTo>
                    <a:pt x="0" y="2890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1FA09D73-11A8-4F05-8EE4-8FABC5AAA39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07962" y="4217490"/>
              <a:ext cx="599498" cy="360000"/>
            </a:xfrm>
            <a:custGeom>
              <a:avLst/>
              <a:gdLst/>
              <a:ahLst/>
              <a:cxnLst/>
              <a:rect l="l" t="t" r="r" b="b"/>
              <a:pathLst>
                <a:path w="599498" h="360000">
                  <a:moveTo>
                    <a:pt x="334360" y="0"/>
                  </a:moveTo>
                  <a:lnTo>
                    <a:pt x="561707" y="0"/>
                  </a:lnTo>
                  <a:lnTo>
                    <a:pt x="553513" y="47299"/>
                  </a:lnTo>
                  <a:lnTo>
                    <a:pt x="564024" y="118248"/>
                  </a:lnTo>
                  <a:lnTo>
                    <a:pt x="575849" y="194453"/>
                  </a:lnTo>
                  <a:lnTo>
                    <a:pt x="587673" y="271971"/>
                  </a:lnTo>
                  <a:lnTo>
                    <a:pt x="599498" y="352117"/>
                  </a:lnTo>
                  <a:lnTo>
                    <a:pt x="599498" y="360000"/>
                  </a:lnTo>
                  <a:lnTo>
                    <a:pt x="379532" y="360000"/>
                  </a:lnTo>
                  <a:lnTo>
                    <a:pt x="386652" y="328467"/>
                  </a:lnTo>
                  <a:lnTo>
                    <a:pt x="389280" y="287737"/>
                  </a:lnTo>
                  <a:lnTo>
                    <a:pt x="386652" y="245694"/>
                  </a:lnTo>
                  <a:lnTo>
                    <a:pt x="365630" y="144526"/>
                  </a:lnTo>
                  <a:lnTo>
                    <a:pt x="343294" y="44672"/>
                  </a:lnTo>
                  <a:close/>
                  <a:moveTo>
                    <a:pt x="28151" y="0"/>
                  </a:moveTo>
                  <a:lnTo>
                    <a:pt x="256019" y="0"/>
                  </a:lnTo>
                  <a:lnTo>
                    <a:pt x="250010" y="47299"/>
                  </a:lnTo>
                  <a:lnTo>
                    <a:pt x="207966" y="214161"/>
                  </a:lnTo>
                  <a:lnTo>
                    <a:pt x="200083" y="285110"/>
                  </a:lnTo>
                  <a:lnTo>
                    <a:pt x="205338" y="354745"/>
                  </a:lnTo>
                  <a:lnTo>
                    <a:pt x="205853" y="360000"/>
                  </a:lnTo>
                  <a:lnTo>
                    <a:pt x="0" y="360000"/>
                  </a:lnTo>
                  <a:lnTo>
                    <a:pt x="9572" y="292993"/>
                  </a:lnTo>
                  <a:lnTo>
                    <a:pt x="24024" y="220730"/>
                  </a:lnTo>
                  <a:lnTo>
                    <a:pt x="33222" y="147153"/>
                  </a:lnTo>
                  <a:lnTo>
                    <a:pt x="38477" y="7357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696E8EBB-B0CF-4594-B5CD-BC33AFC08F8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05522" y="4577490"/>
              <a:ext cx="604379" cy="360000"/>
            </a:xfrm>
            <a:custGeom>
              <a:avLst/>
              <a:gdLst/>
              <a:ahLst/>
              <a:cxnLst/>
              <a:rect l="l" t="t" r="r" b="b"/>
              <a:pathLst>
                <a:path w="604379" h="360000">
                  <a:moveTo>
                    <a:pt x="384412" y="0"/>
                  </a:moveTo>
                  <a:lnTo>
                    <a:pt x="604379" y="0"/>
                  </a:lnTo>
                  <a:lnTo>
                    <a:pt x="604379" y="70949"/>
                  </a:lnTo>
                  <a:lnTo>
                    <a:pt x="596496" y="152409"/>
                  </a:lnTo>
                  <a:lnTo>
                    <a:pt x="558752" y="360000"/>
                  </a:lnTo>
                  <a:lnTo>
                    <a:pt x="394161" y="360000"/>
                  </a:lnTo>
                  <a:lnTo>
                    <a:pt x="382336" y="286424"/>
                  </a:lnTo>
                  <a:lnTo>
                    <a:pt x="370511" y="204964"/>
                  </a:lnTo>
                  <a:lnTo>
                    <a:pt x="367883" y="123504"/>
                  </a:lnTo>
                  <a:lnTo>
                    <a:pt x="374453" y="43358"/>
                  </a:lnTo>
                  <a:lnTo>
                    <a:pt x="382336" y="9197"/>
                  </a:lnTo>
                  <a:close/>
                  <a:moveTo>
                    <a:pt x="4881" y="0"/>
                  </a:moveTo>
                  <a:lnTo>
                    <a:pt x="210734" y="0"/>
                  </a:lnTo>
                  <a:lnTo>
                    <a:pt x="216788" y="61752"/>
                  </a:lnTo>
                  <a:lnTo>
                    <a:pt x="227299" y="131387"/>
                  </a:lnTo>
                  <a:lnTo>
                    <a:pt x="228613" y="202336"/>
                  </a:lnTo>
                  <a:lnTo>
                    <a:pt x="224672" y="274599"/>
                  </a:lnTo>
                  <a:lnTo>
                    <a:pt x="216788" y="307445"/>
                  </a:lnTo>
                  <a:lnTo>
                    <a:pt x="210219" y="350803"/>
                  </a:lnTo>
                  <a:lnTo>
                    <a:pt x="208525" y="360000"/>
                  </a:lnTo>
                  <a:lnTo>
                    <a:pt x="52323" y="360000"/>
                  </a:lnTo>
                  <a:lnTo>
                    <a:pt x="44672" y="324526"/>
                  </a:lnTo>
                  <a:lnTo>
                    <a:pt x="30219" y="262774"/>
                  </a:lnTo>
                  <a:lnTo>
                    <a:pt x="18395" y="204964"/>
                  </a:lnTo>
                  <a:lnTo>
                    <a:pt x="6570" y="152409"/>
                  </a:lnTo>
                  <a:lnTo>
                    <a:pt x="0" y="81460"/>
                  </a:lnTo>
                  <a:lnTo>
                    <a:pt x="3942" y="657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5562F12B-7A4C-437B-B831-93C08F04D2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54497" y="4937490"/>
              <a:ext cx="506429" cy="360000"/>
            </a:xfrm>
            <a:custGeom>
              <a:avLst/>
              <a:gdLst/>
              <a:ahLst/>
              <a:cxnLst/>
              <a:rect l="l" t="t" r="r" b="b"/>
              <a:pathLst>
                <a:path w="506429" h="360000">
                  <a:moveTo>
                    <a:pt x="341838" y="0"/>
                  </a:moveTo>
                  <a:lnTo>
                    <a:pt x="506429" y="0"/>
                  </a:lnTo>
                  <a:lnTo>
                    <a:pt x="475852" y="168175"/>
                  </a:lnTo>
                  <a:lnTo>
                    <a:pt x="465341" y="208905"/>
                  </a:lnTo>
                  <a:lnTo>
                    <a:pt x="456144" y="256205"/>
                  </a:lnTo>
                  <a:lnTo>
                    <a:pt x="446947" y="306132"/>
                  </a:lnTo>
                  <a:lnTo>
                    <a:pt x="444319" y="356059"/>
                  </a:lnTo>
                  <a:lnTo>
                    <a:pt x="444713" y="360000"/>
                  </a:lnTo>
                  <a:lnTo>
                    <a:pt x="332217" y="360000"/>
                  </a:lnTo>
                  <a:lnTo>
                    <a:pt x="332640" y="353431"/>
                  </a:lnTo>
                  <a:lnTo>
                    <a:pt x="339210" y="314015"/>
                  </a:lnTo>
                  <a:lnTo>
                    <a:pt x="345779" y="270657"/>
                  </a:lnTo>
                  <a:lnTo>
                    <a:pt x="356290" y="224672"/>
                  </a:lnTo>
                  <a:lnTo>
                    <a:pt x="360232" y="177372"/>
                  </a:lnTo>
                  <a:lnTo>
                    <a:pt x="360232" y="124818"/>
                  </a:lnTo>
                  <a:lnTo>
                    <a:pt x="356290" y="67008"/>
                  </a:lnTo>
                  <a:close/>
                  <a:moveTo>
                    <a:pt x="0" y="0"/>
                  </a:moveTo>
                  <a:lnTo>
                    <a:pt x="156202" y="0"/>
                  </a:lnTo>
                  <a:lnTo>
                    <a:pt x="148699" y="40730"/>
                  </a:lnTo>
                  <a:lnTo>
                    <a:pt x="140816" y="93285"/>
                  </a:lnTo>
                  <a:lnTo>
                    <a:pt x="135560" y="145840"/>
                  </a:lnTo>
                  <a:lnTo>
                    <a:pt x="134247" y="198394"/>
                  </a:lnTo>
                  <a:lnTo>
                    <a:pt x="135560" y="247008"/>
                  </a:lnTo>
                  <a:lnTo>
                    <a:pt x="146071" y="287737"/>
                  </a:lnTo>
                  <a:lnTo>
                    <a:pt x="181629" y="360000"/>
                  </a:lnTo>
                  <a:lnTo>
                    <a:pt x="54693" y="360000"/>
                  </a:lnTo>
                  <a:lnTo>
                    <a:pt x="52787" y="311387"/>
                  </a:lnTo>
                  <a:lnTo>
                    <a:pt x="44904" y="241752"/>
                  </a:lnTo>
                  <a:lnTo>
                    <a:pt x="33079" y="169489"/>
                  </a:lnTo>
                  <a:lnTo>
                    <a:pt x="21254" y="98540"/>
                  </a:lnTo>
                  <a:lnTo>
                    <a:pt x="6801" y="3153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3" name="Freeform 9">
              <a:extLst>
                <a:ext uri="{FF2B5EF4-FFF2-40B4-BE49-F238E27FC236}">
                  <a16:creationId xmlns:a16="http://schemas.microsoft.com/office/drawing/2014/main" id="{83D0C8CB-2839-42F1-8AF9-AFEB9895677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56106" y="5297490"/>
              <a:ext cx="503211" cy="360000"/>
            </a:xfrm>
            <a:custGeom>
              <a:avLst/>
              <a:gdLst/>
              <a:ahLst/>
              <a:cxnLst/>
              <a:rect l="l" t="t" r="r" b="b"/>
              <a:pathLst>
                <a:path w="503211" h="360000">
                  <a:moveTo>
                    <a:pt x="329356" y="0"/>
                  </a:moveTo>
                  <a:lnTo>
                    <a:pt x="441853" y="0"/>
                  </a:lnTo>
                  <a:lnTo>
                    <a:pt x="446715" y="48613"/>
                  </a:lnTo>
                  <a:lnTo>
                    <a:pt x="503211" y="302190"/>
                  </a:lnTo>
                  <a:lnTo>
                    <a:pt x="472992" y="321898"/>
                  </a:lnTo>
                  <a:lnTo>
                    <a:pt x="438831" y="337664"/>
                  </a:lnTo>
                  <a:lnTo>
                    <a:pt x="400729" y="352117"/>
                  </a:lnTo>
                  <a:lnTo>
                    <a:pt x="357372" y="360000"/>
                  </a:lnTo>
                  <a:lnTo>
                    <a:pt x="342919" y="325840"/>
                  </a:lnTo>
                  <a:lnTo>
                    <a:pt x="336350" y="290365"/>
                  </a:lnTo>
                  <a:lnTo>
                    <a:pt x="333722" y="249635"/>
                  </a:lnTo>
                  <a:lnTo>
                    <a:pt x="336350" y="208905"/>
                  </a:lnTo>
                  <a:lnTo>
                    <a:pt x="338978" y="164234"/>
                  </a:lnTo>
                  <a:lnTo>
                    <a:pt x="336350" y="118248"/>
                  </a:lnTo>
                  <a:lnTo>
                    <a:pt x="331094" y="74891"/>
                  </a:lnTo>
                  <a:lnTo>
                    <a:pt x="327153" y="34161"/>
                  </a:lnTo>
                  <a:close/>
                  <a:moveTo>
                    <a:pt x="51833" y="0"/>
                  </a:moveTo>
                  <a:lnTo>
                    <a:pt x="178769" y="0"/>
                  </a:lnTo>
                  <a:lnTo>
                    <a:pt x="183941" y="10511"/>
                  </a:lnTo>
                  <a:lnTo>
                    <a:pt x="169489" y="59124"/>
                  </a:lnTo>
                  <a:lnTo>
                    <a:pt x="158978" y="118248"/>
                  </a:lnTo>
                  <a:lnTo>
                    <a:pt x="158978" y="180000"/>
                  </a:lnTo>
                  <a:lnTo>
                    <a:pt x="164233" y="237810"/>
                  </a:lnTo>
                  <a:lnTo>
                    <a:pt x="164233" y="292993"/>
                  </a:lnTo>
                  <a:lnTo>
                    <a:pt x="157664" y="342920"/>
                  </a:lnTo>
                  <a:lnTo>
                    <a:pt x="131387" y="352117"/>
                  </a:lnTo>
                  <a:lnTo>
                    <a:pt x="99854" y="354745"/>
                  </a:lnTo>
                  <a:lnTo>
                    <a:pt x="70949" y="345548"/>
                  </a:lnTo>
                  <a:lnTo>
                    <a:pt x="42044" y="331095"/>
                  </a:lnTo>
                  <a:lnTo>
                    <a:pt x="18394" y="307445"/>
                  </a:lnTo>
                  <a:lnTo>
                    <a:pt x="3941" y="278540"/>
                  </a:lnTo>
                  <a:lnTo>
                    <a:pt x="0" y="243066"/>
                  </a:lnTo>
                  <a:lnTo>
                    <a:pt x="23649" y="197081"/>
                  </a:lnTo>
                  <a:lnTo>
                    <a:pt x="40730" y="141898"/>
                  </a:lnTo>
                  <a:lnTo>
                    <a:pt x="47299" y="82774"/>
                  </a:lnTo>
                  <a:lnTo>
                    <a:pt x="52554" y="1839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774E9B05-6748-444A-8A70-B5B0B94EE4E9}"/>
              </a:ext>
            </a:extLst>
          </p:cNvPr>
          <p:cNvGrpSpPr>
            <a:grpSpLocks noChangeAspect="1"/>
          </p:cNvGrpSpPr>
          <p:nvPr/>
        </p:nvGrpSpPr>
        <p:grpSpPr>
          <a:xfrm>
            <a:off x="4595023" y="1788851"/>
            <a:ext cx="1242107" cy="4320000"/>
            <a:chOff x="1755471" y="2057490"/>
            <a:chExt cx="1035089" cy="3600000"/>
          </a:xfrm>
        </p:grpSpPr>
        <p:sp>
          <p:nvSpPr>
            <p:cNvPr id="15" name="Freeform 18">
              <a:extLst>
                <a:ext uri="{FF2B5EF4-FFF2-40B4-BE49-F238E27FC236}">
                  <a16:creationId xmlns:a16="http://schemas.microsoft.com/office/drawing/2014/main" id="{F6CD8D2B-20B9-4C1F-A8B1-F337EAEFCF2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099500" y="2057490"/>
              <a:ext cx="347031" cy="360000"/>
            </a:xfrm>
            <a:custGeom>
              <a:avLst/>
              <a:gdLst/>
              <a:ahLst/>
              <a:cxnLst/>
              <a:rect l="l" t="t" r="r" b="b"/>
              <a:pathLst>
                <a:path w="347031" h="360000">
                  <a:moveTo>
                    <a:pt x="168112" y="0"/>
                  </a:moveTo>
                  <a:lnTo>
                    <a:pt x="267778" y="32422"/>
                  </a:lnTo>
                  <a:lnTo>
                    <a:pt x="302602" y="87659"/>
                  </a:lnTo>
                  <a:lnTo>
                    <a:pt x="307405" y="91261"/>
                  </a:lnTo>
                  <a:lnTo>
                    <a:pt x="313409" y="93663"/>
                  </a:lnTo>
                  <a:lnTo>
                    <a:pt x="318212" y="93663"/>
                  </a:lnTo>
                  <a:lnTo>
                    <a:pt x="323015" y="96064"/>
                  </a:lnTo>
                  <a:lnTo>
                    <a:pt x="325417" y="96064"/>
                  </a:lnTo>
                  <a:lnTo>
                    <a:pt x="329019" y="100867"/>
                  </a:lnTo>
                  <a:lnTo>
                    <a:pt x="331421" y="104470"/>
                  </a:lnTo>
                  <a:lnTo>
                    <a:pt x="336224" y="111675"/>
                  </a:lnTo>
                  <a:lnTo>
                    <a:pt x="336224" y="187325"/>
                  </a:lnTo>
                  <a:lnTo>
                    <a:pt x="337425" y="216144"/>
                  </a:lnTo>
                  <a:lnTo>
                    <a:pt x="342228" y="242562"/>
                  </a:lnTo>
                  <a:lnTo>
                    <a:pt x="347031" y="266578"/>
                  </a:lnTo>
                  <a:lnTo>
                    <a:pt x="347031" y="288192"/>
                  </a:lnTo>
                  <a:lnTo>
                    <a:pt x="337425" y="314610"/>
                  </a:lnTo>
                  <a:lnTo>
                    <a:pt x="325417" y="338626"/>
                  </a:lnTo>
                  <a:lnTo>
                    <a:pt x="311524" y="360000"/>
                  </a:lnTo>
                  <a:lnTo>
                    <a:pt x="42055" y="360000"/>
                  </a:lnTo>
                  <a:lnTo>
                    <a:pt x="38426" y="351835"/>
                  </a:lnTo>
                  <a:lnTo>
                    <a:pt x="27619" y="336224"/>
                  </a:lnTo>
                  <a:lnTo>
                    <a:pt x="16811" y="323015"/>
                  </a:lnTo>
                  <a:lnTo>
                    <a:pt x="6004" y="305003"/>
                  </a:lnTo>
                  <a:lnTo>
                    <a:pt x="0" y="283389"/>
                  </a:lnTo>
                  <a:lnTo>
                    <a:pt x="0" y="268979"/>
                  </a:lnTo>
                  <a:lnTo>
                    <a:pt x="3603" y="256971"/>
                  </a:lnTo>
                  <a:lnTo>
                    <a:pt x="8406" y="248566"/>
                  </a:lnTo>
                  <a:lnTo>
                    <a:pt x="14410" y="240160"/>
                  </a:lnTo>
                  <a:lnTo>
                    <a:pt x="19213" y="231755"/>
                  </a:lnTo>
                  <a:lnTo>
                    <a:pt x="3603" y="159707"/>
                  </a:lnTo>
                  <a:lnTo>
                    <a:pt x="16811" y="124883"/>
                  </a:lnTo>
                  <a:lnTo>
                    <a:pt x="37225" y="88859"/>
                  </a:lnTo>
                  <a:lnTo>
                    <a:pt x="64843" y="56438"/>
                  </a:lnTo>
                  <a:lnTo>
                    <a:pt x="97265" y="30020"/>
                  </a:lnTo>
                  <a:lnTo>
                    <a:pt x="133289" y="1080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6" name="Freeform 18">
              <a:extLst>
                <a:ext uri="{FF2B5EF4-FFF2-40B4-BE49-F238E27FC236}">
                  <a16:creationId xmlns:a16="http://schemas.microsoft.com/office/drawing/2014/main" id="{F1C426AF-C65E-414C-9D90-58F4D10852F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05171" y="2417490"/>
              <a:ext cx="935688" cy="360000"/>
            </a:xfrm>
            <a:custGeom>
              <a:avLst/>
              <a:gdLst/>
              <a:ahLst/>
              <a:cxnLst/>
              <a:rect l="l" t="t" r="r" b="b"/>
              <a:pathLst>
                <a:path w="935688" h="360000">
                  <a:moveTo>
                    <a:pt x="349509" y="0"/>
                  </a:moveTo>
                  <a:lnTo>
                    <a:pt x="618978" y="0"/>
                  </a:lnTo>
                  <a:lnTo>
                    <a:pt x="617260" y="2642"/>
                  </a:lnTo>
                  <a:lnTo>
                    <a:pt x="601650" y="29060"/>
                  </a:lnTo>
                  <a:lnTo>
                    <a:pt x="588441" y="53076"/>
                  </a:lnTo>
                  <a:lnTo>
                    <a:pt x="580036" y="80694"/>
                  </a:lnTo>
                  <a:lnTo>
                    <a:pt x="577634" y="111915"/>
                  </a:lnTo>
                  <a:lnTo>
                    <a:pt x="586040" y="144336"/>
                  </a:lnTo>
                  <a:lnTo>
                    <a:pt x="601650" y="165951"/>
                  </a:lnTo>
                  <a:lnTo>
                    <a:pt x="623264" y="183963"/>
                  </a:lnTo>
                  <a:lnTo>
                    <a:pt x="652084" y="197172"/>
                  </a:lnTo>
                  <a:lnTo>
                    <a:pt x="684505" y="207979"/>
                  </a:lnTo>
                  <a:lnTo>
                    <a:pt x="721730" y="218786"/>
                  </a:lnTo>
                  <a:lnTo>
                    <a:pt x="758955" y="227192"/>
                  </a:lnTo>
                  <a:lnTo>
                    <a:pt x="796179" y="237999"/>
                  </a:lnTo>
                  <a:lnTo>
                    <a:pt x="833404" y="248806"/>
                  </a:lnTo>
                  <a:lnTo>
                    <a:pt x="863424" y="264416"/>
                  </a:lnTo>
                  <a:lnTo>
                    <a:pt x="892243" y="283629"/>
                  </a:lnTo>
                  <a:lnTo>
                    <a:pt x="911456" y="307645"/>
                  </a:lnTo>
                  <a:lnTo>
                    <a:pt x="931870" y="347272"/>
                  </a:lnTo>
                  <a:lnTo>
                    <a:pt x="935688" y="360000"/>
                  </a:lnTo>
                  <a:lnTo>
                    <a:pt x="0" y="360000"/>
                  </a:lnTo>
                  <a:lnTo>
                    <a:pt x="3652" y="344870"/>
                  </a:lnTo>
                  <a:lnTo>
                    <a:pt x="14459" y="320854"/>
                  </a:lnTo>
                  <a:lnTo>
                    <a:pt x="38475" y="293236"/>
                  </a:lnTo>
                  <a:lnTo>
                    <a:pt x="67294" y="269220"/>
                  </a:lnTo>
                  <a:lnTo>
                    <a:pt x="102117" y="251208"/>
                  </a:lnTo>
                  <a:lnTo>
                    <a:pt x="139342" y="235597"/>
                  </a:lnTo>
                  <a:lnTo>
                    <a:pt x="177768" y="222388"/>
                  </a:lnTo>
                  <a:lnTo>
                    <a:pt x="217394" y="211581"/>
                  </a:lnTo>
                  <a:lnTo>
                    <a:pt x="257021" y="198372"/>
                  </a:lnTo>
                  <a:lnTo>
                    <a:pt x="294245" y="183963"/>
                  </a:lnTo>
                  <a:lnTo>
                    <a:pt x="326667" y="163549"/>
                  </a:lnTo>
                  <a:lnTo>
                    <a:pt x="355486" y="139533"/>
                  </a:lnTo>
                  <a:lnTo>
                    <a:pt x="355486" y="109513"/>
                  </a:lnTo>
                  <a:lnTo>
                    <a:pt x="356687" y="77092"/>
                  </a:lnTo>
                  <a:lnTo>
                    <a:pt x="356687" y="43469"/>
                  </a:lnTo>
                  <a:lnTo>
                    <a:pt x="355486" y="134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7" name="Freeform 18">
              <a:extLst>
                <a:ext uri="{FF2B5EF4-FFF2-40B4-BE49-F238E27FC236}">
                  <a16:creationId xmlns:a16="http://schemas.microsoft.com/office/drawing/2014/main" id="{5EA5CEBF-9587-4DFC-A1E9-CFA6B4A67B8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65678" y="2777490"/>
              <a:ext cx="1014675" cy="360000"/>
            </a:xfrm>
            <a:custGeom>
              <a:avLst/>
              <a:gdLst/>
              <a:ahLst/>
              <a:cxnLst/>
              <a:rect l="l" t="t" r="r" b="b"/>
              <a:pathLst>
                <a:path w="1014675" h="360000">
                  <a:moveTo>
                    <a:pt x="44380" y="0"/>
                  </a:moveTo>
                  <a:lnTo>
                    <a:pt x="980068" y="0"/>
                  </a:lnTo>
                  <a:lnTo>
                    <a:pt x="990659" y="35304"/>
                  </a:lnTo>
                  <a:lnTo>
                    <a:pt x="1001467" y="89340"/>
                  </a:lnTo>
                  <a:lnTo>
                    <a:pt x="1008671" y="146978"/>
                  </a:lnTo>
                  <a:lnTo>
                    <a:pt x="1013475" y="209420"/>
                  </a:lnTo>
                  <a:lnTo>
                    <a:pt x="1014675" y="270661"/>
                  </a:lnTo>
                  <a:lnTo>
                    <a:pt x="1014675" y="331901"/>
                  </a:lnTo>
                  <a:lnTo>
                    <a:pt x="1014675" y="360000"/>
                  </a:lnTo>
                  <a:lnTo>
                    <a:pt x="827351" y="360000"/>
                  </a:lnTo>
                  <a:lnTo>
                    <a:pt x="827351" y="341508"/>
                  </a:lnTo>
                  <a:lnTo>
                    <a:pt x="822547" y="305484"/>
                  </a:lnTo>
                  <a:lnTo>
                    <a:pt x="814142" y="277865"/>
                  </a:lnTo>
                  <a:lnTo>
                    <a:pt x="798531" y="256251"/>
                  </a:lnTo>
                  <a:lnTo>
                    <a:pt x="794929" y="251448"/>
                  </a:lnTo>
                  <a:lnTo>
                    <a:pt x="794929" y="347512"/>
                  </a:lnTo>
                  <a:lnTo>
                    <a:pt x="790000" y="360000"/>
                  </a:lnTo>
                  <a:lnTo>
                    <a:pt x="231522" y="360000"/>
                  </a:lnTo>
                  <a:lnTo>
                    <a:pt x="226951" y="251448"/>
                  </a:lnTo>
                  <a:lnTo>
                    <a:pt x="222148" y="256251"/>
                  </a:lnTo>
                  <a:lnTo>
                    <a:pt x="208939" y="283869"/>
                  </a:lnTo>
                  <a:lnTo>
                    <a:pt x="202935" y="318693"/>
                  </a:lnTo>
                  <a:lnTo>
                    <a:pt x="198132" y="355917"/>
                  </a:lnTo>
                  <a:lnTo>
                    <a:pt x="198132" y="360000"/>
                  </a:lnTo>
                  <a:lnTo>
                    <a:pt x="2103" y="360000"/>
                  </a:lnTo>
                  <a:lnTo>
                    <a:pt x="0" y="321094"/>
                  </a:lnTo>
                  <a:lnTo>
                    <a:pt x="2402" y="270661"/>
                  </a:lnTo>
                  <a:lnTo>
                    <a:pt x="6004" y="219026"/>
                  </a:lnTo>
                  <a:lnTo>
                    <a:pt x="13209" y="163789"/>
                  </a:lnTo>
                  <a:lnTo>
                    <a:pt x="19213" y="112155"/>
                  </a:lnTo>
                  <a:lnTo>
                    <a:pt x="28819" y="64123"/>
                  </a:lnTo>
                  <a:lnTo>
                    <a:pt x="39626" y="1969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1E9932EA-99F2-41E6-90F0-0B391A062E4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55471" y="3137490"/>
              <a:ext cx="1035089" cy="360000"/>
            </a:xfrm>
            <a:custGeom>
              <a:avLst/>
              <a:gdLst/>
              <a:ahLst/>
              <a:cxnLst/>
              <a:rect l="l" t="t" r="r" b="b"/>
              <a:pathLst>
                <a:path w="1035089" h="360000">
                  <a:moveTo>
                    <a:pt x="834556" y="0"/>
                  </a:moveTo>
                  <a:lnTo>
                    <a:pt x="1021880" y="0"/>
                  </a:lnTo>
                  <a:lnTo>
                    <a:pt x="1021880" y="30741"/>
                  </a:lnTo>
                  <a:lnTo>
                    <a:pt x="1021880" y="88379"/>
                  </a:lnTo>
                  <a:lnTo>
                    <a:pt x="1035089" y="273302"/>
                  </a:lnTo>
                  <a:lnTo>
                    <a:pt x="1024686" y="360000"/>
                  </a:lnTo>
                  <a:lnTo>
                    <a:pt x="864533" y="360000"/>
                  </a:lnTo>
                  <a:lnTo>
                    <a:pt x="866977" y="188046"/>
                  </a:lnTo>
                  <a:lnTo>
                    <a:pt x="842961" y="120801"/>
                  </a:lnTo>
                  <a:lnTo>
                    <a:pt x="839359" y="89580"/>
                  </a:lnTo>
                  <a:lnTo>
                    <a:pt x="836957" y="54757"/>
                  </a:lnTo>
                  <a:lnTo>
                    <a:pt x="834556" y="17532"/>
                  </a:lnTo>
                  <a:close/>
                  <a:moveTo>
                    <a:pt x="238727" y="0"/>
                  </a:moveTo>
                  <a:lnTo>
                    <a:pt x="797204" y="0"/>
                  </a:lnTo>
                  <a:lnTo>
                    <a:pt x="784122" y="33142"/>
                  </a:lnTo>
                  <a:lnTo>
                    <a:pt x="773315" y="83576"/>
                  </a:lnTo>
                  <a:lnTo>
                    <a:pt x="770913" y="137612"/>
                  </a:lnTo>
                  <a:lnTo>
                    <a:pt x="770913" y="192849"/>
                  </a:lnTo>
                  <a:lnTo>
                    <a:pt x="778118" y="246885"/>
                  </a:lnTo>
                  <a:lnTo>
                    <a:pt x="786524" y="299720"/>
                  </a:lnTo>
                  <a:lnTo>
                    <a:pt x="794929" y="345350"/>
                  </a:lnTo>
                  <a:lnTo>
                    <a:pt x="797162" y="360000"/>
                  </a:lnTo>
                  <a:lnTo>
                    <a:pt x="241814" y="360000"/>
                  </a:lnTo>
                  <a:lnTo>
                    <a:pt x="244963" y="347752"/>
                  </a:lnTo>
                  <a:lnTo>
                    <a:pt x="255770" y="304523"/>
                  </a:lnTo>
                  <a:lnTo>
                    <a:pt x="266578" y="256491"/>
                  </a:lnTo>
                  <a:lnTo>
                    <a:pt x="271381" y="206058"/>
                  </a:lnTo>
                  <a:lnTo>
                    <a:pt x="266578" y="155624"/>
                  </a:lnTo>
                  <a:lnTo>
                    <a:pt x="238959" y="5524"/>
                  </a:lnTo>
                  <a:close/>
                  <a:moveTo>
                    <a:pt x="9308" y="0"/>
                  </a:moveTo>
                  <a:lnTo>
                    <a:pt x="205337" y="0"/>
                  </a:lnTo>
                  <a:lnTo>
                    <a:pt x="205337" y="35544"/>
                  </a:lnTo>
                  <a:lnTo>
                    <a:pt x="201734" y="75170"/>
                  </a:lnTo>
                  <a:lnTo>
                    <a:pt x="194530" y="112395"/>
                  </a:lnTo>
                  <a:lnTo>
                    <a:pt x="166911" y="201254"/>
                  </a:lnTo>
                  <a:lnTo>
                    <a:pt x="162108" y="249286"/>
                  </a:lnTo>
                  <a:lnTo>
                    <a:pt x="162108" y="297318"/>
                  </a:lnTo>
                  <a:lnTo>
                    <a:pt x="168112" y="347752"/>
                  </a:lnTo>
                  <a:lnTo>
                    <a:pt x="169337" y="360000"/>
                  </a:lnTo>
                  <a:lnTo>
                    <a:pt x="6031" y="360000"/>
                  </a:lnTo>
                  <a:lnTo>
                    <a:pt x="2402" y="288913"/>
                  </a:lnTo>
                  <a:lnTo>
                    <a:pt x="0" y="246885"/>
                  </a:lnTo>
                  <a:lnTo>
                    <a:pt x="2402" y="206058"/>
                  </a:lnTo>
                  <a:lnTo>
                    <a:pt x="9607" y="166431"/>
                  </a:lnTo>
                  <a:lnTo>
                    <a:pt x="15611" y="126805"/>
                  </a:lnTo>
                  <a:lnTo>
                    <a:pt x="18012" y="83576"/>
                  </a:lnTo>
                  <a:lnTo>
                    <a:pt x="13209" y="40347"/>
                  </a:lnTo>
                  <a:lnTo>
                    <a:pt x="9607" y="552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1B62CF1A-317A-4F0C-8BDF-FD1F976C4CE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63688" y="3497490"/>
              <a:ext cx="1018654" cy="360000"/>
            </a:xfrm>
            <a:custGeom>
              <a:avLst/>
              <a:gdLst/>
              <a:ahLst/>
              <a:cxnLst/>
              <a:rect l="l" t="t" r="r" b="b"/>
              <a:pathLst>
                <a:path w="1018654" h="360000">
                  <a:moveTo>
                    <a:pt x="858501" y="0"/>
                  </a:moveTo>
                  <a:lnTo>
                    <a:pt x="1018654" y="0"/>
                  </a:lnTo>
                  <a:lnTo>
                    <a:pt x="1014649" y="33382"/>
                  </a:lnTo>
                  <a:lnTo>
                    <a:pt x="1007444" y="155864"/>
                  </a:lnTo>
                  <a:lnTo>
                    <a:pt x="1009845" y="273543"/>
                  </a:lnTo>
                  <a:lnTo>
                    <a:pt x="1016085" y="360000"/>
                  </a:lnTo>
                  <a:lnTo>
                    <a:pt x="911780" y="360000"/>
                  </a:lnTo>
                  <a:lnTo>
                    <a:pt x="916183" y="352795"/>
                  </a:lnTo>
                  <a:lnTo>
                    <a:pt x="916183" y="323976"/>
                  </a:lnTo>
                  <a:lnTo>
                    <a:pt x="913781" y="291555"/>
                  </a:lnTo>
                  <a:lnTo>
                    <a:pt x="905376" y="256731"/>
                  </a:lnTo>
                  <a:lnTo>
                    <a:pt x="895769" y="217105"/>
                  </a:lnTo>
                  <a:lnTo>
                    <a:pt x="884962" y="179880"/>
                  </a:lnTo>
                  <a:lnTo>
                    <a:pt x="874155" y="142655"/>
                  </a:lnTo>
                  <a:lnTo>
                    <a:pt x="863348" y="110234"/>
                  </a:lnTo>
                  <a:lnTo>
                    <a:pt x="857344" y="81414"/>
                  </a:lnTo>
                  <a:close/>
                  <a:moveTo>
                    <a:pt x="235783" y="0"/>
                  </a:moveTo>
                  <a:lnTo>
                    <a:pt x="791131" y="0"/>
                  </a:lnTo>
                  <a:lnTo>
                    <a:pt x="846004" y="360000"/>
                  </a:lnTo>
                  <a:lnTo>
                    <a:pt x="181933" y="360000"/>
                  </a:lnTo>
                  <a:lnTo>
                    <a:pt x="228125" y="29780"/>
                  </a:lnTo>
                  <a:close/>
                  <a:moveTo>
                    <a:pt x="0" y="0"/>
                  </a:moveTo>
                  <a:lnTo>
                    <a:pt x="163306" y="0"/>
                  </a:lnTo>
                  <a:lnTo>
                    <a:pt x="166884" y="35784"/>
                  </a:lnTo>
                  <a:lnTo>
                    <a:pt x="166884" y="83816"/>
                  </a:lnTo>
                  <a:lnTo>
                    <a:pt x="160880" y="131848"/>
                  </a:lnTo>
                  <a:lnTo>
                    <a:pt x="156077" y="151061"/>
                  </a:lnTo>
                  <a:lnTo>
                    <a:pt x="147671" y="177479"/>
                  </a:lnTo>
                  <a:lnTo>
                    <a:pt x="136864" y="208699"/>
                  </a:lnTo>
                  <a:lnTo>
                    <a:pt x="126057" y="243523"/>
                  </a:lnTo>
                  <a:lnTo>
                    <a:pt x="116451" y="275944"/>
                  </a:lnTo>
                  <a:lnTo>
                    <a:pt x="112848" y="308366"/>
                  </a:lnTo>
                  <a:lnTo>
                    <a:pt x="110447" y="337185"/>
                  </a:lnTo>
                  <a:lnTo>
                    <a:pt x="112728" y="360000"/>
                  </a:lnTo>
                  <a:lnTo>
                    <a:pt x="14833" y="360000"/>
                  </a:lnTo>
                  <a:lnTo>
                    <a:pt x="16784" y="32877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20" name="Freeform 18">
              <a:extLst>
                <a:ext uri="{FF2B5EF4-FFF2-40B4-BE49-F238E27FC236}">
                  <a16:creationId xmlns:a16="http://schemas.microsoft.com/office/drawing/2014/main" id="{D54E6709-3DC7-4F14-87DD-6CEF78EF0B9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756672" y="3857490"/>
              <a:ext cx="1032687" cy="360000"/>
            </a:xfrm>
            <a:custGeom>
              <a:avLst/>
              <a:gdLst/>
              <a:ahLst/>
              <a:cxnLst/>
              <a:rect l="l" t="t" r="r" b="b"/>
              <a:pathLst>
                <a:path w="1032687" h="360000">
                  <a:moveTo>
                    <a:pt x="915409" y="0"/>
                  </a:moveTo>
                  <a:lnTo>
                    <a:pt x="1019713" y="0"/>
                  </a:lnTo>
                  <a:lnTo>
                    <a:pt x="1021880" y="30020"/>
                  </a:lnTo>
                  <a:lnTo>
                    <a:pt x="1032687" y="140494"/>
                  </a:lnTo>
                  <a:lnTo>
                    <a:pt x="1032687" y="180120"/>
                  </a:lnTo>
                  <a:lnTo>
                    <a:pt x="1021880" y="212542"/>
                  </a:lnTo>
                  <a:lnTo>
                    <a:pt x="1005069" y="243763"/>
                  </a:lnTo>
                  <a:lnTo>
                    <a:pt x="978651" y="270180"/>
                  </a:lnTo>
                  <a:lnTo>
                    <a:pt x="949832" y="291795"/>
                  </a:lnTo>
                  <a:lnTo>
                    <a:pt x="919812" y="306204"/>
                  </a:lnTo>
                  <a:lnTo>
                    <a:pt x="888591" y="318212"/>
                  </a:lnTo>
                  <a:lnTo>
                    <a:pt x="888591" y="308606"/>
                  </a:lnTo>
                  <a:lnTo>
                    <a:pt x="886190" y="302602"/>
                  </a:lnTo>
                  <a:lnTo>
                    <a:pt x="884989" y="295397"/>
                  </a:lnTo>
                  <a:lnTo>
                    <a:pt x="884989" y="291795"/>
                  </a:lnTo>
                  <a:lnTo>
                    <a:pt x="884989" y="284590"/>
                  </a:lnTo>
                  <a:lnTo>
                    <a:pt x="884989" y="276184"/>
                  </a:lnTo>
                  <a:lnTo>
                    <a:pt x="890993" y="270180"/>
                  </a:lnTo>
                  <a:lnTo>
                    <a:pt x="898198" y="265377"/>
                  </a:lnTo>
                  <a:lnTo>
                    <a:pt x="901800" y="258172"/>
                  </a:lnTo>
                  <a:lnTo>
                    <a:pt x="906603" y="249767"/>
                  </a:lnTo>
                  <a:lnTo>
                    <a:pt x="909005" y="241361"/>
                  </a:lnTo>
                  <a:lnTo>
                    <a:pt x="904202" y="238959"/>
                  </a:lnTo>
                  <a:lnTo>
                    <a:pt x="899398" y="238959"/>
                  </a:lnTo>
                  <a:lnTo>
                    <a:pt x="898198" y="238959"/>
                  </a:lnTo>
                  <a:lnTo>
                    <a:pt x="898198" y="236558"/>
                  </a:lnTo>
                  <a:lnTo>
                    <a:pt x="898198" y="234156"/>
                  </a:lnTo>
                  <a:lnTo>
                    <a:pt x="895796" y="232955"/>
                  </a:lnTo>
                  <a:lnTo>
                    <a:pt x="895796" y="225751"/>
                  </a:lnTo>
                  <a:lnTo>
                    <a:pt x="922214" y="210140"/>
                  </a:lnTo>
                  <a:lnTo>
                    <a:pt x="946230" y="190927"/>
                  </a:lnTo>
                  <a:lnTo>
                    <a:pt x="967844" y="169313"/>
                  </a:lnTo>
                  <a:lnTo>
                    <a:pt x="965442" y="158506"/>
                  </a:lnTo>
                  <a:lnTo>
                    <a:pt x="963041" y="150100"/>
                  </a:lnTo>
                  <a:lnTo>
                    <a:pt x="960639" y="142895"/>
                  </a:lnTo>
                  <a:lnTo>
                    <a:pt x="957037" y="136891"/>
                  </a:lnTo>
                  <a:lnTo>
                    <a:pt x="943828" y="129687"/>
                  </a:lnTo>
                  <a:lnTo>
                    <a:pt x="933021" y="136891"/>
                  </a:lnTo>
                  <a:lnTo>
                    <a:pt x="928218" y="151301"/>
                  </a:lnTo>
                  <a:lnTo>
                    <a:pt x="923414" y="166911"/>
                  </a:lnTo>
                  <a:lnTo>
                    <a:pt x="917410" y="177719"/>
                  </a:lnTo>
                  <a:lnTo>
                    <a:pt x="906603" y="188526"/>
                  </a:lnTo>
                  <a:lnTo>
                    <a:pt x="888591" y="193329"/>
                  </a:lnTo>
                  <a:lnTo>
                    <a:pt x="880186" y="57639"/>
                  </a:lnTo>
                  <a:close/>
                  <a:moveTo>
                    <a:pt x="185562" y="0"/>
                  </a:moveTo>
                  <a:lnTo>
                    <a:pt x="849633" y="0"/>
                  </a:lnTo>
                  <a:lnTo>
                    <a:pt x="871780" y="145297"/>
                  </a:lnTo>
                  <a:lnTo>
                    <a:pt x="874182" y="188526"/>
                  </a:lnTo>
                  <a:lnTo>
                    <a:pt x="871780" y="238959"/>
                  </a:lnTo>
                  <a:lnTo>
                    <a:pt x="864575" y="294196"/>
                  </a:lnTo>
                  <a:lnTo>
                    <a:pt x="858571" y="348232"/>
                  </a:lnTo>
                  <a:lnTo>
                    <a:pt x="856819" y="360000"/>
                  </a:lnTo>
                  <a:lnTo>
                    <a:pt x="588348" y="360000"/>
                  </a:lnTo>
                  <a:lnTo>
                    <a:pt x="587191" y="342228"/>
                  </a:lnTo>
                  <a:lnTo>
                    <a:pt x="524749" y="49233"/>
                  </a:lnTo>
                  <a:lnTo>
                    <a:pt x="515143" y="49233"/>
                  </a:lnTo>
                  <a:lnTo>
                    <a:pt x="509139" y="68446"/>
                  </a:lnTo>
                  <a:lnTo>
                    <a:pt x="504335" y="92462"/>
                  </a:lnTo>
                  <a:lnTo>
                    <a:pt x="504335" y="121281"/>
                  </a:lnTo>
                  <a:lnTo>
                    <a:pt x="485123" y="171715"/>
                  </a:lnTo>
                  <a:lnTo>
                    <a:pt x="474315" y="223349"/>
                  </a:lnTo>
                  <a:lnTo>
                    <a:pt x="467111" y="280988"/>
                  </a:lnTo>
                  <a:lnTo>
                    <a:pt x="465910" y="339827"/>
                  </a:lnTo>
                  <a:lnTo>
                    <a:pt x="464328" y="360000"/>
                  </a:lnTo>
                  <a:lnTo>
                    <a:pt x="184454" y="360000"/>
                  </a:lnTo>
                  <a:lnTo>
                    <a:pt x="178919" y="319413"/>
                  </a:lnTo>
                  <a:lnTo>
                    <a:pt x="175316" y="262976"/>
                  </a:lnTo>
                  <a:lnTo>
                    <a:pt x="170513" y="208939"/>
                  </a:lnTo>
                  <a:lnTo>
                    <a:pt x="168112" y="156104"/>
                  </a:lnTo>
                  <a:lnTo>
                    <a:pt x="170513" y="110474"/>
                  </a:lnTo>
                  <a:lnTo>
                    <a:pt x="175316" y="73249"/>
                  </a:lnTo>
                  <a:close/>
                  <a:moveTo>
                    <a:pt x="18462" y="0"/>
                  </a:moveTo>
                  <a:lnTo>
                    <a:pt x="116357" y="0"/>
                  </a:lnTo>
                  <a:lnTo>
                    <a:pt x="116477" y="1201"/>
                  </a:lnTo>
                  <a:lnTo>
                    <a:pt x="151300" y="54036"/>
                  </a:lnTo>
                  <a:lnTo>
                    <a:pt x="144096" y="188526"/>
                  </a:lnTo>
                  <a:lnTo>
                    <a:pt x="127284" y="193329"/>
                  </a:lnTo>
                  <a:lnTo>
                    <a:pt x="116477" y="169313"/>
                  </a:lnTo>
                  <a:lnTo>
                    <a:pt x="106871" y="140494"/>
                  </a:lnTo>
                  <a:lnTo>
                    <a:pt x="79252" y="129687"/>
                  </a:lnTo>
                  <a:lnTo>
                    <a:pt x="72048" y="164510"/>
                  </a:lnTo>
                  <a:lnTo>
                    <a:pt x="96064" y="188526"/>
                  </a:lnTo>
                  <a:lnTo>
                    <a:pt x="122481" y="214943"/>
                  </a:lnTo>
                  <a:lnTo>
                    <a:pt x="140493" y="241361"/>
                  </a:lnTo>
                  <a:lnTo>
                    <a:pt x="135690" y="243763"/>
                  </a:lnTo>
                  <a:lnTo>
                    <a:pt x="130887" y="243763"/>
                  </a:lnTo>
                  <a:lnTo>
                    <a:pt x="129686" y="243763"/>
                  </a:lnTo>
                  <a:lnTo>
                    <a:pt x="129686" y="246164"/>
                  </a:lnTo>
                  <a:lnTo>
                    <a:pt x="129686" y="247365"/>
                  </a:lnTo>
                  <a:lnTo>
                    <a:pt x="127284" y="249767"/>
                  </a:lnTo>
                  <a:lnTo>
                    <a:pt x="127284" y="256972"/>
                  </a:lnTo>
                  <a:lnTo>
                    <a:pt x="140493" y="262976"/>
                  </a:lnTo>
                  <a:lnTo>
                    <a:pt x="146497" y="276184"/>
                  </a:lnTo>
                  <a:lnTo>
                    <a:pt x="151300" y="294196"/>
                  </a:lnTo>
                  <a:lnTo>
                    <a:pt x="146497" y="300200"/>
                  </a:lnTo>
                  <a:lnTo>
                    <a:pt x="144096" y="306204"/>
                  </a:lnTo>
                  <a:lnTo>
                    <a:pt x="140493" y="313409"/>
                  </a:lnTo>
                  <a:lnTo>
                    <a:pt x="135690" y="318212"/>
                  </a:lnTo>
                  <a:lnTo>
                    <a:pt x="111674" y="302602"/>
                  </a:lnTo>
                  <a:lnTo>
                    <a:pt x="87658" y="289393"/>
                  </a:lnTo>
                  <a:lnTo>
                    <a:pt x="66044" y="276184"/>
                  </a:lnTo>
                  <a:lnTo>
                    <a:pt x="44429" y="258172"/>
                  </a:lnTo>
                  <a:lnTo>
                    <a:pt x="26417" y="236558"/>
                  </a:lnTo>
                  <a:lnTo>
                    <a:pt x="10807" y="208939"/>
                  </a:lnTo>
                  <a:lnTo>
                    <a:pt x="0" y="169313"/>
                  </a:lnTo>
                  <a:lnTo>
                    <a:pt x="0" y="129687"/>
                  </a:lnTo>
                  <a:lnTo>
                    <a:pt x="4803" y="90060"/>
                  </a:lnTo>
                  <a:lnTo>
                    <a:pt x="10807" y="49233"/>
                  </a:lnTo>
                  <a:lnTo>
                    <a:pt x="18012" y="72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21" name="Freeform 18">
              <a:extLst>
                <a:ext uri="{FF2B5EF4-FFF2-40B4-BE49-F238E27FC236}">
                  <a16:creationId xmlns:a16="http://schemas.microsoft.com/office/drawing/2014/main" id="{70F869FF-E5BB-412C-B350-BFD28CA25EC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41253" y="4217490"/>
              <a:ext cx="698451" cy="360000"/>
            </a:xfrm>
            <a:custGeom>
              <a:avLst/>
              <a:gdLst/>
              <a:ahLst/>
              <a:cxnLst/>
              <a:rect l="l" t="t" r="r" b="b"/>
              <a:pathLst>
                <a:path w="698451" h="360000">
                  <a:moveTo>
                    <a:pt x="405233" y="0"/>
                  </a:moveTo>
                  <a:lnTo>
                    <a:pt x="673705" y="0"/>
                  </a:lnTo>
                  <a:lnTo>
                    <a:pt x="667052" y="44670"/>
                  </a:lnTo>
                  <a:lnTo>
                    <a:pt x="664650" y="99907"/>
                  </a:lnTo>
                  <a:lnTo>
                    <a:pt x="664650" y="150340"/>
                  </a:lnTo>
                  <a:lnTo>
                    <a:pt x="670654" y="210380"/>
                  </a:lnTo>
                  <a:lnTo>
                    <a:pt x="681461" y="274023"/>
                  </a:lnTo>
                  <a:lnTo>
                    <a:pt x="694670" y="340067"/>
                  </a:lnTo>
                  <a:lnTo>
                    <a:pt x="698451" y="360000"/>
                  </a:lnTo>
                  <a:lnTo>
                    <a:pt x="479985" y="360000"/>
                  </a:lnTo>
                  <a:lnTo>
                    <a:pt x="472522" y="332862"/>
                  </a:lnTo>
                  <a:lnTo>
                    <a:pt x="452109" y="284830"/>
                  </a:lnTo>
                  <a:lnTo>
                    <a:pt x="432896" y="234396"/>
                  </a:lnTo>
                  <a:lnTo>
                    <a:pt x="417285" y="185164"/>
                  </a:lnTo>
                  <a:close/>
                  <a:moveTo>
                    <a:pt x="1339" y="0"/>
                  </a:moveTo>
                  <a:lnTo>
                    <a:pt x="281214" y="0"/>
                  </a:lnTo>
                  <a:lnTo>
                    <a:pt x="277993" y="41068"/>
                  </a:lnTo>
                  <a:lnTo>
                    <a:pt x="273189" y="103509"/>
                  </a:lnTo>
                  <a:lnTo>
                    <a:pt x="264784" y="164750"/>
                  </a:lnTo>
                  <a:lnTo>
                    <a:pt x="249173" y="223589"/>
                  </a:lnTo>
                  <a:lnTo>
                    <a:pt x="229961" y="278826"/>
                  </a:lnTo>
                  <a:lnTo>
                    <a:pt x="210748" y="332862"/>
                  </a:lnTo>
                  <a:lnTo>
                    <a:pt x="203964" y="360000"/>
                  </a:lnTo>
                  <a:lnTo>
                    <a:pt x="0" y="360000"/>
                  </a:lnTo>
                  <a:lnTo>
                    <a:pt x="5411" y="326858"/>
                  </a:lnTo>
                  <a:lnTo>
                    <a:pt x="13817" y="268019"/>
                  </a:lnTo>
                  <a:lnTo>
                    <a:pt x="19821" y="206778"/>
                  </a:lnTo>
                  <a:lnTo>
                    <a:pt x="19821" y="150340"/>
                  </a:lnTo>
                  <a:lnTo>
                    <a:pt x="16218" y="97505"/>
                  </a:lnTo>
                  <a:lnTo>
                    <a:pt x="9014" y="57879"/>
                  </a:lnTo>
                  <a:lnTo>
                    <a:pt x="3010" y="122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930973DC-0F54-4536-A3E6-5037827DDEA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06903" y="4577490"/>
              <a:ext cx="748098" cy="360000"/>
            </a:xfrm>
            <a:custGeom>
              <a:avLst/>
              <a:gdLst/>
              <a:ahLst/>
              <a:cxnLst/>
              <a:rect l="l" t="t" r="r" b="b"/>
              <a:pathLst>
                <a:path w="748098" h="360000">
                  <a:moveTo>
                    <a:pt x="509397" y="0"/>
                  </a:moveTo>
                  <a:lnTo>
                    <a:pt x="727863" y="0"/>
                  </a:lnTo>
                  <a:lnTo>
                    <a:pt x="737291" y="49713"/>
                  </a:lnTo>
                  <a:lnTo>
                    <a:pt x="745696" y="119360"/>
                  </a:lnTo>
                  <a:lnTo>
                    <a:pt x="748098" y="189006"/>
                  </a:lnTo>
                  <a:lnTo>
                    <a:pt x="742094" y="257452"/>
                  </a:lnTo>
                  <a:lnTo>
                    <a:pt x="721680" y="346311"/>
                  </a:lnTo>
                  <a:lnTo>
                    <a:pt x="718595" y="360000"/>
                  </a:lnTo>
                  <a:lnTo>
                    <a:pt x="503439" y="360000"/>
                  </a:lnTo>
                  <a:lnTo>
                    <a:pt x="491127" y="300681"/>
                  </a:lnTo>
                  <a:lnTo>
                    <a:pt x="486324" y="234637"/>
                  </a:lnTo>
                  <a:lnTo>
                    <a:pt x="491127" y="169793"/>
                  </a:lnTo>
                  <a:lnTo>
                    <a:pt x="515143" y="20894"/>
                  </a:lnTo>
                  <a:close/>
                  <a:moveTo>
                    <a:pt x="29412" y="0"/>
                  </a:moveTo>
                  <a:lnTo>
                    <a:pt x="233375" y="0"/>
                  </a:lnTo>
                  <a:lnTo>
                    <a:pt x="226951" y="25697"/>
                  </a:lnTo>
                  <a:lnTo>
                    <a:pt x="250967" y="132569"/>
                  </a:lnTo>
                  <a:lnTo>
                    <a:pt x="250967" y="318693"/>
                  </a:lnTo>
                  <a:lnTo>
                    <a:pt x="241788" y="360000"/>
                  </a:lnTo>
                  <a:lnTo>
                    <a:pt x="31112" y="360000"/>
                  </a:lnTo>
                  <a:lnTo>
                    <a:pt x="27618" y="348713"/>
                  </a:lnTo>
                  <a:lnTo>
                    <a:pt x="12008" y="298279"/>
                  </a:lnTo>
                  <a:lnTo>
                    <a:pt x="3602" y="244243"/>
                  </a:lnTo>
                  <a:lnTo>
                    <a:pt x="0" y="186605"/>
                  </a:lnTo>
                  <a:lnTo>
                    <a:pt x="6004" y="126565"/>
                  </a:lnTo>
                  <a:lnTo>
                    <a:pt x="14410" y="79733"/>
                  </a:lnTo>
                  <a:lnTo>
                    <a:pt x="25217" y="2569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23" name="Freeform 18">
              <a:extLst>
                <a:ext uri="{FF2B5EF4-FFF2-40B4-BE49-F238E27FC236}">
                  <a16:creationId xmlns:a16="http://schemas.microsoft.com/office/drawing/2014/main" id="{64D7D648-07F1-4358-A758-C1588F403F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37210" y="4937490"/>
              <a:ext cx="687484" cy="360000"/>
            </a:xfrm>
            <a:custGeom>
              <a:avLst/>
              <a:gdLst/>
              <a:ahLst/>
              <a:cxnLst/>
              <a:rect l="l" t="t" r="r" b="b"/>
              <a:pathLst>
                <a:path w="687484" h="360000">
                  <a:moveTo>
                    <a:pt x="472326" y="0"/>
                  </a:moveTo>
                  <a:lnTo>
                    <a:pt x="687484" y="0"/>
                  </a:lnTo>
                  <a:lnTo>
                    <a:pt x="671356" y="71568"/>
                  </a:lnTo>
                  <a:lnTo>
                    <a:pt x="652143" y="159226"/>
                  </a:lnTo>
                  <a:lnTo>
                    <a:pt x="634131" y="250487"/>
                  </a:lnTo>
                  <a:lnTo>
                    <a:pt x="618520" y="346551"/>
                  </a:lnTo>
                  <a:lnTo>
                    <a:pt x="618184" y="360000"/>
                  </a:lnTo>
                  <a:lnTo>
                    <a:pt x="473658" y="360000"/>
                  </a:lnTo>
                  <a:lnTo>
                    <a:pt x="474425" y="357358"/>
                  </a:lnTo>
                  <a:lnTo>
                    <a:pt x="485232" y="318933"/>
                  </a:lnTo>
                  <a:lnTo>
                    <a:pt x="497240" y="274503"/>
                  </a:lnTo>
                  <a:lnTo>
                    <a:pt x="503244" y="228873"/>
                  </a:lnTo>
                  <a:lnTo>
                    <a:pt x="505645" y="176037"/>
                  </a:lnTo>
                  <a:lnTo>
                    <a:pt x="498441" y="122001"/>
                  </a:lnTo>
                  <a:lnTo>
                    <a:pt x="485232" y="65564"/>
                  </a:lnTo>
                  <a:lnTo>
                    <a:pt x="473224" y="4323"/>
                  </a:lnTo>
                  <a:close/>
                  <a:moveTo>
                    <a:pt x="0" y="0"/>
                  </a:moveTo>
                  <a:lnTo>
                    <a:pt x="210676" y="0"/>
                  </a:lnTo>
                  <a:lnTo>
                    <a:pt x="210249" y="1921"/>
                  </a:lnTo>
                  <a:lnTo>
                    <a:pt x="199442" y="47552"/>
                  </a:lnTo>
                  <a:lnTo>
                    <a:pt x="191036" y="100387"/>
                  </a:lnTo>
                  <a:lnTo>
                    <a:pt x="186233" y="152021"/>
                  </a:lnTo>
                  <a:lnTo>
                    <a:pt x="191036" y="204857"/>
                  </a:lnTo>
                  <a:lnTo>
                    <a:pt x="195839" y="318933"/>
                  </a:lnTo>
                  <a:lnTo>
                    <a:pt x="214743" y="360000"/>
                  </a:lnTo>
                  <a:lnTo>
                    <a:pt x="67388" y="360000"/>
                  </a:lnTo>
                  <a:lnTo>
                    <a:pt x="68554" y="327338"/>
                  </a:lnTo>
                  <a:lnTo>
                    <a:pt x="64952" y="257692"/>
                  </a:lnTo>
                  <a:lnTo>
                    <a:pt x="55346" y="189246"/>
                  </a:lnTo>
                  <a:lnTo>
                    <a:pt x="42137" y="126805"/>
                  </a:lnTo>
                  <a:lnTo>
                    <a:pt x="27727" y="82375"/>
                  </a:lnTo>
                  <a:lnTo>
                    <a:pt x="12117" y="3914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  <p:sp>
          <p:nvSpPr>
            <p:cNvPr id="24" name="Freeform 18">
              <a:extLst>
                <a:ext uri="{FF2B5EF4-FFF2-40B4-BE49-F238E27FC236}">
                  <a16:creationId xmlns:a16="http://schemas.microsoft.com/office/drawing/2014/main" id="{BE02B9B4-E824-47B7-BBFB-BE0AB9CD36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43060" y="5297490"/>
              <a:ext cx="691661" cy="360000"/>
            </a:xfrm>
            <a:custGeom>
              <a:avLst/>
              <a:gdLst/>
              <a:ahLst/>
              <a:cxnLst/>
              <a:rect l="l" t="t" r="r" b="b"/>
              <a:pathLst>
                <a:path w="691661" h="360000">
                  <a:moveTo>
                    <a:pt x="469947" y="0"/>
                  </a:moveTo>
                  <a:lnTo>
                    <a:pt x="614473" y="0"/>
                  </a:lnTo>
                  <a:lnTo>
                    <a:pt x="613609" y="34583"/>
                  </a:lnTo>
                  <a:lnTo>
                    <a:pt x="619613" y="76611"/>
                  </a:lnTo>
                  <a:lnTo>
                    <a:pt x="630420" y="117438"/>
                  </a:lnTo>
                  <a:lnTo>
                    <a:pt x="646030" y="157065"/>
                  </a:lnTo>
                  <a:lnTo>
                    <a:pt x="661641" y="196691"/>
                  </a:lnTo>
                  <a:lnTo>
                    <a:pt x="676050" y="235117"/>
                  </a:lnTo>
                  <a:lnTo>
                    <a:pt x="686857" y="274743"/>
                  </a:lnTo>
                  <a:lnTo>
                    <a:pt x="691661" y="319173"/>
                  </a:lnTo>
                  <a:lnTo>
                    <a:pt x="648432" y="338386"/>
                  </a:lnTo>
                  <a:lnTo>
                    <a:pt x="600400" y="349193"/>
                  </a:lnTo>
                  <a:lnTo>
                    <a:pt x="547565" y="351595"/>
                  </a:lnTo>
                  <a:lnTo>
                    <a:pt x="491127" y="349193"/>
                  </a:lnTo>
                  <a:lnTo>
                    <a:pt x="480320" y="316771"/>
                  </a:lnTo>
                  <a:lnTo>
                    <a:pt x="470714" y="277145"/>
                  </a:lnTo>
                  <a:lnTo>
                    <a:pt x="467111" y="235117"/>
                  </a:lnTo>
                  <a:lnTo>
                    <a:pt x="470714" y="189486"/>
                  </a:lnTo>
                  <a:lnTo>
                    <a:pt x="475517" y="103029"/>
                  </a:lnTo>
                  <a:lnTo>
                    <a:pt x="470714" y="89820"/>
                  </a:lnTo>
                  <a:lnTo>
                    <a:pt x="464710" y="74210"/>
                  </a:lnTo>
                  <a:lnTo>
                    <a:pt x="459906" y="56198"/>
                  </a:lnTo>
                  <a:lnTo>
                    <a:pt x="459906" y="34583"/>
                  </a:lnTo>
                  <a:close/>
                  <a:moveTo>
                    <a:pt x="63677" y="0"/>
                  </a:moveTo>
                  <a:lnTo>
                    <a:pt x="211032" y="0"/>
                  </a:lnTo>
                  <a:lnTo>
                    <a:pt x="226951" y="34583"/>
                  </a:lnTo>
                  <a:lnTo>
                    <a:pt x="226951" y="54997"/>
                  </a:lnTo>
                  <a:lnTo>
                    <a:pt x="222148" y="71808"/>
                  </a:lnTo>
                  <a:lnTo>
                    <a:pt x="216144" y="89820"/>
                  </a:lnTo>
                  <a:lnTo>
                    <a:pt x="211341" y="103029"/>
                  </a:lnTo>
                  <a:lnTo>
                    <a:pt x="206538" y="148659"/>
                  </a:lnTo>
                  <a:lnTo>
                    <a:pt x="208939" y="196691"/>
                  </a:lnTo>
                  <a:lnTo>
                    <a:pt x="211341" y="244723"/>
                  </a:lnTo>
                  <a:lnTo>
                    <a:pt x="213743" y="295157"/>
                  </a:lnTo>
                  <a:lnTo>
                    <a:pt x="206538" y="343189"/>
                  </a:lnTo>
                  <a:lnTo>
                    <a:pt x="195731" y="343189"/>
                  </a:lnTo>
                  <a:lnTo>
                    <a:pt x="174116" y="353996"/>
                  </a:lnTo>
                  <a:lnTo>
                    <a:pt x="145297" y="360000"/>
                  </a:lnTo>
                  <a:lnTo>
                    <a:pt x="117679" y="360000"/>
                  </a:lnTo>
                  <a:lnTo>
                    <a:pt x="88859" y="357599"/>
                  </a:lnTo>
                  <a:lnTo>
                    <a:pt x="61241" y="349193"/>
                  </a:lnTo>
                  <a:lnTo>
                    <a:pt x="37225" y="338386"/>
                  </a:lnTo>
                  <a:lnTo>
                    <a:pt x="16811" y="320374"/>
                  </a:lnTo>
                  <a:lnTo>
                    <a:pt x="3603" y="301161"/>
                  </a:lnTo>
                  <a:lnTo>
                    <a:pt x="0" y="277145"/>
                  </a:lnTo>
                  <a:lnTo>
                    <a:pt x="24016" y="224310"/>
                  </a:lnTo>
                  <a:lnTo>
                    <a:pt x="43229" y="167872"/>
                  </a:lnTo>
                  <a:lnTo>
                    <a:pt x="56438" y="103029"/>
                  </a:lnTo>
                  <a:lnTo>
                    <a:pt x="62442" y="345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/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5B8F4496-788E-49B2-8762-B5CEC2178D73}"/>
              </a:ext>
            </a:extLst>
          </p:cNvPr>
          <p:cNvSpPr txBox="1"/>
          <p:nvPr/>
        </p:nvSpPr>
        <p:spPr>
          <a:xfrm>
            <a:off x="2974562" y="2029237"/>
            <a:ext cx="1260332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accent1"/>
                </a:solidFill>
                <a:cs typeface="Arial" pitchFamily="34" charset="0"/>
              </a:rPr>
              <a:t>80%</a:t>
            </a:r>
            <a:endParaRPr lang="ko-KR" altLang="en-US" sz="32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03FE3BBB-6F94-482A-8FBF-45323B0A50A7}"/>
              </a:ext>
            </a:extLst>
          </p:cNvPr>
          <p:cNvGrpSpPr/>
          <p:nvPr/>
        </p:nvGrpSpPr>
        <p:grpSpPr>
          <a:xfrm>
            <a:off x="1079769" y="2867115"/>
            <a:ext cx="3312000" cy="1345349"/>
            <a:chOff x="602035" y="2629720"/>
            <a:chExt cx="2520000" cy="1345349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13FFC59B-4443-4B97-A8F5-25519B963442}"/>
                </a:ext>
              </a:extLst>
            </p:cNvPr>
            <p:cNvSpPr txBox="1"/>
            <p:nvPr/>
          </p:nvSpPr>
          <p:spPr>
            <a:xfrm>
              <a:off x="602035" y="2959406"/>
              <a:ext cx="2520000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Get a modern PowerPoint  Presentation that is beautifully designed</a:t>
              </a:r>
              <a:r>
                <a: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76BCDC06-FE02-4703-82F7-618C8BA6C7F5}"/>
                </a:ext>
              </a:extLst>
            </p:cNvPr>
            <p:cNvSpPr txBox="1"/>
            <p:nvPr/>
          </p:nvSpPr>
          <p:spPr>
            <a:xfrm>
              <a:off x="602035" y="2629720"/>
              <a:ext cx="252000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9DDD0973-6035-4801-B7A7-F9DECCF6644C}"/>
              </a:ext>
            </a:extLst>
          </p:cNvPr>
          <p:cNvSpPr txBox="1"/>
          <p:nvPr/>
        </p:nvSpPr>
        <p:spPr>
          <a:xfrm>
            <a:off x="7859251" y="3063646"/>
            <a:ext cx="1260332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3200" b="1" dirty="0">
                <a:solidFill>
                  <a:schemeClr val="accent2"/>
                </a:solidFill>
                <a:cs typeface="Arial" pitchFamily="34" charset="0"/>
              </a:rPr>
              <a:t>50%</a:t>
            </a:r>
            <a:endParaRPr lang="ko-KR" altLang="en-US" sz="32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E260E83D-6C72-469E-910A-90A773B5AC6C}"/>
              </a:ext>
            </a:extLst>
          </p:cNvPr>
          <p:cNvGrpSpPr/>
          <p:nvPr/>
        </p:nvGrpSpPr>
        <p:grpSpPr>
          <a:xfrm>
            <a:off x="7820337" y="3857074"/>
            <a:ext cx="3312000" cy="1347824"/>
            <a:chOff x="6012160" y="3619682"/>
            <a:chExt cx="2544050" cy="1347824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9FBB0AC0-D779-406A-89F6-E919A52F0153}"/>
                </a:ext>
              </a:extLst>
            </p:cNvPr>
            <p:cNvSpPr txBox="1"/>
            <p:nvPr/>
          </p:nvSpPr>
          <p:spPr>
            <a:xfrm>
              <a:off x="6012160" y="3951843"/>
              <a:ext cx="2544050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2D7FDC2-F796-4412-81F9-49F10FD46B1D}"/>
                </a:ext>
              </a:extLst>
            </p:cNvPr>
            <p:cNvSpPr txBox="1"/>
            <p:nvPr/>
          </p:nvSpPr>
          <p:spPr>
            <a:xfrm>
              <a:off x="6012160" y="3619682"/>
              <a:ext cx="2544049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B963E5E5-C1E6-42D0-8906-1F937EF41646}"/>
              </a:ext>
            </a:extLst>
          </p:cNvPr>
          <p:cNvCxnSpPr/>
          <p:nvPr/>
        </p:nvCxnSpPr>
        <p:spPr>
          <a:xfrm flipV="1">
            <a:off x="7304730" y="3732853"/>
            <a:ext cx="4032000" cy="9525"/>
          </a:xfrm>
          <a:prstGeom prst="straightConnector1">
            <a:avLst/>
          </a:prstGeom>
          <a:ln w="25400">
            <a:solidFill>
              <a:schemeClr val="accent2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Arrow Connector 33">
            <a:extLst>
              <a:ext uri="{FF2B5EF4-FFF2-40B4-BE49-F238E27FC236}">
                <a16:creationId xmlns:a16="http://schemas.microsoft.com/office/drawing/2014/main" id="{7086217C-5F16-4D35-A202-B510B0D16733}"/>
              </a:ext>
            </a:extLst>
          </p:cNvPr>
          <p:cNvCxnSpPr/>
          <p:nvPr/>
        </p:nvCxnSpPr>
        <p:spPr>
          <a:xfrm flipH="1">
            <a:off x="900377" y="2671901"/>
            <a:ext cx="4032000" cy="0"/>
          </a:xfrm>
          <a:prstGeom prst="straightConnector1">
            <a:avLst/>
          </a:prstGeom>
          <a:ln w="25400">
            <a:solidFill>
              <a:schemeClr val="accent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5811476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2CE54CA-8510-4217-A7A5-536C3495CE77}"/>
              </a:ext>
            </a:extLst>
          </p:cNvPr>
          <p:cNvGrpSpPr/>
          <p:nvPr/>
        </p:nvGrpSpPr>
        <p:grpSpPr>
          <a:xfrm>
            <a:off x="986915" y="1914525"/>
            <a:ext cx="937567" cy="923330"/>
            <a:chOff x="971550" y="1533525"/>
            <a:chExt cx="937567" cy="923330"/>
          </a:xfrm>
        </p:grpSpPr>
        <p:sp>
          <p:nvSpPr>
            <p:cNvPr id="10" name="Oval 9">
              <a:extLst>
                <a:ext uri="{FF2B5EF4-FFF2-40B4-BE49-F238E27FC236}">
                  <a16:creationId xmlns:a16="http://schemas.microsoft.com/office/drawing/2014/main" id="{9A31C76F-C5B0-4431-8E0B-AAFC40789738}"/>
                </a:ext>
              </a:extLst>
            </p:cNvPr>
            <p:cNvSpPr/>
            <p:nvPr/>
          </p:nvSpPr>
          <p:spPr>
            <a:xfrm>
              <a:off x="971550" y="1533525"/>
              <a:ext cx="724247" cy="724247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6CB23F5B-EE5E-451F-8026-2058220CDB0E}"/>
                </a:ext>
              </a:extLst>
            </p:cNvPr>
            <p:cNvSpPr txBox="1"/>
            <p:nvPr/>
          </p:nvSpPr>
          <p:spPr>
            <a:xfrm>
              <a:off x="1143821" y="1533525"/>
              <a:ext cx="765296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400" b="1" dirty="0">
                  <a:solidFill>
                    <a:schemeClr val="bg1"/>
                  </a:solidFill>
                  <a:cs typeface="Arial" pitchFamily="34" charset="0"/>
                </a:rPr>
                <a:t>1</a:t>
              </a:r>
              <a:endParaRPr lang="ko-KR" altLang="en-US" sz="5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DBF6AE0A-284C-4155-883A-6499D3C75B2D}"/>
              </a:ext>
            </a:extLst>
          </p:cNvPr>
          <p:cNvGrpSpPr/>
          <p:nvPr/>
        </p:nvGrpSpPr>
        <p:grpSpPr>
          <a:xfrm>
            <a:off x="986915" y="2837855"/>
            <a:ext cx="922202" cy="931434"/>
            <a:chOff x="986915" y="2456855"/>
            <a:chExt cx="922202" cy="931434"/>
          </a:xfrm>
        </p:grpSpPr>
        <p:sp>
          <p:nvSpPr>
            <p:cNvPr id="12" name="Oval 11">
              <a:extLst>
                <a:ext uri="{FF2B5EF4-FFF2-40B4-BE49-F238E27FC236}">
                  <a16:creationId xmlns:a16="http://schemas.microsoft.com/office/drawing/2014/main" id="{E5E344CF-3DA4-452E-8913-1F95D80DDACE}"/>
                </a:ext>
              </a:extLst>
            </p:cNvPr>
            <p:cNvSpPr/>
            <p:nvPr/>
          </p:nvSpPr>
          <p:spPr>
            <a:xfrm>
              <a:off x="986915" y="2456855"/>
              <a:ext cx="724247" cy="724247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FB59973-BE06-4043-BF5F-6A5550E99B96}"/>
                </a:ext>
              </a:extLst>
            </p:cNvPr>
            <p:cNvSpPr txBox="1"/>
            <p:nvPr/>
          </p:nvSpPr>
          <p:spPr>
            <a:xfrm>
              <a:off x="1143821" y="2464959"/>
              <a:ext cx="765296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400" b="1" dirty="0">
                  <a:solidFill>
                    <a:schemeClr val="bg1"/>
                  </a:solidFill>
                  <a:cs typeface="Arial" pitchFamily="34" charset="0"/>
                </a:rPr>
                <a:t>2</a:t>
              </a:r>
              <a:endParaRPr lang="ko-KR" altLang="en-US" sz="5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59F2D00-32E3-44BC-BB92-978926F9406B}"/>
              </a:ext>
            </a:extLst>
          </p:cNvPr>
          <p:cNvGrpSpPr/>
          <p:nvPr/>
        </p:nvGrpSpPr>
        <p:grpSpPr>
          <a:xfrm>
            <a:off x="986915" y="3769289"/>
            <a:ext cx="922202" cy="931434"/>
            <a:chOff x="986915" y="3388289"/>
            <a:chExt cx="922202" cy="931434"/>
          </a:xfrm>
        </p:grpSpPr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609B961D-0B57-4812-9D25-A70669454570}"/>
                </a:ext>
              </a:extLst>
            </p:cNvPr>
            <p:cNvSpPr/>
            <p:nvPr/>
          </p:nvSpPr>
          <p:spPr>
            <a:xfrm>
              <a:off x="986915" y="3388289"/>
              <a:ext cx="724247" cy="724247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157F2638-C93A-48AC-9FCC-043EF76A1352}"/>
                </a:ext>
              </a:extLst>
            </p:cNvPr>
            <p:cNvSpPr txBox="1"/>
            <p:nvPr/>
          </p:nvSpPr>
          <p:spPr>
            <a:xfrm>
              <a:off x="1143821" y="3396393"/>
              <a:ext cx="765296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5400" b="1" dirty="0">
                  <a:solidFill>
                    <a:schemeClr val="bg1"/>
                  </a:solidFill>
                  <a:cs typeface="Arial" pitchFamily="34" charset="0"/>
                </a:rPr>
                <a:t>3</a:t>
              </a:r>
              <a:endParaRPr lang="ko-KR" altLang="en-US" sz="5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69D63409-D9D5-4C1A-AE10-7AB537F704E9}"/>
              </a:ext>
            </a:extLst>
          </p:cNvPr>
          <p:cNvSpPr txBox="1"/>
          <p:nvPr/>
        </p:nvSpPr>
        <p:spPr>
          <a:xfrm>
            <a:off x="3349977" y="2145358"/>
            <a:ext cx="334943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7467513C-F098-48FC-BA89-97E8D96676B5}"/>
              </a:ext>
            </a:extLst>
          </p:cNvPr>
          <p:cNvSpPr txBox="1"/>
          <p:nvPr/>
        </p:nvSpPr>
        <p:spPr>
          <a:xfrm>
            <a:off x="1908222" y="2053025"/>
            <a:ext cx="1368000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3600" b="1" dirty="0">
                <a:solidFill>
                  <a:schemeClr val="accent2"/>
                </a:solidFill>
              </a:rPr>
              <a:t>A 48</a:t>
            </a:r>
            <a:r>
              <a:rPr lang="en-US" altLang="ko-KR" sz="2000" b="1" dirty="0">
                <a:solidFill>
                  <a:schemeClr val="accent2"/>
                </a:solidFill>
              </a:rPr>
              <a:t>%</a:t>
            </a:r>
            <a:endParaRPr lang="ko-KR" altLang="en-US" sz="2000" b="1" dirty="0">
              <a:solidFill>
                <a:schemeClr val="accent2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6FBC0CD-E909-4120-8310-FCB288171A57}"/>
              </a:ext>
            </a:extLst>
          </p:cNvPr>
          <p:cNvSpPr txBox="1"/>
          <p:nvPr/>
        </p:nvSpPr>
        <p:spPr>
          <a:xfrm>
            <a:off x="3349977" y="3074766"/>
            <a:ext cx="334943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48CB80F-F54E-4A30-90F0-28D62AAFCB98}"/>
              </a:ext>
            </a:extLst>
          </p:cNvPr>
          <p:cNvSpPr txBox="1"/>
          <p:nvPr/>
        </p:nvSpPr>
        <p:spPr>
          <a:xfrm>
            <a:off x="1908222" y="2982433"/>
            <a:ext cx="1386918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3600" b="1" dirty="0">
                <a:solidFill>
                  <a:schemeClr val="accent3"/>
                </a:solidFill>
              </a:rPr>
              <a:t>B 22</a:t>
            </a:r>
            <a:r>
              <a:rPr lang="en-US" altLang="ko-KR" sz="2000" b="1" dirty="0">
                <a:solidFill>
                  <a:schemeClr val="accent3"/>
                </a:solidFill>
              </a:rPr>
              <a:t>%</a:t>
            </a:r>
            <a:endParaRPr lang="ko-KR" altLang="en-US" sz="2000" b="1" dirty="0">
              <a:solidFill>
                <a:schemeClr val="accent3"/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392B4BF-EFC1-497D-8E9E-34D21043A945}"/>
              </a:ext>
            </a:extLst>
          </p:cNvPr>
          <p:cNvSpPr txBox="1"/>
          <p:nvPr/>
        </p:nvSpPr>
        <p:spPr>
          <a:xfrm>
            <a:off x="3349977" y="4004174"/>
            <a:ext cx="3349437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27B9424-959C-4C79-BE0C-5B1C459D6FB3}"/>
              </a:ext>
            </a:extLst>
          </p:cNvPr>
          <p:cNvSpPr txBox="1"/>
          <p:nvPr/>
        </p:nvSpPr>
        <p:spPr>
          <a:xfrm>
            <a:off x="1908222" y="3911841"/>
            <a:ext cx="1386918" cy="64633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3600" b="1" dirty="0">
                <a:solidFill>
                  <a:schemeClr val="accent4"/>
                </a:solidFill>
              </a:rPr>
              <a:t>C 34</a:t>
            </a:r>
            <a:r>
              <a:rPr lang="en-US" altLang="ko-KR" sz="2000" b="1" dirty="0">
                <a:solidFill>
                  <a:schemeClr val="accent4"/>
                </a:solidFill>
              </a:rPr>
              <a:t>%</a:t>
            </a:r>
            <a:endParaRPr lang="ko-KR" altLang="en-US" sz="2000" b="1" dirty="0">
              <a:solidFill>
                <a:schemeClr val="accent4"/>
              </a:solidFill>
            </a:endParaRPr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1807AC56-2380-4F22-9E40-030025C6EAE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492141287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6CDE797A-5036-4B22-8FD2-8C340F5BE2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1380574"/>
              </p:ext>
            </p:extLst>
          </p:nvPr>
        </p:nvGraphicFramePr>
        <p:xfrm>
          <a:off x="921602" y="1767840"/>
          <a:ext cx="10348796" cy="4326839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8224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328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7212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7212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03283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224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8224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03283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7212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72122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032837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8224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327757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0445" marR="80445" marT="40222" marB="40222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0445" marR="80445" marT="40222" marB="40222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0445" marR="80445" marT="40222" marB="40222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ko-KR" altLang="en-US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0445" marR="80445" marT="40222" marB="40222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10585">
                <a:tc gridSpan="3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80445" marR="80445" marT="40222" marB="40222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endParaRPr lang="ko-KR" altLang="en-US" sz="2300" dirty="0">
                        <a:latin typeface="+mn-lt"/>
                      </a:endParaRPr>
                    </a:p>
                  </a:txBody>
                  <a:tcPr marL="80445" marR="80445" marT="40222" marB="40222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endParaRPr lang="ko-KR" altLang="en-US" sz="2300" dirty="0">
                        <a:latin typeface="+mn-lt"/>
                      </a:endParaRPr>
                    </a:p>
                  </a:txBody>
                  <a:tcPr marL="80445" marR="80445" marT="40222" marB="40222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endParaRPr lang="ko-KR" altLang="en-US" sz="2300" dirty="0">
                        <a:latin typeface="+mn-lt"/>
                      </a:endParaRPr>
                    </a:p>
                  </a:txBody>
                  <a:tcPr marL="80445" marR="80445" marT="40222" marB="40222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9845">
                <a:tc>
                  <a:txBody>
                    <a:bodyPr/>
                    <a:lstStyle/>
                    <a:p>
                      <a:pPr algn="ctr"/>
                      <a:endParaRPr lang="ko-KR" altLang="en-US" sz="2300" dirty="0"/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2300" dirty="0"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9845">
                <a:tc>
                  <a:txBody>
                    <a:bodyPr/>
                    <a:lstStyle/>
                    <a:p>
                      <a:pPr algn="ctr"/>
                      <a:endParaRPr lang="ko-KR" altLang="en-US" sz="2300" dirty="0"/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2300" dirty="0"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9845">
                <a:tc>
                  <a:txBody>
                    <a:bodyPr/>
                    <a:lstStyle/>
                    <a:p>
                      <a:pPr algn="ctr"/>
                      <a:endParaRPr lang="ko-KR" altLang="en-US" sz="2300" dirty="0"/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endParaRPr lang="ko-KR" altLang="en-US" sz="2300" dirty="0"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9845">
                <a:tc>
                  <a:txBody>
                    <a:bodyPr/>
                    <a:lstStyle/>
                    <a:p>
                      <a:pPr algn="ctr"/>
                      <a:endParaRPr lang="ko-KR" altLang="en-US" sz="2300" dirty="0"/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9845">
                <a:tc>
                  <a:txBody>
                    <a:bodyPr/>
                    <a:lstStyle/>
                    <a:p>
                      <a:pPr algn="ctr"/>
                      <a:endParaRPr lang="ko-KR" altLang="en-US" sz="2300" dirty="0"/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29845">
                <a:tc>
                  <a:txBody>
                    <a:bodyPr/>
                    <a:lstStyle/>
                    <a:p>
                      <a:pPr algn="ctr"/>
                      <a:endParaRPr lang="ko-KR" altLang="en-US" sz="2300" dirty="0"/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ko-KR" altLang="en-US" sz="11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r>
                        <a:rPr lang="en-US" altLang="ko-KR" sz="1100" b="1" baseline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 Here</a:t>
                      </a:r>
                      <a:endParaRPr lang="en-US" altLang="ko-KR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0942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5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$ 1200</a:t>
                      </a:r>
                      <a:endParaRPr lang="ko-KR" altLang="en-US" sz="15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5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5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$1000</a:t>
                      </a: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altLang="ko-KR" sz="15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5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$600</a:t>
                      </a:r>
                      <a:endParaRPr lang="ko-KR" altLang="en-US" sz="15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5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5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5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$500</a:t>
                      </a:r>
                      <a:endParaRPr lang="ko-KR" altLang="en-US" sz="15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5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marL="77372" marR="77372" marT="38686" marB="38686" anchor="ctr">
                    <a:lnL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762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22" name="Group 21">
            <a:extLst>
              <a:ext uri="{FF2B5EF4-FFF2-40B4-BE49-F238E27FC236}">
                <a16:creationId xmlns:a16="http://schemas.microsoft.com/office/drawing/2014/main" id="{08252F50-6E7E-4ACC-8D4C-0FE27F85C075}"/>
              </a:ext>
            </a:extLst>
          </p:cNvPr>
          <p:cNvGrpSpPr/>
          <p:nvPr/>
        </p:nvGrpSpPr>
        <p:grpSpPr>
          <a:xfrm>
            <a:off x="9789235" y="2205242"/>
            <a:ext cx="444071" cy="630400"/>
            <a:chOff x="3805328" y="4061908"/>
            <a:chExt cx="310118" cy="440241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24547A7-FC67-41FA-B4C4-13637613E5D5}"/>
                </a:ext>
              </a:extLst>
            </p:cNvPr>
            <p:cNvSpPr/>
            <p:nvPr/>
          </p:nvSpPr>
          <p:spPr>
            <a:xfrm>
              <a:off x="3805328" y="4199702"/>
              <a:ext cx="308525" cy="301890"/>
            </a:xfrm>
            <a:custGeom>
              <a:avLst/>
              <a:gdLst>
                <a:gd name="connsiteX0" fmla="*/ 309455 w 308524"/>
                <a:gd name="connsiteY0" fmla="*/ 104725 h 301889"/>
                <a:gd name="connsiteX1" fmla="*/ 242110 w 308524"/>
                <a:gd name="connsiteY1" fmla="*/ 20793 h 301889"/>
                <a:gd name="connsiteX2" fmla="*/ 236138 w 308524"/>
                <a:gd name="connsiteY2" fmla="*/ 16812 h 301889"/>
                <a:gd name="connsiteX3" fmla="*/ 170784 w 308524"/>
                <a:gd name="connsiteY3" fmla="*/ 2215 h 301889"/>
                <a:gd name="connsiteX4" fmla="*/ 143913 w 308524"/>
                <a:gd name="connsiteY4" fmla="*/ 225 h 301889"/>
                <a:gd name="connsiteX5" fmla="*/ 74246 w 308524"/>
                <a:gd name="connsiteY5" fmla="*/ 11504 h 301889"/>
                <a:gd name="connsiteX6" fmla="*/ 14863 w 308524"/>
                <a:gd name="connsiteY6" fmla="*/ 58612 h 301889"/>
                <a:gd name="connsiteX7" fmla="*/ 598 w 308524"/>
                <a:gd name="connsiteY7" fmla="*/ 111028 h 301889"/>
                <a:gd name="connsiteX8" fmla="*/ 25811 w 308524"/>
                <a:gd name="connsiteY8" fmla="*/ 228467 h 301889"/>
                <a:gd name="connsiteX9" fmla="*/ 74577 w 308524"/>
                <a:gd name="connsiteY9" fmla="*/ 280551 h 301889"/>
                <a:gd name="connsiteX10" fmla="*/ 137609 w 308524"/>
                <a:gd name="connsiteY10" fmla="*/ 303774 h 301889"/>
                <a:gd name="connsiteX11" fmla="*/ 166803 w 308524"/>
                <a:gd name="connsiteY11" fmla="*/ 303774 h 301889"/>
                <a:gd name="connsiteX12" fmla="*/ 167135 w 308524"/>
                <a:gd name="connsiteY12" fmla="*/ 303442 h 301889"/>
                <a:gd name="connsiteX13" fmla="*/ 166803 w 308524"/>
                <a:gd name="connsiteY13" fmla="*/ 303774 h 301889"/>
                <a:gd name="connsiteX14" fmla="*/ 172443 w 308524"/>
                <a:gd name="connsiteY14" fmla="*/ 303774 h 301889"/>
                <a:gd name="connsiteX15" fmla="*/ 232157 w 308524"/>
                <a:gd name="connsiteY15" fmla="*/ 284201 h 301889"/>
                <a:gd name="connsiteX16" fmla="*/ 300166 w 308524"/>
                <a:gd name="connsiteY16" fmla="*/ 199937 h 301889"/>
                <a:gd name="connsiteX17" fmla="*/ 310781 w 308524"/>
                <a:gd name="connsiteY17" fmla="*/ 150506 h 301889"/>
                <a:gd name="connsiteX18" fmla="*/ 309455 w 308524"/>
                <a:gd name="connsiteY18" fmla="*/ 104725 h 301889"/>
                <a:gd name="connsiteX19" fmla="*/ 168462 w 308524"/>
                <a:gd name="connsiteY19" fmla="*/ 301783 h 301889"/>
                <a:gd name="connsiteX20" fmla="*/ 168462 w 308524"/>
                <a:gd name="connsiteY20" fmla="*/ 301783 h 301889"/>
                <a:gd name="connsiteX21" fmla="*/ 168462 w 308524"/>
                <a:gd name="connsiteY21" fmla="*/ 301783 h 30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8524" h="301889">
                  <a:moveTo>
                    <a:pt x="309455" y="104725"/>
                  </a:moveTo>
                  <a:cubicBezTo>
                    <a:pt x="301493" y="64916"/>
                    <a:pt x="278270" y="37712"/>
                    <a:pt x="242110" y="20793"/>
                  </a:cubicBezTo>
                  <a:cubicBezTo>
                    <a:pt x="240783" y="18803"/>
                    <a:pt x="238461" y="17476"/>
                    <a:pt x="236138" y="16812"/>
                  </a:cubicBezTo>
                  <a:cubicBezTo>
                    <a:pt x="215238" y="7855"/>
                    <a:pt x="193675" y="1552"/>
                    <a:pt x="170784" y="2215"/>
                  </a:cubicBezTo>
                  <a:cubicBezTo>
                    <a:pt x="161827" y="3874"/>
                    <a:pt x="148225" y="225"/>
                    <a:pt x="143913" y="225"/>
                  </a:cubicBezTo>
                  <a:cubicBezTo>
                    <a:pt x="120027" y="-1102"/>
                    <a:pt x="96805" y="3542"/>
                    <a:pt x="74246" y="11504"/>
                  </a:cubicBezTo>
                  <a:cubicBezTo>
                    <a:pt x="49033" y="20462"/>
                    <a:pt x="29460" y="36385"/>
                    <a:pt x="14863" y="58612"/>
                  </a:cubicBezTo>
                  <a:cubicBezTo>
                    <a:pt x="4247" y="74536"/>
                    <a:pt x="1593" y="92451"/>
                    <a:pt x="598" y="111028"/>
                  </a:cubicBezTo>
                  <a:cubicBezTo>
                    <a:pt x="-1724" y="152497"/>
                    <a:pt x="1925" y="192638"/>
                    <a:pt x="25811" y="228467"/>
                  </a:cubicBezTo>
                  <a:cubicBezTo>
                    <a:pt x="39412" y="248704"/>
                    <a:pt x="54673" y="266286"/>
                    <a:pt x="74577" y="280551"/>
                  </a:cubicBezTo>
                  <a:cubicBezTo>
                    <a:pt x="93819" y="293821"/>
                    <a:pt x="114387" y="302447"/>
                    <a:pt x="137609" y="303774"/>
                  </a:cubicBezTo>
                  <a:cubicBezTo>
                    <a:pt x="147230" y="303774"/>
                    <a:pt x="157183" y="303774"/>
                    <a:pt x="166803" y="303774"/>
                  </a:cubicBezTo>
                  <a:cubicBezTo>
                    <a:pt x="166803" y="303774"/>
                    <a:pt x="166803" y="303442"/>
                    <a:pt x="167135" y="303442"/>
                  </a:cubicBezTo>
                  <a:cubicBezTo>
                    <a:pt x="167135" y="303442"/>
                    <a:pt x="167135" y="303774"/>
                    <a:pt x="166803" y="303774"/>
                  </a:cubicBezTo>
                  <a:cubicBezTo>
                    <a:pt x="168794" y="303774"/>
                    <a:pt x="170452" y="303774"/>
                    <a:pt x="172443" y="303774"/>
                  </a:cubicBezTo>
                  <a:cubicBezTo>
                    <a:pt x="194006" y="302115"/>
                    <a:pt x="214243" y="296807"/>
                    <a:pt x="232157" y="284201"/>
                  </a:cubicBezTo>
                  <a:cubicBezTo>
                    <a:pt x="262678" y="262637"/>
                    <a:pt x="284905" y="234107"/>
                    <a:pt x="300166" y="199937"/>
                  </a:cubicBezTo>
                  <a:cubicBezTo>
                    <a:pt x="307132" y="184013"/>
                    <a:pt x="307796" y="167094"/>
                    <a:pt x="310781" y="150506"/>
                  </a:cubicBezTo>
                  <a:cubicBezTo>
                    <a:pt x="311445" y="136573"/>
                    <a:pt x="309786" y="106384"/>
                    <a:pt x="309455" y="104725"/>
                  </a:cubicBezTo>
                  <a:close/>
                  <a:moveTo>
                    <a:pt x="168462" y="301783"/>
                  </a:moveTo>
                  <a:cubicBezTo>
                    <a:pt x="168130" y="302115"/>
                    <a:pt x="168130" y="302115"/>
                    <a:pt x="168462" y="301783"/>
                  </a:cubicBezTo>
                  <a:cubicBezTo>
                    <a:pt x="168130" y="302115"/>
                    <a:pt x="168130" y="302115"/>
                    <a:pt x="168462" y="301783"/>
                  </a:cubicBezTo>
                  <a:close/>
                </a:path>
              </a:pathLst>
            </a:custGeom>
            <a:solidFill>
              <a:srgbClr val="ED1C24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F976C6C8-41D8-477E-B711-F27CE5251258}"/>
                </a:ext>
              </a:extLst>
            </p:cNvPr>
            <p:cNvSpPr/>
            <p:nvPr/>
          </p:nvSpPr>
          <p:spPr>
            <a:xfrm>
              <a:off x="3972795" y="4220164"/>
              <a:ext cx="142651" cy="281985"/>
            </a:xfrm>
            <a:custGeom>
              <a:avLst/>
              <a:gdLst>
                <a:gd name="connsiteX0" fmla="*/ 73980 w 142651"/>
                <a:gd name="connsiteY0" fmla="*/ 0 h 281985"/>
                <a:gd name="connsiteX1" fmla="*/ 141988 w 142651"/>
                <a:gd name="connsiteY1" fmla="*/ 84264 h 281985"/>
                <a:gd name="connsiteX2" fmla="*/ 143978 w 142651"/>
                <a:gd name="connsiteY2" fmla="*/ 129713 h 281985"/>
                <a:gd name="connsiteX3" fmla="*/ 133362 w 142651"/>
                <a:gd name="connsiteY3" fmla="*/ 179143 h 281985"/>
                <a:gd name="connsiteX4" fmla="*/ 65354 w 142651"/>
                <a:gd name="connsiteY4" fmla="*/ 263407 h 281985"/>
                <a:gd name="connsiteX5" fmla="*/ 5640 w 142651"/>
                <a:gd name="connsiteY5" fmla="*/ 282980 h 281985"/>
                <a:gd name="connsiteX6" fmla="*/ 0 w 142651"/>
                <a:gd name="connsiteY6" fmla="*/ 282980 h 281985"/>
                <a:gd name="connsiteX7" fmla="*/ 72321 w 142651"/>
                <a:gd name="connsiteY7" fmla="*/ 182461 h 281985"/>
                <a:gd name="connsiteX8" fmla="*/ 85591 w 142651"/>
                <a:gd name="connsiteY8" fmla="*/ 69003 h 281985"/>
                <a:gd name="connsiteX9" fmla="*/ 73980 w 142651"/>
                <a:gd name="connsiteY9" fmla="*/ 0 h 28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651" h="281985">
                  <a:moveTo>
                    <a:pt x="73980" y="0"/>
                  </a:moveTo>
                  <a:cubicBezTo>
                    <a:pt x="110472" y="16919"/>
                    <a:pt x="134026" y="44454"/>
                    <a:pt x="141988" y="84264"/>
                  </a:cubicBezTo>
                  <a:cubicBezTo>
                    <a:pt x="142320" y="85923"/>
                    <a:pt x="143978" y="116112"/>
                    <a:pt x="143978" y="129713"/>
                  </a:cubicBezTo>
                  <a:cubicBezTo>
                    <a:pt x="140993" y="146300"/>
                    <a:pt x="140661" y="163220"/>
                    <a:pt x="133362" y="179143"/>
                  </a:cubicBezTo>
                  <a:cubicBezTo>
                    <a:pt x="118102" y="213313"/>
                    <a:pt x="95875" y="241844"/>
                    <a:pt x="65354" y="263407"/>
                  </a:cubicBezTo>
                  <a:cubicBezTo>
                    <a:pt x="47440" y="276014"/>
                    <a:pt x="27203" y="281322"/>
                    <a:pt x="5640" y="282980"/>
                  </a:cubicBezTo>
                  <a:cubicBezTo>
                    <a:pt x="3649" y="282980"/>
                    <a:pt x="1990" y="282980"/>
                    <a:pt x="0" y="282980"/>
                  </a:cubicBezTo>
                  <a:cubicBezTo>
                    <a:pt x="2986" y="276345"/>
                    <a:pt x="58719" y="220280"/>
                    <a:pt x="72321" y="182461"/>
                  </a:cubicBezTo>
                  <a:cubicBezTo>
                    <a:pt x="85259" y="145637"/>
                    <a:pt x="88908" y="107818"/>
                    <a:pt x="85591" y="69003"/>
                  </a:cubicBezTo>
                  <a:cubicBezTo>
                    <a:pt x="83600" y="45449"/>
                    <a:pt x="78624" y="22891"/>
                    <a:pt x="73980" y="0"/>
                  </a:cubicBezTo>
                  <a:close/>
                </a:path>
              </a:pathLst>
            </a:custGeom>
            <a:solidFill>
              <a:srgbClr val="CF504F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CE0F9CE-566F-49E3-8C47-F28BD962D213}"/>
                </a:ext>
              </a:extLst>
            </p:cNvPr>
            <p:cNvSpPr/>
            <p:nvPr/>
          </p:nvSpPr>
          <p:spPr>
            <a:xfrm>
              <a:off x="3885014" y="4061908"/>
              <a:ext cx="185778" cy="182461"/>
            </a:xfrm>
            <a:custGeom>
              <a:avLst/>
              <a:gdLst>
                <a:gd name="connsiteX0" fmla="*/ 176358 w 185778"/>
                <a:gd name="connsiteY0" fmla="*/ 32524 h 182460"/>
                <a:gd name="connsiteX1" fmla="*/ 105364 w 185778"/>
                <a:gd name="connsiteY1" fmla="*/ 76646 h 182460"/>
                <a:gd name="connsiteX2" fmla="*/ 95411 w 185778"/>
                <a:gd name="connsiteY2" fmla="*/ 90579 h 182460"/>
                <a:gd name="connsiteX3" fmla="*/ 93089 w 185778"/>
                <a:gd name="connsiteY3" fmla="*/ 78968 h 182460"/>
                <a:gd name="connsiteX4" fmla="*/ 11479 w 185778"/>
                <a:gd name="connsiteY4" fmla="*/ 1671 h 182460"/>
                <a:gd name="connsiteX5" fmla="*/ 532 w 185778"/>
                <a:gd name="connsiteY5" fmla="*/ 10297 h 182460"/>
                <a:gd name="connsiteX6" fmla="*/ 35697 w 185778"/>
                <a:gd name="connsiteY6" fmla="*/ 74656 h 182460"/>
                <a:gd name="connsiteX7" fmla="*/ 86454 w 185778"/>
                <a:gd name="connsiteY7" fmla="*/ 95887 h 182460"/>
                <a:gd name="connsiteX8" fmla="*/ 90435 w 185778"/>
                <a:gd name="connsiteY8" fmla="*/ 103186 h 182460"/>
                <a:gd name="connsiteX9" fmla="*/ 76502 w 185778"/>
                <a:gd name="connsiteY9" fmla="*/ 141669 h 182460"/>
                <a:gd name="connsiteX10" fmla="*/ 69867 w 185778"/>
                <a:gd name="connsiteY10" fmla="*/ 174511 h 182460"/>
                <a:gd name="connsiteX11" fmla="*/ 75838 w 185778"/>
                <a:gd name="connsiteY11" fmla="*/ 182805 h 182460"/>
                <a:gd name="connsiteX12" fmla="*/ 85127 w 185778"/>
                <a:gd name="connsiteY12" fmla="*/ 176834 h 182460"/>
                <a:gd name="connsiteX13" fmla="*/ 92757 w 185778"/>
                <a:gd name="connsiteY13" fmla="*/ 142664 h 182460"/>
                <a:gd name="connsiteX14" fmla="*/ 118302 w 185778"/>
                <a:gd name="connsiteY14" fmla="*/ 85935 h 182460"/>
                <a:gd name="connsiteX15" fmla="*/ 181334 w 185778"/>
                <a:gd name="connsiteY15" fmla="*/ 47784 h 182460"/>
                <a:gd name="connsiteX16" fmla="*/ 186642 w 185778"/>
                <a:gd name="connsiteY16" fmla="*/ 42476 h 182460"/>
                <a:gd name="connsiteX17" fmla="*/ 176358 w 185778"/>
                <a:gd name="connsiteY17" fmla="*/ 32524 h 182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5778" h="182460">
                  <a:moveTo>
                    <a:pt x="176358" y="32524"/>
                  </a:moveTo>
                  <a:cubicBezTo>
                    <a:pt x="146500" y="37168"/>
                    <a:pt x="122615" y="51765"/>
                    <a:pt x="105364" y="76646"/>
                  </a:cubicBezTo>
                  <a:cubicBezTo>
                    <a:pt x="102046" y="81291"/>
                    <a:pt x="100056" y="86930"/>
                    <a:pt x="95411" y="90579"/>
                  </a:cubicBezTo>
                  <a:cubicBezTo>
                    <a:pt x="94748" y="86598"/>
                    <a:pt x="94084" y="82618"/>
                    <a:pt x="93089" y="78968"/>
                  </a:cubicBezTo>
                  <a:cubicBezTo>
                    <a:pt x="80151" y="38163"/>
                    <a:pt x="54938" y="9965"/>
                    <a:pt x="11479" y="1671"/>
                  </a:cubicBezTo>
                  <a:cubicBezTo>
                    <a:pt x="-464" y="-1315"/>
                    <a:pt x="-795" y="-1315"/>
                    <a:pt x="532" y="10297"/>
                  </a:cubicBezTo>
                  <a:cubicBezTo>
                    <a:pt x="3849" y="36173"/>
                    <a:pt x="14797" y="58400"/>
                    <a:pt x="35697" y="74656"/>
                  </a:cubicBezTo>
                  <a:cubicBezTo>
                    <a:pt x="50625" y="86267"/>
                    <a:pt x="67876" y="92570"/>
                    <a:pt x="86454" y="95887"/>
                  </a:cubicBezTo>
                  <a:cubicBezTo>
                    <a:pt x="91762" y="96883"/>
                    <a:pt x="93089" y="97878"/>
                    <a:pt x="90435" y="103186"/>
                  </a:cubicBezTo>
                  <a:cubicBezTo>
                    <a:pt x="84464" y="115460"/>
                    <a:pt x="80151" y="128399"/>
                    <a:pt x="76502" y="141669"/>
                  </a:cubicBezTo>
                  <a:cubicBezTo>
                    <a:pt x="74179" y="152616"/>
                    <a:pt x="71857" y="163564"/>
                    <a:pt x="69867" y="174511"/>
                  </a:cubicBezTo>
                  <a:cubicBezTo>
                    <a:pt x="68871" y="179488"/>
                    <a:pt x="69535" y="182473"/>
                    <a:pt x="75838" y="182805"/>
                  </a:cubicBezTo>
                  <a:cubicBezTo>
                    <a:pt x="80814" y="182805"/>
                    <a:pt x="84132" y="183469"/>
                    <a:pt x="85127" y="176834"/>
                  </a:cubicBezTo>
                  <a:cubicBezTo>
                    <a:pt x="86454" y="165223"/>
                    <a:pt x="89108" y="153611"/>
                    <a:pt x="92757" y="142664"/>
                  </a:cubicBezTo>
                  <a:cubicBezTo>
                    <a:pt x="98065" y="122427"/>
                    <a:pt x="106027" y="102854"/>
                    <a:pt x="118302" y="85935"/>
                  </a:cubicBezTo>
                  <a:cubicBezTo>
                    <a:pt x="133894" y="64371"/>
                    <a:pt x="154131" y="50438"/>
                    <a:pt x="181334" y="47784"/>
                  </a:cubicBezTo>
                  <a:cubicBezTo>
                    <a:pt x="184983" y="47452"/>
                    <a:pt x="186310" y="46457"/>
                    <a:pt x="186642" y="42476"/>
                  </a:cubicBezTo>
                  <a:cubicBezTo>
                    <a:pt x="187305" y="33851"/>
                    <a:pt x="184319" y="31197"/>
                    <a:pt x="176358" y="32524"/>
                  </a:cubicBezTo>
                  <a:close/>
                </a:path>
              </a:pathLst>
            </a:custGeom>
            <a:solidFill>
              <a:srgbClr val="47A267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" name="Graphic 220">
            <a:extLst>
              <a:ext uri="{FF2B5EF4-FFF2-40B4-BE49-F238E27FC236}">
                <a16:creationId xmlns:a16="http://schemas.microsoft.com/office/drawing/2014/main" id="{C1A4C0F2-9B3A-40FF-ACCF-3BA04E5F53D6}"/>
              </a:ext>
            </a:extLst>
          </p:cNvPr>
          <p:cNvGrpSpPr/>
          <p:nvPr/>
        </p:nvGrpSpPr>
        <p:grpSpPr>
          <a:xfrm>
            <a:off x="7175145" y="2293351"/>
            <a:ext cx="425034" cy="531900"/>
            <a:chOff x="5262562" y="2386012"/>
            <a:chExt cx="1666875" cy="2085975"/>
          </a:xfrm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A64ADF39-E42A-4922-AE35-6C1B990D4AB5}"/>
                </a:ext>
              </a:extLst>
            </p:cNvPr>
            <p:cNvSpPr/>
            <p:nvPr/>
          </p:nvSpPr>
          <p:spPr>
            <a:xfrm>
              <a:off x="5262562" y="2797492"/>
              <a:ext cx="1657350" cy="1657350"/>
            </a:xfrm>
            <a:custGeom>
              <a:avLst/>
              <a:gdLst>
                <a:gd name="connsiteX0" fmla="*/ 1663065 w 1657350"/>
                <a:gd name="connsiteY0" fmla="*/ 831533 h 1657350"/>
                <a:gd name="connsiteX1" fmla="*/ 831533 w 1657350"/>
                <a:gd name="connsiteY1" fmla="*/ 1663065 h 1657350"/>
                <a:gd name="connsiteX2" fmla="*/ 0 w 1657350"/>
                <a:gd name="connsiteY2" fmla="*/ 831533 h 1657350"/>
                <a:gd name="connsiteX3" fmla="*/ 831533 w 1657350"/>
                <a:gd name="connsiteY3" fmla="*/ 0 h 1657350"/>
                <a:gd name="connsiteX4" fmla="*/ 1663065 w 1657350"/>
                <a:gd name="connsiteY4" fmla="*/ 831533 h 165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350" h="1657350">
                  <a:moveTo>
                    <a:pt x="1663065" y="831533"/>
                  </a:moveTo>
                  <a:cubicBezTo>
                    <a:pt x="1663065" y="1290775"/>
                    <a:pt x="1290775" y="1663065"/>
                    <a:pt x="831533" y="1663065"/>
                  </a:cubicBezTo>
                  <a:cubicBezTo>
                    <a:pt x="372290" y="1663065"/>
                    <a:pt x="0" y="1290775"/>
                    <a:pt x="0" y="831533"/>
                  </a:cubicBezTo>
                  <a:cubicBezTo>
                    <a:pt x="0" y="372290"/>
                    <a:pt x="372290" y="0"/>
                    <a:pt x="831533" y="0"/>
                  </a:cubicBezTo>
                  <a:cubicBezTo>
                    <a:pt x="1290775" y="0"/>
                    <a:pt x="1663065" y="372290"/>
                    <a:pt x="1663065" y="831533"/>
                  </a:cubicBezTo>
                  <a:close/>
                </a:path>
              </a:pathLst>
            </a:custGeom>
            <a:solidFill>
              <a:srgbClr val="FAA9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4E80CEF0-1368-47CE-8A7D-18DDC81B505E}"/>
                </a:ext>
              </a:extLst>
            </p:cNvPr>
            <p:cNvSpPr/>
            <p:nvPr/>
          </p:nvSpPr>
          <p:spPr>
            <a:xfrm>
              <a:off x="5660707" y="3044189"/>
              <a:ext cx="1257300" cy="1419225"/>
            </a:xfrm>
            <a:custGeom>
              <a:avLst/>
              <a:gdLst>
                <a:gd name="connsiteX0" fmla="*/ 1014413 w 1257300"/>
                <a:gd name="connsiteY0" fmla="*/ 0 h 1419225"/>
                <a:gd name="connsiteX1" fmla="*/ 773430 w 1257300"/>
                <a:gd name="connsiteY1" fmla="*/ 974407 h 1419225"/>
                <a:gd name="connsiteX2" fmla="*/ 0 w 1257300"/>
                <a:gd name="connsiteY2" fmla="*/ 1303973 h 1419225"/>
                <a:gd name="connsiteX3" fmla="*/ 433388 w 1257300"/>
                <a:gd name="connsiteY3" fmla="*/ 1425893 h 1419225"/>
                <a:gd name="connsiteX4" fmla="*/ 1264920 w 1257300"/>
                <a:gd name="connsiteY4" fmla="*/ 594360 h 1419225"/>
                <a:gd name="connsiteX5" fmla="*/ 1014413 w 1257300"/>
                <a:gd name="connsiteY5" fmla="*/ 0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7300" h="1419225">
                  <a:moveTo>
                    <a:pt x="1014413" y="0"/>
                  </a:moveTo>
                  <a:cubicBezTo>
                    <a:pt x="1141095" y="285750"/>
                    <a:pt x="1054418" y="679132"/>
                    <a:pt x="773430" y="974407"/>
                  </a:cubicBezTo>
                  <a:cubicBezTo>
                    <a:pt x="549593" y="1209675"/>
                    <a:pt x="256222" y="1323975"/>
                    <a:pt x="0" y="1303973"/>
                  </a:cubicBezTo>
                  <a:cubicBezTo>
                    <a:pt x="125730" y="1381125"/>
                    <a:pt x="274320" y="1425893"/>
                    <a:pt x="433388" y="1425893"/>
                  </a:cubicBezTo>
                  <a:cubicBezTo>
                    <a:pt x="892493" y="1425893"/>
                    <a:pt x="1264920" y="1053465"/>
                    <a:pt x="1264920" y="594360"/>
                  </a:cubicBezTo>
                  <a:cubicBezTo>
                    <a:pt x="1263968" y="360998"/>
                    <a:pt x="1168718" y="150495"/>
                    <a:pt x="1014413" y="0"/>
                  </a:cubicBezTo>
                  <a:close/>
                </a:path>
              </a:pathLst>
            </a:custGeom>
            <a:solidFill>
              <a:srgbClr val="F7931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CFC5855-A897-447B-9F46-9690B7424DDC}"/>
                </a:ext>
              </a:extLst>
            </p:cNvPr>
            <p:cNvSpPr/>
            <p:nvPr/>
          </p:nvSpPr>
          <p:spPr>
            <a:xfrm>
              <a:off x="6091967" y="2386403"/>
              <a:ext cx="733425" cy="495300"/>
            </a:xfrm>
            <a:custGeom>
              <a:avLst/>
              <a:gdLst>
                <a:gd name="connsiteX0" fmla="*/ 2128 w 733425"/>
                <a:gd name="connsiteY0" fmla="*/ 437759 h 495300"/>
                <a:gd name="connsiteX1" fmla="*/ 99282 w 733425"/>
                <a:gd name="connsiteY1" fmla="*/ 138674 h 495300"/>
                <a:gd name="connsiteX2" fmla="*/ 268828 w 733425"/>
                <a:gd name="connsiteY2" fmla="*/ 8181 h 495300"/>
                <a:gd name="connsiteX3" fmla="*/ 305975 w 733425"/>
                <a:gd name="connsiteY3" fmla="*/ 15801 h 495300"/>
                <a:gd name="connsiteX4" fmla="*/ 286925 w 733425"/>
                <a:gd name="connsiteY4" fmla="*/ 65331 h 495300"/>
                <a:gd name="connsiteX5" fmla="*/ 89757 w 733425"/>
                <a:gd name="connsiteY5" fmla="*/ 313934 h 495300"/>
                <a:gd name="connsiteX6" fmla="*/ 347885 w 733425"/>
                <a:gd name="connsiteY6" fmla="*/ 180584 h 495300"/>
                <a:gd name="connsiteX7" fmla="*/ 420275 w 733425"/>
                <a:gd name="connsiteY7" fmla="*/ 179631 h 495300"/>
                <a:gd name="connsiteX8" fmla="*/ 732695 w 733425"/>
                <a:gd name="connsiteY8" fmla="*/ 294884 h 495300"/>
                <a:gd name="connsiteX9" fmla="*/ 735553 w 733425"/>
                <a:gd name="connsiteY9" fmla="*/ 297741 h 495300"/>
                <a:gd name="connsiteX10" fmla="*/ 732695 w 733425"/>
                <a:gd name="connsiteY10" fmla="*/ 301551 h 495300"/>
                <a:gd name="connsiteX11" fmla="*/ 109760 w 733425"/>
                <a:gd name="connsiteY11" fmla="*/ 336794 h 495300"/>
                <a:gd name="connsiteX12" fmla="*/ 78328 w 733425"/>
                <a:gd name="connsiteY12" fmla="*/ 340604 h 495300"/>
                <a:gd name="connsiteX13" fmla="*/ 63087 w 733425"/>
                <a:gd name="connsiteY13" fmla="*/ 444426 h 495300"/>
                <a:gd name="connsiteX14" fmla="*/ 59278 w 733425"/>
                <a:gd name="connsiteY14" fmla="*/ 477764 h 495300"/>
                <a:gd name="connsiteX15" fmla="*/ 25940 w 733425"/>
                <a:gd name="connsiteY15" fmla="*/ 500624 h 495300"/>
                <a:gd name="connsiteX16" fmla="*/ 222 w 733425"/>
                <a:gd name="connsiteY16" fmla="*/ 475859 h 495300"/>
                <a:gd name="connsiteX17" fmla="*/ 2128 w 733425"/>
                <a:gd name="connsiteY17" fmla="*/ 437759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33425" h="495300">
                  <a:moveTo>
                    <a:pt x="2128" y="437759"/>
                  </a:moveTo>
                  <a:cubicBezTo>
                    <a:pt x="18320" y="332984"/>
                    <a:pt x="39275" y="229161"/>
                    <a:pt x="99282" y="138674"/>
                  </a:cubicBezTo>
                  <a:cubicBezTo>
                    <a:pt x="141193" y="75809"/>
                    <a:pt x="195485" y="30089"/>
                    <a:pt x="268828" y="8181"/>
                  </a:cubicBezTo>
                  <a:cubicBezTo>
                    <a:pt x="281210" y="4371"/>
                    <a:pt x="300260" y="-11821"/>
                    <a:pt x="305975" y="15801"/>
                  </a:cubicBezTo>
                  <a:cubicBezTo>
                    <a:pt x="309785" y="34851"/>
                    <a:pt x="315500" y="52949"/>
                    <a:pt x="286925" y="65331"/>
                  </a:cubicBezTo>
                  <a:cubicBezTo>
                    <a:pt x="177387" y="111051"/>
                    <a:pt x="125953" y="176774"/>
                    <a:pt x="89757" y="313934"/>
                  </a:cubicBezTo>
                  <a:cubicBezTo>
                    <a:pt x="170720" y="247259"/>
                    <a:pt x="254540" y="203444"/>
                    <a:pt x="347885" y="180584"/>
                  </a:cubicBezTo>
                  <a:cubicBezTo>
                    <a:pt x="371697" y="170106"/>
                    <a:pt x="396462" y="171059"/>
                    <a:pt x="420275" y="179631"/>
                  </a:cubicBezTo>
                  <a:cubicBezTo>
                    <a:pt x="528860" y="207254"/>
                    <a:pt x="626015" y="264404"/>
                    <a:pt x="732695" y="294884"/>
                  </a:cubicBezTo>
                  <a:cubicBezTo>
                    <a:pt x="733648" y="294884"/>
                    <a:pt x="735553" y="296789"/>
                    <a:pt x="735553" y="297741"/>
                  </a:cubicBezTo>
                  <a:cubicBezTo>
                    <a:pt x="735553" y="298694"/>
                    <a:pt x="733648" y="300599"/>
                    <a:pt x="732695" y="301551"/>
                  </a:cubicBezTo>
                  <a:cubicBezTo>
                    <a:pt x="526955" y="356796"/>
                    <a:pt x="320262" y="372036"/>
                    <a:pt x="109760" y="336794"/>
                  </a:cubicBezTo>
                  <a:cubicBezTo>
                    <a:pt x="98330" y="334889"/>
                    <a:pt x="87853" y="331079"/>
                    <a:pt x="78328" y="340604"/>
                  </a:cubicBezTo>
                  <a:cubicBezTo>
                    <a:pt x="73565" y="374894"/>
                    <a:pt x="67850" y="410136"/>
                    <a:pt x="63087" y="444426"/>
                  </a:cubicBezTo>
                  <a:cubicBezTo>
                    <a:pt x="62135" y="455856"/>
                    <a:pt x="59278" y="466334"/>
                    <a:pt x="59278" y="477764"/>
                  </a:cubicBezTo>
                  <a:cubicBezTo>
                    <a:pt x="59278" y="501576"/>
                    <a:pt x="42132" y="500624"/>
                    <a:pt x="25940" y="500624"/>
                  </a:cubicBezTo>
                  <a:cubicBezTo>
                    <a:pt x="8795" y="500624"/>
                    <a:pt x="-1682" y="495861"/>
                    <a:pt x="222" y="475859"/>
                  </a:cubicBezTo>
                  <a:cubicBezTo>
                    <a:pt x="3080" y="463476"/>
                    <a:pt x="2128" y="451094"/>
                    <a:pt x="2128" y="437759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88796948-32DF-4428-95D5-47716FAB9071}"/>
              </a:ext>
            </a:extLst>
          </p:cNvPr>
          <p:cNvGrpSpPr/>
          <p:nvPr/>
        </p:nvGrpSpPr>
        <p:grpSpPr>
          <a:xfrm>
            <a:off x="4655739" y="2265266"/>
            <a:ext cx="316888" cy="648747"/>
            <a:chOff x="7528445" y="2305877"/>
            <a:chExt cx="561155" cy="1148822"/>
          </a:xfrm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8BFAE22-0460-439B-AE61-3CD1E8671846}"/>
                </a:ext>
              </a:extLst>
            </p:cNvPr>
            <p:cNvSpPr/>
            <p:nvPr/>
          </p:nvSpPr>
          <p:spPr>
            <a:xfrm>
              <a:off x="7534623" y="2338366"/>
              <a:ext cx="554977" cy="1116333"/>
            </a:xfrm>
            <a:custGeom>
              <a:avLst/>
              <a:gdLst>
                <a:gd name="connsiteX0" fmla="*/ 241208 w 288620"/>
                <a:gd name="connsiteY0" fmla="*/ 327965 h 580557"/>
                <a:gd name="connsiteX1" fmla="*/ 214668 w 288620"/>
                <a:gd name="connsiteY1" fmla="*/ 286496 h 580557"/>
                <a:gd name="connsiteX2" fmla="*/ 190119 w 288620"/>
                <a:gd name="connsiteY2" fmla="*/ 214175 h 580557"/>
                <a:gd name="connsiteX3" fmla="*/ 160925 w 288620"/>
                <a:gd name="connsiteY3" fmla="*/ 131239 h 580557"/>
                <a:gd name="connsiteX4" fmla="*/ 128414 w 288620"/>
                <a:gd name="connsiteY4" fmla="*/ 83467 h 580557"/>
                <a:gd name="connsiteX5" fmla="*/ 85287 w 288620"/>
                <a:gd name="connsiteY5" fmla="*/ 69202 h 580557"/>
                <a:gd name="connsiteX6" fmla="*/ 79316 w 288620"/>
                <a:gd name="connsiteY6" fmla="*/ 62899 h 580557"/>
                <a:gd name="connsiteX7" fmla="*/ 78984 w 288620"/>
                <a:gd name="connsiteY7" fmla="*/ 40008 h 580557"/>
                <a:gd name="connsiteX8" fmla="*/ 72349 w 288620"/>
                <a:gd name="connsiteY8" fmla="*/ 3848 h 580557"/>
                <a:gd name="connsiteX9" fmla="*/ 68036 w 288620"/>
                <a:gd name="connsiteY9" fmla="*/ 199 h 580557"/>
                <a:gd name="connsiteX10" fmla="*/ 58747 w 288620"/>
                <a:gd name="connsiteY10" fmla="*/ 15459 h 580557"/>
                <a:gd name="connsiteX11" fmla="*/ 61069 w 288620"/>
                <a:gd name="connsiteY11" fmla="*/ 26407 h 580557"/>
                <a:gd name="connsiteX12" fmla="*/ 63060 w 288620"/>
                <a:gd name="connsiteY12" fmla="*/ 63562 h 580557"/>
                <a:gd name="connsiteX13" fmla="*/ 56425 w 288620"/>
                <a:gd name="connsiteY13" fmla="*/ 73515 h 580557"/>
                <a:gd name="connsiteX14" fmla="*/ 40833 w 288620"/>
                <a:gd name="connsiteY14" fmla="*/ 81145 h 580557"/>
                <a:gd name="connsiteX15" fmla="*/ 3345 w 288620"/>
                <a:gd name="connsiteY15" fmla="*/ 159105 h 580557"/>
                <a:gd name="connsiteX16" fmla="*/ 3345 w 288620"/>
                <a:gd name="connsiteY16" fmla="*/ 159105 h 580557"/>
                <a:gd name="connsiteX17" fmla="*/ 3345 w 288620"/>
                <a:gd name="connsiteY17" fmla="*/ 159105 h 580557"/>
                <a:gd name="connsiteX18" fmla="*/ 28 w 288620"/>
                <a:gd name="connsiteY18" fmla="*/ 203560 h 580557"/>
                <a:gd name="connsiteX19" fmla="*/ 5999 w 288620"/>
                <a:gd name="connsiteY19" fmla="*/ 298771 h 580557"/>
                <a:gd name="connsiteX20" fmla="*/ 16947 w 288620"/>
                <a:gd name="connsiteY20" fmla="*/ 392655 h 580557"/>
                <a:gd name="connsiteX21" fmla="*/ 55762 w 288620"/>
                <a:gd name="connsiteY21" fmla="*/ 509430 h 580557"/>
                <a:gd name="connsiteX22" fmla="*/ 123106 w 288620"/>
                <a:gd name="connsiteY22" fmla="*/ 573458 h 580557"/>
                <a:gd name="connsiteX23" fmla="*/ 222962 w 288620"/>
                <a:gd name="connsiteY23" fmla="*/ 565496 h 580557"/>
                <a:gd name="connsiteX24" fmla="*/ 288980 w 288620"/>
                <a:gd name="connsiteY24" fmla="*/ 462322 h 580557"/>
                <a:gd name="connsiteX25" fmla="*/ 241208 w 288620"/>
                <a:gd name="connsiteY25" fmla="*/ 327965 h 580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8620" h="580557">
                  <a:moveTo>
                    <a:pt x="241208" y="327965"/>
                  </a:moveTo>
                  <a:cubicBezTo>
                    <a:pt x="231588" y="314695"/>
                    <a:pt x="221635" y="301425"/>
                    <a:pt x="214668" y="286496"/>
                  </a:cubicBezTo>
                  <a:cubicBezTo>
                    <a:pt x="204053" y="263274"/>
                    <a:pt x="197418" y="238393"/>
                    <a:pt x="190119" y="214175"/>
                  </a:cubicBezTo>
                  <a:cubicBezTo>
                    <a:pt x="181494" y="186309"/>
                    <a:pt x="174195" y="157778"/>
                    <a:pt x="160925" y="131239"/>
                  </a:cubicBezTo>
                  <a:cubicBezTo>
                    <a:pt x="155286" y="111666"/>
                    <a:pt x="145002" y="95078"/>
                    <a:pt x="128414" y="83467"/>
                  </a:cubicBezTo>
                  <a:cubicBezTo>
                    <a:pt x="115476" y="74510"/>
                    <a:pt x="100879" y="70197"/>
                    <a:pt x="85287" y="69202"/>
                  </a:cubicBezTo>
                  <a:cubicBezTo>
                    <a:pt x="80311" y="68870"/>
                    <a:pt x="79316" y="67211"/>
                    <a:pt x="79316" y="62899"/>
                  </a:cubicBezTo>
                  <a:cubicBezTo>
                    <a:pt x="79647" y="55269"/>
                    <a:pt x="79647" y="47638"/>
                    <a:pt x="78984" y="40008"/>
                  </a:cubicBezTo>
                  <a:cubicBezTo>
                    <a:pt x="77989" y="27734"/>
                    <a:pt x="76662" y="15459"/>
                    <a:pt x="72349" y="3848"/>
                  </a:cubicBezTo>
                  <a:cubicBezTo>
                    <a:pt x="71685" y="2189"/>
                    <a:pt x="72017" y="-797"/>
                    <a:pt x="68036" y="199"/>
                  </a:cubicBezTo>
                  <a:cubicBezTo>
                    <a:pt x="58416" y="2521"/>
                    <a:pt x="56093" y="6170"/>
                    <a:pt x="58747" y="15459"/>
                  </a:cubicBezTo>
                  <a:cubicBezTo>
                    <a:pt x="59742" y="18776"/>
                    <a:pt x="60406" y="22757"/>
                    <a:pt x="61069" y="26407"/>
                  </a:cubicBezTo>
                  <a:cubicBezTo>
                    <a:pt x="63392" y="38681"/>
                    <a:pt x="61733" y="51288"/>
                    <a:pt x="63060" y="63562"/>
                  </a:cubicBezTo>
                  <a:cubicBezTo>
                    <a:pt x="63723" y="70197"/>
                    <a:pt x="62065" y="72188"/>
                    <a:pt x="56425" y="73515"/>
                  </a:cubicBezTo>
                  <a:cubicBezTo>
                    <a:pt x="50785" y="75173"/>
                    <a:pt x="45477" y="77496"/>
                    <a:pt x="40833" y="81145"/>
                  </a:cubicBezTo>
                  <a:cubicBezTo>
                    <a:pt x="15288" y="100718"/>
                    <a:pt x="5999" y="128253"/>
                    <a:pt x="3345" y="159105"/>
                  </a:cubicBezTo>
                  <a:cubicBezTo>
                    <a:pt x="3345" y="159105"/>
                    <a:pt x="3345" y="159105"/>
                    <a:pt x="3345" y="159105"/>
                  </a:cubicBezTo>
                  <a:cubicBezTo>
                    <a:pt x="3345" y="159105"/>
                    <a:pt x="3345" y="159105"/>
                    <a:pt x="3345" y="159105"/>
                  </a:cubicBezTo>
                  <a:cubicBezTo>
                    <a:pt x="1355" y="173702"/>
                    <a:pt x="28" y="188631"/>
                    <a:pt x="28" y="203560"/>
                  </a:cubicBezTo>
                  <a:cubicBezTo>
                    <a:pt x="-304" y="235407"/>
                    <a:pt x="2350" y="267255"/>
                    <a:pt x="5999" y="298771"/>
                  </a:cubicBezTo>
                  <a:cubicBezTo>
                    <a:pt x="9649" y="329955"/>
                    <a:pt x="10976" y="361803"/>
                    <a:pt x="16947" y="392655"/>
                  </a:cubicBezTo>
                  <a:cubicBezTo>
                    <a:pt x="24909" y="433129"/>
                    <a:pt x="35525" y="472938"/>
                    <a:pt x="55762" y="509430"/>
                  </a:cubicBezTo>
                  <a:cubicBezTo>
                    <a:pt x="71354" y="537629"/>
                    <a:pt x="91922" y="561515"/>
                    <a:pt x="123106" y="573458"/>
                  </a:cubicBezTo>
                  <a:cubicBezTo>
                    <a:pt x="157608" y="586728"/>
                    <a:pt x="190783" y="580093"/>
                    <a:pt x="222962" y="565496"/>
                  </a:cubicBezTo>
                  <a:cubicBezTo>
                    <a:pt x="267416" y="545591"/>
                    <a:pt x="289312" y="510426"/>
                    <a:pt x="288980" y="462322"/>
                  </a:cubicBezTo>
                  <a:cubicBezTo>
                    <a:pt x="288648" y="412229"/>
                    <a:pt x="270070" y="368106"/>
                    <a:pt x="241208" y="327965"/>
                  </a:cubicBezTo>
                  <a:close/>
                </a:path>
              </a:pathLst>
            </a:custGeom>
            <a:solidFill>
              <a:srgbClr val="662D91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46317133-028E-4D07-9126-EA20720C2985}"/>
                </a:ext>
              </a:extLst>
            </p:cNvPr>
            <p:cNvSpPr/>
            <p:nvPr/>
          </p:nvSpPr>
          <p:spPr>
            <a:xfrm>
              <a:off x="7528445" y="2305877"/>
              <a:ext cx="322366" cy="322366"/>
            </a:xfrm>
            <a:custGeom>
              <a:avLst/>
              <a:gdLst>
                <a:gd name="connsiteX0" fmla="*/ 157912 w 155921"/>
                <a:gd name="connsiteY0" fmla="*/ 131239 h 155921"/>
                <a:gd name="connsiteX1" fmla="*/ 109145 w 155921"/>
                <a:gd name="connsiteY1" fmla="*/ 120291 h 155921"/>
                <a:gd name="connsiteX2" fmla="*/ 98197 w 155921"/>
                <a:gd name="connsiteY2" fmla="*/ 123940 h 155921"/>
                <a:gd name="connsiteX3" fmla="*/ 75638 w 155921"/>
                <a:gd name="connsiteY3" fmla="*/ 148490 h 155921"/>
                <a:gd name="connsiteX4" fmla="*/ 67013 w 155921"/>
                <a:gd name="connsiteY4" fmla="*/ 150148 h 155921"/>
                <a:gd name="connsiteX5" fmla="*/ 36824 w 155921"/>
                <a:gd name="connsiteY5" fmla="*/ 136215 h 155921"/>
                <a:gd name="connsiteX6" fmla="*/ 27867 w 155921"/>
                <a:gd name="connsiteY6" fmla="*/ 137210 h 155921"/>
                <a:gd name="connsiteX7" fmla="*/ 0 w 155921"/>
                <a:gd name="connsiteY7" fmla="*/ 159105 h 155921"/>
                <a:gd name="connsiteX8" fmla="*/ 37487 w 155921"/>
                <a:gd name="connsiteY8" fmla="*/ 81145 h 155921"/>
                <a:gd name="connsiteX9" fmla="*/ 53080 w 155921"/>
                <a:gd name="connsiteY9" fmla="*/ 73515 h 155921"/>
                <a:gd name="connsiteX10" fmla="*/ 59715 w 155921"/>
                <a:gd name="connsiteY10" fmla="*/ 63562 h 155921"/>
                <a:gd name="connsiteX11" fmla="*/ 57724 w 155921"/>
                <a:gd name="connsiteY11" fmla="*/ 26407 h 155921"/>
                <a:gd name="connsiteX12" fmla="*/ 55734 w 155921"/>
                <a:gd name="connsiteY12" fmla="*/ 15459 h 155921"/>
                <a:gd name="connsiteX13" fmla="*/ 65022 w 155921"/>
                <a:gd name="connsiteY13" fmla="*/ 199 h 155921"/>
                <a:gd name="connsiteX14" fmla="*/ 69335 w 155921"/>
                <a:gd name="connsiteY14" fmla="*/ 3848 h 155921"/>
                <a:gd name="connsiteX15" fmla="*/ 75970 w 155921"/>
                <a:gd name="connsiteY15" fmla="*/ 40008 h 155921"/>
                <a:gd name="connsiteX16" fmla="*/ 76302 w 155921"/>
                <a:gd name="connsiteY16" fmla="*/ 62899 h 155921"/>
                <a:gd name="connsiteX17" fmla="*/ 82273 w 155921"/>
                <a:gd name="connsiteY17" fmla="*/ 69202 h 155921"/>
                <a:gd name="connsiteX18" fmla="*/ 125400 w 155921"/>
                <a:gd name="connsiteY18" fmla="*/ 83467 h 155921"/>
                <a:gd name="connsiteX19" fmla="*/ 157912 w 155921"/>
                <a:gd name="connsiteY19" fmla="*/ 131239 h 155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5921" h="155921">
                  <a:moveTo>
                    <a:pt x="157912" y="131239"/>
                  </a:moveTo>
                  <a:cubicBezTo>
                    <a:pt x="141656" y="127589"/>
                    <a:pt x="125400" y="124272"/>
                    <a:pt x="109145" y="120291"/>
                  </a:cubicBezTo>
                  <a:cubicBezTo>
                    <a:pt x="103837" y="118964"/>
                    <a:pt x="101183" y="120623"/>
                    <a:pt x="98197" y="123940"/>
                  </a:cubicBezTo>
                  <a:cubicBezTo>
                    <a:pt x="90899" y="132234"/>
                    <a:pt x="82937" y="140196"/>
                    <a:pt x="75638" y="148490"/>
                  </a:cubicBezTo>
                  <a:cubicBezTo>
                    <a:pt x="72984" y="151475"/>
                    <a:pt x="70662" y="151807"/>
                    <a:pt x="67013" y="150148"/>
                  </a:cubicBezTo>
                  <a:cubicBezTo>
                    <a:pt x="57061" y="145504"/>
                    <a:pt x="46776" y="141191"/>
                    <a:pt x="36824" y="136215"/>
                  </a:cubicBezTo>
                  <a:cubicBezTo>
                    <a:pt x="33506" y="134556"/>
                    <a:pt x="31184" y="134556"/>
                    <a:pt x="27867" y="137210"/>
                  </a:cubicBezTo>
                  <a:cubicBezTo>
                    <a:pt x="18910" y="144509"/>
                    <a:pt x="9289" y="151807"/>
                    <a:pt x="0" y="159105"/>
                  </a:cubicBezTo>
                  <a:cubicBezTo>
                    <a:pt x="2654" y="128253"/>
                    <a:pt x="11943" y="100718"/>
                    <a:pt x="37487" y="81145"/>
                  </a:cubicBezTo>
                  <a:cubicBezTo>
                    <a:pt x="42132" y="77496"/>
                    <a:pt x="47440" y="75173"/>
                    <a:pt x="53080" y="73515"/>
                  </a:cubicBezTo>
                  <a:cubicBezTo>
                    <a:pt x="58388" y="71856"/>
                    <a:pt x="60378" y="69865"/>
                    <a:pt x="59715" y="63562"/>
                  </a:cubicBezTo>
                  <a:cubicBezTo>
                    <a:pt x="58056" y="51288"/>
                    <a:pt x="60046" y="38681"/>
                    <a:pt x="57724" y="26407"/>
                  </a:cubicBezTo>
                  <a:cubicBezTo>
                    <a:pt x="57061" y="22757"/>
                    <a:pt x="56729" y="18776"/>
                    <a:pt x="55734" y="15459"/>
                  </a:cubicBezTo>
                  <a:cubicBezTo>
                    <a:pt x="53411" y="6170"/>
                    <a:pt x="55734" y="2521"/>
                    <a:pt x="65022" y="199"/>
                  </a:cubicBezTo>
                  <a:cubicBezTo>
                    <a:pt x="69003" y="-797"/>
                    <a:pt x="68672" y="2189"/>
                    <a:pt x="69335" y="3848"/>
                  </a:cubicBezTo>
                  <a:cubicBezTo>
                    <a:pt x="73648" y="15459"/>
                    <a:pt x="74975" y="27734"/>
                    <a:pt x="75970" y="40008"/>
                  </a:cubicBezTo>
                  <a:cubicBezTo>
                    <a:pt x="76634" y="47638"/>
                    <a:pt x="76302" y="55269"/>
                    <a:pt x="76302" y="62899"/>
                  </a:cubicBezTo>
                  <a:cubicBezTo>
                    <a:pt x="76302" y="67211"/>
                    <a:pt x="77297" y="68870"/>
                    <a:pt x="82273" y="69202"/>
                  </a:cubicBezTo>
                  <a:cubicBezTo>
                    <a:pt x="97865" y="69865"/>
                    <a:pt x="112794" y="74178"/>
                    <a:pt x="125400" y="83467"/>
                  </a:cubicBezTo>
                  <a:cubicBezTo>
                    <a:pt x="141988" y="95078"/>
                    <a:pt x="151940" y="111666"/>
                    <a:pt x="157912" y="131239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33" name="Graphic 3">
            <a:extLst>
              <a:ext uri="{FF2B5EF4-FFF2-40B4-BE49-F238E27FC236}">
                <a16:creationId xmlns:a16="http://schemas.microsoft.com/office/drawing/2014/main" id="{3D39A230-AEB8-407F-9F2E-8A4AEAC54A6F}"/>
              </a:ext>
            </a:extLst>
          </p:cNvPr>
          <p:cNvGrpSpPr/>
          <p:nvPr/>
        </p:nvGrpSpPr>
        <p:grpSpPr>
          <a:xfrm>
            <a:off x="1901761" y="2300979"/>
            <a:ext cx="556060" cy="612370"/>
            <a:chOff x="4214812" y="1357312"/>
            <a:chExt cx="3762375" cy="4143375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B95ED1E-0AF9-4AA4-ACB0-109E8DA153A1}"/>
                </a:ext>
              </a:extLst>
            </p:cNvPr>
            <p:cNvSpPr/>
            <p:nvPr/>
          </p:nvSpPr>
          <p:spPr>
            <a:xfrm>
              <a:off x="4540567" y="4509134"/>
              <a:ext cx="1143000" cy="238125"/>
            </a:xfrm>
            <a:custGeom>
              <a:avLst/>
              <a:gdLst>
                <a:gd name="connsiteX0" fmla="*/ 0 w 1143000"/>
                <a:gd name="connsiteY0" fmla="*/ 0 h 238125"/>
                <a:gd name="connsiteX1" fmla="*/ 848678 w 1143000"/>
                <a:gd name="connsiteY1" fmla="*/ 200025 h 238125"/>
                <a:gd name="connsiteX2" fmla="*/ 876300 w 1143000"/>
                <a:gd name="connsiteY2" fmla="*/ 207645 h 238125"/>
                <a:gd name="connsiteX3" fmla="*/ 1149667 w 1143000"/>
                <a:gd name="connsiteY3" fmla="*/ 240030 h 238125"/>
                <a:gd name="connsiteX4" fmla="*/ 893445 w 1143000"/>
                <a:gd name="connsiteY4" fmla="*/ 175260 h 238125"/>
                <a:gd name="connsiteX5" fmla="*/ 0 w 1143000"/>
                <a:gd name="connsiteY5" fmla="*/ 0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0" h="238125">
                  <a:moveTo>
                    <a:pt x="0" y="0"/>
                  </a:moveTo>
                  <a:cubicBezTo>
                    <a:pt x="273368" y="107633"/>
                    <a:pt x="557212" y="167640"/>
                    <a:pt x="848678" y="200025"/>
                  </a:cubicBezTo>
                  <a:cubicBezTo>
                    <a:pt x="858203" y="202883"/>
                    <a:pt x="868680" y="207645"/>
                    <a:pt x="876300" y="207645"/>
                  </a:cubicBezTo>
                  <a:cubicBezTo>
                    <a:pt x="956310" y="227647"/>
                    <a:pt x="1040130" y="230505"/>
                    <a:pt x="1149667" y="240030"/>
                  </a:cubicBezTo>
                  <a:cubicBezTo>
                    <a:pt x="1047750" y="192405"/>
                    <a:pt x="967740" y="189547"/>
                    <a:pt x="893445" y="175260"/>
                  </a:cubicBezTo>
                  <a:cubicBezTo>
                    <a:pt x="594360" y="117158"/>
                    <a:pt x="298133" y="57150"/>
                    <a:pt x="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44653B8-EFA3-4483-8145-54D9E9567236}"/>
                </a:ext>
              </a:extLst>
            </p:cNvPr>
            <p:cNvSpPr/>
            <p:nvPr/>
          </p:nvSpPr>
          <p:spPr>
            <a:xfrm>
              <a:off x="6081712" y="2087879"/>
              <a:ext cx="238125" cy="571500"/>
            </a:xfrm>
            <a:custGeom>
              <a:avLst/>
              <a:gdLst>
                <a:gd name="connsiteX0" fmla="*/ 228600 w 238125"/>
                <a:gd name="connsiteY0" fmla="*/ 0 h 571500"/>
                <a:gd name="connsiteX1" fmla="*/ 0 w 238125"/>
                <a:gd name="connsiteY1" fmla="*/ 580073 h 571500"/>
                <a:gd name="connsiteX2" fmla="*/ 228600 w 238125"/>
                <a:gd name="connsiteY2" fmla="*/ 0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125" h="571500">
                  <a:moveTo>
                    <a:pt x="228600" y="0"/>
                  </a:moveTo>
                  <a:cubicBezTo>
                    <a:pt x="213360" y="237173"/>
                    <a:pt x="128588" y="418148"/>
                    <a:pt x="0" y="580073"/>
                  </a:cubicBezTo>
                  <a:cubicBezTo>
                    <a:pt x="185738" y="467678"/>
                    <a:pt x="282892" y="232410"/>
                    <a:pt x="22860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035A3FE6-0917-4147-8AE1-2C1327650D14}"/>
                </a:ext>
              </a:extLst>
            </p:cNvPr>
            <p:cNvSpPr/>
            <p:nvPr/>
          </p:nvSpPr>
          <p:spPr>
            <a:xfrm>
              <a:off x="5597842" y="3106102"/>
              <a:ext cx="247650" cy="400050"/>
            </a:xfrm>
            <a:custGeom>
              <a:avLst/>
              <a:gdLst>
                <a:gd name="connsiteX0" fmla="*/ 0 w 247650"/>
                <a:gd name="connsiteY0" fmla="*/ 0 h 400050"/>
                <a:gd name="connsiteX1" fmla="*/ 246698 w 247650"/>
                <a:gd name="connsiteY1" fmla="*/ 404813 h 400050"/>
                <a:gd name="connsiteX2" fmla="*/ 0 w 247650"/>
                <a:gd name="connsiteY2" fmla="*/ 0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650" h="400050">
                  <a:moveTo>
                    <a:pt x="0" y="0"/>
                  </a:moveTo>
                  <a:cubicBezTo>
                    <a:pt x="124778" y="107632"/>
                    <a:pt x="194310" y="252413"/>
                    <a:pt x="246698" y="404813"/>
                  </a:cubicBezTo>
                  <a:cubicBezTo>
                    <a:pt x="261938" y="212407"/>
                    <a:pt x="166688" y="84772"/>
                    <a:pt x="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C5E21FE-78FA-4FF2-9143-9FCC874374EE}"/>
                </a:ext>
              </a:extLst>
            </p:cNvPr>
            <p:cNvSpPr/>
            <p:nvPr/>
          </p:nvSpPr>
          <p:spPr>
            <a:xfrm>
              <a:off x="6571297" y="4056697"/>
              <a:ext cx="390525" cy="133350"/>
            </a:xfrm>
            <a:custGeom>
              <a:avLst/>
              <a:gdLst>
                <a:gd name="connsiteX0" fmla="*/ 396240 w 390525"/>
                <a:gd name="connsiteY0" fmla="*/ 0 h 133350"/>
                <a:gd name="connsiteX1" fmla="*/ 0 w 390525"/>
                <a:gd name="connsiteY1" fmla="*/ 132397 h 133350"/>
                <a:gd name="connsiteX2" fmla="*/ 396240 w 390525"/>
                <a:gd name="connsiteY2" fmla="*/ 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0525" h="133350">
                  <a:moveTo>
                    <a:pt x="396240" y="0"/>
                  </a:moveTo>
                  <a:cubicBezTo>
                    <a:pt x="266700" y="52388"/>
                    <a:pt x="137160" y="102870"/>
                    <a:pt x="0" y="132397"/>
                  </a:cubicBezTo>
                  <a:cubicBezTo>
                    <a:pt x="157163" y="161925"/>
                    <a:pt x="281940" y="100013"/>
                    <a:pt x="39624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1F603DF7-302E-4B54-8C04-BFFC2584143C}"/>
                </a:ext>
              </a:extLst>
            </p:cNvPr>
            <p:cNvSpPr/>
            <p:nvPr/>
          </p:nvSpPr>
          <p:spPr>
            <a:xfrm>
              <a:off x="6255067" y="4546282"/>
              <a:ext cx="1495425" cy="428625"/>
            </a:xfrm>
            <a:custGeom>
              <a:avLst/>
              <a:gdLst>
                <a:gd name="connsiteX0" fmla="*/ 1496377 w 1495425"/>
                <a:gd name="connsiteY0" fmla="*/ 0 h 428625"/>
                <a:gd name="connsiteX1" fmla="*/ 0 w 1495425"/>
                <a:gd name="connsiteY1" fmla="*/ 435293 h 428625"/>
                <a:gd name="connsiteX2" fmla="*/ 1496377 w 1495425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5425" h="428625">
                  <a:moveTo>
                    <a:pt x="1496377" y="0"/>
                  </a:moveTo>
                  <a:cubicBezTo>
                    <a:pt x="1177290" y="22860"/>
                    <a:pt x="283845" y="282893"/>
                    <a:pt x="0" y="435293"/>
                  </a:cubicBezTo>
                  <a:cubicBezTo>
                    <a:pt x="495300" y="285750"/>
                    <a:pt x="993458" y="132398"/>
                    <a:pt x="1496377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68CF26C6-C2E2-4C18-A2B8-39307387B949}"/>
                </a:ext>
              </a:extLst>
            </p:cNvPr>
            <p:cNvSpPr/>
            <p:nvPr/>
          </p:nvSpPr>
          <p:spPr>
            <a:xfrm>
              <a:off x="4533433" y="2809824"/>
              <a:ext cx="1371600" cy="1095375"/>
            </a:xfrm>
            <a:custGeom>
              <a:avLst/>
              <a:gdLst>
                <a:gd name="connsiteX0" fmla="*/ 1373019 w 1371600"/>
                <a:gd name="connsiteY0" fmla="*/ 781101 h 1095375"/>
                <a:gd name="connsiteX1" fmla="*/ 1099652 w 1371600"/>
                <a:gd name="connsiteY1" fmla="*/ 248653 h 1095375"/>
                <a:gd name="connsiteX2" fmla="*/ 569109 w 1371600"/>
                <a:gd name="connsiteY2" fmla="*/ 11480 h 1095375"/>
                <a:gd name="connsiteX3" fmla="*/ 41424 w 1371600"/>
                <a:gd name="connsiteY3" fmla="*/ 203885 h 1095375"/>
                <a:gd name="connsiteX4" fmla="*/ 163344 w 1371600"/>
                <a:gd name="connsiteY4" fmla="*/ 742048 h 1095375"/>
                <a:gd name="connsiteX5" fmla="*/ 785327 w 1371600"/>
                <a:gd name="connsiteY5" fmla="*/ 1089711 h 1095375"/>
                <a:gd name="connsiteX6" fmla="*/ 1255862 w 1371600"/>
                <a:gd name="connsiteY6" fmla="*/ 984935 h 1095375"/>
                <a:gd name="connsiteX7" fmla="*/ 1328252 w 1371600"/>
                <a:gd name="connsiteY7" fmla="*/ 923023 h 1095375"/>
                <a:gd name="connsiteX8" fmla="*/ 1374924 w 1371600"/>
                <a:gd name="connsiteY8" fmla="*/ 821106 h 1095375"/>
                <a:gd name="connsiteX9" fmla="*/ 1373019 w 1371600"/>
                <a:gd name="connsiteY9" fmla="*/ 781101 h 1095375"/>
                <a:gd name="connsiteX10" fmla="*/ 1311107 w 1371600"/>
                <a:gd name="connsiteY10" fmla="*/ 701091 h 1095375"/>
                <a:gd name="connsiteX11" fmla="*/ 1064409 w 1371600"/>
                <a:gd name="connsiteY11" fmla="*/ 296278 h 1095375"/>
                <a:gd name="connsiteX12" fmla="*/ 1311107 w 1371600"/>
                <a:gd name="connsiteY12" fmla="*/ 701091 h 1095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600" h="1095375">
                  <a:moveTo>
                    <a:pt x="1373019" y="781101"/>
                  </a:moveTo>
                  <a:cubicBezTo>
                    <a:pt x="1382544" y="550596"/>
                    <a:pt x="1273007" y="382955"/>
                    <a:pt x="1099652" y="248653"/>
                  </a:cubicBezTo>
                  <a:cubicBezTo>
                    <a:pt x="942489" y="128638"/>
                    <a:pt x="763419" y="48628"/>
                    <a:pt x="569109" y="11480"/>
                  </a:cubicBezTo>
                  <a:cubicBezTo>
                    <a:pt x="347177" y="-31382"/>
                    <a:pt x="130959" y="48628"/>
                    <a:pt x="41424" y="203885"/>
                  </a:cubicBezTo>
                  <a:cubicBezTo>
                    <a:pt x="-43348" y="348666"/>
                    <a:pt x="4277" y="576313"/>
                    <a:pt x="163344" y="742048"/>
                  </a:cubicBezTo>
                  <a:cubicBezTo>
                    <a:pt x="332889" y="922071"/>
                    <a:pt x="544344" y="1039228"/>
                    <a:pt x="785327" y="1089711"/>
                  </a:cubicBezTo>
                  <a:cubicBezTo>
                    <a:pt x="952014" y="1124953"/>
                    <a:pt x="1116797" y="1102093"/>
                    <a:pt x="1255862" y="984935"/>
                  </a:cubicBezTo>
                  <a:cubicBezTo>
                    <a:pt x="1279674" y="966838"/>
                    <a:pt x="1297772" y="928738"/>
                    <a:pt x="1328252" y="923023"/>
                  </a:cubicBezTo>
                  <a:lnTo>
                    <a:pt x="1374924" y="821106"/>
                  </a:lnTo>
                  <a:cubicBezTo>
                    <a:pt x="1373972" y="806818"/>
                    <a:pt x="1373019" y="793483"/>
                    <a:pt x="1373019" y="781101"/>
                  </a:cubicBezTo>
                  <a:close/>
                  <a:moveTo>
                    <a:pt x="1311107" y="701091"/>
                  </a:moveTo>
                  <a:cubicBezTo>
                    <a:pt x="1258719" y="548691"/>
                    <a:pt x="1189187" y="403910"/>
                    <a:pt x="1064409" y="296278"/>
                  </a:cubicBezTo>
                  <a:cubicBezTo>
                    <a:pt x="1231097" y="381051"/>
                    <a:pt x="1326347" y="508685"/>
                    <a:pt x="1311107" y="70109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43A17F2-6884-4BAE-9A2E-B6688C700F95}"/>
                </a:ext>
              </a:extLst>
            </p:cNvPr>
            <p:cNvSpPr/>
            <p:nvPr/>
          </p:nvSpPr>
          <p:spPr>
            <a:xfrm>
              <a:off x="6196012" y="3105154"/>
              <a:ext cx="1228725" cy="1152525"/>
            </a:xfrm>
            <a:custGeom>
              <a:avLst/>
              <a:gdLst>
                <a:gd name="connsiteX0" fmla="*/ 81915 w 1228725"/>
                <a:gd name="connsiteY0" fmla="*/ 1063939 h 1152525"/>
                <a:gd name="connsiteX1" fmla="*/ 330517 w 1228725"/>
                <a:gd name="connsiteY1" fmla="*/ 1156331 h 1152525"/>
                <a:gd name="connsiteX2" fmla="*/ 1177290 w 1228725"/>
                <a:gd name="connsiteY2" fmla="*/ 653411 h 1152525"/>
                <a:gd name="connsiteX3" fmla="*/ 1214438 w 1228725"/>
                <a:gd name="connsiteY3" fmla="*/ 561018 h 1152525"/>
                <a:gd name="connsiteX4" fmla="*/ 788670 w 1228725"/>
                <a:gd name="connsiteY4" fmla="*/ 948 h 1152525"/>
                <a:gd name="connsiteX5" fmla="*/ 9525 w 1228725"/>
                <a:gd name="connsiteY5" fmla="*/ 788666 h 1152525"/>
                <a:gd name="connsiteX6" fmla="*/ 1905 w 1228725"/>
                <a:gd name="connsiteY6" fmla="*/ 913443 h 1152525"/>
                <a:gd name="connsiteX7" fmla="*/ 0 w 1228725"/>
                <a:gd name="connsiteY7" fmla="*/ 921064 h 1152525"/>
                <a:gd name="connsiteX8" fmla="*/ 57150 w 1228725"/>
                <a:gd name="connsiteY8" fmla="*/ 1042031 h 1152525"/>
                <a:gd name="connsiteX9" fmla="*/ 81915 w 1228725"/>
                <a:gd name="connsiteY9" fmla="*/ 1063939 h 1152525"/>
                <a:gd name="connsiteX10" fmla="*/ 771525 w 1228725"/>
                <a:gd name="connsiteY10" fmla="*/ 951543 h 1152525"/>
                <a:gd name="connsiteX11" fmla="*/ 375285 w 1228725"/>
                <a:gd name="connsiteY11" fmla="*/ 1083941 h 1152525"/>
                <a:gd name="connsiteX12" fmla="*/ 771525 w 1228725"/>
                <a:gd name="connsiteY12" fmla="*/ 951543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8725" h="1152525">
                  <a:moveTo>
                    <a:pt x="81915" y="1063939"/>
                  </a:moveTo>
                  <a:cubicBezTo>
                    <a:pt x="146685" y="1136328"/>
                    <a:pt x="236220" y="1163951"/>
                    <a:pt x="330517" y="1156331"/>
                  </a:cubicBezTo>
                  <a:cubicBezTo>
                    <a:pt x="691515" y="1125851"/>
                    <a:pt x="972503" y="951543"/>
                    <a:pt x="1177290" y="653411"/>
                  </a:cubicBezTo>
                  <a:cubicBezTo>
                    <a:pt x="1194435" y="625788"/>
                    <a:pt x="1209675" y="593403"/>
                    <a:pt x="1214438" y="561018"/>
                  </a:cubicBezTo>
                  <a:cubicBezTo>
                    <a:pt x="1286828" y="153348"/>
                    <a:pt x="1174432" y="-14292"/>
                    <a:pt x="788670" y="948"/>
                  </a:cubicBezTo>
                  <a:cubicBezTo>
                    <a:pt x="415290" y="16188"/>
                    <a:pt x="34290" y="400998"/>
                    <a:pt x="9525" y="788666"/>
                  </a:cubicBezTo>
                  <a:cubicBezTo>
                    <a:pt x="6667" y="831528"/>
                    <a:pt x="12383" y="873439"/>
                    <a:pt x="1905" y="913443"/>
                  </a:cubicBezTo>
                  <a:cubicBezTo>
                    <a:pt x="953" y="916301"/>
                    <a:pt x="0" y="918206"/>
                    <a:pt x="0" y="921064"/>
                  </a:cubicBezTo>
                  <a:lnTo>
                    <a:pt x="57150" y="1042031"/>
                  </a:lnTo>
                  <a:cubicBezTo>
                    <a:pt x="64770" y="1046793"/>
                    <a:pt x="73342" y="1054414"/>
                    <a:pt x="81915" y="1063939"/>
                  </a:cubicBezTo>
                  <a:close/>
                  <a:moveTo>
                    <a:pt x="771525" y="951543"/>
                  </a:moveTo>
                  <a:cubicBezTo>
                    <a:pt x="657225" y="1051556"/>
                    <a:pt x="532447" y="1114421"/>
                    <a:pt x="375285" y="1083941"/>
                  </a:cubicBezTo>
                  <a:cubicBezTo>
                    <a:pt x="512445" y="1053461"/>
                    <a:pt x="641985" y="1003931"/>
                    <a:pt x="771525" y="951543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424CBEBD-DBB1-46A3-8358-E7416CB5A67B}"/>
                </a:ext>
              </a:extLst>
            </p:cNvPr>
            <p:cNvSpPr/>
            <p:nvPr/>
          </p:nvSpPr>
          <p:spPr>
            <a:xfrm>
              <a:off x="4216819" y="2820352"/>
              <a:ext cx="3752850" cy="2676525"/>
            </a:xfrm>
            <a:custGeom>
              <a:avLst/>
              <a:gdLst>
                <a:gd name="connsiteX0" fmla="*/ 3756558 w 3752850"/>
                <a:gd name="connsiteY0" fmla="*/ 1681163 h 2676525"/>
                <a:gd name="connsiteX1" fmla="*/ 3664166 w 3752850"/>
                <a:gd name="connsiteY1" fmla="*/ 1638300 h 2676525"/>
                <a:gd name="connsiteX2" fmla="*/ 3330791 w 3752850"/>
                <a:gd name="connsiteY2" fmla="*/ 1598295 h 2676525"/>
                <a:gd name="connsiteX3" fmla="*/ 2148738 w 3752850"/>
                <a:gd name="connsiteY3" fmla="*/ 1925955 h 2676525"/>
                <a:gd name="connsiteX4" fmla="*/ 1914423 w 3752850"/>
                <a:gd name="connsiteY4" fmla="*/ 2150745 h 2676525"/>
                <a:gd name="connsiteX5" fmla="*/ 1812506 w 3752850"/>
                <a:gd name="connsiteY5" fmla="*/ 2181225 h 2676525"/>
                <a:gd name="connsiteX6" fmla="*/ 1784883 w 3752850"/>
                <a:gd name="connsiteY6" fmla="*/ 2093595 h 2676525"/>
                <a:gd name="connsiteX7" fmla="*/ 1807743 w 3752850"/>
                <a:gd name="connsiteY7" fmla="*/ 1618298 h 2676525"/>
                <a:gd name="connsiteX8" fmla="*/ 1929663 w 3752850"/>
                <a:gd name="connsiteY8" fmla="*/ 1355407 h 2676525"/>
                <a:gd name="connsiteX9" fmla="*/ 2037296 w 3752850"/>
                <a:gd name="connsiteY9" fmla="*/ 1325880 h 2676525"/>
                <a:gd name="connsiteX10" fmla="*/ 1980146 w 3752850"/>
                <a:gd name="connsiteY10" fmla="*/ 1204913 h 2676525"/>
                <a:gd name="connsiteX11" fmla="*/ 1847748 w 3752850"/>
                <a:gd name="connsiteY11" fmla="*/ 1324928 h 2676525"/>
                <a:gd name="connsiteX12" fmla="*/ 1818221 w 3752850"/>
                <a:gd name="connsiteY12" fmla="*/ 1194435 h 2676525"/>
                <a:gd name="connsiteX13" fmla="*/ 1756308 w 3752850"/>
                <a:gd name="connsiteY13" fmla="*/ 71438 h 2676525"/>
                <a:gd name="connsiteX14" fmla="*/ 1762976 w 3752850"/>
                <a:gd name="connsiteY14" fmla="*/ 0 h 2676525"/>
                <a:gd name="connsiteX15" fmla="*/ 1649628 w 3752850"/>
                <a:gd name="connsiteY15" fmla="*/ 2857 h 2676525"/>
                <a:gd name="connsiteX16" fmla="*/ 1702016 w 3752850"/>
                <a:gd name="connsiteY16" fmla="*/ 103822 h 2676525"/>
                <a:gd name="connsiteX17" fmla="*/ 1711541 w 3752850"/>
                <a:gd name="connsiteY17" fmla="*/ 849630 h 2676525"/>
                <a:gd name="connsiteX18" fmla="*/ 1696301 w 3752850"/>
                <a:gd name="connsiteY18" fmla="*/ 832485 h 2676525"/>
                <a:gd name="connsiteX19" fmla="*/ 1693443 w 3752850"/>
                <a:gd name="connsiteY19" fmla="*/ 808672 h 2676525"/>
                <a:gd name="connsiteX20" fmla="*/ 1646771 w 3752850"/>
                <a:gd name="connsiteY20" fmla="*/ 910590 h 2676525"/>
                <a:gd name="connsiteX21" fmla="*/ 1685823 w 3752850"/>
                <a:gd name="connsiteY21" fmla="*/ 920115 h 2676525"/>
                <a:gd name="connsiteX22" fmla="*/ 1738211 w 3752850"/>
                <a:gd name="connsiteY22" fmla="*/ 1052513 h 2676525"/>
                <a:gd name="connsiteX23" fmla="*/ 1708683 w 3752850"/>
                <a:gd name="connsiteY23" fmla="*/ 1803082 h 2676525"/>
                <a:gd name="connsiteX24" fmla="*/ 1554378 w 3752850"/>
                <a:gd name="connsiteY24" fmla="*/ 1870710 h 2676525"/>
                <a:gd name="connsiteX25" fmla="*/ 1435316 w 3752850"/>
                <a:gd name="connsiteY25" fmla="*/ 1783080 h 2676525"/>
                <a:gd name="connsiteX26" fmla="*/ 108483 w 3752850"/>
                <a:gd name="connsiteY26" fmla="*/ 1543050 h 2676525"/>
                <a:gd name="connsiteX27" fmla="*/ 1803 w 3752850"/>
                <a:gd name="connsiteY27" fmla="*/ 1593532 h 2676525"/>
                <a:gd name="connsiteX28" fmla="*/ 76098 w 3752850"/>
                <a:gd name="connsiteY28" fmla="*/ 1698307 h 2676525"/>
                <a:gd name="connsiteX29" fmla="*/ 1278153 w 3752850"/>
                <a:gd name="connsiteY29" fmla="*/ 2038350 h 2676525"/>
                <a:gd name="connsiteX30" fmla="*/ 1529613 w 3752850"/>
                <a:gd name="connsiteY30" fmla="*/ 1967865 h 2676525"/>
                <a:gd name="connsiteX31" fmla="*/ 1674393 w 3752850"/>
                <a:gd name="connsiteY31" fmla="*/ 2080260 h 2676525"/>
                <a:gd name="connsiteX32" fmla="*/ 1622006 w 3752850"/>
                <a:gd name="connsiteY32" fmla="*/ 2587942 h 2676525"/>
                <a:gd name="connsiteX33" fmla="*/ 1663916 w 3752850"/>
                <a:gd name="connsiteY33" fmla="*/ 2670810 h 2676525"/>
                <a:gd name="connsiteX34" fmla="*/ 1761071 w 3752850"/>
                <a:gd name="connsiteY34" fmla="*/ 2580323 h 2676525"/>
                <a:gd name="connsiteX35" fmla="*/ 2064918 w 3752850"/>
                <a:gd name="connsiteY35" fmla="*/ 2247900 h 2676525"/>
                <a:gd name="connsiteX36" fmla="*/ 3703218 w 3752850"/>
                <a:gd name="connsiteY36" fmla="*/ 1757363 h 2676525"/>
                <a:gd name="connsiteX37" fmla="*/ 3756558 w 3752850"/>
                <a:gd name="connsiteY37" fmla="*/ 1681163 h 2676525"/>
                <a:gd name="connsiteX38" fmla="*/ 1200048 w 3752850"/>
                <a:gd name="connsiteY38" fmla="*/ 1896428 h 2676525"/>
                <a:gd name="connsiteX39" fmla="*/ 1172426 w 3752850"/>
                <a:gd name="connsiteY39" fmla="*/ 1888807 h 2676525"/>
                <a:gd name="connsiteX40" fmla="*/ 323748 w 3752850"/>
                <a:gd name="connsiteY40" fmla="*/ 1688782 h 2676525"/>
                <a:gd name="connsiteX41" fmla="*/ 1217193 w 3752850"/>
                <a:gd name="connsiteY41" fmla="*/ 1864042 h 2676525"/>
                <a:gd name="connsiteX42" fmla="*/ 1473416 w 3752850"/>
                <a:gd name="connsiteY42" fmla="*/ 1928813 h 2676525"/>
                <a:gd name="connsiteX43" fmla="*/ 1200048 w 3752850"/>
                <a:gd name="connsiteY43" fmla="*/ 1896428 h 2676525"/>
                <a:gd name="connsiteX44" fmla="*/ 2038248 w 3752850"/>
                <a:gd name="connsiteY44" fmla="*/ 2161223 h 2676525"/>
                <a:gd name="connsiteX45" fmla="*/ 3534626 w 3752850"/>
                <a:gd name="connsiteY45" fmla="*/ 1725930 h 2676525"/>
                <a:gd name="connsiteX46" fmla="*/ 2038248 w 3752850"/>
                <a:gd name="connsiteY46" fmla="*/ 2161223 h 267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752850" h="2676525">
                  <a:moveTo>
                    <a:pt x="3756558" y="1681163"/>
                  </a:moveTo>
                  <a:cubicBezTo>
                    <a:pt x="3747033" y="1636395"/>
                    <a:pt x="3699408" y="1644015"/>
                    <a:pt x="3664166" y="1638300"/>
                  </a:cubicBezTo>
                  <a:cubicBezTo>
                    <a:pt x="3551771" y="1623060"/>
                    <a:pt x="3442233" y="1603057"/>
                    <a:pt x="3330791" y="1598295"/>
                  </a:cubicBezTo>
                  <a:cubicBezTo>
                    <a:pt x="2900261" y="1575435"/>
                    <a:pt x="2494496" y="1641157"/>
                    <a:pt x="2148738" y="1925955"/>
                  </a:cubicBezTo>
                  <a:cubicBezTo>
                    <a:pt x="2066823" y="1993582"/>
                    <a:pt x="1991576" y="2076450"/>
                    <a:pt x="1914423" y="2150745"/>
                  </a:cubicBezTo>
                  <a:cubicBezTo>
                    <a:pt x="1884896" y="2181225"/>
                    <a:pt x="1852511" y="2195513"/>
                    <a:pt x="1812506" y="2181225"/>
                  </a:cubicBezTo>
                  <a:cubicBezTo>
                    <a:pt x="1772501" y="2165985"/>
                    <a:pt x="1784883" y="2124075"/>
                    <a:pt x="1784883" y="2093595"/>
                  </a:cubicBezTo>
                  <a:cubicBezTo>
                    <a:pt x="1792503" y="1936432"/>
                    <a:pt x="1807743" y="1778317"/>
                    <a:pt x="1807743" y="1618298"/>
                  </a:cubicBezTo>
                  <a:cubicBezTo>
                    <a:pt x="1807743" y="1507807"/>
                    <a:pt x="1852511" y="1430655"/>
                    <a:pt x="1929663" y="1355407"/>
                  </a:cubicBezTo>
                  <a:cubicBezTo>
                    <a:pt x="1966811" y="1317307"/>
                    <a:pt x="1997291" y="1297305"/>
                    <a:pt x="2037296" y="1325880"/>
                  </a:cubicBezTo>
                  <a:lnTo>
                    <a:pt x="1980146" y="1204913"/>
                  </a:lnTo>
                  <a:cubicBezTo>
                    <a:pt x="1960143" y="1271588"/>
                    <a:pt x="1905851" y="1326832"/>
                    <a:pt x="1847748" y="1324928"/>
                  </a:cubicBezTo>
                  <a:cubicBezTo>
                    <a:pt x="1795361" y="1322070"/>
                    <a:pt x="1820126" y="1240155"/>
                    <a:pt x="1818221" y="1194435"/>
                  </a:cubicBezTo>
                  <a:cubicBezTo>
                    <a:pt x="1815363" y="819150"/>
                    <a:pt x="1813458" y="443865"/>
                    <a:pt x="1756308" y="71438"/>
                  </a:cubicBezTo>
                  <a:cubicBezTo>
                    <a:pt x="1751546" y="40957"/>
                    <a:pt x="1753451" y="19050"/>
                    <a:pt x="1762976" y="0"/>
                  </a:cubicBezTo>
                  <a:lnTo>
                    <a:pt x="1649628" y="2857"/>
                  </a:lnTo>
                  <a:cubicBezTo>
                    <a:pt x="1675346" y="29527"/>
                    <a:pt x="1689633" y="62865"/>
                    <a:pt x="1702016" y="103822"/>
                  </a:cubicBezTo>
                  <a:cubicBezTo>
                    <a:pt x="1769643" y="348615"/>
                    <a:pt x="1734401" y="599122"/>
                    <a:pt x="1711541" y="849630"/>
                  </a:cubicBezTo>
                  <a:cubicBezTo>
                    <a:pt x="1706778" y="844868"/>
                    <a:pt x="1699158" y="837247"/>
                    <a:pt x="1696301" y="832485"/>
                  </a:cubicBezTo>
                  <a:cubicBezTo>
                    <a:pt x="1695348" y="824865"/>
                    <a:pt x="1694396" y="817245"/>
                    <a:pt x="1693443" y="808672"/>
                  </a:cubicBezTo>
                  <a:lnTo>
                    <a:pt x="1646771" y="910590"/>
                  </a:lnTo>
                  <a:cubicBezTo>
                    <a:pt x="1658201" y="908685"/>
                    <a:pt x="1670583" y="910590"/>
                    <a:pt x="1685823" y="920115"/>
                  </a:cubicBezTo>
                  <a:cubicBezTo>
                    <a:pt x="1733448" y="950595"/>
                    <a:pt x="1740116" y="1000125"/>
                    <a:pt x="1738211" y="1052513"/>
                  </a:cubicBezTo>
                  <a:cubicBezTo>
                    <a:pt x="1728686" y="1303020"/>
                    <a:pt x="1721066" y="1552575"/>
                    <a:pt x="1708683" y="1803082"/>
                  </a:cubicBezTo>
                  <a:cubicBezTo>
                    <a:pt x="1703921" y="1918335"/>
                    <a:pt x="1654391" y="1938338"/>
                    <a:pt x="1554378" y="1870710"/>
                  </a:cubicBezTo>
                  <a:cubicBezTo>
                    <a:pt x="1514373" y="1843088"/>
                    <a:pt x="1474368" y="1810703"/>
                    <a:pt x="1435316" y="1783080"/>
                  </a:cubicBezTo>
                  <a:cubicBezTo>
                    <a:pt x="1032408" y="1492567"/>
                    <a:pt x="586638" y="1427798"/>
                    <a:pt x="108483" y="1543050"/>
                  </a:cubicBezTo>
                  <a:cubicBezTo>
                    <a:pt x="68478" y="1553528"/>
                    <a:pt x="14186" y="1553528"/>
                    <a:pt x="1803" y="1593532"/>
                  </a:cubicBezTo>
                  <a:cubicBezTo>
                    <a:pt x="-10579" y="1644015"/>
                    <a:pt x="43713" y="1668780"/>
                    <a:pt x="76098" y="1698307"/>
                  </a:cubicBezTo>
                  <a:cubicBezTo>
                    <a:pt x="421856" y="2010728"/>
                    <a:pt x="815238" y="2150745"/>
                    <a:pt x="1278153" y="2038350"/>
                  </a:cubicBezTo>
                  <a:cubicBezTo>
                    <a:pt x="1362926" y="2018348"/>
                    <a:pt x="1444841" y="1990725"/>
                    <a:pt x="1529613" y="1967865"/>
                  </a:cubicBezTo>
                  <a:cubicBezTo>
                    <a:pt x="1654391" y="1932623"/>
                    <a:pt x="1681061" y="1952625"/>
                    <a:pt x="1674393" y="2080260"/>
                  </a:cubicBezTo>
                  <a:cubicBezTo>
                    <a:pt x="1664868" y="2250758"/>
                    <a:pt x="1657248" y="2420303"/>
                    <a:pt x="1622006" y="2587942"/>
                  </a:cubicBezTo>
                  <a:cubicBezTo>
                    <a:pt x="1612481" y="2632710"/>
                    <a:pt x="1617243" y="2663190"/>
                    <a:pt x="1663916" y="2670810"/>
                  </a:cubicBezTo>
                  <a:cubicBezTo>
                    <a:pt x="1728686" y="2681288"/>
                    <a:pt x="1773453" y="2693670"/>
                    <a:pt x="1761071" y="2580323"/>
                  </a:cubicBezTo>
                  <a:cubicBezTo>
                    <a:pt x="1723923" y="2249805"/>
                    <a:pt x="1738211" y="2189798"/>
                    <a:pt x="2064918" y="2247900"/>
                  </a:cubicBezTo>
                  <a:cubicBezTo>
                    <a:pt x="2686901" y="2355533"/>
                    <a:pt x="3242208" y="2203133"/>
                    <a:pt x="3703218" y="1757363"/>
                  </a:cubicBezTo>
                  <a:cubicBezTo>
                    <a:pt x="3724173" y="1736407"/>
                    <a:pt x="3763226" y="1716405"/>
                    <a:pt x="3756558" y="1681163"/>
                  </a:cubicBezTo>
                  <a:close/>
                  <a:moveTo>
                    <a:pt x="1200048" y="1896428"/>
                  </a:moveTo>
                  <a:cubicBezTo>
                    <a:pt x="1192428" y="1896428"/>
                    <a:pt x="1182903" y="1891665"/>
                    <a:pt x="1172426" y="1888807"/>
                  </a:cubicBezTo>
                  <a:cubicBezTo>
                    <a:pt x="880961" y="1856423"/>
                    <a:pt x="597116" y="1796415"/>
                    <a:pt x="323748" y="1688782"/>
                  </a:cubicBezTo>
                  <a:cubicBezTo>
                    <a:pt x="622833" y="1745932"/>
                    <a:pt x="919061" y="1805940"/>
                    <a:pt x="1217193" y="1864042"/>
                  </a:cubicBezTo>
                  <a:cubicBezTo>
                    <a:pt x="1291488" y="1879282"/>
                    <a:pt x="1371498" y="1881188"/>
                    <a:pt x="1473416" y="1928813"/>
                  </a:cubicBezTo>
                  <a:cubicBezTo>
                    <a:pt x="1363878" y="1918335"/>
                    <a:pt x="1279106" y="1916430"/>
                    <a:pt x="1200048" y="1896428"/>
                  </a:cubicBezTo>
                  <a:close/>
                  <a:moveTo>
                    <a:pt x="2038248" y="2161223"/>
                  </a:moveTo>
                  <a:cubicBezTo>
                    <a:pt x="2322093" y="2008823"/>
                    <a:pt x="3215538" y="1748790"/>
                    <a:pt x="3534626" y="1725930"/>
                  </a:cubicBezTo>
                  <a:cubicBezTo>
                    <a:pt x="3031706" y="1858328"/>
                    <a:pt x="2533548" y="2011680"/>
                    <a:pt x="2038248" y="216122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C7EE322-4C20-4312-B144-F2BB3AC79736}"/>
                </a:ext>
              </a:extLst>
            </p:cNvPr>
            <p:cNvSpPr/>
            <p:nvPr/>
          </p:nvSpPr>
          <p:spPr>
            <a:xfrm>
              <a:off x="5434753" y="1357191"/>
              <a:ext cx="942975" cy="1466850"/>
            </a:xfrm>
            <a:custGeom>
              <a:avLst/>
              <a:gdLst>
                <a:gd name="connsiteX0" fmla="*/ 606954 w 942975"/>
                <a:gd name="connsiteY0" fmla="*/ 1410773 h 1466850"/>
                <a:gd name="connsiteX1" fmla="*/ 883179 w 942975"/>
                <a:gd name="connsiteY1" fmla="*/ 1087876 h 1466850"/>
                <a:gd name="connsiteX2" fmla="*/ 900324 w 942975"/>
                <a:gd name="connsiteY2" fmla="*/ 412553 h 1466850"/>
                <a:gd name="connsiteX3" fmla="*/ 462174 w 942975"/>
                <a:gd name="connsiteY3" fmla="*/ 121 h 1466850"/>
                <a:gd name="connsiteX4" fmla="*/ 26882 w 942975"/>
                <a:gd name="connsiteY4" fmla="*/ 447796 h 1466850"/>
                <a:gd name="connsiteX5" fmla="*/ 101177 w 942975"/>
                <a:gd name="connsiteY5" fmla="*/ 1170743 h 1466850"/>
                <a:gd name="connsiteX6" fmla="*/ 360257 w 942975"/>
                <a:gd name="connsiteY6" fmla="*/ 1426013 h 1466850"/>
                <a:gd name="connsiteX7" fmla="*/ 429789 w 942975"/>
                <a:gd name="connsiteY7" fmla="*/ 1467923 h 1466850"/>
                <a:gd name="connsiteX8" fmla="*/ 543137 w 942975"/>
                <a:gd name="connsiteY8" fmla="*/ 1465066 h 1466850"/>
                <a:gd name="connsiteX9" fmla="*/ 606954 w 942975"/>
                <a:gd name="connsiteY9" fmla="*/ 1410773 h 1466850"/>
                <a:gd name="connsiteX10" fmla="*/ 875559 w 942975"/>
                <a:gd name="connsiteY10" fmla="*/ 730688 h 1466850"/>
                <a:gd name="connsiteX11" fmla="*/ 646959 w 942975"/>
                <a:gd name="connsiteY11" fmla="*/ 1310761 h 1466850"/>
                <a:gd name="connsiteX12" fmla="*/ 875559 w 942975"/>
                <a:gd name="connsiteY12" fmla="*/ 730688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2975" h="1466850">
                  <a:moveTo>
                    <a:pt x="606954" y="1410773"/>
                  </a:moveTo>
                  <a:cubicBezTo>
                    <a:pt x="746019" y="1343146"/>
                    <a:pt x="833649" y="1230751"/>
                    <a:pt x="883179" y="1087876"/>
                  </a:cubicBezTo>
                  <a:cubicBezTo>
                    <a:pt x="957474" y="864991"/>
                    <a:pt x="969857" y="637343"/>
                    <a:pt x="900324" y="412553"/>
                  </a:cubicBezTo>
                  <a:cubicBezTo>
                    <a:pt x="835554" y="192526"/>
                    <a:pt x="624099" y="-5594"/>
                    <a:pt x="462174" y="121"/>
                  </a:cubicBezTo>
                  <a:cubicBezTo>
                    <a:pt x="290724" y="4883"/>
                    <a:pt x="76412" y="220148"/>
                    <a:pt x="26882" y="447796"/>
                  </a:cubicBezTo>
                  <a:cubicBezTo>
                    <a:pt x="-27411" y="695446"/>
                    <a:pt x="2117" y="938333"/>
                    <a:pt x="101177" y="1170743"/>
                  </a:cubicBezTo>
                  <a:cubicBezTo>
                    <a:pt x="150707" y="1287901"/>
                    <a:pt x="235479" y="1383151"/>
                    <a:pt x="360257" y="1426013"/>
                  </a:cubicBezTo>
                  <a:cubicBezTo>
                    <a:pt x="390737" y="1436491"/>
                    <a:pt x="412644" y="1449826"/>
                    <a:pt x="429789" y="1467923"/>
                  </a:cubicBezTo>
                  <a:lnTo>
                    <a:pt x="543137" y="1465066"/>
                  </a:lnTo>
                  <a:cubicBezTo>
                    <a:pt x="553614" y="1442206"/>
                    <a:pt x="574569" y="1426013"/>
                    <a:pt x="606954" y="1410773"/>
                  </a:cubicBezTo>
                  <a:close/>
                  <a:moveTo>
                    <a:pt x="875559" y="730688"/>
                  </a:moveTo>
                  <a:cubicBezTo>
                    <a:pt x="929852" y="963098"/>
                    <a:pt x="833649" y="1198366"/>
                    <a:pt x="646959" y="1310761"/>
                  </a:cubicBezTo>
                  <a:cubicBezTo>
                    <a:pt x="775547" y="1147883"/>
                    <a:pt x="860319" y="967861"/>
                    <a:pt x="875559" y="730688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85646760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TextBox 27">
            <a:extLst>
              <a:ext uri="{FF2B5EF4-FFF2-40B4-BE49-F238E27FC236}">
                <a16:creationId xmlns:a16="http://schemas.microsoft.com/office/drawing/2014/main" id="{CABBD747-F46B-4E17-B5AC-B5B3AD8E36B1}"/>
              </a:ext>
            </a:extLst>
          </p:cNvPr>
          <p:cNvSpPr txBox="1"/>
          <p:nvPr/>
        </p:nvSpPr>
        <p:spPr>
          <a:xfrm>
            <a:off x="386291" y="5053280"/>
            <a:ext cx="4101168" cy="132343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000" b="1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  <a:p>
            <a:r>
              <a:rPr lang="en-GB" altLang="ko-KR" sz="4000" b="1" dirty="0">
                <a:solidFill>
                  <a:schemeClr val="bg1"/>
                </a:solidFill>
                <a:cs typeface="Arial" pitchFamily="34" charset="0"/>
              </a:rPr>
              <a:t>PRESENTATION</a:t>
            </a:r>
            <a:endParaRPr lang="ko-KR" altLang="en-US" sz="40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D4C5E8A-FDA5-413C-883C-49B15B5D5160}"/>
              </a:ext>
            </a:extLst>
          </p:cNvPr>
          <p:cNvSpPr txBox="1"/>
          <p:nvPr/>
        </p:nvSpPr>
        <p:spPr>
          <a:xfrm>
            <a:off x="5314950" y="1231446"/>
            <a:ext cx="396549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12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OREM IPSUM DOLOR SIT AMET,</a:t>
            </a:r>
          </a:p>
          <a:p>
            <a:pPr algn="r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CU USU AGAM INTEGRE IMPEDIT.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C65CC858-59B6-4D05-B410-E7EB8DD780AE}"/>
              </a:ext>
            </a:extLst>
          </p:cNvPr>
          <p:cNvSpPr txBox="1"/>
          <p:nvPr/>
        </p:nvSpPr>
        <p:spPr>
          <a:xfrm>
            <a:off x="5314950" y="542836"/>
            <a:ext cx="3965496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16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OREM IPSUM DOLOR SIT AMET, CU USU AGAM INTEGRE IMPEDIT. </a:t>
            </a:r>
            <a:endParaRPr lang="ko-KR" altLang="en-US" sz="16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5D08FC8-AD84-448D-BAA8-38D5AAAC8322}"/>
              </a:ext>
            </a:extLst>
          </p:cNvPr>
          <p:cNvSpPr txBox="1"/>
          <p:nvPr/>
        </p:nvSpPr>
        <p:spPr>
          <a:xfrm>
            <a:off x="5314950" y="3456635"/>
            <a:ext cx="396549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2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CU USU AGAM INTEGRE IMPEDIT.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99B18455-5DF8-47B0-B916-8741E7FCB83C}"/>
              </a:ext>
            </a:extLst>
          </p:cNvPr>
          <p:cNvSpPr txBox="1"/>
          <p:nvPr/>
        </p:nvSpPr>
        <p:spPr>
          <a:xfrm>
            <a:off x="5314950" y="2768025"/>
            <a:ext cx="3965496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6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OREM IPSUM DOLOR SIT AMET, CU USU AGAM INTEGRE IMPEDIT. </a:t>
            </a:r>
            <a:endParaRPr lang="ko-KR" altLang="en-US" sz="16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5ABAF573-3421-4DF2-885E-065EF07D75FC}"/>
              </a:ext>
            </a:extLst>
          </p:cNvPr>
          <p:cNvGrpSpPr/>
          <p:nvPr/>
        </p:nvGrpSpPr>
        <p:grpSpPr>
          <a:xfrm>
            <a:off x="10154438" y="5170580"/>
            <a:ext cx="1651271" cy="1252316"/>
            <a:chOff x="5577947" y="3078454"/>
            <a:chExt cx="2738952" cy="2077208"/>
          </a:xfrm>
          <a:solidFill>
            <a:schemeClr val="bg1"/>
          </a:solidFill>
        </p:grpSpPr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3D4299F6-C364-4538-AC29-3C710ADFC456}"/>
                </a:ext>
              </a:extLst>
            </p:cNvPr>
            <p:cNvGrpSpPr/>
            <p:nvPr/>
          </p:nvGrpSpPr>
          <p:grpSpPr>
            <a:xfrm>
              <a:off x="5577947" y="3730031"/>
              <a:ext cx="2738952" cy="1425631"/>
              <a:chOff x="3703721" y="3286765"/>
              <a:chExt cx="4784558" cy="2490373"/>
            </a:xfrm>
            <a:grpFill/>
          </p:grpSpPr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F724808A-F184-4EDA-88D9-4B490A33FF18}"/>
                  </a:ext>
                </a:extLst>
              </p:cNvPr>
              <p:cNvSpPr/>
              <p:nvPr/>
            </p:nvSpPr>
            <p:spPr>
              <a:xfrm rot="10800000">
                <a:off x="5245982" y="3779082"/>
                <a:ext cx="318709" cy="1998054"/>
              </a:xfrm>
              <a:custGeom>
                <a:avLst/>
                <a:gdLst>
                  <a:gd name="connsiteX0" fmla="*/ 247650 w 247650"/>
                  <a:gd name="connsiteY0" fmla="*/ 1469035 h 1552575"/>
                  <a:gd name="connsiteX1" fmla="*/ 230505 w 247650"/>
                  <a:gd name="connsiteY1" fmla="*/ 614642 h 1552575"/>
                  <a:gd name="connsiteX2" fmla="*/ 219075 w 247650"/>
                  <a:gd name="connsiteY2" fmla="*/ 285077 h 1552575"/>
                  <a:gd name="connsiteX3" fmla="*/ 104775 w 247650"/>
                  <a:gd name="connsiteY3" fmla="*/ 31712 h 1552575"/>
                  <a:gd name="connsiteX4" fmla="*/ 67627 w 247650"/>
                  <a:gd name="connsiteY4" fmla="*/ 4090 h 1552575"/>
                  <a:gd name="connsiteX5" fmla="*/ 0 w 247650"/>
                  <a:gd name="connsiteY5" fmla="*/ 867055 h 1552575"/>
                  <a:gd name="connsiteX6" fmla="*/ 89535 w 247650"/>
                  <a:gd name="connsiteY6" fmla="*/ 982307 h 1552575"/>
                  <a:gd name="connsiteX7" fmla="*/ 151448 w 247650"/>
                  <a:gd name="connsiteY7" fmla="*/ 1058507 h 1552575"/>
                  <a:gd name="connsiteX8" fmla="*/ 137160 w 247650"/>
                  <a:gd name="connsiteY8" fmla="*/ 1173760 h 1552575"/>
                  <a:gd name="connsiteX9" fmla="*/ 133350 w 247650"/>
                  <a:gd name="connsiteY9" fmla="*/ 1442365 h 1552575"/>
                  <a:gd name="connsiteX10" fmla="*/ 108585 w 247650"/>
                  <a:gd name="connsiteY10" fmla="*/ 1493800 h 1552575"/>
                  <a:gd name="connsiteX11" fmla="*/ 175260 w 247650"/>
                  <a:gd name="connsiteY11" fmla="*/ 1560475 h 1552575"/>
                  <a:gd name="connsiteX12" fmla="*/ 196215 w 247650"/>
                  <a:gd name="connsiteY12" fmla="*/ 1556665 h 1552575"/>
                  <a:gd name="connsiteX13" fmla="*/ 239077 w 247650"/>
                  <a:gd name="connsiteY13" fmla="*/ 1527137 h 1552575"/>
                  <a:gd name="connsiteX14" fmla="*/ 240983 w 247650"/>
                  <a:gd name="connsiteY14" fmla="*/ 1524280 h 1552575"/>
                  <a:gd name="connsiteX15" fmla="*/ 247650 w 247650"/>
                  <a:gd name="connsiteY15" fmla="*/ 1469035 h 1552575"/>
                  <a:gd name="connsiteX16" fmla="*/ 205740 w 247650"/>
                  <a:gd name="connsiteY16" fmla="*/ 1431887 h 1552575"/>
                  <a:gd name="connsiteX17" fmla="*/ 175260 w 247650"/>
                  <a:gd name="connsiteY17" fmla="*/ 1429030 h 1552575"/>
                  <a:gd name="connsiteX18" fmla="*/ 178117 w 247650"/>
                  <a:gd name="connsiteY18" fmla="*/ 1398550 h 1552575"/>
                  <a:gd name="connsiteX19" fmla="*/ 208598 w 247650"/>
                  <a:gd name="connsiteY19" fmla="*/ 1401407 h 1552575"/>
                  <a:gd name="connsiteX20" fmla="*/ 205740 w 247650"/>
                  <a:gd name="connsiteY20" fmla="*/ 1431887 h 1552575"/>
                  <a:gd name="connsiteX21" fmla="*/ 205740 w 247650"/>
                  <a:gd name="connsiteY21" fmla="*/ 1269962 h 1552575"/>
                  <a:gd name="connsiteX22" fmla="*/ 175260 w 247650"/>
                  <a:gd name="connsiteY22" fmla="*/ 1267105 h 1552575"/>
                  <a:gd name="connsiteX23" fmla="*/ 178117 w 247650"/>
                  <a:gd name="connsiteY23" fmla="*/ 1236625 h 1552575"/>
                  <a:gd name="connsiteX24" fmla="*/ 208598 w 247650"/>
                  <a:gd name="connsiteY24" fmla="*/ 1239482 h 1552575"/>
                  <a:gd name="connsiteX25" fmla="*/ 205740 w 247650"/>
                  <a:gd name="connsiteY25" fmla="*/ 1269962 h 1552575"/>
                  <a:gd name="connsiteX26" fmla="*/ 205740 w 247650"/>
                  <a:gd name="connsiteY26" fmla="*/ 1108037 h 1552575"/>
                  <a:gd name="connsiteX27" fmla="*/ 175260 w 247650"/>
                  <a:gd name="connsiteY27" fmla="*/ 1105180 h 1552575"/>
                  <a:gd name="connsiteX28" fmla="*/ 178117 w 247650"/>
                  <a:gd name="connsiteY28" fmla="*/ 1074700 h 1552575"/>
                  <a:gd name="connsiteX29" fmla="*/ 208598 w 247650"/>
                  <a:gd name="connsiteY29" fmla="*/ 1077557 h 1552575"/>
                  <a:gd name="connsiteX30" fmla="*/ 205740 w 247650"/>
                  <a:gd name="connsiteY30" fmla="*/ 1108037 h 1552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7650" h="1552575">
                    <a:moveTo>
                      <a:pt x="247650" y="1469035"/>
                    </a:moveTo>
                    <a:cubicBezTo>
                      <a:pt x="241935" y="1179475"/>
                      <a:pt x="234315" y="905155"/>
                      <a:pt x="230505" y="614642"/>
                    </a:cubicBezTo>
                    <a:cubicBezTo>
                      <a:pt x="228600" y="504152"/>
                      <a:pt x="231458" y="394615"/>
                      <a:pt x="219075" y="285077"/>
                    </a:cubicBezTo>
                    <a:cubicBezTo>
                      <a:pt x="215265" y="186970"/>
                      <a:pt x="170498" y="103150"/>
                      <a:pt x="104775" y="31712"/>
                    </a:cubicBezTo>
                    <a:cubicBezTo>
                      <a:pt x="94298" y="20282"/>
                      <a:pt x="72390" y="-11150"/>
                      <a:pt x="67627" y="4090"/>
                    </a:cubicBezTo>
                    <a:cubicBezTo>
                      <a:pt x="36195" y="104102"/>
                      <a:pt x="0" y="592735"/>
                      <a:pt x="0" y="867055"/>
                    </a:cubicBezTo>
                    <a:cubicBezTo>
                      <a:pt x="0" y="959447"/>
                      <a:pt x="0" y="961352"/>
                      <a:pt x="89535" y="982307"/>
                    </a:cubicBezTo>
                    <a:cubicBezTo>
                      <a:pt x="133350" y="992785"/>
                      <a:pt x="160020" y="1014692"/>
                      <a:pt x="151448" y="1058507"/>
                    </a:cubicBezTo>
                    <a:cubicBezTo>
                      <a:pt x="144780" y="1096607"/>
                      <a:pt x="141923" y="1135660"/>
                      <a:pt x="137160" y="1173760"/>
                    </a:cubicBezTo>
                    <a:cubicBezTo>
                      <a:pt x="124777" y="1269010"/>
                      <a:pt x="138113" y="1348067"/>
                      <a:pt x="133350" y="1442365"/>
                    </a:cubicBezTo>
                    <a:cubicBezTo>
                      <a:pt x="118110" y="1454747"/>
                      <a:pt x="108585" y="1472845"/>
                      <a:pt x="108585" y="1493800"/>
                    </a:cubicBezTo>
                    <a:cubicBezTo>
                      <a:pt x="108585" y="1530947"/>
                      <a:pt x="138113" y="1560475"/>
                      <a:pt x="175260" y="1560475"/>
                    </a:cubicBezTo>
                    <a:cubicBezTo>
                      <a:pt x="182880" y="1560475"/>
                      <a:pt x="189548" y="1559522"/>
                      <a:pt x="196215" y="1556665"/>
                    </a:cubicBezTo>
                    <a:cubicBezTo>
                      <a:pt x="212408" y="1551902"/>
                      <a:pt x="227648" y="1542377"/>
                      <a:pt x="239077" y="1527137"/>
                    </a:cubicBezTo>
                    <a:cubicBezTo>
                      <a:pt x="240030" y="1526185"/>
                      <a:pt x="240983" y="1525232"/>
                      <a:pt x="240983" y="1524280"/>
                    </a:cubicBezTo>
                    <a:cubicBezTo>
                      <a:pt x="251460" y="1507135"/>
                      <a:pt x="247650" y="1488085"/>
                      <a:pt x="247650" y="1469035"/>
                    </a:cubicBezTo>
                    <a:close/>
                    <a:moveTo>
                      <a:pt x="205740" y="1431887"/>
                    </a:moveTo>
                    <a:cubicBezTo>
                      <a:pt x="196215" y="1439507"/>
                      <a:pt x="182880" y="1438555"/>
                      <a:pt x="175260" y="1429030"/>
                    </a:cubicBezTo>
                    <a:cubicBezTo>
                      <a:pt x="167640" y="1419505"/>
                      <a:pt x="168592" y="1406170"/>
                      <a:pt x="178117" y="1398550"/>
                    </a:cubicBezTo>
                    <a:cubicBezTo>
                      <a:pt x="187642" y="1390930"/>
                      <a:pt x="200977" y="1391882"/>
                      <a:pt x="208598" y="1401407"/>
                    </a:cubicBezTo>
                    <a:cubicBezTo>
                      <a:pt x="216217" y="1409980"/>
                      <a:pt x="215265" y="1424267"/>
                      <a:pt x="205740" y="1431887"/>
                    </a:cubicBezTo>
                    <a:close/>
                    <a:moveTo>
                      <a:pt x="205740" y="1269962"/>
                    </a:moveTo>
                    <a:cubicBezTo>
                      <a:pt x="196215" y="1277582"/>
                      <a:pt x="182880" y="1276630"/>
                      <a:pt x="175260" y="1267105"/>
                    </a:cubicBezTo>
                    <a:cubicBezTo>
                      <a:pt x="167640" y="1257580"/>
                      <a:pt x="168592" y="1244245"/>
                      <a:pt x="178117" y="1236625"/>
                    </a:cubicBezTo>
                    <a:cubicBezTo>
                      <a:pt x="187642" y="1229005"/>
                      <a:pt x="200977" y="1229957"/>
                      <a:pt x="208598" y="1239482"/>
                    </a:cubicBezTo>
                    <a:cubicBezTo>
                      <a:pt x="216217" y="1248055"/>
                      <a:pt x="215265" y="1262342"/>
                      <a:pt x="205740" y="1269962"/>
                    </a:cubicBezTo>
                    <a:close/>
                    <a:moveTo>
                      <a:pt x="205740" y="1108037"/>
                    </a:moveTo>
                    <a:cubicBezTo>
                      <a:pt x="196215" y="1115657"/>
                      <a:pt x="182880" y="1114705"/>
                      <a:pt x="175260" y="1105180"/>
                    </a:cubicBezTo>
                    <a:cubicBezTo>
                      <a:pt x="167640" y="1095655"/>
                      <a:pt x="168592" y="1082320"/>
                      <a:pt x="178117" y="1074700"/>
                    </a:cubicBezTo>
                    <a:cubicBezTo>
                      <a:pt x="187642" y="1067080"/>
                      <a:pt x="200977" y="1068032"/>
                      <a:pt x="208598" y="1077557"/>
                    </a:cubicBezTo>
                    <a:cubicBezTo>
                      <a:pt x="216217" y="1086130"/>
                      <a:pt x="215265" y="1100417"/>
                      <a:pt x="205740" y="1108037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1ECDA863-522D-48A7-B5E8-7F683D6A2373}"/>
                  </a:ext>
                </a:extLst>
              </p:cNvPr>
              <p:cNvSpPr/>
              <p:nvPr/>
            </p:nvSpPr>
            <p:spPr>
              <a:xfrm rot="10800000">
                <a:off x="5745093" y="3765944"/>
                <a:ext cx="728346" cy="2011194"/>
              </a:xfrm>
              <a:custGeom>
                <a:avLst/>
                <a:gdLst>
                  <a:gd name="connsiteX0" fmla="*/ 144874 w 728345"/>
                  <a:gd name="connsiteY0" fmla="*/ 806768 h 2011193"/>
                  <a:gd name="connsiteX1" fmla="*/ 173449 w 728345"/>
                  <a:gd name="connsiteY1" fmla="*/ 782955 h 2011193"/>
                  <a:gd name="connsiteX2" fmla="*/ 173449 w 728345"/>
                  <a:gd name="connsiteY2" fmla="*/ 165735 h 2011193"/>
                  <a:gd name="connsiteX3" fmla="*/ 144874 w 728345"/>
                  <a:gd name="connsiteY3" fmla="*/ 141923 h 2011193"/>
                  <a:gd name="connsiteX4" fmla="*/ 116299 w 728345"/>
                  <a:gd name="connsiteY4" fmla="*/ 165735 h 2011193"/>
                  <a:gd name="connsiteX5" fmla="*/ 116299 w 728345"/>
                  <a:gd name="connsiteY5" fmla="*/ 782955 h 2011193"/>
                  <a:gd name="connsiteX6" fmla="*/ 144874 w 728345"/>
                  <a:gd name="connsiteY6" fmla="*/ 806768 h 2011193"/>
                  <a:gd name="connsiteX7" fmla="*/ 256316 w 728345"/>
                  <a:gd name="connsiteY7" fmla="*/ 806768 h 2011193"/>
                  <a:gd name="connsiteX8" fmla="*/ 284891 w 728345"/>
                  <a:gd name="connsiteY8" fmla="*/ 782955 h 2011193"/>
                  <a:gd name="connsiteX9" fmla="*/ 284891 w 728345"/>
                  <a:gd name="connsiteY9" fmla="*/ 165735 h 2011193"/>
                  <a:gd name="connsiteX10" fmla="*/ 256316 w 728345"/>
                  <a:gd name="connsiteY10" fmla="*/ 141923 h 2011193"/>
                  <a:gd name="connsiteX11" fmla="*/ 227741 w 728345"/>
                  <a:gd name="connsiteY11" fmla="*/ 165735 h 2011193"/>
                  <a:gd name="connsiteX12" fmla="*/ 227741 w 728345"/>
                  <a:gd name="connsiteY12" fmla="*/ 782955 h 2011193"/>
                  <a:gd name="connsiteX13" fmla="*/ 256316 w 728345"/>
                  <a:gd name="connsiteY13" fmla="*/ 806768 h 2011193"/>
                  <a:gd name="connsiteX14" fmla="*/ 367759 w 728345"/>
                  <a:gd name="connsiteY14" fmla="*/ 806768 h 2011193"/>
                  <a:gd name="connsiteX15" fmla="*/ 396334 w 728345"/>
                  <a:gd name="connsiteY15" fmla="*/ 782955 h 2011193"/>
                  <a:gd name="connsiteX16" fmla="*/ 396334 w 728345"/>
                  <a:gd name="connsiteY16" fmla="*/ 165735 h 2011193"/>
                  <a:gd name="connsiteX17" fmla="*/ 367759 w 728345"/>
                  <a:gd name="connsiteY17" fmla="*/ 141923 h 2011193"/>
                  <a:gd name="connsiteX18" fmla="*/ 339184 w 728345"/>
                  <a:gd name="connsiteY18" fmla="*/ 165735 h 2011193"/>
                  <a:gd name="connsiteX19" fmla="*/ 339184 w 728345"/>
                  <a:gd name="connsiteY19" fmla="*/ 782955 h 2011193"/>
                  <a:gd name="connsiteX20" fmla="*/ 367759 w 728345"/>
                  <a:gd name="connsiteY20" fmla="*/ 806768 h 2011193"/>
                  <a:gd name="connsiteX21" fmla="*/ 479202 w 728345"/>
                  <a:gd name="connsiteY21" fmla="*/ 806768 h 2011193"/>
                  <a:gd name="connsiteX22" fmla="*/ 507777 w 728345"/>
                  <a:gd name="connsiteY22" fmla="*/ 782955 h 2011193"/>
                  <a:gd name="connsiteX23" fmla="*/ 507777 w 728345"/>
                  <a:gd name="connsiteY23" fmla="*/ 165735 h 2011193"/>
                  <a:gd name="connsiteX24" fmla="*/ 479202 w 728345"/>
                  <a:gd name="connsiteY24" fmla="*/ 141923 h 2011193"/>
                  <a:gd name="connsiteX25" fmla="*/ 450627 w 728345"/>
                  <a:gd name="connsiteY25" fmla="*/ 165735 h 2011193"/>
                  <a:gd name="connsiteX26" fmla="*/ 450627 w 728345"/>
                  <a:gd name="connsiteY26" fmla="*/ 782955 h 2011193"/>
                  <a:gd name="connsiteX27" fmla="*/ 479202 w 728345"/>
                  <a:gd name="connsiteY27" fmla="*/ 806768 h 2011193"/>
                  <a:gd name="connsiteX28" fmla="*/ 590644 w 728345"/>
                  <a:gd name="connsiteY28" fmla="*/ 806768 h 2011193"/>
                  <a:gd name="connsiteX29" fmla="*/ 619219 w 728345"/>
                  <a:gd name="connsiteY29" fmla="*/ 782955 h 2011193"/>
                  <a:gd name="connsiteX30" fmla="*/ 619219 w 728345"/>
                  <a:gd name="connsiteY30" fmla="*/ 165735 h 2011193"/>
                  <a:gd name="connsiteX31" fmla="*/ 590644 w 728345"/>
                  <a:gd name="connsiteY31" fmla="*/ 141923 h 2011193"/>
                  <a:gd name="connsiteX32" fmla="*/ 562069 w 728345"/>
                  <a:gd name="connsiteY32" fmla="*/ 165735 h 2011193"/>
                  <a:gd name="connsiteX33" fmla="*/ 562069 w 728345"/>
                  <a:gd name="connsiteY33" fmla="*/ 782955 h 2011193"/>
                  <a:gd name="connsiteX34" fmla="*/ 590644 w 728345"/>
                  <a:gd name="connsiteY34" fmla="*/ 806768 h 2011193"/>
                  <a:gd name="connsiteX35" fmla="*/ 466876 w 728345"/>
                  <a:gd name="connsiteY35" fmla="*/ 2011193 h 2011193"/>
                  <a:gd name="connsiteX36" fmla="*/ 278033 w 728345"/>
                  <a:gd name="connsiteY36" fmla="*/ 2011193 h 2011193"/>
                  <a:gd name="connsiteX37" fmla="*/ 278033 w 728345"/>
                  <a:gd name="connsiteY37" fmla="*/ 1370582 h 2011193"/>
                  <a:gd name="connsiteX38" fmla="*/ 322039 w 728345"/>
                  <a:gd name="connsiteY38" fmla="*/ 1370582 h 2011193"/>
                  <a:gd name="connsiteX39" fmla="*/ 322039 w 728345"/>
                  <a:gd name="connsiteY39" fmla="*/ 888683 h 2011193"/>
                  <a:gd name="connsiteX40" fmla="*/ 143922 w 728345"/>
                  <a:gd name="connsiteY40" fmla="*/ 888683 h 2011193"/>
                  <a:gd name="connsiteX41" fmla="*/ 39147 w 728345"/>
                  <a:gd name="connsiteY41" fmla="*/ 783908 h 2011193"/>
                  <a:gd name="connsiteX42" fmla="*/ 1047 w 728345"/>
                  <a:gd name="connsiteY42" fmla="*/ 228600 h 2011193"/>
                  <a:gd name="connsiteX43" fmla="*/ 229647 w 728345"/>
                  <a:gd name="connsiteY43" fmla="*/ 0 h 2011193"/>
                  <a:gd name="connsiteX44" fmla="*/ 499204 w 728345"/>
                  <a:gd name="connsiteY44" fmla="*/ 0 h 2011193"/>
                  <a:gd name="connsiteX45" fmla="*/ 726852 w 728345"/>
                  <a:gd name="connsiteY45" fmla="*/ 228600 h 2011193"/>
                  <a:gd name="connsiteX46" fmla="*/ 688752 w 728345"/>
                  <a:gd name="connsiteY46" fmla="*/ 783908 h 2011193"/>
                  <a:gd name="connsiteX47" fmla="*/ 583977 w 728345"/>
                  <a:gd name="connsiteY47" fmla="*/ 888683 h 2011193"/>
                  <a:gd name="connsiteX48" fmla="*/ 412527 w 728345"/>
                  <a:gd name="connsiteY48" fmla="*/ 888683 h 2011193"/>
                  <a:gd name="connsiteX49" fmla="*/ 412527 w 728345"/>
                  <a:gd name="connsiteY49" fmla="*/ 1370582 h 2011193"/>
                  <a:gd name="connsiteX50" fmla="*/ 466876 w 728345"/>
                  <a:gd name="connsiteY50" fmla="*/ 1370582 h 201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728345" h="2011193">
                    <a:moveTo>
                      <a:pt x="144874" y="806768"/>
                    </a:moveTo>
                    <a:cubicBezTo>
                      <a:pt x="160114" y="806768"/>
                      <a:pt x="173449" y="796290"/>
                      <a:pt x="173449" y="782955"/>
                    </a:cubicBezTo>
                    <a:lnTo>
                      <a:pt x="173449" y="165735"/>
                    </a:lnTo>
                    <a:cubicBezTo>
                      <a:pt x="173449" y="152400"/>
                      <a:pt x="161066" y="141923"/>
                      <a:pt x="144874" y="141923"/>
                    </a:cubicBezTo>
                    <a:cubicBezTo>
                      <a:pt x="129634" y="141923"/>
                      <a:pt x="116299" y="152400"/>
                      <a:pt x="116299" y="165735"/>
                    </a:cubicBezTo>
                    <a:lnTo>
                      <a:pt x="116299" y="782955"/>
                    </a:lnTo>
                    <a:cubicBezTo>
                      <a:pt x="116299" y="796290"/>
                      <a:pt x="128681" y="806768"/>
                      <a:pt x="144874" y="806768"/>
                    </a:cubicBezTo>
                    <a:close/>
                    <a:moveTo>
                      <a:pt x="256316" y="806768"/>
                    </a:moveTo>
                    <a:cubicBezTo>
                      <a:pt x="271556" y="806768"/>
                      <a:pt x="284891" y="796290"/>
                      <a:pt x="284891" y="782955"/>
                    </a:cubicBezTo>
                    <a:lnTo>
                      <a:pt x="284891" y="165735"/>
                    </a:lnTo>
                    <a:cubicBezTo>
                      <a:pt x="284891" y="152400"/>
                      <a:pt x="272509" y="141923"/>
                      <a:pt x="256316" y="141923"/>
                    </a:cubicBezTo>
                    <a:cubicBezTo>
                      <a:pt x="241077" y="141923"/>
                      <a:pt x="227741" y="152400"/>
                      <a:pt x="227741" y="165735"/>
                    </a:cubicBezTo>
                    <a:lnTo>
                      <a:pt x="227741" y="782955"/>
                    </a:lnTo>
                    <a:cubicBezTo>
                      <a:pt x="227741" y="796290"/>
                      <a:pt x="240124" y="806768"/>
                      <a:pt x="256316" y="806768"/>
                    </a:cubicBezTo>
                    <a:close/>
                    <a:moveTo>
                      <a:pt x="367759" y="806768"/>
                    </a:moveTo>
                    <a:cubicBezTo>
                      <a:pt x="382999" y="806768"/>
                      <a:pt x="396334" y="796290"/>
                      <a:pt x="396334" y="782955"/>
                    </a:cubicBezTo>
                    <a:lnTo>
                      <a:pt x="396334" y="165735"/>
                    </a:lnTo>
                    <a:cubicBezTo>
                      <a:pt x="396334" y="152400"/>
                      <a:pt x="383952" y="141923"/>
                      <a:pt x="367759" y="141923"/>
                    </a:cubicBezTo>
                    <a:cubicBezTo>
                      <a:pt x="352519" y="141923"/>
                      <a:pt x="339184" y="152400"/>
                      <a:pt x="339184" y="165735"/>
                    </a:cubicBezTo>
                    <a:lnTo>
                      <a:pt x="339184" y="782955"/>
                    </a:lnTo>
                    <a:cubicBezTo>
                      <a:pt x="339184" y="796290"/>
                      <a:pt x="351566" y="806768"/>
                      <a:pt x="367759" y="806768"/>
                    </a:cubicBezTo>
                    <a:close/>
                    <a:moveTo>
                      <a:pt x="479202" y="806768"/>
                    </a:moveTo>
                    <a:cubicBezTo>
                      <a:pt x="494441" y="806768"/>
                      <a:pt x="507777" y="796290"/>
                      <a:pt x="507777" y="782955"/>
                    </a:cubicBezTo>
                    <a:lnTo>
                      <a:pt x="507777" y="165735"/>
                    </a:lnTo>
                    <a:cubicBezTo>
                      <a:pt x="507777" y="152400"/>
                      <a:pt x="495394" y="141923"/>
                      <a:pt x="479202" y="141923"/>
                    </a:cubicBezTo>
                    <a:cubicBezTo>
                      <a:pt x="463961" y="141923"/>
                      <a:pt x="450627" y="152400"/>
                      <a:pt x="450627" y="165735"/>
                    </a:cubicBezTo>
                    <a:lnTo>
                      <a:pt x="450627" y="782955"/>
                    </a:lnTo>
                    <a:cubicBezTo>
                      <a:pt x="450627" y="796290"/>
                      <a:pt x="463009" y="806768"/>
                      <a:pt x="479202" y="806768"/>
                    </a:cubicBezTo>
                    <a:close/>
                    <a:moveTo>
                      <a:pt x="590644" y="806768"/>
                    </a:moveTo>
                    <a:cubicBezTo>
                      <a:pt x="605884" y="806768"/>
                      <a:pt x="619219" y="796290"/>
                      <a:pt x="619219" y="782955"/>
                    </a:cubicBezTo>
                    <a:lnTo>
                      <a:pt x="619219" y="165735"/>
                    </a:lnTo>
                    <a:cubicBezTo>
                      <a:pt x="619219" y="152400"/>
                      <a:pt x="606836" y="141923"/>
                      <a:pt x="590644" y="141923"/>
                    </a:cubicBezTo>
                    <a:cubicBezTo>
                      <a:pt x="575404" y="141923"/>
                      <a:pt x="562069" y="152400"/>
                      <a:pt x="562069" y="165735"/>
                    </a:cubicBezTo>
                    <a:lnTo>
                      <a:pt x="562069" y="782955"/>
                    </a:lnTo>
                    <a:cubicBezTo>
                      <a:pt x="562069" y="796290"/>
                      <a:pt x="574452" y="806768"/>
                      <a:pt x="590644" y="806768"/>
                    </a:cubicBezTo>
                    <a:close/>
                    <a:moveTo>
                      <a:pt x="466876" y="2011193"/>
                    </a:moveTo>
                    <a:lnTo>
                      <a:pt x="278033" y="2011193"/>
                    </a:lnTo>
                    <a:lnTo>
                      <a:pt x="278033" y="1370582"/>
                    </a:lnTo>
                    <a:lnTo>
                      <a:pt x="322039" y="1370582"/>
                    </a:lnTo>
                    <a:lnTo>
                      <a:pt x="322039" y="888683"/>
                    </a:lnTo>
                    <a:lnTo>
                      <a:pt x="143922" y="888683"/>
                    </a:lnTo>
                    <a:cubicBezTo>
                      <a:pt x="86772" y="888683"/>
                      <a:pt x="39147" y="842010"/>
                      <a:pt x="39147" y="783908"/>
                    </a:cubicBezTo>
                    <a:lnTo>
                      <a:pt x="1047" y="228600"/>
                    </a:lnTo>
                    <a:cubicBezTo>
                      <a:pt x="-12289" y="34290"/>
                      <a:pt x="103916" y="0"/>
                      <a:pt x="229647" y="0"/>
                    </a:cubicBezTo>
                    <a:lnTo>
                      <a:pt x="499204" y="0"/>
                    </a:lnTo>
                    <a:cubicBezTo>
                      <a:pt x="624934" y="0"/>
                      <a:pt x="743044" y="36195"/>
                      <a:pt x="726852" y="228600"/>
                    </a:cubicBezTo>
                    <a:lnTo>
                      <a:pt x="688752" y="783908"/>
                    </a:lnTo>
                    <a:cubicBezTo>
                      <a:pt x="688752" y="841058"/>
                      <a:pt x="642079" y="888683"/>
                      <a:pt x="583977" y="888683"/>
                    </a:cubicBezTo>
                    <a:lnTo>
                      <a:pt x="412527" y="888683"/>
                    </a:lnTo>
                    <a:lnTo>
                      <a:pt x="412527" y="1370582"/>
                    </a:lnTo>
                    <a:lnTo>
                      <a:pt x="466876" y="1370582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7BB56358-0F8F-411F-AD82-4DB5A90DA106}"/>
                  </a:ext>
                </a:extLst>
              </p:cNvPr>
              <p:cNvSpPr/>
              <p:nvPr/>
            </p:nvSpPr>
            <p:spPr>
              <a:xfrm rot="10800000">
                <a:off x="6653842" y="3765946"/>
                <a:ext cx="513143" cy="2011192"/>
              </a:xfrm>
              <a:custGeom>
                <a:avLst/>
                <a:gdLst>
                  <a:gd name="connsiteX0" fmla="*/ 450200 w 590550"/>
                  <a:gd name="connsiteY0" fmla="*/ 68609 h 2314575"/>
                  <a:gd name="connsiteX1" fmla="*/ 291132 w 590550"/>
                  <a:gd name="connsiteY1" fmla="*/ 29 h 2314575"/>
                  <a:gd name="connsiteX2" fmla="*/ 291132 w 590550"/>
                  <a:gd name="connsiteY2" fmla="*/ 29 h 2314575"/>
                  <a:gd name="connsiteX3" fmla="*/ 291132 w 590550"/>
                  <a:gd name="connsiteY3" fmla="*/ 29 h 2314575"/>
                  <a:gd name="connsiteX4" fmla="*/ 291132 w 590550"/>
                  <a:gd name="connsiteY4" fmla="*/ 29 h 2314575"/>
                  <a:gd name="connsiteX5" fmla="*/ 291132 w 590550"/>
                  <a:gd name="connsiteY5" fmla="*/ 29 h 2314575"/>
                  <a:gd name="connsiteX6" fmla="*/ 286370 w 590550"/>
                  <a:gd name="connsiteY6" fmla="*/ 29 h 2314575"/>
                  <a:gd name="connsiteX7" fmla="*/ 130160 w 590550"/>
                  <a:gd name="connsiteY7" fmla="*/ 78134 h 2314575"/>
                  <a:gd name="connsiteX8" fmla="*/ 2525 w 590550"/>
                  <a:gd name="connsiteY8" fmla="*/ 557241 h 2314575"/>
                  <a:gd name="connsiteX9" fmla="*/ 147304 w 590550"/>
                  <a:gd name="connsiteY9" fmla="*/ 1065876 h 2314575"/>
                  <a:gd name="connsiteX10" fmla="*/ 140637 w 590550"/>
                  <a:gd name="connsiteY10" fmla="*/ 1077306 h 2314575"/>
                  <a:gd name="connsiteX11" fmla="*/ 140637 w 590550"/>
                  <a:gd name="connsiteY11" fmla="*/ 1085879 h 2314575"/>
                  <a:gd name="connsiteX12" fmla="*/ 153019 w 590550"/>
                  <a:gd name="connsiteY12" fmla="*/ 1098261 h 2314575"/>
                  <a:gd name="connsiteX13" fmla="*/ 158735 w 590550"/>
                  <a:gd name="connsiteY13" fmla="*/ 1098261 h 2314575"/>
                  <a:gd name="connsiteX14" fmla="*/ 257794 w 590550"/>
                  <a:gd name="connsiteY14" fmla="*/ 1355436 h 2314575"/>
                  <a:gd name="connsiteX15" fmla="*/ 190167 w 590550"/>
                  <a:gd name="connsiteY15" fmla="*/ 1437351 h 2314575"/>
                  <a:gd name="connsiteX16" fmla="*/ 209217 w 590550"/>
                  <a:gd name="connsiteY16" fmla="*/ 2227926 h 2314575"/>
                  <a:gd name="connsiteX17" fmla="*/ 299704 w 590550"/>
                  <a:gd name="connsiteY17" fmla="*/ 2318414 h 2314575"/>
                  <a:gd name="connsiteX18" fmla="*/ 390192 w 590550"/>
                  <a:gd name="connsiteY18" fmla="*/ 2227926 h 2314575"/>
                  <a:gd name="connsiteX19" fmla="*/ 409242 w 590550"/>
                  <a:gd name="connsiteY19" fmla="*/ 1437351 h 2314575"/>
                  <a:gd name="connsiteX20" fmla="*/ 343520 w 590550"/>
                  <a:gd name="connsiteY20" fmla="*/ 1356389 h 2314575"/>
                  <a:gd name="connsiteX21" fmla="*/ 437817 w 590550"/>
                  <a:gd name="connsiteY21" fmla="*/ 1098261 h 2314575"/>
                  <a:gd name="connsiteX22" fmla="*/ 447342 w 590550"/>
                  <a:gd name="connsiteY22" fmla="*/ 1098261 h 2314575"/>
                  <a:gd name="connsiteX23" fmla="*/ 459725 w 590550"/>
                  <a:gd name="connsiteY23" fmla="*/ 1085879 h 2314575"/>
                  <a:gd name="connsiteX24" fmla="*/ 459725 w 590550"/>
                  <a:gd name="connsiteY24" fmla="*/ 1077306 h 2314575"/>
                  <a:gd name="connsiteX25" fmla="*/ 449247 w 590550"/>
                  <a:gd name="connsiteY25" fmla="*/ 1064924 h 2314575"/>
                  <a:gd name="connsiteX26" fmla="*/ 592122 w 590550"/>
                  <a:gd name="connsiteY26" fmla="*/ 521999 h 2314575"/>
                  <a:gd name="connsiteX27" fmla="*/ 450200 w 590550"/>
                  <a:gd name="connsiteY27" fmla="*/ 68609 h 2314575"/>
                  <a:gd name="connsiteX28" fmla="*/ 284465 w 590550"/>
                  <a:gd name="connsiteY28" fmla="*/ 1064924 h 2314575"/>
                  <a:gd name="connsiteX29" fmla="*/ 233982 w 590550"/>
                  <a:gd name="connsiteY29" fmla="*/ 491519 h 2314575"/>
                  <a:gd name="connsiteX30" fmla="*/ 290179 w 590550"/>
                  <a:gd name="connsiteY30" fmla="*/ 28604 h 2314575"/>
                  <a:gd name="connsiteX31" fmla="*/ 290179 w 590550"/>
                  <a:gd name="connsiteY31" fmla="*/ 28604 h 2314575"/>
                  <a:gd name="connsiteX32" fmla="*/ 295895 w 590550"/>
                  <a:gd name="connsiteY32" fmla="*/ 31461 h 2314575"/>
                  <a:gd name="connsiteX33" fmla="*/ 355902 w 590550"/>
                  <a:gd name="connsiteY33" fmla="*/ 490566 h 2314575"/>
                  <a:gd name="connsiteX34" fmla="*/ 314945 w 590550"/>
                  <a:gd name="connsiteY34" fmla="*/ 1063971 h 2314575"/>
                  <a:gd name="connsiteX35" fmla="*/ 284465 w 590550"/>
                  <a:gd name="connsiteY35" fmla="*/ 1063971 h 2314575"/>
                  <a:gd name="connsiteX36" fmla="*/ 311135 w 590550"/>
                  <a:gd name="connsiteY36" fmla="*/ 1099214 h 2314575"/>
                  <a:gd name="connsiteX37" fmla="*/ 300657 w 590550"/>
                  <a:gd name="connsiteY37" fmla="*/ 1220181 h 2314575"/>
                  <a:gd name="connsiteX38" fmla="*/ 288275 w 590550"/>
                  <a:gd name="connsiteY38" fmla="*/ 1099214 h 2314575"/>
                  <a:gd name="connsiteX39" fmla="*/ 311135 w 590550"/>
                  <a:gd name="connsiteY39" fmla="*/ 1099214 h 2314575"/>
                  <a:gd name="connsiteX40" fmla="*/ 243507 w 590550"/>
                  <a:gd name="connsiteY40" fmla="*/ 56226 h 2314575"/>
                  <a:gd name="connsiteX41" fmla="*/ 205407 w 590550"/>
                  <a:gd name="connsiteY41" fmla="*/ 491519 h 2314575"/>
                  <a:gd name="connsiteX42" fmla="*/ 255890 w 590550"/>
                  <a:gd name="connsiteY42" fmla="*/ 1064924 h 2314575"/>
                  <a:gd name="connsiteX43" fmla="*/ 234935 w 590550"/>
                  <a:gd name="connsiteY43" fmla="*/ 1064924 h 2314575"/>
                  <a:gd name="connsiteX44" fmla="*/ 133017 w 590550"/>
                  <a:gd name="connsiteY44" fmla="*/ 517236 h 2314575"/>
                  <a:gd name="connsiteX45" fmla="*/ 242554 w 590550"/>
                  <a:gd name="connsiteY45" fmla="*/ 58131 h 2314575"/>
                  <a:gd name="connsiteX46" fmla="*/ 243507 w 590550"/>
                  <a:gd name="connsiteY46" fmla="*/ 56226 h 2314575"/>
                  <a:gd name="connsiteX47" fmla="*/ 258747 w 590550"/>
                  <a:gd name="connsiteY47" fmla="*/ 1099214 h 2314575"/>
                  <a:gd name="connsiteX48" fmla="*/ 273035 w 590550"/>
                  <a:gd name="connsiteY48" fmla="*/ 1235421 h 2314575"/>
                  <a:gd name="connsiteX49" fmla="*/ 241602 w 590550"/>
                  <a:gd name="connsiteY49" fmla="*/ 1099214 h 2314575"/>
                  <a:gd name="connsiteX50" fmla="*/ 258747 w 590550"/>
                  <a:gd name="connsiteY50" fmla="*/ 1099214 h 2314575"/>
                  <a:gd name="connsiteX51" fmla="*/ 339710 w 590550"/>
                  <a:gd name="connsiteY51" fmla="*/ 1099214 h 2314575"/>
                  <a:gd name="connsiteX52" fmla="*/ 360665 w 590550"/>
                  <a:gd name="connsiteY52" fmla="*/ 1099214 h 2314575"/>
                  <a:gd name="connsiteX53" fmla="*/ 326375 w 590550"/>
                  <a:gd name="connsiteY53" fmla="*/ 1254471 h 2314575"/>
                  <a:gd name="connsiteX54" fmla="*/ 339710 w 590550"/>
                  <a:gd name="connsiteY54" fmla="*/ 1099214 h 2314575"/>
                  <a:gd name="connsiteX55" fmla="*/ 342567 w 590550"/>
                  <a:gd name="connsiteY55" fmla="*/ 1064924 h 2314575"/>
                  <a:gd name="connsiteX56" fmla="*/ 383525 w 590550"/>
                  <a:gd name="connsiteY56" fmla="*/ 491519 h 2314575"/>
                  <a:gd name="connsiteX57" fmla="*/ 335900 w 590550"/>
                  <a:gd name="connsiteY57" fmla="*/ 46701 h 2314575"/>
                  <a:gd name="connsiteX58" fmla="*/ 356854 w 590550"/>
                  <a:gd name="connsiteY58" fmla="*/ 65751 h 2314575"/>
                  <a:gd name="connsiteX59" fmla="*/ 454962 w 590550"/>
                  <a:gd name="connsiteY59" fmla="*/ 513426 h 2314575"/>
                  <a:gd name="connsiteX60" fmla="*/ 367332 w 590550"/>
                  <a:gd name="connsiteY60" fmla="*/ 1064924 h 2314575"/>
                  <a:gd name="connsiteX61" fmla="*/ 342567 w 590550"/>
                  <a:gd name="connsiteY61" fmla="*/ 1064924 h 2314575"/>
                  <a:gd name="connsiteX62" fmla="*/ 150162 w 590550"/>
                  <a:gd name="connsiteY62" fmla="*/ 97184 h 2314575"/>
                  <a:gd name="connsiteX63" fmla="*/ 213027 w 590550"/>
                  <a:gd name="connsiteY63" fmla="*/ 47654 h 2314575"/>
                  <a:gd name="connsiteX64" fmla="*/ 104442 w 590550"/>
                  <a:gd name="connsiteY64" fmla="*/ 519141 h 2314575"/>
                  <a:gd name="connsiteX65" fmla="*/ 205407 w 590550"/>
                  <a:gd name="connsiteY65" fmla="*/ 1064924 h 2314575"/>
                  <a:gd name="connsiteX66" fmla="*/ 175879 w 590550"/>
                  <a:gd name="connsiteY66" fmla="*/ 1064924 h 2314575"/>
                  <a:gd name="connsiteX67" fmla="*/ 29194 w 590550"/>
                  <a:gd name="connsiteY67" fmla="*/ 555336 h 2314575"/>
                  <a:gd name="connsiteX68" fmla="*/ 150162 w 590550"/>
                  <a:gd name="connsiteY68" fmla="*/ 97184 h 2314575"/>
                  <a:gd name="connsiteX69" fmla="*/ 213027 w 590550"/>
                  <a:gd name="connsiteY69" fmla="*/ 1099214 h 2314575"/>
                  <a:gd name="connsiteX70" fmla="*/ 251127 w 590550"/>
                  <a:gd name="connsiteY70" fmla="*/ 1263044 h 2314575"/>
                  <a:gd name="connsiteX71" fmla="*/ 189215 w 590550"/>
                  <a:gd name="connsiteY71" fmla="*/ 1099214 h 2314575"/>
                  <a:gd name="connsiteX72" fmla="*/ 213027 w 590550"/>
                  <a:gd name="connsiteY72" fmla="*/ 1099214 h 2314575"/>
                  <a:gd name="connsiteX73" fmla="*/ 312087 w 590550"/>
                  <a:gd name="connsiteY73" fmla="*/ 2245071 h 2314575"/>
                  <a:gd name="connsiteX74" fmla="*/ 263510 w 590550"/>
                  <a:gd name="connsiteY74" fmla="*/ 2222211 h 2314575"/>
                  <a:gd name="connsiteX75" fmla="*/ 286370 w 590550"/>
                  <a:gd name="connsiteY75" fmla="*/ 2173634 h 2314575"/>
                  <a:gd name="connsiteX76" fmla="*/ 334947 w 590550"/>
                  <a:gd name="connsiteY76" fmla="*/ 2196494 h 2314575"/>
                  <a:gd name="connsiteX77" fmla="*/ 312087 w 590550"/>
                  <a:gd name="connsiteY77" fmla="*/ 2245071 h 2314575"/>
                  <a:gd name="connsiteX78" fmla="*/ 363522 w 590550"/>
                  <a:gd name="connsiteY78" fmla="*/ 1219229 h 2314575"/>
                  <a:gd name="connsiteX79" fmla="*/ 390192 w 590550"/>
                  <a:gd name="connsiteY79" fmla="*/ 1099214 h 2314575"/>
                  <a:gd name="connsiteX80" fmla="*/ 406385 w 590550"/>
                  <a:gd name="connsiteY80" fmla="*/ 1099214 h 2314575"/>
                  <a:gd name="connsiteX81" fmla="*/ 363522 w 590550"/>
                  <a:gd name="connsiteY81" fmla="*/ 1219229 h 2314575"/>
                  <a:gd name="connsiteX82" fmla="*/ 562595 w 590550"/>
                  <a:gd name="connsiteY82" fmla="*/ 521046 h 2314575"/>
                  <a:gd name="connsiteX83" fmla="*/ 417815 w 590550"/>
                  <a:gd name="connsiteY83" fmla="*/ 1063971 h 2314575"/>
                  <a:gd name="connsiteX84" fmla="*/ 396860 w 590550"/>
                  <a:gd name="connsiteY84" fmla="*/ 1063971 h 2314575"/>
                  <a:gd name="connsiteX85" fmla="*/ 483537 w 590550"/>
                  <a:gd name="connsiteY85" fmla="*/ 515331 h 2314575"/>
                  <a:gd name="connsiteX86" fmla="*/ 384477 w 590550"/>
                  <a:gd name="connsiteY86" fmla="*/ 53369 h 2314575"/>
                  <a:gd name="connsiteX87" fmla="*/ 429245 w 590550"/>
                  <a:gd name="connsiteY87" fmla="*/ 88611 h 2314575"/>
                  <a:gd name="connsiteX88" fmla="*/ 562595 w 590550"/>
                  <a:gd name="connsiteY88" fmla="*/ 521046 h 2314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590550" h="2314575">
                    <a:moveTo>
                      <a:pt x="450200" y="68609"/>
                    </a:moveTo>
                    <a:cubicBezTo>
                      <a:pt x="404479" y="21936"/>
                      <a:pt x="351140" y="-924"/>
                      <a:pt x="291132" y="29"/>
                    </a:cubicBezTo>
                    <a:cubicBezTo>
                      <a:pt x="291132" y="29"/>
                      <a:pt x="291132" y="29"/>
                      <a:pt x="291132" y="29"/>
                    </a:cubicBezTo>
                    <a:cubicBezTo>
                      <a:pt x="291132" y="29"/>
                      <a:pt x="291132" y="29"/>
                      <a:pt x="291132" y="29"/>
                    </a:cubicBezTo>
                    <a:cubicBezTo>
                      <a:pt x="291132" y="29"/>
                      <a:pt x="291132" y="29"/>
                      <a:pt x="291132" y="29"/>
                    </a:cubicBezTo>
                    <a:cubicBezTo>
                      <a:pt x="291132" y="29"/>
                      <a:pt x="291132" y="29"/>
                      <a:pt x="291132" y="29"/>
                    </a:cubicBezTo>
                    <a:cubicBezTo>
                      <a:pt x="289227" y="29"/>
                      <a:pt x="288275" y="29"/>
                      <a:pt x="286370" y="29"/>
                    </a:cubicBezTo>
                    <a:cubicBezTo>
                      <a:pt x="227315" y="1934"/>
                      <a:pt x="174927" y="28604"/>
                      <a:pt x="130160" y="78134"/>
                    </a:cubicBezTo>
                    <a:cubicBezTo>
                      <a:pt x="28242" y="190529"/>
                      <a:pt x="-10810" y="404841"/>
                      <a:pt x="2525" y="557241"/>
                    </a:cubicBezTo>
                    <a:cubicBezTo>
                      <a:pt x="13002" y="671541"/>
                      <a:pt x="82535" y="884901"/>
                      <a:pt x="147304" y="1065876"/>
                    </a:cubicBezTo>
                    <a:cubicBezTo>
                      <a:pt x="143494" y="1067781"/>
                      <a:pt x="140637" y="1072544"/>
                      <a:pt x="140637" y="1077306"/>
                    </a:cubicBezTo>
                    <a:lnTo>
                      <a:pt x="140637" y="1085879"/>
                    </a:lnTo>
                    <a:cubicBezTo>
                      <a:pt x="140637" y="1092546"/>
                      <a:pt x="146352" y="1098261"/>
                      <a:pt x="153019" y="1098261"/>
                    </a:cubicBezTo>
                    <a:lnTo>
                      <a:pt x="158735" y="1098261"/>
                    </a:lnTo>
                    <a:cubicBezTo>
                      <a:pt x="201597" y="1216371"/>
                      <a:pt x="241602" y="1315431"/>
                      <a:pt x="257794" y="1355436"/>
                    </a:cubicBezTo>
                    <a:cubicBezTo>
                      <a:pt x="221600" y="1369724"/>
                      <a:pt x="190167" y="1401156"/>
                      <a:pt x="190167" y="1437351"/>
                    </a:cubicBezTo>
                    <a:lnTo>
                      <a:pt x="209217" y="2227926"/>
                    </a:lnTo>
                    <a:cubicBezTo>
                      <a:pt x="209217" y="2277456"/>
                      <a:pt x="250175" y="2318414"/>
                      <a:pt x="299704" y="2318414"/>
                    </a:cubicBezTo>
                    <a:cubicBezTo>
                      <a:pt x="349235" y="2318414"/>
                      <a:pt x="390192" y="2277456"/>
                      <a:pt x="390192" y="2227926"/>
                    </a:cubicBezTo>
                    <a:lnTo>
                      <a:pt x="409242" y="1437351"/>
                    </a:lnTo>
                    <a:cubicBezTo>
                      <a:pt x="409242" y="1402109"/>
                      <a:pt x="378762" y="1370676"/>
                      <a:pt x="343520" y="1356389"/>
                    </a:cubicBezTo>
                    <a:cubicBezTo>
                      <a:pt x="356854" y="1322099"/>
                      <a:pt x="394954" y="1221134"/>
                      <a:pt x="437817" y="1098261"/>
                    </a:cubicBezTo>
                    <a:lnTo>
                      <a:pt x="447342" y="1098261"/>
                    </a:lnTo>
                    <a:cubicBezTo>
                      <a:pt x="454010" y="1098261"/>
                      <a:pt x="459725" y="1092546"/>
                      <a:pt x="459725" y="1085879"/>
                    </a:cubicBezTo>
                    <a:lnTo>
                      <a:pt x="459725" y="1077306"/>
                    </a:lnTo>
                    <a:cubicBezTo>
                      <a:pt x="459725" y="1070639"/>
                      <a:pt x="454962" y="1065876"/>
                      <a:pt x="449247" y="1064924"/>
                    </a:cubicBezTo>
                    <a:cubicBezTo>
                      <a:pt x="515922" y="869661"/>
                      <a:pt x="589265" y="633441"/>
                      <a:pt x="592122" y="521999"/>
                    </a:cubicBezTo>
                    <a:cubicBezTo>
                      <a:pt x="594979" y="377219"/>
                      <a:pt x="552117" y="173384"/>
                      <a:pt x="450200" y="68609"/>
                    </a:cubicBezTo>
                    <a:close/>
                    <a:moveTo>
                      <a:pt x="284465" y="1064924"/>
                    </a:moveTo>
                    <a:cubicBezTo>
                      <a:pt x="260652" y="838229"/>
                      <a:pt x="233029" y="553431"/>
                      <a:pt x="233982" y="491519"/>
                    </a:cubicBezTo>
                    <a:cubicBezTo>
                      <a:pt x="239697" y="46701"/>
                      <a:pt x="287322" y="29556"/>
                      <a:pt x="290179" y="28604"/>
                    </a:cubicBezTo>
                    <a:cubicBezTo>
                      <a:pt x="290179" y="28604"/>
                      <a:pt x="290179" y="28604"/>
                      <a:pt x="290179" y="28604"/>
                    </a:cubicBezTo>
                    <a:cubicBezTo>
                      <a:pt x="292085" y="28604"/>
                      <a:pt x="293990" y="30509"/>
                      <a:pt x="295895" y="31461"/>
                    </a:cubicBezTo>
                    <a:cubicBezTo>
                      <a:pt x="336852" y="72419"/>
                      <a:pt x="356854" y="324831"/>
                      <a:pt x="355902" y="490566"/>
                    </a:cubicBezTo>
                    <a:cubicBezTo>
                      <a:pt x="354950" y="582959"/>
                      <a:pt x="333995" y="849659"/>
                      <a:pt x="314945" y="1063971"/>
                    </a:cubicBezTo>
                    <a:lnTo>
                      <a:pt x="284465" y="1063971"/>
                    </a:lnTo>
                    <a:close/>
                    <a:moveTo>
                      <a:pt x="311135" y="1099214"/>
                    </a:moveTo>
                    <a:cubicBezTo>
                      <a:pt x="307325" y="1143029"/>
                      <a:pt x="303515" y="1183986"/>
                      <a:pt x="300657" y="1220181"/>
                    </a:cubicBezTo>
                    <a:cubicBezTo>
                      <a:pt x="296847" y="1183986"/>
                      <a:pt x="292085" y="1143029"/>
                      <a:pt x="288275" y="1099214"/>
                    </a:cubicBezTo>
                    <a:lnTo>
                      <a:pt x="311135" y="1099214"/>
                    </a:lnTo>
                    <a:close/>
                    <a:moveTo>
                      <a:pt x="243507" y="56226"/>
                    </a:moveTo>
                    <a:cubicBezTo>
                      <a:pt x="225410" y="115281"/>
                      <a:pt x="208265" y="238154"/>
                      <a:pt x="205407" y="491519"/>
                    </a:cubicBezTo>
                    <a:cubicBezTo>
                      <a:pt x="204454" y="555336"/>
                      <a:pt x="232077" y="838229"/>
                      <a:pt x="255890" y="1064924"/>
                    </a:cubicBezTo>
                    <a:lnTo>
                      <a:pt x="234935" y="1064924"/>
                    </a:lnTo>
                    <a:cubicBezTo>
                      <a:pt x="192072" y="873471"/>
                      <a:pt x="144447" y="639156"/>
                      <a:pt x="133017" y="517236"/>
                    </a:cubicBezTo>
                    <a:cubicBezTo>
                      <a:pt x="114919" y="317211"/>
                      <a:pt x="175879" y="131474"/>
                      <a:pt x="242554" y="58131"/>
                    </a:cubicBezTo>
                    <a:cubicBezTo>
                      <a:pt x="242554" y="57179"/>
                      <a:pt x="243507" y="56226"/>
                      <a:pt x="243507" y="56226"/>
                    </a:cubicBezTo>
                    <a:close/>
                    <a:moveTo>
                      <a:pt x="258747" y="1099214"/>
                    </a:moveTo>
                    <a:cubicBezTo>
                      <a:pt x="263510" y="1149696"/>
                      <a:pt x="269225" y="1196369"/>
                      <a:pt x="273035" y="1235421"/>
                    </a:cubicBezTo>
                    <a:cubicBezTo>
                      <a:pt x="263510" y="1195416"/>
                      <a:pt x="253032" y="1149696"/>
                      <a:pt x="241602" y="1099214"/>
                    </a:cubicBezTo>
                    <a:lnTo>
                      <a:pt x="258747" y="1099214"/>
                    </a:lnTo>
                    <a:close/>
                    <a:moveTo>
                      <a:pt x="339710" y="1099214"/>
                    </a:moveTo>
                    <a:lnTo>
                      <a:pt x="360665" y="1099214"/>
                    </a:lnTo>
                    <a:cubicBezTo>
                      <a:pt x="348282" y="1158269"/>
                      <a:pt x="335900" y="1211609"/>
                      <a:pt x="326375" y="1254471"/>
                    </a:cubicBezTo>
                    <a:cubicBezTo>
                      <a:pt x="330185" y="1211609"/>
                      <a:pt x="334947" y="1157316"/>
                      <a:pt x="339710" y="1099214"/>
                    </a:cubicBezTo>
                    <a:close/>
                    <a:moveTo>
                      <a:pt x="342567" y="1064924"/>
                    </a:moveTo>
                    <a:cubicBezTo>
                      <a:pt x="361617" y="850611"/>
                      <a:pt x="382572" y="583911"/>
                      <a:pt x="383525" y="491519"/>
                    </a:cubicBezTo>
                    <a:cubicBezTo>
                      <a:pt x="384477" y="392459"/>
                      <a:pt x="375904" y="147666"/>
                      <a:pt x="335900" y="46701"/>
                    </a:cubicBezTo>
                    <a:cubicBezTo>
                      <a:pt x="342567" y="52416"/>
                      <a:pt x="350187" y="58131"/>
                      <a:pt x="356854" y="65751"/>
                    </a:cubicBezTo>
                    <a:cubicBezTo>
                      <a:pt x="415910" y="128616"/>
                      <a:pt x="472107" y="280064"/>
                      <a:pt x="454962" y="513426"/>
                    </a:cubicBezTo>
                    <a:cubicBezTo>
                      <a:pt x="442579" y="677256"/>
                      <a:pt x="403527" y="891569"/>
                      <a:pt x="367332" y="1064924"/>
                    </a:cubicBezTo>
                    <a:lnTo>
                      <a:pt x="342567" y="1064924"/>
                    </a:lnTo>
                    <a:close/>
                    <a:moveTo>
                      <a:pt x="150162" y="97184"/>
                    </a:moveTo>
                    <a:cubicBezTo>
                      <a:pt x="170165" y="75276"/>
                      <a:pt x="191119" y="59084"/>
                      <a:pt x="213027" y="47654"/>
                    </a:cubicBezTo>
                    <a:cubicBezTo>
                      <a:pt x="145400" y="130521"/>
                      <a:pt x="86344" y="319116"/>
                      <a:pt x="104442" y="519141"/>
                    </a:cubicBezTo>
                    <a:cubicBezTo>
                      <a:pt x="115872" y="641061"/>
                      <a:pt x="163497" y="873471"/>
                      <a:pt x="205407" y="1064924"/>
                    </a:cubicBezTo>
                    <a:lnTo>
                      <a:pt x="175879" y="1064924"/>
                    </a:lnTo>
                    <a:cubicBezTo>
                      <a:pt x="110157" y="883949"/>
                      <a:pt x="38719" y="667731"/>
                      <a:pt x="29194" y="555336"/>
                    </a:cubicBezTo>
                    <a:cubicBezTo>
                      <a:pt x="15860" y="408651"/>
                      <a:pt x="53007" y="203864"/>
                      <a:pt x="150162" y="97184"/>
                    </a:cubicBezTo>
                    <a:close/>
                    <a:moveTo>
                      <a:pt x="213027" y="1099214"/>
                    </a:moveTo>
                    <a:cubicBezTo>
                      <a:pt x="227315" y="1161126"/>
                      <a:pt x="239697" y="1218276"/>
                      <a:pt x="251127" y="1263044"/>
                    </a:cubicBezTo>
                    <a:cubicBezTo>
                      <a:pt x="233982" y="1218276"/>
                      <a:pt x="212075" y="1161126"/>
                      <a:pt x="189215" y="1099214"/>
                    </a:cubicBezTo>
                    <a:lnTo>
                      <a:pt x="213027" y="1099214"/>
                    </a:lnTo>
                    <a:close/>
                    <a:moveTo>
                      <a:pt x="312087" y="2245071"/>
                    </a:moveTo>
                    <a:cubicBezTo>
                      <a:pt x="292085" y="2252691"/>
                      <a:pt x="270177" y="2242214"/>
                      <a:pt x="263510" y="2222211"/>
                    </a:cubicBezTo>
                    <a:cubicBezTo>
                      <a:pt x="255890" y="2202209"/>
                      <a:pt x="266367" y="2180301"/>
                      <a:pt x="286370" y="2173634"/>
                    </a:cubicBezTo>
                    <a:cubicBezTo>
                      <a:pt x="306372" y="2166966"/>
                      <a:pt x="328279" y="2176491"/>
                      <a:pt x="334947" y="2196494"/>
                    </a:cubicBezTo>
                    <a:cubicBezTo>
                      <a:pt x="342567" y="2215544"/>
                      <a:pt x="332090" y="2237451"/>
                      <a:pt x="312087" y="2245071"/>
                    </a:cubicBezTo>
                    <a:close/>
                    <a:moveTo>
                      <a:pt x="363522" y="1219229"/>
                    </a:moveTo>
                    <a:cubicBezTo>
                      <a:pt x="371142" y="1183986"/>
                      <a:pt x="380667" y="1143029"/>
                      <a:pt x="390192" y="1099214"/>
                    </a:cubicBezTo>
                    <a:lnTo>
                      <a:pt x="406385" y="1099214"/>
                    </a:lnTo>
                    <a:cubicBezTo>
                      <a:pt x="391145" y="1143029"/>
                      <a:pt x="376857" y="1183034"/>
                      <a:pt x="363522" y="1219229"/>
                    </a:cubicBezTo>
                    <a:close/>
                    <a:moveTo>
                      <a:pt x="562595" y="521046"/>
                    </a:moveTo>
                    <a:cubicBezTo>
                      <a:pt x="559737" y="629631"/>
                      <a:pt x="485442" y="868709"/>
                      <a:pt x="417815" y="1063971"/>
                    </a:cubicBezTo>
                    <a:lnTo>
                      <a:pt x="396860" y="1063971"/>
                    </a:lnTo>
                    <a:cubicBezTo>
                      <a:pt x="433054" y="890616"/>
                      <a:pt x="472107" y="678209"/>
                      <a:pt x="483537" y="515331"/>
                    </a:cubicBezTo>
                    <a:cubicBezTo>
                      <a:pt x="498777" y="314354"/>
                      <a:pt x="461629" y="143856"/>
                      <a:pt x="384477" y="53369"/>
                    </a:cubicBezTo>
                    <a:cubicBezTo>
                      <a:pt x="399717" y="62894"/>
                      <a:pt x="414957" y="74324"/>
                      <a:pt x="429245" y="88611"/>
                    </a:cubicBezTo>
                    <a:cubicBezTo>
                      <a:pt x="526400" y="186719"/>
                      <a:pt x="566404" y="381981"/>
                      <a:pt x="562595" y="52104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9560069A-1DD0-4D2C-B26D-D3256E3F351C}"/>
                  </a:ext>
                </a:extLst>
              </p:cNvPr>
              <p:cNvSpPr/>
              <p:nvPr/>
            </p:nvSpPr>
            <p:spPr>
              <a:xfrm flipH="1">
                <a:off x="3703721" y="3286765"/>
                <a:ext cx="4784558" cy="622090"/>
              </a:xfrm>
              <a:custGeom>
                <a:avLst/>
                <a:gdLst>
                  <a:gd name="connsiteX0" fmla="*/ 6792279 w 8822004"/>
                  <a:gd name="connsiteY0" fmla="*/ 0 h 1147040"/>
                  <a:gd name="connsiteX1" fmla="*/ 4411002 w 8822004"/>
                  <a:gd name="connsiteY1" fmla="*/ 0 h 1147040"/>
                  <a:gd name="connsiteX2" fmla="*/ 2029725 w 8822004"/>
                  <a:gd name="connsiteY2" fmla="*/ 0 h 1147040"/>
                  <a:gd name="connsiteX3" fmla="*/ 1709050 w 8822004"/>
                  <a:gd name="connsiteY3" fmla="*/ 262370 h 1147040"/>
                  <a:gd name="connsiteX4" fmla="*/ 1670181 w 8822004"/>
                  <a:gd name="connsiteY4" fmla="*/ 325531 h 1147040"/>
                  <a:gd name="connsiteX5" fmla="*/ 1077419 w 8822004"/>
                  <a:gd name="connsiteY5" fmla="*/ 325531 h 1147040"/>
                  <a:gd name="connsiteX6" fmla="*/ 134830 w 8822004"/>
                  <a:gd name="connsiteY6" fmla="*/ 320675 h 1147040"/>
                  <a:gd name="connsiteX7" fmla="*/ 18221 w 8822004"/>
                  <a:gd name="connsiteY7" fmla="*/ 412993 h 1147040"/>
                  <a:gd name="connsiteX8" fmla="*/ 0 w 8822004"/>
                  <a:gd name="connsiteY8" fmla="*/ 529599 h 1147040"/>
                  <a:gd name="connsiteX9" fmla="*/ 1372 w 8822004"/>
                  <a:gd name="connsiteY9" fmla="*/ 573520 h 1147040"/>
                  <a:gd name="connsiteX10" fmla="*/ 0 w 8822004"/>
                  <a:gd name="connsiteY10" fmla="*/ 617441 h 1147040"/>
                  <a:gd name="connsiteX11" fmla="*/ 18221 w 8822004"/>
                  <a:gd name="connsiteY11" fmla="*/ 734047 h 1147040"/>
                  <a:gd name="connsiteX12" fmla="*/ 134830 w 8822004"/>
                  <a:gd name="connsiteY12" fmla="*/ 826365 h 1147040"/>
                  <a:gd name="connsiteX13" fmla="*/ 1077419 w 8822004"/>
                  <a:gd name="connsiteY13" fmla="*/ 821509 h 1147040"/>
                  <a:gd name="connsiteX14" fmla="*/ 1670181 w 8822004"/>
                  <a:gd name="connsiteY14" fmla="*/ 821509 h 1147040"/>
                  <a:gd name="connsiteX15" fmla="*/ 1709050 w 8822004"/>
                  <a:gd name="connsiteY15" fmla="*/ 884670 h 1147040"/>
                  <a:gd name="connsiteX16" fmla="*/ 2029725 w 8822004"/>
                  <a:gd name="connsiteY16" fmla="*/ 1147040 h 1147040"/>
                  <a:gd name="connsiteX17" fmla="*/ 4411002 w 8822004"/>
                  <a:gd name="connsiteY17" fmla="*/ 1147040 h 1147040"/>
                  <a:gd name="connsiteX18" fmla="*/ 6792279 w 8822004"/>
                  <a:gd name="connsiteY18" fmla="*/ 1147040 h 1147040"/>
                  <a:gd name="connsiteX19" fmla="*/ 7112954 w 8822004"/>
                  <a:gd name="connsiteY19" fmla="*/ 884670 h 1147040"/>
                  <a:gd name="connsiteX20" fmla="*/ 7151823 w 8822004"/>
                  <a:gd name="connsiteY20" fmla="*/ 821509 h 1147040"/>
                  <a:gd name="connsiteX21" fmla="*/ 7744585 w 8822004"/>
                  <a:gd name="connsiteY21" fmla="*/ 821509 h 1147040"/>
                  <a:gd name="connsiteX22" fmla="*/ 8687174 w 8822004"/>
                  <a:gd name="connsiteY22" fmla="*/ 826365 h 1147040"/>
                  <a:gd name="connsiteX23" fmla="*/ 8803783 w 8822004"/>
                  <a:gd name="connsiteY23" fmla="*/ 734047 h 1147040"/>
                  <a:gd name="connsiteX24" fmla="*/ 8822004 w 8822004"/>
                  <a:gd name="connsiteY24" fmla="*/ 617441 h 1147040"/>
                  <a:gd name="connsiteX25" fmla="*/ 8820632 w 8822004"/>
                  <a:gd name="connsiteY25" fmla="*/ 573520 h 1147040"/>
                  <a:gd name="connsiteX26" fmla="*/ 8822004 w 8822004"/>
                  <a:gd name="connsiteY26" fmla="*/ 529599 h 1147040"/>
                  <a:gd name="connsiteX27" fmla="*/ 8803783 w 8822004"/>
                  <a:gd name="connsiteY27" fmla="*/ 412993 h 1147040"/>
                  <a:gd name="connsiteX28" fmla="*/ 8687174 w 8822004"/>
                  <a:gd name="connsiteY28" fmla="*/ 320675 h 1147040"/>
                  <a:gd name="connsiteX29" fmla="*/ 7744585 w 8822004"/>
                  <a:gd name="connsiteY29" fmla="*/ 325531 h 1147040"/>
                  <a:gd name="connsiteX30" fmla="*/ 7151823 w 8822004"/>
                  <a:gd name="connsiteY30" fmla="*/ 325531 h 1147040"/>
                  <a:gd name="connsiteX31" fmla="*/ 7112954 w 8822004"/>
                  <a:gd name="connsiteY31" fmla="*/ 262370 h 1147040"/>
                  <a:gd name="connsiteX32" fmla="*/ 6792279 w 8822004"/>
                  <a:gd name="connsiteY32" fmla="*/ 0 h 1147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8822004" h="1147040">
                    <a:moveTo>
                      <a:pt x="6792279" y="0"/>
                    </a:moveTo>
                    <a:lnTo>
                      <a:pt x="4411002" y="0"/>
                    </a:lnTo>
                    <a:lnTo>
                      <a:pt x="2029725" y="0"/>
                    </a:lnTo>
                    <a:cubicBezTo>
                      <a:pt x="1835376" y="0"/>
                      <a:pt x="1747920" y="72883"/>
                      <a:pt x="1709050" y="262370"/>
                    </a:cubicBezTo>
                    <a:cubicBezTo>
                      <a:pt x="1704189" y="291522"/>
                      <a:pt x="1694471" y="315819"/>
                      <a:pt x="1670181" y="325531"/>
                    </a:cubicBezTo>
                    <a:cubicBezTo>
                      <a:pt x="1470971" y="383840"/>
                      <a:pt x="1276623" y="408131"/>
                      <a:pt x="1077419" y="325531"/>
                    </a:cubicBezTo>
                    <a:cubicBezTo>
                      <a:pt x="781035" y="306096"/>
                      <a:pt x="431208" y="310957"/>
                      <a:pt x="134830" y="320675"/>
                    </a:cubicBezTo>
                    <a:cubicBezTo>
                      <a:pt x="86243" y="335253"/>
                      <a:pt x="32795" y="359544"/>
                      <a:pt x="18221" y="412993"/>
                    </a:cubicBezTo>
                    <a:cubicBezTo>
                      <a:pt x="3645" y="451863"/>
                      <a:pt x="0" y="490731"/>
                      <a:pt x="0" y="529599"/>
                    </a:cubicBezTo>
                    <a:lnTo>
                      <a:pt x="1372" y="573520"/>
                    </a:lnTo>
                    <a:lnTo>
                      <a:pt x="0" y="617441"/>
                    </a:lnTo>
                    <a:cubicBezTo>
                      <a:pt x="0" y="656309"/>
                      <a:pt x="3645" y="695177"/>
                      <a:pt x="18221" y="734047"/>
                    </a:cubicBezTo>
                    <a:cubicBezTo>
                      <a:pt x="32795" y="787496"/>
                      <a:pt x="86243" y="811787"/>
                      <a:pt x="134830" y="826365"/>
                    </a:cubicBezTo>
                    <a:cubicBezTo>
                      <a:pt x="431208" y="836083"/>
                      <a:pt x="781035" y="840944"/>
                      <a:pt x="1077419" y="821509"/>
                    </a:cubicBezTo>
                    <a:cubicBezTo>
                      <a:pt x="1276623" y="738909"/>
                      <a:pt x="1470971" y="763200"/>
                      <a:pt x="1670181" y="821509"/>
                    </a:cubicBezTo>
                    <a:cubicBezTo>
                      <a:pt x="1694471" y="831221"/>
                      <a:pt x="1704189" y="855518"/>
                      <a:pt x="1709050" y="884670"/>
                    </a:cubicBezTo>
                    <a:cubicBezTo>
                      <a:pt x="1747920" y="1074157"/>
                      <a:pt x="1835376" y="1147040"/>
                      <a:pt x="2029725" y="1147040"/>
                    </a:cubicBezTo>
                    <a:lnTo>
                      <a:pt x="4411002" y="1147040"/>
                    </a:lnTo>
                    <a:lnTo>
                      <a:pt x="6792279" y="1147040"/>
                    </a:lnTo>
                    <a:cubicBezTo>
                      <a:pt x="6986628" y="1147040"/>
                      <a:pt x="7074084" y="1074157"/>
                      <a:pt x="7112954" y="884670"/>
                    </a:cubicBezTo>
                    <a:cubicBezTo>
                      <a:pt x="7117815" y="855518"/>
                      <a:pt x="7127533" y="831221"/>
                      <a:pt x="7151823" y="821509"/>
                    </a:cubicBezTo>
                    <a:cubicBezTo>
                      <a:pt x="7351033" y="763200"/>
                      <a:pt x="7545381" y="738909"/>
                      <a:pt x="7744585" y="821509"/>
                    </a:cubicBezTo>
                    <a:cubicBezTo>
                      <a:pt x="8040969" y="840944"/>
                      <a:pt x="8390796" y="836083"/>
                      <a:pt x="8687174" y="826365"/>
                    </a:cubicBezTo>
                    <a:cubicBezTo>
                      <a:pt x="8735761" y="811787"/>
                      <a:pt x="8789209" y="787496"/>
                      <a:pt x="8803783" y="734047"/>
                    </a:cubicBezTo>
                    <a:cubicBezTo>
                      <a:pt x="8818359" y="695177"/>
                      <a:pt x="8822004" y="656309"/>
                      <a:pt x="8822004" y="617441"/>
                    </a:cubicBezTo>
                    <a:lnTo>
                      <a:pt x="8820632" y="573520"/>
                    </a:lnTo>
                    <a:lnTo>
                      <a:pt x="8822004" y="529599"/>
                    </a:lnTo>
                    <a:cubicBezTo>
                      <a:pt x="8822004" y="490731"/>
                      <a:pt x="8818359" y="451863"/>
                      <a:pt x="8803783" y="412993"/>
                    </a:cubicBezTo>
                    <a:cubicBezTo>
                      <a:pt x="8789209" y="359544"/>
                      <a:pt x="8735761" y="335253"/>
                      <a:pt x="8687174" y="320675"/>
                    </a:cubicBezTo>
                    <a:cubicBezTo>
                      <a:pt x="8390796" y="310957"/>
                      <a:pt x="8040969" y="306096"/>
                      <a:pt x="7744585" y="325531"/>
                    </a:cubicBezTo>
                    <a:cubicBezTo>
                      <a:pt x="7545381" y="408131"/>
                      <a:pt x="7351033" y="383840"/>
                      <a:pt x="7151823" y="325531"/>
                    </a:cubicBezTo>
                    <a:cubicBezTo>
                      <a:pt x="7127533" y="315819"/>
                      <a:pt x="7117815" y="291522"/>
                      <a:pt x="7112954" y="262370"/>
                    </a:cubicBezTo>
                    <a:cubicBezTo>
                      <a:pt x="7074084" y="72883"/>
                      <a:pt x="6986628" y="0"/>
                      <a:pt x="6792279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2540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58932E44-E0EF-4D49-98EF-A17E729920BE}"/>
                </a:ext>
              </a:extLst>
            </p:cNvPr>
            <p:cNvSpPr/>
            <p:nvPr/>
          </p:nvSpPr>
          <p:spPr>
            <a:xfrm>
              <a:off x="6515149" y="3787282"/>
              <a:ext cx="864549" cy="243944"/>
            </a:xfrm>
            <a:custGeom>
              <a:avLst/>
              <a:gdLst>
                <a:gd name="connsiteX0" fmla="*/ 579827 w 957777"/>
                <a:gd name="connsiteY0" fmla="*/ 118150 h 270249"/>
                <a:gd name="connsiteX1" fmla="*/ 566305 w 957777"/>
                <a:gd name="connsiteY1" fmla="*/ 124384 h 270249"/>
                <a:gd name="connsiteX2" fmla="*/ 561222 w 957777"/>
                <a:gd name="connsiteY2" fmla="*/ 140975 h 270249"/>
                <a:gd name="connsiteX3" fmla="*/ 565537 w 957777"/>
                <a:gd name="connsiteY3" fmla="*/ 172334 h 270249"/>
                <a:gd name="connsiteX4" fmla="*/ 575799 w 957777"/>
                <a:gd name="connsiteY4" fmla="*/ 207529 h 270249"/>
                <a:gd name="connsiteX5" fmla="*/ 595171 w 957777"/>
                <a:gd name="connsiteY5" fmla="*/ 223257 h 270249"/>
                <a:gd name="connsiteX6" fmla="*/ 612241 w 957777"/>
                <a:gd name="connsiteY6" fmla="*/ 201584 h 270249"/>
                <a:gd name="connsiteX7" fmla="*/ 607926 w 957777"/>
                <a:gd name="connsiteY7" fmla="*/ 164950 h 270249"/>
                <a:gd name="connsiteX8" fmla="*/ 597472 w 957777"/>
                <a:gd name="connsiteY8" fmla="*/ 131577 h 270249"/>
                <a:gd name="connsiteX9" fmla="*/ 579827 w 957777"/>
                <a:gd name="connsiteY9" fmla="*/ 118150 h 270249"/>
                <a:gd name="connsiteX10" fmla="*/ 342659 w 957777"/>
                <a:gd name="connsiteY10" fmla="*/ 118150 h 270249"/>
                <a:gd name="connsiteX11" fmla="*/ 329137 w 957777"/>
                <a:gd name="connsiteY11" fmla="*/ 124384 h 270249"/>
                <a:gd name="connsiteX12" fmla="*/ 324054 w 957777"/>
                <a:gd name="connsiteY12" fmla="*/ 140975 h 270249"/>
                <a:gd name="connsiteX13" fmla="*/ 328369 w 957777"/>
                <a:gd name="connsiteY13" fmla="*/ 172334 h 270249"/>
                <a:gd name="connsiteX14" fmla="*/ 338631 w 957777"/>
                <a:gd name="connsiteY14" fmla="*/ 207529 h 270249"/>
                <a:gd name="connsiteX15" fmla="*/ 358003 w 957777"/>
                <a:gd name="connsiteY15" fmla="*/ 223257 h 270249"/>
                <a:gd name="connsiteX16" fmla="*/ 375073 w 957777"/>
                <a:gd name="connsiteY16" fmla="*/ 201584 h 270249"/>
                <a:gd name="connsiteX17" fmla="*/ 370758 w 957777"/>
                <a:gd name="connsiteY17" fmla="*/ 164950 h 270249"/>
                <a:gd name="connsiteX18" fmla="*/ 360305 w 957777"/>
                <a:gd name="connsiteY18" fmla="*/ 131577 h 270249"/>
                <a:gd name="connsiteX19" fmla="*/ 342659 w 957777"/>
                <a:gd name="connsiteY19" fmla="*/ 118150 h 270249"/>
                <a:gd name="connsiteX20" fmla="*/ 833681 w 957777"/>
                <a:gd name="connsiteY20" fmla="*/ 115081 h 270249"/>
                <a:gd name="connsiteX21" fmla="*/ 813926 w 957777"/>
                <a:gd name="connsiteY21" fmla="*/ 128315 h 270249"/>
                <a:gd name="connsiteX22" fmla="*/ 804144 w 957777"/>
                <a:gd name="connsiteY22" fmla="*/ 174731 h 270249"/>
                <a:gd name="connsiteX23" fmla="*/ 813542 w 957777"/>
                <a:gd name="connsiteY23" fmla="*/ 214051 h 270249"/>
                <a:gd name="connsiteX24" fmla="*/ 831763 w 957777"/>
                <a:gd name="connsiteY24" fmla="*/ 223641 h 270249"/>
                <a:gd name="connsiteX25" fmla="*/ 849888 w 957777"/>
                <a:gd name="connsiteY25" fmla="*/ 209160 h 270249"/>
                <a:gd name="connsiteX26" fmla="*/ 855547 w 957777"/>
                <a:gd name="connsiteY26" fmla="*/ 162457 h 270249"/>
                <a:gd name="connsiteX27" fmla="*/ 848833 w 957777"/>
                <a:gd name="connsiteY27" fmla="*/ 123137 h 270249"/>
                <a:gd name="connsiteX28" fmla="*/ 833681 w 957777"/>
                <a:gd name="connsiteY28" fmla="*/ 115081 h 270249"/>
                <a:gd name="connsiteX29" fmla="*/ 595171 w 957777"/>
                <a:gd name="connsiteY29" fmla="*/ 73844 h 270249"/>
                <a:gd name="connsiteX30" fmla="*/ 656739 w 957777"/>
                <a:gd name="connsiteY30" fmla="*/ 92065 h 270249"/>
                <a:gd name="connsiteX31" fmla="*/ 687235 w 957777"/>
                <a:gd name="connsiteY31" fmla="*/ 126014 h 270249"/>
                <a:gd name="connsiteX32" fmla="*/ 699127 w 957777"/>
                <a:gd name="connsiteY32" fmla="*/ 171662 h 270249"/>
                <a:gd name="connsiteX33" fmla="*/ 660958 w 957777"/>
                <a:gd name="connsiteY33" fmla="*/ 242438 h 270249"/>
                <a:gd name="connsiteX34" fmla="*/ 577525 w 957777"/>
                <a:gd name="connsiteY34" fmla="*/ 270249 h 270249"/>
                <a:gd name="connsiteX35" fmla="*/ 503298 w 957777"/>
                <a:gd name="connsiteY35" fmla="*/ 244164 h 270249"/>
                <a:gd name="connsiteX36" fmla="*/ 475678 w 957777"/>
                <a:gd name="connsiteY36" fmla="*/ 178184 h 270249"/>
                <a:gd name="connsiteX37" fmla="*/ 509436 w 957777"/>
                <a:gd name="connsiteY37" fmla="*/ 104149 h 270249"/>
                <a:gd name="connsiteX38" fmla="*/ 595171 w 957777"/>
                <a:gd name="connsiteY38" fmla="*/ 73844 h 270249"/>
                <a:gd name="connsiteX39" fmla="*/ 358003 w 957777"/>
                <a:gd name="connsiteY39" fmla="*/ 73844 h 270249"/>
                <a:gd name="connsiteX40" fmla="*/ 419571 w 957777"/>
                <a:gd name="connsiteY40" fmla="*/ 92065 h 270249"/>
                <a:gd name="connsiteX41" fmla="*/ 450067 w 957777"/>
                <a:gd name="connsiteY41" fmla="*/ 126014 h 270249"/>
                <a:gd name="connsiteX42" fmla="*/ 461959 w 957777"/>
                <a:gd name="connsiteY42" fmla="*/ 171662 h 270249"/>
                <a:gd name="connsiteX43" fmla="*/ 423791 w 957777"/>
                <a:gd name="connsiteY43" fmla="*/ 242438 h 270249"/>
                <a:gd name="connsiteX44" fmla="*/ 340357 w 957777"/>
                <a:gd name="connsiteY44" fmla="*/ 270249 h 270249"/>
                <a:gd name="connsiteX45" fmla="*/ 266130 w 957777"/>
                <a:gd name="connsiteY45" fmla="*/ 244164 h 270249"/>
                <a:gd name="connsiteX46" fmla="*/ 238510 w 957777"/>
                <a:gd name="connsiteY46" fmla="*/ 178184 h 270249"/>
                <a:gd name="connsiteX47" fmla="*/ 272268 w 957777"/>
                <a:gd name="connsiteY47" fmla="*/ 104149 h 270249"/>
                <a:gd name="connsiteX48" fmla="*/ 358003 w 957777"/>
                <a:gd name="connsiteY48" fmla="*/ 73844 h 270249"/>
                <a:gd name="connsiteX49" fmla="*/ 921334 w 957777"/>
                <a:gd name="connsiteY49" fmla="*/ 2877 h 270249"/>
                <a:gd name="connsiteX50" fmla="*/ 937829 w 957777"/>
                <a:gd name="connsiteY50" fmla="*/ 18605 h 270249"/>
                <a:gd name="connsiteX51" fmla="*/ 937829 w 957777"/>
                <a:gd name="connsiteY51" fmla="*/ 193719 h 270249"/>
                <a:gd name="connsiteX52" fmla="*/ 939076 w 957777"/>
                <a:gd name="connsiteY52" fmla="*/ 212900 h 270249"/>
                <a:gd name="connsiteX53" fmla="*/ 946077 w 957777"/>
                <a:gd name="connsiteY53" fmla="*/ 221148 h 270249"/>
                <a:gd name="connsiteX54" fmla="*/ 955379 w 957777"/>
                <a:gd name="connsiteY54" fmla="*/ 229586 h 270249"/>
                <a:gd name="connsiteX55" fmla="*/ 957777 w 957777"/>
                <a:gd name="connsiteY55" fmla="*/ 238409 h 270249"/>
                <a:gd name="connsiteX56" fmla="*/ 926897 w 957777"/>
                <a:gd name="connsiteY56" fmla="*/ 261810 h 270249"/>
                <a:gd name="connsiteX57" fmla="*/ 871275 w 957777"/>
                <a:gd name="connsiteY57" fmla="*/ 268906 h 270249"/>
                <a:gd name="connsiteX58" fmla="*/ 863315 w 957777"/>
                <a:gd name="connsiteY58" fmla="*/ 267084 h 270249"/>
                <a:gd name="connsiteX59" fmla="*/ 860917 w 957777"/>
                <a:gd name="connsiteY59" fmla="*/ 258357 h 270249"/>
                <a:gd name="connsiteX60" fmla="*/ 854012 w 957777"/>
                <a:gd name="connsiteY60" fmla="*/ 248575 h 270249"/>
                <a:gd name="connsiteX61" fmla="*/ 843847 w 957777"/>
                <a:gd name="connsiteY61" fmla="*/ 254329 h 270249"/>
                <a:gd name="connsiteX62" fmla="*/ 800308 w 957777"/>
                <a:gd name="connsiteY62" fmla="*/ 270249 h 270249"/>
                <a:gd name="connsiteX63" fmla="*/ 746795 w 957777"/>
                <a:gd name="connsiteY63" fmla="*/ 248192 h 270249"/>
                <a:gd name="connsiteX64" fmla="*/ 724163 w 957777"/>
                <a:gd name="connsiteY64" fmla="*/ 217695 h 270249"/>
                <a:gd name="connsiteX65" fmla="*/ 712655 w 957777"/>
                <a:gd name="connsiteY65" fmla="*/ 172238 h 270249"/>
                <a:gd name="connsiteX66" fmla="*/ 727615 w 957777"/>
                <a:gd name="connsiteY66" fmla="*/ 120068 h 270249"/>
                <a:gd name="connsiteX67" fmla="*/ 765208 w 957777"/>
                <a:gd name="connsiteY67" fmla="*/ 84393 h 270249"/>
                <a:gd name="connsiteX68" fmla="*/ 804528 w 957777"/>
                <a:gd name="connsiteY68" fmla="*/ 74036 h 270249"/>
                <a:gd name="connsiteX69" fmla="*/ 844422 w 957777"/>
                <a:gd name="connsiteY69" fmla="*/ 84009 h 270249"/>
                <a:gd name="connsiteX70" fmla="*/ 849025 w 957777"/>
                <a:gd name="connsiteY70" fmla="*/ 85544 h 270249"/>
                <a:gd name="connsiteX71" fmla="*/ 855163 w 957777"/>
                <a:gd name="connsiteY71" fmla="*/ 69049 h 270249"/>
                <a:gd name="connsiteX72" fmla="*/ 851806 w 957777"/>
                <a:gd name="connsiteY72" fmla="*/ 58212 h 270249"/>
                <a:gd name="connsiteX73" fmla="*/ 839819 w 957777"/>
                <a:gd name="connsiteY73" fmla="*/ 51787 h 270249"/>
                <a:gd name="connsiteX74" fmla="*/ 827735 w 957777"/>
                <a:gd name="connsiteY74" fmla="*/ 38361 h 270249"/>
                <a:gd name="connsiteX75" fmla="*/ 855547 w 957777"/>
                <a:gd name="connsiteY75" fmla="*/ 16496 h 270249"/>
                <a:gd name="connsiteX76" fmla="*/ 921334 w 957777"/>
                <a:gd name="connsiteY76" fmla="*/ 2877 h 270249"/>
                <a:gd name="connsiteX77" fmla="*/ 227477 w 957777"/>
                <a:gd name="connsiteY77" fmla="*/ 0 h 270249"/>
                <a:gd name="connsiteX78" fmla="*/ 240327 w 957777"/>
                <a:gd name="connsiteY78" fmla="*/ 7673 h 270249"/>
                <a:gd name="connsiteX79" fmla="*/ 257206 w 957777"/>
                <a:gd name="connsiteY79" fmla="*/ 55239 h 270249"/>
                <a:gd name="connsiteX80" fmla="*/ 251643 w 957777"/>
                <a:gd name="connsiteY80" fmla="*/ 74227 h 270249"/>
                <a:gd name="connsiteX81" fmla="*/ 237067 w 957777"/>
                <a:gd name="connsiteY81" fmla="*/ 81324 h 270249"/>
                <a:gd name="connsiteX82" fmla="*/ 226901 w 957777"/>
                <a:gd name="connsiteY82" fmla="*/ 78639 h 270249"/>
                <a:gd name="connsiteX83" fmla="*/ 209256 w 957777"/>
                <a:gd name="connsiteY83" fmla="*/ 59843 h 270249"/>
                <a:gd name="connsiteX84" fmla="*/ 188445 w 957777"/>
                <a:gd name="connsiteY84" fmla="*/ 46800 h 270249"/>
                <a:gd name="connsiteX85" fmla="*/ 143084 w 957777"/>
                <a:gd name="connsiteY85" fmla="*/ 42772 h 270249"/>
                <a:gd name="connsiteX86" fmla="*/ 126781 w 957777"/>
                <a:gd name="connsiteY86" fmla="*/ 49485 h 270249"/>
                <a:gd name="connsiteX87" fmla="*/ 122465 w 957777"/>
                <a:gd name="connsiteY87" fmla="*/ 69049 h 270249"/>
                <a:gd name="connsiteX88" fmla="*/ 120451 w 957777"/>
                <a:gd name="connsiteY88" fmla="*/ 95517 h 270249"/>
                <a:gd name="connsiteX89" fmla="*/ 125055 w 957777"/>
                <a:gd name="connsiteY89" fmla="*/ 105300 h 270249"/>
                <a:gd name="connsiteX90" fmla="*/ 142317 w 957777"/>
                <a:gd name="connsiteY90" fmla="*/ 107985 h 270249"/>
                <a:gd name="connsiteX91" fmla="*/ 154784 w 957777"/>
                <a:gd name="connsiteY91" fmla="*/ 104916 h 270249"/>
                <a:gd name="connsiteX92" fmla="*/ 160346 w 957777"/>
                <a:gd name="connsiteY92" fmla="*/ 94559 h 270249"/>
                <a:gd name="connsiteX93" fmla="*/ 178375 w 957777"/>
                <a:gd name="connsiteY93" fmla="*/ 73652 h 270249"/>
                <a:gd name="connsiteX94" fmla="*/ 201776 w 957777"/>
                <a:gd name="connsiteY94" fmla="*/ 129658 h 270249"/>
                <a:gd name="connsiteX95" fmla="*/ 191610 w 957777"/>
                <a:gd name="connsiteY95" fmla="*/ 181828 h 270249"/>
                <a:gd name="connsiteX96" fmla="*/ 174732 w 957777"/>
                <a:gd name="connsiteY96" fmla="*/ 191994 h 270249"/>
                <a:gd name="connsiteX97" fmla="*/ 161689 w 957777"/>
                <a:gd name="connsiteY97" fmla="*/ 176841 h 270249"/>
                <a:gd name="connsiteX98" fmla="*/ 159292 w 957777"/>
                <a:gd name="connsiteY98" fmla="*/ 163032 h 270249"/>
                <a:gd name="connsiteX99" fmla="*/ 153825 w 957777"/>
                <a:gd name="connsiteY99" fmla="*/ 155359 h 270249"/>
                <a:gd name="connsiteX100" fmla="*/ 135412 w 957777"/>
                <a:gd name="connsiteY100" fmla="*/ 149414 h 270249"/>
                <a:gd name="connsiteX101" fmla="*/ 123712 w 957777"/>
                <a:gd name="connsiteY101" fmla="*/ 152483 h 270249"/>
                <a:gd name="connsiteX102" fmla="*/ 121027 w 957777"/>
                <a:gd name="connsiteY102" fmla="*/ 164182 h 270249"/>
                <a:gd name="connsiteX103" fmla="*/ 120835 w 957777"/>
                <a:gd name="connsiteY103" fmla="*/ 182020 h 270249"/>
                <a:gd name="connsiteX104" fmla="*/ 127740 w 957777"/>
                <a:gd name="connsiteY104" fmla="*/ 222490 h 270249"/>
                <a:gd name="connsiteX105" fmla="*/ 132439 w 957777"/>
                <a:gd name="connsiteY105" fmla="*/ 226230 h 270249"/>
                <a:gd name="connsiteX106" fmla="*/ 145002 w 957777"/>
                <a:gd name="connsiteY106" fmla="*/ 228628 h 270249"/>
                <a:gd name="connsiteX107" fmla="*/ 153441 w 957777"/>
                <a:gd name="connsiteY107" fmla="*/ 233806 h 270249"/>
                <a:gd name="connsiteX108" fmla="*/ 156893 w 957777"/>
                <a:gd name="connsiteY108" fmla="*/ 243972 h 270249"/>
                <a:gd name="connsiteX109" fmla="*/ 139632 w 957777"/>
                <a:gd name="connsiteY109" fmla="*/ 262960 h 270249"/>
                <a:gd name="connsiteX110" fmla="*/ 69624 w 957777"/>
                <a:gd name="connsiteY110" fmla="*/ 268906 h 270249"/>
                <a:gd name="connsiteX111" fmla="*/ 15152 w 957777"/>
                <a:gd name="connsiteY111" fmla="*/ 264303 h 270249"/>
                <a:gd name="connsiteX112" fmla="*/ 4220 w 957777"/>
                <a:gd name="connsiteY112" fmla="*/ 256630 h 270249"/>
                <a:gd name="connsiteX113" fmla="*/ 0 w 957777"/>
                <a:gd name="connsiteY113" fmla="*/ 244356 h 270249"/>
                <a:gd name="connsiteX114" fmla="*/ 6138 w 957777"/>
                <a:gd name="connsiteY114" fmla="*/ 230737 h 270249"/>
                <a:gd name="connsiteX115" fmla="*/ 16687 w 957777"/>
                <a:gd name="connsiteY115" fmla="*/ 225943 h 270249"/>
                <a:gd name="connsiteX116" fmla="*/ 29538 w 957777"/>
                <a:gd name="connsiteY116" fmla="*/ 206379 h 270249"/>
                <a:gd name="connsiteX117" fmla="*/ 32990 w 957777"/>
                <a:gd name="connsiteY117" fmla="*/ 98778 h 270249"/>
                <a:gd name="connsiteX118" fmla="*/ 30496 w 957777"/>
                <a:gd name="connsiteY118" fmla="*/ 51787 h 270249"/>
                <a:gd name="connsiteX119" fmla="*/ 18413 w 957777"/>
                <a:gd name="connsiteY119" fmla="*/ 36826 h 270249"/>
                <a:gd name="connsiteX120" fmla="*/ 5850 w 957777"/>
                <a:gd name="connsiteY120" fmla="*/ 29442 h 270249"/>
                <a:gd name="connsiteX121" fmla="*/ 2877 w 957777"/>
                <a:gd name="connsiteY121" fmla="*/ 20331 h 270249"/>
                <a:gd name="connsiteX122" fmla="*/ 11125 w 957777"/>
                <a:gd name="connsiteY122" fmla="*/ 6234 h 270249"/>
                <a:gd name="connsiteX123" fmla="*/ 31456 w 957777"/>
                <a:gd name="connsiteY123" fmla="*/ 576 h 270249"/>
                <a:gd name="connsiteX124" fmla="*/ 53897 w 957777"/>
                <a:gd name="connsiteY124" fmla="*/ 1726 h 270249"/>
                <a:gd name="connsiteX125" fmla="*/ 128699 w 957777"/>
                <a:gd name="connsiteY125" fmla="*/ 4220 h 270249"/>
                <a:gd name="connsiteX126" fmla="*/ 222490 w 957777"/>
                <a:gd name="connsiteY126" fmla="*/ 384 h 270249"/>
                <a:gd name="connsiteX127" fmla="*/ 227477 w 957777"/>
                <a:gd name="connsiteY127" fmla="*/ 0 h 27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</a:cxnLst>
              <a:rect l="l" t="t" r="r" b="b"/>
              <a:pathLst>
                <a:path w="957777" h="270249">
                  <a:moveTo>
                    <a:pt x="579827" y="118150"/>
                  </a:moveTo>
                  <a:cubicBezTo>
                    <a:pt x="574200" y="118150"/>
                    <a:pt x="569693" y="120228"/>
                    <a:pt x="566305" y="124384"/>
                  </a:cubicBezTo>
                  <a:cubicBezTo>
                    <a:pt x="562916" y="128540"/>
                    <a:pt x="561222" y="134070"/>
                    <a:pt x="561222" y="140975"/>
                  </a:cubicBezTo>
                  <a:cubicBezTo>
                    <a:pt x="561222" y="148647"/>
                    <a:pt x="562661" y="159100"/>
                    <a:pt x="565537" y="172334"/>
                  </a:cubicBezTo>
                  <a:cubicBezTo>
                    <a:pt x="568414" y="185568"/>
                    <a:pt x="571835" y="197300"/>
                    <a:pt x="575799" y="207529"/>
                  </a:cubicBezTo>
                  <a:cubicBezTo>
                    <a:pt x="579763" y="218014"/>
                    <a:pt x="586220" y="223257"/>
                    <a:pt x="595171" y="223257"/>
                  </a:cubicBezTo>
                  <a:cubicBezTo>
                    <a:pt x="606551" y="223257"/>
                    <a:pt x="612241" y="216033"/>
                    <a:pt x="612241" y="201584"/>
                  </a:cubicBezTo>
                  <a:cubicBezTo>
                    <a:pt x="612241" y="190843"/>
                    <a:pt x="610802" y="178631"/>
                    <a:pt x="607926" y="164950"/>
                  </a:cubicBezTo>
                  <a:cubicBezTo>
                    <a:pt x="605048" y="151268"/>
                    <a:pt x="601564" y="140143"/>
                    <a:pt x="597472" y="131577"/>
                  </a:cubicBezTo>
                  <a:cubicBezTo>
                    <a:pt x="593253" y="122881"/>
                    <a:pt x="587371" y="118405"/>
                    <a:pt x="579827" y="118150"/>
                  </a:cubicBezTo>
                  <a:close/>
                  <a:moveTo>
                    <a:pt x="342659" y="118150"/>
                  </a:moveTo>
                  <a:cubicBezTo>
                    <a:pt x="337032" y="118150"/>
                    <a:pt x="332525" y="120228"/>
                    <a:pt x="329137" y="124384"/>
                  </a:cubicBezTo>
                  <a:cubicBezTo>
                    <a:pt x="325748" y="128540"/>
                    <a:pt x="324054" y="134070"/>
                    <a:pt x="324054" y="140975"/>
                  </a:cubicBezTo>
                  <a:cubicBezTo>
                    <a:pt x="324054" y="148647"/>
                    <a:pt x="325493" y="159100"/>
                    <a:pt x="328369" y="172334"/>
                  </a:cubicBezTo>
                  <a:cubicBezTo>
                    <a:pt x="331246" y="185568"/>
                    <a:pt x="334667" y="197300"/>
                    <a:pt x="338631" y="207529"/>
                  </a:cubicBezTo>
                  <a:cubicBezTo>
                    <a:pt x="342595" y="218014"/>
                    <a:pt x="349052" y="223257"/>
                    <a:pt x="358003" y="223257"/>
                  </a:cubicBezTo>
                  <a:cubicBezTo>
                    <a:pt x="369383" y="223257"/>
                    <a:pt x="375073" y="216033"/>
                    <a:pt x="375073" y="201584"/>
                  </a:cubicBezTo>
                  <a:cubicBezTo>
                    <a:pt x="375073" y="190843"/>
                    <a:pt x="373634" y="178631"/>
                    <a:pt x="370758" y="164950"/>
                  </a:cubicBezTo>
                  <a:cubicBezTo>
                    <a:pt x="367880" y="151268"/>
                    <a:pt x="364396" y="140143"/>
                    <a:pt x="360305" y="131577"/>
                  </a:cubicBezTo>
                  <a:cubicBezTo>
                    <a:pt x="356085" y="122881"/>
                    <a:pt x="350203" y="118405"/>
                    <a:pt x="342659" y="118150"/>
                  </a:cubicBezTo>
                  <a:close/>
                  <a:moveTo>
                    <a:pt x="833681" y="115081"/>
                  </a:moveTo>
                  <a:cubicBezTo>
                    <a:pt x="825370" y="115081"/>
                    <a:pt x="818785" y="119492"/>
                    <a:pt x="813926" y="128315"/>
                  </a:cubicBezTo>
                  <a:cubicBezTo>
                    <a:pt x="807404" y="140080"/>
                    <a:pt x="804144" y="155552"/>
                    <a:pt x="804144" y="174731"/>
                  </a:cubicBezTo>
                  <a:cubicBezTo>
                    <a:pt x="804144" y="192121"/>
                    <a:pt x="807277" y="205228"/>
                    <a:pt x="813542" y="214051"/>
                  </a:cubicBezTo>
                  <a:cubicBezTo>
                    <a:pt x="818018" y="220444"/>
                    <a:pt x="824091" y="223641"/>
                    <a:pt x="831763" y="223641"/>
                  </a:cubicBezTo>
                  <a:cubicBezTo>
                    <a:pt x="840075" y="223641"/>
                    <a:pt x="846117" y="218814"/>
                    <a:pt x="849888" y="209160"/>
                  </a:cubicBezTo>
                  <a:cubicBezTo>
                    <a:pt x="853661" y="199505"/>
                    <a:pt x="855547" y="183938"/>
                    <a:pt x="855547" y="162457"/>
                  </a:cubicBezTo>
                  <a:cubicBezTo>
                    <a:pt x="855547" y="142765"/>
                    <a:pt x="853309" y="129658"/>
                    <a:pt x="848833" y="123137"/>
                  </a:cubicBezTo>
                  <a:cubicBezTo>
                    <a:pt x="845381" y="118023"/>
                    <a:pt x="840330" y="115337"/>
                    <a:pt x="833681" y="115081"/>
                  </a:cubicBezTo>
                  <a:close/>
                  <a:moveTo>
                    <a:pt x="595171" y="73844"/>
                  </a:moveTo>
                  <a:cubicBezTo>
                    <a:pt x="618570" y="73844"/>
                    <a:pt x="639093" y="79918"/>
                    <a:pt x="656739" y="92065"/>
                  </a:cubicBezTo>
                  <a:cubicBezTo>
                    <a:pt x="669398" y="100760"/>
                    <a:pt x="679563" y="112076"/>
                    <a:pt x="687235" y="126014"/>
                  </a:cubicBezTo>
                  <a:cubicBezTo>
                    <a:pt x="695163" y="140591"/>
                    <a:pt x="699127" y="155807"/>
                    <a:pt x="699127" y="171662"/>
                  </a:cubicBezTo>
                  <a:cubicBezTo>
                    <a:pt x="699127" y="199410"/>
                    <a:pt x="686404" y="223001"/>
                    <a:pt x="660958" y="242438"/>
                  </a:cubicBezTo>
                  <a:cubicBezTo>
                    <a:pt x="636664" y="260978"/>
                    <a:pt x="608852" y="270249"/>
                    <a:pt x="577525" y="270249"/>
                  </a:cubicBezTo>
                  <a:cubicBezTo>
                    <a:pt x="546965" y="270249"/>
                    <a:pt x="522222" y="261554"/>
                    <a:pt x="503298" y="244164"/>
                  </a:cubicBezTo>
                  <a:cubicBezTo>
                    <a:pt x="484885" y="227285"/>
                    <a:pt x="475678" y="205292"/>
                    <a:pt x="475678" y="178184"/>
                  </a:cubicBezTo>
                  <a:cubicBezTo>
                    <a:pt x="475678" y="148007"/>
                    <a:pt x="486930" y="123329"/>
                    <a:pt x="509436" y="104149"/>
                  </a:cubicBezTo>
                  <a:cubicBezTo>
                    <a:pt x="532963" y="83945"/>
                    <a:pt x="561542" y="73844"/>
                    <a:pt x="595171" y="73844"/>
                  </a:cubicBezTo>
                  <a:close/>
                  <a:moveTo>
                    <a:pt x="358003" y="73844"/>
                  </a:moveTo>
                  <a:cubicBezTo>
                    <a:pt x="381402" y="73844"/>
                    <a:pt x="401925" y="79918"/>
                    <a:pt x="419571" y="92065"/>
                  </a:cubicBezTo>
                  <a:cubicBezTo>
                    <a:pt x="432230" y="100760"/>
                    <a:pt x="442395" y="112076"/>
                    <a:pt x="450067" y="126014"/>
                  </a:cubicBezTo>
                  <a:cubicBezTo>
                    <a:pt x="457995" y="140591"/>
                    <a:pt x="461959" y="155807"/>
                    <a:pt x="461959" y="171662"/>
                  </a:cubicBezTo>
                  <a:cubicBezTo>
                    <a:pt x="461959" y="199410"/>
                    <a:pt x="449236" y="223001"/>
                    <a:pt x="423791" y="242438"/>
                  </a:cubicBezTo>
                  <a:cubicBezTo>
                    <a:pt x="399496" y="260978"/>
                    <a:pt x="371684" y="270249"/>
                    <a:pt x="340357" y="270249"/>
                  </a:cubicBezTo>
                  <a:cubicBezTo>
                    <a:pt x="309797" y="270249"/>
                    <a:pt x="285054" y="261554"/>
                    <a:pt x="266130" y="244164"/>
                  </a:cubicBezTo>
                  <a:cubicBezTo>
                    <a:pt x="247717" y="227285"/>
                    <a:pt x="238510" y="205292"/>
                    <a:pt x="238510" y="178184"/>
                  </a:cubicBezTo>
                  <a:cubicBezTo>
                    <a:pt x="238510" y="148007"/>
                    <a:pt x="249762" y="123329"/>
                    <a:pt x="272268" y="104149"/>
                  </a:cubicBezTo>
                  <a:cubicBezTo>
                    <a:pt x="295795" y="83945"/>
                    <a:pt x="324374" y="73844"/>
                    <a:pt x="358003" y="73844"/>
                  </a:cubicBezTo>
                  <a:close/>
                  <a:moveTo>
                    <a:pt x="921334" y="2877"/>
                  </a:moveTo>
                  <a:cubicBezTo>
                    <a:pt x="932331" y="2877"/>
                    <a:pt x="937829" y="8120"/>
                    <a:pt x="937829" y="18605"/>
                  </a:cubicBezTo>
                  <a:lnTo>
                    <a:pt x="937829" y="193719"/>
                  </a:lnTo>
                  <a:cubicBezTo>
                    <a:pt x="937829" y="203693"/>
                    <a:pt x="938245" y="210087"/>
                    <a:pt x="939076" y="212900"/>
                  </a:cubicBezTo>
                  <a:cubicBezTo>
                    <a:pt x="939907" y="215713"/>
                    <a:pt x="942241" y="218463"/>
                    <a:pt x="946077" y="221148"/>
                  </a:cubicBezTo>
                  <a:cubicBezTo>
                    <a:pt x="950680" y="224344"/>
                    <a:pt x="953781" y="227157"/>
                    <a:pt x="955379" y="229586"/>
                  </a:cubicBezTo>
                  <a:cubicBezTo>
                    <a:pt x="956978" y="232016"/>
                    <a:pt x="957777" y="234957"/>
                    <a:pt x="957777" y="238409"/>
                  </a:cubicBezTo>
                  <a:cubicBezTo>
                    <a:pt x="957777" y="248639"/>
                    <a:pt x="947484" y="256439"/>
                    <a:pt x="926897" y="261810"/>
                  </a:cubicBezTo>
                  <a:cubicBezTo>
                    <a:pt x="908356" y="266540"/>
                    <a:pt x="889815" y="268906"/>
                    <a:pt x="871275" y="268906"/>
                  </a:cubicBezTo>
                  <a:cubicBezTo>
                    <a:pt x="867183" y="268906"/>
                    <a:pt x="864529" y="268299"/>
                    <a:pt x="863315" y="267084"/>
                  </a:cubicBezTo>
                  <a:cubicBezTo>
                    <a:pt x="862100" y="265869"/>
                    <a:pt x="861301" y="262960"/>
                    <a:pt x="860917" y="258357"/>
                  </a:cubicBezTo>
                  <a:cubicBezTo>
                    <a:pt x="860278" y="251836"/>
                    <a:pt x="857976" y="248575"/>
                    <a:pt x="854012" y="248575"/>
                  </a:cubicBezTo>
                  <a:cubicBezTo>
                    <a:pt x="851838" y="248575"/>
                    <a:pt x="848450" y="250493"/>
                    <a:pt x="843847" y="254329"/>
                  </a:cubicBezTo>
                  <a:cubicBezTo>
                    <a:pt x="830804" y="264942"/>
                    <a:pt x="816291" y="270249"/>
                    <a:pt x="800308" y="270249"/>
                  </a:cubicBezTo>
                  <a:cubicBezTo>
                    <a:pt x="780488" y="270249"/>
                    <a:pt x="762650" y="262897"/>
                    <a:pt x="746795" y="248192"/>
                  </a:cubicBezTo>
                  <a:cubicBezTo>
                    <a:pt x="737461" y="239369"/>
                    <a:pt x="729917" y="229203"/>
                    <a:pt x="724163" y="217695"/>
                  </a:cubicBezTo>
                  <a:cubicBezTo>
                    <a:pt x="716491" y="202735"/>
                    <a:pt x="712655" y="187583"/>
                    <a:pt x="712655" y="172238"/>
                  </a:cubicBezTo>
                  <a:cubicBezTo>
                    <a:pt x="712655" y="154209"/>
                    <a:pt x="717641" y="136819"/>
                    <a:pt x="727615" y="120068"/>
                  </a:cubicBezTo>
                  <a:cubicBezTo>
                    <a:pt x="736821" y="104596"/>
                    <a:pt x="749353" y="92704"/>
                    <a:pt x="765208" y="84393"/>
                  </a:cubicBezTo>
                  <a:cubicBezTo>
                    <a:pt x="778506" y="77488"/>
                    <a:pt x="791613" y="74036"/>
                    <a:pt x="804528" y="74036"/>
                  </a:cubicBezTo>
                  <a:cubicBezTo>
                    <a:pt x="819360" y="74036"/>
                    <a:pt x="832659" y="77360"/>
                    <a:pt x="844422" y="84009"/>
                  </a:cubicBezTo>
                  <a:cubicBezTo>
                    <a:pt x="846340" y="85032"/>
                    <a:pt x="847875" y="85544"/>
                    <a:pt x="849025" y="85544"/>
                  </a:cubicBezTo>
                  <a:cubicBezTo>
                    <a:pt x="853117" y="85544"/>
                    <a:pt x="855163" y="80045"/>
                    <a:pt x="855163" y="69049"/>
                  </a:cubicBezTo>
                  <a:cubicBezTo>
                    <a:pt x="855163" y="64317"/>
                    <a:pt x="854044" y="60705"/>
                    <a:pt x="851806" y="58212"/>
                  </a:cubicBezTo>
                  <a:cubicBezTo>
                    <a:pt x="849568" y="55719"/>
                    <a:pt x="845573" y="53577"/>
                    <a:pt x="839819" y="51787"/>
                  </a:cubicBezTo>
                  <a:cubicBezTo>
                    <a:pt x="831763" y="49229"/>
                    <a:pt x="827735" y="44754"/>
                    <a:pt x="827735" y="38361"/>
                  </a:cubicBezTo>
                  <a:cubicBezTo>
                    <a:pt x="827735" y="29026"/>
                    <a:pt x="837006" y="21738"/>
                    <a:pt x="855547" y="16496"/>
                  </a:cubicBezTo>
                  <a:cubicBezTo>
                    <a:pt x="888281" y="7417"/>
                    <a:pt x="910210" y="2877"/>
                    <a:pt x="921334" y="2877"/>
                  </a:cubicBezTo>
                  <a:close/>
                  <a:moveTo>
                    <a:pt x="227477" y="0"/>
                  </a:moveTo>
                  <a:cubicBezTo>
                    <a:pt x="231952" y="0"/>
                    <a:pt x="236235" y="2558"/>
                    <a:pt x="240327" y="7673"/>
                  </a:cubicBezTo>
                  <a:cubicBezTo>
                    <a:pt x="251579" y="21994"/>
                    <a:pt x="257206" y="37849"/>
                    <a:pt x="257206" y="55239"/>
                  </a:cubicBezTo>
                  <a:cubicBezTo>
                    <a:pt x="257206" y="63167"/>
                    <a:pt x="255352" y="69497"/>
                    <a:pt x="251643" y="74227"/>
                  </a:cubicBezTo>
                  <a:cubicBezTo>
                    <a:pt x="247935" y="78958"/>
                    <a:pt x="243076" y="81324"/>
                    <a:pt x="237067" y="81324"/>
                  </a:cubicBezTo>
                  <a:cubicBezTo>
                    <a:pt x="232591" y="81324"/>
                    <a:pt x="229202" y="80429"/>
                    <a:pt x="226901" y="78639"/>
                  </a:cubicBezTo>
                  <a:cubicBezTo>
                    <a:pt x="224599" y="76849"/>
                    <a:pt x="218717" y="70584"/>
                    <a:pt x="209256" y="59843"/>
                  </a:cubicBezTo>
                  <a:cubicBezTo>
                    <a:pt x="203501" y="53194"/>
                    <a:pt x="196565" y="48846"/>
                    <a:pt x="188445" y="46800"/>
                  </a:cubicBezTo>
                  <a:cubicBezTo>
                    <a:pt x="180325" y="44754"/>
                    <a:pt x="165205" y="43411"/>
                    <a:pt x="143084" y="42772"/>
                  </a:cubicBezTo>
                  <a:cubicBezTo>
                    <a:pt x="134261" y="42772"/>
                    <a:pt x="128826" y="45009"/>
                    <a:pt x="126781" y="49485"/>
                  </a:cubicBezTo>
                  <a:cubicBezTo>
                    <a:pt x="125246" y="52810"/>
                    <a:pt x="123808" y="59331"/>
                    <a:pt x="122465" y="69049"/>
                  </a:cubicBezTo>
                  <a:cubicBezTo>
                    <a:pt x="121123" y="78767"/>
                    <a:pt x="120451" y="87590"/>
                    <a:pt x="120451" y="95517"/>
                  </a:cubicBezTo>
                  <a:cubicBezTo>
                    <a:pt x="120451" y="100249"/>
                    <a:pt x="121986" y="103509"/>
                    <a:pt x="125055" y="105300"/>
                  </a:cubicBezTo>
                  <a:cubicBezTo>
                    <a:pt x="128124" y="107089"/>
                    <a:pt x="133878" y="107985"/>
                    <a:pt x="142317" y="107985"/>
                  </a:cubicBezTo>
                  <a:cubicBezTo>
                    <a:pt x="147943" y="107985"/>
                    <a:pt x="152099" y="106962"/>
                    <a:pt x="154784" y="104916"/>
                  </a:cubicBezTo>
                  <a:cubicBezTo>
                    <a:pt x="157469" y="102870"/>
                    <a:pt x="159323" y="99417"/>
                    <a:pt x="160346" y="94559"/>
                  </a:cubicBezTo>
                  <a:cubicBezTo>
                    <a:pt x="163287" y="80621"/>
                    <a:pt x="169296" y="73652"/>
                    <a:pt x="178375" y="73652"/>
                  </a:cubicBezTo>
                  <a:cubicBezTo>
                    <a:pt x="193975" y="73652"/>
                    <a:pt x="201776" y="92321"/>
                    <a:pt x="201776" y="129658"/>
                  </a:cubicBezTo>
                  <a:cubicBezTo>
                    <a:pt x="201776" y="153314"/>
                    <a:pt x="198387" y="170704"/>
                    <a:pt x="191610" y="181828"/>
                  </a:cubicBezTo>
                  <a:cubicBezTo>
                    <a:pt x="187518" y="188605"/>
                    <a:pt x="181892" y="191994"/>
                    <a:pt x="174732" y="191994"/>
                  </a:cubicBezTo>
                  <a:cubicBezTo>
                    <a:pt x="167187" y="191994"/>
                    <a:pt x="162840" y="186943"/>
                    <a:pt x="161689" y="176841"/>
                  </a:cubicBezTo>
                  <a:cubicBezTo>
                    <a:pt x="161049" y="170320"/>
                    <a:pt x="160250" y="165717"/>
                    <a:pt x="159292" y="163032"/>
                  </a:cubicBezTo>
                  <a:cubicBezTo>
                    <a:pt x="158332" y="160346"/>
                    <a:pt x="156510" y="157789"/>
                    <a:pt x="153825" y="155359"/>
                  </a:cubicBezTo>
                  <a:cubicBezTo>
                    <a:pt x="149606" y="151396"/>
                    <a:pt x="143468" y="149414"/>
                    <a:pt x="135412" y="149414"/>
                  </a:cubicBezTo>
                  <a:cubicBezTo>
                    <a:pt x="129658" y="149414"/>
                    <a:pt x="125757" y="150436"/>
                    <a:pt x="123712" y="152483"/>
                  </a:cubicBezTo>
                  <a:cubicBezTo>
                    <a:pt x="121666" y="154528"/>
                    <a:pt x="120771" y="158428"/>
                    <a:pt x="121027" y="164182"/>
                  </a:cubicBezTo>
                  <a:cubicBezTo>
                    <a:pt x="121027" y="165206"/>
                    <a:pt x="120963" y="171151"/>
                    <a:pt x="120835" y="182020"/>
                  </a:cubicBezTo>
                  <a:cubicBezTo>
                    <a:pt x="120835" y="204141"/>
                    <a:pt x="123137" y="217631"/>
                    <a:pt x="127740" y="222490"/>
                  </a:cubicBezTo>
                  <a:cubicBezTo>
                    <a:pt x="129274" y="224408"/>
                    <a:pt x="130841" y="225655"/>
                    <a:pt x="132439" y="226230"/>
                  </a:cubicBezTo>
                  <a:cubicBezTo>
                    <a:pt x="134037" y="226805"/>
                    <a:pt x="138225" y="227605"/>
                    <a:pt x="145002" y="228628"/>
                  </a:cubicBezTo>
                  <a:cubicBezTo>
                    <a:pt x="148326" y="229139"/>
                    <a:pt x="151140" y="230866"/>
                    <a:pt x="153441" y="233806"/>
                  </a:cubicBezTo>
                  <a:cubicBezTo>
                    <a:pt x="155743" y="236747"/>
                    <a:pt x="156893" y="240136"/>
                    <a:pt x="156893" y="243972"/>
                  </a:cubicBezTo>
                  <a:cubicBezTo>
                    <a:pt x="156893" y="253818"/>
                    <a:pt x="151140" y="260147"/>
                    <a:pt x="139632" y="262960"/>
                  </a:cubicBezTo>
                  <a:cubicBezTo>
                    <a:pt x="123008" y="266924"/>
                    <a:pt x="99673" y="268906"/>
                    <a:pt x="69624" y="268906"/>
                  </a:cubicBezTo>
                  <a:cubicBezTo>
                    <a:pt x="43283" y="268906"/>
                    <a:pt x="25126" y="267371"/>
                    <a:pt x="15152" y="264303"/>
                  </a:cubicBezTo>
                  <a:cubicBezTo>
                    <a:pt x="10676" y="262897"/>
                    <a:pt x="7033" y="260339"/>
                    <a:pt x="4220" y="256630"/>
                  </a:cubicBezTo>
                  <a:cubicBezTo>
                    <a:pt x="1407" y="252923"/>
                    <a:pt x="0" y="248831"/>
                    <a:pt x="0" y="244356"/>
                  </a:cubicBezTo>
                  <a:cubicBezTo>
                    <a:pt x="0" y="238729"/>
                    <a:pt x="2046" y="234190"/>
                    <a:pt x="6138" y="230737"/>
                  </a:cubicBezTo>
                  <a:cubicBezTo>
                    <a:pt x="7161" y="229970"/>
                    <a:pt x="10676" y="228372"/>
                    <a:pt x="16687" y="225943"/>
                  </a:cubicBezTo>
                  <a:cubicBezTo>
                    <a:pt x="23848" y="223130"/>
                    <a:pt x="28131" y="216608"/>
                    <a:pt x="29538" y="206379"/>
                  </a:cubicBezTo>
                  <a:cubicBezTo>
                    <a:pt x="31839" y="190651"/>
                    <a:pt x="32990" y="154784"/>
                    <a:pt x="32990" y="98778"/>
                  </a:cubicBezTo>
                  <a:cubicBezTo>
                    <a:pt x="32990" y="74611"/>
                    <a:pt x="32158" y="58947"/>
                    <a:pt x="30496" y="51787"/>
                  </a:cubicBezTo>
                  <a:cubicBezTo>
                    <a:pt x="28834" y="44626"/>
                    <a:pt x="24806" y="39639"/>
                    <a:pt x="18413" y="36826"/>
                  </a:cubicBezTo>
                  <a:cubicBezTo>
                    <a:pt x="12019" y="34013"/>
                    <a:pt x="7832" y="31552"/>
                    <a:pt x="5850" y="29442"/>
                  </a:cubicBezTo>
                  <a:cubicBezTo>
                    <a:pt x="3868" y="27332"/>
                    <a:pt x="2877" y="24295"/>
                    <a:pt x="2877" y="20331"/>
                  </a:cubicBezTo>
                  <a:cubicBezTo>
                    <a:pt x="2877" y="14705"/>
                    <a:pt x="5626" y="10006"/>
                    <a:pt x="11125" y="6234"/>
                  </a:cubicBezTo>
                  <a:cubicBezTo>
                    <a:pt x="16623" y="2462"/>
                    <a:pt x="23400" y="576"/>
                    <a:pt x="31456" y="576"/>
                  </a:cubicBezTo>
                  <a:cubicBezTo>
                    <a:pt x="36570" y="576"/>
                    <a:pt x="44050" y="959"/>
                    <a:pt x="53897" y="1726"/>
                  </a:cubicBezTo>
                  <a:cubicBezTo>
                    <a:pt x="74738" y="3389"/>
                    <a:pt x="99673" y="4220"/>
                    <a:pt x="128699" y="4220"/>
                  </a:cubicBezTo>
                  <a:cubicBezTo>
                    <a:pt x="175115" y="4220"/>
                    <a:pt x="206379" y="2941"/>
                    <a:pt x="222490" y="384"/>
                  </a:cubicBezTo>
                  <a:cubicBezTo>
                    <a:pt x="224664" y="128"/>
                    <a:pt x="226326" y="0"/>
                    <a:pt x="22747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A89E8E2-70D3-4C10-9DEC-16CBE895084B}"/>
                </a:ext>
              </a:extLst>
            </p:cNvPr>
            <p:cNvSpPr/>
            <p:nvPr/>
          </p:nvSpPr>
          <p:spPr>
            <a:xfrm>
              <a:off x="5743067" y="3078454"/>
              <a:ext cx="2408712" cy="528328"/>
            </a:xfrm>
            <a:custGeom>
              <a:avLst/>
              <a:gdLst>
                <a:gd name="connsiteX0" fmla="*/ 567399 w 1563504"/>
                <a:gd name="connsiteY0" fmla="*/ 280030 h 342941"/>
                <a:gd name="connsiteX1" fmla="*/ 562604 w 1563504"/>
                <a:gd name="connsiteY1" fmla="*/ 285593 h 342941"/>
                <a:gd name="connsiteX2" fmla="*/ 574879 w 1563504"/>
                <a:gd name="connsiteY2" fmla="*/ 303910 h 342941"/>
                <a:gd name="connsiteX3" fmla="*/ 606718 w 1563504"/>
                <a:gd name="connsiteY3" fmla="*/ 310910 h 342941"/>
                <a:gd name="connsiteX4" fmla="*/ 636160 w 1563504"/>
                <a:gd name="connsiteY4" fmla="*/ 305924 h 342941"/>
                <a:gd name="connsiteX5" fmla="*/ 646805 w 1563504"/>
                <a:gd name="connsiteY5" fmla="*/ 291922 h 342941"/>
                <a:gd name="connsiteX6" fmla="*/ 642777 w 1563504"/>
                <a:gd name="connsiteY6" fmla="*/ 283771 h 342941"/>
                <a:gd name="connsiteX7" fmla="*/ 632803 w 1563504"/>
                <a:gd name="connsiteY7" fmla="*/ 280414 h 342941"/>
                <a:gd name="connsiteX8" fmla="*/ 623980 w 1563504"/>
                <a:gd name="connsiteY8" fmla="*/ 281181 h 342941"/>
                <a:gd name="connsiteX9" fmla="*/ 600005 w 1563504"/>
                <a:gd name="connsiteY9" fmla="*/ 282908 h 342941"/>
                <a:gd name="connsiteX10" fmla="*/ 581209 w 1563504"/>
                <a:gd name="connsiteY10" fmla="*/ 281948 h 342941"/>
                <a:gd name="connsiteX11" fmla="*/ 570276 w 1563504"/>
                <a:gd name="connsiteY11" fmla="*/ 280414 h 342941"/>
                <a:gd name="connsiteX12" fmla="*/ 567399 w 1563504"/>
                <a:gd name="connsiteY12" fmla="*/ 280030 h 342941"/>
                <a:gd name="connsiteX13" fmla="*/ 835899 w 1563504"/>
                <a:gd name="connsiteY13" fmla="*/ 187007 h 342941"/>
                <a:gd name="connsiteX14" fmla="*/ 821227 w 1563504"/>
                <a:gd name="connsiteY14" fmla="*/ 193912 h 342941"/>
                <a:gd name="connsiteX15" fmla="*/ 814993 w 1563504"/>
                <a:gd name="connsiteY15" fmla="*/ 210407 h 342941"/>
                <a:gd name="connsiteX16" fmla="*/ 819404 w 1563504"/>
                <a:gd name="connsiteY16" fmla="*/ 225272 h 342941"/>
                <a:gd name="connsiteX17" fmla="*/ 831104 w 1563504"/>
                <a:gd name="connsiteY17" fmla="*/ 230929 h 342941"/>
                <a:gd name="connsiteX18" fmla="*/ 846448 w 1563504"/>
                <a:gd name="connsiteY18" fmla="*/ 205036 h 342941"/>
                <a:gd name="connsiteX19" fmla="*/ 844242 w 1563504"/>
                <a:gd name="connsiteY19" fmla="*/ 190843 h 342941"/>
                <a:gd name="connsiteX20" fmla="*/ 835899 w 1563504"/>
                <a:gd name="connsiteY20" fmla="*/ 187007 h 342941"/>
                <a:gd name="connsiteX21" fmla="*/ 609212 w 1563504"/>
                <a:gd name="connsiteY21" fmla="*/ 105492 h 342941"/>
                <a:gd name="connsiteX22" fmla="*/ 593772 w 1563504"/>
                <a:gd name="connsiteY22" fmla="*/ 112779 h 342941"/>
                <a:gd name="connsiteX23" fmla="*/ 587922 w 1563504"/>
                <a:gd name="connsiteY23" fmla="*/ 132152 h 342941"/>
                <a:gd name="connsiteX24" fmla="*/ 594251 w 1563504"/>
                <a:gd name="connsiteY24" fmla="*/ 165334 h 342941"/>
                <a:gd name="connsiteX25" fmla="*/ 610938 w 1563504"/>
                <a:gd name="connsiteY25" fmla="*/ 177801 h 342941"/>
                <a:gd name="connsiteX26" fmla="*/ 627049 w 1563504"/>
                <a:gd name="connsiteY26" fmla="*/ 170033 h 342941"/>
                <a:gd name="connsiteX27" fmla="*/ 632995 w 1563504"/>
                <a:gd name="connsiteY27" fmla="*/ 149222 h 342941"/>
                <a:gd name="connsiteX28" fmla="*/ 626761 w 1563504"/>
                <a:gd name="connsiteY28" fmla="*/ 117287 h 342941"/>
                <a:gd name="connsiteX29" fmla="*/ 609212 w 1563504"/>
                <a:gd name="connsiteY29" fmla="*/ 105492 h 342941"/>
                <a:gd name="connsiteX30" fmla="*/ 1324483 w 1563504"/>
                <a:gd name="connsiteY30" fmla="*/ 77488 h 342941"/>
                <a:gd name="connsiteX31" fmla="*/ 1335032 w 1563504"/>
                <a:gd name="connsiteY31" fmla="*/ 89380 h 342941"/>
                <a:gd name="connsiteX32" fmla="*/ 1335032 w 1563504"/>
                <a:gd name="connsiteY32" fmla="*/ 200816 h 342941"/>
                <a:gd name="connsiteX33" fmla="*/ 1337429 w 1563504"/>
                <a:gd name="connsiteY33" fmla="*/ 220189 h 342941"/>
                <a:gd name="connsiteX34" fmla="*/ 1347115 w 1563504"/>
                <a:gd name="connsiteY34" fmla="*/ 231505 h 342941"/>
                <a:gd name="connsiteX35" fmla="*/ 1355075 w 1563504"/>
                <a:gd name="connsiteY35" fmla="*/ 238697 h 342941"/>
                <a:gd name="connsiteX36" fmla="*/ 1357089 w 1563504"/>
                <a:gd name="connsiteY36" fmla="*/ 246274 h 342941"/>
                <a:gd name="connsiteX37" fmla="*/ 1294370 w 1563504"/>
                <a:gd name="connsiteY37" fmla="*/ 271016 h 342941"/>
                <a:gd name="connsiteX38" fmla="*/ 1240857 w 1563504"/>
                <a:gd name="connsiteY38" fmla="*/ 265645 h 342941"/>
                <a:gd name="connsiteX39" fmla="*/ 1230021 w 1563504"/>
                <a:gd name="connsiteY39" fmla="*/ 258933 h 342941"/>
                <a:gd name="connsiteX40" fmla="*/ 1225897 w 1563504"/>
                <a:gd name="connsiteY40" fmla="*/ 248000 h 342941"/>
                <a:gd name="connsiteX41" fmla="*/ 1228007 w 1563504"/>
                <a:gd name="connsiteY41" fmla="*/ 239944 h 342941"/>
                <a:gd name="connsiteX42" fmla="*/ 1238747 w 1563504"/>
                <a:gd name="connsiteY42" fmla="*/ 230738 h 342941"/>
                <a:gd name="connsiteX43" fmla="*/ 1247187 w 1563504"/>
                <a:gd name="connsiteY43" fmla="*/ 216353 h 342941"/>
                <a:gd name="connsiteX44" fmla="*/ 1249681 w 1563504"/>
                <a:gd name="connsiteY44" fmla="*/ 186624 h 342941"/>
                <a:gd name="connsiteX45" fmla="*/ 1248817 w 1563504"/>
                <a:gd name="connsiteY45" fmla="*/ 162936 h 342941"/>
                <a:gd name="connsiteX46" fmla="*/ 1247570 w 1563504"/>
                <a:gd name="connsiteY46" fmla="*/ 142701 h 342941"/>
                <a:gd name="connsiteX47" fmla="*/ 1236829 w 1563504"/>
                <a:gd name="connsiteY47" fmla="*/ 130618 h 342941"/>
                <a:gd name="connsiteX48" fmla="*/ 1224938 w 1563504"/>
                <a:gd name="connsiteY48" fmla="*/ 115273 h 342941"/>
                <a:gd name="connsiteX49" fmla="*/ 1240474 w 1563504"/>
                <a:gd name="connsiteY49" fmla="*/ 97244 h 342941"/>
                <a:gd name="connsiteX50" fmla="*/ 1286506 w 1563504"/>
                <a:gd name="connsiteY50" fmla="*/ 83242 h 342941"/>
                <a:gd name="connsiteX51" fmla="*/ 1324483 w 1563504"/>
                <a:gd name="connsiteY51" fmla="*/ 77488 h 342941"/>
                <a:gd name="connsiteX52" fmla="*/ 1129978 w 1563504"/>
                <a:gd name="connsiteY52" fmla="*/ 77297 h 342941"/>
                <a:gd name="connsiteX53" fmla="*/ 1171407 w 1563504"/>
                <a:gd name="connsiteY53" fmla="*/ 89955 h 342941"/>
                <a:gd name="connsiteX54" fmla="*/ 1188286 w 1563504"/>
                <a:gd name="connsiteY54" fmla="*/ 111149 h 342941"/>
                <a:gd name="connsiteX55" fmla="*/ 1194232 w 1563504"/>
                <a:gd name="connsiteY55" fmla="*/ 146921 h 342941"/>
                <a:gd name="connsiteX56" fmla="*/ 1196917 w 1563504"/>
                <a:gd name="connsiteY56" fmla="*/ 214435 h 342941"/>
                <a:gd name="connsiteX57" fmla="*/ 1199314 w 1563504"/>
                <a:gd name="connsiteY57" fmla="*/ 225751 h 342941"/>
                <a:gd name="connsiteX58" fmla="*/ 1211110 w 1563504"/>
                <a:gd name="connsiteY58" fmla="*/ 239752 h 342941"/>
                <a:gd name="connsiteX59" fmla="*/ 1213987 w 1563504"/>
                <a:gd name="connsiteY59" fmla="*/ 248384 h 342941"/>
                <a:gd name="connsiteX60" fmla="*/ 1198835 w 1563504"/>
                <a:gd name="connsiteY60" fmla="*/ 266029 h 342941"/>
                <a:gd name="connsiteX61" fmla="*/ 1144747 w 1563504"/>
                <a:gd name="connsiteY61" fmla="*/ 271016 h 342941"/>
                <a:gd name="connsiteX62" fmla="*/ 1107345 w 1563504"/>
                <a:gd name="connsiteY62" fmla="*/ 266413 h 342941"/>
                <a:gd name="connsiteX63" fmla="*/ 1096029 w 1563504"/>
                <a:gd name="connsiteY63" fmla="*/ 250877 h 342941"/>
                <a:gd name="connsiteX64" fmla="*/ 1097180 w 1563504"/>
                <a:gd name="connsiteY64" fmla="*/ 245218 h 342941"/>
                <a:gd name="connsiteX65" fmla="*/ 1104853 w 1563504"/>
                <a:gd name="connsiteY65" fmla="*/ 236300 h 342941"/>
                <a:gd name="connsiteX66" fmla="*/ 1112525 w 1563504"/>
                <a:gd name="connsiteY66" fmla="*/ 182595 h 342941"/>
                <a:gd name="connsiteX67" fmla="*/ 1106387 w 1563504"/>
                <a:gd name="connsiteY67" fmla="*/ 143468 h 342941"/>
                <a:gd name="connsiteX68" fmla="*/ 1087974 w 1563504"/>
                <a:gd name="connsiteY68" fmla="*/ 133303 h 342941"/>
                <a:gd name="connsiteX69" fmla="*/ 1070328 w 1563504"/>
                <a:gd name="connsiteY69" fmla="*/ 141550 h 342941"/>
                <a:gd name="connsiteX70" fmla="*/ 1065533 w 1563504"/>
                <a:gd name="connsiteY70" fmla="*/ 171471 h 342941"/>
                <a:gd name="connsiteX71" fmla="*/ 1065533 w 1563504"/>
                <a:gd name="connsiteY71" fmla="*/ 209448 h 342941"/>
                <a:gd name="connsiteX72" fmla="*/ 1066971 w 1563504"/>
                <a:gd name="connsiteY72" fmla="*/ 224984 h 342941"/>
                <a:gd name="connsiteX73" fmla="*/ 1076465 w 1563504"/>
                <a:gd name="connsiteY73" fmla="*/ 241287 h 342941"/>
                <a:gd name="connsiteX74" fmla="*/ 1078576 w 1563504"/>
                <a:gd name="connsiteY74" fmla="*/ 249151 h 342941"/>
                <a:gd name="connsiteX75" fmla="*/ 1062848 w 1563504"/>
                <a:gd name="connsiteY75" fmla="*/ 265838 h 342941"/>
                <a:gd name="connsiteX76" fmla="*/ 1013747 w 1563504"/>
                <a:gd name="connsiteY76" fmla="*/ 271208 h 342941"/>
                <a:gd name="connsiteX77" fmla="*/ 960426 w 1563504"/>
                <a:gd name="connsiteY77" fmla="*/ 249151 h 342941"/>
                <a:gd name="connsiteX78" fmla="*/ 962056 w 1563504"/>
                <a:gd name="connsiteY78" fmla="*/ 242150 h 342941"/>
                <a:gd name="connsiteX79" fmla="*/ 969824 w 1563504"/>
                <a:gd name="connsiteY79" fmla="*/ 235341 h 342941"/>
                <a:gd name="connsiteX80" fmla="*/ 976153 w 1563504"/>
                <a:gd name="connsiteY80" fmla="*/ 226997 h 342941"/>
                <a:gd name="connsiteX81" fmla="*/ 978647 w 1563504"/>
                <a:gd name="connsiteY81" fmla="*/ 203885 h 342941"/>
                <a:gd name="connsiteX82" fmla="*/ 979989 w 1563504"/>
                <a:gd name="connsiteY82" fmla="*/ 158045 h 342941"/>
                <a:gd name="connsiteX83" fmla="*/ 977975 w 1563504"/>
                <a:gd name="connsiteY83" fmla="*/ 140687 h 342941"/>
                <a:gd name="connsiteX84" fmla="*/ 966371 w 1563504"/>
                <a:gd name="connsiteY84" fmla="*/ 130618 h 342941"/>
                <a:gd name="connsiteX85" fmla="*/ 958124 w 1563504"/>
                <a:gd name="connsiteY85" fmla="*/ 117959 h 342941"/>
                <a:gd name="connsiteX86" fmla="*/ 964837 w 1563504"/>
                <a:gd name="connsiteY86" fmla="*/ 105395 h 342941"/>
                <a:gd name="connsiteX87" fmla="*/ 992457 w 1563504"/>
                <a:gd name="connsiteY87" fmla="*/ 93024 h 342941"/>
                <a:gd name="connsiteX88" fmla="*/ 1027939 w 1563504"/>
                <a:gd name="connsiteY88" fmla="*/ 81996 h 342941"/>
                <a:gd name="connsiteX89" fmla="*/ 1051339 w 1563504"/>
                <a:gd name="connsiteY89" fmla="*/ 77488 h 342941"/>
                <a:gd name="connsiteX90" fmla="*/ 1061025 w 1563504"/>
                <a:gd name="connsiteY90" fmla="*/ 81708 h 342941"/>
                <a:gd name="connsiteX91" fmla="*/ 1064957 w 1563504"/>
                <a:gd name="connsiteY91" fmla="*/ 91682 h 342941"/>
                <a:gd name="connsiteX92" fmla="*/ 1064766 w 1563504"/>
                <a:gd name="connsiteY92" fmla="*/ 96477 h 342941"/>
                <a:gd name="connsiteX93" fmla="*/ 1064574 w 1563504"/>
                <a:gd name="connsiteY93" fmla="*/ 99162 h 342941"/>
                <a:gd name="connsiteX94" fmla="*/ 1072246 w 1563504"/>
                <a:gd name="connsiteY94" fmla="*/ 108368 h 342941"/>
                <a:gd name="connsiteX95" fmla="*/ 1082027 w 1563504"/>
                <a:gd name="connsiteY95" fmla="*/ 101080 h 342941"/>
                <a:gd name="connsiteX96" fmla="*/ 1129978 w 1563504"/>
                <a:gd name="connsiteY96" fmla="*/ 77297 h 342941"/>
                <a:gd name="connsiteX97" fmla="*/ 391525 w 1563504"/>
                <a:gd name="connsiteY97" fmla="*/ 77297 h 342941"/>
                <a:gd name="connsiteX98" fmla="*/ 403896 w 1563504"/>
                <a:gd name="connsiteY98" fmla="*/ 80174 h 342941"/>
                <a:gd name="connsiteX99" fmla="*/ 407828 w 1563504"/>
                <a:gd name="connsiteY99" fmla="*/ 98587 h 342941"/>
                <a:gd name="connsiteX100" fmla="*/ 413773 w 1563504"/>
                <a:gd name="connsiteY100" fmla="*/ 107026 h 342941"/>
                <a:gd name="connsiteX101" fmla="*/ 421062 w 1563504"/>
                <a:gd name="connsiteY101" fmla="*/ 101463 h 342941"/>
                <a:gd name="connsiteX102" fmla="*/ 461148 w 1563504"/>
                <a:gd name="connsiteY102" fmla="*/ 77488 h 342941"/>
                <a:gd name="connsiteX103" fmla="*/ 489727 w 1563504"/>
                <a:gd name="connsiteY103" fmla="*/ 88804 h 342941"/>
                <a:gd name="connsiteX104" fmla="*/ 498550 w 1563504"/>
                <a:gd name="connsiteY104" fmla="*/ 103094 h 342941"/>
                <a:gd name="connsiteX105" fmla="*/ 502002 w 1563504"/>
                <a:gd name="connsiteY105" fmla="*/ 119877 h 342941"/>
                <a:gd name="connsiteX106" fmla="*/ 497783 w 1563504"/>
                <a:gd name="connsiteY106" fmla="*/ 138386 h 342941"/>
                <a:gd name="connsiteX107" fmla="*/ 486849 w 1563504"/>
                <a:gd name="connsiteY107" fmla="*/ 154017 h 342941"/>
                <a:gd name="connsiteX108" fmla="*/ 456737 w 1563504"/>
                <a:gd name="connsiteY108" fmla="*/ 165717 h 342941"/>
                <a:gd name="connsiteX109" fmla="*/ 440338 w 1563504"/>
                <a:gd name="connsiteY109" fmla="*/ 162265 h 342941"/>
                <a:gd name="connsiteX110" fmla="*/ 422980 w 1563504"/>
                <a:gd name="connsiteY110" fmla="*/ 148263 h 342941"/>
                <a:gd name="connsiteX111" fmla="*/ 415500 w 1563504"/>
                <a:gd name="connsiteY111" fmla="*/ 144235 h 342941"/>
                <a:gd name="connsiteX112" fmla="*/ 408498 w 1563504"/>
                <a:gd name="connsiteY112" fmla="*/ 150277 h 342941"/>
                <a:gd name="connsiteX113" fmla="*/ 406868 w 1563504"/>
                <a:gd name="connsiteY113" fmla="*/ 175690 h 342941"/>
                <a:gd name="connsiteX114" fmla="*/ 408979 w 1563504"/>
                <a:gd name="connsiteY114" fmla="*/ 215202 h 342941"/>
                <a:gd name="connsiteX115" fmla="*/ 412718 w 1563504"/>
                <a:gd name="connsiteY115" fmla="*/ 223161 h 342941"/>
                <a:gd name="connsiteX116" fmla="*/ 422980 w 1563504"/>
                <a:gd name="connsiteY116" fmla="*/ 227669 h 342941"/>
                <a:gd name="connsiteX117" fmla="*/ 440242 w 1563504"/>
                <a:gd name="connsiteY117" fmla="*/ 245699 h 342941"/>
                <a:gd name="connsiteX118" fmla="*/ 434679 w 1563504"/>
                <a:gd name="connsiteY118" fmla="*/ 259412 h 342941"/>
                <a:gd name="connsiteX119" fmla="*/ 419911 w 1563504"/>
                <a:gd name="connsiteY119" fmla="*/ 267180 h 342941"/>
                <a:gd name="connsiteX120" fmla="*/ 365823 w 1563504"/>
                <a:gd name="connsiteY120" fmla="*/ 271016 h 342941"/>
                <a:gd name="connsiteX121" fmla="*/ 314228 w 1563504"/>
                <a:gd name="connsiteY121" fmla="*/ 265070 h 342941"/>
                <a:gd name="connsiteX122" fmla="*/ 298501 w 1563504"/>
                <a:gd name="connsiteY122" fmla="*/ 246466 h 342941"/>
                <a:gd name="connsiteX123" fmla="*/ 310008 w 1563504"/>
                <a:gd name="connsiteY123" fmla="*/ 228628 h 342941"/>
                <a:gd name="connsiteX124" fmla="*/ 317681 w 1563504"/>
                <a:gd name="connsiteY124" fmla="*/ 222011 h 342941"/>
                <a:gd name="connsiteX125" fmla="*/ 320558 w 1563504"/>
                <a:gd name="connsiteY125" fmla="*/ 213859 h 342941"/>
                <a:gd name="connsiteX126" fmla="*/ 323627 w 1563504"/>
                <a:gd name="connsiteY126" fmla="*/ 149222 h 342941"/>
                <a:gd name="connsiteX127" fmla="*/ 321709 w 1563504"/>
                <a:gd name="connsiteY127" fmla="*/ 136851 h 342941"/>
                <a:gd name="connsiteX128" fmla="*/ 314037 w 1563504"/>
                <a:gd name="connsiteY128" fmla="*/ 130809 h 342941"/>
                <a:gd name="connsiteX129" fmla="*/ 300419 w 1563504"/>
                <a:gd name="connsiteY129" fmla="*/ 115273 h 342941"/>
                <a:gd name="connsiteX130" fmla="*/ 309817 w 1563504"/>
                <a:gd name="connsiteY130" fmla="*/ 99450 h 342941"/>
                <a:gd name="connsiteX131" fmla="*/ 341272 w 1563504"/>
                <a:gd name="connsiteY131" fmla="*/ 86311 h 342941"/>
                <a:gd name="connsiteX132" fmla="*/ 391525 w 1563504"/>
                <a:gd name="connsiteY132" fmla="*/ 77297 h 342941"/>
                <a:gd name="connsiteX133" fmla="*/ 1478536 w 1563504"/>
                <a:gd name="connsiteY133" fmla="*/ 76146 h 342941"/>
                <a:gd name="connsiteX134" fmla="*/ 1538762 w 1563504"/>
                <a:gd name="connsiteY134" fmla="*/ 93216 h 342941"/>
                <a:gd name="connsiteX135" fmla="*/ 1563504 w 1563504"/>
                <a:gd name="connsiteY135" fmla="*/ 133687 h 342941"/>
                <a:gd name="connsiteX136" fmla="*/ 1551996 w 1563504"/>
                <a:gd name="connsiteY136" fmla="*/ 160730 h 342941"/>
                <a:gd name="connsiteX137" fmla="*/ 1526103 w 1563504"/>
                <a:gd name="connsiteY137" fmla="*/ 170512 h 342941"/>
                <a:gd name="connsiteX138" fmla="*/ 1502127 w 1563504"/>
                <a:gd name="connsiteY138" fmla="*/ 159004 h 342941"/>
                <a:gd name="connsiteX139" fmla="*/ 1494839 w 1563504"/>
                <a:gd name="connsiteY139" fmla="*/ 140399 h 342941"/>
                <a:gd name="connsiteX140" fmla="*/ 1475083 w 1563504"/>
                <a:gd name="connsiteY140" fmla="*/ 124288 h 342941"/>
                <a:gd name="connsiteX141" fmla="*/ 1457342 w 1563504"/>
                <a:gd name="connsiteY141" fmla="*/ 133494 h 342941"/>
                <a:gd name="connsiteX142" fmla="*/ 1450149 w 1563504"/>
                <a:gd name="connsiteY142" fmla="*/ 156127 h 342941"/>
                <a:gd name="connsiteX143" fmla="*/ 1466644 w 1563504"/>
                <a:gd name="connsiteY143" fmla="*/ 196980 h 342941"/>
                <a:gd name="connsiteX144" fmla="*/ 1500401 w 1563504"/>
                <a:gd name="connsiteY144" fmla="*/ 211366 h 342941"/>
                <a:gd name="connsiteX145" fmla="*/ 1516512 w 1563504"/>
                <a:gd name="connsiteY145" fmla="*/ 209736 h 342941"/>
                <a:gd name="connsiteX146" fmla="*/ 1533583 w 1563504"/>
                <a:gd name="connsiteY146" fmla="*/ 203118 h 342941"/>
                <a:gd name="connsiteX147" fmla="*/ 1539528 w 1563504"/>
                <a:gd name="connsiteY147" fmla="*/ 201776 h 342941"/>
                <a:gd name="connsiteX148" fmla="*/ 1551036 w 1563504"/>
                <a:gd name="connsiteY148" fmla="*/ 207914 h 342941"/>
                <a:gd name="connsiteX149" fmla="*/ 1556023 w 1563504"/>
                <a:gd name="connsiteY149" fmla="*/ 222298 h 342941"/>
                <a:gd name="connsiteX150" fmla="*/ 1548927 w 1563504"/>
                <a:gd name="connsiteY150" fmla="*/ 240424 h 342941"/>
                <a:gd name="connsiteX151" fmla="*/ 1530322 w 1563504"/>
                <a:gd name="connsiteY151" fmla="*/ 257015 h 342941"/>
                <a:gd name="connsiteX152" fmla="*/ 1471439 w 1563504"/>
                <a:gd name="connsiteY152" fmla="*/ 272359 h 342941"/>
                <a:gd name="connsiteX153" fmla="*/ 1404117 w 1563504"/>
                <a:gd name="connsiteY153" fmla="*/ 249342 h 342941"/>
                <a:gd name="connsiteX154" fmla="*/ 1368442 w 1563504"/>
                <a:gd name="connsiteY154" fmla="*/ 175115 h 342941"/>
                <a:gd name="connsiteX155" fmla="*/ 1401623 w 1563504"/>
                <a:gd name="connsiteY155" fmla="*/ 103381 h 342941"/>
                <a:gd name="connsiteX156" fmla="*/ 1478536 w 1563504"/>
                <a:gd name="connsiteY156" fmla="*/ 76146 h 342941"/>
                <a:gd name="connsiteX157" fmla="*/ 848750 w 1563504"/>
                <a:gd name="connsiteY157" fmla="*/ 75954 h 342941"/>
                <a:gd name="connsiteX158" fmla="*/ 905332 w 1563504"/>
                <a:gd name="connsiteY158" fmla="*/ 92833 h 342941"/>
                <a:gd name="connsiteX159" fmla="*/ 922498 w 1563504"/>
                <a:gd name="connsiteY159" fmla="*/ 113451 h 342941"/>
                <a:gd name="connsiteX160" fmla="*/ 927389 w 1563504"/>
                <a:gd name="connsiteY160" fmla="*/ 145386 h 342941"/>
                <a:gd name="connsiteX161" fmla="*/ 927005 w 1563504"/>
                <a:gd name="connsiteY161" fmla="*/ 173965 h 342941"/>
                <a:gd name="connsiteX162" fmla="*/ 931225 w 1563504"/>
                <a:gd name="connsiteY162" fmla="*/ 212517 h 342941"/>
                <a:gd name="connsiteX163" fmla="*/ 935253 w 1563504"/>
                <a:gd name="connsiteY163" fmla="*/ 217887 h 342941"/>
                <a:gd name="connsiteX164" fmla="*/ 943308 w 1563504"/>
                <a:gd name="connsiteY164" fmla="*/ 219997 h 342941"/>
                <a:gd name="connsiteX165" fmla="*/ 949446 w 1563504"/>
                <a:gd name="connsiteY165" fmla="*/ 228053 h 342941"/>
                <a:gd name="connsiteX166" fmla="*/ 942062 w 1563504"/>
                <a:gd name="connsiteY166" fmla="*/ 247233 h 342941"/>
                <a:gd name="connsiteX167" fmla="*/ 922977 w 1563504"/>
                <a:gd name="connsiteY167" fmla="*/ 263920 h 342941"/>
                <a:gd name="connsiteX168" fmla="*/ 892864 w 1563504"/>
                <a:gd name="connsiteY168" fmla="*/ 272359 h 342941"/>
                <a:gd name="connsiteX169" fmla="*/ 861025 w 1563504"/>
                <a:gd name="connsiteY169" fmla="*/ 258549 h 342941"/>
                <a:gd name="connsiteX170" fmla="*/ 853545 w 1563504"/>
                <a:gd name="connsiteY170" fmla="*/ 253562 h 342941"/>
                <a:gd name="connsiteX171" fmla="*/ 843379 w 1563504"/>
                <a:gd name="connsiteY171" fmla="*/ 258357 h 342941"/>
                <a:gd name="connsiteX172" fmla="*/ 799841 w 1563504"/>
                <a:gd name="connsiteY172" fmla="*/ 272359 h 342941"/>
                <a:gd name="connsiteX173" fmla="*/ 759179 w 1563504"/>
                <a:gd name="connsiteY173" fmla="*/ 261618 h 342941"/>
                <a:gd name="connsiteX174" fmla="*/ 743068 w 1563504"/>
                <a:gd name="connsiteY174" fmla="*/ 243109 h 342941"/>
                <a:gd name="connsiteX175" fmla="*/ 737122 w 1563504"/>
                <a:gd name="connsiteY175" fmla="*/ 219230 h 342941"/>
                <a:gd name="connsiteX176" fmla="*/ 753233 w 1563504"/>
                <a:gd name="connsiteY176" fmla="*/ 183938 h 342941"/>
                <a:gd name="connsiteX177" fmla="*/ 828419 w 1563504"/>
                <a:gd name="connsiteY177" fmla="*/ 159580 h 342941"/>
                <a:gd name="connsiteX178" fmla="*/ 842421 w 1563504"/>
                <a:gd name="connsiteY178" fmla="*/ 157374 h 342941"/>
                <a:gd name="connsiteX179" fmla="*/ 845297 w 1563504"/>
                <a:gd name="connsiteY179" fmla="*/ 147112 h 342941"/>
                <a:gd name="connsiteX180" fmla="*/ 841078 w 1563504"/>
                <a:gd name="connsiteY180" fmla="*/ 117671 h 342941"/>
                <a:gd name="connsiteX181" fmla="*/ 827269 w 1563504"/>
                <a:gd name="connsiteY181" fmla="*/ 108561 h 342941"/>
                <a:gd name="connsiteX182" fmla="*/ 817007 w 1563504"/>
                <a:gd name="connsiteY182" fmla="*/ 112012 h 342941"/>
                <a:gd name="connsiteX183" fmla="*/ 805787 w 1563504"/>
                <a:gd name="connsiteY183" fmla="*/ 124671 h 342941"/>
                <a:gd name="connsiteX184" fmla="*/ 770112 w 1563504"/>
                <a:gd name="connsiteY184" fmla="*/ 149030 h 342941"/>
                <a:gd name="connsiteX185" fmla="*/ 754767 w 1563504"/>
                <a:gd name="connsiteY185" fmla="*/ 143468 h 342941"/>
                <a:gd name="connsiteX186" fmla="*/ 748821 w 1563504"/>
                <a:gd name="connsiteY186" fmla="*/ 128891 h 342941"/>
                <a:gd name="connsiteX187" fmla="*/ 756206 w 1563504"/>
                <a:gd name="connsiteY187" fmla="*/ 110479 h 342941"/>
                <a:gd name="connsiteX188" fmla="*/ 776249 w 1563504"/>
                <a:gd name="connsiteY188" fmla="*/ 94367 h 342941"/>
                <a:gd name="connsiteX189" fmla="*/ 848750 w 1563504"/>
                <a:gd name="connsiteY189" fmla="*/ 75954 h 342941"/>
                <a:gd name="connsiteX190" fmla="*/ 713360 w 1563504"/>
                <a:gd name="connsiteY190" fmla="*/ 65789 h 342941"/>
                <a:gd name="connsiteX191" fmla="*/ 721799 w 1563504"/>
                <a:gd name="connsiteY191" fmla="*/ 71255 h 342941"/>
                <a:gd name="connsiteX192" fmla="*/ 725444 w 1563504"/>
                <a:gd name="connsiteY192" fmla="*/ 84010 h 342941"/>
                <a:gd name="connsiteX193" fmla="*/ 720552 w 1563504"/>
                <a:gd name="connsiteY193" fmla="*/ 101847 h 342941"/>
                <a:gd name="connsiteX194" fmla="*/ 708757 w 1563504"/>
                <a:gd name="connsiteY194" fmla="*/ 117766 h 342941"/>
                <a:gd name="connsiteX195" fmla="*/ 704345 w 1563504"/>
                <a:gd name="connsiteY195" fmla="*/ 123904 h 342941"/>
                <a:gd name="connsiteX196" fmla="*/ 704729 w 1563504"/>
                <a:gd name="connsiteY196" fmla="*/ 128507 h 342941"/>
                <a:gd name="connsiteX197" fmla="*/ 705305 w 1563504"/>
                <a:gd name="connsiteY197" fmla="*/ 135796 h 342941"/>
                <a:gd name="connsiteX198" fmla="*/ 689960 w 1563504"/>
                <a:gd name="connsiteY198" fmla="*/ 174156 h 342941"/>
                <a:gd name="connsiteX199" fmla="*/ 654381 w 1563504"/>
                <a:gd name="connsiteY199" fmla="*/ 195638 h 342941"/>
                <a:gd name="connsiteX200" fmla="*/ 606527 w 1563504"/>
                <a:gd name="connsiteY200" fmla="*/ 203310 h 342941"/>
                <a:gd name="connsiteX201" fmla="*/ 594060 w 1563504"/>
                <a:gd name="connsiteY201" fmla="*/ 202543 h 342941"/>
                <a:gd name="connsiteX202" fmla="*/ 586388 w 1563504"/>
                <a:gd name="connsiteY202" fmla="*/ 201967 h 342941"/>
                <a:gd name="connsiteX203" fmla="*/ 576222 w 1563504"/>
                <a:gd name="connsiteY203" fmla="*/ 212133 h 342941"/>
                <a:gd name="connsiteX204" fmla="*/ 582839 w 1563504"/>
                <a:gd name="connsiteY204" fmla="*/ 222394 h 342941"/>
                <a:gd name="connsiteX205" fmla="*/ 600773 w 1563504"/>
                <a:gd name="connsiteY205" fmla="*/ 226135 h 342941"/>
                <a:gd name="connsiteX206" fmla="*/ 623405 w 1563504"/>
                <a:gd name="connsiteY206" fmla="*/ 224024 h 342941"/>
                <a:gd name="connsiteX207" fmla="*/ 669821 w 1563504"/>
                <a:gd name="connsiteY207" fmla="*/ 219613 h 342941"/>
                <a:gd name="connsiteX208" fmla="*/ 704921 w 1563504"/>
                <a:gd name="connsiteY208" fmla="*/ 227093 h 342941"/>
                <a:gd name="connsiteX209" fmla="*/ 720745 w 1563504"/>
                <a:gd name="connsiteY209" fmla="*/ 243205 h 342941"/>
                <a:gd name="connsiteX210" fmla="*/ 726595 w 1563504"/>
                <a:gd name="connsiteY210" fmla="*/ 265454 h 342941"/>
                <a:gd name="connsiteX211" fmla="*/ 712401 w 1563504"/>
                <a:gd name="connsiteY211" fmla="*/ 303047 h 342941"/>
                <a:gd name="connsiteX212" fmla="*/ 662724 w 1563504"/>
                <a:gd name="connsiteY212" fmla="*/ 334886 h 342941"/>
                <a:gd name="connsiteX213" fmla="*/ 603266 w 1563504"/>
                <a:gd name="connsiteY213" fmla="*/ 342941 h 342941"/>
                <a:gd name="connsiteX214" fmla="*/ 534218 w 1563504"/>
                <a:gd name="connsiteY214" fmla="*/ 329899 h 342941"/>
                <a:gd name="connsiteX215" fmla="*/ 514654 w 1563504"/>
                <a:gd name="connsiteY215" fmla="*/ 313788 h 342941"/>
                <a:gd name="connsiteX216" fmla="*/ 507365 w 1563504"/>
                <a:gd name="connsiteY216" fmla="*/ 293073 h 342941"/>
                <a:gd name="connsiteX217" fmla="*/ 511489 w 1563504"/>
                <a:gd name="connsiteY217" fmla="*/ 279264 h 342941"/>
                <a:gd name="connsiteX218" fmla="*/ 521942 w 1563504"/>
                <a:gd name="connsiteY218" fmla="*/ 270249 h 342941"/>
                <a:gd name="connsiteX219" fmla="*/ 527696 w 1563504"/>
                <a:gd name="connsiteY219" fmla="*/ 265262 h 342941"/>
                <a:gd name="connsiteX220" fmla="*/ 522901 w 1563504"/>
                <a:gd name="connsiteY220" fmla="*/ 259124 h 342941"/>
                <a:gd name="connsiteX221" fmla="*/ 507557 w 1563504"/>
                <a:gd name="connsiteY221" fmla="*/ 232464 h 342941"/>
                <a:gd name="connsiteX222" fmla="*/ 514942 w 1563504"/>
                <a:gd name="connsiteY222" fmla="*/ 213475 h 342941"/>
                <a:gd name="connsiteX223" fmla="*/ 533258 w 1563504"/>
                <a:gd name="connsiteY223" fmla="*/ 198323 h 342941"/>
                <a:gd name="connsiteX224" fmla="*/ 537862 w 1563504"/>
                <a:gd name="connsiteY224" fmla="*/ 193720 h 342941"/>
                <a:gd name="connsiteX225" fmla="*/ 532107 w 1563504"/>
                <a:gd name="connsiteY225" fmla="*/ 185664 h 342941"/>
                <a:gd name="connsiteX226" fmla="*/ 512352 w 1563504"/>
                <a:gd name="connsiteY226" fmla="*/ 143085 h 342941"/>
                <a:gd name="connsiteX227" fmla="*/ 519353 w 1563504"/>
                <a:gd name="connsiteY227" fmla="*/ 118534 h 342941"/>
                <a:gd name="connsiteX228" fmla="*/ 538821 w 1563504"/>
                <a:gd name="connsiteY228" fmla="*/ 98587 h 342941"/>
                <a:gd name="connsiteX229" fmla="*/ 607294 w 1563504"/>
                <a:gd name="connsiteY229" fmla="*/ 78447 h 342941"/>
                <a:gd name="connsiteX230" fmla="*/ 640667 w 1563504"/>
                <a:gd name="connsiteY230" fmla="*/ 82283 h 342941"/>
                <a:gd name="connsiteX231" fmla="*/ 664642 w 1563504"/>
                <a:gd name="connsiteY231" fmla="*/ 85735 h 342941"/>
                <a:gd name="connsiteX232" fmla="*/ 706263 w 1563504"/>
                <a:gd name="connsiteY232" fmla="*/ 69241 h 342941"/>
                <a:gd name="connsiteX233" fmla="*/ 713360 w 1563504"/>
                <a:gd name="connsiteY233" fmla="*/ 65789 h 342941"/>
                <a:gd name="connsiteX234" fmla="*/ 127548 w 1563504"/>
                <a:gd name="connsiteY234" fmla="*/ 55048 h 342941"/>
                <a:gd name="connsiteX235" fmla="*/ 102038 w 1563504"/>
                <a:gd name="connsiteY235" fmla="*/ 69433 h 342941"/>
                <a:gd name="connsiteX236" fmla="*/ 94750 w 1563504"/>
                <a:gd name="connsiteY236" fmla="*/ 94942 h 342941"/>
                <a:gd name="connsiteX237" fmla="*/ 103573 w 1563504"/>
                <a:gd name="connsiteY237" fmla="*/ 145098 h 342941"/>
                <a:gd name="connsiteX238" fmla="*/ 125821 w 1563504"/>
                <a:gd name="connsiteY238" fmla="*/ 195638 h 342941"/>
                <a:gd name="connsiteX239" fmla="*/ 140494 w 1563504"/>
                <a:gd name="connsiteY239" fmla="*/ 210599 h 342941"/>
                <a:gd name="connsiteX240" fmla="*/ 158236 w 1563504"/>
                <a:gd name="connsiteY240" fmla="*/ 216161 h 342941"/>
                <a:gd name="connsiteX241" fmla="*/ 181731 w 1563504"/>
                <a:gd name="connsiteY241" fmla="*/ 205228 h 342941"/>
                <a:gd name="connsiteX242" fmla="*/ 190650 w 1563504"/>
                <a:gd name="connsiteY242" fmla="*/ 176458 h 342941"/>
                <a:gd name="connsiteX243" fmla="*/ 183170 w 1563504"/>
                <a:gd name="connsiteY243" fmla="*/ 126398 h 342941"/>
                <a:gd name="connsiteX244" fmla="*/ 163798 w 1563504"/>
                <a:gd name="connsiteY244" fmla="*/ 80557 h 342941"/>
                <a:gd name="connsiteX245" fmla="*/ 146920 w 1563504"/>
                <a:gd name="connsiteY245" fmla="*/ 62144 h 342941"/>
                <a:gd name="connsiteX246" fmla="*/ 127548 w 1563504"/>
                <a:gd name="connsiteY246" fmla="*/ 55048 h 342941"/>
                <a:gd name="connsiteX247" fmla="*/ 1297055 w 1563504"/>
                <a:gd name="connsiteY247" fmla="*/ 5371 h 342941"/>
                <a:gd name="connsiteX248" fmla="*/ 1323524 w 1563504"/>
                <a:gd name="connsiteY248" fmla="*/ 11604 h 342941"/>
                <a:gd name="connsiteX249" fmla="*/ 1333305 w 1563504"/>
                <a:gd name="connsiteY249" fmla="*/ 28387 h 342941"/>
                <a:gd name="connsiteX250" fmla="*/ 1318537 w 1563504"/>
                <a:gd name="connsiteY250" fmla="*/ 51787 h 342941"/>
                <a:gd name="connsiteX251" fmla="*/ 1261955 w 1563504"/>
                <a:gd name="connsiteY251" fmla="*/ 65405 h 342941"/>
                <a:gd name="connsiteX252" fmla="*/ 1239707 w 1563504"/>
                <a:gd name="connsiteY252" fmla="*/ 60035 h 342941"/>
                <a:gd name="connsiteX253" fmla="*/ 1228582 w 1563504"/>
                <a:gd name="connsiteY253" fmla="*/ 40854 h 342941"/>
                <a:gd name="connsiteX254" fmla="*/ 1252174 w 1563504"/>
                <a:gd name="connsiteY254" fmla="*/ 14961 h 342941"/>
                <a:gd name="connsiteX255" fmla="*/ 1297055 w 1563504"/>
                <a:gd name="connsiteY255" fmla="*/ 5371 h 342941"/>
                <a:gd name="connsiteX256" fmla="*/ 145769 w 1563504"/>
                <a:gd name="connsiteY256" fmla="*/ 0 h 342941"/>
                <a:gd name="connsiteX257" fmla="*/ 231888 w 1563504"/>
                <a:gd name="connsiteY257" fmla="*/ 28195 h 342941"/>
                <a:gd name="connsiteX258" fmla="*/ 272358 w 1563504"/>
                <a:gd name="connsiteY258" fmla="*/ 78447 h 342941"/>
                <a:gd name="connsiteX259" fmla="*/ 287510 w 1563504"/>
                <a:gd name="connsiteY259" fmla="*/ 139823 h 342941"/>
                <a:gd name="connsiteX260" fmla="*/ 257589 w 1563504"/>
                <a:gd name="connsiteY260" fmla="*/ 220764 h 342941"/>
                <a:gd name="connsiteX261" fmla="*/ 191417 w 1563504"/>
                <a:gd name="connsiteY261" fmla="*/ 264303 h 342941"/>
                <a:gd name="connsiteX262" fmla="*/ 140974 w 1563504"/>
                <a:gd name="connsiteY262" fmla="*/ 272359 h 342941"/>
                <a:gd name="connsiteX263" fmla="*/ 77487 w 1563504"/>
                <a:gd name="connsiteY263" fmla="*/ 258549 h 342941"/>
                <a:gd name="connsiteX264" fmla="*/ 20139 w 1563504"/>
                <a:gd name="connsiteY264" fmla="*/ 208105 h 342941"/>
                <a:gd name="connsiteX265" fmla="*/ 0 w 1563504"/>
                <a:gd name="connsiteY265" fmla="*/ 136180 h 342941"/>
                <a:gd name="connsiteX266" fmla="*/ 25893 w 1563504"/>
                <a:gd name="connsiteY266" fmla="*/ 55623 h 342941"/>
                <a:gd name="connsiteX267" fmla="*/ 87845 w 1563504"/>
                <a:gd name="connsiteY267" fmla="*/ 9974 h 342941"/>
                <a:gd name="connsiteX268" fmla="*/ 145769 w 1563504"/>
                <a:gd name="connsiteY268" fmla="*/ 0 h 342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</a:cxnLst>
              <a:rect l="l" t="t" r="r" b="b"/>
              <a:pathLst>
                <a:path w="1563504" h="342941">
                  <a:moveTo>
                    <a:pt x="567399" y="280030"/>
                  </a:moveTo>
                  <a:cubicBezTo>
                    <a:pt x="564202" y="280030"/>
                    <a:pt x="562604" y="281885"/>
                    <a:pt x="562604" y="285593"/>
                  </a:cubicBezTo>
                  <a:cubicBezTo>
                    <a:pt x="562604" y="293137"/>
                    <a:pt x="566696" y="299243"/>
                    <a:pt x="574879" y="303910"/>
                  </a:cubicBezTo>
                  <a:cubicBezTo>
                    <a:pt x="583063" y="308577"/>
                    <a:pt x="593676" y="310910"/>
                    <a:pt x="606718" y="310910"/>
                  </a:cubicBezTo>
                  <a:cubicBezTo>
                    <a:pt x="619250" y="310910"/>
                    <a:pt x="629063" y="309248"/>
                    <a:pt x="636160" y="305924"/>
                  </a:cubicBezTo>
                  <a:cubicBezTo>
                    <a:pt x="643257" y="302599"/>
                    <a:pt x="646805" y="297932"/>
                    <a:pt x="646805" y="291922"/>
                  </a:cubicBezTo>
                  <a:cubicBezTo>
                    <a:pt x="646805" y="288726"/>
                    <a:pt x="645463" y="286008"/>
                    <a:pt x="642777" y="283771"/>
                  </a:cubicBezTo>
                  <a:cubicBezTo>
                    <a:pt x="640092" y="281533"/>
                    <a:pt x="636767" y="280414"/>
                    <a:pt x="632803" y="280414"/>
                  </a:cubicBezTo>
                  <a:cubicBezTo>
                    <a:pt x="630758" y="280414"/>
                    <a:pt x="627817" y="280670"/>
                    <a:pt x="623980" y="281181"/>
                  </a:cubicBezTo>
                  <a:cubicBezTo>
                    <a:pt x="616820" y="282332"/>
                    <a:pt x="608828" y="282908"/>
                    <a:pt x="600005" y="282908"/>
                  </a:cubicBezTo>
                  <a:cubicBezTo>
                    <a:pt x="593484" y="282908"/>
                    <a:pt x="587219" y="282588"/>
                    <a:pt x="581209" y="281948"/>
                  </a:cubicBezTo>
                  <a:cubicBezTo>
                    <a:pt x="576734" y="281565"/>
                    <a:pt x="573089" y="281053"/>
                    <a:pt x="570276" y="280414"/>
                  </a:cubicBezTo>
                  <a:cubicBezTo>
                    <a:pt x="568998" y="280159"/>
                    <a:pt x="568038" y="280030"/>
                    <a:pt x="567399" y="280030"/>
                  </a:cubicBezTo>
                  <a:close/>
                  <a:moveTo>
                    <a:pt x="835899" y="187007"/>
                  </a:moveTo>
                  <a:cubicBezTo>
                    <a:pt x="830273" y="187007"/>
                    <a:pt x="825383" y="189309"/>
                    <a:pt x="821227" y="193912"/>
                  </a:cubicBezTo>
                  <a:cubicBezTo>
                    <a:pt x="817071" y="198515"/>
                    <a:pt x="814993" y="204014"/>
                    <a:pt x="814993" y="210407"/>
                  </a:cubicBezTo>
                  <a:cubicBezTo>
                    <a:pt x="814993" y="216544"/>
                    <a:pt x="816463" y="221499"/>
                    <a:pt x="819404" y="225272"/>
                  </a:cubicBezTo>
                  <a:cubicBezTo>
                    <a:pt x="822346" y="229044"/>
                    <a:pt x="826245" y="230929"/>
                    <a:pt x="831104" y="230929"/>
                  </a:cubicBezTo>
                  <a:cubicBezTo>
                    <a:pt x="841334" y="230929"/>
                    <a:pt x="846448" y="222298"/>
                    <a:pt x="846448" y="205036"/>
                  </a:cubicBezTo>
                  <a:cubicBezTo>
                    <a:pt x="846448" y="198004"/>
                    <a:pt x="845713" y="193273"/>
                    <a:pt x="844242" y="190843"/>
                  </a:cubicBezTo>
                  <a:cubicBezTo>
                    <a:pt x="842773" y="188413"/>
                    <a:pt x="839992" y="187135"/>
                    <a:pt x="835899" y="187007"/>
                  </a:cubicBezTo>
                  <a:close/>
                  <a:moveTo>
                    <a:pt x="609212" y="105492"/>
                  </a:moveTo>
                  <a:cubicBezTo>
                    <a:pt x="602818" y="105492"/>
                    <a:pt x="597672" y="107921"/>
                    <a:pt x="593772" y="112779"/>
                  </a:cubicBezTo>
                  <a:cubicBezTo>
                    <a:pt x="589872" y="117639"/>
                    <a:pt x="587922" y="124096"/>
                    <a:pt x="587922" y="132152"/>
                  </a:cubicBezTo>
                  <a:cubicBezTo>
                    <a:pt x="587922" y="145961"/>
                    <a:pt x="590031" y="157022"/>
                    <a:pt x="594251" y="165334"/>
                  </a:cubicBezTo>
                  <a:cubicBezTo>
                    <a:pt x="598471" y="173645"/>
                    <a:pt x="604033" y="177801"/>
                    <a:pt x="610938" y="177801"/>
                  </a:cubicBezTo>
                  <a:cubicBezTo>
                    <a:pt x="617715" y="177801"/>
                    <a:pt x="623086" y="175211"/>
                    <a:pt x="627049" y="170033"/>
                  </a:cubicBezTo>
                  <a:cubicBezTo>
                    <a:pt x="631013" y="164854"/>
                    <a:pt x="632995" y="157917"/>
                    <a:pt x="632995" y="149222"/>
                  </a:cubicBezTo>
                  <a:cubicBezTo>
                    <a:pt x="632995" y="135540"/>
                    <a:pt x="630917" y="124895"/>
                    <a:pt x="626761" y="117287"/>
                  </a:cubicBezTo>
                  <a:cubicBezTo>
                    <a:pt x="622605" y="109679"/>
                    <a:pt x="616756" y="105747"/>
                    <a:pt x="609212" y="105492"/>
                  </a:cubicBezTo>
                  <a:close/>
                  <a:moveTo>
                    <a:pt x="1324483" y="77488"/>
                  </a:moveTo>
                  <a:cubicBezTo>
                    <a:pt x="1331516" y="77488"/>
                    <a:pt x="1335032" y="81452"/>
                    <a:pt x="1335032" y="89380"/>
                  </a:cubicBezTo>
                  <a:lnTo>
                    <a:pt x="1335032" y="200816"/>
                  </a:lnTo>
                  <a:cubicBezTo>
                    <a:pt x="1335032" y="209639"/>
                    <a:pt x="1335831" y="216097"/>
                    <a:pt x="1337429" y="220189"/>
                  </a:cubicBezTo>
                  <a:cubicBezTo>
                    <a:pt x="1339028" y="224280"/>
                    <a:pt x="1342256" y="228053"/>
                    <a:pt x="1347115" y="231505"/>
                  </a:cubicBezTo>
                  <a:cubicBezTo>
                    <a:pt x="1351079" y="234318"/>
                    <a:pt x="1353733" y="236715"/>
                    <a:pt x="1355075" y="238697"/>
                  </a:cubicBezTo>
                  <a:cubicBezTo>
                    <a:pt x="1356418" y="240680"/>
                    <a:pt x="1357089" y="243205"/>
                    <a:pt x="1357089" y="246274"/>
                  </a:cubicBezTo>
                  <a:cubicBezTo>
                    <a:pt x="1357089" y="262769"/>
                    <a:pt x="1336183" y="271016"/>
                    <a:pt x="1294370" y="271016"/>
                  </a:cubicBezTo>
                  <a:cubicBezTo>
                    <a:pt x="1271865" y="271016"/>
                    <a:pt x="1254028" y="269226"/>
                    <a:pt x="1240857" y="265645"/>
                  </a:cubicBezTo>
                  <a:cubicBezTo>
                    <a:pt x="1236382" y="264367"/>
                    <a:pt x="1232770" y="262129"/>
                    <a:pt x="1230021" y="258933"/>
                  </a:cubicBezTo>
                  <a:cubicBezTo>
                    <a:pt x="1227272" y="255736"/>
                    <a:pt x="1225897" y="252091"/>
                    <a:pt x="1225897" y="248000"/>
                  </a:cubicBezTo>
                  <a:cubicBezTo>
                    <a:pt x="1225897" y="244548"/>
                    <a:pt x="1226600" y="241862"/>
                    <a:pt x="1228007" y="239944"/>
                  </a:cubicBezTo>
                  <a:cubicBezTo>
                    <a:pt x="1229413" y="238026"/>
                    <a:pt x="1232994" y="234957"/>
                    <a:pt x="1238747" y="230738"/>
                  </a:cubicBezTo>
                  <a:cubicBezTo>
                    <a:pt x="1242712" y="227797"/>
                    <a:pt x="1245525" y="223002"/>
                    <a:pt x="1247187" y="216353"/>
                  </a:cubicBezTo>
                  <a:cubicBezTo>
                    <a:pt x="1248849" y="209703"/>
                    <a:pt x="1249681" y="199794"/>
                    <a:pt x="1249681" y="186624"/>
                  </a:cubicBezTo>
                  <a:cubicBezTo>
                    <a:pt x="1249681" y="182404"/>
                    <a:pt x="1249393" y="174508"/>
                    <a:pt x="1248817" y="162936"/>
                  </a:cubicBezTo>
                  <a:cubicBezTo>
                    <a:pt x="1248242" y="151364"/>
                    <a:pt x="1247826" y="144619"/>
                    <a:pt x="1247570" y="142701"/>
                  </a:cubicBezTo>
                  <a:cubicBezTo>
                    <a:pt x="1246803" y="137458"/>
                    <a:pt x="1243223" y="133431"/>
                    <a:pt x="1236829" y="130618"/>
                  </a:cubicBezTo>
                  <a:cubicBezTo>
                    <a:pt x="1228902" y="127165"/>
                    <a:pt x="1224938" y="122050"/>
                    <a:pt x="1224938" y="115273"/>
                  </a:cubicBezTo>
                  <a:cubicBezTo>
                    <a:pt x="1224938" y="107218"/>
                    <a:pt x="1230117" y="101208"/>
                    <a:pt x="1240474" y="97244"/>
                  </a:cubicBezTo>
                  <a:cubicBezTo>
                    <a:pt x="1254795" y="91746"/>
                    <a:pt x="1270139" y="87079"/>
                    <a:pt x="1286506" y="83242"/>
                  </a:cubicBezTo>
                  <a:cubicBezTo>
                    <a:pt x="1302873" y="79406"/>
                    <a:pt x="1315532" y="77488"/>
                    <a:pt x="1324483" y="77488"/>
                  </a:cubicBezTo>
                  <a:close/>
                  <a:moveTo>
                    <a:pt x="1129978" y="77297"/>
                  </a:moveTo>
                  <a:cubicBezTo>
                    <a:pt x="1146089" y="77297"/>
                    <a:pt x="1159899" y="81516"/>
                    <a:pt x="1171407" y="89955"/>
                  </a:cubicBezTo>
                  <a:cubicBezTo>
                    <a:pt x="1179463" y="95965"/>
                    <a:pt x="1185089" y="103030"/>
                    <a:pt x="1188286" y="111149"/>
                  </a:cubicBezTo>
                  <a:cubicBezTo>
                    <a:pt x="1191483" y="119269"/>
                    <a:pt x="1193464" y="131193"/>
                    <a:pt x="1194232" y="146921"/>
                  </a:cubicBezTo>
                  <a:lnTo>
                    <a:pt x="1196917" y="214435"/>
                  </a:lnTo>
                  <a:cubicBezTo>
                    <a:pt x="1197173" y="219549"/>
                    <a:pt x="1197972" y="223322"/>
                    <a:pt x="1199314" y="225751"/>
                  </a:cubicBezTo>
                  <a:cubicBezTo>
                    <a:pt x="1200657" y="228180"/>
                    <a:pt x="1204589" y="232847"/>
                    <a:pt x="1211110" y="239752"/>
                  </a:cubicBezTo>
                  <a:cubicBezTo>
                    <a:pt x="1213028" y="241799"/>
                    <a:pt x="1213987" y="244675"/>
                    <a:pt x="1213987" y="248384"/>
                  </a:cubicBezTo>
                  <a:cubicBezTo>
                    <a:pt x="1213987" y="256822"/>
                    <a:pt x="1208936" y="262705"/>
                    <a:pt x="1198835" y="266029"/>
                  </a:cubicBezTo>
                  <a:cubicBezTo>
                    <a:pt x="1188733" y="269354"/>
                    <a:pt x="1170704" y="271016"/>
                    <a:pt x="1144747" y="271016"/>
                  </a:cubicBezTo>
                  <a:cubicBezTo>
                    <a:pt x="1127101" y="271016"/>
                    <a:pt x="1114634" y="269481"/>
                    <a:pt x="1107345" y="266413"/>
                  </a:cubicBezTo>
                  <a:cubicBezTo>
                    <a:pt x="1099802" y="263216"/>
                    <a:pt x="1096029" y="258038"/>
                    <a:pt x="1096029" y="250877"/>
                  </a:cubicBezTo>
                  <a:cubicBezTo>
                    <a:pt x="1096029" y="248319"/>
                    <a:pt x="1096413" y="246434"/>
                    <a:pt x="1097180" y="245218"/>
                  </a:cubicBezTo>
                  <a:cubicBezTo>
                    <a:pt x="1097947" y="244004"/>
                    <a:pt x="1100504" y="241031"/>
                    <a:pt x="1104853" y="236300"/>
                  </a:cubicBezTo>
                  <a:cubicBezTo>
                    <a:pt x="1109967" y="230929"/>
                    <a:pt x="1112525" y="213028"/>
                    <a:pt x="1112525" y="182595"/>
                  </a:cubicBezTo>
                  <a:cubicBezTo>
                    <a:pt x="1112525" y="164950"/>
                    <a:pt x="1110478" y="151908"/>
                    <a:pt x="1106387" y="143468"/>
                  </a:cubicBezTo>
                  <a:cubicBezTo>
                    <a:pt x="1103062" y="136691"/>
                    <a:pt x="1096924" y="133303"/>
                    <a:pt x="1087974" y="133303"/>
                  </a:cubicBezTo>
                  <a:cubicBezTo>
                    <a:pt x="1079407" y="133303"/>
                    <a:pt x="1073525" y="136052"/>
                    <a:pt x="1070328" y="141550"/>
                  </a:cubicBezTo>
                  <a:cubicBezTo>
                    <a:pt x="1067131" y="147048"/>
                    <a:pt x="1065533" y="157022"/>
                    <a:pt x="1065533" y="171471"/>
                  </a:cubicBezTo>
                  <a:lnTo>
                    <a:pt x="1065533" y="209448"/>
                  </a:lnTo>
                  <a:cubicBezTo>
                    <a:pt x="1065533" y="216992"/>
                    <a:pt x="1066012" y="222171"/>
                    <a:pt x="1066971" y="224984"/>
                  </a:cubicBezTo>
                  <a:cubicBezTo>
                    <a:pt x="1067930" y="227797"/>
                    <a:pt x="1071095" y="233231"/>
                    <a:pt x="1076465" y="241287"/>
                  </a:cubicBezTo>
                  <a:cubicBezTo>
                    <a:pt x="1077872" y="243588"/>
                    <a:pt x="1078576" y="246210"/>
                    <a:pt x="1078576" y="249151"/>
                  </a:cubicBezTo>
                  <a:cubicBezTo>
                    <a:pt x="1078576" y="256695"/>
                    <a:pt x="1073333" y="262257"/>
                    <a:pt x="1062848" y="265838"/>
                  </a:cubicBezTo>
                  <a:cubicBezTo>
                    <a:pt x="1052363" y="269418"/>
                    <a:pt x="1035995" y="271208"/>
                    <a:pt x="1013747" y="271208"/>
                  </a:cubicBezTo>
                  <a:cubicBezTo>
                    <a:pt x="978199" y="271208"/>
                    <a:pt x="960426" y="263856"/>
                    <a:pt x="960426" y="249151"/>
                  </a:cubicBezTo>
                  <a:cubicBezTo>
                    <a:pt x="960426" y="246082"/>
                    <a:pt x="960969" y="243749"/>
                    <a:pt x="962056" y="242150"/>
                  </a:cubicBezTo>
                  <a:cubicBezTo>
                    <a:pt x="963143" y="240551"/>
                    <a:pt x="965732" y="238282"/>
                    <a:pt x="969824" y="235341"/>
                  </a:cubicBezTo>
                  <a:cubicBezTo>
                    <a:pt x="973149" y="232912"/>
                    <a:pt x="975258" y="230130"/>
                    <a:pt x="976153" y="226997"/>
                  </a:cubicBezTo>
                  <a:cubicBezTo>
                    <a:pt x="977049" y="223865"/>
                    <a:pt x="977880" y="216161"/>
                    <a:pt x="978647" y="203885"/>
                  </a:cubicBezTo>
                  <a:cubicBezTo>
                    <a:pt x="979542" y="189309"/>
                    <a:pt x="979989" y="174028"/>
                    <a:pt x="979989" y="158045"/>
                  </a:cubicBezTo>
                  <a:cubicBezTo>
                    <a:pt x="979989" y="149222"/>
                    <a:pt x="979318" y="143436"/>
                    <a:pt x="977975" y="140687"/>
                  </a:cubicBezTo>
                  <a:cubicBezTo>
                    <a:pt x="976633" y="137938"/>
                    <a:pt x="972765" y="134581"/>
                    <a:pt x="966371" y="130618"/>
                  </a:cubicBezTo>
                  <a:cubicBezTo>
                    <a:pt x="960873" y="127165"/>
                    <a:pt x="958124" y="122945"/>
                    <a:pt x="958124" y="117959"/>
                  </a:cubicBezTo>
                  <a:cubicBezTo>
                    <a:pt x="958124" y="112844"/>
                    <a:pt x="960361" y="108656"/>
                    <a:pt x="964837" y="105395"/>
                  </a:cubicBezTo>
                  <a:cubicBezTo>
                    <a:pt x="969313" y="102135"/>
                    <a:pt x="978519" y="98011"/>
                    <a:pt x="992457" y="93024"/>
                  </a:cubicBezTo>
                  <a:cubicBezTo>
                    <a:pt x="1004731" y="88677"/>
                    <a:pt x="1016559" y="85000"/>
                    <a:pt x="1027939" y="81996"/>
                  </a:cubicBezTo>
                  <a:cubicBezTo>
                    <a:pt x="1039320" y="78991"/>
                    <a:pt x="1047120" y="77488"/>
                    <a:pt x="1051339" y="77488"/>
                  </a:cubicBezTo>
                  <a:cubicBezTo>
                    <a:pt x="1055176" y="77488"/>
                    <a:pt x="1058404" y="78895"/>
                    <a:pt x="1061025" y="81708"/>
                  </a:cubicBezTo>
                  <a:cubicBezTo>
                    <a:pt x="1063647" y="84521"/>
                    <a:pt x="1064957" y="87846"/>
                    <a:pt x="1064957" y="91682"/>
                  </a:cubicBezTo>
                  <a:cubicBezTo>
                    <a:pt x="1064957" y="92065"/>
                    <a:pt x="1064893" y="93664"/>
                    <a:pt x="1064766" y="96477"/>
                  </a:cubicBezTo>
                  <a:cubicBezTo>
                    <a:pt x="1064637" y="97500"/>
                    <a:pt x="1064574" y="98395"/>
                    <a:pt x="1064574" y="99162"/>
                  </a:cubicBezTo>
                  <a:cubicBezTo>
                    <a:pt x="1064574" y="105300"/>
                    <a:pt x="1067131" y="108368"/>
                    <a:pt x="1072246" y="108368"/>
                  </a:cubicBezTo>
                  <a:cubicBezTo>
                    <a:pt x="1075315" y="108368"/>
                    <a:pt x="1078576" y="105939"/>
                    <a:pt x="1082027" y="101080"/>
                  </a:cubicBezTo>
                  <a:cubicBezTo>
                    <a:pt x="1093024" y="85224"/>
                    <a:pt x="1109007" y="77297"/>
                    <a:pt x="1129978" y="77297"/>
                  </a:cubicBezTo>
                  <a:close/>
                  <a:moveTo>
                    <a:pt x="391525" y="77297"/>
                  </a:moveTo>
                  <a:cubicBezTo>
                    <a:pt x="398301" y="77297"/>
                    <a:pt x="402425" y="78256"/>
                    <a:pt x="403896" y="80174"/>
                  </a:cubicBezTo>
                  <a:cubicBezTo>
                    <a:pt x="405366" y="82092"/>
                    <a:pt x="406677" y="88229"/>
                    <a:pt x="407828" y="98587"/>
                  </a:cubicBezTo>
                  <a:cubicBezTo>
                    <a:pt x="408467" y="104212"/>
                    <a:pt x="410449" y="107026"/>
                    <a:pt x="413773" y="107026"/>
                  </a:cubicBezTo>
                  <a:cubicBezTo>
                    <a:pt x="416331" y="107026"/>
                    <a:pt x="418760" y="105172"/>
                    <a:pt x="421062" y="101463"/>
                  </a:cubicBezTo>
                  <a:cubicBezTo>
                    <a:pt x="431292" y="85480"/>
                    <a:pt x="444653" y="77488"/>
                    <a:pt x="461148" y="77488"/>
                  </a:cubicBezTo>
                  <a:cubicBezTo>
                    <a:pt x="472784" y="77488"/>
                    <a:pt x="482311" y="81261"/>
                    <a:pt x="489727" y="88804"/>
                  </a:cubicBezTo>
                  <a:cubicBezTo>
                    <a:pt x="493307" y="92513"/>
                    <a:pt x="496248" y="97276"/>
                    <a:pt x="498550" y="103094"/>
                  </a:cubicBezTo>
                  <a:cubicBezTo>
                    <a:pt x="500852" y="108911"/>
                    <a:pt x="502002" y="114506"/>
                    <a:pt x="502002" y="119877"/>
                  </a:cubicBezTo>
                  <a:cubicBezTo>
                    <a:pt x="502002" y="125886"/>
                    <a:pt x="500596" y="132056"/>
                    <a:pt x="497783" y="138386"/>
                  </a:cubicBezTo>
                  <a:cubicBezTo>
                    <a:pt x="494969" y="144715"/>
                    <a:pt x="491325" y="149926"/>
                    <a:pt x="486849" y="154017"/>
                  </a:cubicBezTo>
                  <a:cubicBezTo>
                    <a:pt x="478666" y="161817"/>
                    <a:pt x="468628" y="165717"/>
                    <a:pt x="456737" y="165717"/>
                  </a:cubicBezTo>
                  <a:cubicBezTo>
                    <a:pt x="450215" y="165717"/>
                    <a:pt x="444749" y="164567"/>
                    <a:pt x="440338" y="162265"/>
                  </a:cubicBezTo>
                  <a:cubicBezTo>
                    <a:pt x="435927" y="159963"/>
                    <a:pt x="430141" y="155296"/>
                    <a:pt x="422980" y="148263"/>
                  </a:cubicBezTo>
                  <a:cubicBezTo>
                    <a:pt x="420295" y="145578"/>
                    <a:pt x="417802" y="144235"/>
                    <a:pt x="415500" y="144235"/>
                  </a:cubicBezTo>
                  <a:cubicBezTo>
                    <a:pt x="411919" y="144235"/>
                    <a:pt x="409585" y="146249"/>
                    <a:pt x="408498" y="150277"/>
                  </a:cubicBezTo>
                  <a:cubicBezTo>
                    <a:pt x="407412" y="154305"/>
                    <a:pt x="406868" y="162776"/>
                    <a:pt x="406868" y="175690"/>
                  </a:cubicBezTo>
                  <a:cubicBezTo>
                    <a:pt x="406868" y="194998"/>
                    <a:pt x="407572" y="208169"/>
                    <a:pt x="408979" y="215202"/>
                  </a:cubicBezTo>
                  <a:cubicBezTo>
                    <a:pt x="409873" y="219038"/>
                    <a:pt x="411120" y="221691"/>
                    <a:pt x="412718" y="223161"/>
                  </a:cubicBezTo>
                  <a:cubicBezTo>
                    <a:pt x="414317" y="224632"/>
                    <a:pt x="417737" y="226135"/>
                    <a:pt x="422980" y="227669"/>
                  </a:cubicBezTo>
                  <a:cubicBezTo>
                    <a:pt x="434488" y="231121"/>
                    <a:pt x="440242" y="237131"/>
                    <a:pt x="440242" y="245699"/>
                  </a:cubicBezTo>
                  <a:cubicBezTo>
                    <a:pt x="440242" y="250941"/>
                    <a:pt x="438388" y="255512"/>
                    <a:pt x="434679" y="259412"/>
                  </a:cubicBezTo>
                  <a:cubicBezTo>
                    <a:pt x="430972" y="263312"/>
                    <a:pt x="426049" y="265901"/>
                    <a:pt x="419911" y="267180"/>
                  </a:cubicBezTo>
                  <a:cubicBezTo>
                    <a:pt x="407635" y="269737"/>
                    <a:pt x="389607" y="271016"/>
                    <a:pt x="365823" y="271016"/>
                  </a:cubicBezTo>
                  <a:cubicBezTo>
                    <a:pt x="343190" y="271016"/>
                    <a:pt x="325992" y="269034"/>
                    <a:pt x="314228" y="265070"/>
                  </a:cubicBezTo>
                  <a:cubicBezTo>
                    <a:pt x="303743" y="261489"/>
                    <a:pt x="298501" y="255288"/>
                    <a:pt x="298501" y="246466"/>
                  </a:cubicBezTo>
                  <a:cubicBezTo>
                    <a:pt x="298501" y="239816"/>
                    <a:pt x="302337" y="233870"/>
                    <a:pt x="310008" y="228628"/>
                  </a:cubicBezTo>
                  <a:cubicBezTo>
                    <a:pt x="313717" y="226198"/>
                    <a:pt x="316275" y="223992"/>
                    <a:pt x="317681" y="222011"/>
                  </a:cubicBezTo>
                  <a:cubicBezTo>
                    <a:pt x="319087" y="220029"/>
                    <a:pt x="320046" y="217312"/>
                    <a:pt x="320558" y="213859"/>
                  </a:cubicBezTo>
                  <a:cubicBezTo>
                    <a:pt x="322604" y="202223"/>
                    <a:pt x="323627" y="180677"/>
                    <a:pt x="323627" y="149222"/>
                  </a:cubicBezTo>
                  <a:cubicBezTo>
                    <a:pt x="323627" y="143468"/>
                    <a:pt x="322987" y="139344"/>
                    <a:pt x="321709" y="136851"/>
                  </a:cubicBezTo>
                  <a:cubicBezTo>
                    <a:pt x="320430" y="134357"/>
                    <a:pt x="317873" y="132343"/>
                    <a:pt x="314037" y="130809"/>
                  </a:cubicBezTo>
                  <a:cubicBezTo>
                    <a:pt x="304958" y="127229"/>
                    <a:pt x="300419" y="122050"/>
                    <a:pt x="300419" y="115273"/>
                  </a:cubicBezTo>
                  <a:cubicBezTo>
                    <a:pt x="300419" y="109136"/>
                    <a:pt x="303552" y="103861"/>
                    <a:pt x="309817" y="99450"/>
                  </a:cubicBezTo>
                  <a:cubicBezTo>
                    <a:pt x="316082" y="95039"/>
                    <a:pt x="326567" y="90659"/>
                    <a:pt x="341272" y="86311"/>
                  </a:cubicBezTo>
                  <a:cubicBezTo>
                    <a:pt x="360964" y="80430"/>
                    <a:pt x="377715" y="77425"/>
                    <a:pt x="391525" y="77297"/>
                  </a:cubicBezTo>
                  <a:close/>
                  <a:moveTo>
                    <a:pt x="1478536" y="76146"/>
                  </a:moveTo>
                  <a:cubicBezTo>
                    <a:pt x="1501296" y="76146"/>
                    <a:pt x="1521372" y="81836"/>
                    <a:pt x="1538762" y="93216"/>
                  </a:cubicBezTo>
                  <a:cubicBezTo>
                    <a:pt x="1555256" y="104085"/>
                    <a:pt x="1563504" y="117575"/>
                    <a:pt x="1563504" y="133687"/>
                  </a:cubicBezTo>
                  <a:cubicBezTo>
                    <a:pt x="1563504" y="144810"/>
                    <a:pt x="1559668" y="153826"/>
                    <a:pt x="1551996" y="160730"/>
                  </a:cubicBezTo>
                  <a:cubicBezTo>
                    <a:pt x="1544835" y="167252"/>
                    <a:pt x="1536204" y="170512"/>
                    <a:pt x="1526103" y="170512"/>
                  </a:cubicBezTo>
                  <a:cubicBezTo>
                    <a:pt x="1515489" y="170512"/>
                    <a:pt x="1507498" y="166676"/>
                    <a:pt x="1502127" y="159004"/>
                  </a:cubicBezTo>
                  <a:cubicBezTo>
                    <a:pt x="1500465" y="156575"/>
                    <a:pt x="1498035" y="150373"/>
                    <a:pt x="1494839" y="140399"/>
                  </a:cubicBezTo>
                  <a:cubicBezTo>
                    <a:pt x="1491386" y="129658"/>
                    <a:pt x="1484801" y="124288"/>
                    <a:pt x="1475083" y="124288"/>
                  </a:cubicBezTo>
                  <a:cubicBezTo>
                    <a:pt x="1468051" y="124288"/>
                    <a:pt x="1462137" y="127357"/>
                    <a:pt x="1457342" y="133494"/>
                  </a:cubicBezTo>
                  <a:cubicBezTo>
                    <a:pt x="1452546" y="139632"/>
                    <a:pt x="1450149" y="147177"/>
                    <a:pt x="1450149" y="156127"/>
                  </a:cubicBezTo>
                  <a:cubicBezTo>
                    <a:pt x="1450149" y="171471"/>
                    <a:pt x="1455647" y="185089"/>
                    <a:pt x="1466644" y="196980"/>
                  </a:cubicBezTo>
                  <a:cubicBezTo>
                    <a:pt x="1475595" y="206570"/>
                    <a:pt x="1486847" y="211366"/>
                    <a:pt x="1500401" y="211366"/>
                  </a:cubicBezTo>
                  <a:cubicBezTo>
                    <a:pt x="1506795" y="211366"/>
                    <a:pt x="1512165" y="210822"/>
                    <a:pt x="1516512" y="209736"/>
                  </a:cubicBezTo>
                  <a:cubicBezTo>
                    <a:pt x="1520860" y="208649"/>
                    <a:pt x="1526550" y="206443"/>
                    <a:pt x="1533583" y="203118"/>
                  </a:cubicBezTo>
                  <a:cubicBezTo>
                    <a:pt x="1535373" y="202223"/>
                    <a:pt x="1537355" y="201776"/>
                    <a:pt x="1539528" y="201776"/>
                  </a:cubicBezTo>
                  <a:cubicBezTo>
                    <a:pt x="1543876" y="201776"/>
                    <a:pt x="1547712" y="203821"/>
                    <a:pt x="1551036" y="207914"/>
                  </a:cubicBezTo>
                  <a:cubicBezTo>
                    <a:pt x="1554361" y="212005"/>
                    <a:pt x="1556023" y="216800"/>
                    <a:pt x="1556023" y="222298"/>
                  </a:cubicBezTo>
                  <a:cubicBezTo>
                    <a:pt x="1556023" y="228053"/>
                    <a:pt x="1553658" y="234095"/>
                    <a:pt x="1548927" y="240424"/>
                  </a:cubicBezTo>
                  <a:cubicBezTo>
                    <a:pt x="1544196" y="246753"/>
                    <a:pt x="1537994" y="252284"/>
                    <a:pt x="1530322" y="257015"/>
                  </a:cubicBezTo>
                  <a:cubicBezTo>
                    <a:pt x="1513699" y="267244"/>
                    <a:pt x="1494072" y="272359"/>
                    <a:pt x="1471439" y="272359"/>
                  </a:cubicBezTo>
                  <a:cubicBezTo>
                    <a:pt x="1445098" y="272359"/>
                    <a:pt x="1422657" y="264687"/>
                    <a:pt x="1404117" y="249342"/>
                  </a:cubicBezTo>
                  <a:cubicBezTo>
                    <a:pt x="1380333" y="229907"/>
                    <a:pt x="1368442" y="205164"/>
                    <a:pt x="1368442" y="175115"/>
                  </a:cubicBezTo>
                  <a:cubicBezTo>
                    <a:pt x="1368442" y="146217"/>
                    <a:pt x="1379502" y="122306"/>
                    <a:pt x="1401623" y="103381"/>
                  </a:cubicBezTo>
                  <a:cubicBezTo>
                    <a:pt x="1422721" y="85224"/>
                    <a:pt x="1448359" y="76146"/>
                    <a:pt x="1478536" y="76146"/>
                  </a:cubicBezTo>
                  <a:close/>
                  <a:moveTo>
                    <a:pt x="848750" y="75954"/>
                  </a:moveTo>
                  <a:cubicBezTo>
                    <a:pt x="870999" y="75954"/>
                    <a:pt x="889860" y="81580"/>
                    <a:pt x="905332" y="92833"/>
                  </a:cubicBezTo>
                  <a:cubicBezTo>
                    <a:pt x="913515" y="98842"/>
                    <a:pt x="919237" y="105715"/>
                    <a:pt x="922498" y="113451"/>
                  </a:cubicBezTo>
                  <a:cubicBezTo>
                    <a:pt x="925759" y="121187"/>
                    <a:pt x="927389" y="131832"/>
                    <a:pt x="927389" y="145386"/>
                  </a:cubicBezTo>
                  <a:lnTo>
                    <a:pt x="927005" y="173965"/>
                  </a:lnTo>
                  <a:cubicBezTo>
                    <a:pt x="927005" y="193784"/>
                    <a:pt x="928411" y="206634"/>
                    <a:pt x="931225" y="212517"/>
                  </a:cubicBezTo>
                  <a:cubicBezTo>
                    <a:pt x="932631" y="215330"/>
                    <a:pt x="933974" y="217120"/>
                    <a:pt x="935253" y="217887"/>
                  </a:cubicBezTo>
                  <a:cubicBezTo>
                    <a:pt x="936531" y="218655"/>
                    <a:pt x="939216" y="219357"/>
                    <a:pt x="943308" y="219997"/>
                  </a:cubicBezTo>
                  <a:cubicBezTo>
                    <a:pt x="947400" y="220636"/>
                    <a:pt x="949446" y="223322"/>
                    <a:pt x="949446" y="228053"/>
                  </a:cubicBezTo>
                  <a:cubicBezTo>
                    <a:pt x="949446" y="234190"/>
                    <a:pt x="946984" y="240583"/>
                    <a:pt x="942062" y="247233"/>
                  </a:cubicBezTo>
                  <a:cubicBezTo>
                    <a:pt x="937139" y="253882"/>
                    <a:pt x="930777" y="259444"/>
                    <a:pt x="922977" y="263920"/>
                  </a:cubicBezTo>
                  <a:cubicBezTo>
                    <a:pt x="913387" y="269545"/>
                    <a:pt x="903350" y="272359"/>
                    <a:pt x="892864" y="272359"/>
                  </a:cubicBezTo>
                  <a:cubicBezTo>
                    <a:pt x="879439" y="272359"/>
                    <a:pt x="868825" y="267756"/>
                    <a:pt x="861025" y="258549"/>
                  </a:cubicBezTo>
                  <a:cubicBezTo>
                    <a:pt x="858340" y="255224"/>
                    <a:pt x="855847" y="253562"/>
                    <a:pt x="853545" y="253562"/>
                  </a:cubicBezTo>
                  <a:cubicBezTo>
                    <a:pt x="850988" y="253562"/>
                    <a:pt x="847599" y="255160"/>
                    <a:pt x="843379" y="258357"/>
                  </a:cubicBezTo>
                  <a:cubicBezTo>
                    <a:pt x="830593" y="267692"/>
                    <a:pt x="816080" y="272359"/>
                    <a:pt x="799841" y="272359"/>
                  </a:cubicBezTo>
                  <a:cubicBezTo>
                    <a:pt x="783090" y="272359"/>
                    <a:pt x="769536" y="268778"/>
                    <a:pt x="759179" y="261618"/>
                  </a:cubicBezTo>
                  <a:cubicBezTo>
                    <a:pt x="752402" y="256887"/>
                    <a:pt x="747032" y="250717"/>
                    <a:pt x="743068" y="243109"/>
                  </a:cubicBezTo>
                  <a:cubicBezTo>
                    <a:pt x="739103" y="235501"/>
                    <a:pt x="737122" y="227541"/>
                    <a:pt x="737122" y="219230"/>
                  </a:cubicBezTo>
                  <a:cubicBezTo>
                    <a:pt x="737122" y="205932"/>
                    <a:pt x="742492" y="194167"/>
                    <a:pt x="753233" y="183938"/>
                  </a:cubicBezTo>
                  <a:cubicBezTo>
                    <a:pt x="769983" y="167827"/>
                    <a:pt x="795046" y="159707"/>
                    <a:pt x="828419" y="159580"/>
                  </a:cubicBezTo>
                  <a:cubicBezTo>
                    <a:pt x="835836" y="159580"/>
                    <a:pt x="840503" y="158844"/>
                    <a:pt x="842421" y="157374"/>
                  </a:cubicBezTo>
                  <a:cubicBezTo>
                    <a:pt x="844339" y="155903"/>
                    <a:pt x="845297" y="152483"/>
                    <a:pt x="845297" y="147112"/>
                  </a:cubicBezTo>
                  <a:cubicBezTo>
                    <a:pt x="845297" y="133558"/>
                    <a:pt x="843891" y="123745"/>
                    <a:pt x="841078" y="117671"/>
                  </a:cubicBezTo>
                  <a:cubicBezTo>
                    <a:pt x="838265" y="111597"/>
                    <a:pt x="833662" y="108561"/>
                    <a:pt x="827269" y="108561"/>
                  </a:cubicBezTo>
                  <a:cubicBezTo>
                    <a:pt x="823433" y="108561"/>
                    <a:pt x="820012" y="109711"/>
                    <a:pt x="817007" y="112012"/>
                  </a:cubicBezTo>
                  <a:cubicBezTo>
                    <a:pt x="814002" y="114314"/>
                    <a:pt x="810262" y="118534"/>
                    <a:pt x="805787" y="124671"/>
                  </a:cubicBezTo>
                  <a:cubicBezTo>
                    <a:pt x="794406" y="140910"/>
                    <a:pt x="782515" y="149030"/>
                    <a:pt x="770112" y="149030"/>
                  </a:cubicBezTo>
                  <a:cubicBezTo>
                    <a:pt x="763846" y="149030"/>
                    <a:pt x="758731" y="147177"/>
                    <a:pt x="754767" y="143468"/>
                  </a:cubicBezTo>
                  <a:cubicBezTo>
                    <a:pt x="750804" y="139760"/>
                    <a:pt x="748821" y="134901"/>
                    <a:pt x="748821" y="128891"/>
                  </a:cubicBezTo>
                  <a:cubicBezTo>
                    <a:pt x="748821" y="122753"/>
                    <a:pt x="751283" y="116616"/>
                    <a:pt x="756206" y="110479"/>
                  </a:cubicBezTo>
                  <a:cubicBezTo>
                    <a:pt x="761129" y="104341"/>
                    <a:pt x="767810" y="98970"/>
                    <a:pt x="776249" y="94367"/>
                  </a:cubicBezTo>
                  <a:cubicBezTo>
                    <a:pt x="799393" y="82092"/>
                    <a:pt x="823560" y="75954"/>
                    <a:pt x="848750" y="75954"/>
                  </a:cubicBezTo>
                  <a:close/>
                  <a:moveTo>
                    <a:pt x="713360" y="65789"/>
                  </a:moveTo>
                  <a:cubicBezTo>
                    <a:pt x="716557" y="65789"/>
                    <a:pt x="719370" y="67610"/>
                    <a:pt x="721799" y="71255"/>
                  </a:cubicBezTo>
                  <a:cubicBezTo>
                    <a:pt x="724229" y="74899"/>
                    <a:pt x="725444" y="79150"/>
                    <a:pt x="725444" y="84010"/>
                  </a:cubicBezTo>
                  <a:cubicBezTo>
                    <a:pt x="725444" y="89252"/>
                    <a:pt x="723813" y="95198"/>
                    <a:pt x="720552" y="101847"/>
                  </a:cubicBezTo>
                  <a:cubicBezTo>
                    <a:pt x="717292" y="108496"/>
                    <a:pt x="713360" y="113803"/>
                    <a:pt x="708757" y="117766"/>
                  </a:cubicBezTo>
                  <a:cubicBezTo>
                    <a:pt x="705816" y="120324"/>
                    <a:pt x="704345" y="122370"/>
                    <a:pt x="704345" y="123904"/>
                  </a:cubicBezTo>
                  <a:cubicBezTo>
                    <a:pt x="704345" y="124288"/>
                    <a:pt x="704473" y="125822"/>
                    <a:pt x="704729" y="128507"/>
                  </a:cubicBezTo>
                  <a:cubicBezTo>
                    <a:pt x="705112" y="131193"/>
                    <a:pt x="705305" y="133622"/>
                    <a:pt x="705305" y="135796"/>
                  </a:cubicBezTo>
                  <a:cubicBezTo>
                    <a:pt x="705305" y="151012"/>
                    <a:pt x="700189" y="163799"/>
                    <a:pt x="689960" y="174156"/>
                  </a:cubicBezTo>
                  <a:cubicBezTo>
                    <a:pt x="680754" y="183363"/>
                    <a:pt x="668894" y="190524"/>
                    <a:pt x="654381" y="195638"/>
                  </a:cubicBezTo>
                  <a:cubicBezTo>
                    <a:pt x="639868" y="200753"/>
                    <a:pt x="623917" y="203310"/>
                    <a:pt x="606527" y="203310"/>
                  </a:cubicBezTo>
                  <a:cubicBezTo>
                    <a:pt x="602307" y="203310"/>
                    <a:pt x="598151" y="203054"/>
                    <a:pt x="594060" y="202543"/>
                  </a:cubicBezTo>
                  <a:cubicBezTo>
                    <a:pt x="590735" y="202159"/>
                    <a:pt x="588177" y="201967"/>
                    <a:pt x="586388" y="201967"/>
                  </a:cubicBezTo>
                  <a:cubicBezTo>
                    <a:pt x="579610" y="201967"/>
                    <a:pt x="576222" y="205356"/>
                    <a:pt x="576222" y="212133"/>
                  </a:cubicBezTo>
                  <a:cubicBezTo>
                    <a:pt x="576222" y="216481"/>
                    <a:pt x="578428" y="219901"/>
                    <a:pt x="582839" y="222394"/>
                  </a:cubicBezTo>
                  <a:cubicBezTo>
                    <a:pt x="587251" y="224888"/>
                    <a:pt x="593228" y="226135"/>
                    <a:pt x="600773" y="226135"/>
                  </a:cubicBezTo>
                  <a:cubicBezTo>
                    <a:pt x="605887" y="226135"/>
                    <a:pt x="613432" y="225431"/>
                    <a:pt x="623405" y="224024"/>
                  </a:cubicBezTo>
                  <a:cubicBezTo>
                    <a:pt x="644375" y="221084"/>
                    <a:pt x="659847" y="219613"/>
                    <a:pt x="669821" y="219613"/>
                  </a:cubicBezTo>
                  <a:cubicBezTo>
                    <a:pt x="684910" y="219613"/>
                    <a:pt x="696609" y="222107"/>
                    <a:pt x="704921" y="227093"/>
                  </a:cubicBezTo>
                  <a:cubicBezTo>
                    <a:pt x="711570" y="230929"/>
                    <a:pt x="716845" y="236300"/>
                    <a:pt x="720745" y="243205"/>
                  </a:cubicBezTo>
                  <a:cubicBezTo>
                    <a:pt x="724645" y="250110"/>
                    <a:pt x="726595" y="257526"/>
                    <a:pt x="726595" y="265454"/>
                  </a:cubicBezTo>
                  <a:cubicBezTo>
                    <a:pt x="726595" y="278368"/>
                    <a:pt x="721863" y="290900"/>
                    <a:pt x="712401" y="303047"/>
                  </a:cubicBezTo>
                  <a:cubicBezTo>
                    <a:pt x="701149" y="317368"/>
                    <a:pt x="684590" y="327981"/>
                    <a:pt x="662724" y="334886"/>
                  </a:cubicBezTo>
                  <a:cubicBezTo>
                    <a:pt x="645590" y="340256"/>
                    <a:pt x="625771" y="342941"/>
                    <a:pt x="603266" y="342941"/>
                  </a:cubicBezTo>
                  <a:cubicBezTo>
                    <a:pt x="574879" y="342941"/>
                    <a:pt x="551863" y="338594"/>
                    <a:pt x="534218" y="329899"/>
                  </a:cubicBezTo>
                  <a:cubicBezTo>
                    <a:pt x="526033" y="325807"/>
                    <a:pt x="519513" y="320437"/>
                    <a:pt x="514654" y="313788"/>
                  </a:cubicBezTo>
                  <a:cubicBezTo>
                    <a:pt x="509795" y="307139"/>
                    <a:pt x="507365" y="300234"/>
                    <a:pt x="507365" y="293073"/>
                  </a:cubicBezTo>
                  <a:cubicBezTo>
                    <a:pt x="507365" y="288086"/>
                    <a:pt x="508740" y="283483"/>
                    <a:pt x="511489" y="279264"/>
                  </a:cubicBezTo>
                  <a:cubicBezTo>
                    <a:pt x="514238" y="275044"/>
                    <a:pt x="517723" y="272039"/>
                    <a:pt x="521942" y="270249"/>
                  </a:cubicBezTo>
                  <a:cubicBezTo>
                    <a:pt x="525778" y="268714"/>
                    <a:pt x="527696" y="267052"/>
                    <a:pt x="527696" y="265262"/>
                  </a:cubicBezTo>
                  <a:cubicBezTo>
                    <a:pt x="527696" y="263856"/>
                    <a:pt x="526098" y="261809"/>
                    <a:pt x="522901" y="259124"/>
                  </a:cubicBezTo>
                  <a:cubicBezTo>
                    <a:pt x="512672" y="250557"/>
                    <a:pt x="507557" y="241670"/>
                    <a:pt x="507557" y="232464"/>
                  </a:cubicBezTo>
                  <a:cubicBezTo>
                    <a:pt x="507557" y="226326"/>
                    <a:pt x="510018" y="219997"/>
                    <a:pt x="514942" y="213475"/>
                  </a:cubicBezTo>
                  <a:cubicBezTo>
                    <a:pt x="519864" y="206954"/>
                    <a:pt x="525970" y="201903"/>
                    <a:pt x="533258" y="198323"/>
                  </a:cubicBezTo>
                  <a:cubicBezTo>
                    <a:pt x="536327" y="196789"/>
                    <a:pt x="537862" y="195254"/>
                    <a:pt x="537862" y="193720"/>
                  </a:cubicBezTo>
                  <a:cubicBezTo>
                    <a:pt x="537862" y="191930"/>
                    <a:pt x="535943" y="189244"/>
                    <a:pt x="532107" y="185664"/>
                  </a:cubicBezTo>
                  <a:cubicBezTo>
                    <a:pt x="518937" y="173517"/>
                    <a:pt x="512352" y="159324"/>
                    <a:pt x="512352" y="143085"/>
                  </a:cubicBezTo>
                  <a:cubicBezTo>
                    <a:pt x="512352" y="134518"/>
                    <a:pt x="514686" y="126334"/>
                    <a:pt x="519353" y="118534"/>
                  </a:cubicBezTo>
                  <a:cubicBezTo>
                    <a:pt x="524020" y="110734"/>
                    <a:pt x="530509" y="104085"/>
                    <a:pt x="538821" y="98587"/>
                  </a:cubicBezTo>
                  <a:cubicBezTo>
                    <a:pt x="559407" y="85160"/>
                    <a:pt x="582232" y="78447"/>
                    <a:pt x="607294" y="78447"/>
                  </a:cubicBezTo>
                  <a:cubicBezTo>
                    <a:pt x="617268" y="78447"/>
                    <a:pt x="628392" y="79726"/>
                    <a:pt x="640667" y="82283"/>
                  </a:cubicBezTo>
                  <a:cubicBezTo>
                    <a:pt x="652303" y="84585"/>
                    <a:pt x="660295" y="85735"/>
                    <a:pt x="664642" y="85735"/>
                  </a:cubicBezTo>
                  <a:cubicBezTo>
                    <a:pt x="678580" y="85735"/>
                    <a:pt x="692453" y="80237"/>
                    <a:pt x="706263" y="69241"/>
                  </a:cubicBezTo>
                  <a:cubicBezTo>
                    <a:pt x="709332" y="66939"/>
                    <a:pt x="711698" y="65789"/>
                    <a:pt x="713360" y="65789"/>
                  </a:cubicBezTo>
                  <a:close/>
                  <a:moveTo>
                    <a:pt x="127548" y="55048"/>
                  </a:moveTo>
                  <a:cubicBezTo>
                    <a:pt x="116807" y="55048"/>
                    <a:pt x="108304" y="59842"/>
                    <a:pt x="102038" y="69433"/>
                  </a:cubicBezTo>
                  <a:cubicBezTo>
                    <a:pt x="97179" y="76593"/>
                    <a:pt x="94750" y="85097"/>
                    <a:pt x="94750" y="94942"/>
                  </a:cubicBezTo>
                  <a:cubicBezTo>
                    <a:pt x="94750" y="109392"/>
                    <a:pt x="97691" y="126110"/>
                    <a:pt x="103573" y="145098"/>
                  </a:cubicBezTo>
                  <a:cubicBezTo>
                    <a:pt x="109454" y="164086"/>
                    <a:pt x="116871" y="180933"/>
                    <a:pt x="125821" y="195638"/>
                  </a:cubicBezTo>
                  <a:cubicBezTo>
                    <a:pt x="129786" y="201903"/>
                    <a:pt x="134676" y="206890"/>
                    <a:pt x="140494" y="210599"/>
                  </a:cubicBezTo>
                  <a:cubicBezTo>
                    <a:pt x="146312" y="214306"/>
                    <a:pt x="152226" y="216161"/>
                    <a:pt x="158236" y="216161"/>
                  </a:cubicBezTo>
                  <a:cubicBezTo>
                    <a:pt x="167953" y="216161"/>
                    <a:pt x="175786" y="212517"/>
                    <a:pt x="181731" y="205228"/>
                  </a:cubicBezTo>
                  <a:cubicBezTo>
                    <a:pt x="187677" y="197940"/>
                    <a:pt x="190650" y="188349"/>
                    <a:pt x="190650" y="176458"/>
                  </a:cubicBezTo>
                  <a:cubicBezTo>
                    <a:pt x="190650" y="160986"/>
                    <a:pt x="188157" y="144299"/>
                    <a:pt x="183170" y="126398"/>
                  </a:cubicBezTo>
                  <a:cubicBezTo>
                    <a:pt x="178183" y="108496"/>
                    <a:pt x="171726" y="93216"/>
                    <a:pt x="163798" y="80557"/>
                  </a:cubicBezTo>
                  <a:cubicBezTo>
                    <a:pt x="158939" y="72757"/>
                    <a:pt x="153313" y="66620"/>
                    <a:pt x="146920" y="62144"/>
                  </a:cubicBezTo>
                  <a:cubicBezTo>
                    <a:pt x="140526" y="57669"/>
                    <a:pt x="134069" y="55304"/>
                    <a:pt x="127548" y="55048"/>
                  </a:cubicBezTo>
                  <a:close/>
                  <a:moveTo>
                    <a:pt x="1297055" y="5371"/>
                  </a:moveTo>
                  <a:cubicBezTo>
                    <a:pt x="1308180" y="5371"/>
                    <a:pt x="1317003" y="7449"/>
                    <a:pt x="1323524" y="11604"/>
                  </a:cubicBezTo>
                  <a:cubicBezTo>
                    <a:pt x="1330045" y="15760"/>
                    <a:pt x="1333305" y="21355"/>
                    <a:pt x="1333305" y="28387"/>
                  </a:cubicBezTo>
                  <a:cubicBezTo>
                    <a:pt x="1333305" y="38233"/>
                    <a:pt x="1328383" y="46033"/>
                    <a:pt x="1318537" y="51787"/>
                  </a:cubicBezTo>
                  <a:cubicBezTo>
                    <a:pt x="1302937" y="60866"/>
                    <a:pt x="1284077" y="65405"/>
                    <a:pt x="1261955" y="65405"/>
                  </a:cubicBezTo>
                  <a:cubicBezTo>
                    <a:pt x="1252621" y="65405"/>
                    <a:pt x="1245205" y="63615"/>
                    <a:pt x="1239707" y="60035"/>
                  </a:cubicBezTo>
                  <a:cubicBezTo>
                    <a:pt x="1232291" y="55431"/>
                    <a:pt x="1228582" y="49038"/>
                    <a:pt x="1228582" y="40854"/>
                  </a:cubicBezTo>
                  <a:cubicBezTo>
                    <a:pt x="1228582" y="29858"/>
                    <a:pt x="1236446" y="21226"/>
                    <a:pt x="1252174" y="14961"/>
                  </a:cubicBezTo>
                  <a:cubicBezTo>
                    <a:pt x="1268157" y="8568"/>
                    <a:pt x="1283117" y="5371"/>
                    <a:pt x="1297055" y="5371"/>
                  </a:cubicBezTo>
                  <a:close/>
                  <a:moveTo>
                    <a:pt x="145769" y="0"/>
                  </a:moveTo>
                  <a:cubicBezTo>
                    <a:pt x="178631" y="0"/>
                    <a:pt x="207337" y="9399"/>
                    <a:pt x="231888" y="28195"/>
                  </a:cubicBezTo>
                  <a:cubicBezTo>
                    <a:pt x="248510" y="41110"/>
                    <a:pt x="262001" y="57860"/>
                    <a:pt x="272358" y="78447"/>
                  </a:cubicBezTo>
                  <a:cubicBezTo>
                    <a:pt x="282459" y="98907"/>
                    <a:pt x="287510" y="119365"/>
                    <a:pt x="287510" y="139823"/>
                  </a:cubicBezTo>
                  <a:cubicBezTo>
                    <a:pt x="287510" y="170001"/>
                    <a:pt x="277536" y="196980"/>
                    <a:pt x="257589" y="220764"/>
                  </a:cubicBezTo>
                  <a:cubicBezTo>
                    <a:pt x="240711" y="240967"/>
                    <a:pt x="218654" y="255480"/>
                    <a:pt x="191417" y="264303"/>
                  </a:cubicBezTo>
                  <a:cubicBezTo>
                    <a:pt x="174667" y="269674"/>
                    <a:pt x="157852" y="272359"/>
                    <a:pt x="140974" y="272359"/>
                  </a:cubicBezTo>
                  <a:cubicBezTo>
                    <a:pt x="118852" y="272359"/>
                    <a:pt x="97691" y="267756"/>
                    <a:pt x="77487" y="258549"/>
                  </a:cubicBezTo>
                  <a:cubicBezTo>
                    <a:pt x="53065" y="247424"/>
                    <a:pt x="33949" y="230610"/>
                    <a:pt x="20139" y="208105"/>
                  </a:cubicBezTo>
                  <a:cubicBezTo>
                    <a:pt x="6713" y="186368"/>
                    <a:pt x="0" y="162393"/>
                    <a:pt x="0" y="136180"/>
                  </a:cubicBezTo>
                  <a:cubicBezTo>
                    <a:pt x="0" y="105747"/>
                    <a:pt x="8631" y="78895"/>
                    <a:pt x="25893" y="55623"/>
                  </a:cubicBezTo>
                  <a:cubicBezTo>
                    <a:pt x="41237" y="34909"/>
                    <a:pt x="61888" y="19692"/>
                    <a:pt x="87845" y="9974"/>
                  </a:cubicBezTo>
                  <a:cubicBezTo>
                    <a:pt x="105235" y="3325"/>
                    <a:pt x="124543" y="0"/>
                    <a:pt x="14576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A839988-EFD7-4219-8C96-9E03C2705386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A1109115-9DE1-47B5-AFFC-25BAF2562FB4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420EF81A-AB3E-495E-9661-AC674FBE2B9D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</p:spTree>
    <p:extLst>
      <p:ext uri="{BB962C8B-B14F-4D97-AF65-F5344CB8AC3E}">
        <p14:creationId xmlns:p14="http://schemas.microsoft.com/office/powerpoint/2010/main" val="209368747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Timeline Style</a:t>
            </a: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1A101DBA-611E-4498-B975-B7DB9399F340}"/>
              </a:ext>
            </a:extLst>
          </p:cNvPr>
          <p:cNvGrpSpPr/>
          <p:nvPr/>
        </p:nvGrpSpPr>
        <p:grpSpPr>
          <a:xfrm>
            <a:off x="1855841" y="1910934"/>
            <a:ext cx="2256410" cy="856202"/>
            <a:chOff x="2183406" y="1910934"/>
            <a:chExt cx="2256410" cy="856202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F2862564-815E-41D4-827C-4218E985EB43}"/>
                </a:ext>
              </a:extLst>
            </p:cNvPr>
            <p:cNvSpPr/>
            <p:nvPr/>
          </p:nvSpPr>
          <p:spPr>
            <a:xfrm>
              <a:off x="2183406" y="1910934"/>
              <a:ext cx="856202" cy="85620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7E2E161E-99F2-45F7-AED3-B0D2244CFB38}"/>
                </a:ext>
              </a:extLst>
            </p:cNvPr>
            <p:cNvSpPr txBox="1"/>
            <p:nvPr/>
          </p:nvSpPr>
          <p:spPr>
            <a:xfrm>
              <a:off x="3153540" y="1969704"/>
              <a:ext cx="1286276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PowerPoint Presentation Templates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F111EBAA-2D61-4C46-8072-F8AF11567D60}"/>
              </a:ext>
            </a:extLst>
          </p:cNvPr>
          <p:cNvGrpSpPr/>
          <p:nvPr/>
        </p:nvGrpSpPr>
        <p:grpSpPr>
          <a:xfrm>
            <a:off x="5658812" y="1910934"/>
            <a:ext cx="2267443" cy="856202"/>
            <a:chOff x="5038992" y="1910934"/>
            <a:chExt cx="2267443" cy="856202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77BC896A-D572-49E5-AA1B-25D11E23025D}"/>
                </a:ext>
              </a:extLst>
            </p:cNvPr>
            <p:cNvSpPr/>
            <p:nvPr/>
          </p:nvSpPr>
          <p:spPr>
            <a:xfrm>
              <a:off x="5038992" y="1910934"/>
              <a:ext cx="856202" cy="85620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49761D1A-3A7B-42C0-AFE0-E4ABA5060A97}"/>
                </a:ext>
              </a:extLst>
            </p:cNvPr>
            <p:cNvSpPr txBox="1"/>
            <p:nvPr/>
          </p:nvSpPr>
          <p:spPr>
            <a:xfrm>
              <a:off x="6020159" y="1969704"/>
              <a:ext cx="1286276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PowerPoint Presentation Templates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EEE0086D-AC95-4062-9934-E12E51FB6428}"/>
              </a:ext>
            </a:extLst>
          </p:cNvPr>
          <p:cNvGrpSpPr/>
          <p:nvPr/>
        </p:nvGrpSpPr>
        <p:grpSpPr>
          <a:xfrm>
            <a:off x="8829516" y="1910934"/>
            <a:ext cx="2278473" cy="856202"/>
            <a:chOff x="7894580" y="1910934"/>
            <a:chExt cx="2278473" cy="856202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52212227-8785-453D-9F45-98DD87FE14C8}"/>
                </a:ext>
              </a:extLst>
            </p:cNvPr>
            <p:cNvSpPr/>
            <p:nvPr/>
          </p:nvSpPr>
          <p:spPr>
            <a:xfrm>
              <a:off x="7894580" y="1910934"/>
              <a:ext cx="856202" cy="85620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DF1E10AF-FD9F-4038-944E-43F086E1CC99}"/>
                </a:ext>
              </a:extLst>
            </p:cNvPr>
            <p:cNvSpPr txBox="1"/>
            <p:nvPr/>
          </p:nvSpPr>
          <p:spPr>
            <a:xfrm>
              <a:off x="8886777" y="1969704"/>
              <a:ext cx="1286276" cy="73866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PowerPoint Presentation Templates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</p:grp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571406EC-1066-499F-B60B-1F0388F9EC05}"/>
              </a:ext>
            </a:extLst>
          </p:cNvPr>
          <p:cNvCxnSpPr>
            <a:cxnSpLocks/>
          </p:cNvCxnSpPr>
          <p:nvPr/>
        </p:nvCxnSpPr>
        <p:spPr>
          <a:xfrm>
            <a:off x="950615" y="4898813"/>
            <a:ext cx="10302843" cy="0"/>
          </a:xfrm>
          <a:prstGeom prst="line">
            <a:avLst/>
          </a:prstGeom>
          <a:ln w="15875">
            <a:solidFill>
              <a:schemeClr val="tx1">
                <a:lumMod val="50000"/>
                <a:lumOff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" name="Group 12">
            <a:extLst>
              <a:ext uri="{FF2B5EF4-FFF2-40B4-BE49-F238E27FC236}">
                <a16:creationId xmlns:a16="http://schemas.microsoft.com/office/drawing/2014/main" id="{4FB057CD-CD38-4BB7-BFA4-705E82DAD7DD}"/>
              </a:ext>
            </a:extLst>
          </p:cNvPr>
          <p:cNvGrpSpPr/>
          <p:nvPr/>
        </p:nvGrpSpPr>
        <p:grpSpPr>
          <a:xfrm>
            <a:off x="1562779" y="4732050"/>
            <a:ext cx="337351" cy="337351"/>
            <a:chOff x="4319972" y="3176972"/>
            <a:chExt cx="504056" cy="504056"/>
          </a:xfrm>
        </p:grpSpPr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B09B99E0-B5A9-468F-9B1E-57F0C9A849DC}"/>
                </a:ext>
              </a:extLst>
            </p:cNvPr>
            <p:cNvSpPr/>
            <p:nvPr/>
          </p:nvSpPr>
          <p:spPr>
            <a:xfrm>
              <a:off x="4319972" y="3176972"/>
              <a:ext cx="504056" cy="504056"/>
            </a:xfrm>
            <a:prstGeom prst="ellipse">
              <a:avLst/>
            </a:prstGeom>
            <a:solidFill>
              <a:schemeClr val="accent2">
                <a:alpha val="50000"/>
              </a:schemeClr>
            </a:solidFill>
            <a:ln w="12700"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alpha val="30000"/>
                    </a:schemeClr>
                  </a:gs>
                </a:gsLst>
                <a:lin ang="7800000" scaled="0"/>
              </a:gradFill>
            </a:ln>
            <a:effectLst>
              <a:glow rad="76200">
                <a:schemeClr val="bg1">
                  <a:alpha val="13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30C8709D-70A1-492F-AB97-5ACC55BDCC66}"/>
                </a:ext>
              </a:extLst>
            </p:cNvPr>
            <p:cNvSpPr/>
            <p:nvPr/>
          </p:nvSpPr>
          <p:spPr>
            <a:xfrm>
              <a:off x="4418878" y="3275878"/>
              <a:ext cx="324000" cy="3240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E3D4843C-32CA-43A4-AEE3-FFB8CDBB7934}"/>
              </a:ext>
            </a:extLst>
          </p:cNvPr>
          <p:cNvGrpSpPr/>
          <p:nvPr/>
        </p:nvGrpSpPr>
        <p:grpSpPr>
          <a:xfrm>
            <a:off x="2827080" y="4732050"/>
            <a:ext cx="337351" cy="337351"/>
            <a:chOff x="4319972" y="3176972"/>
            <a:chExt cx="504056" cy="504056"/>
          </a:xfrm>
        </p:grpSpPr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79183FF2-F3FC-4D42-9C03-997F7B5EC36B}"/>
                </a:ext>
              </a:extLst>
            </p:cNvPr>
            <p:cNvSpPr/>
            <p:nvPr/>
          </p:nvSpPr>
          <p:spPr>
            <a:xfrm>
              <a:off x="4319972" y="3176972"/>
              <a:ext cx="504056" cy="504056"/>
            </a:xfrm>
            <a:prstGeom prst="ellipse">
              <a:avLst/>
            </a:prstGeom>
            <a:solidFill>
              <a:schemeClr val="accent2">
                <a:alpha val="50000"/>
              </a:schemeClr>
            </a:solidFill>
            <a:ln w="12700"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alpha val="30000"/>
                    </a:schemeClr>
                  </a:gs>
                </a:gsLst>
                <a:lin ang="7800000" scaled="0"/>
              </a:gradFill>
            </a:ln>
            <a:effectLst>
              <a:glow rad="76200">
                <a:schemeClr val="bg1">
                  <a:alpha val="13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585871B0-9094-4603-B4DA-02F7538DEA9F}"/>
                </a:ext>
              </a:extLst>
            </p:cNvPr>
            <p:cNvSpPr/>
            <p:nvPr/>
          </p:nvSpPr>
          <p:spPr>
            <a:xfrm>
              <a:off x="4418878" y="3275878"/>
              <a:ext cx="324000" cy="3240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25FC213B-56FA-43C1-8597-D92D5BBF0F48}"/>
              </a:ext>
            </a:extLst>
          </p:cNvPr>
          <p:cNvGrpSpPr/>
          <p:nvPr/>
        </p:nvGrpSpPr>
        <p:grpSpPr>
          <a:xfrm>
            <a:off x="4091381" y="4732050"/>
            <a:ext cx="337351" cy="337351"/>
            <a:chOff x="4319972" y="3176972"/>
            <a:chExt cx="504056" cy="504056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C7429473-8ADB-49E8-BAF0-59AC43C30F70}"/>
                </a:ext>
              </a:extLst>
            </p:cNvPr>
            <p:cNvSpPr/>
            <p:nvPr/>
          </p:nvSpPr>
          <p:spPr>
            <a:xfrm>
              <a:off x="4319972" y="3176972"/>
              <a:ext cx="504056" cy="504056"/>
            </a:xfrm>
            <a:prstGeom prst="ellipse">
              <a:avLst/>
            </a:prstGeom>
            <a:solidFill>
              <a:schemeClr val="accent2">
                <a:alpha val="50000"/>
              </a:schemeClr>
            </a:solidFill>
            <a:ln w="12700"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alpha val="30000"/>
                    </a:schemeClr>
                  </a:gs>
                </a:gsLst>
                <a:lin ang="7800000" scaled="0"/>
              </a:gradFill>
            </a:ln>
            <a:effectLst>
              <a:glow rad="76200">
                <a:schemeClr val="bg1">
                  <a:alpha val="13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17A20EAC-52FC-45B2-90CD-6AEC2E52A14C}"/>
                </a:ext>
              </a:extLst>
            </p:cNvPr>
            <p:cNvSpPr/>
            <p:nvPr/>
          </p:nvSpPr>
          <p:spPr>
            <a:xfrm>
              <a:off x="4418878" y="3275878"/>
              <a:ext cx="324000" cy="3240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D5444A9C-04A2-4A04-8605-31EF5B7F06B9}"/>
              </a:ext>
            </a:extLst>
          </p:cNvPr>
          <p:cNvGrpSpPr/>
          <p:nvPr/>
        </p:nvGrpSpPr>
        <p:grpSpPr>
          <a:xfrm>
            <a:off x="5355682" y="4732050"/>
            <a:ext cx="337351" cy="337351"/>
            <a:chOff x="4319972" y="3176972"/>
            <a:chExt cx="504056" cy="504056"/>
          </a:xfrm>
        </p:grpSpPr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83E26012-B116-405E-8633-7F0E9FC3285B}"/>
                </a:ext>
              </a:extLst>
            </p:cNvPr>
            <p:cNvSpPr/>
            <p:nvPr/>
          </p:nvSpPr>
          <p:spPr>
            <a:xfrm>
              <a:off x="4319972" y="3176972"/>
              <a:ext cx="504056" cy="504056"/>
            </a:xfrm>
            <a:prstGeom prst="ellipse">
              <a:avLst/>
            </a:prstGeom>
            <a:solidFill>
              <a:schemeClr val="accent3">
                <a:alpha val="50000"/>
              </a:schemeClr>
            </a:solidFill>
            <a:ln w="12700"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alpha val="30000"/>
                    </a:schemeClr>
                  </a:gs>
                </a:gsLst>
                <a:lin ang="7800000" scaled="0"/>
              </a:gradFill>
            </a:ln>
            <a:effectLst>
              <a:glow rad="76200">
                <a:schemeClr val="bg1">
                  <a:alpha val="13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BA4EDCD9-57F8-4C8E-A4A5-942F833F362B}"/>
                </a:ext>
              </a:extLst>
            </p:cNvPr>
            <p:cNvSpPr/>
            <p:nvPr/>
          </p:nvSpPr>
          <p:spPr>
            <a:xfrm>
              <a:off x="4418878" y="3275878"/>
              <a:ext cx="324000" cy="324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A1B9A315-BF59-45BA-BD8A-EE7DCEE47A7E}"/>
              </a:ext>
            </a:extLst>
          </p:cNvPr>
          <p:cNvGrpSpPr/>
          <p:nvPr/>
        </p:nvGrpSpPr>
        <p:grpSpPr>
          <a:xfrm>
            <a:off x="6619983" y="4732050"/>
            <a:ext cx="337351" cy="337351"/>
            <a:chOff x="4319972" y="3176972"/>
            <a:chExt cx="504056" cy="504056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103C8EF8-E890-43C5-82E5-F01CD4DD7BB7}"/>
                </a:ext>
              </a:extLst>
            </p:cNvPr>
            <p:cNvSpPr/>
            <p:nvPr/>
          </p:nvSpPr>
          <p:spPr>
            <a:xfrm>
              <a:off x="4319972" y="3176972"/>
              <a:ext cx="504056" cy="504056"/>
            </a:xfrm>
            <a:prstGeom prst="ellipse">
              <a:avLst/>
            </a:prstGeom>
            <a:solidFill>
              <a:schemeClr val="accent3">
                <a:alpha val="50000"/>
              </a:schemeClr>
            </a:solidFill>
            <a:ln w="12700"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alpha val="30000"/>
                    </a:schemeClr>
                  </a:gs>
                </a:gsLst>
                <a:lin ang="7800000" scaled="0"/>
              </a:gradFill>
            </a:ln>
            <a:effectLst>
              <a:glow rad="76200">
                <a:schemeClr val="bg1">
                  <a:alpha val="13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37E72A5F-6CE2-4FCA-894E-7AAD477FBCB5}"/>
                </a:ext>
              </a:extLst>
            </p:cNvPr>
            <p:cNvSpPr/>
            <p:nvPr/>
          </p:nvSpPr>
          <p:spPr>
            <a:xfrm>
              <a:off x="4418878" y="3275878"/>
              <a:ext cx="324000" cy="324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57FE1BAA-DDFB-4D5A-B31A-2CC0BAA08816}"/>
              </a:ext>
            </a:extLst>
          </p:cNvPr>
          <p:cNvGrpSpPr/>
          <p:nvPr/>
        </p:nvGrpSpPr>
        <p:grpSpPr>
          <a:xfrm>
            <a:off x="7884284" y="4732050"/>
            <a:ext cx="337351" cy="337351"/>
            <a:chOff x="4319972" y="3176972"/>
            <a:chExt cx="504056" cy="504056"/>
          </a:xfrm>
        </p:grpSpPr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ADC5F717-E0F6-4075-B15C-375C4B13726D}"/>
                </a:ext>
              </a:extLst>
            </p:cNvPr>
            <p:cNvSpPr/>
            <p:nvPr/>
          </p:nvSpPr>
          <p:spPr>
            <a:xfrm>
              <a:off x="4319972" y="3176972"/>
              <a:ext cx="504056" cy="504056"/>
            </a:xfrm>
            <a:prstGeom prst="ellipse">
              <a:avLst/>
            </a:prstGeom>
            <a:solidFill>
              <a:schemeClr val="accent3">
                <a:alpha val="50000"/>
              </a:schemeClr>
            </a:solidFill>
            <a:ln w="12700"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alpha val="30000"/>
                    </a:schemeClr>
                  </a:gs>
                </a:gsLst>
                <a:lin ang="7800000" scaled="0"/>
              </a:gradFill>
            </a:ln>
            <a:effectLst>
              <a:glow rad="76200">
                <a:schemeClr val="bg1">
                  <a:alpha val="13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477FA5D1-FA02-4548-9860-45CE0DB056F9}"/>
                </a:ext>
              </a:extLst>
            </p:cNvPr>
            <p:cNvSpPr/>
            <p:nvPr/>
          </p:nvSpPr>
          <p:spPr>
            <a:xfrm>
              <a:off x="4418878" y="3275878"/>
              <a:ext cx="324000" cy="324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8E5E930-B667-4C84-A0F4-F6966A75C1C9}"/>
              </a:ext>
            </a:extLst>
          </p:cNvPr>
          <p:cNvGrpSpPr/>
          <p:nvPr/>
        </p:nvGrpSpPr>
        <p:grpSpPr>
          <a:xfrm>
            <a:off x="9148585" y="4732050"/>
            <a:ext cx="337351" cy="337351"/>
            <a:chOff x="4319972" y="3176972"/>
            <a:chExt cx="504056" cy="504056"/>
          </a:xfrm>
        </p:grpSpPr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62BE188A-6420-4501-B1E8-3F36CFBAAE16}"/>
                </a:ext>
              </a:extLst>
            </p:cNvPr>
            <p:cNvSpPr/>
            <p:nvPr/>
          </p:nvSpPr>
          <p:spPr>
            <a:xfrm>
              <a:off x="4319972" y="3176972"/>
              <a:ext cx="504056" cy="504056"/>
            </a:xfrm>
            <a:prstGeom prst="ellipse">
              <a:avLst/>
            </a:prstGeom>
            <a:solidFill>
              <a:schemeClr val="accent4">
                <a:alpha val="50000"/>
              </a:schemeClr>
            </a:solidFill>
            <a:ln w="12700"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alpha val="30000"/>
                    </a:schemeClr>
                  </a:gs>
                </a:gsLst>
                <a:lin ang="7800000" scaled="0"/>
              </a:gradFill>
            </a:ln>
            <a:effectLst>
              <a:glow rad="76200">
                <a:schemeClr val="bg1">
                  <a:alpha val="13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AFC9D767-3C6B-4BD4-8941-8E915CE482F7}"/>
                </a:ext>
              </a:extLst>
            </p:cNvPr>
            <p:cNvSpPr/>
            <p:nvPr/>
          </p:nvSpPr>
          <p:spPr>
            <a:xfrm>
              <a:off x="4418878" y="3275878"/>
              <a:ext cx="324000" cy="3240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23D87328-AAE6-4B22-ACBC-79365701A706}"/>
              </a:ext>
            </a:extLst>
          </p:cNvPr>
          <p:cNvGrpSpPr/>
          <p:nvPr/>
        </p:nvGrpSpPr>
        <p:grpSpPr>
          <a:xfrm>
            <a:off x="10412884" y="4732050"/>
            <a:ext cx="337351" cy="337351"/>
            <a:chOff x="4319972" y="3176972"/>
            <a:chExt cx="504056" cy="504056"/>
          </a:xfrm>
        </p:grpSpPr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8D6CF21E-440F-43D7-AF52-0458DBE8B9B6}"/>
                </a:ext>
              </a:extLst>
            </p:cNvPr>
            <p:cNvSpPr/>
            <p:nvPr/>
          </p:nvSpPr>
          <p:spPr>
            <a:xfrm>
              <a:off x="4319972" y="3176972"/>
              <a:ext cx="504056" cy="504056"/>
            </a:xfrm>
            <a:prstGeom prst="ellipse">
              <a:avLst/>
            </a:prstGeom>
            <a:solidFill>
              <a:schemeClr val="accent4">
                <a:alpha val="50000"/>
              </a:schemeClr>
            </a:solidFill>
            <a:ln w="12700">
              <a:gradFill>
                <a:gsLst>
                  <a:gs pos="0">
                    <a:schemeClr val="bg1">
                      <a:alpha val="80000"/>
                    </a:schemeClr>
                  </a:gs>
                  <a:gs pos="100000">
                    <a:schemeClr val="bg1">
                      <a:alpha val="30000"/>
                    </a:schemeClr>
                  </a:gs>
                </a:gsLst>
                <a:lin ang="7800000" scaled="0"/>
              </a:gradFill>
            </a:ln>
            <a:effectLst>
              <a:glow rad="76200">
                <a:schemeClr val="bg1">
                  <a:alpha val="13000"/>
                </a:schemeClr>
              </a:glo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35510B1C-CB00-4F70-829D-749E33BD413F}"/>
                </a:ext>
              </a:extLst>
            </p:cNvPr>
            <p:cNvSpPr/>
            <p:nvPr/>
          </p:nvSpPr>
          <p:spPr>
            <a:xfrm>
              <a:off x="4418878" y="3275878"/>
              <a:ext cx="324000" cy="3240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D7FFFD0A-D4C1-41B7-A19D-616C46412F3E}"/>
              </a:ext>
            </a:extLst>
          </p:cNvPr>
          <p:cNvSpPr txBox="1"/>
          <p:nvPr/>
        </p:nvSpPr>
        <p:spPr>
          <a:xfrm>
            <a:off x="1359209" y="4277312"/>
            <a:ext cx="74448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rPr>
              <a:t>2002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8715AD74-773A-4269-BFF6-4D3AC820B10D}"/>
              </a:ext>
            </a:extLst>
          </p:cNvPr>
          <p:cNvSpPr txBox="1"/>
          <p:nvPr/>
        </p:nvSpPr>
        <p:spPr>
          <a:xfrm>
            <a:off x="2623846" y="4277312"/>
            <a:ext cx="74448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rPr>
              <a:t>2003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C9F0EE31-9F89-4B5B-9A0D-656E0FABDC0C}"/>
              </a:ext>
            </a:extLst>
          </p:cNvPr>
          <p:cNvSpPr txBox="1"/>
          <p:nvPr/>
        </p:nvSpPr>
        <p:spPr>
          <a:xfrm>
            <a:off x="3888483" y="4277312"/>
            <a:ext cx="74448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rPr>
              <a:t>2014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20902FBD-9744-479E-BB52-8D035773F863}"/>
              </a:ext>
            </a:extLst>
          </p:cNvPr>
          <p:cNvSpPr txBox="1"/>
          <p:nvPr/>
        </p:nvSpPr>
        <p:spPr>
          <a:xfrm>
            <a:off x="5153120" y="4277312"/>
            <a:ext cx="74448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rPr>
              <a:t>2015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A33CB263-6998-4D2A-AA87-27906978D1FF}"/>
              </a:ext>
            </a:extLst>
          </p:cNvPr>
          <p:cNvSpPr txBox="1"/>
          <p:nvPr/>
        </p:nvSpPr>
        <p:spPr>
          <a:xfrm>
            <a:off x="6417757" y="4277312"/>
            <a:ext cx="74448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rPr>
              <a:t>2016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233E4CB1-5A46-4CE9-9CD3-2B2B9967D139}"/>
              </a:ext>
            </a:extLst>
          </p:cNvPr>
          <p:cNvSpPr txBox="1"/>
          <p:nvPr/>
        </p:nvSpPr>
        <p:spPr>
          <a:xfrm>
            <a:off x="7682394" y="4277312"/>
            <a:ext cx="74448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rPr>
              <a:t>2017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911EAFD1-8C30-482D-9CBC-738DADAAA2DC}"/>
              </a:ext>
            </a:extLst>
          </p:cNvPr>
          <p:cNvSpPr txBox="1"/>
          <p:nvPr/>
        </p:nvSpPr>
        <p:spPr>
          <a:xfrm>
            <a:off x="8947031" y="4277312"/>
            <a:ext cx="74448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rPr>
              <a:t>2018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2E394350-6B16-414C-82B8-47B2DD438D03}"/>
              </a:ext>
            </a:extLst>
          </p:cNvPr>
          <p:cNvSpPr txBox="1"/>
          <p:nvPr/>
        </p:nvSpPr>
        <p:spPr>
          <a:xfrm>
            <a:off x="10211665" y="4277312"/>
            <a:ext cx="74448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rPr>
              <a:t>2019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8F3F1E81-6D86-4D48-B86D-9B91CAE3A818}"/>
              </a:ext>
            </a:extLst>
          </p:cNvPr>
          <p:cNvGrpSpPr/>
          <p:nvPr/>
        </p:nvGrpSpPr>
        <p:grpSpPr>
          <a:xfrm flipV="1">
            <a:off x="1724046" y="3333848"/>
            <a:ext cx="2520000" cy="657364"/>
            <a:chOff x="3684730" y="4077072"/>
            <a:chExt cx="2040484" cy="657364"/>
          </a:xfrm>
        </p:grpSpPr>
        <p:cxnSp>
          <p:nvCxnSpPr>
            <p:cNvPr id="46" name="Straight Connector 45">
              <a:extLst>
                <a:ext uri="{FF2B5EF4-FFF2-40B4-BE49-F238E27FC236}">
                  <a16:creationId xmlns:a16="http://schemas.microsoft.com/office/drawing/2014/main" id="{3AA6AB76-4990-4422-9E13-9134ED92271D}"/>
                </a:ext>
              </a:extLst>
            </p:cNvPr>
            <p:cNvCxnSpPr/>
            <p:nvPr/>
          </p:nvCxnSpPr>
          <p:spPr>
            <a:xfrm>
              <a:off x="3684730" y="4077072"/>
              <a:ext cx="0" cy="657364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B76875D0-0E41-4C6C-BB4F-747535E96691}"/>
                </a:ext>
              </a:extLst>
            </p:cNvPr>
            <p:cNvCxnSpPr/>
            <p:nvPr/>
          </p:nvCxnSpPr>
          <p:spPr>
            <a:xfrm flipH="1">
              <a:off x="3684730" y="4734436"/>
              <a:ext cx="2040484" cy="0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6886EAC1-5EBB-4FF8-8583-127E7DB0B9B7}"/>
                </a:ext>
              </a:extLst>
            </p:cNvPr>
            <p:cNvCxnSpPr/>
            <p:nvPr/>
          </p:nvCxnSpPr>
          <p:spPr>
            <a:xfrm>
              <a:off x="5725214" y="4077072"/>
              <a:ext cx="0" cy="657364"/>
            </a:xfrm>
            <a:prstGeom prst="line">
              <a:avLst/>
            </a:prstGeom>
            <a:ln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6CD54C67-4261-4413-9316-C6F363A363A7}"/>
              </a:ext>
            </a:extLst>
          </p:cNvPr>
          <p:cNvGrpSpPr/>
          <p:nvPr/>
        </p:nvGrpSpPr>
        <p:grpSpPr>
          <a:xfrm flipV="1">
            <a:off x="5532533" y="3333848"/>
            <a:ext cx="2520000" cy="657364"/>
            <a:chOff x="3684730" y="4077072"/>
            <a:chExt cx="2040484" cy="657364"/>
          </a:xfrm>
        </p:grpSpPr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8BE7E79A-9A3A-467B-9AFA-DD063AE487EB}"/>
                </a:ext>
              </a:extLst>
            </p:cNvPr>
            <p:cNvCxnSpPr/>
            <p:nvPr/>
          </p:nvCxnSpPr>
          <p:spPr>
            <a:xfrm>
              <a:off x="3684730" y="4077072"/>
              <a:ext cx="0" cy="657364"/>
            </a:xfrm>
            <a:prstGeom prst="line">
              <a:avLst/>
            </a:prstGeom>
            <a:ln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Straight Connector 50">
              <a:extLst>
                <a:ext uri="{FF2B5EF4-FFF2-40B4-BE49-F238E27FC236}">
                  <a16:creationId xmlns:a16="http://schemas.microsoft.com/office/drawing/2014/main" id="{BD1C2FBC-E2E1-4D89-B650-92E950EBDB39}"/>
                </a:ext>
              </a:extLst>
            </p:cNvPr>
            <p:cNvCxnSpPr/>
            <p:nvPr/>
          </p:nvCxnSpPr>
          <p:spPr>
            <a:xfrm flipH="1">
              <a:off x="3684730" y="4734436"/>
              <a:ext cx="2040484" cy="0"/>
            </a:xfrm>
            <a:prstGeom prst="line">
              <a:avLst/>
            </a:prstGeom>
            <a:ln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5CAA8E8B-30C7-4EBD-AFF8-42D0B7685FE0}"/>
                </a:ext>
              </a:extLst>
            </p:cNvPr>
            <p:cNvCxnSpPr/>
            <p:nvPr/>
          </p:nvCxnSpPr>
          <p:spPr>
            <a:xfrm>
              <a:off x="5725214" y="4077072"/>
              <a:ext cx="0" cy="657364"/>
            </a:xfrm>
            <a:prstGeom prst="line">
              <a:avLst/>
            </a:prstGeom>
            <a:ln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453BAB59-472C-4D72-8CA9-003B8E675951}"/>
              </a:ext>
            </a:extLst>
          </p:cNvPr>
          <p:cNvGrpSpPr/>
          <p:nvPr/>
        </p:nvGrpSpPr>
        <p:grpSpPr>
          <a:xfrm flipV="1">
            <a:off x="9340912" y="3333848"/>
            <a:ext cx="1261769" cy="657364"/>
            <a:chOff x="3684730" y="4077072"/>
            <a:chExt cx="1025186" cy="657364"/>
          </a:xfrm>
        </p:grpSpPr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C578F338-CCC4-406D-8B7A-48A852F3CA1A}"/>
                </a:ext>
              </a:extLst>
            </p:cNvPr>
            <p:cNvCxnSpPr/>
            <p:nvPr/>
          </p:nvCxnSpPr>
          <p:spPr>
            <a:xfrm>
              <a:off x="3684730" y="4077072"/>
              <a:ext cx="0" cy="657364"/>
            </a:xfrm>
            <a:prstGeom prst="line">
              <a:avLst/>
            </a:prstGeom>
            <a:ln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485E1D77-D31C-4675-A28F-6F9FB2D914FB}"/>
                </a:ext>
              </a:extLst>
            </p:cNvPr>
            <p:cNvCxnSpPr/>
            <p:nvPr/>
          </p:nvCxnSpPr>
          <p:spPr>
            <a:xfrm flipH="1">
              <a:off x="3684730" y="4734436"/>
              <a:ext cx="1020242" cy="0"/>
            </a:xfrm>
            <a:prstGeom prst="line">
              <a:avLst/>
            </a:prstGeom>
            <a:ln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C8AEDE24-3042-4806-B1F0-80E3A8CB6281}"/>
                </a:ext>
              </a:extLst>
            </p:cNvPr>
            <p:cNvCxnSpPr/>
            <p:nvPr/>
          </p:nvCxnSpPr>
          <p:spPr>
            <a:xfrm>
              <a:off x="4709916" y="4077072"/>
              <a:ext cx="0" cy="657364"/>
            </a:xfrm>
            <a:prstGeom prst="line">
              <a:avLst/>
            </a:prstGeom>
            <a:ln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Isosceles Triangle 56">
            <a:extLst>
              <a:ext uri="{FF2B5EF4-FFF2-40B4-BE49-F238E27FC236}">
                <a16:creationId xmlns:a16="http://schemas.microsoft.com/office/drawing/2014/main" id="{173CE936-4F73-4D9F-AFE6-AD0FAE76375E}"/>
              </a:ext>
            </a:extLst>
          </p:cNvPr>
          <p:cNvSpPr/>
          <p:nvPr/>
        </p:nvSpPr>
        <p:spPr>
          <a:xfrm rot="10800000" flipV="1">
            <a:off x="2855321" y="3043939"/>
            <a:ext cx="257452" cy="221941"/>
          </a:xfrm>
          <a:prstGeom prst="triangle">
            <a:avLst/>
          </a:prstGeom>
          <a:solidFill>
            <a:schemeClr val="accent2"/>
          </a:solidFill>
          <a:ln w="12700">
            <a:gradFill>
              <a:gsLst>
                <a:gs pos="0">
                  <a:schemeClr val="bg1">
                    <a:alpha val="80000"/>
                  </a:schemeClr>
                </a:gs>
                <a:gs pos="100000">
                  <a:schemeClr val="bg1">
                    <a:alpha val="30000"/>
                  </a:schemeClr>
                </a:gs>
              </a:gsLst>
              <a:lin ang="7800000" scaled="0"/>
            </a:gradFill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58" name="Isosceles Triangle 57">
            <a:extLst>
              <a:ext uri="{FF2B5EF4-FFF2-40B4-BE49-F238E27FC236}">
                <a16:creationId xmlns:a16="http://schemas.microsoft.com/office/drawing/2014/main" id="{17050C60-1330-48FD-941E-C8748ED26DB2}"/>
              </a:ext>
            </a:extLst>
          </p:cNvPr>
          <p:cNvSpPr/>
          <p:nvPr/>
        </p:nvSpPr>
        <p:spPr>
          <a:xfrm rot="10800000" flipV="1">
            <a:off x="6663808" y="3046899"/>
            <a:ext cx="257452" cy="221941"/>
          </a:xfrm>
          <a:prstGeom prst="triangle">
            <a:avLst/>
          </a:prstGeom>
          <a:solidFill>
            <a:schemeClr val="accent3"/>
          </a:solidFill>
          <a:ln w="12700">
            <a:gradFill>
              <a:gsLst>
                <a:gs pos="0">
                  <a:schemeClr val="bg1">
                    <a:alpha val="80000"/>
                  </a:schemeClr>
                </a:gs>
                <a:gs pos="100000">
                  <a:schemeClr val="bg1">
                    <a:alpha val="30000"/>
                  </a:schemeClr>
                </a:gs>
              </a:gsLst>
              <a:lin ang="7800000" scaled="0"/>
            </a:gradFill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59" name="Isosceles Triangle 58">
            <a:extLst>
              <a:ext uri="{FF2B5EF4-FFF2-40B4-BE49-F238E27FC236}">
                <a16:creationId xmlns:a16="http://schemas.microsoft.com/office/drawing/2014/main" id="{76594C48-D019-4F83-887E-3B9D3FAEB677}"/>
              </a:ext>
            </a:extLst>
          </p:cNvPr>
          <p:cNvSpPr/>
          <p:nvPr/>
        </p:nvSpPr>
        <p:spPr>
          <a:xfrm rot="10800000" flipV="1">
            <a:off x="9843069" y="3046899"/>
            <a:ext cx="257452" cy="221941"/>
          </a:xfrm>
          <a:prstGeom prst="triangle">
            <a:avLst/>
          </a:prstGeom>
          <a:solidFill>
            <a:schemeClr val="accent4"/>
          </a:solidFill>
          <a:ln w="12700">
            <a:gradFill>
              <a:gsLst>
                <a:gs pos="0">
                  <a:schemeClr val="bg1">
                    <a:alpha val="80000"/>
                  </a:schemeClr>
                </a:gs>
                <a:gs pos="100000">
                  <a:schemeClr val="bg1">
                    <a:alpha val="30000"/>
                  </a:schemeClr>
                </a:gs>
              </a:gsLst>
              <a:lin ang="7800000" scaled="0"/>
            </a:gradFill>
          </a:ln>
          <a:effectLst>
            <a:glow rad="76200">
              <a:schemeClr val="bg1">
                <a:alpha val="13000"/>
              </a:schemeClr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FBB767A9-8831-4C2D-845D-F1E67E439300}"/>
              </a:ext>
            </a:extLst>
          </p:cNvPr>
          <p:cNvGrpSpPr/>
          <p:nvPr/>
        </p:nvGrpSpPr>
        <p:grpSpPr>
          <a:xfrm>
            <a:off x="8960625" y="5210451"/>
            <a:ext cx="2016258" cy="671989"/>
            <a:chOff x="3119131" y="4283314"/>
            <a:chExt cx="2510927" cy="671989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2EB1678C-6936-4E80-A7A7-5F31546CBFC7}"/>
                </a:ext>
              </a:extLst>
            </p:cNvPr>
            <p:cNvSpPr txBox="1"/>
            <p:nvPr/>
          </p:nvSpPr>
          <p:spPr>
            <a:xfrm>
              <a:off x="3121163" y="4493638"/>
              <a:ext cx="25088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E5513859-61FA-4E39-BC5E-146C6DBA2A94}"/>
                </a:ext>
              </a:extLst>
            </p:cNvPr>
            <p:cNvSpPr txBox="1"/>
            <p:nvPr/>
          </p:nvSpPr>
          <p:spPr>
            <a:xfrm>
              <a:off x="3119131" y="4283314"/>
              <a:ext cx="251092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8109CB0A-C4C0-40D5-B44C-002F76617A05}"/>
              </a:ext>
            </a:extLst>
          </p:cNvPr>
          <p:cNvGrpSpPr/>
          <p:nvPr/>
        </p:nvGrpSpPr>
        <p:grpSpPr>
          <a:xfrm>
            <a:off x="5780529" y="5210451"/>
            <a:ext cx="2016258" cy="671989"/>
            <a:chOff x="3119131" y="4283314"/>
            <a:chExt cx="2510927" cy="671989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7463EA94-A194-417F-9AE9-E5A7C4938229}"/>
                </a:ext>
              </a:extLst>
            </p:cNvPr>
            <p:cNvSpPr txBox="1"/>
            <p:nvPr/>
          </p:nvSpPr>
          <p:spPr>
            <a:xfrm>
              <a:off x="3121163" y="4493638"/>
              <a:ext cx="25088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B33B79E1-7D2B-49AD-A119-AFB83D15183D}"/>
                </a:ext>
              </a:extLst>
            </p:cNvPr>
            <p:cNvSpPr txBox="1"/>
            <p:nvPr/>
          </p:nvSpPr>
          <p:spPr>
            <a:xfrm>
              <a:off x="3119131" y="4283314"/>
              <a:ext cx="251092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BF5A27F1-95D4-4BFC-BCE6-8B934BA400C2}"/>
              </a:ext>
            </a:extLst>
          </p:cNvPr>
          <p:cNvGrpSpPr/>
          <p:nvPr/>
        </p:nvGrpSpPr>
        <p:grpSpPr>
          <a:xfrm>
            <a:off x="1975917" y="5210451"/>
            <a:ext cx="2016258" cy="671989"/>
            <a:chOff x="3119131" y="4283314"/>
            <a:chExt cx="2510927" cy="671989"/>
          </a:xfrm>
        </p:grpSpPr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9BDC784E-2B3F-4E3C-99E2-61F1605168C2}"/>
                </a:ext>
              </a:extLst>
            </p:cNvPr>
            <p:cNvSpPr txBox="1"/>
            <p:nvPr/>
          </p:nvSpPr>
          <p:spPr>
            <a:xfrm>
              <a:off x="3121163" y="4493638"/>
              <a:ext cx="25088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CFF69562-3EF8-49A0-B907-4B8AD31E9747}"/>
                </a:ext>
              </a:extLst>
            </p:cNvPr>
            <p:cNvSpPr txBox="1"/>
            <p:nvPr/>
          </p:nvSpPr>
          <p:spPr>
            <a:xfrm>
              <a:off x="3119131" y="4283314"/>
              <a:ext cx="2510925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74" name="그룹 120">
            <a:extLst>
              <a:ext uri="{FF2B5EF4-FFF2-40B4-BE49-F238E27FC236}">
                <a16:creationId xmlns:a16="http://schemas.microsoft.com/office/drawing/2014/main" id="{0C419FC1-AF3A-4E08-B84B-CA195F3CD6DE}"/>
              </a:ext>
            </a:extLst>
          </p:cNvPr>
          <p:cNvGrpSpPr/>
          <p:nvPr/>
        </p:nvGrpSpPr>
        <p:grpSpPr>
          <a:xfrm>
            <a:off x="2129281" y="2103112"/>
            <a:ext cx="298248" cy="430688"/>
            <a:chOff x="8615780" y="3185232"/>
            <a:chExt cx="1026044" cy="1481671"/>
          </a:xfrm>
          <a:solidFill>
            <a:schemeClr val="bg1"/>
          </a:solidFill>
        </p:grpSpPr>
        <p:sp>
          <p:nvSpPr>
            <p:cNvPr id="75" name="눈물 방울 121">
              <a:extLst>
                <a:ext uri="{FF2B5EF4-FFF2-40B4-BE49-F238E27FC236}">
                  <a16:creationId xmlns:a16="http://schemas.microsoft.com/office/drawing/2014/main" id="{E4DD8AA7-8AFB-4E2D-8810-C96EA4180FE7}"/>
                </a:ext>
              </a:extLst>
            </p:cNvPr>
            <p:cNvSpPr/>
            <p:nvPr/>
          </p:nvSpPr>
          <p:spPr>
            <a:xfrm rot="8100000">
              <a:off x="8675547" y="3752503"/>
              <a:ext cx="914400" cy="914400"/>
            </a:xfrm>
            <a:prstGeom prst="teardrop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6" name="자유형: 도형 122">
              <a:extLst>
                <a:ext uri="{FF2B5EF4-FFF2-40B4-BE49-F238E27FC236}">
                  <a16:creationId xmlns:a16="http://schemas.microsoft.com/office/drawing/2014/main" id="{B8A42036-6010-4835-ABF9-7F86565F544A}"/>
                </a:ext>
              </a:extLst>
            </p:cNvPr>
            <p:cNvSpPr/>
            <p:nvPr/>
          </p:nvSpPr>
          <p:spPr>
            <a:xfrm>
              <a:off x="9014972" y="3185232"/>
              <a:ext cx="216234" cy="563148"/>
            </a:xfrm>
            <a:custGeom>
              <a:avLst/>
              <a:gdLst>
                <a:gd name="connsiteX0" fmla="*/ 0 w 780836"/>
                <a:gd name="connsiteY0" fmla="*/ 0 h 2352782"/>
                <a:gd name="connsiteX1" fmla="*/ 780836 w 780836"/>
                <a:gd name="connsiteY1" fmla="*/ 20548 h 2352782"/>
                <a:gd name="connsiteX2" fmla="*/ 400692 w 780836"/>
                <a:gd name="connsiteY2" fmla="*/ 2352782 h 2352782"/>
                <a:gd name="connsiteX3" fmla="*/ 0 w 780836"/>
                <a:gd name="connsiteY3" fmla="*/ 0 h 2352782"/>
                <a:gd name="connsiteX0" fmla="*/ 0 w 780836"/>
                <a:gd name="connsiteY0" fmla="*/ 107443 h 2460225"/>
                <a:gd name="connsiteX1" fmla="*/ 780836 w 780836"/>
                <a:gd name="connsiteY1" fmla="*/ 127991 h 2460225"/>
                <a:gd name="connsiteX2" fmla="*/ 400692 w 780836"/>
                <a:gd name="connsiteY2" fmla="*/ 2460225 h 2460225"/>
                <a:gd name="connsiteX3" fmla="*/ 0 w 780836"/>
                <a:gd name="connsiteY3" fmla="*/ 107443 h 2460225"/>
                <a:gd name="connsiteX0" fmla="*/ 0 w 780836"/>
                <a:gd name="connsiteY0" fmla="*/ 157453 h 2510235"/>
                <a:gd name="connsiteX1" fmla="*/ 780836 w 780836"/>
                <a:gd name="connsiteY1" fmla="*/ 178001 h 2510235"/>
                <a:gd name="connsiteX2" fmla="*/ 400692 w 780836"/>
                <a:gd name="connsiteY2" fmla="*/ 2510235 h 2510235"/>
                <a:gd name="connsiteX3" fmla="*/ 0 w 780836"/>
                <a:gd name="connsiteY3" fmla="*/ 157453 h 2510235"/>
                <a:gd name="connsiteX0" fmla="*/ 0 w 780836"/>
                <a:gd name="connsiteY0" fmla="*/ 171463 h 2524245"/>
                <a:gd name="connsiteX1" fmla="*/ 780836 w 780836"/>
                <a:gd name="connsiteY1" fmla="*/ 192011 h 2524245"/>
                <a:gd name="connsiteX2" fmla="*/ 400692 w 780836"/>
                <a:gd name="connsiteY2" fmla="*/ 2524245 h 2524245"/>
                <a:gd name="connsiteX3" fmla="*/ 0 w 780836"/>
                <a:gd name="connsiteY3" fmla="*/ 171463 h 2524245"/>
                <a:gd name="connsiteX0" fmla="*/ 0 w 854731"/>
                <a:gd name="connsiteY0" fmla="*/ 171463 h 2524245"/>
                <a:gd name="connsiteX1" fmla="*/ 780836 w 854731"/>
                <a:gd name="connsiteY1" fmla="*/ 192011 h 2524245"/>
                <a:gd name="connsiteX2" fmla="*/ 400692 w 854731"/>
                <a:gd name="connsiteY2" fmla="*/ 2524245 h 2524245"/>
                <a:gd name="connsiteX3" fmla="*/ 0 w 854731"/>
                <a:gd name="connsiteY3" fmla="*/ 171463 h 2524245"/>
                <a:gd name="connsiteX0" fmla="*/ 97640 w 952371"/>
                <a:gd name="connsiteY0" fmla="*/ 171463 h 2524245"/>
                <a:gd name="connsiteX1" fmla="*/ 878476 w 952371"/>
                <a:gd name="connsiteY1" fmla="*/ 192011 h 2524245"/>
                <a:gd name="connsiteX2" fmla="*/ 498332 w 952371"/>
                <a:gd name="connsiteY2" fmla="*/ 2524245 h 2524245"/>
                <a:gd name="connsiteX3" fmla="*/ 97640 w 952371"/>
                <a:gd name="connsiteY3" fmla="*/ 171463 h 2524245"/>
                <a:gd name="connsiteX0" fmla="*/ 97640 w 964286"/>
                <a:gd name="connsiteY0" fmla="*/ 171463 h 2524245"/>
                <a:gd name="connsiteX1" fmla="*/ 878476 w 964286"/>
                <a:gd name="connsiteY1" fmla="*/ 192011 h 2524245"/>
                <a:gd name="connsiteX2" fmla="*/ 498332 w 964286"/>
                <a:gd name="connsiteY2" fmla="*/ 2524245 h 2524245"/>
                <a:gd name="connsiteX3" fmla="*/ 97640 w 964286"/>
                <a:gd name="connsiteY3" fmla="*/ 171463 h 2524245"/>
                <a:gd name="connsiteX0" fmla="*/ 97640 w 940731"/>
                <a:gd name="connsiteY0" fmla="*/ 171463 h 2524245"/>
                <a:gd name="connsiteX1" fmla="*/ 878476 w 940731"/>
                <a:gd name="connsiteY1" fmla="*/ 192011 h 2524245"/>
                <a:gd name="connsiteX2" fmla="*/ 498332 w 940731"/>
                <a:gd name="connsiteY2" fmla="*/ 2524245 h 2524245"/>
                <a:gd name="connsiteX3" fmla="*/ 97640 w 940731"/>
                <a:gd name="connsiteY3" fmla="*/ 171463 h 2524245"/>
                <a:gd name="connsiteX0" fmla="*/ 97640 w 940731"/>
                <a:gd name="connsiteY0" fmla="*/ 190080 h 2542862"/>
                <a:gd name="connsiteX1" fmla="*/ 878476 w 940731"/>
                <a:gd name="connsiteY1" fmla="*/ 210628 h 2542862"/>
                <a:gd name="connsiteX2" fmla="*/ 498332 w 940731"/>
                <a:gd name="connsiteY2" fmla="*/ 2542862 h 2542862"/>
                <a:gd name="connsiteX3" fmla="*/ 97640 w 940731"/>
                <a:gd name="connsiteY3" fmla="*/ 190080 h 2542862"/>
                <a:gd name="connsiteX0" fmla="*/ 97640 w 976424"/>
                <a:gd name="connsiteY0" fmla="*/ 190080 h 2542862"/>
                <a:gd name="connsiteX1" fmla="*/ 878476 w 976424"/>
                <a:gd name="connsiteY1" fmla="*/ 210628 h 2542862"/>
                <a:gd name="connsiteX2" fmla="*/ 498332 w 976424"/>
                <a:gd name="connsiteY2" fmla="*/ 2542862 h 2542862"/>
                <a:gd name="connsiteX3" fmla="*/ 97640 w 976424"/>
                <a:gd name="connsiteY3" fmla="*/ 190080 h 2542862"/>
                <a:gd name="connsiteX0" fmla="*/ 108311 w 987095"/>
                <a:gd name="connsiteY0" fmla="*/ 190080 h 2542862"/>
                <a:gd name="connsiteX1" fmla="*/ 889147 w 987095"/>
                <a:gd name="connsiteY1" fmla="*/ 210628 h 2542862"/>
                <a:gd name="connsiteX2" fmla="*/ 509003 w 987095"/>
                <a:gd name="connsiteY2" fmla="*/ 2542862 h 2542862"/>
                <a:gd name="connsiteX3" fmla="*/ 108311 w 987095"/>
                <a:gd name="connsiteY3" fmla="*/ 190080 h 2542862"/>
                <a:gd name="connsiteX0" fmla="*/ 108311 w 995452"/>
                <a:gd name="connsiteY0" fmla="*/ 190080 h 2542862"/>
                <a:gd name="connsiteX1" fmla="*/ 889147 w 995452"/>
                <a:gd name="connsiteY1" fmla="*/ 210628 h 2542862"/>
                <a:gd name="connsiteX2" fmla="*/ 509003 w 995452"/>
                <a:gd name="connsiteY2" fmla="*/ 2542862 h 2542862"/>
                <a:gd name="connsiteX3" fmla="*/ 108311 w 995452"/>
                <a:gd name="connsiteY3" fmla="*/ 190080 h 2542862"/>
                <a:gd name="connsiteX0" fmla="*/ 99853 w 986994"/>
                <a:gd name="connsiteY0" fmla="*/ 190080 h 2542862"/>
                <a:gd name="connsiteX1" fmla="*/ 880689 w 986994"/>
                <a:gd name="connsiteY1" fmla="*/ 210628 h 2542862"/>
                <a:gd name="connsiteX2" fmla="*/ 500545 w 986994"/>
                <a:gd name="connsiteY2" fmla="*/ 2542862 h 2542862"/>
                <a:gd name="connsiteX3" fmla="*/ 99853 w 986994"/>
                <a:gd name="connsiteY3" fmla="*/ 190080 h 2542862"/>
                <a:gd name="connsiteX0" fmla="*/ 99853 w 985728"/>
                <a:gd name="connsiteY0" fmla="*/ 190080 h 2542862"/>
                <a:gd name="connsiteX1" fmla="*/ 880689 w 985728"/>
                <a:gd name="connsiteY1" fmla="*/ 210628 h 2542862"/>
                <a:gd name="connsiteX2" fmla="*/ 500545 w 985728"/>
                <a:gd name="connsiteY2" fmla="*/ 2542862 h 2542862"/>
                <a:gd name="connsiteX3" fmla="*/ 99853 w 985728"/>
                <a:gd name="connsiteY3" fmla="*/ 190080 h 2542862"/>
                <a:gd name="connsiteX0" fmla="*/ 103955 w 989830"/>
                <a:gd name="connsiteY0" fmla="*/ 190080 h 2542862"/>
                <a:gd name="connsiteX1" fmla="*/ 884791 w 989830"/>
                <a:gd name="connsiteY1" fmla="*/ 210628 h 2542862"/>
                <a:gd name="connsiteX2" fmla="*/ 504647 w 989830"/>
                <a:gd name="connsiteY2" fmla="*/ 2542862 h 2542862"/>
                <a:gd name="connsiteX3" fmla="*/ 103955 w 989830"/>
                <a:gd name="connsiteY3" fmla="*/ 190080 h 2542862"/>
                <a:gd name="connsiteX0" fmla="*/ 103955 w 960876"/>
                <a:gd name="connsiteY0" fmla="*/ 190080 h 2542862"/>
                <a:gd name="connsiteX1" fmla="*/ 884791 w 960876"/>
                <a:gd name="connsiteY1" fmla="*/ 210628 h 2542862"/>
                <a:gd name="connsiteX2" fmla="*/ 504647 w 960876"/>
                <a:gd name="connsiteY2" fmla="*/ 2542862 h 2542862"/>
                <a:gd name="connsiteX3" fmla="*/ 103955 w 960876"/>
                <a:gd name="connsiteY3" fmla="*/ 190080 h 2542862"/>
                <a:gd name="connsiteX0" fmla="*/ 103955 w 977301"/>
                <a:gd name="connsiteY0" fmla="*/ 190080 h 2542862"/>
                <a:gd name="connsiteX1" fmla="*/ 884791 w 977301"/>
                <a:gd name="connsiteY1" fmla="*/ 210628 h 2542862"/>
                <a:gd name="connsiteX2" fmla="*/ 504647 w 977301"/>
                <a:gd name="connsiteY2" fmla="*/ 2542862 h 2542862"/>
                <a:gd name="connsiteX3" fmla="*/ 103955 w 977301"/>
                <a:gd name="connsiteY3" fmla="*/ 190080 h 2542862"/>
                <a:gd name="connsiteX0" fmla="*/ 99854 w 973200"/>
                <a:gd name="connsiteY0" fmla="*/ 190080 h 2542862"/>
                <a:gd name="connsiteX1" fmla="*/ 880690 w 973200"/>
                <a:gd name="connsiteY1" fmla="*/ 210628 h 2542862"/>
                <a:gd name="connsiteX2" fmla="*/ 500546 w 973200"/>
                <a:gd name="connsiteY2" fmla="*/ 2542862 h 2542862"/>
                <a:gd name="connsiteX3" fmla="*/ 99854 w 973200"/>
                <a:gd name="connsiteY3" fmla="*/ 190080 h 2542862"/>
                <a:gd name="connsiteX0" fmla="*/ 99854 w 973200"/>
                <a:gd name="connsiteY0" fmla="*/ 193975 h 2546757"/>
                <a:gd name="connsiteX1" fmla="*/ 880690 w 973200"/>
                <a:gd name="connsiteY1" fmla="*/ 214523 h 2546757"/>
                <a:gd name="connsiteX2" fmla="*/ 500546 w 973200"/>
                <a:gd name="connsiteY2" fmla="*/ 2546757 h 2546757"/>
                <a:gd name="connsiteX3" fmla="*/ 99854 w 97320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7890" h="2546757">
                  <a:moveTo>
                    <a:pt x="104544" y="193975"/>
                  </a:moveTo>
                  <a:cubicBezTo>
                    <a:pt x="364823" y="-66304"/>
                    <a:pt x="666198" y="-69729"/>
                    <a:pt x="885380" y="214523"/>
                  </a:cubicBezTo>
                  <a:cubicBezTo>
                    <a:pt x="1179906" y="632340"/>
                    <a:pt x="693596" y="2539908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7" name="자유형: 도형 123">
              <a:extLst>
                <a:ext uri="{FF2B5EF4-FFF2-40B4-BE49-F238E27FC236}">
                  <a16:creationId xmlns:a16="http://schemas.microsoft.com/office/drawing/2014/main" id="{4189464B-34B1-479B-9CB6-4F0C00EE6CBA}"/>
                </a:ext>
              </a:extLst>
            </p:cNvPr>
            <p:cNvSpPr/>
            <p:nvPr/>
          </p:nvSpPr>
          <p:spPr>
            <a:xfrm rot="3314848">
              <a:off x="9297740" y="3340683"/>
              <a:ext cx="190927" cy="497240"/>
            </a:xfrm>
            <a:custGeom>
              <a:avLst/>
              <a:gdLst>
                <a:gd name="connsiteX0" fmla="*/ 0 w 780836"/>
                <a:gd name="connsiteY0" fmla="*/ 0 h 2352782"/>
                <a:gd name="connsiteX1" fmla="*/ 780836 w 780836"/>
                <a:gd name="connsiteY1" fmla="*/ 20548 h 2352782"/>
                <a:gd name="connsiteX2" fmla="*/ 400692 w 780836"/>
                <a:gd name="connsiteY2" fmla="*/ 2352782 h 2352782"/>
                <a:gd name="connsiteX3" fmla="*/ 0 w 780836"/>
                <a:gd name="connsiteY3" fmla="*/ 0 h 2352782"/>
                <a:gd name="connsiteX0" fmla="*/ 0 w 780836"/>
                <a:gd name="connsiteY0" fmla="*/ 107443 h 2460225"/>
                <a:gd name="connsiteX1" fmla="*/ 780836 w 780836"/>
                <a:gd name="connsiteY1" fmla="*/ 127991 h 2460225"/>
                <a:gd name="connsiteX2" fmla="*/ 400692 w 780836"/>
                <a:gd name="connsiteY2" fmla="*/ 2460225 h 2460225"/>
                <a:gd name="connsiteX3" fmla="*/ 0 w 780836"/>
                <a:gd name="connsiteY3" fmla="*/ 107443 h 2460225"/>
                <a:gd name="connsiteX0" fmla="*/ 0 w 780836"/>
                <a:gd name="connsiteY0" fmla="*/ 157453 h 2510235"/>
                <a:gd name="connsiteX1" fmla="*/ 780836 w 780836"/>
                <a:gd name="connsiteY1" fmla="*/ 178001 h 2510235"/>
                <a:gd name="connsiteX2" fmla="*/ 400692 w 780836"/>
                <a:gd name="connsiteY2" fmla="*/ 2510235 h 2510235"/>
                <a:gd name="connsiteX3" fmla="*/ 0 w 780836"/>
                <a:gd name="connsiteY3" fmla="*/ 157453 h 2510235"/>
                <a:gd name="connsiteX0" fmla="*/ 0 w 780836"/>
                <a:gd name="connsiteY0" fmla="*/ 171463 h 2524245"/>
                <a:gd name="connsiteX1" fmla="*/ 780836 w 780836"/>
                <a:gd name="connsiteY1" fmla="*/ 192011 h 2524245"/>
                <a:gd name="connsiteX2" fmla="*/ 400692 w 780836"/>
                <a:gd name="connsiteY2" fmla="*/ 2524245 h 2524245"/>
                <a:gd name="connsiteX3" fmla="*/ 0 w 780836"/>
                <a:gd name="connsiteY3" fmla="*/ 171463 h 2524245"/>
                <a:gd name="connsiteX0" fmla="*/ 0 w 854731"/>
                <a:gd name="connsiteY0" fmla="*/ 171463 h 2524245"/>
                <a:gd name="connsiteX1" fmla="*/ 780836 w 854731"/>
                <a:gd name="connsiteY1" fmla="*/ 192011 h 2524245"/>
                <a:gd name="connsiteX2" fmla="*/ 400692 w 854731"/>
                <a:gd name="connsiteY2" fmla="*/ 2524245 h 2524245"/>
                <a:gd name="connsiteX3" fmla="*/ 0 w 854731"/>
                <a:gd name="connsiteY3" fmla="*/ 171463 h 2524245"/>
                <a:gd name="connsiteX0" fmla="*/ 97640 w 952371"/>
                <a:gd name="connsiteY0" fmla="*/ 171463 h 2524245"/>
                <a:gd name="connsiteX1" fmla="*/ 878476 w 952371"/>
                <a:gd name="connsiteY1" fmla="*/ 192011 h 2524245"/>
                <a:gd name="connsiteX2" fmla="*/ 498332 w 952371"/>
                <a:gd name="connsiteY2" fmla="*/ 2524245 h 2524245"/>
                <a:gd name="connsiteX3" fmla="*/ 97640 w 952371"/>
                <a:gd name="connsiteY3" fmla="*/ 171463 h 2524245"/>
                <a:gd name="connsiteX0" fmla="*/ 97640 w 964286"/>
                <a:gd name="connsiteY0" fmla="*/ 171463 h 2524245"/>
                <a:gd name="connsiteX1" fmla="*/ 878476 w 964286"/>
                <a:gd name="connsiteY1" fmla="*/ 192011 h 2524245"/>
                <a:gd name="connsiteX2" fmla="*/ 498332 w 964286"/>
                <a:gd name="connsiteY2" fmla="*/ 2524245 h 2524245"/>
                <a:gd name="connsiteX3" fmla="*/ 97640 w 964286"/>
                <a:gd name="connsiteY3" fmla="*/ 171463 h 2524245"/>
                <a:gd name="connsiteX0" fmla="*/ 97640 w 940731"/>
                <a:gd name="connsiteY0" fmla="*/ 171463 h 2524245"/>
                <a:gd name="connsiteX1" fmla="*/ 878476 w 940731"/>
                <a:gd name="connsiteY1" fmla="*/ 192011 h 2524245"/>
                <a:gd name="connsiteX2" fmla="*/ 498332 w 940731"/>
                <a:gd name="connsiteY2" fmla="*/ 2524245 h 2524245"/>
                <a:gd name="connsiteX3" fmla="*/ 97640 w 940731"/>
                <a:gd name="connsiteY3" fmla="*/ 171463 h 2524245"/>
                <a:gd name="connsiteX0" fmla="*/ 97640 w 940731"/>
                <a:gd name="connsiteY0" fmla="*/ 190080 h 2542862"/>
                <a:gd name="connsiteX1" fmla="*/ 878476 w 940731"/>
                <a:gd name="connsiteY1" fmla="*/ 210628 h 2542862"/>
                <a:gd name="connsiteX2" fmla="*/ 498332 w 940731"/>
                <a:gd name="connsiteY2" fmla="*/ 2542862 h 2542862"/>
                <a:gd name="connsiteX3" fmla="*/ 97640 w 940731"/>
                <a:gd name="connsiteY3" fmla="*/ 190080 h 2542862"/>
                <a:gd name="connsiteX0" fmla="*/ 97640 w 976424"/>
                <a:gd name="connsiteY0" fmla="*/ 190080 h 2542862"/>
                <a:gd name="connsiteX1" fmla="*/ 878476 w 976424"/>
                <a:gd name="connsiteY1" fmla="*/ 210628 h 2542862"/>
                <a:gd name="connsiteX2" fmla="*/ 498332 w 976424"/>
                <a:gd name="connsiteY2" fmla="*/ 2542862 h 2542862"/>
                <a:gd name="connsiteX3" fmla="*/ 97640 w 976424"/>
                <a:gd name="connsiteY3" fmla="*/ 190080 h 2542862"/>
                <a:gd name="connsiteX0" fmla="*/ 108311 w 987095"/>
                <a:gd name="connsiteY0" fmla="*/ 190080 h 2542862"/>
                <a:gd name="connsiteX1" fmla="*/ 889147 w 987095"/>
                <a:gd name="connsiteY1" fmla="*/ 210628 h 2542862"/>
                <a:gd name="connsiteX2" fmla="*/ 509003 w 987095"/>
                <a:gd name="connsiteY2" fmla="*/ 2542862 h 2542862"/>
                <a:gd name="connsiteX3" fmla="*/ 108311 w 987095"/>
                <a:gd name="connsiteY3" fmla="*/ 190080 h 2542862"/>
                <a:gd name="connsiteX0" fmla="*/ 108311 w 995452"/>
                <a:gd name="connsiteY0" fmla="*/ 190080 h 2542862"/>
                <a:gd name="connsiteX1" fmla="*/ 889147 w 995452"/>
                <a:gd name="connsiteY1" fmla="*/ 210628 h 2542862"/>
                <a:gd name="connsiteX2" fmla="*/ 509003 w 995452"/>
                <a:gd name="connsiteY2" fmla="*/ 2542862 h 2542862"/>
                <a:gd name="connsiteX3" fmla="*/ 108311 w 995452"/>
                <a:gd name="connsiteY3" fmla="*/ 190080 h 2542862"/>
                <a:gd name="connsiteX0" fmla="*/ 99853 w 986994"/>
                <a:gd name="connsiteY0" fmla="*/ 190080 h 2542862"/>
                <a:gd name="connsiteX1" fmla="*/ 880689 w 986994"/>
                <a:gd name="connsiteY1" fmla="*/ 210628 h 2542862"/>
                <a:gd name="connsiteX2" fmla="*/ 500545 w 986994"/>
                <a:gd name="connsiteY2" fmla="*/ 2542862 h 2542862"/>
                <a:gd name="connsiteX3" fmla="*/ 99853 w 986994"/>
                <a:gd name="connsiteY3" fmla="*/ 190080 h 2542862"/>
                <a:gd name="connsiteX0" fmla="*/ 99853 w 985728"/>
                <a:gd name="connsiteY0" fmla="*/ 190080 h 2542862"/>
                <a:gd name="connsiteX1" fmla="*/ 880689 w 985728"/>
                <a:gd name="connsiteY1" fmla="*/ 210628 h 2542862"/>
                <a:gd name="connsiteX2" fmla="*/ 500545 w 985728"/>
                <a:gd name="connsiteY2" fmla="*/ 2542862 h 2542862"/>
                <a:gd name="connsiteX3" fmla="*/ 99853 w 985728"/>
                <a:gd name="connsiteY3" fmla="*/ 190080 h 2542862"/>
                <a:gd name="connsiteX0" fmla="*/ 103955 w 989830"/>
                <a:gd name="connsiteY0" fmla="*/ 190080 h 2542862"/>
                <a:gd name="connsiteX1" fmla="*/ 884791 w 989830"/>
                <a:gd name="connsiteY1" fmla="*/ 210628 h 2542862"/>
                <a:gd name="connsiteX2" fmla="*/ 504647 w 989830"/>
                <a:gd name="connsiteY2" fmla="*/ 2542862 h 2542862"/>
                <a:gd name="connsiteX3" fmla="*/ 103955 w 989830"/>
                <a:gd name="connsiteY3" fmla="*/ 190080 h 2542862"/>
                <a:gd name="connsiteX0" fmla="*/ 103955 w 960876"/>
                <a:gd name="connsiteY0" fmla="*/ 190080 h 2542862"/>
                <a:gd name="connsiteX1" fmla="*/ 884791 w 960876"/>
                <a:gd name="connsiteY1" fmla="*/ 210628 h 2542862"/>
                <a:gd name="connsiteX2" fmla="*/ 504647 w 960876"/>
                <a:gd name="connsiteY2" fmla="*/ 2542862 h 2542862"/>
                <a:gd name="connsiteX3" fmla="*/ 103955 w 960876"/>
                <a:gd name="connsiteY3" fmla="*/ 190080 h 2542862"/>
                <a:gd name="connsiteX0" fmla="*/ 103955 w 977301"/>
                <a:gd name="connsiteY0" fmla="*/ 190080 h 2542862"/>
                <a:gd name="connsiteX1" fmla="*/ 884791 w 977301"/>
                <a:gd name="connsiteY1" fmla="*/ 210628 h 2542862"/>
                <a:gd name="connsiteX2" fmla="*/ 504647 w 977301"/>
                <a:gd name="connsiteY2" fmla="*/ 2542862 h 2542862"/>
                <a:gd name="connsiteX3" fmla="*/ 103955 w 977301"/>
                <a:gd name="connsiteY3" fmla="*/ 190080 h 2542862"/>
                <a:gd name="connsiteX0" fmla="*/ 99854 w 973200"/>
                <a:gd name="connsiteY0" fmla="*/ 190080 h 2542862"/>
                <a:gd name="connsiteX1" fmla="*/ 880690 w 973200"/>
                <a:gd name="connsiteY1" fmla="*/ 210628 h 2542862"/>
                <a:gd name="connsiteX2" fmla="*/ 500546 w 973200"/>
                <a:gd name="connsiteY2" fmla="*/ 2542862 h 2542862"/>
                <a:gd name="connsiteX3" fmla="*/ 99854 w 973200"/>
                <a:gd name="connsiteY3" fmla="*/ 190080 h 2542862"/>
                <a:gd name="connsiteX0" fmla="*/ 99854 w 973200"/>
                <a:gd name="connsiteY0" fmla="*/ 193975 h 2546757"/>
                <a:gd name="connsiteX1" fmla="*/ 880690 w 973200"/>
                <a:gd name="connsiteY1" fmla="*/ 214523 h 2546757"/>
                <a:gd name="connsiteX2" fmla="*/ 500546 w 973200"/>
                <a:gd name="connsiteY2" fmla="*/ 2546757 h 2546757"/>
                <a:gd name="connsiteX3" fmla="*/ 99854 w 97320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7890" h="2546757">
                  <a:moveTo>
                    <a:pt x="104544" y="193975"/>
                  </a:moveTo>
                  <a:cubicBezTo>
                    <a:pt x="364823" y="-66304"/>
                    <a:pt x="666198" y="-69729"/>
                    <a:pt x="885380" y="214523"/>
                  </a:cubicBezTo>
                  <a:cubicBezTo>
                    <a:pt x="1179906" y="632340"/>
                    <a:pt x="693596" y="2539908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8" name="자유형: 도형 124">
              <a:extLst>
                <a:ext uri="{FF2B5EF4-FFF2-40B4-BE49-F238E27FC236}">
                  <a16:creationId xmlns:a16="http://schemas.microsoft.com/office/drawing/2014/main" id="{453E778E-BF16-4D08-9369-6CDCF3662123}"/>
                </a:ext>
              </a:extLst>
            </p:cNvPr>
            <p:cNvSpPr/>
            <p:nvPr/>
          </p:nvSpPr>
          <p:spPr>
            <a:xfrm rot="18285152" flipH="1">
              <a:off x="8768936" y="3335788"/>
              <a:ext cx="190927" cy="497240"/>
            </a:xfrm>
            <a:custGeom>
              <a:avLst/>
              <a:gdLst>
                <a:gd name="connsiteX0" fmla="*/ 0 w 780836"/>
                <a:gd name="connsiteY0" fmla="*/ 0 h 2352782"/>
                <a:gd name="connsiteX1" fmla="*/ 780836 w 780836"/>
                <a:gd name="connsiteY1" fmla="*/ 20548 h 2352782"/>
                <a:gd name="connsiteX2" fmla="*/ 400692 w 780836"/>
                <a:gd name="connsiteY2" fmla="*/ 2352782 h 2352782"/>
                <a:gd name="connsiteX3" fmla="*/ 0 w 780836"/>
                <a:gd name="connsiteY3" fmla="*/ 0 h 2352782"/>
                <a:gd name="connsiteX0" fmla="*/ 0 w 780836"/>
                <a:gd name="connsiteY0" fmla="*/ 107443 h 2460225"/>
                <a:gd name="connsiteX1" fmla="*/ 780836 w 780836"/>
                <a:gd name="connsiteY1" fmla="*/ 127991 h 2460225"/>
                <a:gd name="connsiteX2" fmla="*/ 400692 w 780836"/>
                <a:gd name="connsiteY2" fmla="*/ 2460225 h 2460225"/>
                <a:gd name="connsiteX3" fmla="*/ 0 w 780836"/>
                <a:gd name="connsiteY3" fmla="*/ 107443 h 2460225"/>
                <a:gd name="connsiteX0" fmla="*/ 0 w 780836"/>
                <a:gd name="connsiteY0" fmla="*/ 157453 h 2510235"/>
                <a:gd name="connsiteX1" fmla="*/ 780836 w 780836"/>
                <a:gd name="connsiteY1" fmla="*/ 178001 h 2510235"/>
                <a:gd name="connsiteX2" fmla="*/ 400692 w 780836"/>
                <a:gd name="connsiteY2" fmla="*/ 2510235 h 2510235"/>
                <a:gd name="connsiteX3" fmla="*/ 0 w 780836"/>
                <a:gd name="connsiteY3" fmla="*/ 157453 h 2510235"/>
                <a:gd name="connsiteX0" fmla="*/ 0 w 780836"/>
                <a:gd name="connsiteY0" fmla="*/ 171463 h 2524245"/>
                <a:gd name="connsiteX1" fmla="*/ 780836 w 780836"/>
                <a:gd name="connsiteY1" fmla="*/ 192011 h 2524245"/>
                <a:gd name="connsiteX2" fmla="*/ 400692 w 780836"/>
                <a:gd name="connsiteY2" fmla="*/ 2524245 h 2524245"/>
                <a:gd name="connsiteX3" fmla="*/ 0 w 780836"/>
                <a:gd name="connsiteY3" fmla="*/ 171463 h 2524245"/>
                <a:gd name="connsiteX0" fmla="*/ 0 w 854731"/>
                <a:gd name="connsiteY0" fmla="*/ 171463 h 2524245"/>
                <a:gd name="connsiteX1" fmla="*/ 780836 w 854731"/>
                <a:gd name="connsiteY1" fmla="*/ 192011 h 2524245"/>
                <a:gd name="connsiteX2" fmla="*/ 400692 w 854731"/>
                <a:gd name="connsiteY2" fmla="*/ 2524245 h 2524245"/>
                <a:gd name="connsiteX3" fmla="*/ 0 w 854731"/>
                <a:gd name="connsiteY3" fmla="*/ 171463 h 2524245"/>
                <a:gd name="connsiteX0" fmla="*/ 97640 w 952371"/>
                <a:gd name="connsiteY0" fmla="*/ 171463 h 2524245"/>
                <a:gd name="connsiteX1" fmla="*/ 878476 w 952371"/>
                <a:gd name="connsiteY1" fmla="*/ 192011 h 2524245"/>
                <a:gd name="connsiteX2" fmla="*/ 498332 w 952371"/>
                <a:gd name="connsiteY2" fmla="*/ 2524245 h 2524245"/>
                <a:gd name="connsiteX3" fmla="*/ 97640 w 952371"/>
                <a:gd name="connsiteY3" fmla="*/ 171463 h 2524245"/>
                <a:gd name="connsiteX0" fmla="*/ 97640 w 964286"/>
                <a:gd name="connsiteY0" fmla="*/ 171463 h 2524245"/>
                <a:gd name="connsiteX1" fmla="*/ 878476 w 964286"/>
                <a:gd name="connsiteY1" fmla="*/ 192011 h 2524245"/>
                <a:gd name="connsiteX2" fmla="*/ 498332 w 964286"/>
                <a:gd name="connsiteY2" fmla="*/ 2524245 h 2524245"/>
                <a:gd name="connsiteX3" fmla="*/ 97640 w 964286"/>
                <a:gd name="connsiteY3" fmla="*/ 171463 h 2524245"/>
                <a:gd name="connsiteX0" fmla="*/ 97640 w 940731"/>
                <a:gd name="connsiteY0" fmla="*/ 171463 h 2524245"/>
                <a:gd name="connsiteX1" fmla="*/ 878476 w 940731"/>
                <a:gd name="connsiteY1" fmla="*/ 192011 h 2524245"/>
                <a:gd name="connsiteX2" fmla="*/ 498332 w 940731"/>
                <a:gd name="connsiteY2" fmla="*/ 2524245 h 2524245"/>
                <a:gd name="connsiteX3" fmla="*/ 97640 w 940731"/>
                <a:gd name="connsiteY3" fmla="*/ 171463 h 2524245"/>
                <a:gd name="connsiteX0" fmla="*/ 97640 w 940731"/>
                <a:gd name="connsiteY0" fmla="*/ 190080 h 2542862"/>
                <a:gd name="connsiteX1" fmla="*/ 878476 w 940731"/>
                <a:gd name="connsiteY1" fmla="*/ 210628 h 2542862"/>
                <a:gd name="connsiteX2" fmla="*/ 498332 w 940731"/>
                <a:gd name="connsiteY2" fmla="*/ 2542862 h 2542862"/>
                <a:gd name="connsiteX3" fmla="*/ 97640 w 940731"/>
                <a:gd name="connsiteY3" fmla="*/ 190080 h 2542862"/>
                <a:gd name="connsiteX0" fmla="*/ 97640 w 976424"/>
                <a:gd name="connsiteY0" fmla="*/ 190080 h 2542862"/>
                <a:gd name="connsiteX1" fmla="*/ 878476 w 976424"/>
                <a:gd name="connsiteY1" fmla="*/ 210628 h 2542862"/>
                <a:gd name="connsiteX2" fmla="*/ 498332 w 976424"/>
                <a:gd name="connsiteY2" fmla="*/ 2542862 h 2542862"/>
                <a:gd name="connsiteX3" fmla="*/ 97640 w 976424"/>
                <a:gd name="connsiteY3" fmla="*/ 190080 h 2542862"/>
                <a:gd name="connsiteX0" fmla="*/ 108311 w 987095"/>
                <a:gd name="connsiteY0" fmla="*/ 190080 h 2542862"/>
                <a:gd name="connsiteX1" fmla="*/ 889147 w 987095"/>
                <a:gd name="connsiteY1" fmla="*/ 210628 h 2542862"/>
                <a:gd name="connsiteX2" fmla="*/ 509003 w 987095"/>
                <a:gd name="connsiteY2" fmla="*/ 2542862 h 2542862"/>
                <a:gd name="connsiteX3" fmla="*/ 108311 w 987095"/>
                <a:gd name="connsiteY3" fmla="*/ 190080 h 2542862"/>
                <a:gd name="connsiteX0" fmla="*/ 108311 w 995452"/>
                <a:gd name="connsiteY0" fmla="*/ 190080 h 2542862"/>
                <a:gd name="connsiteX1" fmla="*/ 889147 w 995452"/>
                <a:gd name="connsiteY1" fmla="*/ 210628 h 2542862"/>
                <a:gd name="connsiteX2" fmla="*/ 509003 w 995452"/>
                <a:gd name="connsiteY2" fmla="*/ 2542862 h 2542862"/>
                <a:gd name="connsiteX3" fmla="*/ 108311 w 995452"/>
                <a:gd name="connsiteY3" fmla="*/ 190080 h 2542862"/>
                <a:gd name="connsiteX0" fmla="*/ 99853 w 986994"/>
                <a:gd name="connsiteY0" fmla="*/ 190080 h 2542862"/>
                <a:gd name="connsiteX1" fmla="*/ 880689 w 986994"/>
                <a:gd name="connsiteY1" fmla="*/ 210628 h 2542862"/>
                <a:gd name="connsiteX2" fmla="*/ 500545 w 986994"/>
                <a:gd name="connsiteY2" fmla="*/ 2542862 h 2542862"/>
                <a:gd name="connsiteX3" fmla="*/ 99853 w 986994"/>
                <a:gd name="connsiteY3" fmla="*/ 190080 h 2542862"/>
                <a:gd name="connsiteX0" fmla="*/ 99853 w 985728"/>
                <a:gd name="connsiteY0" fmla="*/ 190080 h 2542862"/>
                <a:gd name="connsiteX1" fmla="*/ 880689 w 985728"/>
                <a:gd name="connsiteY1" fmla="*/ 210628 h 2542862"/>
                <a:gd name="connsiteX2" fmla="*/ 500545 w 985728"/>
                <a:gd name="connsiteY2" fmla="*/ 2542862 h 2542862"/>
                <a:gd name="connsiteX3" fmla="*/ 99853 w 985728"/>
                <a:gd name="connsiteY3" fmla="*/ 190080 h 2542862"/>
                <a:gd name="connsiteX0" fmla="*/ 103955 w 989830"/>
                <a:gd name="connsiteY0" fmla="*/ 190080 h 2542862"/>
                <a:gd name="connsiteX1" fmla="*/ 884791 w 989830"/>
                <a:gd name="connsiteY1" fmla="*/ 210628 h 2542862"/>
                <a:gd name="connsiteX2" fmla="*/ 504647 w 989830"/>
                <a:gd name="connsiteY2" fmla="*/ 2542862 h 2542862"/>
                <a:gd name="connsiteX3" fmla="*/ 103955 w 989830"/>
                <a:gd name="connsiteY3" fmla="*/ 190080 h 2542862"/>
                <a:gd name="connsiteX0" fmla="*/ 103955 w 960876"/>
                <a:gd name="connsiteY0" fmla="*/ 190080 h 2542862"/>
                <a:gd name="connsiteX1" fmla="*/ 884791 w 960876"/>
                <a:gd name="connsiteY1" fmla="*/ 210628 h 2542862"/>
                <a:gd name="connsiteX2" fmla="*/ 504647 w 960876"/>
                <a:gd name="connsiteY2" fmla="*/ 2542862 h 2542862"/>
                <a:gd name="connsiteX3" fmla="*/ 103955 w 960876"/>
                <a:gd name="connsiteY3" fmla="*/ 190080 h 2542862"/>
                <a:gd name="connsiteX0" fmla="*/ 103955 w 977301"/>
                <a:gd name="connsiteY0" fmla="*/ 190080 h 2542862"/>
                <a:gd name="connsiteX1" fmla="*/ 884791 w 977301"/>
                <a:gd name="connsiteY1" fmla="*/ 210628 h 2542862"/>
                <a:gd name="connsiteX2" fmla="*/ 504647 w 977301"/>
                <a:gd name="connsiteY2" fmla="*/ 2542862 h 2542862"/>
                <a:gd name="connsiteX3" fmla="*/ 103955 w 977301"/>
                <a:gd name="connsiteY3" fmla="*/ 190080 h 2542862"/>
                <a:gd name="connsiteX0" fmla="*/ 99854 w 973200"/>
                <a:gd name="connsiteY0" fmla="*/ 190080 h 2542862"/>
                <a:gd name="connsiteX1" fmla="*/ 880690 w 973200"/>
                <a:gd name="connsiteY1" fmla="*/ 210628 h 2542862"/>
                <a:gd name="connsiteX2" fmla="*/ 500546 w 973200"/>
                <a:gd name="connsiteY2" fmla="*/ 2542862 h 2542862"/>
                <a:gd name="connsiteX3" fmla="*/ 99854 w 973200"/>
                <a:gd name="connsiteY3" fmla="*/ 190080 h 2542862"/>
                <a:gd name="connsiteX0" fmla="*/ 99854 w 973200"/>
                <a:gd name="connsiteY0" fmla="*/ 193975 h 2546757"/>
                <a:gd name="connsiteX1" fmla="*/ 880690 w 973200"/>
                <a:gd name="connsiteY1" fmla="*/ 214523 h 2546757"/>
                <a:gd name="connsiteX2" fmla="*/ 500546 w 973200"/>
                <a:gd name="connsiteY2" fmla="*/ 2546757 h 2546757"/>
                <a:gd name="connsiteX3" fmla="*/ 99854 w 97320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7890" h="2546757">
                  <a:moveTo>
                    <a:pt x="104544" y="193975"/>
                  </a:moveTo>
                  <a:cubicBezTo>
                    <a:pt x="364823" y="-66304"/>
                    <a:pt x="666198" y="-69729"/>
                    <a:pt x="885380" y="214523"/>
                  </a:cubicBezTo>
                  <a:cubicBezTo>
                    <a:pt x="1179906" y="632340"/>
                    <a:pt x="693596" y="2539908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79" name="그룹 125">
            <a:extLst>
              <a:ext uri="{FF2B5EF4-FFF2-40B4-BE49-F238E27FC236}">
                <a16:creationId xmlns:a16="http://schemas.microsoft.com/office/drawing/2014/main" id="{CAACCAC1-1BDF-4994-969F-1A81EED945E6}"/>
              </a:ext>
            </a:extLst>
          </p:cNvPr>
          <p:cNvGrpSpPr/>
          <p:nvPr/>
        </p:nvGrpSpPr>
        <p:grpSpPr>
          <a:xfrm>
            <a:off x="9106665" y="2105866"/>
            <a:ext cx="301904" cy="422301"/>
            <a:chOff x="1019786" y="3002376"/>
            <a:chExt cx="2531613" cy="3541196"/>
          </a:xfrm>
          <a:solidFill>
            <a:schemeClr val="bg1"/>
          </a:solidFill>
        </p:grpSpPr>
        <p:sp>
          <p:nvSpPr>
            <p:cNvPr id="80" name="사각형: 둥근 모서리 132">
              <a:extLst>
                <a:ext uri="{FF2B5EF4-FFF2-40B4-BE49-F238E27FC236}">
                  <a16:creationId xmlns:a16="http://schemas.microsoft.com/office/drawing/2014/main" id="{9628027D-647F-4A7C-B379-D5F92F1F81FF}"/>
                </a:ext>
              </a:extLst>
            </p:cNvPr>
            <p:cNvSpPr/>
            <p:nvPr/>
          </p:nvSpPr>
          <p:spPr>
            <a:xfrm>
              <a:off x="1719599" y="3938796"/>
              <a:ext cx="1084494" cy="2604776"/>
            </a:xfrm>
            <a:custGeom>
              <a:avLst/>
              <a:gdLst>
                <a:gd name="connsiteX0" fmla="*/ 0 w 626166"/>
                <a:gd name="connsiteY0" fmla="*/ 293202 h 1175728"/>
                <a:gd name="connsiteX1" fmla="*/ 293202 w 626166"/>
                <a:gd name="connsiteY1" fmla="*/ 0 h 1175728"/>
                <a:gd name="connsiteX2" fmla="*/ 332964 w 626166"/>
                <a:gd name="connsiteY2" fmla="*/ 0 h 1175728"/>
                <a:gd name="connsiteX3" fmla="*/ 626166 w 626166"/>
                <a:gd name="connsiteY3" fmla="*/ 293202 h 1175728"/>
                <a:gd name="connsiteX4" fmla="*/ 626166 w 626166"/>
                <a:gd name="connsiteY4" fmla="*/ 882526 h 1175728"/>
                <a:gd name="connsiteX5" fmla="*/ 332964 w 626166"/>
                <a:gd name="connsiteY5" fmla="*/ 1175728 h 1175728"/>
                <a:gd name="connsiteX6" fmla="*/ 293202 w 626166"/>
                <a:gd name="connsiteY6" fmla="*/ 1175728 h 1175728"/>
                <a:gd name="connsiteX7" fmla="*/ 0 w 626166"/>
                <a:gd name="connsiteY7" fmla="*/ 882526 h 1175728"/>
                <a:gd name="connsiteX8" fmla="*/ 0 w 626166"/>
                <a:gd name="connsiteY8" fmla="*/ 293202 h 1175728"/>
                <a:gd name="connsiteX0" fmla="*/ 0 w 626166"/>
                <a:gd name="connsiteY0" fmla="*/ 303142 h 1185668"/>
                <a:gd name="connsiteX1" fmla="*/ 293202 w 626166"/>
                <a:gd name="connsiteY1" fmla="*/ 9940 h 1185668"/>
                <a:gd name="connsiteX2" fmla="*/ 382660 w 626166"/>
                <a:gd name="connsiteY2" fmla="*/ 0 h 1185668"/>
                <a:gd name="connsiteX3" fmla="*/ 626166 w 626166"/>
                <a:gd name="connsiteY3" fmla="*/ 303142 h 1185668"/>
                <a:gd name="connsiteX4" fmla="*/ 626166 w 626166"/>
                <a:gd name="connsiteY4" fmla="*/ 892466 h 1185668"/>
                <a:gd name="connsiteX5" fmla="*/ 332964 w 626166"/>
                <a:gd name="connsiteY5" fmla="*/ 1185668 h 1185668"/>
                <a:gd name="connsiteX6" fmla="*/ 293202 w 626166"/>
                <a:gd name="connsiteY6" fmla="*/ 1185668 h 1185668"/>
                <a:gd name="connsiteX7" fmla="*/ 0 w 626166"/>
                <a:gd name="connsiteY7" fmla="*/ 892466 h 1185668"/>
                <a:gd name="connsiteX8" fmla="*/ 0 w 626166"/>
                <a:gd name="connsiteY8" fmla="*/ 303142 h 1185668"/>
                <a:gd name="connsiteX0" fmla="*/ 0 w 626166"/>
                <a:gd name="connsiteY0" fmla="*/ 303142 h 1185668"/>
                <a:gd name="connsiteX1" fmla="*/ 233567 w 626166"/>
                <a:gd name="connsiteY1" fmla="*/ 1 h 1185668"/>
                <a:gd name="connsiteX2" fmla="*/ 382660 w 626166"/>
                <a:gd name="connsiteY2" fmla="*/ 0 h 1185668"/>
                <a:gd name="connsiteX3" fmla="*/ 626166 w 626166"/>
                <a:gd name="connsiteY3" fmla="*/ 303142 h 1185668"/>
                <a:gd name="connsiteX4" fmla="*/ 626166 w 626166"/>
                <a:gd name="connsiteY4" fmla="*/ 892466 h 1185668"/>
                <a:gd name="connsiteX5" fmla="*/ 332964 w 626166"/>
                <a:gd name="connsiteY5" fmla="*/ 1185668 h 1185668"/>
                <a:gd name="connsiteX6" fmla="*/ 293202 w 626166"/>
                <a:gd name="connsiteY6" fmla="*/ 1185668 h 1185668"/>
                <a:gd name="connsiteX7" fmla="*/ 0 w 626166"/>
                <a:gd name="connsiteY7" fmla="*/ 892466 h 1185668"/>
                <a:gd name="connsiteX8" fmla="*/ 0 w 626166"/>
                <a:gd name="connsiteY8" fmla="*/ 303142 h 1185668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293202 w 626166"/>
                <a:gd name="connsiteY6" fmla="*/ 1205546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253446 w 626166"/>
                <a:gd name="connsiteY6" fmla="*/ 1195607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332959 w 626166"/>
                <a:gd name="connsiteY6" fmla="*/ 1195607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05546"/>
                <a:gd name="connsiteX1" fmla="*/ 233567 w 626166"/>
                <a:gd name="connsiteY1" fmla="*/ 19879 h 1205546"/>
                <a:gd name="connsiteX2" fmla="*/ 432356 w 626166"/>
                <a:gd name="connsiteY2" fmla="*/ 0 h 1205546"/>
                <a:gd name="connsiteX3" fmla="*/ 626166 w 626166"/>
                <a:gd name="connsiteY3" fmla="*/ 323020 h 1205546"/>
                <a:gd name="connsiteX4" fmla="*/ 626166 w 626166"/>
                <a:gd name="connsiteY4" fmla="*/ 912344 h 1205546"/>
                <a:gd name="connsiteX5" fmla="*/ 332964 w 626166"/>
                <a:gd name="connsiteY5" fmla="*/ 1205546 h 1205546"/>
                <a:gd name="connsiteX6" fmla="*/ 303142 w 626166"/>
                <a:gd name="connsiteY6" fmla="*/ 1185668 h 1205546"/>
                <a:gd name="connsiteX7" fmla="*/ 0 w 626166"/>
                <a:gd name="connsiteY7" fmla="*/ 912344 h 1205546"/>
                <a:gd name="connsiteX8" fmla="*/ 0 w 626166"/>
                <a:gd name="connsiteY8" fmla="*/ 323020 h 1205546"/>
                <a:gd name="connsiteX0" fmla="*/ 0 w 626166"/>
                <a:gd name="connsiteY0" fmla="*/ 323020 h 1225711"/>
                <a:gd name="connsiteX1" fmla="*/ 233567 w 626166"/>
                <a:gd name="connsiteY1" fmla="*/ 19879 h 1225711"/>
                <a:gd name="connsiteX2" fmla="*/ 432356 w 626166"/>
                <a:gd name="connsiteY2" fmla="*/ 0 h 1225711"/>
                <a:gd name="connsiteX3" fmla="*/ 626166 w 626166"/>
                <a:gd name="connsiteY3" fmla="*/ 323020 h 1225711"/>
                <a:gd name="connsiteX4" fmla="*/ 626166 w 626166"/>
                <a:gd name="connsiteY4" fmla="*/ 912344 h 1225711"/>
                <a:gd name="connsiteX5" fmla="*/ 332964 w 626166"/>
                <a:gd name="connsiteY5" fmla="*/ 1205546 h 1225711"/>
                <a:gd name="connsiteX6" fmla="*/ 332960 w 626166"/>
                <a:gd name="connsiteY6" fmla="*/ 1225424 h 1225711"/>
                <a:gd name="connsiteX7" fmla="*/ 0 w 626166"/>
                <a:gd name="connsiteY7" fmla="*/ 912344 h 1225711"/>
                <a:gd name="connsiteX8" fmla="*/ 0 w 626166"/>
                <a:gd name="connsiteY8" fmla="*/ 323020 h 1225711"/>
                <a:gd name="connsiteX0" fmla="*/ 0 w 626166"/>
                <a:gd name="connsiteY0" fmla="*/ 303142 h 1205833"/>
                <a:gd name="connsiteX1" fmla="*/ 233567 w 626166"/>
                <a:gd name="connsiteY1" fmla="*/ 1 h 1205833"/>
                <a:gd name="connsiteX2" fmla="*/ 412478 w 626166"/>
                <a:gd name="connsiteY2" fmla="*/ 0 h 1205833"/>
                <a:gd name="connsiteX3" fmla="*/ 626166 w 626166"/>
                <a:gd name="connsiteY3" fmla="*/ 303142 h 1205833"/>
                <a:gd name="connsiteX4" fmla="*/ 626166 w 626166"/>
                <a:gd name="connsiteY4" fmla="*/ 892466 h 1205833"/>
                <a:gd name="connsiteX5" fmla="*/ 332964 w 626166"/>
                <a:gd name="connsiteY5" fmla="*/ 1185668 h 1205833"/>
                <a:gd name="connsiteX6" fmla="*/ 332960 w 626166"/>
                <a:gd name="connsiteY6" fmla="*/ 1205546 h 1205833"/>
                <a:gd name="connsiteX7" fmla="*/ 0 w 626166"/>
                <a:gd name="connsiteY7" fmla="*/ 892466 h 1205833"/>
                <a:gd name="connsiteX8" fmla="*/ 0 w 626166"/>
                <a:gd name="connsiteY8" fmla="*/ 303142 h 1205833"/>
                <a:gd name="connsiteX0" fmla="*/ 0 w 626166"/>
                <a:gd name="connsiteY0" fmla="*/ 303142 h 1206318"/>
                <a:gd name="connsiteX1" fmla="*/ 233567 w 626166"/>
                <a:gd name="connsiteY1" fmla="*/ 1 h 1206318"/>
                <a:gd name="connsiteX2" fmla="*/ 412478 w 626166"/>
                <a:gd name="connsiteY2" fmla="*/ 0 h 1206318"/>
                <a:gd name="connsiteX3" fmla="*/ 626166 w 626166"/>
                <a:gd name="connsiteY3" fmla="*/ 303142 h 1206318"/>
                <a:gd name="connsiteX4" fmla="*/ 626166 w 626166"/>
                <a:gd name="connsiteY4" fmla="*/ 892466 h 1206318"/>
                <a:gd name="connsiteX5" fmla="*/ 345672 w 626166"/>
                <a:gd name="connsiteY5" fmla="*/ 1203547 h 1206318"/>
                <a:gd name="connsiteX6" fmla="*/ 332960 w 626166"/>
                <a:gd name="connsiteY6" fmla="*/ 1205546 h 1206318"/>
                <a:gd name="connsiteX7" fmla="*/ 0 w 626166"/>
                <a:gd name="connsiteY7" fmla="*/ 892466 h 1206318"/>
                <a:gd name="connsiteX8" fmla="*/ 0 w 626166"/>
                <a:gd name="connsiteY8" fmla="*/ 303142 h 1206318"/>
                <a:gd name="connsiteX0" fmla="*/ 0 w 626166"/>
                <a:gd name="connsiteY0" fmla="*/ 303142 h 1206318"/>
                <a:gd name="connsiteX1" fmla="*/ 233567 w 626166"/>
                <a:gd name="connsiteY1" fmla="*/ 1 h 1206318"/>
                <a:gd name="connsiteX2" fmla="*/ 412478 w 626166"/>
                <a:gd name="connsiteY2" fmla="*/ 0 h 1206318"/>
                <a:gd name="connsiteX3" fmla="*/ 626166 w 626166"/>
                <a:gd name="connsiteY3" fmla="*/ 303142 h 1206318"/>
                <a:gd name="connsiteX4" fmla="*/ 626166 w 626166"/>
                <a:gd name="connsiteY4" fmla="*/ 892466 h 1206318"/>
                <a:gd name="connsiteX5" fmla="*/ 345672 w 626166"/>
                <a:gd name="connsiteY5" fmla="*/ 1203547 h 1206318"/>
                <a:gd name="connsiteX6" fmla="*/ 323429 w 626166"/>
                <a:gd name="connsiteY6" fmla="*/ 1205546 h 1206318"/>
                <a:gd name="connsiteX7" fmla="*/ 0 w 626166"/>
                <a:gd name="connsiteY7" fmla="*/ 892466 h 1206318"/>
                <a:gd name="connsiteX8" fmla="*/ 0 w 626166"/>
                <a:gd name="connsiteY8" fmla="*/ 303142 h 1206318"/>
                <a:gd name="connsiteX0" fmla="*/ 0 w 626166"/>
                <a:gd name="connsiteY0" fmla="*/ 303142 h 1208656"/>
                <a:gd name="connsiteX1" fmla="*/ 233567 w 626166"/>
                <a:gd name="connsiteY1" fmla="*/ 1 h 1208656"/>
                <a:gd name="connsiteX2" fmla="*/ 412478 w 626166"/>
                <a:gd name="connsiteY2" fmla="*/ 0 h 1208656"/>
                <a:gd name="connsiteX3" fmla="*/ 626166 w 626166"/>
                <a:gd name="connsiteY3" fmla="*/ 303142 h 1208656"/>
                <a:gd name="connsiteX4" fmla="*/ 626166 w 626166"/>
                <a:gd name="connsiteY4" fmla="*/ 892466 h 1208656"/>
                <a:gd name="connsiteX5" fmla="*/ 345672 w 626166"/>
                <a:gd name="connsiteY5" fmla="*/ 1208656 h 1208656"/>
                <a:gd name="connsiteX6" fmla="*/ 323429 w 626166"/>
                <a:gd name="connsiteY6" fmla="*/ 1205546 h 1208656"/>
                <a:gd name="connsiteX7" fmla="*/ 0 w 626166"/>
                <a:gd name="connsiteY7" fmla="*/ 892466 h 1208656"/>
                <a:gd name="connsiteX8" fmla="*/ 0 w 626166"/>
                <a:gd name="connsiteY8" fmla="*/ 303142 h 1208656"/>
                <a:gd name="connsiteX0" fmla="*/ 0 w 626166"/>
                <a:gd name="connsiteY0" fmla="*/ 303142 h 1208656"/>
                <a:gd name="connsiteX1" fmla="*/ 233567 w 626166"/>
                <a:gd name="connsiteY1" fmla="*/ 1 h 1208656"/>
                <a:gd name="connsiteX2" fmla="*/ 412478 w 626166"/>
                <a:gd name="connsiteY2" fmla="*/ 0 h 1208656"/>
                <a:gd name="connsiteX3" fmla="*/ 626166 w 626166"/>
                <a:gd name="connsiteY3" fmla="*/ 303142 h 1208656"/>
                <a:gd name="connsiteX4" fmla="*/ 626166 w 626166"/>
                <a:gd name="connsiteY4" fmla="*/ 892466 h 1208656"/>
                <a:gd name="connsiteX5" fmla="*/ 345672 w 626166"/>
                <a:gd name="connsiteY5" fmla="*/ 1208656 h 1208656"/>
                <a:gd name="connsiteX6" fmla="*/ 320252 w 626166"/>
                <a:gd name="connsiteY6" fmla="*/ 1200437 h 1208656"/>
                <a:gd name="connsiteX7" fmla="*/ 0 w 626166"/>
                <a:gd name="connsiteY7" fmla="*/ 892466 h 1208656"/>
                <a:gd name="connsiteX8" fmla="*/ 0 w 626166"/>
                <a:gd name="connsiteY8" fmla="*/ 303142 h 1208656"/>
                <a:gd name="connsiteX0" fmla="*/ 0 w 626166"/>
                <a:gd name="connsiteY0" fmla="*/ 303142 h 1209124"/>
                <a:gd name="connsiteX1" fmla="*/ 233567 w 626166"/>
                <a:gd name="connsiteY1" fmla="*/ 1 h 1209124"/>
                <a:gd name="connsiteX2" fmla="*/ 412478 w 626166"/>
                <a:gd name="connsiteY2" fmla="*/ 0 h 1209124"/>
                <a:gd name="connsiteX3" fmla="*/ 626166 w 626166"/>
                <a:gd name="connsiteY3" fmla="*/ 303142 h 1209124"/>
                <a:gd name="connsiteX4" fmla="*/ 626166 w 626166"/>
                <a:gd name="connsiteY4" fmla="*/ 892466 h 1209124"/>
                <a:gd name="connsiteX5" fmla="*/ 345672 w 626166"/>
                <a:gd name="connsiteY5" fmla="*/ 1208656 h 1209124"/>
                <a:gd name="connsiteX6" fmla="*/ 313898 w 626166"/>
                <a:gd name="connsiteY6" fmla="*/ 1208099 h 1209124"/>
                <a:gd name="connsiteX7" fmla="*/ 0 w 626166"/>
                <a:gd name="connsiteY7" fmla="*/ 892466 h 1209124"/>
                <a:gd name="connsiteX8" fmla="*/ 0 w 626166"/>
                <a:gd name="connsiteY8" fmla="*/ 303142 h 1209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6166" h="1209124">
                  <a:moveTo>
                    <a:pt x="0" y="303142"/>
                  </a:moveTo>
                  <a:cubicBezTo>
                    <a:pt x="0" y="141211"/>
                    <a:pt x="71636" y="1"/>
                    <a:pt x="233567" y="1"/>
                  </a:cubicBezTo>
                  <a:lnTo>
                    <a:pt x="412478" y="0"/>
                  </a:lnTo>
                  <a:cubicBezTo>
                    <a:pt x="574409" y="0"/>
                    <a:pt x="626166" y="141211"/>
                    <a:pt x="626166" y="303142"/>
                  </a:cubicBezTo>
                  <a:lnTo>
                    <a:pt x="626166" y="892466"/>
                  </a:lnTo>
                  <a:cubicBezTo>
                    <a:pt x="626166" y="1054397"/>
                    <a:pt x="507603" y="1208656"/>
                    <a:pt x="345672" y="1208656"/>
                  </a:cubicBezTo>
                  <a:cubicBezTo>
                    <a:pt x="345670" y="1205343"/>
                    <a:pt x="313900" y="1211412"/>
                    <a:pt x="313898" y="1208099"/>
                  </a:cubicBezTo>
                  <a:cubicBezTo>
                    <a:pt x="151967" y="1208099"/>
                    <a:pt x="0" y="1054397"/>
                    <a:pt x="0" y="892466"/>
                  </a:cubicBezTo>
                  <a:lnTo>
                    <a:pt x="0" y="303142"/>
                  </a:lnTo>
                  <a:close/>
                </a:path>
              </a:pathLst>
            </a:custGeom>
            <a:grpFill/>
            <a:ln w="349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1" name="막힌 원호 135">
              <a:extLst>
                <a:ext uri="{FF2B5EF4-FFF2-40B4-BE49-F238E27FC236}">
                  <a16:creationId xmlns:a16="http://schemas.microsoft.com/office/drawing/2014/main" id="{E2BF4BCC-063C-4D41-BFA1-5B734EEA9DB6}"/>
                </a:ext>
              </a:extLst>
            </p:cNvPr>
            <p:cNvSpPr/>
            <p:nvPr/>
          </p:nvSpPr>
          <p:spPr>
            <a:xfrm>
              <a:off x="2103734" y="3002376"/>
              <a:ext cx="861381" cy="963974"/>
            </a:xfrm>
            <a:custGeom>
              <a:avLst/>
              <a:gdLst>
                <a:gd name="connsiteX0" fmla="*/ 6421 w 1188673"/>
                <a:gd name="connsiteY0" fmla="*/ 681464 h 1188673"/>
                <a:gd name="connsiteX1" fmla="*/ 149811 w 1188673"/>
                <a:gd name="connsiteY1" fmla="*/ 199833 h 1188673"/>
                <a:gd name="connsiteX2" fmla="*/ 610993 w 1188673"/>
                <a:gd name="connsiteY2" fmla="*/ 233 h 1188673"/>
                <a:gd name="connsiteX3" fmla="*/ 605291 w 1188673"/>
                <a:gd name="connsiteY3" fmla="*/ 203607 h 1188673"/>
                <a:gd name="connsiteX4" fmla="*/ 301981 w 1188673"/>
                <a:gd name="connsiteY4" fmla="*/ 334880 h 1188673"/>
                <a:gd name="connsiteX5" fmla="*/ 207676 w 1188673"/>
                <a:gd name="connsiteY5" fmla="*/ 651639 h 1188673"/>
                <a:gd name="connsiteX6" fmla="*/ 6421 w 1188673"/>
                <a:gd name="connsiteY6" fmla="*/ 681464 h 1188673"/>
                <a:gd name="connsiteX0" fmla="*/ 6425 w 610997"/>
                <a:gd name="connsiteY0" fmla="*/ 681464 h 683767"/>
                <a:gd name="connsiteX1" fmla="*/ 149815 w 610997"/>
                <a:gd name="connsiteY1" fmla="*/ 199833 h 683767"/>
                <a:gd name="connsiteX2" fmla="*/ 610997 w 610997"/>
                <a:gd name="connsiteY2" fmla="*/ 233 h 683767"/>
                <a:gd name="connsiteX3" fmla="*/ 605295 w 610997"/>
                <a:gd name="connsiteY3" fmla="*/ 203607 h 683767"/>
                <a:gd name="connsiteX4" fmla="*/ 301985 w 610997"/>
                <a:gd name="connsiteY4" fmla="*/ 334880 h 683767"/>
                <a:gd name="connsiteX5" fmla="*/ 275773 w 610997"/>
                <a:gd name="connsiteY5" fmla="*/ 680822 h 683767"/>
                <a:gd name="connsiteX6" fmla="*/ 6425 w 610997"/>
                <a:gd name="connsiteY6" fmla="*/ 681464 h 683767"/>
                <a:gd name="connsiteX0" fmla="*/ 6425 w 610997"/>
                <a:gd name="connsiteY0" fmla="*/ 681464 h 683767"/>
                <a:gd name="connsiteX1" fmla="*/ 149815 w 610997"/>
                <a:gd name="connsiteY1" fmla="*/ 199833 h 683767"/>
                <a:gd name="connsiteX2" fmla="*/ 610997 w 610997"/>
                <a:gd name="connsiteY2" fmla="*/ 233 h 683767"/>
                <a:gd name="connsiteX3" fmla="*/ 595567 w 610997"/>
                <a:gd name="connsiteY3" fmla="*/ 154969 h 683767"/>
                <a:gd name="connsiteX4" fmla="*/ 301985 w 610997"/>
                <a:gd name="connsiteY4" fmla="*/ 334880 h 683767"/>
                <a:gd name="connsiteX5" fmla="*/ 275773 w 610997"/>
                <a:gd name="connsiteY5" fmla="*/ 680822 h 683767"/>
                <a:gd name="connsiteX6" fmla="*/ 6425 w 610997"/>
                <a:gd name="connsiteY6" fmla="*/ 681464 h 683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0997" h="683767">
                  <a:moveTo>
                    <a:pt x="6425" y="681464"/>
                  </a:moveTo>
                  <a:cubicBezTo>
                    <a:pt x="-19339" y="507616"/>
                    <a:pt x="33160" y="331280"/>
                    <a:pt x="149815" y="199833"/>
                  </a:cubicBezTo>
                  <a:cubicBezTo>
                    <a:pt x="266470" y="68386"/>
                    <a:pt x="435320" y="-4692"/>
                    <a:pt x="610997" y="233"/>
                  </a:cubicBezTo>
                  <a:lnTo>
                    <a:pt x="595567" y="154969"/>
                  </a:lnTo>
                  <a:cubicBezTo>
                    <a:pt x="480028" y="151730"/>
                    <a:pt x="378707" y="248430"/>
                    <a:pt x="301985" y="334880"/>
                  </a:cubicBezTo>
                  <a:cubicBezTo>
                    <a:pt x="225263" y="421330"/>
                    <a:pt x="258829" y="566486"/>
                    <a:pt x="275773" y="680822"/>
                  </a:cubicBezTo>
                  <a:cubicBezTo>
                    <a:pt x="208688" y="690764"/>
                    <a:pt x="73510" y="671522"/>
                    <a:pt x="6425" y="681464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82" name="자유형: 도형 128">
              <a:extLst>
                <a:ext uri="{FF2B5EF4-FFF2-40B4-BE49-F238E27FC236}">
                  <a16:creationId xmlns:a16="http://schemas.microsoft.com/office/drawing/2014/main" id="{5149E8F9-4327-44CE-A690-25F5E8E1AABE}"/>
                </a:ext>
              </a:extLst>
            </p:cNvPr>
            <p:cNvSpPr/>
            <p:nvPr/>
          </p:nvSpPr>
          <p:spPr>
            <a:xfrm rot="21000000">
              <a:off x="1019786" y="4024649"/>
              <a:ext cx="948277" cy="2492473"/>
            </a:xfrm>
            <a:custGeom>
              <a:avLst/>
              <a:gdLst>
                <a:gd name="connsiteX0" fmla="*/ 810820 w 948279"/>
                <a:gd name="connsiteY0" fmla="*/ 13176 h 2492471"/>
                <a:gd name="connsiteX1" fmla="*/ 890541 w 948279"/>
                <a:gd name="connsiteY1" fmla="*/ 50763 h 2492471"/>
                <a:gd name="connsiteX2" fmla="*/ 948279 w 948279"/>
                <a:gd name="connsiteY2" fmla="*/ 103894 h 2492471"/>
                <a:gd name="connsiteX3" fmla="*/ 938298 w 948279"/>
                <a:gd name="connsiteY3" fmla="*/ 110009 h 2492471"/>
                <a:gd name="connsiteX4" fmla="*/ 693849 w 948279"/>
                <a:gd name="connsiteY4" fmla="*/ 613610 h 2492471"/>
                <a:gd name="connsiteX5" fmla="*/ 473392 w 948279"/>
                <a:gd name="connsiteY5" fmla="*/ 1863884 h 2492471"/>
                <a:gd name="connsiteX6" fmla="*/ 621326 w 948279"/>
                <a:gd name="connsiteY6" fmla="*/ 2455353 h 2492471"/>
                <a:gd name="connsiteX7" fmla="*/ 654526 w 948279"/>
                <a:gd name="connsiteY7" fmla="*/ 2489310 h 2492471"/>
                <a:gd name="connsiteX8" fmla="*/ 632338 w 948279"/>
                <a:gd name="connsiteY8" fmla="*/ 2492471 h 2492471"/>
                <a:gd name="connsiteX9" fmla="*/ 576673 w 948279"/>
                <a:gd name="connsiteY9" fmla="*/ 2488230 h 2492471"/>
                <a:gd name="connsiteX10" fmla="*/ 0 w 948279"/>
                <a:gd name="connsiteY10" fmla="*/ 1842037 h 2492471"/>
                <a:gd name="connsiteX11" fmla="*/ 0 w 948279"/>
                <a:gd name="connsiteY11" fmla="*/ 625681 h 2492471"/>
                <a:gd name="connsiteX12" fmla="*/ 404528 w 948279"/>
                <a:gd name="connsiteY12" fmla="*/ 2 h 2492471"/>
                <a:gd name="connsiteX13" fmla="*/ 714395 w 948279"/>
                <a:gd name="connsiteY13" fmla="*/ 0 h 2492471"/>
                <a:gd name="connsiteX14" fmla="*/ 810820 w 948279"/>
                <a:gd name="connsiteY14" fmla="*/ 13176 h 2492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48279" h="2492471">
                  <a:moveTo>
                    <a:pt x="810820" y="13176"/>
                  </a:moveTo>
                  <a:cubicBezTo>
                    <a:pt x="840111" y="21799"/>
                    <a:pt x="866619" y="34490"/>
                    <a:pt x="890541" y="50763"/>
                  </a:cubicBezTo>
                  <a:lnTo>
                    <a:pt x="948279" y="103894"/>
                  </a:lnTo>
                  <a:lnTo>
                    <a:pt x="938298" y="110009"/>
                  </a:lnTo>
                  <a:cubicBezTo>
                    <a:pt x="814270" y="209770"/>
                    <a:pt x="731709" y="398896"/>
                    <a:pt x="693849" y="613610"/>
                  </a:cubicBezTo>
                  <a:lnTo>
                    <a:pt x="473392" y="1863884"/>
                  </a:lnTo>
                  <a:cubicBezTo>
                    <a:pt x="435532" y="2078599"/>
                    <a:pt x="500125" y="2304347"/>
                    <a:pt x="621326" y="2455353"/>
                  </a:cubicBezTo>
                  <a:lnTo>
                    <a:pt x="654526" y="2489310"/>
                  </a:lnTo>
                  <a:lnTo>
                    <a:pt x="632338" y="2492471"/>
                  </a:lnTo>
                  <a:cubicBezTo>
                    <a:pt x="632335" y="2485633"/>
                    <a:pt x="576677" y="2495068"/>
                    <a:pt x="576673" y="2488230"/>
                  </a:cubicBezTo>
                  <a:cubicBezTo>
                    <a:pt x="296215" y="2488230"/>
                    <a:pt x="0" y="2176260"/>
                    <a:pt x="0" y="1842037"/>
                  </a:cubicBezTo>
                  <a:lnTo>
                    <a:pt x="0" y="625681"/>
                  </a:lnTo>
                  <a:cubicBezTo>
                    <a:pt x="0" y="291458"/>
                    <a:pt x="124071" y="2"/>
                    <a:pt x="404528" y="2"/>
                  </a:cubicBezTo>
                  <a:lnTo>
                    <a:pt x="714395" y="0"/>
                  </a:lnTo>
                  <a:cubicBezTo>
                    <a:pt x="749452" y="0"/>
                    <a:pt x="781528" y="4554"/>
                    <a:pt x="810820" y="13176"/>
                  </a:cubicBezTo>
                  <a:close/>
                </a:path>
              </a:pathLst>
            </a:custGeom>
            <a:grpFill/>
            <a:ln w="349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83" name="자유형: 도형 129">
              <a:extLst>
                <a:ext uri="{FF2B5EF4-FFF2-40B4-BE49-F238E27FC236}">
                  <a16:creationId xmlns:a16="http://schemas.microsoft.com/office/drawing/2014/main" id="{C1C47D7E-288D-4EA9-8267-C1FC238EA4B8}"/>
                </a:ext>
              </a:extLst>
            </p:cNvPr>
            <p:cNvSpPr/>
            <p:nvPr/>
          </p:nvSpPr>
          <p:spPr>
            <a:xfrm rot="638553" flipH="1">
              <a:off x="2580804" y="4025901"/>
              <a:ext cx="970595" cy="2486379"/>
            </a:xfrm>
            <a:custGeom>
              <a:avLst/>
              <a:gdLst>
                <a:gd name="connsiteX0" fmla="*/ 810820 w 970595"/>
                <a:gd name="connsiteY0" fmla="*/ 13176 h 2486380"/>
                <a:gd name="connsiteX1" fmla="*/ 714395 w 970595"/>
                <a:gd name="connsiteY1" fmla="*/ 0 h 2486380"/>
                <a:gd name="connsiteX2" fmla="*/ 404528 w 970595"/>
                <a:gd name="connsiteY2" fmla="*/ 2 h 2486380"/>
                <a:gd name="connsiteX3" fmla="*/ 0 w 970595"/>
                <a:gd name="connsiteY3" fmla="*/ 625681 h 2486380"/>
                <a:gd name="connsiteX4" fmla="*/ 0 w 970595"/>
                <a:gd name="connsiteY4" fmla="*/ 1842037 h 2486380"/>
                <a:gd name="connsiteX5" fmla="*/ 560449 w 970595"/>
                <a:gd name="connsiteY5" fmla="*/ 2485181 h 2486380"/>
                <a:gd name="connsiteX6" fmla="*/ 599656 w 970595"/>
                <a:gd name="connsiteY6" fmla="*/ 2473913 h 2486380"/>
                <a:gd name="connsiteX7" fmla="*/ 663413 w 970595"/>
                <a:gd name="connsiteY7" fmla="*/ 2465457 h 2486380"/>
                <a:gd name="connsiteX8" fmla="*/ 641917 w 970595"/>
                <a:gd name="connsiteY8" fmla="*/ 2440471 h 2486380"/>
                <a:gd name="connsiteX9" fmla="*/ 539647 w 970595"/>
                <a:gd name="connsiteY9" fmla="*/ 1853878 h 2486380"/>
                <a:gd name="connsiteX10" fmla="*/ 774111 w 970595"/>
                <a:gd name="connsiteY10" fmla="*/ 606155 h 2486380"/>
                <a:gd name="connsiteX11" fmla="*/ 937077 w 970595"/>
                <a:gd name="connsiteY11" fmla="*/ 171433 h 2486380"/>
                <a:gd name="connsiteX12" fmla="*/ 970595 w 970595"/>
                <a:gd name="connsiteY12" fmla="*/ 134526 h 2486380"/>
                <a:gd name="connsiteX13" fmla="*/ 954745 w 970595"/>
                <a:gd name="connsiteY13" fmla="*/ 109844 h 2486380"/>
                <a:gd name="connsiteX14" fmla="*/ 810820 w 970595"/>
                <a:gd name="connsiteY14" fmla="*/ 13176 h 248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0595" h="2486380">
                  <a:moveTo>
                    <a:pt x="810820" y="13176"/>
                  </a:moveTo>
                  <a:cubicBezTo>
                    <a:pt x="781528" y="4554"/>
                    <a:pt x="749452" y="0"/>
                    <a:pt x="714395" y="0"/>
                  </a:cubicBezTo>
                  <a:lnTo>
                    <a:pt x="404528" y="2"/>
                  </a:lnTo>
                  <a:cubicBezTo>
                    <a:pt x="124071" y="2"/>
                    <a:pt x="0" y="291457"/>
                    <a:pt x="0" y="625681"/>
                  </a:cubicBezTo>
                  <a:lnTo>
                    <a:pt x="0" y="1842037"/>
                  </a:lnTo>
                  <a:cubicBezTo>
                    <a:pt x="0" y="2176260"/>
                    <a:pt x="279992" y="2485181"/>
                    <a:pt x="560449" y="2485181"/>
                  </a:cubicBezTo>
                  <a:cubicBezTo>
                    <a:pt x="560454" y="2492019"/>
                    <a:pt x="599653" y="2467075"/>
                    <a:pt x="599656" y="2473913"/>
                  </a:cubicBezTo>
                  <a:lnTo>
                    <a:pt x="663413" y="2465457"/>
                  </a:lnTo>
                  <a:lnTo>
                    <a:pt x="641917" y="2440471"/>
                  </a:lnTo>
                  <a:cubicBezTo>
                    <a:pt x="539141" y="2290899"/>
                    <a:pt x="499381" y="2068154"/>
                    <a:pt x="539647" y="1853878"/>
                  </a:cubicBezTo>
                  <a:lnTo>
                    <a:pt x="774111" y="606155"/>
                  </a:lnTo>
                  <a:cubicBezTo>
                    <a:pt x="806323" y="434734"/>
                    <a:pt x="858499" y="278419"/>
                    <a:pt x="937077" y="171433"/>
                  </a:cubicBezTo>
                  <a:lnTo>
                    <a:pt x="970595" y="134526"/>
                  </a:lnTo>
                  <a:lnTo>
                    <a:pt x="954745" y="109844"/>
                  </a:lnTo>
                  <a:cubicBezTo>
                    <a:pt x="916851" y="63939"/>
                    <a:pt x="869403" y="30421"/>
                    <a:pt x="810820" y="13176"/>
                  </a:cubicBezTo>
                  <a:close/>
                </a:path>
              </a:pathLst>
            </a:custGeom>
            <a:grpFill/>
            <a:ln w="3492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84" name="그룹 103">
            <a:extLst>
              <a:ext uri="{FF2B5EF4-FFF2-40B4-BE49-F238E27FC236}">
                <a16:creationId xmlns:a16="http://schemas.microsoft.com/office/drawing/2014/main" id="{7BA2B4B4-4248-4AF7-89A5-B77DD15DF690}"/>
              </a:ext>
            </a:extLst>
          </p:cNvPr>
          <p:cNvGrpSpPr/>
          <p:nvPr/>
        </p:nvGrpSpPr>
        <p:grpSpPr>
          <a:xfrm rot="4020525">
            <a:off x="5951301" y="2046848"/>
            <a:ext cx="298248" cy="631981"/>
            <a:chOff x="-287118" y="4952296"/>
            <a:chExt cx="1609427" cy="3410347"/>
          </a:xfrm>
          <a:solidFill>
            <a:schemeClr val="bg1"/>
          </a:solidFill>
        </p:grpSpPr>
        <p:sp>
          <p:nvSpPr>
            <p:cNvPr id="85" name="자유형: 도형 104">
              <a:extLst>
                <a:ext uri="{FF2B5EF4-FFF2-40B4-BE49-F238E27FC236}">
                  <a16:creationId xmlns:a16="http://schemas.microsoft.com/office/drawing/2014/main" id="{7714D957-D1A3-42C1-AC60-F60E05072A1E}"/>
                </a:ext>
              </a:extLst>
            </p:cNvPr>
            <p:cNvSpPr/>
            <p:nvPr/>
          </p:nvSpPr>
          <p:spPr>
            <a:xfrm>
              <a:off x="-16779" y="5815886"/>
              <a:ext cx="976601" cy="2546757"/>
            </a:xfrm>
            <a:custGeom>
              <a:avLst/>
              <a:gdLst>
                <a:gd name="connsiteX0" fmla="*/ 245997 w 976601"/>
                <a:gd name="connsiteY0" fmla="*/ 1541896 h 2546757"/>
                <a:gd name="connsiteX1" fmla="*/ 191997 w 976601"/>
                <a:gd name="connsiteY1" fmla="*/ 1595896 h 2546757"/>
                <a:gd name="connsiteX2" fmla="*/ 245997 w 976601"/>
                <a:gd name="connsiteY2" fmla="*/ 1649896 h 2546757"/>
                <a:gd name="connsiteX3" fmla="*/ 353997 w 976601"/>
                <a:gd name="connsiteY3" fmla="*/ 1649896 h 2546757"/>
                <a:gd name="connsiteX4" fmla="*/ 407997 w 976601"/>
                <a:gd name="connsiteY4" fmla="*/ 1595896 h 2546757"/>
                <a:gd name="connsiteX5" fmla="*/ 353997 w 976601"/>
                <a:gd name="connsiteY5" fmla="*/ 1541896 h 2546757"/>
                <a:gd name="connsiteX6" fmla="*/ 510373 w 976601"/>
                <a:gd name="connsiteY6" fmla="*/ 50 h 2546757"/>
                <a:gd name="connsiteX7" fmla="*/ 885380 w 976601"/>
                <a:gd name="connsiteY7" fmla="*/ 214523 h 2546757"/>
                <a:gd name="connsiteX8" fmla="*/ 975808 w 976601"/>
                <a:gd name="connsiteY8" fmla="*/ 584318 h 2546757"/>
                <a:gd name="connsiteX9" fmla="*/ 976601 w 976601"/>
                <a:gd name="connsiteY9" fmla="*/ 731372 h 2546757"/>
                <a:gd name="connsiteX10" fmla="*/ 948804 w 976601"/>
                <a:gd name="connsiteY10" fmla="*/ 719858 h 2546757"/>
                <a:gd name="connsiteX11" fmla="*/ 696804 w 976601"/>
                <a:gd name="connsiteY11" fmla="*/ 719858 h 2546757"/>
                <a:gd name="connsiteX12" fmla="*/ 642804 w 976601"/>
                <a:gd name="connsiteY12" fmla="*/ 773858 h 2546757"/>
                <a:gd name="connsiteX13" fmla="*/ 696804 w 976601"/>
                <a:gd name="connsiteY13" fmla="*/ 827858 h 2546757"/>
                <a:gd name="connsiteX14" fmla="*/ 948804 w 976601"/>
                <a:gd name="connsiteY14" fmla="*/ 827858 h 2546757"/>
                <a:gd name="connsiteX15" fmla="*/ 972918 w 976601"/>
                <a:gd name="connsiteY15" fmla="*/ 817870 h 2546757"/>
                <a:gd name="connsiteX16" fmla="*/ 966749 w 976601"/>
                <a:gd name="connsiteY16" fmla="*/ 921008 h 2546757"/>
                <a:gd name="connsiteX17" fmla="*/ 806380 w 976601"/>
                <a:gd name="connsiteY17" fmla="*/ 921008 h 2546757"/>
                <a:gd name="connsiteX18" fmla="*/ 752380 w 976601"/>
                <a:gd name="connsiteY18" fmla="*/ 975008 h 2546757"/>
                <a:gd name="connsiteX19" fmla="*/ 806380 w 976601"/>
                <a:gd name="connsiteY19" fmla="*/ 1029008 h 2546757"/>
                <a:gd name="connsiteX20" fmla="*/ 955051 w 976601"/>
                <a:gd name="connsiteY20" fmla="*/ 1029008 h 2546757"/>
                <a:gd name="connsiteX21" fmla="*/ 933789 w 976601"/>
                <a:gd name="connsiteY21" fmla="*/ 1208993 h 2546757"/>
                <a:gd name="connsiteX22" fmla="*/ 843059 w 976601"/>
                <a:gd name="connsiteY22" fmla="*/ 1688156 h 2546757"/>
                <a:gd name="connsiteX23" fmla="*/ 810682 w 976601"/>
                <a:gd name="connsiteY23" fmla="*/ 1817456 h 2546757"/>
                <a:gd name="connsiteX24" fmla="*/ 806987 w 976601"/>
                <a:gd name="connsiteY24" fmla="*/ 1811976 h 2546757"/>
                <a:gd name="connsiteX25" fmla="*/ 768803 w 976601"/>
                <a:gd name="connsiteY25" fmla="*/ 1796159 h 2546757"/>
                <a:gd name="connsiteX26" fmla="*/ 660803 w 976601"/>
                <a:gd name="connsiteY26" fmla="*/ 1796159 h 2546757"/>
                <a:gd name="connsiteX27" fmla="*/ 606803 w 976601"/>
                <a:gd name="connsiteY27" fmla="*/ 1850159 h 2546757"/>
                <a:gd name="connsiteX28" fmla="*/ 660803 w 976601"/>
                <a:gd name="connsiteY28" fmla="*/ 1904159 h 2546757"/>
                <a:gd name="connsiteX29" fmla="*/ 768803 w 976601"/>
                <a:gd name="connsiteY29" fmla="*/ 1904159 h 2546757"/>
                <a:gd name="connsiteX30" fmla="*/ 791304 w 976601"/>
                <a:gd name="connsiteY30" fmla="*/ 1894839 h 2546757"/>
                <a:gd name="connsiteX31" fmla="*/ 786712 w 976601"/>
                <a:gd name="connsiteY31" fmla="*/ 1913180 h 2546757"/>
                <a:gd name="connsiteX32" fmla="*/ 505236 w 976601"/>
                <a:gd name="connsiteY32" fmla="*/ 2546757 h 2546757"/>
                <a:gd name="connsiteX33" fmla="*/ 104544 w 976601"/>
                <a:gd name="connsiteY33" fmla="*/ 193975 h 2546757"/>
                <a:gd name="connsiteX34" fmla="*/ 510373 w 976601"/>
                <a:gd name="connsiteY34" fmla="*/ 50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76601" h="2546757">
                  <a:moveTo>
                    <a:pt x="245997" y="1541896"/>
                  </a:moveTo>
                  <a:cubicBezTo>
                    <a:pt x="216174" y="1541896"/>
                    <a:pt x="191997" y="1566073"/>
                    <a:pt x="191997" y="1595896"/>
                  </a:cubicBezTo>
                  <a:cubicBezTo>
                    <a:pt x="191997" y="1625719"/>
                    <a:pt x="216174" y="1649896"/>
                    <a:pt x="245997" y="1649896"/>
                  </a:cubicBezTo>
                  <a:lnTo>
                    <a:pt x="353997" y="1649896"/>
                  </a:lnTo>
                  <a:cubicBezTo>
                    <a:pt x="383820" y="1649896"/>
                    <a:pt x="407997" y="1625719"/>
                    <a:pt x="407997" y="1595896"/>
                  </a:cubicBezTo>
                  <a:cubicBezTo>
                    <a:pt x="407997" y="1566073"/>
                    <a:pt x="383820" y="1541896"/>
                    <a:pt x="353997" y="1541896"/>
                  </a:cubicBezTo>
                  <a:close/>
                  <a:moveTo>
                    <a:pt x="510373" y="50"/>
                  </a:moveTo>
                  <a:cubicBezTo>
                    <a:pt x="645650" y="2191"/>
                    <a:pt x="775789" y="72397"/>
                    <a:pt x="885380" y="214523"/>
                  </a:cubicBezTo>
                  <a:cubicBezTo>
                    <a:pt x="940604" y="292864"/>
                    <a:pt x="968376" y="423579"/>
                    <a:pt x="975808" y="584318"/>
                  </a:cubicBezTo>
                  <a:lnTo>
                    <a:pt x="976601" y="731372"/>
                  </a:lnTo>
                  <a:lnTo>
                    <a:pt x="948804" y="719858"/>
                  </a:lnTo>
                  <a:lnTo>
                    <a:pt x="696804" y="719858"/>
                  </a:lnTo>
                  <a:cubicBezTo>
                    <a:pt x="666981" y="719858"/>
                    <a:pt x="642804" y="744035"/>
                    <a:pt x="642804" y="773858"/>
                  </a:cubicBezTo>
                  <a:cubicBezTo>
                    <a:pt x="642804" y="803681"/>
                    <a:pt x="666981" y="827858"/>
                    <a:pt x="696804" y="827858"/>
                  </a:cubicBezTo>
                  <a:lnTo>
                    <a:pt x="948804" y="827858"/>
                  </a:lnTo>
                  <a:lnTo>
                    <a:pt x="972918" y="817870"/>
                  </a:lnTo>
                  <a:lnTo>
                    <a:pt x="966749" y="921008"/>
                  </a:lnTo>
                  <a:lnTo>
                    <a:pt x="806380" y="921008"/>
                  </a:lnTo>
                  <a:cubicBezTo>
                    <a:pt x="776557" y="921008"/>
                    <a:pt x="752380" y="945185"/>
                    <a:pt x="752380" y="975008"/>
                  </a:cubicBezTo>
                  <a:cubicBezTo>
                    <a:pt x="752380" y="1004831"/>
                    <a:pt x="776557" y="1029008"/>
                    <a:pt x="806380" y="1029008"/>
                  </a:cubicBezTo>
                  <a:lnTo>
                    <a:pt x="955051" y="1029008"/>
                  </a:lnTo>
                  <a:lnTo>
                    <a:pt x="933789" y="1208993"/>
                  </a:lnTo>
                  <a:cubicBezTo>
                    <a:pt x="910261" y="1369418"/>
                    <a:pt x="878795" y="1532982"/>
                    <a:pt x="843059" y="1688156"/>
                  </a:cubicBezTo>
                  <a:lnTo>
                    <a:pt x="810682" y="1817456"/>
                  </a:lnTo>
                  <a:lnTo>
                    <a:pt x="806987" y="1811976"/>
                  </a:lnTo>
                  <a:cubicBezTo>
                    <a:pt x="797215" y="1802204"/>
                    <a:pt x="783715" y="1796159"/>
                    <a:pt x="768803" y="1796159"/>
                  </a:cubicBezTo>
                  <a:lnTo>
                    <a:pt x="660803" y="1796159"/>
                  </a:lnTo>
                  <a:cubicBezTo>
                    <a:pt x="630980" y="1796159"/>
                    <a:pt x="606803" y="1820336"/>
                    <a:pt x="606803" y="1850159"/>
                  </a:cubicBezTo>
                  <a:cubicBezTo>
                    <a:pt x="606803" y="1879982"/>
                    <a:pt x="630980" y="1904159"/>
                    <a:pt x="660803" y="1904159"/>
                  </a:cubicBezTo>
                  <a:lnTo>
                    <a:pt x="768803" y="1904159"/>
                  </a:lnTo>
                  <a:lnTo>
                    <a:pt x="791304" y="1894839"/>
                  </a:lnTo>
                  <a:lnTo>
                    <a:pt x="786712" y="1913180"/>
                  </a:lnTo>
                  <a:cubicBezTo>
                    <a:pt x="688992" y="2272925"/>
                    <a:pt x="576055" y="2544183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ubicBezTo>
                    <a:pt x="234684" y="63836"/>
                    <a:pt x="375097" y="-2091"/>
                    <a:pt x="510373" y="5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6" name="자유형: 도형 105">
              <a:extLst>
                <a:ext uri="{FF2B5EF4-FFF2-40B4-BE49-F238E27FC236}">
                  <a16:creationId xmlns:a16="http://schemas.microsoft.com/office/drawing/2014/main" id="{C617F562-82FF-4589-8A97-D804FF54AE40}"/>
                </a:ext>
              </a:extLst>
            </p:cNvPr>
            <p:cNvSpPr/>
            <p:nvPr/>
          </p:nvSpPr>
          <p:spPr>
            <a:xfrm>
              <a:off x="339044" y="4952296"/>
              <a:ext cx="339180" cy="883340"/>
            </a:xfrm>
            <a:custGeom>
              <a:avLst/>
              <a:gdLst>
                <a:gd name="connsiteX0" fmla="*/ 0 w 780836"/>
                <a:gd name="connsiteY0" fmla="*/ 0 h 2352782"/>
                <a:gd name="connsiteX1" fmla="*/ 780836 w 780836"/>
                <a:gd name="connsiteY1" fmla="*/ 20548 h 2352782"/>
                <a:gd name="connsiteX2" fmla="*/ 400692 w 780836"/>
                <a:gd name="connsiteY2" fmla="*/ 2352782 h 2352782"/>
                <a:gd name="connsiteX3" fmla="*/ 0 w 780836"/>
                <a:gd name="connsiteY3" fmla="*/ 0 h 2352782"/>
                <a:gd name="connsiteX0" fmla="*/ 0 w 780836"/>
                <a:gd name="connsiteY0" fmla="*/ 107443 h 2460225"/>
                <a:gd name="connsiteX1" fmla="*/ 780836 w 780836"/>
                <a:gd name="connsiteY1" fmla="*/ 127991 h 2460225"/>
                <a:gd name="connsiteX2" fmla="*/ 400692 w 780836"/>
                <a:gd name="connsiteY2" fmla="*/ 2460225 h 2460225"/>
                <a:gd name="connsiteX3" fmla="*/ 0 w 780836"/>
                <a:gd name="connsiteY3" fmla="*/ 107443 h 2460225"/>
                <a:gd name="connsiteX0" fmla="*/ 0 w 780836"/>
                <a:gd name="connsiteY0" fmla="*/ 157453 h 2510235"/>
                <a:gd name="connsiteX1" fmla="*/ 780836 w 780836"/>
                <a:gd name="connsiteY1" fmla="*/ 178001 h 2510235"/>
                <a:gd name="connsiteX2" fmla="*/ 400692 w 780836"/>
                <a:gd name="connsiteY2" fmla="*/ 2510235 h 2510235"/>
                <a:gd name="connsiteX3" fmla="*/ 0 w 780836"/>
                <a:gd name="connsiteY3" fmla="*/ 157453 h 2510235"/>
                <a:gd name="connsiteX0" fmla="*/ 0 w 780836"/>
                <a:gd name="connsiteY0" fmla="*/ 171463 h 2524245"/>
                <a:gd name="connsiteX1" fmla="*/ 780836 w 780836"/>
                <a:gd name="connsiteY1" fmla="*/ 192011 h 2524245"/>
                <a:gd name="connsiteX2" fmla="*/ 400692 w 780836"/>
                <a:gd name="connsiteY2" fmla="*/ 2524245 h 2524245"/>
                <a:gd name="connsiteX3" fmla="*/ 0 w 780836"/>
                <a:gd name="connsiteY3" fmla="*/ 171463 h 2524245"/>
                <a:gd name="connsiteX0" fmla="*/ 0 w 854731"/>
                <a:gd name="connsiteY0" fmla="*/ 171463 h 2524245"/>
                <a:gd name="connsiteX1" fmla="*/ 780836 w 854731"/>
                <a:gd name="connsiteY1" fmla="*/ 192011 h 2524245"/>
                <a:gd name="connsiteX2" fmla="*/ 400692 w 854731"/>
                <a:gd name="connsiteY2" fmla="*/ 2524245 h 2524245"/>
                <a:gd name="connsiteX3" fmla="*/ 0 w 854731"/>
                <a:gd name="connsiteY3" fmla="*/ 171463 h 2524245"/>
                <a:gd name="connsiteX0" fmla="*/ 97640 w 952371"/>
                <a:gd name="connsiteY0" fmla="*/ 171463 h 2524245"/>
                <a:gd name="connsiteX1" fmla="*/ 878476 w 952371"/>
                <a:gd name="connsiteY1" fmla="*/ 192011 h 2524245"/>
                <a:gd name="connsiteX2" fmla="*/ 498332 w 952371"/>
                <a:gd name="connsiteY2" fmla="*/ 2524245 h 2524245"/>
                <a:gd name="connsiteX3" fmla="*/ 97640 w 952371"/>
                <a:gd name="connsiteY3" fmla="*/ 171463 h 2524245"/>
                <a:gd name="connsiteX0" fmla="*/ 97640 w 964286"/>
                <a:gd name="connsiteY0" fmla="*/ 171463 h 2524245"/>
                <a:gd name="connsiteX1" fmla="*/ 878476 w 964286"/>
                <a:gd name="connsiteY1" fmla="*/ 192011 h 2524245"/>
                <a:gd name="connsiteX2" fmla="*/ 498332 w 964286"/>
                <a:gd name="connsiteY2" fmla="*/ 2524245 h 2524245"/>
                <a:gd name="connsiteX3" fmla="*/ 97640 w 964286"/>
                <a:gd name="connsiteY3" fmla="*/ 171463 h 2524245"/>
                <a:gd name="connsiteX0" fmla="*/ 97640 w 940731"/>
                <a:gd name="connsiteY0" fmla="*/ 171463 h 2524245"/>
                <a:gd name="connsiteX1" fmla="*/ 878476 w 940731"/>
                <a:gd name="connsiteY1" fmla="*/ 192011 h 2524245"/>
                <a:gd name="connsiteX2" fmla="*/ 498332 w 940731"/>
                <a:gd name="connsiteY2" fmla="*/ 2524245 h 2524245"/>
                <a:gd name="connsiteX3" fmla="*/ 97640 w 940731"/>
                <a:gd name="connsiteY3" fmla="*/ 171463 h 2524245"/>
                <a:gd name="connsiteX0" fmla="*/ 97640 w 940731"/>
                <a:gd name="connsiteY0" fmla="*/ 190080 h 2542862"/>
                <a:gd name="connsiteX1" fmla="*/ 878476 w 940731"/>
                <a:gd name="connsiteY1" fmla="*/ 210628 h 2542862"/>
                <a:gd name="connsiteX2" fmla="*/ 498332 w 940731"/>
                <a:gd name="connsiteY2" fmla="*/ 2542862 h 2542862"/>
                <a:gd name="connsiteX3" fmla="*/ 97640 w 940731"/>
                <a:gd name="connsiteY3" fmla="*/ 190080 h 2542862"/>
                <a:gd name="connsiteX0" fmla="*/ 97640 w 976424"/>
                <a:gd name="connsiteY0" fmla="*/ 190080 h 2542862"/>
                <a:gd name="connsiteX1" fmla="*/ 878476 w 976424"/>
                <a:gd name="connsiteY1" fmla="*/ 210628 h 2542862"/>
                <a:gd name="connsiteX2" fmla="*/ 498332 w 976424"/>
                <a:gd name="connsiteY2" fmla="*/ 2542862 h 2542862"/>
                <a:gd name="connsiteX3" fmla="*/ 97640 w 976424"/>
                <a:gd name="connsiteY3" fmla="*/ 190080 h 2542862"/>
                <a:gd name="connsiteX0" fmla="*/ 108311 w 987095"/>
                <a:gd name="connsiteY0" fmla="*/ 190080 h 2542862"/>
                <a:gd name="connsiteX1" fmla="*/ 889147 w 987095"/>
                <a:gd name="connsiteY1" fmla="*/ 210628 h 2542862"/>
                <a:gd name="connsiteX2" fmla="*/ 509003 w 987095"/>
                <a:gd name="connsiteY2" fmla="*/ 2542862 h 2542862"/>
                <a:gd name="connsiteX3" fmla="*/ 108311 w 987095"/>
                <a:gd name="connsiteY3" fmla="*/ 190080 h 2542862"/>
                <a:gd name="connsiteX0" fmla="*/ 108311 w 995452"/>
                <a:gd name="connsiteY0" fmla="*/ 190080 h 2542862"/>
                <a:gd name="connsiteX1" fmla="*/ 889147 w 995452"/>
                <a:gd name="connsiteY1" fmla="*/ 210628 h 2542862"/>
                <a:gd name="connsiteX2" fmla="*/ 509003 w 995452"/>
                <a:gd name="connsiteY2" fmla="*/ 2542862 h 2542862"/>
                <a:gd name="connsiteX3" fmla="*/ 108311 w 995452"/>
                <a:gd name="connsiteY3" fmla="*/ 190080 h 2542862"/>
                <a:gd name="connsiteX0" fmla="*/ 99853 w 986994"/>
                <a:gd name="connsiteY0" fmla="*/ 190080 h 2542862"/>
                <a:gd name="connsiteX1" fmla="*/ 880689 w 986994"/>
                <a:gd name="connsiteY1" fmla="*/ 210628 h 2542862"/>
                <a:gd name="connsiteX2" fmla="*/ 500545 w 986994"/>
                <a:gd name="connsiteY2" fmla="*/ 2542862 h 2542862"/>
                <a:gd name="connsiteX3" fmla="*/ 99853 w 986994"/>
                <a:gd name="connsiteY3" fmla="*/ 190080 h 2542862"/>
                <a:gd name="connsiteX0" fmla="*/ 99853 w 985728"/>
                <a:gd name="connsiteY0" fmla="*/ 190080 h 2542862"/>
                <a:gd name="connsiteX1" fmla="*/ 880689 w 985728"/>
                <a:gd name="connsiteY1" fmla="*/ 210628 h 2542862"/>
                <a:gd name="connsiteX2" fmla="*/ 500545 w 985728"/>
                <a:gd name="connsiteY2" fmla="*/ 2542862 h 2542862"/>
                <a:gd name="connsiteX3" fmla="*/ 99853 w 985728"/>
                <a:gd name="connsiteY3" fmla="*/ 190080 h 2542862"/>
                <a:gd name="connsiteX0" fmla="*/ 103955 w 989830"/>
                <a:gd name="connsiteY0" fmla="*/ 190080 h 2542862"/>
                <a:gd name="connsiteX1" fmla="*/ 884791 w 989830"/>
                <a:gd name="connsiteY1" fmla="*/ 210628 h 2542862"/>
                <a:gd name="connsiteX2" fmla="*/ 504647 w 989830"/>
                <a:gd name="connsiteY2" fmla="*/ 2542862 h 2542862"/>
                <a:gd name="connsiteX3" fmla="*/ 103955 w 989830"/>
                <a:gd name="connsiteY3" fmla="*/ 190080 h 2542862"/>
                <a:gd name="connsiteX0" fmla="*/ 103955 w 960876"/>
                <a:gd name="connsiteY0" fmla="*/ 190080 h 2542862"/>
                <a:gd name="connsiteX1" fmla="*/ 884791 w 960876"/>
                <a:gd name="connsiteY1" fmla="*/ 210628 h 2542862"/>
                <a:gd name="connsiteX2" fmla="*/ 504647 w 960876"/>
                <a:gd name="connsiteY2" fmla="*/ 2542862 h 2542862"/>
                <a:gd name="connsiteX3" fmla="*/ 103955 w 960876"/>
                <a:gd name="connsiteY3" fmla="*/ 190080 h 2542862"/>
                <a:gd name="connsiteX0" fmla="*/ 103955 w 977301"/>
                <a:gd name="connsiteY0" fmla="*/ 190080 h 2542862"/>
                <a:gd name="connsiteX1" fmla="*/ 884791 w 977301"/>
                <a:gd name="connsiteY1" fmla="*/ 210628 h 2542862"/>
                <a:gd name="connsiteX2" fmla="*/ 504647 w 977301"/>
                <a:gd name="connsiteY2" fmla="*/ 2542862 h 2542862"/>
                <a:gd name="connsiteX3" fmla="*/ 103955 w 977301"/>
                <a:gd name="connsiteY3" fmla="*/ 190080 h 2542862"/>
                <a:gd name="connsiteX0" fmla="*/ 99854 w 973200"/>
                <a:gd name="connsiteY0" fmla="*/ 190080 h 2542862"/>
                <a:gd name="connsiteX1" fmla="*/ 880690 w 973200"/>
                <a:gd name="connsiteY1" fmla="*/ 210628 h 2542862"/>
                <a:gd name="connsiteX2" fmla="*/ 500546 w 973200"/>
                <a:gd name="connsiteY2" fmla="*/ 2542862 h 2542862"/>
                <a:gd name="connsiteX3" fmla="*/ 99854 w 973200"/>
                <a:gd name="connsiteY3" fmla="*/ 190080 h 2542862"/>
                <a:gd name="connsiteX0" fmla="*/ 99854 w 973200"/>
                <a:gd name="connsiteY0" fmla="*/ 193975 h 2546757"/>
                <a:gd name="connsiteX1" fmla="*/ 880690 w 973200"/>
                <a:gd name="connsiteY1" fmla="*/ 214523 h 2546757"/>
                <a:gd name="connsiteX2" fmla="*/ 500546 w 973200"/>
                <a:gd name="connsiteY2" fmla="*/ 2546757 h 2546757"/>
                <a:gd name="connsiteX3" fmla="*/ 99854 w 97320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7890" h="2546757">
                  <a:moveTo>
                    <a:pt x="104544" y="193975"/>
                  </a:moveTo>
                  <a:cubicBezTo>
                    <a:pt x="364823" y="-66304"/>
                    <a:pt x="666198" y="-69729"/>
                    <a:pt x="885380" y="214523"/>
                  </a:cubicBezTo>
                  <a:cubicBezTo>
                    <a:pt x="1179906" y="632340"/>
                    <a:pt x="693596" y="2539908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7" name="자유형: 도형 106">
              <a:extLst>
                <a:ext uri="{FF2B5EF4-FFF2-40B4-BE49-F238E27FC236}">
                  <a16:creationId xmlns:a16="http://schemas.microsoft.com/office/drawing/2014/main" id="{D5C073EA-D470-41E3-A444-D0A0931D892C}"/>
                </a:ext>
              </a:extLst>
            </p:cNvPr>
            <p:cNvSpPr/>
            <p:nvPr/>
          </p:nvSpPr>
          <p:spPr>
            <a:xfrm rot="3314848">
              <a:off x="782588" y="5196133"/>
              <a:ext cx="299484" cy="779958"/>
            </a:xfrm>
            <a:custGeom>
              <a:avLst/>
              <a:gdLst>
                <a:gd name="connsiteX0" fmla="*/ 0 w 780836"/>
                <a:gd name="connsiteY0" fmla="*/ 0 h 2352782"/>
                <a:gd name="connsiteX1" fmla="*/ 780836 w 780836"/>
                <a:gd name="connsiteY1" fmla="*/ 20548 h 2352782"/>
                <a:gd name="connsiteX2" fmla="*/ 400692 w 780836"/>
                <a:gd name="connsiteY2" fmla="*/ 2352782 h 2352782"/>
                <a:gd name="connsiteX3" fmla="*/ 0 w 780836"/>
                <a:gd name="connsiteY3" fmla="*/ 0 h 2352782"/>
                <a:gd name="connsiteX0" fmla="*/ 0 w 780836"/>
                <a:gd name="connsiteY0" fmla="*/ 107443 h 2460225"/>
                <a:gd name="connsiteX1" fmla="*/ 780836 w 780836"/>
                <a:gd name="connsiteY1" fmla="*/ 127991 h 2460225"/>
                <a:gd name="connsiteX2" fmla="*/ 400692 w 780836"/>
                <a:gd name="connsiteY2" fmla="*/ 2460225 h 2460225"/>
                <a:gd name="connsiteX3" fmla="*/ 0 w 780836"/>
                <a:gd name="connsiteY3" fmla="*/ 107443 h 2460225"/>
                <a:gd name="connsiteX0" fmla="*/ 0 w 780836"/>
                <a:gd name="connsiteY0" fmla="*/ 157453 h 2510235"/>
                <a:gd name="connsiteX1" fmla="*/ 780836 w 780836"/>
                <a:gd name="connsiteY1" fmla="*/ 178001 h 2510235"/>
                <a:gd name="connsiteX2" fmla="*/ 400692 w 780836"/>
                <a:gd name="connsiteY2" fmla="*/ 2510235 h 2510235"/>
                <a:gd name="connsiteX3" fmla="*/ 0 w 780836"/>
                <a:gd name="connsiteY3" fmla="*/ 157453 h 2510235"/>
                <a:gd name="connsiteX0" fmla="*/ 0 w 780836"/>
                <a:gd name="connsiteY0" fmla="*/ 171463 h 2524245"/>
                <a:gd name="connsiteX1" fmla="*/ 780836 w 780836"/>
                <a:gd name="connsiteY1" fmla="*/ 192011 h 2524245"/>
                <a:gd name="connsiteX2" fmla="*/ 400692 w 780836"/>
                <a:gd name="connsiteY2" fmla="*/ 2524245 h 2524245"/>
                <a:gd name="connsiteX3" fmla="*/ 0 w 780836"/>
                <a:gd name="connsiteY3" fmla="*/ 171463 h 2524245"/>
                <a:gd name="connsiteX0" fmla="*/ 0 w 854731"/>
                <a:gd name="connsiteY0" fmla="*/ 171463 h 2524245"/>
                <a:gd name="connsiteX1" fmla="*/ 780836 w 854731"/>
                <a:gd name="connsiteY1" fmla="*/ 192011 h 2524245"/>
                <a:gd name="connsiteX2" fmla="*/ 400692 w 854731"/>
                <a:gd name="connsiteY2" fmla="*/ 2524245 h 2524245"/>
                <a:gd name="connsiteX3" fmla="*/ 0 w 854731"/>
                <a:gd name="connsiteY3" fmla="*/ 171463 h 2524245"/>
                <a:gd name="connsiteX0" fmla="*/ 97640 w 952371"/>
                <a:gd name="connsiteY0" fmla="*/ 171463 h 2524245"/>
                <a:gd name="connsiteX1" fmla="*/ 878476 w 952371"/>
                <a:gd name="connsiteY1" fmla="*/ 192011 h 2524245"/>
                <a:gd name="connsiteX2" fmla="*/ 498332 w 952371"/>
                <a:gd name="connsiteY2" fmla="*/ 2524245 h 2524245"/>
                <a:gd name="connsiteX3" fmla="*/ 97640 w 952371"/>
                <a:gd name="connsiteY3" fmla="*/ 171463 h 2524245"/>
                <a:gd name="connsiteX0" fmla="*/ 97640 w 964286"/>
                <a:gd name="connsiteY0" fmla="*/ 171463 h 2524245"/>
                <a:gd name="connsiteX1" fmla="*/ 878476 w 964286"/>
                <a:gd name="connsiteY1" fmla="*/ 192011 h 2524245"/>
                <a:gd name="connsiteX2" fmla="*/ 498332 w 964286"/>
                <a:gd name="connsiteY2" fmla="*/ 2524245 h 2524245"/>
                <a:gd name="connsiteX3" fmla="*/ 97640 w 964286"/>
                <a:gd name="connsiteY3" fmla="*/ 171463 h 2524245"/>
                <a:gd name="connsiteX0" fmla="*/ 97640 w 940731"/>
                <a:gd name="connsiteY0" fmla="*/ 171463 h 2524245"/>
                <a:gd name="connsiteX1" fmla="*/ 878476 w 940731"/>
                <a:gd name="connsiteY1" fmla="*/ 192011 h 2524245"/>
                <a:gd name="connsiteX2" fmla="*/ 498332 w 940731"/>
                <a:gd name="connsiteY2" fmla="*/ 2524245 h 2524245"/>
                <a:gd name="connsiteX3" fmla="*/ 97640 w 940731"/>
                <a:gd name="connsiteY3" fmla="*/ 171463 h 2524245"/>
                <a:gd name="connsiteX0" fmla="*/ 97640 w 940731"/>
                <a:gd name="connsiteY0" fmla="*/ 190080 h 2542862"/>
                <a:gd name="connsiteX1" fmla="*/ 878476 w 940731"/>
                <a:gd name="connsiteY1" fmla="*/ 210628 h 2542862"/>
                <a:gd name="connsiteX2" fmla="*/ 498332 w 940731"/>
                <a:gd name="connsiteY2" fmla="*/ 2542862 h 2542862"/>
                <a:gd name="connsiteX3" fmla="*/ 97640 w 940731"/>
                <a:gd name="connsiteY3" fmla="*/ 190080 h 2542862"/>
                <a:gd name="connsiteX0" fmla="*/ 97640 w 976424"/>
                <a:gd name="connsiteY0" fmla="*/ 190080 h 2542862"/>
                <a:gd name="connsiteX1" fmla="*/ 878476 w 976424"/>
                <a:gd name="connsiteY1" fmla="*/ 210628 h 2542862"/>
                <a:gd name="connsiteX2" fmla="*/ 498332 w 976424"/>
                <a:gd name="connsiteY2" fmla="*/ 2542862 h 2542862"/>
                <a:gd name="connsiteX3" fmla="*/ 97640 w 976424"/>
                <a:gd name="connsiteY3" fmla="*/ 190080 h 2542862"/>
                <a:gd name="connsiteX0" fmla="*/ 108311 w 987095"/>
                <a:gd name="connsiteY0" fmla="*/ 190080 h 2542862"/>
                <a:gd name="connsiteX1" fmla="*/ 889147 w 987095"/>
                <a:gd name="connsiteY1" fmla="*/ 210628 h 2542862"/>
                <a:gd name="connsiteX2" fmla="*/ 509003 w 987095"/>
                <a:gd name="connsiteY2" fmla="*/ 2542862 h 2542862"/>
                <a:gd name="connsiteX3" fmla="*/ 108311 w 987095"/>
                <a:gd name="connsiteY3" fmla="*/ 190080 h 2542862"/>
                <a:gd name="connsiteX0" fmla="*/ 108311 w 995452"/>
                <a:gd name="connsiteY0" fmla="*/ 190080 h 2542862"/>
                <a:gd name="connsiteX1" fmla="*/ 889147 w 995452"/>
                <a:gd name="connsiteY1" fmla="*/ 210628 h 2542862"/>
                <a:gd name="connsiteX2" fmla="*/ 509003 w 995452"/>
                <a:gd name="connsiteY2" fmla="*/ 2542862 h 2542862"/>
                <a:gd name="connsiteX3" fmla="*/ 108311 w 995452"/>
                <a:gd name="connsiteY3" fmla="*/ 190080 h 2542862"/>
                <a:gd name="connsiteX0" fmla="*/ 99853 w 986994"/>
                <a:gd name="connsiteY0" fmla="*/ 190080 h 2542862"/>
                <a:gd name="connsiteX1" fmla="*/ 880689 w 986994"/>
                <a:gd name="connsiteY1" fmla="*/ 210628 h 2542862"/>
                <a:gd name="connsiteX2" fmla="*/ 500545 w 986994"/>
                <a:gd name="connsiteY2" fmla="*/ 2542862 h 2542862"/>
                <a:gd name="connsiteX3" fmla="*/ 99853 w 986994"/>
                <a:gd name="connsiteY3" fmla="*/ 190080 h 2542862"/>
                <a:gd name="connsiteX0" fmla="*/ 99853 w 985728"/>
                <a:gd name="connsiteY0" fmla="*/ 190080 h 2542862"/>
                <a:gd name="connsiteX1" fmla="*/ 880689 w 985728"/>
                <a:gd name="connsiteY1" fmla="*/ 210628 h 2542862"/>
                <a:gd name="connsiteX2" fmla="*/ 500545 w 985728"/>
                <a:gd name="connsiteY2" fmla="*/ 2542862 h 2542862"/>
                <a:gd name="connsiteX3" fmla="*/ 99853 w 985728"/>
                <a:gd name="connsiteY3" fmla="*/ 190080 h 2542862"/>
                <a:gd name="connsiteX0" fmla="*/ 103955 w 989830"/>
                <a:gd name="connsiteY0" fmla="*/ 190080 h 2542862"/>
                <a:gd name="connsiteX1" fmla="*/ 884791 w 989830"/>
                <a:gd name="connsiteY1" fmla="*/ 210628 h 2542862"/>
                <a:gd name="connsiteX2" fmla="*/ 504647 w 989830"/>
                <a:gd name="connsiteY2" fmla="*/ 2542862 h 2542862"/>
                <a:gd name="connsiteX3" fmla="*/ 103955 w 989830"/>
                <a:gd name="connsiteY3" fmla="*/ 190080 h 2542862"/>
                <a:gd name="connsiteX0" fmla="*/ 103955 w 960876"/>
                <a:gd name="connsiteY0" fmla="*/ 190080 h 2542862"/>
                <a:gd name="connsiteX1" fmla="*/ 884791 w 960876"/>
                <a:gd name="connsiteY1" fmla="*/ 210628 h 2542862"/>
                <a:gd name="connsiteX2" fmla="*/ 504647 w 960876"/>
                <a:gd name="connsiteY2" fmla="*/ 2542862 h 2542862"/>
                <a:gd name="connsiteX3" fmla="*/ 103955 w 960876"/>
                <a:gd name="connsiteY3" fmla="*/ 190080 h 2542862"/>
                <a:gd name="connsiteX0" fmla="*/ 103955 w 977301"/>
                <a:gd name="connsiteY0" fmla="*/ 190080 h 2542862"/>
                <a:gd name="connsiteX1" fmla="*/ 884791 w 977301"/>
                <a:gd name="connsiteY1" fmla="*/ 210628 h 2542862"/>
                <a:gd name="connsiteX2" fmla="*/ 504647 w 977301"/>
                <a:gd name="connsiteY2" fmla="*/ 2542862 h 2542862"/>
                <a:gd name="connsiteX3" fmla="*/ 103955 w 977301"/>
                <a:gd name="connsiteY3" fmla="*/ 190080 h 2542862"/>
                <a:gd name="connsiteX0" fmla="*/ 99854 w 973200"/>
                <a:gd name="connsiteY0" fmla="*/ 190080 h 2542862"/>
                <a:gd name="connsiteX1" fmla="*/ 880690 w 973200"/>
                <a:gd name="connsiteY1" fmla="*/ 210628 h 2542862"/>
                <a:gd name="connsiteX2" fmla="*/ 500546 w 973200"/>
                <a:gd name="connsiteY2" fmla="*/ 2542862 h 2542862"/>
                <a:gd name="connsiteX3" fmla="*/ 99854 w 973200"/>
                <a:gd name="connsiteY3" fmla="*/ 190080 h 2542862"/>
                <a:gd name="connsiteX0" fmla="*/ 99854 w 973200"/>
                <a:gd name="connsiteY0" fmla="*/ 193975 h 2546757"/>
                <a:gd name="connsiteX1" fmla="*/ 880690 w 973200"/>
                <a:gd name="connsiteY1" fmla="*/ 214523 h 2546757"/>
                <a:gd name="connsiteX2" fmla="*/ 500546 w 973200"/>
                <a:gd name="connsiteY2" fmla="*/ 2546757 h 2546757"/>
                <a:gd name="connsiteX3" fmla="*/ 99854 w 97320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7890" h="2546757">
                  <a:moveTo>
                    <a:pt x="104544" y="193975"/>
                  </a:moveTo>
                  <a:cubicBezTo>
                    <a:pt x="364823" y="-66304"/>
                    <a:pt x="666198" y="-69729"/>
                    <a:pt x="885380" y="214523"/>
                  </a:cubicBezTo>
                  <a:cubicBezTo>
                    <a:pt x="1179906" y="632340"/>
                    <a:pt x="693596" y="2539908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8" name="자유형: 도형 107">
              <a:extLst>
                <a:ext uri="{FF2B5EF4-FFF2-40B4-BE49-F238E27FC236}">
                  <a16:creationId xmlns:a16="http://schemas.microsoft.com/office/drawing/2014/main" id="{6A434FF5-83AE-4EA5-A713-74BE672D6F2D}"/>
                </a:ext>
              </a:extLst>
            </p:cNvPr>
            <p:cNvSpPr/>
            <p:nvPr/>
          </p:nvSpPr>
          <p:spPr>
            <a:xfrm rot="18285152" flipH="1">
              <a:off x="-46881" y="5188454"/>
              <a:ext cx="299484" cy="779958"/>
            </a:xfrm>
            <a:custGeom>
              <a:avLst/>
              <a:gdLst>
                <a:gd name="connsiteX0" fmla="*/ 0 w 780836"/>
                <a:gd name="connsiteY0" fmla="*/ 0 h 2352782"/>
                <a:gd name="connsiteX1" fmla="*/ 780836 w 780836"/>
                <a:gd name="connsiteY1" fmla="*/ 20548 h 2352782"/>
                <a:gd name="connsiteX2" fmla="*/ 400692 w 780836"/>
                <a:gd name="connsiteY2" fmla="*/ 2352782 h 2352782"/>
                <a:gd name="connsiteX3" fmla="*/ 0 w 780836"/>
                <a:gd name="connsiteY3" fmla="*/ 0 h 2352782"/>
                <a:gd name="connsiteX0" fmla="*/ 0 w 780836"/>
                <a:gd name="connsiteY0" fmla="*/ 107443 h 2460225"/>
                <a:gd name="connsiteX1" fmla="*/ 780836 w 780836"/>
                <a:gd name="connsiteY1" fmla="*/ 127991 h 2460225"/>
                <a:gd name="connsiteX2" fmla="*/ 400692 w 780836"/>
                <a:gd name="connsiteY2" fmla="*/ 2460225 h 2460225"/>
                <a:gd name="connsiteX3" fmla="*/ 0 w 780836"/>
                <a:gd name="connsiteY3" fmla="*/ 107443 h 2460225"/>
                <a:gd name="connsiteX0" fmla="*/ 0 w 780836"/>
                <a:gd name="connsiteY0" fmla="*/ 157453 h 2510235"/>
                <a:gd name="connsiteX1" fmla="*/ 780836 w 780836"/>
                <a:gd name="connsiteY1" fmla="*/ 178001 h 2510235"/>
                <a:gd name="connsiteX2" fmla="*/ 400692 w 780836"/>
                <a:gd name="connsiteY2" fmla="*/ 2510235 h 2510235"/>
                <a:gd name="connsiteX3" fmla="*/ 0 w 780836"/>
                <a:gd name="connsiteY3" fmla="*/ 157453 h 2510235"/>
                <a:gd name="connsiteX0" fmla="*/ 0 w 780836"/>
                <a:gd name="connsiteY0" fmla="*/ 171463 h 2524245"/>
                <a:gd name="connsiteX1" fmla="*/ 780836 w 780836"/>
                <a:gd name="connsiteY1" fmla="*/ 192011 h 2524245"/>
                <a:gd name="connsiteX2" fmla="*/ 400692 w 780836"/>
                <a:gd name="connsiteY2" fmla="*/ 2524245 h 2524245"/>
                <a:gd name="connsiteX3" fmla="*/ 0 w 780836"/>
                <a:gd name="connsiteY3" fmla="*/ 171463 h 2524245"/>
                <a:gd name="connsiteX0" fmla="*/ 0 w 854731"/>
                <a:gd name="connsiteY0" fmla="*/ 171463 h 2524245"/>
                <a:gd name="connsiteX1" fmla="*/ 780836 w 854731"/>
                <a:gd name="connsiteY1" fmla="*/ 192011 h 2524245"/>
                <a:gd name="connsiteX2" fmla="*/ 400692 w 854731"/>
                <a:gd name="connsiteY2" fmla="*/ 2524245 h 2524245"/>
                <a:gd name="connsiteX3" fmla="*/ 0 w 854731"/>
                <a:gd name="connsiteY3" fmla="*/ 171463 h 2524245"/>
                <a:gd name="connsiteX0" fmla="*/ 97640 w 952371"/>
                <a:gd name="connsiteY0" fmla="*/ 171463 h 2524245"/>
                <a:gd name="connsiteX1" fmla="*/ 878476 w 952371"/>
                <a:gd name="connsiteY1" fmla="*/ 192011 h 2524245"/>
                <a:gd name="connsiteX2" fmla="*/ 498332 w 952371"/>
                <a:gd name="connsiteY2" fmla="*/ 2524245 h 2524245"/>
                <a:gd name="connsiteX3" fmla="*/ 97640 w 952371"/>
                <a:gd name="connsiteY3" fmla="*/ 171463 h 2524245"/>
                <a:gd name="connsiteX0" fmla="*/ 97640 w 964286"/>
                <a:gd name="connsiteY0" fmla="*/ 171463 h 2524245"/>
                <a:gd name="connsiteX1" fmla="*/ 878476 w 964286"/>
                <a:gd name="connsiteY1" fmla="*/ 192011 h 2524245"/>
                <a:gd name="connsiteX2" fmla="*/ 498332 w 964286"/>
                <a:gd name="connsiteY2" fmla="*/ 2524245 h 2524245"/>
                <a:gd name="connsiteX3" fmla="*/ 97640 w 964286"/>
                <a:gd name="connsiteY3" fmla="*/ 171463 h 2524245"/>
                <a:gd name="connsiteX0" fmla="*/ 97640 w 940731"/>
                <a:gd name="connsiteY0" fmla="*/ 171463 h 2524245"/>
                <a:gd name="connsiteX1" fmla="*/ 878476 w 940731"/>
                <a:gd name="connsiteY1" fmla="*/ 192011 h 2524245"/>
                <a:gd name="connsiteX2" fmla="*/ 498332 w 940731"/>
                <a:gd name="connsiteY2" fmla="*/ 2524245 h 2524245"/>
                <a:gd name="connsiteX3" fmla="*/ 97640 w 940731"/>
                <a:gd name="connsiteY3" fmla="*/ 171463 h 2524245"/>
                <a:gd name="connsiteX0" fmla="*/ 97640 w 940731"/>
                <a:gd name="connsiteY0" fmla="*/ 190080 h 2542862"/>
                <a:gd name="connsiteX1" fmla="*/ 878476 w 940731"/>
                <a:gd name="connsiteY1" fmla="*/ 210628 h 2542862"/>
                <a:gd name="connsiteX2" fmla="*/ 498332 w 940731"/>
                <a:gd name="connsiteY2" fmla="*/ 2542862 h 2542862"/>
                <a:gd name="connsiteX3" fmla="*/ 97640 w 940731"/>
                <a:gd name="connsiteY3" fmla="*/ 190080 h 2542862"/>
                <a:gd name="connsiteX0" fmla="*/ 97640 w 976424"/>
                <a:gd name="connsiteY0" fmla="*/ 190080 h 2542862"/>
                <a:gd name="connsiteX1" fmla="*/ 878476 w 976424"/>
                <a:gd name="connsiteY1" fmla="*/ 210628 h 2542862"/>
                <a:gd name="connsiteX2" fmla="*/ 498332 w 976424"/>
                <a:gd name="connsiteY2" fmla="*/ 2542862 h 2542862"/>
                <a:gd name="connsiteX3" fmla="*/ 97640 w 976424"/>
                <a:gd name="connsiteY3" fmla="*/ 190080 h 2542862"/>
                <a:gd name="connsiteX0" fmla="*/ 108311 w 987095"/>
                <a:gd name="connsiteY0" fmla="*/ 190080 h 2542862"/>
                <a:gd name="connsiteX1" fmla="*/ 889147 w 987095"/>
                <a:gd name="connsiteY1" fmla="*/ 210628 h 2542862"/>
                <a:gd name="connsiteX2" fmla="*/ 509003 w 987095"/>
                <a:gd name="connsiteY2" fmla="*/ 2542862 h 2542862"/>
                <a:gd name="connsiteX3" fmla="*/ 108311 w 987095"/>
                <a:gd name="connsiteY3" fmla="*/ 190080 h 2542862"/>
                <a:gd name="connsiteX0" fmla="*/ 108311 w 995452"/>
                <a:gd name="connsiteY0" fmla="*/ 190080 h 2542862"/>
                <a:gd name="connsiteX1" fmla="*/ 889147 w 995452"/>
                <a:gd name="connsiteY1" fmla="*/ 210628 h 2542862"/>
                <a:gd name="connsiteX2" fmla="*/ 509003 w 995452"/>
                <a:gd name="connsiteY2" fmla="*/ 2542862 h 2542862"/>
                <a:gd name="connsiteX3" fmla="*/ 108311 w 995452"/>
                <a:gd name="connsiteY3" fmla="*/ 190080 h 2542862"/>
                <a:gd name="connsiteX0" fmla="*/ 99853 w 986994"/>
                <a:gd name="connsiteY0" fmla="*/ 190080 h 2542862"/>
                <a:gd name="connsiteX1" fmla="*/ 880689 w 986994"/>
                <a:gd name="connsiteY1" fmla="*/ 210628 h 2542862"/>
                <a:gd name="connsiteX2" fmla="*/ 500545 w 986994"/>
                <a:gd name="connsiteY2" fmla="*/ 2542862 h 2542862"/>
                <a:gd name="connsiteX3" fmla="*/ 99853 w 986994"/>
                <a:gd name="connsiteY3" fmla="*/ 190080 h 2542862"/>
                <a:gd name="connsiteX0" fmla="*/ 99853 w 985728"/>
                <a:gd name="connsiteY0" fmla="*/ 190080 h 2542862"/>
                <a:gd name="connsiteX1" fmla="*/ 880689 w 985728"/>
                <a:gd name="connsiteY1" fmla="*/ 210628 h 2542862"/>
                <a:gd name="connsiteX2" fmla="*/ 500545 w 985728"/>
                <a:gd name="connsiteY2" fmla="*/ 2542862 h 2542862"/>
                <a:gd name="connsiteX3" fmla="*/ 99853 w 985728"/>
                <a:gd name="connsiteY3" fmla="*/ 190080 h 2542862"/>
                <a:gd name="connsiteX0" fmla="*/ 103955 w 989830"/>
                <a:gd name="connsiteY0" fmla="*/ 190080 h 2542862"/>
                <a:gd name="connsiteX1" fmla="*/ 884791 w 989830"/>
                <a:gd name="connsiteY1" fmla="*/ 210628 h 2542862"/>
                <a:gd name="connsiteX2" fmla="*/ 504647 w 989830"/>
                <a:gd name="connsiteY2" fmla="*/ 2542862 h 2542862"/>
                <a:gd name="connsiteX3" fmla="*/ 103955 w 989830"/>
                <a:gd name="connsiteY3" fmla="*/ 190080 h 2542862"/>
                <a:gd name="connsiteX0" fmla="*/ 103955 w 960876"/>
                <a:gd name="connsiteY0" fmla="*/ 190080 h 2542862"/>
                <a:gd name="connsiteX1" fmla="*/ 884791 w 960876"/>
                <a:gd name="connsiteY1" fmla="*/ 210628 h 2542862"/>
                <a:gd name="connsiteX2" fmla="*/ 504647 w 960876"/>
                <a:gd name="connsiteY2" fmla="*/ 2542862 h 2542862"/>
                <a:gd name="connsiteX3" fmla="*/ 103955 w 960876"/>
                <a:gd name="connsiteY3" fmla="*/ 190080 h 2542862"/>
                <a:gd name="connsiteX0" fmla="*/ 103955 w 977301"/>
                <a:gd name="connsiteY0" fmla="*/ 190080 h 2542862"/>
                <a:gd name="connsiteX1" fmla="*/ 884791 w 977301"/>
                <a:gd name="connsiteY1" fmla="*/ 210628 h 2542862"/>
                <a:gd name="connsiteX2" fmla="*/ 504647 w 977301"/>
                <a:gd name="connsiteY2" fmla="*/ 2542862 h 2542862"/>
                <a:gd name="connsiteX3" fmla="*/ 103955 w 977301"/>
                <a:gd name="connsiteY3" fmla="*/ 190080 h 2542862"/>
                <a:gd name="connsiteX0" fmla="*/ 99854 w 973200"/>
                <a:gd name="connsiteY0" fmla="*/ 190080 h 2542862"/>
                <a:gd name="connsiteX1" fmla="*/ 880690 w 973200"/>
                <a:gd name="connsiteY1" fmla="*/ 210628 h 2542862"/>
                <a:gd name="connsiteX2" fmla="*/ 500546 w 973200"/>
                <a:gd name="connsiteY2" fmla="*/ 2542862 h 2542862"/>
                <a:gd name="connsiteX3" fmla="*/ 99854 w 973200"/>
                <a:gd name="connsiteY3" fmla="*/ 190080 h 2542862"/>
                <a:gd name="connsiteX0" fmla="*/ 99854 w 973200"/>
                <a:gd name="connsiteY0" fmla="*/ 193975 h 2546757"/>
                <a:gd name="connsiteX1" fmla="*/ 880690 w 973200"/>
                <a:gd name="connsiteY1" fmla="*/ 214523 h 2546757"/>
                <a:gd name="connsiteX2" fmla="*/ 500546 w 973200"/>
                <a:gd name="connsiteY2" fmla="*/ 2546757 h 2546757"/>
                <a:gd name="connsiteX3" fmla="*/ 99854 w 97320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  <a:gd name="connsiteX0" fmla="*/ 104544 w 977890"/>
                <a:gd name="connsiteY0" fmla="*/ 193975 h 2546757"/>
                <a:gd name="connsiteX1" fmla="*/ 885380 w 977890"/>
                <a:gd name="connsiteY1" fmla="*/ 214523 h 2546757"/>
                <a:gd name="connsiteX2" fmla="*/ 505236 w 977890"/>
                <a:gd name="connsiteY2" fmla="*/ 2546757 h 2546757"/>
                <a:gd name="connsiteX3" fmla="*/ 104544 w 977890"/>
                <a:gd name="connsiteY3" fmla="*/ 193975 h 254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7890" h="2546757">
                  <a:moveTo>
                    <a:pt x="104544" y="193975"/>
                  </a:moveTo>
                  <a:cubicBezTo>
                    <a:pt x="364823" y="-66304"/>
                    <a:pt x="666198" y="-69729"/>
                    <a:pt x="885380" y="214523"/>
                  </a:cubicBezTo>
                  <a:cubicBezTo>
                    <a:pt x="1179906" y="632340"/>
                    <a:pt x="693596" y="2539908"/>
                    <a:pt x="505236" y="2546757"/>
                  </a:cubicBezTo>
                  <a:cubicBezTo>
                    <a:pt x="310027" y="2543332"/>
                    <a:pt x="-224230" y="639190"/>
                    <a:pt x="104544" y="19397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54466467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aphic 19">
            <a:extLst>
              <a:ext uri="{FF2B5EF4-FFF2-40B4-BE49-F238E27FC236}">
                <a16:creationId xmlns:a16="http://schemas.microsoft.com/office/drawing/2014/main" id="{ADDC6EAF-50A6-446A-8CAB-3D812A997396}"/>
              </a:ext>
            </a:extLst>
          </p:cNvPr>
          <p:cNvGrpSpPr/>
          <p:nvPr/>
        </p:nvGrpSpPr>
        <p:grpSpPr>
          <a:xfrm>
            <a:off x="5353554" y="2282510"/>
            <a:ext cx="1484892" cy="3112866"/>
            <a:chOff x="4460307" y="0"/>
            <a:chExt cx="3271385" cy="6858000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C3155E2B-3144-49D5-938C-30B8A700EEEA}"/>
                </a:ext>
              </a:extLst>
            </p:cNvPr>
            <p:cNvSpPr/>
            <p:nvPr/>
          </p:nvSpPr>
          <p:spPr>
            <a:xfrm>
              <a:off x="6247204" y="1345681"/>
              <a:ext cx="1485083" cy="5506014"/>
            </a:xfrm>
            <a:custGeom>
              <a:avLst/>
              <a:gdLst>
                <a:gd name="connsiteX0" fmla="*/ 1479584 w 1485082"/>
                <a:gd name="connsiteY0" fmla="*/ 0 h 5506014"/>
                <a:gd name="connsiteX1" fmla="*/ 1484488 w 1485082"/>
                <a:gd name="connsiteY1" fmla="*/ 38528 h 5506014"/>
                <a:gd name="connsiteX2" fmla="*/ 1484488 w 1485082"/>
                <a:gd name="connsiteY2" fmla="*/ 3170512 h 5506014"/>
                <a:gd name="connsiteX3" fmla="*/ 1485189 w 1485082"/>
                <a:gd name="connsiteY3" fmla="*/ 4662600 h 5506014"/>
                <a:gd name="connsiteX4" fmla="*/ 1448061 w 1485082"/>
                <a:gd name="connsiteY4" fmla="*/ 4724245 h 5506014"/>
                <a:gd name="connsiteX5" fmla="*/ 16918 w 1485082"/>
                <a:gd name="connsiteY5" fmla="*/ 5501811 h 5506014"/>
                <a:gd name="connsiteX6" fmla="*/ 5009 w 1485082"/>
                <a:gd name="connsiteY6" fmla="*/ 5508817 h 5506014"/>
                <a:gd name="connsiteX7" fmla="*/ 5710 w 1485082"/>
                <a:gd name="connsiteY7" fmla="*/ 5505314 h 5506014"/>
                <a:gd name="connsiteX8" fmla="*/ 2908 w 1485082"/>
                <a:gd name="connsiteY8" fmla="*/ 5470989 h 5506014"/>
                <a:gd name="connsiteX9" fmla="*/ 2908 w 1485082"/>
                <a:gd name="connsiteY9" fmla="*/ 841313 h 5506014"/>
                <a:gd name="connsiteX10" fmla="*/ 106 w 1485082"/>
                <a:gd name="connsiteY10" fmla="*/ 806988 h 5506014"/>
                <a:gd name="connsiteX11" fmla="*/ 106 w 1485082"/>
                <a:gd name="connsiteY11" fmla="*/ 802085 h 5506014"/>
                <a:gd name="connsiteX12" fmla="*/ 7811 w 1485082"/>
                <a:gd name="connsiteY12" fmla="*/ 788775 h 5506014"/>
                <a:gd name="connsiteX13" fmla="*/ 87670 w 1485082"/>
                <a:gd name="connsiteY13" fmla="*/ 741841 h 5506014"/>
                <a:gd name="connsiteX14" fmla="*/ 567520 w 1485082"/>
                <a:gd name="connsiteY14" fmla="*/ 481951 h 5506014"/>
                <a:gd name="connsiteX15" fmla="*/ 1138436 w 1485082"/>
                <a:gd name="connsiteY15" fmla="*/ 170925 h 5506014"/>
                <a:gd name="connsiteX16" fmla="*/ 1425645 w 1485082"/>
                <a:gd name="connsiteY16" fmla="*/ 16112 h 5506014"/>
                <a:gd name="connsiteX17" fmla="*/ 1479584 w 1485082"/>
                <a:gd name="connsiteY17" fmla="*/ 0 h 5506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85082" h="5506014">
                  <a:moveTo>
                    <a:pt x="1479584" y="0"/>
                  </a:moveTo>
                  <a:cubicBezTo>
                    <a:pt x="1488691" y="11909"/>
                    <a:pt x="1484488" y="25919"/>
                    <a:pt x="1484488" y="38528"/>
                  </a:cubicBezTo>
                  <a:cubicBezTo>
                    <a:pt x="1484488" y="1082289"/>
                    <a:pt x="1484488" y="2126751"/>
                    <a:pt x="1484488" y="3170512"/>
                  </a:cubicBezTo>
                  <a:cubicBezTo>
                    <a:pt x="1484488" y="3667874"/>
                    <a:pt x="1484488" y="4165237"/>
                    <a:pt x="1485189" y="4662600"/>
                  </a:cubicBezTo>
                  <a:cubicBezTo>
                    <a:pt x="1485189" y="4693422"/>
                    <a:pt x="1475381" y="4709534"/>
                    <a:pt x="1448061" y="4724245"/>
                  </a:cubicBezTo>
                  <a:cubicBezTo>
                    <a:pt x="970313" y="4982733"/>
                    <a:pt x="493966" y="5242622"/>
                    <a:pt x="16918" y="5501811"/>
                  </a:cubicBezTo>
                  <a:cubicBezTo>
                    <a:pt x="12715" y="5503913"/>
                    <a:pt x="9212" y="5506014"/>
                    <a:pt x="5009" y="5508817"/>
                  </a:cubicBezTo>
                  <a:cubicBezTo>
                    <a:pt x="5009" y="5507415"/>
                    <a:pt x="5710" y="5506715"/>
                    <a:pt x="5710" y="5505314"/>
                  </a:cubicBezTo>
                  <a:cubicBezTo>
                    <a:pt x="-595" y="5494106"/>
                    <a:pt x="2908" y="5482898"/>
                    <a:pt x="2908" y="5470989"/>
                  </a:cubicBezTo>
                  <a:cubicBezTo>
                    <a:pt x="2908" y="3927764"/>
                    <a:pt x="2908" y="2384539"/>
                    <a:pt x="2908" y="841313"/>
                  </a:cubicBezTo>
                  <a:cubicBezTo>
                    <a:pt x="2908" y="830105"/>
                    <a:pt x="5710" y="818196"/>
                    <a:pt x="106" y="806988"/>
                  </a:cubicBezTo>
                  <a:cubicBezTo>
                    <a:pt x="106" y="804887"/>
                    <a:pt x="106" y="803486"/>
                    <a:pt x="106" y="802085"/>
                  </a:cubicBezTo>
                  <a:cubicBezTo>
                    <a:pt x="-595" y="795780"/>
                    <a:pt x="2207" y="791577"/>
                    <a:pt x="7811" y="788775"/>
                  </a:cubicBezTo>
                  <a:cubicBezTo>
                    <a:pt x="37933" y="778968"/>
                    <a:pt x="60350" y="756552"/>
                    <a:pt x="87670" y="741841"/>
                  </a:cubicBezTo>
                  <a:cubicBezTo>
                    <a:pt x="248087" y="656378"/>
                    <a:pt x="407803" y="568815"/>
                    <a:pt x="567520" y="481951"/>
                  </a:cubicBezTo>
                  <a:cubicBezTo>
                    <a:pt x="757358" y="378276"/>
                    <a:pt x="947897" y="275301"/>
                    <a:pt x="1138436" y="170925"/>
                  </a:cubicBezTo>
                  <a:cubicBezTo>
                    <a:pt x="1233705" y="118386"/>
                    <a:pt x="1328975" y="66549"/>
                    <a:pt x="1425645" y="16112"/>
                  </a:cubicBezTo>
                  <a:cubicBezTo>
                    <a:pt x="1442457" y="7706"/>
                    <a:pt x="1459970" y="0"/>
                    <a:pt x="1479584" y="0"/>
                  </a:cubicBezTo>
                  <a:close/>
                </a:path>
              </a:pathLst>
            </a:custGeom>
            <a:solidFill>
              <a:srgbClr val="7F7F7F"/>
            </a:solidFill>
            <a:ln w="69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02CCA9B3-4297-495B-BC63-F56591E7B914}"/>
                </a:ext>
              </a:extLst>
            </p:cNvPr>
            <p:cNvSpPr/>
            <p:nvPr/>
          </p:nvSpPr>
          <p:spPr>
            <a:xfrm>
              <a:off x="4485121" y="337680"/>
              <a:ext cx="2577879" cy="1807318"/>
            </a:xfrm>
            <a:custGeom>
              <a:avLst/>
              <a:gdLst>
                <a:gd name="connsiteX0" fmla="*/ 1772696 w 2577879"/>
                <a:gd name="connsiteY0" fmla="*/ 1805183 h 1807317"/>
                <a:gd name="connsiteX1" fmla="*/ 1762889 w 2577879"/>
                <a:gd name="connsiteY1" fmla="*/ 1811487 h 1807317"/>
                <a:gd name="connsiteX2" fmla="*/ 1756585 w 2577879"/>
                <a:gd name="connsiteY2" fmla="*/ 1810787 h 1807317"/>
                <a:gd name="connsiteX3" fmla="*/ 1623488 w 2577879"/>
                <a:gd name="connsiteY3" fmla="*/ 1754746 h 1807317"/>
                <a:gd name="connsiteX4" fmla="*/ 1388816 w 2577879"/>
                <a:gd name="connsiteY4" fmla="*/ 1660177 h 1807317"/>
                <a:gd name="connsiteX5" fmla="*/ 1071485 w 2577879"/>
                <a:gd name="connsiteY5" fmla="*/ 1534786 h 1807317"/>
                <a:gd name="connsiteX6" fmla="*/ 899159 w 2577879"/>
                <a:gd name="connsiteY6" fmla="*/ 1466136 h 1807317"/>
                <a:gd name="connsiteX7" fmla="*/ 702316 w 2577879"/>
                <a:gd name="connsiteY7" fmla="*/ 1393282 h 1807317"/>
                <a:gd name="connsiteX8" fmla="*/ 637869 w 2577879"/>
                <a:gd name="connsiteY8" fmla="*/ 1366663 h 1807317"/>
                <a:gd name="connsiteX9" fmla="*/ 497767 w 2577879"/>
                <a:gd name="connsiteY9" fmla="*/ 1306419 h 1807317"/>
                <a:gd name="connsiteX10" fmla="*/ 154517 w 2577879"/>
                <a:gd name="connsiteY10" fmla="*/ 1168418 h 1807317"/>
                <a:gd name="connsiteX11" fmla="*/ 8810 w 2577879"/>
                <a:gd name="connsiteY11" fmla="*/ 1111677 h 1807317"/>
                <a:gd name="connsiteX12" fmla="*/ 6709 w 2577879"/>
                <a:gd name="connsiteY12" fmla="*/ 1092763 h 1807317"/>
                <a:gd name="connsiteX13" fmla="*/ 363969 w 2577879"/>
                <a:gd name="connsiteY13" fmla="*/ 617817 h 1807317"/>
                <a:gd name="connsiteX14" fmla="*/ 798986 w 2577879"/>
                <a:gd name="connsiteY14" fmla="*/ 37094 h 1807317"/>
                <a:gd name="connsiteX15" fmla="*/ 820702 w 2577879"/>
                <a:gd name="connsiteY15" fmla="*/ 9774 h 1807317"/>
                <a:gd name="connsiteX16" fmla="*/ 858530 w 2577879"/>
                <a:gd name="connsiteY16" fmla="*/ 8373 h 1807317"/>
                <a:gd name="connsiteX17" fmla="*/ 1121922 w 2577879"/>
                <a:gd name="connsiteY17" fmla="*/ 113449 h 1807317"/>
                <a:gd name="connsiteX18" fmla="*/ 2108942 w 2577879"/>
                <a:gd name="connsiteY18" fmla="*/ 507136 h 1807317"/>
                <a:gd name="connsiteX19" fmla="*/ 2541157 w 2577879"/>
                <a:gd name="connsiteY19" fmla="*/ 679462 h 1807317"/>
                <a:gd name="connsiteX20" fmla="*/ 2583187 w 2577879"/>
                <a:gd name="connsiteY20" fmla="*/ 708183 h 1807317"/>
                <a:gd name="connsiteX21" fmla="*/ 2572680 w 2577879"/>
                <a:gd name="connsiteY21" fmla="*/ 744609 h 1807317"/>
                <a:gd name="connsiteX22" fmla="*/ 2449390 w 2577879"/>
                <a:gd name="connsiteY22" fmla="*/ 921138 h 1807317"/>
                <a:gd name="connsiteX23" fmla="*/ 2326800 w 2577879"/>
                <a:gd name="connsiteY23" fmla="*/ 1086459 h 1807317"/>
                <a:gd name="connsiteX24" fmla="*/ 1837143 w 2577879"/>
                <a:gd name="connsiteY24" fmla="*/ 1740035 h 1807317"/>
                <a:gd name="connsiteX25" fmla="*/ 1772696 w 2577879"/>
                <a:gd name="connsiteY25" fmla="*/ 1805183 h 1807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577879" h="1807317">
                  <a:moveTo>
                    <a:pt x="1772696" y="1805183"/>
                  </a:moveTo>
                  <a:cubicBezTo>
                    <a:pt x="1769194" y="1807284"/>
                    <a:pt x="1765691" y="1809386"/>
                    <a:pt x="1762889" y="1811487"/>
                  </a:cubicBezTo>
                  <a:cubicBezTo>
                    <a:pt x="1760788" y="1811487"/>
                    <a:pt x="1758686" y="1810787"/>
                    <a:pt x="1756585" y="1810787"/>
                  </a:cubicBezTo>
                  <a:cubicBezTo>
                    <a:pt x="1713853" y="1787670"/>
                    <a:pt x="1667620" y="1773660"/>
                    <a:pt x="1623488" y="1754746"/>
                  </a:cubicBezTo>
                  <a:cubicBezTo>
                    <a:pt x="1545731" y="1721822"/>
                    <a:pt x="1467274" y="1691000"/>
                    <a:pt x="1388816" y="1660177"/>
                  </a:cubicBezTo>
                  <a:cubicBezTo>
                    <a:pt x="1283039" y="1618146"/>
                    <a:pt x="1177963" y="1574715"/>
                    <a:pt x="1071485" y="1534786"/>
                  </a:cubicBezTo>
                  <a:cubicBezTo>
                    <a:pt x="1013343" y="1513070"/>
                    <a:pt x="956601" y="1488552"/>
                    <a:pt x="899159" y="1466136"/>
                  </a:cubicBezTo>
                  <a:cubicBezTo>
                    <a:pt x="834012" y="1440917"/>
                    <a:pt x="770265" y="1410795"/>
                    <a:pt x="702316" y="1393282"/>
                  </a:cubicBezTo>
                  <a:cubicBezTo>
                    <a:pt x="679199" y="1388379"/>
                    <a:pt x="657483" y="1379973"/>
                    <a:pt x="637869" y="1366663"/>
                  </a:cubicBezTo>
                  <a:cubicBezTo>
                    <a:pt x="593737" y="1340744"/>
                    <a:pt x="544701" y="1325333"/>
                    <a:pt x="497767" y="1306419"/>
                  </a:cubicBezTo>
                  <a:cubicBezTo>
                    <a:pt x="383584" y="1259485"/>
                    <a:pt x="268700" y="1214652"/>
                    <a:pt x="154517" y="1168418"/>
                  </a:cubicBezTo>
                  <a:cubicBezTo>
                    <a:pt x="106181" y="1148804"/>
                    <a:pt x="58547" y="1127088"/>
                    <a:pt x="8810" y="1111677"/>
                  </a:cubicBezTo>
                  <a:cubicBezTo>
                    <a:pt x="-8002" y="1106774"/>
                    <a:pt x="3907" y="1099768"/>
                    <a:pt x="6709" y="1092763"/>
                  </a:cubicBezTo>
                  <a:cubicBezTo>
                    <a:pt x="125796" y="934448"/>
                    <a:pt x="244882" y="776132"/>
                    <a:pt x="363969" y="617817"/>
                  </a:cubicBezTo>
                  <a:cubicBezTo>
                    <a:pt x="508975" y="424476"/>
                    <a:pt x="653981" y="231135"/>
                    <a:pt x="798986" y="37094"/>
                  </a:cubicBezTo>
                  <a:cubicBezTo>
                    <a:pt x="805992" y="27987"/>
                    <a:pt x="813697" y="18880"/>
                    <a:pt x="820702" y="9774"/>
                  </a:cubicBezTo>
                  <a:cubicBezTo>
                    <a:pt x="832611" y="-8440"/>
                    <a:pt x="846621" y="3469"/>
                    <a:pt x="858530" y="8373"/>
                  </a:cubicBezTo>
                  <a:cubicBezTo>
                    <a:pt x="946794" y="42698"/>
                    <a:pt x="1034358" y="78424"/>
                    <a:pt x="1121922" y="113449"/>
                  </a:cubicBezTo>
                  <a:cubicBezTo>
                    <a:pt x="1451162" y="243744"/>
                    <a:pt x="1779701" y="376141"/>
                    <a:pt x="2108942" y="507136"/>
                  </a:cubicBezTo>
                  <a:cubicBezTo>
                    <a:pt x="2253247" y="564578"/>
                    <a:pt x="2397552" y="621320"/>
                    <a:pt x="2541157" y="679462"/>
                  </a:cubicBezTo>
                  <a:cubicBezTo>
                    <a:pt x="2556568" y="685767"/>
                    <a:pt x="2577583" y="687168"/>
                    <a:pt x="2583187" y="708183"/>
                  </a:cubicBezTo>
                  <a:cubicBezTo>
                    <a:pt x="2588091" y="722894"/>
                    <a:pt x="2579685" y="734102"/>
                    <a:pt x="2572680" y="744609"/>
                  </a:cubicBezTo>
                  <a:cubicBezTo>
                    <a:pt x="2532050" y="803452"/>
                    <a:pt x="2491420" y="862996"/>
                    <a:pt x="2449390" y="921138"/>
                  </a:cubicBezTo>
                  <a:cubicBezTo>
                    <a:pt x="2410862" y="977880"/>
                    <a:pt x="2368131" y="1031819"/>
                    <a:pt x="2326800" y="1086459"/>
                  </a:cubicBezTo>
                  <a:cubicBezTo>
                    <a:pt x="2163581" y="1304318"/>
                    <a:pt x="2000362" y="1522176"/>
                    <a:pt x="1837143" y="1740035"/>
                  </a:cubicBezTo>
                  <a:cubicBezTo>
                    <a:pt x="1816828" y="1765254"/>
                    <a:pt x="1796514" y="1786269"/>
                    <a:pt x="1772696" y="1805183"/>
                  </a:cubicBezTo>
                  <a:close/>
                </a:path>
              </a:pathLst>
            </a:custGeom>
            <a:solidFill>
              <a:srgbClr val="F1F1F1"/>
            </a:solidFill>
            <a:ln w="69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5749E13A-D8BE-4105-BC07-5BB5FB7B0708}"/>
                </a:ext>
              </a:extLst>
            </p:cNvPr>
            <p:cNvSpPr/>
            <p:nvPr/>
          </p:nvSpPr>
          <p:spPr>
            <a:xfrm>
              <a:off x="5297208" y="0"/>
              <a:ext cx="1772292" cy="1050766"/>
            </a:xfrm>
            <a:custGeom>
              <a:avLst/>
              <a:gdLst>
                <a:gd name="connsiteX0" fmla="*/ 1764796 w 1772292"/>
                <a:gd name="connsiteY0" fmla="*/ 1050066 h 1050766"/>
                <a:gd name="connsiteX1" fmla="*/ 1711557 w 1772292"/>
                <a:gd name="connsiteY1" fmla="*/ 1025548 h 1050766"/>
                <a:gd name="connsiteX2" fmla="*/ 535400 w 1772292"/>
                <a:gd name="connsiteY2" fmla="*/ 556206 h 1050766"/>
                <a:gd name="connsiteX3" fmla="*/ 38037 w 1772292"/>
                <a:gd name="connsiteY3" fmla="*/ 357961 h 1050766"/>
                <a:gd name="connsiteX4" fmla="*/ 7915 w 1772292"/>
                <a:gd name="connsiteY4" fmla="*/ 348154 h 1050766"/>
                <a:gd name="connsiteX5" fmla="*/ 7915 w 1772292"/>
                <a:gd name="connsiteY5" fmla="*/ 348154 h 1050766"/>
                <a:gd name="connsiteX6" fmla="*/ 209 w 1772292"/>
                <a:gd name="connsiteY6" fmla="*/ 329941 h 1050766"/>
                <a:gd name="connsiteX7" fmla="*/ 209 w 1772292"/>
                <a:gd name="connsiteY7" fmla="*/ 7005 h 1050766"/>
                <a:gd name="connsiteX8" fmla="*/ 3712 w 1772292"/>
                <a:gd name="connsiteY8" fmla="*/ 0 h 1050766"/>
                <a:gd name="connsiteX9" fmla="*/ 343460 w 1772292"/>
                <a:gd name="connsiteY9" fmla="*/ 137300 h 1050766"/>
                <a:gd name="connsiteX10" fmla="*/ 1340286 w 1772292"/>
                <a:gd name="connsiteY10" fmla="*/ 535190 h 1050766"/>
                <a:gd name="connsiteX11" fmla="*/ 1743080 w 1772292"/>
                <a:gd name="connsiteY11" fmla="*/ 694907 h 1050766"/>
                <a:gd name="connsiteX12" fmla="*/ 1776705 w 1772292"/>
                <a:gd name="connsiteY12" fmla="*/ 743942 h 1050766"/>
                <a:gd name="connsiteX13" fmla="*/ 1776705 w 1772292"/>
                <a:gd name="connsiteY13" fmla="*/ 1049365 h 1050766"/>
                <a:gd name="connsiteX14" fmla="*/ 1764796 w 1772292"/>
                <a:gd name="connsiteY14" fmla="*/ 1050066 h 105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72292" h="1050766">
                  <a:moveTo>
                    <a:pt x="1764796" y="1050066"/>
                  </a:moveTo>
                  <a:cubicBezTo>
                    <a:pt x="1748684" y="1037456"/>
                    <a:pt x="1729770" y="1033253"/>
                    <a:pt x="1711557" y="1025548"/>
                  </a:cubicBezTo>
                  <a:cubicBezTo>
                    <a:pt x="1319271" y="868633"/>
                    <a:pt x="927686" y="712419"/>
                    <a:pt x="535400" y="556206"/>
                  </a:cubicBezTo>
                  <a:cubicBezTo>
                    <a:pt x="369379" y="490358"/>
                    <a:pt x="204058" y="423809"/>
                    <a:pt x="38037" y="357961"/>
                  </a:cubicBezTo>
                  <a:cubicBezTo>
                    <a:pt x="28230" y="353758"/>
                    <a:pt x="17722" y="350956"/>
                    <a:pt x="7915" y="348154"/>
                  </a:cubicBezTo>
                  <a:cubicBezTo>
                    <a:pt x="7915" y="348154"/>
                    <a:pt x="7915" y="348154"/>
                    <a:pt x="7915" y="348154"/>
                  </a:cubicBezTo>
                  <a:cubicBezTo>
                    <a:pt x="209" y="343951"/>
                    <a:pt x="-491" y="337646"/>
                    <a:pt x="209" y="329941"/>
                  </a:cubicBezTo>
                  <a:cubicBezTo>
                    <a:pt x="209" y="222062"/>
                    <a:pt x="209" y="114884"/>
                    <a:pt x="209" y="7005"/>
                  </a:cubicBezTo>
                  <a:cubicBezTo>
                    <a:pt x="209" y="4203"/>
                    <a:pt x="2311" y="2102"/>
                    <a:pt x="3712" y="0"/>
                  </a:cubicBezTo>
                  <a:cubicBezTo>
                    <a:pt x="117195" y="45533"/>
                    <a:pt x="229977" y="91767"/>
                    <a:pt x="343460" y="137300"/>
                  </a:cubicBezTo>
                  <a:cubicBezTo>
                    <a:pt x="675502" y="269697"/>
                    <a:pt x="1008244" y="402093"/>
                    <a:pt x="1340286" y="535190"/>
                  </a:cubicBezTo>
                  <a:cubicBezTo>
                    <a:pt x="1474785" y="588429"/>
                    <a:pt x="1608582" y="642368"/>
                    <a:pt x="1743080" y="694907"/>
                  </a:cubicBezTo>
                  <a:cubicBezTo>
                    <a:pt x="1767598" y="704714"/>
                    <a:pt x="1777405" y="718024"/>
                    <a:pt x="1776705" y="743942"/>
                  </a:cubicBezTo>
                  <a:cubicBezTo>
                    <a:pt x="1775304" y="845516"/>
                    <a:pt x="1776705" y="947091"/>
                    <a:pt x="1776705" y="1049365"/>
                  </a:cubicBezTo>
                  <a:cubicBezTo>
                    <a:pt x="1772502" y="1053568"/>
                    <a:pt x="1768999" y="1053568"/>
                    <a:pt x="1764796" y="1050066"/>
                  </a:cubicBezTo>
                  <a:close/>
                </a:path>
              </a:pathLst>
            </a:custGeom>
            <a:solidFill>
              <a:srgbClr val="CBCBCB"/>
            </a:solidFill>
            <a:ln w="69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86CD5B88-B0BC-4E7B-93CF-06819A43D31E}"/>
                </a:ext>
              </a:extLst>
            </p:cNvPr>
            <p:cNvSpPr/>
            <p:nvPr/>
          </p:nvSpPr>
          <p:spPr>
            <a:xfrm>
              <a:off x="6257818" y="1248769"/>
              <a:ext cx="1464067" cy="889649"/>
            </a:xfrm>
            <a:custGeom>
              <a:avLst/>
              <a:gdLst>
                <a:gd name="connsiteX0" fmla="*/ 0 w 1464067"/>
                <a:gd name="connsiteY0" fmla="*/ 894093 h 889648"/>
                <a:gd name="connsiteX1" fmla="*/ 15411 w 1464067"/>
                <a:gd name="connsiteY1" fmla="*/ 869575 h 889648"/>
                <a:gd name="connsiteX2" fmla="*/ 664084 w 1464067"/>
                <a:gd name="connsiteY2" fmla="*/ 5145 h 889648"/>
                <a:gd name="connsiteX3" fmla="*/ 798582 w 1464067"/>
                <a:gd name="connsiteY3" fmla="*/ 10749 h 889648"/>
                <a:gd name="connsiteX4" fmla="*/ 1232198 w 1464067"/>
                <a:gd name="connsiteY4" fmla="*/ 56983 h 889648"/>
                <a:gd name="connsiteX5" fmla="*/ 1437448 w 1464067"/>
                <a:gd name="connsiteY5" fmla="*/ 85704 h 889648"/>
                <a:gd name="connsiteX6" fmla="*/ 1452159 w 1464067"/>
                <a:gd name="connsiteY6" fmla="*/ 91308 h 889648"/>
                <a:gd name="connsiteX7" fmla="*/ 1468971 w 1464067"/>
                <a:gd name="connsiteY7" fmla="*/ 97612 h 889648"/>
                <a:gd name="connsiteX8" fmla="*/ 1220290 w 1464067"/>
                <a:gd name="connsiteY8" fmla="*/ 234212 h 889648"/>
                <a:gd name="connsiteX9" fmla="*/ 581424 w 1464067"/>
                <a:gd name="connsiteY9" fmla="*/ 582366 h 889648"/>
                <a:gd name="connsiteX10" fmla="*/ 21716 w 1464067"/>
                <a:gd name="connsiteY10" fmla="*/ 886387 h 889648"/>
                <a:gd name="connsiteX11" fmla="*/ 0 w 1464067"/>
                <a:gd name="connsiteY11" fmla="*/ 894093 h 889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067" h="889648">
                  <a:moveTo>
                    <a:pt x="0" y="894093"/>
                  </a:moveTo>
                  <a:cubicBezTo>
                    <a:pt x="4903" y="885687"/>
                    <a:pt x="9807" y="877281"/>
                    <a:pt x="15411" y="869575"/>
                  </a:cubicBezTo>
                  <a:cubicBezTo>
                    <a:pt x="231169" y="580965"/>
                    <a:pt x="447626" y="293055"/>
                    <a:pt x="664084" y="5145"/>
                  </a:cubicBezTo>
                  <a:cubicBezTo>
                    <a:pt x="709617" y="-7464"/>
                    <a:pt x="753750" y="6546"/>
                    <a:pt x="798582" y="10749"/>
                  </a:cubicBezTo>
                  <a:cubicBezTo>
                    <a:pt x="942887" y="24759"/>
                    <a:pt x="1087893" y="40170"/>
                    <a:pt x="1232198" y="56983"/>
                  </a:cubicBezTo>
                  <a:cubicBezTo>
                    <a:pt x="1300848" y="64688"/>
                    <a:pt x="1370899" y="66089"/>
                    <a:pt x="1437448" y="85704"/>
                  </a:cubicBezTo>
                  <a:cubicBezTo>
                    <a:pt x="1442352" y="87105"/>
                    <a:pt x="1447956" y="87805"/>
                    <a:pt x="1452159" y="91308"/>
                  </a:cubicBezTo>
                  <a:cubicBezTo>
                    <a:pt x="1457763" y="93409"/>
                    <a:pt x="1463367" y="95511"/>
                    <a:pt x="1468971" y="97612"/>
                  </a:cubicBezTo>
                  <a:cubicBezTo>
                    <a:pt x="1386311" y="143145"/>
                    <a:pt x="1303651" y="188679"/>
                    <a:pt x="1220290" y="234212"/>
                  </a:cubicBezTo>
                  <a:cubicBezTo>
                    <a:pt x="1007334" y="350497"/>
                    <a:pt x="794379" y="466081"/>
                    <a:pt x="581424" y="582366"/>
                  </a:cubicBezTo>
                  <a:cubicBezTo>
                    <a:pt x="395088" y="683940"/>
                    <a:pt x="208752" y="785514"/>
                    <a:pt x="21716" y="886387"/>
                  </a:cubicBezTo>
                  <a:cubicBezTo>
                    <a:pt x="15411" y="889190"/>
                    <a:pt x="7706" y="891291"/>
                    <a:pt x="0" y="894093"/>
                  </a:cubicBezTo>
                  <a:close/>
                </a:path>
              </a:pathLst>
            </a:custGeom>
            <a:solidFill>
              <a:srgbClr val="B1B1B1"/>
            </a:solidFill>
            <a:ln w="69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AB2BC9B9-576D-42CD-990C-2ADAF4778E43}"/>
                </a:ext>
              </a:extLst>
            </p:cNvPr>
            <p:cNvSpPr/>
            <p:nvPr/>
          </p:nvSpPr>
          <p:spPr>
            <a:xfrm>
              <a:off x="6921201" y="1048665"/>
              <a:ext cx="784572" cy="287209"/>
            </a:xfrm>
            <a:custGeom>
              <a:avLst/>
              <a:gdLst>
                <a:gd name="connsiteX0" fmla="*/ 788775 w 784571"/>
                <a:gd name="connsiteY0" fmla="*/ 290712 h 287209"/>
                <a:gd name="connsiteX1" fmla="*/ 562510 w 784571"/>
                <a:gd name="connsiteY1" fmla="*/ 268996 h 287209"/>
                <a:gd name="connsiteX2" fmla="*/ 25218 w 784571"/>
                <a:gd name="connsiteY2" fmla="*/ 211554 h 287209"/>
                <a:gd name="connsiteX3" fmla="*/ 0 w 784571"/>
                <a:gd name="connsiteY3" fmla="*/ 204549 h 287209"/>
                <a:gd name="connsiteX4" fmla="*/ 140102 w 784571"/>
                <a:gd name="connsiteY4" fmla="*/ 1401 h 287209"/>
                <a:gd name="connsiteX5" fmla="*/ 151310 w 784571"/>
                <a:gd name="connsiteY5" fmla="*/ 0 h 287209"/>
                <a:gd name="connsiteX6" fmla="*/ 764257 w 784571"/>
                <a:gd name="connsiteY6" fmla="*/ 275301 h 287209"/>
                <a:gd name="connsiteX7" fmla="*/ 788775 w 784571"/>
                <a:gd name="connsiteY7" fmla="*/ 290712 h 287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4571" h="287209">
                  <a:moveTo>
                    <a:pt x="788775" y="290712"/>
                  </a:moveTo>
                  <a:cubicBezTo>
                    <a:pt x="713120" y="288610"/>
                    <a:pt x="638165" y="276702"/>
                    <a:pt x="562510" y="268996"/>
                  </a:cubicBezTo>
                  <a:cubicBezTo>
                    <a:pt x="383179" y="250783"/>
                    <a:pt x="204549" y="231169"/>
                    <a:pt x="25218" y="211554"/>
                  </a:cubicBezTo>
                  <a:cubicBezTo>
                    <a:pt x="16812" y="210854"/>
                    <a:pt x="7005" y="212255"/>
                    <a:pt x="0" y="204549"/>
                  </a:cubicBezTo>
                  <a:cubicBezTo>
                    <a:pt x="46934" y="136600"/>
                    <a:pt x="93869" y="69351"/>
                    <a:pt x="140102" y="1401"/>
                  </a:cubicBezTo>
                  <a:cubicBezTo>
                    <a:pt x="143605" y="701"/>
                    <a:pt x="147808" y="701"/>
                    <a:pt x="151310" y="0"/>
                  </a:cubicBezTo>
                  <a:cubicBezTo>
                    <a:pt x="355860" y="91767"/>
                    <a:pt x="559708" y="183534"/>
                    <a:pt x="764257" y="275301"/>
                  </a:cubicBezTo>
                  <a:cubicBezTo>
                    <a:pt x="773364" y="279504"/>
                    <a:pt x="784572" y="280204"/>
                    <a:pt x="788775" y="290712"/>
                  </a:cubicBezTo>
                  <a:close/>
                </a:path>
              </a:pathLst>
            </a:custGeom>
            <a:solidFill>
              <a:srgbClr val="4D4D4D"/>
            </a:solidFill>
            <a:ln w="69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867B3BBC-4935-4E1A-8398-226A68A7C0FE}"/>
                </a:ext>
              </a:extLst>
            </p:cNvPr>
            <p:cNvSpPr/>
            <p:nvPr/>
          </p:nvSpPr>
          <p:spPr>
            <a:xfrm>
              <a:off x="4460489" y="1443989"/>
              <a:ext cx="1800313" cy="5407943"/>
            </a:xfrm>
            <a:custGeom>
              <a:avLst/>
              <a:gdLst>
                <a:gd name="connsiteX0" fmla="*/ 1801531 w 1800312"/>
                <a:gd name="connsiteY0" fmla="*/ 5335553 h 5407942"/>
                <a:gd name="connsiteX1" fmla="*/ 1795227 w 1800312"/>
                <a:gd name="connsiteY1" fmla="*/ 5252893 h 5407942"/>
                <a:gd name="connsiteX2" fmla="*/ 1795227 w 1800312"/>
                <a:gd name="connsiteY2" fmla="*/ 765421 h 5407942"/>
                <a:gd name="connsiteX3" fmla="*/ 1795927 w 1800312"/>
                <a:gd name="connsiteY3" fmla="*/ 714284 h 5407942"/>
                <a:gd name="connsiteX4" fmla="*/ 1794526 w 1800312"/>
                <a:gd name="connsiteY4" fmla="*/ 704477 h 5407942"/>
                <a:gd name="connsiteX5" fmla="*/ 1788922 w 1800312"/>
                <a:gd name="connsiteY5" fmla="*/ 696771 h 5407942"/>
                <a:gd name="connsiteX6" fmla="*/ 1753196 w 1800312"/>
                <a:gd name="connsiteY6" fmla="*/ 686264 h 5407942"/>
                <a:gd name="connsiteX7" fmla="*/ 918187 w 1800312"/>
                <a:gd name="connsiteY7" fmla="*/ 353521 h 5407942"/>
                <a:gd name="connsiteX8" fmla="*/ 733252 w 1800312"/>
                <a:gd name="connsiteY8" fmla="*/ 277165 h 5407942"/>
                <a:gd name="connsiteX9" fmla="*/ 663201 w 1800312"/>
                <a:gd name="connsiteY9" fmla="*/ 250546 h 5407942"/>
                <a:gd name="connsiteX10" fmla="*/ 343068 w 1800312"/>
                <a:gd name="connsiteY10" fmla="*/ 125155 h 5407942"/>
                <a:gd name="connsiteX11" fmla="*/ 43249 w 1800312"/>
                <a:gd name="connsiteY11" fmla="*/ 5367 h 5407942"/>
                <a:gd name="connsiteX12" fmla="*/ 8224 w 1800312"/>
                <a:gd name="connsiteY12" fmla="*/ 5367 h 5407942"/>
                <a:gd name="connsiteX13" fmla="*/ 518 w 1800312"/>
                <a:gd name="connsiteY13" fmla="*/ 54403 h 5407942"/>
                <a:gd name="connsiteX14" fmla="*/ 518 w 1800312"/>
                <a:gd name="connsiteY14" fmla="*/ 4662363 h 5407942"/>
                <a:gd name="connsiteX15" fmla="*/ 50955 w 1800312"/>
                <a:gd name="connsiteY15" fmla="*/ 4737318 h 5407942"/>
                <a:gd name="connsiteX16" fmla="*/ 556023 w 1800312"/>
                <a:gd name="connsiteY16" fmla="*/ 4939065 h 5407942"/>
                <a:gd name="connsiteX17" fmla="*/ 1305570 w 1800312"/>
                <a:gd name="connsiteY17" fmla="*/ 5236081 h 5407942"/>
                <a:gd name="connsiteX18" fmla="*/ 1782617 w 1800312"/>
                <a:gd name="connsiteY18" fmla="*/ 5414711 h 5407942"/>
                <a:gd name="connsiteX19" fmla="*/ 1793125 w 1800312"/>
                <a:gd name="connsiteY19" fmla="*/ 5414711 h 5407942"/>
                <a:gd name="connsiteX20" fmla="*/ 1798729 w 1800312"/>
                <a:gd name="connsiteY20" fmla="*/ 5406305 h 5407942"/>
                <a:gd name="connsiteX21" fmla="*/ 1802232 w 1800312"/>
                <a:gd name="connsiteY21" fmla="*/ 5396498 h 5407942"/>
                <a:gd name="connsiteX22" fmla="*/ 1801531 w 1800312"/>
                <a:gd name="connsiteY22" fmla="*/ 5335553 h 5407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00312" h="5407942">
                  <a:moveTo>
                    <a:pt x="1801531" y="5335553"/>
                  </a:moveTo>
                  <a:cubicBezTo>
                    <a:pt x="1795227" y="5308234"/>
                    <a:pt x="1795227" y="5280914"/>
                    <a:pt x="1795227" y="5252893"/>
                  </a:cubicBezTo>
                  <a:cubicBezTo>
                    <a:pt x="1795227" y="3757303"/>
                    <a:pt x="1795227" y="2261012"/>
                    <a:pt x="1795227" y="765421"/>
                  </a:cubicBezTo>
                  <a:cubicBezTo>
                    <a:pt x="1795227" y="748609"/>
                    <a:pt x="1795227" y="731797"/>
                    <a:pt x="1795927" y="714284"/>
                  </a:cubicBezTo>
                  <a:cubicBezTo>
                    <a:pt x="1795927" y="710782"/>
                    <a:pt x="1795927" y="707279"/>
                    <a:pt x="1794526" y="704477"/>
                  </a:cubicBezTo>
                  <a:cubicBezTo>
                    <a:pt x="1793125" y="701675"/>
                    <a:pt x="1791024" y="698873"/>
                    <a:pt x="1788922" y="696771"/>
                  </a:cubicBezTo>
                  <a:cubicBezTo>
                    <a:pt x="1777714" y="691868"/>
                    <a:pt x="1765105" y="691167"/>
                    <a:pt x="1753196" y="686264"/>
                  </a:cubicBezTo>
                  <a:cubicBezTo>
                    <a:pt x="1475093" y="574883"/>
                    <a:pt x="1196290" y="465603"/>
                    <a:pt x="918187" y="353521"/>
                  </a:cubicBezTo>
                  <a:cubicBezTo>
                    <a:pt x="856542" y="328303"/>
                    <a:pt x="793496" y="305186"/>
                    <a:pt x="733252" y="277165"/>
                  </a:cubicBezTo>
                  <a:cubicBezTo>
                    <a:pt x="710836" y="265257"/>
                    <a:pt x="687019" y="257551"/>
                    <a:pt x="663201" y="250546"/>
                  </a:cubicBezTo>
                  <a:cubicBezTo>
                    <a:pt x="556724" y="208515"/>
                    <a:pt x="449545" y="167886"/>
                    <a:pt x="343068" y="125155"/>
                  </a:cubicBezTo>
                  <a:cubicBezTo>
                    <a:pt x="243595" y="85225"/>
                    <a:pt x="143422" y="44596"/>
                    <a:pt x="43249" y="5367"/>
                  </a:cubicBezTo>
                  <a:cubicBezTo>
                    <a:pt x="31341" y="464"/>
                    <a:pt x="20132" y="-3739"/>
                    <a:pt x="8224" y="5367"/>
                  </a:cubicBezTo>
                  <a:cubicBezTo>
                    <a:pt x="-2984" y="20078"/>
                    <a:pt x="518" y="37591"/>
                    <a:pt x="518" y="54403"/>
                  </a:cubicBezTo>
                  <a:cubicBezTo>
                    <a:pt x="518" y="1590623"/>
                    <a:pt x="518" y="3126843"/>
                    <a:pt x="518" y="4662363"/>
                  </a:cubicBezTo>
                  <a:cubicBezTo>
                    <a:pt x="518" y="4715601"/>
                    <a:pt x="1919" y="4717703"/>
                    <a:pt x="50955" y="4737318"/>
                  </a:cubicBezTo>
                  <a:cubicBezTo>
                    <a:pt x="219077" y="4805267"/>
                    <a:pt x="387200" y="4872516"/>
                    <a:pt x="556023" y="4939065"/>
                  </a:cubicBezTo>
                  <a:cubicBezTo>
                    <a:pt x="806105" y="5037836"/>
                    <a:pt x="1054787" y="5140111"/>
                    <a:pt x="1305570" y="5236081"/>
                  </a:cubicBezTo>
                  <a:cubicBezTo>
                    <a:pt x="1463885" y="5297025"/>
                    <a:pt x="1615896" y="5375483"/>
                    <a:pt x="1782617" y="5414711"/>
                  </a:cubicBezTo>
                  <a:cubicBezTo>
                    <a:pt x="1786120" y="5414711"/>
                    <a:pt x="1789623" y="5414711"/>
                    <a:pt x="1793125" y="5414711"/>
                  </a:cubicBezTo>
                  <a:cubicBezTo>
                    <a:pt x="1795227" y="5411909"/>
                    <a:pt x="1797328" y="5409107"/>
                    <a:pt x="1798729" y="5406305"/>
                  </a:cubicBezTo>
                  <a:cubicBezTo>
                    <a:pt x="1800130" y="5402803"/>
                    <a:pt x="1800831" y="5400001"/>
                    <a:pt x="1802232" y="5396498"/>
                  </a:cubicBezTo>
                  <a:cubicBezTo>
                    <a:pt x="1807135" y="5376183"/>
                    <a:pt x="1806435" y="5355168"/>
                    <a:pt x="1801531" y="5335553"/>
                  </a:cubicBezTo>
                  <a:close/>
                </a:path>
              </a:pathLst>
            </a:custGeom>
            <a:solidFill>
              <a:srgbClr val="CBCBCB"/>
            </a:solidFill>
            <a:ln w="69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0" name="Text Placeholder 70">
            <a:extLst>
              <a:ext uri="{FF2B5EF4-FFF2-40B4-BE49-F238E27FC236}">
                <a16:creationId xmlns:a16="http://schemas.microsoft.com/office/drawing/2014/main" id="{6E2E48E3-4FE3-4C93-9922-A549425662AB}"/>
              </a:ext>
            </a:extLst>
          </p:cNvPr>
          <p:cNvSpPr txBox="1">
            <a:spLocks/>
          </p:cNvSpPr>
          <p:nvPr/>
        </p:nvSpPr>
        <p:spPr>
          <a:xfrm>
            <a:off x="5272442" y="3905618"/>
            <a:ext cx="892190" cy="568726"/>
          </a:xfrm>
          <a:prstGeom prst="rect">
            <a:avLst/>
          </a:prstGeom>
          <a:scene3d>
            <a:camera prst="orthographicFront">
              <a:rot lat="1200000" lon="1800000" rev="21000000"/>
            </a:camera>
            <a:lightRig rig="threePt" dir="t"/>
          </a:scene3d>
        </p:spPr>
        <p:txBody>
          <a:bodyPr anchor="ctr"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altLang="ko-KR" sz="1800" spc="-150" dirty="0">
                <a:solidFill>
                  <a:schemeClr val="accent2"/>
                </a:solidFill>
              </a:rPr>
              <a:t>FLASH MILK</a:t>
            </a:r>
            <a:endParaRPr lang="ko-KR" altLang="en-US" sz="1800" spc="-150" dirty="0">
              <a:solidFill>
                <a:schemeClr val="accent2"/>
              </a:solidFill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B937E2C2-C690-48E2-88B0-C390C5A4F0B0}"/>
              </a:ext>
            </a:extLst>
          </p:cNvPr>
          <p:cNvSpPr/>
          <p:nvPr/>
        </p:nvSpPr>
        <p:spPr>
          <a:xfrm>
            <a:off x="-10603" y="1809359"/>
            <a:ext cx="4210050" cy="1251456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FC47B6EC-45C4-4908-A63F-7A0A7AB641ED}"/>
              </a:ext>
            </a:extLst>
          </p:cNvPr>
          <p:cNvSpPr/>
          <p:nvPr/>
        </p:nvSpPr>
        <p:spPr>
          <a:xfrm>
            <a:off x="-15167" y="3213215"/>
            <a:ext cx="4210050" cy="125145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F2068252-38DF-4C79-88E7-1A4E109D345D}"/>
              </a:ext>
            </a:extLst>
          </p:cNvPr>
          <p:cNvSpPr/>
          <p:nvPr/>
        </p:nvSpPr>
        <p:spPr>
          <a:xfrm>
            <a:off x="-19731" y="4617071"/>
            <a:ext cx="4210050" cy="1251456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98E82BBA-7DF6-4DA1-8094-D8B677271A46}"/>
              </a:ext>
            </a:extLst>
          </p:cNvPr>
          <p:cNvSpPr/>
          <p:nvPr/>
        </p:nvSpPr>
        <p:spPr>
          <a:xfrm>
            <a:off x="7981950" y="1809359"/>
            <a:ext cx="4210050" cy="1251456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2539FB2D-5572-46B3-9386-ED292732F771}"/>
              </a:ext>
            </a:extLst>
          </p:cNvPr>
          <p:cNvSpPr/>
          <p:nvPr/>
        </p:nvSpPr>
        <p:spPr>
          <a:xfrm>
            <a:off x="7977386" y="3213215"/>
            <a:ext cx="4210050" cy="125145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6979450B-31DB-4CE6-B8E0-7C6954B8239F}"/>
              </a:ext>
            </a:extLst>
          </p:cNvPr>
          <p:cNvSpPr/>
          <p:nvPr/>
        </p:nvSpPr>
        <p:spPr>
          <a:xfrm>
            <a:off x="7972822" y="4617071"/>
            <a:ext cx="4210050" cy="1251456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86AB4E67-14FD-465A-9345-CB63F7C0C187}"/>
              </a:ext>
            </a:extLst>
          </p:cNvPr>
          <p:cNvGrpSpPr/>
          <p:nvPr/>
        </p:nvGrpSpPr>
        <p:grpSpPr>
          <a:xfrm>
            <a:off x="810431" y="1894315"/>
            <a:ext cx="2738140" cy="1085948"/>
            <a:chOff x="302738" y="4417056"/>
            <a:chExt cx="2851594" cy="1085948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BE2D2EFC-F431-4B32-8FC8-888EA84B05D2}"/>
                </a:ext>
              </a:extLst>
            </p:cNvPr>
            <p:cNvSpPr txBox="1"/>
            <p:nvPr/>
          </p:nvSpPr>
          <p:spPr>
            <a:xfrm>
              <a:off x="302738" y="4417056"/>
              <a:ext cx="285159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CE356F56-9681-4C4A-8C73-5C8D23CC1515}"/>
                </a:ext>
              </a:extLst>
            </p:cNvPr>
            <p:cNvSpPr txBox="1"/>
            <p:nvPr/>
          </p:nvSpPr>
          <p:spPr>
            <a:xfrm>
              <a:off x="302738" y="4672007"/>
              <a:ext cx="2851594" cy="830997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hope and I believe that this Template will your Time.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26691B47-796D-40B2-BD23-B0DC7475FA19}"/>
              </a:ext>
            </a:extLst>
          </p:cNvPr>
          <p:cNvGrpSpPr/>
          <p:nvPr/>
        </p:nvGrpSpPr>
        <p:grpSpPr>
          <a:xfrm>
            <a:off x="810431" y="3301478"/>
            <a:ext cx="2738140" cy="1085948"/>
            <a:chOff x="302738" y="4417056"/>
            <a:chExt cx="2851594" cy="1085948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B8A4DC5D-D3D8-401C-A76C-FE8A8AB14FBF}"/>
                </a:ext>
              </a:extLst>
            </p:cNvPr>
            <p:cNvSpPr txBox="1"/>
            <p:nvPr/>
          </p:nvSpPr>
          <p:spPr>
            <a:xfrm>
              <a:off x="302738" y="4417056"/>
              <a:ext cx="285159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DE26392C-16C9-4A13-9BF7-B43F55A91351}"/>
                </a:ext>
              </a:extLst>
            </p:cNvPr>
            <p:cNvSpPr txBox="1"/>
            <p:nvPr/>
          </p:nvSpPr>
          <p:spPr>
            <a:xfrm>
              <a:off x="302738" y="4672007"/>
              <a:ext cx="2851594" cy="830997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hope and I believe that this Template will your Time.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6F109F88-4F65-4298-B369-575FC11A6B65}"/>
              </a:ext>
            </a:extLst>
          </p:cNvPr>
          <p:cNvGrpSpPr/>
          <p:nvPr/>
        </p:nvGrpSpPr>
        <p:grpSpPr>
          <a:xfrm>
            <a:off x="810431" y="4708642"/>
            <a:ext cx="2738140" cy="1085948"/>
            <a:chOff x="302738" y="4417056"/>
            <a:chExt cx="2851594" cy="1085948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72BC48AC-E79C-4826-B12A-A39C4EAC88D3}"/>
                </a:ext>
              </a:extLst>
            </p:cNvPr>
            <p:cNvSpPr txBox="1"/>
            <p:nvPr/>
          </p:nvSpPr>
          <p:spPr>
            <a:xfrm>
              <a:off x="302738" y="4417056"/>
              <a:ext cx="285159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1D4E4E26-9A0A-4B03-9A71-775B796B2E16}"/>
                </a:ext>
              </a:extLst>
            </p:cNvPr>
            <p:cNvSpPr txBox="1"/>
            <p:nvPr/>
          </p:nvSpPr>
          <p:spPr>
            <a:xfrm>
              <a:off x="302738" y="4672007"/>
              <a:ext cx="2851594" cy="830997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hope and I believe that this Template will your Time.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E0EE4540-4353-4B61-931F-67AD44E3DB75}"/>
              </a:ext>
            </a:extLst>
          </p:cNvPr>
          <p:cNvGrpSpPr/>
          <p:nvPr/>
        </p:nvGrpSpPr>
        <p:grpSpPr>
          <a:xfrm>
            <a:off x="8643429" y="1888806"/>
            <a:ext cx="2738140" cy="1085948"/>
            <a:chOff x="302738" y="4417056"/>
            <a:chExt cx="2851594" cy="1085948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0968902-DF88-45A6-AF96-688D8247226A}"/>
                </a:ext>
              </a:extLst>
            </p:cNvPr>
            <p:cNvSpPr txBox="1"/>
            <p:nvPr/>
          </p:nvSpPr>
          <p:spPr>
            <a:xfrm>
              <a:off x="302738" y="4417056"/>
              <a:ext cx="285159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C229621-2AD8-4D97-B5DB-729C7C8CCA9E}"/>
                </a:ext>
              </a:extLst>
            </p:cNvPr>
            <p:cNvSpPr txBox="1"/>
            <p:nvPr/>
          </p:nvSpPr>
          <p:spPr>
            <a:xfrm>
              <a:off x="302738" y="4672007"/>
              <a:ext cx="2851594" cy="830997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hope and I believe that this Template will your Time.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E047FC3-2189-4809-AEB2-064656918DB1}"/>
              </a:ext>
            </a:extLst>
          </p:cNvPr>
          <p:cNvGrpSpPr/>
          <p:nvPr/>
        </p:nvGrpSpPr>
        <p:grpSpPr>
          <a:xfrm>
            <a:off x="8643429" y="3295969"/>
            <a:ext cx="2738140" cy="1085948"/>
            <a:chOff x="302738" y="4417056"/>
            <a:chExt cx="2851594" cy="1085948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BE39F013-7A27-4B1A-96A5-7AC09EBEDFFA}"/>
                </a:ext>
              </a:extLst>
            </p:cNvPr>
            <p:cNvSpPr txBox="1"/>
            <p:nvPr/>
          </p:nvSpPr>
          <p:spPr>
            <a:xfrm>
              <a:off x="302738" y="4417056"/>
              <a:ext cx="285159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B4DD55A7-935C-43FF-B679-3B19B49C9859}"/>
                </a:ext>
              </a:extLst>
            </p:cNvPr>
            <p:cNvSpPr txBox="1"/>
            <p:nvPr/>
          </p:nvSpPr>
          <p:spPr>
            <a:xfrm>
              <a:off x="302738" y="4672007"/>
              <a:ext cx="2851594" cy="830997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hope and I believe that this Template will your Time.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5FF7FCCC-E298-4318-B0E1-87601C85DF0C}"/>
              </a:ext>
            </a:extLst>
          </p:cNvPr>
          <p:cNvGrpSpPr/>
          <p:nvPr/>
        </p:nvGrpSpPr>
        <p:grpSpPr>
          <a:xfrm>
            <a:off x="8643429" y="4703133"/>
            <a:ext cx="2738140" cy="1085948"/>
            <a:chOff x="302738" y="4417056"/>
            <a:chExt cx="2851594" cy="1085948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E966F32-9AEE-4346-B7EF-CB2C75E8A400}"/>
                </a:ext>
              </a:extLst>
            </p:cNvPr>
            <p:cNvSpPr txBox="1"/>
            <p:nvPr/>
          </p:nvSpPr>
          <p:spPr>
            <a:xfrm>
              <a:off x="302738" y="4417056"/>
              <a:ext cx="2851594" cy="276999"/>
            </a:xfrm>
            <a:prstGeom prst="rect">
              <a:avLst/>
            </a:prstGeom>
            <a:noFill/>
          </p:spPr>
          <p:txBody>
            <a:bodyPr wrap="square" lIns="0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4CEC5551-53B7-423B-9B6B-388F07B740DA}"/>
                </a:ext>
              </a:extLst>
            </p:cNvPr>
            <p:cNvSpPr txBox="1"/>
            <p:nvPr/>
          </p:nvSpPr>
          <p:spPr>
            <a:xfrm>
              <a:off x="302738" y="4672007"/>
              <a:ext cx="2851594" cy="830997"/>
            </a:xfrm>
            <a:prstGeom prst="rect">
              <a:avLst/>
            </a:prstGeom>
            <a:noFill/>
          </p:spPr>
          <p:txBody>
            <a:bodyPr wrap="square" lIns="0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hope and I believe that this Template will your Time.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48895749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70F1E872-30AD-43D4-960B-2696B517FD34}"/>
              </a:ext>
            </a:extLst>
          </p:cNvPr>
          <p:cNvSpPr/>
          <p:nvPr/>
        </p:nvSpPr>
        <p:spPr>
          <a:xfrm>
            <a:off x="1173345" y="1776450"/>
            <a:ext cx="11018655" cy="1656184"/>
          </a:xfrm>
          <a:prstGeom prst="rect">
            <a:avLst/>
          </a:prstGeom>
          <a:gradFill>
            <a:gsLst>
              <a:gs pos="42000">
                <a:schemeClr val="accent2">
                  <a:alpha val="70000"/>
                </a:schemeClr>
              </a:gs>
              <a:gs pos="0">
                <a:schemeClr val="accent1">
                  <a:lumMod val="5000"/>
                  <a:lumOff val="95000"/>
                  <a:alpha val="0"/>
                </a:schemeClr>
              </a:gs>
              <a:gs pos="100000">
                <a:schemeClr val="accent2"/>
              </a:gs>
            </a:gsLst>
            <a:lin ang="0" scaled="1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6F64129-A4B5-422D-8F7D-F59AE5775433}"/>
              </a:ext>
            </a:extLst>
          </p:cNvPr>
          <p:cNvSpPr txBox="1"/>
          <p:nvPr/>
        </p:nvSpPr>
        <p:spPr>
          <a:xfrm>
            <a:off x="5159896" y="3471669"/>
            <a:ext cx="6190979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Easy to change colors, photos and Text. You can simply impress your audience and add a unique zing and appeal to your Presentations. Easy to change colors, photos and Text. I hope and I believe that this Template will your Time, Money and Reputation.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Time, Money and Reputation. Easy to change colors, photos and Text. You can simply impress your audience and add a unique zing and appeal to your Presentations.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F2BD42A-4B59-4569-B69D-1357B20FA4BC}"/>
              </a:ext>
            </a:extLst>
          </p:cNvPr>
          <p:cNvSpPr txBox="1"/>
          <p:nvPr/>
        </p:nvSpPr>
        <p:spPr>
          <a:xfrm>
            <a:off x="5159897" y="2019767"/>
            <a:ext cx="6190979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Easy to change colors, photos and Text. 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35" name="Graphic 50">
            <a:extLst>
              <a:ext uri="{FF2B5EF4-FFF2-40B4-BE49-F238E27FC236}">
                <a16:creationId xmlns:a16="http://schemas.microsoft.com/office/drawing/2014/main" id="{2D2A7BA0-813A-4B48-A14A-E0C9EAED1E11}"/>
              </a:ext>
            </a:extLst>
          </p:cNvPr>
          <p:cNvGrpSpPr/>
          <p:nvPr/>
        </p:nvGrpSpPr>
        <p:grpSpPr>
          <a:xfrm>
            <a:off x="7309672" y="290202"/>
            <a:ext cx="1891428" cy="1486248"/>
            <a:chOff x="1788718" y="86622"/>
            <a:chExt cx="8613218" cy="6768097"/>
          </a:xfrm>
        </p:grpSpPr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60254757-620C-4EBF-8224-4D3931504501}"/>
                </a:ext>
              </a:extLst>
            </p:cNvPr>
            <p:cNvSpPr/>
            <p:nvPr/>
          </p:nvSpPr>
          <p:spPr>
            <a:xfrm>
              <a:off x="1788718" y="86622"/>
              <a:ext cx="8613218" cy="6281672"/>
            </a:xfrm>
            <a:custGeom>
              <a:avLst/>
              <a:gdLst>
                <a:gd name="connsiteX0" fmla="*/ 8420062 w 8607832"/>
                <a:gd name="connsiteY0" fmla="*/ 4211041 h 6279209"/>
                <a:gd name="connsiteX1" fmla="*/ 7990681 w 8607832"/>
                <a:gd name="connsiteY1" fmla="*/ 4231232 h 6279209"/>
                <a:gd name="connsiteX2" fmla="*/ 7630619 w 8607832"/>
                <a:gd name="connsiteY2" fmla="*/ 4614849 h 6279209"/>
                <a:gd name="connsiteX3" fmla="*/ 7659558 w 8607832"/>
                <a:gd name="connsiteY3" fmla="*/ 4643788 h 6279209"/>
                <a:gd name="connsiteX4" fmla="*/ 7859443 w 8607832"/>
                <a:gd name="connsiteY4" fmla="*/ 4617541 h 6279209"/>
                <a:gd name="connsiteX5" fmla="*/ 8222196 w 8607832"/>
                <a:gd name="connsiteY5" fmla="*/ 4498418 h 6279209"/>
                <a:gd name="connsiteX6" fmla="*/ 8236330 w 8607832"/>
                <a:gd name="connsiteY6" fmla="*/ 4496398 h 6279209"/>
                <a:gd name="connsiteX7" fmla="*/ 8228254 w 8607832"/>
                <a:gd name="connsiteY7" fmla="*/ 4504475 h 6279209"/>
                <a:gd name="connsiteX8" fmla="*/ 7670326 w 8607832"/>
                <a:gd name="connsiteY8" fmla="*/ 4709743 h 6279209"/>
                <a:gd name="connsiteX9" fmla="*/ 7436791 w 8607832"/>
                <a:gd name="connsiteY9" fmla="*/ 4735318 h 6279209"/>
                <a:gd name="connsiteX10" fmla="*/ 6759067 w 8607832"/>
                <a:gd name="connsiteY10" fmla="*/ 4696956 h 6279209"/>
                <a:gd name="connsiteX11" fmla="*/ 6037597 w 8607832"/>
                <a:gd name="connsiteY11" fmla="*/ 4656576 h 6279209"/>
                <a:gd name="connsiteX12" fmla="*/ 6023464 w 8607832"/>
                <a:gd name="connsiteY12" fmla="*/ 4649172 h 6279209"/>
                <a:gd name="connsiteX13" fmla="*/ 6361317 w 8607832"/>
                <a:gd name="connsiteY13" fmla="*/ 4472170 h 6279209"/>
                <a:gd name="connsiteX14" fmla="*/ 6783296 w 8607832"/>
                <a:gd name="connsiteY14" fmla="*/ 4236616 h 6279209"/>
                <a:gd name="connsiteX15" fmla="*/ 7066634 w 8607832"/>
                <a:gd name="connsiteY15" fmla="*/ 4052210 h 6279209"/>
                <a:gd name="connsiteX16" fmla="*/ 7151433 w 8607832"/>
                <a:gd name="connsiteY16" fmla="*/ 4042115 h 6279209"/>
                <a:gd name="connsiteX17" fmla="*/ 7304208 w 8607832"/>
                <a:gd name="connsiteY17" fmla="*/ 4071727 h 6279209"/>
                <a:gd name="connsiteX18" fmla="*/ 7625235 w 8607832"/>
                <a:gd name="connsiteY18" fmla="*/ 3948566 h 6279209"/>
                <a:gd name="connsiteX19" fmla="*/ 8172394 w 8607832"/>
                <a:gd name="connsiteY19" fmla="*/ 2496877 h 6279209"/>
                <a:gd name="connsiteX20" fmla="*/ 7882325 w 8607832"/>
                <a:gd name="connsiteY20" fmla="*/ 1811077 h 6279209"/>
                <a:gd name="connsiteX21" fmla="*/ 7854059 w 8607832"/>
                <a:gd name="connsiteY21" fmla="*/ 1889820 h 6279209"/>
                <a:gd name="connsiteX22" fmla="*/ 7732917 w 8607832"/>
                <a:gd name="connsiteY22" fmla="*/ 2389195 h 6279209"/>
                <a:gd name="connsiteX23" fmla="*/ 7607736 w 8607832"/>
                <a:gd name="connsiteY23" fmla="*/ 2746565 h 6279209"/>
                <a:gd name="connsiteX24" fmla="*/ 7178354 w 8607832"/>
                <a:gd name="connsiteY24" fmla="*/ 3424962 h 6279209"/>
                <a:gd name="connsiteX25" fmla="*/ 7050481 w 8607832"/>
                <a:gd name="connsiteY25" fmla="*/ 3653113 h 6279209"/>
                <a:gd name="connsiteX26" fmla="*/ 7022888 w 8607832"/>
                <a:gd name="connsiteY26" fmla="*/ 3873861 h 6279209"/>
                <a:gd name="connsiteX27" fmla="*/ 7057884 w 8607832"/>
                <a:gd name="connsiteY27" fmla="*/ 3889341 h 6279209"/>
                <a:gd name="connsiteX28" fmla="*/ 7311611 w 8607832"/>
                <a:gd name="connsiteY28" fmla="*/ 3701570 h 6279209"/>
                <a:gd name="connsiteX29" fmla="*/ 7883672 w 8607832"/>
                <a:gd name="connsiteY29" fmla="*/ 2875784 h 6279209"/>
                <a:gd name="connsiteX30" fmla="*/ 7909246 w 8607832"/>
                <a:gd name="connsiteY30" fmla="*/ 2790311 h 6279209"/>
                <a:gd name="connsiteX31" fmla="*/ 7835888 w 8607832"/>
                <a:gd name="connsiteY31" fmla="*/ 3051440 h 6279209"/>
                <a:gd name="connsiteX32" fmla="*/ 7279306 w 8607832"/>
                <a:gd name="connsiteY32" fmla="*/ 3802522 h 6279209"/>
                <a:gd name="connsiteX33" fmla="*/ 6992603 w 8607832"/>
                <a:gd name="connsiteY33" fmla="*/ 4017213 h 6279209"/>
                <a:gd name="connsiteX34" fmla="*/ 6713302 w 8607832"/>
                <a:gd name="connsiteY34" fmla="*/ 4190851 h 6279209"/>
                <a:gd name="connsiteX35" fmla="*/ 6627830 w 8607832"/>
                <a:gd name="connsiteY35" fmla="*/ 4239308 h 6279209"/>
                <a:gd name="connsiteX36" fmla="*/ 6605620 w 8607832"/>
                <a:gd name="connsiteY36" fmla="*/ 4251422 h 6279209"/>
                <a:gd name="connsiteX37" fmla="*/ 6226714 w 8607832"/>
                <a:gd name="connsiteY37" fmla="*/ 4447268 h 6279209"/>
                <a:gd name="connsiteX38" fmla="*/ 5314782 w 8607832"/>
                <a:gd name="connsiteY38" fmla="*/ 4943279 h 6279209"/>
                <a:gd name="connsiteX39" fmla="*/ 5158643 w 8607832"/>
                <a:gd name="connsiteY39" fmla="*/ 5046250 h 6279209"/>
                <a:gd name="connsiteX40" fmla="*/ 5162681 w 8607832"/>
                <a:gd name="connsiteY40" fmla="*/ 5025387 h 6279209"/>
                <a:gd name="connsiteX41" fmla="*/ 5227290 w 8607832"/>
                <a:gd name="connsiteY41" fmla="*/ 4323434 h 6279209"/>
                <a:gd name="connsiteX42" fmla="*/ 5106148 w 8607832"/>
                <a:gd name="connsiteY42" fmla="*/ 3860401 h 6279209"/>
                <a:gd name="connsiteX43" fmla="*/ 5139799 w 8607832"/>
                <a:gd name="connsiteY43" fmla="*/ 3818675 h 6279209"/>
                <a:gd name="connsiteX44" fmla="*/ 5695034 w 8607832"/>
                <a:gd name="connsiteY44" fmla="*/ 3194119 h 6279209"/>
                <a:gd name="connsiteX45" fmla="*/ 5830983 w 8607832"/>
                <a:gd name="connsiteY45" fmla="*/ 3023174 h 6279209"/>
                <a:gd name="connsiteX46" fmla="*/ 5873382 w 8607832"/>
                <a:gd name="connsiteY46" fmla="*/ 3008367 h 6279209"/>
                <a:gd name="connsiteX47" fmla="*/ 5983083 w 8607832"/>
                <a:gd name="connsiteY47" fmla="*/ 3009040 h 6279209"/>
                <a:gd name="connsiteX48" fmla="*/ 6257000 w 8607832"/>
                <a:gd name="connsiteY48" fmla="*/ 2840787 h 6279209"/>
                <a:gd name="connsiteX49" fmla="*/ 6605620 w 8607832"/>
                <a:gd name="connsiteY49" fmla="*/ 2172485 h 6279209"/>
                <a:gd name="connsiteX50" fmla="*/ 6623118 w 8607832"/>
                <a:gd name="connsiteY50" fmla="*/ 1339969 h 6279209"/>
                <a:gd name="connsiteX51" fmla="*/ 6528224 w 8607832"/>
                <a:gd name="connsiteY51" fmla="*/ 660899 h 6279209"/>
                <a:gd name="connsiteX52" fmla="*/ 6514091 w 8607832"/>
                <a:gd name="connsiteY52" fmla="*/ 520239 h 6279209"/>
                <a:gd name="connsiteX53" fmla="*/ 6493900 w 8607832"/>
                <a:gd name="connsiteY53" fmla="*/ 546486 h 6279209"/>
                <a:gd name="connsiteX54" fmla="*/ 6244212 w 8607832"/>
                <a:gd name="connsiteY54" fmla="*/ 975869 h 6279209"/>
                <a:gd name="connsiteX55" fmla="*/ 5935300 w 8607832"/>
                <a:gd name="connsiteY55" fmla="*/ 1788868 h 6279209"/>
                <a:gd name="connsiteX56" fmla="*/ 5707148 w 8607832"/>
                <a:gd name="connsiteY56" fmla="*/ 2531874 h 6279209"/>
                <a:gd name="connsiteX57" fmla="*/ 5679555 w 8607832"/>
                <a:gd name="connsiteY57" fmla="*/ 2738489 h 6279209"/>
                <a:gd name="connsiteX58" fmla="*/ 5734069 w 8607832"/>
                <a:gd name="connsiteY58" fmla="*/ 2914818 h 6279209"/>
                <a:gd name="connsiteX59" fmla="*/ 5963566 w 8607832"/>
                <a:gd name="connsiteY59" fmla="*/ 2599175 h 6279209"/>
                <a:gd name="connsiteX60" fmla="*/ 6141914 w 8607832"/>
                <a:gd name="connsiteY60" fmla="*/ 2254593 h 6279209"/>
                <a:gd name="connsiteX61" fmla="*/ 6262384 w 8607832"/>
                <a:gd name="connsiteY61" fmla="*/ 1884436 h 6279209"/>
                <a:gd name="connsiteX62" fmla="*/ 6343145 w 8607832"/>
                <a:gd name="connsiteY62" fmla="*/ 1508222 h 6279209"/>
                <a:gd name="connsiteX63" fmla="*/ 6310167 w 8607832"/>
                <a:gd name="connsiteY63" fmla="*/ 1747814 h 6279209"/>
                <a:gd name="connsiteX64" fmla="*/ 6045001 w 8607832"/>
                <a:gd name="connsiteY64" fmla="*/ 2568890 h 6279209"/>
                <a:gd name="connsiteX65" fmla="*/ 5560432 w 8607832"/>
                <a:gd name="connsiteY65" fmla="*/ 3235173 h 6279209"/>
                <a:gd name="connsiteX66" fmla="*/ 5096726 w 8607832"/>
                <a:gd name="connsiteY66" fmla="*/ 3741278 h 6279209"/>
                <a:gd name="connsiteX67" fmla="*/ 5067113 w 8607832"/>
                <a:gd name="connsiteY67" fmla="*/ 3767525 h 6279209"/>
                <a:gd name="connsiteX68" fmla="*/ 4911647 w 8607832"/>
                <a:gd name="connsiteY68" fmla="*/ 3459959 h 6279209"/>
                <a:gd name="connsiteX69" fmla="*/ 4890784 w 8607832"/>
                <a:gd name="connsiteY69" fmla="*/ 3404099 h 6279209"/>
                <a:gd name="connsiteX70" fmla="*/ 4849730 w 8607832"/>
                <a:gd name="connsiteY70" fmla="*/ 3028558 h 6279209"/>
                <a:gd name="connsiteX71" fmla="*/ 4854441 w 8607832"/>
                <a:gd name="connsiteY71" fmla="*/ 3002310 h 6279209"/>
                <a:gd name="connsiteX72" fmla="*/ 4856460 w 8607832"/>
                <a:gd name="connsiteY72" fmla="*/ 2981447 h 6279209"/>
                <a:gd name="connsiteX73" fmla="*/ 4952701 w 8607832"/>
                <a:gd name="connsiteY73" fmla="*/ 2717626 h 6279209"/>
                <a:gd name="connsiteX74" fmla="*/ 5173449 w 8607832"/>
                <a:gd name="connsiteY74" fmla="*/ 2368332 h 6279209"/>
                <a:gd name="connsiteX75" fmla="*/ 5481689 w 8607832"/>
                <a:gd name="connsiteY75" fmla="*/ 1759928 h 6279209"/>
                <a:gd name="connsiteX76" fmla="*/ 5514667 w 8607832"/>
                <a:gd name="connsiteY76" fmla="*/ 1741757 h 6279209"/>
                <a:gd name="connsiteX77" fmla="*/ 5803389 w 8607832"/>
                <a:gd name="connsiteY77" fmla="*/ 1570812 h 6279209"/>
                <a:gd name="connsiteX78" fmla="*/ 5822907 w 8607832"/>
                <a:gd name="connsiteY78" fmla="*/ 1095665 h 6279209"/>
                <a:gd name="connsiteX79" fmla="*/ 5540241 w 8607832"/>
                <a:gd name="connsiteY79" fmla="*/ 601000 h 6279209"/>
                <a:gd name="connsiteX80" fmla="*/ 5514667 w 8607832"/>
                <a:gd name="connsiteY80" fmla="*/ 600327 h 6279209"/>
                <a:gd name="connsiteX81" fmla="*/ 5421791 w 8607832"/>
                <a:gd name="connsiteY81" fmla="*/ 697914 h 6279209"/>
                <a:gd name="connsiteX82" fmla="*/ 5124319 w 8607832"/>
                <a:gd name="connsiteY82" fmla="*/ 1196617 h 6279209"/>
                <a:gd name="connsiteX83" fmla="*/ 5316801 w 8607832"/>
                <a:gd name="connsiteY83" fmla="*/ 1686570 h 6279209"/>
                <a:gd name="connsiteX84" fmla="*/ 5361220 w 8607832"/>
                <a:gd name="connsiteY84" fmla="*/ 1669072 h 6279209"/>
                <a:gd name="connsiteX85" fmla="*/ 5461499 w 8607832"/>
                <a:gd name="connsiteY85" fmla="*/ 1248439 h 6279209"/>
                <a:gd name="connsiteX86" fmla="*/ 5491784 w 8607832"/>
                <a:gd name="connsiteY86" fmla="*/ 1043170 h 6279209"/>
                <a:gd name="connsiteX87" fmla="*/ 5497841 w 8607832"/>
                <a:gd name="connsiteY87" fmla="*/ 1081532 h 6279209"/>
                <a:gd name="connsiteX88" fmla="*/ 5481016 w 8607832"/>
                <a:gd name="connsiteY88" fmla="*/ 1353429 h 6279209"/>
                <a:gd name="connsiteX89" fmla="*/ 5415734 w 8607832"/>
                <a:gd name="connsiteY89" fmla="*/ 1727624 h 6279209"/>
                <a:gd name="connsiteX90" fmla="*/ 5151240 w 8607832"/>
                <a:gd name="connsiteY90" fmla="*/ 2245171 h 6279209"/>
                <a:gd name="connsiteX91" fmla="*/ 4908282 w 8607832"/>
                <a:gd name="connsiteY91" fmla="*/ 2596483 h 6279209"/>
                <a:gd name="connsiteX92" fmla="*/ 4750124 w 8607832"/>
                <a:gd name="connsiteY92" fmla="*/ 2989523 h 6279209"/>
                <a:gd name="connsiteX93" fmla="*/ 4747432 w 8607832"/>
                <a:gd name="connsiteY93" fmla="*/ 3017116 h 6279209"/>
                <a:gd name="connsiteX94" fmla="*/ 4743394 w 8607832"/>
                <a:gd name="connsiteY94" fmla="*/ 3043364 h 6279209"/>
                <a:gd name="connsiteX95" fmla="*/ 4737337 w 8607832"/>
                <a:gd name="connsiteY95" fmla="*/ 3162487 h 6279209"/>
                <a:gd name="connsiteX96" fmla="*/ 4680804 w 8607832"/>
                <a:gd name="connsiteY96" fmla="*/ 3076341 h 6279209"/>
                <a:gd name="connsiteX97" fmla="*/ 4591293 w 8607832"/>
                <a:gd name="connsiteY97" fmla="*/ 2915491 h 6279209"/>
                <a:gd name="connsiteX98" fmla="*/ 4573122 w 8607832"/>
                <a:gd name="connsiteY98" fmla="*/ 2881841 h 6279209"/>
                <a:gd name="connsiteX99" fmla="*/ 4565719 w 8607832"/>
                <a:gd name="connsiteY99" fmla="*/ 2868381 h 6279209"/>
                <a:gd name="connsiteX100" fmla="*/ 4552259 w 8607832"/>
                <a:gd name="connsiteY100" fmla="*/ 2838095 h 6279209"/>
                <a:gd name="connsiteX101" fmla="*/ 4404869 w 8607832"/>
                <a:gd name="connsiteY101" fmla="*/ 2499569 h 6279209"/>
                <a:gd name="connsiteX102" fmla="*/ 4425059 w 8607832"/>
                <a:gd name="connsiteY102" fmla="*/ 2408713 h 6279209"/>
                <a:gd name="connsiteX103" fmla="*/ 4497071 w 8607832"/>
                <a:gd name="connsiteY103" fmla="*/ 2304396 h 6279209"/>
                <a:gd name="connsiteX104" fmla="*/ 4551585 w 8607832"/>
                <a:gd name="connsiteY104" fmla="*/ 2152968 h 6279209"/>
                <a:gd name="connsiteX105" fmla="*/ 4741375 w 8607832"/>
                <a:gd name="connsiteY105" fmla="*/ 1413327 h 6279209"/>
                <a:gd name="connsiteX106" fmla="*/ 4929146 w 8607832"/>
                <a:gd name="connsiteY106" fmla="*/ 819730 h 6279209"/>
                <a:gd name="connsiteX107" fmla="*/ 5233347 w 8607832"/>
                <a:gd name="connsiteY107" fmla="*/ 28940 h 6279209"/>
                <a:gd name="connsiteX108" fmla="*/ 5238058 w 8607832"/>
                <a:gd name="connsiteY108" fmla="*/ 0 h 6279209"/>
                <a:gd name="connsiteX109" fmla="*/ 4976929 w 8607832"/>
                <a:gd name="connsiteY109" fmla="*/ 159504 h 6279209"/>
                <a:gd name="connsiteX110" fmla="*/ 4204984 w 8607832"/>
                <a:gd name="connsiteY110" fmla="*/ 890396 h 6279209"/>
                <a:gd name="connsiteX111" fmla="*/ 3943182 w 8607832"/>
                <a:gd name="connsiteY111" fmla="*/ 2139508 h 6279209"/>
                <a:gd name="connsiteX112" fmla="*/ 4076438 w 8607832"/>
                <a:gd name="connsiteY112" fmla="*/ 2389868 h 6279209"/>
                <a:gd name="connsiteX113" fmla="*/ 4215079 w 8607832"/>
                <a:gd name="connsiteY113" fmla="*/ 2474668 h 6279209"/>
                <a:gd name="connsiteX114" fmla="*/ 4244018 w 8607832"/>
                <a:gd name="connsiteY114" fmla="*/ 2445055 h 6279209"/>
                <a:gd name="connsiteX115" fmla="*/ 4230558 w 8607832"/>
                <a:gd name="connsiteY115" fmla="*/ 1718875 h 6279209"/>
                <a:gd name="connsiteX116" fmla="*/ 4411599 w 8607832"/>
                <a:gd name="connsiteY116" fmla="*/ 1186522 h 6279209"/>
                <a:gd name="connsiteX117" fmla="*/ 4552259 w 8607832"/>
                <a:gd name="connsiteY117" fmla="*/ 934815 h 6279209"/>
                <a:gd name="connsiteX118" fmla="*/ 4572449 w 8607832"/>
                <a:gd name="connsiteY118" fmla="*/ 920008 h 6279209"/>
                <a:gd name="connsiteX119" fmla="*/ 4553604 w 8607832"/>
                <a:gd name="connsiteY119" fmla="*/ 956351 h 6279209"/>
                <a:gd name="connsiteX120" fmla="*/ 4390735 w 8607832"/>
                <a:gd name="connsiteY120" fmla="*/ 1302280 h 6279209"/>
                <a:gd name="connsiteX121" fmla="*/ 4340260 w 8607832"/>
                <a:gd name="connsiteY121" fmla="*/ 2524471 h 6279209"/>
                <a:gd name="connsiteX122" fmla="*/ 4501109 w 8607832"/>
                <a:gd name="connsiteY122" fmla="*/ 2892609 h 6279209"/>
                <a:gd name="connsiteX123" fmla="*/ 4519281 w 8607832"/>
                <a:gd name="connsiteY123" fmla="*/ 2931644 h 6279209"/>
                <a:gd name="connsiteX124" fmla="*/ 4692918 w 8607832"/>
                <a:gd name="connsiteY124" fmla="*/ 3241230 h 6279209"/>
                <a:gd name="connsiteX125" fmla="*/ 4992409 w 8607832"/>
                <a:gd name="connsiteY125" fmla="*/ 3809925 h 6279209"/>
                <a:gd name="connsiteX126" fmla="*/ 5000485 w 8607832"/>
                <a:gd name="connsiteY126" fmla="*/ 3847614 h 6279209"/>
                <a:gd name="connsiteX127" fmla="*/ 4993755 w 8607832"/>
                <a:gd name="connsiteY127" fmla="*/ 3855017 h 6279209"/>
                <a:gd name="connsiteX128" fmla="*/ 4993082 w 8607832"/>
                <a:gd name="connsiteY128" fmla="*/ 3855690 h 6279209"/>
                <a:gd name="connsiteX129" fmla="*/ 4982313 w 8607832"/>
                <a:gd name="connsiteY129" fmla="*/ 3867131 h 6279209"/>
                <a:gd name="connsiteX130" fmla="*/ 4626290 w 8607832"/>
                <a:gd name="connsiteY130" fmla="*/ 4274977 h 6279209"/>
                <a:gd name="connsiteX131" fmla="*/ 4180755 w 8607832"/>
                <a:gd name="connsiteY131" fmla="*/ 4968853 h 6279209"/>
                <a:gd name="connsiteX132" fmla="*/ 4071727 w 8607832"/>
                <a:gd name="connsiteY132" fmla="*/ 5853192 h 6279209"/>
                <a:gd name="connsiteX133" fmla="*/ 4040769 w 8607832"/>
                <a:gd name="connsiteY133" fmla="*/ 5907706 h 6279209"/>
                <a:gd name="connsiteX134" fmla="*/ 4005099 w 8607832"/>
                <a:gd name="connsiteY134" fmla="*/ 5881459 h 6279209"/>
                <a:gd name="connsiteX135" fmla="*/ 4007791 w 8607832"/>
                <a:gd name="connsiteY135" fmla="*/ 5830983 h 6279209"/>
                <a:gd name="connsiteX136" fmla="*/ 3990293 w 8607832"/>
                <a:gd name="connsiteY136" fmla="*/ 5807427 h 6279209"/>
                <a:gd name="connsiteX137" fmla="*/ 3964045 w 8607832"/>
                <a:gd name="connsiteY137" fmla="*/ 5789256 h 6279209"/>
                <a:gd name="connsiteX138" fmla="*/ 3941836 w 8607832"/>
                <a:gd name="connsiteY138" fmla="*/ 5705129 h 6279209"/>
                <a:gd name="connsiteX139" fmla="*/ 3908185 w 8607832"/>
                <a:gd name="connsiteY139" fmla="*/ 5236040 h 6279209"/>
                <a:gd name="connsiteX140" fmla="*/ 3918953 w 8607832"/>
                <a:gd name="connsiteY140" fmla="*/ 4237288 h 6279209"/>
                <a:gd name="connsiteX141" fmla="*/ 3786370 w 8607832"/>
                <a:gd name="connsiteY141" fmla="*/ 3122779 h 6279209"/>
                <a:gd name="connsiteX142" fmla="*/ 3570333 w 8607832"/>
                <a:gd name="connsiteY142" fmla="*/ 2570236 h 6279209"/>
                <a:gd name="connsiteX143" fmla="*/ 3563603 w 8607832"/>
                <a:gd name="connsiteY143" fmla="*/ 2556776 h 6279209"/>
                <a:gd name="connsiteX144" fmla="*/ 3556872 w 8607832"/>
                <a:gd name="connsiteY144" fmla="*/ 2543315 h 6279209"/>
                <a:gd name="connsiteX145" fmla="*/ 3531298 w 8607832"/>
                <a:gd name="connsiteY145" fmla="*/ 2494185 h 6279209"/>
                <a:gd name="connsiteX146" fmla="*/ 3525241 w 8607832"/>
                <a:gd name="connsiteY146" fmla="*/ 2482071 h 6279209"/>
                <a:gd name="connsiteX147" fmla="*/ 3410829 w 8607832"/>
                <a:gd name="connsiteY147" fmla="*/ 2273437 h 6279209"/>
                <a:gd name="connsiteX148" fmla="*/ 3411502 w 8607832"/>
                <a:gd name="connsiteY148" fmla="*/ 2229018 h 6279209"/>
                <a:gd name="connsiteX149" fmla="*/ 3451209 w 8607832"/>
                <a:gd name="connsiteY149" fmla="*/ 2126720 h 6279209"/>
                <a:gd name="connsiteX150" fmla="*/ 3431692 w 8607832"/>
                <a:gd name="connsiteY150" fmla="*/ 1895877 h 6279209"/>
                <a:gd name="connsiteX151" fmla="*/ 3186715 w 8607832"/>
                <a:gd name="connsiteY151" fmla="*/ 1401886 h 6279209"/>
                <a:gd name="connsiteX152" fmla="*/ 2531874 w 8607832"/>
                <a:gd name="connsiteY152" fmla="*/ 701952 h 6279209"/>
                <a:gd name="connsiteX153" fmla="*/ 1731662 w 8607832"/>
                <a:gd name="connsiteY153" fmla="*/ 39035 h 6279209"/>
                <a:gd name="connsiteX154" fmla="*/ 1722913 w 8607832"/>
                <a:gd name="connsiteY154" fmla="*/ 36343 h 6279209"/>
                <a:gd name="connsiteX155" fmla="*/ 1723586 w 8607832"/>
                <a:gd name="connsiteY155" fmla="*/ 47111 h 6279209"/>
                <a:gd name="connsiteX156" fmla="*/ 1984042 w 8607832"/>
                <a:gd name="connsiteY156" fmla="*/ 871552 h 6279209"/>
                <a:gd name="connsiteX157" fmla="*/ 2773486 w 8607832"/>
                <a:gd name="connsiteY157" fmla="*/ 2064130 h 6279209"/>
                <a:gd name="connsiteX158" fmla="*/ 3058170 w 8607832"/>
                <a:gd name="connsiteY158" fmla="*/ 2286897 h 6279209"/>
                <a:gd name="connsiteX159" fmla="*/ 3235845 w 8607832"/>
                <a:gd name="connsiteY159" fmla="*/ 2329297 h 6279209"/>
                <a:gd name="connsiteX160" fmla="*/ 3256709 w 8607832"/>
                <a:gd name="connsiteY160" fmla="*/ 2294974 h 6279209"/>
                <a:gd name="connsiteX161" fmla="*/ 3083072 w 8607832"/>
                <a:gd name="connsiteY161" fmla="*/ 1999521 h 6279209"/>
                <a:gd name="connsiteX162" fmla="*/ 2450440 w 8607832"/>
                <a:gd name="connsiteY162" fmla="*/ 1092973 h 6279209"/>
                <a:gd name="connsiteX163" fmla="*/ 2432941 w 8607832"/>
                <a:gd name="connsiteY163" fmla="*/ 1062014 h 6279209"/>
                <a:gd name="connsiteX164" fmla="*/ 2454478 w 8607832"/>
                <a:gd name="connsiteY164" fmla="*/ 1076820 h 6279209"/>
                <a:gd name="connsiteX165" fmla="*/ 2967986 w 8607832"/>
                <a:gd name="connsiteY165" fmla="*/ 1739738 h 6279209"/>
                <a:gd name="connsiteX166" fmla="*/ 3266131 w 8607832"/>
                <a:gd name="connsiteY166" fmla="*/ 2175850 h 6279209"/>
                <a:gd name="connsiteX167" fmla="*/ 3457939 w 8607832"/>
                <a:gd name="connsiteY167" fmla="*/ 2509665 h 6279209"/>
                <a:gd name="connsiteX168" fmla="*/ 3464670 w 8607832"/>
                <a:gd name="connsiteY168" fmla="*/ 2523125 h 6279209"/>
                <a:gd name="connsiteX169" fmla="*/ 3471400 w 8607832"/>
                <a:gd name="connsiteY169" fmla="*/ 2536585 h 6279209"/>
                <a:gd name="connsiteX170" fmla="*/ 3478130 w 8607832"/>
                <a:gd name="connsiteY170" fmla="*/ 2550045 h 6279209"/>
                <a:gd name="connsiteX171" fmla="*/ 3484860 w 8607832"/>
                <a:gd name="connsiteY171" fmla="*/ 2563506 h 6279209"/>
                <a:gd name="connsiteX172" fmla="*/ 3491590 w 8607832"/>
                <a:gd name="connsiteY172" fmla="*/ 2576966 h 6279209"/>
                <a:gd name="connsiteX173" fmla="*/ 3498320 w 8607832"/>
                <a:gd name="connsiteY173" fmla="*/ 2590426 h 6279209"/>
                <a:gd name="connsiteX174" fmla="*/ 3504378 w 8607832"/>
                <a:gd name="connsiteY174" fmla="*/ 2605906 h 6279209"/>
                <a:gd name="connsiteX175" fmla="*/ 3733875 w 8607832"/>
                <a:gd name="connsiteY175" fmla="*/ 3249979 h 6279209"/>
                <a:gd name="connsiteX176" fmla="*/ 3823385 w 8607832"/>
                <a:gd name="connsiteY176" fmla="*/ 4359777 h 6279209"/>
                <a:gd name="connsiteX177" fmla="*/ 3816655 w 8607832"/>
                <a:gd name="connsiteY177" fmla="*/ 4369199 h 6279209"/>
                <a:gd name="connsiteX178" fmla="*/ 3800503 w 8607832"/>
                <a:gd name="connsiteY178" fmla="*/ 4322761 h 6279209"/>
                <a:gd name="connsiteX179" fmla="*/ 3407464 w 8607832"/>
                <a:gd name="connsiteY179" fmla="*/ 3663208 h 6279209"/>
                <a:gd name="connsiteX180" fmla="*/ 2516395 w 8607832"/>
                <a:gd name="connsiteY180" fmla="*/ 2980101 h 6279209"/>
                <a:gd name="connsiteX181" fmla="*/ 2502934 w 8607832"/>
                <a:gd name="connsiteY181" fmla="*/ 2971351 h 6279209"/>
                <a:gd name="connsiteX182" fmla="*/ 2390541 w 8607832"/>
                <a:gd name="connsiteY182" fmla="*/ 2898666 h 6279209"/>
                <a:gd name="connsiteX183" fmla="*/ 2247863 w 8607832"/>
                <a:gd name="connsiteY183" fmla="*/ 2802425 h 6279209"/>
                <a:gd name="connsiteX184" fmla="*/ 2055381 w 8607832"/>
                <a:gd name="connsiteY184" fmla="*/ 2665131 h 6279209"/>
                <a:gd name="connsiteX185" fmla="*/ 1471879 w 8607832"/>
                <a:gd name="connsiteY185" fmla="*/ 2148930 h 6279209"/>
                <a:gd name="connsiteX186" fmla="*/ 1461111 w 8607832"/>
                <a:gd name="connsiteY186" fmla="*/ 2109895 h 6279209"/>
                <a:gd name="connsiteX187" fmla="*/ 1501492 w 8607832"/>
                <a:gd name="connsiteY187" fmla="*/ 1918759 h 6279209"/>
                <a:gd name="connsiteX188" fmla="*/ 1395155 w 8607832"/>
                <a:gd name="connsiteY188" fmla="*/ 1570812 h 6279209"/>
                <a:gd name="connsiteX189" fmla="*/ 937507 w 8607832"/>
                <a:gd name="connsiteY189" fmla="*/ 860783 h 6279209"/>
                <a:gd name="connsiteX190" fmla="*/ 682435 w 8607832"/>
                <a:gd name="connsiteY190" fmla="*/ 471109 h 6279209"/>
                <a:gd name="connsiteX191" fmla="*/ 590905 w 8607832"/>
                <a:gd name="connsiteY191" fmla="*/ 214691 h 6279209"/>
                <a:gd name="connsiteX192" fmla="*/ 581483 w 8607832"/>
                <a:gd name="connsiteY192" fmla="*/ 222767 h 6279209"/>
                <a:gd name="connsiteX193" fmla="*/ 555909 w 8607832"/>
                <a:gd name="connsiteY193" fmla="*/ 262475 h 6279209"/>
                <a:gd name="connsiteX194" fmla="*/ 423998 w 8607832"/>
                <a:gd name="connsiteY194" fmla="*/ 619845 h 6279209"/>
                <a:gd name="connsiteX195" fmla="*/ 443515 w 8607832"/>
                <a:gd name="connsiteY195" fmla="*/ 1227575 h 6279209"/>
                <a:gd name="connsiteX196" fmla="*/ 806942 w 8607832"/>
                <a:gd name="connsiteY196" fmla="*/ 1996156 h 6279209"/>
                <a:gd name="connsiteX197" fmla="*/ 1087589 w 8607832"/>
                <a:gd name="connsiteY197" fmla="*/ 2216231 h 6279209"/>
                <a:gd name="connsiteX198" fmla="*/ 1317086 w 8607832"/>
                <a:gd name="connsiteY198" fmla="*/ 2233729 h 6279209"/>
                <a:gd name="connsiteX199" fmla="*/ 1327181 w 8607832"/>
                <a:gd name="connsiteY199" fmla="*/ 2198060 h 6279209"/>
                <a:gd name="connsiteX200" fmla="*/ 816364 w 8607832"/>
                <a:gd name="connsiteY200" fmla="*/ 1324489 h 6279209"/>
                <a:gd name="connsiteX201" fmla="*/ 702625 w 8607832"/>
                <a:gd name="connsiteY201" fmla="*/ 1031056 h 6279209"/>
                <a:gd name="connsiteX202" fmla="*/ 767908 w 8607832"/>
                <a:gd name="connsiteY202" fmla="*/ 1173061 h 6279209"/>
                <a:gd name="connsiteX203" fmla="*/ 1444285 w 8607832"/>
                <a:gd name="connsiteY203" fmla="*/ 2226326 h 6279209"/>
                <a:gd name="connsiteX204" fmla="*/ 2209501 w 8607832"/>
                <a:gd name="connsiteY204" fmla="*/ 2876457 h 6279209"/>
                <a:gd name="connsiteX205" fmla="*/ 2308434 w 8607832"/>
                <a:gd name="connsiteY205" fmla="*/ 2939720 h 6279209"/>
                <a:gd name="connsiteX206" fmla="*/ 2340738 w 8607832"/>
                <a:gd name="connsiteY206" fmla="*/ 2972025 h 6279209"/>
                <a:gd name="connsiteX207" fmla="*/ 2302377 w 8607832"/>
                <a:gd name="connsiteY207" fmla="*/ 2972025 h 6279209"/>
                <a:gd name="connsiteX208" fmla="*/ 2266034 w 8607832"/>
                <a:gd name="connsiteY208" fmla="*/ 2967313 h 6279209"/>
                <a:gd name="connsiteX209" fmla="*/ 1817807 w 8607832"/>
                <a:gd name="connsiteY209" fmla="*/ 3025866 h 6279209"/>
                <a:gd name="connsiteX210" fmla="*/ 1007500 w 8607832"/>
                <a:gd name="connsiteY210" fmla="*/ 3309877 h 6279209"/>
                <a:gd name="connsiteX211" fmla="*/ 960389 w 8607832"/>
                <a:gd name="connsiteY211" fmla="*/ 3293725 h 6279209"/>
                <a:gd name="connsiteX212" fmla="*/ 446207 w 8607832"/>
                <a:gd name="connsiteY212" fmla="*/ 3134221 h 6279209"/>
                <a:gd name="connsiteX213" fmla="*/ 217383 w 8607832"/>
                <a:gd name="connsiteY213" fmla="*/ 3227096 h 6279209"/>
                <a:gd name="connsiteX214" fmla="*/ 0 w 8607832"/>
                <a:gd name="connsiteY214" fmla="*/ 3236518 h 6279209"/>
                <a:gd name="connsiteX215" fmla="*/ 0 w 8607832"/>
                <a:gd name="connsiteY215" fmla="*/ 3330740 h 6279209"/>
                <a:gd name="connsiteX216" fmla="*/ 9422 w 8607832"/>
                <a:gd name="connsiteY216" fmla="*/ 3346892 h 6279209"/>
                <a:gd name="connsiteX217" fmla="*/ 255072 w 8607832"/>
                <a:gd name="connsiteY217" fmla="*/ 3717723 h 6279209"/>
                <a:gd name="connsiteX218" fmla="*/ 747044 w 8607832"/>
                <a:gd name="connsiteY218" fmla="*/ 3826078 h 6279209"/>
                <a:gd name="connsiteX219" fmla="*/ 1016249 w 8607832"/>
                <a:gd name="connsiteY219" fmla="*/ 3490244 h 6279209"/>
                <a:gd name="connsiteX220" fmla="*/ 981253 w 8607832"/>
                <a:gd name="connsiteY220" fmla="*/ 3461305 h 6279209"/>
                <a:gd name="connsiteX221" fmla="*/ 563312 w 8607832"/>
                <a:gd name="connsiteY221" fmla="*/ 3490917 h 6279209"/>
                <a:gd name="connsiteX222" fmla="*/ 390347 w 8607832"/>
                <a:gd name="connsiteY222" fmla="*/ 3460632 h 6279209"/>
                <a:gd name="connsiteX223" fmla="*/ 489953 w 8607832"/>
                <a:gd name="connsiteY223" fmla="*/ 3463997 h 6279209"/>
                <a:gd name="connsiteX224" fmla="*/ 903183 w 8607832"/>
                <a:gd name="connsiteY224" fmla="*/ 3408137 h 6279209"/>
                <a:gd name="connsiteX225" fmla="*/ 1043170 w 8607832"/>
                <a:gd name="connsiteY225" fmla="*/ 3372467 h 6279209"/>
                <a:gd name="connsiteX226" fmla="*/ 1508895 w 8607832"/>
                <a:gd name="connsiteY226" fmla="*/ 3218347 h 6279209"/>
                <a:gd name="connsiteX227" fmla="*/ 1912029 w 8607832"/>
                <a:gd name="connsiteY227" fmla="*/ 3101243 h 6279209"/>
                <a:gd name="connsiteX228" fmla="*/ 1912029 w 8607832"/>
                <a:gd name="connsiteY228" fmla="*/ 3101243 h 6279209"/>
                <a:gd name="connsiteX229" fmla="*/ 1924816 w 8607832"/>
                <a:gd name="connsiteY229" fmla="*/ 3099224 h 6279209"/>
                <a:gd name="connsiteX230" fmla="*/ 1986061 w 8607832"/>
                <a:gd name="connsiteY230" fmla="*/ 3087783 h 6279209"/>
                <a:gd name="connsiteX231" fmla="*/ 1992791 w 8607832"/>
                <a:gd name="connsiteY231" fmla="*/ 3087110 h 6279209"/>
                <a:gd name="connsiteX232" fmla="*/ 2087013 w 8607832"/>
                <a:gd name="connsiteY232" fmla="*/ 3074322 h 6279209"/>
                <a:gd name="connsiteX233" fmla="*/ 2113933 w 8607832"/>
                <a:gd name="connsiteY233" fmla="*/ 3072976 h 6279209"/>
                <a:gd name="connsiteX234" fmla="*/ 2118644 w 8607832"/>
                <a:gd name="connsiteY234" fmla="*/ 3064227 h 6279209"/>
                <a:gd name="connsiteX235" fmla="*/ 2257958 w 8607832"/>
                <a:gd name="connsiteY235" fmla="*/ 3064227 h 6279209"/>
                <a:gd name="connsiteX236" fmla="*/ 2262669 w 8607832"/>
                <a:gd name="connsiteY236" fmla="*/ 3072976 h 6279209"/>
                <a:gd name="connsiteX237" fmla="*/ 2434960 w 8607832"/>
                <a:gd name="connsiteY237" fmla="*/ 3101243 h 6279209"/>
                <a:gd name="connsiteX238" fmla="*/ 2635518 w 8607832"/>
                <a:gd name="connsiteY238" fmla="*/ 3164506 h 6279209"/>
                <a:gd name="connsiteX239" fmla="*/ 3038653 w 8607832"/>
                <a:gd name="connsiteY239" fmla="*/ 3453902 h 6279209"/>
                <a:gd name="connsiteX240" fmla="*/ 3580428 w 8607832"/>
                <a:gd name="connsiteY240" fmla="*/ 4087880 h 6279209"/>
                <a:gd name="connsiteX241" fmla="*/ 3776274 w 8607832"/>
                <a:gd name="connsiteY241" fmla="*/ 4626290 h 6279209"/>
                <a:gd name="connsiteX242" fmla="*/ 3813963 w 8607832"/>
                <a:gd name="connsiteY242" fmla="*/ 4802619 h 6279209"/>
                <a:gd name="connsiteX243" fmla="*/ 3811944 w 8607832"/>
                <a:gd name="connsiteY243" fmla="*/ 5407658 h 6279209"/>
                <a:gd name="connsiteX244" fmla="*/ 3881265 w 8607832"/>
                <a:gd name="connsiteY244" fmla="*/ 5874056 h 6279209"/>
                <a:gd name="connsiteX245" fmla="*/ 3879919 w 8607832"/>
                <a:gd name="connsiteY245" fmla="*/ 5898957 h 6279209"/>
                <a:gd name="connsiteX246" fmla="*/ 3757430 w 8607832"/>
                <a:gd name="connsiteY246" fmla="*/ 5946068 h 6279209"/>
                <a:gd name="connsiteX247" fmla="*/ 3743970 w 8607832"/>
                <a:gd name="connsiteY247" fmla="*/ 6053750 h 6279209"/>
                <a:gd name="connsiteX248" fmla="*/ 3803195 w 8607832"/>
                <a:gd name="connsiteY248" fmla="*/ 6092112 h 6279209"/>
                <a:gd name="connsiteX249" fmla="*/ 3896071 w 8607832"/>
                <a:gd name="connsiteY249" fmla="*/ 6023464 h 6279209"/>
                <a:gd name="connsiteX250" fmla="*/ 3920972 w 8607832"/>
                <a:gd name="connsiteY250" fmla="*/ 5996544 h 6279209"/>
                <a:gd name="connsiteX251" fmla="*/ 3918953 w 8607832"/>
                <a:gd name="connsiteY251" fmla="*/ 6053077 h 6279209"/>
                <a:gd name="connsiteX252" fmla="*/ 3931741 w 8607832"/>
                <a:gd name="connsiteY252" fmla="*/ 6077978 h 6279209"/>
                <a:gd name="connsiteX253" fmla="*/ 3951931 w 8607832"/>
                <a:gd name="connsiteY253" fmla="*/ 6055769 h 6279209"/>
                <a:gd name="connsiteX254" fmla="*/ 3972121 w 8607832"/>
                <a:gd name="connsiteY254" fmla="*/ 5988468 h 6279209"/>
                <a:gd name="connsiteX255" fmla="*/ 3994331 w 8607832"/>
                <a:gd name="connsiteY255" fmla="*/ 5968277 h 6279209"/>
                <a:gd name="connsiteX256" fmla="*/ 4005099 w 8607832"/>
                <a:gd name="connsiteY256" fmla="*/ 5995198 h 6279209"/>
                <a:gd name="connsiteX257" fmla="*/ 4071054 w 8607832"/>
                <a:gd name="connsiteY257" fmla="*/ 6040290 h 6279209"/>
                <a:gd name="connsiteX258" fmla="*/ 4100667 w 8607832"/>
                <a:gd name="connsiteY258" fmla="*/ 6026829 h 6279209"/>
                <a:gd name="connsiteX259" fmla="*/ 4110089 w 8607832"/>
                <a:gd name="connsiteY259" fmla="*/ 5993179 h 6279209"/>
                <a:gd name="connsiteX260" fmla="*/ 4124895 w 8607832"/>
                <a:gd name="connsiteY260" fmla="*/ 6032214 h 6279209"/>
                <a:gd name="connsiteX261" fmla="*/ 4117492 w 8607832"/>
                <a:gd name="connsiteY261" fmla="*/ 6106918 h 6279209"/>
                <a:gd name="connsiteX262" fmla="*/ 4080476 w 8607832"/>
                <a:gd name="connsiteY262" fmla="*/ 6141242 h 6279209"/>
                <a:gd name="connsiteX263" fmla="*/ 4176717 w 8607832"/>
                <a:gd name="connsiteY263" fmla="*/ 6189025 h 6279209"/>
                <a:gd name="connsiteX264" fmla="*/ 4170660 w 8607832"/>
                <a:gd name="connsiteY264" fmla="*/ 6271133 h 6279209"/>
                <a:gd name="connsiteX265" fmla="*/ 4195562 w 8607832"/>
                <a:gd name="connsiteY265" fmla="*/ 6277863 h 6279209"/>
                <a:gd name="connsiteX266" fmla="*/ 4261517 w 8607832"/>
                <a:gd name="connsiteY266" fmla="*/ 6267768 h 6279209"/>
                <a:gd name="connsiteX267" fmla="*/ 4289784 w 8607832"/>
                <a:gd name="connsiteY267" fmla="*/ 6247578 h 6279209"/>
                <a:gd name="connsiteX268" fmla="*/ 4295840 w 8607832"/>
                <a:gd name="connsiteY268" fmla="*/ 6204505 h 6279209"/>
                <a:gd name="connsiteX269" fmla="*/ 4305936 w 8607832"/>
                <a:gd name="connsiteY269" fmla="*/ 6182969 h 6279209"/>
                <a:gd name="connsiteX270" fmla="*/ 4324107 w 8607832"/>
                <a:gd name="connsiteY270" fmla="*/ 6199794 h 6279209"/>
                <a:gd name="connsiteX271" fmla="*/ 4336894 w 8607832"/>
                <a:gd name="connsiteY271" fmla="*/ 6230752 h 6279209"/>
                <a:gd name="connsiteX272" fmla="*/ 4342951 w 8607832"/>
                <a:gd name="connsiteY272" fmla="*/ 6226714 h 6279209"/>
                <a:gd name="connsiteX273" fmla="*/ 4369872 w 8607832"/>
                <a:gd name="connsiteY273" fmla="*/ 6185660 h 6279209"/>
                <a:gd name="connsiteX274" fmla="*/ 4382659 w 8607832"/>
                <a:gd name="connsiteY274" fmla="*/ 6234791 h 6279209"/>
                <a:gd name="connsiteX275" fmla="*/ 4406888 w 8607832"/>
                <a:gd name="connsiteY275" fmla="*/ 6265749 h 6279209"/>
                <a:gd name="connsiteX276" fmla="*/ 4484284 w 8607832"/>
                <a:gd name="connsiteY276" fmla="*/ 6275171 h 6279209"/>
                <a:gd name="connsiteX277" fmla="*/ 4499090 w 8607832"/>
                <a:gd name="connsiteY277" fmla="*/ 6272479 h 6279209"/>
                <a:gd name="connsiteX278" fmla="*/ 4512551 w 8607832"/>
                <a:gd name="connsiteY278" fmla="*/ 6181622 h 6279209"/>
                <a:gd name="connsiteX279" fmla="*/ 4572449 w 8607832"/>
                <a:gd name="connsiteY279" fmla="*/ 6153356 h 6279209"/>
                <a:gd name="connsiteX280" fmla="*/ 4575814 w 8607832"/>
                <a:gd name="connsiteY280" fmla="*/ 6127781 h 6279209"/>
                <a:gd name="connsiteX281" fmla="*/ 4538125 w 8607832"/>
                <a:gd name="connsiteY281" fmla="*/ 6076633 h 6279209"/>
                <a:gd name="connsiteX282" fmla="*/ 4536779 w 8607832"/>
                <a:gd name="connsiteY282" fmla="*/ 6042309 h 6279209"/>
                <a:gd name="connsiteX283" fmla="*/ 4573122 w 8607832"/>
                <a:gd name="connsiteY283" fmla="*/ 6032214 h 6279209"/>
                <a:gd name="connsiteX284" fmla="*/ 4637731 w 8607832"/>
                <a:gd name="connsiteY284" fmla="*/ 6051058 h 6279209"/>
                <a:gd name="connsiteX285" fmla="*/ 4665997 w 8607832"/>
                <a:gd name="connsiteY285" fmla="*/ 6029522 h 6279209"/>
                <a:gd name="connsiteX286" fmla="*/ 4665997 w 8607832"/>
                <a:gd name="connsiteY286" fmla="*/ 5985776 h 6279209"/>
                <a:gd name="connsiteX287" fmla="*/ 4681477 w 8607832"/>
                <a:gd name="connsiteY287" fmla="*/ 5966931 h 6279209"/>
                <a:gd name="connsiteX288" fmla="*/ 4701667 w 8607832"/>
                <a:gd name="connsiteY288" fmla="*/ 5981065 h 6279209"/>
                <a:gd name="connsiteX289" fmla="*/ 4724550 w 8607832"/>
                <a:gd name="connsiteY289" fmla="*/ 6054423 h 6279209"/>
                <a:gd name="connsiteX290" fmla="*/ 4743394 w 8607832"/>
                <a:gd name="connsiteY290" fmla="*/ 6073268 h 6279209"/>
                <a:gd name="connsiteX291" fmla="*/ 4752143 w 8607832"/>
                <a:gd name="connsiteY291" fmla="*/ 6050385 h 6279209"/>
                <a:gd name="connsiteX292" fmla="*/ 4752143 w 8607832"/>
                <a:gd name="connsiteY292" fmla="*/ 5996544 h 6279209"/>
                <a:gd name="connsiteX293" fmla="*/ 4800600 w 8607832"/>
                <a:gd name="connsiteY293" fmla="*/ 6046347 h 6279209"/>
                <a:gd name="connsiteX294" fmla="*/ 4859825 w 8607832"/>
                <a:gd name="connsiteY294" fmla="*/ 6088747 h 6279209"/>
                <a:gd name="connsiteX295" fmla="*/ 4932511 w 8607832"/>
                <a:gd name="connsiteY295" fmla="*/ 6036252 h 6279209"/>
                <a:gd name="connsiteX296" fmla="*/ 4919050 w 8607832"/>
                <a:gd name="connsiteY296" fmla="*/ 5940011 h 6279209"/>
                <a:gd name="connsiteX297" fmla="*/ 4830213 w 8607832"/>
                <a:gd name="connsiteY297" fmla="*/ 5933281 h 6279209"/>
                <a:gd name="connsiteX298" fmla="*/ 4779064 w 8607832"/>
                <a:gd name="connsiteY298" fmla="*/ 5876074 h 6279209"/>
                <a:gd name="connsiteX299" fmla="*/ 4778391 w 8607832"/>
                <a:gd name="connsiteY299" fmla="*/ 5829637 h 6279209"/>
                <a:gd name="connsiteX300" fmla="*/ 5091342 w 8607832"/>
                <a:gd name="connsiteY300" fmla="*/ 5236712 h 6279209"/>
                <a:gd name="connsiteX301" fmla="*/ 5116243 w 8607832"/>
                <a:gd name="connsiteY301" fmla="*/ 5202389 h 6279209"/>
                <a:gd name="connsiteX302" fmla="*/ 5269690 w 8607832"/>
                <a:gd name="connsiteY302" fmla="*/ 5086631 h 6279209"/>
                <a:gd name="connsiteX303" fmla="*/ 5744837 w 8607832"/>
                <a:gd name="connsiteY303" fmla="*/ 4795889 h 6279209"/>
                <a:gd name="connsiteX304" fmla="*/ 5814830 w 8607832"/>
                <a:gd name="connsiteY304" fmla="*/ 4775699 h 6279209"/>
                <a:gd name="connsiteX305" fmla="*/ 6103553 w 8607832"/>
                <a:gd name="connsiteY305" fmla="*/ 4765603 h 6279209"/>
                <a:gd name="connsiteX306" fmla="*/ 7086824 w 8607832"/>
                <a:gd name="connsiteY306" fmla="*/ 4811369 h 6279209"/>
                <a:gd name="connsiteX307" fmla="*/ 7489959 w 8607832"/>
                <a:gd name="connsiteY307" fmla="*/ 4805311 h 6279209"/>
                <a:gd name="connsiteX308" fmla="*/ 7516880 w 8607832"/>
                <a:gd name="connsiteY308" fmla="*/ 4801946 h 6279209"/>
                <a:gd name="connsiteX309" fmla="*/ 7536397 w 8607832"/>
                <a:gd name="connsiteY309" fmla="*/ 4800600 h 6279209"/>
                <a:gd name="connsiteX310" fmla="*/ 7619850 w 8607832"/>
                <a:gd name="connsiteY310" fmla="*/ 4791178 h 6279209"/>
                <a:gd name="connsiteX311" fmla="*/ 7661577 w 8607832"/>
                <a:gd name="connsiteY311" fmla="*/ 4813388 h 6279209"/>
                <a:gd name="connsiteX312" fmla="*/ 7920014 w 8607832"/>
                <a:gd name="connsiteY312" fmla="*/ 5004523 h 6279209"/>
                <a:gd name="connsiteX313" fmla="*/ 8354780 w 8607832"/>
                <a:gd name="connsiteY313" fmla="*/ 4830886 h 6279209"/>
                <a:gd name="connsiteX314" fmla="*/ 8579567 w 8607832"/>
                <a:gd name="connsiteY314" fmla="*/ 4409580 h 6279209"/>
                <a:gd name="connsiteX315" fmla="*/ 8613217 w 8607832"/>
                <a:gd name="connsiteY315" fmla="*/ 4250076 h 6279209"/>
                <a:gd name="connsiteX316" fmla="*/ 8613217 w 8607832"/>
                <a:gd name="connsiteY316" fmla="*/ 4196235 h 6279209"/>
                <a:gd name="connsiteX317" fmla="*/ 8420062 w 8607832"/>
                <a:gd name="connsiteY317" fmla="*/ 4211041 h 6279209"/>
                <a:gd name="connsiteX318" fmla="*/ 4571776 w 8607832"/>
                <a:gd name="connsiteY318" fmla="*/ 915970 h 6279209"/>
                <a:gd name="connsiteX319" fmla="*/ 4583890 w 8607832"/>
                <a:gd name="connsiteY319" fmla="*/ 888377 h 6279209"/>
                <a:gd name="connsiteX320" fmla="*/ 4571776 w 8607832"/>
                <a:gd name="connsiteY320" fmla="*/ 915970 h 6279209"/>
                <a:gd name="connsiteX321" fmla="*/ 2362948 w 8607832"/>
                <a:gd name="connsiteY321" fmla="*/ 965100 h 6279209"/>
                <a:gd name="connsiteX322" fmla="*/ 2363621 w 8607832"/>
                <a:gd name="connsiteY322" fmla="*/ 962408 h 6279209"/>
                <a:gd name="connsiteX323" fmla="*/ 2368332 w 8607832"/>
                <a:gd name="connsiteY323" fmla="*/ 967119 h 6279209"/>
                <a:gd name="connsiteX324" fmla="*/ 2362948 w 8607832"/>
                <a:gd name="connsiteY324" fmla="*/ 965100 h 6279209"/>
                <a:gd name="connsiteX325" fmla="*/ 2435633 w 8607832"/>
                <a:gd name="connsiteY325" fmla="*/ 1055284 h 6279209"/>
                <a:gd name="connsiteX326" fmla="*/ 2426211 w 8607832"/>
                <a:gd name="connsiteY326" fmla="*/ 1053265 h 6279209"/>
                <a:gd name="connsiteX327" fmla="*/ 2370351 w 8607832"/>
                <a:gd name="connsiteY327" fmla="*/ 968465 h 6279209"/>
                <a:gd name="connsiteX328" fmla="*/ 2432268 w 8607832"/>
                <a:gd name="connsiteY328" fmla="*/ 1045862 h 6279209"/>
                <a:gd name="connsiteX329" fmla="*/ 2435633 w 8607832"/>
                <a:gd name="connsiteY329" fmla="*/ 1055284 h 6279209"/>
                <a:gd name="connsiteX330" fmla="*/ 695895 w 8607832"/>
                <a:gd name="connsiteY330" fmla="*/ 1016922 h 6279209"/>
                <a:gd name="connsiteX331" fmla="*/ 692530 w 8607832"/>
                <a:gd name="connsiteY331" fmla="*/ 1005481 h 6279209"/>
                <a:gd name="connsiteX332" fmla="*/ 695895 w 8607832"/>
                <a:gd name="connsiteY332" fmla="*/ 1016922 h 6279209"/>
                <a:gd name="connsiteX333" fmla="*/ 4511205 w 8607832"/>
                <a:gd name="connsiteY333" fmla="*/ 6014042 h 6279209"/>
                <a:gd name="connsiteX334" fmla="*/ 4537452 w 8607832"/>
                <a:gd name="connsiteY334" fmla="*/ 5944049 h 6279209"/>
                <a:gd name="connsiteX335" fmla="*/ 4511205 w 8607832"/>
                <a:gd name="connsiteY335" fmla="*/ 6014042 h 6279209"/>
                <a:gd name="connsiteX336" fmla="*/ 4750797 w 8607832"/>
                <a:gd name="connsiteY336" fmla="*/ 5917128 h 6279209"/>
                <a:gd name="connsiteX337" fmla="*/ 4741375 w 8607832"/>
                <a:gd name="connsiteY337" fmla="*/ 5939338 h 6279209"/>
                <a:gd name="connsiteX338" fmla="*/ 4732626 w 8607832"/>
                <a:gd name="connsiteY338" fmla="*/ 5935300 h 6279209"/>
                <a:gd name="connsiteX339" fmla="*/ 4727915 w 8607832"/>
                <a:gd name="connsiteY339" fmla="*/ 5907706 h 6279209"/>
                <a:gd name="connsiteX340" fmla="*/ 4750797 w 8607832"/>
                <a:gd name="connsiteY340" fmla="*/ 5875402 h 6279209"/>
                <a:gd name="connsiteX341" fmla="*/ 4750797 w 8607832"/>
                <a:gd name="connsiteY341" fmla="*/ 5917128 h 6279209"/>
                <a:gd name="connsiteX342" fmla="*/ 4875978 w 8607832"/>
                <a:gd name="connsiteY342" fmla="*/ 5457461 h 6279209"/>
                <a:gd name="connsiteX343" fmla="*/ 4616868 w 8607832"/>
                <a:gd name="connsiteY343" fmla="*/ 5877421 h 6279209"/>
                <a:gd name="connsiteX344" fmla="*/ 4562354 w 8607832"/>
                <a:gd name="connsiteY344" fmla="*/ 5884824 h 6279209"/>
                <a:gd name="connsiteX345" fmla="*/ 4880015 w 8607832"/>
                <a:gd name="connsiteY345" fmla="*/ 5419772 h 6279209"/>
                <a:gd name="connsiteX346" fmla="*/ 4875978 w 8607832"/>
                <a:gd name="connsiteY346" fmla="*/ 5457461 h 6279209"/>
                <a:gd name="connsiteX347" fmla="*/ 5020675 w 8607832"/>
                <a:gd name="connsiteY347" fmla="*/ 5141145 h 6279209"/>
                <a:gd name="connsiteX348" fmla="*/ 4989717 w 8607832"/>
                <a:gd name="connsiteY348" fmla="*/ 5179506 h 6279209"/>
                <a:gd name="connsiteX349" fmla="*/ 4445922 w 8607832"/>
                <a:gd name="connsiteY349" fmla="*/ 5878767 h 6279209"/>
                <a:gd name="connsiteX350" fmla="*/ 4415637 w 8607832"/>
                <a:gd name="connsiteY350" fmla="*/ 5953471 h 6279209"/>
                <a:gd name="connsiteX351" fmla="*/ 4357085 w 8607832"/>
                <a:gd name="connsiteY351" fmla="*/ 6075286 h 6279209"/>
                <a:gd name="connsiteX352" fmla="*/ 4338240 w 8607832"/>
                <a:gd name="connsiteY352" fmla="*/ 6125762 h 6279209"/>
                <a:gd name="connsiteX353" fmla="*/ 4322761 w 8607832"/>
                <a:gd name="connsiteY353" fmla="*/ 6080671 h 6279209"/>
                <a:gd name="connsiteX354" fmla="*/ 4306609 w 8607832"/>
                <a:gd name="connsiteY354" fmla="*/ 6061826 h 6279209"/>
                <a:gd name="connsiteX355" fmla="*/ 4295168 w 8607832"/>
                <a:gd name="connsiteY355" fmla="*/ 6082689 h 6279209"/>
                <a:gd name="connsiteX356" fmla="*/ 4292475 w 8607832"/>
                <a:gd name="connsiteY356" fmla="*/ 6112302 h 6279209"/>
                <a:gd name="connsiteX357" fmla="*/ 4277669 w 8607832"/>
                <a:gd name="connsiteY357" fmla="*/ 6097496 h 6279209"/>
                <a:gd name="connsiteX358" fmla="*/ 4183447 w 8607832"/>
                <a:gd name="connsiteY358" fmla="*/ 5282478 h 6279209"/>
                <a:gd name="connsiteX359" fmla="*/ 4412945 w 8607832"/>
                <a:gd name="connsiteY359" fmla="*/ 4743394 h 6279209"/>
                <a:gd name="connsiteX360" fmla="*/ 5036828 w 8607832"/>
                <a:gd name="connsiteY360" fmla="*/ 3935106 h 6279209"/>
                <a:gd name="connsiteX361" fmla="*/ 5054999 w 8607832"/>
                <a:gd name="connsiteY361" fmla="*/ 3966064 h 6279209"/>
                <a:gd name="connsiteX362" fmla="*/ 5020675 w 8607832"/>
                <a:gd name="connsiteY362" fmla="*/ 5141145 h 6279209"/>
                <a:gd name="connsiteX0" fmla="*/ 8420062 w 8613218"/>
                <a:gd name="connsiteY0" fmla="*/ 4211041 h 6281670"/>
                <a:gd name="connsiteX1" fmla="*/ 7990681 w 8613218"/>
                <a:gd name="connsiteY1" fmla="*/ 4231232 h 6281670"/>
                <a:gd name="connsiteX2" fmla="*/ 7630619 w 8613218"/>
                <a:gd name="connsiteY2" fmla="*/ 4614849 h 6281670"/>
                <a:gd name="connsiteX3" fmla="*/ 7659558 w 8613218"/>
                <a:gd name="connsiteY3" fmla="*/ 4643788 h 6281670"/>
                <a:gd name="connsiteX4" fmla="*/ 7859443 w 8613218"/>
                <a:gd name="connsiteY4" fmla="*/ 4617541 h 6281670"/>
                <a:gd name="connsiteX5" fmla="*/ 8222196 w 8613218"/>
                <a:gd name="connsiteY5" fmla="*/ 4498418 h 6281670"/>
                <a:gd name="connsiteX6" fmla="*/ 8236330 w 8613218"/>
                <a:gd name="connsiteY6" fmla="*/ 4496398 h 6281670"/>
                <a:gd name="connsiteX7" fmla="*/ 8228254 w 8613218"/>
                <a:gd name="connsiteY7" fmla="*/ 4504475 h 6281670"/>
                <a:gd name="connsiteX8" fmla="*/ 7670326 w 8613218"/>
                <a:gd name="connsiteY8" fmla="*/ 4709743 h 6281670"/>
                <a:gd name="connsiteX9" fmla="*/ 7436791 w 8613218"/>
                <a:gd name="connsiteY9" fmla="*/ 4735318 h 6281670"/>
                <a:gd name="connsiteX10" fmla="*/ 6759067 w 8613218"/>
                <a:gd name="connsiteY10" fmla="*/ 4696956 h 6281670"/>
                <a:gd name="connsiteX11" fmla="*/ 6037597 w 8613218"/>
                <a:gd name="connsiteY11" fmla="*/ 4656576 h 6281670"/>
                <a:gd name="connsiteX12" fmla="*/ 6023464 w 8613218"/>
                <a:gd name="connsiteY12" fmla="*/ 4649172 h 6281670"/>
                <a:gd name="connsiteX13" fmla="*/ 6361317 w 8613218"/>
                <a:gd name="connsiteY13" fmla="*/ 4472170 h 6281670"/>
                <a:gd name="connsiteX14" fmla="*/ 6783296 w 8613218"/>
                <a:gd name="connsiteY14" fmla="*/ 4236616 h 6281670"/>
                <a:gd name="connsiteX15" fmla="*/ 7066634 w 8613218"/>
                <a:gd name="connsiteY15" fmla="*/ 4052210 h 6281670"/>
                <a:gd name="connsiteX16" fmla="*/ 7151433 w 8613218"/>
                <a:gd name="connsiteY16" fmla="*/ 4042115 h 6281670"/>
                <a:gd name="connsiteX17" fmla="*/ 7304208 w 8613218"/>
                <a:gd name="connsiteY17" fmla="*/ 4071727 h 6281670"/>
                <a:gd name="connsiteX18" fmla="*/ 7625235 w 8613218"/>
                <a:gd name="connsiteY18" fmla="*/ 3948566 h 6281670"/>
                <a:gd name="connsiteX19" fmla="*/ 8172394 w 8613218"/>
                <a:gd name="connsiteY19" fmla="*/ 2496877 h 6281670"/>
                <a:gd name="connsiteX20" fmla="*/ 7882325 w 8613218"/>
                <a:gd name="connsiteY20" fmla="*/ 1811077 h 6281670"/>
                <a:gd name="connsiteX21" fmla="*/ 7854059 w 8613218"/>
                <a:gd name="connsiteY21" fmla="*/ 1889820 h 6281670"/>
                <a:gd name="connsiteX22" fmla="*/ 7732917 w 8613218"/>
                <a:gd name="connsiteY22" fmla="*/ 2389195 h 6281670"/>
                <a:gd name="connsiteX23" fmla="*/ 7607736 w 8613218"/>
                <a:gd name="connsiteY23" fmla="*/ 2746565 h 6281670"/>
                <a:gd name="connsiteX24" fmla="*/ 7178354 w 8613218"/>
                <a:gd name="connsiteY24" fmla="*/ 3424962 h 6281670"/>
                <a:gd name="connsiteX25" fmla="*/ 7050481 w 8613218"/>
                <a:gd name="connsiteY25" fmla="*/ 3653113 h 6281670"/>
                <a:gd name="connsiteX26" fmla="*/ 7022888 w 8613218"/>
                <a:gd name="connsiteY26" fmla="*/ 3873861 h 6281670"/>
                <a:gd name="connsiteX27" fmla="*/ 7057884 w 8613218"/>
                <a:gd name="connsiteY27" fmla="*/ 3889341 h 6281670"/>
                <a:gd name="connsiteX28" fmla="*/ 7311611 w 8613218"/>
                <a:gd name="connsiteY28" fmla="*/ 3701570 h 6281670"/>
                <a:gd name="connsiteX29" fmla="*/ 7883672 w 8613218"/>
                <a:gd name="connsiteY29" fmla="*/ 2875784 h 6281670"/>
                <a:gd name="connsiteX30" fmla="*/ 7909246 w 8613218"/>
                <a:gd name="connsiteY30" fmla="*/ 2790311 h 6281670"/>
                <a:gd name="connsiteX31" fmla="*/ 7835888 w 8613218"/>
                <a:gd name="connsiteY31" fmla="*/ 3051440 h 6281670"/>
                <a:gd name="connsiteX32" fmla="*/ 7279306 w 8613218"/>
                <a:gd name="connsiteY32" fmla="*/ 3802522 h 6281670"/>
                <a:gd name="connsiteX33" fmla="*/ 6992603 w 8613218"/>
                <a:gd name="connsiteY33" fmla="*/ 4017213 h 6281670"/>
                <a:gd name="connsiteX34" fmla="*/ 6713302 w 8613218"/>
                <a:gd name="connsiteY34" fmla="*/ 4190851 h 6281670"/>
                <a:gd name="connsiteX35" fmla="*/ 6627830 w 8613218"/>
                <a:gd name="connsiteY35" fmla="*/ 4239308 h 6281670"/>
                <a:gd name="connsiteX36" fmla="*/ 6605620 w 8613218"/>
                <a:gd name="connsiteY36" fmla="*/ 4251422 h 6281670"/>
                <a:gd name="connsiteX37" fmla="*/ 6226714 w 8613218"/>
                <a:gd name="connsiteY37" fmla="*/ 4447268 h 6281670"/>
                <a:gd name="connsiteX38" fmla="*/ 5314782 w 8613218"/>
                <a:gd name="connsiteY38" fmla="*/ 4943279 h 6281670"/>
                <a:gd name="connsiteX39" fmla="*/ 5158643 w 8613218"/>
                <a:gd name="connsiteY39" fmla="*/ 5046250 h 6281670"/>
                <a:gd name="connsiteX40" fmla="*/ 5162681 w 8613218"/>
                <a:gd name="connsiteY40" fmla="*/ 5025387 h 6281670"/>
                <a:gd name="connsiteX41" fmla="*/ 5227290 w 8613218"/>
                <a:gd name="connsiteY41" fmla="*/ 4323434 h 6281670"/>
                <a:gd name="connsiteX42" fmla="*/ 5106148 w 8613218"/>
                <a:gd name="connsiteY42" fmla="*/ 3860401 h 6281670"/>
                <a:gd name="connsiteX43" fmla="*/ 5139799 w 8613218"/>
                <a:gd name="connsiteY43" fmla="*/ 3818675 h 6281670"/>
                <a:gd name="connsiteX44" fmla="*/ 5695034 w 8613218"/>
                <a:gd name="connsiteY44" fmla="*/ 3194119 h 6281670"/>
                <a:gd name="connsiteX45" fmla="*/ 5830983 w 8613218"/>
                <a:gd name="connsiteY45" fmla="*/ 3023174 h 6281670"/>
                <a:gd name="connsiteX46" fmla="*/ 5873382 w 8613218"/>
                <a:gd name="connsiteY46" fmla="*/ 3008367 h 6281670"/>
                <a:gd name="connsiteX47" fmla="*/ 5983083 w 8613218"/>
                <a:gd name="connsiteY47" fmla="*/ 3009040 h 6281670"/>
                <a:gd name="connsiteX48" fmla="*/ 6257000 w 8613218"/>
                <a:gd name="connsiteY48" fmla="*/ 2840787 h 6281670"/>
                <a:gd name="connsiteX49" fmla="*/ 6605620 w 8613218"/>
                <a:gd name="connsiteY49" fmla="*/ 2172485 h 6281670"/>
                <a:gd name="connsiteX50" fmla="*/ 6623118 w 8613218"/>
                <a:gd name="connsiteY50" fmla="*/ 1339969 h 6281670"/>
                <a:gd name="connsiteX51" fmla="*/ 6528224 w 8613218"/>
                <a:gd name="connsiteY51" fmla="*/ 660899 h 6281670"/>
                <a:gd name="connsiteX52" fmla="*/ 6514091 w 8613218"/>
                <a:gd name="connsiteY52" fmla="*/ 520239 h 6281670"/>
                <a:gd name="connsiteX53" fmla="*/ 6493900 w 8613218"/>
                <a:gd name="connsiteY53" fmla="*/ 546486 h 6281670"/>
                <a:gd name="connsiteX54" fmla="*/ 6244212 w 8613218"/>
                <a:gd name="connsiteY54" fmla="*/ 975869 h 6281670"/>
                <a:gd name="connsiteX55" fmla="*/ 5935300 w 8613218"/>
                <a:gd name="connsiteY55" fmla="*/ 1788868 h 6281670"/>
                <a:gd name="connsiteX56" fmla="*/ 5707148 w 8613218"/>
                <a:gd name="connsiteY56" fmla="*/ 2531874 h 6281670"/>
                <a:gd name="connsiteX57" fmla="*/ 5679555 w 8613218"/>
                <a:gd name="connsiteY57" fmla="*/ 2738489 h 6281670"/>
                <a:gd name="connsiteX58" fmla="*/ 5734069 w 8613218"/>
                <a:gd name="connsiteY58" fmla="*/ 2914818 h 6281670"/>
                <a:gd name="connsiteX59" fmla="*/ 5963566 w 8613218"/>
                <a:gd name="connsiteY59" fmla="*/ 2599175 h 6281670"/>
                <a:gd name="connsiteX60" fmla="*/ 6141914 w 8613218"/>
                <a:gd name="connsiteY60" fmla="*/ 2254593 h 6281670"/>
                <a:gd name="connsiteX61" fmla="*/ 6262384 w 8613218"/>
                <a:gd name="connsiteY61" fmla="*/ 1884436 h 6281670"/>
                <a:gd name="connsiteX62" fmla="*/ 6343145 w 8613218"/>
                <a:gd name="connsiteY62" fmla="*/ 1508222 h 6281670"/>
                <a:gd name="connsiteX63" fmla="*/ 6310167 w 8613218"/>
                <a:gd name="connsiteY63" fmla="*/ 1747814 h 6281670"/>
                <a:gd name="connsiteX64" fmla="*/ 6045001 w 8613218"/>
                <a:gd name="connsiteY64" fmla="*/ 2568890 h 6281670"/>
                <a:gd name="connsiteX65" fmla="*/ 5560432 w 8613218"/>
                <a:gd name="connsiteY65" fmla="*/ 3235173 h 6281670"/>
                <a:gd name="connsiteX66" fmla="*/ 5096726 w 8613218"/>
                <a:gd name="connsiteY66" fmla="*/ 3741278 h 6281670"/>
                <a:gd name="connsiteX67" fmla="*/ 5067113 w 8613218"/>
                <a:gd name="connsiteY67" fmla="*/ 3767525 h 6281670"/>
                <a:gd name="connsiteX68" fmla="*/ 4911647 w 8613218"/>
                <a:gd name="connsiteY68" fmla="*/ 3459959 h 6281670"/>
                <a:gd name="connsiteX69" fmla="*/ 4890784 w 8613218"/>
                <a:gd name="connsiteY69" fmla="*/ 3404099 h 6281670"/>
                <a:gd name="connsiteX70" fmla="*/ 4849730 w 8613218"/>
                <a:gd name="connsiteY70" fmla="*/ 3028558 h 6281670"/>
                <a:gd name="connsiteX71" fmla="*/ 4856460 w 8613218"/>
                <a:gd name="connsiteY71" fmla="*/ 2981447 h 6281670"/>
                <a:gd name="connsiteX72" fmla="*/ 4952701 w 8613218"/>
                <a:gd name="connsiteY72" fmla="*/ 2717626 h 6281670"/>
                <a:gd name="connsiteX73" fmla="*/ 5173449 w 8613218"/>
                <a:gd name="connsiteY73" fmla="*/ 2368332 h 6281670"/>
                <a:gd name="connsiteX74" fmla="*/ 5481689 w 8613218"/>
                <a:gd name="connsiteY74" fmla="*/ 1759928 h 6281670"/>
                <a:gd name="connsiteX75" fmla="*/ 5514667 w 8613218"/>
                <a:gd name="connsiteY75" fmla="*/ 1741757 h 6281670"/>
                <a:gd name="connsiteX76" fmla="*/ 5803389 w 8613218"/>
                <a:gd name="connsiteY76" fmla="*/ 1570812 h 6281670"/>
                <a:gd name="connsiteX77" fmla="*/ 5822907 w 8613218"/>
                <a:gd name="connsiteY77" fmla="*/ 1095665 h 6281670"/>
                <a:gd name="connsiteX78" fmla="*/ 5540241 w 8613218"/>
                <a:gd name="connsiteY78" fmla="*/ 601000 h 6281670"/>
                <a:gd name="connsiteX79" fmla="*/ 5514667 w 8613218"/>
                <a:gd name="connsiteY79" fmla="*/ 600327 h 6281670"/>
                <a:gd name="connsiteX80" fmla="*/ 5421791 w 8613218"/>
                <a:gd name="connsiteY80" fmla="*/ 697914 h 6281670"/>
                <a:gd name="connsiteX81" fmla="*/ 5124319 w 8613218"/>
                <a:gd name="connsiteY81" fmla="*/ 1196617 h 6281670"/>
                <a:gd name="connsiteX82" fmla="*/ 5316801 w 8613218"/>
                <a:gd name="connsiteY82" fmla="*/ 1686570 h 6281670"/>
                <a:gd name="connsiteX83" fmla="*/ 5361220 w 8613218"/>
                <a:gd name="connsiteY83" fmla="*/ 1669072 h 6281670"/>
                <a:gd name="connsiteX84" fmla="*/ 5461499 w 8613218"/>
                <a:gd name="connsiteY84" fmla="*/ 1248439 h 6281670"/>
                <a:gd name="connsiteX85" fmla="*/ 5491784 w 8613218"/>
                <a:gd name="connsiteY85" fmla="*/ 1043170 h 6281670"/>
                <a:gd name="connsiteX86" fmla="*/ 5497841 w 8613218"/>
                <a:gd name="connsiteY86" fmla="*/ 1081532 h 6281670"/>
                <a:gd name="connsiteX87" fmla="*/ 5481016 w 8613218"/>
                <a:gd name="connsiteY87" fmla="*/ 1353429 h 6281670"/>
                <a:gd name="connsiteX88" fmla="*/ 5415734 w 8613218"/>
                <a:gd name="connsiteY88" fmla="*/ 1727624 h 6281670"/>
                <a:gd name="connsiteX89" fmla="*/ 5151240 w 8613218"/>
                <a:gd name="connsiteY89" fmla="*/ 2245171 h 6281670"/>
                <a:gd name="connsiteX90" fmla="*/ 4908282 w 8613218"/>
                <a:gd name="connsiteY90" fmla="*/ 2596483 h 6281670"/>
                <a:gd name="connsiteX91" fmla="*/ 4750124 w 8613218"/>
                <a:gd name="connsiteY91" fmla="*/ 2989523 h 6281670"/>
                <a:gd name="connsiteX92" fmla="*/ 4747432 w 8613218"/>
                <a:gd name="connsiteY92" fmla="*/ 3017116 h 6281670"/>
                <a:gd name="connsiteX93" fmla="*/ 4743394 w 8613218"/>
                <a:gd name="connsiteY93" fmla="*/ 3043364 h 6281670"/>
                <a:gd name="connsiteX94" fmla="*/ 4737337 w 8613218"/>
                <a:gd name="connsiteY94" fmla="*/ 3162487 h 6281670"/>
                <a:gd name="connsiteX95" fmla="*/ 4680804 w 8613218"/>
                <a:gd name="connsiteY95" fmla="*/ 3076341 h 6281670"/>
                <a:gd name="connsiteX96" fmla="*/ 4591293 w 8613218"/>
                <a:gd name="connsiteY96" fmla="*/ 2915491 h 6281670"/>
                <a:gd name="connsiteX97" fmla="*/ 4573122 w 8613218"/>
                <a:gd name="connsiteY97" fmla="*/ 2881841 h 6281670"/>
                <a:gd name="connsiteX98" fmla="*/ 4565719 w 8613218"/>
                <a:gd name="connsiteY98" fmla="*/ 2868381 h 6281670"/>
                <a:gd name="connsiteX99" fmla="*/ 4552259 w 8613218"/>
                <a:gd name="connsiteY99" fmla="*/ 2838095 h 6281670"/>
                <a:gd name="connsiteX100" fmla="*/ 4404869 w 8613218"/>
                <a:gd name="connsiteY100" fmla="*/ 2499569 h 6281670"/>
                <a:gd name="connsiteX101" fmla="*/ 4425059 w 8613218"/>
                <a:gd name="connsiteY101" fmla="*/ 2408713 h 6281670"/>
                <a:gd name="connsiteX102" fmla="*/ 4497071 w 8613218"/>
                <a:gd name="connsiteY102" fmla="*/ 2304396 h 6281670"/>
                <a:gd name="connsiteX103" fmla="*/ 4551585 w 8613218"/>
                <a:gd name="connsiteY103" fmla="*/ 2152968 h 6281670"/>
                <a:gd name="connsiteX104" fmla="*/ 4741375 w 8613218"/>
                <a:gd name="connsiteY104" fmla="*/ 1413327 h 6281670"/>
                <a:gd name="connsiteX105" fmla="*/ 4929146 w 8613218"/>
                <a:gd name="connsiteY105" fmla="*/ 819730 h 6281670"/>
                <a:gd name="connsiteX106" fmla="*/ 5233347 w 8613218"/>
                <a:gd name="connsiteY106" fmla="*/ 28940 h 6281670"/>
                <a:gd name="connsiteX107" fmla="*/ 5238058 w 8613218"/>
                <a:gd name="connsiteY107" fmla="*/ 0 h 6281670"/>
                <a:gd name="connsiteX108" fmla="*/ 4976929 w 8613218"/>
                <a:gd name="connsiteY108" fmla="*/ 159504 h 6281670"/>
                <a:gd name="connsiteX109" fmla="*/ 4204984 w 8613218"/>
                <a:gd name="connsiteY109" fmla="*/ 890396 h 6281670"/>
                <a:gd name="connsiteX110" fmla="*/ 3943182 w 8613218"/>
                <a:gd name="connsiteY110" fmla="*/ 2139508 h 6281670"/>
                <a:gd name="connsiteX111" fmla="*/ 4076438 w 8613218"/>
                <a:gd name="connsiteY111" fmla="*/ 2389868 h 6281670"/>
                <a:gd name="connsiteX112" fmla="*/ 4215079 w 8613218"/>
                <a:gd name="connsiteY112" fmla="*/ 2474668 h 6281670"/>
                <a:gd name="connsiteX113" fmla="*/ 4244018 w 8613218"/>
                <a:gd name="connsiteY113" fmla="*/ 2445055 h 6281670"/>
                <a:gd name="connsiteX114" fmla="*/ 4230558 w 8613218"/>
                <a:gd name="connsiteY114" fmla="*/ 1718875 h 6281670"/>
                <a:gd name="connsiteX115" fmla="*/ 4411599 w 8613218"/>
                <a:gd name="connsiteY115" fmla="*/ 1186522 h 6281670"/>
                <a:gd name="connsiteX116" fmla="*/ 4552259 w 8613218"/>
                <a:gd name="connsiteY116" fmla="*/ 934815 h 6281670"/>
                <a:gd name="connsiteX117" fmla="*/ 4572449 w 8613218"/>
                <a:gd name="connsiteY117" fmla="*/ 920008 h 6281670"/>
                <a:gd name="connsiteX118" fmla="*/ 4553604 w 8613218"/>
                <a:gd name="connsiteY118" fmla="*/ 956351 h 6281670"/>
                <a:gd name="connsiteX119" fmla="*/ 4390735 w 8613218"/>
                <a:gd name="connsiteY119" fmla="*/ 1302280 h 6281670"/>
                <a:gd name="connsiteX120" fmla="*/ 4340260 w 8613218"/>
                <a:gd name="connsiteY120" fmla="*/ 2524471 h 6281670"/>
                <a:gd name="connsiteX121" fmla="*/ 4501109 w 8613218"/>
                <a:gd name="connsiteY121" fmla="*/ 2892609 h 6281670"/>
                <a:gd name="connsiteX122" fmla="*/ 4519281 w 8613218"/>
                <a:gd name="connsiteY122" fmla="*/ 2931644 h 6281670"/>
                <a:gd name="connsiteX123" fmla="*/ 4692918 w 8613218"/>
                <a:gd name="connsiteY123" fmla="*/ 3241230 h 6281670"/>
                <a:gd name="connsiteX124" fmla="*/ 4992409 w 8613218"/>
                <a:gd name="connsiteY124" fmla="*/ 3809925 h 6281670"/>
                <a:gd name="connsiteX125" fmla="*/ 5000485 w 8613218"/>
                <a:gd name="connsiteY125" fmla="*/ 3847614 h 6281670"/>
                <a:gd name="connsiteX126" fmla="*/ 4993755 w 8613218"/>
                <a:gd name="connsiteY126" fmla="*/ 3855017 h 6281670"/>
                <a:gd name="connsiteX127" fmla="*/ 4993082 w 8613218"/>
                <a:gd name="connsiteY127" fmla="*/ 3855690 h 6281670"/>
                <a:gd name="connsiteX128" fmla="*/ 4982313 w 8613218"/>
                <a:gd name="connsiteY128" fmla="*/ 3867131 h 6281670"/>
                <a:gd name="connsiteX129" fmla="*/ 4626290 w 8613218"/>
                <a:gd name="connsiteY129" fmla="*/ 4274977 h 6281670"/>
                <a:gd name="connsiteX130" fmla="*/ 4180755 w 8613218"/>
                <a:gd name="connsiteY130" fmla="*/ 4968853 h 6281670"/>
                <a:gd name="connsiteX131" fmla="*/ 4071727 w 8613218"/>
                <a:gd name="connsiteY131" fmla="*/ 5853192 h 6281670"/>
                <a:gd name="connsiteX132" fmla="*/ 4040769 w 8613218"/>
                <a:gd name="connsiteY132" fmla="*/ 5907706 h 6281670"/>
                <a:gd name="connsiteX133" fmla="*/ 4005099 w 8613218"/>
                <a:gd name="connsiteY133" fmla="*/ 5881459 h 6281670"/>
                <a:gd name="connsiteX134" fmla="*/ 4007791 w 8613218"/>
                <a:gd name="connsiteY134" fmla="*/ 5830983 h 6281670"/>
                <a:gd name="connsiteX135" fmla="*/ 3990293 w 8613218"/>
                <a:gd name="connsiteY135" fmla="*/ 5807427 h 6281670"/>
                <a:gd name="connsiteX136" fmla="*/ 3964045 w 8613218"/>
                <a:gd name="connsiteY136" fmla="*/ 5789256 h 6281670"/>
                <a:gd name="connsiteX137" fmla="*/ 3941836 w 8613218"/>
                <a:gd name="connsiteY137" fmla="*/ 5705129 h 6281670"/>
                <a:gd name="connsiteX138" fmla="*/ 3908185 w 8613218"/>
                <a:gd name="connsiteY138" fmla="*/ 5236040 h 6281670"/>
                <a:gd name="connsiteX139" fmla="*/ 3918953 w 8613218"/>
                <a:gd name="connsiteY139" fmla="*/ 4237288 h 6281670"/>
                <a:gd name="connsiteX140" fmla="*/ 3786370 w 8613218"/>
                <a:gd name="connsiteY140" fmla="*/ 3122779 h 6281670"/>
                <a:gd name="connsiteX141" fmla="*/ 3570333 w 8613218"/>
                <a:gd name="connsiteY141" fmla="*/ 2570236 h 6281670"/>
                <a:gd name="connsiteX142" fmla="*/ 3563603 w 8613218"/>
                <a:gd name="connsiteY142" fmla="*/ 2556776 h 6281670"/>
                <a:gd name="connsiteX143" fmla="*/ 3556872 w 8613218"/>
                <a:gd name="connsiteY143" fmla="*/ 2543315 h 6281670"/>
                <a:gd name="connsiteX144" fmla="*/ 3531298 w 8613218"/>
                <a:gd name="connsiteY144" fmla="*/ 2494185 h 6281670"/>
                <a:gd name="connsiteX145" fmla="*/ 3525241 w 8613218"/>
                <a:gd name="connsiteY145" fmla="*/ 2482071 h 6281670"/>
                <a:gd name="connsiteX146" fmla="*/ 3410829 w 8613218"/>
                <a:gd name="connsiteY146" fmla="*/ 2273437 h 6281670"/>
                <a:gd name="connsiteX147" fmla="*/ 3411502 w 8613218"/>
                <a:gd name="connsiteY147" fmla="*/ 2229018 h 6281670"/>
                <a:gd name="connsiteX148" fmla="*/ 3451209 w 8613218"/>
                <a:gd name="connsiteY148" fmla="*/ 2126720 h 6281670"/>
                <a:gd name="connsiteX149" fmla="*/ 3431692 w 8613218"/>
                <a:gd name="connsiteY149" fmla="*/ 1895877 h 6281670"/>
                <a:gd name="connsiteX150" fmla="*/ 3186715 w 8613218"/>
                <a:gd name="connsiteY150" fmla="*/ 1401886 h 6281670"/>
                <a:gd name="connsiteX151" fmla="*/ 2531874 w 8613218"/>
                <a:gd name="connsiteY151" fmla="*/ 701952 h 6281670"/>
                <a:gd name="connsiteX152" fmla="*/ 1731662 w 8613218"/>
                <a:gd name="connsiteY152" fmla="*/ 39035 h 6281670"/>
                <a:gd name="connsiteX153" fmla="*/ 1722913 w 8613218"/>
                <a:gd name="connsiteY153" fmla="*/ 36343 h 6281670"/>
                <a:gd name="connsiteX154" fmla="*/ 1723586 w 8613218"/>
                <a:gd name="connsiteY154" fmla="*/ 47111 h 6281670"/>
                <a:gd name="connsiteX155" fmla="*/ 1984042 w 8613218"/>
                <a:gd name="connsiteY155" fmla="*/ 871552 h 6281670"/>
                <a:gd name="connsiteX156" fmla="*/ 2773486 w 8613218"/>
                <a:gd name="connsiteY156" fmla="*/ 2064130 h 6281670"/>
                <a:gd name="connsiteX157" fmla="*/ 3058170 w 8613218"/>
                <a:gd name="connsiteY157" fmla="*/ 2286897 h 6281670"/>
                <a:gd name="connsiteX158" fmla="*/ 3235845 w 8613218"/>
                <a:gd name="connsiteY158" fmla="*/ 2329297 h 6281670"/>
                <a:gd name="connsiteX159" fmla="*/ 3256709 w 8613218"/>
                <a:gd name="connsiteY159" fmla="*/ 2294974 h 6281670"/>
                <a:gd name="connsiteX160" fmla="*/ 3083072 w 8613218"/>
                <a:gd name="connsiteY160" fmla="*/ 1999521 h 6281670"/>
                <a:gd name="connsiteX161" fmla="*/ 2450440 w 8613218"/>
                <a:gd name="connsiteY161" fmla="*/ 1092973 h 6281670"/>
                <a:gd name="connsiteX162" fmla="*/ 2432941 w 8613218"/>
                <a:gd name="connsiteY162" fmla="*/ 1062014 h 6281670"/>
                <a:gd name="connsiteX163" fmla="*/ 2454478 w 8613218"/>
                <a:gd name="connsiteY163" fmla="*/ 1076820 h 6281670"/>
                <a:gd name="connsiteX164" fmla="*/ 2967986 w 8613218"/>
                <a:gd name="connsiteY164" fmla="*/ 1739738 h 6281670"/>
                <a:gd name="connsiteX165" fmla="*/ 3266131 w 8613218"/>
                <a:gd name="connsiteY165" fmla="*/ 2175850 h 6281670"/>
                <a:gd name="connsiteX166" fmla="*/ 3457939 w 8613218"/>
                <a:gd name="connsiteY166" fmla="*/ 2509665 h 6281670"/>
                <a:gd name="connsiteX167" fmla="*/ 3464670 w 8613218"/>
                <a:gd name="connsiteY167" fmla="*/ 2523125 h 6281670"/>
                <a:gd name="connsiteX168" fmla="*/ 3471400 w 8613218"/>
                <a:gd name="connsiteY168" fmla="*/ 2536585 h 6281670"/>
                <a:gd name="connsiteX169" fmla="*/ 3478130 w 8613218"/>
                <a:gd name="connsiteY169" fmla="*/ 2550045 h 6281670"/>
                <a:gd name="connsiteX170" fmla="*/ 3484860 w 8613218"/>
                <a:gd name="connsiteY170" fmla="*/ 2563506 h 6281670"/>
                <a:gd name="connsiteX171" fmla="*/ 3491590 w 8613218"/>
                <a:gd name="connsiteY171" fmla="*/ 2576966 h 6281670"/>
                <a:gd name="connsiteX172" fmla="*/ 3498320 w 8613218"/>
                <a:gd name="connsiteY172" fmla="*/ 2590426 h 6281670"/>
                <a:gd name="connsiteX173" fmla="*/ 3504378 w 8613218"/>
                <a:gd name="connsiteY173" fmla="*/ 2605906 h 6281670"/>
                <a:gd name="connsiteX174" fmla="*/ 3733875 w 8613218"/>
                <a:gd name="connsiteY174" fmla="*/ 3249979 h 6281670"/>
                <a:gd name="connsiteX175" fmla="*/ 3823385 w 8613218"/>
                <a:gd name="connsiteY175" fmla="*/ 4359777 h 6281670"/>
                <a:gd name="connsiteX176" fmla="*/ 3816655 w 8613218"/>
                <a:gd name="connsiteY176" fmla="*/ 4369199 h 6281670"/>
                <a:gd name="connsiteX177" fmla="*/ 3800503 w 8613218"/>
                <a:gd name="connsiteY177" fmla="*/ 4322761 h 6281670"/>
                <a:gd name="connsiteX178" fmla="*/ 3407464 w 8613218"/>
                <a:gd name="connsiteY178" fmla="*/ 3663208 h 6281670"/>
                <a:gd name="connsiteX179" fmla="*/ 2516395 w 8613218"/>
                <a:gd name="connsiteY179" fmla="*/ 2980101 h 6281670"/>
                <a:gd name="connsiteX180" fmla="*/ 2502934 w 8613218"/>
                <a:gd name="connsiteY180" fmla="*/ 2971351 h 6281670"/>
                <a:gd name="connsiteX181" fmla="*/ 2390541 w 8613218"/>
                <a:gd name="connsiteY181" fmla="*/ 2898666 h 6281670"/>
                <a:gd name="connsiteX182" fmla="*/ 2247863 w 8613218"/>
                <a:gd name="connsiteY182" fmla="*/ 2802425 h 6281670"/>
                <a:gd name="connsiteX183" fmla="*/ 2055381 w 8613218"/>
                <a:gd name="connsiteY183" fmla="*/ 2665131 h 6281670"/>
                <a:gd name="connsiteX184" fmla="*/ 1471879 w 8613218"/>
                <a:gd name="connsiteY184" fmla="*/ 2148930 h 6281670"/>
                <a:gd name="connsiteX185" fmla="*/ 1461111 w 8613218"/>
                <a:gd name="connsiteY185" fmla="*/ 2109895 h 6281670"/>
                <a:gd name="connsiteX186" fmla="*/ 1501492 w 8613218"/>
                <a:gd name="connsiteY186" fmla="*/ 1918759 h 6281670"/>
                <a:gd name="connsiteX187" fmla="*/ 1395155 w 8613218"/>
                <a:gd name="connsiteY187" fmla="*/ 1570812 h 6281670"/>
                <a:gd name="connsiteX188" fmla="*/ 937507 w 8613218"/>
                <a:gd name="connsiteY188" fmla="*/ 860783 h 6281670"/>
                <a:gd name="connsiteX189" fmla="*/ 682435 w 8613218"/>
                <a:gd name="connsiteY189" fmla="*/ 471109 h 6281670"/>
                <a:gd name="connsiteX190" fmla="*/ 590905 w 8613218"/>
                <a:gd name="connsiteY190" fmla="*/ 214691 h 6281670"/>
                <a:gd name="connsiteX191" fmla="*/ 581483 w 8613218"/>
                <a:gd name="connsiteY191" fmla="*/ 222767 h 6281670"/>
                <a:gd name="connsiteX192" fmla="*/ 555909 w 8613218"/>
                <a:gd name="connsiteY192" fmla="*/ 262475 h 6281670"/>
                <a:gd name="connsiteX193" fmla="*/ 423998 w 8613218"/>
                <a:gd name="connsiteY193" fmla="*/ 619845 h 6281670"/>
                <a:gd name="connsiteX194" fmla="*/ 443515 w 8613218"/>
                <a:gd name="connsiteY194" fmla="*/ 1227575 h 6281670"/>
                <a:gd name="connsiteX195" fmla="*/ 806942 w 8613218"/>
                <a:gd name="connsiteY195" fmla="*/ 1996156 h 6281670"/>
                <a:gd name="connsiteX196" fmla="*/ 1087589 w 8613218"/>
                <a:gd name="connsiteY196" fmla="*/ 2216231 h 6281670"/>
                <a:gd name="connsiteX197" fmla="*/ 1317086 w 8613218"/>
                <a:gd name="connsiteY197" fmla="*/ 2233729 h 6281670"/>
                <a:gd name="connsiteX198" fmla="*/ 1327181 w 8613218"/>
                <a:gd name="connsiteY198" fmla="*/ 2198060 h 6281670"/>
                <a:gd name="connsiteX199" fmla="*/ 816364 w 8613218"/>
                <a:gd name="connsiteY199" fmla="*/ 1324489 h 6281670"/>
                <a:gd name="connsiteX200" fmla="*/ 702625 w 8613218"/>
                <a:gd name="connsiteY200" fmla="*/ 1031056 h 6281670"/>
                <a:gd name="connsiteX201" fmla="*/ 767908 w 8613218"/>
                <a:gd name="connsiteY201" fmla="*/ 1173061 h 6281670"/>
                <a:gd name="connsiteX202" fmla="*/ 1444285 w 8613218"/>
                <a:gd name="connsiteY202" fmla="*/ 2226326 h 6281670"/>
                <a:gd name="connsiteX203" fmla="*/ 2209501 w 8613218"/>
                <a:gd name="connsiteY203" fmla="*/ 2876457 h 6281670"/>
                <a:gd name="connsiteX204" fmla="*/ 2308434 w 8613218"/>
                <a:gd name="connsiteY204" fmla="*/ 2939720 h 6281670"/>
                <a:gd name="connsiteX205" fmla="*/ 2340738 w 8613218"/>
                <a:gd name="connsiteY205" fmla="*/ 2972025 h 6281670"/>
                <a:gd name="connsiteX206" fmla="*/ 2302377 w 8613218"/>
                <a:gd name="connsiteY206" fmla="*/ 2972025 h 6281670"/>
                <a:gd name="connsiteX207" fmla="*/ 2266034 w 8613218"/>
                <a:gd name="connsiteY207" fmla="*/ 2967313 h 6281670"/>
                <a:gd name="connsiteX208" fmla="*/ 1817807 w 8613218"/>
                <a:gd name="connsiteY208" fmla="*/ 3025866 h 6281670"/>
                <a:gd name="connsiteX209" fmla="*/ 1007500 w 8613218"/>
                <a:gd name="connsiteY209" fmla="*/ 3309877 h 6281670"/>
                <a:gd name="connsiteX210" fmla="*/ 960389 w 8613218"/>
                <a:gd name="connsiteY210" fmla="*/ 3293725 h 6281670"/>
                <a:gd name="connsiteX211" fmla="*/ 446207 w 8613218"/>
                <a:gd name="connsiteY211" fmla="*/ 3134221 h 6281670"/>
                <a:gd name="connsiteX212" fmla="*/ 217383 w 8613218"/>
                <a:gd name="connsiteY212" fmla="*/ 3227096 h 6281670"/>
                <a:gd name="connsiteX213" fmla="*/ 0 w 8613218"/>
                <a:gd name="connsiteY213" fmla="*/ 3236518 h 6281670"/>
                <a:gd name="connsiteX214" fmla="*/ 0 w 8613218"/>
                <a:gd name="connsiteY214" fmla="*/ 3330740 h 6281670"/>
                <a:gd name="connsiteX215" fmla="*/ 9422 w 8613218"/>
                <a:gd name="connsiteY215" fmla="*/ 3346892 h 6281670"/>
                <a:gd name="connsiteX216" fmla="*/ 255072 w 8613218"/>
                <a:gd name="connsiteY216" fmla="*/ 3717723 h 6281670"/>
                <a:gd name="connsiteX217" fmla="*/ 747044 w 8613218"/>
                <a:gd name="connsiteY217" fmla="*/ 3826078 h 6281670"/>
                <a:gd name="connsiteX218" fmla="*/ 1016249 w 8613218"/>
                <a:gd name="connsiteY218" fmla="*/ 3490244 h 6281670"/>
                <a:gd name="connsiteX219" fmla="*/ 981253 w 8613218"/>
                <a:gd name="connsiteY219" fmla="*/ 3461305 h 6281670"/>
                <a:gd name="connsiteX220" fmla="*/ 563312 w 8613218"/>
                <a:gd name="connsiteY220" fmla="*/ 3490917 h 6281670"/>
                <a:gd name="connsiteX221" fmla="*/ 390347 w 8613218"/>
                <a:gd name="connsiteY221" fmla="*/ 3460632 h 6281670"/>
                <a:gd name="connsiteX222" fmla="*/ 489953 w 8613218"/>
                <a:gd name="connsiteY222" fmla="*/ 3463997 h 6281670"/>
                <a:gd name="connsiteX223" fmla="*/ 903183 w 8613218"/>
                <a:gd name="connsiteY223" fmla="*/ 3408137 h 6281670"/>
                <a:gd name="connsiteX224" fmla="*/ 1043170 w 8613218"/>
                <a:gd name="connsiteY224" fmla="*/ 3372467 h 6281670"/>
                <a:gd name="connsiteX225" fmla="*/ 1508895 w 8613218"/>
                <a:gd name="connsiteY225" fmla="*/ 3218347 h 6281670"/>
                <a:gd name="connsiteX226" fmla="*/ 1912029 w 8613218"/>
                <a:gd name="connsiteY226" fmla="*/ 3101243 h 6281670"/>
                <a:gd name="connsiteX227" fmla="*/ 1912029 w 8613218"/>
                <a:gd name="connsiteY227" fmla="*/ 3101243 h 6281670"/>
                <a:gd name="connsiteX228" fmla="*/ 1924816 w 8613218"/>
                <a:gd name="connsiteY228" fmla="*/ 3099224 h 6281670"/>
                <a:gd name="connsiteX229" fmla="*/ 1986061 w 8613218"/>
                <a:gd name="connsiteY229" fmla="*/ 3087783 h 6281670"/>
                <a:gd name="connsiteX230" fmla="*/ 1992791 w 8613218"/>
                <a:gd name="connsiteY230" fmla="*/ 3087110 h 6281670"/>
                <a:gd name="connsiteX231" fmla="*/ 2087013 w 8613218"/>
                <a:gd name="connsiteY231" fmla="*/ 3074322 h 6281670"/>
                <a:gd name="connsiteX232" fmla="*/ 2113933 w 8613218"/>
                <a:gd name="connsiteY232" fmla="*/ 3072976 h 6281670"/>
                <a:gd name="connsiteX233" fmla="*/ 2118644 w 8613218"/>
                <a:gd name="connsiteY233" fmla="*/ 3064227 h 6281670"/>
                <a:gd name="connsiteX234" fmla="*/ 2257958 w 8613218"/>
                <a:gd name="connsiteY234" fmla="*/ 3064227 h 6281670"/>
                <a:gd name="connsiteX235" fmla="*/ 2262669 w 8613218"/>
                <a:gd name="connsiteY235" fmla="*/ 3072976 h 6281670"/>
                <a:gd name="connsiteX236" fmla="*/ 2434960 w 8613218"/>
                <a:gd name="connsiteY236" fmla="*/ 3101243 h 6281670"/>
                <a:gd name="connsiteX237" fmla="*/ 2635518 w 8613218"/>
                <a:gd name="connsiteY237" fmla="*/ 3164506 h 6281670"/>
                <a:gd name="connsiteX238" fmla="*/ 3038653 w 8613218"/>
                <a:gd name="connsiteY238" fmla="*/ 3453902 h 6281670"/>
                <a:gd name="connsiteX239" fmla="*/ 3580428 w 8613218"/>
                <a:gd name="connsiteY239" fmla="*/ 4087880 h 6281670"/>
                <a:gd name="connsiteX240" fmla="*/ 3776274 w 8613218"/>
                <a:gd name="connsiteY240" fmla="*/ 4626290 h 6281670"/>
                <a:gd name="connsiteX241" fmla="*/ 3813963 w 8613218"/>
                <a:gd name="connsiteY241" fmla="*/ 4802619 h 6281670"/>
                <a:gd name="connsiteX242" fmla="*/ 3811944 w 8613218"/>
                <a:gd name="connsiteY242" fmla="*/ 5407658 h 6281670"/>
                <a:gd name="connsiteX243" fmla="*/ 3881265 w 8613218"/>
                <a:gd name="connsiteY243" fmla="*/ 5874056 h 6281670"/>
                <a:gd name="connsiteX244" fmla="*/ 3879919 w 8613218"/>
                <a:gd name="connsiteY244" fmla="*/ 5898957 h 6281670"/>
                <a:gd name="connsiteX245" fmla="*/ 3757430 w 8613218"/>
                <a:gd name="connsiteY245" fmla="*/ 5946068 h 6281670"/>
                <a:gd name="connsiteX246" fmla="*/ 3743970 w 8613218"/>
                <a:gd name="connsiteY246" fmla="*/ 6053750 h 6281670"/>
                <a:gd name="connsiteX247" fmla="*/ 3803195 w 8613218"/>
                <a:gd name="connsiteY247" fmla="*/ 6092112 h 6281670"/>
                <a:gd name="connsiteX248" fmla="*/ 3896071 w 8613218"/>
                <a:gd name="connsiteY248" fmla="*/ 6023464 h 6281670"/>
                <a:gd name="connsiteX249" fmla="*/ 3920972 w 8613218"/>
                <a:gd name="connsiteY249" fmla="*/ 5996544 h 6281670"/>
                <a:gd name="connsiteX250" fmla="*/ 3918953 w 8613218"/>
                <a:gd name="connsiteY250" fmla="*/ 6053077 h 6281670"/>
                <a:gd name="connsiteX251" fmla="*/ 3931741 w 8613218"/>
                <a:gd name="connsiteY251" fmla="*/ 6077978 h 6281670"/>
                <a:gd name="connsiteX252" fmla="*/ 3951931 w 8613218"/>
                <a:gd name="connsiteY252" fmla="*/ 6055769 h 6281670"/>
                <a:gd name="connsiteX253" fmla="*/ 3972121 w 8613218"/>
                <a:gd name="connsiteY253" fmla="*/ 5988468 h 6281670"/>
                <a:gd name="connsiteX254" fmla="*/ 3994331 w 8613218"/>
                <a:gd name="connsiteY254" fmla="*/ 5968277 h 6281670"/>
                <a:gd name="connsiteX255" fmla="*/ 4005099 w 8613218"/>
                <a:gd name="connsiteY255" fmla="*/ 5995198 h 6281670"/>
                <a:gd name="connsiteX256" fmla="*/ 4071054 w 8613218"/>
                <a:gd name="connsiteY256" fmla="*/ 6040290 h 6281670"/>
                <a:gd name="connsiteX257" fmla="*/ 4100667 w 8613218"/>
                <a:gd name="connsiteY257" fmla="*/ 6026829 h 6281670"/>
                <a:gd name="connsiteX258" fmla="*/ 4110089 w 8613218"/>
                <a:gd name="connsiteY258" fmla="*/ 5993179 h 6281670"/>
                <a:gd name="connsiteX259" fmla="*/ 4124895 w 8613218"/>
                <a:gd name="connsiteY259" fmla="*/ 6032214 h 6281670"/>
                <a:gd name="connsiteX260" fmla="*/ 4117492 w 8613218"/>
                <a:gd name="connsiteY260" fmla="*/ 6106918 h 6281670"/>
                <a:gd name="connsiteX261" fmla="*/ 4080476 w 8613218"/>
                <a:gd name="connsiteY261" fmla="*/ 6141242 h 6281670"/>
                <a:gd name="connsiteX262" fmla="*/ 4176717 w 8613218"/>
                <a:gd name="connsiteY262" fmla="*/ 6189025 h 6281670"/>
                <a:gd name="connsiteX263" fmla="*/ 4170660 w 8613218"/>
                <a:gd name="connsiteY263" fmla="*/ 6271133 h 6281670"/>
                <a:gd name="connsiteX264" fmla="*/ 4195562 w 8613218"/>
                <a:gd name="connsiteY264" fmla="*/ 6277863 h 6281670"/>
                <a:gd name="connsiteX265" fmla="*/ 4261517 w 8613218"/>
                <a:gd name="connsiteY265" fmla="*/ 6267768 h 6281670"/>
                <a:gd name="connsiteX266" fmla="*/ 4289784 w 8613218"/>
                <a:gd name="connsiteY266" fmla="*/ 6247578 h 6281670"/>
                <a:gd name="connsiteX267" fmla="*/ 4295840 w 8613218"/>
                <a:gd name="connsiteY267" fmla="*/ 6204505 h 6281670"/>
                <a:gd name="connsiteX268" fmla="*/ 4305936 w 8613218"/>
                <a:gd name="connsiteY268" fmla="*/ 6182969 h 6281670"/>
                <a:gd name="connsiteX269" fmla="*/ 4324107 w 8613218"/>
                <a:gd name="connsiteY269" fmla="*/ 6199794 h 6281670"/>
                <a:gd name="connsiteX270" fmla="*/ 4336894 w 8613218"/>
                <a:gd name="connsiteY270" fmla="*/ 6230752 h 6281670"/>
                <a:gd name="connsiteX271" fmla="*/ 4342951 w 8613218"/>
                <a:gd name="connsiteY271" fmla="*/ 6226714 h 6281670"/>
                <a:gd name="connsiteX272" fmla="*/ 4369872 w 8613218"/>
                <a:gd name="connsiteY272" fmla="*/ 6185660 h 6281670"/>
                <a:gd name="connsiteX273" fmla="*/ 4382659 w 8613218"/>
                <a:gd name="connsiteY273" fmla="*/ 6234791 h 6281670"/>
                <a:gd name="connsiteX274" fmla="*/ 4406888 w 8613218"/>
                <a:gd name="connsiteY274" fmla="*/ 6265749 h 6281670"/>
                <a:gd name="connsiteX275" fmla="*/ 4484284 w 8613218"/>
                <a:gd name="connsiteY275" fmla="*/ 6275171 h 6281670"/>
                <a:gd name="connsiteX276" fmla="*/ 4499090 w 8613218"/>
                <a:gd name="connsiteY276" fmla="*/ 6272479 h 6281670"/>
                <a:gd name="connsiteX277" fmla="*/ 4512551 w 8613218"/>
                <a:gd name="connsiteY277" fmla="*/ 6181622 h 6281670"/>
                <a:gd name="connsiteX278" fmla="*/ 4572449 w 8613218"/>
                <a:gd name="connsiteY278" fmla="*/ 6153356 h 6281670"/>
                <a:gd name="connsiteX279" fmla="*/ 4575814 w 8613218"/>
                <a:gd name="connsiteY279" fmla="*/ 6127781 h 6281670"/>
                <a:gd name="connsiteX280" fmla="*/ 4538125 w 8613218"/>
                <a:gd name="connsiteY280" fmla="*/ 6076633 h 6281670"/>
                <a:gd name="connsiteX281" fmla="*/ 4536779 w 8613218"/>
                <a:gd name="connsiteY281" fmla="*/ 6042309 h 6281670"/>
                <a:gd name="connsiteX282" fmla="*/ 4573122 w 8613218"/>
                <a:gd name="connsiteY282" fmla="*/ 6032214 h 6281670"/>
                <a:gd name="connsiteX283" fmla="*/ 4637731 w 8613218"/>
                <a:gd name="connsiteY283" fmla="*/ 6051058 h 6281670"/>
                <a:gd name="connsiteX284" fmla="*/ 4665997 w 8613218"/>
                <a:gd name="connsiteY284" fmla="*/ 6029522 h 6281670"/>
                <a:gd name="connsiteX285" fmla="*/ 4665997 w 8613218"/>
                <a:gd name="connsiteY285" fmla="*/ 5985776 h 6281670"/>
                <a:gd name="connsiteX286" fmla="*/ 4681477 w 8613218"/>
                <a:gd name="connsiteY286" fmla="*/ 5966931 h 6281670"/>
                <a:gd name="connsiteX287" fmla="*/ 4701667 w 8613218"/>
                <a:gd name="connsiteY287" fmla="*/ 5981065 h 6281670"/>
                <a:gd name="connsiteX288" fmla="*/ 4724550 w 8613218"/>
                <a:gd name="connsiteY288" fmla="*/ 6054423 h 6281670"/>
                <a:gd name="connsiteX289" fmla="*/ 4743394 w 8613218"/>
                <a:gd name="connsiteY289" fmla="*/ 6073268 h 6281670"/>
                <a:gd name="connsiteX290" fmla="*/ 4752143 w 8613218"/>
                <a:gd name="connsiteY290" fmla="*/ 6050385 h 6281670"/>
                <a:gd name="connsiteX291" fmla="*/ 4752143 w 8613218"/>
                <a:gd name="connsiteY291" fmla="*/ 5996544 h 6281670"/>
                <a:gd name="connsiteX292" fmla="*/ 4800600 w 8613218"/>
                <a:gd name="connsiteY292" fmla="*/ 6046347 h 6281670"/>
                <a:gd name="connsiteX293" fmla="*/ 4859825 w 8613218"/>
                <a:gd name="connsiteY293" fmla="*/ 6088747 h 6281670"/>
                <a:gd name="connsiteX294" fmla="*/ 4932511 w 8613218"/>
                <a:gd name="connsiteY294" fmla="*/ 6036252 h 6281670"/>
                <a:gd name="connsiteX295" fmla="*/ 4919050 w 8613218"/>
                <a:gd name="connsiteY295" fmla="*/ 5940011 h 6281670"/>
                <a:gd name="connsiteX296" fmla="*/ 4830213 w 8613218"/>
                <a:gd name="connsiteY296" fmla="*/ 5933281 h 6281670"/>
                <a:gd name="connsiteX297" fmla="*/ 4779064 w 8613218"/>
                <a:gd name="connsiteY297" fmla="*/ 5876074 h 6281670"/>
                <a:gd name="connsiteX298" fmla="*/ 4778391 w 8613218"/>
                <a:gd name="connsiteY298" fmla="*/ 5829637 h 6281670"/>
                <a:gd name="connsiteX299" fmla="*/ 5091342 w 8613218"/>
                <a:gd name="connsiteY299" fmla="*/ 5236712 h 6281670"/>
                <a:gd name="connsiteX300" fmla="*/ 5116243 w 8613218"/>
                <a:gd name="connsiteY300" fmla="*/ 5202389 h 6281670"/>
                <a:gd name="connsiteX301" fmla="*/ 5269690 w 8613218"/>
                <a:gd name="connsiteY301" fmla="*/ 5086631 h 6281670"/>
                <a:gd name="connsiteX302" fmla="*/ 5744837 w 8613218"/>
                <a:gd name="connsiteY302" fmla="*/ 4795889 h 6281670"/>
                <a:gd name="connsiteX303" fmla="*/ 5814830 w 8613218"/>
                <a:gd name="connsiteY303" fmla="*/ 4775699 h 6281670"/>
                <a:gd name="connsiteX304" fmla="*/ 6103553 w 8613218"/>
                <a:gd name="connsiteY304" fmla="*/ 4765603 h 6281670"/>
                <a:gd name="connsiteX305" fmla="*/ 7086824 w 8613218"/>
                <a:gd name="connsiteY305" fmla="*/ 4811369 h 6281670"/>
                <a:gd name="connsiteX306" fmla="*/ 7489959 w 8613218"/>
                <a:gd name="connsiteY306" fmla="*/ 4805311 h 6281670"/>
                <a:gd name="connsiteX307" fmla="*/ 7516880 w 8613218"/>
                <a:gd name="connsiteY307" fmla="*/ 4801946 h 6281670"/>
                <a:gd name="connsiteX308" fmla="*/ 7536397 w 8613218"/>
                <a:gd name="connsiteY308" fmla="*/ 4800600 h 6281670"/>
                <a:gd name="connsiteX309" fmla="*/ 7619850 w 8613218"/>
                <a:gd name="connsiteY309" fmla="*/ 4791178 h 6281670"/>
                <a:gd name="connsiteX310" fmla="*/ 7661577 w 8613218"/>
                <a:gd name="connsiteY310" fmla="*/ 4813388 h 6281670"/>
                <a:gd name="connsiteX311" fmla="*/ 7920014 w 8613218"/>
                <a:gd name="connsiteY311" fmla="*/ 5004523 h 6281670"/>
                <a:gd name="connsiteX312" fmla="*/ 8354780 w 8613218"/>
                <a:gd name="connsiteY312" fmla="*/ 4830886 h 6281670"/>
                <a:gd name="connsiteX313" fmla="*/ 8579567 w 8613218"/>
                <a:gd name="connsiteY313" fmla="*/ 4409580 h 6281670"/>
                <a:gd name="connsiteX314" fmla="*/ 8613217 w 8613218"/>
                <a:gd name="connsiteY314" fmla="*/ 4250076 h 6281670"/>
                <a:gd name="connsiteX315" fmla="*/ 8613217 w 8613218"/>
                <a:gd name="connsiteY315" fmla="*/ 4196235 h 6281670"/>
                <a:gd name="connsiteX316" fmla="*/ 8420062 w 8613218"/>
                <a:gd name="connsiteY316" fmla="*/ 4211041 h 6281670"/>
                <a:gd name="connsiteX317" fmla="*/ 4571776 w 8613218"/>
                <a:gd name="connsiteY317" fmla="*/ 915970 h 6281670"/>
                <a:gd name="connsiteX318" fmla="*/ 4583890 w 8613218"/>
                <a:gd name="connsiteY318" fmla="*/ 888377 h 6281670"/>
                <a:gd name="connsiteX319" fmla="*/ 4571776 w 8613218"/>
                <a:gd name="connsiteY319" fmla="*/ 915970 h 6281670"/>
                <a:gd name="connsiteX320" fmla="*/ 2362948 w 8613218"/>
                <a:gd name="connsiteY320" fmla="*/ 965100 h 6281670"/>
                <a:gd name="connsiteX321" fmla="*/ 2363621 w 8613218"/>
                <a:gd name="connsiteY321" fmla="*/ 962408 h 6281670"/>
                <a:gd name="connsiteX322" fmla="*/ 2368332 w 8613218"/>
                <a:gd name="connsiteY322" fmla="*/ 967119 h 6281670"/>
                <a:gd name="connsiteX323" fmla="*/ 2362948 w 8613218"/>
                <a:gd name="connsiteY323" fmla="*/ 965100 h 6281670"/>
                <a:gd name="connsiteX324" fmla="*/ 2435633 w 8613218"/>
                <a:gd name="connsiteY324" fmla="*/ 1055284 h 6281670"/>
                <a:gd name="connsiteX325" fmla="*/ 2426211 w 8613218"/>
                <a:gd name="connsiteY325" fmla="*/ 1053265 h 6281670"/>
                <a:gd name="connsiteX326" fmla="*/ 2370351 w 8613218"/>
                <a:gd name="connsiteY326" fmla="*/ 968465 h 6281670"/>
                <a:gd name="connsiteX327" fmla="*/ 2432268 w 8613218"/>
                <a:gd name="connsiteY327" fmla="*/ 1045862 h 6281670"/>
                <a:gd name="connsiteX328" fmla="*/ 2435633 w 8613218"/>
                <a:gd name="connsiteY328" fmla="*/ 1055284 h 6281670"/>
                <a:gd name="connsiteX329" fmla="*/ 695895 w 8613218"/>
                <a:gd name="connsiteY329" fmla="*/ 1016922 h 6281670"/>
                <a:gd name="connsiteX330" fmla="*/ 692530 w 8613218"/>
                <a:gd name="connsiteY330" fmla="*/ 1005481 h 6281670"/>
                <a:gd name="connsiteX331" fmla="*/ 695895 w 8613218"/>
                <a:gd name="connsiteY331" fmla="*/ 1016922 h 6281670"/>
                <a:gd name="connsiteX332" fmla="*/ 4511205 w 8613218"/>
                <a:gd name="connsiteY332" fmla="*/ 6014042 h 6281670"/>
                <a:gd name="connsiteX333" fmla="*/ 4537452 w 8613218"/>
                <a:gd name="connsiteY333" fmla="*/ 5944049 h 6281670"/>
                <a:gd name="connsiteX334" fmla="*/ 4511205 w 8613218"/>
                <a:gd name="connsiteY334" fmla="*/ 6014042 h 6281670"/>
                <a:gd name="connsiteX335" fmla="*/ 4750797 w 8613218"/>
                <a:gd name="connsiteY335" fmla="*/ 5917128 h 6281670"/>
                <a:gd name="connsiteX336" fmla="*/ 4741375 w 8613218"/>
                <a:gd name="connsiteY336" fmla="*/ 5939338 h 6281670"/>
                <a:gd name="connsiteX337" fmla="*/ 4732626 w 8613218"/>
                <a:gd name="connsiteY337" fmla="*/ 5935300 h 6281670"/>
                <a:gd name="connsiteX338" fmla="*/ 4727915 w 8613218"/>
                <a:gd name="connsiteY338" fmla="*/ 5907706 h 6281670"/>
                <a:gd name="connsiteX339" fmla="*/ 4750797 w 8613218"/>
                <a:gd name="connsiteY339" fmla="*/ 5875402 h 6281670"/>
                <a:gd name="connsiteX340" fmla="*/ 4750797 w 8613218"/>
                <a:gd name="connsiteY340" fmla="*/ 5917128 h 6281670"/>
                <a:gd name="connsiteX341" fmla="*/ 4875978 w 8613218"/>
                <a:gd name="connsiteY341" fmla="*/ 5457461 h 6281670"/>
                <a:gd name="connsiteX342" fmla="*/ 4616868 w 8613218"/>
                <a:gd name="connsiteY342" fmla="*/ 5877421 h 6281670"/>
                <a:gd name="connsiteX343" fmla="*/ 4562354 w 8613218"/>
                <a:gd name="connsiteY343" fmla="*/ 5884824 h 6281670"/>
                <a:gd name="connsiteX344" fmla="*/ 4880015 w 8613218"/>
                <a:gd name="connsiteY344" fmla="*/ 5419772 h 6281670"/>
                <a:gd name="connsiteX345" fmla="*/ 4875978 w 8613218"/>
                <a:gd name="connsiteY345" fmla="*/ 5457461 h 6281670"/>
                <a:gd name="connsiteX346" fmla="*/ 5020675 w 8613218"/>
                <a:gd name="connsiteY346" fmla="*/ 5141145 h 6281670"/>
                <a:gd name="connsiteX347" fmla="*/ 4989717 w 8613218"/>
                <a:gd name="connsiteY347" fmla="*/ 5179506 h 6281670"/>
                <a:gd name="connsiteX348" fmla="*/ 4445922 w 8613218"/>
                <a:gd name="connsiteY348" fmla="*/ 5878767 h 6281670"/>
                <a:gd name="connsiteX349" fmla="*/ 4415637 w 8613218"/>
                <a:gd name="connsiteY349" fmla="*/ 5953471 h 6281670"/>
                <a:gd name="connsiteX350" fmla="*/ 4357085 w 8613218"/>
                <a:gd name="connsiteY350" fmla="*/ 6075286 h 6281670"/>
                <a:gd name="connsiteX351" fmla="*/ 4338240 w 8613218"/>
                <a:gd name="connsiteY351" fmla="*/ 6125762 h 6281670"/>
                <a:gd name="connsiteX352" fmla="*/ 4322761 w 8613218"/>
                <a:gd name="connsiteY352" fmla="*/ 6080671 h 6281670"/>
                <a:gd name="connsiteX353" fmla="*/ 4306609 w 8613218"/>
                <a:gd name="connsiteY353" fmla="*/ 6061826 h 6281670"/>
                <a:gd name="connsiteX354" fmla="*/ 4295168 w 8613218"/>
                <a:gd name="connsiteY354" fmla="*/ 6082689 h 6281670"/>
                <a:gd name="connsiteX355" fmla="*/ 4292475 w 8613218"/>
                <a:gd name="connsiteY355" fmla="*/ 6112302 h 6281670"/>
                <a:gd name="connsiteX356" fmla="*/ 4277669 w 8613218"/>
                <a:gd name="connsiteY356" fmla="*/ 6097496 h 6281670"/>
                <a:gd name="connsiteX357" fmla="*/ 4183447 w 8613218"/>
                <a:gd name="connsiteY357" fmla="*/ 5282478 h 6281670"/>
                <a:gd name="connsiteX358" fmla="*/ 4412945 w 8613218"/>
                <a:gd name="connsiteY358" fmla="*/ 4743394 h 6281670"/>
                <a:gd name="connsiteX359" fmla="*/ 5036828 w 8613218"/>
                <a:gd name="connsiteY359" fmla="*/ 3935106 h 6281670"/>
                <a:gd name="connsiteX360" fmla="*/ 5054999 w 8613218"/>
                <a:gd name="connsiteY360" fmla="*/ 3966064 h 6281670"/>
                <a:gd name="connsiteX361" fmla="*/ 5020675 w 8613218"/>
                <a:gd name="connsiteY36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43394 w 8613217"/>
                <a:gd name="connsiteY92" fmla="*/ 3043364 h 6281670"/>
                <a:gd name="connsiteX93" fmla="*/ 4737337 w 8613217"/>
                <a:gd name="connsiteY93" fmla="*/ 3162487 h 6281670"/>
                <a:gd name="connsiteX94" fmla="*/ 4680804 w 8613217"/>
                <a:gd name="connsiteY94" fmla="*/ 3076341 h 6281670"/>
                <a:gd name="connsiteX95" fmla="*/ 4591293 w 8613217"/>
                <a:gd name="connsiteY95" fmla="*/ 2915491 h 6281670"/>
                <a:gd name="connsiteX96" fmla="*/ 4573122 w 8613217"/>
                <a:gd name="connsiteY96" fmla="*/ 2881841 h 6281670"/>
                <a:gd name="connsiteX97" fmla="*/ 4565719 w 8613217"/>
                <a:gd name="connsiteY97" fmla="*/ 2868381 h 6281670"/>
                <a:gd name="connsiteX98" fmla="*/ 4552259 w 8613217"/>
                <a:gd name="connsiteY98" fmla="*/ 2838095 h 6281670"/>
                <a:gd name="connsiteX99" fmla="*/ 4404869 w 8613217"/>
                <a:gd name="connsiteY99" fmla="*/ 2499569 h 6281670"/>
                <a:gd name="connsiteX100" fmla="*/ 4425059 w 8613217"/>
                <a:gd name="connsiteY100" fmla="*/ 2408713 h 6281670"/>
                <a:gd name="connsiteX101" fmla="*/ 4497071 w 8613217"/>
                <a:gd name="connsiteY101" fmla="*/ 2304396 h 6281670"/>
                <a:gd name="connsiteX102" fmla="*/ 4551585 w 8613217"/>
                <a:gd name="connsiteY102" fmla="*/ 2152968 h 6281670"/>
                <a:gd name="connsiteX103" fmla="*/ 4741375 w 8613217"/>
                <a:gd name="connsiteY103" fmla="*/ 1413327 h 6281670"/>
                <a:gd name="connsiteX104" fmla="*/ 4929146 w 8613217"/>
                <a:gd name="connsiteY104" fmla="*/ 819730 h 6281670"/>
                <a:gd name="connsiteX105" fmla="*/ 5233347 w 8613217"/>
                <a:gd name="connsiteY105" fmla="*/ 28940 h 6281670"/>
                <a:gd name="connsiteX106" fmla="*/ 5238058 w 8613217"/>
                <a:gd name="connsiteY106" fmla="*/ 0 h 6281670"/>
                <a:gd name="connsiteX107" fmla="*/ 4976929 w 8613217"/>
                <a:gd name="connsiteY107" fmla="*/ 159504 h 6281670"/>
                <a:gd name="connsiteX108" fmla="*/ 4204984 w 8613217"/>
                <a:gd name="connsiteY108" fmla="*/ 890396 h 6281670"/>
                <a:gd name="connsiteX109" fmla="*/ 3943182 w 8613217"/>
                <a:gd name="connsiteY109" fmla="*/ 2139508 h 6281670"/>
                <a:gd name="connsiteX110" fmla="*/ 4076438 w 8613217"/>
                <a:gd name="connsiteY110" fmla="*/ 2389868 h 6281670"/>
                <a:gd name="connsiteX111" fmla="*/ 4215079 w 8613217"/>
                <a:gd name="connsiteY111" fmla="*/ 2474668 h 6281670"/>
                <a:gd name="connsiteX112" fmla="*/ 4244018 w 8613217"/>
                <a:gd name="connsiteY112" fmla="*/ 2445055 h 6281670"/>
                <a:gd name="connsiteX113" fmla="*/ 4230558 w 8613217"/>
                <a:gd name="connsiteY113" fmla="*/ 1718875 h 6281670"/>
                <a:gd name="connsiteX114" fmla="*/ 4411599 w 8613217"/>
                <a:gd name="connsiteY114" fmla="*/ 1186522 h 6281670"/>
                <a:gd name="connsiteX115" fmla="*/ 4552259 w 8613217"/>
                <a:gd name="connsiteY115" fmla="*/ 934815 h 6281670"/>
                <a:gd name="connsiteX116" fmla="*/ 4572449 w 8613217"/>
                <a:gd name="connsiteY116" fmla="*/ 920008 h 6281670"/>
                <a:gd name="connsiteX117" fmla="*/ 4553604 w 8613217"/>
                <a:gd name="connsiteY117" fmla="*/ 956351 h 6281670"/>
                <a:gd name="connsiteX118" fmla="*/ 4390735 w 8613217"/>
                <a:gd name="connsiteY118" fmla="*/ 1302280 h 6281670"/>
                <a:gd name="connsiteX119" fmla="*/ 4340260 w 8613217"/>
                <a:gd name="connsiteY119" fmla="*/ 2524471 h 6281670"/>
                <a:gd name="connsiteX120" fmla="*/ 4501109 w 8613217"/>
                <a:gd name="connsiteY120" fmla="*/ 2892609 h 6281670"/>
                <a:gd name="connsiteX121" fmla="*/ 4519281 w 8613217"/>
                <a:gd name="connsiteY121" fmla="*/ 2931644 h 6281670"/>
                <a:gd name="connsiteX122" fmla="*/ 4692918 w 8613217"/>
                <a:gd name="connsiteY122" fmla="*/ 3241230 h 6281670"/>
                <a:gd name="connsiteX123" fmla="*/ 4992409 w 8613217"/>
                <a:gd name="connsiteY123" fmla="*/ 3809925 h 6281670"/>
                <a:gd name="connsiteX124" fmla="*/ 5000485 w 8613217"/>
                <a:gd name="connsiteY124" fmla="*/ 3847614 h 6281670"/>
                <a:gd name="connsiteX125" fmla="*/ 4993755 w 8613217"/>
                <a:gd name="connsiteY125" fmla="*/ 3855017 h 6281670"/>
                <a:gd name="connsiteX126" fmla="*/ 4993082 w 8613217"/>
                <a:gd name="connsiteY126" fmla="*/ 3855690 h 6281670"/>
                <a:gd name="connsiteX127" fmla="*/ 4982313 w 8613217"/>
                <a:gd name="connsiteY127" fmla="*/ 3867131 h 6281670"/>
                <a:gd name="connsiteX128" fmla="*/ 4626290 w 8613217"/>
                <a:gd name="connsiteY128" fmla="*/ 4274977 h 6281670"/>
                <a:gd name="connsiteX129" fmla="*/ 4180755 w 8613217"/>
                <a:gd name="connsiteY129" fmla="*/ 4968853 h 6281670"/>
                <a:gd name="connsiteX130" fmla="*/ 4071727 w 8613217"/>
                <a:gd name="connsiteY130" fmla="*/ 5853192 h 6281670"/>
                <a:gd name="connsiteX131" fmla="*/ 4040769 w 8613217"/>
                <a:gd name="connsiteY131" fmla="*/ 5907706 h 6281670"/>
                <a:gd name="connsiteX132" fmla="*/ 4005099 w 8613217"/>
                <a:gd name="connsiteY132" fmla="*/ 5881459 h 6281670"/>
                <a:gd name="connsiteX133" fmla="*/ 4007791 w 8613217"/>
                <a:gd name="connsiteY133" fmla="*/ 5830983 h 6281670"/>
                <a:gd name="connsiteX134" fmla="*/ 3990293 w 8613217"/>
                <a:gd name="connsiteY134" fmla="*/ 5807427 h 6281670"/>
                <a:gd name="connsiteX135" fmla="*/ 3964045 w 8613217"/>
                <a:gd name="connsiteY135" fmla="*/ 5789256 h 6281670"/>
                <a:gd name="connsiteX136" fmla="*/ 3941836 w 8613217"/>
                <a:gd name="connsiteY136" fmla="*/ 5705129 h 6281670"/>
                <a:gd name="connsiteX137" fmla="*/ 3908185 w 8613217"/>
                <a:gd name="connsiteY137" fmla="*/ 5236040 h 6281670"/>
                <a:gd name="connsiteX138" fmla="*/ 3918953 w 8613217"/>
                <a:gd name="connsiteY138" fmla="*/ 4237288 h 6281670"/>
                <a:gd name="connsiteX139" fmla="*/ 3786370 w 8613217"/>
                <a:gd name="connsiteY139" fmla="*/ 3122779 h 6281670"/>
                <a:gd name="connsiteX140" fmla="*/ 3570333 w 8613217"/>
                <a:gd name="connsiteY140" fmla="*/ 2570236 h 6281670"/>
                <a:gd name="connsiteX141" fmla="*/ 3563603 w 8613217"/>
                <a:gd name="connsiteY141" fmla="*/ 2556776 h 6281670"/>
                <a:gd name="connsiteX142" fmla="*/ 3556872 w 8613217"/>
                <a:gd name="connsiteY142" fmla="*/ 2543315 h 6281670"/>
                <a:gd name="connsiteX143" fmla="*/ 3531298 w 8613217"/>
                <a:gd name="connsiteY143" fmla="*/ 2494185 h 6281670"/>
                <a:gd name="connsiteX144" fmla="*/ 3525241 w 8613217"/>
                <a:gd name="connsiteY144" fmla="*/ 2482071 h 6281670"/>
                <a:gd name="connsiteX145" fmla="*/ 3410829 w 8613217"/>
                <a:gd name="connsiteY145" fmla="*/ 2273437 h 6281670"/>
                <a:gd name="connsiteX146" fmla="*/ 3411502 w 8613217"/>
                <a:gd name="connsiteY146" fmla="*/ 2229018 h 6281670"/>
                <a:gd name="connsiteX147" fmla="*/ 3451209 w 8613217"/>
                <a:gd name="connsiteY147" fmla="*/ 2126720 h 6281670"/>
                <a:gd name="connsiteX148" fmla="*/ 3431692 w 8613217"/>
                <a:gd name="connsiteY148" fmla="*/ 1895877 h 6281670"/>
                <a:gd name="connsiteX149" fmla="*/ 3186715 w 8613217"/>
                <a:gd name="connsiteY149" fmla="*/ 1401886 h 6281670"/>
                <a:gd name="connsiteX150" fmla="*/ 2531874 w 8613217"/>
                <a:gd name="connsiteY150" fmla="*/ 701952 h 6281670"/>
                <a:gd name="connsiteX151" fmla="*/ 1731662 w 8613217"/>
                <a:gd name="connsiteY151" fmla="*/ 39035 h 6281670"/>
                <a:gd name="connsiteX152" fmla="*/ 1722913 w 8613217"/>
                <a:gd name="connsiteY152" fmla="*/ 36343 h 6281670"/>
                <a:gd name="connsiteX153" fmla="*/ 1723586 w 8613217"/>
                <a:gd name="connsiteY153" fmla="*/ 47111 h 6281670"/>
                <a:gd name="connsiteX154" fmla="*/ 1984042 w 8613217"/>
                <a:gd name="connsiteY154" fmla="*/ 871552 h 6281670"/>
                <a:gd name="connsiteX155" fmla="*/ 2773486 w 8613217"/>
                <a:gd name="connsiteY155" fmla="*/ 2064130 h 6281670"/>
                <a:gd name="connsiteX156" fmla="*/ 3058170 w 8613217"/>
                <a:gd name="connsiteY156" fmla="*/ 2286897 h 6281670"/>
                <a:gd name="connsiteX157" fmla="*/ 3235845 w 8613217"/>
                <a:gd name="connsiteY157" fmla="*/ 2329297 h 6281670"/>
                <a:gd name="connsiteX158" fmla="*/ 3256709 w 8613217"/>
                <a:gd name="connsiteY158" fmla="*/ 2294974 h 6281670"/>
                <a:gd name="connsiteX159" fmla="*/ 3083072 w 8613217"/>
                <a:gd name="connsiteY159" fmla="*/ 1999521 h 6281670"/>
                <a:gd name="connsiteX160" fmla="*/ 2450440 w 8613217"/>
                <a:gd name="connsiteY160" fmla="*/ 1092973 h 6281670"/>
                <a:gd name="connsiteX161" fmla="*/ 2432941 w 8613217"/>
                <a:gd name="connsiteY161" fmla="*/ 1062014 h 6281670"/>
                <a:gd name="connsiteX162" fmla="*/ 2454478 w 8613217"/>
                <a:gd name="connsiteY162" fmla="*/ 1076820 h 6281670"/>
                <a:gd name="connsiteX163" fmla="*/ 2967986 w 8613217"/>
                <a:gd name="connsiteY163" fmla="*/ 1739738 h 6281670"/>
                <a:gd name="connsiteX164" fmla="*/ 3266131 w 8613217"/>
                <a:gd name="connsiteY164" fmla="*/ 2175850 h 6281670"/>
                <a:gd name="connsiteX165" fmla="*/ 3457939 w 8613217"/>
                <a:gd name="connsiteY165" fmla="*/ 2509665 h 6281670"/>
                <a:gd name="connsiteX166" fmla="*/ 3464670 w 8613217"/>
                <a:gd name="connsiteY166" fmla="*/ 2523125 h 6281670"/>
                <a:gd name="connsiteX167" fmla="*/ 3471400 w 8613217"/>
                <a:gd name="connsiteY167" fmla="*/ 2536585 h 6281670"/>
                <a:gd name="connsiteX168" fmla="*/ 3478130 w 8613217"/>
                <a:gd name="connsiteY168" fmla="*/ 2550045 h 6281670"/>
                <a:gd name="connsiteX169" fmla="*/ 3484860 w 8613217"/>
                <a:gd name="connsiteY169" fmla="*/ 2563506 h 6281670"/>
                <a:gd name="connsiteX170" fmla="*/ 3491590 w 8613217"/>
                <a:gd name="connsiteY170" fmla="*/ 2576966 h 6281670"/>
                <a:gd name="connsiteX171" fmla="*/ 3498320 w 8613217"/>
                <a:gd name="connsiteY171" fmla="*/ 2590426 h 6281670"/>
                <a:gd name="connsiteX172" fmla="*/ 3504378 w 8613217"/>
                <a:gd name="connsiteY172" fmla="*/ 2605906 h 6281670"/>
                <a:gd name="connsiteX173" fmla="*/ 3733875 w 8613217"/>
                <a:gd name="connsiteY173" fmla="*/ 3249979 h 6281670"/>
                <a:gd name="connsiteX174" fmla="*/ 3823385 w 8613217"/>
                <a:gd name="connsiteY174" fmla="*/ 4359777 h 6281670"/>
                <a:gd name="connsiteX175" fmla="*/ 3816655 w 8613217"/>
                <a:gd name="connsiteY175" fmla="*/ 4369199 h 6281670"/>
                <a:gd name="connsiteX176" fmla="*/ 3800503 w 8613217"/>
                <a:gd name="connsiteY176" fmla="*/ 4322761 h 6281670"/>
                <a:gd name="connsiteX177" fmla="*/ 3407464 w 8613217"/>
                <a:gd name="connsiteY177" fmla="*/ 3663208 h 6281670"/>
                <a:gd name="connsiteX178" fmla="*/ 2516395 w 8613217"/>
                <a:gd name="connsiteY178" fmla="*/ 2980101 h 6281670"/>
                <a:gd name="connsiteX179" fmla="*/ 2502934 w 8613217"/>
                <a:gd name="connsiteY179" fmla="*/ 2971351 h 6281670"/>
                <a:gd name="connsiteX180" fmla="*/ 2390541 w 8613217"/>
                <a:gd name="connsiteY180" fmla="*/ 2898666 h 6281670"/>
                <a:gd name="connsiteX181" fmla="*/ 2247863 w 8613217"/>
                <a:gd name="connsiteY181" fmla="*/ 2802425 h 6281670"/>
                <a:gd name="connsiteX182" fmla="*/ 2055381 w 8613217"/>
                <a:gd name="connsiteY182" fmla="*/ 2665131 h 6281670"/>
                <a:gd name="connsiteX183" fmla="*/ 1471879 w 8613217"/>
                <a:gd name="connsiteY183" fmla="*/ 2148930 h 6281670"/>
                <a:gd name="connsiteX184" fmla="*/ 1461111 w 8613217"/>
                <a:gd name="connsiteY184" fmla="*/ 2109895 h 6281670"/>
                <a:gd name="connsiteX185" fmla="*/ 1501492 w 8613217"/>
                <a:gd name="connsiteY185" fmla="*/ 1918759 h 6281670"/>
                <a:gd name="connsiteX186" fmla="*/ 1395155 w 8613217"/>
                <a:gd name="connsiteY186" fmla="*/ 1570812 h 6281670"/>
                <a:gd name="connsiteX187" fmla="*/ 937507 w 8613217"/>
                <a:gd name="connsiteY187" fmla="*/ 860783 h 6281670"/>
                <a:gd name="connsiteX188" fmla="*/ 682435 w 8613217"/>
                <a:gd name="connsiteY188" fmla="*/ 471109 h 6281670"/>
                <a:gd name="connsiteX189" fmla="*/ 590905 w 8613217"/>
                <a:gd name="connsiteY189" fmla="*/ 214691 h 6281670"/>
                <a:gd name="connsiteX190" fmla="*/ 581483 w 8613217"/>
                <a:gd name="connsiteY190" fmla="*/ 222767 h 6281670"/>
                <a:gd name="connsiteX191" fmla="*/ 555909 w 8613217"/>
                <a:gd name="connsiteY191" fmla="*/ 262475 h 6281670"/>
                <a:gd name="connsiteX192" fmla="*/ 423998 w 8613217"/>
                <a:gd name="connsiteY192" fmla="*/ 619845 h 6281670"/>
                <a:gd name="connsiteX193" fmla="*/ 443515 w 8613217"/>
                <a:gd name="connsiteY193" fmla="*/ 1227575 h 6281670"/>
                <a:gd name="connsiteX194" fmla="*/ 806942 w 8613217"/>
                <a:gd name="connsiteY194" fmla="*/ 1996156 h 6281670"/>
                <a:gd name="connsiteX195" fmla="*/ 1087589 w 8613217"/>
                <a:gd name="connsiteY195" fmla="*/ 2216231 h 6281670"/>
                <a:gd name="connsiteX196" fmla="*/ 1317086 w 8613217"/>
                <a:gd name="connsiteY196" fmla="*/ 2233729 h 6281670"/>
                <a:gd name="connsiteX197" fmla="*/ 1327181 w 8613217"/>
                <a:gd name="connsiteY197" fmla="*/ 2198060 h 6281670"/>
                <a:gd name="connsiteX198" fmla="*/ 816364 w 8613217"/>
                <a:gd name="connsiteY198" fmla="*/ 1324489 h 6281670"/>
                <a:gd name="connsiteX199" fmla="*/ 702625 w 8613217"/>
                <a:gd name="connsiteY199" fmla="*/ 1031056 h 6281670"/>
                <a:gd name="connsiteX200" fmla="*/ 767908 w 8613217"/>
                <a:gd name="connsiteY200" fmla="*/ 1173061 h 6281670"/>
                <a:gd name="connsiteX201" fmla="*/ 1444285 w 8613217"/>
                <a:gd name="connsiteY201" fmla="*/ 2226326 h 6281670"/>
                <a:gd name="connsiteX202" fmla="*/ 2209501 w 8613217"/>
                <a:gd name="connsiteY202" fmla="*/ 2876457 h 6281670"/>
                <a:gd name="connsiteX203" fmla="*/ 2308434 w 8613217"/>
                <a:gd name="connsiteY203" fmla="*/ 2939720 h 6281670"/>
                <a:gd name="connsiteX204" fmla="*/ 2340738 w 8613217"/>
                <a:gd name="connsiteY204" fmla="*/ 2972025 h 6281670"/>
                <a:gd name="connsiteX205" fmla="*/ 2302377 w 8613217"/>
                <a:gd name="connsiteY205" fmla="*/ 2972025 h 6281670"/>
                <a:gd name="connsiteX206" fmla="*/ 2266034 w 8613217"/>
                <a:gd name="connsiteY206" fmla="*/ 2967313 h 6281670"/>
                <a:gd name="connsiteX207" fmla="*/ 1817807 w 8613217"/>
                <a:gd name="connsiteY207" fmla="*/ 3025866 h 6281670"/>
                <a:gd name="connsiteX208" fmla="*/ 1007500 w 8613217"/>
                <a:gd name="connsiteY208" fmla="*/ 3309877 h 6281670"/>
                <a:gd name="connsiteX209" fmla="*/ 960389 w 8613217"/>
                <a:gd name="connsiteY209" fmla="*/ 3293725 h 6281670"/>
                <a:gd name="connsiteX210" fmla="*/ 446207 w 8613217"/>
                <a:gd name="connsiteY210" fmla="*/ 3134221 h 6281670"/>
                <a:gd name="connsiteX211" fmla="*/ 217383 w 8613217"/>
                <a:gd name="connsiteY211" fmla="*/ 3227096 h 6281670"/>
                <a:gd name="connsiteX212" fmla="*/ 0 w 8613217"/>
                <a:gd name="connsiteY212" fmla="*/ 3236518 h 6281670"/>
                <a:gd name="connsiteX213" fmla="*/ 0 w 8613217"/>
                <a:gd name="connsiteY213" fmla="*/ 3330740 h 6281670"/>
                <a:gd name="connsiteX214" fmla="*/ 9422 w 8613217"/>
                <a:gd name="connsiteY214" fmla="*/ 3346892 h 6281670"/>
                <a:gd name="connsiteX215" fmla="*/ 255072 w 8613217"/>
                <a:gd name="connsiteY215" fmla="*/ 3717723 h 6281670"/>
                <a:gd name="connsiteX216" fmla="*/ 747044 w 8613217"/>
                <a:gd name="connsiteY216" fmla="*/ 3826078 h 6281670"/>
                <a:gd name="connsiteX217" fmla="*/ 1016249 w 8613217"/>
                <a:gd name="connsiteY217" fmla="*/ 3490244 h 6281670"/>
                <a:gd name="connsiteX218" fmla="*/ 981253 w 8613217"/>
                <a:gd name="connsiteY218" fmla="*/ 3461305 h 6281670"/>
                <a:gd name="connsiteX219" fmla="*/ 563312 w 8613217"/>
                <a:gd name="connsiteY219" fmla="*/ 3490917 h 6281670"/>
                <a:gd name="connsiteX220" fmla="*/ 390347 w 8613217"/>
                <a:gd name="connsiteY220" fmla="*/ 3460632 h 6281670"/>
                <a:gd name="connsiteX221" fmla="*/ 489953 w 8613217"/>
                <a:gd name="connsiteY221" fmla="*/ 3463997 h 6281670"/>
                <a:gd name="connsiteX222" fmla="*/ 903183 w 8613217"/>
                <a:gd name="connsiteY222" fmla="*/ 3408137 h 6281670"/>
                <a:gd name="connsiteX223" fmla="*/ 1043170 w 8613217"/>
                <a:gd name="connsiteY223" fmla="*/ 3372467 h 6281670"/>
                <a:gd name="connsiteX224" fmla="*/ 1508895 w 8613217"/>
                <a:gd name="connsiteY224" fmla="*/ 3218347 h 6281670"/>
                <a:gd name="connsiteX225" fmla="*/ 1912029 w 8613217"/>
                <a:gd name="connsiteY225" fmla="*/ 3101243 h 6281670"/>
                <a:gd name="connsiteX226" fmla="*/ 1912029 w 8613217"/>
                <a:gd name="connsiteY226" fmla="*/ 3101243 h 6281670"/>
                <a:gd name="connsiteX227" fmla="*/ 1924816 w 8613217"/>
                <a:gd name="connsiteY227" fmla="*/ 3099224 h 6281670"/>
                <a:gd name="connsiteX228" fmla="*/ 1986061 w 8613217"/>
                <a:gd name="connsiteY228" fmla="*/ 3087783 h 6281670"/>
                <a:gd name="connsiteX229" fmla="*/ 1992791 w 8613217"/>
                <a:gd name="connsiteY229" fmla="*/ 3087110 h 6281670"/>
                <a:gd name="connsiteX230" fmla="*/ 2087013 w 8613217"/>
                <a:gd name="connsiteY230" fmla="*/ 3074322 h 6281670"/>
                <a:gd name="connsiteX231" fmla="*/ 2113933 w 8613217"/>
                <a:gd name="connsiteY231" fmla="*/ 3072976 h 6281670"/>
                <a:gd name="connsiteX232" fmla="*/ 2118644 w 8613217"/>
                <a:gd name="connsiteY232" fmla="*/ 3064227 h 6281670"/>
                <a:gd name="connsiteX233" fmla="*/ 2257958 w 8613217"/>
                <a:gd name="connsiteY233" fmla="*/ 3064227 h 6281670"/>
                <a:gd name="connsiteX234" fmla="*/ 2262669 w 8613217"/>
                <a:gd name="connsiteY234" fmla="*/ 3072976 h 6281670"/>
                <a:gd name="connsiteX235" fmla="*/ 2434960 w 8613217"/>
                <a:gd name="connsiteY235" fmla="*/ 3101243 h 6281670"/>
                <a:gd name="connsiteX236" fmla="*/ 2635518 w 8613217"/>
                <a:gd name="connsiteY236" fmla="*/ 3164506 h 6281670"/>
                <a:gd name="connsiteX237" fmla="*/ 3038653 w 8613217"/>
                <a:gd name="connsiteY237" fmla="*/ 3453902 h 6281670"/>
                <a:gd name="connsiteX238" fmla="*/ 3580428 w 8613217"/>
                <a:gd name="connsiteY238" fmla="*/ 4087880 h 6281670"/>
                <a:gd name="connsiteX239" fmla="*/ 3776274 w 8613217"/>
                <a:gd name="connsiteY239" fmla="*/ 4626290 h 6281670"/>
                <a:gd name="connsiteX240" fmla="*/ 3813963 w 8613217"/>
                <a:gd name="connsiteY240" fmla="*/ 4802619 h 6281670"/>
                <a:gd name="connsiteX241" fmla="*/ 3811944 w 8613217"/>
                <a:gd name="connsiteY241" fmla="*/ 5407658 h 6281670"/>
                <a:gd name="connsiteX242" fmla="*/ 3881265 w 8613217"/>
                <a:gd name="connsiteY242" fmla="*/ 5874056 h 6281670"/>
                <a:gd name="connsiteX243" fmla="*/ 3879919 w 8613217"/>
                <a:gd name="connsiteY243" fmla="*/ 5898957 h 6281670"/>
                <a:gd name="connsiteX244" fmla="*/ 3757430 w 8613217"/>
                <a:gd name="connsiteY244" fmla="*/ 5946068 h 6281670"/>
                <a:gd name="connsiteX245" fmla="*/ 3743970 w 8613217"/>
                <a:gd name="connsiteY245" fmla="*/ 6053750 h 6281670"/>
                <a:gd name="connsiteX246" fmla="*/ 3803195 w 8613217"/>
                <a:gd name="connsiteY246" fmla="*/ 6092112 h 6281670"/>
                <a:gd name="connsiteX247" fmla="*/ 3896071 w 8613217"/>
                <a:gd name="connsiteY247" fmla="*/ 6023464 h 6281670"/>
                <a:gd name="connsiteX248" fmla="*/ 3920972 w 8613217"/>
                <a:gd name="connsiteY248" fmla="*/ 5996544 h 6281670"/>
                <a:gd name="connsiteX249" fmla="*/ 3918953 w 8613217"/>
                <a:gd name="connsiteY249" fmla="*/ 6053077 h 6281670"/>
                <a:gd name="connsiteX250" fmla="*/ 3931741 w 8613217"/>
                <a:gd name="connsiteY250" fmla="*/ 6077978 h 6281670"/>
                <a:gd name="connsiteX251" fmla="*/ 3951931 w 8613217"/>
                <a:gd name="connsiteY251" fmla="*/ 6055769 h 6281670"/>
                <a:gd name="connsiteX252" fmla="*/ 3972121 w 8613217"/>
                <a:gd name="connsiteY252" fmla="*/ 5988468 h 6281670"/>
                <a:gd name="connsiteX253" fmla="*/ 3994331 w 8613217"/>
                <a:gd name="connsiteY253" fmla="*/ 5968277 h 6281670"/>
                <a:gd name="connsiteX254" fmla="*/ 4005099 w 8613217"/>
                <a:gd name="connsiteY254" fmla="*/ 5995198 h 6281670"/>
                <a:gd name="connsiteX255" fmla="*/ 4071054 w 8613217"/>
                <a:gd name="connsiteY255" fmla="*/ 6040290 h 6281670"/>
                <a:gd name="connsiteX256" fmla="*/ 4100667 w 8613217"/>
                <a:gd name="connsiteY256" fmla="*/ 6026829 h 6281670"/>
                <a:gd name="connsiteX257" fmla="*/ 4110089 w 8613217"/>
                <a:gd name="connsiteY257" fmla="*/ 5993179 h 6281670"/>
                <a:gd name="connsiteX258" fmla="*/ 4124895 w 8613217"/>
                <a:gd name="connsiteY258" fmla="*/ 6032214 h 6281670"/>
                <a:gd name="connsiteX259" fmla="*/ 4117492 w 8613217"/>
                <a:gd name="connsiteY259" fmla="*/ 6106918 h 6281670"/>
                <a:gd name="connsiteX260" fmla="*/ 4080476 w 8613217"/>
                <a:gd name="connsiteY260" fmla="*/ 6141242 h 6281670"/>
                <a:gd name="connsiteX261" fmla="*/ 4176717 w 8613217"/>
                <a:gd name="connsiteY261" fmla="*/ 6189025 h 6281670"/>
                <a:gd name="connsiteX262" fmla="*/ 4170660 w 8613217"/>
                <a:gd name="connsiteY262" fmla="*/ 6271133 h 6281670"/>
                <a:gd name="connsiteX263" fmla="*/ 4195562 w 8613217"/>
                <a:gd name="connsiteY263" fmla="*/ 6277863 h 6281670"/>
                <a:gd name="connsiteX264" fmla="*/ 4261517 w 8613217"/>
                <a:gd name="connsiteY264" fmla="*/ 6267768 h 6281670"/>
                <a:gd name="connsiteX265" fmla="*/ 4289784 w 8613217"/>
                <a:gd name="connsiteY265" fmla="*/ 6247578 h 6281670"/>
                <a:gd name="connsiteX266" fmla="*/ 4295840 w 8613217"/>
                <a:gd name="connsiteY266" fmla="*/ 6204505 h 6281670"/>
                <a:gd name="connsiteX267" fmla="*/ 4305936 w 8613217"/>
                <a:gd name="connsiteY267" fmla="*/ 6182969 h 6281670"/>
                <a:gd name="connsiteX268" fmla="*/ 4324107 w 8613217"/>
                <a:gd name="connsiteY268" fmla="*/ 6199794 h 6281670"/>
                <a:gd name="connsiteX269" fmla="*/ 4336894 w 8613217"/>
                <a:gd name="connsiteY269" fmla="*/ 6230752 h 6281670"/>
                <a:gd name="connsiteX270" fmla="*/ 4342951 w 8613217"/>
                <a:gd name="connsiteY270" fmla="*/ 6226714 h 6281670"/>
                <a:gd name="connsiteX271" fmla="*/ 4369872 w 8613217"/>
                <a:gd name="connsiteY271" fmla="*/ 6185660 h 6281670"/>
                <a:gd name="connsiteX272" fmla="*/ 4382659 w 8613217"/>
                <a:gd name="connsiteY272" fmla="*/ 6234791 h 6281670"/>
                <a:gd name="connsiteX273" fmla="*/ 4406888 w 8613217"/>
                <a:gd name="connsiteY273" fmla="*/ 6265749 h 6281670"/>
                <a:gd name="connsiteX274" fmla="*/ 4484284 w 8613217"/>
                <a:gd name="connsiteY274" fmla="*/ 6275171 h 6281670"/>
                <a:gd name="connsiteX275" fmla="*/ 4499090 w 8613217"/>
                <a:gd name="connsiteY275" fmla="*/ 6272479 h 6281670"/>
                <a:gd name="connsiteX276" fmla="*/ 4512551 w 8613217"/>
                <a:gd name="connsiteY276" fmla="*/ 6181622 h 6281670"/>
                <a:gd name="connsiteX277" fmla="*/ 4572449 w 8613217"/>
                <a:gd name="connsiteY277" fmla="*/ 6153356 h 6281670"/>
                <a:gd name="connsiteX278" fmla="*/ 4575814 w 8613217"/>
                <a:gd name="connsiteY278" fmla="*/ 6127781 h 6281670"/>
                <a:gd name="connsiteX279" fmla="*/ 4538125 w 8613217"/>
                <a:gd name="connsiteY279" fmla="*/ 6076633 h 6281670"/>
                <a:gd name="connsiteX280" fmla="*/ 4536779 w 8613217"/>
                <a:gd name="connsiteY280" fmla="*/ 6042309 h 6281670"/>
                <a:gd name="connsiteX281" fmla="*/ 4573122 w 8613217"/>
                <a:gd name="connsiteY281" fmla="*/ 6032214 h 6281670"/>
                <a:gd name="connsiteX282" fmla="*/ 4637731 w 8613217"/>
                <a:gd name="connsiteY282" fmla="*/ 6051058 h 6281670"/>
                <a:gd name="connsiteX283" fmla="*/ 4665997 w 8613217"/>
                <a:gd name="connsiteY283" fmla="*/ 6029522 h 6281670"/>
                <a:gd name="connsiteX284" fmla="*/ 4665997 w 8613217"/>
                <a:gd name="connsiteY284" fmla="*/ 5985776 h 6281670"/>
                <a:gd name="connsiteX285" fmla="*/ 4681477 w 8613217"/>
                <a:gd name="connsiteY285" fmla="*/ 5966931 h 6281670"/>
                <a:gd name="connsiteX286" fmla="*/ 4701667 w 8613217"/>
                <a:gd name="connsiteY286" fmla="*/ 5981065 h 6281670"/>
                <a:gd name="connsiteX287" fmla="*/ 4724550 w 8613217"/>
                <a:gd name="connsiteY287" fmla="*/ 6054423 h 6281670"/>
                <a:gd name="connsiteX288" fmla="*/ 4743394 w 8613217"/>
                <a:gd name="connsiteY288" fmla="*/ 6073268 h 6281670"/>
                <a:gd name="connsiteX289" fmla="*/ 4752143 w 8613217"/>
                <a:gd name="connsiteY289" fmla="*/ 6050385 h 6281670"/>
                <a:gd name="connsiteX290" fmla="*/ 4752143 w 8613217"/>
                <a:gd name="connsiteY290" fmla="*/ 5996544 h 6281670"/>
                <a:gd name="connsiteX291" fmla="*/ 4800600 w 8613217"/>
                <a:gd name="connsiteY291" fmla="*/ 6046347 h 6281670"/>
                <a:gd name="connsiteX292" fmla="*/ 4859825 w 8613217"/>
                <a:gd name="connsiteY292" fmla="*/ 6088747 h 6281670"/>
                <a:gd name="connsiteX293" fmla="*/ 4932511 w 8613217"/>
                <a:gd name="connsiteY293" fmla="*/ 6036252 h 6281670"/>
                <a:gd name="connsiteX294" fmla="*/ 4919050 w 8613217"/>
                <a:gd name="connsiteY294" fmla="*/ 5940011 h 6281670"/>
                <a:gd name="connsiteX295" fmla="*/ 4830213 w 8613217"/>
                <a:gd name="connsiteY295" fmla="*/ 5933281 h 6281670"/>
                <a:gd name="connsiteX296" fmla="*/ 4779064 w 8613217"/>
                <a:gd name="connsiteY296" fmla="*/ 5876074 h 6281670"/>
                <a:gd name="connsiteX297" fmla="*/ 4778391 w 8613217"/>
                <a:gd name="connsiteY297" fmla="*/ 5829637 h 6281670"/>
                <a:gd name="connsiteX298" fmla="*/ 5091342 w 8613217"/>
                <a:gd name="connsiteY298" fmla="*/ 5236712 h 6281670"/>
                <a:gd name="connsiteX299" fmla="*/ 5116243 w 8613217"/>
                <a:gd name="connsiteY299" fmla="*/ 5202389 h 6281670"/>
                <a:gd name="connsiteX300" fmla="*/ 5269690 w 8613217"/>
                <a:gd name="connsiteY300" fmla="*/ 5086631 h 6281670"/>
                <a:gd name="connsiteX301" fmla="*/ 5744837 w 8613217"/>
                <a:gd name="connsiteY301" fmla="*/ 4795889 h 6281670"/>
                <a:gd name="connsiteX302" fmla="*/ 5814830 w 8613217"/>
                <a:gd name="connsiteY302" fmla="*/ 4775699 h 6281670"/>
                <a:gd name="connsiteX303" fmla="*/ 6103553 w 8613217"/>
                <a:gd name="connsiteY303" fmla="*/ 4765603 h 6281670"/>
                <a:gd name="connsiteX304" fmla="*/ 7086824 w 8613217"/>
                <a:gd name="connsiteY304" fmla="*/ 4811369 h 6281670"/>
                <a:gd name="connsiteX305" fmla="*/ 7489959 w 8613217"/>
                <a:gd name="connsiteY305" fmla="*/ 4805311 h 6281670"/>
                <a:gd name="connsiteX306" fmla="*/ 7516880 w 8613217"/>
                <a:gd name="connsiteY306" fmla="*/ 4801946 h 6281670"/>
                <a:gd name="connsiteX307" fmla="*/ 7536397 w 8613217"/>
                <a:gd name="connsiteY307" fmla="*/ 4800600 h 6281670"/>
                <a:gd name="connsiteX308" fmla="*/ 7619850 w 8613217"/>
                <a:gd name="connsiteY308" fmla="*/ 4791178 h 6281670"/>
                <a:gd name="connsiteX309" fmla="*/ 7661577 w 8613217"/>
                <a:gd name="connsiteY309" fmla="*/ 4813388 h 6281670"/>
                <a:gd name="connsiteX310" fmla="*/ 7920014 w 8613217"/>
                <a:gd name="connsiteY310" fmla="*/ 5004523 h 6281670"/>
                <a:gd name="connsiteX311" fmla="*/ 8354780 w 8613217"/>
                <a:gd name="connsiteY311" fmla="*/ 4830886 h 6281670"/>
                <a:gd name="connsiteX312" fmla="*/ 8579567 w 8613217"/>
                <a:gd name="connsiteY312" fmla="*/ 4409580 h 6281670"/>
                <a:gd name="connsiteX313" fmla="*/ 8613217 w 8613217"/>
                <a:gd name="connsiteY313" fmla="*/ 4250076 h 6281670"/>
                <a:gd name="connsiteX314" fmla="*/ 8613217 w 8613217"/>
                <a:gd name="connsiteY314" fmla="*/ 4196235 h 6281670"/>
                <a:gd name="connsiteX315" fmla="*/ 8420062 w 8613217"/>
                <a:gd name="connsiteY315" fmla="*/ 4211041 h 6281670"/>
                <a:gd name="connsiteX316" fmla="*/ 4571776 w 8613217"/>
                <a:gd name="connsiteY316" fmla="*/ 915970 h 6281670"/>
                <a:gd name="connsiteX317" fmla="*/ 4583890 w 8613217"/>
                <a:gd name="connsiteY317" fmla="*/ 888377 h 6281670"/>
                <a:gd name="connsiteX318" fmla="*/ 4571776 w 8613217"/>
                <a:gd name="connsiteY318" fmla="*/ 915970 h 6281670"/>
                <a:gd name="connsiteX319" fmla="*/ 2362948 w 8613217"/>
                <a:gd name="connsiteY319" fmla="*/ 965100 h 6281670"/>
                <a:gd name="connsiteX320" fmla="*/ 2363621 w 8613217"/>
                <a:gd name="connsiteY320" fmla="*/ 962408 h 6281670"/>
                <a:gd name="connsiteX321" fmla="*/ 2368332 w 8613217"/>
                <a:gd name="connsiteY321" fmla="*/ 967119 h 6281670"/>
                <a:gd name="connsiteX322" fmla="*/ 2362948 w 8613217"/>
                <a:gd name="connsiteY322" fmla="*/ 965100 h 6281670"/>
                <a:gd name="connsiteX323" fmla="*/ 2435633 w 8613217"/>
                <a:gd name="connsiteY323" fmla="*/ 1055284 h 6281670"/>
                <a:gd name="connsiteX324" fmla="*/ 2426211 w 8613217"/>
                <a:gd name="connsiteY324" fmla="*/ 1053265 h 6281670"/>
                <a:gd name="connsiteX325" fmla="*/ 2370351 w 8613217"/>
                <a:gd name="connsiteY325" fmla="*/ 968465 h 6281670"/>
                <a:gd name="connsiteX326" fmla="*/ 2432268 w 8613217"/>
                <a:gd name="connsiteY326" fmla="*/ 1045862 h 6281670"/>
                <a:gd name="connsiteX327" fmla="*/ 2435633 w 8613217"/>
                <a:gd name="connsiteY327" fmla="*/ 1055284 h 6281670"/>
                <a:gd name="connsiteX328" fmla="*/ 695895 w 8613217"/>
                <a:gd name="connsiteY328" fmla="*/ 1016922 h 6281670"/>
                <a:gd name="connsiteX329" fmla="*/ 692530 w 8613217"/>
                <a:gd name="connsiteY329" fmla="*/ 1005481 h 6281670"/>
                <a:gd name="connsiteX330" fmla="*/ 695895 w 8613217"/>
                <a:gd name="connsiteY330" fmla="*/ 1016922 h 6281670"/>
                <a:gd name="connsiteX331" fmla="*/ 4511205 w 8613217"/>
                <a:gd name="connsiteY331" fmla="*/ 6014042 h 6281670"/>
                <a:gd name="connsiteX332" fmla="*/ 4537452 w 8613217"/>
                <a:gd name="connsiteY332" fmla="*/ 5944049 h 6281670"/>
                <a:gd name="connsiteX333" fmla="*/ 4511205 w 8613217"/>
                <a:gd name="connsiteY333" fmla="*/ 6014042 h 6281670"/>
                <a:gd name="connsiteX334" fmla="*/ 4750797 w 8613217"/>
                <a:gd name="connsiteY334" fmla="*/ 5917128 h 6281670"/>
                <a:gd name="connsiteX335" fmla="*/ 4741375 w 8613217"/>
                <a:gd name="connsiteY335" fmla="*/ 5939338 h 6281670"/>
                <a:gd name="connsiteX336" fmla="*/ 4732626 w 8613217"/>
                <a:gd name="connsiteY336" fmla="*/ 5935300 h 6281670"/>
                <a:gd name="connsiteX337" fmla="*/ 4727915 w 8613217"/>
                <a:gd name="connsiteY337" fmla="*/ 5907706 h 6281670"/>
                <a:gd name="connsiteX338" fmla="*/ 4750797 w 8613217"/>
                <a:gd name="connsiteY338" fmla="*/ 5875402 h 6281670"/>
                <a:gd name="connsiteX339" fmla="*/ 4750797 w 8613217"/>
                <a:gd name="connsiteY339" fmla="*/ 5917128 h 6281670"/>
                <a:gd name="connsiteX340" fmla="*/ 4875978 w 8613217"/>
                <a:gd name="connsiteY340" fmla="*/ 5457461 h 6281670"/>
                <a:gd name="connsiteX341" fmla="*/ 4616868 w 8613217"/>
                <a:gd name="connsiteY341" fmla="*/ 5877421 h 6281670"/>
                <a:gd name="connsiteX342" fmla="*/ 4562354 w 8613217"/>
                <a:gd name="connsiteY342" fmla="*/ 5884824 h 6281670"/>
                <a:gd name="connsiteX343" fmla="*/ 4880015 w 8613217"/>
                <a:gd name="connsiteY343" fmla="*/ 5419772 h 6281670"/>
                <a:gd name="connsiteX344" fmla="*/ 4875978 w 8613217"/>
                <a:gd name="connsiteY344" fmla="*/ 5457461 h 6281670"/>
                <a:gd name="connsiteX345" fmla="*/ 5020675 w 8613217"/>
                <a:gd name="connsiteY345" fmla="*/ 5141145 h 6281670"/>
                <a:gd name="connsiteX346" fmla="*/ 4989717 w 8613217"/>
                <a:gd name="connsiteY346" fmla="*/ 5179506 h 6281670"/>
                <a:gd name="connsiteX347" fmla="*/ 4445922 w 8613217"/>
                <a:gd name="connsiteY347" fmla="*/ 5878767 h 6281670"/>
                <a:gd name="connsiteX348" fmla="*/ 4415637 w 8613217"/>
                <a:gd name="connsiteY348" fmla="*/ 5953471 h 6281670"/>
                <a:gd name="connsiteX349" fmla="*/ 4357085 w 8613217"/>
                <a:gd name="connsiteY349" fmla="*/ 6075286 h 6281670"/>
                <a:gd name="connsiteX350" fmla="*/ 4338240 w 8613217"/>
                <a:gd name="connsiteY350" fmla="*/ 6125762 h 6281670"/>
                <a:gd name="connsiteX351" fmla="*/ 4322761 w 8613217"/>
                <a:gd name="connsiteY351" fmla="*/ 6080671 h 6281670"/>
                <a:gd name="connsiteX352" fmla="*/ 4306609 w 8613217"/>
                <a:gd name="connsiteY352" fmla="*/ 6061826 h 6281670"/>
                <a:gd name="connsiteX353" fmla="*/ 4295168 w 8613217"/>
                <a:gd name="connsiteY353" fmla="*/ 6082689 h 6281670"/>
                <a:gd name="connsiteX354" fmla="*/ 4292475 w 8613217"/>
                <a:gd name="connsiteY354" fmla="*/ 6112302 h 6281670"/>
                <a:gd name="connsiteX355" fmla="*/ 4277669 w 8613217"/>
                <a:gd name="connsiteY355" fmla="*/ 6097496 h 6281670"/>
                <a:gd name="connsiteX356" fmla="*/ 4183447 w 8613217"/>
                <a:gd name="connsiteY356" fmla="*/ 5282478 h 6281670"/>
                <a:gd name="connsiteX357" fmla="*/ 4412945 w 8613217"/>
                <a:gd name="connsiteY357" fmla="*/ 4743394 h 6281670"/>
                <a:gd name="connsiteX358" fmla="*/ 5036828 w 8613217"/>
                <a:gd name="connsiteY358" fmla="*/ 3935106 h 6281670"/>
                <a:gd name="connsiteX359" fmla="*/ 5054999 w 8613217"/>
                <a:gd name="connsiteY359" fmla="*/ 3966064 h 6281670"/>
                <a:gd name="connsiteX360" fmla="*/ 5020675 w 8613217"/>
                <a:gd name="connsiteY36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73122 w 8613217"/>
                <a:gd name="connsiteY95" fmla="*/ 2881841 h 6281670"/>
                <a:gd name="connsiteX96" fmla="*/ 4565719 w 8613217"/>
                <a:gd name="connsiteY96" fmla="*/ 2868381 h 6281670"/>
                <a:gd name="connsiteX97" fmla="*/ 4552259 w 8613217"/>
                <a:gd name="connsiteY97" fmla="*/ 2838095 h 6281670"/>
                <a:gd name="connsiteX98" fmla="*/ 4404869 w 8613217"/>
                <a:gd name="connsiteY98" fmla="*/ 2499569 h 6281670"/>
                <a:gd name="connsiteX99" fmla="*/ 4425059 w 8613217"/>
                <a:gd name="connsiteY99" fmla="*/ 2408713 h 6281670"/>
                <a:gd name="connsiteX100" fmla="*/ 4497071 w 8613217"/>
                <a:gd name="connsiteY100" fmla="*/ 2304396 h 6281670"/>
                <a:gd name="connsiteX101" fmla="*/ 4551585 w 8613217"/>
                <a:gd name="connsiteY101" fmla="*/ 2152968 h 6281670"/>
                <a:gd name="connsiteX102" fmla="*/ 4741375 w 8613217"/>
                <a:gd name="connsiteY102" fmla="*/ 1413327 h 6281670"/>
                <a:gd name="connsiteX103" fmla="*/ 4929146 w 8613217"/>
                <a:gd name="connsiteY103" fmla="*/ 819730 h 6281670"/>
                <a:gd name="connsiteX104" fmla="*/ 5233347 w 8613217"/>
                <a:gd name="connsiteY104" fmla="*/ 28940 h 6281670"/>
                <a:gd name="connsiteX105" fmla="*/ 5238058 w 8613217"/>
                <a:gd name="connsiteY105" fmla="*/ 0 h 6281670"/>
                <a:gd name="connsiteX106" fmla="*/ 4976929 w 8613217"/>
                <a:gd name="connsiteY106" fmla="*/ 159504 h 6281670"/>
                <a:gd name="connsiteX107" fmla="*/ 4204984 w 8613217"/>
                <a:gd name="connsiteY107" fmla="*/ 890396 h 6281670"/>
                <a:gd name="connsiteX108" fmla="*/ 3943182 w 8613217"/>
                <a:gd name="connsiteY108" fmla="*/ 2139508 h 6281670"/>
                <a:gd name="connsiteX109" fmla="*/ 4076438 w 8613217"/>
                <a:gd name="connsiteY109" fmla="*/ 2389868 h 6281670"/>
                <a:gd name="connsiteX110" fmla="*/ 4215079 w 8613217"/>
                <a:gd name="connsiteY110" fmla="*/ 2474668 h 6281670"/>
                <a:gd name="connsiteX111" fmla="*/ 4244018 w 8613217"/>
                <a:gd name="connsiteY111" fmla="*/ 2445055 h 6281670"/>
                <a:gd name="connsiteX112" fmla="*/ 4230558 w 8613217"/>
                <a:gd name="connsiteY112" fmla="*/ 1718875 h 6281670"/>
                <a:gd name="connsiteX113" fmla="*/ 4411599 w 8613217"/>
                <a:gd name="connsiteY113" fmla="*/ 1186522 h 6281670"/>
                <a:gd name="connsiteX114" fmla="*/ 4552259 w 8613217"/>
                <a:gd name="connsiteY114" fmla="*/ 934815 h 6281670"/>
                <a:gd name="connsiteX115" fmla="*/ 4572449 w 8613217"/>
                <a:gd name="connsiteY115" fmla="*/ 920008 h 6281670"/>
                <a:gd name="connsiteX116" fmla="*/ 4553604 w 8613217"/>
                <a:gd name="connsiteY116" fmla="*/ 956351 h 6281670"/>
                <a:gd name="connsiteX117" fmla="*/ 4390735 w 8613217"/>
                <a:gd name="connsiteY117" fmla="*/ 1302280 h 6281670"/>
                <a:gd name="connsiteX118" fmla="*/ 4340260 w 8613217"/>
                <a:gd name="connsiteY118" fmla="*/ 2524471 h 6281670"/>
                <a:gd name="connsiteX119" fmla="*/ 4501109 w 8613217"/>
                <a:gd name="connsiteY119" fmla="*/ 2892609 h 6281670"/>
                <a:gd name="connsiteX120" fmla="*/ 4519281 w 8613217"/>
                <a:gd name="connsiteY120" fmla="*/ 2931644 h 6281670"/>
                <a:gd name="connsiteX121" fmla="*/ 4692918 w 8613217"/>
                <a:gd name="connsiteY121" fmla="*/ 3241230 h 6281670"/>
                <a:gd name="connsiteX122" fmla="*/ 4992409 w 8613217"/>
                <a:gd name="connsiteY122" fmla="*/ 3809925 h 6281670"/>
                <a:gd name="connsiteX123" fmla="*/ 5000485 w 8613217"/>
                <a:gd name="connsiteY123" fmla="*/ 3847614 h 6281670"/>
                <a:gd name="connsiteX124" fmla="*/ 4993755 w 8613217"/>
                <a:gd name="connsiteY124" fmla="*/ 3855017 h 6281670"/>
                <a:gd name="connsiteX125" fmla="*/ 4993082 w 8613217"/>
                <a:gd name="connsiteY125" fmla="*/ 3855690 h 6281670"/>
                <a:gd name="connsiteX126" fmla="*/ 4982313 w 8613217"/>
                <a:gd name="connsiteY126" fmla="*/ 3867131 h 6281670"/>
                <a:gd name="connsiteX127" fmla="*/ 4626290 w 8613217"/>
                <a:gd name="connsiteY127" fmla="*/ 4274977 h 6281670"/>
                <a:gd name="connsiteX128" fmla="*/ 4180755 w 8613217"/>
                <a:gd name="connsiteY128" fmla="*/ 4968853 h 6281670"/>
                <a:gd name="connsiteX129" fmla="*/ 4071727 w 8613217"/>
                <a:gd name="connsiteY129" fmla="*/ 5853192 h 6281670"/>
                <a:gd name="connsiteX130" fmla="*/ 4040769 w 8613217"/>
                <a:gd name="connsiteY130" fmla="*/ 5907706 h 6281670"/>
                <a:gd name="connsiteX131" fmla="*/ 4005099 w 8613217"/>
                <a:gd name="connsiteY131" fmla="*/ 5881459 h 6281670"/>
                <a:gd name="connsiteX132" fmla="*/ 4007791 w 8613217"/>
                <a:gd name="connsiteY132" fmla="*/ 5830983 h 6281670"/>
                <a:gd name="connsiteX133" fmla="*/ 3990293 w 8613217"/>
                <a:gd name="connsiteY133" fmla="*/ 5807427 h 6281670"/>
                <a:gd name="connsiteX134" fmla="*/ 3964045 w 8613217"/>
                <a:gd name="connsiteY134" fmla="*/ 5789256 h 6281670"/>
                <a:gd name="connsiteX135" fmla="*/ 3941836 w 8613217"/>
                <a:gd name="connsiteY135" fmla="*/ 5705129 h 6281670"/>
                <a:gd name="connsiteX136" fmla="*/ 3908185 w 8613217"/>
                <a:gd name="connsiteY136" fmla="*/ 5236040 h 6281670"/>
                <a:gd name="connsiteX137" fmla="*/ 3918953 w 8613217"/>
                <a:gd name="connsiteY137" fmla="*/ 4237288 h 6281670"/>
                <a:gd name="connsiteX138" fmla="*/ 3786370 w 8613217"/>
                <a:gd name="connsiteY138" fmla="*/ 3122779 h 6281670"/>
                <a:gd name="connsiteX139" fmla="*/ 3570333 w 8613217"/>
                <a:gd name="connsiteY139" fmla="*/ 2570236 h 6281670"/>
                <a:gd name="connsiteX140" fmla="*/ 3563603 w 8613217"/>
                <a:gd name="connsiteY140" fmla="*/ 2556776 h 6281670"/>
                <a:gd name="connsiteX141" fmla="*/ 3556872 w 8613217"/>
                <a:gd name="connsiteY141" fmla="*/ 2543315 h 6281670"/>
                <a:gd name="connsiteX142" fmla="*/ 3531298 w 8613217"/>
                <a:gd name="connsiteY142" fmla="*/ 2494185 h 6281670"/>
                <a:gd name="connsiteX143" fmla="*/ 3525241 w 8613217"/>
                <a:gd name="connsiteY143" fmla="*/ 2482071 h 6281670"/>
                <a:gd name="connsiteX144" fmla="*/ 3410829 w 8613217"/>
                <a:gd name="connsiteY144" fmla="*/ 2273437 h 6281670"/>
                <a:gd name="connsiteX145" fmla="*/ 3411502 w 8613217"/>
                <a:gd name="connsiteY145" fmla="*/ 2229018 h 6281670"/>
                <a:gd name="connsiteX146" fmla="*/ 3451209 w 8613217"/>
                <a:gd name="connsiteY146" fmla="*/ 2126720 h 6281670"/>
                <a:gd name="connsiteX147" fmla="*/ 3431692 w 8613217"/>
                <a:gd name="connsiteY147" fmla="*/ 1895877 h 6281670"/>
                <a:gd name="connsiteX148" fmla="*/ 3186715 w 8613217"/>
                <a:gd name="connsiteY148" fmla="*/ 1401886 h 6281670"/>
                <a:gd name="connsiteX149" fmla="*/ 2531874 w 8613217"/>
                <a:gd name="connsiteY149" fmla="*/ 701952 h 6281670"/>
                <a:gd name="connsiteX150" fmla="*/ 1731662 w 8613217"/>
                <a:gd name="connsiteY150" fmla="*/ 39035 h 6281670"/>
                <a:gd name="connsiteX151" fmla="*/ 1722913 w 8613217"/>
                <a:gd name="connsiteY151" fmla="*/ 36343 h 6281670"/>
                <a:gd name="connsiteX152" fmla="*/ 1723586 w 8613217"/>
                <a:gd name="connsiteY152" fmla="*/ 47111 h 6281670"/>
                <a:gd name="connsiteX153" fmla="*/ 1984042 w 8613217"/>
                <a:gd name="connsiteY153" fmla="*/ 871552 h 6281670"/>
                <a:gd name="connsiteX154" fmla="*/ 2773486 w 8613217"/>
                <a:gd name="connsiteY154" fmla="*/ 2064130 h 6281670"/>
                <a:gd name="connsiteX155" fmla="*/ 3058170 w 8613217"/>
                <a:gd name="connsiteY155" fmla="*/ 2286897 h 6281670"/>
                <a:gd name="connsiteX156" fmla="*/ 3235845 w 8613217"/>
                <a:gd name="connsiteY156" fmla="*/ 2329297 h 6281670"/>
                <a:gd name="connsiteX157" fmla="*/ 3256709 w 8613217"/>
                <a:gd name="connsiteY157" fmla="*/ 2294974 h 6281670"/>
                <a:gd name="connsiteX158" fmla="*/ 3083072 w 8613217"/>
                <a:gd name="connsiteY158" fmla="*/ 1999521 h 6281670"/>
                <a:gd name="connsiteX159" fmla="*/ 2450440 w 8613217"/>
                <a:gd name="connsiteY159" fmla="*/ 1092973 h 6281670"/>
                <a:gd name="connsiteX160" fmla="*/ 2432941 w 8613217"/>
                <a:gd name="connsiteY160" fmla="*/ 1062014 h 6281670"/>
                <a:gd name="connsiteX161" fmla="*/ 2454478 w 8613217"/>
                <a:gd name="connsiteY161" fmla="*/ 1076820 h 6281670"/>
                <a:gd name="connsiteX162" fmla="*/ 2967986 w 8613217"/>
                <a:gd name="connsiteY162" fmla="*/ 1739738 h 6281670"/>
                <a:gd name="connsiteX163" fmla="*/ 3266131 w 8613217"/>
                <a:gd name="connsiteY163" fmla="*/ 2175850 h 6281670"/>
                <a:gd name="connsiteX164" fmla="*/ 3457939 w 8613217"/>
                <a:gd name="connsiteY164" fmla="*/ 2509665 h 6281670"/>
                <a:gd name="connsiteX165" fmla="*/ 3464670 w 8613217"/>
                <a:gd name="connsiteY165" fmla="*/ 2523125 h 6281670"/>
                <a:gd name="connsiteX166" fmla="*/ 3471400 w 8613217"/>
                <a:gd name="connsiteY166" fmla="*/ 2536585 h 6281670"/>
                <a:gd name="connsiteX167" fmla="*/ 3478130 w 8613217"/>
                <a:gd name="connsiteY167" fmla="*/ 2550045 h 6281670"/>
                <a:gd name="connsiteX168" fmla="*/ 3484860 w 8613217"/>
                <a:gd name="connsiteY168" fmla="*/ 2563506 h 6281670"/>
                <a:gd name="connsiteX169" fmla="*/ 3491590 w 8613217"/>
                <a:gd name="connsiteY169" fmla="*/ 2576966 h 6281670"/>
                <a:gd name="connsiteX170" fmla="*/ 3498320 w 8613217"/>
                <a:gd name="connsiteY170" fmla="*/ 2590426 h 6281670"/>
                <a:gd name="connsiteX171" fmla="*/ 3504378 w 8613217"/>
                <a:gd name="connsiteY171" fmla="*/ 2605906 h 6281670"/>
                <a:gd name="connsiteX172" fmla="*/ 3733875 w 8613217"/>
                <a:gd name="connsiteY172" fmla="*/ 3249979 h 6281670"/>
                <a:gd name="connsiteX173" fmla="*/ 3823385 w 8613217"/>
                <a:gd name="connsiteY173" fmla="*/ 4359777 h 6281670"/>
                <a:gd name="connsiteX174" fmla="*/ 3816655 w 8613217"/>
                <a:gd name="connsiteY174" fmla="*/ 4369199 h 6281670"/>
                <a:gd name="connsiteX175" fmla="*/ 3800503 w 8613217"/>
                <a:gd name="connsiteY175" fmla="*/ 4322761 h 6281670"/>
                <a:gd name="connsiteX176" fmla="*/ 3407464 w 8613217"/>
                <a:gd name="connsiteY176" fmla="*/ 3663208 h 6281670"/>
                <a:gd name="connsiteX177" fmla="*/ 2516395 w 8613217"/>
                <a:gd name="connsiteY177" fmla="*/ 2980101 h 6281670"/>
                <a:gd name="connsiteX178" fmla="*/ 2502934 w 8613217"/>
                <a:gd name="connsiteY178" fmla="*/ 2971351 h 6281670"/>
                <a:gd name="connsiteX179" fmla="*/ 2390541 w 8613217"/>
                <a:gd name="connsiteY179" fmla="*/ 2898666 h 6281670"/>
                <a:gd name="connsiteX180" fmla="*/ 2247863 w 8613217"/>
                <a:gd name="connsiteY180" fmla="*/ 2802425 h 6281670"/>
                <a:gd name="connsiteX181" fmla="*/ 2055381 w 8613217"/>
                <a:gd name="connsiteY181" fmla="*/ 2665131 h 6281670"/>
                <a:gd name="connsiteX182" fmla="*/ 1471879 w 8613217"/>
                <a:gd name="connsiteY182" fmla="*/ 2148930 h 6281670"/>
                <a:gd name="connsiteX183" fmla="*/ 1461111 w 8613217"/>
                <a:gd name="connsiteY183" fmla="*/ 2109895 h 6281670"/>
                <a:gd name="connsiteX184" fmla="*/ 1501492 w 8613217"/>
                <a:gd name="connsiteY184" fmla="*/ 1918759 h 6281670"/>
                <a:gd name="connsiteX185" fmla="*/ 1395155 w 8613217"/>
                <a:gd name="connsiteY185" fmla="*/ 1570812 h 6281670"/>
                <a:gd name="connsiteX186" fmla="*/ 937507 w 8613217"/>
                <a:gd name="connsiteY186" fmla="*/ 860783 h 6281670"/>
                <a:gd name="connsiteX187" fmla="*/ 682435 w 8613217"/>
                <a:gd name="connsiteY187" fmla="*/ 471109 h 6281670"/>
                <a:gd name="connsiteX188" fmla="*/ 590905 w 8613217"/>
                <a:gd name="connsiteY188" fmla="*/ 214691 h 6281670"/>
                <a:gd name="connsiteX189" fmla="*/ 581483 w 8613217"/>
                <a:gd name="connsiteY189" fmla="*/ 222767 h 6281670"/>
                <a:gd name="connsiteX190" fmla="*/ 555909 w 8613217"/>
                <a:gd name="connsiteY190" fmla="*/ 262475 h 6281670"/>
                <a:gd name="connsiteX191" fmla="*/ 423998 w 8613217"/>
                <a:gd name="connsiteY191" fmla="*/ 619845 h 6281670"/>
                <a:gd name="connsiteX192" fmla="*/ 443515 w 8613217"/>
                <a:gd name="connsiteY192" fmla="*/ 1227575 h 6281670"/>
                <a:gd name="connsiteX193" fmla="*/ 806942 w 8613217"/>
                <a:gd name="connsiteY193" fmla="*/ 1996156 h 6281670"/>
                <a:gd name="connsiteX194" fmla="*/ 1087589 w 8613217"/>
                <a:gd name="connsiteY194" fmla="*/ 2216231 h 6281670"/>
                <a:gd name="connsiteX195" fmla="*/ 1317086 w 8613217"/>
                <a:gd name="connsiteY195" fmla="*/ 2233729 h 6281670"/>
                <a:gd name="connsiteX196" fmla="*/ 1327181 w 8613217"/>
                <a:gd name="connsiteY196" fmla="*/ 2198060 h 6281670"/>
                <a:gd name="connsiteX197" fmla="*/ 816364 w 8613217"/>
                <a:gd name="connsiteY197" fmla="*/ 1324489 h 6281670"/>
                <a:gd name="connsiteX198" fmla="*/ 702625 w 8613217"/>
                <a:gd name="connsiteY198" fmla="*/ 1031056 h 6281670"/>
                <a:gd name="connsiteX199" fmla="*/ 767908 w 8613217"/>
                <a:gd name="connsiteY199" fmla="*/ 1173061 h 6281670"/>
                <a:gd name="connsiteX200" fmla="*/ 1444285 w 8613217"/>
                <a:gd name="connsiteY200" fmla="*/ 2226326 h 6281670"/>
                <a:gd name="connsiteX201" fmla="*/ 2209501 w 8613217"/>
                <a:gd name="connsiteY201" fmla="*/ 2876457 h 6281670"/>
                <a:gd name="connsiteX202" fmla="*/ 2308434 w 8613217"/>
                <a:gd name="connsiteY202" fmla="*/ 2939720 h 6281670"/>
                <a:gd name="connsiteX203" fmla="*/ 2340738 w 8613217"/>
                <a:gd name="connsiteY203" fmla="*/ 2972025 h 6281670"/>
                <a:gd name="connsiteX204" fmla="*/ 2302377 w 8613217"/>
                <a:gd name="connsiteY204" fmla="*/ 2972025 h 6281670"/>
                <a:gd name="connsiteX205" fmla="*/ 2266034 w 8613217"/>
                <a:gd name="connsiteY205" fmla="*/ 2967313 h 6281670"/>
                <a:gd name="connsiteX206" fmla="*/ 1817807 w 8613217"/>
                <a:gd name="connsiteY206" fmla="*/ 3025866 h 6281670"/>
                <a:gd name="connsiteX207" fmla="*/ 1007500 w 8613217"/>
                <a:gd name="connsiteY207" fmla="*/ 3309877 h 6281670"/>
                <a:gd name="connsiteX208" fmla="*/ 960389 w 8613217"/>
                <a:gd name="connsiteY208" fmla="*/ 3293725 h 6281670"/>
                <a:gd name="connsiteX209" fmla="*/ 446207 w 8613217"/>
                <a:gd name="connsiteY209" fmla="*/ 3134221 h 6281670"/>
                <a:gd name="connsiteX210" fmla="*/ 217383 w 8613217"/>
                <a:gd name="connsiteY210" fmla="*/ 3227096 h 6281670"/>
                <a:gd name="connsiteX211" fmla="*/ 0 w 8613217"/>
                <a:gd name="connsiteY211" fmla="*/ 3236518 h 6281670"/>
                <a:gd name="connsiteX212" fmla="*/ 0 w 8613217"/>
                <a:gd name="connsiteY212" fmla="*/ 3330740 h 6281670"/>
                <a:gd name="connsiteX213" fmla="*/ 9422 w 8613217"/>
                <a:gd name="connsiteY213" fmla="*/ 3346892 h 6281670"/>
                <a:gd name="connsiteX214" fmla="*/ 255072 w 8613217"/>
                <a:gd name="connsiteY214" fmla="*/ 3717723 h 6281670"/>
                <a:gd name="connsiteX215" fmla="*/ 747044 w 8613217"/>
                <a:gd name="connsiteY215" fmla="*/ 3826078 h 6281670"/>
                <a:gd name="connsiteX216" fmla="*/ 1016249 w 8613217"/>
                <a:gd name="connsiteY216" fmla="*/ 3490244 h 6281670"/>
                <a:gd name="connsiteX217" fmla="*/ 981253 w 8613217"/>
                <a:gd name="connsiteY217" fmla="*/ 3461305 h 6281670"/>
                <a:gd name="connsiteX218" fmla="*/ 563312 w 8613217"/>
                <a:gd name="connsiteY218" fmla="*/ 3490917 h 6281670"/>
                <a:gd name="connsiteX219" fmla="*/ 390347 w 8613217"/>
                <a:gd name="connsiteY219" fmla="*/ 3460632 h 6281670"/>
                <a:gd name="connsiteX220" fmla="*/ 489953 w 8613217"/>
                <a:gd name="connsiteY220" fmla="*/ 3463997 h 6281670"/>
                <a:gd name="connsiteX221" fmla="*/ 903183 w 8613217"/>
                <a:gd name="connsiteY221" fmla="*/ 3408137 h 6281670"/>
                <a:gd name="connsiteX222" fmla="*/ 1043170 w 8613217"/>
                <a:gd name="connsiteY222" fmla="*/ 3372467 h 6281670"/>
                <a:gd name="connsiteX223" fmla="*/ 1508895 w 8613217"/>
                <a:gd name="connsiteY223" fmla="*/ 3218347 h 6281670"/>
                <a:gd name="connsiteX224" fmla="*/ 1912029 w 8613217"/>
                <a:gd name="connsiteY224" fmla="*/ 3101243 h 6281670"/>
                <a:gd name="connsiteX225" fmla="*/ 1912029 w 8613217"/>
                <a:gd name="connsiteY225" fmla="*/ 3101243 h 6281670"/>
                <a:gd name="connsiteX226" fmla="*/ 1924816 w 8613217"/>
                <a:gd name="connsiteY226" fmla="*/ 3099224 h 6281670"/>
                <a:gd name="connsiteX227" fmla="*/ 1986061 w 8613217"/>
                <a:gd name="connsiteY227" fmla="*/ 3087783 h 6281670"/>
                <a:gd name="connsiteX228" fmla="*/ 1992791 w 8613217"/>
                <a:gd name="connsiteY228" fmla="*/ 3087110 h 6281670"/>
                <a:gd name="connsiteX229" fmla="*/ 2087013 w 8613217"/>
                <a:gd name="connsiteY229" fmla="*/ 3074322 h 6281670"/>
                <a:gd name="connsiteX230" fmla="*/ 2113933 w 8613217"/>
                <a:gd name="connsiteY230" fmla="*/ 3072976 h 6281670"/>
                <a:gd name="connsiteX231" fmla="*/ 2118644 w 8613217"/>
                <a:gd name="connsiteY231" fmla="*/ 3064227 h 6281670"/>
                <a:gd name="connsiteX232" fmla="*/ 2257958 w 8613217"/>
                <a:gd name="connsiteY232" fmla="*/ 3064227 h 6281670"/>
                <a:gd name="connsiteX233" fmla="*/ 2262669 w 8613217"/>
                <a:gd name="connsiteY233" fmla="*/ 3072976 h 6281670"/>
                <a:gd name="connsiteX234" fmla="*/ 2434960 w 8613217"/>
                <a:gd name="connsiteY234" fmla="*/ 3101243 h 6281670"/>
                <a:gd name="connsiteX235" fmla="*/ 2635518 w 8613217"/>
                <a:gd name="connsiteY235" fmla="*/ 3164506 h 6281670"/>
                <a:gd name="connsiteX236" fmla="*/ 3038653 w 8613217"/>
                <a:gd name="connsiteY236" fmla="*/ 3453902 h 6281670"/>
                <a:gd name="connsiteX237" fmla="*/ 3580428 w 8613217"/>
                <a:gd name="connsiteY237" fmla="*/ 4087880 h 6281670"/>
                <a:gd name="connsiteX238" fmla="*/ 3776274 w 8613217"/>
                <a:gd name="connsiteY238" fmla="*/ 4626290 h 6281670"/>
                <a:gd name="connsiteX239" fmla="*/ 3813963 w 8613217"/>
                <a:gd name="connsiteY239" fmla="*/ 4802619 h 6281670"/>
                <a:gd name="connsiteX240" fmla="*/ 3811944 w 8613217"/>
                <a:gd name="connsiteY240" fmla="*/ 5407658 h 6281670"/>
                <a:gd name="connsiteX241" fmla="*/ 3881265 w 8613217"/>
                <a:gd name="connsiteY241" fmla="*/ 5874056 h 6281670"/>
                <a:gd name="connsiteX242" fmla="*/ 3879919 w 8613217"/>
                <a:gd name="connsiteY242" fmla="*/ 5898957 h 6281670"/>
                <a:gd name="connsiteX243" fmla="*/ 3757430 w 8613217"/>
                <a:gd name="connsiteY243" fmla="*/ 5946068 h 6281670"/>
                <a:gd name="connsiteX244" fmla="*/ 3743970 w 8613217"/>
                <a:gd name="connsiteY244" fmla="*/ 6053750 h 6281670"/>
                <a:gd name="connsiteX245" fmla="*/ 3803195 w 8613217"/>
                <a:gd name="connsiteY245" fmla="*/ 6092112 h 6281670"/>
                <a:gd name="connsiteX246" fmla="*/ 3896071 w 8613217"/>
                <a:gd name="connsiteY246" fmla="*/ 6023464 h 6281670"/>
                <a:gd name="connsiteX247" fmla="*/ 3920972 w 8613217"/>
                <a:gd name="connsiteY247" fmla="*/ 5996544 h 6281670"/>
                <a:gd name="connsiteX248" fmla="*/ 3918953 w 8613217"/>
                <a:gd name="connsiteY248" fmla="*/ 6053077 h 6281670"/>
                <a:gd name="connsiteX249" fmla="*/ 3931741 w 8613217"/>
                <a:gd name="connsiteY249" fmla="*/ 6077978 h 6281670"/>
                <a:gd name="connsiteX250" fmla="*/ 3951931 w 8613217"/>
                <a:gd name="connsiteY250" fmla="*/ 6055769 h 6281670"/>
                <a:gd name="connsiteX251" fmla="*/ 3972121 w 8613217"/>
                <a:gd name="connsiteY251" fmla="*/ 5988468 h 6281670"/>
                <a:gd name="connsiteX252" fmla="*/ 3994331 w 8613217"/>
                <a:gd name="connsiteY252" fmla="*/ 5968277 h 6281670"/>
                <a:gd name="connsiteX253" fmla="*/ 4005099 w 8613217"/>
                <a:gd name="connsiteY253" fmla="*/ 5995198 h 6281670"/>
                <a:gd name="connsiteX254" fmla="*/ 4071054 w 8613217"/>
                <a:gd name="connsiteY254" fmla="*/ 6040290 h 6281670"/>
                <a:gd name="connsiteX255" fmla="*/ 4100667 w 8613217"/>
                <a:gd name="connsiteY255" fmla="*/ 6026829 h 6281670"/>
                <a:gd name="connsiteX256" fmla="*/ 4110089 w 8613217"/>
                <a:gd name="connsiteY256" fmla="*/ 5993179 h 6281670"/>
                <a:gd name="connsiteX257" fmla="*/ 4124895 w 8613217"/>
                <a:gd name="connsiteY257" fmla="*/ 6032214 h 6281670"/>
                <a:gd name="connsiteX258" fmla="*/ 4117492 w 8613217"/>
                <a:gd name="connsiteY258" fmla="*/ 6106918 h 6281670"/>
                <a:gd name="connsiteX259" fmla="*/ 4080476 w 8613217"/>
                <a:gd name="connsiteY259" fmla="*/ 6141242 h 6281670"/>
                <a:gd name="connsiteX260" fmla="*/ 4176717 w 8613217"/>
                <a:gd name="connsiteY260" fmla="*/ 6189025 h 6281670"/>
                <a:gd name="connsiteX261" fmla="*/ 4170660 w 8613217"/>
                <a:gd name="connsiteY261" fmla="*/ 6271133 h 6281670"/>
                <a:gd name="connsiteX262" fmla="*/ 4195562 w 8613217"/>
                <a:gd name="connsiteY262" fmla="*/ 6277863 h 6281670"/>
                <a:gd name="connsiteX263" fmla="*/ 4261517 w 8613217"/>
                <a:gd name="connsiteY263" fmla="*/ 6267768 h 6281670"/>
                <a:gd name="connsiteX264" fmla="*/ 4289784 w 8613217"/>
                <a:gd name="connsiteY264" fmla="*/ 6247578 h 6281670"/>
                <a:gd name="connsiteX265" fmla="*/ 4295840 w 8613217"/>
                <a:gd name="connsiteY265" fmla="*/ 6204505 h 6281670"/>
                <a:gd name="connsiteX266" fmla="*/ 4305936 w 8613217"/>
                <a:gd name="connsiteY266" fmla="*/ 6182969 h 6281670"/>
                <a:gd name="connsiteX267" fmla="*/ 4324107 w 8613217"/>
                <a:gd name="connsiteY267" fmla="*/ 6199794 h 6281670"/>
                <a:gd name="connsiteX268" fmla="*/ 4336894 w 8613217"/>
                <a:gd name="connsiteY268" fmla="*/ 6230752 h 6281670"/>
                <a:gd name="connsiteX269" fmla="*/ 4342951 w 8613217"/>
                <a:gd name="connsiteY269" fmla="*/ 6226714 h 6281670"/>
                <a:gd name="connsiteX270" fmla="*/ 4369872 w 8613217"/>
                <a:gd name="connsiteY270" fmla="*/ 6185660 h 6281670"/>
                <a:gd name="connsiteX271" fmla="*/ 4382659 w 8613217"/>
                <a:gd name="connsiteY271" fmla="*/ 6234791 h 6281670"/>
                <a:gd name="connsiteX272" fmla="*/ 4406888 w 8613217"/>
                <a:gd name="connsiteY272" fmla="*/ 6265749 h 6281670"/>
                <a:gd name="connsiteX273" fmla="*/ 4484284 w 8613217"/>
                <a:gd name="connsiteY273" fmla="*/ 6275171 h 6281670"/>
                <a:gd name="connsiteX274" fmla="*/ 4499090 w 8613217"/>
                <a:gd name="connsiteY274" fmla="*/ 6272479 h 6281670"/>
                <a:gd name="connsiteX275" fmla="*/ 4512551 w 8613217"/>
                <a:gd name="connsiteY275" fmla="*/ 6181622 h 6281670"/>
                <a:gd name="connsiteX276" fmla="*/ 4572449 w 8613217"/>
                <a:gd name="connsiteY276" fmla="*/ 6153356 h 6281670"/>
                <a:gd name="connsiteX277" fmla="*/ 4575814 w 8613217"/>
                <a:gd name="connsiteY277" fmla="*/ 6127781 h 6281670"/>
                <a:gd name="connsiteX278" fmla="*/ 4538125 w 8613217"/>
                <a:gd name="connsiteY278" fmla="*/ 6076633 h 6281670"/>
                <a:gd name="connsiteX279" fmla="*/ 4536779 w 8613217"/>
                <a:gd name="connsiteY279" fmla="*/ 6042309 h 6281670"/>
                <a:gd name="connsiteX280" fmla="*/ 4573122 w 8613217"/>
                <a:gd name="connsiteY280" fmla="*/ 6032214 h 6281670"/>
                <a:gd name="connsiteX281" fmla="*/ 4637731 w 8613217"/>
                <a:gd name="connsiteY281" fmla="*/ 6051058 h 6281670"/>
                <a:gd name="connsiteX282" fmla="*/ 4665997 w 8613217"/>
                <a:gd name="connsiteY282" fmla="*/ 6029522 h 6281670"/>
                <a:gd name="connsiteX283" fmla="*/ 4665997 w 8613217"/>
                <a:gd name="connsiteY283" fmla="*/ 5985776 h 6281670"/>
                <a:gd name="connsiteX284" fmla="*/ 4681477 w 8613217"/>
                <a:gd name="connsiteY284" fmla="*/ 5966931 h 6281670"/>
                <a:gd name="connsiteX285" fmla="*/ 4701667 w 8613217"/>
                <a:gd name="connsiteY285" fmla="*/ 5981065 h 6281670"/>
                <a:gd name="connsiteX286" fmla="*/ 4724550 w 8613217"/>
                <a:gd name="connsiteY286" fmla="*/ 6054423 h 6281670"/>
                <a:gd name="connsiteX287" fmla="*/ 4743394 w 8613217"/>
                <a:gd name="connsiteY287" fmla="*/ 6073268 h 6281670"/>
                <a:gd name="connsiteX288" fmla="*/ 4752143 w 8613217"/>
                <a:gd name="connsiteY288" fmla="*/ 6050385 h 6281670"/>
                <a:gd name="connsiteX289" fmla="*/ 4752143 w 8613217"/>
                <a:gd name="connsiteY289" fmla="*/ 5996544 h 6281670"/>
                <a:gd name="connsiteX290" fmla="*/ 4800600 w 8613217"/>
                <a:gd name="connsiteY290" fmla="*/ 6046347 h 6281670"/>
                <a:gd name="connsiteX291" fmla="*/ 4859825 w 8613217"/>
                <a:gd name="connsiteY291" fmla="*/ 6088747 h 6281670"/>
                <a:gd name="connsiteX292" fmla="*/ 4932511 w 8613217"/>
                <a:gd name="connsiteY292" fmla="*/ 6036252 h 6281670"/>
                <a:gd name="connsiteX293" fmla="*/ 4919050 w 8613217"/>
                <a:gd name="connsiteY293" fmla="*/ 5940011 h 6281670"/>
                <a:gd name="connsiteX294" fmla="*/ 4830213 w 8613217"/>
                <a:gd name="connsiteY294" fmla="*/ 5933281 h 6281670"/>
                <a:gd name="connsiteX295" fmla="*/ 4779064 w 8613217"/>
                <a:gd name="connsiteY295" fmla="*/ 5876074 h 6281670"/>
                <a:gd name="connsiteX296" fmla="*/ 4778391 w 8613217"/>
                <a:gd name="connsiteY296" fmla="*/ 5829637 h 6281670"/>
                <a:gd name="connsiteX297" fmla="*/ 5091342 w 8613217"/>
                <a:gd name="connsiteY297" fmla="*/ 5236712 h 6281670"/>
                <a:gd name="connsiteX298" fmla="*/ 5116243 w 8613217"/>
                <a:gd name="connsiteY298" fmla="*/ 5202389 h 6281670"/>
                <a:gd name="connsiteX299" fmla="*/ 5269690 w 8613217"/>
                <a:gd name="connsiteY299" fmla="*/ 5086631 h 6281670"/>
                <a:gd name="connsiteX300" fmla="*/ 5744837 w 8613217"/>
                <a:gd name="connsiteY300" fmla="*/ 4795889 h 6281670"/>
                <a:gd name="connsiteX301" fmla="*/ 5814830 w 8613217"/>
                <a:gd name="connsiteY301" fmla="*/ 4775699 h 6281670"/>
                <a:gd name="connsiteX302" fmla="*/ 6103553 w 8613217"/>
                <a:gd name="connsiteY302" fmla="*/ 4765603 h 6281670"/>
                <a:gd name="connsiteX303" fmla="*/ 7086824 w 8613217"/>
                <a:gd name="connsiteY303" fmla="*/ 4811369 h 6281670"/>
                <a:gd name="connsiteX304" fmla="*/ 7489959 w 8613217"/>
                <a:gd name="connsiteY304" fmla="*/ 4805311 h 6281670"/>
                <a:gd name="connsiteX305" fmla="*/ 7516880 w 8613217"/>
                <a:gd name="connsiteY305" fmla="*/ 4801946 h 6281670"/>
                <a:gd name="connsiteX306" fmla="*/ 7536397 w 8613217"/>
                <a:gd name="connsiteY306" fmla="*/ 4800600 h 6281670"/>
                <a:gd name="connsiteX307" fmla="*/ 7619850 w 8613217"/>
                <a:gd name="connsiteY307" fmla="*/ 4791178 h 6281670"/>
                <a:gd name="connsiteX308" fmla="*/ 7661577 w 8613217"/>
                <a:gd name="connsiteY308" fmla="*/ 4813388 h 6281670"/>
                <a:gd name="connsiteX309" fmla="*/ 7920014 w 8613217"/>
                <a:gd name="connsiteY309" fmla="*/ 5004523 h 6281670"/>
                <a:gd name="connsiteX310" fmla="*/ 8354780 w 8613217"/>
                <a:gd name="connsiteY310" fmla="*/ 4830886 h 6281670"/>
                <a:gd name="connsiteX311" fmla="*/ 8579567 w 8613217"/>
                <a:gd name="connsiteY311" fmla="*/ 4409580 h 6281670"/>
                <a:gd name="connsiteX312" fmla="*/ 8613217 w 8613217"/>
                <a:gd name="connsiteY312" fmla="*/ 4250076 h 6281670"/>
                <a:gd name="connsiteX313" fmla="*/ 8613217 w 8613217"/>
                <a:gd name="connsiteY313" fmla="*/ 4196235 h 6281670"/>
                <a:gd name="connsiteX314" fmla="*/ 8420062 w 8613217"/>
                <a:gd name="connsiteY314" fmla="*/ 4211041 h 6281670"/>
                <a:gd name="connsiteX315" fmla="*/ 4571776 w 8613217"/>
                <a:gd name="connsiteY315" fmla="*/ 915970 h 6281670"/>
                <a:gd name="connsiteX316" fmla="*/ 4583890 w 8613217"/>
                <a:gd name="connsiteY316" fmla="*/ 888377 h 6281670"/>
                <a:gd name="connsiteX317" fmla="*/ 4571776 w 8613217"/>
                <a:gd name="connsiteY317" fmla="*/ 915970 h 6281670"/>
                <a:gd name="connsiteX318" fmla="*/ 2362948 w 8613217"/>
                <a:gd name="connsiteY318" fmla="*/ 965100 h 6281670"/>
                <a:gd name="connsiteX319" fmla="*/ 2363621 w 8613217"/>
                <a:gd name="connsiteY319" fmla="*/ 962408 h 6281670"/>
                <a:gd name="connsiteX320" fmla="*/ 2368332 w 8613217"/>
                <a:gd name="connsiteY320" fmla="*/ 967119 h 6281670"/>
                <a:gd name="connsiteX321" fmla="*/ 2362948 w 8613217"/>
                <a:gd name="connsiteY321" fmla="*/ 965100 h 6281670"/>
                <a:gd name="connsiteX322" fmla="*/ 2435633 w 8613217"/>
                <a:gd name="connsiteY322" fmla="*/ 1055284 h 6281670"/>
                <a:gd name="connsiteX323" fmla="*/ 2426211 w 8613217"/>
                <a:gd name="connsiteY323" fmla="*/ 1053265 h 6281670"/>
                <a:gd name="connsiteX324" fmla="*/ 2370351 w 8613217"/>
                <a:gd name="connsiteY324" fmla="*/ 968465 h 6281670"/>
                <a:gd name="connsiteX325" fmla="*/ 2432268 w 8613217"/>
                <a:gd name="connsiteY325" fmla="*/ 1045862 h 6281670"/>
                <a:gd name="connsiteX326" fmla="*/ 2435633 w 8613217"/>
                <a:gd name="connsiteY326" fmla="*/ 1055284 h 6281670"/>
                <a:gd name="connsiteX327" fmla="*/ 695895 w 8613217"/>
                <a:gd name="connsiteY327" fmla="*/ 1016922 h 6281670"/>
                <a:gd name="connsiteX328" fmla="*/ 692530 w 8613217"/>
                <a:gd name="connsiteY328" fmla="*/ 1005481 h 6281670"/>
                <a:gd name="connsiteX329" fmla="*/ 695895 w 8613217"/>
                <a:gd name="connsiteY329" fmla="*/ 1016922 h 6281670"/>
                <a:gd name="connsiteX330" fmla="*/ 4511205 w 8613217"/>
                <a:gd name="connsiteY330" fmla="*/ 6014042 h 6281670"/>
                <a:gd name="connsiteX331" fmla="*/ 4537452 w 8613217"/>
                <a:gd name="connsiteY331" fmla="*/ 5944049 h 6281670"/>
                <a:gd name="connsiteX332" fmla="*/ 4511205 w 8613217"/>
                <a:gd name="connsiteY332" fmla="*/ 6014042 h 6281670"/>
                <a:gd name="connsiteX333" fmla="*/ 4750797 w 8613217"/>
                <a:gd name="connsiteY333" fmla="*/ 5917128 h 6281670"/>
                <a:gd name="connsiteX334" fmla="*/ 4741375 w 8613217"/>
                <a:gd name="connsiteY334" fmla="*/ 5939338 h 6281670"/>
                <a:gd name="connsiteX335" fmla="*/ 4732626 w 8613217"/>
                <a:gd name="connsiteY335" fmla="*/ 5935300 h 6281670"/>
                <a:gd name="connsiteX336" fmla="*/ 4727915 w 8613217"/>
                <a:gd name="connsiteY336" fmla="*/ 5907706 h 6281670"/>
                <a:gd name="connsiteX337" fmla="*/ 4750797 w 8613217"/>
                <a:gd name="connsiteY337" fmla="*/ 5875402 h 6281670"/>
                <a:gd name="connsiteX338" fmla="*/ 4750797 w 8613217"/>
                <a:gd name="connsiteY338" fmla="*/ 5917128 h 6281670"/>
                <a:gd name="connsiteX339" fmla="*/ 4875978 w 8613217"/>
                <a:gd name="connsiteY339" fmla="*/ 5457461 h 6281670"/>
                <a:gd name="connsiteX340" fmla="*/ 4616868 w 8613217"/>
                <a:gd name="connsiteY340" fmla="*/ 5877421 h 6281670"/>
                <a:gd name="connsiteX341" fmla="*/ 4562354 w 8613217"/>
                <a:gd name="connsiteY341" fmla="*/ 5884824 h 6281670"/>
                <a:gd name="connsiteX342" fmla="*/ 4880015 w 8613217"/>
                <a:gd name="connsiteY342" fmla="*/ 5419772 h 6281670"/>
                <a:gd name="connsiteX343" fmla="*/ 4875978 w 8613217"/>
                <a:gd name="connsiteY343" fmla="*/ 5457461 h 6281670"/>
                <a:gd name="connsiteX344" fmla="*/ 5020675 w 8613217"/>
                <a:gd name="connsiteY344" fmla="*/ 5141145 h 6281670"/>
                <a:gd name="connsiteX345" fmla="*/ 4989717 w 8613217"/>
                <a:gd name="connsiteY345" fmla="*/ 5179506 h 6281670"/>
                <a:gd name="connsiteX346" fmla="*/ 4445922 w 8613217"/>
                <a:gd name="connsiteY346" fmla="*/ 5878767 h 6281670"/>
                <a:gd name="connsiteX347" fmla="*/ 4415637 w 8613217"/>
                <a:gd name="connsiteY347" fmla="*/ 5953471 h 6281670"/>
                <a:gd name="connsiteX348" fmla="*/ 4357085 w 8613217"/>
                <a:gd name="connsiteY348" fmla="*/ 6075286 h 6281670"/>
                <a:gd name="connsiteX349" fmla="*/ 4338240 w 8613217"/>
                <a:gd name="connsiteY349" fmla="*/ 6125762 h 6281670"/>
                <a:gd name="connsiteX350" fmla="*/ 4322761 w 8613217"/>
                <a:gd name="connsiteY350" fmla="*/ 6080671 h 6281670"/>
                <a:gd name="connsiteX351" fmla="*/ 4306609 w 8613217"/>
                <a:gd name="connsiteY351" fmla="*/ 6061826 h 6281670"/>
                <a:gd name="connsiteX352" fmla="*/ 4295168 w 8613217"/>
                <a:gd name="connsiteY352" fmla="*/ 6082689 h 6281670"/>
                <a:gd name="connsiteX353" fmla="*/ 4292475 w 8613217"/>
                <a:gd name="connsiteY353" fmla="*/ 6112302 h 6281670"/>
                <a:gd name="connsiteX354" fmla="*/ 4277669 w 8613217"/>
                <a:gd name="connsiteY354" fmla="*/ 6097496 h 6281670"/>
                <a:gd name="connsiteX355" fmla="*/ 4183447 w 8613217"/>
                <a:gd name="connsiteY355" fmla="*/ 5282478 h 6281670"/>
                <a:gd name="connsiteX356" fmla="*/ 4412945 w 8613217"/>
                <a:gd name="connsiteY356" fmla="*/ 4743394 h 6281670"/>
                <a:gd name="connsiteX357" fmla="*/ 5036828 w 8613217"/>
                <a:gd name="connsiteY357" fmla="*/ 3935106 h 6281670"/>
                <a:gd name="connsiteX358" fmla="*/ 5054999 w 8613217"/>
                <a:gd name="connsiteY358" fmla="*/ 3966064 h 6281670"/>
                <a:gd name="connsiteX359" fmla="*/ 5020675 w 8613217"/>
                <a:gd name="connsiteY359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65719 w 8613217"/>
                <a:gd name="connsiteY95" fmla="*/ 2868381 h 6281670"/>
                <a:gd name="connsiteX96" fmla="*/ 4552259 w 8613217"/>
                <a:gd name="connsiteY96" fmla="*/ 2838095 h 6281670"/>
                <a:gd name="connsiteX97" fmla="*/ 4404869 w 8613217"/>
                <a:gd name="connsiteY97" fmla="*/ 2499569 h 6281670"/>
                <a:gd name="connsiteX98" fmla="*/ 4425059 w 8613217"/>
                <a:gd name="connsiteY98" fmla="*/ 2408713 h 6281670"/>
                <a:gd name="connsiteX99" fmla="*/ 4497071 w 8613217"/>
                <a:gd name="connsiteY99" fmla="*/ 2304396 h 6281670"/>
                <a:gd name="connsiteX100" fmla="*/ 4551585 w 8613217"/>
                <a:gd name="connsiteY100" fmla="*/ 2152968 h 6281670"/>
                <a:gd name="connsiteX101" fmla="*/ 4741375 w 8613217"/>
                <a:gd name="connsiteY101" fmla="*/ 1413327 h 6281670"/>
                <a:gd name="connsiteX102" fmla="*/ 4929146 w 8613217"/>
                <a:gd name="connsiteY102" fmla="*/ 819730 h 6281670"/>
                <a:gd name="connsiteX103" fmla="*/ 5233347 w 8613217"/>
                <a:gd name="connsiteY103" fmla="*/ 28940 h 6281670"/>
                <a:gd name="connsiteX104" fmla="*/ 5238058 w 8613217"/>
                <a:gd name="connsiteY104" fmla="*/ 0 h 6281670"/>
                <a:gd name="connsiteX105" fmla="*/ 4976929 w 8613217"/>
                <a:gd name="connsiteY105" fmla="*/ 159504 h 6281670"/>
                <a:gd name="connsiteX106" fmla="*/ 4204984 w 8613217"/>
                <a:gd name="connsiteY106" fmla="*/ 890396 h 6281670"/>
                <a:gd name="connsiteX107" fmla="*/ 3943182 w 8613217"/>
                <a:gd name="connsiteY107" fmla="*/ 2139508 h 6281670"/>
                <a:gd name="connsiteX108" fmla="*/ 4076438 w 8613217"/>
                <a:gd name="connsiteY108" fmla="*/ 2389868 h 6281670"/>
                <a:gd name="connsiteX109" fmla="*/ 4215079 w 8613217"/>
                <a:gd name="connsiteY109" fmla="*/ 2474668 h 6281670"/>
                <a:gd name="connsiteX110" fmla="*/ 4244018 w 8613217"/>
                <a:gd name="connsiteY110" fmla="*/ 2445055 h 6281670"/>
                <a:gd name="connsiteX111" fmla="*/ 4230558 w 8613217"/>
                <a:gd name="connsiteY111" fmla="*/ 1718875 h 6281670"/>
                <a:gd name="connsiteX112" fmla="*/ 4411599 w 8613217"/>
                <a:gd name="connsiteY112" fmla="*/ 1186522 h 6281670"/>
                <a:gd name="connsiteX113" fmla="*/ 4552259 w 8613217"/>
                <a:gd name="connsiteY113" fmla="*/ 934815 h 6281670"/>
                <a:gd name="connsiteX114" fmla="*/ 4572449 w 8613217"/>
                <a:gd name="connsiteY114" fmla="*/ 920008 h 6281670"/>
                <a:gd name="connsiteX115" fmla="*/ 4553604 w 8613217"/>
                <a:gd name="connsiteY115" fmla="*/ 956351 h 6281670"/>
                <a:gd name="connsiteX116" fmla="*/ 4390735 w 8613217"/>
                <a:gd name="connsiteY116" fmla="*/ 1302280 h 6281670"/>
                <a:gd name="connsiteX117" fmla="*/ 4340260 w 8613217"/>
                <a:gd name="connsiteY117" fmla="*/ 2524471 h 6281670"/>
                <a:gd name="connsiteX118" fmla="*/ 4501109 w 8613217"/>
                <a:gd name="connsiteY118" fmla="*/ 2892609 h 6281670"/>
                <a:gd name="connsiteX119" fmla="*/ 4519281 w 8613217"/>
                <a:gd name="connsiteY119" fmla="*/ 2931644 h 6281670"/>
                <a:gd name="connsiteX120" fmla="*/ 4692918 w 8613217"/>
                <a:gd name="connsiteY120" fmla="*/ 3241230 h 6281670"/>
                <a:gd name="connsiteX121" fmla="*/ 4992409 w 8613217"/>
                <a:gd name="connsiteY121" fmla="*/ 3809925 h 6281670"/>
                <a:gd name="connsiteX122" fmla="*/ 5000485 w 8613217"/>
                <a:gd name="connsiteY122" fmla="*/ 3847614 h 6281670"/>
                <a:gd name="connsiteX123" fmla="*/ 4993755 w 8613217"/>
                <a:gd name="connsiteY123" fmla="*/ 3855017 h 6281670"/>
                <a:gd name="connsiteX124" fmla="*/ 4993082 w 8613217"/>
                <a:gd name="connsiteY124" fmla="*/ 3855690 h 6281670"/>
                <a:gd name="connsiteX125" fmla="*/ 4982313 w 8613217"/>
                <a:gd name="connsiteY125" fmla="*/ 3867131 h 6281670"/>
                <a:gd name="connsiteX126" fmla="*/ 4626290 w 8613217"/>
                <a:gd name="connsiteY126" fmla="*/ 4274977 h 6281670"/>
                <a:gd name="connsiteX127" fmla="*/ 4180755 w 8613217"/>
                <a:gd name="connsiteY127" fmla="*/ 4968853 h 6281670"/>
                <a:gd name="connsiteX128" fmla="*/ 4071727 w 8613217"/>
                <a:gd name="connsiteY128" fmla="*/ 5853192 h 6281670"/>
                <a:gd name="connsiteX129" fmla="*/ 4040769 w 8613217"/>
                <a:gd name="connsiteY129" fmla="*/ 5907706 h 6281670"/>
                <a:gd name="connsiteX130" fmla="*/ 4005099 w 8613217"/>
                <a:gd name="connsiteY130" fmla="*/ 5881459 h 6281670"/>
                <a:gd name="connsiteX131" fmla="*/ 4007791 w 8613217"/>
                <a:gd name="connsiteY131" fmla="*/ 5830983 h 6281670"/>
                <a:gd name="connsiteX132" fmla="*/ 3990293 w 8613217"/>
                <a:gd name="connsiteY132" fmla="*/ 5807427 h 6281670"/>
                <a:gd name="connsiteX133" fmla="*/ 3964045 w 8613217"/>
                <a:gd name="connsiteY133" fmla="*/ 5789256 h 6281670"/>
                <a:gd name="connsiteX134" fmla="*/ 3941836 w 8613217"/>
                <a:gd name="connsiteY134" fmla="*/ 5705129 h 6281670"/>
                <a:gd name="connsiteX135" fmla="*/ 3908185 w 8613217"/>
                <a:gd name="connsiteY135" fmla="*/ 5236040 h 6281670"/>
                <a:gd name="connsiteX136" fmla="*/ 3918953 w 8613217"/>
                <a:gd name="connsiteY136" fmla="*/ 4237288 h 6281670"/>
                <a:gd name="connsiteX137" fmla="*/ 3786370 w 8613217"/>
                <a:gd name="connsiteY137" fmla="*/ 3122779 h 6281670"/>
                <a:gd name="connsiteX138" fmla="*/ 3570333 w 8613217"/>
                <a:gd name="connsiteY138" fmla="*/ 2570236 h 6281670"/>
                <a:gd name="connsiteX139" fmla="*/ 3563603 w 8613217"/>
                <a:gd name="connsiteY139" fmla="*/ 2556776 h 6281670"/>
                <a:gd name="connsiteX140" fmla="*/ 3556872 w 8613217"/>
                <a:gd name="connsiteY140" fmla="*/ 2543315 h 6281670"/>
                <a:gd name="connsiteX141" fmla="*/ 3531298 w 8613217"/>
                <a:gd name="connsiteY141" fmla="*/ 2494185 h 6281670"/>
                <a:gd name="connsiteX142" fmla="*/ 3525241 w 8613217"/>
                <a:gd name="connsiteY142" fmla="*/ 2482071 h 6281670"/>
                <a:gd name="connsiteX143" fmla="*/ 3410829 w 8613217"/>
                <a:gd name="connsiteY143" fmla="*/ 2273437 h 6281670"/>
                <a:gd name="connsiteX144" fmla="*/ 3411502 w 8613217"/>
                <a:gd name="connsiteY144" fmla="*/ 2229018 h 6281670"/>
                <a:gd name="connsiteX145" fmla="*/ 3451209 w 8613217"/>
                <a:gd name="connsiteY145" fmla="*/ 2126720 h 6281670"/>
                <a:gd name="connsiteX146" fmla="*/ 3431692 w 8613217"/>
                <a:gd name="connsiteY146" fmla="*/ 1895877 h 6281670"/>
                <a:gd name="connsiteX147" fmla="*/ 3186715 w 8613217"/>
                <a:gd name="connsiteY147" fmla="*/ 1401886 h 6281670"/>
                <a:gd name="connsiteX148" fmla="*/ 2531874 w 8613217"/>
                <a:gd name="connsiteY148" fmla="*/ 701952 h 6281670"/>
                <a:gd name="connsiteX149" fmla="*/ 1731662 w 8613217"/>
                <a:gd name="connsiteY149" fmla="*/ 39035 h 6281670"/>
                <a:gd name="connsiteX150" fmla="*/ 1722913 w 8613217"/>
                <a:gd name="connsiteY150" fmla="*/ 36343 h 6281670"/>
                <a:gd name="connsiteX151" fmla="*/ 1723586 w 8613217"/>
                <a:gd name="connsiteY151" fmla="*/ 47111 h 6281670"/>
                <a:gd name="connsiteX152" fmla="*/ 1984042 w 8613217"/>
                <a:gd name="connsiteY152" fmla="*/ 871552 h 6281670"/>
                <a:gd name="connsiteX153" fmla="*/ 2773486 w 8613217"/>
                <a:gd name="connsiteY153" fmla="*/ 2064130 h 6281670"/>
                <a:gd name="connsiteX154" fmla="*/ 3058170 w 8613217"/>
                <a:gd name="connsiteY154" fmla="*/ 2286897 h 6281670"/>
                <a:gd name="connsiteX155" fmla="*/ 3235845 w 8613217"/>
                <a:gd name="connsiteY155" fmla="*/ 2329297 h 6281670"/>
                <a:gd name="connsiteX156" fmla="*/ 3256709 w 8613217"/>
                <a:gd name="connsiteY156" fmla="*/ 2294974 h 6281670"/>
                <a:gd name="connsiteX157" fmla="*/ 3083072 w 8613217"/>
                <a:gd name="connsiteY157" fmla="*/ 1999521 h 6281670"/>
                <a:gd name="connsiteX158" fmla="*/ 2450440 w 8613217"/>
                <a:gd name="connsiteY158" fmla="*/ 1092973 h 6281670"/>
                <a:gd name="connsiteX159" fmla="*/ 2432941 w 8613217"/>
                <a:gd name="connsiteY159" fmla="*/ 1062014 h 6281670"/>
                <a:gd name="connsiteX160" fmla="*/ 2454478 w 8613217"/>
                <a:gd name="connsiteY160" fmla="*/ 1076820 h 6281670"/>
                <a:gd name="connsiteX161" fmla="*/ 2967986 w 8613217"/>
                <a:gd name="connsiteY161" fmla="*/ 1739738 h 6281670"/>
                <a:gd name="connsiteX162" fmla="*/ 3266131 w 8613217"/>
                <a:gd name="connsiteY162" fmla="*/ 2175850 h 6281670"/>
                <a:gd name="connsiteX163" fmla="*/ 3457939 w 8613217"/>
                <a:gd name="connsiteY163" fmla="*/ 2509665 h 6281670"/>
                <a:gd name="connsiteX164" fmla="*/ 3464670 w 8613217"/>
                <a:gd name="connsiteY164" fmla="*/ 2523125 h 6281670"/>
                <a:gd name="connsiteX165" fmla="*/ 3471400 w 8613217"/>
                <a:gd name="connsiteY165" fmla="*/ 2536585 h 6281670"/>
                <a:gd name="connsiteX166" fmla="*/ 3478130 w 8613217"/>
                <a:gd name="connsiteY166" fmla="*/ 2550045 h 6281670"/>
                <a:gd name="connsiteX167" fmla="*/ 3484860 w 8613217"/>
                <a:gd name="connsiteY167" fmla="*/ 2563506 h 6281670"/>
                <a:gd name="connsiteX168" fmla="*/ 3491590 w 8613217"/>
                <a:gd name="connsiteY168" fmla="*/ 2576966 h 6281670"/>
                <a:gd name="connsiteX169" fmla="*/ 3498320 w 8613217"/>
                <a:gd name="connsiteY169" fmla="*/ 2590426 h 6281670"/>
                <a:gd name="connsiteX170" fmla="*/ 3504378 w 8613217"/>
                <a:gd name="connsiteY170" fmla="*/ 2605906 h 6281670"/>
                <a:gd name="connsiteX171" fmla="*/ 3733875 w 8613217"/>
                <a:gd name="connsiteY171" fmla="*/ 3249979 h 6281670"/>
                <a:gd name="connsiteX172" fmla="*/ 3823385 w 8613217"/>
                <a:gd name="connsiteY172" fmla="*/ 4359777 h 6281670"/>
                <a:gd name="connsiteX173" fmla="*/ 3816655 w 8613217"/>
                <a:gd name="connsiteY173" fmla="*/ 4369199 h 6281670"/>
                <a:gd name="connsiteX174" fmla="*/ 3800503 w 8613217"/>
                <a:gd name="connsiteY174" fmla="*/ 4322761 h 6281670"/>
                <a:gd name="connsiteX175" fmla="*/ 3407464 w 8613217"/>
                <a:gd name="connsiteY175" fmla="*/ 3663208 h 6281670"/>
                <a:gd name="connsiteX176" fmla="*/ 2516395 w 8613217"/>
                <a:gd name="connsiteY176" fmla="*/ 2980101 h 6281670"/>
                <a:gd name="connsiteX177" fmla="*/ 2502934 w 8613217"/>
                <a:gd name="connsiteY177" fmla="*/ 2971351 h 6281670"/>
                <a:gd name="connsiteX178" fmla="*/ 2390541 w 8613217"/>
                <a:gd name="connsiteY178" fmla="*/ 2898666 h 6281670"/>
                <a:gd name="connsiteX179" fmla="*/ 2247863 w 8613217"/>
                <a:gd name="connsiteY179" fmla="*/ 2802425 h 6281670"/>
                <a:gd name="connsiteX180" fmla="*/ 2055381 w 8613217"/>
                <a:gd name="connsiteY180" fmla="*/ 2665131 h 6281670"/>
                <a:gd name="connsiteX181" fmla="*/ 1471879 w 8613217"/>
                <a:gd name="connsiteY181" fmla="*/ 2148930 h 6281670"/>
                <a:gd name="connsiteX182" fmla="*/ 1461111 w 8613217"/>
                <a:gd name="connsiteY182" fmla="*/ 2109895 h 6281670"/>
                <a:gd name="connsiteX183" fmla="*/ 1501492 w 8613217"/>
                <a:gd name="connsiteY183" fmla="*/ 1918759 h 6281670"/>
                <a:gd name="connsiteX184" fmla="*/ 1395155 w 8613217"/>
                <a:gd name="connsiteY184" fmla="*/ 1570812 h 6281670"/>
                <a:gd name="connsiteX185" fmla="*/ 937507 w 8613217"/>
                <a:gd name="connsiteY185" fmla="*/ 860783 h 6281670"/>
                <a:gd name="connsiteX186" fmla="*/ 682435 w 8613217"/>
                <a:gd name="connsiteY186" fmla="*/ 471109 h 6281670"/>
                <a:gd name="connsiteX187" fmla="*/ 590905 w 8613217"/>
                <a:gd name="connsiteY187" fmla="*/ 214691 h 6281670"/>
                <a:gd name="connsiteX188" fmla="*/ 581483 w 8613217"/>
                <a:gd name="connsiteY188" fmla="*/ 222767 h 6281670"/>
                <a:gd name="connsiteX189" fmla="*/ 555909 w 8613217"/>
                <a:gd name="connsiteY189" fmla="*/ 262475 h 6281670"/>
                <a:gd name="connsiteX190" fmla="*/ 423998 w 8613217"/>
                <a:gd name="connsiteY190" fmla="*/ 619845 h 6281670"/>
                <a:gd name="connsiteX191" fmla="*/ 443515 w 8613217"/>
                <a:gd name="connsiteY191" fmla="*/ 1227575 h 6281670"/>
                <a:gd name="connsiteX192" fmla="*/ 806942 w 8613217"/>
                <a:gd name="connsiteY192" fmla="*/ 1996156 h 6281670"/>
                <a:gd name="connsiteX193" fmla="*/ 1087589 w 8613217"/>
                <a:gd name="connsiteY193" fmla="*/ 2216231 h 6281670"/>
                <a:gd name="connsiteX194" fmla="*/ 1317086 w 8613217"/>
                <a:gd name="connsiteY194" fmla="*/ 2233729 h 6281670"/>
                <a:gd name="connsiteX195" fmla="*/ 1327181 w 8613217"/>
                <a:gd name="connsiteY195" fmla="*/ 2198060 h 6281670"/>
                <a:gd name="connsiteX196" fmla="*/ 816364 w 8613217"/>
                <a:gd name="connsiteY196" fmla="*/ 1324489 h 6281670"/>
                <a:gd name="connsiteX197" fmla="*/ 702625 w 8613217"/>
                <a:gd name="connsiteY197" fmla="*/ 1031056 h 6281670"/>
                <a:gd name="connsiteX198" fmla="*/ 767908 w 8613217"/>
                <a:gd name="connsiteY198" fmla="*/ 1173061 h 6281670"/>
                <a:gd name="connsiteX199" fmla="*/ 1444285 w 8613217"/>
                <a:gd name="connsiteY199" fmla="*/ 2226326 h 6281670"/>
                <a:gd name="connsiteX200" fmla="*/ 2209501 w 8613217"/>
                <a:gd name="connsiteY200" fmla="*/ 2876457 h 6281670"/>
                <a:gd name="connsiteX201" fmla="*/ 2308434 w 8613217"/>
                <a:gd name="connsiteY201" fmla="*/ 2939720 h 6281670"/>
                <a:gd name="connsiteX202" fmla="*/ 2340738 w 8613217"/>
                <a:gd name="connsiteY202" fmla="*/ 2972025 h 6281670"/>
                <a:gd name="connsiteX203" fmla="*/ 2302377 w 8613217"/>
                <a:gd name="connsiteY203" fmla="*/ 2972025 h 6281670"/>
                <a:gd name="connsiteX204" fmla="*/ 2266034 w 8613217"/>
                <a:gd name="connsiteY204" fmla="*/ 2967313 h 6281670"/>
                <a:gd name="connsiteX205" fmla="*/ 1817807 w 8613217"/>
                <a:gd name="connsiteY205" fmla="*/ 3025866 h 6281670"/>
                <a:gd name="connsiteX206" fmla="*/ 1007500 w 8613217"/>
                <a:gd name="connsiteY206" fmla="*/ 3309877 h 6281670"/>
                <a:gd name="connsiteX207" fmla="*/ 960389 w 8613217"/>
                <a:gd name="connsiteY207" fmla="*/ 3293725 h 6281670"/>
                <a:gd name="connsiteX208" fmla="*/ 446207 w 8613217"/>
                <a:gd name="connsiteY208" fmla="*/ 3134221 h 6281670"/>
                <a:gd name="connsiteX209" fmla="*/ 217383 w 8613217"/>
                <a:gd name="connsiteY209" fmla="*/ 3227096 h 6281670"/>
                <a:gd name="connsiteX210" fmla="*/ 0 w 8613217"/>
                <a:gd name="connsiteY210" fmla="*/ 3236518 h 6281670"/>
                <a:gd name="connsiteX211" fmla="*/ 0 w 8613217"/>
                <a:gd name="connsiteY211" fmla="*/ 3330740 h 6281670"/>
                <a:gd name="connsiteX212" fmla="*/ 9422 w 8613217"/>
                <a:gd name="connsiteY212" fmla="*/ 3346892 h 6281670"/>
                <a:gd name="connsiteX213" fmla="*/ 255072 w 8613217"/>
                <a:gd name="connsiteY213" fmla="*/ 3717723 h 6281670"/>
                <a:gd name="connsiteX214" fmla="*/ 747044 w 8613217"/>
                <a:gd name="connsiteY214" fmla="*/ 3826078 h 6281670"/>
                <a:gd name="connsiteX215" fmla="*/ 1016249 w 8613217"/>
                <a:gd name="connsiteY215" fmla="*/ 3490244 h 6281670"/>
                <a:gd name="connsiteX216" fmla="*/ 981253 w 8613217"/>
                <a:gd name="connsiteY216" fmla="*/ 3461305 h 6281670"/>
                <a:gd name="connsiteX217" fmla="*/ 563312 w 8613217"/>
                <a:gd name="connsiteY217" fmla="*/ 3490917 h 6281670"/>
                <a:gd name="connsiteX218" fmla="*/ 390347 w 8613217"/>
                <a:gd name="connsiteY218" fmla="*/ 3460632 h 6281670"/>
                <a:gd name="connsiteX219" fmla="*/ 489953 w 8613217"/>
                <a:gd name="connsiteY219" fmla="*/ 3463997 h 6281670"/>
                <a:gd name="connsiteX220" fmla="*/ 903183 w 8613217"/>
                <a:gd name="connsiteY220" fmla="*/ 3408137 h 6281670"/>
                <a:gd name="connsiteX221" fmla="*/ 1043170 w 8613217"/>
                <a:gd name="connsiteY221" fmla="*/ 3372467 h 6281670"/>
                <a:gd name="connsiteX222" fmla="*/ 1508895 w 8613217"/>
                <a:gd name="connsiteY222" fmla="*/ 3218347 h 6281670"/>
                <a:gd name="connsiteX223" fmla="*/ 1912029 w 8613217"/>
                <a:gd name="connsiteY223" fmla="*/ 3101243 h 6281670"/>
                <a:gd name="connsiteX224" fmla="*/ 1912029 w 8613217"/>
                <a:gd name="connsiteY224" fmla="*/ 3101243 h 6281670"/>
                <a:gd name="connsiteX225" fmla="*/ 1924816 w 8613217"/>
                <a:gd name="connsiteY225" fmla="*/ 3099224 h 6281670"/>
                <a:gd name="connsiteX226" fmla="*/ 1986061 w 8613217"/>
                <a:gd name="connsiteY226" fmla="*/ 3087783 h 6281670"/>
                <a:gd name="connsiteX227" fmla="*/ 1992791 w 8613217"/>
                <a:gd name="connsiteY227" fmla="*/ 3087110 h 6281670"/>
                <a:gd name="connsiteX228" fmla="*/ 2087013 w 8613217"/>
                <a:gd name="connsiteY228" fmla="*/ 3074322 h 6281670"/>
                <a:gd name="connsiteX229" fmla="*/ 2113933 w 8613217"/>
                <a:gd name="connsiteY229" fmla="*/ 3072976 h 6281670"/>
                <a:gd name="connsiteX230" fmla="*/ 2118644 w 8613217"/>
                <a:gd name="connsiteY230" fmla="*/ 3064227 h 6281670"/>
                <a:gd name="connsiteX231" fmla="*/ 2257958 w 8613217"/>
                <a:gd name="connsiteY231" fmla="*/ 3064227 h 6281670"/>
                <a:gd name="connsiteX232" fmla="*/ 2262669 w 8613217"/>
                <a:gd name="connsiteY232" fmla="*/ 3072976 h 6281670"/>
                <a:gd name="connsiteX233" fmla="*/ 2434960 w 8613217"/>
                <a:gd name="connsiteY233" fmla="*/ 3101243 h 6281670"/>
                <a:gd name="connsiteX234" fmla="*/ 2635518 w 8613217"/>
                <a:gd name="connsiteY234" fmla="*/ 3164506 h 6281670"/>
                <a:gd name="connsiteX235" fmla="*/ 3038653 w 8613217"/>
                <a:gd name="connsiteY235" fmla="*/ 3453902 h 6281670"/>
                <a:gd name="connsiteX236" fmla="*/ 3580428 w 8613217"/>
                <a:gd name="connsiteY236" fmla="*/ 4087880 h 6281670"/>
                <a:gd name="connsiteX237" fmla="*/ 3776274 w 8613217"/>
                <a:gd name="connsiteY237" fmla="*/ 4626290 h 6281670"/>
                <a:gd name="connsiteX238" fmla="*/ 3813963 w 8613217"/>
                <a:gd name="connsiteY238" fmla="*/ 4802619 h 6281670"/>
                <a:gd name="connsiteX239" fmla="*/ 3811944 w 8613217"/>
                <a:gd name="connsiteY239" fmla="*/ 5407658 h 6281670"/>
                <a:gd name="connsiteX240" fmla="*/ 3881265 w 8613217"/>
                <a:gd name="connsiteY240" fmla="*/ 5874056 h 6281670"/>
                <a:gd name="connsiteX241" fmla="*/ 3879919 w 8613217"/>
                <a:gd name="connsiteY241" fmla="*/ 5898957 h 6281670"/>
                <a:gd name="connsiteX242" fmla="*/ 3757430 w 8613217"/>
                <a:gd name="connsiteY242" fmla="*/ 5946068 h 6281670"/>
                <a:gd name="connsiteX243" fmla="*/ 3743970 w 8613217"/>
                <a:gd name="connsiteY243" fmla="*/ 6053750 h 6281670"/>
                <a:gd name="connsiteX244" fmla="*/ 3803195 w 8613217"/>
                <a:gd name="connsiteY244" fmla="*/ 6092112 h 6281670"/>
                <a:gd name="connsiteX245" fmla="*/ 3896071 w 8613217"/>
                <a:gd name="connsiteY245" fmla="*/ 6023464 h 6281670"/>
                <a:gd name="connsiteX246" fmla="*/ 3920972 w 8613217"/>
                <a:gd name="connsiteY246" fmla="*/ 5996544 h 6281670"/>
                <a:gd name="connsiteX247" fmla="*/ 3918953 w 8613217"/>
                <a:gd name="connsiteY247" fmla="*/ 6053077 h 6281670"/>
                <a:gd name="connsiteX248" fmla="*/ 3931741 w 8613217"/>
                <a:gd name="connsiteY248" fmla="*/ 6077978 h 6281670"/>
                <a:gd name="connsiteX249" fmla="*/ 3951931 w 8613217"/>
                <a:gd name="connsiteY249" fmla="*/ 6055769 h 6281670"/>
                <a:gd name="connsiteX250" fmla="*/ 3972121 w 8613217"/>
                <a:gd name="connsiteY250" fmla="*/ 5988468 h 6281670"/>
                <a:gd name="connsiteX251" fmla="*/ 3994331 w 8613217"/>
                <a:gd name="connsiteY251" fmla="*/ 5968277 h 6281670"/>
                <a:gd name="connsiteX252" fmla="*/ 4005099 w 8613217"/>
                <a:gd name="connsiteY252" fmla="*/ 5995198 h 6281670"/>
                <a:gd name="connsiteX253" fmla="*/ 4071054 w 8613217"/>
                <a:gd name="connsiteY253" fmla="*/ 6040290 h 6281670"/>
                <a:gd name="connsiteX254" fmla="*/ 4100667 w 8613217"/>
                <a:gd name="connsiteY254" fmla="*/ 6026829 h 6281670"/>
                <a:gd name="connsiteX255" fmla="*/ 4110089 w 8613217"/>
                <a:gd name="connsiteY255" fmla="*/ 5993179 h 6281670"/>
                <a:gd name="connsiteX256" fmla="*/ 4124895 w 8613217"/>
                <a:gd name="connsiteY256" fmla="*/ 6032214 h 6281670"/>
                <a:gd name="connsiteX257" fmla="*/ 4117492 w 8613217"/>
                <a:gd name="connsiteY257" fmla="*/ 6106918 h 6281670"/>
                <a:gd name="connsiteX258" fmla="*/ 4080476 w 8613217"/>
                <a:gd name="connsiteY258" fmla="*/ 6141242 h 6281670"/>
                <a:gd name="connsiteX259" fmla="*/ 4176717 w 8613217"/>
                <a:gd name="connsiteY259" fmla="*/ 6189025 h 6281670"/>
                <a:gd name="connsiteX260" fmla="*/ 4170660 w 8613217"/>
                <a:gd name="connsiteY260" fmla="*/ 6271133 h 6281670"/>
                <a:gd name="connsiteX261" fmla="*/ 4195562 w 8613217"/>
                <a:gd name="connsiteY261" fmla="*/ 6277863 h 6281670"/>
                <a:gd name="connsiteX262" fmla="*/ 4261517 w 8613217"/>
                <a:gd name="connsiteY262" fmla="*/ 6267768 h 6281670"/>
                <a:gd name="connsiteX263" fmla="*/ 4289784 w 8613217"/>
                <a:gd name="connsiteY263" fmla="*/ 6247578 h 6281670"/>
                <a:gd name="connsiteX264" fmla="*/ 4295840 w 8613217"/>
                <a:gd name="connsiteY264" fmla="*/ 6204505 h 6281670"/>
                <a:gd name="connsiteX265" fmla="*/ 4305936 w 8613217"/>
                <a:gd name="connsiteY265" fmla="*/ 6182969 h 6281670"/>
                <a:gd name="connsiteX266" fmla="*/ 4324107 w 8613217"/>
                <a:gd name="connsiteY266" fmla="*/ 6199794 h 6281670"/>
                <a:gd name="connsiteX267" fmla="*/ 4336894 w 8613217"/>
                <a:gd name="connsiteY267" fmla="*/ 6230752 h 6281670"/>
                <a:gd name="connsiteX268" fmla="*/ 4342951 w 8613217"/>
                <a:gd name="connsiteY268" fmla="*/ 6226714 h 6281670"/>
                <a:gd name="connsiteX269" fmla="*/ 4369872 w 8613217"/>
                <a:gd name="connsiteY269" fmla="*/ 6185660 h 6281670"/>
                <a:gd name="connsiteX270" fmla="*/ 4382659 w 8613217"/>
                <a:gd name="connsiteY270" fmla="*/ 6234791 h 6281670"/>
                <a:gd name="connsiteX271" fmla="*/ 4406888 w 8613217"/>
                <a:gd name="connsiteY271" fmla="*/ 6265749 h 6281670"/>
                <a:gd name="connsiteX272" fmla="*/ 4484284 w 8613217"/>
                <a:gd name="connsiteY272" fmla="*/ 6275171 h 6281670"/>
                <a:gd name="connsiteX273" fmla="*/ 4499090 w 8613217"/>
                <a:gd name="connsiteY273" fmla="*/ 6272479 h 6281670"/>
                <a:gd name="connsiteX274" fmla="*/ 4512551 w 8613217"/>
                <a:gd name="connsiteY274" fmla="*/ 6181622 h 6281670"/>
                <a:gd name="connsiteX275" fmla="*/ 4572449 w 8613217"/>
                <a:gd name="connsiteY275" fmla="*/ 6153356 h 6281670"/>
                <a:gd name="connsiteX276" fmla="*/ 4575814 w 8613217"/>
                <a:gd name="connsiteY276" fmla="*/ 6127781 h 6281670"/>
                <a:gd name="connsiteX277" fmla="*/ 4538125 w 8613217"/>
                <a:gd name="connsiteY277" fmla="*/ 6076633 h 6281670"/>
                <a:gd name="connsiteX278" fmla="*/ 4536779 w 8613217"/>
                <a:gd name="connsiteY278" fmla="*/ 6042309 h 6281670"/>
                <a:gd name="connsiteX279" fmla="*/ 4573122 w 8613217"/>
                <a:gd name="connsiteY279" fmla="*/ 6032214 h 6281670"/>
                <a:gd name="connsiteX280" fmla="*/ 4637731 w 8613217"/>
                <a:gd name="connsiteY280" fmla="*/ 6051058 h 6281670"/>
                <a:gd name="connsiteX281" fmla="*/ 4665997 w 8613217"/>
                <a:gd name="connsiteY281" fmla="*/ 6029522 h 6281670"/>
                <a:gd name="connsiteX282" fmla="*/ 4665997 w 8613217"/>
                <a:gd name="connsiteY282" fmla="*/ 5985776 h 6281670"/>
                <a:gd name="connsiteX283" fmla="*/ 4681477 w 8613217"/>
                <a:gd name="connsiteY283" fmla="*/ 5966931 h 6281670"/>
                <a:gd name="connsiteX284" fmla="*/ 4701667 w 8613217"/>
                <a:gd name="connsiteY284" fmla="*/ 5981065 h 6281670"/>
                <a:gd name="connsiteX285" fmla="*/ 4724550 w 8613217"/>
                <a:gd name="connsiteY285" fmla="*/ 6054423 h 6281670"/>
                <a:gd name="connsiteX286" fmla="*/ 4743394 w 8613217"/>
                <a:gd name="connsiteY286" fmla="*/ 6073268 h 6281670"/>
                <a:gd name="connsiteX287" fmla="*/ 4752143 w 8613217"/>
                <a:gd name="connsiteY287" fmla="*/ 6050385 h 6281670"/>
                <a:gd name="connsiteX288" fmla="*/ 4752143 w 8613217"/>
                <a:gd name="connsiteY288" fmla="*/ 5996544 h 6281670"/>
                <a:gd name="connsiteX289" fmla="*/ 4800600 w 8613217"/>
                <a:gd name="connsiteY289" fmla="*/ 6046347 h 6281670"/>
                <a:gd name="connsiteX290" fmla="*/ 4859825 w 8613217"/>
                <a:gd name="connsiteY290" fmla="*/ 6088747 h 6281670"/>
                <a:gd name="connsiteX291" fmla="*/ 4932511 w 8613217"/>
                <a:gd name="connsiteY291" fmla="*/ 6036252 h 6281670"/>
                <a:gd name="connsiteX292" fmla="*/ 4919050 w 8613217"/>
                <a:gd name="connsiteY292" fmla="*/ 5940011 h 6281670"/>
                <a:gd name="connsiteX293" fmla="*/ 4830213 w 8613217"/>
                <a:gd name="connsiteY293" fmla="*/ 5933281 h 6281670"/>
                <a:gd name="connsiteX294" fmla="*/ 4779064 w 8613217"/>
                <a:gd name="connsiteY294" fmla="*/ 5876074 h 6281670"/>
                <a:gd name="connsiteX295" fmla="*/ 4778391 w 8613217"/>
                <a:gd name="connsiteY295" fmla="*/ 5829637 h 6281670"/>
                <a:gd name="connsiteX296" fmla="*/ 5091342 w 8613217"/>
                <a:gd name="connsiteY296" fmla="*/ 5236712 h 6281670"/>
                <a:gd name="connsiteX297" fmla="*/ 5116243 w 8613217"/>
                <a:gd name="connsiteY297" fmla="*/ 5202389 h 6281670"/>
                <a:gd name="connsiteX298" fmla="*/ 5269690 w 8613217"/>
                <a:gd name="connsiteY298" fmla="*/ 5086631 h 6281670"/>
                <a:gd name="connsiteX299" fmla="*/ 5744837 w 8613217"/>
                <a:gd name="connsiteY299" fmla="*/ 4795889 h 6281670"/>
                <a:gd name="connsiteX300" fmla="*/ 5814830 w 8613217"/>
                <a:gd name="connsiteY300" fmla="*/ 4775699 h 6281670"/>
                <a:gd name="connsiteX301" fmla="*/ 6103553 w 8613217"/>
                <a:gd name="connsiteY301" fmla="*/ 4765603 h 6281670"/>
                <a:gd name="connsiteX302" fmla="*/ 7086824 w 8613217"/>
                <a:gd name="connsiteY302" fmla="*/ 4811369 h 6281670"/>
                <a:gd name="connsiteX303" fmla="*/ 7489959 w 8613217"/>
                <a:gd name="connsiteY303" fmla="*/ 4805311 h 6281670"/>
                <a:gd name="connsiteX304" fmla="*/ 7516880 w 8613217"/>
                <a:gd name="connsiteY304" fmla="*/ 4801946 h 6281670"/>
                <a:gd name="connsiteX305" fmla="*/ 7536397 w 8613217"/>
                <a:gd name="connsiteY305" fmla="*/ 4800600 h 6281670"/>
                <a:gd name="connsiteX306" fmla="*/ 7619850 w 8613217"/>
                <a:gd name="connsiteY306" fmla="*/ 4791178 h 6281670"/>
                <a:gd name="connsiteX307" fmla="*/ 7661577 w 8613217"/>
                <a:gd name="connsiteY307" fmla="*/ 4813388 h 6281670"/>
                <a:gd name="connsiteX308" fmla="*/ 7920014 w 8613217"/>
                <a:gd name="connsiteY308" fmla="*/ 5004523 h 6281670"/>
                <a:gd name="connsiteX309" fmla="*/ 8354780 w 8613217"/>
                <a:gd name="connsiteY309" fmla="*/ 4830886 h 6281670"/>
                <a:gd name="connsiteX310" fmla="*/ 8579567 w 8613217"/>
                <a:gd name="connsiteY310" fmla="*/ 4409580 h 6281670"/>
                <a:gd name="connsiteX311" fmla="*/ 8613217 w 8613217"/>
                <a:gd name="connsiteY311" fmla="*/ 4250076 h 6281670"/>
                <a:gd name="connsiteX312" fmla="*/ 8613217 w 8613217"/>
                <a:gd name="connsiteY312" fmla="*/ 4196235 h 6281670"/>
                <a:gd name="connsiteX313" fmla="*/ 8420062 w 8613217"/>
                <a:gd name="connsiteY313" fmla="*/ 4211041 h 6281670"/>
                <a:gd name="connsiteX314" fmla="*/ 4571776 w 8613217"/>
                <a:gd name="connsiteY314" fmla="*/ 915970 h 6281670"/>
                <a:gd name="connsiteX315" fmla="*/ 4583890 w 8613217"/>
                <a:gd name="connsiteY315" fmla="*/ 888377 h 6281670"/>
                <a:gd name="connsiteX316" fmla="*/ 4571776 w 8613217"/>
                <a:gd name="connsiteY316" fmla="*/ 915970 h 6281670"/>
                <a:gd name="connsiteX317" fmla="*/ 2362948 w 8613217"/>
                <a:gd name="connsiteY317" fmla="*/ 965100 h 6281670"/>
                <a:gd name="connsiteX318" fmla="*/ 2363621 w 8613217"/>
                <a:gd name="connsiteY318" fmla="*/ 962408 h 6281670"/>
                <a:gd name="connsiteX319" fmla="*/ 2368332 w 8613217"/>
                <a:gd name="connsiteY319" fmla="*/ 967119 h 6281670"/>
                <a:gd name="connsiteX320" fmla="*/ 2362948 w 8613217"/>
                <a:gd name="connsiteY320" fmla="*/ 965100 h 6281670"/>
                <a:gd name="connsiteX321" fmla="*/ 2435633 w 8613217"/>
                <a:gd name="connsiteY321" fmla="*/ 1055284 h 6281670"/>
                <a:gd name="connsiteX322" fmla="*/ 2426211 w 8613217"/>
                <a:gd name="connsiteY322" fmla="*/ 1053265 h 6281670"/>
                <a:gd name="connsiteX323" fmla="*/ 2370351 w 8613217"/>
                <a:gd name="connsiteY323" fmla="*/ 968465 h 6281670"/>
                <a:gd name="connsiteX324" fmla="*/ 2432268 w 8613217"/>
                <a:gd name="connsiteY324" fmla="*/ 1045862 h 6281670"/>
                <a:gd name="connsiteX325" fmla="*/ 2435633 w 8613217"/>
                <a:gd name="connsiteY325" fmla="*/ 1055284 h 6281670"/>
                <a:gd name="connsiteX326" fmla="*/ 695895 w 8613217"/>
                <a:gd name="connsiteY326" fmla="*/ 1016922 h 6281670"/>
                <a:gd name="connsiteX327" fmla="*/ 692530 w 8613217"/>
                <a:gd name="connsiteY327" fmla="*/ 1005481 h 6281670"/>
                <a:gd name="connsiteX328" fmla="*/ 695895 w 8613217"/>
                <a:gd name="connsiteY328" fmla="*/ 1016922 h 6281670"/>
                <a:gd name="connsiteX329" fmla="*/ 4511205 w 8613217"/>
                <a:gd name="connsiteY329" fmla="*/ 6014042 h 6281670"/>
                <a:gd name="connsiteX330" fmla="*/ 4537452 w 8613217"/>
                <a:gd name="connsiteY330" fmla="*/ 5944049 h 6281670"/>
                <a:gd name="connsiteX331" fmla="*/ 4511205 w 8613217"/>
                <a:gd name="connsiteY331" fmla="*/ 6014042 h 6281670"/>
                <a:gd name="connsiteX332" fmla="*/ 4750797 w 8613217"/>
                <a:gd name="connsiteY332" fmla="*/ 5917128 h 6281670"/>
                <a:gd name="connsiteX333" fmla="*/ 4741375 w 8613217"/>
                <a:gd name="connsiteY333" fmla="*/ 5939338 h 6281670"/>
                <a:gd name="connsiteX334" fmla="*/ 4732626 w 8613217"/>
                <a:gd name="connsiteY334" fmla="*/ 5935300 h 6281670"/>
                <a:gd name="connsiteX335" fmla="*/ 4727915 w 8613217"/>
                <a:gd name="connsiteY335" fmla="*/ 5907706 h 6281670"/>
                <a:gd name="connsiteX336" fmla="*/ 4750797 w 8613217"/>
                <a:gd name="connsiteY336" fmla="*/ 5875402 h 6281670"/>
                <a:gd name="connsiteX337" fmla="*/ 4750797 w 8613217"/>
                <a:gd name="connsiteY337" fmla="*/ 5917128 h 6281670"/>
                <a:gd name="connsiteX338" fmla="*/ 4875978 w 8613217"/>
                <a:gd name="connsiteY338" fmla="*/ 5457461 h 6281670"/>
                <a:gd name="connsiteX339" fmla="*/ 4616868 w 8613217"/>
                <a:gd name="connsiteY339" fmla="*/ 5877421 h 6281670"/>
                <a:gd name="connsiteX340" fmla="*/ 4562354 w 8613217"/>
                <a:gd name="connsiteY340" fmla="*/ 5884824 h 6281670"/>
                <a:gd name="connsiteX341" fmla="*/ 4880015 w 8613217"/>
                <a:gd name="connsiteY341" fmla="*/ 5419772 h 6281670"/>
                <a:gd name="connsiteX342" fmla="*/ 4875978 w 8613217"/>
                <a:gd name="connsiteY342" fmla="*/ 5457461 h 6281670"/>
                <a:gd name="connsiteX343" fmla="*/ 5020675 w 8613217"/>
                <a:gd name="connsiteY343" fmla="*/ 5141145 h 6281670"/>
                <a:gd name="connsiteX344" fmla="*/ 4989717 w 8613217"/>
                <a:gd name="connsiteY344" fmla="*/ 5179506 h 6281670"/>
                <a:gd name="connsiteX345" fmla="*/ 4445922 w 8613217"/>
                <a:gd name="connsiteY345" fmla="*/ 5878767 h 6281670"/>
                <a:gd name="connsiteX346" fmla="*/ 4415637 w 8613217"/>
                <a:gd name="connsiteY346" fmla="*/ 5953471 h 6281670"/>
                <a:gd name="connsiteX347" fmla="*/ 4357085 w 8613217"/>
                <a:gd name="connsiteY347" fmla="*/ 6075286 h 6281670"/>
                <a:gd name="connsiteX348" fmla="*/ 4338240 w 8613217"/>
                <a:gd name="connsiteY348" fmla="*/ 6125762 h 6281670"/>
                <a:gd name="connsiteX349" fmla="*/ 4322761 w 8613217"/>
                <a:gd name="connsiteY349" fmla="*/ 6080671 h 6281670"/>
                <a:gd name="connsiteX350" fmla="*/ 4306609 w 8613217"/>
                <a:gd name="connsiteY350" fmla="*/ 6061826 h 6281670"/>
                <a:gd name="connsiteX351" fmla="*/ 4295168 w 8613217"/>
                <a:gd name="connsiteY351" fmla="*/ 6082689 h 6281670"/>
                <a:gd name="connsiteX352" fmla="*/ 4292475 w 8613217"/>
                <a:gd name="connsiteY352" fmla="*/ 6112302 h 6281670"/>
                <a:gd name="connsiteX353" fmla="*/ 4277669 w 8613217"/>
                <a:gd name="connsiteY353" fmla="*/ 6097496 h 6281670"/>
                <a:gd name="connsiteX354" fmla="*/ 4183447 w 8613217"/>
                <a:gd name="connsiteY354" fmla="*/ 5282478 h 6281670"/>
                <a:gd name="connsiteX355" fmla="*/ 4412945 w 8613217"/>
                <a:gd name="connsiteY355" fmla="*/ 4743394 h 6281670"/>
                <a:gd name="connsiteX356" fmla="*/ 5036828 w 8613217"/>
                <a:gd name="connsiteY356" fmla="*/ 3935106 h 6281670"/>
                <a:gd name="connsiteX357" fmla="*/ 5054999 w 8613217"/>
                <a:gd name="connsiteY357" fmla="*/ 3966064 h 6281670"/>
                <a:gd name="connsiteX358" fmla="*/ 5020675 w 8613217"/>
                <a:gd name="connsiteY358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52259 w 8613217"/>
                <a:gd name="connsiteY95" fmla="*/ 2838095 h 6281670"/>
                <a:gd name="connsiteX96" fmla="*/ 4404869 w 8613217"/>
                <a:gd name="connsiteY96" fmla="*/ 2499569 h 6281670"/>
                <a:gd name="connsiteX97" fmla="*/ 4425059 w 8613217"/>
                <a:gd name="connsiteY97" fmla="*/ 2408713 h 6281670"/>
                <a:gd name="connsiteX98" fmla="*/ 4497071 w 8613217"/>
                <a:gd name="connsiteY98" fmla="*/ 2304396 h 6281670"/>
                <a:gd name="connsiteX99" fmla="*/ 4551585 w 8613217"/>
                <a:gd name="connsiteY99" fmla="*/ 2152968 h 6281670"/>
                <a:gd name="connsiteX100" fmla="*/ 4741375 w 8613217"/>
                <a:gd name="connsiteY100" fmla="*/ 1413327 h 6281670"/>
                <a:gd name="connsiteX101" fmla="*/ 4929146 w 8613217"/>
                <a:gd name="connsiteY101" fmla="*/ 819730 h 6281670"/>
                <a:gd name="connsiteX102" fmla="*/ 5233347 w 8613217"/>
                <a:gd name="connsiteY102" fmla="*/ 28940 h 6281670"/>
                <a:gd name="connsiteX103" fmla="*/ 5238058 w 8613217"/>
                <a:gd name="connsiteY103" fmla="*/ 0 h 6281670"/>
                <a:gd name="connsiteX104" fmla="*/ 4976929 w 8613217"/>
                <a:gd name="connsiteY104" fmla="*/ 159504 h 6281670"/>
                <a:gd name="connsiteX105" fmla="*/ 4204984 w 8613217"/>
                <a:gd name="connsiteY105" fmla="*/ 890396 h 6281670"/>
                <a:gd name="connsiteX106" fmla="*/ 3943182 w 8613217"/>
                <a:gd name="connsiteY106" fmla="*/ 2139508 h 6281670"/>
                <a:gd name="connsiteX107" fmla="*/ 4076438 w 8613217"/>
                <a:gd name="connsiteY107" fmla="*/ 2389868 h 6281670"/>
                <a:gd name="connsiteX108" fmla="*/ 4215079 w 8613217"/>
                <a:gd name="connsiteY108" fmla="*/ 2474668 h 6281670"/>
                <a:gd name="connsiteX109" fmla="*/ 4244018 w 8613217"/>
                <a:gd name="connsiteY109" fmla="*/ 2445055 h 6281670"/>
                <a:gd name="connsiteX110" fmla="*/ 4230558 w 8613217"/>
                <a:gd name="connsiteY110" fmla="*/ 1718875 h 6281670"/>
                <a:gd name="connsiteX111" fmla="*/ 4411599 w 8613217"/>
                <a:gd name="connsiteY111" fmla="*/ 1186522 h 6281670"/>
                <a:gd name="connsiteX112" fmla="*/ 4552259 w 8613217"/>
                <a:gd name="connsiteY112" fmla="*/ 934815 h 6281670"/>
                <a:gd name="connsiteX113" fmla="*/ 4572449 w 8613217"/>
                <a:gd name="connsiteY113" fmla="*/ 920008 h 6281670"/>
                <a:gd name="connsiteX114" fmla="*/ 4553604 w 8613217"/>
                <a:gd name="connsiteY114" fmla="*/ 956351 h 6281670"/>
                <a:gd name="connsiteX115" fmla="*/ 4390735 w 8613217"/>
                <a:gd name="connsiteY115" fmla="*/ 1302280 h 6281670"/>
                <a:gd name="connsiteX116" fmla="*/ 4340260 w 8613217"/>
                <a:gd name="connsiteY116" fmla="*/ 2524471 h 6281670"/>
                <a:gd name="connsiteX117" fmla="*/ 4501109 w 8613217"/>
                <a:gd name="connsiteY117" fmla="*/ 2892609 h 6281670"/>
                <a:gd name="connsiteX118" fmla="*/ 4519281 w 8613217"/>
                <a:gd name="connsiteY118" fmla="*/ 2931644 h 6281670"/>
                <a:gd name="connsiteX119" fmla="*/ 4692918 w 8613217"/>
                <a:gd name="connsiteY119" fmla="*/ 3241230 h 6281670"/>
                <a:gd name="connsiteX120" fmla="*/ 4992409 w 8613217"/>
                <a:gd name="connsiteY120" fmla="*/ 3809925 h 6281670"/>
                <a:gd name="connsiteX121" fmla="*/ 5000485 w 8613217"/>
                <a:gd name="connsiteY121" fmla="*/ 3847614 h 6281670"/>
                <a:gd name="connsiteX122" fmla="*/ 4993755 w 8613217"/>
                <a:gd name="connsiteY122" fmla="*/ 3855017 h 6281670"/>
                <a:gd name="connsiteX123" fmla="*/ 4993082 w 8613217"/>
                <a:gd name="connsiteY123" fmla="*/ 3855690 h 6281670"/>
                <a:gd name="connsiteX124" fmla="*/ 4982313 w 8613217"/>
                <a:gd name="connsiteY124" fmla="*/ 3867131 h 6281670"/>
                <a:gd name="connsiteX125" fmla="*/ 4626290 w 8613217"/>
                <a:gd name="connsiteY125" fmla="*/ 4274977 h 6281670"/>
                <a:gd name="connsiteX126" fmla="*/ 4180755 w 8613217"/>
                <a:gd name="connsiteY126" fmla="*/ 4968853 h 6281670"/>
                <a:gd name="connsiteX127" fmla="*/ 4071727 w 8613217"/>
                <a:gd name="connsiteY127" fmla="*/ 5853192 h 6281670"/>
                <a:gd name="connsiteX128" fmla="*/ 4040769 w 8613217"/>
                <a:gd name="connsiteY128" fmla="*/ 5907706 h 6281670"/>
                <a:gd name="connsiteX129" fmla="*/ 4005099 w 8613217"/>
                <a:gd name="connsiteY129" fmla="*/ 5881459 h 6281670"/>
                <a:gd name="connsiteX130" fmla="*/ 4007791 w 8613217"/>
                <a:gd name="connsiteY130" fmla="*/ 5830983 h 6281670"/>
                <a:gd name="connsiteX131" fmla="*/ 3990293 w 8613217"/>
                <a:gd name="connsiteY131" fmla="*/ 5807427 h 6281670"/>
                <a:gd name="connsiteX132" fmla="*/ 3964045 w 8613217"/>
                <a:gd name="connsiteY132" fmla="*/ 5789256 h 6281670"/>
                <a:gd name="connsiteX133" fmla="*/ 3941836 w 8613217"/>
                <a:gd name="connsiteY133" fmla="*/ 5705129 h 6281670"/>
                <a:gd name="connsiteX134" fmla="*/ 3908185 w 8613217"/>
                <a:gd name="connsiteY134" fmla="*/ 5236040 h 6281670"/>
                <a:gd name="connsiteX135" fmla="*/ 3918953 w 8613217"/>
                <a:gd name="connsiteY135" fmla="*/ 4237288 h 6281670"/>
                <a:gd name="connsiteX136" fmla="*/ 3786370 w 8613217"/>
                <a:gd name="connsiteY136" fmla="*/ 3122779 h 6281670"/>
                <a:gd name="connsiteX137" fmla="*/ 3570333 w 8613217"/>
                <a:gd name="connsiteY137" fmla="*/ 2570236 h 6281670"/>
                <a:gd name="connsiteX138" fmla="*/ 3563603 w 8613217"/>
                <a:gd name="connsiteY138" fmla="*/ 2556776 h 6281670"/>
                <a:gd name="connsiteX139" fmla="*/ 3556872 w 8613217"/>
                <a:gd name="connsiteY139" fmla="*/ 2543315 h 6281670"/>
                <a:gd name="connsiteX140" fmla="*/ 3531298 w 8613217"/>
                <a:gd name="connsiteY140" fmla="*/ 2494185 h 6281670"/>
                <a:gd name="connsiteX141" fmla="*/ 3525241 w 8613217"/>
                <a:gd name="connsiteY141" fmla="*/ 2482071 h 6281670"/>
                <a:gd name="connsiteX142" fmla="*/ 3410829 w 8613217"/>
                <a:gd name="connsiteY142" fmla="*/ 2273437 h 6281670"/>
                <a:gd name="connsiteX143" fmla="*/ 3411502 w 8613217"/>
                <a:gd name="connsiteY143" fmla="*/ 2229018 h 6281670"/>
                <a:gd name="connsiteX144" fmla="*/ 3451209 w 8613217"/>
                <a:gd name="connsiteY144" fmla="*/ 2126720 h 6281670"/>
                <a:gd name="connsiteX145" fmla="*/ 3431692 w 8613217"/>
                <a:gd name="connsiteY145" fmla="*/ 1895877 h 6281670"/>
                <a:gd name="connsiteX146" fmla="*/ 3186715 w 8613217"/>
                <a:gd name="connsiteY146" fmla="*/ 1401886 h 6281670"/>
                <a:gd name="connsiteX147" fmla="*/ 2531874 w 8613217"/>
                <a:gd name="connsiteY147" fmla="*/ 701952 h 6281670"/>
                <a:gd name="connsiteX148" fmla="*/ 1731662 w 8613217"/>
                <a:gd name="connsiteY148" fmla="*/ 39035 h 6281670"/>
                <a:gd name="connsiteX149" fmla="*/ 1722913 w 8613217"/>
                <a:gd name="connsiteY149" fmla="*/ 36343 h 6281670"/>
                <a:gd name="connsiteX150" fmla="*/ 1723586 w 8613217"/>
                <a:gd name="connsiteY150" fmla="*/ 47111 h 6281670"/>
                <a:gd name="connsiteX151" fmla="*/ 1984042 w 8613217"/>
                <a:gd name="connsiteY151" fmla="*/ 871552 h 6281670"/>
                <a:gd name="connsiteX152" fmla="*/ 2773486 w 8613217"/>
                <a:gd name="connsiteY152" fmla="*/ 2064130 h 6281670"/>
                <a:gd name="connsiteX153" fmla="*/ 3058170 w 8613217"/>
                <a:gd name="connsiteY153" fmla="*/ 2286897 h 6281670"/>
                <a:gd name="connsiteX154" fmla="*/ 3235845 w 8613217"/>
                <a:gd name="connsiteY154" fmla="*/ 2329297 h 6281670"/>
                <a:gd name="connsiteX155" fmla="*/ 3256709 w 8613217"/>
                <a:gd name="connsiteY155" fmla="*/ 2294974 h 6281670"/>
                <a:gd name="connsiteX156" fmla="*/ 3083072 w 8613217"/>
                <a:gd name="connsiteY156" fmla="*/ 1999521 h 6281670"/>
                <a:gd name="connsiteX157" fmla="*/ 2450440 w 8613217"/>
                <a:gd name="connsiteY157" fmla="*/ 1092973 h 6281670"/>
                <a:gd name="connsiteX158" fmla="*/ 2432941 w 8613217"/>
                <a:gd name="connsiteY158" fmla="*/ 1062014 h 6281670"/>
                <a:gd name="connsiteX159" fmla="*/ 2454478 w 8613217"/>
                <a:gd name="connsiteY159" fmla="*/ 1076820 h 6281670"/>
                <a:gd name="connsiteX160" fmla="*/ 2967986 w 8613217"/>
                <a:gd name="connsiteY160" fmla="*/ 1739738 h 6281670"/>
                <a:gd name="connsiteX161" fmla="*/ 3266131 w 8613217"/>
                <a:gd name="connsiteY161" fmla="*/ 2175850 h 6281670"/>
                <a:gd name="connsiteX162" fmla="*/ 3457939 w 8613217"/>
                <a:gd name="connsiteY162" fmla="*/ 2509665 h 6281670"/>
                <a:gd name="connsiteX163" fmla="*/ 3464670 w 8613217"/>
                <a:gd name="connsiteY163" fmla="*/ 2523125 h 6281670"/>
                <a:gd name="connsiteX164" fmla="*/ 3471400 w 8613217"/>
                <a:gd name="connsiteY164" fmla="*/ 2536585 h 6281670"/>
                <a:gd name="connsiteX165" fmla="*/ 3478130 w 8613217"/>
                <a:gd name="connsiteY165" fmla="*/ 2550045 h 6281670"/>
                <a:gd name="connsiteX166" fmla="*/ 3484860 w 8613217"/>
                <a:gd name="connsiteY166" fmla="*/ 2563506 h 6281670"/>
                <a:gd name="connsiteX167" fmla="*/ 3491590 w 8613217"/>
                <a:gd name="connsiteY167" fmla="*/ 2576966 h 6281670"/>
                <a:gd name="connsiteX168" fmla="*/ 3498320 w 8613217"/>
                <a:gd name="connsiteY168" fmla="*/ 2590426 h 6281670"/>
                <a:gd name="connsiteX169" fmla="*/ 3504378 w 8613217"/>
                <a:gd name="connsiteY169" fmla="*/ 2605906 h 6281670"/>
                <a:gd name="connsiteX170" fmla="*/ 3733875 w 8613217"/>
                <a:gd name="connsiteY170" fmla="*/ 3249979 h 6281670"/>
                <a:gd name="connsiteX171" fmla="*/ 3823385 w 8613217"/>
                <a:gd name="connsiteY171" fmla="*/ 4359777 h 6281670"/>
                <a:gd name="connsiteX172" fmla="*/ 3816655 w 8613217"/>
                <a:gd name="connsiteY172" fmla="*/ 4369199 h 6281670"/>
                <a:gd name="connsiteX173" fmla="*/ 3800503 w 8613217"/>
                <a:gd name="connsiteY173" fmla="*/ 4322761 h 6281670"/>
                <a:gd name="connsiteX174" fmla="*/ 3407464 w 8613217"/>
                <a:gd name="connsiteY174" fmla="*/ 3663208 h 6281670"/>
                <a:gd name="connsiteX175" fmla="*/ 2516395 w 8613217"/>
                <a:gd name="connsiteY175" fmla="*/ 2980101 h 6281670"/>
                <a:gd name="connsiteX176" fmla="*/ 2502934 w 8613217"/>
                <a:gd name="connsiteY176" fmla="*/ 2971351 h 6281670"/>
                <a:gd name="connsiteX177" fmla="*/ 2390541 w 8613217"/>
                <a:gd name="connsiteY177" fmla="*/ 2898666 h 6281670"/>
                <a:gd name="connsiteX178" fmla="*/ 2247863 w 8613217"/>
                <a:gd name="connsiteY178" fmla="*/ 2802425 h 6281670"/>
                <a:gd name="connsiteX179" fmla="*/ 2055381 w 8613217"/>
                <a:gd name="connsiteY179" fmla="*/ 2665131 h 6281670"/>
                <a:gd name="connsiteX180" fmla="*/ 1471879 w 8613217"/>
                <a:gd name="connsiteY180" fmla="*/ 2148930 h 6281670"/>
                <a:gd name="connsiteX181" fmla="*/ 1461111 w 8613217"/>
                <a:gd name="connsiteY181" fmla="*/ 2109895 h 6281670"/>
                <a:gd name="connsiteX182" fmla="*/ 1501492 w 8613217"/>
                <a:gd name="connsiteY182" fmla="*/ 1918759 h 6281670"/>
                <a:gd name="connsiteX183" fmla="*/ 1395155 w 8613217"/>
                <a:gd name="connsiteY183" fmla="*/ 1570812 h 6281670"/>
                <a:gd name="connsiteX184" fmla="*/ 937507 w 8613217"/>
                <a:gd name="connsiteY184" fmla="*/ 860783 h 6281670"/>
                <a:gd name="connsiteX185" fmla="*/ 682435 w 8613217"/>
                <a:gd name="connsiteY185" fmla="*/ 471109 h 6281670"/>
                <a:gd name="connsiteX186" fmla="*/ 590905 w 8613217"/>
                <a:gd name="connsiteY186" fmla="*/ 214691 h 6281670"/>
                <a:gd name="connsiteX187" fmla="*/ 581483 w 8613217"/>
                <a:gd name="connsiteY187" fmla="*/ 222767 h 6281670"/>
                <a:gd name="connsiteX188" fmla="*/ 555909 w 8613217"/>
                <a:gd name="connsiteY188" fmla="*/ 262475 h 6281670"/>
                <a:gd name="connsiteX189" fmla="*/ 423998 w 8613217"/>
                <a:gd name="connsiteY189" fmla="*/ 619845 h 6281670"/>
                <a:gd name="connsiteX190" fmla="*/ 443515 w 8613217"/>
                <a:gd name="connsiteY190" fmla="*/ 1227575 h 6281670"/>
                <a:gd name="connsiteX191" fmla="*/ 806942 w 8613217"/>
                <a:gd name="connsiteY191" fmla="*/ 1996156 h 6281670"/>
                <a:gd name="connsiteX192" fmla="*/ 1087589 w 8613217"/>
                <a:gd name="connsiteY192" fmla="*/ 2216231 h 6281670"/>
                <a:gd name="connsiteX193" fmla="*/ 1317086 w 8613217"/>
                <a:gd name="connsiteY193" fmla="*/ 2233729 h 6281670"/>
                <a:gd name="connsiteX194" fmla="*/ 1327181 w 8613217"/>
                <a:gd name="connsiteY194" fmla="*/ 2198060 h 6281670"/>
                <a:gd name="connsiteX195" fmla="*/ 816364 w 8613217"/>
                <a:gd name="connsiteY195" fmla="*/ 1324489 h 6281670"/>
                <a:gd name="connsiteX196" fmla="*/ 702625 w 8613217"/>
                <a:gd name="connsiteY196" fmla="*/ 1031056 h 6281670"/>
                <a:gd name="connsiteX197" fmla="*/ 767908 w 8613217"/>
                <a:gd name="connsiteY197" fmla="*/ 1173061 h 6281670"/>
                <a:gd name="connsiteX198" fmla="*/ 1444285 w 8613217"/>
                <a:gd name="connsiteY198" fmla="*/ 2226326 h 6281670"/>
                <a:gd name="connsiteX199" fmla="*/ 2209501 w 8613217"/>
                <a:gd name="connsiteY199" fmla="*/ 2876457 h 6281670"/>
                <a:gd name="connsiteX200" fmla="*/ 2308434 w 8613217"/>
                <a:gd name="connsiteY200" fmla="*/ 2939720 h 6281670"/>
                <a:gd name="connsiteX201" fmla="*/ 2340738 w 8613217"/>
                <a:gd name="connsiteY201" fmla="*/ 2972025 h 6281670"/>
                <a:gd name="connsiteX202" fmla="*/ 2302377 w 8613217"/>
                <a:gd name="connsiteY202" fmla="*/ 2972025 h 6281670"/>
                <a:gd name="connsiteX203" fmla="*/ 2266034 w 8613217"/>
                <a:gd name="connsiteY203" fmla="*/ 2967313 h 6281670"/>
                <a:gd name="connsiteX204" fmla="*/ 1817807 w 8613217"/>
                <a:gd name="connsiteY204" fmla="*/ 3025866 h 6281670"/>
                <a:gd name="connsiteX205" fmla="*/ 1007500 w 8613217"/>
                <a:gd name="connsiteY205" fmla="*/ 3309877 h 6281670"/>
                <a:gd name="connsiteX206" fmla="*/ 960389 w 8613217"/>
                <a:gd name="connsiteY206" fmla="*/ 3293725 h 6281670"/>
                <a:gd name="connsiteX207" fmla="*/ 446207 w 8613217"/>
                <a:gd name="connsiteY207" fmla="*/ 3134221 h 6281670"/>
                <a:gd name="connsiteX208" fmla="*/ 217383 w 8613217"/>
                <a:gd name="connsiteY208" fmla="*/ 3227096 h 6281670"/>
                <a:gd name="connsiteX209" fmla="*/ 0 w 8613217"/>
                <a:gd name="connsiteY209" fmla="*/ 3236518 h 6281670"/>
                <a:gd name="connsiteX210" fmla="*/ 0 w 8613217"/>
                <a:gd name="connsiteY210" fmla="*/ 3330740 h 6281670"/>
                <a:gd name="connsiteX211" fmla="*/ 9422 w 8613217"/>
                <a:gd name="connsiteY211" fmla="*/ 3346892 h 6281670"/>
                <a:gd name="connsiteX212" fmla="*/ 255072 w 8613217"/>
                <a:gd name="connsiteY212" fmla="*/ 3717723 h 6281670"/>
                <a:gd name="connsiteX213" fmla="*/ 747044 w 8613217"/>
                <a:gd name="connsiteY213" fmla="*/ 3826078 h 6281670"/>
                <a:gd name="connsiteX214" fmla="*/ 1016249 w 8613217"/>
                <a:gd name="connsiteY214" fmla="*/ 3490244 h 6281670"/>
                <a:gd name="connsiteX215" fmla="*/ 981253 w 8613217"/>
                <a:gd name="connsiteY215" fmla="*/ 3461305 h 6281670"/>
                <a:gd name="connsiteX216" fmla="*/ 563312 w 8613217"/>
                <a:gd name="connsiteY216" fmla="*/ 3490917 h 6281670"/>
                <a:gd name="connsiteX217" fmla="*/ 390347 w 8613217"/>
                <a:gd name="connsiteY217" fmla="*/ 3460632 h 6281670"/>
                <a:gd name="connsiteX218" fmla="*/ 489953 w 8613217"/>
                <a:gd name="connsiteY218" fmla="*/ 3463997 h 6281670"/>
                <a:gd name="connsiteX219" fmla="*/ 903183 w 8613217"/>
                <a:gd name="connsiteY219" fmla="*/ 3408137 h 6281670"/>
                <a:gd name="connsiteX220" fmla="*/ 1043170 w 8613217"/>
                <a:gd name="connsiteY220" fmla="*/ 3372467 h 6281670"/>
                <a:gd name="connsiteX221" fmla="*/ 1508895 w 8613217"/>
                <a:gd name="connsiteY221" fmla="*/ 3218347 h 6281670"/>
                <a:gd name="connsiteX222" fmla="*/ 1912029 w 8613217"/>
                <a:gd name="connsiteY222" fmla="*/ 3101243 h 6281670"/>
                <a:gd name="connsiteX223" fmla="*/ 1912029 w 8613217"/>
                <a:gd name="connsiteY223" fmla="*/ 3101243 h 6281670"/>
                <a:gd name="connsiteX224" fmla="*/ 1924816 w 8613217"/>
                <a:gd name="connsiteY224" fmla="*/ 3099224 h 6281670"/>
                <a:gd name="connsiteX225" fmla="*/ 1986061 w 8613217"/>
                <a:gd name="connsiteY225" fmla="*/ 3087783 h 6281670"/>
                <a:gd name="connsiteX226" fmla="*/ 1992791 w 8613217"/>
                <a:gd name="connsiteY226" fmla="*/ 3087110 h 6281670"/>
                <a:gd name="connsiteX227" fmla="*/ 2087013 w 8613217"/>
                <a:gd name="connsiteY227" fmla="*/ 3074322 h 6281670"/>
                <a:gd name="connsiteX228" fmla="*/ 2113933 w 8613217"/>
                <a:gd name="connsiteY228" fmla="*/ 3072976 h 6281670"/>
                <a:gd name="connsiteX229" fmla="*/ 2118644 w 8613217"/>
                <a:gd name="connsiteY229" fmla="*/ 3064227 h 6281670"/>
                <a:gd name="connsiteX230" fmla="*/ 2257958 w 8613217"/>
                <a:gd name="connsiteY230" fmla="*/ 3064227 h 6281670"/>
                <a:gd name="connsiteX231" fmla="*/ 2262669 w 8613217"/>
                <a:gd name="connsiteY231" fmla="*/ 3072976 h 6281670"/>
                <a:gd name="connsiteX232" fmla="*/ 2434960 w 8613217"/>
                <a:gd name="connsiteY232" fmla="*/ 3101243 h 6281670"/>
                <a:gd name="connsiteX233" fmla="*/ 2635518 w 8613217"/>
                <a:gd name="connsiteY233" fmla="*/ 3164506 h 6281670"/>
                <a:gd name="connsiteX234" fmla="*/ 3038653 w 8613217"/>
                <a:gd name="connsiteY234" fmla="*/ 3453902 h 6281670"/>
                <a:gd name="connsiteX235" fmla="*/ 3580428 w 8613217"/>
                <a:gd name="connsiteY235" fmla="*/ 4087880 h 6281670"/>
                <a:gd name="connsiteX236" fmla="*/ 3776274 w 8613217"/>
                <a:gd name="connsiteY236" fmla="*/ 4626290 h 6281670"/>
                <a:gd name="connsiteX237" fmla="*/ 3813963 w 8613217"/>
                <a:gd name="connsiteY237" fmla="*/ 4802619 h 6281670"/>
                <a:gd name="connsiteX238" fmla="*/ 3811944 w 8613217"/>
                <a:gd name="connsiteY238" fmla="*/ 5407658 h 6281670"/>
                <a:gd name="connsiteX239" fmla="*/ 3881265 w 8613217"/>
                <a:gd name="connsiteY239" fmla="*/ 5874056 h 6281670"/>
                <a:gd name="connsiteX240" fmla="*/ 3879919 w 8613217"/>
                <a:gd name="connsiteY240" fmla="*/ 5898957 h 6281670"/>
                <a:gd name="connsiteX241" fmla="*/ 3757430 w 8613217"/>
                <a:gd name="connsiteY241" fmla="*/ 5946068 h 6281670"/>
                <a:gd name="connsiteX242" fmla="*/ 3743970 w 8613217"/>
                <a:gd name="connsiteY242" fmla="*/ 6053750 h 6281670"/>
                <a:gd name="connsiteX243" fmla="*/ 3803195 w 8613217"/>
                <a:gd name="connsiteY243" fmla="*/ 6092112 h 6281670"/>
                <a:gd name="connsiteX244" fmla="*/ 3896071 w 8613217"/>
                <a:gd name="connsiteY244" fmla="*/ 6023464 h 6281670"/>
                <a:gd name="connsiteX245" fmla="*/ 3920972 w 8613217"/>
                <a:gd name="connsiteY245" fmla="*/ 5996544 h 6281670"/>
                <a:gd name="connsiteX246" fmla="*/ 3918953 w 8613217"/>
                <a:gd name="connsiteY246" fmla="*/ 6053077 h 6281670"/>
                <a:gd name="connsiteX247" fmla="*/ 3931741 w 8613217"/>
                <a:gd name="connsiteY247" fmla="*/ 6077978 h 6281670"/>
                <a:gd name="connsiteX248" fmla="*/ 3951931 w 8613217"/>
                <a:gd name="connsiteY248" fmla="*/ 6055769 h 6281670"/>
                <a:gd name="connsiteX249" fmla="*/ 3972121 w 8613217"/>
                <a:gd name="connsiteY249" fmla="*/ 5988468 h 6281670"/>
                <a:gd name="connsiteX250" fmla="*/ 3994331 w 8613217"/>
                <a:gd name="connsiteY250" fmla="*/ 5968277 h 6281670"/>
                <a:gd name="connsiteX251" fmla="*/ 4005099 w 8613217"/>
                <a:gd name="connsiteY251" fmla="*/ 5995198 h 6281670"/>
                <a:gd name="connsiteX252" fmla="*/ 4071054 w 8613217"/>
                <a:gd name="connsiteY252" fmla="*/ 6040290 h 6281670"/>
                <a:gd name="connsiteX253" fmla="*/ 4100667 w 8613217"/>
                <a:gd name="connsiteY253" fmla="*/ 6026829 h 6281670"/>
                <a:gd name="connsiteX254" fmla="*/ 4110089 w 8613217"/>
                <a:gd name="connsiteY254" fmla="*/ 5993179 h 6281670"/>
                <a:gd name="connsiteX255" fmla="*/ 4124895 w 8613217"/>
                <a:gd name="connsiteY255" fmla="*/ 6032214 h 6281670"/>
                <a:gd name="connsiteX256" fmla="*/ 4117492 w 8613217"/>
                <a:gd name="connsiteY256" fmla="*/ 6106918 h 6281670"/>
                <a:gd name="connsiteX257" fmla="*/ 4080476 w 8613217"/>
                <a:gd name="connsiteY257" fmla="*/ 6141242 h 6281670"/>
                <a:gd name="connsiteX258" fmla="*/ 4176717 w 8613217"/>
                <a:gd name="connsiteY258" fmla="*/ 6189025 h 6281670"/>
                <a:gd name="connsiteX259" fmla="*/ 4170660 w 8613217"/>
                <a:gd name="connsiteY259" fmla="*/ 6271133 h 6281670"/>
                <a:gd name="connsiteX260" fmla="*/ 4195562 w 8613217"/>
                <a:gd name="connsiteY260" fmla="*/ 6277863 h 6281670"/>
                <a:gd name="connsiteX261" fmla="*/ 4261517 w 8613217"/>
                <a:gd name="connsiteY261" fmla="*/ 6267768 h 6281670"/>
                <a:gd name="connsiteX262" fmla="*/ 4289784 w 8613217"/>
                <a:gd name="connsiteY262" fmla="*/ 6247578 h 6281670"/>
                <a:gd name="connsiteX263" fmla="*/ 4295840 w 8613217"/>
                <a:gd name="connsiteY263" fmla="*/ 6204505 h 6281670"/>
                <a:gd name="connsiteX264" fmla="*/ 4305936 w 8613217"/>
                <a:gd name="connsiteY264" fmla="*/ 6182969 h 6281670"/>
                <a:gd name="connsiteX265" fmla="*/ 4324107 w 8613217"/>
                <a:gd name="connsiteY265" fmla="*/ 6199794 h 6281670"/>
                <a:gd name="connsiteX266" fmla="*/ 4336894 w 8613217"/>
                <a:gd name="connsiteY266" fmla="*/ 6230752 h 6281670"/>
                <a:gd name="connsiteX267" fmla="*/ 4342951 w 8613217"/>
                <a:gd name="connsiteY267" fmla="*/ 6226714 h 6281670"/>
                <a:gd name="connsiteX268" fmla="*/ 4369872 w 8613217"/>
                <a:gd name="connsiteY268" fmla="*/ 6185660 h 6281670"/>
                <a:gd name="connsiteX269" fmla="*/ 4382659 w 8613217"/>
                <a:gd name="connsiteY269" fmla="*/ 6234791 h 6281670"/>
                <a:gd name="connsiteX270" fmla="*/ 4406888 w 8613217"/>
                <a:gd name="connsiteY270" fmla="*/ 6265749 h 6281670"/>
                <a:gd name="connsiteX271" fmla="*/ 4484284 w 8613217"/>
                <a:gd name="connsiteY271" fmla="*/ 6275171 h 6281670"/>
                <a:gd name="connsiteX272" fmla="*/ 4499090 w 8613217"/>
                <a:gd name="connsiteY272" fmla="*/ 6272479 h 6281670"/>
                <a:gd name="connsiteX273" fmla="*/ 4512551 w 8613217"/>
                <a:gd name="connsiteY273" fmla="*/ 6181622 h 6281670"/>
                <a:gd name="connsiteX274" fmla="*/ 4572449 w 8613217"/>
                <a:gd name="connsiteY274" fmla="*/ 6153356 h 6281670"/>
                <a:gd name="connsiteX275" fmla="*/ 4575814 w 8613217"/>
                <a:gd name="connsiteY275" fmla="*/ 6127781 h 6281670"/>
                <a:gd name="connsiteX276" fmla="*/ 4538125 w 8613217"/>
                <a:gd name="connsiteY276" fmla="*/ 6076633 h 6281670"/>
                <a:gd name="connsiteX277" fmla="*/ 4536779 w 8613217"/>
                <a:gd name="connsiteY277" fmla="*/ 6042309 h 6281670"/>
                <a:gd name="connsiteX278" fmla="*/ 4573122 w 8613217"/>
                <a:gd name="connsiteY278" fmla="*/ 6032214 h 6281670"/>
                <a:gd name="connsiteX279" fmla="*/ 4637731 w 8613217"/>
                <a:gd name="connsiteY279" fmla="*/ 6051058 h 6281670"/>
                <a:gd name="connsiteX280" fmla="*/ 4665997 w 8613217"/>
                <a:gd name="connsiteY280" fmla="*/ 6029522 h 6281670"/>
                <a:gd name="connsiteX281" fmla="*/ 4665997 w 8613217"/>
                <a:gd name="connsiteY281" fmla="*/ 5985776 h 6281670"/>
                <a:gd name="connsiteX282" fmla="*/ 4681477 w 8613217"/>
                <a:gd name="connsiteY282" fmla="*/ 5966931 h 6281670"/>
                <a:gd name="connsiteX283" fmla="*/ 4701667 w 8613217"/>
                <a:gd name="connsiteY283" fmla="*/ 5981065 h 6281670"/>
                <a:gd name="connsiteX284" fmla="*/ 4724550 w 8613217"/>
                <a:gd name="connsiteY284" fmla="*/ 6054423 h 6281670"/>
                <a:gd name="connsiteX285" fmla="*/ 4743394 w 8613217"/>
                <a:gd name="connsiteY285" fmla="*/ 6073268 h 6281670"/>
                <a:gd name="connsiteX286" fmla="*/ 4752143 w 8613217"/>
                <a:gd name="connsiteY286" fmla="*/ 6050385 h 6281670"/>
                <a:gd name="connsiteX287" fmla="*/ 4752143 w 8613217"/>
                <a:gd name="connsiteY287" fmla="*/ 5996544 h 6281670"/>
                <a:gd name="connsiteX288" fmla="*/ 4800600 w 8613217"/>
                <a:gd name="connsiteY288" fmla="*/ 6046347 h 6281670"/>
                <a:gd name="connsiteX289" fmla="*/ 4859825 w 8613217"/>
                <a:gd name="connsiteY289" fmla="*/ 6088747 h 6281670"/>
                <a:gd name="connsiteX290" fmla="*/ 4932511 w 8613217"/>
                <a:gd name="connsiteY290" fmla="*/ 6036252 h 6281670"/>
                <a:gd name="connsiteX291" fmla="*/ 4919050 w 8613217"/>
                <a:gd name="connsiteY291" fmla="*/ 5940011 h 6281670"/>
                <a:gd name="connsiteX292" fmla="*/ 4830213 w 8613217"/>
                <a:gd name="connsiteY292" fmla="*/ 5933281 h 6281670"/>
                <a:gd name="connsiteX293" fmla="*/ 4779064 w 8613217"/>
                <a:gd name="connsiteY293" fmla="*/ 5876074 h 6281670"/>
                <a:gd name="connsiteX294" fmla="*/ 4778391 w 8613217"/>
                <a:gd name="connsiteY294" fmla="*/ 5829637 h 6281670"/>
                <a:gd name="connsiteX295" fmla="*/ 5091342 w 8613217"/>
                <a:gd name="connsiteY295" fmla="*/ 5236712 h 6281670"/>
                <a:gd name="connsiteX296" fmla="*/ 5116243 w 8613217"/>
                <a:gd name="connsiteY296" fmla="*/ 5202389 h 6281670"/>
                <a:gd name="connsiteX297" fmla="*/ 5269690 w 8613217"/>
                <a:gd name="connsiteY297" fmla="*/ 5086631 h 6281670"/>
                <a:gd name="connsiteX298" fmla="*/ 5744837 w 8613217"/>
                <a:gd name="connsiteY298" fmla="*/ 4795889 h 6281670"/>
                <a:gd name="connsiteX299" fmla="*/ 5814830 w 8613217"/>
                <a:gd name="connsiteY299" fmla="*/ 4775699 h 6281670"/>
                <a:gd name="connsiteX300" fmla="*/ 6103553 w 8613217"/>
                <a:gd name="connsiteY300" fmla="*/ 4765603 h 6281670"/>
                <a:gd name="connsiteX301" fmla="*/ 7086824 w 8613217"/>
                <a:gd name="connsiteY301" fmla="*/ 4811369 h 6281670"/>
                <a:gd name="connsiteX302" fmla="*/ 7489959 w 8613217"/>
                <a:gd name="connsiteY302" fmla="*/ 4805311 h 6281670"/>
                <a:gd name="connsiteX303" fmla="*/ 7516880 w 8613217"/>
                <a:gd name="connsiteY303" fmla="*/ 4801946 h 6281670"/>
                <a:gd name="connsiteX304" fmla="*/ 7536397 w 8613217"/>
                <a:gd name="connsiteY304" fmla="*/ 4800600 h 6281670"/>
                <a:gd name="connsiteX305" fmla="*/ 7619850 w 8613217"/>
                <a:gd name="connsiteY305" fmla="*/ 4791178 h 6281670"/>
                <a:gd name="connsiteX306" fmla="*/ 7661577 w 8613217"/>
                <a:gd name="connsiteY306" fmla="*/ 4813388 h 6281670"/>
                <a:gd name="connsiteX307" fmla="*/ 7920014 w 8613217"/>
                <a:gd name="connsiteY307" fmla="*/ 5004523 h 6281670"/>
                <a:gd name="connsiteX308" fmla="*/ 8354780 w 8613217"/>
                <a:gd name="connsiteY308" fmla="*/ 4830886 h 6281670"/>
                <a:gd name="connsiteX309" fmla="*/ 8579567 w 8613217"/>
                <a:gd name="connsiteY309" fmla="*/ 4409580 h 6281670"/>
                <a:gd name="connsiteX310" fmla="*/ 8613217 w 8613217"/>
                <a:gd name="connsiteY310" fmla="*/ 4250076 h 6281670"/>
                <a:gd name="connsiteX311" fmla="*/ 8613217 w 8613217"/>
                <a:gd name="connsiteY311" fmla="*/ 4196235 h 6281670"/>
                <a:gd name="connsiteX312" fmla="*/ 8420062 w 8613217"/>
                <a:gd name="connsiteY312" fmla="*/ 4211041 h 6281670"/>
                <a:gd name="connsiteX313" fmla="*/ 4571776 w 8613217"/>
                <a:gd name="connsiteY313" fmla="*/ 915970 h 6281670"/>
                <a:gd name="connsiteX314" fmla="*/ 4583890 w 8613217"/>
                <a:gd name="connsiteY314" fmla="*/ 888377 h 6281670"/>
                <a:gd name="connsiteX315" fmla="*/ 4571776 w 8613217"/>
                <a:gd name="connsiteY315" fmla="*/ 915970 h 6281670"/>
                <a:gd name="connsiteX316" fmla="*/ 2362948 w 8613217"/>
                <a:gd name="connsiteY316" fmla="*/ 965100 h 6281670"/>
                <a:gd name="connsiteX317" fmla="*/ 2363621 w 8613217"/>
                <a:gd name="connsiteY317" fmla="*/ 962408 h 6281670"/>
                <a:gd name="connsiteX318" fmla="*/ 2368332 w 8613217"/>
                <a:gd name="connsiteY318" fmla="*/ 967119 h 6281670"/>
                <a:gd name="connsiteX319" fmla="*/ 2362948 w 8613217"/>
                <a:gd name="connsiteY319" fmla="*/ 965100 h 6281670"/>
                <a:gd name="connsiteX320" fmla="*/ 2435633 w 8613217"/>
                <a:gd name="connsiteY320" fmla="*/ 1055284 h 6281670"/>
                <a:gd name="connsiteX321" fmla="*/ 2426211 w 8613217"/>
                <a:gd name="connsiteY321" fmla="*/ 1053265 h 6281670"/>
                <a:gd name="connsiteX322" fmla="*/ 2370351 w 8613217"/>
                <a:gd name="connsiteY322" fmla="*/ 968465 h 6281670"/>
                <a:gd name="connsiteX323" fmla="*/ 2432268 w 8613217"/>
                <a:gd name="connsiteY323" fmla="*/ 1045862 h 6281670"/>
                <a:gd name="connsiteX324" fmla="*/ 2435633 w 8613217"/>
                <a:gd name="connsiteY324" fmla="*/ 1055284 h 6281670"/>
                <a:gd name="connsiteX325" fmla="*/ 695895 w 8613217"/>
                <a:gd name="connsiteY325" fmla="*/ 1016922 h 6281670"/>
                <a:gd name="connsiteX326" fmla="*/ 692530 w 8613217"/>
                <a:gd name="connsiteY326" fmla="*/ 1005481 h 6281670"/>
                <a:gd name="connsiteX327" fmla="*/ 695895 w 8613217"/>
                <a:gd name="connsiteY327" fmla="*/ 1016922 h 6281670"/>
                <a:gd name="connsiteX328" fmla="*/ 4511205 w 8613217"/>
                <a:gd name="connsiteY328" fmla="*/ 6014042 h 6281670"/>
                <a:gd name="connsiteX329" fmla="*/ 4537452 w 8613217"/>
                <a:gd name="connsiteY329" fmla="*/ 5944049 h 6281670"/>
                <a:gd name="connsiteX330" fmla="*/ 4511205 w 8613217"/>
                <a:gd name="connsiteY330" fmla="*/ 6014042 h 6281670"/>
                <a:gd name="connsiteX331" fmla="*/ 4750797 w 8613217"/>
                <a:gd name="connsiteY331" fmla="*/ 5917128 h 6281670"/>
                <a:gd name="connsiteX332" fmla="*/ 4741375 w 8613217"/>
                <a:gd name="connsiteY332" fmla="*/ 5939338 h 6281670"/>
                <a:gd name="connsiteX333" fmla="*/ 4732626 w 8613217"/>
                <a:gd name="connsiteY333" fmla="*/ 5935300 h 6281670"/>
                <a:gd name="connsiteX334" fmla="*/ 4727915 w 8613217"/>
                <a:gd name="connsiteY334" fmla="*/ 5907706 h 6281670"/>
                <a:gd name="connsiteX335" fmla="*/ 4750797 w 8613217"/>
                <a:gd name="connsiteY335" fmla="*/ 5875402 h 6281670"/>
                <a:gd name="connsiteX336" fmla="*/ 4750797 w 8613217"/>
                <a:gd name="connsiteY336" fmla="*/ 5917128 h 6281670"/>
                <a:gd name="connsiteX337" fmla="*/ 4875978 w 8613217"/>
                <a:gd name="connsiteY337" fmla="*/ 5457461 h 6281670"/>
                <a:gd name="connsiteX338" fmla="*/ 4616868 w 8613217"/>
                <a:gd name="connsiteY338" fmla="*/ 5877421 h 6281670"/>
                <a:gd name="connsiteX339" fmla="*/ 4562354 w 8613217"/>
                <a:gd name="connsiteY339" fmla="*/ 5884824 h 6281670"/>
                <a:gd name="connsiteX340" fmla="*/ 4880015 w 8613217"/>
                <a:gd name="connsiteY340" fmla="*/ 5419772 h 6281670"/>
                <a:gd name="connsiteX341" fmla="*/ 4875978 w 8613217"/>
                <a:gd name="connsiteY341" fmla="*/ 5457461 h 6281670"/>
                <a:gd name="connsiteX342" fmla="*/ 5020675 w 8613217"/>
                <a:gd name="connsiteY342" fmla="*/ 5141145 h 6281670"/>
                <a:gd name="connsiteX343" fmla="*/ 4989717 w 8613217"/>
                <a:gd name="connsiteY343" fmla="*/ 5179506 h 6281670"/>
                <a:gd name="connsiteX344" fmla="*/ 4445922 w 8613217"/>
                <a:gd name="connsiteY344" fmla="*/ 5878767 h 6281670"/>
                <a:gd name="connsiteX345" fmla="*/ 4415637 w 8613217"/>
                <a:gd name="connsiteY345" fmla="*/ 5953471 h 6281670"/>
                <a:gd name="connsiteX346" fmla="*/ 4357085 w 8613217"/>
                <a:gd name="connsiteY346" fmla="*/ 6075286 h 6281670"/>
                <a:gd name="connsiteX347" fmla="*/ 4338240 w 8613217"/>
                <a:gd name="connsiteY347" fmla="*/ 6125762 h 6281670"/>
                <a:gd name="connsiteX348" fmla="*/ 4322761 w 8613217"/>
                <a:gd name="connsiteY348" fmla="*/ 6080671 h 6281670"/>
                <a:gd name="connsiteX349" fmla="*/ 4306609 w 8613217"/>
                <a:gd name="connsiteY349" fmla="*/ 6061826 h 6281670"/>
                <a:gd name="connsiteX350" fmla="*/ 4295168 w 8613217"/>
                <a:gd name="connsiteY350" fmla="*/ 6082689 h 6281670"/>
                <a:gd name="connsiteX351" fmla="*/ 4292475 w 8613217"/>
                <a:gd name="connsiteY351" fmla="*/ 6112302 h 6281670"/>
                <a:gd name="connsiteX352" fmla="*/ 4277669 w 8613217"/>
                <a:gd name="connsiteY352" fmla="*/ 6097496 h 6281670"/>
                <a:gd name="connsiteX353" fmla="*/ 4183447 w 8613217"/>
                <a:gd name="connsiteY353" fmla="*/ 5282478 h 6281670"/>
                <a:gd name="connsiteX354" fmla="*/ 4412945 w 8613217"/>
                <a:gd name="connsiteY354" fmla="*/ 4743394 h 6281670"/>
                <a:gd name="connsiteX355" fmla="*/ 5036828 w 8613217"/>
                <a:gd name="connsiteY355" fmla="*/ 3935106 h 6281670"/>
                <a:gd name="connsiteX356" fmla="*/ 5054999 w 8613217"/>
                <a:gd name="connsiteY356" fmla="*/ 3966064 h 6281670"/>
                <a:gd name="connsiteX357" fmla="*/ 5020675 w 8613217"/>
                <a:gd name="connsiteY35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52259 w 8613217"/>
                <a:gd name="connsiteY95" fmla="*/ 2838095 h 6281670"/>
                <a:gd name="connsiteX96" fmla="*/ 4404869 w 8613217"/>
                <a:gd name="connsiteY96" fmla="*/ 2499569 h 6281670"/>
                <a:gd name="connsiteX97" fmla="*/ 4425059 w 8613217"/>
                <a:gd name="connsiteY97" fmla="*/ 2408713 h 6281670"/>
                <a:gd name="connsiteX98" fmla="*/ 4497071 w 8613217"/>
                <a:gd name="connsiteY98" fmla="*/ 2304396 h 6281670"/>
                <a:gd name="connsiteX99" fmla="*/ 4551585 w 8613217"/>
                <a:gd name="connsiteY99" fmla="*/ 2152968 h 6281670"/>
                <a:gd name="connsiteX100" fmla="*/ 4741375 w 8613217"/>
                <a:gd name="connsiteY100" fmla="*/ 1413327 h 6281670"/>
                <a:gd name="connsiteX101" fmla="*/ 4929146 w 8613217"/>
                <a:gd name="connsiteY101" fmla="*/ 819730 h 6281670"/>
                <a:gd name="connsiteX102" fmla="*/ 5233347 w 8613217"/>
                <a:gd name="connsiteY102" fmla="*/ 28940 h 6281670"/>
                <a:gd name="connsiteX103" fmla="*/ 5238058 w 8613217"/>
                <a:gd name="connsiteY103" fmla="*/ 0 h 6281670"/>
                <a:gd name="connsiteX104" fmla="*/ 4976929 w 8613217"/>
                <a:gd name="connsiteY104" fmla="*/ 159504 h 6281670"/>
                <a:gd name="connsiteX105" fmla="*/ 4204984 w 8613217"/>
                <a:gd name="connsiteY105" fmla="*/ 890396 h 6281670"/>
                <a:gd name="connsiteX106" fmla="*/ 3943182 w 8613217"/>
                <a:gd name="connsiteY106" fmla="*/ 2139508 h 6281670"/>
                <a:gd name="connsiteX107" fmla="*/ 4076438 w 8613217"/>
                <a:gd name="connsiteY107" fmla="*/ 2389868 h 6281670"/>
                <a:gd name="connsiteX108" fmla="*/ 4215079 w 8613217"/>
                <a:gd name="connsiteY108" fmla="*/ 2474668 h 6281670"/>
                <a:gd name="connsiteX109" fmla="*/ 4244018 w 8613217"/>
                <a:gd name="connsiteY109" fmla="*/ 2445055 h 6281670"/>
                <a:gd name="connsiteX110" fmla="*/ 4230558 w 8613217"/>
                <a:gd name="connsiteY110" fmla="*/ 1718875 h 6281670"/>
                <a:gd name="connsiteX111" fmla="*/ 4411599 w 8613217"/>
                <a:gd name="connsiteY111" fmla="*/ 1186522 h 6281670"/>
                <a:gd name="connsiteX112" fmla="*/ 4552259 w 8613217"/>
                <a:gd name="connsiteY112" fmla="*/ 934815 h 6281670"/>
                <a:gd name="connsiteX113" fmla="*/ 4572449 w 8613217"/>
                <a:gd name="connsiteY113" fmla="*/ 920008 h 6281670"/>
                <a:gd name="connsiteX114" fmla="*/ 4553604 w 8613217"/>
                <a:gd name="connsiteY114" fmla="*/ 956351 h 6281670"/>
                <a:gd name="connsiteX115" fmla="*/ 4390735 w 8613217"/>
                <a:gd name="connsiteY115" fmla="*/ 1302280 h 6281670"/>
                <a:gd name="connsiteX116" fmla="*/ 4340260 w 8613217"/>
                <a:gd name="connsiteY116" fmla="*/ 2524471 h 6281670"/>
                <a:gd name="connsiteX117" fmla="*/ 4501109 w 8613217"/>
                <a:gd name="connsiteY117" fmla="*/ 2892609 h 6281670"/>
                <a:gd name="connsiteX118" fmla="*/ 4692918 w 8613217"/>
                <a:gd name="connsiteY118" fmla="*/ 3241230 h 6281670"/>
                <a:gd name="connsiteX119" fmla="*/ 4992409 w 8613217"/>
                <a:gd name="connsiteY119" fmla="*/ 3809925 h 6281670"/>
                <a:gd name="connsiteX120" fmla="*/ 5000485 w 8613217"/>
                <a:gd name="connsiteY120" fmla="*/ 3847614 h 6281670"/>
                <a:gd name="connsiteX121" fmla="*/ 4993755 w 8613217"/>
                <a:gd name="connsiteY121" fmla="*/ 3855017 h 6281670"/>
                <a:gd name="connsiteX122" fmla="*/ 4993082 w 8613217"/>
                <a:gd name="connsiteY122" fmla="*/ 3855690 h 6281670"/>
                <a:gd name="connsiteX123" fmla="*/ 4982313 w 8613217"/>
                <a:gd name="connsiteY123" fmla="*/ 3867131 h 6281670"/>
                <a:gd name="connsiteX124" fmla="*/ 4626290 w 8613217"/>
                <a:gd name="connsiteY124" fmla="*/ 4274977 h 6281670"/>
                <a:gd name="connsiteX125" fmla="*/ 4180755 w 8613217"/>
                <a:gd name="connsiteY125" fmla="*/ 4968853 h 6281670"/>
                <a:gd name="connsiteX126" fmla="*/ 4071727 w 8613217"/>
                <a:gd name="connsiteY126" fmla="*/ 5853192 h 6281670"/>
                <a:gd name="connsiteX127" fmla="*/ 4040769 w 8613217"/>
                <a:gd name="connsiteY127" fmla="*/ 5907706 h 6281670"/>
                <a:gd name="connsiteX128" fmla="*/ 4005099 w 8613217"/>
                <a:gd name="connsiteY128" fmla="*/ 5881459 h 6281670"/>
                <a:gd name="connsiteX129" fmla="*/ 4007791 w 8613217"/>
                <a:gd name="connsiteY129" fmla="*/ 5830983 h 6281670"/>
                <a:gd name="connsiteX130" fmla="*/ 3990293 w 8613217"/>
                <a:gd name="connsiteY130" fmla="*/ 5807427 h 6281670"/>
                <a:gd name="connsiteX131" fmla="*/ 3964045 w 8613217"/>
                <a:gd name="connsiteY131" fmla="*/ 5789256 h 6281670"/>
                <a:gd name="connsiteX132" fmla="*/ 3941836 w 8613217"/>
                <a:gd name="connsiteY132" fmla="*/ 5705129 h 6281670"/>
                <a:gd name="connsiteX133" fmla="*/ 3908185 w 8613217"/>
                <a:gd name="connsiteY133" fmla="*/ 5236040 h 6281670"/>
                <a:gd name="connsiteX134" fmla="*/ 3918953 w 8613217"/>
                <a:gd name="connsiteY134" fmla="*/ 4237288 h 6281670"/>
                <a:gd name="connsiteX135" fmla="*/ 3786370 w 8613217"/>
                <a:gd name="connsiteY135" fmla="*/ 3122779 h 6281670"/>
                <a:gd name="connsiteX136" fmla="*/ 3570333 w 8613217"/>
                <a:gd name="connsiteY136" fmla="*/ 2570236 h 6281670"/>
                <a:gd name="connsiteX137" fmla="*/ 3563603 w 8613217"/>
                <a:gd name="connsiteY137" fmla="*/ 2556776 h 6281670"/>
                <a:gd name="connsiteX138" fmla="*/ 3556872 w 8613217"/>
                <a:gd name="connsiteY138" fmla="*/ 2543315 h 6281670"/>
                <a:gd name="connsiteX139" fmla="*/ 3531298 w 8613217"/>
                <a:gd name="connsiteY139" fmla="*/ 2494185 h 6281670"/>
                <a:gd name="connsiteX140" fmla="*/ 3525241 w 8613217"/>
                <a:gd name="connsiteY140" fmla="*/ 2482071 h 6281670"/>
                <a:gd name="connsiteX141" fmla="*/ 3410829 w 8613217"/>
                <a:gd name="connsiteY141" fmla="*/ 2273437 h 6281670"/>
                <a:gd name="connsiteX142" fmla="*/ 3411502 w 8613217"/>
                <a:gd name="connsiteY142" fmla="*/ 2229018 h 6281670"/>
                <a:gd name="connsiteX143" fmla="*/ 3451209 w 8613217"/>
                <a:gd name="connsiteY143" fmla="*/ 2126720 h 6281670"/>
                <a:gd name="connsiteX144" fmla="*/ 3431692 w 8613217"/>
                <a:gd name="connsiteY144" fmla="*/ 1895877 h 6281670"/>
                <a:gd name="connsiteX145" fmla="*/ 3186715 w 8613217"/>
                <a:gd name="connsiteY145" fmla="*/ 1401886 h 6281670"/>
                <a:gd name="connsiteX146" fmla="*/ 2531874 w 8613217"/>
                <a:gd name="connsiteY146" fmla="*/ 701952 h 6281670"/>
                <a:gd name="connsiteX147" fmla="*/ 1731662 w 8613217"/>
                <a:gd name="connsiteY147" fmla="*/ 39035 h 6281670"/>
                <a:gd name="connsiteX148" fmla="*/ 1722913 w 8613217"/>
                <a:gd name="connsiteY148" fmla="*/ 36343 h 6281670"/>
                <a:gd name="connsiteX149" fmla="*/ 1723586 w 8613217"/>
                <a:gd name="connsiteY149" fmla="*/ 47111 h 6281670"/>
                <a:gd name="connsiteX150" fmla="*/ 1984042 w 8613217"/>
                <a:gd name="connsiteY150" fmla="*/ 871552 h 6281670"/>
                <a:gd name="connsiteX151" fmla="*/ 2773486 w 8613217"/>
                <a:gd name="connsiteY151" fmla="*/ 2064130 h 6281670"/>
                <a:gd name="connsiteX152" fmla="*/ 3058170 w 8613217"/>
                <a:gd name="connsiteY152" fmla="*/ 2286897 h 6281670"/>
                <a:gd name="connsiteX153" fmla="*/ 3235845 w 8613217"/>
                <a:gd name="connsiteY153" fmla="*/ 2329297 h 6281670"/>
                <a:gd name="connsiteX154" fmla="*/ 3256709 w 8613217"/>
                <a:gd name="connsiteY154" fmla="*/ 2294974 h 6281670"/>
                <a:gd name="connsiteX155" fmla="*/ 3083072 w 8613217"/>
                <a:gd name="connsiteY155" fmla="*/ 1999521 h 6281670"/>
                <a:gd name="connsiteX156" fmla="*/ 2450440 w 8613217"/>
                <a:gd name="connsiteY156" fmla="*/ 1092973 h 6281670"/>
                <a:gd name="connsiteX157" fmla="*/ 2432941 w 8613217"/>
                <a:gd name="connsiteY157" fmla="*/ 1062014 h 6281670"/>
                <a:gd name="connsiteX158" fmla="*/ 2454478 w 8613217"/>
                <a:gd name="connsiteY158" fmla="*/ 1076820 h 6281670"/>
                <a:gd name="connsiteX159" fmla="*/ 2967986 w 8613217"/>
                <a:gd name="connsiteY159" fmla="*/ 1739738 h 6281670"/>
                <a:gd name="connsiteX160" fmla="*/ 3266131 w 8613217"/>
                <a:gd name="connsiteY160" fmla="*/ 2175850 h 6281670"/>
                <a:gd name="connsiteX161" fmla="*/ 3457939 w 8613217"/>
                <a:gd name="connsiteY161" fmla="*/ 2509665 h 6281670"/>
                <a:gd name="connsiteX162" fmla="*/ 3464670 w 8613217"/>
                <a:gd name="connsiteY162" fmla="*/ 2523125 h 6281670"/>
                <a:gd name="connsiteX163" fmla="*/ 3471400 w 8613217"/>
                <a:gd name="connsiteY163" fmla="*/ 2536585 h 6281670"/>
                <a:gd name="connsiteX164" fmla="*/ 3478130 w 8613217"/>
                <a:gd name="connsiteY164" fmla="*/ 2550045 h 6281670"/>
                <a:gd name="connsiteX165" fmla="*/ 3484860 w 8613217"/>
                <a:gd name="connsiteY165" fmla="*/ 2563506 h 6281670"/>
                <a:gd name="connsiteX166" fmla="*/ 3491590 w 8613217"/>
                <a:gd name="connsiteY166" fmla="*/ 2576966 h 6281670"/>
                <a:gd name="connsiteX167" fmla="*/ 3498320 w 8613217"/>
                <a:gd name="connsiteY167" fmla="*/ 2590426 h 6281670"/>
                <a:gd name="connsiteX168" fmla="*/ 3504378 w 8613217"/>
                <a:gd name="connsiteY168" fmla="*/ 2605906 h 6281670"/>
                <a:gd name="connsiteX169" fmla="*/ 3733875 w 8613217"/>
                <a:gd name="connsiteY169" fmla="*/ 3249979 h 6281670"/>
                <a:gd name="connsiteX170" fmla="*/ 3823385 w 8613217"/>
                <a:gd name="connsiteY170" fmla="*/ 4359777 h 6281670"/>
                <a:gd name="connsiteX171" fmla="*/ 3816655 w 8613217"/>
                <a:gd name="connsiteY171" fmla="*/ 4369199 h 6281670"/>
                <a:gd name="connsiteX172" fmla="*/ 3800503 w 8613217"/>
                <a:gd name="connsiteY172" fmla="*/ 4322761 h 6281670"/>
                <a:gd name="connsiteX173" fmla="*/ 3407464 w 8613217"/>
                <a:gd name="connsiteY173" fmla="*/ 3663208 h 6281670"/>
                <a:gd name="connsiteX174" fmla="*/ 2516395 w 8613217"/>
                <a:gd name="connsiteY174" fmla="*/ 2980101 h 6281670"/>
                <a:gd name="connsiteX175" fmla="*/ 2502934 w 8613217"/>
                <a:gd name="connsiteY175" fmla="*/ 2971351 h 6281670"/>
                <a:gd name="connsiteX176" fmla="*/ 2390541 w 8613217"/>
                <a:gd name="connsiteY176" fmla="*/ 2898666 h 6281670"/>
                <a:gd name="connsiteX177" fmla="*/ 2247863 w 8613217"/>
                <a:gd name="connsiteY177" fmla="*/ 2802425 h 6281670"/>
                <a:gd name="connsiteX178" fmla="*/ 2055381 w 8613217"/>
                <a:gd name="connsiteY178" fmla="*/ 2665131 h 6281670"/>
                <a:gd name="connsiteX179" fmla="*/ 1471879 w 8613217"/>
                <a:gd name="connsiteY179" fmla="*/ 2148930 h 6281670"/>
                <a:gd name="connsiteX180" fmla="*/ 1461111 w 8613217"/>
                <a:gd name="connsiteY180" fmla="*/ 2109895 h 6281670"/>
                <a:gd name="connsiteX181" fmla="*/ 1501492 w 8613217"/>
                <a:gd name="connsiteY181" fmla="*/ 1918759 h 6281670"/>
                <a:gd name="connsiteX182" fmla="*/ 1395155 w 8613217"/>
                <a:gd name="connsiteY182" fmla="*/ 1570812 h 6281670"/>
                <a:gd name="connsiteX183" fmla="*/ 937507 w 8613217"/>
                <a:gd name="connsiteY183" fmla="*/ 860783 h 6281670"/>
                <a:gd name="connsiteX184" fmla="*/ 682435 w 8613217"/>
                <a:gd name="connsiteY184" fmla="*/ 471109 h 6281670"/>
                <a:gd name="connsiteX185" fmla="*/ 590905 w 8613217"/>
                <a:gd name="connsiteY185" fmla="*/ 214691 h 6281670"/>
                <a:gd name="connsiteX186" fmla="*/ 581483 w 8613217"/>
                <a:gd name="connsiteY186" fmla="*/ 222767 h 6281670"/>
                <a:gd name="connsiteX187" fmla="*/ 555909 w 8613217"/>
                <a:gd name="connsiteY187" fmla="*/ 262475 h 6281670"/>
                <a:gd name="connsiteX188" fmla="*/ 423998 w 8613217"/>
                <a:gd name="connsiteY188" fmla="*/ 619845 h 6281670"/>
                <a:gd name="connsiteX189" fmla="*/ 443515 w 8613217"/>
                <a:gd name="connsiteY189" fmla="*/ 1227575 h 6281670"/>
                <a:gd name="connsiteX190" fmla="*/ 806942 w 8613217"/>
                <a:gd name="connsiteY190" fmla="*/ 1996156 h 6281670"/>
                <a:gd name="connsiteX191" fmla="*/ 1087589 w 8613217"/>
                <a:gd name="connsiteY191" fmla="*/ 2216231 h 6281670"/>
                <a:gd name="connsiteX192" fmla="*/ 1317086 w 8613217"/>
                <a:gd name="connsiteY192" fmla="*/ 2233729 h 6281670"/>
                <a:gd name="connsiteX193" fmla="*/ 1327181 w 8613217"/>
                <a:gd name="connsiteY193" fmla="*/ 2198060 h 6281670"/>
                <a:gd name="connsiteX194" fmla="*/ 816364 w 8613217"/>
                <a:gd name="connsiteY194" fmla="*/ 1324489 h 6281670"/>
                <a:gd name="connsiteX195" fmla="*/ 702625 w 8613217"/>
                <a:gd name="connsiteY195" fmla="*/ 1031056 h 6281670"/>
                <a:gd name="connsiteX196" fmla="*/ 767908 w 8613217"/>
                <a:gd name="connsiteY196" fmla="*/ 1173061 h 6281670"/>
                <a:gd name="connsiteX197" fmla="*/ 1444285 w 8613217"/>
                <a:gd name="connsiteY197" fmla="*/ 2226326 h 6281670"/>
                <a:gd name="connsiteX198" fmla="*/ 2209501 w 8613217"/>
                <a:gd name="connsiteY198" fmla="*/ 2876457 h 6281670"/>
                <a:gd name="connsiteX199" fmla="*/ 2308434 w 8613217"/>
                <a:gd name="connsiteY199" fmla="*/ 2939720 h 6281670"/>
                <a:gd name="connsiteX200" fmla="*/ 2340738 w 8613217"/>
                <a:gd name="connsiteY200" fmla="*/ 2972025 h 6281670"/>
                <a:gd name="connsiteX201" fmla="*/ 2302377 w 8613217"/>
                <a:gd name="connsiteY201" fmla="*/ 2972025 h 6281670"/>
                <a:gd name="connsiteX202" fmla="*/ 2266034 w 8613217"/>
                <a:gd name="connsiteY202" fmla="*/ 2967313 h 6281670"/>
                <a:gd name="connsiteX203" fmla="*/ 1817807 w 8613217"/>
                <a:gd name="connsiteY203" fmla="*/ 3025866 h 6281670"/>
                <a:gd name="connsiteX204" fmla="*/ 1007500 w 8613217"/>
                <a:gd name="connsiteY204" fmla="*/ 3309877 h 6281670"/>
                <a:gd name="connsiteX205" fmla="*/ 960389 w 8613217"/>
                <a:gd name="connsiteY205" fmla="*/ 3293725 h 6281670"/>
                <a:gd name="connsiteX206" fmla="*/ 446207 w 8613217"/>
                <a:gd name="connsiteY206" fmla="*/ 3134221 h 6281670"/>
                <a:gd name="connsiteX207" fmla="*/ 217383 w 8613217"/>
                <a:gd name="connsiteY207" fmla="*/ 3227096 h 6281670"/>
                <a:gd name="connsiteX208" fmla="*/ 0 w 8613217"/>
                <a:gd name="connsiteY208" fmla="*/ 3236518 h 6281670"/>
                <a:gd name="connsiteX209" fmla="*/ 0 w 8613217"/>
                <a:gd name="connsiteY209" fmla="*/ 3330740 h 6281670"/>
                <a:gd name="connsiteX210" fmla="*/ 9422 w 8613217"/>
                <a:gd name="connsiteY210" fmla="*/ 3346892 h 6281670"/>
                <a:gd name="connsiteX211" fmla="*/ 255072 w 8613217"/>
                <a:gd name="connsiteY211" fmla="*/ 3717723 h 6281670"/>
                <a:gd name="connsiteX212" fmla="*/ 747044 w 8613217"/>
                <a:gd name="connsiteY212" fmla="*/ 3826078 h 6281670"/>
                <a:gd name="connsiteX213" fmla="*/ 1016249 w 8613217"/>
                <a:gd name="connsiteY213" fmla="*/ 3490244 h 6281670"/>
                <a:gd name="connsiteX214" fmla="*/ 981253 w 8613217"/>
                <a:gd name="connsiteY214" fmla="*/ 3461305 h 6281670"/>
                <a:gd name="connsiteX215" fmla="*/ 563312 w 8613217"/>
                <a:gd name="connsiteY215" fmla="*/ 3490917 h 6281670"/>
                <a:gd name="connsiteX216" fmla="*/ 390347 w 8613217"/>
                <a:gd name="connsiteY216" fmla="*/ 3460632 h 6281670"/>
                <a:gd name="connsiteX217" fmla="*/ 489953 w 8613217"/>
                <a:gd name="connsiteY217" fmla="*/ 3463997 h 6281670"/>
                <a:gd name="connsiteX218" fmla="*/ 903183 w 8613217"/>
                <a:gd name="connsiteY218" fmla="*/ 3408137 h 6281670"/>
                <a:gd name="connsiteX219" fmla="*/ 1043170 w 8613217"/>
                <a:gd name="connsiteY219" fmla="*/ 3372467 h 6281670"/>
                <a:gd name="connsiteX220" fmla="*/ 1508895 w 8613217"/>
                <a:gd name="connsiteY220" fmla="*/ 3218347 h 6281670"/>
                <a:gd name="connsiteX221" fmla="*/ 1912029 w 8613217"/>
                <a:gd name="connsiteY221" fmla="*/ 3101243 h 6281670"/>
                <a:gd name="connsiteX222" fmla="*/ 1912029 w 8613217"/>
                <a:gd name="connsiteY222" fmla="*/ 3101243 h 6281670"/>
                <a:gd name="connsiteX223" fmla="*/ 1924816 w 8613217"/>
                <a:gd name="connsiteY223" fmla="*/ 3099224 h 6281670"/>
                <a:gd name="connsiteX224" fmla="*/ 1986061 w 8613217"/>
                <a:gd name="connsiteY224" fmla="*/ 3087783 h 6281670"/>
                <a:gd name="connsiteX225" fmla="*/ 1992791 w 8613217"/>
                <a:gd name="connsiteY225" fmla="*/ 3087110 h 6281670"/>
                <a:gd name="connsiteX226" fmla="*/ 2087013 w 8613217"/>
                <a:gd name="connsiteY226" fmla="*/ 3074322 h 6281670"/>
                <a:gd name="connsiteX227" fmla="*/ 2113933 w 8613217"/>
                <a:gd name="connsiteY227" fmla="*/ 3072976 h 6281670"/>
                <a:gd name="connsiteX228" fmla="*/ 2118644 w 8613217"/>
                <a:gd name="connsiteY228" fmla="*/ 3064227 h 6281670"/>
                <a:gd name="connsiteX229" fmla="*/ 2257958 w 8613217"/>
                <a:gd name="connsiteY229" fmla="*/ 3064227 h 6281670"/>
                <a:gd name="connsiteX230" fmla="*/ 2262669 w 8613217"/>
                <a:gd name="connsiteY230" fmla="*/ 3072976 h 6281670"/>
                <a:gd name="connsiteX231" fmla="*/ 2434960 w 8613217"/>
                <a:gd name="connsiteY231" fmla="*/ 3101243 h 6281670"/>
                <a:gd name="connsiteX232" fmla="*/ 2635518 w 8613217"/>
                <a:gd name="connsiteY232" fmla="*/ 3164506 h 6281670"/>
                <a:gd name="connsiteX233" fmla="*/ 3038653 w 8613217"/>
                <a:gd name="connsiteY233" fmla="*/ 3453902 h 6281670"/>
                <a:gd name="connsiteX234" fmla="*/ 3580428 w 8613217"/>
                <a:gd name="connsiteY234" fmla="*/ 4087880 h 6281670"/>
                <a:gd name="connsiteX235" fmla="*/ 3776274 w 8613217"/>
                <a:gd name="connsiteY235" fmla="*/ 4626290 h 6281670"/>
                <a:gd name="connsiteX236" fmla="*/ 3813963 w 8613217"/>
                <a:gd name="connsiteY236" fmla="*/ 4802619 h 6281670"/>
                <a:gd name="connsiteX237" fmla="*/ 3811944 w 8613217"/>
                <a:gd name="connsiteY237" fmla="*/ 5407658 h 6281670"/>
                <a:gd name="connsiteX238" fmla="*/ 3881265 w 8613217"/>
                <a:gd name="connsiteY238" fmla="*/ 5874056 h 6281670"/>
                <a:gd name="connsiteX239" fmla="*/ 3879919 w 8613217"/>
                <a:gd name="connsiteY239" fmla="*/ 5898957 h 6281670"/>
                <a:gd name="connsiteX240" fmla="*/ 3757430 w 8613217"/>
                <a:gd name="connsiteY240" fmla="*/ 5946068 h 6281670"/>
                <a:gd name="connsiteX241" fmla="*/ 3743970 w 8613217"/>
                <a:gd name="connsiteY241" fmla="*/ 6053750 h 6281670"/>
                <a:gd name="connsiteX242" fmla="*/ 3803195 w 8613217"/>
                <a:gd name="connsiteY242" fmla="*/ 6092112 h 6281670"/>
                <a:gd name="connsiteX243" fmla="*/ 3896071 w 8613217"/>
                <a:gd name="connsiteY243" fmla="*/ 6023464 h 6281670"/>
                <a:gd name="connsiteX244" fmla="*/ 3920972 w 8613217"/>
                <a:gd name="connsiteY244" fmla="*/ 5996544 h 6281670"/>
                <a:gd name="connsiteX245" fmla="*/ 3918953 w 8613217"/>
                <a:gd name="connsiteY245" fmla="*/ 6053077 h 6281670"/>
                <a:gd name="connsiteX246" fmla="*/ 3931741 w 8613217"/>
                <a:gd name="connsiteY246" fmla="*/ 6077978 h 6281670"/>
                <a:gd name="connsiteX247" fmla="*/ 3951931 w 8613217"/>
                <a:gd name="connsiteY247" fmla="*/ 6055769 h 6281670"/>
                <a:gd name="connsiteX248" fmla="*/ 3972121 w 8613217"/>
                <a:gd name="connsiteY248" fmla="*/ 5988468 h 6281670"/>
                <a:gd name="connsiteX249" fmla="*/ 3994331 w 8613217"/>
                <a:gd name="connsiteY249" fmla="*/ 5968277 h 6281670"/>
                <a:gd name="connsiteX250" fmla="*/ 4005099 w 8613217"/>
                <a:gd name="connsiteY250" fmla="*/ 5995198 h 6281670"/>
                <a:gd name="connsiteX251" fmla="*/ 4071054 w 8613217"/>
                <a:gd name="connsiteY251" fmla="*/ 6040290 h 6281670"/>
                <a:gd name="connsiteX252" fmla="*/ 4100667 w 8613217"/>
                <a:gd name="connsiteY252" fmla="*/ 6026829 h 6281670"/>
                <a:gd name="connsiteX253" fmla="*/ 4110089 w 8613217"/>
                <a:gd name="connsiteY253" fmla="*/ 5993179 h 6281670"/>
                <a:gd name="connsiteX254" fmla="*/ 4124895 w 8613217"/>
                <a:gd name="connsiteY254" fmla="*/ 6032214 h 6281670"/>
                <a:gd name="connsiteX255" fmla="*/ 4117492 w 8613217"/>
                <a:gd name="connsiteY255" fmla="*/ 6106918 h 6281670"/>
                <a:gd name="connsiteX256" fmla="*/ 4080476 w 8613217"/>
                <a:gd name="connsiteY256" fmla="*/ 6141242 h 6281670"/>
                <a:gd name="connsiteX257" fmla="*/ 4176717 w 8613217"/>
                <a:gd name="connsiteY257" fmla="*/ 6189025 h 6281670"/>
                <a:gd name="connsiteX258" fmla="*/ 4170660 w 8613217"/>
                <a:gd name="connsiteY258" fmla="*/ 6271133 h 6281670"/>
                <a:gd name="connsiteX259" fmla="*/ 4195562 w 8613217"/>
                <a:gd name="connsiteY259" fmla="*/ 6277863 h 6281670"/>
                <a:gd name="connsiteX260" fmla="*/ 4261517 w 8613217"/>
                <a:gd name="connsiteY260" fmla="*/ 6267768 h 6281670"/>
                <a:gd name="connsiteX261" fmla="*/ 4289784 w 8613217"/>
                <a:gd name="connsiteY261" fmla="*/ 6247578 h 6281670"/>
                <a:gd name="connsiteX262" fmla="*/ 4295840 w 8613217"/>
                <a:gd name="connsiteY262" fmla="*/ 6204505 h 6281670"/>
                <a:gd name="connsiteX263" fmla="*/ 4305936 w 8613217"/>
                <a:gd name="connsiteY263" fmla="*/ 6182969 h 6281670"/>
                <a:gd name="connsiteX264" fmla="*/ 4324107 w 8613217"/>
                <a:gd name="connsiteY264" fmla="*/ 6199794 h 6281670"/>
                <a:gd name="connsiteX265" fmla="*/ 4336894 w 8613217"/>
                <a:gd name="connsiteY265" fmla="*/ 6230752 h 6281670"/>
                <a:gd name="connsiteX266" fmla="*/ 4342951 w 8613217"/>
                <a:gd name="connsiteY266" fmla="*/ 6226714 h 6281670"/>
                <a:gd name="connsiteX267" fmla="*/ 4369872 w 8613217"/>
                <a:gd name="connsiteY267" fmla="*/ 6185660 h 6281670"/>
                <a:gd name="connsiteX268" fmla="*/ 4382659 w 8613217"/>
                <a:gd name="connsiteY268" fmla="*/ 6234791 h 6281670"/>
                <a:gd name="connsiteX269" fmla="*/ 4406888 w 8613217"/>
                <a:gd name="connsiteY269" fmla="*/ 6265749 h 6281670"/>
                <a:gd name="connsiteX270" fmla="*/ 4484284 w 8613217"/>
                <a:gd name="connsiteY270" fmla="*/ 6275171 h 6281670"/>
                <a:gd name="connsiteX271" fmla="*/ 4499090 w 8613217"/>
                <a:gd name="connsiteY271" fmla="*/ 6272479 h 6281670"/>
                <a:gd name="connsiteX272" fmla="*/ 4512551 w 8613217"/>
                <a:gd name="connsiteY272" fmla="*/ 6181622 h 6281670"/>
                <a:gd name="connsiteX273" fmla="*/ 4572449 w 8613217"/>
                <a:gd name="connsiteY273" fmla="*/ 6153356 h 6281670"/>
                <a:gd name="connsiteX274" fmla="*/ 4575814 w 8613217"/>
                <a:gd name="connsiteY274" fmla="*/ 6127781 h 6281670"/>
                <a:gd name="connsiteX275" fmla="*/ 4538125 w 8613217"/>
                <a:gd name="connsiteY275" fmla="*/ 6076633 h 6281670"/>
                <a:gd name="connsiteX276" fmla="*/ 4536779 w 8613217"/>
                <a:gd name="connsiteY276" fmla="*/ 6042309 h 6281670"/>
                <a:gd name="connsiteX277" fmla="*/ 4573122 w 8613217"/>
                <a:gd name="connsiteY277" fmla="*/ 6032214 h 6281670"/>
                <a:gd name="connsiteX278" fmla="*/ 4637731 w 8613217"/>
                <a:gd name="connsiteY278" fmla="*/ 6051058 h 6281670"/>
                <a:gd name="connsiteX279" fmla="*/ 4665997 w 8613217"/>
                <a:gd name="connsiteY279" fmla="*/ 6029522 h 6281670"/>
                <a:gd name="connsiteX280" fmla="*/ 4665997 w 8613217"/>
                <a:gd name="connsiteY280" fmla="*/ 5985776 h 6281670"/>
                <a:gd name="connsiteX281" fmla="*/ 4681477 w 8613217"/>
                <a:gd name="connsiteY281" fmla="*/ 5966931 h 6281670"/>
                <a:gd name="connsiteX282" fmla="*/ 4701667 w 8613217"/>
                <a:gd name="connsiteY282" fmla="*/ 5981065 h 6281670"/>
                <a:gd name="connsiteX283" fmla="*/ 4724550 w 8613217"/>
                <a:gd name="connsiteY283" fmla="*/ 6054423 h 6281670"/>
                <a:gd name="connsiteX284" fmla="*/ 4743394 w 8613217"/>
                <a:gd name="connsiteY284" fmla="*/ 6073268 h 6281670"/>
                <a:gd name="connsiteX285" fmla="*/ 4752143 w 8613217"/>
                <a:gd name="connsiteY285" fmla="*/ 6050385 h 6281670"/>
                <a:gd name="connsiteX286" fmla="*/ 4752143 w 8613217"/>
                <a:gd name="connsiteY286" fmla="*/ 5996544 h 6281670"/>
                <a:gd name="connsiteX287" fmla="*/ 4800600 w 8613217"/>
                <a:gd name="connsiteY287" fmla="*/ 6046347 h 6281670"/>
                <a:gd name="connsiteX288" fmla="*/ 4859825 w 8613217"/>
                <a:gd name="connsiteY288" fmla="*/ 6088747 h 6281670"/>
                <a:gd name="connsiteX289" fmla="*/ 4932511 w 8613217"/>
                <a:gd name="connsiteY289" fmla="*/ 6036252 h 6281670"/>
                <a:gd name="connsiteX290" fmla="*/ 4919050 w 8613217"/>
                <a:gd name="connsiteY290" fmla="*/ 5940011 h 6281670"/>
                <a:gd name="connsiteX291" fmla="*/ 4830213 w 8613217"/>
                <a:gd name="connsiteY291" fmla="*/ 5933281 h 6281670"/>
                <a:gd name="connsiteX292" fmla="*/ 4779064 w 8613217"/>
                <a:gd name="connsiteY292" fmla="*/ 5876074 h 6281670"/>
                <a:gd name="connsiteX293" fmla="*/ 4778391 w 8613217"/>
                <a:gd name="connsiteY293" fmla="*/ 5829637 h 6281670"/>
                <a:gd name="connsiteX294" fmla="*/ 5091342 w 8613217"/>
                <a:gd name="connsiteY294" fmla="*/ 5236712 h 6281670"/>
                <a:gd name="connsiteX295" fmla="*/ 5116243 w 8613217"/>
                <a:gd name="connsiteY295" fmla="*/ 5202389 h 6281670"/>
                <a:gd name="connsiteX296" fmla="*/ 5269690 w 8613217"/>
                <a:gd name="connsiteY296" fmla="*/ 5086631 h 6281670"/>
                <a:gd name="connsiteX297" fmla="*/ 5744837 w 8613217"/>
                <a:gd name="connsiteY297" fmla="*/ 4795889 h 6281670"/>
                <a:gd name="connsiteX298" fmla="*/ 5814830 w 8613217"/>
                <a:gd name="connsiteY298" fmla="*/ 4775699 h 6281670"/>
                <a:gd name="connsiteX299" fmla="*/ 6103553 w 8613217"/>
                <a:gd name="connsiteY299" fmla="*/ 4765603 h 6281670"/>
                <a:gd name="connsiteX300" fmla="*/ 7086824 w 8613217"/>
                <a:gd name="connsiteY300" fmla="*/ 4811369 h 6281670"/>
                <a:gd name="connsiteX301" fmla="*/ 7489959 w 8613217"/>
                <a:gd name="connsiteY301" fmla="*/ 4805311 h 6281670"/>
                <a:gd name="connsiteX302" fmla="*/ 7516880 w 8613217"/>
                <a:gd name="connsiteY302" fmla="*/ 4801946 h 6281670"/>
                <a:gd name="connsiteX303" fmla="*/ 7536397 w 8613217"/>
                <a:gd name="connsiteY303" fmla="*/ 4800600 h 6281670"/>
                <a:gd name="connsiteX304" fmla="*/ 7619850 w 8613217"/>
                <a:gd name="connsiteY304" fmla="*/ 4791178 h 6281670"/>
                <a:gd name="connsiteX305" fmla="*/ 7661577 w 8613217"/>
                <a:gd name="connsiteY305" fmla="*/ 4813388 h 6281670"/>
                <a:gd name="connsiteX306" fmla="*/ 7920014 w 8613217"/>
                <a:gd name="connsiteY306" fmla="*/ 5004523 h 6281670"/>
                <a:gd name="connsiteX307" fmla="*/ 8354780 w 8613217"/>
                <a:gd name="connsiteY307" fmla="*/ 4830886 h 6281670"/>
                <a:gd name="connsiteX308" fmla="*/ 8579567 w 8613217"/>
                <a:gd name="connsiteY308" fmla="*/ 4409580 h 6281670"/>
                <a:gd name="connsiteX309" fmla="*/ 8613217 w 8613217"/>
                <a:gd name="connsiteY309" fmla="*/ 4250076 h 6281670"/>
                <a:gd name="connsiteX310" fmla="*/ 8613217 w 8613217"/>
                <a:gd name="connsiteY310" fmla="*/ 4196235 h 6281670"/>
                <a:gd name="connsiteX311" fmla="*/ 8420062 w 8613217"/>
                <a:gd name="connsiteY311" fmla="*/ 4211041 h 6281670"/>
                <a:gd name="connsiteX312" fmla="*/ 4571776 w 8613217"/>
                <a:gd name="connsiteY312" fmla="*/ 915970 h 6281670"/>
                <a:gd name="connsiteX313" fmla="*/ 4583890 w 8613217"/>
                <a:gd name="connsiteY313" fmla="*/ 888377 h 6281670"/>
                <a:gd name="connsiteX314" fmla="*/ 4571776 w 8613217"/>
                <a:gd name="connsiteY314" fmla="*/ 915970 h 6281670"/>
                <a:gd name="connsiteX315" fmla="*/ 2362948 w 8613217"/>
                <a:gd name="connsiteY315" fmla="*/ 965100 h 6281670"/>
                <a:gd name="connsiteX316" fmla="*/ 2363621 w 8613217"/>
                <a:gd name="connsiteY316" fmla="*/ 962408 h 6281670"/>
                <a:gd name="connsiteX317" fmla="*/ 2368332 w 8613217"/>
                <a:gd name="connsiteY317" fmla="*/ 967119 h 6281670"/>
                <a:gd name="connsiteX318" fmla="*/ 2362948 w 8613217"/>
                <a:gd name="connsiteY318" fmla="*/ 965100 h 6281670"/>
                <a:gd name="connsiteX319" fmla="*/ 2435633 w 8613217"/>
                <a:gd name="connsiteY319" fmla="*/ 1055284 h 6281670"/>
                <a:gd name="connsiteX320" fmla="*/ 2426211 w 8613217"/>
                <a:gd name="connsiteY320" fmla="*/ 1053265 h 6281670"/>
                <a:gd name="connsiteX321" fmla="*/ 2370351 w 8613217"/>
                <a:gd name="connsiteY321" fmla="*/ 968465 h 6281670"/>
                <a:gd name="connsiteX322" fmla="*/ 2432268 w 8613217"/>
                <a:gd name="connsiteY322" fmla="*/ 1045862 h 6281670"/>
                <a:gd name="connsiteX323" fmla="*/ 2435633 w 8613217"/>
                <a:gd name="connsiteY323" fmla="*/ 1055284 h 6281670"/>
                <a:gd name="connsiteX324" fmla="*/ 695895 w 8613217"/>
                <a:gd name="connsiteY324" fmla="*/ 1016922 h 6281670"/>
                <a:gd name="connsiteX325" fmla="*/ 692530 w 8613217"/>
                <a:gd name="connsiteY325" fmla="*/ 1005481 h 6281670"/>
                <a:gd name="connsiteX326" fmla="*/ 695895 w 8613217"/>
                <a:gd name="connsiteY326" fmla="*/ 1016922 h 6281670"/>
                <a:gd name="connsiteX327" fmla="*/ 4511205 w 8613217"/>
                <a:gd name="connsiteY327" fmla="*/ 6014042 h 6281670"/>
                <a:gd name="connsiteX328" fmla="*/ 4537452 w 8613217"/>
                <a:gd name="connsiteY328" fmla="*/ 5944049 h 6281670"/>
                <a:gd name="connsiteX329" fmla="*/ 4511205 w 8613217"/>
                <a:gd name="connsiteY329" fmla="*/ 6014042 h 6281670"/>
                <a:gd name="connsiteX330" fmla="*/ 4750797 w 8613217"/>
                <a:gd name="connsiteY330" fmla="*/ 5917128 h 6281670"/>
                <a:gd name="connsiteX331" fmla="*/ 4741375 w 8613217"/>
                <a:gd name="connsiteY331" fmla="*/ 5939338 h 6281670"/>
                <a:gd name="connsiteX332" fmla="*/ 4732626 w 8613217"/>
                <a:gd name="connsiteY332" fmla="*/ 5935300 h 6281670"/>
                <a:gd name="connsiteX333" fmla="*/ 4727915 w 8613217"/>
                <a:gd name="connsiteY333" fmla="*/ 5907706 h 6281670"/>
                <a:gd name="connsiteX334" fmla="*/ 4750797 w 8613217"/>
                <a:gd name="connsiteY334" fmla="*/ 5875402 h 6281670"/>
                <a:gd name="connsiteX335" fmla="*/ 4750797 w 8613217"/>
                <a:gd name="connsiteY335" fmla="*/ 5917128 h 6281670"/>
                <a:gd name="connsiteX336" fmla="*/ 4875978 w 8613217"/>
                <a:gd name="connsiteY336" fmla="*/ 5457461 h 6281670"/>
                <a:gd name="connsiteX337" fmla="*/ 4616868 w 8613217"/>
                <a:gd name="connsiteY337" fmla="*/ 5877421 h 6281670"/>
                <a:gd name="connsiteX338" fmla="*/ 4562354 w 8613217"/>
                <a:gd name="connsiteY338" fmla="*/ 5884824 h 6281670"/>
                <a:gd name="connsiteX339" fmla="*/ 4880015 w 8613217"/>
                <a:gd name="connsiteY339" fmla="*/ 5419772 h 6281670"/>
                <a:gd name="connsiteX340" fmla="*/ 4875978 w 8613217"/>
                <a:gd name="connsiteY340" fmla="*/ 5457461 h 6281670"/>
                <a:gd name="connsiteX341" fmla="*/ 5020675 w 8613217"/>
                <a:gd name="connsiteY341" fmla="*/ 5141145 h 6281670"/>
                <a:gd name="connsiteX342" fmla="*/ 4989717 w 8613217"/>
                <a:gd name="connsiteY342" fmla="*/ 5179506 h 6281670"/>
                <a:gd name="connsiteX343" fmla="*/ 4445922 w 8613217"/>
                <a:gd name="connsiteY343" fmla="*/ 5878767 h 6281670"/>
                <a:gd name="connsiteX344" fmla="*/ 4415637 w 8613217"/>
                <a:gd name="connsiteY344" fmla="*/ 5953471 h 6281670"/>
                <a:gd name="connsiteX345" fmla="*/ 4357085 w 8613217"/>
                <a:gd name="connsiteY345" fmla="*/ 6075286 h 6281670"/>
                <a:gd name="connsiteX346" fmla="*/ 4338240 w 8613217"/>
                <a:gd name="connsiteY346" fmla="*/ 6125762 h 6281670"/>
                <a:gd name="connsiteX347" fmla="*/ 4322761 w 8613217"/>
                <a:gd name="connsiteY347" fmla="*/ 6080671 h 6281670"/>
                <a:gd name="connsiteX348" fmla="*/ 4306609 w 8613217"/>
                <a:gd name="connsiteY348" fmla="*/ 6061826 h 6281670"/>
                <a:gd name="connsiteX349" fmla="*/ 4295168 w 8613217"/>
                <a:gd name="connsiteY349" fmla="*/ 6082689 h 6281670"/>
                <a:gd name="connsiteX350" fmla="*/ 4292475 w 8613217"/>
                <a:gd name="connsiteY350" fmla="*/ 6112302 h 6281670"/>
                <a:gd name="connsiteX351" fmla="*/ 4277669 w 8613217"/>
                <a:gd name="connsiteY351" fmla="*/ 6097496 h 6281670"/>
                <a:gd name="connsiteX352" fmla="*/ 4183447 w 8613217"/>
                <a:gd name="connsiteY352" fmla="*/ 5282478 h 6281670"/>
                <a:gd name="connsiteX353" fmla="*/ 4412945 w 8613217"/>
                <a:gd name="connsiteY353" fmla="*/ 4743394 h 6281670"/>
                <a:gd name="connsiteX354" fmla="*/ 5036828 w 8613217"/>
                <a:gd name="connsiteY354" fmla="*/ 3935106 h 6281670"/>
                <a:gd name="connsiteX355" fmla="*/ 5054999 w 8613217"/>
                <a:gd name="connsiteY355" fmla="*/ 3966064 h 6281670"/>
                <a:gd name="connsiteX356" fmla="*/ 5020675 w 8613217"/>
                <a:gd name="connsiteY356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56460 w 8613217"/>
                <a:gd name="connsiteY70" fmla="*/ 2981447 h 6281670"/>
                <a:gd name="connsiteX71" fmla="*/ 4952701 w 8613217"/>
                <a:gd name="connsiteY71" fmla="*/ 2717626 h 6281670"/>
                <a:gd name="connsiteX72" fmla="*/ 5173449 w 8613217"/>
                <a:gd name="connsiteY72" fmla="*/ 2368332 h 6281670"/>
                <a:gd name="connsiteX73" fmla="*/ 5481689 w 8613217"/>
                <a:gd name="connsiteY73" fmla="*/ 1759928 h 6281670"/>
                <a:gd name="connsiteX74" fmla="*/ 5514667 w 8613217"/>
                <a:gd name="connsiteY74" fmla="*/ 1741757 h 6281670"/>
                <a:gd name="connsiteX75" fmla="*/ 5803389 w 8613217"/>
                <a:gd name="connsiteY75" fmla="*/ 1570812 h 6281670"/>
                <a:gd name="connsiteX76" fmla="*/ 5822907 w 8613217"/>
                <a:gd name="connsiteY76" fmla="*/ 1095665 h 6281670"/>
                <a:gd name="connsiteX77" fmla="*/ 5540241 w 8613217"/>
                <a:gd name="connsiteY77" fmla="*/ 601000 h 6281670"/>
                <a:gd name="connsiteX78" fmla="*/ 5514667 w 8613217"/>
                <a:gd name="connsiteY78" fmla="*/ 600327 h 6281670"/>
                <a:gd name="connsiteX79" fmla="*/ 5421791 w 8613217"/>
                <a:gd name="connsiteY79" fmla="*/ 697914 h 6281670"/>
                <a:gd name="connsiteX80" fmla="*/ 5124319 w 8613217"/>
                <a:gd name="connsiteY80" fmla="*/ 1196617 h 6281670"/>
                <a:gd name="connsiteX81" fmla="*/ 5316801 w 8613217"/>
                <a:gd name="connsiteY81" fmla="*/ 1686570 h 6281670"/>
                <a:gd name="connsiteX82" fmla="*/ 5361220 w 8613217"/>
                <a:gd name="connsiteY82" fmla="*/ 1669072 h 6281670"/>
                <a:gd name="connsiteX83" fmla="*/ 5461499 w 8613217"/>
                <a:gd name="connsiteY83" fmla="*/ 1248439 h 6281670"/>
                <a:gd name="connsiteX84" fmla="*/ 5491784 w 8613217"/>
                <a:gd name="connsiteY84" fmla="*/ 1043170 h 6281670"/>
                <a:gd name="connsiteX85" fmla="*/ 5497841 w 8613217"/>
                <a:gd name="connsiteY85" fmla="*/ 1081532 h 6281670"/>
                <a:gd name="connsiteX86" fmla="*/ 5481016 w 8613217"/>
                <a:gd name="connsiteY86" fmla="*/ 1353429 h 6281670"/>
                <a:gd name="connsiteX87" fmla="*/ 5415734 w 8613217"/>
                <a:gd name="connsiteY87" fmla="*/ 1727624 h 6281670"/>
                <a:gd name="connsiteX88" fmla="*/ 5151240 w 8613217"/>
                <a:gd name="connsiteY88" fmla="*/ 2245171 h 6281670"/>
                <a:gd name="connsiteX89" fmla="*/ 4908282 w 8613217"/>
                <a:gd name="connsiteY89" fmla="*/ 2596483 h 6281670"/>
                <a:gd name="connsiteX90" fmla="*/ 4750124 w 8613217"/>
                <a:gd name="connsiteY90" fmla="*/ 2989523 h 6281670"/>
                <a:gd name="connsiteX91" fmla="*/ 4737337 w 8613217"/>
                <a:gd name="connsiteY91" fmla="*/ 3162487 h 6281670"/>
                <a:gd name="connsiteX92" fmla="*/ 4680804 w 8613217"/>
                <a:gd name="connsiteY92" fmla="*/ 3076341 h 6281670"/>
                <a:gd name="connsiteX93" fmla="*/ 4591293 w 8613217"/>
                <a:gd name="connsiteY93" fmla="*/ 2915491 h 6281670"/>
                <a:gd name="connsiteX94" fmla="*/ 4552259 w 8613217"/>
                <a:gd name="connsiteY94" fmla="*/ 2838095 h 6281670"/>
                <a:gd name="connsiteX95" fmla="*/ 4404869 w 8613217"/>
                <a:gd name="connsiteY95" fmla="*/ 2499569 h 6281670"/>
                <a:gd name="connsiteX96" fmla="*/ 4425059 w 8613217"/>
                <a:gd name="connsiteY96" fmla="*/ 2408713 h 6281670"/>
                <a:gd name="connsiteX97" fmla="*/ 4497071 w 8613217"/>
                <a:gd name="connsiteY97" fmla="*/ 2304396 h 6281670"/>
                <a:gd name="connsiteX98" fmla="*/ 4551585 w 8613217"/>
                <a:gd name="connsiteY98" fmla="*/ 2152968 h 6281670"/>
                <a:gd name="connsiteX99" fmla="*/ 4741375 w 8613217"/>
                <a:gd name="connsiteY99" fmla="*/ 1413327 h 6281670"/>
                <a:gd name="connsiteX100" fmla="*/ 4929146 w 8613217"/>
                <a:gd name="connsiteY100" fmla="*/ 819730 h 6281670"/>
                <a:gd name="connsiteX101" fmla="*/ 5233347 w 8613217"/>
                <a:gd name="connsiteY101" fmla="*/ 28940 h 6281670"/>
                <a:gd name="connsiteX102" fmla="*/ 5238058 w 8613217"/>
                <a:gd name="connsiteY102" fmla="*/ 0 h 6281670"/>
                <a:gd name="connsiteX103" fmla="*/ 4976929 w 8613217"/>
                <a:gd name="connsiteY103" fmla="*/ 159504 h 6281670"/>
                <a:gd name="connsiteX104" fmla="*/ 4204984 w 8613217"/>
                <a:gd name="connsiteY104" fmla="*/ 890396 h 6281670"/>
                <a:gd name="connsiteX105" fmla="*/ 3943182 w 8613217"/>
                <a:gd name="connsiteY105" fmla="*/ 2139508 h 6281670"/>
                <a:gd name="connsiteX106" fmla="*/ 4076438 w 8613217"/>
                <a:gd name="connsiteY106" fmla="*/ 2389868 h 6281670"/>
                <a:gd name="connsiteX107" fmla="*/ 4215079 w 8613217"/>
                <a:gd name="connsiteY107" fmla="*/ 2474668 h 6281670"/>
                <a:gd name="connsiteX108" fmla="*/ 4244018 w 8613217"/>
                <a:gd name="connsiteY108" fmla="*/ 2445055 h 6281670"/>
                <a:gd name="connsiteX109" fmla="*/ 4230558 w 8613217"/>
                <a:gd name="connsiteY109" fmla="*/ 1718875 h 6281670"/>
                <a:gd name="connsiteX110" fmla="*/ 4411599 w 8613217"/>
                <a:gd name="connsiteY110" fmla="*/ 1186522 h 6281670"/>
                <a:gd name="connsiteX111" fmla="*/ 4552259 w 8613217"/>
                <a:gd name="connsiteY111" fmla="*/ 934815 h 6281670"/>
                <a:gd name="connsiteX112" fmla="*/ 4572449 w 8613217"/>
                <a:gd name="connsiteY112" fmla="*/ 920008 h 6281670"/>
                <a:gd name="connsiteX113" fmla="*/ 4553604 w 8613217"/>
                <a:gd name="connsiteY113" fmla="*/ 956351 h 6281670"/>
                <a:gd name="connsiteX114" fmla="*/ 4390735 w 8613217"/>
                <a:gd name="connsiteY114" fmla="*/ 1302280 h 6281670"/>
                <a:gd name="connsiteX115" fmla="*/ 4340260 w 8613217"/>
                <a:gd name="connsiteY115" fmla="*/ 2524471 h 6281670"/>
                <a:gd name="connsiteX116" fmla="*/ 4501109 w 8613217"/>
                <a:gd name="connsiteY116" fmla="*/ 2892609 h 6281670"/>
                <a:gd name="connsiteX117" fmla="*/ 4692918 w 8613217"/>
                <a:gd name="connsiteY117" fmla="*/ 3241230 h 6281670"/>
                <a:gd name="connsiteX118" fmla="*/ 4992409 w 8613217"/>
                <a:gd name="connsiteY118" fmla="*/ 3809925 h 6281670"/>
                <a:gd name="connsiteX119" fmla="*/ 5000485 w 8613217"/>
                <a:gd name="connsiteY119" fmla="*/ 3847614 h 6281670"/>
                <a:gd name="connsiteX120" fmla="*/ 4993755 w 8613217"/>
                <a:gd name="connsiteY120" fmla="*/ 3855017 h 6281670"/>
                <a:gd name="connsiteX121" fmla="*/ 4993082 w 8613217"/>
                <a:gd name="connsiteY121" fmla="*/ 3855690 h 6281670"/>
                <a:gd name="connsiteX122" fmla="*/ 4982313 w 8613217"/>
                <a:gd name="connsiteY122" fmla="*/ 3867131 h 6281670"/>
                <a:gd name="connsiteX123" fmla="*/ 4626290 w 8613217"/>
                <a:gd name="connsiteY123" fmla="*/ 4274977 h 6281670"/>
                <a:gd name="connsiteX124" fmla="*/ 4180755 w 8613217"/>
                <a:gd name="connsiteY124" fmla="*/ 4968853 h 6281670"/>
                <a:gd name="connsiteX125" fmla="*/ 4071727 w 8613217"/>
                <a:gd name="connsiteY125" fmla="*/ 5853192 h 6281670"/>
                <a:gd name="connsiteX126" fmla="*/ 4040769 w 8613217"/>
                <a:gd name="connsiteY126" fmla="*/ 5907706 h 6281670"/>
                <a:gd name="connsiteX127" fmla="*/ 4005099 w 8613217"/>
                <a:gd name="connsiteY127" fmla="*/ 5881459 h 6281670"/>
                <a:gd name="connsiteX128" fmla="*/ 4007791 w 8613217"/>
                <a:gd name="connsiteY128" fmla="*/ 5830983 h 6281670"/>
                <a:gd name="connsiteX129" fmla="*/ 3990293 w 8613217"/>
                <a:gd name="connsiteY129" fmla="*/ 5807427 h 6281670"/>
                <a:gd name="connsiteX130" fmla="*/ 3964045 w 8613217"/>
                <a:gd name="connsiteY130" fmla="*/ 5789256 h 6281670"/>
                <a:gd name="connsiteX131" fmla="*/ 3941836 w 8613217"/>
                <a:gd name="connsiteY131" fmla="*/ 5705129 h 6281670"/>
                <a:gd name="connsiteX132" fmla="*/ 3908185 w 8613217"/>
                <a:gd name="connsiteY132" fmla="*/ 5236040 h 6281670"/>
                <a:gd name="connsiteX133" fmla="*/ 3918953 w 8613217"/>
                <a:gd name="connsiteY133" fmla="*/ 4237288 h 6281670"/>
                <a:gd name="connsiteX134" fmla="*/ 3786370 w 8613217"/>
                <a:gd name="connsiteY134" fmla="*/ 3122779 h 6281670"/>
                <a:gd name="connsiteX135" fmla="*/ 3570333 w 8613217"/>
                <a:gd name="connsiteY135" fmla="*/ 2570236 h 6281670"/>
                <a:gd name="connsiteX136" fmla="*/ 3563603 w 8613217"/>
                <a:gd name="connsiteY136" fmla="*/ 2556776 h 6281670"/>
                <a:gd name="connsiteX137" fmla="*/ 3556872 w 8613217"/>
                <a:gd name="connsiteY137" fmla="*/ 2543315 h 6281670"/>
                <a:gd name="connsiteX138" fmla="*/ 3531298 w 8613217"/>
                <a:gd name="connsiteY138" fmla="*/ 2494185 h 6281670"/>
                <a:gd name="connsiteX139" fmla="*/ 3525241 w 8613217"/>
                <a:gd name="connsiteY139" fmla="*/ 2482071 h 6281670"/>
                <a:gd name="connsiteX140" fmla="*/ 3410829 w 8613217"/>
                <a:gd name="connsiteY140" fmla="*/ 2273437 h 6281670"/>
                <a:gd name="connsiteX141" fmla="*/ 3411502 w 8613217"/>
                <a:gd name="connsiteY141" fmla="*/ 2229018 h 6281670"/>
                <a:gd name="connsiteX142" fmla="*/ 3451209 w 8613217"/>
                <a:gd name="connsiteY142" fmla="*/ 2126720 h 6281670"/>
                <a:gd name="connsiteX143" fmla="*/ 3431692 w 8613217"/>
                <a:gd name="connsiteY143" fmla="*/ 1895877 h 6281670"/>
                <a:gd name="connsiteX144" fmla="*/ 3186715 w 8613217"/>
                <a:gd name="connsiteY144" fmla="*/ 1401886 h 6281670"/>
                <a:gd name="connsiteX145" fmla="*/ 2531874 w 8613217"/>
                <a:gd name="connsiteY145" fmla="*/ 701952 h 6281670"/>
                <a:gd name="connsiteX146" fmla="*/ 1731662 w 8613217"/>
                <a:gd name="connsiteY146" fmla="*/ 39035 h 6281670"/>
                <a:gd name="connsiteX147" fmla="*/ 1722913 w 8613217"/>
                <a:gd name="connsiteY147" fmla="*/ 36343 h 6281670"/>
                <a:gd name="connsiteX148" fmla="*/ 1723586 w 8613217"/>
                <a:gd name="connsiteY148" fmla="*/ 47111 h 6281670"/>
                <a:gd name="connsiteX149" fmla="*/ 1984042 w 8613217"/>
                <a:gd name="connsiteY149" fmla="*/ 871552 h 6281670"/>
                <a:gd name="connsiteX150" fmla="*/ 2773486 w 8613217"/>
                <a:gd name="connsiteY150" fmla="*/ 2064130 h 6281670"/>
                <a:gd name="connsiteX151" fmla="*/ 3058170 w 8613217"/>
                <a:gd name="connsiteY151" fmla="*/ 2286897 h 6281670"/>
                <a:gd name="connsiteX152" fmla="*/ 3235845 w 8613217"/>
                <a:gd name="connsiteY152" fmla="*/ 2329297 h 6281670"/>
                <a:gd name="connsiteX153" fmla="*/ 3256709 w 8613217"/>
                <a:gd name="connsiteY153" fmla="*/ 2294974 h 6281670"/>
                <a:gd name="connsiteX154" fmla="*/ 3083072 w 8613217"/>
                <a:gd name="connsiteY154" fmla="*/ 1999521 h 6281670"/>
                <a:gd name="connsiteX155" fmla="*/ 2450440 w 8613217"/>
                <a:gd name="connsiteY155" fmla="*/ 1092973 h 6281670"/>
                <a:gd name="connsiteX156" fmla="*/ 2432941 w 8613217"/>
                <a:gd name="connsiteY156" fmla="*/ 1062014 h 6281670"/>
                <a:gd name="connsiteX157" fmla="*/ 2454478 w 8613217"/>
                <a:gd name="connsiteY157" fmla="*/ 1076820 h 6281670"/>
                <a:gd name="connsiteX158" fmla="*/ 2967986 w 8613217"/>
                <a:gd name="connsiteY158" fmla="*/ 1739738 h 6281670"/>
                <a:gd name="connsiteX159" fmla="*/ 3266131 w 8613217"/>
                <a:gd name="connsiteY159" fmla="*/ 2175850 h 6281670"/>
                <a:gd name="connsiteX160" fmla="*/ 3457939 w 8613217"/>
                <a:gd name="connsiteY160" fmla="*/ 2509665 h 6281670"/>
                <a:gd name="connsiteX161" fmla="*/ 3464670 w 8613217"/>
                <a:gd name="connsiteY161" fmla="*/ 2523125 h 6281670"/>
                <a:gd name="connsiteX162" fmla="*/ 3471400 w 8613217"/>
                <a:gd name="connsiteY162" fmla="*/ 2536585 h 6281670"/>
                <a:gd name="connsiteX163" fmla="*/ 3478130 w 8613217"/>
                <a:gd name="connsiteY163" fmla="*/ 2550045 h 6281670"/>
                <a:gd name="connsiteX164" fmla="*/ 3484860 w 8613217"/>
                <a:gd name="connsiteY164" fmla="*/ 2563506 h 6281670"/>
                <a:gd name="connsiteX165" fmla="*/ 3491590 w 8613217"/>
                <a:gd name="connsiteY165" fmla="*/ 2576966 h 6281670"/>
                <a:gd name="connsiteX166" fmla="*/ 3498320 w 8613217"/>
                <a:gd name="connsiteY166" fmla="*/ 2590426 h 6281670"/>
                <a:gd name="connsiteX167" fmla="*/ 3504378 w 8613217"/>
                <a:gd name="connsiteY167" fmla="*/ 2605906 h 6281670"/>
                <a:gd name="connsiteX168" fmla="*/ 3733875 w 8613217"/>
                <a:gd name="connsiteY168" fmla="*/ 3249979 h 6281670"/>
                <a:gd name="connsiteX169" fmla="*/ 3823385 w 8613217"/>
                <a:gd name="connsiteY169" fmla="*/ 4359777 h 6281670"/>
                <a:gd name="connsiteX170" fmla="*/ 3816655 w 8613217"/>
                <a:gd name="connsiteY170" fmla="*/ 4369199 h 6281670"/>
                <a:gd name="connsiteX171" fmla="*/ 3800503 w 8613217"/>
                <a:gd name="connsiteY171" fmla="*/ 4322761 h 6281670"/>
                <a:gd name="connsiteX172" fmla="*/ 3407464 w 8613217"/>
                <a:gd name="connsiteY172" fmla="*/ 3663208 h 6281670"/>
                <a:gd name="connsiteX173" fmla="*/ 2516395 w 8613217"/>
                <a:gd name="connsiteY173" fmla="*/ 2980101 h 6281670"/>
                <a:gd name="connsiteX174" fmla="*/ 2502934 w 8613217"/>
                <a:gd name="connsiteY174" fmla="*/ 2971351 h 6281670"/>
                <a:gd name="connsiteX175" fmla="*/ 2390541 w 8613217"/>
                <a:gd name="connsiteY175" fmla="*/ 2898666 h 6281670"/>
                <a:gd name="connsiteX176" fmla="*/ 2247863 w 8613217"/>
                <a:gd name="connsiteY176" fmla="*/ 2802425 h 6281670"/>
                <a:gd name="connsiteX177" fmla="*/ 2055381 w 8613217"/>
                <a:gd name="connsiteY177" fmla="*/ 2665131 h 6281670"/>
                <a:gd name="connsiteX178" fmla="*/ 1471879 w 8613217"/>
                <a:gd name="connsiteY178" fmla="*/ 2148930 h 6281670"/>
                <a:gd name="connsiteX179" fmla="*/ 1461111 w 8613217"/>
                <a:gd name="connsiteY179" fmla="*/ 2109895 h 6281670"/>
                <a:gd name="connsiteX180" fmla="*/ 1501492 w 8613217"/>
                <a:gd name="connsiteY180" fmla="*/ 1918759 h 6281670"/>
                <a:gd name="connsiteX181" fmla="*/ 1395155 w 8613217"/>
                <a:gd name="connsiteY181" fmla="*/ 1570812 h 6281670"/>
                <a:gd name="connsiteX182" fmla="*/ 937507 w 8613217"/>
                <a:gd name="connsiteY182" fmla="*/ 860783 h 6281670"/>
                <a:gd name="connsiteX183" fmla="*/ 682435 w 8613217"/>
                <a:gd name="connsiteY183" fmla="*/ 471109 h 6281670"/>
                <a:gd name="connsiteX184" fmla="*/ 590905 w 8613217"/>
                <a:gd name="connsiteY184" fmla="*/ 214691 h 6281670"/>
                <a:gd name="connsiteX185" fmla="*/ 581483 w 8613217"/>
                <a:gd name="connsiteY185" fmla="*/ 222767 h 6281670"/>
                <a:gd name="connsiteX186" fmla="*/ 555909 w 8613217"/>
                <a:gd name="connsiteY186" fmla="*/ 262475 h 6281670"/>
                <a:gd name="connsiteX187" fmla="*/ 423998 w 8613217"/>
                <a:gd name="connsiteY187" fmla="*/ 619845 h 6281670"/>
                <a:gd name="connsiteX188" fmla="*/ 443515 w 8613217"/>
                <a:gd name="connsiteY188" fmla="*/ 1227575 h 6281670"/>
                <a:gd name="connsiteX189" fmla="*/ 806942 w 8613217"/>
                <a:gd name="connsiteY189" fmla="*/ 1996156 h 6281670"/>
                <a:gd name="connsiteX190" fmla="*/ 1087589 w 8613217"/>
                <a:gd name="connsiteY190" fmla="*/ 2216231 h 6281670"/>
                <a:gd name="connsiteX191" fmla="*/ 1317086 w 8613217"/>
                <a:gd name="connsiteY191" fmla="*/ 2233729 h 6281670"/>
                <a:gd name="connsiteX192" fmla="*/ 1327181 w 8613217"/>
                <a:gd name="connsiteY192" fmla="*/ 2198060 h 6281670"/>
                <a:gd name="connsiteX193" fmla="*/ 816364 w 8613217"/>
                <a:gd name="connsiteY193" fmla="*/ 1324489 h 6281670"/>
                <a:gd name="connsiteX194" fmla="*/ 702625 w 8613217"/>
                <a:gd name="connsiteY194" fmla="*/ 1031056 h 6281670"/>
                <a:gd name="connsiteX195" fmla="*/ 767908 w 8613217"/>
                <a:gd name="connsiteY195" fmla="*/ 1173061 h 6281670"/>
                <a:gd name="connsiteX196" fmla="*/ 1444285 w 8613217"/>
                <a:gd name="connsiteY196" fmla="*/ 2226326 h 6281670"/>
                <a:gd name="connsiteX197" fmla="*/ 2209501 w 8613217"/>
                <a:gd name="connsiteY197" fmla="*/ 2876457 h 6281670"/>
                <a:gd name="connsiteX198" fmla="*/ 2308434 w 8613217"/>
                <a:gd name="connsiteY198" fmla="*/ 2939720 h 6281670"/>
                <a:gd name="connsiteX199" fmla="*/ 2340738 w 8613217"/>
                <a:gd name="connsiteY199" fmla="*/ 2972025 h 6281670"/>
                <a:gd name="connsiteX200" fmla="*/ 2302377 w 8613217"/>
                <a:gd name="connsiteY200" fmla="*/ 2972025 h 6281670"/>
                <a:gd name="connsiteX201" fmla="*/ 2266034 w 8613217"/>
                <a:gd name="connsiteY201" fmla="*/ 2967313 h 6281670"/>
                <a:gd name="connsiteX202" fmla="*/ 1817807 w 8613217"/>
                <a:gd name="connsiteY202" fmla="*/ 3025866 h 6281670"/>
                <a:gd name="connsiteX203" fmla="*/ 1007500 w 8613217"/>
                <a:gd name="connsiteY203" fmla="*/ 3309877 h 6281670"/>
                <a:gd name="connsiteX204" fmla="*/ 960389 w 8613217"/>
                <a:gd name="connsiteY204" fmla="*/ 3293725 h 6281670"/>
                <a:gd name="connsiteX205" fmla="*/ 446207 w 8613217"/>
                <a:gd name="connsiteY205" fmla="*/ 3134221 h 6281670"/>
                <a:gd name="connsiteX206" fmla="*/ 217383 w 8613217"/>
                <a:gd name="connsiteY206" fmla="*/ 3227096 h 6281670"/>
                <a:gd name="connsiteX207" fmla="*/ 0 w 8613217"/>
                <a:gd name="connsiteY207" fmla="*/ 3236518 h 6281670"/>
                <a:gd name="connsiteX208" fmla="*/ 0 w 8613217"/>
                <a:gd name="connsiteY208" fmla="*/ 3330740 h 6281670"/>
                <a:gd name="connsiteX209" fmla="*/ 9422 w 8613217"/>
                <a:gd name="connsiteY209" fmla="*/ 3346892 h 6281670"/>
                <a:gd name="connsiteX210" fmla="*/ 255072 w 8613217"/>
                <a:gd name="connsiteY210" fmla="*/ 3717723 h 6281670"/>
                <a:gd name="connsiteX211" fmla="*/ 747044 w 8613217"/>
                <a:gd name="connsiteY211" fmla="*/ 3826078 h 6281670"/>
                <a:gd name="connsiteX212" fmla="*/ 1016249 w 8613217"/>
                <a:gd name="connsiteY212" fmla="*/ 3490244 h 6281670"/>
                <a:gd name="connsiteX213" fmla="*/ 981253 w 8613217"/>
                <a:gd name="connsiteY213" fmla="*/ 3461305 h 6281670"/>
                <a:gd name="connsiteX214" fmla="*/ 563312 w 8613217"/>
                <a:gd name="connsiteY214" fmla="*/ 3490917 h 6281670"/>
                <a:gd name="connsiteX215" fmla="*/ 390347 w 8613217"/>
                <a:gd name="connsiteY215" fmla="*/ 3460632 h 6281670"/>
                <a:gd name="connsiteX216" fmla="*/ 489953 w 8613217"/>
                <a:gd name="connsiteY216" fmla="*/ 3463997 h 6281670"/>
                <a:gd name="connsiteX217" fmla="*/ 903183 w 8613217"/>
                <a:gd name="connsiteY217" fmla="*/ 3408137 h 6281670"/>
                <a:gd name="connsiteX218" fmla="*/ 1043170 w 8613217"/>
                <a:gd name="connsiteY218" fmla="*/ 3372467 h 6281670"/>
                <a:gd name="connsiteX219" fmla="*/ 1508895 w 8613217"/>
                <a:gd name="connsiteY219" fmla="*/ 3218347 h 6281670"/>
                <a:gd name="connsiteX220" fmla="*/ 1912029 w 8613217"/>
                <a:gd name="connsiteY220" fmla="*/ 3101243 h 6281670"/>
                <a:gd name="connsiteX221" fmla="*/ 1912029 w 8613217"/>
                <a:gd name="connsiteY221" fmla="*/ 3101243 h 6281670"/>
                <a:gd name="connsiteX222" fmla="*/ 1924816 w 8613217"/>
                <a:gd name="connsiteY222" fmla="*/ 3099224 h 6281670"/>
                <a:gd name="connsiteX223" fmla="*/ 1986061 w 8613217"/>
                <a:gd name="connsiteY223" fmla="*/ 3087783 h 6281670"/>
                <a:gd name="connsiteX224" fmla="*/ 1992791 w 8613217"/>
                <a:gd name="connsiteY224" fmla="*/ 3087110 h 6281670"/>
                <a:gd name="connsiteX225" fmla="*/ 2087013 w 8613217"/>
                <a:gd name="connsiteY225" fmla="*/ 3074322 h 6281670"/>
                <a:gd name="connsiteX226" fmla="*/ 2113933 w 8613217"/>
                <a:gd name="connsiteY226" fmla="*/ 3072976 h 6281670"/>
                <a:gd name="connsiteX227" fmla="*/ 2118644 w 8613217"/>
                <a:gd name="connsiteY227" fmla="*/ 3064227 h 6281670"/>
                <a:gd name="connsiteX228" fmla="*/ 2257958 w 8613217"/>
                <a:gd name="connsiteY228" fmla="*/ 3064227 h 6281670"/>
                <a:gd name="connsiteX229" fmla="*/ 2262669 w 8613217"/>
                <a:gd name="connsiteY229" fmla="*/ 3072976 h 6281670"/>
                <a:gd name="connsiteX230" fmla="*/ 2434960 w 8613217"/>
                <a:gd name="connsiteY230" fmla="*/ 3101243 h 6281670"/>
                <a:gd name="connsiteX231" fmla="*/ 2635518 w 8613217"/>
                <a:gd name="connsiteY231" fmla="*/ 3164506 h 6281670"/>
                <a:gd name="connsiteX232" fmla="*/ 3038653 w 8613217"/>
                <a:gd name="connsiteY232" fmla="*/ 3453902 h 6281670"/>
                <a:gd name="connsiteX233" fmla="*/ 3580428 w 8613217"/>
                <a:gd name="connsiteY233" fmla="*/ 4087880 h 6281670"/>
                <a:gd name="connsiteX234" fmla="*/ 3776274 w 8613217"/>
                <a:gd name="connsiteY234" fmla="*/ 4626290 h 6281670"/>
                <a:gd name="connsiteX235" fmla="*/ 3813963 w 8613217"/>
                <a:gd name="connsiteY235" fmla="*/ 4802619 h 6281670"/>
                <a:gd name="connsiteX236" fmla="*/ 3811944 w 8613217"/>
                <a:gd name="connsiteY236" fmla="*/ 5407658 h 6281670"/>
                <a:gd name="connsiteX237" fmla="*/ 3881265 w 8613217"/>
                <a:gd name="connsiteY237" fmla="*/ 5874056 h 6281670"/>
                <a:gd name="connsiteX238" fmla="*/ 3879919 w 8613217"/>
                <a:gd name="connsiteY238" fmla="*/ 5898957 h 6281670"/>
                <a:gd name="connsiteX239" fmla="*/ 3757430 w 8613217"/>
                <a:gd name="connsiteY239" fmla="*/ 5946068 h 6281670"/>
                <a:gd name="connsiteX240" fmla="*/ 3743970 w 8613217"/>
                <a:gd name="connsiteY240" fmla="*/ 6053750 h 6281670"/>
                <a:gd name="connsiteX241" fmla="*/ 3803195 w 8613217"/>
                <a:gd name="connsiteY241" fmla="*/ 6092112 h 6281670"/>
                <a:gd name="connsiteX242" fmla="*/ 3896071 w 8613217"/>
                <a:gd name="connsiteY242" fmla="*/ 6023464 h 6281670"/>
                <a:gd name="connsiteX243" fmla="*/ 3920972 w 8613217"/>
                <a:gd name="connsiteY243" fmla="*/ 5996544 h 6281670"/>
                <a:gd name="connsiteX244" fmla="*/ 3918953 w 8613217"/>
                <a:gd name="connsiteY244" fmla="*/ 6053077 h 6281670"/>
                <a:gd name="connsiteX245" fmla="*/ 3931741 w 8613217"/>
                <a:gd name="connsiteY245" fmla="*/ 6077978 h 6281670"/>
                <a:gd name="connsiteX246" fmla="*/ 3951931 w 8613217"/>
                <a:gd name="connsiteY246" fmla="*/ 6055769 h 6281670"/>
                <a:gd name="connsiteX247" fmla="*/ 3972121 w 8613217"/>
                <a:gd name="connsiteY247" fmla="*/ 5988468 h 6281670"/>
                <a:gd name="connsiteX248" fmla="*/ 3994331 w 8613217"/>
                <a:gd name="connsiteY248" fmla="*/ 5968277 h 6281670"/>
                <a:gd name="connsiteX249" fmla="*/ 4005099 w 8613217"/>
                <a:gd name="connsiteY249" fmla="*/ 5995198 h 6281670"/>
                <a:gd name="connsiteX250" fmla="*/ 4071054 w 8613217"/>
                <a:gd name="connsiteY250" fmla="*/ 6040290 h 6281670"/>
                <a:gd name="connsiteX251" fmla="*/ 4100667 w 8613217"/>
                <a:gd name="connsiteY251" fmla="*/ 6026829 h 6281670"/>
                <a:gd name="connsiteX252" fmla="*/ 4110089 w 8613217"/>
                <a:gd name="connsiteY252" fmla="*/ 5993179 h 6281670"/>
                <a:gd name="connsiteX253" fmla="*/ 4124895 w 8613217"/>
                <a:gd name="connsiteY253" fmla="*/ 6032214 h 6281670"/>
                <a:gd name="connsiteX254" fmla="*/ 4117492 w 8613217"/>
                <a:gd name="connsiteY254" fmla="*/ 6106918 h 6281670"/>
                <a:gd name="connsiteX255" fmla="*/ 4080476 w 8613217"/>
                <a:gd name="connsiteY255" fmla="*/ 6141242 h 6281670"/>
                <a:gd name="connsiteX256" fmla="*/ 4176717 w 8613217"/>
                <a:gd name="connsiteY256" fmla="*/ 6189025 h 6281670"/>
                <a:gd name="connsiteX257" fmla="*/ 4170660 w 8613217"/>
                <a:gd name="connsiteY257" fmla="*/ 6271133 h 6281670"/>
                <a:gd name="connsiteX258" fmla="*/ 4195562 w 8613217"/>
                <a:gd name="connsiteY258" fmla="*/ 6277863 h 6281670"/>
                <a:gd name="connsiteX259" fmla="*/ 4261517 w 8613217"/>
                <a:gd name="connsiteY259" fmla="*/ 6267768 h 6281670"/>
                <a:gd name="connsiteX260" fmla="*/ 4289784 w 8613217"/>
                <a:gd name="connsiteY260" fmla="*/ 6247578 h 6281670"/>
                <a:gd name="connsiteX261" fmla="*/ 4295840 w 8613217"/>
                <a:gd name="connsiteY261" fmla="*/ 6204505 h 6281670"/>
                <a:gd name="connsiteX262" fmla="*/ 4305936 w 8613217"/>
                <a:gd name="connsiteY262" fmla="*/ 6182969 h 6281670"/>
                <a:gd name="connsiteX263" fmla="*/ 4324107 w 8613217"/>
                <a:gd name="connsiteY263" fmla="*/ 6199794 h 6281670"/>
                <a:gd name="connsiteX264" fmla="*/ 4336894 w 8613217"/>
                <a:gd name="connsiteY264" fmla="*/ 6230752 h 6281670"/>
                <a:gd name="connsiteX265" fmla="*/ 4342951 w 8613217"/>
                <a:gd name="connsiteY265" fmla="*/ 6226714 h 6281670"/>
                <a:gd name="connsiteX266" fmla="*/ 4369872 w 8613217"/>
                <a:gd name="connsiteY266" fmla="*/ 6185660 h 6281670"/>
                <a:gd name="connsiteX267" fmla="*/ 4382659 w 8613217"/>
                <a:gd name="connsiteY267" fmla="*/ 6234791 h 6281670"/>
                <a:gd name="connsiteX268" fmla="*/ 4406888 w 8613217"/>
                <a:gd name="connsiteY268" fmla="*/ 6265749 h 6281670"/>
                <a:gd name="connsiteX269" fmla="*/ 4484284 w 8613217"/>
                <a:gd name="connsiteY269" fmla="*/ 6275171 h 6281670"/>
                <a:gd name="connsiteX270" fmla="*/ 4499090 w 8613217"/>
                <a:gd name="connsiteY270" fmla="*/ 6272479 h 6281670"/>
                <a:gd name="connsiteX271" fmla="*/ 4512551 w 8613217"/>
                <a:gd name="connsiteY271" fmla="*/ 6181622 h 6281670"/>
                <a:gd name="connsiteX272" fmla="*/ 4572449 w 8613217"/>
                <a:gd name="connsiteY272" fmla="*/ 6153356 h 6281670"/>
                <a:gd name="connsiteX273" fmla="*/ 4575814 w 8613217"/>
                <a:gd name="connsiteY273" fmla="*/ 6127781 h 6281670"/>
                <a:gd name="connsiteX274" fmla="*/ 4538125 w 8613217"/>
                <a:gd name="connsiteY274" fmla="*/ 6076633 h 6281670"/>
                <a:gd name="connsiteX275" fmla="*/ 4536779 w 8613217"/>
                <a:gd name="connsiteY275" fmla="*/ 6042309 h 6281670"/>
                <a:gd name="connsiteX276" fmla="*/ 4573122 w 8613217"/>
                <a:gd name="connsiteY276" fmla="*/ 6032214 h 6281670"/>
                <a:gd name="connsiteX277" fmla="*/ 4637731 w 8613217"/>
                <a:gd name="connsiteY277" fmla="*/ 6051058 h 6281670"/>
                <a:gd name="connsiteX278" fmla="*/ 4665997 w 8613217"/>
                <a:gd name="connsiteY278" fmla="*/ 6029522 h 6281670"/>
                <a:gd name="connsiteX279" fmla="*/ 4665997 w 8613217"/>
                <a:gd name="connsiteY279" fmla="*/ 5985776 h 6281670"/>
                <a:gd name="connsiteX280" fmla="*/ 4681477 w 8613217"/>
                <a:gd name="connsiteY280" fmla="*/ 5966931 h 6281670"/>
                <a:gd name="connsiteX281" fmla="*/ 4701667 w 8613217"/>
                <a:gd name="connsiteY281" fmla="*/ 5981065 h 6281670"/>
                <a:gd name="connsiteX282" fmla="*/ 4724550 w 8613217"/>
                <a:gd name="connsiteY282" fmla="*/ 6054423 h 6281670"/>
                <a:gd name="connsiteX283" fmla="*/ 4743394 w 8613217"/>
                <a:gd name="connsiteY283" fmla="*/ 6073268 h 6281670"/>
                <a:gd name="connsiteX284" fmla="*/ 4752143 w 8613217"/>
                <a:gd name="connsiteY284" fmla="*/ 6050385 h 6281670"/>
                <a:gd name="connsiteX285" fmla="*/ 4752143 w 8613217"/>
                <a:gd name="connsiteY285" fmla="*/ 5996544 h 6281670"/>
                <a:gd name="connsiteX286" fmla="*/ 4800600 w 8613217"/>
                <a:gd name="connsiteY286" fmla="*/ 6046347 h 6281670"/>
                <a:gd name="connsiteX287" fmla="*/ 4859825 w 8613217"/>
                <a:gd name="connsiteY287" fmla="*/ 6088747 h 6281670"/>
                <a:gd name="connsiteX288" fmla="*/ 4932511 w 8613217"/>
                <a:gd name="connsiteY288" fmla="*/ 6036252 h 6281670"/>
                <a:gd name="connsiteX289" fmla="*/ 4919050 w 8613217"/>
                <a:gd name="connsiteY289" fmla="*/ 5940011 h 6281670"/>
                <a:gd name="connsiteX290" fmla="*/ 4830213 w 8613217"/>
                <a:gd name="connsiteY290" fmla="*/ 5933281 h 6281670"/>
                <a:gd name="connsiteX291" fmla="*/ 4779064 w 8613217"/>
                <a:gd name="connsiteY291" fmla="*/ 5876074 h 6281670"/>
                <a:gd name="connsiteX292" fmla="*/ 4778391 w 8613217"/>
                <a:gd name="connsiteY292" fmla="*/ 5829637 h 6281670"/>
                <a:gd name="connsiteX293" fmla="*/ 5091342 w 8613217"/>
                <a:gd name="connsiteY293" fmla="*/ 5236712 h 6281670"/>
                <a:gd name="connsiteX294" fmla="*/ 5116243 w 8613217"/>
                <a:gd name="connsiteY294" fmla="*/ 5202389 h 6281670"/>
                <a:gd name="connsiteX295" fmla="*/ 5269690 w 8613217"/>
                <a:gd name="connsiteY295" fmla="*/ 5086631 h 6281670"/>
                <a:gd name="connsiteX296" fmla="*/ 5744837 w 8613217"/>
                <a:gd name="connsiteY296" fmla="*/ 4795889 h 6281670"/>
                <a:gd name="connsiteX297" fmla="*/ 5814830 w 8613217"/>
                <a:gd name="connsiteY297" fmla="*/ 4775699 h 6281670"/>
                <a:gd name="connsiteX298" fmla="*/ 6103553 w 8613217"/>
                <a:gd name="connsiteY298" fmla="*/ 4765603 h 6281670"/>
                <a:gd name="connsiteX299" fmla="*/ 7086824 w 8613217"/>
                <a:gd name="connsiteY299" fmla="*/ 4811369 h 6281670"/>
                <a:gd name="connsiteX300" fmla="*/ 7489959 w 8613217"/>
                <a:gd name="connsiteY300" fmla="*/ 4805311 h 6281670"/>
                <a:gd name="connsiteX301" fmla="*/ 7516880 w 8613217"/>
                <a:gd name="connsiteY301" fmla="*/ 4801946 h 6281670"/>
                <a:gd name="connsiteX302" fmla="*/ 7536397 w 8613217"/>
                <a:gd name="connsiteY302" fmla="*/ 4800600 h 6281670"/>
                <a:gd name="connsiteX303" fmla="*/ 7619850 w 8613217"/>
                <a:gd name="connsiteY303" fmla="*/ 4791178 h 6281670"/>
                <a:gd name="connsiteX304" fmla="*/ 7661577 w 8613217"/>
                <a:gd name="connsiteY304" fmla="*/ 4813388 h 6281670"/>
                <a:gd name="connsiteX305" fmla="*/ 7920014 w 8613217"/>
                <a:gd name="connsiteY305" fmla="*/ 5004523 h 6281670"/>
                <a:gd name="connsiteX306" fmla="*/ 8354780 w 8613217"/>
                <a:gd name="connsiteY306" fmla="*/ 4830886 h 6281670"/>
                <a:gd name="connsiteX307" fmla="*/ 8579567 w 8613217"/>
                <a:gd name="connsiteY307" fmla="*/ 4409580 h 6281670"/>
                <a:gd name="connsiteX308" fmla="*/ 8613217 w 8613217"/>
                <a:gd name="connsiteY308" fmla="*/ 4250076 h 6281670"/>
                <a:gd name="connsiteX309" fmla="*/ 8613217 w 8613217"/>
                <a:gd name="connsiteY309" fmla="*/ 4196235 h 6281670"/>
                <a:gd name="connsiteX310" fmla="*/ 8420062 w 8613217"/>
                <a:gd name="connsiteY310" fmla="*/ 4211041 h 6281670"/>
                <a:gd name="connsiteX311" fmla="*/ 4571776 w 8613217"/>
                <a:gd name="connsiteY311" fmla="*/ 915970 h 6281670"/>
                <a:gd name="connsiteX312" fmla="*/ 4583890 w 8613217"/>
                <a:gd name="connsiteY312" fmla="*/ 888377 h 6281670"/>
                <a:gd name="connsiteX313" fmla="*/ 4571776 w 8613217"/>
                <a:gd name="connsiteY313" fmla="*/ 915970 h 6281670"/>
                <a:gd name="connsiteX314" fmla="*/ 2362948 w 8613217"/>
                <a:gd name="connsiteY314" fmla="*/ 965100 h 6281670"/>
                <a:gd name="connsiteX315" fmla="*/ 2363621 w 8613217"/>
                <a:gd name="connsiteY315" fmla="*/ 962408 h 6281670"/>
                <a:gd name="connsiteX316" fmla="*/ 2368332 w 8613217"/>
                <a:gd name="connsiteY316" fmla="*/ 967119 h 6281670"/>
                <a:gd name="connsiteX317" fmla="*/ 2362948 w 8613217"/>
                <a:gd name="connsiteY317" fmla="*/ 965100 h 6281670"/>
                <a:gd name="connsiteX318" fmla="*/ 2435633 w 8613217"/>
                <a:gd name="connsiteY318" fmla="*/ 1055284 h 6281670"/>
                <a:gd name="connsiteX319" fmla="*/ 2426211 w 8613217"/>
                <a:gd name="connsiteY319" fmla="*/ 1053265 h 6281670"/>
                <a:gd name="connsiteX320" fmla="*/ 2370351 w 8613217"/>
                <a:gd name="connsiteY320" fmla="*/ 968465 h 6281670"/>
                <a:gd name="connsiteX321" fmla="*/ 2432268 w 8613217"/>
                <a:gd name="connsiteY321" fmla="*/ 1045862 h 6281670"/>
                <a:gd name="connsiteX322" fmla="*/ 2435633 w 8613217"/>
                <a:gd name="connsiteY322" fmla="*/ 1055284 h 6281670"/>
                <a:gd name="connsiteX323" fmla="*/ 695895 w 8613217"/>
                <a:gd name="connsiteY323" fmla="*/ 1016922 h 6281670"/>
                <a:gd name="connsiteX324" fmla="*/ 692530 w 8613217"/>
                <a:gd name="connsiteY324" fmla="*/ 1005481 h 6281670"/>
                <a:gd name="connsiteX325" fmla="*/ 695895 w 8613217"/>
                <a:gd name="connsiteY325" fmla="*/ 1016922 h 6281670"/>
                <a:gd name="connsiteX326" fmla="*/ 4511205 w 8613217"/>
                <a:gd name="connsiteY326" fmla="*/ 6014042 h 6281670"/>
                <a:gd name="connsiteX327" fmla="*/ 4537452 w 8613217"/>
                <a:gd name="connsiteY327" fmla="*/ 5944049 h 6281670"/>
                <a:gd name="connsiteX328" fmla="*/ 4511205 w 8613217"/>
                <a:gd name="connsiteY328" fmla="*/ 6014042 h 6281670"/>
                <a:gd name="connsiteX329" fmla="*/ 4750797 w 8613217"/>
                <a:gd name="connsiteY329" fmla="*/ 5917128 h 6281670"/>
                <a:gd name="connsiteX330" fmla="*/ 4741375 w 8613217"/>
                <a:gd name="connsiteY330" fmla="*/ 5939338 h 6281670"/>
                <a:gd name="connsiteX331" fmla="*/ 4732626 w 8613217"/>
                <a:gd name="connsiteY331" fmla="*/ 5935300 h 6281670"/>
                <a:gd name="connsiteX332" fmla="*/ 4727915 w 8613217"/>
                <a:gd name="connsiteY332" fmla="*/ 5907706 h 6281670"/>
                <a:gd name="connsiteX333" fmla="*/ 4750797 w 8613217"/>
                <a:gd name="connsiteY333" fmla="*/ 5875402 h 6281670"/>
                <a:gd name="connsiteX334" fmla="*/ 4750797 w 8613217"/>
                <a:gd name="connsiteY334" fmla="*/ 5917128 h 6281670"/>
                <a:gd name="connsiteX335" fmla="*/ 4875978 w 8613217"/>
                <a:gd name="connsiteY335" fmla="*/ 5457461 h 6281670"/>
                <a:gd name="connsiteX336" fmla="*/ 4616868 w 8613217"/>
                <a:gd name="connsiteY336" fmla="*/ 5877421 h 6281670"/>
                <a:gd name="connsiteX337" fmla="*/ 4562354 w 8613217"/>
                <a:gd name="connsiteY337" fmla="*/ 5884824 h 6281670"/>
                <a:gd name="connsiteX338" fmla="*/ 4880015 w 8613217"/>
                <a:gd name="connsiteY338" fmla="*/ 5419772 h 6281670"/>
                <a:gd name="connsiteX339" fmla="*/ 4875978 w 8613217"/>
                <a:gd name="connsiteY339" fmla="*/ 5457461 h 6281670"/>
                <a:gd name="connsiteX340" fmla="*/ 5020675 w 8613217"/>
                <a:gd name="connsiteY340" fmla="*/ 5141145 h 6281670"/>
                <a:gd name="connsiteX341" fmla="*/ 4989717 w 8613217"/>
                <a:gd name="connsiteY341" fmla="*/ 5179506 h 6281670"/>
                <a:gd name="connsiteX342" fmla="*/ 4445922 w 8613217"/>
                <a:gd name="connsiteY342" fmla="*/ 5878767 h 6281670"/>
                <a:gd name="connsiteX343" fmla="*/ 4415637 w 8613217"/>
                <a:gd name="connsiteY343" fmla="*/ 5953471 h 6281670"/>
                <a:gd name="connsiteX344" fmla="*/ 4357085 w 8613217"/>
                <a:gd name="connsiteY344" fmla="*/ 6075286 h 6281670"/>
                <a:gd name="connsiteX345" fmla="*/ 4338240 w 8613217"/>
                <a:gd name="connsiteY345" fmla="*/ 6125762 h 6281670"/>
                <a:gd name="connsiteX346" fmla="*/ 4322761 w 8613217"/>
                <a:gd name="connsiteY346" fmla="*/ 6080671 h 6281670"/>
                <a:gd name="connsiteX347" fmla="*/ 4306609 w 8613217"/>
                <a:gd name="connsiteY347" fmla="*/ 6061826 h 6281670"/>
                <a:gd name="connsiteX348" fmla="*/ 4295168 w 8613217"/>
                <a:gd name="connsiteY348" fmla="*/ 6082689 h 6281670"/>
                <a:gd name="connsiteX349" fmla="*/ 4292475 w 8613217"/>
                <a:gd name="connsiteY349" fmla="*/ 6112302 h 6281670"/>
                <a:gd name="connsiteX350" fmla="*/ 4277669 w 8613217"/>
                <a:gd name="connsiteY350" fmla="*/ 6097496 h 6281670"/>
                <a:gd name="connsiteX351" fmla="*/ 4183447 w 8613217"/>
                <a:gd name="connsiteY351" fmla="*/ 5282478 h 6281670"/>
                <a:gd name="connsiteX352" fmla="*/ 4412945 w 8613217"/>
                <a:gd name="connsiteY352" fmla="*/ 4743394 h 6281670"/>
                <a:gd name="connsiteX353" fmla="*/ 5036828 w 8613217"/>
                <a:gd name="connsiteY353" fmla="*/ 3935106 h 6281670"/>
                <a:gd name="connsiteX354" fmla="*/ 5054999 w 8613217"/>
                <a:gd name="connsiteY354" fmla="*/ 3966064 h 6281670"/>
                <a:gd name="connsiteX355" fmla="*/ 5020675 w 8613217"/>
                <a:gd name="connsiteY355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504378 w 8613217"/>
                <a:gd name="connsiteY165" fmla="*/ 2605906 h 6281670"/>
                <a:gd name="connsiteX166" fmla="*/ 3733875 w 8613217"/>
                <a:gd name="connsiteY166" fmla="*/ 3249979 h 6281670"/>
                <a:gd name="connsiteX167" fmla="*/ 3823385 w 8613217"/>
                <a:gd name="connsiteY167" fmla="*/ 4359777 h 6281670"/>
                <a:gd name="connsiteX168" fmla="*/ 3816655 w 8613217"/>
                <a:gd name="connsiteY168" fmla="*/ 4369199 h 6281670"/>
                <a:gd name="connsiteX169" fmla="*/ 3800503 w 8613217"/>
                <a:gd name="connsiteY169" fmla="*/ 4322761 h 6281670"/>
                <a:gd name="connsiteX170" fmla="*/ 3407464 w 8613217"/>
                <a:gd name="connsiteY170" fmla="*/ 3663208 h 6281670"/>
                <a:gd name="connsiteX171" fmla="*/ 2516395 w 8613217"/>
                <a:gd name="connsiteY171" fmla="*/ 2980101 h 6281670"/>
                <a:gd name="connsiteX172" fmla="*/ 2502934 w 8613217"/>
                <a:gd name="connsiteY172" fmla="*/ 2971351 h 6281670"/>
                <a:gd name="connsiteX173" fmla="*/ 2390541 w 8613217"/>
                <a:gd name="connsiteY173" fmla="*/ 2898666 h 6281670"/>
                <a:gd name="connsiteX174" fmla="*/ 2247863 w 8613217"/>
                <a:gd name="connsiteY174" fmla="*/ 2802425 h 6281670"/>
                <a:gd name="connsiteX175" fmla="*/ 2055381 w 8613217"/>
                <a:gd name="connsiteY175" fmla="*/ 2665131 h 6281670"/>
                <a:gd name="connsiteX176" fmla="*/ 1471879 w 8613217"/>
                <a:gd name="connsiteY176" fmla="*/ 2148930 h 6281670"/>
                <a:gd name="connsiteX177" fmla="*/ 1461111 w 8613217"/>
                <a:gd name="connsiteY177" fmla="*/ 2109895 h 6281670"/>
                <a:gd name="connsiteX178" fmla="*/ 1501492 w 8613217"/>
                <a:gd name="connsiteY178" fmla="*/ 1918759 h 6281670"/>
                <a:gd name="connsiteX179" fmla="*/ 1395155 w 8613217"/>
                <a:gd name="connsiteY179" fmla="*/ 1570812 h 6281670"/>
                <a:gd name="connsiteX180" fmla="*/ 937507 w 8613217"/>
                <a:gd name="connsiteY180" fmla="*/ 860783 h 6281670"/>
                <a:gd name="connsiteX181" fmla="*/ 682435 w 8613217"/>
                <a:gd name="connsiteY181" fmla="*/ 471109 h 6281670"/>
                <a:gd name="connsiteX182" fmla="*/ 590905 w 8613217"/>
                <a:gd name="connsiteY182" fmla="*/ 214691 h 6281670"/>
                <a:gd name="connsiteX183" fmla="*/ 581483 w 8613217"/>
                <a:gd name="connsiteY183" fmla="*/ 222767 h 6281670"/>
                <a:gd name="connsiteX184" fmla="*/ 555909 w 8613217"/>
                <a:gd name="connsiteY184" fmla="*/ 262475 h 6281670"/>
                <a:gd name="connsiteX185" fmla="*/ 423998 w 8613217"/>
                <a:gd name="connsiteY185" fmla="*/ 619845 h 6281670"/>
                <a:gd name="connsiteX186" fmla="*/ 443515 w 8613217"/>
                <a:gd name="connsiteY186" fmla="*/ 1227575 h 6281670"/>
                <a:gd name="connsiteX187" fmla="*/ 806942 w 8613217"/>
                <a:gd name="connsiteY187" fmla="*/ 1996156 h 6281670"/>
                <a:gd name="connsiteX188" fmla="*/ 1087589 w 8613217"/>
                <a:gd name="connsiteY188" fmla="*/ 2216231 h 6281670"/>
                <a:gd name="connsiteX189" fmla="*/ 1317086 w 8613217"/>
                <a:gd name="connsiteY189" fmla="*/ 2233729 h 6281670"/>
                <a:gd name="connsiteX190" fmla="*/ 1327181 w 8613217"/>
                <a:gd name="connsiteY190" fmla="*/ 2198060 h 6281670"/>
                <a:gd name="connsiteX191" fmla="*/ 816364 w 8613217"/>
                <a:gd name="connsiteY191" fmla="*/ 1324489 h 6281670"/>
                <a:gd name="connsiteX192" fmla="*/ 702625 w 8613217"/>
                <a:gd name="connsiteY192" fmla="*/ 1031056 h 6281670"/>
                <a:gd name="connsiteX193" fmla="*/ 767908 w 8613217"/>
                <a:gd name="connsiteY193" fmla="*/ 1173061 h 6281670"/>
                <a:gd name="connsiteX194" fmla="*/ 1444285 w 8613217"/>
                <a:gd name="connsiteY194" fmla="*/ 2226326 h 6281670"/>
                <a:gd name="connsiteX195" fmla="*/ 2209501 w 8613217"/>
                <a:gd name="connsiteY195" fmla="*/ 2876457 h 6281670"/>
                <a:gd name="connsiteX196" fmla="*/ 2308434 w 8613217"/>
                <a:gd name="connsiteY196" fmla="*/ 2939720 h 6281670"/>
                <a:gd name="connsiteX197" fmla="*/ 2340738 w 8613217"/>
                <a:gd name="connsiteY197" fmla="*/ 2972025 h 6281670"/>
                <a:gd name="connsiteX198" fmla="*/ 2302377 w 8613217"/>
                <a:gd name="connsiteY198" fmla="*/ 2972025 h 6281670"/>
                <a:gd name="connsiteX199" fmla="*/ 2266034 w 8613217"/>
                <a:gd name="connsiteY199" fmla="*/ 2967313 h 6281670"/>
                <a:gd name="connsiteX200" fmla="*/ 1817807 w 8613217"/>
                <a:gd name="connsiteY200" fmla="*/ 3025866 h 6281670"/>
                <a:gd name="connsiteX201" fmla="*/ 1007500 w 8613217"/>
                <a:gd name="connsiteY201" fmla="*/ 3309877 h 6281670"/>
                <a:gd name="connsiteX202" fmla="*/ 960389 w 8613217"/>
                <a:gd name="connsiteY202" fmla="*/ 3293725 h 6281670"/>
                <a:gd name="connsiteX203" fmla="*/ 446207 w 8613217"/>
                <a:gd name="connsiteY203" fmla="*/ 3134221 h 6281670"/>
                <a:gd name="connsiteX204" fmla="*/ 217383 w 8613217"/>
                <a:gd name="connsiteY204" fmla="*/ 3227096 h 6281670"/>
                <a:gd name="connsiteX205" fmla="*/ 0 w 8613217"/>
                <a:gd name="connsiteY205" fmla="*/ 3236518 h 6281670"/>
                <a:gd name="connsiteX206" fmla="*/ 0 w 8613217"/>
                <a:gd name="connsiteY206" fmla="*/ 3330740 h 6281670"/>
                <a:gd name="connsiteX207" fmla="*/ 9422 w 8613217"/>
                <a:gd name="connsiteY207" fmla="*/ 3346892 h 6281670"/>
                <a:gd name="connsiteX208" fmla="*/ 255072 w 8613217"/>
                <a:gd name="connsiteY208" fmla="*/ 3717723 h 6281670"/>
                <a:gd name="connsiteX209" fmla="*/ 747044 w 8613217"/>
                <a:gd name="connsiteY209" fmla="*/ 3826078 h 6281670"/>
                <a:gd name="connsiteX210" fmla="*/ 1016249 w 8613217"/>
                <a:gd name="connsiteY210" fmla="*/ 3490244 h 6281670"/>
                <a:gd name="connsiteX211" fmla="*/ 981253 w 8613217"/>
                <a:gd name="connsiteY211" fmla="*/ 3461305 h 6281670"/>
                <a:gd name="connsiteX212" fmla="*/ 563312 w 8613217"/>
                <a:gd name="connsiteY212" fmla="*/ 3490917 h 6281670"/>
                <a:gd name="connsiteX213" fmla="*/ 390347 w 8613217"/>
                <a:gd name="connsiteY213" fmla="*/ 3460632 h 6281670"/>
                <a:gd name="connsiteX214" fmla="*/ 489953 w 8613217"/>
                <a:gd name="connsiteY214" fmla="*/ 3463997 h 6281670"/>
                <a:gd name="connsiteX215" fmla="*/ 903183 w 8613217"/>
                <a:gd name="connsiteY215" fmla="*/ 3408137 h 6281670"/>
                <a:gd name="connsiteX216" fmla="*/ 1043170 w 8613217"/>
                <a:gd name="connsiteY216" fmla="*/ 3372467 h 6281670"/>
                <a:gd name="connsiteX217" fmla="*/ 1508895 w 8613217"/>
                <a:gd name="connsiteY217" fmla="*/ 3218347 h 6281670"/>
                <a:gd name="connsiteX218" fmla="*/ 1912029 w 8613217"/>
                <a:gd name="connsiteY218" fmla="*/ 3101243 h 6281670"/>
                <a:gd name="connsiteX219" fmla="*/ 1912029 w 8613217"/>
                <a:gd name="connsiteY219" fmla="*/ 3101243 h 6281670"/>
                <a:gd name="connsiteX220" fmla="*/ 1924816 w 8613217"/>
                <a:gd name="connsiteY220" fmla="*/ 3099224 h 6281670"/>
                <a:gd name="connsiteX221" fmla="*/ 1986061 w 8613217"/>
                <a:gd name="connsiteY221" fmla="*/ 3087783 h 6281670"/>
                <a:gd name="connsiteX222" fmla="*/ 1992791 w 8613217"/>
                <a:gd name="connsiteY222" fmla="*/ 3087110 h 6281670"/>
                <a:gd name="connsiteX223" fmla="*/ 2087013 w 8613217"/>
                <a:gd name="connsiteY223" fmla="*/ 3074322 h 6281670"/>
                <a:gd name="connsiteX224" fmla="*/ 2113933 w 8613217"/>
                <a:gd name="connsiteY224" fmla="*/ 3072976 h 6281670"/>
                <a:gd name="connsiteX225" fmla="*/ 2118644 w 8613217"/>
                <a:gd name="connsiteY225" fmla="*/ 3064227 h 6281670"/>
                <a:gd name="connsiteX226" fmla="*/ 2257958 w 8613217"/>
                <a:gd name="connsiteY226" fmla="*/ 3064227 h 6281670"/>
                <a:gd name="connsiteX227" fmla="*/ 2262669 w 8613217"/>
                <a:gd name="connsiteY227" fmla="*/ 3072976 h 6281670"/>
                <a:gd name="connsiteX228" fmla="*/ 2434960 w 8613217"/>
                <a:gd name="connsiteY228" fmla="*/ 3101243 h 6281670"/>
                <a:gd name="connsiteX229" fmla="*/ 2635518 w 8613217"/>
                <a:gd name="connsiteY229" fmla="*/ 3164506 h 6281670"/>
                <a:gd name="connsiteX230" fmla="*/ 3038653 w 8613217"/>
                <a:gd name="connsiteY230" fmla="*/ 3453902 h 6281670"/>
                <a:gd name="connsiteX231" fmla="*/ 3580428 w 8613217"/>
                <a:gd name="connsiteY231" fmla="*/ 4087880 h 6281670"/>
                <a:gd name="connsiteX232" fmla="*/ 3776274 w 8613217"/>
                <a:gd name="connsiteY232" fmla="*/ 4626290 h 6281670"/>
                <a:gd name="connsiteX233" fmla="*/ 3813963 w 8613217"/>
                <a:gd name="connsiteY233" fmla="*/ 4802619 h 6281670"/>
                <a:gd name="connsiteX234" fmla="*/ 3811944 w 8613217"/>
                <a:gd name="connsiteY234" fmla="*/ 5407658 h 6281670"/>
                <a:gd name="connsiteX235" fmla="*/ 3881265 w 8613217"/>
                <a:gd name="connsiteY235" fmla="*/ 5874056 h 6281670"/>
                <a:gd name="connsiteX236" fmla="*/ 3879919 w 8613217"/>
                <a:gd name="connsiteY236" fmla="*/ 5898957 h 6281670"/>
                <a:gd name="connsiteX237" fmla="*/ 3757430 w 8613217"/>
                <a:gd name="connsiteY237" fmla="*/ 5946068 h 6281670"/>
                <a:gd name="connsiteX238" fmla="*/ 3743970 w 8613217"/>
                <a:gd name="connsiteY238" fmla="*/ 6053750 h 6281670"/>
                <a:gd name="connsiteX239" fmla="*/ 3803195 w 8613217"/>
                <a:gd name="connsiteY239" fmla="*/ 6092112 h 6281670"/>
                <a:gd name="connsiteX240" fmla="*/ 3896071 w 8613217"/>
                <a:gd name="connsiteY240" fmla="*/ 6023464 h 6281670"/>
                <a:gd name="connsiteX241" fmla="*/ 3920972 w 8613217"/>
                <a:gd name="connsiteY241" fmla="*/ 5996544 h 6281670"/>
                <a:gd name="connsiteX242" fmla="*/ 3918953 w 8613217"/>
                <a:gd name="connsiteY242" fmla="*/ 6053077 h 6281670"/>
                <a:gd name="connsiteX243" fmla="*/ 3931741 w 8613217"/>
                <a:gd name="connsiteY243" fmla="*/ 6077978 h 6281670"/>
                <a:gd name="connsiteX244" fmla="*/ 3951931 w 8613217"/>
                <a:gd name="connsiteY244" fmla="*/ 6055769 h 6281670"/>
                <a:gd name="connsiteX245" fmla="*/ 3972121 w 8613217"/>
                <a:gd name="connsiteY245" fmla="*/ 5988468 h 6281670"/>
                <a:gd name="connsiteX246" fmla="*/ 3994331 w 8613217"/>
                <a:gd name="connsiteY246" fmla="*/ 5968277 h 6281670"/>
                <a:gd name="connsiteX247" fmla="*/ 4005099 w 8613217"/>
                <a:gd name="connsiteY247" fmla="*/ 5995198 h 6281670"/>
                <a:gd name="connsiteX248" fmla="*/ 4071054 w 8613217"/>
                <a:gd name="connsiteY248" fmla="*/ 6040290 h 6281670"/>
                <a:gd name="connsiteX249" fmla="*/ 4100667 w 8613217"/>
                <a:gd name="connsiteY249" fmla="*/ 6026829 h 6281670"/>
                <a:gd name="connsiteX250" fmla="*/ 4110089 w 8613217"/>
                <a:gd name="connsiteY250" fmla="*/ 5993179 h 6281670"/>
                <a:gd name="connsiteX251" fmla="*/ 4124895 w 8613217"/>
                <a:gd name="connsiteY251" fmla="*/ 6032214 h 6281670"/>
                <a:gd name="connsiteX252" fmla="*/ 4117492 w 8613217"/>
                <a:gd name="connsiteY252" fmla="*/ 6106918 h 6281670"/>
                <a:gd name="connsiteX253" fmla="*/ 4080476 w 8613217"/>
                <a:gd name="connsiteY253" fmla="*/ 6141242 h 6281670"/>
                <a:gd name="connsiteX254" fmla="*/ 4176717 w 8613217"/>
                <a:gd name="connsiteY254" fmla="*/ 6189025 h 6281670"/>
                <a:gd name="connsiteX255" fmla="*/ 4170660 w 8613217"/>
                <a:gd name="connsiteY255" fmla="*/ 6271133 h 6281670"/>
                <a:gd name="connsiteX256" fmla="*/ 4195562 w 8613217"/>
                <a:gd name="connsiteY256" fmla="*/ 6277863 h 6281670"/>
                <a:gd name="connsiteX257" fmla="*/ 4261517 w 8613217"/>
                <a:gd name="connsiteY257" fmla="*/ 6267768 h 6281670"/>
                <a:gd name="connsiteX258" fmla="*/ 4289784 w 8613217"/>
                <a:gd name="connsiteY258" fmla="*/ 6247578 h 6281670"/>
                <a:gd name="connsiteX259" fmla="*/ 4295840 w 8613217"/>
                <a:gd name="connsiteY259" fmla="*/ 6204505 h 6281670"/>
                <a:gd name="connsiteX260" fmla="*/ 4305936 w 8613217"/>
                <a:gd name="connsiteY260" fmla="*/ 6182969 h 6281670"/>
                <a:gd name="connsiteX261" fmla="*/ 4324107 w 8613217"/>
                <a:gd name="connsiteY261" fmla="*/ 6199794 h 6281670"/>
                <a:gd name="connsiteX262" fmla="*/ 4336894 w 8613217"/>
                <a:gd name="connsiteY262" fmla="*/ 6230752 h 6281670"/>
                <a:gd name="connsiteX263" fmla="*/ 4342951 w 8613217"/>
                <a:gd name="connsiteY263" fmla="*/ 6226714 h 6281670"/>
                <a:gd name="connsiteX264" fmla="*/ 4369872 w 8613217"/>
                <a:gd name="connsiteY264" fmla="*/ 6185660 h 6281670"/>
                <a:gd name="connsiteX265" fmla="*/ 4382659 w 8613217"/>
                <a:gd name="connsiteY265" fmla="*/ 6234791 h 6281670"/>
                <a:gd name="connsiteX266" fmla="*/ 4406888 w 8613217"/>
                <a:gd name="connsiteY266" fmla="*/ 6265749 h 6281670"/>
                <a:gd name="connsiteX267" fmla="*/ 4484284 w 8613217"/>
                <a:gd name="connsiteY267" fmla="*/ 6275171 h 6281670"/>
                <a:gd name="connsiteX268" fmla="*/ 4499090 w 8613217"/>
                <a:gd name="connsiteY268" fmla="*/ 6272479 h 6281670"/>
                <a:gd name="connsiteX269" fmla="*/ 4512551 w 8613217"/>
                <a:gd name="connsiteY269" fmla="*/ 6181622 h 6281670"/>
                <a:gd name="connsiteX270" fmla="*/ 4572449 w 8613217"/>
                <a:gd name="connsiteY270" fmla="*/ 6153356 h 6281670"/>
                <a:gd name="connsiteX271" fmla="*/ 4575814 w 8613217"/>
                <a:gd name="connsiteY271" fmla="*/ 6127781 h 6281670"/>
                <a:gd name="connsiteX272" fmla="*/ 4538125 w 8613217"/>
                <a:gd name="connsiteY272" fmla="*/ 6076633 h 6281670"/>
                <a:gd name="connsiteX273" fmla="*/ 4536779 w 8613217"/>
                <a:gd name="connsiteY273" fmla="*/ 6042309 h 6281670"/>
                <a:gd name="connsiteX274" fmla="*/ 4573122 w 8613217"/>
                <a:gd name="connsiteY274" fmla="*/ 6032214 h 6281670"/>
                <a:gd name="connsiteX275" fmla="*/ 4637731 w 8613217"/>
                <a:gd name="connsiteY275" fmla="*/ 6051058 h 6281670"/>
                <a:gd name="connsiteX276" fmla="*/ 4665997 w 8613217"/>
                <a:gd name="connsiteY276" fmla="*/ 6029522 h 6281670"/>
                <a:gd name="connsiteX277" fmla="*/ 4665997 w 8613217"/>
                <a:gd name="connsiteY277" fmla="*/ 5985776 h 6281670"/>
                <a:gd name="connsiteX278" fmla="*/ 4681477 w 8613217"/>
                <a:gd name="connsiteY278" fmla="*/ 5966931 h 6281670"/>
                <a:gd name="connsiteX279" fmla="*/ 4701667 w 8613217"/>
                <a:gd name="connsiteY279" fmla="*/ 5981065 h 6281670"/>
                <a:gd name="connsiteX280" fmla="*/ 4724550 w 8613217"/>
                <a:gd name="connsiteY280" fmla="*/ 6054423 h 6281670"/>
                <a:gd name="connsiteX281" fmla="*/ 4743394 w 8613217"/>
                <a:gd name="connsiteY281" fmla="*/ 6073268 h 6281670"/>
                <a:gd name="connsiteX282" fmla="*/ 4752143 w 8613217"/>
                <a:gd name="connsiteY282" fmla="*/ 6050385 h 6281670"/>
                <a:gd name="connsiteX283" fmla="*/ 4752143 w 8613217"/>
                <a:gd name="connsiteY283" fmla="*/ 5996544 h 6281670"/>
                <a:gd name="connsiteX284" fmla="*/ 4800600 w 8613217"/>
                <a:gd name="connsiteY284" fmla="*/ 6046347 h 6281670"/>
                <a:gd name="connsiteX285" fmla="*/ 4859825 w 8613217"/>
                <a:gd name="connsiteY285" fmla="*/ 6088747 h 6281670"/>
                <a:gd name="connsiteX286" fmla="*/ 4932511 w 8613217"/>
                <a:gd name="connsiteY286" fmla="*/ 6036252 h 6281670"/>
                <a:gd name="connsiteX287" fmla="*/ 4919050 w 8613217"/>
                <a:gd name="connsiteY287" fmla="*/ 5940011 h 6281670"/>
                <a:gd name="connsiteX288" fmla="*/ 4830213 w 8613217"/>
                <a:gd name="connsiteY288" fmla="*/ 5933281 h 6281670"/>
                <a:gd name="connsiteX289" fmla="*/ 4779064 w 8613217"/>
                <a:gd name="connsiteY289" fmla="*/ 5876074 h 6281670"/>
                <a:gd name="connsiteX290" fmla="*/ 4778391 w 8613217"/>
                <a:gd name="connsiteY290" fmla="*/ 5829637 h 6281670"/>
                <a:gd name="connsiteX291" fmla="*/ 5091342 w 8613217"/>
                <a:gd name="connsiteY291" fmla="*/ 5236712 h 6281670"/>
                <a:gd name="connsiteX292" fmla="*/ 5116243 w 8613217"/>
                <a:gd name="connsiteY292" fmla="*/ 5202389 h 6281670"/>
                <a:gd name="connsiteX293" fmla="*/ 5269690 w 8613217"/>
                <a:gd name="connsiteY293" fmla="*/ 5086631 h 6281670"/>
                <a:gd name="connsiteX294" fmla="*/ 5744837 w 8613217"/>
                <a:gd name="connsiteY294" fmla="*/ 4795889 h 6281670"/>
                <a:gd name="connsiteX295" fmla="*/ 5814830 w 8613217"/>
                <a:gd name="connsiteY295" fmla="*/ 4775699 h 6281670"/>
                <a:gd name="connsiteX296" fmla="*/ 6103553 w 8613217"/>
                <a:gd name="connsiteY296" fmla="*/ 4765603 h 6281670"/>
                <a:gd name="connsiteX297" fmla="*/ 7086824 w 8613217"/>
                <a:gd name="connsiteY297" fmla="*/ 4811369 h 6281670"/>
                <a:gd name="connsiteX298" fmla="*/ 7489959 w 8613217"/>
                <a:gd name="connsiteY298" fmla="*/ 4805311 h 6281670"/>
                <a:gd name="connsiteX299" fmla="*/ 7516880 w 8613217"/>
                <a:gd name="connsiteY299" fmla="*/ 4801946 h 6281670"/>
                <a:gd name="connsiteX300" fmla="*/ 7536397 w 8613217"/>
                <a:gd name="connsiteY300" fmla="*/ 4800600 h 6281670"/>
                <a:gd name="connsiteX301" fmla="*/ 7619850 w 8613217"/>
                <a:gd name="connsiteY301" fmla="*/ 4791178 h 6281670"/>
                <a:gd name="connsiteX302" fmla="*/ 7661577 w 8613217"/>
                <a:gd name="connsiteY302" fmla="*/ 4813388 h 6281670"/>
                <a:gd name="connsiteX303" fmla="*/ 7920014 w 8613217"/>
                <a:gd name="connsiteY303" fmla="*/ 5004523 h 6281670"/>
                <a:gd name="connsiteX304" fmla="*/ 8354780 w 8613217"/>
                <a:gd name="connsiteY304" fmla="*/ 4830886 h 6281670"/>
                <a:gd name="connsiteX305" fmla="*/ 8579567 w 8613217"/>
                <a:gd name="connsiteY305" fmla="*/ 4409580 h 6281670"/>
                <a:gd name="connsiteX306" fmla="*/ 8613217 w 8613217"/>
                <a:gd name="connsiteY306" fmla="*/ 4250076 h 6281670"/>
                <a:gd name="connsiteX307" fmla="*/ 8613217 w 8613217"/>
                <a:gd name="connsiteY307" fmla="*/ 4196235 h 6281670"/>
                <a:gd name="connsiteX308" fmla="*/ 8420062 w 8613217"/>
                <a:gd name="connsiteY308" fmla="*/ 4211041 h 6281670"/>
                <a:gd name="connsiteX309" fmla="*/ 4571776 w 8613217"/>
                <a:gd name="connsiteY309" fmla="*/ 915970 h 6281670"/>
                <a:gd name="connsiteX310" fmla="*/ 4583890 w 8613217"/>
                <a:gd name="connsiteY310" fmla="*/ 888377 h 6281670"/>
                <a:gd name="connsiteX311" fmla="*/ 4571776 w 8613217"/>
                <a:gd name="connsiteY311" fmla="*/ 915970 h 6281670"/>
                <a:gd name="connsiteX312" fmla="*/ 2362948 w 8613217"/>
                <a:gd name="connsiteY312" fmla="*/ 965100 h 6281670"/>
                <a:gd name="connsiteX313" fmla="*/ 2363621 w 8613217"/>
                <a:gd name="connsiteY313" fmla="*/ 962408 h 6281670"/>
                <a:gd name="connsiteX314" fmla="*/ 2368332 w 8613217"/>
                <a:gd name="connsiteY314" fmla="*/ 967119 h 6281670"/>
                <a:gd name="connsiteX315" fmla="*/ 2362948 w 8613217"/>
                <a:gd name="connsiteY315" fmla="*/ 965100 h 6281670"/>
                <a:gd name="connsiteX316" fmla="*/ 2435633 w 8613217"/>
                <a:gd name="connsiteY316" fmla="*/ 1055284 h 6281670"/>
                <a:gd name="connsiteX317" fmla="*/ 2426211 w 8613217"/>
                <a:gd name="connsiteY317" fmla="*/ 1053265 h 6281670"/>
                <a:gd name="connsiteX318" fmla="*/ 2370351 w 8613217"/>
                <a:gd name="connsiteY318" fmla="*/ 968465 h 6281670"/>
                <a:gd name="connsiteX319" fmla="*/ 2432268 w 8613217"/>
                <a:gd name="connsiteY319" fmla="*/ 1045862 h 6281670"/>
                <a:gd name="connsiteX320" fmla="*/ 2435633 w 8613217"/>
                <a:gd name="connsiteY320" fmla="*/ 1055284 h 6281670"/>
                <a:gd name="connsiteX321" fmla="*/ 695895 w 8613217"/>
                <a:gd name="connsiteY321" fmla="*/ 1016922 h 6281670"/>
                <a:gd name="connsiteX322" fmla="*/ 692530 w 8613217"/>
                <a:gd name="connsiteY322" fmla="*/ 1005481 h 6281670"/>
                <a:gd name="connsiteX323" fmla="*/ 695895 w 8613217"/>
                <a:gd name="connsiteY323" fmla="*/ 1016922 h 6281670"/>
                <a:gd name="connsiteX324" fmla="*/ 4511205 w 8613217"/>
                <a:gd name="connsiteY324" fmla="*/ 6014042 h 6281670"/>
                <a:gd name="connsiteX325" fmla="*/ 4537452 w 8613217"/>
                <a:gd name="connsiteY325" fmla="*/ 5944049 h 6281670"/>
                <a:gd name="connsiteX326" fmla="*/ 4511205 w 8613217"/>
                <a:gd name="connsiteY326" fmla="*/ 6014042 h 6281670"/>
                <a:gd name="connsiteX327" fmla="*/ 4750797 w 8613217"/>
                <a:gd name="connsiteY327" fmla="*/ 5917128 h 6281670"/>
                <a:gd name="connsiteX328" fmla="*/ 4741375 w 8613217"/>
                <a:gd name="connsiteY328" fmla="*/ 5939338 h 6281670"/>
                <a:gd name="connsiteX329" fmla="*/ 4732626 w 8613217"/>
                <a:gd name="connsiteY329" fmla="*/ 5935300 h 6281670"/>
                <a:gd name="connsiteX330" fmla="*/ 4727915 w 8613217"/>
                <a:gd name="connsiteY330" fmla="*/ 5907706 h 6281670"/>
                <a:gd name="connsiteX331" fmla="*/ 4750797 w 8613217"/>
                <a:gd name="connsiteY331" fmla="*/ 5875402 h 6281670"/>
                <a:gd name="connsiteX332" fmla="*/ 4750797 w 8613217"/>
                <a:gd name="connsiteY332" fmla="*/ 5917128 h 6281670"/>
                <a:gd name="connsiteX333" fmla="*/ 4875978 w 8613217"/>
                <a:gd name="connsiteY333" fmla="*/ 5457461 h 6281670"/>
                <a:gd name="connsiteX334" fmla="*/ 4616868 w 8613217"/>
                <a:gd name="connsiteY334" fmla="*/ 5877421 h 6281670"/>
                <a:gd name="connsiteX335" fmla="*/ 4562354 w 8613217"/>
                <a:gd name="connsiteY335" fmla="*/ 5884824 h 6281670"/>
                <a:gd name="connsiteX336" fmla="*/ 4880015 w 8613217"/>
                <a:gd name="connsiteY336" fmla="*/ 5419772 h 6281670"/>
                <a:gd name="connsiteX337" fmla="*/ 4875978 w 8613217"/>
                <a:gd name="connsiteY337" fmla="*/ 5457461 h 6281670"/>
                <a:gd name="connsiteX338" fmla="*/ 5020675 w 8613217"/>
                <a:gd name="connsiteY338" fmla="*/ 5141145 h 6281670"/>
                <a:gd name="connsiteX339" fmla="*/ 4989717 w 8613217"/>
                <a:gd name="connsiteY339" fmla="*/ 5179506 h 6281670"/>
                <a:gd name="connsiteX340" fmla="*/ 4445922 w 8613217"/>
                <a:gd name="connsiteY340" fmla="*/ 5878767 h 6281670"/>
                <a:gd name="connsiteX341" fmla="*/ 4415637 w 8613217"/>
                <a:gd name="connsiteY341" fmla="*/ 5953471 h 6281670"/>
                <a:gd name="connsiteX342" fmla="*/ 4357085 w 8613217"/>
                <a:gd name="connsiteY342" fmla="*/ 6075286 h 6281670"/>
                <a:gd name="connsiteX343" fmla="*/ 4338240 w 8613217"/>
                <a:gd name="connsiteY343" fmla="*/ 6125762 h 6281670"/>
                <a:gd name="connsiteX344" fmla="*/ 4322761 w 8613217"/>
                <a:gd name="connsiteY344" fmla="*/ 6080671 h 6281670"/>
                <a:gd name="connsiteX345" fmla="*/ 4306609 w 8613217"/>
                <a:gd name="connsiteY345" fmla="*/ 6061826 h 6281670"/>
                <a:gd name="connsiteX346" fmla="*/ 4295168 w 8613217"/>
                <a:gd name="connsiteY346" fmla="*/ 6082689 h 6281670"/>
                <a:gd name="connsiteX347" fmla="*/ 4292475 w 8613217"/>
                <a:gd name="connsiteY347" fmla="*/ 6112302 h 6281670"/>
                <a:gd name="connsiteX348" fmla="*/ 4277669 w 8613217"/>
                <a:gd name="connsiteY348" fmla="*/ 6097496 h 6281670"/>
                <a:gd name="connsiteX349" fmla="*/ 4183447 w 8613217"/>
                <a:gd name="connsiteY349" fmla="*/ 5282478 h 6281670"/>
                <a:gd name="connsiteX350" fmla="*/ 4412945 w 8613217"/>
                <a:gd name="connsiteY350" fmla="*/ 4743394 h 6281670"/>
                <a:gd name="connsiteX351" fmla="*/ 5036828 w 8613217"/>
                <a:gd name="connsiteY351" fmla="*/ 3935106 h 6281670"/>
                <a:gd name="connsiteX352" fmla="*/ 5054999 w 8613217"/>
                <a:gd name="connsiteY352" fmla="*/ 3966064 h 6281670"/>
                <a:gd name="connsiteX353" fmla="*/ 5020675 w 8613217"/>
                <a:gd name="connsiteY35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91590 w 8613217"/>
                <a:gd name="connsiteY163" fmla="*/ 2576966 h 6281670"/>
                <a:gd name="connsiteX164" fmla="*/ 3504378 w 8613217"/>
                <a:gd name="connsiteY164" fmla="*/ 2605906 h 6281670"/>
                <a:gd name="connsiteX165" fmla="*/ 3733875 w 8613217"/>
                <a:gd name="connsiteY165" fmla="*/ 3249979 h 6281670"/>
                <a:gd name="connsiteX166" fmla="*/ 3823385 w 8613217"/>
                <a:gd name="connsiteY166" fmla="*/ 4359777 h 6281670"/>
                <a:gd name="connsiteX167" fmla="*/ 3816655 w 8613217"/>
                <a:gd name="connsiteY167" fmla="*/ 4369199 h 6281670"/>
                <a:gd name="connsiteX168" fmla="*/ 3800503 w 8613217"/>
                <a:gd name="connsiteY168" fmla="*/ 4322761 h 6281670"/>
                <a:gd name="connsiteX169" fmla="*/ 3407464 w 8613217"/>
                <a:gd name="connsiteY169" fmla="*/ 3663208 h 6281670"/>
                <a:gd name="connsiteX170" fmla="*/ 2516395 w 8613217"/>
                <a:gd name="connsiteY170" fmla="*/ 2980101 h 6281670"/>
                <a:gd name="connsiteX171" fmla="*/ 2502934 w 8613217"/>
                <a:gd name="connsiteY171" fmla="*/ 2971351 h 6281670"/>
                <a:gd name="connsiteX172" fmla="*/ 2390541 w 8613217"/>
                <a:gd name="connsiteY172" fmla="*/ 2898666 h 6281670"/>
                <a:gd name="connsiteX173" fmla="*/ 2247863 w 8613217"/>
                <a:gd name="connsiteY173" fmla="*/ 2802425 h 6281670"/>
                <a:gd name="connsiteX174" fmla="*/ 2055381 w 8613217"/>
                <a:gd name="connsiteY174" fmla="*/ 2665131 h 6281670"/>
                <a:gd name="connsiteX175" fmla="*/ 1471879 w 8613217"/>
                <a:gd name="connsiteY175" fmla="*/ 2148930 h 6281670"/>
                <a:gd name="connsiteX176" fmla="*/ 1461111 w 8613217"/>
                <a:gd name="connsiteY176" fmla="*/ 2109895 h 6281670"/>
                <a:gd name="connsiteX177" fmla="*/ 1501492 w 8613217"/>
                <a:gd name="connsiteY177" fmla="*/ 1918759 h 6281670"/>
                <a:gd name="connsiteX178" fmla="*/ 1395155 w 8613217"/>
                <a:gd name="connsiteY178" fmla="*/ 1570812 h 6281670"/>
                <a:gd name="connsiteX179" fmla="*/ 937507 w 8613217"/>
                <a:gd name="connsiteY179" fmla="*/ 860783 h 6281670"/>
                <a:gd name="connsiteX180" fmla="*/ 682435 w 8613217"/>
                <a:gd name="connsiteY180" fmla="*/ 471109 h 6281670"/>
                <a:gd name="connsiteX181" fmla="*/ 590905 w 8613217"/>
                <a:gd name="connsiteY181" fmla="*/ 214691 h 6281670"/>
                <a:gd name="connsiteX182" fmla="*/ 581483 w 8613217"/>
                <a:gd name="connsiteY182" fmla="*/ 222767 h 6281670"/>
                <a:gd name="connsiteX183" fmla="*/ 555909 w 8613217"/>
                <a:gd name="connsiteY183" fmla="*/ 262475 h 6281670"/>
                <a:gd name="connsiteX184" fmla="*/ 423998 w 8613217"/>
                <a:gd name="connsiteY184" fmla="*/ 619845 h 6281670"/>
                <a:gd name="connsiteX185" fmla="*/ 443515 w 8613217"/>
                <a:gd name="connsiteY185" fmla="*/ 1227575 h 6281670"/>
                <a:gd name="connsiteX186" fmla="*/ 806942 w 8613217"/>
                <a:gd name="connsiteY186" fmla="*/ 1996156 h 6281670"/>
                <a:gd name="connsiteX187" fmla="*/ 1087589 w 8613217"/>
                <a:gd name="connsiteY187" fmla="*/ 2216231 h 6281670"/>
                <a:gd name="connsiteX188" fmla="*/ 1317086 w 8613217"/>
                <a:gd name="connsiteY188" fmla="*/ 2233729 h 6281670"/>
                <a:gd name="connsiteX189" fmla="*/ 1327181 w 8613217"/>
                <a:gd name="connsiteY189" fmla="*/ 2198060 h 6281670"/>
                <a:gd name="connsiteX190" fmla="*/ 816364 w 8613217"/>
                <a:gd name="connsiteY190" fmla="*/ 1324489 h 6281670"/>
                <a:gd name="connsiteX191" fmla="*/ 702625 w 8613217"/>
                <a:gd name="connsiteY191" fmla="*/ 1031056 h 6281670"/>
                <a:gd name="connsiteX192" fmla="*/ 767908 w 8613217"/>
                <a:gd name="connsiteY192" fmla="*/ 1173061 h 6281670"/>
                <a:gd name="connsiteX193" fmla="*/ 1444285 w 8613217"/>
                <a:gd name="connsiteY193" fmla="*/ 2226326 h 6281670"/>
                <a:gd name="connsiteX194" fmla="*/ 2209501 w 8613217"/>
                <a:gd name="connsiteY194" fmla="*/ 2876457 h 6281670"/>
                <a:gd name="connsiteX195" fmla="*/ 2308434 w 8613217"/>
                <a:gd name="connsiteY195" fmla="*/ 2939720 h 6281670"/>
                <a:gd name="connsiteX196" fmla="*/ 2340738 w 8613217"/>
                <a:gd name="connsiteY196" fmla="*/ 2972025 h 6281670"/>
                <a:gd name="connsiteX197" fmla="*/ 2302377 w 8613217"/>
                <a:gd name="connsiteY197" fmla="*/ 2972025 h 6281670"/>
                <a:gd name="connsiteX198" fmla="*/ 2266034 w 8613217"/>
                <a:gd name="connsiteY198" fmla="*/ 2967313 h 6281670"/>
                <a:gd name="connsiteX199" fmla="*/ 1817807 w 8613217"/>
                <a:gd name="connsiteY199" fmla="*/ 3025866 h 6281670"/>
                <a:gd name="connsiteX200" fmla="*/ 1007500 w 8613217"/>
                <a:gd name="connsiteY200" fmla="*/ 3309877 h 6281670"/>
                <a:gd name="connsiteX201" fmla="*/ 960389 w 8613217"/>
                <a:gd name="connsiteY201" fmla="*/ 3293725 h 6281670"/>
                <a:gd name="connsiteX202" fmla="*/ 446207 w 8613217"/>
                <a:gd name="connsiteY202" fmla="*/ 3134221 h 6281670"/>
                <a:gd name="connsiteX203" fmla="*/ 217383 w 8613217"/>
                <a:gd name="connsiteY203" fmla="*/ 3227096 h 6281670"/>
                <a:gd name="connsiteX204" fmla="*/ 0 w 8613217"/>
                <a:gd name="connsiteY204" fmla="*/ 3236518 h 6281670"/>
                <a:gd name="connsiteX205" fmla="*/ 0 w 8613217"/>
                <a:gd name="connsiteY205" fmla="*/ 3330740 h 6281670"/>
                <a:gd name="connsiteX206" fmla="*/ 9422 w 8613217"/>
                <a:gd name="connsiteY206" fmla="*/ 3346892 h 6281670"/>
                <a:gd name="connsiteX207" fmla="*/ 255072 w 8613217"/>
                <a:gd name="connsiteY207" fmla="*/ 3717723 h 6281670"/>
                <a:gd name="connsiteX208" fmla="*/ 747044 w 8613217"/>
                <a:gd name="connsiteY208" fmla="*/ 3826078 h 6281670"/>
                <a:gd name="connsiteX209" fmla="*/ 1016249 w 8613217"/>
                <a:gd name="connsiteY209" fmla="*/ 3490244 h 6281670"/>
                <a:gd name="connsiteX210" fmla="*/ 981253 w 8613217"/>
                <a:gd name="connsiteY210" fmla="*/ 3461305 h 6281670"/>
                <a:gd name="connsiteX211" fmla="*/ 563312 w 8613217"/>
                <a:gd name="connsiteY211" fmla="*/ 3490917 h 6281670"/>
                <a:gd name="connsiteX212" fmla="*/ 390347 w 8613217"/>
                <a:gd name="connsiteY212" fmla="*/ 3460632 h 6281670"/>
                <a:gd name="connsiteX213" fmla="*/ 489953 w 8613217"/>
                <a:gd name="connsiteY213" fmla="*/ 3463997 h 6281670"/>
                <a:gd name="connsiteX214" fmla="*/ 903183 w 8613217"/>
                <a:gd name="connsiteY214" fmla="*/ 3408137 h 6281670"/>
                <a:gd name="connsiteX215" fmla="*/ 1043170 w 8613217"/>
                <a:gd name="connsiteY215" fmla="*/ 3372467 h 6281670"/>
                <a:gd name="connsiteX216" fmla="*/ 1508895 w 8613217"/>
                <a:gd name="connsiteY216" fmla="*/ 3218347 h 6281670"/>
                <a:gd name="connsiteX217" fmla="*/ 1912029 w 8613217"/>
                <a:gd name="connsiteY217" fmla="*/ 3101243 h 6281670"/>
                <a:gd name="connsiteX218" fmla="*/ 1912029 w 8613217"/>
                <a:gd name="connsiteY218" fmla="*/ 3101243 h 6281670"/>
                <a:gd name="connsiteX219" fmla="*/ 1924816 w 8613217"/>
                <a:gd name="connsiteY219" fmla="*/ 3099224 h 6281670"/>
                <a:gd name="connsiteX220" fmla="*/ 1986061 w 8613217"/>
                <a:gd name="connsiteY220" fmla="*/ 3087783 h 6281670"/>
                <a:gd name="connsiteX221" fmla="*/ 1992791 w 8613217"/>
                <a:gd name="connsiteY221" fmla="*/ 3087110 h 6281670"/>
                <a:gd name="connsiteX222" fmla="*/ 2087013 w 8613217"/>
                <a:gd name="connsiteY222" fmla="*/ 3074322 h 6281670"/>
                <a:gd name="connsiteX223" fmla="*/ 2113933 w 8613217"/>
                <a:gd name="connsiteY223" fmla="*/ 3072976 h 6281670"/>
                <a:gd name="connsiteX224" fmla="*/ 2118644 w 8613217"/>
                <a:gd name="connsiteY224" fmla="*/ 3064227 h 6281670"/>
                <a:gd name="connsiteX225" fmla="*/ 2257958 w 8613217"/>
                <a:gd name="connsiteY225" fmla="*/ 3064227 h 6281670"/>
                <a:gd name="connsiteX226" fmla="*/ 2262669 w 8613217"/>
                <a:gd name="connsiteY226" fmla="*/ 3072976 h 6281670"/>
                <a:gd name="connsiteX227" fmla="*/ 2434960 w 8613217"/>
                <a:gd name="connsiteY227" fmla="*/ 3101243 h 6281670"/>
                <a:gd name="connsiteX228" fmla="*/ 2635518 w 8613217"/>
                <a:gd name="connsiteY228" fmla="*/ 3164506 h 6281670"/>
                <a:gd name="connsiteX229" fmla="*/ 3038653 w 8613217"/>
                <a:gd name="connsiteY229" fmla="*/ 3453902 h 6281670"/>
                <a:gd name="connsiteX230" fmla="*/ 3580428 w 8613217"/>
                <a:gd name="connsiteY230" fmla="*/ 4087880 h 6281670"/>
                <a:gd name="connsiteX231" fmla="*/ 3776274 w 8613217"/>
                <a:gd name="connsiteY231" fmla="*/ 4626290 h 6281670"/>
                <a:gd name="connsiteX232" fmla="*/ 3813963 w 8613217"/>
                <a:gd name="connsiteY232" fmla="*/ 4802619 h 6281670"/>
                <a:gd name="connsiteX233" fmla="*/ 3811944 w 8613217"/>
                <a:gd name="connsiteY233" fmla="*/ 5407658 h 6281670"/>
                <a:gd name="connsiteX234" fmla="*/ 3881265 w 8613217"/>
                <a:gd name="connsiteY234" fmla="*/ 5874056 h 6281670"/>
                <a:gd name="connsiteX235" fmla="*/ 3879919 w 8613217"/>
                <a:gd name="connsiteY235" fmla="*/ 5898957 h 6281670"/>
                <a:gd name="connsiteX236" fmla="*/ 3757430 w 8613217"/>
                <a:gd name="connsiteY236" fmla="*/ 5946068 h 6281670"/>
                <a:gd name="connsiteX237" fmla="*/ 3743970 w 8613217"/>
                <a:gd name="connsiteY237" fmla="*/ 6053750 h 6281670"/>
                <a:gd name="connsiteX238" fmla="*/ 3803195 w 8613217"/>
                <a:gd name="connsiteY238" fmla="*/ 6092112 h 6281670"/>
                <a:gd name="connsiteX239" fmla="*/ 3896071 w 8613217"/>
                <a:gd name="connsiteY239" fmla="*/ 6023464 h 6281670"/>
                <a:gd name="connsiteX240" fmla="*/ 3920972 w 8613217"/>
                <a:gd name="connsiteY240" fmla="*/ 5996544 h 6281670"/>
                <a:gd name="connsiteX241" fmla="*/ 3918953 w 8613217"/>
                <a:gd name="connsiteY241" fmla="*/ 6053077 h 6281670"/>
                <a:gd name="connsiteX242" fmla="*/ 3931741 w 8613217"/>
                <a:gd name="connsiteY242" fmla="*/ 6077978 h 6281670"/>
                <a:gd name="connsiteX243" fmla="*/ 3951931 w 8613217"/>
                <a:gd name="connsiteY243" fmla="*/ 6055769 h 6281670"/>
                <a:gd name="connsiteX244" fmla="*/ 3972121 w 8613217"/>
                <a:gd name="connsiteY244" fmla="*/ 5988468 h 6281670"/>
                <a:gd name="connsiteX245" fmla="*/ 3994331 w 8613217"/>
                <a:gd name="connsiteY245" fmla="*/ 5968277 h 6281670"/>
                <a:gd name="connsiteX246" fmla="*/ 4005099 w 8613217"/>
                <a:gd name="connsiteY246" fmla="*/ 5995198 h 6281670"/>
                <a:gd name="connsiteX247" fmla="*/ 4071054 w 8613217"/>
                <a:gd name="connsiteY247" fmla="*/ 6040290 h 6281670"/>
                <a:gd name="connsiteX248" fmla="*/ 4100667 w 8613217"/>
                <a:gd name="connsiteY248" fmla="*/ 6026829 h 6281670"/>
                <a:gd name="connsiteX249" fmla="*/ 4110089 w 8613217"/>
                <a:gd name="connsiteY249" fmla="*/ 5993179 h 6281670"/>
                <a:gd name="connsiteX250" fmla="*/ 4124895 w 8613217"/>
                <a:gd name="connsiteY250" fmla="*/ 6032214 h 6281670"/>
                <a:gd name="connsiteX251" fmla="*/ 4117492 w 8613217"/>
                <a:gd name="connsiteY251" fmla="*/ 6106918 h 6281670"/>
                <a:gd name="connsiteX252" fmla="*/ 4080476 w 8613217"/>
                <a:gd name="connsiteY252" fmla="*/ 6141242 h 6281670"/>
                <a:gd name="connsiteX253" fmla="*/ 4176717 w 8613217"/>
                <a:gd name="connsiteY253" fmla="*/ 6189025 h 6281670"/>
                <a:gd name="connsiteX254" fmla="*/ 4170660 w 8613217"/>
                <a:gd name="connsiteY254" fmla="*/ 6271133 h 6281670"/>
                <a:gd name="connsiteX255" fmla="*/ 4195562 w 8613217"/>
                <a:gd name="connsiteY255" fmla="*/ 6277863 h 6281670"/>
                <a:gd name="connsiteX256" fmla="*/ 4261517 w 8613217"/>
                <a:gd name="connsiteY256" fmla="*/ 6267768 h 6281670"/>
                <a:gd name="connsiteX257" fmla="*/ 4289784 w 8613217"/>
                <a:gd name="connsiteY257" fmla="*/ 6247578 h 6281670"/>
                <a:gd name="connsiteX258" fmla="*/ 4295840 w 8613217"/>
                <a:gd name="connsiteY258" fmla="*/ 6204505 h 6281670"/>
                <a:gd name="connsiteX259" fmla="*/ 4305936 w 8613217"/>
                <a:gd name="connsiteY259" fmla="*/ 6182969 h 6281670"/>
                <a:gd name="connsiteX260" fmla="*/ 4324107 w 8613217"/>
                <a:gd name="connsiteY260" fmla="*/ 6199794 h 6281670"/>
                <a:gd name="connsiteX261" fmla="*/ 4336894 w 8613217"/>
                <a:gd name="connsiteY261" fmla="*/ 6230752 h 6281670"/>
                <a:gd name="connsiteX262" fmla="*/ 4342951 w 8613217"/>
                <a:gd name="connsiteY262" fmla="*/ 6226714 h 6281670"/>
                <a:gd name="connsiteX263" fmla="*/ 4369872 w 8613217"/>
                <a:gd name="connsiteY263" fmla="*/ 6185660 h 6281670"/>
                <a:gd name="connsiteX264" fmla="*/ 4382659 w 8613217"/>
                <a:gd name="connsiteY264" fmla="*/ 6234791 h 6281670"/>
                <a:gd name="connsiteX265" fmla="*/ 4406888 w 8613217"/>
                <a:gd name="connsiteY265" fmla="*/ 6265749 h 6281670"/>
                <a:gd name="connsiteX266" fmla="*/ 4484284 w 8613217"/>
                <a:gd name="connsiteY266" fmla="*/ 6275171 h 6281670"/>
                <a:gd name="connsiteX267" fmla="*/ 4499090 w 8613217"/>
                <a:gd name="connsiteY267" fmla="*/ 6272479 h 6281670"/>
                <a:gd name="connsiteX268" fmla="*/ 4512551 w 8613217"/>
                <a:gd name="connsiteY268" fmla="*/ 6181622 h 6281670"/>
                <a:gd name="connsiteX269" fmla="*/ 4572449 w 8613217"/>
                <a:gd name="connsiteY269" fmla="*/ 6153356 h 6281670"/>
                <a:gd name="connsiteX270" fmla="*/ 4575814 w 8613217"/>
                <a:gd name="connsiteY270" fmla="*/ 6127781 h 6281670"/>
                <a:gd name="connsiteX271" fmla="*/ 4538125 w 8613217"/>
                <a:gd name="connsiteY271" fmla="*/ 6076633 h 6281670"/>
                <a:gd name="connsiteX272" fmla="*/ 4536779 w 8613217"/>
                <a:gd name="connsiteY272" fmla="*/ 6042309 h 6281670"/>
                <a:gd name="connsiteX273" fmla="*/ 4573122 w 8613217"/>
                <a:gd name="connsiteY273" fmla="*/ 6032214 h 6281670"/>
                <a:gd name="connsiteX274" fmla="*/ 4637731 w 8613217"/>
                <a:gd name="connsiteY274" fmla="*/ 6051058 h 6281670"/>
                <a:gd name="connsiteX275" fmla="*/ 4665997 w 8613217"/>
                <a:gd name="connsiteY275" fmla="*/ 6029522 h 6281670"/>
                <a:gd name="connsiteX276" fmla="*/ 4665997 w 8613217"/>
                <a:gd name="connsiteY276" fmla="*/ 5985776 h 6281670"/>
                <a:gd name="connsiteX277" fmla="*/ 4681477 w 8613217"/>
                <a:gd name="connsiteY277" fmla="*/ 5966931 h 6281670"/>
                <a:gd name="connsiteX278" fmla="*/ 4701667 w 8613217"/>
                <a:gd name="connsiteY278" fmla="*/ 5981065 h 6281670"/>
                <a:gd name="connsiteX279" fmla="*/ 4724550 w 8613217"/>
                <a:gd name="connsiteY279" fmla="*/ 6054423 h 6281670"/>
                <a:gd name="connsiteX280" fmla="*/ 4743394 w 8613217"/>
                <a:gd name="connsiteY280" fmla="*/ 6073268 h 6281670"/>
                <a:gd name="connsiteX281" fmla="*/ 4752143 w 8613217"/>
                <a:gd name="connsiteY281" fmla="*/ 6050385 h 6281670"/>
                <a:gd name="connsiteX282" fmla="*/ 4752143 w 8613217"/>
                <a:gd name="connsiteY282" fmla="*/ 5996544 h 6281670"/>
                <a:gd name="connsiteX283" fmla="*/ 4800600 w 8613217"/>
                <a:gd name="connsiteY283" fmla="*/ 6046347 h 6281670"/>
                <a:gd name="connsiteX284" fmla="*/ 4859825 w 8613217"/>
                <a:gd name="connsiteY284" fmla="*/ 6088747 h 6281670"/>
                <a:gd name="connsiteX285" fmla="*/ 4932511 w 8613217"/>
                <a:gd name="connsiteY285" fmla="*/ 6036252 h 6281670"/>
                <a:gd name="connsiteX286" fmla="*/ 4919050 w 8613217"/>
                <a:gd name="connsiteY286" fmla="*/ 5940011 h 6281670"/>
                <a:gd name="connsiteX287" fmla="*/ 4830213 w 8613217"/>
                <a:gd name="connsiteY287" fmla="*/ 5933281 h 6281670"/>
                <a:gd name="connsiteX288" fmla="*/ 4779064 w 8613217"/>
                <a:gd name="connsiteY288" fmla="*/ 5876074 h 6281670"/>
                <a:gd name="connsiteX289" fmla="*/ 4778391 w 8613217"/>
                <a:gd name="connsiteY289" fmla="*/ 5829637 h 6281670"/>
                <a:gd name="connsiteX290" fmla="*/ 5091342 w 8613217"/>
                <a:gd name="connsiteY290" fmla="*/ 5236712 h 6281670"/>
                <a:gd name="connsiteX291" fmla="*/ 5116243 w 8613217"/>
                <a:gd name="connsiteY291" fmla="*/ 5202389 h 6281670"/>
                <a:gd name="connsiteX292" fmla="*/ 5269690 w 8613217"/>
                <a:gd name="connsiteY292" fmla="*/ 5086631 h 6281670"/>
                <a:gd name="connsiteX293" fmla="*/ 5744837 w 8613217"/>
                <a:gd name="connsiteY293" fmla="*/ 4795889 h 6281670"/>
                <a:gd name="connsiteX294" fmla="*/ 5814830 w 8613217"/>
                <a:gd name="connsiteY294" fmla="*/ 4775699 h 6281670"/>
                <a:gd name="connsiteX295" fmla="*/ 6103553 w 8613217"/>
                <a:gd name="connsiteY295" fmla="*/ 4765603 h 6281670"/>
                <a:gd name="connsiteX296" fmla="*/ 7086824 w 8613217"/>
                <a:gd name="connsiteY296" fmla="*/ 4811369 h 6281670"/>
                <a:gd name="connsiteX297" fmla="*/ 7489959 w 8613217"/>
                <a:gd name="connsiteY297" fmla="*/ 4805311 h 6281670"/>
                <a:gd name="connsiteX298" fmla="*/ 7516880 w 8613217"/>
                <a:gd name="connsiteY298" fmla="*/ 4801946 h 6281670"/>
                <a:gd name="connsiteX299" fmla="*/ 7536397 w 8613217"/>
                <a:gd name="connsiteY299" fmla="*/ 4800600 h 6281670"/>
                <a:gd name="connsiteX300" fmla="*/ 7619850 w 8613217"/>
                <a:gd name="connsiteY300" fmla="*/ 4791178 h 6281670"/>
                <a:gd name="connsiteX301" fmla="*/ 7661577 w 8613217"/>
                <a:gd name="connsiteY301" fmla="*/ 4813388 h 6281670"/>
                <a:gd name="connsiteX302" fmla="*/ 7920014 w 8613217"/>
                <a:gd name="connsiteY302" fmla="*/ 5004523 h 6281670"/>
                <a:gd name="connsiteX303" fmla="*/ 8354780 w 8613217"/>
                <a:gd name="connsiteY303" fmla="*/ 4830886 h 6281670"/>
                <a:gd name="connsiteX304" fmla="*/ 8579567 w 8613217"/>
                <a:gd name="connsiteY304" fmla="*/ 4409580 h 6281670"/>
                <a:gd name="connsiteX305" fmla="*/ 8613217 w 8613217"/>
                <a:gd name="connsiteY305" fmla="*/ 4250076 h 6281670"/>
                <a:gd name="connsiteX306" fmla="*/ 8613217 w 8613217"/>
                <a:gd name="connsiteY306" fmla="*/ 4196235 h 6281670"/>
                <a:gd name="connsiteX307" fmla="*/ 8420062 w 8613217"/>
                <a:gd name="connsiteY307" fmla="*/ 4211041 h 6281670"/>
                <a:gd name="connsiteX308" fmla="*/ 4571776 w 8613217"/>
                <a:gd name="connsiteY308" fmla="*/ 915970 h 6281670"/>
                <a:gd name="connsiteX309" fmla="*/ 4583890 w 8613217"/>
                <a:gd name="connsiteY309" fmla="*/ 888377 h 6281670"/>
                <a:gd name="connsiteX310" fmla="*/ 4571776 w 8613217"/>
                <a:gd name="connsiteY310" fmla="*/ 915970 h 6281670"/>
                <a:gd name="connsiteX311" fmla="*/ 2362948 w 8613217"/>
                <a:gd name="connsiteY311" fmla="*/ 965100 h 6281670"/>
                <a:gd name="connsiteX312" fmla="*/ 2363621 w 8613217"/>
                <a:gd name="connsiteY312" fmla="*/ 962408 h 6281670"/>
                <a:gd name="connsiteX313" fmla="*/ 2368332 w 8613217"/>
                <a:gd name="connsiteY313" fmla="*/ 967119 h 6281670"/>
                <a:gd name="connsiteX314" fmla="*/ 2362948 w 8613217"/>
                <a:gd name="connsiteY314" fmla="*/ 965100 h 6281670"/>
                <a:gd name="connsiteX315" fmla="*/ 2435633 w 8613217"/>
                <a:gd name="connsiteY315" fmla="*/ 1055284 h 6281670"/>
                <a:gd name="connsiteX316" fmla="*/ 2426211 w 8613217"/>
                <a:gd name="connsiteY316" fmla="*/ 1053265 h 6281670"/>
                <a:gd name="connsiteX317" fmla="*/ 2370351 w 8613217"/>
                <a:gd name="connsiteY317" fmla="*/ 968465 h 6281670"/>
                <a:gd name="connsiteX318" fmla="*/ 2432268 w 8613217"/>
                <a:gd name="connsiteY318" fmla="*/ 1045862 h 6281670"/>
                <a:gd name="connsiteX319" fmla="*/ 2435633 w 8613217"/>
                <a:gd name="connsiteY319" fmla="*/ 1055284 h 6281670"/>
                <a:gd name="connsiteX320" fmla="*/ 695895 w 8613217"/>
                <a:gd name="connsiteY320" fmla="*/ 1016922 h 6281670"/>
                <a:gd name="connsiteX321" fmla="*/ 692530 w 8613217"/>
                <a:gd name="connsiteY321" fmla="*/ 1005481 h 6281670"/>
                <a:gd name="connsiteX322" fmla="*/ 695895 w 8613217"/>
                <a:gd name="connsiteY322" fmla="*/ 1016922 h 6281670"/>
                <a:gd name="connsiteX323" fmla="*/ 4511205 w 8613217"/>
                <a:gd name="connsiteY323" fmla="*/ 6014042 h 6281670"/>
                <a:gd name="connsiteX324" fmla="*/ 4537452 w 8613217"/>
                <a:gd name="connsiteY324" fmla="*/ 5944049 h 6281670"/>
                <a:gd name="connsiteX325" fmla="*/ 4511205 w 8613217"/>
                <a:gd name="connsiteY325" fmla="*/ 6014042 h 6281670"/>
                <a:gd name="connsiteX326" fmla="*/ 4750797 w 8613217"/>
                <a:gd name="connsiteY326" fmla="*/ 5917128 h 6281670"/>
                <a:gd name="connsiteX327" fmla="*/ 4741375 w 8613217"/>
                <a:gd name="connsiteY327" fmla="*/ 5939338 h 6281670"/>
                <a:gd name="connsiteX328" fmla="*/ 4732626 w 8613217"/>
                <a:gd name="connsiteY328" fmla="*/ 5935300 h 6281670"/>
                <a:gd name="connsiteX329" fmla="*/ 4727915 w 8613217"/>
                <a:gd name="connsiteY329" fmla="*/ 5907706 h 6281670"/>
                <a:gd name="connsiteX330" fmla="*/ 4750797 w 8613217"/>
                <a:gd name="connsiteY330" fmla="*/ 5875402 h 6281670"/>
                <a:gd name="connsiteX331" fmla="*/ 4750797 w 8613217"/>
                <a:gd name="connsiteY331" fmla="*/ 5917128 h 6281670"/>
                <a:gd name="connsiteX332" fmla="*/ 4875978 w 8613217"/>
                <a:gd name="connsiteY332" fmla="*/ 5457461 h 6281670"/>
                <a:gd name="connsiteX333" fmla="*/ 4616868 w 8613217"/>
                <a:gd name="connsiteY333" fmla="*/ 5877421 h 6281670"/>
                <a:gd name="connsiteX334" fmla="*/ 4562354 w 8613217"/>
                <a:gd name="connsiteY334" fmla="*/ 5884824 h 6281670"/>
                <a:gd name="connsiteX335" fmla="*/ 4880015 w 8613217"/>
                <a:gd name="connsiteY335" fmla="*/ 5419772 h 6281670"/>
                <a:gd name="connsiteX336" fmla="*/ 4875978 w 8613217"/>
                <a:gd name="connsiteY336" fmla="*/ 5457461 h 6281670"/>
                <a:gd name="connsiteX337" fmla="*/ 5020675 w 8613217"/>
                <a:gd name="connsiteY337" fmla="*/ 5141145 h 6281670"/>
                <a:gd name="connsiteX338" fmla="*/ 4989717 w 8613217"/>
                <a:gd name="connsiteY338" fmla="*/ 5179506 h 6281670"/>
                <a:gd name="connsiteX339" fmla="*/ 4445922 w 8613217"/>
                <a:gd name="connsiteY339" fmla="*/ 5878767 h 6281670"/>
                <a:gd name="connsiteX340" fmla="*/ 4415637 w 8613217"/>
                <a:gd name="connsiteY340" fmla="*/ 5953471 h 6281670"/>
                <a:gd name="connsiteX341" fmla="*/ 4357085 w 8613217"/>
                <a:gd name="connsiteY341" fmla="*/ 6075286 h 6281670"/>
                <a:gd name="connsiteX342" fmla="*/ 4338240 w 8613217"/>
                <a:gd name="connsiteY342" fmla="*/ 6125762 h 6281670"/>
                <a:gd name="connsiteX343" fmla="*/ 4322761 w 8613217"/>
                <a:gd name="connsiteY343" fmla="*/ 6080671 h 6281670"/>
                <a:gd name="connsiteX344" fmla="*/ 4306609 w 8613217"/>
                <a:gd name="connsiteY344" fmla="*/ 6061826 h 6281670"/>
                <a:gd name="connsiteX345" fmla="*/ 4295168 w 8613217"/>
                <a:gd name="connsiteY345" fmla="*/ 6082689 h 6281670"/>
                <a:gd name="connsiteX346" fmla="*/ 4292475 w 8613217"/>
                <a:gd name="connsiteY346" fmla="*/ 6112302 h 6281670"/>
                <a:gd name="connsiteX347" fmla="*/ 4277669 w 8613217"/>
                <a:gd name="connsiteY347" fmla="*/ 6097496 h 6281670"/>
                <a:gd name="connsiteX348" fmla="*/ 4183447 w 8613217"/>
                <a:gd name="connsiteY348" fmla="*/ 5282478 h 6281670"/>
                <a:gd name="connsiteX349" fmla="*/ 4412945 w 8613217"/>
                <a:gd name="connsiteY349" fmla="*/ 4743394 h 6281670"/>
                <a:gd name="connsiteX350" fmla="*/ 5036828 w 8613217"/>
                <a:gd name="connsiteY350" fmla="*/ 3935106 h 6281670"/>
                <a:gd name="connsiteX351" fmla="*/ 5054999 w 8613217"/>
                <a:gd name="connsiteY351" fmla="*/ 3966064 h 6281670"/>
                <a:gd name="connsiteX352" fmla="*/ 5020675 w 8613217"/>
                <a:gd name="connsiteY352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504378 w 8613217"/>
                <a:gd name="connsiteY163" fmla="*/ 2605906 h 6281670"/>
                <a:gd name="connsiteX164" fmla="*/ 3733875 w 8613217"/>
                <a:gd name="connsiteY164" fmla="*/ 3249979 h 6281670"/>
                <a:gd name="connsiteX165" fmla="*/ 3823385 w 8613217"/>
                <a:gd name="connsiteY165" fmla="*/ 4359777 h 6281670"/>
                <a:gd name="connsiteX166" fmla="*/ 3816655 w 8613217"/>
                <a:gd name="connsiteY166" fmla="*/ 4369199 h 6281670"/>
                <a:gd name="connsiteX167" fmla="*/ 3800503 w 8613217"/>
                <a:gd name="connsiteY167" fmla="*/ 4322761 h 6281670"/>
                <a:gd name="connsiteX168" fmla="*/ 3407464 w 8613217"/>
                <a:gd name="connsiteY168" fmla="*/ 3663208 h 6281670"/>
                <a:gd name="connsiteX169" fmla="*/ 2516395 w 8613217"/>
                <a:gd name="connsiteY169" fmla="*/ 2980101 h 6281670"/>
                <a:gd name="connsiteX170" fmla="*/ 2502934 w 8613217"/>
                <a:gd name="connsiteY170" fmla="*/ 2971351 h 6281670"/>
                <a:gd name="connsiteX171" fmla="*/ 2390541 w 8613217"/>
                <a:gd name="connsiteY171" fmla="*/ 2898666 h 6281670"/>
                <a:gd name="connsiteX172" fmla="*/ 2247863 w 8613217"/>
                <a:gd name="connsiteY172" fmla="*/ 2802425 h 6281670"/>
                <a:gd name="connsiteX173" fmla="*/ 2055381 w 8613217"/>
                <a:gd name="connsiteY173" fmla="*/ 2665131 h 6281670"/>
                <a:gd name="connsiteX174" fmla="*/ 1471879 w 8613217"/>
                <a:gd name="connsiteY174" fmla="*/ 2148930 h 6281670"/>
                <a:gd name="connsiteX175" fmla="*/ 1461111 w 8613217"/>
                <a:gd name="connsiteY175" fmla="*/ 2109895 h 6281670"/>
                <a:gd name="connsiteX176" fmla="*/ 1501492 w 8613217"/>
                <a:gd name="connsiteY176" fmla="*/ 1918759 h 6281670"/>
                <a:gd name="connsiteX177" fmla="*/ 1395155 w 8613217"/>
                <a:gd name="connsiteY177" fmla="*/ 1570812 h 6281670"/>
                <a:gd name="connsiteX178" fmla="*/ 937507 w 8613217"/>
                <a:gd name="connsiteY178" fmla="*/ 860783 h 6281670"/>
                <a:gd name="connsiteX179" fmla="*/ 682435 w 8613217"/>
                <a:gd name="connsiteY179" fmla="*/ 471109 h 6281670"/>
                <a:gd name="connsiteX180" fmla="*/ 590905 w 8613217"/>
                <a:gd name="connsiteY180" fmla="*/ 214691 h 6281670"/>
                <a:gd name="connsiteX181" fmla="*/ 581483 w 8613217"/>
                <a:gd name="connsiteY181" fmla="*/ 222767 h 6281670"/>
                <a:gd name="connsiteX182" fmla="*/ 555909 w 8613217"/>
                <a:gd name="connsiteY182" fmla="*/ 262475 h 6281670"/>
                <a:gd name="connsiteX183" fmla="*/ 423998 w 8613217"/>
                <a:gd name="connsiteY183" fmla="*/ 619845 h 6281670"/>
                <a:gd name="connsiteX184" fmla="*/ 443515 w 8613217"/>
                <a:gd name="connsiteY184" fmla="*/ 1227575 h 6281670"/>
                <a:gd name="connsiteX185" fmla="*/ 806942 w 8613217"/>
                <a:gd name="connsiteY185" fmla="*/ 1996156 h 6281670"/>
                <a:gd name="connsiteX186" fmla="*/ 1087589 w 8613217"/>
                <a:gd name="connsiteY186" fmla="*/ 2216231 h 6281670"/>
                <a:gd name="connsiteX187" fmla="*/ 1317086 w 8613217"/>
                <a:gd name="connsiteY187" fmla="*/ 2233729 h 6281670"/>
                <a:gd name="connsiteX188" fmla="*/ 1327181 w 8613217"/>
                <a:gd name="connsiteY188" fmla="*/ 2198060 h 6281670"/>
                <a:gd name="connsiteX189" fmla="*/ 816364 w 8613217"/>
                <a:gd name="connsiteY189" fmla="*/ 1324489 h 6281670"/>
                <a:gd name="connsiteX190" fmla="*/ 702625 w 8613217"/>
                <a:gd name="connsiteY190" fmla="*/ 1031056 h 6281670"/>
                <a:gd name="connsiteX191" fmla="*/ 767908 w 8613217"/>
                <a:gd name="connsiteY191" fmla="*/ 1173061 h 6281670"/>
                <a:gd name="connsiteX192" fmla="*/ 1444285 w 8613217"/>
                <a:gd name="connsiteY192" fmla="*/ 2226326 h 6281670"/>
                <a:gd name="connsiteX193" fmla="*/ 2209501 w 8613217"/>
                <a:gd name="connsiteY193" fmla="*/ 2876457 h 6281670"/>
                <a:gd name="connsiteX194" fmla="*/ 2308434 w 8613217"/>
                <a:gd name="connsiteY194" fmla="*/ 2939720 h 6281670"/>
                <a:gd name="connsiteX195" fmla="*/ 2340738 w 8613217"/>
                <a:gd name="connsiteY195" fmla="*/ 2972025 h 6281670"/>
                <a:gd name="connsiteX196" fmla="*/ 2302377 w 8613217"/>
                <a:gd name="connsiteY196" fmla="*/ 2972025 h 6281670"/>
                <a:gd name="connsiteX197" fmla="*/ 2266034 w 8613217"/>
                <a:gd name="connsiteY197" fmla="*/ 2967313 h 6281670"/>
                <a:gd name="connsiteX198" fmla="*/ 1817807 w 8613217"/>
                <a:gd name="connsiteY198" fmla="*/ 3025866 h 6281670"/>
                <a:gd name="connsiteX199" fmla="*/ 1007500 w 8613217"/>
                <a:gd name="connsiteY199" fmla="*/ 3309877 h 6281670"/>
                <a:gd name="connsiteX200" fmla="*/ 960389 w 8613217"/>
                <a:gd name="connsiteY200" fmla="*/ 3293725 h 6281670"/>
                <a:gd name="connsiteX201" fmla="*/ 446207 w 8613217"/>
                <a:gd name="connsiteY201" fmla="*/ 3134221 h 6281670"/>
                <a:gd name="connsiteX202" fmla="*/ 217383 w 8613217"/>
                <a:gd name="connsiteY202" fmla="*/ 3227096 h 6281670"/>
                <a:gd name="connsiteX203" fmla="*/ 0 w 8613217"/>
                <a:gd name="connsiteY203" fmla="*/ 3236518 h 6281670"/>
                <a:gd name="connsiteX204" fmla="*/ 0 w 8613217"/>
                <a:gd name="connsiteY204" fmla="*/ 3330740 h 6281670"/>
                <a:gd name="connsiteX205" fmla="*/ 9422 w 8613217"/>
                <a:gd name="connsiteY205" fmla="*/ 3346892 h 6281670"/>
                <a:gd name="connsiteX206" fmla="*/ 255072 w 8613217"/>
                <a:gd name="connsiteY206" fmla="*/ 3717723 h 6281670"/>
                <a:gd name="connsiteX207" fmla="*/ 747044 w 8613217"/>
                <a:gd name="connsiteY207" fmla="*/ 3826078 h 6281670"/>
                <a:gd name="connsiteX208" fmla="*/ 1016249 w 8613217"/>
                <a:gd name="connsiteY208" fmla="*/ 3490244 h 6281670"/>
                <a:gd name="connsiteX209" fmla="*/ 981253 w 8613217"/>
                <a:gd name="connsiteY209" fmla="*/ 3461305 h 6281670"/>
                <a:gd name="connsiteX210" fmla="*/ 563312 w 8613217"/>
                <a:gd name="connsiteY210" fmla="*/ 3490917 h 6281670"/>
                <a:gd name="connsiteX211" fmla="*/ 390347 w 8613217"/>
                <a:gd name="connsiteY211" fmla="*/ 3460632 h 6281670"/>
                <a:gd name="connsiteX212" fmla="*/ 489953 w 8613217"/>
                <a:gd name="connsiteY212" fmla="*/ 3463997 h 6281670"/>
                <a:gd name="connsiteX213" fmla="*/ 903183 w 8613217"/>
                <a:gd name="connsiteY213" fmla="*/ 3408137 h 6281670"/>
                <a:gd name="connsiteX214" fmla="*/ 1043170 w 8613217"/>
                <a:gd name="connsiteY214" fmla="*/ 3372467 h 6281670"/>
                <a:gd name="connsiteX215" fmla="*/ 1508895 w 8613217"/>
                <a:gd name="connsiteY215" fmla="*/ 3218347 h 6281670"/>
                <a:gd name="connsiteX216" fmla="*/ 1912029 w 8613217"/>
                <a:gd name="connsiteY216" fmla="*/ 3101243 h 6281670"/>
                <a:gd name="connsiteX217" fmla="*/ 1912029 w 8613217"/>
                <a:gd name="connsiteY217" fmla="*/ 3101243 h 6281670"/>
                <a:gd name="connsiteX218" fmla="*/ 1924816 w 8613217"/>
                <a:gd name="connsiteY218" fmla="*/ 3099224 h 6281670"/>
                <a:gd name="connsiteX219" fmla="*/ 1986061 w 8613217"/>
                <a:gd name="connsiteY219" fmla="*/ 3087783 h 6281670"/>
                <a:gd name="connsiteX220" fmla="*/ 1992791 w 8613217"/>
                <a:gd name="connsiteY220" fmla="*/ 3087110 h 6281670"/>
                <a:gd name="connsiteX221" fmla="*/ 2087013 w 8613217"/>
                <a:gd name="connsiteY221" fmla="*/ 3074322 h 6281670"/>
                <a:gd name="connsiteX222" fmla="*/ 2113933 w 8613217"/>
                <a:gd name="connsiteY222" fmla="*/ 3072976 h 6281670"/>
                <a:gd name="connsiteX223" fmla="*/ 2118644 w 8613217"/>
                <a:gd name="connsiteY223" fmla="*/ 3064227 h 6281670"/>
                <a:gd name="connsiteX224" fmla="*/ 2257958 w 8613217"/>
                <a:gd name="connsiteY224" fmla="*/ 3064227 h 6281670"/>
                <a:gd name="connsiteX225" fmla="*/ 2262669 w 8613217"/>
                <a:gd name="connsiteY225" fmla="*/ 3072976 h 6281670"/>
                <a:gd name="connsiteX226" fmla="*/ 2434960 w 8613217"/>
                <a:gd name="connsiteY226" fmla="*/ 3101243 h 6281670"/>
                <a:gd name="connsiteX227" fmla="*/ 2635518 w 8613217"/>
                <a:gd name="connsiteY227" fmla="*/ 3164506 h 6281670"/>
                <a:gd name="connsiteX228" fmla="*/ 3038653 w 8613217"/>
                <a:gd name="connsiteY228" fmla="*/ 3453902 h 6281670"/>
                <a:gd name="connsiteX229" fmla="*/ 3580428 w 8613217"/>
                <a:gd name="connsiteY229" fmla="*/ 4087880 h 6281670"/>
                <a:gd name="connsiteX230" fmla="*/ 3776274 w 8613217"/>
                <a:gd name="connsiteY230" fmla="*/ 4626290 h 6281670"/>
                <a:gd name="connsiteX231" fmla="*/ 3813963 w 8613217"/>
                <a:gd name="connsiteY231" fmla="*/ 4802619 h 6281670"/>
                <a:gd name="connsiteX232" fmla="*/ 3811944 w 8613217"/>
                <a:gd name="connsiteY232" fmla="*/ 5407658 h 6281670"/>
                <a:gd name="connsiteX233" fmla="*/ 3881265 w 8613217"/>
                <a:gd name="connsiteY233" fmla="*/ 5874056 h 6281670"/>
                <a:gd name="connsiteX234" fmla="*/ 3879919 w 8613217"/>
                <a:gd name="connsiteY234" fmla="*/ 5898957 h 6281670"/>
                <a:gd name="connsiteX235" fmla="*/ 3757430 w 8613217"/>
                <a:gd name="connsiteY235" fmla="*/ 5946068 h 6281670"/>
                <a:gd name="connsiteX236" fmla="*/ 3743970 w 8613217"/>
                <a:gd name="connsiteY236" fmla="*/ 6053750 h 6281670"/>
                <a:gd name="connsiteX237" fmla="*/ 3803195 w 8613217"/>
                <a:gd name="connsiteY237" fmla="*/ 6092112 h 6281670"/>
                <a:gd name="connsiteX238" fmla="*/ 3896071 w 8613217"/>
                <a:gd name="connsiteY238" fmla="*/ 6023464 h 6281670"/>
                <a:gd name="connsiteX239" fmla="*/ 3920972 w 8613217"/>
                <a:gd name="connsiteY239" fmla="*/ 5996544 h 6281670"/>
                <a:gd name="connsiteX240" fmla="*/ 3918953 w 8613217"/>
                <a:gd name="connsiteY240" fmla="*/ 6053077 h 6281670"/>
                <a:gd name="connsiteX241" fmla="*/ 3931741 w 8613217"/>
                <a:gd name="connsiteY241" fmla="*/ 6077978 h 6281670"/>
                <a:gd name="connsiteX242" fmla="*/ 3951931 w 8613217"/>
                <a:gd name="connsiteY242" fmla="*/ 6055769 h 6281670"/>
                <a:gd name="connsiteX243" fmla="*/ 3972121 w 8613217"/>
                <a:gd name="connsiteY243" fmla="*/ 5988468 h 6281670"/>
                <a:gd name="connsiteX244" fmla="*/ 3994331 w 8613217"/>
                <a:gd name="connsiteY244" fmla="*/ 5968277 h 6281670"/>
                <a:gd name="connsiteX245" fmla="*/ 4005099 w 8613217"/>
                <a:gd name="connsiteY245" fmla="*/ 5995198 h 6281670"/>
                <a:gd name="connsiteX246" fmla="*/ 4071054 w 8613217"/>
                <a:gd name="connsiteY246" fmla="*/ 6040290 h 6281670"/>
                <a:gd name="connsiteX247" fmla="*/ 4100667 w 8613217"/>
                <a:gd name="connsiteY247" fmla="*/ 6026829 h 6281670"/>
                <a:gd name="connsiteX248" fmla="*/ 4110089 w 8613217"/>
                <a:gd name="connsiteY248" fmla="*/ 5993179 h 6281670"/>
                <a:gd name="connsiteX249" fmla="*/ 4124895 w 8613217"/>
                <a:gd name="connsiteY249" fmla="*/ 6032214 h 6281670"/>
                <a:gd name="connsiteX250" fmla="*/ 4117492 w 8613217"/>
                <a:gd name="connsiteY250" fmla="*/ 6106918 h 6281670"/>
                <a:gd name="connsiteX251" fmla="*/ 4080476 w 8613217"/>
                <a:gd name="connsiteY251" fmla="*/ 6141242 h 6281670"/>
                <a:gd name="connsiteX252" fmla="*/ 4176717 w 8613217"/>
                <a:gd name="connsiteY252" fmla="*/ 6189025 h 6281670"/>
                <a:gd name="connsiteX253" fmla="*/ 4170660 w 8613217"/>
                <a:gd name="connsiteY253" fmla="*/ 6271133 h 6281670"/>
                <a:gd name="connsiteX254" fmla="*/ 4195562 w 8613217"/>
                <a:gd name="connsiteY254" fmla="*/ 6277863 h 6281670"/>
                <a:gd name="connsiteX255" fmla="*/ 4261517 w 8613217"/>
                <a:gd name="connsiteY255" fmla="*/ 6267768 h 6281670"/>
                <a:gd name="connsiteX256" fmla="*/ 4289784 w 8613217"/>
                <a:gd name="connsiteY256" fmla="*/ 6247578 h 6281670"/>
                <a:gd name="connsiteX257" fmla="*/ 4295840 w 8613217"/>
                <a:gd name="connsiteY257" fmla="*/ 6204505 h 6281670"/>
                <a:gd name="connsiteX258" fmla="*/ 4305936 w 8613217"/>
                <a:gd name="connsiteY258" fmla="*/ 6182969 h 6281670"/>
                <a:gd name="connsiteX259" fmla="*/ 4324107 w 8613217"/>
                <a:gd name="connsiteY259" fmla="*/ 6199794 h 6281670"/>
                <a:gd name="connsiteX260" fmla="*/ 4336894 w 8613217"/>
                <a:gd name="connsiteY260" fmla="*/ 6230752 h 6281670"/>
                <a:gd name="connsiteX261" fmla="*/ 4342951 w 8613217"/>
                <a:gd name="connsiteY261" fmla="*/ 6226714 h 6281670"/>
                <a:gd name="connsiteX262" fmla="*/ 4369872 w 8613217"/>
                <a:gd name="connsiteY262" fmla="*/ 6185660 h 6281670"/>
                <a:gd name="connsiteX263" fmla="*/ 4382659 w 8613217"/>
                <a:gd name="connsiteY263" fmla="*/ 6234791 h 6281670"/>
                <a:gd name="connsiteX264" fmla="*/ 4406888 w 8613217"/>
                <a:gd name="connsiteY264" fmla="*/ 6265749 h 6281670"/>
                <a:gd name="connsiteX265" fmla="*/ 4484284 w 8613217"/>
                <a:gd name="connsiteY265" fmla="*/ 6275171 h 6281670"/>
                <a:gd name="connsiteX266" fmla="*/ 4499090 w 8613217"/>
                <a:gd name="connsiteY266" fmla="*/ 6272479 h 6281670"/>
                <a:gd name="connsiteX267" fmla="*/ 4512551 w 8613217"/>
                <a:gd name="connsiteY267" fmla="*/ 6181622 h 6281670"/>
                <a:gd name="connsiteX268" fmla="*/ 4572449 w 8613217"/>
                <a:gd name="connsiteY268" fmla="*/ 6153356 h 6281670"/>
                <a:gd name="connsiteX269" fmla="*/ 4575814 w 8613217"/>
                <a:gd name="connsiteY269" fmla="*/ 6127781 h 6281670"/>
                <a:gd name="connsiteX270" fmla="*/ 4538125 w 8613217"/>
                <a:gd name="connsiteY270" fmla="*/ 6076633 h 6281670"/>
                <a:gd name="connsiteX271" fmla="*/ 4536779 w 8613217"/>
                <a:gd name="connsiteY271" fmla="*/ 6042309 h 6281670"/>
                <a:gd name="connsiteX272" fmla="*/ 4573122 w 8613217"/>
                <a:gd name="connsiteY272" fmla="*/ 6032214 h 6281670"/>
                <a:gd name="connsiteX273" fmla="*/ 4637731 w 8613217"/>
                <a:gd name="connsiteY273" fmla="*/ 6051058 h 6281670"/>
                <a:gd name="connsiteX274" fmla="*/ 4665997 w 8613217"/>
                <a:gd name="connsiteY274" fmla="*/ 6029522 h 6281670"/>
                <a:gd name="connsiteX275" fmla="*/ 4665997 w 8613217"/>
                <a:gd name="connsiteY275" fmla="*/ 5985776 h 6281670"/>
                <a:gd name="connsiteX276" fmla="*/ 4681477 w 8613217"/>
                <a:gd name="connsiteY276" fmla="*/ 5966931 h 6281670"/>
                <a:gd name="connsiteX277" fmla="*/ 4701667 w 8613217"/>
                <a:gd name="connsiteY277" fmla="*/ 5981065 h 6281670"/>
                <a:gd name="connsiteX278" fmla="*/ 4724550 w 8613217"/>
                <a:gd name="connsiteY278" fmla="*/ 6054423 h 6281670"/>
                <a:gd name="connsiteX279" fmla="*/ 4743394 w 8613217"/>
                <a:gd name="connsiteY279" fmla="*/ 6073268 h 6281670"/>
                <a:gd name="connsiteX280" fmla="*/ 4752143 w 8613217"/>
                <a:gd name="connsiteY280" fmla="*/ 6050385 h 6281670"/>
                <a:gd name="connsiteX281" fmla="*/ 4752143 w 8613217"/>
                <a:gd name="connsiteY281" fmla="*/ 5996544 h 6281670"/>
                <a:gd name="connsiteX282" fmla="*/ 4800600 w 8613217"/>
                <a:gd name="connsiteY282" fmla="*/ 6046347 h 6281670"/>
                <a:gd name="connsiteX283" fmla="*/ 4859825 w 8613217"/>
                <a:gd name="connsiteY283" fmla="*/ 6088747 h 6281670"/>
                <a:gd name="connsiteX284" fmla="*/ 4932511 w 8613217"/>
                <a:gd name="connsiteY284" fmla="*/ 6036252 h 6281670"/>
                <a:gd name="connsiteX285" fmla="*/ 4919050 w 8613217"/>
                <a:gd name="connsiteY285" fmla="*/ 5940011 h 6281670"/>
                <a:gd name="connsiteX286" fmla="*/ 4830213 w 8613217"/>
                <a:gd name="connsiteY286" fmla="*/ 5933281 h 6281670"/>
                <a:gd name="connsiteX287" fmla="*/ 4779064 w 8613217"/>
                <a:gd name="connsiteY287" fmla="*/ 5876074 h 6281670"/>
                <a:gd name="connsiteX288" fmla="*/ 4778391 w 8613217"/>
                <a:gd name="connsiteY288" fmla="*/ 5829637 h 6281670"/>
                <a:gd name="connsiteX289" fmla="*/ 5091342 w 8613217"/>
                <a:gd name="connsiteY289" fmla="*/ 5236712 h 6281670"/>
                <a:gd name="connsiteX290" fmla="*/ 5116243 w 8613217"/>
                <a:gd name="connsiteY290" fmla="*/ 5202389 h 6281670"/>
                <a:gd name="connsiteX291" fmla="*/ 5269690 w 8613217"/>
                <a:gd name="connsiteY291" fmla="*/ 5086631 h 6281670"/>
                <a:gd name="connsiteX292" fmla="*/ 5744837 w 8613217"/>
                <a:gd name="connsiteY292" fmla="*/ 4795889 h 6281670"/>
                <a:gd name="connsiteX293" fmla="*/ 5814830 w 8613217"/>
                <a:gd name="connsiteY293" fmla="*/ 4775699 h 6281670"/>
                <a:gd name="connsiteX294" fmla="*/ 6103553 w 8613217"/>
                <a:gd name="connsiteY294" fmla="*/ 4765603 h 6281670"/>
                <a:gd name="connsiteX295" fmla="*/ 7086824 w 8613217"/>
                <a:gd name="connsiteY295" fmla="*/ 4811369 h 6281670"/>
                <a:gd name="connsiteX296" fmla="*/ 7489959 w 8613217"/>
                <a:gd name="connsiteY296" fmla="*/ 4805311 h 6281670"/>
                <a:gd name="connsiteX297" fmla="*/ 7516880 w 8613217"/>
                <a:gd name="connsiteY297" fmla="*/ 4801946 h 6281670"/>
                <a:gd name="connsiteX298" fmla="*/ 7536397 w 8613217"/>
                <a:gd name="connsiteY298" fmla="*/ 4800600 h 6281670"/>
                <a:gd name="connsiteX299" fmla="*/ 7619850 w 8613217"/>
                <a:gd name="connsiteY299" fmla="*/ 4791178 h 6281670"/>
                <a:gd name="connsiteX300" fmla="*/ 7661577 w 8613217"/>
                <a:gd name="connsiteY300" fmla="*/ 4813388 h 6281670"/>
                <a:gd name="connsiteX301" fmla="*/ 7920014 w 8613217"/>
                <a:gd name="connsiteY301" fmla="*/ 5004523 h 6281670"/>
                <a:gd name="connsiteX302" fmla="*/ 8354780 w 8613217"/>
                <a:gd name="connsiteY302" fmla="*/ 4830886 h 6281670"/>
                <a:gd name="connsiteX303" fmla="*/ 8579567 w 8613217"/>
                <a:gd name="connsiteY303" fmla="*/ 4409580 h 6281670"/>
                <a:gd name="connsiteX304" fmla="*/ 8613217 w 8613217"/>
                <a:gd name="connsiteY304" fmla="*/ 4250076 h 6281670"/>
                <a:gd name="connsiteX305" fmla="*/ 8613217 w 8613217"/>
                <a:gd name="connsiteY305" fmla="*/ 4196235 h 6281670"/>
                <a:gd name="connsiteX306" fmla="*/ 8420062 w 8613217"/>
                <a:gd name="connsiteY306" fmla="*/ 4211041 h 6281670"/>
                <a:gd name="connsiteX307" fmla="*/ 4571776 w 8613217"/>
                <a:gd name="connsiteY307" fmla="*/ 915970 h 6281670"/>
                <a:gd name="connsiteX308" fmla="*/ 4583890 w 8613217"/>
                <a:gd name="connsiteY308" fmla="*/ 888377 h 6281670"/>
                <a:gd name="connsiteX309" fmla="*/ 4571776 w 8613217"/>
                <a:gd name="connsiteY309" fmla="*/ 915970 h 6281670"/>
                <a:gd name="connsiteX310" fmla="*/ 2362948 w 8613217"/>
                <a:gd name="connsiteY310" fmla="*/ 965100 h 6281670"/>
                <a:gd name="connsiteX311" fmla="*/ 2363621 w 8613217"/>
                <a:gd name="connsiteY311" fmla="*/ 962408 h 6281670"/>
                <a:gd name="connsiteX312" fmla="*/ 2368332 w 8613217"/>
                <a:gd name="connsiteY312" fmla="*/ 967119 h 6281670"/>
                <a:gd name="connsiteX313" fmla="*/ 2362948 w 8613217"/>
                <a:gd name="connsiteY313" fmla="*/ 965100 h 6281670"/>
                <a:gd name="connsiteX314" fmla="*/ 2435633 w 8613217"/>
                <a:gd name="connsiteY314" fmla="*/ 1055284 h 6281670"/>
                <a:gd name="connsiteX315" fmla="*/ 2426211 w 8613217"/>
                <a:gd name="connsiteY315" fmla="*/ 1053265 h 6281670"/>
                <a:gd name="connsiteX316" fmla="*/ 2370351 w 8613217"/>
                <a:gd name="connsiteY316" fmla="*/ 968465 h 6281670"/>
                <a:gd name="connsiteX317" fmla="*/ 2432268 w 8613217"/>
                <a:gd name="connsiteY317" fmla="*/ 1045862 h 6281670"/>
                <a:gd name="connsiteX318" fmla="*/ 2435633 w 8613217"/>
                <a:gd name="connsiteY318" fmla="*/ 1055284 h 6281670"/>
                <a:gd name="connsiteX319" fmla="*/ 695895 w 8613217"/>
                <a:gd name="connsiteY319" fmla="*/ 1016922 h 6281670"/>
                <a:gd name="connsiteX320" fmla="*/ 692530 w 8613217"/>
                <a:gd name="connsiteY320" fmla="*/ 1005481 h 6281670"/>
                <a:gd name="connsiteX321" fmla="*/ 695895 w 8613217"/>
                <a:gd name="connsiteY321" fmla="*/ 1016922 h 6281670"/>
                <a:gd name="connsiteX322" fmla="*/ 4511205 w 8613217"/>
                <a:gd name="connsiteY322" fmla="*/ 6014042 h 6281670"/>
                <a:gd name="connsiteX323" fmla="*/ 4537452 w 8613217"/>
                <a:gd name="connsiteY323" fmla="*/ 5944049 h 6281670"/>
                <a:gd name="connsiteX324" fmla="*/ 4511205 w 8613217"/>
                <a:gd name="connsiteY324" fmla="*/ 6014042 h 6281670"/>
                <a:gd name="connsiteX325" fmla="*/ 4750797 w 8613217"/>
                <a:gd name="connsiteY325" fmla="*/ 5917128 h 6281670"/>
                <a:gd name="connsiteX326" fmla="*/ 4741375 w 8613217"/>
                <a:gd name="connsiteY326" fmla="*/ 5939338 h 6281670"/>
                <a:gd name="connsiteX327" fmla="*/ 4732626 w 8613217"/>
                <a:gd name="connsiteY327" fmla="*/ 5935300 h 6281670"/>
                <a:gd name="connsiteX328" fmla="*/ 4727915 w 8613217"/>
                <a:gd name="connsiteY328" fmla="*/ 5907706 h 6281670"/>
                <a:gd name="connsiteX329" fmla="*/ 4750797 w 8613217"/>
                <a:gd name="connsiteY329" fmla="*/ 5875402 h 6281670"/>
                <a:gd name="connsiteX330" fmla="*/ 4750797 w 8613217"/>
                <a:gd name="connsiteY330" fmla="*/ 5917128 h 6281670"/>
                <a:gd name="connsiteX331" fmla="*/ 4875978 w 8613217"/>
                <a:gd name="connsiteY331" fmla="*/ 5457461 h 6281670"/>
                <a:gd name="connsiteX332" fmla="*/ 4616868 w 8613217"/>
                <a:gd name="connsiteY332" fmla="*/ 5877421 h 6281670"/>
                <a:gd name="connsiteX333" fmla="*/ 4562354 w 8613217"/>
                <a:gd name="connsiteY333" fmla="*/ 5884824 h 6281670"/>
                <a:gd name="connsiteX334" fmla="*/ 4880015 w 8613217"/>
                <a:gd name="connsiteY334" fmla="*/ 5419772 h 6281670"/>
                <a:gd name="connsiteX335" fmla="*/ 4875978 w 8613217"/>
                <a:gd name="connsiteY335" fmla="*/ 5457461 h 6281670"/>
                <a:gd name="connsiteX336" fmla="*/ 5020675 w 8613217"/>
                <a:gd name="connsiteY336" fmla="*/ 5141145 h 6281670"/>
                <a:gd name="connsiteX337" fmla="*/ 4989717 w 8613217"/>
                <a:gd name="connsiteY337" fmla="*/ 5179506 h 6281670"/>
                <a:gd name="connsiteX338" fmla="*/ 4445922 w 8613217"/>
                <a:gd name="connsiteY338" fmla="*/ 5878767 h 6281670"/>
                <a:gd name="connsiteX339" fmla="*/ 4415637 w 8613217"/>
                <a:gd name="connsiteY339" fmla="*/ 5953471 h 6281670"/>
                <a:gd name="connsiteX340" fmla="*/ 4357085 w 8613217"/>
                <a:gd name="connsiteY340" fmla="*/ 6075286 h 6281670"/>
                <a:gd name="connsiteX341" fmla="*/ 4338240 w 8613217"/>
                <a:gd name="connsiteY341" fmla="*/ 6125762 h 6281670"/>
                <a:gd name="connsiteX342" fmla="*/ 4322761 w 8613217"/>
                <a:gd name="connsiteY342" fmla="*/ 6080671 h 6281670"/>
                <a:gd name="connsiteX343" fmla="*/ 4306609 w 8613217"/>
                <a:gd name="connsiteY343" fmla="*/ 6061826 h 6281670"/>
                <a:gd name="connsiteX344" fmla="*/ 4295168 w 8613217"/>
                <a:gd name="connsiteY344" fmla="*/ 6082689 h 6281670"/>
                <a:gd name="connsiteX345" fmla="*/ 4292475 w 8613217"/>
                <a:gd name="connsiteY345" fmla="*/ 6112302 h 6281670"/>
                <a:gd name="connsiteX346" fmla="*/ 4277669 w 8613217"/>
                <a:gd name="connsiteY346" fmla="*/ 6097496 h 6281670"/>
                <a:gd name="connsiteX347" fmla="*/ 4183447 w 8613217"/>
                <a:gd name="connsiteY347" fmla="*/ 5282478 h 6281670"/>
                <a:gd name="connsiteX348" fmla="*/ 4412945 w 8613217"/>
                <a:gd name="connsiteY348" fmla="*/ 4743394 h 6281670"/>
                <a:gd name="connsiteX349" fmla="*/ 5036828 w 8613217"/>
                <a:gd name="connsiteY349" fmla="*/ 3935106 h 6281670"/>
                <a:gd name="connsiteX350" fmla="*/ 5054999 w 8613217"/>
                <a:gd name="connsiteY350" fmla="*/ 3966064 h 6281670"/>
                <a:gd name="connsiteX351" fmla="*/ 5020675 w 8613217"/>
                <a:gd name="connsiteY35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504378 w 8613217"/>
                <a:gd name="connsiteY162" fmla="*/ 2605906 h 6281670"/>
                <a:gd name="connsiteX163" fmla="*/ 3733875 w 8613217"/>
                <a:gd name="connsiteY163" fmla="*/ 3249979 h 6281670"/>
                <a:gd name="connsiteX164" fmla="*/ 3823385 w 8613217"/>
                <a:gd name="connsiteY164" fmla="*/ 4359777 h 6281670"/>
                <a:gd name="connsiteX165" fmla="*/ 3816655 w 8613217"/>
                <a:gd name="connsiteY165" fmla="*/ 4369199 h 6281670"/>
                <a:gd name="connsiteX166" fmla="*/ 3800503 w 8613217"/>
                <a:gd name="connsiteY166" fmla="*/ 4322761 h 6281670"/>
                <a:gd name="connsiteX167" fmla="*/ 3407464 w 8613217"/>
                <a:gd name="connsiteY167" fmla="*/ 3663208 h 6281670"/>
                <a:gd name="connsiteX168" fmla="*/ 2516395 w 8613217"/>
                <a:gd name="connsiteY168" fmla="*/ 2980101 h 6281670"/>
                <a:gd name="connsiteX169" fmla="*/ 2502934 w 8613217"/>
                <a:gd name="connsiteY169" fmla="*/ 2971351 h 6281670"/>
                <a:gd name="connsiteX170" fmla="*/ 2390541 w 8613217"/>
                <a:gd name="connsiteY170" fmla="*/ 2898666 h 6281670"/>
                <a:gd name="connsiteX171" fmla="*/ 2247863 w 8613217"/>
                <a:gd name="connsiteY171" fmla="*/ 2802425 h 6281670"/>
                <a:gd name="connsiteX172" fmla="*/ 2055381 w 8613217"/>
                <a:gd name="connsiteY172" fmla="*/ 2665131 h 6281670"/>
                <a:gd name="connsiteX173" fmla="*/ 1471879 w 8613217"/>
                <a:gd name="connsiteY173" fmla="*/ 2148930 h 6281670"/>
                <a:gd name="connsiteX174" fmla="*/ 1461111 w 8613217"/>
                <a:gd name="connsiteY174" fmla="*/ 2109895 h 6281670"/>
                <a:gd name="connsiteX175" fmla="*/ 1501492 w 8613217"/>
                <a:gd name="connsiteY175" fmla="*/ 1918759 h 6281670"/>
                <a:gd name="connsiteX176" fmla="*/ 1395155 w 8613217"/>
                <a:gd name="connsiteY176" fmla="*/ 1570812 h 6281670"/>
                <a:gd name="connsiteX177" fmla="*/ 937507 w 8613217"/>
                <a:gd name="connsiteY177" fmla="*/ 860783 h 6281670"/>
                <a:gd name="connsiteX178" fmla="*/ 682435 w 8613217"/>
                <a:gd name="connsiteY178" fmla="*/ 471109 h 6281670"/>
                <a:gd name="connsiteX179" fmla="*/ 590905 w 8613217"/>
                <a:gd name="connsiteY179" fmla="*/ 214691 h 6281670"/>
                <a:gd name="connsiteX180" fmla="*/ 581483 w 8613217"/>
                <a:gd name="connsiteY180" fmla="*/ 222767 h 6281670"/>
                <a:gd name="connsiteX181" fmla="*/ 555909 w 8613217"/>
                <a:gd name="connsiteY181" fmla="*/ 262475 h 6281670"/>
                <a:gd name="connsiteX182" fmla="*/ 423998 w 8613217"/>
                <a:gd name="connsiteY182" fmla="*/ 619845 h 6281670"/>
                <a:gd name="connsiteX183" fmla="*/ 443515 w 8613217"/>
                <a:gd name="connsiteY183" fmla="*/ 1227575 h 6281670"/>
                <a:gd name="connsiteX184" fmla="*/ 806942 w 8613217"/>
                <a:gd name="connsiteY184" fmla="*/ 1996156 h 6281670"/>
                <a:gd name="connsiteX185" fmla="*/ 1087589 w 8613217"/>
                <a:gd name="connsiteY185" fmla="*/ 2216231 h 6281670"/>
                <a:gd name="connsiteX186" fmla="*/ 1317086 w 8613217"/>
                <a:gd name="connsiteY186" fmla="*/ 2233729 h 6281670"/>
                <a:gd name="connsiteX187" fmla="*/ 1327181 w 8613217"/>
                <a:gd name="connsiteY187" fmla="*/ 2198060 h 6281670"/>
                <a:gd name="connsiteX188" fmla="*/ 816364 w 8613217"/>
                <a:gd name="connsiteY188" fmla="*/ 1324489 h 6281670"/>
                <a:gd name="connsiteX189" fmla="*/ 702625 w 8613217"/>
                <a:gd name="connsiteY189" fmla="*/ 1031056 h 6281670"/>
                <a:gd name="connsiteX190" fmla="*/ 767908 w 8613217"/>
                <a:gd name="connsiteY190" fmla="*/ 1173061 h 6281670"/>
                <a:gd name="connsiteX191" fmla="*/ 1444285 w 8613217"/>
                <a:gd name="connsiteY191" fmla="*/ 2226326 h 6281670"/>
                <a:gd name="connsiteX192" fmla="*/ 2209501 w 8613217"/>
                <a:gd name="connsiteY192" fmla="*/ 2876457 h 6281670"/>
                <a:gd name="connsiteX193" fmla="*/ 2308434 w 8613217"/>
                <a:gd name="connsiteY193" fmla="*/ 2939720 h 6281670"/>
                <a:gd name="connsiteX194" fmla="*/ 2340738 w 8613217"/>
                <a:gd name="connsiteY194" fmla="*/ 2972025 h 6281670"/>
                <a:gd name="connsiteX195" fmla="*/ 2302377 w 8613217"/>
                <a:gd name="connsiteY195" fmla="*/ 2972025 h 6281670"/>
                <a:gd name="connsiteX196" fmla="*/ 2266034 w 8613217"/>
                <a:gd name="connsiteY196" fmla="*/ 2967313 h 6281670"/>
                <a:gd name="connsiteX197" fmla="*/ 1817807 w 8613217"/>
                <a:gd name="connsiteY197" fmla="*/ 3025866 h 6281670"/>
                <a:gd name="connsiteX198" fmla="*/ 1007500 w 8613217"/>
                <a:gd name="connsiteY198" fmla="*/ 3309877 h 6281670"/>
                <a:gd name="connsiteX199" fmla="*/ 960389 w 8613217"/>
                <a:gd name="connsiteY199" fmla="*/ 3293725 h 6281670"/>
                <a:gd name="connsiteX200" fmla="*/ 446207 w 8613217"/>
                <a:gd name="connsiteY200" fmla="*/ 3134221 h 6281670"/>
                <a:gd name="connsiteX201" fmla="*/ 217383 w 8613217"/>
                <a:gd name="connsiteY201" fmla="*/ 3227096 h 6281670"/>
                <a:gd name="connsiteX202" fmla="*/ 0 w 8613217"/>
                <a:gd name="connsiteY202" fmla="*/ 3236518 h 6281670"/>
                <a:gd name="connsiteX203" fmla="*/ 0 w 8613217"/>
                <a:gd name="connsiteY203" fmla="*/ 3330740 h 6281670"/>
                <a:gd name="connsiteX204" fmla="*/ 9422 w 8613217"/>
                <a:gd name="connsiteY204" fmla="*/ 3346892 h 6281670"/>
                <a:gd name="connsiteX205" fmla="*/ 255072 w 8613217"/>
                <a:gd name="connsiteY205" fmla="*/ 3717723 h 6281670"/>
                <a:gd name="connsiteX206" fmla="*/ 747044 w 8613217"/>
                <a:gd name="connsiteY206" fmla="*/ 3826078 h 6281670"/>
                <a:gd name="connsiteX207" fmla="*/ 1016249 w 8613217"/>
                <a:gd name="connsiteY207" fmla="*/ 3490244 h 6281670"/>
                <a:gd name="connsiteX208" fmla="*/ 981253 w 8613217"/>
                <a:gd name="connsiteY208" fmla="*/ 3461305 h 6281670"/>
                <a:gd name="connsiteX209" fmla="*/ 563312 w 8613217"/>
                <a:gd name="connsiteY209" fmla="*/ 3490917 h 6281670"/>
                <a:gd name="connsiteX210" fmla="*/ 390347 w 8613217"/>
                <a:gd name="connsiteY210" fmla="*/ 3460632 h 6281670"/>
                <a:gd name="connsiteX211" fmla="*/ 489953 w 8613217"/>
                <a:gd name="connsiteY211" fmla="*/ 3463997 h 6281670"/>
                <a:gd name="connsiteX212" fmla="*/ 903183 w 8613217"/>
                <a:gd name="connsiteY212" fmla="*/ 3408137 h 6281670"/>
                <a:gd name="connsiteX213" fmla="*/ 1043170 w 8613217"/>
                <a:gd name="connsiteY213" fmla="*/ 3372467 h 6281670"/>
                <a:gd name="connsiteX214" fmla="*/ 1508895 w 8613217"/>
                <a:gd name="connsiteY214" fmla="*/ 3218347 h 6281670"/>
                <a:gd name="connsiteX215" fmla="*/ 1912029 w 8613217"/>
                <a:gd name="connsiteY215" fmla="*/ 3101243 h 6281670"/>
                <a:gd name="connsiteX216" fmla="*/ 1912029 w 8613217"/>
                <a:gd name="connsiteY216" fmla="*/ 3101243 h 6281670"/>
                <a:gd name="connsiteX217" fmla="*/ 1924816 w 8613217"/>
                <a:gd name="connsiteY217" fmla="*/ 3099224 h 6281670"/>
                <a:gd name="connsiteX218" fmla="*/ 1986061 w 8613217"/>
                <a:gd name="connsiteY218" fmla="*/ 3087783 h 6281670"/>
                <a:gd name="connsiteX219" fmla="*/ 1992791 w 8613217"/>
                <a:gd name="connsiteY219" fmla="*/ 3087110 h 6281670"/>
                <a:gd name="connsiteX220" fmla="*/ 2087013 w 8613217"/>
                <a:gd name="connsiteY220" fmla="*/ 3074322 h 6281670"/>
                <a:gd name="connsiteX221" fmla="*/ 2113933 w 8613217"/>
                <a:gd name="connsiteY221" fmla="*/ 3072976 h 6281670"/>
                <a:gd name="connsiteX222" fmla="*/ 2118644 w 8613217"/>
                <a:gd name="connsiteY222" fmla="*/ 3064227 h 6281670"/>
                <a:gd name="connsiteX223" fmla="*/ 2257958 w 8613217"/>
                <a:gd name="connsiteY223" fmla="*/ 3064227 h 6281670"/>
                <a:gd name="connsiteX224" fmla="*/ 2262669 w 8613217"/>
                <a:gd name="connsiteY224" fmla="*/ 3072976 h 6281670"/>
                <a:gd name="connsiteX225" fmla="*/ 2434960 w 8613217"/>
                <a:gd name="connsiteY225" fmla="*/ 3101243 h 6281670"/>
                <a:gd name="connsiteX226" fmla="*/ 2635518 w 8613217"/>
                <a:gd name="connsiteY226" fmla="*/ 3164506 h 6281670"/>
                <a:gd name="connsiteX227" fmla="*/ 3038653 w 8613217"/>
                <a:gd name="connsiteY227" fmla="*/ 3453902 h 6281670"/>
                <a:gd name="connsiteX228" fmla="*/ 3580428 w 8613217"/>
                <a:gd name="connsiteY228" fmla="*/ 4087880 h 6281670"/>
                <a:gd name="connsiteX229" fmla="*/ 3776274 w 8613217"/>
                <a:gd name="connsiteY229" fmla="*/ 4626290 h 6281670"/>
                <a:gd name="connsiteX230" fmla="*/ 3813963 w 8613217"/>
                <a:gd name="connsiteY230" fmla="*/ 4802619 h 6281670"/>
                <a:gd name="connsiteX231" fmla="*/ 3811944 w 8613217"/>
                <a:gd name="connsiteY231" fmla="*/ 5407658 h 6281670"/>
                <a:gd name="connsiteX232" fmla="*/ 3881265 w 8613217"/>
                <a:gd name="connsiteY232" fmla="*/ 5874056 h 6281670"/>
                <a:gd name="connsiteX233" fmla="*/ 3879919 w 8613217"/>
                <a:gd name="connsiteY233" fmla="*/ 5898957 h 6281670"/>
                <a:gd name="connsiteX234" fmla="*/ 3757430 w 8613217"/>
                <a:gd name="connsiteY234" fmla="*/ 5946068 h 6281670"/>
                <a:gd name="connsiteX235" fmla="*/ 3743970 w 8613217"/>
                <a:gd name="connsiteY235" fmla="*/ 6053750 h 6281670"/>
                <a:gd name="connsiteX236" fmla="*/ 3803195 w 8613217"/>
                <a:gd name="connsiteY236" fmla="*/ 6092112 h 6281670"/>
                <a:gd name="connsiteX237" fmla="*/ 3896071 w 8613217"/>
                <a:gd name="connsiteY237" fmla="*/ 6023464 h 6281670"/>
                <a:gd name="connsiteX238" fmla="*/ 3920972 w 8613217"/>
                <a:gd name="connsiteY238" fmla="*/ 5996544 h 6281670"/>
                <a:gd name="connsiteX239" fmla="*/ 3918953 w 8613217"/>
                <a:gd name="connsiteY239" fmla="*/ 6053077 h 6281670"/>
                <a:gd name="connsiteX240" fmla="*/ 3931741 w 8613217"/>
                <a:gd name="connsiteY240" fmla="*/ 6077978 h 6281670"/>
                <a:gd name="connsiteX241" fmla="*/ 3951931 w 8613217"/>
                <a:gd name="connsiteY241" fmla="*/ 6055769 h 6281670"/>
                <a:gd name="connsiteX242" fmla="*/ 3972121 w 8613217"/>
                <a:gd name="connsiteY242" fmla="*/ 5988468 h 6281670"/>
                <a:gd name="connsiteX243" fmla="*/ 3994331 w 8613217"/>
                <a:gd name="connsiteY243" fmla="*/ 5968277 h 6281670"/>
                <a:gd name="connsiteX244" fmla="*/ 4005099 w 8613217"/>
                <a:gd name="connsiteY244" fmla="*/ 5995198 h 6281670"/>
                <a:gd name="connsiteX245" fmla="*/ 4071054 w 8613217"/>
                <a:gd name="connsiteY245" fmla="*/ 6040290 h 6281670"/>
                <a:gd name="connsiteX246" fmla="*/ 4100667 w 8613217"/>
                <a:gd name="connsiteY246" fmla="*/ 6026829 h 6281670"/>
                <a:gd name="connsiteX247" fmla="*/ 4110089 w 8613217"/>
                <a:gd name="connsiteY247" fmla="*/ 5993179 h 6281670"/>
                <a:gd name="connsiteX248" fmla="*/ 4124895 w 8613217"/>
                <a:gd name="connsiteY248" fmla="*/ 6032214 h 6281670"/>
                <a:gd name="connsiteX249" fmla="*/ 4117492 w 8613217"/>
                <a:gd name="connsiteY249" fmla="*/ 6106918 h 6281670"/>
                <a:gd name="connsiteX250" fmla="*/ 4080476 w 8613217"/>
                <a:gd name="connsiteY250" fmla="*/ 6141242 h 6281670"/>
                <a:gd name="connsiteX251" fmla="*/ 4176717 w 8613217"/>
                <a:gd name="connsiteY251" fmla="*/ 6189025 h 6281670"/>
                <a:gd name="connsiteX252" fmla="*/ 4170660 w 8613217"/>
                <a:gd name="connsiteY252" fmla="*/ 6271133 h 6281670"/>
                <a:gd name="connsiteX253" fmla="*/ 4195562 w 8613217"/>
                <a:gd name="connsiteY253" fmla="*/ 6277863 h 6281670"/>
                <a:gd name="connsiteX254" fmla="*/ 4261517 w 8613217"/>
                <a:gd name="connsiteY254" fmla="*/ 6267768 h 6281670"/>
                <a:gd name="connsiteX255" fmla="*/ 4289784 w 8613217"/>
                <a:gd name="connsiteY255" fmla="*/ 6247578 h 6281670"/>
                <a:gd name="connsiteX256" fmla="*/ 4295840 w 8613217"/>
                <a:gd name="connsiteY256" fmla="*/ 6204505 h 6281670"/>
                <a:gd name="connsiteX257" fmla="*/ 4305936 w 8613217"/>
                <a:gd name="connsiteY257" fmla="*/ 6182969 h 6281670"/>
                <a:gd name="connsiteX258" fmla="*/ 4324107 w 8613217"/>
                <a:gd name="connsiteY258" fmla="*/ 6199794 h 6281670"/>
                <a:gd name="connsiteX259" fmla="*/ 4336894 w 8613217"/>
                <a:gd name="connsiteY259" fmla="*/ 6230752 h 6281670"/>
                <a:gd name="connsiteX260" fmla="*/ 4342951 w 8613217"/>
                <a:gd name="connsiteY260" fmla="*/ 6226714 h 6281670"/>
                <a:gd name="connsiteX261" fmla="*/ 4369872 w 8613217"/>
                <a:gd name="connsiteY261" fmla="*/ 6185660 h 6281670"/>
                <a:gd name="connsiteX262" fmla="*/ 4382659 w 8613217"/>
                <a:gd name="connsiteY262" fmla="*/ 6234791 h 6281670"/>
                <a:gd name="connsiteX263" fmla="*/ 4406888 w 8613217"/>
                <a:gd name="connsiteY263" fmla="*/ 6265749 h 6281670"/>
                <a:gd name="connsiteX264" fmla="*/ 4484284 w 8613217"/>
                <a:gd name="connsiteY264" fmla="*/ 6275171 h 6281670"/>
                <a:gd name="connsiteX265" fmla="*/ 4499090 w 8613217"/>
                <a:gd name="connsiteY265" fmla="*/ 6272479 h 6281670"/>
                <a:gd name="connsiteX266" fmla="*/ 4512551 w 8613217"/>
                <a:gd name="connsiteY266" fmla="*/ 6181622 h 6281670"/>
                <a:gd name="connsiteX267" fmla="*/ 4572449 w 8613217"/>
                <a:gd name="connsiteY267" fmla="*/ 6153356 h 6281670"/>
                <a:gd name="connsiteX268" fmla="*/ 4575814 w 8613217"/>
                <a:gd name="connsiteY268" fmla="*/ 6127781 h 6281670"/>
                <a:gd name="connsiteX269" fmla="*/ 4538125 w 8613217"/>
                <a:gd name="connsiteY269" fmla="*/ 6076633 h 6281670"/>
                <a:gd name="connsiteX270" fmla="*/ 4536779 w 8613217"/>
                <a:gd name="connsiteY270" fmla="*/ 6042309 h 6281670"/>
                <a:gd name="connsiteX271" fmla="*/ 4573122 w 8613217"/>
                <a:gd name="connsiteY271" fmla="*/ 6032214 h 6281670"/>
                <a:gd name="connsiteX272" fmla="*/ 4637731 w 8613217"/>
                <a:gd name="connsiteY272" fmla="*/ 6051058 h 6281670"/>
                <a:gd name="connsiteX273" fmla="*/ 4665997 w 8613217"/>
                <a:gd name="connsiteY273" fmla="*/ 6029522 h 6281670"/>
                <a:gd name="connsiteX274" fmla="*/ 4665997 w 8613217"/>
                <a:gd name="connsiteY274" fmla="*/ 5985776 h 6281670"/>
                <a:gd name="connsiteX275" fmla="*/ 4681477 w 8613217"/>
                <a:gd name="connsiteY275" fmla="*/ 5966931 h 6281670"/>
                <a:gd name="connsiteX276" fmla="*/ 4701667 w 8613217"/>
                <a:gd name="connsiteY276" fmla="*/ 5981065 h 6281670"/>
                <a:gd name="connsiteX277" fmla="*/ 4724550 w 8613217"/>
                <a:gd name="connsiteY277" fmla="*/ 6054423 h 6281670"/>
                <a:gd name="connsiteX278" fmla="*/ 4743394 w 8613217"/>
                <a:gd name="connsiteY278" fmla="*/ 6073268 h 6281670"/>
                <a:gd name="connsiteX279" fmla="*/ 4752143 w 8613217"/>
                <a:gd name="connsiteY279" fmla="*/ 6050385 h 6281670"/>
                <a:gd name="connsiteX280" fmla="*/ 4752143 w 8613217"/>
                <a:gd name="connsiteY280" fmla="*/ 5996544 h 6281670"/>
                <a:gd name="connsiteX281" fmla="*/ 4800600 w 8613217"/>
                <a:gd name="connsiteY281" fmla="*/ 6046347 h 6281670"/>
                <a:gd name="connsiteX282" fmla="*/ 4859825 w 8613217"/>
                <a:gd name="connsiteY282" fmla="*/ 6088747 h 6281670"/>
                <a:gd name="connsiteX283" fmla="*/ 4932511 w 8613217"/>
                <a:gd name="connsiteY283" fmla="*/ 6036252 h 6281670"/>
                <a:gd name="connsiteX284" fmla="*/ 4919050 w 8613217"/>
                <a:gd name="connsiteY284" fmla="*/ 5940011 h 6281670"/>
                <a:gd name="connsiteX285" fmla="*/ 4830213 w 8613217"/>
                <a:gd name="connsiteY285" fmla="*/ 5933281 h 6281670"/>
                <a:gd name="connsiteX286" fmla="*/ 4779064 w 8613217"/>
                <a:gd name="connsiteY286" fmla="*/ 5876074 h 6281670"/>
                <a:gd name="connsiteX287" fmla="*/ 4778391 w 8613217"/>
                <a:gd name="connsiteY287" fmla="*/ 5829637 h 6281670"/>
                <a:gd name="connsiteX288" fmla="*/ 5091342 w 8613217"/>
                <a:gd name="connsiteY288" fmla="*/ 5236712 h 6281670"/>
                <a:gd name="connsiteX289" fmla="*/ 5116243 w 8613217"/>
                <a:gd name="connsiteY289" fmla="*/ 5202389 h 6281670"/>
                <a:gd name="connsiteX290" fmla="*/ 5269690 w 8613217"/>
                <a:gd name="connsiteY290" fmla="*/ 5086631 h 6281670"/>
                <a:gd name="connsiteX291" fmla="*/ 5744837 w 8613217"/>
                <a:gd name="connsiteY291" fmla="*/ 4795889 h 6281670"/>
                <a:gd name="connsiteX292" fmla="*/ 5814830 w 8613217"/>
                <a:gd name="connsiteY292" fmla="*/ 4775699 h 6281670"/>
                <a:gd name="connsiteX293" fmla="*/ 6103553 w 8613217"/>
                <a:gd name="connsiteY293" fmla="*/ 4765603 h 6281670"/>
                <a:gd name="connsiteX294" fmla="*/ 7086824 w 8613217"/>
                <a:gd name="connsiteY294" fmla="*/ 4811369 h 6281670"/>
                <a:gd name="connsiteX295" fmla="*/ 7489959 w 8613217"/>
                <a:gd name="connsiteY295" fmla="*/ 4805311 h 6281670"/>
                <a:gd name="connsiteX296" fmla="*/ 7516880 w 8613217"/>
                <a:gd name="connsiteY296" fmla="*/ 4801946 h 6281670"/>
                <a:gd name="connsiteX297" fmla="*/ 7536397 w 8613217"/>
                <a:gd name="connsiteY297" fmla="*/ 4800600 h 6281670"/>
                <a:gd name="connsiteX298" fmla="*/ 7619850 w 8613217"/>
                <a:gd name="connsiteY298" fmla="*/ 4791178 h 6281670"/>
                <a:gd name="connsiteX299" fmla="*/ 7661577 w 8613217"/>
                <a:gd name="connsiteY299" fmla="*/ 4813388 h 6281670"/>
                <a:gd name="connsiteX300" fmla="*/ 7920014 w 8613217"/>
                <a:gd name="connsiteY300" fmla="*/ 5004523 h 6281670"/>
                <a:gd name="connsiteX301" fmla="*/ 8354780 w 8613217"/>
                <a:gd name="connsiteY301" fmla="*/ 4830886 h 6281670"/>
                <a:gd name="connsiteX302" fmla="*/ 8579567 w 8613217"/>
                <a:gd name="connsiteY302" fmla="*/ 4409580 h 6281670"/>
                <a:gd name="connsiteX303" fmla="*/ 8613217 w 8613217"/>
                <a:gd name="connsiteY303" fmla="*/ 4250076 h 6281670"/>
                <a:gd name="connsiteX304" fmla="*/ 8613217 w 8613217"/>
                <a:gd name="connsiteY304" fmla="*/ 4196235 h 6281670"/>
                <a:gd name="connsiteX305" fmla="*/ 8420062 w 8613217"/>
                <a:gd name="connsiteY305" fmla="*/ 4211041 h 6281670"/>
                <a:gd name="connsiteX306" fmla="*/ 4571776 w 8613217"/>
                <a:gd name="connsiteY306" fmla="*/ 915970 h 6281670"/>
                <a:gd name="connsiteX307" fmla="*/ 4583890 w 8613217"/>
                <a:gd name="connsiteY307" fmla="*/ 888377 h 6281670"/>
                <a:gd name="connsiteX308" fmla="*/ 4571776 w 8613217"/>
                <a:gd name="connsiteY308" fmla="*/ 915970 h 6281670"/>
                <a:gd name="connsiteX309" fmla="*/ 2362948 w 8613217"/>
                <a:gd name="connsiteY309" fmla="*/ 965100 h 6281670"/>
                <a:gd name="connsiteX310" fmla="*/ 2363621 w 8613217"/>
                <a:gd name="connsiteY310" fmla="*/ 962408 h 6281670"/>
                <a:gd name="connsiteX311" fmla="*/ 2368332 w 8613217"/>
                <a:gd name="connsiteY311" fmla="*/ 967119 h 6281670"/>
                <a:gd name="connsiteX312" fmla="*/ 2362948 w 8613217"/>
                <a:gd name="connsiteY312" fmla="*/ 965100 h 6281670"/>
                <a:gd name="connsiteX313" fmla="*/ 2435633 w 8613217"/>
                <a:gd name="connsiteY313" fmla="*/ 1055284 h 6281670"/>
                <a:gd name="connsiteX314" fmla="*/ 2426211 w 8613217"/>
                <a:gd name="connsiteY314" fmla="*/ 1053265 h 6281670"/>
                <a:gd name="connsiteX315" fmla="*/ 2370351 w 8613217"/>
                <a:gd name="connsiteY315" fmla="*/ 968465 h 6281670"/>
                <a:gd name="connsiteX316" fmla="*/ 2432268 w 8613217"/>
                <a:gd name="connsiteY316" fmla="*/ 1045862 h 6281670"/>
                <a:gd name="connsiteX317" fmla="*/ 2435633 w 8613217"/>
                <a:gd name="connsiteY317" fmla="*/ 1055284 h 6281670"/>
                <a:gd name="connsiteX318" fmla="*/ 695895 w 8613217"/>
                <a:gd name="connsiteY318" fmla="*/ 1016922 h 6281670"/>
                <a:gd name="connsiteX319" fmla="*/ 692530 w 8613217"/>
                <a:gd name="connsiteY319" fmla="*/ 1005481 h 6281670"/>
                <a:gd name="connsiteX320" fmla="*/ 695895 w 8613217"/>
                <a:gd name="connsiteY320" fmla="*/ 1016922 h 6281670"/>
                <a:gd name="connsiteX321" fmla="*/ 4511205 w 8613217"/>
                <a:gd name="connsiteY321" fmla="*/ 6014042 h 6281670"/>
                <a:gd name="connsiteX322" fmla="*/ 4537452 w 8613217"/>
                <a:gd name="connsiteY322" fmla="*/ 5944049 h 6281670"/>
                <a:gd name="connsiteX323" fmla="*/ 4511205 w 8613217"/>
                <a:gd name="connsiteY323" fmla="*/ 6014042 h 6281670"/>
                <a:gd name="connsiteX324" fmla="*/ 4750797 w 8613217"/>
                <a:gd name="connsiteY324" fmla="*/ 5917128 h 6281670"/>
                <a:gd name="connsiteX325" fmla="*/ 4741375 w 8613217"/>
                <a:gd name="connsiteY325" fmla="*/ 5939338 h 6281670"/>
                <a:gd name="connsiteX326" fmla="*/ 4732626 w 8613217"/>
                <a:gd name="connsiteY326" fmla="*/ 5935300 h 6281670"/>
                <a:gd name="connsiteX327" fmla="*/ 4727915 w 8613217"/>
                <a:gd name="connsiteY327" fmla="*/ 5907706 h 6281670"/>
                <a:gd name="connsiteX328" fmla="*/ 4750797 w 8613217"/>
                <a:gd name="connsiteY328" fmla="*/ 5875402 h 6281670"/>
                <a:gd name="connsiteX329" fmla="*/ 4750797 w 8613217"/>
                <a:gd name="connsiteY329" fmla="*/ 5917128 h 6281670"/>
                <a:gd name="connsiteX330" fmla="*/ 4875978 w 8613217"/>
                <a:gd name="connsiteY330" fmla="*/ 5457461 h 6281670"/>
                <a:gd name="connsiteX331" fmla="*/ 4616868 w 8613217"/>
                <a:gd name="connsiteY331" fmla="*/ 5877421 h 6281670"/>
                <a:gd name="connsiteX332" fmla="*/ 4562354 w 8613217"/>
                <a:gd name="connsiteY332" fmla="*/ 5884824 h 6281670"/>
                <a:gd name="connsiteX333" fmla="*/ 4880015 w 8613217"/>
                <a:gd name="connsiteY333" fmla="*/ 5419772 h 6281670"/>
                <a:gd name="connsiteX334" fmla="*/ 4875978 w 8613217"/>
                <a:gd name="connsiteY334" fmla="*/ 5457461 h 6281670"/>
                <a:gd name="connsiteX335" fmla="*/ 5020675 w 8613217"/>
                <a:gd name="connsiteY335" fmla="*/ 5141145 h 6281670"/>
                <a:gd name="connsiteX336" fmla="*/ 4989717 w 8613217"/>
                <a:gd name="connsiteY336" fmla="*/ 5179506 h 6281670"/>
                <a:gd name="connsiteX337" fmla="*/ 4445922 w 8613217"/>
                <a:gd name="connsiteY337" fmla="*/ 5878767 h 6281670"/>
                <a:gd name="connsiteX338" fmla="*/ 4415637 w 8613217"/>
                <a:gd name="connsiteY338" fmla="*/ 5953471 h 6281670"/>
                <a:gd name="connsiteX339" fmla="*/ 4357085 w 8613217"/>
                <a:gd name="connsiteY339" fmla="*/ 6075286 h 6281670"/>
                <a:gd name="connsiteX340" fmla="*/ 4338240 w 8613217"/>
                <a:gd name="connsiteY340" fmla="*/ 6125762 h 6281670"/>
                <a:gd name="connsiteX341" fmla="*/ 4322761 w 8613217"/>
                <a:gd name="connsiteY341" fmla="*/ 6080671 h 6281670"/>
                <a:gd name="connsiteX342" fmla="*/ 4306609 w 8613217"/>
                <a:gd name="connsiteY342" fmla="*/ 6061826 h 6281670"/>
                <a:gd name="connsiteX343" fmla="*/ 4295168 w 8613217"/>
                <a:gd name="connsiteY343" fmla="*/ 6082689 h 6281670"/>
                <a:gd name="connsiteX344" fmla="*/ 4292475 w 8613217"/>
                <a:gd name="connsiteY344" fmla="*/ 6112302 h 6281670"/>
                <a:gd name="connsiteX345" fmla="*/ 4277669 w 8613217"/>
                <a:gd name="connsiteY345" fmla="*/ 6097496 h 6281670"/>
                <a:gd name="connsiteX346" fmla="*/ 4183447 w 8613217"/>
                <a:gd name="connsiteY346" fmla="*/ 5282478 h 6281670"/>
                <a:gd name="connsiteX347" fmla="*/ 4412945 w 8613217"/>
                <a:gd name="connsiteY347" fmla="*/ 4743394 h 6281670"/>
                <a:gd name="connsiteX348" fmla="*/ 5036828 w 8613217"/>
                <a:gd name="connsiteY348" fmla="*/ 3935106 h 6281670"/>
                <a:gd name="connsiteX349" fmla="*/ 5054999 w 8613217"/>
                <a:gd name="connsiteY349" fmla="*/ 3966064 h 6281670"/>
                <a:gd name="connsiteX350" fmla="*/ 5020675 w 8613217"/>
                <a:gd name="connsiteY35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504378 w 8613217"/>
                <a:gd name="connsiteY161" fmla="*/ 2605906 h 6281670"/>
                <a:gd name="connsiteX162" fmla="*/ 3733875 w 8613217"/>
                <a:gd name="connsiteY162" fmla="*/ 3249979 h 6281670"/>
                <a:gd name="connsiteX163" fmla="*/ 3823385 w 8613217"/>
                <a:gd name="connsiteY163" fmla="*/ 4359777 h 6281670"/>
                <a:gd name="connsiteX164" fmla="*/ 3816655 w 8613217"/>
                <a:gd name="connsiteY164" fmla="*/ 4369199 h 6281670"/>
                <a:gd name="connsiteX165" fmla="*/ 3800503 w 8613217"/>
                <a:gd name="connsiteY165" fmla="*/ 4322761 h 6281670"/>
                <a:gd name="connsiteX166" fmla="*/ 3407464 w 8613217"/>
                <a:gd name="connsiteY166" fmla="*/ 3663208 h 6281670"/>
                <a:gd name="connsiteX167" fmla="*/ 2516395 w 8613217"/>
                <a:gd name="connsiteY167" fmla="*/ 2980101 h 6281670"/>
                <a:gd name="connsiteX168" fmla="*/ 2502934 w 8613217"/>
                <a:gd name="connsiteY168" fmla="*/ 2971351 h 6281670"/>
                <a:gd name="connsiteX169" fmla="*/ 2390541 w 8613217"/>
                <a:gd name="connsiteY169" fmla="*/ 2898666 h 6281670"/>
                <a:gd name="connsiteX170" fmla="*/ 2247863 w 8613217"/>
                <a:gd name="connsiteY170" fmla="*/ 2802425 h 6281670"/>
                <a:gd name="connsiteX171" fmla="*/ 2055381 w 8613217"/>
                <a:gd name="connsiteY171" fmla="*/ 2665131 h 6281670"/>
                <a:gd name="connsiteX172" fmla="*/ 1471879 w 8613217"/>
                <a:gd name="connsiteY172" fmla="*/ 2148930 h 6281670"/>
                <a:gd name="connsiteX173" fmla="*/ 1461111 w 8613217"/>
                <a:gd name="connsiteY173" fmla="*/ 2109895 h 6281670"/>
                <a:gd name="connsiteX174" fmla="*/ 1501492 w 8613217"/>
                <a:gd name="connsiteY174" fmla="*/ 1918759 h 6281670"/>
                <a:gd name="connsiteX175" fmla="*/ 1395155 w 8613217"/>
                <a:gd name="connsiteY175" fmla="*/ 1570812 h 6281670"/>
                <a:gd name="connsiteX176" fmla="*/ 937507 w 8613217"/>
                <a:gd name="connsiteY176" fmla="*/ 860783 h 6281670"/>
                <a:gd name="connsiteX177" fmla="*/ 682435 w 8613217"/>
                <a:gd name="connsiteY177" fmla="*/ 471109 h 6281670"/>
                <a:gd name="connsiteX178" fmla="*/ 590905 w 8613217"/>
                <a:gd name="connsiteY178" fmla="*/ 214691 h 6281670"/>
                <a:gd name="connsiteX179" fmla="*/ 581483 w 8613217"/>
                <a:gd name="connsiteY179" fmla="*/ 222767 h 6281670"/>
                <a:gd name="connsiteX180" fmla="*/ 555909 w 8613217"/>
                <a:gd name="connsiteY180" fmla="*/ 262475 h 6281670"/>
                <a:gd name="connsiteX181" fmla="*/ 423998 w 8613217"/>
                <a:gd name="connsiteY181" fmla="*/ 619845 h 6281670"/>
                <a:gd name="connsiteX182" fmla="*/ 443515 w 8613217"/>
                <a:gd name="connsiteY182" fmla="*/ 1227575 h 6281670"/>
                <a:gd name="connsiteX183" fmla="*/ 806942 w 8613217"/>
                <a:gd name="connsiteY183" fmla="*/ 1996156 h 6281670"/>
                <a:gd name="connsiteX184" fmla="*/ 1087589 w 8613217"/>
                <a:gd name="connsiteY184" fmla="*/ 2216231 h 6281670"/>
                <a:gd name="connsiteX185" fmla="*/ 1317086 w 8613217"/>
                <a:gd name="connsiteY185" fmla="*/ 2233729 h 6281670"/>
                <a:gd name="connsiteX186" fmla="*/ 1327181 w 8613217"/>
                <a:gd name="connsiteY186" fmla="*/ 2198060 h 6281670"/>
                <a:gd name="connsiteX187" fmla="*/ 816364 w 8613217"/>
                <a:gd name="connsiteY187" fmla="*/ 1324489 h 6281670"/>
                <a:gd name="connsiteX188" fmla="*/ 702625 w 8613217"/>
                <a:gd name="connsiteY188" fmla="*/ 1031056 h 6281670"/>
                <a:gd name="connsiteX189" fmla="*/ 767908 w 8613217"/>
                <a:gd name="connsiteY189" fmla="*/ 1173061 h 6281670"/>
                <a:gd name="connsiteX190" fmla="*/ 1444285 w 8613217"/>
                <a:gd name="connsiteY190" fmla="*/ 2226326 h 6281670"/>
                <a:gd name="connsiteX191" fmla="*/ 2209501 w 8613217"/>
                <a:gd name="connsiteY191" fmla="*/ 2876457 h 6281670"/>
                <a:gd name="connsiteX192" fmla="*/ 2308434 w 8613217"/>
                <a:gd name="connsiteY192" fmla="*/ 2939720 h 6281670"/>
                <a:gd name="connsiteX193" fmla="*/ 2340738 w 8613217"/>
                <a:gd name="connsiteY193" fmla="*/ 2972025 h 6281670"/>
                <a:gd name="connsiteX194" fmla="*/ 2302377 w 8613217"/>
                <a:gd name="connsiteY194" fmla="*/ 2972025 h 6281670"/>
                <a:gd name="connsiteX195" fmla="*/ 2266034 w 8613217"/>
                <a:gd name="connsiteY195" fmla="*/ 2967313 h 6281670"/>
                <a:gd name="connsiteX196" fmla="*/ 1817807 w 8613217"/>
                <a:gd name="connsiteY196" fmla="*/ 3025866 h 6281670"/>
                <a:gd name="connsiteX197" fmla="*/ 1007500 w 8613217"/>
                <a:gd name="connsiteY197" fmla="*/ 3309877 h 6281670"/>
                <a:gd name="connsiteX198" fmla="*/ 960389 w 8613217"/>
                <a:gd name="connsiteY198" fmla="*/ 3293725 h 6281670"/>
                <a:gd name="connsiteX199" fmla="*/ 446207 w 8613217"/>
                <a:gd name="connsiteY199" fmla="*/ 3134221 h 6281670"/>
                <a:gd name="connsiteX200" fmla="*/ 217383 w 8613217"/>
                <a:gd name="connsiteY200" fmla="*/ 3227096 h 6281670"/>
                <a:gd name="connsiteX201" fmla="*/ 0 w 8613217"/>
                <a:gd name="connsiteY201" fmla="*/ 3236518 h 6281670"/>
                <a:gd name="connsiteX202" fmla="*/ 0 w 8613217"/>
                <a:gd name="connsiteY202" fmla="*/ 3330740 h 6281670"/>
                <a:gd name="connsiteX203" fmla="*/ 9422 w 8613217"/>
                <a:gd name="connsiteY203" fmla="*/ 3346892 h 6281670"/>
                <a:gd name="connsiteX204" fmla="*/ 255072 w 8613217"/>
                <a:gd name="connsiteY204" fmla="*/ 3717723 h 6281670"/>
                <a:gd name="connsiteX205" fmla="*/ 747044 w 8613217"/>
                <a:gd name="connsiteY205" fmla="*/ 3826078 h 6281670"/>
                <a:gd name="connsiteX206" fmla="*/ 1016249 w 8613217"/>
                <a:gd name="connsiteY206" fmla="*/ 3490244 h 6281670"/>
                <a:gd name="connsiteX207" fmla="*/ 981253 w 8613217"/>
                <a:gd name="connsiteY207" fmla="*/ 3461305 h 6281670"/>
                <a:gd name="connsiteX208" fmla="*/ 563312 w 8613217"/>
                <a:gd name="connsiteY208" fmla="*/ 3490917 h 6281670"/>
                <a:gd name="connsiteX209" fmla="*/ 390347 w 8613217"/>
                <a:gd name="connsiteY209" fmla="*/ 3460632 h 6281670"/>
                <a:gd name="connsiteX210" fmla="*/ 489953 w 8613217"/>
                <a:gd name="connsiteY210" fmla="*/ 3463997 h 6281670"/>
                <a:gd name="connsiteX211" fmla="*/ 903183 w 8613217"/>
                <a:gd name="connsiteY211" fmla="*/ 3408137 h 6281670"/>
                <a:gd name="connsiteX212" fmla="*/ 1043170 w 8613217"/>
                <a:gd name="connsiteY212" fmla="*/ 3372467 h 6281670"/>
                <a:gd name="connsiteX213" fmla="*/ 1508895 w 8613217"/>
                <a:gd name="connsiteY213" fmla="*/ 3218347 h 6281670"/>
                <a:gd name="connsiteX214" fmla="*/ 1912029 w 8613217"/>
                <a:gd name="connsiteY214" fmla="*/ 3101243 h 6281670"/>
                <a:gd name="connsiteX215" fmla="*/ 1912029 w 8613217"/>
                <a:gd name="connsiteY215" fmla="*/ 3101243 h 6281670"/>
                <a:gd name="connsiteX216" fmla="*/ 1924816 w 8613217"/>
                <a:gd name="connsiteY216" fmla="*/ 3099224 h 6281670"/>
                <a:gd name="connsiteX217" fmla="*/ 1986061 w 8613217"/>
                <a:gd name="connsiteY217" fmla="*/ 3087783 h 6281670"/>
                <a:gd name="connsiteX218" fmla="*/ 1992791 w 8613217"/>
                <a:gd name="connsiteY218" fmla="*/ 3087110 h 6281670"/>
                <a:gd name="connsiteX219" fmla="*/ 2087013 w 8613217"/>
                <a:gd name="connsiteY219" fmla="*/ 3074322 h 6281670"/>
                <a:gd name="connsiteX220" fmla="*/ 2113933 w 8613217"/>
                <a:gd name="connsiteY220" fmla="*/ 3072976 h 6281670"/>
                <a:gd name="connsiteX221" fmla="*/ 2118644 w 8613217"/>
                <a:gd name="connsiteY221" fmla="*/ 3064227 h 6281670"/>
                <a:gd name="connsiteX222" fmla="*/ 2257958 w 8613217"/>
                <a:gd name="connsiteY222" fmla="*/ 3064227 h 6281670"/>
                <a:gd name="connsiteX223" fmla="*/ 2262669 w 8613217"/>
                <a:gd name="connsiteY223" fmla="*/ 3072976 h 6281670"/>
                <a:gd name="connsiteX224" fmla="*/ 2434960 w 8613217"/>
                <a:gd name="connsiteY224" fmla="*/ 3101243 h 6281670"/>
                <a:gd name="connsiteX225" fmla="*/ 2635518 w 8613217"/>
                <a:gd name="connsiteY225" fmla="*/ 3164506 h 6281670"/>
                <a:gd name="connsiteX226" fmla="*/ 3038653 w 8613217"/>
                <a:gd name="connsiteY226" fmla="*/ 3453902 h 6281670"/>
                <a:gd name="connsiteX227" fmla="*/ 3580428 w 8613217"/>
                <a:gd name="connsiteY227" fmla="*/ 4087880 h 6281670"/>
                <a:gd name="connsiteX228" fmla="*/ 3776274 w 8613217"/>
                <a:gd name="connsiteY228" fmla="*/ 4626290 h 6281670"/>
                <a:gd name="connsiteX229" fmla="*/ 3813963 w 8613217"/>
                <a:gd name="connsiteY229" fmla="*/ 4802619 h 6281670"/>
                <a:gd name="connsiteX230" fmla="*/ 3811944 w 8613217"/>
                <a:gd name="connsiteY230" fmla="*/ 5407658 h 6281670"/>
                <a:gd name="connsiteX231" fmla="*/ 3881265 w 8613217"/>
                <a:gd name="connsiteY231" fmla="*/ 5874056 h 6281670"/>
                <a:gd name="connsiteX232" fmla="*/ 3879919 w 8613217"/>
                <a:gd name="connsiteY232" fmla="*/ 5898957 h 6281670"/>
                <a:gd name="connsiteX233" fmla="*/ 3757430 w 8613217"/>
                <a:gd name="connsiteY233" fmla="*/ 5946068 h 6281670"/>
                <a:gd name="connsiteX234" fmla="*/ 3743970 w 8613217"/>
                <a:gd name="connsiteY234" fmla="*/ 6053750 h 6281670"/>
                <a:gd name="connsiteX235" fmla="*/ 3803195 w 8613217"/>
                <a:gd name="connsiteY235" fmla="*/ 6092112 h 6281670"/>
                <a:gd name="connsiteX236" fmla="*/ 3896071 w 8613217"/>
                <a:gd name="connsiteY236" fmla="*/ 6023464 h 6281670"/>
                <a:gd name="connsiteX237" fmla="*/ 3920972 w 8613217"/>
                <a:gd name="connsiteY237" fmla="*/ 5996544 h 6281670"/>
                <a:gd name="connsiteX238" fmla="*/ 3918953 w 8613217"/>
                <a:gd name="connsiteY238" fmla="*/ 6053077 h 6281670"/>
                <a:gd name="connsiteX239" fmla="*/ 3931741 w 8613217"/>
                <a:gd name="connsiteY239" fmla="*/ 6077978 h 6281670"/>
                <a:gd name="connsiteX240" fmla="*/ 3951931 w 8613217"/>
                <a:gd name="connsiteY240" fmla="*/ 6055769 h 6281670"/>
                <a:gd name="connsiteX241" fmla="*/ 3972121 w 8613217"/>
                <a:gd name="connsiteY241" fmla="*/ 5988468 h 6281670"/>
                <a:gd name="connsiteX242" fmla="*/ 3994331 w 8613217"/>
                <a:gd name="connsiteY242" fmla="*/ 5968277 h 6281670"/>
                <a:gd name="connsiteX243" fmla="*/ 4005099 w 8613217"/>
                <a:gd name="connsiteY243" fmla="*/ 5995198 h 6281670"/>
                <a:gd name="connsiteX244" fmla="*/ 4071054 w 8613217"/>
                <a:gd name="connsiteY244" fmla="*/ 6040290 h 6281670"/>
                <a:gd name="connsiteX245" fmla="*/ 4100667 w 8613217"/>
                <a:gd name="connsiteY245" fmla="*/ 6026829 h 6281670"/>
                <a:gd name="connsiteX246" fmla="*/ 4110089 w 8613217"/>
                <a:gd name="connsiteY246" fmla="*/ 5993179 h 6281670"/>
                <a:gd name="connsiteX247" fmla="*/ 4124895 w 8613217"/>
                <a:gd name="connsiteY247" fmla="*/ 6032214 h 6281670"/>
                <a:gd name="connsiteX248" fmla="*/ 4117492 w 8613217"/>
                <a:gd name="connsiteY248" fmla="*/ 6106918 h 6281670"/>
                <a:gd name="connsiteX249" fmla="*/ 4080476 w 8613217"/>
                <a:gd name="connsiteY249" fmla="*/ 6141242 h 6281670"/>
                <a:gd name="connsiteX250" fmla="*/ 4176717 w 8613217"/>
                <a:gd name="connsiteY250" fmla="*/ 6189025 h 6281670"/>
                <a:gd name="connsiteX251" fmla="*/ 4170660 w 8613217"/>
                <a:gd name="connsiteY251" fmla="*/ 6271133 h 6281670"/>
                <a:gd name="connsiteX252" fmla="*/ 4195562 w 8613217"/>
                <a:gd name="connsiteY252" fmla="*/ 6277863 h 6281670"/>
                <a:gd name="connsiteX253" fmla="*/ 4261517 w 8613217"/>
                <a:gd name="connsiteY253" fmla="*/ 6267768 h 6281670"/>
                <a:gd name="connsiteX254" fmla="*/ 4289784 w 8613217"/>
                <a:gd name="connsiteY254" fmla="*/ 6247578 h 6281670"/>
                <a:gd name="connsiteX255" fmla="*/ 4295840 w 8613217"/>
                <a:gd name="connsiteY255" fmla="*/ 6204505 h 6281670"/>
                <a:gd name="connsiteX256" fmla="*/ 4305936 w 8613217"/>
                <a:gd name="connsiteY256" fmla="*/ 6182969 h 6281670"/>
                <a:gd name="connsiteX257" fmla="*/ 4324107 w 8613217"/>
                <a:gd name="connsiteY257" fmla="*/ 6199794 h 6281670"/>
                <a:gd name="connsiteX258" fmla="*/ 4336894 w 8613217"/>
                <a:gd name="connsiteY258" fmla="*/ 6230752 h 6281670"/>
                <a:gd name="connsiteX259" fmla="*/ 4342951 w 8613217"/>
                <a:gd name="connsiteY259" fmla="*/ 6226714 h 6281670"/>
                <a:gd name="connsiteX260" fmla="*/ 4369872 w 8613217"/>
                <a:gd name="connsiteY260" fmla="*/ 6185660 h 6281670"/>
                <a:gd name="connsiteX261" fmla="*/ 4382659 w 8613217"/>
                <a:gd name="connsiteY261" fmla="*/ 6234791 h 6281670"/>
                <a:gd name="connsiteX262" fmla="*/ 4406888 w 8613217"/>
                <a:gd name="connsiteY262" fmla="*/ 6265749 h 6281670"/>
                <a:gd name="connsiteX263" fmla="*/ 4484284 w 8613217"/>
                <a:gd name="connsiteY263" fmla="*/ 6275171 h 6281670"/>
                <a:gd name="connsiteX264" fmla="*/ 4499090 w 8613217"/>
                <a:gd name="connsiteY264" fmla="*/ 6272479 h 6281670"/>
                <a:gd name="connsiteX265" fmla="*/ 4512551 w 8613217"/>
                <a:gd name="connsiteY265" fmla="*/ 6181622 h 6281670"/>
                <a:gd name="connsiteX266" fmla="*/ 4572449 w 8613217"/>
                <a:gd name="connsiteY266" fmla="*/ 6153356 h 6281670"/>
                <a:gd name="connsiteX267" fmla="*/ 4575814 w 8613217"/>
                <a:gd name="connsiteY267" fmla="*/ 6127781 h 6281670"/>
                <a:gd name="connsiteX268" fmla="*/ 4538125 w 8613217"/>
                <a:gd name="connsiteY268" fmla="*/ 6076633 h 6281670"/>
                <a:gd name="connsiteX269" fmla="*/ 4536779 w 8613217"/>
                <a:gd name="connsiteY269" fmla="*/ 6042309 h 6281670"/>
                <a:gd name="connsiteX270" fmla="*/ 4573122 w 8613217"/>
                <a:gd name="connsiteY270" fmla="*/ 6032214 h 6281670"/>
                <a:gd name="connsiteX271" fmla="*/ 4637731 w 8613217"/>
                <a:gd name="connsiteY271" fmla="*/ 6051058 h 6281670"/>
                <a:gd name="connsiteX272" fmla="*/ 4665997 w 8613217"/>
                <a:gd name="connsiteY272" fmla="*/ 6029522 h 6281670"/>
                <a:gd name="connsiteX273" fmla="*/ 4665997 w 8613217"/>
                <a:gd name="connsiteY273" fmla="*/ 5985776 h 6281670"/>
                <a:gd name="connsiteX274" fmla="*/ 4681477 w 8613217"/>
                <a:gd name="connsiteY274" fmla="*/ 5966931 h 6281670"/>
                <a:gd name="connsiteX275" fmla="*/ 4701667 w 8613217"/>
                <a:gd name="connsiteY275" fmla="*/ 5981065 h 6281670"/>
                <a:gd name="connsiteX276" fmla="*/ 4724550 w 8613217"/>
                <a:gd name="connsiteY276" fmla="*/ 6054423 h 6281670"/>
                <a:gd name="connsiteX277" fmla="*/ 4743394 w 8613217"/>
                <a:gd name="connsiteY277" fmla="*/ 6073268 h 6281670"/>
                <a:gd name="connsiteX278" fmla="*/ 4752143 w 8613217"/>
                <a:gd name="connsiteY278" fmla="*/ 6050385 h 6281670"/>
                <a:gd name="connsiteX279" fmla="*/ 4752143 w 8613217"/>
                <a:gd name="connsiteY279" fmla="*/ 5996544 h 6281670"/>
                <a:gd name="connsiteX280" fmla="*/ 4800600 w 8613217"/>
                <a:gd name="connsiteY280" fmla="*/ 6046347 h 6281670"/>
                <a:gd name="connsiteX281" fmla="*/ 4859825 w 8613217"/>
                <a:gd name="connsiteY281" fmla="*/ 6088747 h 6281670"/>
                <a:gd name="connsiteX282" fmla="*/ 4932511 w 8613217"/>
                <a:gd name="connsiteY282" fmla="*/ 6036252 h 6281670"/>
                <a:gd name="connsiteX283" fmla="*/ 4919050 w 8613217"/>
                <a:gd name="connsiteY283" fmla="*/ 5940011 h 6281670"/>
                <a:gd name="connsiteX284" fmla="*/ 4830213 w 8613217"/>
                <a:gd name="connsiteY284" fmla="*/ 5933281 h 6281670"/>
                <a:gd name="connsiteX285" fmla="*/ 4779064 w 8613217"/>
                <a:gd name="connsiteY285" fmla="*/ 5876074 h 6281670"/>
                <a:gd name="connsiteX286" fmla="*/ 4778391 w 8613217"/>
                <a:gd name="connsiteY286" fmla="*/ 5829637 h 6281670"/>
                <a:gd name="connsiteX287" fmla="*/ 5091342 w 8613217"/>
                <a:gd name="connsiteY287" fmla="*/ 5236712 h 6281670"/>
                <a:gd name="connsiteX288" fmla="*/ 5116243 w 8613217"/>
                <a:gd name="connsiteY288" fmla="*/ 5202389 h 6281670"/>
                <a:gd name="connsiteX289" fmla="*/ 5269690 w 8613217"/>
                <a:gd name="connsiteY289" fmla="*/ 5086631 h 6281670"/>
                <a:gd name="connsiteX290" fmla="*/ 5744837 w 8613217"/>
                <a:gd name="connsiteY290" fmla="*/ 4795889 h 6281670"/>
                <a:gd name="connsiteX291" fmla="*/ 5814830 w 8613217"/>
                <a:gd name="connsiteY291" fmla="*/ 4775699 h 6281670"/>
                <a:gd name="connsiteX292" fmla="*/ 6103553 w 8613217"/>
                <a:gd name="connsiteY292" fmla="*/ 4765603 h 6281670"/>
                <a:gd name="connsiteX293" fmla="*/ 7086824 w 8613217"/>
                <a:gd name="connsiteY293" fmla="*/ 4811369 h 6281670"/>
                <a:gd name="connsiteX294" fmla="*/ 7489959 w 8613217"/>
                <a:gd name="connsiteY294" fmla="*/ 4805311 h 6281670"/>
                <a:gd name="connsiteX295" fmla="*/ 7516880 w 8613217"/>
                <a:gd name="connsiteY295" fmla="*/ 4801946 h 6281670"/>
                <a:gd name="connsiteX296" fmla="*/ 7536397 w 8613217"/>
                <a:gd name="connsiteY296" fmla="*/ 4800600 h 6281670"/>
                <a:gd name="connsiteX297" fmla="*/ 7619850 w 8613217"/>
                <a:gd name="connsiteY297" fmla="*/ 4791178 h 6281670"/>
                <a:gd name="connsiteX298" fmla="*/ 7661577 w 8613217"/>
                <a:gd name="connsiteY298" fmla="*/ 4813388 h 6281670"/>
                <a:gd name="connsiteX299" fmla="*/ 7920014 w 8613217"/>
                <a:gd name="connsiteY299" fmla="*/ 5004523 h 6281670"/>
                <a:gd name="connsiteX300" fmla="*/ 8354780 w 8613217"/>
                <a:gd name="connsiteY300" fmla="*/ 4830886 h 6281670"/>
                <a:gd name="connsiteX301" fmla="*/ 8579567 w 8613217"/>
                <a:gd name="connsiteY301" fmla="*/ 4409580 h 6281670"/>
                <a:gd name="connsiteX302" fmla="*/ 8613217 w 8613217"/>
                <a:gd name="connsiteY302" fmla="*/ 4250076 h 6281670"/>
                <a:gd name="connsiteX303" fmla="*/ 8613217 w 8613217"/>
                <a:gd name="connsiteY303" fmla="*/ 4196235 h 6281670"/>
                <a:gd name="connsiteX304" fmla="*/ 8420062 w 8613217"/>
                <a:gd name="connsiteY304" fmla="*/ 4211041 h 6281670"/>
                <a:gd name="connsiteX305" fmla="*/ 4571776 w 8613217"/>
                <a:gd name="connsiteY305" fmla="*/ 915970 h 6281670"/>
                <a:gd name="connsiteX306" fmla="*/ 4583890 w 8613217"/>
                <a:gd name="connsiteY306" fmla="*/ 888377 h 6281670"/>
                <a:gd name="connsiteX307" fmla="*/ 4571776 w 8613217"/>
                <a:gd name="connsiteY307" fmla="*/ 915970 h 6281670"/>
                <a:gd name="connsiteX308" fmla="*/ 2362948 w 8613217"/>
                <a:gd name="connsiteY308" fmla="*/ 965100 h 6281670"/>
                <a:gd name="connsiteX309" fmla="*/ 2363621 w 8613217"/>
                <a:gd name="connsiteY309" fmla="*/ 962408 h 6281670"/>
                <a:gd name="connsiteX310" fmla="*/ 2368332 w 8613217"/>
                <a:gd name="connsiteY310" fmla="*/ 967119 h 6281670"/>
                <a:gd name="connsiteX311" fmla="*/ 2362948 w 8613217"/>
                <a:gd name="connsiteY311" fmla="*/ 965100 h 6281670"/>
                <a:gd name="connsiteX312" fmla="*/ 2435633 w 8613217"/>
                <a:gd name="connsiteY312" fmla="*/ 1055284 h 6281670"/>
                <a:gd name="connsiteX313" fmla="*/ 2426211 w 8613217"/>
                <a:gd name="connsiteY313" fmla="*/ 1053265 h 6281670"/>
                <a:gd name="connsiteX314" fmla="*/ 2370351 w 8613217"/>
                <a:gd name="connsiteY314" fmla="*/ 968465 h 6281670"/>
                <a:gd name="connsiteX315" fmla="*/ 2432268 w 8613217"/>
                <a:gd name="connsiteY315" fmla="*/ 1045862 h 6281670"/>
                <a:gd name="connsiteX316" fmla="*/ 2435633 w 8613217"/>
                <a:gd name="connsiteY316" fmla="*/ 1055284 h 6281670"/>
                <a:gd name="connsiteX317" fmla="*/ 695895 w 8613217"/>
                <a:gd name="connsiteY317" fmla="*/ 1016922 h 6281670"/>
                <a:gd name="connsiteX318" fmla="*/ 692530 w 8613217"/>
                <a:gd name="connsiteY318" fmla="*/ 1005481 h 6281670"/>
                <a:gd name="connsiteX319" fmla="*/ 695895 w 8613217"/>
                <a:gd name="connsiteY319" fmla="*/ 1016922 h 6281670"/>
                <a:gd name="connsiteX320" fmla="*/ 4511205 w 8613217"/>
                <a:gd name="connsiteY320" fmla="*/ 6014042 h 6281670"/>
                <a:gd name="connsiteX321" fmla="*/ 4537452 w 8613217"/>
                <a:gd name="connsiteY321" fmla="*/ 5944049 h 6281670"/>
                <a:gd name="connsiteX322" fmla="*/ 4511205 w 8613217"/>
                <a:gd name="connsiteY322" fmla="*/ 6014042 h 6281670"/>
                <a:gd name="connsiteX323" fmla="*/ 4750797 w 8613217"/>
                <a:gd name="connsiteY323" fmla="*/ 5917128 h 6281670"/>
                <a:gd name="connsiteX324" fmla="*/ 4741375 w 8613217"/>
                <a:gd name="connsiteY324" fmla="*/ 5939338 h 6281670"/>
                <a:gd name="connsiteX325" fmla="*/ 4732626 w 8613217"/>
                <a:gd name="connsiteY325" fmla="*/ 5935300 h 6281670"/>
                <a:gd name="connsiteX326" fmla="*/ 4727915 w 8613217"/>
                <a:gd name="connsiteY326" fmla="*/ 5907706 h 6281670"/>
                <a:gd name="connsiteX327" fmla="*/ 4750797 w 8613217"/>
                <a:gd name="connsiteY327" fmla="*/ 5875402 h 6281670"/>
                <a:gd name="connsiteX328" fmla="*/ 4750797 w 8613217"/>
                <a:gd name="connsiteY328" fmla="*/ 5917128 h 6281670"/>
                <a:gd name="connsiteX329" fmla="*/ 4875978 w 8613217"/>
                <a:gd name="connsiteY329" fmla="*/ 5457461 h 6281670"/>
                <a:gd name="connsiteX330" fmla="*/ 4616868 w 8613217"/>
                <a:gd name="connsiteY330" fmla="*/ 5877421 h 6281670"/>
                <a:gd name="connsiteX331" fmla="*/ 4562354 w 8613217"/>
                <a:gd name="connsiteY331" fmla="*/ 5884824 h 6281670"/>
                <a:gd name="connsiteX332" fmla="*/ 4880015 w 8613217"/>
                <a:gd name="connsiteY332" fmla="*/ 5419772 h 6281670"/>
                <a:gd name="connsiteX333" fmla="*/ 4875978 w 8613217"/>
                <a:gd name="connsiteY333" fmla="*/ 5457461 h 6281670"/>
                <a:gd name="connsiteX334" fmla="*/ 5020675 w 8613217"/>
                <a:gd name="connsiteY334" fmla="*/ 5141145 h 6281670"/>
                <a:gd name="connsiteX335" fmla="*/ 4989717 w 8613217"/>
                <a:gd name="connsiteY335" fmla="*/ 5179506 h 6281670"/>
                <a:gd name="connsiteX336" fmla="*/ 4445922 w 8613217"/>
                <a:gd name="connsiteY336" fmla="*/ 5878767 h 6281670"/>
                <a:gd name="connsiteX337" fmla="*/ 4415637 w 8613217"/>
                <a:gd name="connsiteY337" fmla="*/ 5953471 h 6281670"/>
                <a:gd name="connsiteX338" fmla="*/ 4357085 w 8613217"/>
                <a:gd name="connsiteY338" fmla="*/ 6075286 h 6281670"/>
                <a:gd name="connsiteX339" fmla="*/ 4338240 w 8613217"/>
                <a:gd name="connsiteY339" fmla="*/ 6125762 h 6281670"/>
                <a:gd name="connsiteX340" fmla="*/ 4322761 w 8613217"/>
                <a:gd name="connsiteY340" fmla="*/ 6080671 h 6281670"/>
                <a:gd name="connsiteX341" fmla="*/ 4306609 w 8613217"/>
                <a:gd name="connsiteY341" fmla="*/ 6061826 h 6281670"/>
                <a:gd name="connsiteX342" fmla="*/ 4295168 w 8613217"/>
                <a:gd name="connsiteY342" fmla="*/ 6082689 h 6281670"/>
                <a:gd name="connsiteX343" fmla="*/ 4292475 w 8613217"/>
                <a:gd name="connsiteY343" fmla="*/ 6112302 h 6281670"/>
                <a:gd name="connsiteX344" fmla="*/ 4277669 w 8613217"/>
                <a:gd name="connsiteY344" fmla="*/ 6097496 h 6281670"/>
                <a:gd name="connsiteX345" fmla="*/ 4183447 w 8613217"/>
                <a:gd name="connsiteY345" fmla="*/ 5282478 h 6281670"/>
                <a:gd name="connsiteX346" fmla="*/ 4412945 w 8613217"/>
                <a:gd name="connsiteY346" fmla="*/ 4743394 h 6281670"/>
                <a:gd name="connsiteX347" fmla="*/ 5036828 w 8613217"/>
                <a:gd name="connsiteY347" fmla="*/ 3935106 h 6281670"/>
                <a:gd name="connsiteX348" fmla="*/ 5054999 w 8613217"/>
                <a:gd name="connsiteY348" fmla="*/ 3966064 h 6281670"/>
                <a:gd name="connsiteX349" fmla="*/ 5020675 w 8613217"/>
                <a:gd name="connsiteY349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31298 w 8613217"/>
                <a:gd name="connsiteY136" fmla="*/ 2494185 h 6281670"/>
                <a:gd name="connsiteX137" fmla="*/ 3525241 w 8613217"/>
                <a:gd name="connsiteY137" fmla="*/ 2482071 h 6281670"/>
                <a:gd name="connsiteX138" fmla="*/ 3410829 w 8613217"/>
                <a:gd name="connsiteY138" fmla="*/ 2273437 h 6281670"/>
                <a:gd name="connsiteX139" fmla="*/ 3411502 w 8613217"/>
                <a:gd name="connsiteY139" fmla="*/ 2229018 h 6281670"/>
                <a:gd name="connsiteX140" fmla="*/ 3451209 w 8613217"/>
                <a:gd name="connsiteY140" fmla="*/ 2126720 h 6281670"/>
                <a:gd name="connsiteX141" fmla="*/ 3431692 w 8613217"/>
                <a:gd name="connsiteY141" fmla="*/ 1895877 h 6281670"/>
                <a:gd name="connsiteX142" fmla="*/ 3186715 w 8613217"/>
                <a:gd name="connsiteY142" fmla="*/ 1401886 h 6281670"/>
                <a:gd name="connsiteX143" fmla="*/ 2531874 w 8613217"/>
                <a:gd name="connsiteY143" fmla="*/ 701952 h 6281670"/>
                <a:gd name="connsiteX144" fmla="*/ 1731662 w 8613217"/>
                <a:gd name="connsiteY144" fmla="*/ 39035 h 6281670"/>
                <a:gd name="connsiteX145" fmla="*/ 1722913 w 8613217"/>
                <a:gd name="connsiteY145" fmla="*/ 36343 h 6281670"/>
                <a:gd name="connsiteX146" fmla="*/ 1723586 w 8613217"/>
                <a:gd name="connsiteY146" fmla="*/ 47111 h 6281670"/>
                <a:gd name="connsiteX147" fmla="*/ 1984042 w 8613217"/>
                <a:gd name="connsiteY147" fmla="*/ 871552 h 6281670"/>
                <a:gd name="connsiteX148" fmla="*/ 2773486 w 8613217"/>
                <a:gd name="connsiteY148" fmla="*/ 2064130 h 6281670"/>
                <a:gd name="connsiteX149" fmla="*/ 3058170 w 8613217"/>
                <a:gd name="connsiteY149" fmla="*/ 2286897 h 6281670"/>
                <a:gd name="connsiteX150" fmla="*/ 3235845 w 8613217"/>
                <a:gd name="connsiteY150" fmla="*/ 2329297 h 6281670"/>
                <a:gd name="connsiteX151" fmla="*/ 3256709 w 8613217"/>
                <a:gd name="connsiteY151" fmla="*/ 2294974 h 6281670"/>
                <a:gd name="connsiteX152" fmla="*/ 3083072 w 8613217"/>
                <a:gd name="connsiteY152" fmla="*/ 1999521 h 6281670"/>
                <a:gd name="connsiteX153" fmla="*/ 2450440 w 8613217"/>
                <a:gd name="connsiteY153" fmla="*/ 1092973 h 6281670"/>
                <a:gd name="connsiteX154" fmla="*/ 2432941 w 8613217"/>
                <a:gd name="connsiteY154" fmla="*/ 1062014 h 6281670"/>
                <a:gd name="connsiteX155" fmla="*/ 2454478 w 8613217"/>
                <a:gd name="connsiteY155" fmla="*/ 1076820 h 6281670"/>
                <a:gd name="connsiteX156" fmla="*/ 2967986 w 8613217"/>
                <a:gd name="connsiteY156" fmla="*/ 1739738 h 6281670"/>
                <a:gd name="connsiteX157" fmla="*/ 3266131 w 8613217"/>
                <a:gd name="connsiteY157" fmla="*/ 2175850 h 6281670"/>
                <a:gd name="connsiteX158" fmla="*/ 3457939 w 8613217"/>
                <a:gd name="connsiteY158" fmla="*/ 2509665 h 6281670"/>
                <a:gd name="connsiteX159" fmla="*/ 3464670 w 8613217"/>
                <a:gd name="connsiteY159" fmla="*/ 2523125 h 6281670"/>
                <a:gd name="connsiteX160" fmla="*/ 3504378 w 8613217"/>
                <a:gd name="connsiteY160" fmla="*/ 2605906 h 6281670"/>
                <a:gd name="connsiteX161" fmla="*/ 3733875 w 8613217"/>
                <a:gd name="connsiteY161" fmla="*/ 3249979 h 6281670"/>
                <a:gd name="connsiteX162" fmla="*/ 3823385 w 8613217"/>
                <a:gd name="connsiteY162" fmla="*/ 4359777 h 6281670"/>
                <a:gd name="connsiteX163" fmla="*/ 3816655 w 8613217"/>
                <a:gd name="connsiteY163" fmla="*/ 4369199 h 6281670"/>
                <a:gd name="connsiteX164" fmla="*/ 3800503 w 8613217"/>
                <a:gd name="connsiteY164" fmla="*/ 4322761 h 6281670"/>
                <a:gd name="connsiteX165" fmla="*/ 3407464 w 8613217"/>
                <a:gd name="connsiteY165" fmla="*/ 3663208 h 6281670"/>
                <a:gd name="connsiteX166" fmla="*/ 2516395 w 8613217"/>
                <a:gd name="connsiteY166" fmla="*/ 2980101 h 6281670"/>
                <a:gd name="connsiteX167" fmla="*/ 2502934 w 8613217"/>
                <a:gd name="connsiteY167" fmla="*/ 2971351 h 6281670"/>
                <a:gd name="connsiteX168" fmla="*/ 2390541 w 8613217"/>
                <a:gd name="connsiteY168" fmla="*/ 2898666 h 6281670"/>
                <a:gd name="connsiteX169" fmla="*/ 2247863 w 8613217"/>
                <a:gd name="connsiteY169" fmla="*/ 2802425 h 6281670"/>
                <a:gd name="connsiteX170" fmla="*/ 2055381 w 8613217"/>
                <a:gd name="connsiteY170" fmla="*/ 2665131 h 6281670"/>
                <a:gd name="connsiteX171" fmla="*/ 1471879 w 8613217"/>
                <a:gd name="connsiteY171" fmla="*/ 2148930 h 6281670"/>
                <a:gd name="connsiteX172" fmla="*/ 1461111 w 8613217"/>
                <a:gd name="connsiteY172" fmla="*/ 2109895 h 6281670"/>
                <a:gd name="connsiteX173" fmla="*/ 1501492 w 8613217"/>
                <a:gd name="connsiteY173" fmla="*/ 1918759 h 6281670"/>
                <a:gd name="connsiteX174" fmla="*/ 1395155 w 8613217"/>
                <a:gd name="connsiteY174" fmla="*/ 1570812 h 6281670"/>
                <a:gd name="connsiteX175" fmla="*/ 937507 w 8613217"/>
                <a:gd name="connsiteY175" fmla="*/ 860783 h 6281670"/>
                <a:gd name="connsiteX176" fmla="*/ 682435 w 8613217"/>
                <a:gd name="connsiteY176" fmla="*/ 471109 h 6281670"/>
                <a:gd name="connsiteX177" fmla="*/ 590905 w 8613217"/>
                <a:gd name="connsiteY177" fmla="*/ 214691 h 6281670"/>
                <a:gd name="connsiteX178" fmla="*/ 581483 w 8613217"/>
                <a:gd name="connsiteY178" fmla="*/ 222767 h 6281670"/>
                <a:gd name="connsiteX179" fmla="*/ 555909 w 8613217"/>
                <a:gd name="connsiteY179" fmla="*/ 262475 h 6281670"/>
                <a:gd name="connsiteX180" fmla="*/ 423998 w 8613217"/>
                <a:gd name="connsiteY180" fmla="*/ 619845 h 6281670"/>
                <a:gd name="connsiteX181" fmla="*/ 443515 w 8613217"/>
                <a:gd name="connsiteY181" fmla="*/ 1227575 h 6281670"/>
                <a:gd name="connsiteX182" fmla="*/ 806942 w 8613217"/>
                <a:gd name="connsiteY182" fmla="*/ 1996156 h 6281670"/>
                <a:gd name="connsiteX183" fmla="*/ 1087589 w 8613217"/>
                <a:gd name="connsiteY183" fmla="*/ 2216231 h 6281670"/>
                <a:gd name="connsiteX184" fmla="*/ 1317086 w 8613217"/>
                <a:gd name="connsiteY184" fmla="*/ 2233729 h 6281670"/>
                <a:gd name="connsiteX185" fmla="*/ 1327181 w 8613217"/>
                <a:gd name="connsiteY185" fmla="*/ 2198060 h 6281670"/>
                <a:gd name="connsiteX186" fmla="*/ 816364 w 8613217"/>
                <a:gd name="connsiteY186" fmla="*/ 1324489 h 6281670"/>
                <a:gd name="connsiteX187" fmla="*/ 702625 w 8613217"/>
                <a:gd name="connsiteY187" fmla="*/ 1031056 h 6281670"/>
                <a:gd name="connsiteX188" fmla="*/ 767908 w 8613217"/>
                <a:gd name="connsiteY188" fmla="*/ 1173061 h 6281670"/>
                <a:gd name="connsiteX189" fmla="*/ 1444285 w 8613217"/>
                <a:gd name="connsiteY189" fmla="*/ 2226326 h 6281670"/>
                <a:gd name="connsiteX190" fmla="*/ 2209501 w 8613217"/>
                <a:gd name="connsiteY190" fmla="*/ 2876457 h 6281670"/>
                <a:gd name="connsiteX191" fmla="*/ 2308434 w 8613217"/>
                <a:gd name="connsiteY191" fmla="*/ 2939720 h 6281670"/>
                <a:gd name="connsiteX192" fmla="*/ 2340738 w 8613217"/>
                <a:gd name="connsiteY192" fmla="*/ 2972025 h 6281670"/>
                <a:gd name="connsiteX193" fmla="*/ 2302377 w 8613217"/>
                <a:gd name="connsiteY193" fmla="*/ 2972025 h 6281670"/>
                <a:gd name="connsiteX194" fmla="*/ 2266034 w 8613217"/>
                <a:gd name="connsiteY194" fmla="*/ 2967313 h 6281670"/>
                <a:gd name="connsiteX195" fmla="*/ 1817807 w 8613217"/>
                <a:gd name="connsiteY195" fmla="*/ 3025866 h 6281670"/>
                <a:gd name="connsiteX196" fmla="*/ 1007500 w 8613217"/>
                <a:gd name="connsiteY196" fmla="*/ 3309877 h 6281670"/>
                <a:gd name="connsiteX197" fmla="*/ 960389 w 8613217"/>
                <a:gd name="connsiteY197" fmla="*/ 3293725 h 6281670"/>
                <a:gd name="connsiteX198" fmla="*/ 446207 w 8613217"/>
                <a:gd name="connsiteY198" fmla="*/ 3134221 h 6281670"/>
                <a:gd name="connsiteX199" fmla="*/ 217383 w 8613217"/>
                <a:gd name="connsiteY199" fmla="*/ 3227096 h 6281670"/>
                <a:gd name="connsiteX200" fmla="*/ 0 w 8613217"/>
                <a:gd name="connsiteY200" fmla="*/ 3236518 h 6281670"/>
                <a:gd name="connsiteX201" fmla="*/ 0 w 8613217"/>
                <a:gd name="connsiteY201" fmla="*/ 3330740 h 6281670"/>
                <a:gd name="connsiteX202" fmla="*/ 9422 w 8613217"/>
                <a:gd name="connsiteY202" fmla="*/ 3346892 h 6281670"/>
                <a:gd name="connsiteX203" fmla="*/ 255072 w 8613217"/>
                <a:gd name="connsiteY203" fmla="*/ 3717723 h 6281670"/>
                <a:gd name="connsiteX204" fmla="*/ 747044 w 8613217"/>
                <a:gd name="connsiteY204" fmla="*/ 3826078 h 6281670"/>
                <a:gd name="connsiteX205" fmla="*/ 1016249 w 8613217"/>
                <a:gd name="connsiteY205" fmla="*/ 3490244 h 6281670"/>
                <a:gd name="connsiteX206" fmla="*/ 981253 w 8613217"/>
                <a:gd name="connsiteY206" fmla="*/ 3461305 h 6281670"/>
                <a:gd name="connsiteX207" fmla="*/ 563312 w 8613217"/>
                <a:gd name="connsiteY207" fmla="*/ 3490917 h 6281670"/>
                <a:gd name="connsiteX208" fmla="*/ 390347 w 8613217"/>
                <a:gd name="connsiteY208" fmla="*/ 3460632 h 6281670"/>
                <a:gd name="connsiteX209" fmla="*/ 489953 w 8613217"/>
                <a:gd name="connsiteY209" fmla="*/ 3463997 h 6281670"/>
                <a:gd name="connsiteX210" fmla="*/ 903183 w 8613217"/>
                <a:gd name="connsiteY210" fmla="*/ 3408137 h 6281670"/>
                <a:gd name="connsiteX211" fmla="*/ 1043170 w 8613217"/>
                <a:gd name="connsiteY211" fmla="*/ 3372467 h 6281670"/>
                <a:gd name="connsiteX212" fmla="*/ 1508895 w 8613217"/>
                <a:gd name="connsiteY212" fmla="*/ 3218347 h 6281670"/>
                <a:gd name="connsiteX213" fmla="*/ 1912029 w 8613217"/>
                <a:gd name="connsiteY213" fmla="*/ 3101243 h 6281670"/>
                <a:gd name="connsiteX214" fmla="*/ 1912029 w 8613217"/>
                <a:gd name="connsiteY214" fmla="*/ 3101243 h 6281670"/>
                <a:gd name="connsiteX215" fmla="*/ 1924816 w 8613217"/>
                <a:gd name="connsiteY215" fmla="*/ 3099224 h 6281670"/>
                <a:gd name="connsiteX216" fmla="*/ 1986061 w 8613217"/>
                <a:gd name="connsiteY216" fmla="*/ 3087783 h 6281670"/>
                <a:gd name="connsiteX217" fmla="*/ 1992791 w 8613217"/>
                <a:gd name="connsiteY217" fmla="*/ 3087110 h 6281670"/>
                <a:gd name="connsiteX218" fmla="*/ 2087013 w 8613217"/>
                <a:gd name="connsiteY218" fmla="*/ 3074322 h 6281670"/>
                <a:gd name="connsiteX219" fmla="*/ 2113933 w 8613217"/>
                <a:gd name="connsiteY219" fmla="*/ 3072976 h 6281670"/>
                <a:gd name="connsiteX220" fmla="*/ 2118644 w 8613217"/>
                <a:gd name="connsiteY220" fmla="*/ 3064227 h 6281670"/>
                <a:gd name="connsiteX221" fmla="*/ 2257958 w 8613217"/>
                <a:gd name="connsiteY221" fmla="*/ 3064227 h 6281670"/>
                <a:gd name="connsiteX222" fmla="*/ 2262669 w 8613217"/>
                <a:gd name="connsiteY222" fmla="*/ 3072976 h 6281670"/>
                <a:gd name="connsiteX223" fmla="*/ 2434960 w 8613217"/>
                <a:gd name="connsiteY223" fmla="*/ 3101243 h 6281670"/>
                <a:gd name="connsiteX224" fmla="*/ 2635518 w 8613217"/>
                <a:gd name="connsiteY224" fmla="*/ 3164506 h 6281670"/>
                <a:gd name="connsiteX225" fmla="*/ 3038653 w 8613217"/>
                <a:gd name="connsiteY225" fmla="*/ 3453902 h 6281670"/>
                <a:gd name="connsiteX226" fmla="*/ 3580428 w 8613217"/>
                <a:gd name="connsiteY226" fmla="*/ 4087880 h 6281670"/>
                <a:gd name="connsiteX227" fmla="*/ 3776274 w 8613217"/>
                <a:gd name="connsiteY227" fmla="*/ 4626290 h 6281670"/>
                <a:gd name="connsiteX228" fmla="*/ 3813963 w 8613217"/>
                <a:gd name="connsiteY228" fmla="*/ 4802619 h 6281670"/>
                <a:gd name="connsiteX229" fmla="*/ 3811944 w 8613217"/>
                <a:gd name="connsiteY229" fmla="*/ 5407658 h 6281670"/>
                <a:gd name="connsiteX230" fmla="*/ 3881265 w 8613217"/>
                <a:gd name="connsiteY230" fmla="*/ 5874056 h 6281670"/>
                <a:gd name="connsiteX231" fmla="*/ 3879919 w 8613217"/>
                <a:gd name="connsiteY231" fmla="*/ 5898957 h 6281670"/>
                <a:gd name="connsiteX232" fmla="*/ 3757430 w 8613217"/>
                <a:gd name="connsiteY232" fmla="*/ 5946068 h 6281670"/>
                <a:gd name="connsiteX233" fmla="*/ 3743970 w 8613217"/>
                <a:gd name="connsiteY233" fmla="*/ 6053750 h 6281670"/>
                <a:gd name="connsiteX234" fmla="*/ 3803195 w 8613217"/>
                <a:gd name="connsiteY234" fmla="*/ 6092112 h 6281670"/>
                <a:gd name="connsiteX235" fmla="*/ 3896071 w 8613217"/>
                <a:gd name="connsiteY235" fmla="*/ 6023464 h 6281670"/>
                <a:gd name="connsiteX236" fmla="*/ 3920972 w 8613217"/>
                <a:gd name="connsiteY236" fmla="*/ 5996544 h 6281670"/>
                <a:gd name="connsiteX237" fmla="*/ 3918953 w 8613217"/>
                <a:gd name="connsiteY237" fmla="*/ 6053077 h 6281670"/>
                <a:gd name="connsiteX238" fmla="*/ 3931741 w 8613217"/>
                <a:gd name="connsiteY238" fmla="*/ 6077978 h 6281670"/>
                <a:gd name="connsiteX239" fmla="*/ 3951931 w 8613217"/>
                <a:gd name="connsiteY239" fmla="*/ 6055769 h 6281670"/>
                <a:gd name="connsiteX240" fmla="*/ 3972121 w 8613217"/>
                <a:gd name="connsiteY240" fmla="*/ 5988468 h 6281670"/>
                <a:gd name="connsiteX241" fmla="*/ 3994331 w 8613217"/>
                <a:gd name="connsiteY241" fmla="*/ 5968277 h 6281670"/>
                <a:gd name="connsiteX242" fmla="*/ 4005099 w 8613217"/>
                <a:gd name="connsiteY242" fmla="*/ 5995198 h 6281670"/>
                <a:gd name="connsiteX243" fmla="*/ 4071054 w 8613217"/>
                <a:gd name="connsiteY243" fmla="*/ 6040290 h 6281670"/>
                <a:gd name="connsiteX244" fmla="*/ 4100667 w 8613217"/>
                <a:gd name="connsiteY244" fmla="*/ 6026829 h 6281670"/>
                <a:gd name="connsiteX245" fmla="*/ 4110089 w 8613217"/>
                <a:gd name="connsiteY245" fmla="*/ 5993179 h 6281670"/>
                <a:gd name="connsiteX246" fmla="*/ 4124895 w 8613217"/>
                <a:gd name="connsiteY246" fmla="*/ 6032214 h 6281670"/>
                <a:gd name="connsiteX247" fmla="*/ 4117492 w 8613217"/>
                <a:gd name="connsiteY247" fmla="*/ 6106918 h 6281670"/>
                <a:gd name="connsiteX248" fmla="*/ 4080476 w 8613217"/>
                <a:gd name="connsiteY248" fmla="*/ 6141242 h 6281670"/>
                <a:gd name="connsiteX249" fmla="*/ 4176717 w 8613217"/>
                <a:gd name="connsiteY249" fmla="*/ 6189025 h 6281670"/>
                <a:gd name="connsiteX250" fmla="*/ 4170660 w 8613217"/>
                <a:gd name="connsiteY250" fmla="*/ 6271133 h 6281670"/>
                <a:gd name="connsiteX251" fmla="*/ 4195562 w 8613217"/>
                <a:gd name="connsiteY251" fmla="*/ 6277863 h 6281670"/>
                <a:gd name="connsiteX252" fmla="*/ 4261517 w 8613217"/>
                <a:gd name="connsiteY252" fmla="*/ 6267768 h 6281670"/>
                <a:gd name="connsiteX253" fmla="*/ 4289784 w 8613217"/>
                <a:gd name="connsiteY253" fmla="*/ 6247578 h 6281670"/>
                <a:gd name="connsiteX254" fmla="*/ 4295840 w 8613217"/>
                <a:gd name="connsiteY254" fmla="*/ 6204505 h 6281670"/>
                <a:gd name="connsiteX255" fmla="*/ 4305936 w 8613217"/>
                <a:gd name="connsiteY255" fmla="*/ 6182969 h 6281670"/>
                <a:gd name="connsiteX256" fmla="*/ 4324107 w 8613217"/>
                <a:gd name="connsiteY256" fmla="*/ 6199794 h 6281670"/>
                <a:gd name="connsiteX257" fmla="*/ 4336894 w 8613217"/>
                <a:gd name="connsiteY257" fmla="*/ 6230752 h 6281670"/>
                <a:gd name="connsiteX258" fmla="*/ 4342951 w 8613217"/>
                <a:gd name="connsiteY258" fmla="*/ 6226714 h 6281670"/>
                <a:gd name="connsiteX259" fmla="*/ 4369872 w 8613217"/>
                <a:gd name="connsiteY259" fmla="*/ 6185660 h 6281670"/>
                <a:gd name="connsiteX260" fmla="*/ 4382659 w 8613217"/>
                <a:gd name="connsiteY260" fmla="*/ 6234791 h 6281670"/>
                <a:gd name="connsiteX261" fmla="*/ 4406888 w 8613217"/>
                <a:gd name="connsiteY261" fmla="*/ 6265749 h 6281670"/>
                <a:gd name="connsiteX262" fmla="*/ 4484284 w 8613217"/>
                <a:gd name="connsiteY262" fmla="*/ 6275171 h 6281670"/>
                <a:gd name="connsiteX263" fmla="*/ 4499090 w 8613217"/>
                <a:gd name="connsiteY263" fmla="*/ 6272479 h 6281670"/>
                <a:gd name="connsiteX264" fmla="*/ 4512551 w 8613217"/>
                <a:gd name="connsiteY264" fmla="*/ 6181622 h 6281670"/>
                <a:gd name="connsiteX265" fmla="*/ 4572449 w 8613217"/>
                <a:gd name="connsiteY265" fmla="*/ 6153356 h 6281670"/>
                <a:gd name="connsiteX266" fmla="*/ 4575814 w 8613217"/>
                <a:gd name="connsiteY266" fmla="*/ 6127781 h 6281670"/>
                <a:gd name="connsiteX267" fmla="*/ 4538125 w 8613217"/>
                <a:gd name="connsiteY267" fmla="*/ 6076633 h 6281670"/>
                <a:gd name="connsiteX268" fmla="*/ 4536779 w 8613217"/>
                <a:gd name="connsiteY268" fmla="*/ 6042309 h 6281670"/>
                <a:gd name="connsiteX269" fmla="*/ 4573122 w 8613217"/>
                <a:gd name="connsiteY269" fmla="*/ 6032214 h 6281670"/>
                <a:gd name="connsiteX270" fmla="*/ 4637731 w 8613217"/>
                <a:gd name="connsiteY270" fmla="*/ 6051058 h 6281670"/>
                <a:gd name="connsiteX271" fmla="*/ 4665997 w 8613217"/>
                <a:gd name="connsiteY271" fmla="*/ 6029522 h 6281670"/>
                <a:gd name="connsiteX272" fmla="*/ 4665997 w 8613217"/>
                <a:gd name="connsiteY272" fmla="*/ 5985776 h 6281670"/>
                <a:gd name="connsiteX273" fmla="*/ 4681477 w 8613217"/>
                <a:gd name="connsiteY273" fmla="*/ 5966931 h 6281670"/>
                <a:gd name="connsiteX274" fmla="*/ 4701667 w 8613217"/>
                <a:gd name="connsiteY274" fmla="*/ 5981065 h 6281670"/>
                <a:gd name="connsiteX275" fmla="*/ 4724550 w 8613217"/>
                <a:gd name="connsiteY275" fmla="*/ 6054423 h 6281670"/>
                <a:gd name="connsiteX276" fmla="*/ 4743394 w 8613217"/>
                <a:gd name="connsiteY276" fmla="*/ 6073268 h 6281670"/>
                <a:gd name="connsiteX277" fmla="*/ 4752143 w 8613217"/>
                <a:gd name="connsiteY277" fmla="*/ 6050385 h 6281670"/>
                <a:gd name="connsiteX278" fmla="*/ 4752143 w 8613217"/>
                <a:gd name="connsiteY278" fmla="*/ 5996544 h 6281670"/>
                <a:gd name="connsiteX279" fmla="*/ 4800600 w 8613217"/>
                <a:gd name="connsiteY279" fmla="*/ 6046347 h 6281670"/>
                <a:gd name="connsiteX280" fmla="*/ 4859825 w 8613217"/>
                <a:gd name="connsiteY280" fmla="*/ 6088747 h 6281670"/>
                <a:gd name="connsiteX281" fmla="*/ 4932511 w 8613217"/>
                <a:gd name="connsiteY281" fmla="*/ 6036252 h 6281670"/>
                <a:gd name="connsiteX282" fmla="*/ 4919050 w 8613217"/>
                <a:gd name="connsiteY282" fmla="*/ 5940011 h 6281670"/>
                <a:gd name="connsiteX283" fmla="*/ 4830213 w 8613217"/>
                <a:gd name="connsiteY283" fmla="*/ 5933281 h 6281670"/>
                <a:gd name="connsiteX284" fmla="*/ 4779064 w 8613217"/>
                <a:gd name="connsiteY284" fmla="*/ 5876074 h 6281670"/>
                <a:gd name="connsiteX285" fmla="*/ 4778391 w 8613217"/>
                <a:gd name="connsiteY285" fmla="*/ 5829637 h 6281670"/>
                <a:gd name="connsiteX286" fmla="*/ 5091342 w 8613217"/>
                <a:gd name="connsiteY286" fmla="*/ 5236712 h 6281670"/>
                <a:gd name="connsiteX287" fmla="*/ 5116243 w 8613217"/>
                <a:gd name="connsiteY287" fmla="*/ 5202389 h 6281670"/>
                <a:gd name="connsiteX288" fmla="*/ 5269690 w 8613217"/>
                <a:gd name="connsiteY288" fmla="*/ 5086631 h 6281670"/>
                <a:gd name="connsiteX289" fmla="*/ 5744837 w 8613217"/>
                <a:gd name="connsiteY289" fmla="*/ 4795889 h 6281670"/>
                <a:gd name="connsiteX290" fmla="*/ 5814830 w 8613217"/>
                <a:gd name="connsiteY290" fmla="*/ 4775699 h 6281670"/>
                <a:gd name="connsiteX291" fmla="*/ 6103553 w 8613217"/>
                <a:gd name="connsiteY291" fmla="*/ 4765603 h 6281670"/>
                <a:gd name="connsiteX292" fmla="*/ 7086824 w 8613217"/>
                <a:gd name="connsiteY292" fmla="*/ 4811369 h 6281670"/>
                <a:gd name="connsiteX293" fmla="*/ 7489959 w 8613217"/>
                <a:gd name="connsiteY293" fmla="*/ 4805311 h 6281670"/>
                <a:gd name="connsiteX294" fmla="*/ 7516880 w 8613217"/>
                <a:gd name="connsiteY294" fmla="*/ 4801946 h 6281670"/>
                <a:gd name="connsiteX295" fmla="*/ 7536397 w 8613217"/>
                <a:gd name="connsiteY295" fmla="*/ 4800600 h 6281670"/>
                <a:gd name="connsiteX296" fmla="*/ 7619850 w 8613217"/>
                <a:gd name="connsiteY296" fmla="*/ 4791178 h 6281670"/>
                <a:gd name="connsiteX297" fmla="*/ 7661577 w 8613217"/>
                <a:gd name="connsiteY297" fmla="*/ 4813388 h 6281670"/>
                <a:gd name="connsiteX298" fmla="*/ 7920014 w 8613217"/>
                <a:gd name="connsiteY298" fmla="*/ 5004523 h 6281670"/>
                <a:gd name="connsiteX299" fmla="*/ 8354780 w 8613217"/>
                <a:gd name="connsiteY299" fmla="*/ 4830886 h 6281670"/>
                <a:gd name="connsiteX300" fmla="*/ 8579567 w 8613217"/>
                <a:gd name="connsiteY300" fmla="*/ 4409580 h 6281670"/>
                <a:gd name="connsiteX301" fmla="*/ 8613217 w 8613217"/>
                <a:gd name="connsiteY301" fmla="*/ 4250076 h 6281670"/>
                <a:gd name="connsiteX302" fmla="*/ 8613217 w 8613217"/>
                <a:gd name="connsiteY302" fmla="*/ 4196235 h 6281670"/>
                <a:gd name="connsiteX303" fmla="*/ 8420062 w 8613217"/>
                <a:gd name="connsiteY303" fmla="*/ 4211041 h 6281670"/>
                <a:gd name="connsiteX304" fmla="*/ 4571776 w 8613217"/>
                <a:gd name="connsiteY304" fmla="*/ 915970 h 6281670"/>
                <a:gd name="connsiteX305" fmla="*/ 4583890 w 8613217"/>
                <a:gd name="connsiteY305" fmla="*/ 888377 h 6281670"/>
                <a:gd name="connsiteX306" fmla="*/ 4571776 w 8613217"/>
                <a:gd name="connsiteY306" fmla="*/ 915970 h 6281670"/>
                <a:gd name="connsiteX307" fmla="*/ 2362948 w 8613217"/>
                <a:gd name="connsiteY307" fmla="*/ 965100 h 6281670"/>
                <a:gd name="connsiteX308" fmla="*/ 2363621 w 8613217"/>
                <a:gd name="connsiteY308" fmla="*/ 962408 h 6281670"/>
                <a:gd name="connsiteX309" fmla="*/ 2368332 w 8613217"/>
                <a:gd name="connsiteY309" fmla="*/ 967119 h 6281670"/>
                <a:gd name="connsiteX310" fmla="*/ 2362948 w 8613217"/>
                <a:gd name="connsiteY310" fmla="*/ 965100 h 6281670"/>
                <a:gd name="connsiteX311" fmla="*/ 2435633 w 8613217"/>
                <a:gd name="connsiteY311" fmla="*/ 1055284 h 6281670"/>
                <a:gd name="connsiteX312" fmla="*/ 2426211 w 8613217"/>
                <a:gd name="connsiteY312" fmla="*/ 1053265 h 6281670"/>
                <a:gd name="connsiteX313" fmla="*/ 2370351 w 8613217"/>
                <a:gd name="connsiteY313" fmla="*/ 968465 h 6281670"/>
                <a:gd name="connsiteX314" fmla="*/ 2432268 w 8613217"/>
                <a:gd name="connsiteY314" fmla="*/ 1045862 h 6281670"/>
                <a:gd name="connsiteX315" fmla="*/ 2435633 w 8613217"/>
                <a:gd name="connsiteY315" fmla="*/ 1055284 h 6281670"/>
                <a:gd name="connsiteX316" fmla="*/ 695895 w 8613217"/>
                <a:gd name="connsiteY316" fmla="*/ 1016922 h 6281670"/>
                <a:gd name="connsiteX317" fmla="*/ 692530 w 8613217"/>
                <a:gd name="connsiteY317" fmla="*/ 1005481 h 6281670"/>
                <a:gd name="connsiteX318" fmla="*/ 695895 w 8613217"/>
                <a:gd name="connsiteY318" fmla="*/ 1016922 h 6281670"/>
                <a:gd name="connsiteX319" fmla="*/ 4511205 w 8613217"/>
                <a:gd name="connsiteY319" fmla="*/ 6014042 h 6281670"/>
                <a:gd name="connsiteX320" fmla="*/ 4537452 w 8613217"/>
                <a:gd name="connsiteY320" fmla="*/ 5944049 h 6281670"/>
                <a:gd name="connsiteX321" fmla="*/ 4511205 w 8613217"/>
                <a:gd name="connsiteY321" fmla="*/ 6014042 h 6281670"/>
                <a:gd name="connsiteX322" fmla="*/ 4750797 w 8613217"/>
                <a:gd name="connsiteY322" fmla="*/ 5917128 h 6281670"/>
                <a:gd name="connsiteX323" fmla="*/ 4741375 w 8613217"/>
                <a:gd name="connsiteY323" fmla="*/ 5939338 h 6281670"/>
                <a:gd name="connsiteX324" fmla="*/ 4732626 w 8613217"/>
                <a:gd name="connsiteY324" fmla="*/ 5935300 h 6281670"/>
                <a:gd name="connsiteX325" fmla="*/ 4727915 w 8613217"/>
                <a:gd name="connsiteY325" fmla="*/ 5907706 h 6281670"/>
                <a:gd name="connsiteX326" fmla="*/ 4750797 w 8613217"/>
                <a:gd name="connsiteY326" fmla="*/ 5875402 h 6281670"/>
                <a:gd name="connsiteX327" fmla="*/ 4750797 w 8613217"/>
                <a:gd name="connsiteY327" fmla="*/ 5917128 h 6281670"/>
                <a:gd name="connsiteX328" fmla="*/ 4875978 w 8613217"/>
                <a:gd name="connsiteY328" fmla="*/ 5457461 h 6281670"/>
                <a:gd name="connsiteX329" fmla="*/ 4616868 w 8613217"/>
                <a:gd name="connsiteY329" fmla="*/ 5877421 h 6281670"/>
                <a:gd name="connsiteX330" fmla="*/ 4562354 w 8613217"/>
                <a:gd name="connsiteY330" fmla="*/ 5884824 h 6281670"/>
                <a:gd name="connsiteX331" fmla="*/ 4880015 w 8613217"/>
                <a:gd name="connsiteY331" fmla="*/ 5419772 h 6281670"/>
                <a:gd name="connsiteX332" fmla="*/ 4875978 w 8613217"/>
                <a:gd name="connsiteY332" fmla="*/ 5457461 h 6281670"/>
                <a:gd name="connsiteX333" fmla="*/ 5020675 w 8613217"/>
                <a:gd name="connsiteY333" fmla="*/ 5141145 h 6281670"/>
                <a:gd name="connsiteX334" fmla="*/ 4989717 w 8613217"/>
                <a:gd name="connsiteY334" fmla="*/ 5179506 h 6281670"/>
                <a:gd name="connsiteX335" fmla="*/ 4445922 w 8613217"/>
                <a:gd name="connsiteY335" fmla="*/ 5878767 h 6281670"/>
                <a:gd name="connsiteX336" fmla="*/ 4415637 w 8613217"/>
                <a:gd name="connsiteY336" fmla="*/ 5953471 h 6281670"/>
                <a:gd name="connsiteX337" fmla="*/ 4357085 w 8613217"/>
                <a:gd name="connsiteY337" fmla="*/ 6075286 h 6281670"/>
                <a:gd name="connsiteX338" fmla="*/ 4338240 w 8613217"/>
                <a:gd name="connsiteY338" fmla="*/ 6125762 h 6281670"/>
                <a:gd name="connsiteX339" fmla="*/ 4322761 w 8613217"/>
                <a:gd name="connsiteY339" fmla="*/ 6080671 h 6281670"/>
                <a:gd name="connsiteX340" fmla="*/ 4306609 w 8613217"/>
                <a:gd name="connsiteY340" fmla="*/ 6061826 h 6281670"/>
                <a:gd name="connsiteX341" fmla="*/ 4295168 w 8613217"/>
                <a:gd name="connsiteY341" fmla="*/ 6082689 h 6281670"/>
                <a:gd name="connsiteX342" fmla="*/ 4292475 w 8613217"/>
                <a:gd name="connsiteY342" fmla="*/ 6112302 h 6281670"/>
                <a:gd name="connsiteX343" fmla="*/ 4277669 w 8613217"/>
                <a:gd name="connsiteY343" fmla="*/ 6097496 h 6281670"/>
                <a:gd name="connsiteX344" fmla="*/ 4183447 w 8613217"/>
                <a:gd name="connsiteY344" fmla="*/ 5282478 h 6281670"/>
                <a:gd name="connsiteX345" fmla="*/ 4412945 w 8613217"/>
                <a:gd name="connsiteY345" fmla="*/ 4743394 h 6281670"/>
                <a:gd name="connsiteX346" fmla="*/ 5036828 w 8613217"/>
                <a:gd name="connsiteY346" fmla="*/ 3935106 h 6281670"/>
                <a:gd name="connsiteX347" fmla="*/ 5054999 w 8613217"/>
                <a:gd name="connsiteY347" fmla="*/ 3966064 h 6281670"/>
                <a:gd name="connsiteX348" fmla="*/ 5020675 w 8613217"/>
                <a:gd name="connsiteY348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31298 w 8613217"/>
                <a:gd name="connsiteY135" fmla="*/ 2494185 h 6281670"/>
                <a:gd name="connsiteX136" fmla="*/ 3525241 w 8613217"/>
                <a:gd name="connsiteY136" fmla="*/ 2482071 h 6281670"/>
                <a:gd name="connsiteX137" fmla="*/ 3410829 w 8613217"/>
                <a:gd name="connsiteY137" fmla="*/ 2273437 h 6281670"/>
                <a:gd name="connsiteX138" fmla="*/ 3411502 w 8613217"/>
                <a:gd name="connsiteY138" fmla="*/ 2229018 h 6281670"/>
                <a:gd name="connsiteX139" fmla="*/ 3451209 w 8613217"/>
                <a:gd name="connsiteY139" fmla="*/ 2126720 h 6281670"/>
                <a:gd name="connsiteX140" fmla="*/ 3431692 w 8613217"/>
                <a:gd name="connsiteY140" fmla="*/ 1895877 h 6281670"/>
                <a:gd name="connsiteX141" fmla="*/ 3186715 w 8613217"/>
                <a:gd name="connsiteY141" fmla="*/ 1401886 h 6281670"/>
                <a:gd name="connsiteX142" fmla="*/ 2531874 w 8613217"/>
                <a:gd name="connsiteY142" fmla="*/ 701952 h 6281670"/>
                <a:gd name="connsiteX143" fmla="*/ 1731662 w 8613217"/>
                <a:gd name="connsiteY143" fmla="*/ 39035 h 6281670"/>
                <a:gd name="connsiteX144" fmla="*/ 1722913 w 8613217"/>
                <a:gd name="connsiteY144" fmla="*/ 36343 h 6281670"/>
                <a:gd name="connsiteX145" fmla="*/ 1723586 w 8613217"/>
                <a:gd name="connsiteY145" fmla="*/ 47111 h 6281670"/>
                <a:gd name="connsiteX146" fmla="*/ 1984042 w 8613217"/>
                <a:gd name="connsiteY146" fmla="*/ 871552 h 6281670"/>
                <a:gd name="connsiteX147" fmla="*/ 2773486 w 8613217"/>
                <a:gd name="connsiteY147" fmla="*/ 2064130 h 6281670"/>
                <a:gd name="connsiteX148" fmla="*/ 3058170 w 8613217"/>
                <a:gd name="connsiteY148" fmla="*/ 2286897 h 6281670"/>
                <a:gd name="connsiteX149" fmla="*/ 3235845 w 8613217"/>
                <a:gd name="connsiteY149" fmla="*/ 2329297 h 6281670"/>
                <a:gd name="connsiteX150" fmla="*/ 3256709 w 8613217"/>
                <a:gd name="connsiteY150" fmla="*/ 2294974 h 6281670"/>
                <a:gd name="connsiteX151" fmla="*/ 3083072 w 8613217"/>
                <a:gd name="connsiteY151" fmla="*/ 1999521 h 6281670"/>
                <a:gd name="connsiteX152" fmla="*/ 2450440 w 8613217"/>
                <a:gd name="connsiteY152" fmla="*/ 1092973 h 6281670"/>
                <a:gd name="connsiteX153" fmla="*/ 2432941 w 8613217"/>
                <a:gd name="connsiteY153" fmla="*/ 1062014 h 6281670"/>
                <a:gd name="connsiteX154" fmla="*/ 2454478 w 8613217"/>
                <a:gd name="connsiteY154" fmla="*/ 1076820 h 6281670"/>
                <a:gd name="connsiteX155" fmla="*/ 2967986 w 8613217"/>
                <a:gd name="connsiteY155" fmla="*/ 1739738 h 6281670"/>
                <a:gd name="connsiteX156" fmla="*/ 3266131 w 8613217"/>
                <a:gd name="connsiteY156" fmla="*/ 2175850 h 6281670"/>
                <a:gd name="connsiteX157" fmla="*/ 3457939 w 8613217"/>
                <a:gd name="connsiteY157" fmla="*/ 2509665 h 6281670"/>
                <a:gd name="connsiteX158" fmla="*/ 3464670 w 8613217"/>
                <a:gd name="connsiteY158" fmla="*/ 2523125 h 6281670"/>
                <a:gd name="connsiteX159" fmla="*/ 3504378 w 8613217"/>
                <a:gd name="connsiteY159" fmla="*/ 2605906 h 6281670"/>
                <a:gd name="connsiteX160" fmla="*/ 3733875 w 8613217"/>
                <a:gd name="connsiteY160" fmla="*/ 3249979 h 6281670"/>
                <a:gd name="connsiteX161" fmla="*/ 3823385 w 8613217"/>
                <a:gd name="connsiteY161" fmla="*/ 4359777 h 6281670"/>
                <a:gd name="connsiteX162" fmla="*/ 3816655 w 8613217"/>
                <a:gd name="connsiteY162" fmla="*/ 4369199 h 6281670"/>
                <a:gd name="connsiteX163" fmla="*/ 3800503 w 8613217"/>
                <a:gd name="connsiteY163" fmla="*/ 4322761 h 6281670"/>
                <a:gd name="connsiteX164" fmla="*/ 3407464 w 8613217"/>
                <a:gd name="connsiteY164" fmla="*/ 3663208 h 6281670"/>
                <a:gd name="connsiteX165" fmla="*/ 2516395 w 8613217"/>
                <a:gd name="connsiteY165" fmla="*/ 2980101 h 6281670"/>
                <a:gd name="connsiteX166" fmla="*/ 2502934 w 8613217"/>
                <a:gd name="connsiteY166" fmla="*/ 2971351 h 6281670"/>
                <a:gd name="connsiteX167" fmla="*/ 2390541 w 8613217"/>
                <a:gd name="connsiteY167" fmla="*/ 2898666 h 6281670"/>
                <a:gd name="connsiteX168" fmla="*/ 2247863 w 8613217"/>
                <a:gd name="connsiteY168" fmla="*/ 2802425 h 6281670"/>
                <a:gd name="connsiteX169" fmla="*/ 2055381 w 8613217"/>
                <a:gd name="connsiteY169" fmla="*/ 2665131 h 6281670"/>
                <a:gd name="connsiteX170" fmla="*/ 1471879 w 8613217"/>
                <a:gd name="connsiteY170" fmla="*/ 2148930 h 6281670"/>
                <a:gd name="connsiteX171" fmla="*/ 1461111 w 8613217"/>
                <a:gd name="connsiteY171" fmla="*/ 2109895 h 6281670"/>
                <a:gd name="connsiteX172" fmla="*/ 1501492 w 8613217"/>
                <a:gd name="connsiteY172" fmla="*/ 1918759 h 6281670"/>
                <a:gd name="connsiteX173" fmla="*/ 1395155 w 8613217"/>
                <a:gd name="connsiteY173" fmla="*/ 1570812 h 6281670"/>
                <a:gd name="connsiteX174" fmla="*/ 937507 w 8613217"/>
                <a:gd name="connsiteY174" fmla="*/ 860783 h 6281670"/>
                <a:gd name="connsiteX175" fmla="*/ 682435 w 8613217"/>
                <a:gd name="connsiteY175" fmla="*/ 471109 h 6281670"/>
                <a:gd name="connsiteX176" fmla="*/ 590905 w 8613217"/>
                <a:gd name="connsiteY176" fmla="*/ 214691 h 6281670"/>
                <a:gd name="connsiteX177" fmla="*/ 581483 w 8613217"/>
                <a:gd name="connsiteY177" fmla="*/ 222767 h 6281670"/>
                <a:gd name="connsiteX178" fmla="*/ 555909 w 8613217"/>
                <a:gd name="connsiteY178" fmla="*/ 262475 h 6281670"/>
                <a:gd name="connsiteX179" fmla="*/ 423998 w 8613217"/>
                <a:gd name="connsiteY179" fmla="*/ 619845 h 6281670"/>
                <a:gd name="connsiteX180" fmla="*/ 443515 w 8613217"/>
                <a:gd name="connsiteY180" fmla="*/ 1227575 h 6281670"/>
                <a:gd name="connsiteX181" fmla="*/ 806942 w 8613217"/>
                <a:gd name="connsiteY181" fmla="*/ 1996156 h 6281670"/>
                <a:gd name="connsiteX182" fmla="*/ 1087589 w 8613217"/>
                <a:gd name="connsiteY182" fmla="*/ 2216231 h 6281670"/>
                <a:gd name="connsiteX183" fmla="*/ 1317086 w 8613217"/>
                <a:gd name="connsiteY183" fmla="*/ 2233729 h 6281670"/>
                <a:gd name="connsiteX184" fmla="*/ 1327181 w 8613217"/>
                <a:gd name="connsiteY184" fmla="*/ 2198060 h 6281670"/>
                <a:gd name="connsiteX185" fmla="*/ 816364 w 8613217"/>
                <a:gd name="connsiteY185" fmla="*/ 1324489 h 6281670"/>
                <a:gd name="connsiteX186" fmla="*/ 702625 w 8613217"/>
                <a:gd name="connsiteY186" fmla="*/ 1031056 h 6281670"/>
                <a:gd name="connsiteX187" fmla="*/ 767908 w 8613217"/>
                <a:gd name="connsiteY187" fmla="*/ 1173061 h 6281670"/>
                <a:gd name="connsiteX188" fmla="*/ 1444285 w 8613217"/>
                <a:gd name="connsiteY188" fmla="*/ 2226326 h 6281670"/>
                <a:gd name="connsiteX189" fmla="*/ 2209501 w 8613217"/>
                <a:gd name="connsiteY189" fmla="*/ 2876457 h 6281670"/>
                <a:gd name="connsiteX190" fmla="*/ 2308434 w 8613217"/>
                <a:gd name="connsiteY190" fmla="*/ 2939720 h 6281670"/>
                <a:gd name="connsiteX191" fmla="*/ 2340738 w 8613217"/>
                <a:gd name="connsiteY191" fmla="*/ 2972025 h 6281670"/>
                <a:gd name="connsiteX192" fmla="*/ 2302377 w 8613217"/>
                <a:gd name="connsiteY192" fmla="*/ 2972025 h 6281670"/>
                <a:gd name="connsiteX193" fmla="*/ 2266034 w 8613217"/>
                <a:gd name="connsiteY193" fmla="*/ 2967313 h 6281670"/>
                <a:gd name="connsiteX194" fmla="*/ 1817807 w 8613217"/>
                <a:gd name="connsiteY194" fmla="*/ 3025866 h 6281670"/>
                <a:gd name="connsiteX195" fmla="*/ 1007500 w 8613217"/>
                <a:gd name="connsiteY195" fmla="*/ 3309877 h 6281670"/>
                <a:gd name="connsiteX196" fmla="*/ 960389 w 8613217"/>
                <a:gd name="connsiteY196" fmla="*/ 3293725 h 6281670"/>
                <a:gd name="connsiteX197" fmla="*/ 446207 w 8613217"/>
                <a:gd name="connsiteY197" fmla="*/ 3134221 h 6281670"/>
                <a:gd name="connsiteX198" fmla="*/ 217383 w 8613217"/>
                <a:gd name="connsiteY198" fmla="*/ 3227096 h 6281670"/>
                <a:gd name="connsiteX199" fmla="*/ 0 w 8613217"/>
                <a:gd name="connsiteY199" fmla="*/ 3236518 h 6281670"/>
                <a:gd name="connsiteX200" fmla="*/ 0 w 8613217"/>
                <a:gd name="connsiteY200" fmla="*/ 3330740 h 6281670"/>
                <a:gd name="connsiteX201" fmla="*/ 9422 w 8613217"/>
                <a:gd name="connsiteY201" fmla="*/ 3346892 h 6281670"/>
                <a:gd name="connsiteX202" fmla="*/ 255072 w 8613217"/>
                <a:gd name="connsiteY202" fmla="*/ 3717723 h 6281670"/>
                <a:gd name="connsiteX203" fmla="*/ 747044 w 8613217"/>
                <a:gd name="connsiteY203" fmla="*/ 3826078 h 6281670"/>
                <a:gd name="connsiteX204" fmla="*/ 1016249 w 8613217"/>
                <a:gd name="connsiteY204" fmla="*/ 3490244 h 6281670"/>
                <a:gd name="connsiteX205" fmla="*/ 981253 w 8613217"/>
                <a:gd name="connsiteY205" fmla="*/ 3461305 h 6281670"/>
                <a:gd name="connsiteX206" fmla="*/ 563312 w 8613217"/>
                <a:gd name="connsiteY206" fmla="*/ 3490917 h 6281670"/>
                <a:gd name="connsiteX207" fmla="*/ 390347 w 8613217"/>
                <a:gd name="connsiteY207" fmla="*/ 3460632 h 6281670"/>
                <a:gd name="connsiteX208" fmla="*/ 489953 w 8613217"/>
                <a:gd name="connsiteY208" fmla="*/ 3463997 h 6281670"/>
                <a:gd name="connsiteX209" fmla="*/ 903183 w 8613217"/>
                <a:gd name="connsiteY209" fmla="*/ 3408137 h 6281670"/>
                <a:gd name="connsiteX210" fmla="*/ 1043170 w 8613217"/>
                <a:gd name="connsiteY210" fmla="*/ 3372467 h 6281670"/>
                <a:gd name="connsiteX211" fmla="*/ 1508895 w 8613217"/>
                <a:gd name="connsiteY211" fmla="*/ 3218347 h 6281670"/>
                <a:gd name="connsiteX212" fmla="*/ 1912029 w 8613217"/>
                <a:gd name="connsiteY212" fmla="*/ 3101243 h 6281670"/>
                <a:gd name="connsiteX213" fmla="*/ 1912029 w 8613217"/>
                <a:gd name="connsiteY213" fmla="*/ 3101243 h 6281670"/>
                <a:gd name="connsiteX214" fmla="*/ 1924816 w 8613217"/>
                <a:gd name="connsiteY214" fmla="*/ 3099224 h 6281670"/>
                <a:gd name="connsiteX215" fmla="*/ 1986061 w 8613217"/>
                <a:gd name="connsiteY215" fmla="*/ 3087783 h 6281670"/>
                <a:gd name="connsiteX216" fmla="*/ 1992791 w 8613217"/>
                <a:gd name="connsiteY216" fmla="*/ 3087110 h 6281670"/>
                <a:gd name="connsiteX217" fmla="*/ 2087013 w 8613217"/>
                <a:gd name="connsiteY217" fmla="*/ 3074322 h 6281670"/>
                <a:gd name="connsiteX218" fmla="*/ 2113933 w 8613217"/>
                <a:gd name="connsiteY218" fmla="*/ 3072976 h 6281670"/>
                <a:gd name="connsiteX219" fmla="*/ 2118644 w 8613217"/>
                <a:gd name="connsiteY219" fmla="*/ 3064227 h 6281670"/>
                <a:gd name="connsiteX220" fmla="*/ 2257958 w 8613217"/>
                <a:gd name="connsiteY220" fmla="*/ 3064227 h 6281670"/>
                <a:gd name="connsiteX221" fmla="*/ 2262669 w 8613217"/>
                <a:gd name="connsiteY221" fmla="*/ 3072976 h 6281670"/>
                <a:gd name="connsiteX222" fmla="*/ 2434960 w 8613217"/>
                <a:gd name="connsiteY222" fmla="*/ 3101243 h 6281670"/>
                <a:gd name="connsiteX223" fmla="*/ 2635518 w 8613217"/>
                <a:gd name="connsiteY223" fmla="*/ 3164506 h 6281670"/>
                <a:gd name="connsiteX224" fmla="*/ 3038653 w 8613217"/>
                <a:gd name="connsiteY224" fmla="*/ 3453902 h 6281670"/>
                <a:gd name="connsiteX225" fmla="*/ 3580428 w 8613217"/>
                <a:gd name="connsiteY225" fmla="*/ 4087880 h 6281670"/>
                <a:gd name="connsiteX226" fmla="*/ 3776274 w 8613217"/>
                <a:gd name="connsiteY226" fmla="*/ 4626290 h 6281670"/>
                <a:gd name="connsiteX227" fmla="*/ 3813963 w 8613217"/>
                <a:gd name="connsiteY227" fmla="*/ 4802619 h 6281670"/>
                <a:gd name="connsiteX228" fmla="*/ 3811944 w 8613217"/>
                <a:gd name="connsiteY228" fmla="*/ 5407658 h 6281670"/>
                <a:gd name="connsiteX229" fmla="*/ 3881265 w 8613217"/>
                <a:gd name="connsiteY229" fmla="*/ 5874056 h 6281670"/>
                <a:gd name="connsiteX230" fmla="*/ 3879919 w 8613217"/>
                <a:gd name="connsiteY230" fmla="*/ 5898957 h 6281670"/>
                <a:gd name="connsiteX231" fmla="*/ 3757430 w 8613217"/>
                <a:gd name="connsiteY231" fmla="*/ 5946068 h 6281670"/>
                <a:gd name="connsiteX232" fmla="*/ 3743970 w 8613217"/>
                <a:gd name="connsiteY232" fmla="*/ 6053750 h 6281670"/>
                <a:gd name="connsiteX233" fmla="*/ 3803195 w 8613217"/>
                <a:gd name="connsiteY233" fmla="*/ 6092112 h 6281670"/>
                <a:gd name="connsiteX234" fmla="*/ 3896071 w 8613217"/>
                <a:gd name="connsiteY234" fmla="*/ 6023464 h 6281670"/>
                <a:gd name="connsiteX235" fmla="*/ 3920972 w 8613217"/>
                <a:gd name="connsiteY235" fmla="*/ 5996544 h 6281670"/>
                <a:gd name="connsiteX236" fmla="*/ 3918953 w 8613217"/>
                <a:gd name="connsiteY236" fmla="*/ 6053077 h 6281670"/>
                <a:gd name="connsiteX237" fmla="*/ 3931741 w 8613217"/>
                <a:gd name="connsiteY237" fmla="*/ 6077978 h 6281670"/>
                <a:gd name="connsiteX238" fmla="*/ 3951931 w 8613217"/>
                <a:gd name="connsiteY238" fmla="*/ 6055769 h 6281670"/>
                <a:gd name="connsiteX239" fmla="*/ 3972121 w 8613217"/>
                <a:gd name="connsiteY239" fmla="*/ 5988468 h 6281670"/>
                <a:gd name="connsiteX240" fmla="*/ 3994331 w 8613217"/>
                <a:gd name="connsiteY240" fmla="*/ 5968277 h 6281670"/>
                <a:gd name="connsiteX241" fmla="*/ 4005099 w 8613217"/>
                <a:gd name="connsiteY241" fmla="*/ 5995198 h 6281670"/>
                <a:gd name="connsiteX242" fmla="*/ 4071054 w 8613217"/>
                <a:gd name="connsiteY242" fmla="*/ 6040290 h 6281670"/>
                <a:gd name="connsiteX243" fmla="*/ 4100667 w 8613217"/>
                <a:gd name="connsiteY243" fmla="*/ 6026829 h 6281670"/>
                <a:gd name="connsiteX244" fmla="*/ 4110089 w 8613217"/>
                <a:gd name="connsiteY244" fmla="*/ 5993179 h 6281670"/>
                <a:gd name="connsiteX245" fmla="*/ 4124895 w 8613217"/>
                <a:gd name="connsiteY245" fmla="*/ 6032214 h 6281670"/>
                <a:gd name="connsiteX246" fmla="*/ 4117492 w 8613217"/>
                <a:gd name="connsiteY246" fmla="*/ 6106918 h 6281670"/>
                <a:gd name="connsiteX247" fmla="*/ 4080476 w 8613217"/>
                <a:gd name="connsiteY247" fmla="*/ 6141242 h 6281670"/>
                <a:gd name="connsiteX248" fmla="*/ 4176717 w 8613217"/>
                <a:gd name="connsiteY248" fmla="*/ 6189025 h 6281670"/>
                <a:gd name="connsiteX249" fmla="*/ 4170660 w 8613217"/>
                <a:gd name="connsiteY249" fmla="*/ 6271133 h 6281670"/>
                <a:gd name="connsiteX250" fmla="*/ 4195562 w 8613217"/>
                <a:gd name="connsiteY250" fmla="*/ 6277863 h 6281670"/>
                <a:gd name="connsiteX251" fmla="*/ 4261517 w 8613217"/>
                <a:gd name="connsiteY251" fmla="*/ 6267768 h 6281670"/>
                <a:gd name="connsiteX252" fmla="*/ 4289784 w 8613217"/>
                <a:gd name="connsiteY252" fmla="*/ 6247578 h 6281670"/>
                <a:gd name="connsiteX253" fmla="*/ 4295840 w 8613217"/>
                <a:gd name="connsiteY253" fmla="*/ 6204505 h 6281670"/>
                <a:gd name="connsiteX254" fmla="*/ 4305936 w 8613217"/>
                <a:gd name="connsiteY254" fmla="*/ 6182969 h 6281670"/>
                <a:gd name="connsiteX255" fmla="*/ 4324107 w 8613217"/>
                <a:gd name="connsiteY255" fmla="*/ 6199794 h 6281670"/>
                <a:gd name="connsiteX256" fmla="*/ 4336894 w 8613217"/>
                <a:gd name="connsiteY256" fmla="*/ 6230752 h 6281670"/>
                <a:gd name="connsiteX257" fmla="*/ 4342951 w 8613217"/>
                <a:gd name="connsiteY257" fmla="*/ 6226714 h 6281670"/>
                <a:gd name="connsiteX258" fmla="*/ 4369872 w 8613217"/>
                <a:gd name="connsiteY258" fmla="*/ 6185660 h 6281670"/>
                <a:gd name="connsiteX259" fmla="*/ 4382659 w 8613217"/>
                <a:gd name="connsiteY259" fmla="*/ 6234791 h 6281670"/>
                <a:gd name="connsiteX260" fmla="*/ 4406888 w 8613217"/>
                <a:gd name="connsiteY260" fmla="*/ 6265749 h 6281670"/>
                <a:gd name="connsiteX261" fmla="*/ 4484284 w 8613217"/>
                <a:gd name="connsiteY261" fmla="*/ 6275171 h 6281670"/>
                <a:gd name="connsiteX262" fmla="*/ 4499090 w 8613217"/>
                <a:gd name="connsiteY262" fmla="*/ 6272479 h 6281670"/>
                <a:gd name="connsiteX263" fmla="*/ 4512551 w 8613217"/>
                <a:gd name="connsiteY263" fmla="*/ 6181622 h 6281670"/>
                <a:gd name="connsiteX264" fmla="*/ 4572449 w 8613217"/>
                <a:gd name="connsiteY264" fmla="*/ 6153356 h 6281670"/>
                <a:gd name="connsiteX265" fmla="*/ 4575814 w 8613217"/>
                <a:gd name="connsiteY265" fmla="*/ 6127781 h 6281670"/>
                <a:gd name="connsiteX266" fmla="*/ 4538125 w 8613217"/>
                <a:gd name="connsiteY266" fmla="*/ 6076633 h 6281670"/>
                <a:gd name="connsiteX267" fmla="*/ 4536779 w 8613217"/>
                <a:gd name="connsiteY267" fmla="*/ 6042309 h 6281670"/>
                <a:gd name="connsiteX268" fmla="*/ 4573122 w 8613217"/>
                <a:gd name="connsiteY268" fmla="*/ 6032214 h 6281670"/>
                <a:gd name="connsiteX269" fmla="*/ 4637731 w 8613217"/>
                <a:gd name="connsiteY269" fmla="*/ 6051058 h 6281670"/>
                <a:gd name="connsiteX270" fmla="*/ 4665997 w 8613217"/>
                <a:gd name="connsiteY270" fmla="*/ 6029522 h 6281670"/>
                <a:gd name="connsiteX271" fmla="*/ 4665997 w 8613217"/>
                <a:gd name="connsiteY271" fmla="*/ 5985776 h 6281670"/>
                <a:gd name="connsiteX272" fmla="*/ 4681477 w 8613217"/>
                <a:gd name="connsiteY272" fmla="*/ 5966931 h 6281670"/>
                <a:gd name="connsiteX273" fmla="*/ 4701667 w 8613217"/>
                <a:gd name="connsiteY273" fmla="*/ 5981065 h 6281670"/>
                <a:gd name="connsiteX274" fmla="*/ 4724550 w 8613217"/>
                <a:gd name="connsiteY274" fmla="*/ 6054423 h 6281670"/>
                <a:gd name="connsiteX275" fmla="*/ 4743394 w 8613217"/>
                <a:gd name="connsiteY275" fmla="*/ 6073268 h 6281670"/>
                <a:gd name="connsiteX276" fmla="*/ 4752143 w 8613217"/>
                <a:gd name="connsiteY276" fmla="*/ 6050385 h 6281670"/>
                <a:gd name="connsiteX277" fmla="*/ 4752143 w 8613217"/>
                <a:gd name="connsiteY277" fmla="*/ 5996544 h 6281670"/>
                <a:gd name="connsiteX278" fmla="*/ 4800600 w 8613217"/>
                <a:gd name="connsiteY278" fmla="*/ 6046347 h 6281670"/>
                <a:gd name="connsiteX279" fmla="*/ 4859825 w 8613217"/>
                <a:gd name="connsiteY279" fmla="*/ 6088747 h 6281670"/>
                <a:gd name="connsiteX280" fmla="*/ 4932511 w 8613217"/>
                <a:gd name="connsiteY280" fmla="*/ 6036252 h 6281670"/>
                <a:gd name="connsiteX281" fmla="*/ 4919050 w 8613217"/>
                <a:gd name="connsiteY281" fmla="*/ 5940011 h 6281670"/>
                <a:gd name="connsiteX282" fmla="*/ 4830213 w 8613217"/>
                <a:gd name="connsiteY282" fmla="*/ 5933281 h 6281670"/>
                <a:gd name="connsiteX283" fmla="*/ 4779064 w 8613217"/>
                <a:gd name="connsiteY283" fmla="*/ 5876074 h 6281670"/>
                <a:gd name="connsiteX284" fmla="*/ 4778391 w 8613217"/>
                <a:gd name="connsiteY284" fmla="*/ 5829637 h 6281670"/>
                <a:gd name="connsiteX285" fmla="*/ 5091342 w 8613217"/>
                <a:gd name="connsiteY285" fmla="*/ 5236712 h 6281670"/>
                <a:gd name="connsiteX286" fmla="*/ 5116243 w 8613217"/>
                <a:gd name="connsiteY286" fmla="*/ 5202389 h 6281670"/>
                <a:gd name="connsiteX287" fmla="*/ 5269690 w 8613217"/>
                <a:gd name="connsiteY287" fmla="*/ 5086631 h 6281670"/>
                <a:gd name="connsiteX288" fmla="*/ 5744837 w 8613217"/>
                <a:gd name="connsiteY288" fmla="*/ 4795889 h 6281670"/>
                <a:gd name="connsiteX289" fmla="*/ 5814830 w 8613217"/>
                <a:gd name="connsiteY289" fmla="*/ 4775699 h 6281670"/>
                <a:gd name="connsiteX290" fmla="*/ 6103553 w 8613217"/>
                <a:gd name="connsiteY290" fmla="*/ 4765603 h 6281670"/>
                <a:gd name="connsiteX291" fmla="*/ 7086824 w 8613217"/>
                <a:gd name="connsiteY291" fmla="*/ 4811369 h 6281670"/>
                <a:gd name="connsiteX292" fmla="*/ 7489959 w 8613217"/>
                <a:gd name="connsiteY292" fmla="*/ 4805311 h 6281670"/>
                <a:gd name="connsiteX293" fmla="*/ 7516880 w 8613217"/>
                <a:gd name="connsiteY293" fmla="*/ 4801946 h 6281670"/>
                <a:gd name="connsiteX294" fmla="*/ 7536397 w 8613217"/>
                <a:gd name="connsiteY294" fmla="*/ 4800600 h 6281670"/>
                <a:gd name="connsiteX295" fmla="*/ 7619850 w 8613217"/>
                <a:gd name="connsiteY295" fmla="*/ 4791178 h 6281670"/>
                <a:gd name="connsiteX296" fmla="*/ 7661577 w 8613217"/>
                <a:gd name="connsiteY296" fmla="*/ 4813388 h 6281670"/>
                <a:gd name="connsiteX297" fmla="*/ 7920014 w 8613217"/>
                <a:gd name="connsiteY297" fmla="*/ 5004523 h 6281670"/>
                <a:gd name="connsiteX298" fmla="*/ 8354780 w 8613217"/>
                <a:gd name="connsiteY298" fmla="*/ 4830886 h 6281670"/>
                <a:gd name="connsiteX299" fmla="*/ 8579567 w 8613217"/>
                <a:gd name="connsiteY299" fmla="*/ 4409580 h 6281670"/>
                <a:gd name="connsiteX300" fmla="*/ 8613217 w 8613217"/>
                <a:gd name="connsiteY300" fmla="*/ 4250076 h 6281670"/>
                <a:gd name="connsiteX301" fmla="*/ 8613217 w 8613217"/>
                <a:gd name="connsiteY301" fmla="*/ 4196235 h 6281670"/>
                <a:gd name="connsiteX302" fmla="*/ 8420062 w 8613217"/>
                <a:gd name="connsiteY302" fmla="*/ 4211041 h 6281670"/>
                <a:gd name="connsiteX303" fmla="*/ 4571776 w 8613217"/>
                <a:gd name="connsiteY303" fmla="*/ 915970 h 6281670"/>
                <a:gd name="connsiteX304" fmla="*/ 4583890 w 8613217"/>
                <a:gd name="connsiteY304" fmla="*/ 888377 h 6281670"/>
                <a:gd name="connsiteX305" fmla="*/ 4571776 w 8613217"/>
                <a:gd name="connsiteY305" fmla="*/ 915970 h 6281670"/>
                <a:gd name="connsiteX306" fmla="*/ 2362948 w 8613217"/>
                <a:gd name="connsiteY306" fmla="*/ 965100 h 6281670"/>
                <a:gd name="connsiteX307" fmla="*/ 2363621 w 8613217"/>
                <a:gd name="connsiteY307" fmla="*/ 962408 h 6281670"/>
                <a:gd name="connsiteX308" fmla="*/ 2368332 w 8613217"/>
                <a:gd name="connsiteY308" fmla="*/ 967119 h 6281670"/>
                <a:gd name="connsiteX309" fmla="*/ 2362948 w 8613217"/>
                <a:gd name="connsiteY309" fmla="*/ 965100 h 6281670"/>
                <a:gd name="connsiteX310" fmla="*/ 2435633 w 8613217"/>
                <a:gd name="connsiteY310" fmla="*/ 1055284 h 6281670"/>
                <a:gd name="connsiteX311" fmla="*/ 2426211 w 8613217"/>
                <a:gd name="connsiteY311" fmla="*/ 1053265 h 6281670"/>
                <a:gd name="connsiteX312" fmla="*/ 2370351 w 8613217"/>
                <a:gd name="connsiteY312" fmla="*/ 968465 h 6281670"/>
                <a:gd name="connsiteX313" fmla="*/ 2432268 w 8613217"/>
                <a:gd name="connsiteY313" fmla="*/ 1045862 h 6281670"/>
                <a:gd name="connsiteX314" fmla="*/ 2435633 w 8613217"/>
                <a:gd name="connsiteY314" fmla="*/ 1055284 h 6281670"/>
                <a:gd name="connsiteX315" fmla="*/ 695895 w 8613217"/>
                <a:gd name="connsiteY315" fmla="*/ 1016922 h 6281670"/>
                <a:gd name="connsiteX316" fmla="*/ 692530 w 8613217"/>
                <a:gd name="connsiteY316" fmla="*/ 1005481 h 6281670"/>
                <a:gd name="connsiteX317" fmla="*/ 695895 w 8613217"/>
                <a:gd name="connsiteY317" fmla="*/ 1016922 h 6281670"/>
                <a:gd name="connsiteX318" fmla="*/ 4511205 w 8613217"/>
                <a:gd name="connsiteY318" fmla="*/ 6014042 h 6281670"/>
                <a:gd name="connsiteX319" fmla="*/ 4537452 w 8613217"/>
                <a:gd name="connsiteY319" fmla="*/ 5944049 h 6281670"/>
                <a:gd name="connsiteX320" fmla="*/ 4511205 w 8613217"/>
                <a:gd name="connsiteY320" fmla="*/ 6014042 h 6281670"/>
                <a:gd name="connsiteX321" fmla="*/ 4750797 w 8613217"/>
                <a:gd name="connsiteY321" fmla="*/ 5917128 h 6281670"/>
                <a:gd name="connsiteX322" fmla="*/ 4741375 w 8613217"/>
                <a:gd name="connsiteY322" fmla="*/ 5939338 h 6281670"/>
                <a:gd name="connsiteX323" fmla="*/ 4732626 w 8613217"/>
                <a:gd name="connsiteY323" fmla="*/ 5935300 h 6281670"/>
                <a:gd name="connsiteX324" fmla="*/ 4727915 w 8613217"/>
                <a:gd name="connsiteY324" fmla="*/ 5907706 h 6281670"/>
                <a:gd name="connsiteX325" fmla="*/ 4750797 w 8613217"/>
                <a:gd name="connsiteY325" fmla="*/ 5875402 h 6281670"/>
                <a:gd name="connsiteX326" fmla="*/ 4750797 w 8613217"/>
                <a:gd name="connsiteY326" fmla="*/ 5917128 h 6281670"/>
                <a:gd name="connsiteX327" fmla="*/ 4875978 w 8613217"/>
                <a:gd name="connsiteY327" fmla="*/ 5457461 h 6281670"/>
                <a:gd name="connsiteX328" fmla="*/ 4616868 w 8613217"/>
                <a:gd name="connsiteY328" fmla="*/ 5877421 h 6281670"/>
                <a:gd name="connsiteX329" fmla="*/ 4562354 w 8613217"/>
                <a:gd name="connsiteY329" fmla="*/ 5884824 h 6281670"/>
                <a:gd name="connsiteX330" fmla="*/ 4880015 w 8613217"/>
                <a:gd name="connsiteY330" fmla="*/ 5419772 h 6281670"/>
                <a:gd name="connsiteX331" fmla="*/ 4875978 w 8613217"/>
                <a:gd name="connsiteY331" fmla="*/ 5457461 h 6281670"/>
                <a:gd name="connsiteX332" fmla="*/ 5020675 w 8613217"/>
                <a:gd name="connsiteY332" fmla="*/ 5141145 h 6281670"/>
                <a:gd name="connsiteX333" fmla="*/ 4989717 w 8613217"/>
                <a:gd name="connsiteY333" fmla="*/ 5179506 h 6281670"/>
                <a:gd name="connsiteX334" fmla="*/ 4445922 w 8613217"/>
                <a:gd name="connsiteY334" fmla="*/ 5878767 h 6281670"/>
                <a:gd name="connsiteX335" fmla="*/ 4415637 w 8613217"/>
                <a:gd name="connsiteY335" fmla="*/ 5953471 h 6281670"/>
                <a:gd name="connsiteX336" fmla="*/ 4357085 w 8613217"/>
                <a:gd name="connsiteY336" fmla="*/ 6075286 h 6281670"/>
                <a:gd name="connsiteX337" fmla="*/ 4338240 w 8613217"/>
                <a:gd name="connsiteY337" fmla="*/ 6125762 h 6281670"/>
                <a:gd name="connsiteX338" fmla="*/ 4322761 w 8613217"/>
                <a:gd name="connsiteY338" fmla="*/ 6080671 h 6281670"/>
                <a:gd name="connsiteX339" fmla="*/ 4306609 w 8613217"/>
                <a:gd name="connsiteY339" fmla="*/ 6061826 h 6281670"/>
                <a:gd name="connsiteX340" fmla="*/ 4295168 w 8613217"/>
                <a:gd name="connsiteY340" fmla="*/ 6082689 h 6281670"/>
                <a:gd name="connsiteX341" fmla="*/ 4292475 w 8613217"/>
                <a:gd name="connsiteY341" fmla="*/ 6112302 h 6281670"/>
                <a:gd name="connsiteX342" fmla="*/ 4277669 w 8613217"/>
                <a:gd name="connsiteY342" fmla="*/ 6097496 h 6281670"/>
                <a:gd name="connsiteX343" fmla="*/ 4183447 w 8613217"/>
                <a:gd name="connsiteY343" fmla="*/ 5282478 h 6281670"/>
                <a:gd name="connsiteX344" fmla="*/ 4412945 w 8613217"/>
                <a:gd name="connsiteY344" fmla="*/ 4743394 h 6281670"/>
                <a:gd name="connsiteX345" fmla="*/ 5036828 w 8613217"/>
                <a:gd name="connsiteY345" fmla="*/ 3935106 h 6281670"/>
                <a:gd name="connsiteX346" fmla="*/ 5054999 w 8613217"/>
                <a:gd name="connsiteY346" fmla="*/ 3966064 h 6281670"/>
                <a:gd name="connsiteX347" fmla="*/ 5020675 w 8613217"/>
                <a:gd name="connsiteY34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31298 w 8613217"/>
                <a:gd name="connsiteY135" fmla="*/ 2494185 h 6281670"/>
                <a:gd name="connsiteX136" fmla="*/ 3525241 w 8613217"/>
                <a:gd name="connsiteY136" fmla="*/ 2482071 h 6281670"/>
                <a:gd name="connsiteX137" fmla="*/ 3410829 w 8613217"/>
                <a:gd name="connsiteY137" fmla="*/ 2273437 h 6281670"/>
                <a:gd name="connsiteX138" fmla="*/ 3411502 w 8613217"/>
                <a:gd name="connsiteY138" fmla="*/ 2229018 h 6281670"/>
                <a:gd name="connsiteX139" fmla="*/ 3451209 w 8613217"/>
                <a:gd name="connsiteY139" fmla="*/ 2126720 h 6281670"/>
                <a:gd name="connsiteX140" fmla="*/ 3431692 w 8613217"/>
                <a:gd name="connsiteY140" fmla="*/ 1895877 h 6281670"/>
                <a:gd name="connsiteX141" fmla="*/ 3186715 w 8613217"/>
                <a:gd name="connsiteY141" fmla="*/ 1401886 h 6281670"/>
                <a:gd name="connsiteX142" fmla="*/ 2531874 w 8613217"/>
                <a:gd name="connsiteY142" fmla="*/ 701952 h 6281670"/>
                <a:gd name="connsiteX143" fmla="*/ 1731662 w 8613217"/>
                <a:gd name="connsiteY143" fmla="*/ 39035 h 6281670"/>
                <a:gd name="connsiteX144" fmla="*/ 1722913 w 8613217"/>
                <a:gd name="connsiteY144" fmla="*/ 36343 h 6281670"/>
                <a:gd name="connsiteX145" fmla="*/ 1723586 w 8613217"/>
                <a:gd name="connsiteY145" fmla="*/ 47111 h 6281670"/>
                <a:gd name="connsiteX146" fmla="*/ 1984042 w 8613217"/>
                <a:gd name="connsiteY146" fmla="*/ 871552 h 6281670"/>
                <a:gd name="connsiteX147" fmla="*/ 2773486 w 8613217"/>
                <a:gd name="connsiteY147" fmla="*/ 2064130 h 6281670"/>
                <a:gd name="connsiteX148" fmla="*/ 3058170 w 8613217"/>
                <a:gd name="connsiteY148" fmla="*/ 2286897 h 6281670"/>
                <a:gd name="connsiteX149" fmla="*/ 3235845 w 8613217"/>
                <a:gd name="connsiteY149" fmla="*/ 2329297 h 6281670"/>
                <a:gd name="connsiteX150" fmla="*/ 3256709 w 8613217"/>
                <a:gd name="connsiteY150" fmla="*/ 2294974 h 6281670"/>
                <a:gd name="connsiteX151" fmla="*/ 3083072 w 8613217"/>
                <a:gd name="connsiteY151" fmla="*/ 1999521 h 6281670"/>
                <a:gd name="connsiteX152" fmla="*/ 2450440 w 8613217"/>
                <a:gd name="connsiteY152" fmla="*/ 1092973 h 6281670"/>
                <a:gd name="connsiteX153" fmla="*/ 2432941 w 8613217"/>
                <a:gd name="connsiteY153" fmla="*/ 1062014 h 6281670"/>
                <a:gd name="connsiteX154" fmla="*/ 2454478 w 8613217"/>
                <a:gd name="connsiteY154" fmla="*/ 1076820 h 6281670"/>
                <a:gd name="connsiteX155" fmla="*/ 2967986 w 8613217"/>
                <a:gd name="connsiteY155" fmla="*/ 1739738 h 6281670"/>
                <a:gd name="connsiteX156" fmla="*/ 3266131 w 8613217"/>
                <a:gd name="connsiteY156" fmla="*/ 2175850 h 6281670"/>
                <a:gd name="connsiteX157" fmla="*/ 3457939 w 8613217"/>
                <a:gd name="connsiteY157" fmla="*/ 2509665 h 6281670"/>
                <a:gd name="connsiteX158" fmla="*/ 3464670 w 8613217"/>
                <a:gd name="connsiteY158" fmla="*/ 2523125 h 6281670"/>
                <a:gd name="connsiteX159" fmla="*/ 3504378 w 8613217"/>
                <a:gd name="connsiteY159" fmla="*/ 2605906 h 6281670"/>
                <a:gd name="connsiteX160" fmla="*/ 3733875 w 8613217"/>
                <a:gd name="connsiteY160" fmla="*/ 3249979 h 6281670"/>
                <a:gd name="connsiteX161" fmla="*/ 3823385 w 8613217"/>
                <a:gd name="connsiteY161" fmla="*/ 4359777 h 6281670"/>
                <a:gd name="connsiteX162" fmla="*/ 3816655 w 8613217"/>
                <a:gd name="connsiteY162" fmla="*/ 4369199 h 6281670"/>
                <a:gd name="connsiteX163" fmla="*/ 3800503 w 8613217"/>
                <a:gd name="connsiteY163" fmla="*/ 4322761 h 6281670"/>
                <a:gd name="connsiteX164" fmla="*/ 3407464 w 8613217"/>
                <a:gd name="connsiteY164" fmla="*/ 3663208 h 6281670"/>
                <a:gd name="connsiteX165" fmla="*/ 2516395 w 8613217"/>
                <a:gd name="connsiteY165" fmla="*/ 2980101 h 6281670"/>
                <a:gd name="connsiteX166" fmla="*/ 2502934 w 8613217"/>
                <a:gd name="connsiteY166" fmla="*/ 2971351 h 6281670"/>
                <a:gd name="connsiteX167" fmla="*/ 2390541 w 8613217"/>
                <a:gd name="connsiteY167" fmla="*/ 2898666 h 6281670"/>
                <a:gd name="connsiteX168" fmla="*/ 2247863 w 8613217"/>
                <a:gd name="connsiteY168" fmla="*/ 2802425 h 6281670"/>
                <a:gd name="connsiteX169" fmla="*/ 2055381 w 8613217"/>
                <a:gd name="connsiteY169" fmla="*/ 2665131 h 6281670"/>
                <a:gd name="connsiteX170" fmla="*/ 1471879 w 8613217"/>
                <a:gd name="connsiteY170" fmla="*/ 2148930 h 6281670"/>
                <a:gd name="connsiteX171" fmla="*/ 1461111 w 8613217"/>
                <a:gd name="connsiteY171" fmla="*/ 2109895 h 6281670"/>
                <a:gd name="connsiteX172" fmla="*/ 1501492 w 8613217"/>
                <a:gd name="connsiteY172" fmla="*/ 1918759 h 6281670"/>
                <a:gd name="connsiteX173" fmla="*/ 1395155 w 8613217"/>
                <a:gd name="connsiteY173" fmla="*/ 1570812 h 6281670"/>
                <a:gd name="connsiteX174" fmla="*/ 937507 w 8613217"/>
                <a:gd name="connsiteY174" fmla="*/ 860783 h 6281670"/>
                <a:gd name="connsiteX175" fmla="*/ 682435 w 8613217"/>
                <a:gd name="connsiteY175" fmla="*/ 471109 h 6281670"/>
                <a:gd name="connsiteX176" fmla="*/ 590905 w 8613217"/>
                <a:gd name="connsiteY176" fmla="*/ 214691 h 6281670"/>
                <a:gd name="connsiteX177" fmla="*/ 581483 w 8613217"/>
                <a:gd name="connsiteY177" fmla="*/ 222767 h 6281670"/>
                <a:gd name="connsiteX178" fmla="*/ 555909 w 8613217"/>
                <a:gd name="connsiteY178" fmla="*/ 262475 h 6281670"/>
                <a:gd name="connsiteX179" fmla="*/ 423998 w 8613217"/>
                <a:gd name="connsiteY179" fmla="*/ 619845 h 6281670"/>
                <a:gd name="connsiteX180" fmla="*/ 443515 w 8613217"/>
                <a:gd name="connsiteY180" fmla="*/ 1227575 h 6281670"/>
                <a:gd name="connsiteX181" fmla="*/ 806942 w 8613217"/>
                <a:gd name="connsiteY181" fmla="*/ 1996156 h 6281670"/>
                <a:gd name="connsiteX182" fmla="*/ 1087589 w 8613217"/>
                <a:gd name="connsiteY182" fmla="*/ 2216231 h 6281670"/>
                <a:gd name="connsiteX183" fmla="*/ 1317086 w 8613217"/>
                <a:gd name="connsiteY183" fmla="*/ 2233729 h 6281670"/>
                <a:gd name="connsiteX184" fmla="*/ 1327181 w 8613217"/>
                <a:gd name="connsiteY184" fmla="*/ 2198060 h 6281670"/>
                <a:gd name="connsiteX185" fmla="*/ 816364 w 8613217"/>
                <a:gd name="connsiteY185" fmla="*/ 1324489 h 6281670"/>
                <a:gd name="connsiteX186" fmla="*/ 702625 w 8613217"/>
                <a:gd name="connsiteY186" fmla="*/ 1031056 h 6281670"/>
                <a:gd name="connsiteX187" fmla="*/ 767908 w 8613217"/>
                <a:gd name="connsiteY187" fmla="*/ 1173061 h 6281670"/>
                <a:gd name="connsiteX188" fmla="*/ 1444285 w 8613217"/>
                <a:gd name="connsiteY188" fmla="*/ 2226326 h 6281670"/>
                <a:gd name="connsiteX189" fmla="*/ 2209501 w 8613217"/>
                <a:gd name="connsiteY189" fmla="*/ 2876457 h 6281670"/>
                <a:gd name="connsiteX190" fmla="*/ 2308434 w 8613217"/>
                <a:gd name="connsiteY190" fmla="*/ 2939720 h 6281670"/>
                <a:gd name="connsiteX191" fmla="*/ 2340738 w 8613217"/>
                <a:gd name="connsiteY191" fmla="*/ 2972025 h 6281670"/>
                <a:gd name="connsiteX192" fmla="*/ 2302377 w 8613217"/>
                <a:gd name="connsiteY192" fmla="*/ 2972025 h 6281670"/>
                <a:gd name="connsiteX193" fmla="*/ 2266034 w 8613217"/>
                <a:gd name="connsiteY193" fmla="*/ 2967313 h 6281670"/>
                <a:gd name="connsiteX194" fmla="*/ 1817807 w 8613217"/>
                <a:gd name="connsiteY194" fmla="*/ 3025866 h 6281670"/>
                <a:gd name="connsiteX195" fmla="*/ 1007500 w 8613217"/>
                <a:gd name="connsiteY195" fmla="*/ 3309877 h 6281670"/>
                <a:gd name="connsiteX196" fmla="*/ 960389 w 8613217"/>
                <a:gd name="connsiteY196" fmla="*/ 3293725 h 6281670"/>
                <a:gd name="connsiteX197" fmla="*/ 446207 w 8613217"/>
                <a:gd name="connsiteY197" fmla="*/ 3134221 h 6281670"/>
                <a:gd name="connsiteX198" fmla="*/ 217383 w 8613217"/>
                <a:gd name="connsiteY198" fmla="*/ 3227096 h 6281670"/>
                <a:gd name="connsiteX199" fmla="*/ 0 w 8613217"/>
                <a:gd name="connsiteY199" fmla="*/ 3236518 h 6281670"/>
                <a:gd name="connsiteX200" fmla="*/ 0 w 8613217"/>
                <a:gd name="connsiteY200" fmla="*/ 3330740 h 6281670"/>
                <a:gd name="connsiteX201" fmla="*/ 9422 w 8613217"/>
                <a:gd name="connsiteY201" fmla="*/ 3346892 h 6281670"/>
                <a:gd name="connsiteX202" fmla="*/ 255072 w 8613217"/>
                <a:gd name="connsiteY202" fmla="*/ 3717723 h 6281670"/>
                <a:gd name="connsiteX203" fmla="*/ 747044 w 8613217"/>
                <a:gd name="connsiteY203" fmla="*/ 3826078 h 6281670"/>
                <a:gd name="connsiteX204" fmla="*/ 1016249 w 8613217"/>
                <a:gd name="connsiteY204" fmla="*/ 3490244 h 6281670"/>
                <a:gd name="connsiteX205" fmla="*/ 981253 w 8613217"/>
                <a:gd name="connsiteY205" fmla="*/ 3461305 h 6281670"/>
                <a:gd name="connsiteX206" fmla="*/ 563312 w 8613217"/>
                <a:gd name="connsiteY206" fmla="*/ 3490917 h 6281670"/>
                <a:gd name="connsiteX207" fmla="*/ 390347 w 8613217"/>
                <a:gd name="connsiteY207" fmla="*/ 3460632 h 6281670"/>
                <a:gd name="connsiteX208" fmla="*/ 489953 w 8613217"/>
                <a:gd name="connsiteY208" fmla="*/ 3463997 h 6281670"/>
                <a:gd name="connsiteX209" fmla="*/ 903183 w 8613217"/>
                <a:gd name="connsiteY209" fmla="*/ 3408137 h 6281670"/>
                <a:gd name="connsiteX210" fmla="*/ 1043170 w 8613217"/>
                <a:gd name="connsiteY210" fmla="*/ 3372467 h 6281670"/>
                <a:gd name="connsiteX211" fmla="*/ 1508895 w 8613217"/>
                <a:gd name="connsiteY211" fmla="*/ 3218347 h 6281670"/>
                <a:gd name="connsiteX212" fmla="*/ 1912029 w 8613217"/>
                <a:gd name="connsiteY212" fmla="*/ 3101243 h 6281670"/>
                <a:gd name="connsiteX213" fmla="*/ 1912029 w 8613217"/>
                <a:gd name="connsiteY213" fmla="*/ 3101243 h 6281670"/>
                <a:gd name="connsiteX214" fmla="*/ 1924816 w 8613217"/>
                <a:gd name="connsiteY214" fmla="*/ 3099224 h 6281670"/>
                <a:gd name="connsiteX215" fmla="*/ 1986061 w 8613217"/>
                <a:gd name="connsiteY215" fmla="*/ 3087783 h 6281670"/>
                <a:gd name="connsiteX216" fmla="*/ 1992791 w 8613217"/>
                <a:gd name="connsiteY216" fmla="*/ 3087110 h 6281670"/>
                <a:gd name="connsiteX217" fmla="*/ 2087013 w 8613217"/>
                <a:gd name="connsiteY217" fmla="*/ 3074322 h 6281670"/>
                <a:gd name="connsiteX218" fmla="*/ 2113933 w 8613217"/>
                <a:gd name="connsiteY218" fmla="*/ 3072976 h 6281670"/>
                <a:gd name="connsiteX219" fmla="*/ 2118644 w 8613217"/>
                <a:gd name="connsiteY219" fmla="*/ 3064227 h 6281670"/>
                <a:gd name="connsiteX220" fmla="*/ 2257958 w 8613217"/>
                <a:gd name="connsiteY220" fmla="*/ 3064227 h 6281670"/>
                <a:gd name="connsiteX221" fmla="*/ 2262669 w 8613217"/>
                <a:gd name="connsiteY221" fmla="*/ 3072976 h 6281670"/>
                <a:gd name="connsiteX222" fmla="*/ 2434960 w 8613217"/>
                <a:gd name="connsiteY222" fmla="*/ 3101243 h 6281670"/>
                <a:gd name="connsiteX223" fmla="*/ 2635518 w 8613217"/>
                <a:gd name="connsiteY223" fmla="*/ 3164506 h 6281670"/>
                <a:gd name="connsiteX224" fmla="*/ 3038653 w 8613217"/>
                <a:gd name="connsiteY224" fmla="*/ 3453902 h 6281670"/>
                <a:gd name="connsiteX225" fmla="*/ 3580428 w 8613217"/>
                <a:gd name="connsiteY225" fmla="*/ 4087880 h 6281670"/>
                <a:gd name="connsiteX226" fmla="*/ 3776274 w 8613217"/>
                <a:gd name="connsiteY226" fmla="*/ 4626290 h 6281670"/>
                <a:gd name="connsiteX227" fmla="*/ 3813963 w 8613217"/>
                <a:gd name="connsiteY227" fmla="*/ 4802619 h 6281670"/>
                <a:gd name="connsiteX228" fmla="*/ 3811944 w 8613217"/>
                <a:gd name="connsiteY228" fmla="*/ 5407658 h 6281670"/>
                <a:gd name="connsiteX229" fmla="*/ 3881265 w 8613217"/>
                <a:gd name="connsiteY229" fmla="*/ 5874056 h 6281670"/>
                <a:gd name="connsiteX230" fmla="*/ 3879919 w 8613217"/>
                <a:gd name="connsiteY230" fmla="*/ 5898957 h 6281670"/>
                <a:gd name="connsiteX231" fmla="*/ 3757430 w 8613217"/>
                <a:gd name="connsiteY231" fmla="*/ 5946068 h 6281670"/>
                <a:gd name="connsiteX232" fmla="*/ 3743970 w 8613217"/>
                <a:gd name="connsiteY232" fmla="*/ 6053750 h 6281670"/>
                <a:gd name="connsiteX233" fmla="*/ 3803195 w 8613217"/>
                <a:gd name="connsiteY233" fmla="*/ 6092112 h 6281670"/>
                <a:gd name="connsiteX234" fmla="*/ 3896071 w 8613217"/>
                <a:gd name="connsiteY234" fmla="*/ 6023464 h 6281670"/>
                <a:gd name="connsiteX235" fmla="*/ 3920972 w 8613217"/>
                <a:gd name="connsiteY235" fmla="*/ 5996544 h 6281670"/>
                <a:gd name="connsiteX236" fmla="*/ 3918953 w 8613217"/>
                <a:gd name="connsiteY236" fmla="*/ 6053077 h 6281670"/>
                <a:gd name="connsiteX237" fmla="*/ 3931741 w 8613217"/>
                <a:gd name="connsiteY237" fmla="*/ 6077978 h 6281670"/>
                <a:gd name="connsiteX238" fmla="*/ 3951931 w 8613217"/>
                <a:gd name="connsiteY238" fmla="*/ 6055769 h 6281670"/>
                <a:gd name="connsiteX239" fmla="*/ 3972121 w 8613217"/>
                <a:gd name="connsiteY239" fmla="*/ 5988468 h 6281670"/>
                <a:gd name="connsiteX240" fmla="*/ 3994331 w 8613217"/>
                <a:gd name="connsiteY240" fmla="*/ 5968277 h 6281670"/>
                <a:gd name="connsiteX241" fmla="*/ 4005099 w 8613217"/>
                <a:gd name="connsiteY241" fmla="*/ 5995198 h 6281670"/>
                <a:gd name="connsiteX242" fmla="*/ 4071054 w 8613217"/>
                <a:gd name="connsiteY242" fmla="*/ 6040290 h 6281670"/>
                <a:gd name="connsiteX243" fmla="*/ 4100667 w 8613217"/>
                <a:gd name="connsiteY243" fmla="*/ 6026829 h 6281670"/>
                <a:gd name="connsiteX244" fmla="*/ 4110089 w 8613217"/>
                <a:gd name="connsiteY244" fmla="*/ 5993179 h 6281670"/>
                <a:gd name="connsiteX245" fmla="*/ 4124895 w 8613217"/>
                <a:gd name="connsiteY245" fmla="*/ 6032214 h 6281670"/>
                <a:gd name="connsiteX246" fmla="*/ 4117492 w 8613217"/>
                <a:gd name="connsiteY246" fmla="*/ 6106918 h 6281670"/>
                <a:gd name="connsiteX247" fmla="*/ 4080476 w 8613217"/>
                <a:gd name="connsiteY247" fmla="*/ 6141242 h 6281670"/>
                <a:gd name="connsiteX248" fmla="*/ 4176717 w 8613217"/>
                <a:gd name="connsiteY248" fmla="*/ 6189025 h 6281670"/>
                <a:gd name="connsiteX249" fmla="*/ 4170660 w 8613217"/>
                <a:gd name="connsiteY249" fmla="*/ 6271133 h 6281670"/>
                <a:gd name="connsiteX250" fmla="*/ 4195562 w 8613217"/>
                <a:gd name="connsiteY250" fmla="*/ 6277863 h 6281670"/>
                <a:gd name="connsiteX251" fmla="*/ 4261517 w 8613217"/>
                <a:gd name="connsiteY251" fmla="*/ 6267768 h 6281670"/>
                <a:gd name="connsiteX252" fmla="*/ 4289784 w 8613217"/>
                <a:gd name="connsiteY252" fmla="*/ 6247578 h 6281670"/>
                <a:gd name="connsiteX253" fmla="*/ 4295840 w 8613217"/>
                <a:gd name="connsiteY253" fmla="*/ 6204505 h 6281670"/>
                <a:gd name="connsiteX254" fmla="*/ 4305936 w 8613217"/>
                <a:gd name="connsiteY254" fmla="*/ 6182969 h 6281670"/>
                <a:gd name="connsiteX255" fmla="*/ 4324107 w 8613217"/>
                <a:gd name="connsiteY255" fmla="*/ 6199794 h 6281670"/>
                <a:gd name="connsiteX256" fmla="*/ 4336894 w 8613217"/>
                <a:gd name="connsiteY256" fmla="*/ 6230752 h 6281670"/>
                <a:gd name="connsiteX257" fmla="*/ 4342951 w 8613217"/>
                <a:gd name="connsiteY257" fmla="*/ 6226714 h 6281670"/>
                <a:gd name="connsiteX258" fmla="*/ 4369872 w 8613217"/>
                <a:gd name="connsiteY258" fmla="*/ 6185660 h 6281670"/>
                <a:gd name="connsiteX259" fmla="*/ 4382659 w 8613217"/>
                <a:gd name="connsiteY259" fmla="*/ 6234791 h 6281670"/>
                <a:gd name="connsiteX260" fmla="*/ 4406888 w 8613217"/>
                <a:gd name="connsiteY260" fmla="*/ 6265749 h 6281670"/>
                <a:gd name="connsiteX261" fmla="*/ 4484284 w 8613217"/>
                <a:gd name="connsiteY261" fmla="*/ 6275171 h 6281670"/>
                <a:gd name="connsiteX262" fmla="*/ 4499090 w 8613217"/>
                <a:gd name="connsiteY262" fmla="*/ 6272479 h 6281670"/>
                <a:gd name="connsiteX263" fmla="*/ 4512551 w 8613217"/>
                <a:gd name="connsiteY263" fmla="*/ 6181622 h 6281670"/>
                <a:gd name="connsiteX264" fmla="*/ 4572449 w 8613217"/>
                <a:gd name="connsiteY264" fmla="*/ 6153356 h 6281670"/>
                <a:gd name="connsiteX265" fmla="*/ 4575814 w 8613217"/>
                <a:gd name="connsiteY265" fmla="*/ 6127781 h 6281670"/>
                <a:gd name="connsiteX266" fmla="*/ 4538125 w 8613217"/>
                <a:gd name="connsiteY266" fmla="*/ 6076633 h 6281670"/>
                <a:gd name="connsiteX267" fmla="*/ 4536779 w 8613217"/>
                <a:gd name="connsiteY267" fmla="*/ 6042309 h 6281670"/>
                <a:gd name="connsiteX268" fmla="*/ 4573122 w 8613217"/>
                <a:gd name="connsiteY268" fmla="*/ 6032214 h 6281670"/>
                <a:gd name="connsiteX269" fmla="*/ 4637731 w 8613217"/>
                <a:gd name="connsiteY269" fmla="*/ 6051058 h 6281670"/>
                <a:gd name="connsiteX270" fmla="*/ 4665997 w 8613217"/>
                <a:gd name="connsiteY270" fmla="*/ 6029522 h 6281670"/>
                <a:gd name="connsiteX271" fmla="*/ 4665997 w 8613217"/>
                <a:gd name="connsiteY271" fmla="*/ 5985776 h 6281670"/>
                <a:gd name="connsiteX272" fmla="*/ 4681477 w 8613217"/>
                <a:gd name="connsiteY272" fmla="*/ 5966931 h 6281670"/>
                <a:gd name="connsiteX273" fmla="*/ 4701667 w 8613217"/>
                <a:gd name="connsiteY273" fmla="*/ 5981065 h 6281670"/>
                <a:gd name="connsiteX274" fmla="*/ 4724550 w 8613217"/>
                <a:gd name="connsiteY274" fmla="*/ 6054423 h 6281670"/>
                <a:gd name="connsiteX275" fmla="*/ 4743394 w 8613217"/>
                <a:gd name="connsiteY275" fmla="*/ 6073268 h 6281670"/>
                <a:gd name="connsiteX276" fmla="*/ 4752143 w 8613217"/>
                <a:gd name="connsiteY276" fmla="*/ 6050385 h 6281670"/>
                <a:gd name="connsiteX277" fmla="*/ 4752143 w 8613217"/>
                <a:gd name="connsiteY277" fmla="*/ 5996544 h 6281670"/>
                <a:gd name="connsiteX278" fmla="*/ 4800600 w 8613217"/>
                <a:gd name="connsiteY278" fmla="*/ 6046347 h 6281670"/>
                <a:gd name="connsiteX279" fmla="*/ 4859825 w 8613217"/>
                <a:gd name="connsiteY279" fmla="*/ 6088747 h 6281670"/>
                <a:gd name="connsiteX280" fmla="*/ 4932511 w 8613217"/>
                <a:gd name="connsiteY280" fmla="*/ 6036252 h 6281670"/>
                <a:gd name="connsiteX281" fmla="*/ 4919050 w 8613217"/>
                <a:gd name="connsiteY281" fmla="*/ 5940011 h 6281670"/>
                <a:gd name="connsiteX282" fmla="*/ 4830213 w 8613217"/>
                <a:gd name="connsiteY282" fmla="*/ 5933281 h 6281670"/>
                <a:gd name="connsiteX283" fmla="*/ 4779064 w 8613217"/>
                <a:gd name="connsiteY283" fmla="*/ 5876074 h 6281670"/>
                <a:gd name="connsiteX284" fmla="*/ 4778391 w 8613217"/>
                <a:gd name="connsiteY284" fmla="*/ 5829637 h 6281670"/>
                <a:gd name="connsiteX285" fmla="*/ 5091342 w 8613217"/>
                <a:gd name="connsiteY285" fmla="*/ 5236712 h 6281670"/>
                <a:gd name="connsiteX286" fmla="*/ 5116243 w 8613217"/>
                <a:gd name="connsiteY286" fmla="*/ 5202389 h 6281670"/>
                <a:gd name="connsiteX287" fmla="*/ 5269690 w 8613217"/>
                <a:gd name="connsiteY287" fmla="*/ 5086631 h 6281670"/>
                <a:gd name="connsiteX288" fmla="*/ 5744837 w 8613217"/>
                <a:gd name="connsiteY288" fmla="*/ 4795889 h 6281670"/>
                <a:gd name="connsiteX289" fmla="*/ 5814830 w 8613217"/>
                <a:gd name="connsiteY289" fmla="*/ 4775699 h 6281670"/>
                <a:gd name="connsiteX290" fmla="*/ 6103553 w 8613217"/>
                <a:gd name="connsiteY290" fmla="*/ 4765603 h 6281670"/>
                <a:gd name="connsiteX291" fmla="*/ 7086824 w 8613217"/>
                <a:gd name="connsiteY291" fmla="*/ 4811369 h 6281670"/>
                <a:gd name="connsiteX292" fmla="*/ 7489959 w 8613217"/>
                <a:gd name="connsiteY292" fmla="*/ 4805311 h 6281670"/>
                <a:gd name="connsiteX293" fmla="*/ 7516880 w 8613217"/>
                <a:gd name="connsiteY293" fmla="*/ 4801946 h 6281670"/>
                <a:gd name="connsiteX294" fmla="*/ 7536397 w 8613217"/>
                <a:gd name="connsiteY294" fmla="*/ 4800600 h 6281670"/>
                <a:gd name="connsiteX295" fmla="*/ 7619850 w 8613217"/>
                <a:gd name="connsiteY295" fmla="*/ 4791178 h 6281670"/>
                <a:gd name="connsiteX296" fmla="*/ 7661577 w 8613217"/>
                <a:gd name="connsiteY296" fmla="*/ 4813388 h 6281670"/>
                <a:gd name="connsiteX297" fmla="*/ 7920014 w 8613217"/>
                <a:gd name="connsiteY297" fmla="*/ 5004523 h 6281670"/>
                <a:gd name="connsiteX298" fmla="*/ 8354780 w 8613217"/>
                <a:gd name="connsiteY298" fmla="*/ 4830886 h 6281670"/>
                <a:gd name="connsiteX299" fmla="*/ 8579567 w 8613217"/>
                <a:gd name="connsiteY299" fmla="*/ 4409580 h 6281670"/>
                <a:gd name="connsiteX300" fmla="*/ 8613217 w 8613217"/>
                <a:gd name="connsiteY300" fmla="*/ 4250076 h 6281670"/>
                <a:gd name="connsiteX301" fmla="*/ 8613217 w 8613217"/>
                <a:gd name="connsiteY301" fmla="*/ 4196235 h 6281670"/>
                <a:gd name="connsiteX302" fmla="*/ 8420062 w 8613217"/>
                <a:gd name="connsiteY302" fmla="*/ 4211041 h 6281670"/>
                <a:gd name="connsiteX303" fmla="*/ 4571776 w 8613217"/>
                <a:gd name="connsiteY303" fmla="*/ 915970 h 6281670"/>
                <a:gd name="connsiteX304" fmla="*/ 4583890 w 8613217"/>
                <a:gd name="connsiteY304" fmla="*/ 888377 h 6281670"/>
                <a:gd name="connsiteX305" fmla="*/ 4571776 w 8613217"/>
                <a:gd name="connsiteY305" fmla="*/ 915970 h 6281670"/>
                <a:gd name="connsiteX306" fmla="*/ 2362948 w 8613217"/>
                <a:gd name="connsiteY306" fmla="*/ 965100 h 6281670"/>
                <a:gd name="connsiteX307" fmla="*/ 2363621 w 8613217"/>
                <a:gd name="connsiteY307" fmla="*/ 962408 h 6281670"/>
                <a:gd name="connsiteX308" fmla="*/ 2368332 w 8613217"/>
                <a:gd name="connsiteY308" fmla="*/ 967119 h 6281670"/>
                <a:gd name="connsiteX309" fmla="*/ 2362948 w 8613217"/>
                <a:gd name="connsiteY309" fmla="*/ 965100 h 6281670"/>
                <a:gd name="connsiteX310" fmla="*/ 2435633 w 8613217"/>
                <a:gd name="connsiteY310" fmla="*/ 1055284 h 6281670"/>
                <a:gd name="connsiteX311" fmla="*/ 2426211 w 8613217"/>
                <a:gd name="connsiteY311" fmla="*/ 1053265 h 6281670"/>
                <a:gd name="connsiteX312" fmla="*/ 2370351 w 8613217"/>
                <a:gd name="connsiteY312" fmla="*/ 968465 h 6281670"/>
                <a:gd name="connsiteX313" fmla="*/ 2432268 w 8613217"/>
                <a:gd name="connsiteY313" fmla="*/ 1045862 h 6281670"/>
                <a:gd name="connsiteX314" fmla="*/ 2435633 w 8613217"/>
                <a:gd name="connsiteY314" fmla="*/ 1055284 h 6281670"/>
                <a:gd name="connsiteX315" fmla="*/ 695895 w 8613217"/>
                <a:gd name="connsiteY315" fmla="*/ 1016922 h 6281670"/>
                <a:gd name="connsiteX316" fmla="*/ 692530 w 8613217"/>
                <a:gd name="connsiteY316" fmla="*/ 1005481 h 6281670"/>
                <a:gd name="connsiteX317" fmla="*/ 695895 w 8613217"/>
                <a:gd name="connsiteY317" fmla="*/ 1016922 h 6281670"/>
                <a:gd name="connsiteX318" fmla="*/ 4511205 w 8613217"/>
                <a:gd name="connsiteY318" fmla="*/ 6014042 h 6281670"/>
                <a:gd name="connsiteX319" fmla="*/ 4537452 w 8613217"/>
                <a:gd name="connsiteY319" fmla="*/ 5944049 h 6281670"/>
                <a:gd name="connsiteX320" fmla="*/ 4511205 w 8613217"/>
                <a:gd name="connsiteY320" fmla="*/ 6014042 h 6281670"/>
                <a:gd name="connsiteX321" fmla="*/ 4750797 w 8613217"/>
                <a:gd name="connsiteY321" fmla="*/ 5917128 h 6281670"/>
                <a:gd name="connsiteX322" fmla="*/ 4741375 w 8613217"/>
                <a:gd name="connsiteY322" fmla="*/ 5939338 h 6281670"/>
                <a:gd name="connsiteX323" fmla="*/ 4732626 w 8613217"/>
                <a:gd name="connsiteY323" fmla="*/ 5935300 h 6281670"/>
                <a:gd name="connsiteX324" fmla="*/ 4727915 w 8613217"/>
                <a:gd name="connsiteY324" fmla="*/ 5907706 h 6281670"/>
                <a:gd name="connsiteX325" fmla="*/ 4750797 w 8613217"/>
                <a:gd name="connsiteY325" fmla="*/ 5875402 h 6281670"/>
                <a:gd name="connsiteX326" fmla="*/ 4750797 w 8613217"/>
                <a:gd name="connsiteY326" fmla="*/ 5917128 h 6281670"/>
                <a:gd name="connsiteX327" fmla="*/ 4875978 w 8613217"/>
                <a:gd name="connsiteY327" fmla="*/ 5457461 h 6281670"/>
                <a:gd name="connsiteX328" fmla="*/ 4616868 w 8613217"/>
                <a:gd name="connsiteY328" fmla="*/ 5877421 h 6281670"/>
                <a:gd name="connsiteX329" fmla="*/ 4562354 w 8613217"/>
                <a:gd name="connsiteY329" fmla="*/ 5884824 h 6281670"/>
                <a:gd name="connsiteX330" fmla="*/ 4880015 w 8613217"/>
                <a:gd name="connsiteY330" fmla="*/ 5419772 h 6281670"/>
                <a:gd name="connsiteX331" fmla="*/ 4875978 w 8613217"/>
                <a:gd name="connsiteY331" fmla="*/ 5457461 h 6281670"/>
                <a:gd name="connsiteX332" fmla="*/ 5020675 w 8613217"/>
                <a:gd name="connsiteY332" fmla="*/ 5141145 h 6281670"/>
                <a:gd name="connsiteX333" fmla="*/ 4989717 w 8613217"/>
                <a:gd name="connsiteY333" fmla="*/ 5179506 h 6281670"/>
                <a:gd name="connsiteX334" fmla="*/ 4445922 w 8613217"/>
                <a:gd name="connsiteY334" fmla="*/ 5878767 h 6281670"/>
                <a:gd name="connsiteX335" fmla="*/ 4415637 w 8613217"/>
                <a:gd name="connsiteY335" fmla="*/ 5953471 h 6281670"/>
                <a:gd name="connsiteX336" fmla="*/ 4357085 w 8613217"/>
                <a:gd name="connsiteY336" fmla="*/ 6075286 h 6281670"/>
                <a:gd name="connsiteX337" fmla="*/ 4338240 w 8613217"/>
                <a:gd name="connsiteY337" fmla="*/ 6125762 h 6281670"/>
                <a:gd name="connsiteX338" fmla="*/ 4322761 w 8613217"/>
                <a:gd name="connsiteY338" fmla="*/ 6080671 h 6281670"/>
                <a:gd name="connsiteX339" fmla="*/ 4306609 w 8613217"/>
                <a:gd name="connsiteY339" fmla="*/ 6061826 h 6281670"/>
                <a:gd name="connsiteX340" fmla="*/ 4295168 w 8613217"/>
                <a:gd name="connsiteY340" fmla="*/ 6082689 h 6281670"/>
                <a:gd name="connsiteX341" fmla="*/ 4292475 w 8613217"/>
                <a:gd name="connsiteY341" fmla="*/ 6112302 h 6281670"/>
                <a:gd name="connsiteX342" fmla="*/ 4277669 w 8613217"/>
                <a:gd name="connsiteY342" fmla="*/ 6097496 h 6281670"/>
                <a:gd name="connsiteX343" fmla="*/ 4183447 w 8613217"/>
                <a:gd name="connsiteY343" fmla="*/ 5282478 h 6281670"/>
                <a:gd name="connsiteX344" fmla="*/ 4412945 w 8613217"/>
                <a:gd name="connsiteY344" fmla="*/ 4743394 h 6281670"/>
                <a:gd name="connsiteX345" fmla="*/ 5036828 w 8613217"/>
                <a:gd name="connsiteY345" fmla="*/ 3935106 h 6281670"/>
                <a:gd name="connsiteX346" fmla="*/ 5054999 w 8613217"/>
                <a:gd name="connsiteY346" fmla="*/ 3966064 h 6281670"/>
                <a:gd name="connsiteX347" fmla="*/ 5020675 w 8613217"/>
                <a:gd name="connsiteY34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31298 w 8613217"/>
                <a:gd name="connsiteY135" fmla="*/ 2494185 h 6281670"/>
                <a:gd name="connsiteX136" fmla="*/ 3410829 w 8613217"/>
                <a:gd name="connsiteY136" fmla="*/ 2273437 h 6281670"/>
                <a:gd name="connsiteX137" fmla="*/ 3411502 w 8613217"/>
                <a:gd name="connsiteY137" fmla="*/ 2229018 h 6281670"/>
                <a:gd name="connsiteX138" fmla="*/ 3451209 w 8613217"/>
                <a:gd name="connsiteY138" fmla="*/ 2126720 h 6281670"/>
                <a:gd name="connsiteX139" fmla="*/ 3431692 w 8613217"/>
                <a:gd name="connsiteY139" fmla="*/ 1895877 h 6281670"/>
                <a:gd name="connsiteX140" fmla="*/ 3186715 w 8613217"/>
                <a:gd name="connsiteY140" fmla="*/ 1401886 h 6281670"/>
                <a:gd name="connsiteX141" fmla="*/ 2531874 w 8613217"/>
                <a:gd name="connsiteY141" fmla="*/ 701952 h 6281670"/>
                <a:gd name="connsiteX142" fmla="*/ 1731662 w 8613217"/>
                <a:gd name="connsiteY142" fmla="*/ 39035 h 6281670"/>
                <a:gd name="connsiteX143" fmla="*/ 1722913 w 8613217"/>
                <a:gd name="connsiteY143" fmla="*/ 36343 h 6281670"/>
                <a:gd name="connsiteX144" fmla="*/ 1723586 w 8613217"/>
                <a:gd name="connsiteY144" fmla="*/ 47111 h 6281670"/>
                <a:gd name="connsiteX145" fmla="*/ 1984042 w 8613217"/>
                <a:gd name="connsiteY145" fmla="*/ 871552 h 6281670"/>
                <a:gd name="connsiteX146" fmla="*/ 2773486 w 8613217"/>
                <a:gd name="connsiteY146" fmla="*/ 2064130 h 6281670"/>
                <a:gd name="connsiteX147" fmla="*/ 3058170 w 8613217"/>
                <a:gd name="connsiteY147" fmla="*/ 2286897 h 6281670"/>
                <a:gd name="connsiteX148" fmla="*/ 3235845 w 8613217"/>
                <a:gd name="connsiteY148" fmla="*/ 2329297 h 6281670"/>
                <a:gd name="connsiteX149" fmla="*/ 3256709 w 8613217"/>
                <a:gd name="connsiteY149" fmla="*/ 2294974 h 6281670"/>
                <a:gd name="connsiteX150" fmla="*/ 3083072 w 8613217"/>
                <a:gd name="connsiteY150" fmla="*/ 1999521 h 6281670"/>
                <a:gd name="connsiteX151" fmla="*/ 2450440 w 8613217"/>
                <a:gd name="connsiteY151" fmla="*/ 1092973 h 6281670"/>
                <a:gd name="connsiteX152" fmla="*/ 2432941 w 8613217"/>
                <a:gd name="connsiteY152" fmla="*/ 1062014 h 6281670"/>
                <a:gd name="connsiteX153" fmla="*/ 2454478 w 8613217"/>
                <a:gd name="connsiteY153" fmla="*/ 1076820 h 6281670"/>
                <a:gd name="connsiteX154" fmla="*/ 2967986 w 8613217"/>
                <a:gd name="connsiteY154" fmla="*/ 1739738 h 6281670"/>
                <a:gd name="connsiteX155" fmla="*/ 3266131 w 8613217"/>
                <a:gd name="connsiteY155" fmla="*/ 2175850 h 6281670"/>
                <a:gd name="connsiteX156" fmla="*/ 3457939 w 8613217"/>
                <a:gd name="connsiteY156" fmla="*/ 2509665 h 6281670"/>
                <a:gd name="connsiteX157" fmla="*/ 3464670 w 8613217"/>
                <a:gd name="connsiteY157" fmla="*/ 2523125 h 6281670"/>
                <a:gd name="connsiteX158" fmla="*/ 3504378 w 8613217"/>
                <a:gd name="connsiteY158" fmla="*/ 2605906 h 6281670"/>
                <a:gd name="connsiteX159" fmla="*/ 3733875 w 8613217"/>
                <a:gd name="connsiteY159" fmla="*/ 3249979 h 6281670"/>
                <a:gd name="connsiteX160" fmla="*/ 3823385 w 8613217"/>
                <a:gd name="connsiteY160" fmla="*/ 4359777 h 6281670"/>
                <a:gd name="connsiteX161" fmla="*/ 3816655 w 8613217"/>
                <a:gd name="connsiteY161" fmla="*/ 4369199 h 6281670"/>
                <a:gd name="connsiteX162" fmla="*/ 3800503 w 8613217"/>
                <a:gd name="connsiteY162" fmla="*/ 4322761 h 6281670"/>
                <a:gd name="connsiteX163" fmla="*/ 3407464 w 8613217"/>
                <a:gd name="connsiteY163" fmla="*/ 3663208 h 6281670"/>
                <a:gd name="connsiteX164" fmla="*/ 2516395 w 8613217"/>
                <a:gd name="connsiteY164" fmla="*/ 2980101 h 6281670"/>
                <a:gd name="connsiteX165" fmla="*/ 2502934 w 8613217"/>
                <a:gd name="connsiteY165" fmla="*/ 2971351 h 6281670"/>
                <a:gd name="connsiteX166" fmla="*/ 2390541 w 8613217"/>
                <a:gd name="connsiteY166" fmla="*/ 2898666 h 6281670"/>
                <a:gd name="connsiteX167" fmla="*/ 2247863 w 8613217"/>
                <a:gd name="connsiteY167" fmla="*/ 2802425 h 6281670"/>
                <a:gd name="connsiteX168" fmla="*/ 2055381 w 8613217"/>
                <a:gd name="connsiteY168" fmla="*/ 2665131 h 6281670"/>
                <a:gd name="connsiteX169" fmla="*/ 1471879 w 8613217"/>
                <a:gd name="connsiteY169" fmla="*/ 2148930 h 6281670"/>
                <a:gd name="connsiteX170" fmla="*/ 1461111 w 8613217"/>
                <a:gd name="connsiteY170" fmla="*/ 2109895 h 6281670"/>
                <a:gd name="connsiteX171" fmla="*/ 1501492 w 8613217"/>
                <a:gd name="connsiteY171" fmla="*/ 1918759 h 6281670"/>
                <a:gd name="connsiteX172" fmla="*/ 1395155 w 8613217"/>
                <a:gd name="connsiteY172" fmla="*/ 1570812 h 6281670"/>
                <a:gd name="connsiteX173" fmla="*/ 937507 w 8613217"/>
                <a:gd name="connsiteY173" fmla="*/ 860783 h 6281670"/>
                <a:gd name="connsiteX174" fmla="*/ 682435 w 8613217"/>
                <a:gd name="connsiteY174" fmla="*/ 471109 h 6281670"/>
                <a:gd name="connsiteX175" fmla="*/ 590905 w 8613217"/>
                <a:gd name="connsiteY175" fmla="*/ 214691 h 6281670"/>
                <a:gd name="connsiteX176" fmla="*/ 581483 w 8613217"/>
                <a:gd name="connsiteY176" fmla="*/ 222767 h 6281670"/>
                <a:gd name="connsiteX177" fmla="*/ 555909 w 8613217"/>
                <a:gd name="connsiteY177" fmla="*/ 262475 h 6281670"/>
                <a:gd name="connsiteX178" fmla="*/ 423998 w 8613217"/>
                <a:gd name="connsiteY178" fmla="*/ 619845 h 6281670"/>
                <a:gd name="connsiteX179" fmla="*/ 443515 w 8613217"/>
                <a:gd name="connsiteY179" fmla="*/ 1227575 h 6281670"/>
                <a:gd name="connsiteX180" fmla="*/ 806942 w 8613217"/>
                <a:gd name="connsiteY180" fmla="*/ 1996156 h 6281670"/>
                <a:gd name="connsiteX181" fmla="*/ 1087589 w 8613217"/>
                <a:gd name="connsiteY181" fmla="*/ 2216231 h 6281670"/>
                <a:gd name="connsiteX182" fmla="*/ 1317086 w 8613217"/>
                <a:gd name="connsiteY182" fmla="*/ 2233729 h 6281670"/>
                <a:gd name="connsiteX183" fmla="*/ 1327181 w 8613217"/>
                <a:gd name="connsiteY183" fmla="*/ 2198060 h 6281670"/>
                <a:gd name="connsiteX184" fmla="*/ 816364 w 8613217"/>
                <a:gd name="connsiteY184" fmla="*/ 1324489 h 6281670"/>
                <a:gd name="connsiteX185" fmla="*/ 702625 w 8613217"/>
                <a:gd name="connsiteY185" fmla="*/ 1031056 h 6281670"/>
                <a:gd name="connsiteX186" fmla="*/ 767908 w 8613217"/>
                <a:gd name="connsiteY186" fmla="*/ 1173061 h 6281670"/>
                <a:gd name="connsiteX187" fmla="*/ 1444285 w 8613217"/>
                <a:gd name="connsiteY187" fmla="*/ 2226326 h 6281670"/>
                <a:gd name="connsiteX188" fmla="*/ 2209501 w 8613217"/>
                <a:gd name="connsiteY188" fmla="*/ 2876457 h 6281670"/>
                <a:gd name="connsiteX189" fmla="*/ 2308434 w 8613217"/>
                <a:gd name="connsiteY189" fmla="*/ 2939720 h 6281670"/>
                <a:gd name="connsiteX190" fmla="*/ 2340738 w 8613217"/>
                <a:gd name="connsiteY190" fmla="*/ 2972025 h 6281670"/>
                <a:gd name="connsiteX191" fmla="*/ 2302377 w 8613217"/>
                <a:gd name="connsiteY191" fmla="*/ 2972025 h 6281670"/>
                <a:gd name="connsiteX192" fmla="*/ 2266034 w 8613217"/>
                <a:gd name="connsiteY192" fmla="*/ 2967313 h 6281670"/>
                <a:gd name="connsiteX193" fmla="*/ 1817807 w 8613217"/>
                <a:gd name="connsiteY193" fmla="*/ 3025866 h 6281670"/>
                <a:gd name="connsiteX194" fmla="*/ 1007500 w 8613217"/>
                <a:gd name="connsiteY194" fmla="*/ 3309877 h 6281670"/>
                <a:gd name="connsiteX195" fmla="*/ 960389 w 8613217"/>
                <a:gd name="connsiteY195" fmla="*/ 3293725 h 6281670"/>
                <a:gd name="connsiteX196" fmla="*/ 446207 w 8613217"/>
                <a:gd name="connsiteY196" fmla="*/ 3134221 h 6281670"/>
                <a:gd name="connsiteX197" fmla="*/ 217383 w 8613217"/>
                <a:gd name="connsiteY197" fmla="*/ 3227096 h 6281670"/>
                <a:gd name="connsiteX198" fmla="*/ 0 w 8613217"/>
                <a:gd name="connsiteY198" fmla="*/ 3236518 h 6281670"/>
                <a:gd name="connsiteX199" fmla="*/ 0 w 8613217"/>
                <a:gd name="connsiteY199" fmla="*/ 3330740 h 6281670"/>
                <a:gd name="connsiteX200" fmla="*/ 9422 w 8613217"/>
                <a:gd name="connsiteY200" fmla="*/ 3346892 h 6281670"/>
                <a:gd name="connsiteX201" fmla="*/ 255072 w 8613217"/>
                <a:gd name="connsiteY201" fmla="*/ 3717723 h 6281670"/>
                <a:gd name="connsiteX202" fmla="*/ 747044 w 8613217"/>
                <a:gd name="connsiteY202" fmla="*/ 3826078 h 6281670"/>
                <a:gd name="connsiteX203" fmla="*/ 1016249 w 8613217"/>
                <a:gd name="connsiteY203" fmla="*/ 3490244 h 6281670"/>
                <a:gd name="connsiteX204" fmla="*/ 981253 w 8613217"/>
                <a:gd name="connsiteY204" fmla="*/ 3461305 h 6281670"/>
                <a:gd name="connsiteX205" fmla="*/ 563312 w 8613217"/>
                <a:gd name="connsiteY205" fmla="*/ 3490917 h 6281670"/>
                <a:gd name="connsiteX206" fmla="*/ 390347 w 8613217"/>
                <a:gd name="connsiteY206" fmla="*/ 3460632 h 6281670"/>
                <a:gd name="connsiteX207" fmla="*/ 489953 w 8613217"/>
                <a:gd name="connsiteY207" fmla="*/ 3463997 h 6281670"/>
                <a:gd name="connsiteX208" fmla="*/ 903183 w 8613217"/>
                <a:gd name="connsiteY208" fmla="*/ 3408137 h 6281670"/>
                <a:gd name="connsiteX209" fmla="*/ 1043170 w 8613217"/>
                <a:gd name="connsiteY209" fmla="*/ 3372467 h 6281670"/>
                <a:gd name="connsiteX210" fmla="*/ 1508895 w 8613217"/>
                <a:gd name="connsiteY210" fmla="*/ 3218347 h 6281670"/>
                <a:gd name="connsiteX211" fmla="*/ 1912029 w 8613217"/>
                <a:gd name="connsiteY211" fmla="*/ 3101243 h 6281670"/>
                <a:gd name="connsiteX212" fmla="*/ 1912029 w 8613217"/>
                <a:gd name="connsiteY212" fmla="*/ 3101243 h 6281670"/>
                <a:gd name="connsiteX213" fmla="*/ 1924816 w 8613217"/>
                <a:gd name="connsiteY213" fmla="*/ 3099224 h 6281670"/>
                <a:gd name="connsiteX214" fmla="*/ 1986061 w 8613217"/>
                <a:gd name="connsiteY214" fmla="*/ 3087783 h 6281670"/>
                <a:gd name="connsiteX215" fmla="*/ 1992791 w 8613217"/>
                <a:gd name="connsiteY215" fmla="*/ 3087110 h 6281670"/>
                <a:gd name="connsiteX216" fmla="*/ 2087013 w 8613217"/>
                <a:gd name="connsiteY216" fmla="*/ 3074322 h 6281670"/>
                <a:gd name="connsiteX217" fmla="*/ 2113933 w 8613217"/>
                <a:gd name="connsiteY217" fmla="*/ 3072976 h 6281670"/>
                <a:gd name="connsiteX218" fmla="*/ 2118644 w 8613217"/>
                <a:gd name="connsiteY218" fmla="*/ 3064227 h 6281670"/>
                <a:gd name="connsiteX219" fmla="*/ 2257958 w 8613217"/>
                <a:gd name="connsiteY219" fmla="*/ 3064227 h 6281670"/>
                <a:gd name="connsiteX220" fmla="*/ 2262669 w 8613217"/>
                <a:gd name="connsiteY220" fmla="*/ 3072976 h 6281670"/>
                <a:gd name="connsiteX221" fmla="*/ 2434960 w 8613217"/>
                <a:gd name="connsiteY221" fmla="*/ 3101243 h 6281670"/>
                <a:gd name="connsiteX222" fmla="*/ 2635518 w 8613217"/>
                <a:gd name="connsiteY222" fmla="*/ 3164506 h 6281670"/>
                <a:gd name="connsiteX223" fmla="*/ 3038653 w 8613217"/>
                <a:gd name="connsiteY223" fmla="*/ 3453902 h 6281670"/>
                <a:gd name="connsiteX224" fmla="*/ 3580428 w 8613217"/>
                <a:gd name="connsiteY224" fmla="*/ 4087880 h 6281670"/>
                <a:gd name="connsiteX225" fmla="*/ 3776274 w 8613217"/>
                <a:gd name="connsiteY225" fmla="*/ 4626290 h 6281670"/>
                <a:gd name="connsiteX226" fmla="*/ 3813963 w 8613217"/>
                <a:gd name="connsiteY226" fmla="*/ 4802619 h 6281670"/>
                <a:gd name="connsiteX227" fmla="*/ 3811944 w 8613217"/>
                <a:gd name="connsiteY227" fmla="*/ 5407658 h 6281670"/>
                <a:gd name="connsiteX228" fmla="*/ 3881265 w 8613217"/>
                <a:gd name="connsiteY228" fmla="*/ 5874056 h 6281670"/>
                <a:gd name="connsiteX229" fmla="*/ 3879919 w 8613217"/>
                <a:gd name="connsiteY229" fmla="*/ 5898957 h 6281670"/>
                <a:gd name="connsiteX230" fmla="*/ 3757430 w 8613217"/>
                <a:gd name="connsiteY230" fmla="*/ 5946068 h 6281670"/>
                <a:gd name="connsiteX231" fmla="*/ 3743970 w 8613217"/>
                <a:gd name="connsiteY231" fmla="*/ 6053750 h 6281670"/>
                <a:gd name="connsiteX232" fmla="*/ 3803195 w 8613217"/>
                <a:gd name="connsiteY232" fmla="*/ 6092112 h 6281670"/>
                <a:gd name="connsiteX233" fmla="*/ 3896071 w 8613217"/>
                <a:gd name="connsiteY233" fmla="*/ 6023464 h 6281670"/>
                <a:gd name="connsiteX234" fmla="*/ 3920972 w 8613217"/>
                <a:gd name="connsiteY234" fmla="*/ 5996544 h 6281670"/>
                <a:gd name="connsiteX235" fmla="*/ 3918953 w 8613217"/>
                <a:gd name="connsiteY235" fmla="*/ 6053077 h 6281670"/>
                <a:gd name="connsiteX236" fmla="*/ 3931741 w 8613217"/>
                <a:gd name="connsiteY236" fmla="*/ 6077978 h 6281670"/>
                <a:gd name="connsiteX237" fmla="*/ 3951931 w 8613217"/>
                <a:gd name="connsiteY237" fmla="*/ 6055769 h 6281670"/>
                <a:gd name="connsiteX238" fmla="*/ 3972121 w 8613217"/>
                <a:gd name="connsiteY238" fmla="*/ 5988468 h 6281670"/>
                <a:gd name="connsiteX239" fmla="*/ 3994331 w 8613217"/>
                <a:gd name="connsiteY239" fmla="*/ 5968277 h 6281670"/>
                <a:gd name="connsiteX240" fmla="*/ 4005099 w 8613217"/>
                <a:gd name="connsiteY240" fmla="*/ 5995198 h 6281670"/>
                <a:gd name="connsiteX241" fmla="*/ 4071054 w 8613217"/>
                <a:gd name="connsiteY241" fmla="*/ 6040290 h 6281670"/>
                <a:gd name="connsiteX242" fmla="*/ 4100667 w 8613217"/>
                <a:gd name="connsiteY242" fmla="*/ 6026829 h 6281670"/>
                <a:gd name="connsiteX243" fmla="*/ 4110089 w 8613217"/>
                <a:gd name="connsiteY243" fmla="*/ 5993179 h 6281670"/>
                <a:gd name="connsiteX244" fmla="*/ 4124895 w 8613217"/>
                <a:gd name="connsiteY244" fmla="*/ 6032214 h 6281670"/>
                <a:gd name="connsiteX245" fmla="*/ 4117492 w 8613217"/>
                <a:gd name="connsiteY245" fmla="*/ 6106918 h 6281670"/>
                <a:gd name="connsiteX246" fmla="*/ 4080476 w 8613217"/>
                <a:gd name="connsiteY246" fmla="*/ 6141242 h 6281670"/>
                <a:gd name="connsiteX247" fmla="*/ 4176717 w 8613217"/>
                <a:gd name="connsiteY247" fmla="*/ 6189025 h 6281670"/>
                <a:gd name="connsiteX248" fmla="*/ 4170660 w 8613217"/>
                <a:gd name="connsiteY248" fmla="*/ 6271133 h 6281670"/>
                <a:gd name="connsiteX249" fmla="*/ 4195562 w 8613217"/>
                <a:gd name="connsiteY249" fmla="*/ 6277863 h 6281670"/>
                <a:gd name="connsiteX250" fmla="*/ 4261517 w 8613217"/>
                <a:gd name="connsiteY250" fmla="*/ 6267768 h 6281670"/>
                <a:gd name="connsiteX251" fmla="*/ 4289784 w 8613217"/>
                <a:gd name="connsiteY251" fmla="*/ 6247578 h 6281670"/>
                <a:gd name="connsiteX252" fmla="*/ 4295840 w 8613217"/>
                <a:gd name="connsiteY252" fmla="*/ 6204505 h 6281670"/>
                <a:gd name="connsiteX253" fmla="*/ 4305936 w 8613217"/>
                <a:gd name="connsiteY253" fmla="*/ 6182969 h 6281670"/>
                <a:gd name="connsiteX254" fmla="*/ 4324107 w 8613217"/>
                <a:gd name="connsiteY254" fmla="*/ 6199794 h 6281670"/>
                <a:gd name="connsiteX255" fmla="*/ 4336894 w 8613217"/>
                <a:gd name="connsiteY255" fmla="*/ 6230752 h 6281670"/>
                <a:gd name="connsiteX256" fmla="*/ 4342951 w 8613217"/>
                <a:gd name="connsiteY256" fmla="*/ 6226714 h 6281670"/>
                <a:gd name="connsiteX257" fmla="*/ 4369872 w 8613217"/>
                <a:gd name="connsiteY257" fmla="*/ 6185660 h 6281670"/>
                <a:gd name="connsiteX258" fmla="*/ 4382659 w 8613217"/>
                <a:gd name="connsiteY258" fmla="*/ 6234791 h 6281670"/>
                <a:gd name="connsiteX259" fmla="*/ 4406888 w 8613217"/>
                <a:gd name="connsiteY259" fmla="*/ 6265749 h 6281670"/>
                <a:gd name="connsiteX260" fmla="*/ 4484284 w 8613217"/>
                <a:gd name="connsiteY260" fmla="*/ 6275171 h 6281670"/>
                <a:gd name="connsiteX261" fmla="*/ 4499090 w 8613217"/>
                <a:gd name="connsiteY261" fmla="*/ 6272479 h 6281670"/>
                <a:gd name="connsiteX262" fmla="*/ 4512551 w 8613217"/>
                <a:gd name="connsiteY262" fmla="*/ 6181622 h 6281670"/>
                <a:gd name="connsiteX263" fmla="*/ 4572449 w 8613217"/>
                <a:gd name="connsiteY263" fmla="*/ 6153356 h 6281670"/>
                <a:gd name="connsiteX264" fmla="*/ 4575814 w 8613217"/>
                <a:gd name="connsiteY264" fmla="*/ 6127781 h 6281670"/>
                <a:gd name="connsiteX265" fmla="*/ 4538125 w 8613217"/>
                <a:gd name="connsiteY265" fmla="*/ 6076633 h 6281670"/>
                <a:gd name="connsiteX266" fmla="*/ 4536779 w 8613217"/>
                <a:gd name="connsiteY266" fmla="*/ 6042309 h 6281670"/>
                <a:gd name="connsiteX267" fmla="*/ 4573122 w 8613217"/>
                <a:gd name="connsiteY267" fmla="*/ 6032214 h 6281670"/>
                <a:gd name="connsiteX268" fmla="*/ 4637731 w 8613217"/>
                <a:gd name="connsiteY268" fmla="*/ 6051058 h 6281670"/>
                <a:gd name="connsiteX269" fmla="*/ 4665997 w 8613217"/>
                <a:gd name="connsiteY269" fmla="*/ 6029522 h 6281670"/>
                <a:gd name="connsiteX270" fmla="*/ 4665997 w 8613217"/>
                <a:gd name="connsiteY270" fmla="*/ 5985776 h 6281670"/>
                <a:gd name="connsiteX271" fmla="*/ 4681477 w 8613217"/>
                <a:gd name="connsiteY271" fmla="*/ 5966931 h 6281670"/>
                <a:gd name="connsiteX272" fmla="*/ 4701667 w 8613217"/>
                <a:gd name="connsiteY272" fmla="*/ 5981065 h 6281670"/>
                <a:gd name="connsiteX273" fmla="*/ 4724550 w 8613217"/>
                <a:gd name="connsiteY273" fmla="*/ 6054423 h 6281670"/>
                <a:gd name="connsiteX274" fmla="*/ 4743394 w 8613217"/>
                <a:gd name="connsiteY274" fmla="*/ 6073268 h 6281670"/>
                <a:gd name="connsiteX275" fmla="*/ 4752143 w 8613217"/>
                <a:gd name="connsiteY275" fmla="*/ 6050385 h 6281670"/>
                <a:gd name="connsiteX276" fmla="*/ 4752143 w 8613217"/>
                <a:gd name="connsiteY276" fmla="*/ 5996544 h 6281670"/>
                <a:gd name="connsiteX277" fmla="*/ 4800600 w 8613217"/>
                <a:gd name="connsiteY277" fmla="*/ 6046347 h 6281670"/>
                <a:gd name="connsiteX278" fmla="*/ 4859825 w 8613217"/>
                <a:gd name="connsiteY278" fmla="*/ 6088747 h 6281670"/>
                <a:gd name="connsiteX279" fmla="*/ 4932511 w 8613217"/>
                <a:gd name="connsiteY279" fmla="*/ 6036252 h 6281670"/>
                <a:gd name="connsiteX280" fmla="*/ 4919050 w 8613217"/>
                <a:gd name="connsiteY280" fmla="*/ 5940011 h 6281670"/>
                <a:gd name="connsiteX281" fmla="*/ 4830213 w 8613217"/>
                <a:gd name="connsiteY281" fmla="*/ 5933281 h 6281670"/>
                <a:gd name="connsiteX282" fmla="*/ 4779064 w 8613217"/>
                <a:gd name="connsiteY282" fmla="*/ 5876074 h 6281670"/>
                <a:gd name="connsiteX283" fmla="*/ 4778391 w 8613217"/>
                <a:gd name="connsiteY283" fmla="*/ 5829637 h 6281670"/>
                <a:gd name="connsiteX284" fmla="*/ 5091342 w 8613217"/>
                <a:gd name="connsiteY284" fmla="*/ 5236712 h 6281670"/>
                <a:gd name="connsiteX285" fmla="*/ 5116243 w 8613217"/>
                <a:gd name="connsiteY285" fmla="*/ 5202389 h 6281670"/>
                <a:gd name="connsiteX286" fmla="*/ 5269690 w 8613217"/>
                <a:gd name="connsiteY286" fmla="*/ 5086631 h 6281670"/>
                <a:gd name="connsiteX287" fmla="*/ 5744837 w 8613217"/>
                <a:gd name="connsiteY287" fmla="*/ 4795889 h 6281670"/>
                <a:gd name="connsiteX288" fmla="*/ 5814830 w 8613217"/>
                <a:gd name="connsiteY288" fmla="*/ 4775699 h 6281670"/>
                <a:gd name="connsiteX289" fmla="*/ 6103553 w 8613217"/>
                <a:gd name="connsiteY289" fmla="*/ 4765603 h 6281670"/>
                <a:gd name="connsiteX290" fmla="*/ 7086824 w 8613217"/>
                <a:gd name="connsiteY290" fmla="*/ 4811369 h 6281670"/>
                <a:gd name="connsiteX291" fmla="*/ 7489959 w 8613217"/>
                <a:gd name="connsiteY291" fmla="*/ 4805311 h 6281670"/>
                <a:gd name="connsiteX292" fmla="*/ 7516880 w 8613217"/>
                <a:gd name="connsiteY292" fmla="*/ 4801946 h 6281670"/>
                <a:gd name="connsiteX293" fmla="*/ 7536397 w 8613217"/>
                <a:gd name="connsiteY293" fmla="*/ 4800600 h 6281670"/>
                <a:gd name="connsiteX294" fmla="*/ 7619850 w 8613217"/>
                <a:gd name="connsiteY294" fmla="*/ 4791178 h 6281670"/>
                <a:gd name="connsiteX295" fmla="*/ 7661577 w 8613217"/>
                <a:gd name="connsiteY295" fmla="*/ 4813388 h 6281670"/>
                <a:gd name="connsiteX296" fmla="*/ 7920014 w 8613217"/>
                <a:gd name="connsiteY296" fmla="*/ 5004523 h 6281670"/>
                <a:gd name="connsiteX297" fmla="*/ 8354780 w 8613217"/>
                <a:gd name="connsiteY297" fmla="*/ 4830886 h 6281670"/>
                <a:gd name="connsiteX298" fmla="*/ 8579567 w 8613217"/>
                <a:gd name="connsiteY298" fmla="*/ 4409580 h 6281670"/>
                <a:gd name="connsiteX299" fmla="*/ 8613217 w 8613217"/>
                <a:gd name="connsiteY299" fmla="*/ 4250076 h 6281670"/>
                <a:gd name="connsiteX300" fmla="*/ 8613217 w 8613217"/>
                <a:gd name="connsiteY300" fmla="*/ 4196235 h 6281670"/>
                <a:gd name="connsiteX301" fmla="*/ 8420062 w 8613217"/>
                <a:gd name="connsiteY301" fmla="*/ 4211041 h 6281670"/>
                <a:gd name="connsiteX302" fmla="*/ 4571776 w 8613217"/>
                <a:gd name="connsiteY302" fmla="*/ 915970 h 6281670"/>
                <a:gd name="connsiteX303" fmla="*/ 4583890 w 8613217"/>
                <a:gd name="connsiteY303" fmla="*/ 888377 h 6281670"/>
                <a:gd name="connsiteX304" fmla="*/ 4571776 w 8613217"/>
                <a:gd name="connsiteY304" fmla="*/ 915970 h 6281670"/>
                <a:gd name="connsiteX305" fmla="*/ 2362948 w 8613217"/>
                <a:gd name="connsiteY305" fmla="*/ 965100 h 6281670"/>
                <a:gd name="connsiteX306" fmla="*/ 2363621 w 8613217"/>
                <a:gd name="connsiteY306" fmla="*/ 962408 h 6281670"/>
                <a:gd name="connsiteX307" fmla="*/ 2368332 w 8613217"/>
                <a:gd name="connsiteY307" fmla="*/ 967119 h 6281670"/>
                <a:gd name="connsiteX308" fmla="*/ 2362948 w 8613217"/>
                <a:gd name="connsiteY308" fmla="*/ 965100 h 6281670"/>
                <a:gd name="connsiteX309" fmla="*/ 2435633 w 8613217"/>
                <a:gd name="connsiteY309" fmla="*/ 1055284 h 6281670"/>
                <a:gd name="connsiteX310" fmla="*/ 2426211 w 8613217"/>
                <a:gd name="connsiteY310" fmla="*/ 1053265 h 6281670"/>
                <a:gd name="connsiteX311" fmla="*/ 2370351 w 8613217"/>
                <a:gd name="connsiteY311" fmla="*/ 968465 h 6281670"/>
                <a:gd name="connsiteX312" fmla="*/ 2432268 w 8613217"/>
                <a:gd name="connsiteY312" fmla="*/ 1045862 h 6281670"/>
                <a:gd name="connsiteX313" fmla="*/ 2435633 w 8613217"/>
                <a:gd name="connsiteY313" fmla="*/ 1055284 h 6281670"/>
                <a:gd name="connsiteX314" fmla="*/ 695895 w 8613217"/>
                <a:gd name="connsiteY314" fmla="*/ 1016922 h 6281670"/>
                <a:gd name="connsiteX315" fmla="*/ 692530 w 8613217"/>
                <a:gd name="connsiteY315" fmla="*/ 1005481 h 6281670"/>
                <a:gd name="connsiteX316" fmla="*/ 695895 w 8613217"/>
                <a:gd name="connsiteY316" fmla="*/ 1016922 h 6281670"/>
                <a:gd name="connsiteX317" fmla="*/ 4511205 w 8613217"/>
                <a:gd name="connsiteY317" fmla="*/ 6014042 h 6281670"/>
                <a:gd name="connsiteX318" fmla="*/ 4537452 w 8613217"/>
                <a:gd name="connsiteY318" fmla="*/ 5944049 h 6281670"/>
                <a:gd name="connsiteX319" fmla="*/ 4511205 w 8613217"/>
                <a:gd name="connsiteY319" fmla="*/ 6014042 h 6281670"/>
                <a:gd name="connsiteX320" fmla="*/ 4750797 w 8613217"/>
                <a:gd name="connsiteY320" fmla="*/ 5917128 h 6281670"/>
                <a:gd name="connsiteX321" fmla="*/ 4741375 w 8613217"/>
                <a:gd name="connsiteY321" fmla="*/ 5939338 h 6281670"/>
                <a:gd name="connsiteX322" fmla="*/ 4732626 w 8613217"/>
                <a:gd name="connsiteY322" fmla="*/ 5935300 h 6281670"/>
                <a:gd name="connsiteX323" fmla="*/ 4727915 w 8613217"/>
                <a:gd name="connsiteY323" fmla="*/ 5907706 h 6281670"/>
                <a:gd name="connsiteX324" fmla="*/ 4750797 w 8613217"/>
                <a:gd name="connsiteY324" fmla="*/ 5875402 h 6281670"/>
                <a:gd name="connsiteX325" fmla="*/ 4750797 w 8613217"/>
                <a:gd name="connsiteY325" fmla="*/ 5917128 h 6281670"/>
                <a:gd name="connsiteX326" fmla="*/ 4875978 w 8613217"/>
                <a:gd name="connsiteY326" fmla="*/ 5457461 h 6281670"/>
                <a:gd name="connsiteX327" fmla="*/ 4616868 w 8613217"/>
                <a:gd name="connsiteY327" fmla="*/ 5877421 h 6281670"/>
                <a:gd name="connsiteX328" fmla="*/ 4562354 w 8613217"/>
                <a:gd name="connsiteY328" fmla="*/ 5884824 h 6281670"/>
                <a:gd name="connsiteX329" fmla="*/ 4880015 w 8613217"/>
                <a:gd name="connsiteY329" fmla="*/ 5419772 h 6281670"/>
                <a:gd name="connsiteX330" fmla="*/ 4875978 w 8613217"/>
                <a:gd name="connsiteY330" fmla="*/ 5457461 h 6281670"/>
                <a:gd name="connsiteX331" fmla="*/ 5020675 w 8613217"/>
                <a:gd name="connsiteY331" fmla="*/ 5141145 h 6281670"/>
                <a:gd name="connsiteX332" fmla="*/ 4989717 w 8613217"/>
                <a:gd name="connsiteY332" fmla="*/ 5179506 h 6281670"/>
                <a:gd name="connsiteX333" fmla="*/ 4445922 w 8613217"/>
                <a:gd name="connsiteY333" fmla="*/ 5878767 h 6281670"/>
                <a:gd name="connsiteX334" fmla="*/ 4415637 w 8613217"/>
                <a:gd name="connsiteY334" fmla="*/ 5953471 h 6281670"/>
                <a:gd name="connsiteX335" fmla="*/ 4357085 w 8613217"/>
                <a:gd name="connsiteY335" fmla="*/ 6075286 h 6281670"/>
                <a:gd name="connsiteX336" fmla="*/ 4338240 w 8613217"/>
                <a:gd name="connsiteY336" fmla="*/ 6125762 h 6281670"/>
                <a:gd name="connsiteX337" fmla="*/ 4322761 w 8613217"/>
                <a:gd name="connsiteY337" fmla="*/ 6080671 h 6281670"/>
                <a:gd name="connsiteX338" fmla="*/ 4306609 w 8613217"/>
                <a:gd name="connsiteY338" fmla="*/ 6061826 h 6281670"/>
                <a:gd name="connsiteX339" fmla="*/ 4295168 w 8613217"/>
                <a:gd name="connsiteY339" fmla="*/ 6082689 h 6281670"/>
                <a:gd name="connsiteX340" fmla="*/ 4292475 w 8613217"/>
                <a:gd name="connsiteY340" fmla="*/ 6112302 h 6281670"/>
                <a:gd name="connsiteX341" fmla="*/ 4277669 w 8613217"/>
                <a:gd name="connsiteY341" fmla="*/ 6097496 h 6281670"/>
                <a:gd name="connsiteX342" fmla="*/ 4183447 w 8613217"/>
                <a:gd name="connsiteY342" fmla="*/ 5282478 h 6281670"/>
                <a:gd name="connsiteX343" fmla="*/ 4412945 w 8613217"/>
                <a:gd name="connsiteY343" fmla="*/ 4743394 h 6281670"/>
                <a:gd name="connsiteX344" fmla="*/ 5036828 w 8613217"/>
                <a:gd name="connsiteY344" fmla="*/ 3935106 h 6281670"/>
                <a:gd name="connsiteX345" fmla="*/ 5054999 w 8613217"/>
                <a:gd name="connsiteY345" fmla="*/ 3966064 h 6281670"/>
                <a:gd name="connsiteX346" fmla="*/ 5020675 w 8613217"/>
                <a:gd name="connsiteY346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464670 w 8613217"/>
                <a:gd name="connsiteY156" fmla="*/ 2523125 h 6281670"/>
                <a:gd name="connsiteX157" fmla="*/ 3504378 w 8613217"/>
                <a:gd name="connsiteY157" fmla="*/ 2605906 h 6281670"/>
                <a:gd name="connsiteX158" fmla="*/ 3733875 w 8613217"/>
                <a:gd name="connsiteY158" fmla="*/ 3249979 h 6281670"/>
                <a:gd name="connsiteX159" fmla="*/ 3823385 w 8613217"/>
                <a:gd name="connsiteY159" fmla="*/ 4359777 h 6281670"/>
                <a:gd name="connsiteX160" fmla="*/ 3816655 w 8613217"/>
                <a:gd name="connsiteY160" fmla="*/ 4369199 h 6281670"/>
                <a:gd name="connsiteX161" fmla="*/ 3800503 w 8613217"/>
                <a:gd name="connsiteY161" fmla="*/ 4322761 h 6281670"/>
                <a:gd name="connsiteX162" fmla="*/ 3407464 w 8613217"/>
                <a:gd name="connsiteY162" fmla="*/ 3663208 h 6281670"/>
                <a:gd name="connsiteX163" fmla="*/ 2516395 w 8613217"/>
                <a:gd name="connsiteY163" fmla="*/ 2980101 h 6281670"/>
                <a:gd name="connsiteX164" fmla="*/ 2502934 w 8613217"/>
                <a:gd name="connsiteY164" fmla="*/ 2971351 h 6281670"/>
                <a:gd name="connsiteX165" fmla="*/ 2390541 w 8613217"/>
                <a:gd name="connsiteY165" fmla="*/ 2898666 h 6281670"/>
                <a:gd name="connsiteX166" fmla="*/ 2247863 w 8613217"/>
                <a:gd name="connsiteY166" fmla="*/ 2802425 h 6281670"/>
                <a:gd name="connsiteX167" fmla="*/ 2055381 w 8613217"/>
                <a:gd name="connsiteY167" fmla="*/ 2665131 h 6281670"/>
                <a:gd name="connsiteX168" fmla="*/ 1471879 w 8613217"/>
                <a:gd name="connsiteY168" fmla="*/ 2148930 h 6281670"/>
                <a:gd name="connsiteX169" fmla="*/ 1461111 w 8613217"/>
                <a:gd name="connsiteY169" fmla="*/ 2109895 h 6281670"/>
                <a:gd name="connsiteX170" fmla="*/ 1501492 w 8613217"/>
                <a:gd name="connsiteY170" fmla="*/ 1918759 h 6281670"/>
                <a:gd name="connsiteX171" fmla="*/ 1395155 w 8613217"/>
                <a:gd name="connsiteY171" fmla="*/ 1570812 h 6281670"/>
                <a:gd name="connsiteX172" fmla="*/ 937507 w 8613217"/>
                <a:gd name="connsiteY172" fmla="*/ 860783 h 6281670"/>
                <a:gd name="connsiteX173" fmla="*/ 682435 w 8613217"/>
                <a:gd name="connsiteY173" fmla="*/ 471109 h 6281670"/>
                <a:gd name="connsiteX174" fmla="*/ 590905 w 8613217"/>
                <a:gd name="connsiteY174" fmla="*/ 214691 h 6281670"/>
                <a:gd name="connsiteX175" fmla="*/ 581483 w 8613217"/>
                <a:gd name="connsiteY175" fmla="*/ 222767 h 6281670"/>
                <a:gd name="connsiteX176" fmla="*/ 555909 w 8613217"/>
                <a:gd name="connsiteY176" fmla="*/ 262475 h 6281670"/>
                <a:gd name="connsiteX177" fmla="*/ 423998 w 8613217"/>
                <a:gd name="connsiteY177" fmla="*/ 619845 h 6281670"/>
                <a:gd name="connsiteX178" fmla="*/ 443515 w 8613217"/>
                <a:gd name="connsiteY178" fmla="*/ 1227575 h 6281670"/>
                <a:gd name="connsiteX179" fmla="*/ 806942 w 8613217"/>
                <a:gd name="connsiteY179" fmla="*/ 1996156 h 6281670"/>
                <a:gd name="connsiteX180" fmla="*/ 1087589 w 8613217"/>
                <a:gd name="connsiteY180" fmla="*/ 2216231 h 6281670"/>
                <a:gd name="connsiteX181" fmla="*/ 1317086 w 8613217"/>
                <a:gd name="connsiteY181" fmla="*/ 2233729 h 6281670"/>
                <a:gd name="connsiteX182" fmla="*/ 1327181 w 8613217"/>
                <a:gd name="connsiteY182" fmla="*/ 2198060 h 6281670"/>
                <a:gd name="connsiteX183" fmla="*/ 816364 w 8613217"/>
                <a:gd name="connsiteY183" fmla="*/ 1324489 h 6281670"/>
                <a:gd name="connsiteX184" fmla="*/ 702625 w 8613217"/>
                <a:gd name="connsiteY184" fmla="*/ 1031056 h 6281670"/>
                <a:gd name="connsiteX185" fmla="*/ 767908 w 8613217"/>
                <a:gd name="connsiteY185" fmla="*/ 1173061 h 6281670"/>
                <a:gd name="connsiteX186" fmla="*/ 1444285 w 8613217"/>
                <a:gd name="connsiteY186" fmla="*/ 2226326 h 6281670"/>
                <a:gd name="connsiteX187" fmla="*/ 2209501 w 8613217"/>
                <a:gd name="connsiteY187" fmla="*/ 2876457 h 6281670"/>
                <a:gd name="connsiteX188" fmla="*/ 2308434 w 8613217"/>
                <a:gd name="connsiteY188" fmla="*/ 2939720 h 6281670"/>
                <a:gd name="connsiteX189" fmla="*/ 2340738 w 8613217"/>
                <a:gd name="connsiteY189" fmla="*/ 2972025 h 6281670"/>
                <a:gd name="connsiteX190" fmla="*/ 2302377 w 8613217"/>
                <a:gd name="connsiteY190" fmla="*/ 2972025 h 6281670"/>
                <a:gd name="connsiteX191" fmla="*/ 2266034 w 8613217"/>
                <a:gd name="connsiteY191" fmla="*/ 2967313 h 6281670"/>
                <a:gd name="connsiteX192" fmla="*/ 1817807 w 8613217"/>
                <a:gd name="connsiteY192" fmla="*/ 3025866 h 6281670"/>
                <a:gd name="connsiteX193" fmla="*/ 1007500 w 8613217"/>
                <a:gd name="connsiteY193" fmla="*/ 3309877 h 6281670"/>
                <a:gd name="connsiteX194" fmla="*/ 960389 w 8613217"/>
                <a:gd name="connsiteY194" fmla="*/ 3293725 h 6281670"/>
                <a:gd name="connsiteX195" fmla="*/ 446207 w 8613217"/>
                <a:gd name="connsiteY195" fmla="*/ 3134221 h 6281670"/>
                <a:gd name="connsiteX196" fmla="*/ 217383 w 8613217"/>
                <a:gd name="connsiteY196" fmla="*/ 3227096 h 6281670"/>
                <a:gd name="connsiteX197" fmla="*/ 0 w 8613217"/>
                <a:gd name="connsiteY197" fmla="*/ 3236518 h 6281670"/>
                <a:gd name="connsiteX198" fmla="*/ 0 w 8613217"/>
                <a:gd name="connsiteY198" fmla="*/ 3330740 h 6281670"/>
                <a:gd name="connsiteX199" fmla="*/ 9422 w 8613217"/>
                <a:gd name="connsiteY199" fmla="*/ 3346892 h 6281670"/>
                <a:gd name="connsiteX200" fmla="*/ 255072 w 8613217"/>
                <a:gd name="connsiteY200" fmla="*/ 3717723 h 6281670"/>
                <a:gd name="connsiteX201" fmla="*/ 747044 w 8613217"/>
                <a:gd name="connsiteY201" fmla="*/ 3826078 h 6281670"/>
                <a:gd name="connsiteX202" fmla="*/ 1016249 w 8613217"/>
                <a:gd name="connsiteY202" fmla="*/ 3490244 h 6281670"/>
                <a:gd name="connsiteX203" fmla="*/ 981253 w 8613217"/>
                <a:gd name="connsiteY203" fmla="*/ 3461305 h 6281670"/>
                <a:gd name="connsiteX204" fmla="*/ 563312 w 8613217"/>
                <a:gd name="connsiteY204" fmla="*/ 3490917 h 6281670"/>
                <a:gd name="connsiteX205" fmla="*/ 390347 w 8613217"/>
                <a:gd name="connsiteY205" fmla="*/ 3460632 h 6281670"/>
                <a:gd name="connsiteX206" fmla="*/ 489953 w 8613217"/>
                <a:gd name="connsiteY206" fmla="*/ 3463997 h 6281670"/>
                <a:gd name="connsiteX207" fmla="*/ 903183 w 8613217"/>
                <a:gd name="connsiteY207" fmla="*/ 3408137 h 6281670"/>
                <a:gd name="connsiteX208" fmla="*/ 1043170 w 8613217"/>
                <a:gd name="connsiteY208" fmla="*/ 3372467 h 6281670"/>
                <a:gd name="connsiteX209" fmla="*/ 1508895 w 8613217"/>
                <a:gd name="connsiteY209" fmla="*/ 3218347 h 6281670"/>
                <a:gd name="connsiteX210" fmla="*/ 1912029 w 8613217"/>
                <a:gd name="connsiteY210" fmla="*/ 3101243 h 6281670"/>
                <a:gd name="connsiteX211" fmla="*/ 1912029 w 8613217"/>
                <a:gd name="connsiteY211" fmla="*/ 3101243 h 6281670"/>
                <a:gd name="connsiteX212" fmla="*/ 1924816 w 8613217"/>
                <a:gd name="connsiteY212" fmla="*/ 3099224 h 6281670"/>
                <a:gd name="connsiteX213" fmla="*/ 1986061 w 8613217"/>
                <a:gd name="connsiteY213" fmla="*/ 3087783 h 6281670"/>
                <a:gd name="connsiteX214" fmla="*/ 1992791 w 8613217"/>
                <a:gd name="connsiteY214" fmla="*/ 3087110 h 6281670"/>
                <a:gd name="connsiteX215" fmla="*/ 2087013 w 8613217"/>
                <a:gd name="connsiteY215" fmla="*/ 3074322 h 6281670"/>
                <a:gd name="connsiteX216" fmla="*/ 2113933 w 8613217"/>
                <a:gd name="connsiteY216" fmla="*/ 3072976 h 6281670"/>
                <a:gd name="connsiteX217" fmla="*/ 2118644 w 8613217"/>
                <a:gd name="connsiteY217" fmla="*/ 3064227 h 6281670"/>
                <a:gd name="connsiteX218" fmla="*/ 2257958 w 8613217"/>
                <a:gd name="connsiteY218" fmla="*/ 3064227 h 6281670"/>
                <a:gd name="connsiteX219" fmla="*/ 2262669 w 8613217"/>
                <a:gd name="connsiteY219" fmla="*/ 3072976 h 6281670"/>
                <a:gd name="connsiteX220" fmla="*/ 2434960 w 8613217"/>
                <a:gd name="connsiteY220" fmla="*/ 3101243 h 6281670"/>
                <a:gd name="connsiteX221" fmla="*/ 2635518 w 8613217"/>
                <a:gd name="connsiteY221" fmla="*/ 3164506 h 6281670"/>
                <a:gd name="connsiteX222" fmla="*/ 3038653 w 8613217"/>
                <a:gd name="connsiteY222" fmla="*/ 3453902 h 6281670"/>
                <a:gd name="connsiteX223" fmla="*/ 3580428 w 8613217"/>
                <a:gd name="connsiteY223" fmla="*/ 4087880 h 6281670"/>
                <a:gd name="connsiteX224" fmla="*/ 3776274 w 8613217"/>
                <a:gd name="connsiteY224" fmla="*/ 4626290 h 6281670"/>
                <a:gd name="connsiteX225" fmla="*/ 3813963 w 8613217"/>
                <a:gd name="connsiteY225" fmla="*/ 4802619 h 6281670"/>
                <a:gd name="connsiteX226" fmla="*/ 3811944 w 8613217"/>
                <a:gd name="connsiteY226" fmla="*/ 5407658 h 6281670"/>
                <a:gd name="connsiteX227" fmla="*/ 3881265 w 8613217"/>
                <a:gd name="connsiteY227" fmla="*/ 5874056 h 6281670"/>
                <a:gd name="connsiteX228" fmla="*/ 3879919 w 8613217"/>
                <a:gd name="connsiteY228" fmla="*/ 5898957 h 6281670"/>
                <a:gd name="connsiteX229" fmla="*/ 3757430 w 8613217"/>
                <a:gd name="connsiteY229" fmla="*/ 5946068 h 6281670"/>
                <a:gd name="connsiteX230" fmla="*/ 3743970 w 8613217"/>
                <a:gd name="connsiteY230" fmla="*/ 6053750 h 6281670"/>
                <a:gd name="connsiteX231" fmla="*/ 3803195 w 8613217"/>
                <a:gd name="connsiteY231" fmla="*/ 6092112 h 6281670"/>
                <a:gd name="connsiteX232" fmla="*/ 3896071 w 8613217"/>
                <a:gd name="connsiteY232" fmla="*/ 6023464 h 6281670"/>
                <a:gd name="connsiteX233" fmla="*/ 3920972 w 8613217"/>
                <a:gd name="connsiteY233" fmla="*/ 5996544 h 6281670"/>
                <a:gd name="connsiteX234" fmla="*/ 3918953 w 8613217"/>
                <a:gd name="connsiteY234" fmla="*/ 6053077 h 6281670"/>
                <a:gd name="connsiteX235" fmla="*/ 3931741 w 8613217"/>
                <a:gd name="connsiteY235" fmla="*/ 6077978 h 6281670"/>
                <a:gd name="connsiteX236" fmla="*/ 3951931 w 8613217"/>
                <a:gd name="connsiteY236" fmla="*/ 6055769 h 6281670"/>
                <a:gd name="connsiteX237" fmla="*/ 3972121 w 8613217"/>
                <a:gd name="connsiteY237" fmla="*/ 5988468 h 6281670"/>
                <a:gd name="connsiteX238" fmla="*/ 3994331 w 8613217"/>
                <a:gd name="connsiteY238" fmla="*/ 5968277 h 6281670"/>
                <a:gd name="connsiteX239" fmla="*/ 4005099 w 8613217"/>
                <a:gd name="connsiteY239" fmla="*/ 5995198 h 6281670"/>
                <a:gd name="connsiteX240" fmla="*/ 4071054 w 8613217"/>
                <a:gd name="connsiteY240" fmla="*/ 6040290 h 6281670"/>
                <a:gd name="connsiteX241" fmla="*/ 4100667 w 8613217"/>
                <a:gd name="connsiteY241" fmla="*/ 6026829 h 6281670"/>
                <a:gd name="connsiteX242" fmla="*/ 4110089 w 8613217"/>
                <a:gd name="connsiteY242" fmla="*/ 5993179 h 6281670"/>
                <a:gd name="connsiteX243" fmla="*/ 4124895 w 8613217"/>
                <a:gd name="connsiteY243" fmla="*/ 6032214 h 6281670"/>
                <a:gd name="connsiteX244" fmla="*/ 4117492 w 8613217"/>
                <a:gd name="connsiteY244" fmla="*/ 6106918 h 6281670"/>
                <a:gd name="connsiteX245" fmla="*/ 4080476 w 8613217"/>
                <a:gd name="connsiteY245" fmla="*/ 6141242 h 6281670"/>
                <a:gd name="connsiteX246" fmla="*/ 4176717 w 8613217"/>
                <a:gd name="connsiteY246" fmla="*/ 6189025 h 6281670"/>
                <a:gd name="connsiteX247" fmla="*/ 4170660 w 8613217"/>
                <a:gd name="connsiteY247" fmla="*/ 6271133 h 6281670"/>
                <a:gd name="connsiteX248" fmla="*/ 4195562 w 8613217"/>
                <a:gd name="connsiteY248" fmla="*/ 6277863 h 6281670"/>
                <a:gd name="connsiteX249" fmla="*/ 4261517 w 8613217"/>
                <a:gd name="connsiteY249" fmla="*/ 6267768 h 6281670"/>
                <a:gd name="connsiteX250" fmla="*/ 4289784 w 8613217"/>
                <a:gd name="connsiteY250" fmla="*/ 6247578 h 6281670"/>
                <a:gd name="connsiteX251" fmla="*/ 4295840 w 8613217"/>
                <a:gd name="connsiteY251" fmla="*/ 6204505 h 6281670"/>
                <a:gd name="connsiteX252" fmla="*/ 4305936 w 8613217"/>
                <a:gd name="connsiteY252" fmla="*/ 6182969 h 6281670"/>
                <a:gd name="connsiteX253" fmla="*/ 4324107 w 8613217"/>
                <a:gd name="connsiteY253" fmla="*/ 6199794 h 6281670"/>
                <a:gd name="connsiteX254" fmla="*/ 4336894 w 8613217"/>
                <a:gd name="connsiteY254" fmla="*/ 6230752 h 6281670"/>
                <a:gd name="connsiteX255" fmla="*/ 4342951 w 8613217"/>
                <a:gd name="connsiteY255" fmla="*/ 6226714 h 6281670"/>
                <a:gd name="connsiteX256" fmla="*/ 4369872 w 8613217"/>
                <a:gd name="connsiteY256" fmla="*/ 6185660 h 6281670"/>
                <a:gd name="connsiteX257" fmla="*/ 4382659 w 8613217"/>
                <a:gd name="connsiteY257" fmla="*/ 6234791 h 6281670"/>
                <a:gd name="connsiteX258" fmla="*/ 4406888 w 8613217"/>
                <a:gd name="connsiteY258" fmla="*/ 6265749 h 6281670"/>
                <a:gd name="connsiteX259" fmla="*/ 4484284 w 8613217"/>
                <a:gd name="connsiteY259" fmla="*/ 6275171 h 6281670"/>
                <a:gd name="connsiteX260" fmla="*/ 4499090 w 8613217"/>
                <a:gd name="connsiteY260" fmla="*/ 6272479 h 6281670"/>
                <a:gd name="connsiteX261" fmla="*/ 4512551 w 8613217"/>
                <a:gd name="connsiteY261" fmla="*/ 6181622 h 6281670"/>
                <a:gd name="connsiteX262" fmla="*/ 4572449 w 8613217"/>
                <a:gd name="connsiteY262" fmla="*/ 6153356 h 6281670"/>
                <a:gd name="connsiteX263" fmla="*/ 4575814 w 8613217"/>
                <a:gd name="connsiteY263" fmla="*/ 6127781 h 6281670"/>
                <a:gd name="connsiteX264" fmla="*/ 4538125 w 8613217"/>
                <a:gd name="connsiteY264" fmla="*/ 6076633 h 6281670"/>
                <a:gd name="connsiteX265" fmla="*/ 4536779 w 8613217"/>
                <a:gd name="connsiteY265" fmla="*/ 6042309 h 6281670"/>
                <a:gd name="connsiteX266" fmla="*/ 4573122 w 8613217"/>
                <a:gd name="connsiteY266" fmla="*/ 6032214 h 6281670"/>
                <a:gd name="connsiteX267" fmla="*/ 4637731 w 8613217"/>
                <a:gd name="connsiteY267" fmla="*/ 6051058 h 6281670"/>
                <a:gd name="connsiteX268" fmla="*/ 4665997 w 8613217"/>
                <a:gd name="connsiteY268" fmla="*/ 6029522 h 6281670"/>
                <a:gd name="connsiteX269" fmla="*/ 4665997 w 8613217"/>
                <a:gd name="connsiteY269" fmla="*/ 5985776 h 6281670"/>
                <a:gd name="connsiteX270" fmla="*/ 4681477 w 8613217"/>
                <a:gd name="connsiteY270" fmla="*/ 5966931 h 6281670"/>
                <a:gd name="connsiteX271" fmla="*/ 4701667 w 8613217"/>
                <a:gd name="connsiteY271" fmla="*/ 5981065 h 6281670"/>
                <a:gd name="connsiteX272" fmla="*/ 4724550 w 8613217"/>
                <a:gd name="connsiteY272" fmla="*/ 6054423 h 6281670"/>
                <a:gd name="connsiteX273" fmla="*/ 4743394 w 8613217"/>
                <a:gd name="connsiteY273" fmla="*/ 6073268 h 6281670"/>
                <a:gd name="connsiteX274" fmla="*/ 4752143 w 8613217"/>
                <a:gd name="connsiteY274" fmla="*/ 6050385 h 6281670"/>
                <a:gd name="connsiteX275" fmla="*/ 4752143 w 8613217"/>
                <a:gd name="connsiteY275" fmla="*/ 5996544 h 6281670"/>
                <a:gd name="connsiteX276" fmla="*/ 4800600 w 8613217"/>
                <a:gd name="connsiteY276" fmla="*/ 6046347 h 6281670"/>
                <a:gd name="connsiteX277" fmla="*/ 4859825 w 8613217"/>
                <a:gd name="connsiteY277" fmla="*/ 6088747 h 6281670"/>
                <a:gd name="connsiteX278" fmla="*/ 4932511 w 8613217"/>
                <a:gd name="connsiteY278" fmla="*/ 6036252 h 6281670"/>
                <a:gd name="connsiteX279" fmla="*/ 4919050 w 8613217"/>
                <a:gd name="connsiteY279" fmla="*/ 5940011 h 6281670"/>
                <a:gd name="connsiteX280" fmla="*/ 4830213 w 8613217"/>
                <a:gd name="connsiteY280" fmla="*/ 5933281 h 6281670"/>
                <a:gd name="connsiteX281" fmla="*/ 4779064 w 8613217"/>
                <a:gd name="connsiteY281" fmla="*/ 5876074 h 6281670"/>
                <a:gd name="connsiteX282" fmla="*/ 4778391 w 8613217"/>
                <a:gd name="connsiteY282" fmla="*/ 5829637 h 6281670"/>
                <a:gd name="connsiteX283" fmla="*/ 5091342 w 8613217"/>
                <a:gd name="connsiteY283" fmla="*/ 5236712 h 6281670"/>
                <a:gd name="connsiteX284" fmla="*/ 5116243 w 8613217"/>
                <a:gd name="connsiteY284" fmla="*/ 5202389 h 6281670"/>
                <a:gd name="connsiteX285" fmla="*/ 5269690 w 8613217"/>
                <a:gd name="connsiteY285" fmla="*/ 5086631 h 6281670"/>
                <a:gd name="connsiteX286" fmla="*/ 5744837 w 8613217"/>
                <a:gd name="connsiteY286" fmla="*/ 4795889 h 6281670"/>
                <a:gd name="connsiteX287" fmla="*/ 5814830 w 8613217"/>
                <a:gd name="connsiteY287" fmla="*/ 4775699 h 6281670"/>
                <a:gd name="connsiteX288" fmla="*/ 6103553 w 8613217"/>
                <a:gd name="connsiteY288" fmla="*/ 4765603 h 6281670"/>
                <a:gd name="connsiteX289" fmla="*/ 7086824 w 8613217"/>
                <a:gd name="connsiteY289" fmla="*/ 4811369 h 6281670"/>
                <a:gd name="connsiteX290" fmla="*/ 7489959 w 8613217"/>
                <a:gd name="connsiteY290" fmla="*/ 4805311 h 6281670"/>
                <a:gd name="connsiteX291" fmla="*/ 7516880 w 8613217"/>
                <a:gd name="connsiteY291" fmla="*/ 4801946 h 6281670"/>
                <a:gd name="connsiteX292" fmla="*/ 7536397 w 8613217"/>
                <a:gd name="connsiteY292" fmla="*/ 4800600 h 6281670"/>
                <a:gd name="connsiteX293" fmla="*/ 7619850 w 8613217"/>
                <a:gd name="connsiteY293" fmla="*/ 4791178 h 6281670"/>
                <a:gd name="connsiteX294" fmla="*/ 7661577 w 8613217"/>
                <a:gd name="connsiteY294" fmla="*/ 4813388 h 6281670"/>
                <a:gd name="connsiteX295" fmla="*/ 7920014 w 8613217"/>
                <a:gd name="connsiteY295" fmla="*/ 5004523 h 6281670"/>
                <a:gd name="connsiteX296" fmla="*/ 8354780 w 8613217"/>
                <a:gd name="connsiteY296" fmla="*/ 4830886 h 6281670"/>
                <a:gd name="connsiteX297" fmla="*/ 8579567 w 8613217"/>
                <a:gd name="connsiteY297" fmla="*/ 4409580 h 6281670"/>
                <a:gd name="connsiteX298" fmla="*/ 8613217 w 8613217"/>
                <a:gd name="connsiteY298" fmla="*/ 4250076 h 6281670"/>
                <a:gd name="connsiteX299" fmla="*/ 8613217 w 8613217"/>
                <a:gd name="connsiteY299" fmla="*/ 4196235 h 6281670"/>
                <a:gd name="connsiteX300" fmla="*/ 8420062 w 8613217"/>
                <a:gd name="connsiteY300" fmla="*/ 4211041 h 6281670"/>
                <a:gd name="connsiteX301" fmla="*/ 4571776 w 8613217"/>
                <a:gd name="connsiteY301" fmla="*/ 915970 h 6281670"/>
                <a:gd name="connsiteX302" fmla="*/ 4583890 w 8613217"/>
                <a:gd name="connsiteY302" fmla="*/ 888377 h 6281670"/>
                <a:gd name="connsiteX303" fmla="*/ 4571776 w 8613217"/>
                <a:gd name="connsiteY303" fmla="*/ 915970 h 6281670"/>
                <a:gd name="connsiteX304" fmla="*/ 2362948 w 8613217"/>
                <a:gd name="connsiteY304" fmla="*/ 965100 h 6281670"/>
                <a:gd name="connsiteX305" fmla="*/ 2363621 w 8613217"/>
                <a:gd name="connsiteY305" fmla="*/ 962408 h 6281670"/>
                <a:gd name="connsiteX306" fmla="*/ 2368332 w 8613217"/>
                <a:gd name="connsiteY306" fmla="*/ 967119 h 6281670"/>
                <a:gd name="connsiteX307" fmla="*/ 2362948 w 8613217"/>
                <a:gd name="connsiteY307" fmla="*/ 965100 h 6281670"/>
                <a:gd name="connsiteX308" fmla="*/ 2435633 w 8613217"/>
                <a:gd name="connsiteY308" fmla="*/ 1055284 h 6281670"/>
                <a:gd name="connsiteX309" fmla="*/ 2426211 w 8613217"/>
                <a:gd name="connsiteY309" fmla="*/ 1053265 h 6281670"/>
                <a:gd name="connsiteX310" fmla="*/ 2370351 w 8613217"/>
                <a:gd name="connsiteY310" fmla="*/ 968465 h 6281670"/>
                <a:gd name="connsiteX311" fmla="*/ 2432268 w 8613217"/>
                <a:gd name="connsiteY311" fmla="*/ 1045862 h 6281670"/>
                <a:gd name="connsiteX312" fmla="*/ 2435633 w 8613217"/>
                <a:gd name="connsiteY312" fmla="*/ 1055284 h 6281670"/>
                <a:gd name="connsiteX313" fmla="*/ 695895 w 8613217"/>
                <a:gd name="connsiteY313" fmla="*/ 1016922 h 6281670"/>
                <a:gd name="connsiteX314" fmla="*/ 692530 w 8613217"/>
                <a:gd name="connsiteY314" fmla="*/ 1005481 h 6281670"/>
                <a:gd name="connsiteX315" fmla="*/ 695895 w 8613217"/>
                <a:gd name="connsiteY315" fmla="*/ 1016922 h 6281670"/>
                <a:gd name="connsiteX316" fmla="*/ 4511205 w 8613217"/>
                <a:gd name="connsiteY316" fmla="*/ 6014042 h 6281670"/>
                <a:gd name="connsiteX317" fmla="*/ 4537452 w 8613217"/>
                <a:gd name="connsiteY317" fmla="*/ 5944049 h 6281670"/>
                <a:gd name="connsiteX318" fmla="*/ 4511205 w 8613217"/>
                <a:gd name="connsiteY318" fmla="*/ 6014042 h 6281670"/>
                <a:gd name="connsiteX319" fmla="*/ 4750797 w 8613217"/>
                <a:gd name="connsiteY319" fmla="*/ 5917128 h 6281670"/>
                <a:gd name="connsiteX320" fmla="*/ 4741375 w 8613217"/>
                <a:gd name="connsiteY320" fmla="*/ 5939338 h 6281670"/>
                <a:gd name="connsiteX321" fmla="*/ 4732626 w 8613217"/>
                <a:gd name="connsiteY321" fmla="*/ 5935300 h 6281670"/>
                <a:gd name="connsiteX322" fmla="*/ 4727915 w 8613217"/>
                <a:gd name="connsiteY322" fmla="*/ 5907706 h 6281670"/>
                <a:gd name="connsiteX323" fmla="*/ 4750797 w 8613217"/>
                <a:gd name="connsiteY323" fmla="*/ 5875402 h 6281670"/>
                <a:gd name="connsiteX324" fmla="*/ 4750797 w 8613217"/>
                <a:gd name="connsiteY324" fmla="*/ 5917128 h 6281670"/>
                <a:gd name="connsiteX325" fmla="*/ 4875978 w 8613217"/>
                <a:gd name="connsiteY325" fmla="*/ 5457461 h 6281670"/>
                <a:gd name="connsiteX326" fmla="*/ 4616868 w 8613217"/>
                <a:gd name="connsiteY326" fmla="*/ 5877421 h 6281670"/>
                <a:gd name="connsiteX327" fmla="*/ 4562354 w 8613217"/>
                <a:gd name="connsiteY327" fmla="*/ 5884824 h 6281670"/>
                <a:gd name="connsiteX328" fmla="*/ 4880015 w 8613217"/>
                <a:gd name="connsiteY328" fmla="*/ 5419772 h 6281670"/>
                <a:gd name="connsiteX329" fmla="*/ 4875978 w 8613217"/>
                <a:gd name="connsiteY329" fmla="*/ 5457461 h 6281670"/>
                <a:gd name="connsiteX330" fmla="*/ 5020675 w 8613217"/>
                <a:gd name="connsiteY330" fmla="*/ 5141145 h 6281670"/>
                <a:gd name="connsiteX331" fmla="*/ 4989717 w 8613217"/>
                <a:gd name="connsiteY331" fmla="*/ 5179506 h 6281670"/>
                <a:gd name="connsiteX332" fmla="*/ 4445922 w 8613217"/>
                <a:gd name="connsiteY332" fmla="*/ 5878767 h 6281670"/>
                <a:gd name="connsiteX333" fmla="*/ 4415637 w 8613217"/>
                <a:gd name="connsiteY333" fmla="*/ 5953471 h 6281670"/>
                <a:gd name="connsiteX334" fmla="*/ 4357085 w 8613217"/>
                <a:gd name="connsiteY334" fmla="*/ 6075286 h 6281670"/>
                <a:gd name="connsiteX335" fmla="*/ 4338240 w 8613217"/>
                <a:gd name="connsiteY335" fmla="*/ 6125762 h 6281670"/>
                <a:gd name="connsiteX336" fmla="*/ 4322761 w 8613217"/>
                <a:gd name="connsiteY336" fmla="*/ 6080671 h 6281670"/>
                <a:gd name="connsiteX337" fmla="*/ 4306609 w 8613217"/>
                <a:gd name="connsiteY337" fmla="*/ 6061826 h 6281670"/>
                <a:gd name="connsiteX338" fmla="*/ 4295168 w 8613217"/>
                <a:gd name="connsiteY338" fmla="*/ 6082689 h 6281670"/>
                <a:gd name="connsiteX339" fmla="*/ 4292475 w 8613217"/>
                <a:gd name="connsiteY339" fmla="*/ 6112302 h 6281670"/>
                <a:gd name="connsiteX340" fmla="*/ 4277669 w 8613217"/>
                <a:gd name="connsiteY340" fmla="*/ 6097496 h 6281670"/>
                <a:gd name="connsiteX341" fmla="*/ 4183447 w 8613217"/>
                <a:gd name="connsiteY341" fmla="*/ 5282478 h 6281670"/>
                <a:gd name="connsiteX342" fmla="*/ 4412945 w 8613217"/>
                <a:gd name="connsiteY342" fmla="*/ 4743394 h 6281670"/>
                <a:gd name="connsiteX343" fmla="*/ 5036828 w 8613217"/>
                <a:gd name="connsiteY343" fmla="*/ 3935106 h 6281670"/>
                <a:gd name="connsiteX344" fmla="*/ 5054999 w 8613217"/>
                <a:gd name="connsiteY344" fmla="*/ 3966064 h 6281670"/>
                <a:gd name="connsiteX345" fmla="*/ 5020675 w 8613217"/>
                <a:gd name="connsiteY345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504378 w 8613217"/>
                <a:gd name="connsiteY156" fmla="*/ 2605906 h 6281670"/>
                <a:gd name="connsiteX157" fmla="*/ 3733875 w 8613217"/>
                <a:gd name="connsiteY157" fmla="*/ 3249979 h 6281670"/>
                <a:gd name="connsiteX158" fmla="*/ 3823385 w 8613217"/>
                <a:gd name="connsiteY158" fmla="*/ 4359777 h 6281670"/>
                <a:gd name="connsiteX159" fmla="*/ 3816655 w 8613217"/>
                <a:gd name="connsiteY159" fmla="*/ 4369199 h 6281670"/>
                <a:gd name="connsiteX160" fmla="*/ 3800503 w 8613217"/>
                <a:gd name="connsiteY160" fmla="*/ 4322761 h 6281670"/>
                <a:gd name="connsiteX161" fmla="*/ 3407464 w 8613217"/>
                <a:gd name="connsiteY161" fmla="*/ 3663208 h 6281670"/>
                <a:gd name="connsiteX162" fmla="*/ 2516395 w 8613217"/>
                <a:gd name="connsiteY162" fmla="*/ 2980101 h 6281670"/>
                <a:gd name="connsiteX163" fmla="*/ 2502934 w 8613217"/>
                <a:gd name="connsiteY163" fmla="*/ 2971351 h 6281670"/>
                <a:gd name="connsiteX164" fmla="*/ 2390541 w 8613217"/>
                <a:gd name="connsiteY164" fmla="*/ 2898666 h 6281670"/>
                <a:gd name="connsiteX165" fmla="*/ 2247863 w 8613217"/>
                <a:gd name="connsiteY165" fmla="*/ 2802425 h 6281670"/>
                <a:gd name="connsiteX166" fmla="*/ 2055381 w 8613217"/>
                <a:gd name="connsiteY166" fmla="*/ 2665131 h 6281670"/>
                <a:gd name="connsiteX167" fmla="*/ 1471879 w 8613217"/>
                <a:gd name="connsiteY167" fmla="*/ 2148930 h 6281670"/>
                <a:gd name="connsiteX168" fmla="*/ 1461111 w 8613217"/>
                <a:gd name="connsiteY168" fmla="*/ 2109895 h 6281670"/>
                <a:gd name="connsiteX169" fmla="*/ 1501492 w 8613217"/>
                <a:gd name="connsiteY169" fmla="*/ 1918759 h 6281670"/>
                <a:gd name="connsiteX170" fmla="*/ 1395155 w 8613217"/>
                <a:gd name="connsiteY170" fmla="*/ 1570812 h 6281670"/>
                <a:gd name="connsiteX171" fmla="*/ 937507 w 8613217"/>
                <a:gd name="connsiteY171" fmla="*/ 860783 h 6281670"/>
                <a:gd name="connsiteX172" fmla="*/ 682435 w 8613217"/>
                <a:gd name="connsiteY172" fmla="*/ 471109 h 6281670"/>
                <a:gd name="connsiteX173" fmla="*/ 590905 w 8613217"/>
                <a:gd name="connsiteY173" fmla="*/ 214691 h 6281670"/>
                <a:gd name="connsiteX174" fmla="*/ 581483 w 8613217"/>
                <a:gd name="connsiteY174" fmla="*/ 222767 h 6281670"/>
                <a:gd name="connsiteX175" fmla="*/ 555909 w 8613217"/>
                <a:gd name="connsiteY175" fmla="*/ 262475 h 6281670"/>
                <a:gd name="connsiteX176" fmla="*/ 423998 w 8613217"/>
                <a:gd name="connsiteY176" fmla="*/ 619845 h 6281670"/>
                <a:gd name="connsiteX177" fmla="*/ 443515 w 8613217"/>
                <a:gd name="connsiteY177" fmla="*/ 1227575 h 6281670"/>
                <a:gd name="connsiteX178" fmla="*/ 806942 w 8613217"/>
                <a:gd name="connsiteY178" fmla="*/ 1996156 h 6281670"/>
                <a:gd name="connsiteX179" fmla="*/ 1087589 w 8613217"/>
                <a:gd name="connsiteY179" fmla="*/ 2216231 h 6281670"/>
                <a:gd name="connsiteX180" fmla="*/ 1317086 w 8613217"/>
                <a:gd name="connsiteY180" fmla="*/ 2233729 h 6281670"/>
                <a:gd name="connsiteX181" fmla="*/ 1327181 w 8613217"/>
                <a:gd name="connsiteY181" fmla="*/ 2198060 h 6281670"/>
                <a:gd name="connsiteX182" fmla="*/ 816364 w 8613217"/>
                <a:gd name="connsiteY182" fmla="*/ 1324489 h 6281670"/>
                <a:gd name="connsiteX183" fmla="*/ 702625 w 8613217"/>
                <a:gd name="connsiteY183" fmla="*/ 1031056 h 6281670"/>
                <a:gd name="connsiteX184" fmla="*/ 767908 w 8613217"/>
                <a:gd name="connsiteY184" fmla="*/ 1173061 h 6281670"/>
                <a:gd name="connsiteX185" fmla="*/ 1444285 w 8613217"/>
                <a:gd name="connsiteY185" fmla="*/ 2226326 h 6281670"/>
                <a:gd name="connsiteX186" fmla="*/ 2209501 w 8613217"/>
                <a:gd name="connsiteY186" fmla="*/ 2876457 h 6281670"/>
                <a:gd name="connsiteX187" fmla="*/ 2308434 w 8613217"/>
                <a:gd name="connsiteY187" fmla="*/ 2939720 h 6281670"/>
                <a:gd name="connsiteX188" fmla="*/ 2340738 w 8613217"/>
                <a:gd name="connsiteY188" fmla="*/ 2972025 h 6281670"/>
                <a:gd name="connsiteX189" fmla="*/ 2302377 w 8613217"/>
                <a:gd name="connsiteY189" fmla="*/ 2972025 h 6281670"/>
                <a:gd name="connsiteX190" fmla="*/ 2266034 w 8613217"/>
                <a:gd name="connsiteY190" fmla="*/ 2967313 h 6281670"/>
                <a:gd name="connsiteX191" fmla="*/ 1817807 w 8613217"/>
                <a:gd name="connsiteY191" fmla="*/ 3025866 h 6281670"/>
                <a:gd name="connsiteX192" fmla="*/ 1007500 w 8613217"/>
                <a:gd name="connsiteY192" fmla="*/ 3309877 h 6281670"/>
                <a:gd name="connsiteX193" fmla="*/ 960389 w 8613217"/>
                <a:gd name="connsiteY193" fmla="*/ 3293725 h 6281670"/>
                <a:gd name="connsiteX194" fmla="*/ 446207 w 8613217"/>
                <a:gd name="connsiteY194" fmla="*/ 3134221 h 6281670"/>
                <a:gd name="connsiteX195" fmla="*/ 217383 w 8613217"/>
                <a:gd name="connsiteY195" fmla="*/ 3227096 h 6281670"/>
                <a:gd name="connsiteX196" fmla="*/ 0 w 8613217"/>
                <a:gd name="connsiteY196" fmla="*/ 3236518 h 6281670"/>
                <a:gd name="connsiteX197" fmla="*/ 0 w 8613217"/>
                <a:gd name="connsiteY197" fmla="*/ 3330740 h 6281670"/>
                <a:gd name="connsiteX198" fmla="*/ 9422 w 8613217"/>
                <a:gd name="connsiteY198" fmla="*/ 3346892 h 6281670"/>
                <a:gd name="connsiteX199" fmla="*/ 255072 w 8613217"/>
                <a:gd name="connsiteY199" fmla="*/ 3717723 h 6281670"/>
                <a:gd name="connsiteX200" fmla="*/ 747044 w 8613217"/>
                <a:gd name="connsiteY200" fmla="*/ 3826078 h 6281670"/>
                <a:gd name="connsiteX201" fmla="*/ 1016249 w 8613217"/>
                <a:gd name="connsiteY201" fmla="*/ 3490244 h 6281670"/>
                <a:gd name="connsiteX202" fmla="*/ 981253 w 8613217"/>
                <a:gd name="connsiteY202" fmla="*/ 3461305 h 6281670"/>
                <a:gd name="connsiteX203" fmla="*/ 563312 w 8613217"/>
                <a:gd name="connsiteY203" fmla="*/ 3490917 h 6281670"/>
                <a:gd name="connsiteX204" fmla="*/ 390347 w 8613217"/>
                <a:gd name="connsiteY204" fmla="*/ 3460632 h 6281670"/>
                <a:gd name="connsiteX205" fmla="*/ 489953 w 8613217"/>
                <a:gd name="connsiteY205" fmla="*/ 3463997 h 6281670"/>
                <a:gd name="connsiteX206" fmla="*/ 903183 w 8613217"/>
                <a:gd name="connsiteY206" fmla="*/ 3408137 h 6281670"/>
                <a:gd name="connsiteX207" fmla="*/ 1043170 w 8613217"/>
                <a:gd name="connsiteY207" fmla="*/ 3372467 h 6281670"/>
                <a:gd name="connsiteX208" fmla="*/ 1508895 w 8613217"/>
                <a:gd name="connsiteY208" fmla="*/ 3218347 h 6281670"/>
                <a:gd name="connsiteX209" fmla="*/ 1912029 w 8613217"/>
                <a:gd name="connsiteY209" fmla="*/ 3101243 h 6281670"/>
                <a:gd name="connsiteX210" fmla="*/ 1912029 w 8613217"/>
                <a:gd name="connsiteY210" fmla="*/ 3101243 h 6281670"/>
                <a:gd name="connsiteX211" fmla="*/ 1924816 w 8613217"/>
                <a:gd name="connsiteY211" fmla="*/ 3099224 h 6281670"/>
                <a:gd name="connsiteX212" fmla="*/ 1986061 w 8613217"/>
                <a:gd name="connsiteY212" fmla="*/ 3087783 h 6281670"/>
                <a:gd name="connsiteX213" fmla="*/ 1992791 w 8613217"/>
                <a:gd name="connsiteY213" fmla="*/ 3087110 h 6281670"/>
                <a:gd name="connsiteX214" fmla="*/ 2087013 w 8613217"/>
                <a:gd name="connsiteY214" fmla="*/ 3074322 h 6281670"/>
                <a:gd name="connsiteX215" fmla="*/ 2113933 w 8613217"/>
                <a:gd name="connsiteY215" fmla="*/ 3072976 h 6281670"/>
                <a:gd name="connsiteX216" fmla="*/ 2118644 w 8613217"/>
                <a:gd name="connsiteY216" fmla="*/ 3064227 h 6281670"/>
                <a:gd name="connsiteX217" fmla="*/ 2257958 w 8613217"/>
                <a:gd name="connsiteY217" fmla="*/ 3064227 h 6281670"/>
                <a:gd name="connsiteX218" fmla="*/ 2262669 w 8613217"/>
                <a:gd name="connsiteY218" fmla="*/ 3072976 h 6281670"/>
                <a:gd name="connsiteX219" fmla="*/ 2434960 w 8613217"/>
                <a:gd name="connsiteY219" fmla="*/ 3101243 h 6281670"/>
                <a:gd name="connsiteX220" fmla="*/ 2635518 w 8613217"/>
                <a:gd name="connsiteY220" fmla="*/ 3164506 h 6281670"/>
                <a:gd name="connsiteX221" fmla="*/ 3038653 w 8613217"/>
                <a:gd name="connsiteY221" fmla="*/ 3453902 h 6281670"/>
                <a:gd name="connsiteX222" fmla="*/ 3580428 w 8613217"/>
                <a:gd name="connsiteY222" fmla="*/ 4087880 h 6281670"/>
                <a:gd name="connsiteX223" fmla="*/ 3776274 w 8613217"/>
                <a:gd name="connsiteY223" fmla="*/ 4626290 h 6281670"/>
                <a:gd name="connsiteX224" fmla="*/ 3813963 w 8613217"/>
                <a:gd name="connsiteY224" fmla="*/ 4802619 h 6281670"/>
                <a:gd name="connsiteX225" fmla="*/ 3811944 w 8613217"/>
                <a:gd name="connsiteY225" fmla="*/ 5407658 h 6281670"/>
                <a:gd name="connsiteX226" fmla="*/ 3881265 w 8613217"/>
                <a:gd name="connsiteY226" fmla="*/ 5874056 h 6281670"/>
                <a:gd name="connsiteX227" fmla="*/ 3879919 w 8613217"/>
                <a:gd name="connsiteY227" fmla="*/ 5898957 h 6281670"/>
                <a:gd name="connsiteX228" fmla="*/ 3757430 w 8613217"/>
                <a:gd name="connsiteY228" fmla="*/ 5946068 h 6281670"/>
                <a:gd name="connsiteX229" fmla="*/ 3743970 w 8613217"/>
                <a:gd name="connsiteY229" fmla="*/ 6053750 h 6281670"/>
                <a:gd name="connsiteX230" fmla="*/ 3803195 w 8613217"/>
                <a:gd name="connsiteY230" fmla="*/ 6092112 h 6281670"/>
                <a:gd name="connsiteX231" fmla="*/ 3896071 w 8613217"/>
                <a:gd name="connsiteY231" fmla="*/ 6023464 h 6281670"/>
                <a:gd name="connsiteX232" fmla="*/ 3920972 w 8613217"/>
                <a:gd name="connsiteY232" fmla="*/ 5996544 h 6281670"/>
                <a:gd name="connsiteX233" fmla="*/ 3918953 w 8613217"/>
                <a:gd name="connsiteY233" fmla="*/ 6053077 h 6281670"/>
                <a:gd name="connsiteX234" fmla="*/ 3931741 w 8613217"/>
                <a:gd name="connsiteY234" fmla="*/ 6077978 h 6281670"/>
                <a:gd name="connsiteX235" fmla="*/ 3951931 w 8613217"/>
                <a:gd name="connsiteY235" fmla="*/ 6055769 h 6281670"/>
                <a:gd name="connsiteX236" fmla="*/ 3972121 w 8613217"/>
                <a:gd name="connsiteY236" fmla="*/ 5988468 h 6281670"/>
                <a:gd name="connsiteX237" fmla="*/ 3994331 w 8613217"/>
                <a:gd name="connsiteY237" fmla="*/ 5968277 h 6281670"/>
                <a:gd name="connsiteX238" fmla="*/ 4005099 w 8613217"/>
                <a:gd name="connsiteY238" fmla="*/ 5995198 h 6281670"/>
                <a:gd name="connsiteX239" fmla="*/ 4071054 w 8613217"/>
                <a:gd name="connsiteY239" fmla="*/ 6040290 h 6281670"/>
                <a:gd name="connsiteX240" fmla="*/ 4100667 w 8613217"/>
                <a:gd name="connsiteY240" fmla="*/ 6026829 h 6281670"/>
                <a:gd name="connsiteX241" fmla="*/ 4110089 w 8613217"/>
                <a:gd name="connsiteY241" fmla="*/ 5993179 h 6281670"/>
                <a:gd name="connsiteX242" fmla="*/ 4124895 w 8613217"/>
                <a:gd name="connsiteY242" fmla="*/ 6032214 h 6281670"/>
                <a:gd name="connsiteX243" fmla="*/ 4117492 w 8613217"/>
                <a:gd name="connsiteY243" fmla="*/ 6106918 h 6281670"/>
                <a:gd name="connsiteX244" fmla="*/ 4080476 w 8613217"/>
                <a:gd name="connsiteY244" fmla="*/ 6141242 h 6281670"/>
                <a:gd name="connsiteX245" fmla="*/ 4176717 w 8613217"/>
                <a:gd name="connsiteY245" fmla="*/ 6189025 h 6281670"/>
                <a:gd name="connsiteX246" fmla="*/ 4170660 w 8613217"/>
                <a:gd name="connsiteY246" fmla="*/ 6271133 h 6281670"/>
                <a:gd name="connsiteX247" fmla="*/ 4195562 w 8613217"/>
                <a:gd name="connsiteY247" fmla="*/ 6277863 h 6281670"/>
                <a:gd name="connsiteX248" fmla="*/ 4261517 w 8613217"/>
                <a:gd name="connsiteY248" fmla="*/ 6267768 h 6281670"/>
                <a:gd name="connsiteX249" fmla="*/ 4289784 w 8613217"/>
                <a:gd name="connsiteY249" fmla="*/ 6247578 h 6281670"/>
                <a:gd name="connsiteX250" fmla="*/ 4295840 w 8613217"/>
                <a:gd name="connsiteY250" fmla="*/ 6204505 h 6281670"/>
                <a:gd name="connsiteX251" fmla="*/ 4305936 w 8613217"/>
                <a:gd name="connsiteY251" fmla="*/ 6182969 h 6281670"/>
                <a:gd name="connsiteX252" fmla="*/ 4324107 w 8613217"/>
                <a:gd name="connsiteY252" fmla="*/ 6199794 h 6281670"/>
                <a:gd name="connsiteX253" fmla="*/ 4336894 w 8613217"/>
                <a:gd name="connsiteY253" fmla="*/ 6230752 h 6281670"/>
                <a:gd name="connsiteX254" fmla="*/ 4342951 w 8613217"/>
                <a:gd name="connsiteY254" fmla="*/ 6226714 h 6281670"/>
                <a:gd name="connsiteX255" fmla="*/ 4369872 w 8613217"/>
                <a:gd name="connsiteY255" fmla="*/ 6185660 h 6281670"/>
                <a:gd name="connsiteX256" fmla="*/ 4382659 w 8613217"/>
                <a:gd name="connsiteY256" fmla="*/ 6234791 h 6281670"/>
                <a:gd name="connsiteX257" fmla="*/ 4406888 w 8613217"/>
                <a:gd name="connsiteY257" fmla="*/ 6265749 h 6281670"/>
                <a:gd name="connsiteX258" fmla="*/ 4484284 w 8613217"/>
                <a:gd name="connsiteY258" fmla="*/ 6275171 h 6281670"/>
                <a:gd name="connsiteX259" fmla="*/ 4499090 w 8613217"/>
                <a:gd name="connsiteY259" fmla="*/ 6272479 h 6281670"/>
                <a:gd name="connsiteX260" fmla="*/ 4512551 w 8613217"/>
                <a:gd name="connsiteY260" fmla="*/ 6181622 h 6281670"/>
                <a:gd name="connsiteX261" fmla="*/ 4572449 w 8613217"/>
                <a:gd name="connsiteY261" fmla="*/ 6153356 h 6281670"/>
                <a:gd name="connsiteX262" fmla="*/ 4575814 w 8613217"/>
                <a:gd name="connsiteY262" fmla="*/ 6127781 h 6281670"/>
                <a:gd name="connsiteX263" fmla="*/ 4538125 w 8613217"/>
                <a:gd name="connsiteY263" fmla="*/ 6076633 h 6281670"/>
                <a:gd name="connsiteX264" fmla="*/ 4536779 w 8613217"/>
                <a:gd name="connsiteY264" fmla="*/ 6042309 h 6281670"/>
                <a:gd name="connsiteX265" fmla="*/ 4573122 w 8613217"/>
                <a:gd name="connsiteY265" fmla="*/ 6032214 h 6281670"/>
                <a:gd name="connsiteX266" fmla="*/ 4637731 w 8613217"/>
                <a:gd name="connsiteY266" fmla="*/ 6051058 h 6281670"/>
                <a:gd name="connsiteX267" fmla="*/ 4665997 w 8613217"/>
                <a:gd name="connsiteY267" fmla="*/ 6029522 h 6281670"/>
                <a:gd name="connsiteX268" fmla="*/ 4665997 w 8613217"/>
                <a:gd name="connsiteY268" fmla="*/ 5985776 h 6281670"/>
                <a:gd name="connsiteX269" fmla="*/ 4681477 w 8613217"/>
                <a:gd name="connsiteY269" fmla="*/ 5966931 h 6281670"/>
                <a:gd name="connsiteX270" fmla="*/ 4701667 w 8613217"/>
                <a:gd name="connsiteY270" fmla="*/ 5981065 h 6281670"/>
                <a:gd name="connsiteX271" fmla="*/ 4724550 w 8613217"/>
                <a:gd name="connsiteY271" fmla="*/ 6054423 h 6281670"/>
                <a:gd name="connsiteX272" fmla="*/ 4743394 w 8613217"/>
                <a:gd name="connsiteY272" fmla="*/ 6073268 h 6281670"/>
                <a:gd name="connsiteX273" fmla="*/ 4752143 w 8613217"/>
                <a:gd name="connsiteY273" fmla="*/ 6050385 h 6281670"/>
                <a:gd name="connsiteX274" fmla="*/ 4752143 w 8613217"/>
                <a:gd name="connsiteY274" fmla="*/ 5996544 h 6281670"/>
                <a:gd name="connsiteX275" fmla="*/ 4800600 w 8613217"/>
                <a:gd name="connsiteY275" fmla="*/ 6046347 h 6281670"/>
                <a:gd name="connsiteX276" fmla="*/ 4859825 w 8613217"/>
                <a:gd name="connsiteY276" fmla="*/ 6088747 h 6281670"/>
                <a:gd name="connsiteX277" fmla="*/ 4932511 w 8613217"/>
                <a:gd name="connsiteY277" fmla="*/ 6036252 h 6281670"/>
                <a:gd name="connsiteX278" fmla="*/ 4919050 w 8613217"/>
                <a:gd name="connsiteY278" fmla="*/ 5940011 h 6281670"/>
                <a:gd name="connsiteX279" fmla="*/ 4830213 w 8613217"/>
                <a:gd name="connsiteY279" fmla="*/ 5933281 h 6281670"/>
                <a:gd name="connsiteX280" fmla="*/ 4779064 w 8613217"/>
                <a:gd name="connsiteY280" fmla="*/ 5876074 h 6281670"/>
                <a:gd name="connsiteX281" fmla="*/ 4778391 w 8613217"/>
                <a:gd name="connsiteY281" fmla="*/ 5829637 h 6281670"/>
                <a:gd name="connsiteX282" fmla="*/ 5091342 w 8613217"/>
                <a:gd name="connsiteY282" fmla="*/ 5236712 h 6281670"/>
                <a:gd name="connsiteX283" fmla="*/ 5116243 w 8613217"/>
                <a:gd name="connsiteY283" fmla="*/ 5202389 h 6281670"/>
                <a:gd name="connsiteX284" fmla="*/ 5269690 w 8613217"/>
                <a:gd name="connsiteY284" fmla="*/ 5086631 h 6281670"/>
                <a:gd name="connsiteX285" fmla="*/ 5744837 w 8613217"/>
                <a:gd name="connsiteY285" fmla="*/ 4795889 h 6281670"/>
                <a:gd name="connsiteX286" fmla="*/ 5814830 w 8613217"/>
                <a:gd name="connsiteY286" fmla="*/ 4775699 h 6281670"/>
                <a:gd name="connsiteX287" fmla="*/ 6103553 w 8613217"/>
                <a:gd name="connsiteY287" fmla="*/ 4765603 h 6281670"/>
                <a:gd name="connsiteX288" fmla="*/ 7086824 w 8613217"/>
                <a:gd name="connsiteY288" fmla="*/ 4811369 h 6281670"/>
                <a:gd name="connsiteX289" fmla="*/ 7489959 w 8613217"/>
                <a:gd name="connsiteY289" fmla="*/ 4805311 h 6281670"/>
                <a:gd name="connsiteX290" fmla="*/ 7516880 w 8613217"/>
                <a:gd name="connsiteY290" fmla="*/ 4801946 h 6281670"/>
                <a:gd name="connsiteX291" fmla="*/ 7536397 w 8613217"/>
                <a:gd name="connsiteY291" fmla="*/ 4800600 h 6281670"/>
                <a:gd name="connsiteX292" fmla="*/ 7619850 w 8613217"/>
                <a:gd name="connsiteY292" fmla="*/ 4791178 h 6281670"/>
                <a:gd name="connsiteX293" fmla="*/ 7661577 w 8613217"/>
                <a:gd name="connsiteY293" fmla="*/ 4813388 h 6281670"/>
                <a:gd name="connsiteX294" fmla="*/ 7920014 w 8613217"/>
                <a:gd name="connsiteY294" fmla="*/ 5004523 h 6281670"/>
                <a:gd name="connsiteX295" fmla="*/ 8354780 w 8613217"/>
                <a:gd name="connsiteY295" fmla="*/ 4830886 h 6281670"/>
                <a:gd name="connsiteX296" fmla="*/ 8579567 w 8613217"/>
                <a:gd name="connsiteY296" fmla="*/ 4409580 h 6281670"/>
                <a:gd name="connsiteX297" fmla="*/ 8613217 w 8613217"/>
                <a:gd name="connsiteY297" fmla="*/ 4250076 h 6281670"/>
                <a:gd name="connsiteX298" fmla="*/ 8613217 w 8613217"/>
                <a:gd name="connsiteY298" fmla="*/ 4196235 h 6281670"/>
                <a:gd name="connsiteX299" fmla="*/ 8420062 w 8613217"/>
                <a:gd name="connsiteY299" fmla="*/ 4211041 h 6281670"/>
                <a:gd name="connsiteX300" fmla="*/ 4571776 w 8613217"/>
                <a:gd name="connsiteY300" fmla="*/ 915970 h 6281670"/>
                <a:gd name="connsiteX301" fmla="*/ 4583890 w 8613217"/>
                <a:gd name="connsiteY301" fmla="*/ 888377 h 6281670"/>
                <a:gd name="connsiteX302" fmla="*/ 4571776 w 8613217"/>
                <a:gd name="connsiteY302" fmla="*/ 915970 h 6281670"/>
                <a:gd name="connsiteX303" fmla="*/ 2362948 w 8613217"/>
                <a:gd name="connsiteY303" fmla="*/ 965100 h 6281670"/>
                <a:gd name="connsiteX304" fmla="*/ 2363621 w 8613217"/>
                <a:gd name="connsiteY304" fmla="*/ 962408 h 6281670"/>
                <a:gd name="connsiteX305" fmla="*/ 2368332 w 8613217"/>
                <a:gd name="connsiteY305" fmla="*/ 967119 h 6281670"/>
                <a:gd name="connsiteX306" fmla="*/ 2362948 w 8613217"/>
                <a:gd name="connsiteY306" fmla="*/ 965100 h 6281670"/>
                <a:gd name="connsiteX307" fmla="*/ 2435633 w 8613217"/>
                <a:gd name="connsiteY307" fmla="*/ 1055284 h 6281670"/>
                <a:gd name="connsiteX308" fmla="*/ 2426211 w 8613217"/>
                <a:gd name="connsiteY308" fmla="*/ 1053265 h 6281670"/>
                <a:gd name="connsiteX309" fmla="*/ 2370351 w 8613217"/>
                <a:gd name="connsiteY309" fmla="*/ 968465 h 6281670"/>
                <a:gd name="connsiteX310" fmla="*/ 2432268 w 8613217"/>
                <a:gd name="connsiteY310" fmla="*/ 1045862 h 6281670"/>
                <a:gd name="connsiteX311" fmla="*/ 2435633 w 8613217"/>
                <a:gd name="connsiteY311" fmla="*/ 1055284 h 6281670"/>
                <a:gd name="connsiteX312" fmla="*/ 695895 w 8613217"/>
                <a:gd name="connsiteY312" fmla="*/ 1016922 h 6281670"/>
                <a:gd name="connsiteX313" fmla="*/ 692530 w 8613217"/>
                <a:gd name="connsiteY313" fmla="*/ 1005481 h 6281670"/>
                <a:gd name="connsiteX314" fmla="*/ 695895 w 8613217"/>
                <a:gd name="connsiteY314" fmla="*/ 1016922 h 6281670"/>
                <a:gd name="connsiteX315" fmla="*/ 4511205 w 8613217"/>
                <a:gd name="connsiteY315" fmla="*/ 6014042 h 6281670"/>
                <a:gd name="connsiteX316" fmla="*/ 4537452 w 8613217"/>
                <a:gd name="connsiteY316" fmla="*/ 5944049 h 6281670"/>
                <a:gd name="connsiteX317" fmla="*/ 4511205 w 8613217"/>
                <a:gd name="connsiteY317" fmla="*/ 6014042 h 6281670"/>
                <a:gd name="connsiteX318" fmla="*/ 4750797 w 8613217"/>
                <a:gd name="connsiteY318" fmla="*/ 5917128 h 6281670"/>
                <a:gd name="connsiteX319" fmla="*/ 4741375 w 8613217"/>
                <a:gd name="connsiteY319" fmla="*/ 5939338 h 6281670"/>
                <a:gd name="connsiteX320" fmla="*/ 4732626 w 8613217"/>
                <a:gd name="connsiteY320" fmla="*/ 5935300 h 6281670"/>
                <a:gd name="connsiteX321" fmla="*/ 4727915 w 8613217"/>
                <a:gd name="connsiteY321" fmla="*/ 5907706 h 6281670"/>
                <a:gd name="connsiteX322" fmla="*/ 4750797 w 8613217"/>
                <a:gd name="connsiteY322" fmla="*/ 5875402 h 6281670"/>
                <a:gd name="connsiteX323" fmla="*/ 4750797 w 8613217"/>
                <a:gd name="connsiteY323" fmla="*/ 5917128 h 6281670"/>
                <a:gd name="connsiteX324" fmla="*/ 4875978 w 8613217"/>
                <a:gd name="connsiteY324" fmla="*/ 5457461 h 6281670"/>
                <a:gd name="connsiteX325" fmla="*/ 4616868 w 8613217"/>
                <a:gd name="connsiteY325" fmla="*/ 5877421 h 6281670"/>
                <a:gd name="connsiteX326" fmla="*/ 4562354 w 8613217"/>
                <a:gd name="connsiteY326" fmla="*/ 5884824 h 6281670"/>
                <a:gd name="connsiteX327" fmla="*/ 4880015 w 8613217"/>
                <a:gd name="connsiteY327" fmla="*/ 5419772 h 6281670"/>
                <a:gd name="connsiteX328" fmla="*/ 4875978 w 8613217"/>
                <a:gd name="connsiteY328" fmla="*/ 5457461 h 6281670"/>
                <a:gd name="connsiteX329" fmla="*/ 5020675 w 8613217"/>
                <a:gd name="connsiteY329" fmla="*/ 5141145 h 6281670"/>
                <a:gd name="connsiteX330" fmla="*/ 4989717 w 8613217"/>
                <a:gd name="connsiteY330" fmla="*/ 5179506 h 6281670"/>
                <a:gd name="connsiteX331" fmla="*/ 4445922 w 8613217"/>
                <a:gd name="connsiteY331" fmla="*/ 5878767 h 6281670"/>
                <a:gd name="connsiteX332" fmla="*/ 4415637 w 8613217"/>
                <a:gd name="connsiteY332" fmla="*/ 5953471 h 6281670"/>
                <a:gd name="connsiteX333" fmla="*/ 4357085 w 8613217"/>
                <a:gd name="connsiteY333" fmla="*/ 6075286 h 6281670"/>
                <a:gd name="connsiteX334" fmla="*/ 4338240 w 8613217"/>
                <a:gd name="connsiteY334" fmla="*/ 6125762 h 6281670"/>
                <a:gd name="connsiteX335" fmla="*/ 4322761 w 8613217"/>
                <a:gd name="connsiteY335" fmla="*/ 6080671 h 6281670"/>
                <a:gd name="connsiteX336" fmla="*/ 4306609 w 8613217"/>
                <a:gd name="connsiteY336" fmla="*/ 6061826 h 6281670"/>
                <a:gd name="connsiteX337" fmla="*/ 4295168 w 8613217"/>
                <a:gd name="connsiteY337" fmla="*/ 6082689 h 6281670"/>
                <a:gd name="connsiteX338" fmla="*/ 4292475 w 8613217"/>
                <a:gd name="connsiteY338" fmla="*/ 6112302 h 6281670"/>
                <a:gd name="connsiteX339" fmla="*/ 4277669 w 8613217"/>
                <a:gd name="connsiteY339" fmla="*/ 6097496 h 6281670"/>
                <a:gd name="connsiteX340" fmla="*/ 4183447 w 8613217"/>
                <a:gd name="connsiteY340" fmla="*/ 5282478 h 6281670"/>
                <a:gd name="connsiteX341" fmla="*/ 4412945 w 8613217"/>
                <a:gd name="connsiteY341" fmla="*/ 4743394 h 6281670"/>
                <a:gd name="connsiteX342" fmla="*/ 5036828 w 8613217"/>
                <a:gd name="connsiteY342" fmla="*/ 3935106 h 6281670"/>
                <a:gd name="connsiteX343" fmla="*/ 5054999 w 8613217"/>
                <a:gd name="connsiteY343" fmla="*/ 3966064 h 6281670"/>
                <a:gd name="connsiteX344" fmla="*/ 5020675 w 8613217"/>
                <a:gd name="connsiteY34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24816 w 8613217"/>
                <a:gd name="connsiteY210" fmla="*/ 3099224 h 6281670"/>
                <a:gd name="connsiteX211" fmla="*/ 1986061 w 8613217"/>
                <a:gd name="connsiteY211" fmla="*/ 3087783 h 6281670"/>
                <a:gd name="connsiteX212" fmla="*/ 1992791 w 8613217"/>
                <a:gd name="connsiteY212" fmla="*/ 3087110 h 6281670"/>
                <a:gd name="connsiteX213" fmla="*/ 2087013 w 8613217"/>
                <a:gd name="connsiteY213" fmla="*/ 3074322 h 6281670"/>
                <a:gd name="connsiteX214" fmla="*/ 2113933 w 8613217"/>
                <a:gd name="connsiteY214" fmla="*/ 3072976 h 6281670"/>
                <a:gd name="connsiteX215" fmla="*/ 2118644 w 8613217"/>
                <a:gd name="connsiteY215" fmla="*/ 3064227 h 6281670"/>
                <a:gd name="connsiteX216" fmla="*/ 2257958 w 8613217"/>
                <a:gd name="connsiteY216" fmla="*/ 3064227 h 6281670"/>
                <a:gd name="connsiteX217" fmla="*/ 2262669 w 8613217"/>
                <a:gd name="connsiteY217" fmla="*/ 3072976 h 6281670"/>
                <a:gd name="connsiteX218" fmla="*/ 2434960 w 8613217"/>
                <a:gd name="connsiteY218" fmla="*/ 3101243 h 6281670"/>
                <a:gd name="connsiteX219" fmla="*/ 2635518 w 8613217"/>
                <a:gd name="connsiteY219" fmla="*/ 3164506 h 6281670"/>
                <a:gd name="connsiteX220" fmla="*/ 3038653 w 8613217"/>
                <a:gd name="connsiteY220" fmla="*/ 3453902 h 6281670"/>
                <a:gd name="connsiteX221" fmla="*/ 3580428 w 8613217"/>
                <a:gd name="connsiteY221" fmla="*/ 4087880 h 6281670"/>
                <a:gd name="connsiteX222" fmla="*/ 3776274 w 8613217"/>
                <a:gd name="connsiteY222" fmla="*/ 4626290 h 6281670"/>
                <a:gd name="connsiteX223" fmla="*/ 3813963 w 8613217"/>
                <a:gd name="connsiteY223" fmla="*/ 4802619 h 6281670"/>
                <a:gd name="connsiteX224" fmla="*/ 3811944 w 8613217"/>
                <a:gd name="connsiteY224" fmla="*/ 5407658 h 6281670"/>
                <a:gd name="connsiteX225" fmla="*/ 3881265 w 8613217"/>
                <a:gd name="connsiteY225" fmla="*/ 5874056 h 6281670"/>
                <a:gd name="connsiteX226" fmla="*/ 3879919 w 8613217"/>
                <a:gd name="connsiteY226" fmla="*/ 5898957 h 6281670"/>
                <a:gd name="connsiteX227" fmla="*/ 3757430 w 8613217"/>
                <a:gd name="connsiteY227" fmla="*/ 5946068 h 6281670"/>
                <a:gd name="connsiteX228" fmla="*/ 3743970 w 8613217"/>
                <a:gd name="connsiteY228" fmla="*/ 6053750 h 6281670"/>
                <a:gd name="connsiteX229" fmla="*/ 3803195 w 8613217"/>
                <a:gd name="connsiteY229" fmla="*/ 6092112 h 6281670"/>
                <a:gd name="connsiteX230" fmla="*/ 3896071 w 8613217"/>
                <a:gd name="connsiteY230" fmla="*/ 6023464 h 6281670"/>
                <a:gd name="connsiteX231" fmla="*/ 3920972 w 8613217"/>
                <a:gd name="connsiteY231" fmla="*/ 5996544 h 6281670"/>
                <a:gd name="connsiteX232" fmla="*/ 3918953 w 8613217"/>
                <a:gd name="connsiteY232" fmla="*/ 6053077 h 6281670"/>
                <a:gd name="connsiteX233" fmla="*/ 3931741 w 8613217"/>
                <a:gd name="connsiteY233" fmla="*/ 6077978 h 6281670"/>
                <a:gd name="connsiteX234" fmla="*/ 3951931 w 8613217"/>
                <a:gd name="connsiteY234" fmla="*/ 6055769 h 6281670"/>
                <a:gd name="connsiteX235" fmla="*/ 3972121 w 8613217"/>
                <a:gd name="connsiteY235" fmla="*/ 5988468 h 6281670"/>
                <a:gd name="connsiteX236" fmla="*/ 3994331 w 8613217"/>
                <a:gd name="connsiteY236" fmla="*/ 5968277 h 6281670"/>
                <a:gd name="connsiteX237" fmla="*/ 4005099 w 8613217"/>
                <a:gd name="connsiteY237" fmla="*/ 5995198 h 6281670"/>
                <a:gd name="connsiteX238" fmla="*/ 4071054 w 8613217"/>
                <a:gd name="connsiteY238" fmla="*/ 6040290 h 6281670"/>
                <a:gd name="connsiteX239" fmla="*/ 4100667 w 8613217"/>
                <a:gd name="connsiteY239" fmla="*/ 6026829 h 6281670"/>
                <a:gd name="connsiteX240" fmla="*/ 4110089 w 8613217"/>
                <a:gd name="connsiteY240" fmla="*/ 5993179 h 6281670"/>
                <a:gd name="connsiteX241" fmla="*/ 4124895 w 8613217"/>
                <a:gd name="connsiteY241" fmla="*/ 6032214 h 6281670"/>
                <a:gd name="connsiteX242" fmla="*/ 4117492 w 8613217"/>
                <a:gd name="connsiteY242" fmla="*/ 6106918 h 6281670"/>
                <a:gd name="connsiteX243" fmla="*/ 4080476 w 8613217"/>
                <a:gd name="connsiteY243" fmla="*/ 6141242 h 6281670"/>
                <a:gd name="connsiteX244" fmla="*/ 4176717 w 8613217"/>
                <a:gd name="connsiteY244" fmla="*/ 6189025 h 6281670"/>
                <a:gd name="connsiteX245" fmla="*/ 4170660 w 8613217"/>
                <a:gd name="connsiteY245" fmla="*/ 6271133 h 6281670"/>
                <a:gd name="connsiteX246" fmla="*/ 4195562 w 8613217"/>
                <a:gd name="connsiteY246" fmla="*/ 6277863 h 6281670"/>
                <a:gd name="connsiteX247" fmla="*/ 4261517 w 8613217"/>
                <a:gd name="connsiteY247" fmla="*/ 6267768 h 6281670"/>
                <a:gd name="connsiteX248" fmla="*/ 4289784 w 8613217"/>
                <a:gd name="connsiteY248" fmla="*/ 6247578 h 6281670"/>
                <a:gd name="connsiteX249" fmla="*/ 4295840 w 8613217"/>
                <a:gd name="connsiteY249" fmla="*/ 6204505 h 6281670"/>
                <a:gd name="connsiteX250" fmla="*/ 4305936 w 8613217"/>
                <a:gd name="connsiteY250" fmla="*/ 6182969 h 6281670"/>
                <a:gd name="connsiteX251" fmla="*/ 4324107 w 8613217"/>
                <a:gd name="connsiteY251" fmla="*/ 6199794 h 6281670"/>
                <a:gd name="connsiteX252" fmla="*/ 4336894 w 8613217"/>
                <a:gd name="connsiteY252" fmla="*/ 6230752 h 6281670"/>
                <a:gd name="connsiteX253" fmla="*/ 4342951 w 8613217"/>
                <a:gd name="connsiteY253" fmla="*/ 6226714 h 6281670"/>
                <a:gd name="connsiteX254" fmla="*/ 4369872 w 8613217"/>
                <a:gd name="connsiteY254" fmla="*/ 6185660 h 6281670"/>
                <a:gd name="connsiteX255" fmla="*/ 4382659 w 8613217"/>
                <a:gd name="connsiteY255" fmla="*/ 6234791 h 6281670"/>
                <a:gd name="connsiteX256" fmla="*/ 4406888 w 8613217"/>
                <a:gd name="connsiteY256" fmla="*/ 6265749 h 6281670"/>
                <a:gd name="connsiteX257" fmla="*/ 4484284 w 8613217"/>
                <a:gd name="connsiteY257" fmla="*/ 6275171 h 6281670"/>
                <a:gd name="connsiteX258" fmla="*/ 4499090 w 8613217"/>
                <a:gd name="connsiteY258" fmla="*/ 6272479 h 6281670"/>
                <a:gd name="connsiteX259" fmla="*/ 4512551 w 8613217"/>
                <a:gd name="connsiteY259" fmla="*/ 6181622 h 6281670"/>
                <a:gd name="connsiteX260" fmla="*/ 4572449 w 8613217"/>
                <a:gd name="connsiteY260" fmla="*/ 6153356 h 6281670"/>
                <a:gd name="connsiteX261" fmla="*/ 4575814 w 8613217"/>
                <a:gd name="connsiteY261" fmla="*/ 6127781 h 6281670"/>
                <a:gd name="connsiteX262" fmla="*/ 4538125 w 8613217"/>
                <a:gd name="connsiteY262" fmla="*/ 6076633 h 6281670"/>
                <a:gd name="connsiteX263" fmla="*/ 4536779 w 8613217"/>
                <a:gd name="connsiteY263" fmla="*/ 6042309 h 6281670"/>
                <a:gd name="connsiteX264" fmla="*/ 4573122 w 8613217"/>
                <a:gd name="connsiteY264" fmla="*/ 6032214 h 6281670"/>
                <a:gd name="connsiteX265" fmla="*/ 4637731 w 8613217"/>
                <a:gd name="connsiteY265" fmla="*/ 6051058 h 6281670"/>
                <a:gd name="connsiteX266" fmla="*/ 4665997 w 8613217"/>
                <a:gd name="connsiteY266" fmla="*/ 6029522 h 6281670"/>
                <a:gd name="connsiteX267" fmla="*/ 4665997 w 8613217"/>
                <a:gd name="connsiteY267" fmla="*/ 5985776 h 6281670"/>
                <a:gd name="connsiteX268" fmla="*/ 4681477 w 8613217"/>
                <a:gd name="connsiteY268" fmla="*/ 5966931 h 6281670"/>
                <a:gd name="connsiteX269" fmla="*/ 4701667 w 8613217"/>
                <a:gd name="connsiteY269" fmla="*/ 5981065 h 6281670"/>
                <a:gd name="connsiteX270" fmla="*/ 4724550 w 8613217"/>
                <a:gd name="connsiteY270" fmla="*/ 6054423 h 6281670"/>
                <a:gd name="connsiteX271" fmla="*/ 4743394 w 8613217"/>
                <a:gd name="connsiteY271" fmla="*/ 6073268 h 6281670"/>
                <a:gd name="connsiteX272" fmla="*/ 4752143 w 8613217"/>
                <a:gd name="connsiteY272" fmla="*/ 6050385 h 6281670"/>
                <a:gd name="connsiteX273" fmla="*/ 4752143 w 8613217"/>
                <a:gd name="connsiteY273" fmla="*/ 5996544 h 6281670"/>
                <a:gd name="connsiteX274" fmla="*/ 4800600 w 8613217"/>
                <a:gd name="connsiteY274" fmla="*/ 6046347 h 6281670"/>
                <a:gd name="connsiteX275" fmla="*/ 4859825 w 8613217"/>
                <a:gd name="connsiteY275" fmla="*/ 6088747 h 6281670"/>
                <a:gd name="connsiteX276" fmla="*/ 4932511 w 8613217"/>
                <a:gd name="connsiteY276" fmla="*/ 6036252 h 6281670"/>
                <a:gd name="connsiteX277" fmla="*/ 4919050 w 8613217"/>
                <a:gd name="connsiteY277" fmla="*/ 5940011 h 6281670"/>
                <a:gd name="connsiteX278" fmla="*/ 4830213 w 8613217"/>
                <a:gd name="connsiteY278" fmla="*/ 5933281 h 6281670"/>
                <a:gd name="connsiteX279" fmla="*/ 4779064 w 8613217"/>
                <a:gd name="connsiteY279" fmla="*/ 5876074 h 6281670"/>
                <a:gd name="connsiteX280" fmla="*/ 4778391 w 8613217"/>
                <a:gd name="connsiteY280" fmla="*/ 5829637 h 6281670"/>
                <a:gd name="connsiteX281" fmla="*/ 5091342 w 8613217"/>
                <a:gd name="connsiteY281" fmla="*/ 5236712 h 6281670"/>
                <a:gd name="connsiteX282" fmla="*/ 5116243 w 8613217"/>
                <a:gd name="connsiteY282" fmla="*/ 5202389 h 6281670"/>
                <a:gd name="connsiteX283" fmla="*/ 5269690 w 8613217"/>
                <a:gd name="connsiteY283" fmla="*/ 5086631 h 6281670"/>
                <a:gd name="connsiteX284" fmla="*/ 5744837 w 8613217"/>
                <a:gd name="connsiteY284" fmla="*/ 4795889 h 6281670"/>
                <a:gd name="connsiteX285" fmla="*/ 5814830 w 8613217"/>
                <a:gd name="connsiteY285" fmla="*/ 4775699 h 6281670"/>
                <a:gd name="connsiteX286" fmla="*/ 6103553 w 8613217"/>
                <a:gd name="connsiteY286" fmla="*/ 4765603 h 6281670"/>
                <a:gd name="connsiteX287" fmla="*/ 7086824 w 8613217"/>
                <a:gd name="connsiteY287" fmla="*/ 4811369 h 6281670"/>
                <a:gd name="connsiteX288" fmla="*/ 7489959 w 8613217"/>
                <a:gd name="connsiteY288" fmla="*/ 4805311 h 6281670"/>
                <a:gd name="connsiteX289" fmla="*/ 7516880 w 8613217"/>
                <a:gd name="connsiteY289" fmla="*/ 4801946 h 6281670"/>
                <a:gd name="connsiteX290" fmla="*/ 7536397 w 8613217"/>
                <a:gd name="connsiteY290" fmla="*/ 4800600 h 6281670"/>
                <a:gd name="connsiteX291" fmla="*/ 7619850 w 8613217"/>
                <a:gd name="connsiteY291" fmla="*/ 4791178 h 6281670"/>
                <a:gd name="connsiteX292" fmla="*/ 7661577 w 8613217"/>
                <a:gd name="connsiteY292" fmla="*/ 4813388 h 6281670"/>
                <a:gd name="connsiteX293" fmla="*/ 7920014 w 8613217"/>
                <a:gd name="connsiteY293" fmla="*/ 5004523 h 6281670"/>
                <a:gd name="connsiteX294" fmla="*/ 8354780 w 8613217"/>
                <a:gd name="connsiteY294" fmla="*/ 4830886 h 6281670"/>
                <a:gd name="connsiteX295" fmla="*/ 8579567 w 8613217"/>
                <a:gd name="connsiteY295" fmla="*/ 4409580 h 6281670"/>
                <a:gd name="connsiteX296" fmla="*/ 8613217 w 8613217"/>
                <a:gd name="connsiteY296" fmla="*/ 4250076 h 6281670"/>
                <a:gd name="connsiteX297" fmla="*/ 8613217 w 8613217"/>
                <a:gd name="connsiteY297" fmla="*/ 4196235 h 6281670"/>
                <a:gd name="connsiteX298" fmla="*/ 8420062 w 8613217"/>
                <a:gd name="connsiteY298" fmla="*/ 4211041 h 6281670"/>
                <a:gd name="connsiteX299" fmla="*/ 4571776 w 8613217"/>
                <a:gd name="connsiteY299" fmla="*/ 915970 h 6281670"/>
                <a:gd name="connsiteX300" fmla="*/ 4583890 w 8613217"/>
                <a:gd name="connsiteY300" fmla="*/ 888377 h 6281670"/>
                <a:gd name="connsiteX301" fmla="*/ 4571776 w 8613217"/>
                <a:gd name="connsiteY301" fmla="*/ 915970 h 6281670"/>
                <a:gd name="connsiteX302" fmla="*/ 2362948 w 8613217"/>
                <a:gd name="connsiteY302" fmla="*/ 965100 h 6281670"/>
                <a:gd name="connsiteX303" fmla="*/ 2363621 w 8613217"/>
                <a:gd name="connsiteY303" fmla="*/ 962408 h 6281670"/>
                <a:gd name="connsiteX304" fmla="*/ 2368332 w 8613217"/>
                <a:gd name="connsiteY304" fmla="*/ 967119 h 6281670"/>
                <a:gd name="connsiteX305" fmla="*/ 2362948 w 8613217"/>
                <a:gd name="connsiteY305" fmla="*/ 965100 h 6281670"/>
                <a:gd name="connsiteX306" fmla="*/ 2435633 w 8613217"/>
                <a:gd name="connsiteY306" fmla="*/ 1055284 h 6281670"/>
                <a:gd name="connsiteX307" fmla="*/ 2426211 w 8613217"/>
                <a:gd name="connsiteY307" fmla="*/ 1053265 h 6281670"/>
                <a:gd name="connsiteX308" fmla="*/ 2370351 w 8613217"/>
                <a:gd name="connsiteY308" fmla="*/ 968465 h 6281670"/>
                <a:gd name="connsiteX309" fmla="*/ 2432268 w 8613217"/>
                <a:gd name="connsiteY309" fmla="*/ 1045862 h 6281670"/>
                <a:gd name="connsiteX310" fmla="*/ 2435633 w 8613217"/>
                <a:gd name="connsiteY310" fmla="*/ 1055284 h 6281670"/>
                <a:gd name="connsiteX311" fmla="*/ 695895 w 8613217"/>
                <a:gd name="connsiteY311" fmla="*/ 1016922 h 6281670"/>
                <a:gd name="connsiteX312" fmla="*/ 692530 w 8613217"/>
                <a:gd name="connsiteY312" fmla="*/ 1005481 h 6281670"/>
                <a:gd name="connsiteX313" fmla="*/ 695895 w 8613217"/>
                <a:gd name="connsiteY313" fmla="*/ 1016922 h 6281670"/>
                <a:gd name="connsiteX314" fmla="*/ 4511205 w 8613217"/>
                <a:gd name="connsiteY314" fmla="*/ 6014042 h 6281670"/>
                <a:gd name="connsiteX315" fmla="*/ 4537452 w 8613217"/>
                <a:gd name="connsiteY315" fmla="*/ 5944049 h 6281670"/>
                <a:gd name="connsiteX316" fmla="*/ 4511205 w 8613217"/>
                <a:gd name="connsiteY316" fmla="*/ 6014042 h 6281670"/>
                <a:gd name="connsiteX317" fmla="*/ 4750797 w 8613217"/>
                <a:gd name="connsiteY317" fmla="*/ 5917128 h 6281670"/>
                <a:gd name="connsiteX318" fmla="*/ 4741375 w 8613217"/>
                <a:gd name="connsiteY318" fmla="*/ 5939338 h 6281670"/>
                <a:gd name="connsiteX319" fmla="*/ 4732626 w 8613217"/>
                <a:gd name="connsiteY319" fmla="*/ 5935300 h 6281670"/>
                <a:gd name="connsiteX320" fmla="*/ 4727915 w 8613217"/>
                <a:gd name="connsiteY320" fmla="*/ 5907706 h 6281670"/>
                <a:gd name="connsiteX321" fmla="*/ 4750797 w 8613217"/>
                <a:gd name="connsiteY321" fmla="*/ 5875402 h 6281670"/>
                <a:gd name="connsiteX322" fmla="*/ 4750797 w 8613217"/>
                <a:gd name="connsiteY322" fmla="*/ 5917128 h 6281670"/>
                <a:gd name="connsiteX323" fmla="*/ 4875978 w 8613217"/>
                <a:gd name="connsiteY323" fmla="*/ 5457461 h 6281670"/>
                <a:gd name="connsiteX324" fmla="*/ 4616868 w 8613217"/>
                <a:gd name="connsiteY324" fmla="*/ 5877421 h 6281670"/>
                <a:gd name="connsiteX325" fmla="*/ 4562354 w 8613217"/>
                <a:gd name="connsiteY325" fmla="*/ 5884824 h 6281670"/>
                <a:gd name="connsiteX326" fmla="*/ 4880015 w 8613217"/>
                <a:gd name="connsiteY326" fmla="*/ 5419772 h 6281670"/>
                <a:gd name="connsiteX327" fmla="*/ 4875978 w 8613217"/>
                <a:gd name="connsiteY327" fmla="*/ 5457461 h 6281670"/>
                <a:gd name="connsiteX328" fmla="*/ 5020675 w 8613217"/>
                <a:gd name="connsiteY328" fmla="*/ 5141145 h 6281670"/>
                <a:gd name="connsiteX329" fmla="*/ 4989717 w 8613217"/>
                <a:gd name="connsiteY329" fmla="*/ 5179506 h 6281670"/>
                <a:gd name="connsiteX330" fmla="*/ 4445922 w 8613217"/>
                <a:gd name="connsiteY330" fmla="*/ 5878767 h 6281670"/>
                <a:gd name="connsiteX331" fmla="*/ 4415637 w 8613217"/>
                <a:gd name="connsiteY331" fmla="*/ 5953471 h 6281670"/>
                <a:gd name="connsiteX332" fmla="*/ 4357085 w 8613217"/>
                <a:gd name="connsiteY332" fmla="*/ 6075286 h 6281670"/>
                <a:gd name="connsiteX333" fmla="*/ 4338240 w 8613217"/>
                <a:gd name="connsiteY333" fmla="*/ 6125762 h 6281670"/>
                <a:gd name="connsiteX334" fmla="*/ 4322761 w 8613217"/>
                <a:gd name="connsiteY334" fmla="*/ 6080671 h 6281670"/>
                <a:gd name="connsiteX335" fmla="*/ 4306609 w 8613217"/>
                <a:gd name="connsiteY335" fmla="*/ 6061826 h 6281670"/>
                <a:gd name="connsiteX336" fmla="*/ 4295168 w 8613217"/>
                <a:gd name="connsiteY336" fmla="*/ 6082689 h 6281670"/>
                <a:gd name="connsiteX337" fmla="*/ 4292475 w 8613217"/>
                <a:gd name="connsiteY337" fmla="*/ 6112302 h 6281670"/>
                <a:gd name="connsiteX338" fmla="*/ 4277669 w 8613217"/>
                <a:gd name="connsiteY338" fmla="*/ 6097496 h 6281670"/>
                <a:gd name="connsiteX339" fmla="*/ 4183447 w 8613217"/>
                <a:gd name="connsiteY339" fmla="*/ 5282478 h 6281670"/>
                <a:gd name="connsiteX340" fmla="*/ 4412945 w 8613217"/>
                <a:gd name="connsiteY340" fmla="*/ 4743394 h 6281670"/>
                <a:gd name="connsiteX341" fmla="*/ 5036828 w 8613217"/>
                <a:gd name="connsiteY341" fmla="*/ 3935106 h 6281670"/>
                <a:gd name="connsiteX342" fmla="*/ 5054999 w 8613217"/>
                <a:gd name="connsiteY342" fmla="*/ 3966064 h 6281670"/>
                <a:gd name="connsiteX343" fmla="*/ 5020675 w 8613217"/>
                <a:gd name="connsiteY34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24816 w 8613217"/>
                <a:gd name="connsiteY210" fmla="*/ 3099224 h 6281670"/>
                <a:gd name="connsiteX211" fmla="*/ 1986061 w 8613217"/>
                <a:gd name="connsiteY211" fmla="*/ 3087783 h 6281670"/>
                <a:gd name="connsiteX212" fmla="*/ 1992791 w 8613217"/>
                <a:gd name="connsiteY212" fmla="*/ 3087110 h 6281670"/>
                <a:gd name="connsiteX213" fmla="*/ 2113933 w 8613217"/>
                <a:gd name="connsiteY213" fmla="*/ 3072976 h 6281670"/>
                <a:gd name="connsiteX214" fmla="*/ 2118644 w 8613217"/>
                <a:gd name="connsiteY214" fmla="*/ 3064227 h 6281670"/>
                <a:gd name="connsiteX215" fmla="*/ 2257958 w 8613217"/>
                <a:gd name="connsiteY215" fmla="*/ 3064227 h 6281670"/>
                <a:gd name="connsiteX216" fmla="*/ 2262669 w 8613217"/>
                <a:gd name="connsiteY216" fmla="*/ 3072976 h 6281670"/>
                <a:gd name="connsiteX217" fmla="*/ 2434960 w 8613217"/>
                <a:gd name="connsiteY217" fmla="*/ 3101243 h 6281670"/>
                <a:gd name="connsiteX218" fmla="*/ 2635518 w 8613217"/>
                <a:gd name="connsiteY218" fmla="*/ 3164506 h 6281670"/>
                <a:gd name="connsiteX219" fmla="*/ 3038653 w 8613217"/>
                <a:gd name="connsiteY219" fmla="*/ 3453902 h 6281670"/>
                <a:gd name="connsiteX220" fmla="*/ 3580428 w 8613217"/>
                <a:gd name="connsiteY220" fmla="*/ 4087880 h 6281670"/>
                <a:gd name="connsiteX221" fmla="*/ 3776274 w 8613217"/>
                <a:gd name="connsiteY221" fmla="*/ 4626290 h 6281670"/>
                <a:gd name="connsiteX222" fmla="*/ 3813963 w 8613217"/>
                <a:gd name="connsiteY222" fmla="*/ 4802619 h 6281670"/>
                <a:gd name="connsiteX223" fmla="*/ 3811944 w 8613217"/>
                <a:gd name="connsiteY223" fmla="*/ 5407658 h 6281670"/>
                <a:gd name="connsiteX224" fmla="*/ 3881265 w 8613217"/>
                <a:gd name="connsiteY224" fmla="*/ 5874056 h 6281670"/>
                <a:gd name="connsiteX225" fmla="*/ 3879919 w 8613217"/>
                <a:gd name="connsiteY225" fmla="*/ 5898957 h 6281670"/>
                <a:gd name="connsiteX226" fmla="*/ 3757430 w 8613217"/>
                <a:gd name="connsiteY226" fmla="*/ 5946068 h 6281670"/>
                <a:gd name="connsiteX227" fmla="*/ 3743970 w 8613217"/>
                <a:gd name="connsiteY227" fmla="*/ 6053750 h 6281670"/>
                <a:gd name="connsiteX228" fmla="*/ 3803195 w 8613217"/>
                <a:gd name="connsiteY228" fmla="*/ 6092112 h 6281670"/>
                <a:gd name="connsiteX229" fmla="*/ 3896071 w 8613217"/>
                <a:gd name="connsiteY229" fmla="*/ 6023464 h 6281670"/>
                <a:gd name="connsiteX230" fmla="*/ 3920972 w 8613217"/>
                <a:gd name="connsiteY230" fmla="*/ 5996544 h 6281670"/>
                <a:gd name="connsiteX231" fmla="*/ 3918953 w 8613217"/>
                <a:gd name="connsiteY231" fmla="*/ 6053077 h 6281670"/>
                <a:gd name="connsiteX232" fmla="*/ 3931741 w 8613217"/>
                <a:gd name="connsiteY232" fmla="*/ 6077978 h 6281670"/>
                <a:gd name="connsiteX233" fmla="*/ 3951931 w 8613217"/>
                <a:gd name="connsiteY233" fmla="*/ 6055769 h 6281670"/>
                <a:gd name="connsiteX234" fmla="*/ 3972121 w 8613217"/>
                <a:gd name="connsiteY234" fmla="*/ 5988468 h 6281670"/>
                <a:gd name="connsiteX235" fmla="*/ 3994331 w 8613217"/>
                <a:gd name="connsiteY235" fmla="*/ 5968277 h 6281670"/>
                <a:gd name="connsiteX236" fmla="*/ 4005099 w 8613217"/>
                <a:gd name="connsiteY236" fmla="*/ 5995198 h 6281670"/>
                <a:gd name="connsiteX237" fmla="*/ 4071054 w 8613217"/>
                <a:gd name="connsiteY237" fmla="*/ 6040290 h 6281670"/>
                <a:gd name="connsiteX238" fmla="*/ 4100667 w 8613217"/>
                <a:gd name="connsiteY238" fmla="*/ 6026829 h 6281670"/>
                <a:gd name="connsiteX239" fmla="*/ 4110089 w 8613217"/>
                <a:gd name="connsiteY239" fmla="*/ 5993179 h 6281670"/>
                <a:gd name="connsiteX240" fmla="*/ 4124895 w 8613217"/>
                <a:gd name="connsiteY240" fmla="*/ 6032214 h 6281670"/>
                <a:gd name="connsiteX241" fmla="*/ 4117492 w 8613217"/>
                <a:gd name="connsiteY241" fmla="*/ 6106918 h 6281670"/>
                <a:gd name="connsiteX242" fmla="*/ 4080476 w 8613217"/>
                <a:gd name="connsiteY242" fmla="*/ 6141242 h 6281670"/>
                <a:gd name="connsiteX243" fmla="*/ 4176717 w 8613217"/>
                <a:gd name="connsiteY243" fmla="*/ 6189025 h 6281670"/>
                <a:gd name="connsiteX244" fmla="*/ 4170660 w 8613217"/>
                <a:gd name="connsiteY244" fmla="*/ 6271133 h 6281670"/>
                <a:gd name="connsiteX245" fmla="*/ 4195562 w 8613217"/>
                <a:gd name="connsiteY245" fmla="*/ 6277863 h 6281670"/>
                <a:gd name="connsiteX246" fmla="*/ 4261517 w 8613217"/>
                <a:gd name="connsiteY246" fmla="*/ 6267768 h 6281670"/>
                <a:gd name="connsiteX247" fmla="*/ 4289784 w 8613217"/>
                <a:gd name="connsiteY247" fmla="*/ 6247578 h 6281670"/>
                <a:gd name="connsiteX248" fmla="*/ 4295840 w 8613217"/>
                <a:gd name="connsiteY248" fmla="*/ 6204505 h 6281670"/>
                <a:gd name="connsiteX249" fmla="*/ 4305936 w 8613217"/>
                <a:gd name="connsiteY249" fmla="*/ 6182969 h 6281670"/>
                <a:gd name="connsiteX250" fmla="*/ 4324107 w 8613217"/>
                <a:gd name="connsiteY250" fmla="*/ 6199794 h 6281670"/>
                <a:gd name="connsiteX251" fmla="*/ 4336894 w 8613217"/>
                <a:gd name="connsiteY251" fmla="*/ 6230752 h 6281670"/>
                <a:gd name="connsiteX252" fmla="*/ 4342951 w 8613217"/>
                <a:gd name="connsiteY252" fmla="*/ 6226714 h 6281670"/>
                <a:gd name="connsiteX253" fmla="*/ 4369872 w 8613217"/>
                <a:gd name="connsiteY253" fmla="*/ 6185660 h 6281670"/>
                <a:gd name="connsiteX254" fmla="*/ 4382659 w 8613217"/>
                <a:gd name="connsiteY254" fmla="*/ 6234791 h 6281670"/>
                <a:gd name="connsiteX255" fmla="*/ 4406888 w 8613217"/>
                <a:gd name="connsiteY255" fmla="*/ 6265749 h 6281670"/>
                <a:gd name="connsiteX256" fmla="*/ 4484284 w 8613217"/>
                <a:gd name="connsiteY256" fmla="*/ 6275171 h 6281670"/>
                <a:gd name="connsiteX257" fmla="*/ 4499090 w 8613217"/>
                <a:gd name="connsiteY257" fmla="*/ 6272479 h 6281670"/>
                <a:gd name="connsiteX258" fmla="*/ 4512551 w 8613217"/>
                <a:gd name="connsiteY258" fmla="*/ 6181622 h 6281670"/>
                <a:gd name="connsiteX259" fmla="*/ 4572449 w 8613217"/>
                <a:gd name="connsiteY259" fmla="*/ 6153356 h 6281670"/>
                <a:gd name="connsiteX260" fmla="*/ 4575814 w 8613217"/>
                <a:gd name="connsiteY260" fmla="*/ 6127781 h 6281670"/>
                <a:gd name="connsiteX261" fmla="*/ 4538125 w 8613217"/>
                <a:gd name="connsiteY261" fmla="*/ 6076633 h 6281670"/>
                <a:gd name="connsiteX262" fmla="*/ 4536779 w 8613217"/>
                <a:gd name="connsiteY262" fmla="*/ 6042309 h 6281670"/>
                <a:gd name="connsiteX263" fmla="*/ 4573122 w 8613217"/>
                <a:gd name="connsiteY263" fmla="*/ 6032214 h 6281670"/>
                <a:gd name="connsiteX264" fmla="*/ 4637731 w 8613217"/>
                <a:gd name="connsiteY264" fmla="*/ 6051058 h 6281670"/>
                <a:gd name="connsiteX265" fmla="*/ 4665997 w 8613217"/>
                <a:gd name="connsiteY265" fmla="*/ 6029522 h 6281670"/>
                <a:gd name="connsiteX266" fmla="*/ 4665997 w 8613217"/>
                <a:gd name="connsiteY266" fmla="*/ 5985776 h 6281670"/>
                <a:gd name="connsiteX267" fmla="*/ 4681477 w 8613217"/>
                <a:gd name="connsiteY267" fmla="*/ 5966931 h 6281670"/>
                <a:gd name="connsiteX268" fmla="*/ 4701667 w 8613217"/>
                <a:gd name="connsiteY268" fmla="*/ 5981065 h 6281670"/>
                <a:gd name="connsiteX269" fmla="*/ 4724550 w 8613217"/>
                <a:gd name="connsiteY269" fmla="*/ 6054423 h 6281670"/>
                <a:gd name="connsiteX270" fmla="*/ 4743394 w 8613217"/>
                <a:gd name="connsiteY270" fmla="*/ 6073268 h 6281670"/>
                <a:gd name="connsiteX271" fmla="*/ 4752143 w 8613217"/>
                <a:gd name="connsiteY271" fmla="*/ 6050385 h 6281670"/>
                <a:gd name="connsiteX272" fmla="*/ 4752143 w 8613217"/>
                <a:gd name="connsiteY272" fmla="*/ 5996544 h 6281670"/>
                <a:gd name="connsiteX273" fmla="*/ 4800600 w 8613217"/>
                <a:gd name="connsiteY273" fmla="*/ 6046347 h 6281670"/>
                <a:gd name="connsiteX274" fmla="*/ 4859825 w 8613217"/>
                <a:gd name="connsiteY274" fmla="*/ 6088747 h 6281670"/>
                <a:gd name="connsiteX275" fmla="*/ 4932511 w 8613217"/>
                <a:gd name="connsiteY275" fmla="*/ 6036252 h 6281670"/>
                <a:gd name="connsiteX276" fmla="*/ 4919050 w 8613217"/>
                <a:gd name="connsiteY276" fmla="*/ 5940011 h 6281670"/>
                <a:gd name="connsiteX277" fmla="*/ 4830213 w 8613217"/>
                <a:gd name="connsiteY277" fmla="*/ 5933281 h 6281670"/>
                <a:gd name="connsiteX278" fmla="*/ 4779064 w 8613217"/>
                <a:gd name="connsiteY278" fmla="*/ 5876074 h 6281670"/>
                <a:gd name="connsiteX279" fmla="*/ 4778391 w 8613217"/>
                <a:gd name="connsiteY279" fmla="*/ 5829637 h 6281670"/>
                <a:gd name="connsiteX280" fmla="*/ 5091342 w 8613217"/>
                <a:gd name="connsiteY280" fmla="*/ 5236712 h 6281670"/>
                <a:gd name="connsiteX281" fmla="*/ 5116243 w 8613217"/>
                <a:gd name="connsiteY281" fmla="*/ 5202389 h 6281670"/>
                <a:gd name="connsiteX282" fmla="*/ 5269690 w 8613217"/>
                <a:gd name="connsiteY282" fmla="*/ 5086631 h 6281670"/>
                <a:gd name="connsiteX283" fmla="*/ 5744837 w 8613217"/>
                <a:gd name="connsiteY283" fmla="*/ 4795889 h 6281670"/>
                <a:gd name="connsiteX284" fmla="*/ 5814830 w 8613217"/>
                <a:gd name="connsiteY284" fmla="*/ 4775699 h 6281670"/>
                <a:gd name="connsiteX285" fmla="*/ 6103553 w 8613217"/>
                <a:gd name="connsiteY285" fmla="*/ 4765603 h 6281670"/>
                <a:gd name="connsiteX286" fmla="*/ 7086824 w 8613217"/>
                <a:gd name="connsiteY286" fmla="*/ 4811369 h 6281670"/>
                <a:gd name="connsiteX287" fmla="*/ 7489959 w 8613217"/>
                <a:gd name="connsiteY287" fmla="*/ 4805311 h 6281670"/>
                <a:gd name="connsiteX288" fmla="*/ 7516880 w 8613217"/>
                <a:gd name="connsiteY288" fmla="*/ 4801946 h 6281670"/>
                <a:gd name="connsiteX289" fmla="*/ 7536397 w 8613217"/>
                <a:gd name="connsiteY289" fmla="*/ 4800600 h 6281670"/>
                <a:gd name="connsiteX290" fmla="*/ 7619850 w 8613217"/>
                <a:gd name="connsiteY290" fmla="*/ 4791178 h 6281670"/>
                <a:gd name="connsiteX291" fmla="*/ 7661577 w 8613217"/>
                <a:gd name="connsiteY291" fmla="*/ 4813388 h 6281670"/>
                <a:gd name="connsiteX292" fmla="*/ 7920014 w 8613217"/>
                <a:gd name="connsiteY292" fmla="*/ 5004523 h 6281670"/>
                <a:gd name="connsiteX293" fmla="*/ 8354780 w 8613217"/>
                <a:gd name="connsiteY293" fmla="*/ 4830886 h 6281670"/>
                <a:gd name="connsiteX294" fmla="*/ 8579567 w 8613217"/>
                <a:gd name="connsiteY294" fmla="*/ 4409580 h 6281670"/>
                <a:gd name="connsiteX295" fmla="*/ 8613217 w 8613217"/>
                <a:gd name="connsiteY295" fmla="*/ 4250076 h 6281670"/>
                <a:gd name="connsiteX296" fmla="*/ 8613217 w 8613217"/>
                <a:gd name="connsiteY296" fmla="*/ 4196235 h 6281670"/>
                <a:gd name="connsiteX297" fmla="*/ 8420062 w 8613217"/>
                <a:gd name="connsiteY297" fmla="*/ 4211041 h 6281670"/>
                <a:gd name="connsiteX298" fmla="*/ 4571776 w 8613217"/>
                <a:gd name="connsiteY298" fmla="*/ 915970 h 6281670"/>
                <a:gd name="connsiteX299" fmla="*/ 4583890 w 8613217"/>
                <a:gd name="connsiteY299" fmla="*/ 888377 h 6281670"/>
                <a:gd name="connsiteX300" fmla="*/ 4571776 w 8613217"/>
                <a:gd name="connsiteY300" fmla="*/ 915970 h 6281670"/>
                <a:gd name="connsiteX301" fmla="*/ 2362948 w 8613217"/>
                <a:gd name="connsiteY301" fmla="*/ 965100 h 6281670"/>
                <a:gd name="connsiteX302" fmla="*/ 2363621 w 8613217"/>
                <a:gd name="connsiteY302" fmla="*/ 962408 h 6281670"/>
                <a:gd name="connsiteX303" fmla="*/ 2368332 w 8613217"/>
                <a:gd name="connsiteY303" fmla="*/ 967119 h 6281670"/>
                <a:gd name="connsiteX304" fmla="*/ 2362948 w 8613217"/>
                <a:gd name="connsiteY304" fmla="*/ 965100 h 6281670"/>
                <a:gd name="connsiteX305" fmla="*/ 2435633 w 8613217"/>
                <a:gd name="connsiteY305" fmla="*/ 1055284 h 6281670"/>
                <a:gd name="connsiteX306" fmla="*/ 2426211 w 8613217"/>
                <a:gd name="connsiteY306" fmla="*/ 1053265 h 6281670"/>
                <a:gd name="connsiteX307" fmla="*/ 2370351 w 8613217"/>
                <a:gd name="connsiteY307" fmla="*/ 968465 h 6281670"/>
                <a:gd name="connsiteX308" fmla="*/ 2432268 w 8613217"/>
                <a:gd name="connsiteY308" fmla="*/ 1045862 h 6281670"/>
                <a:gd name="connsiteX309" fmla="*/ 2435633 w 8613217"/>
                <a:gd name="connsiteY309" fmla="*/ 1055284 h 6281670"/>
                <a:gd name="connsiteX310" fmla="*/ 695895 w 8613217"/>
                <a:gd name="connsiteY310" fmla="*/ 1016922 h 6281670"/>
                <a:gd name="connsiteX311" fmla="*/ 692530 w 8613217"/>
                <a:gd name="connsiteY311" fmla="*/ 1005481 h 6281670"/>
                <a:gd name="connsiteX312" fmla="*/ 695895 w 8613217"/>
                <a:gd name="connsiteY312" fmla="*/ 1016922 h 6281670"/>
                <a:gd name="connsiteX313" fmla="*/ 4511205 w 8613217"/>
                <a:gd name="connsiteY313" fmla="*/ 6014042 h 6281670"/>
                <a:gd name="connsiteX314" fmla="*/ 4537452 w 8613217"/>
                <a:gd name="connsiteY314" fmla="*/ 5944049 h 6281670"/>
                <a:gd name="connsiteX315" fmla="*/ 4511205 w 8613217"/>
                <a:gd name="connsiteY315" fmla="*/ 6014042 h 6281670"/>
                <a:gd name="connsiteX316" fmla="*/ 4750797 w 8613217"/>
                <a:gd name="connsiteY316" fmla="*/ 5917128 h 6281670"/>
                <a:gd name="connsiteX317" fmla="*/ 4741375 w 8613217"/>
                <a:gd name="connsiteY317" fmla="*/ 5939338 h 6281670"/>
                <a:gd name="connsiteX318" fmla="*/ 4732626 w 8613217"/>
                <a:gd name="connsiteY318" fmla="*/ 5935300 h 6281670"/>
                <a:gd name="connsiteX319" fmla="*/ 4727915 w 8613217"/>
                <a:gd name="connsiteY319" fmla="*/ 5907706 h 6281670"/>
                <a:gd name="connsiteX320" fmla="*/ 4750797 w 8613217"/>
                <a:gd name="connsiteY320" fmla="*/ 5875402 h 6281670"/>
                <a:gd name="connsiteX321" fmla="*/ 4750797 w 8613217"/>
                <a:gd name="connsiteY321" fmla="*/ 5917128 h 6281670"/>
                <a:gd name="connsiteX322" fmla="*/ 4875978 w 8613217"/>
                <a:gd name="connsiteY322" fmla="*/ 5457461 h 6281670"/>
                <a:gd name="connsiteX323" fmla="*/ 4616868 w 8613217"/>
                <a:gd name="connsiteY323" fmla="*/ 5877421 h 6281670"/>
                <a:gd name="connsiteX324" fmla="*/ 4562354 w 8613217"/>
                <a:gd name="connsiteY324" fmla="*/ 5884824 h 6281670"/>
                <a:gd name="connsiteX325" fmla="*/ 4880015 w 8613217"/>
                <a:gd name="connsiteY325" fmla="*/ 5419772 h 6281670"/>
                <a:gd name="connsiteX326" fmla="*/ 4875978 w 8613217"/>
                <a:gd name="connsiteY326" fmla="*/ 5457461 h 6281670"/>
                <a:gd name="connsiteX327" fmla="*/ 5020675 w 8613217"/>
                <a:gd name="connsiteY327" fmla="*/ 5141145 h 6281670"/>
                <a:gd name="connsiteX328" fmla="*/ 4989717 w 8613217"/>
                <a:gd name="connsiteY328" fmla="*/ 5179506 h 6281670"/>
                <a:gd name="connsiteX329" fmla="*/ 4445922 w 8613217"/>
                <a:gd name="connsiteY329" fmla="*/ 5878767 h 6281670"/>
                <a:gd name="connsiteX330" fmla="*/ 4415637 w 8613217"/>
                <a:gd name="connsiteY330" fmla="*/ 5953471 h 6281670"/>
                <a:gd name="connsiteX331" fmla="*/ 4357085 w 8613217"/>
                <a:gd name="connsiteY331" fmla="*/ 6075286 h 6281670"/>
                <a:gd name="connsiteX332" fmla="*/ 4338240 w 8613217"/>
                <a:gd name="connsiteY332" fmla="*/ 6125762 h 6281670"/>
                <a:gd name="connsiteX333" fmla="*/ 4322761 w 8613217"/>
                <a:gd name="connsiteY333" fmla="*/ 6080671 h 6281670"/>
                <a:gd name="connsiteX334" fmla="*/ 4306609 w 8613217"/>
                <a:gd name="connsiteY334" fmla="*/ 6061826 h 6281670"/>
                <a:gd name="connsiteX335" fmla="*/ 4295168 w 8613217"/>
                <a:gd name="connsiteY335" fmla="*/ 6082689 h 6281670"/>
                <a:gd name="connsiteX336" fmla="*/ 4292475 w 8613217"/>
                <a:gd name="connsiteY336" fmla="*/ 6112302 h 6281670"/>
                <a:gd name="connsiteX337" fmla="*/ 4277669 w 8613217"/>
                <a:gd name="connsiteY337" fmla="*/ 6097496 h 6281670"/>
                <a:gd name="connsiteX338" fmla="*/ 4183447 w 8613217"/>
                <a:gd name="connsiteY338" fmla="*/ 5282478 h 6281670"/>
                <a:gd name="connsiteX339" fmla="*/ 4412945 w 8613217"/>
                <a:gd name="connsiteY339" fmla="*/ 4743394 h 6281670"/>
                <a:gd name="connsiteX340" fmla="*/ 5036828 w 8613217"/>
                <a:gd name="connsiteY340" fmla="*/ 3935106 h 6281670"/>
                <a:gd name="connsiteX341" fmla="*/ 5054999 w 8613217"/>
                <a:gd name="connsiteY341" fmla="*/ 3966064 h 6281670"/>
                <a:gd name="connsiteX342" fmla="*/ 5020675 w 8613217"/>
                <a:gd name="connsiteY342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86061 w 8613217"/>
                <a:gd name="connsiteY210" fmla="*/ 3087783 h 6281670"/>
                <a:gd name="connsiteX211" fmla="*/ 1992791 w 8613217"/>
                <a:gd name="connsiteY211" fmla="*/ 3087110 h 6281670"/>
                <a:gd name="connsiteX212" fmla="*/ 2113933 w 8613217"/>
                <a:gd name="connsiteY212" fmla="*/ 3072976 h 6281670"/>
                <a:gd name="connsiteX213" fmla="*/ 2118644 w 8613217"/>
                <a:gd name="connsiteY213" fmla="*/ 3064227 h 6281670"/>
                <a:gd name="connsiteX214" fmla="*/ 2257958 w 8613217"/>
                <a:gd name="connsiteY214" fmla="*/ 3064227 h 6281670"/>
                <a:gd name="connsiteX215" fmla="*/ 2262669 w 8613217"/>
                <a:gd name="connsiteY215" fmla="*/ 3072976 h 6281670"/>
                <a:gd name="connsiteX216" fmla="*/ 2434960 w 8613217"/>
                <a:gd name="connsiteY216" fmla="*/ 3101243 h 6281670"/>
                <a:gd name="connsiteX217" fmla="*/ 2635518 w 8613217"/>
                <a:gd name="connsiteY217" fmla="*/ 3164506 h 6281670"/>
                <a:gd name="connsiteX218" fmla="*/ 3038653 w 8613217"/>
                <a:gd name="connsiteY218" fmla="*/ 3453902 h 6281670"/>
                <a:gd name="connsiteX219" fmla="*/ 3580428 w 8613217"/>
                <a:gd name="connsiteY219" fmla="*/ 4087880 h 6281670"/>
                <a:gd name="connsiteX220" fmla="*/ 3776274 w 8613217"/>
                <a:gd name="connsiteY220" fmla="*/ 4626290 h 6281670"/>
                <a:gd name="connsiteX221" fmla="*/ 3813963 w 8613217"/>
                <a:gd name="connsiteY221" fmla="*/ 4802619 h 6281670"/>
                <a:gd name="connsiteX222" fmla="*/ 3811944 w 8613217"/>
                <a:gd name="connsiteY222" fmla="*/ 5407658 h 6281670"/>
                <a:gd name="connsiteX223" fmla="*/ 3881265 w 8613217"/>
                <a:gd name="connsiteY223" fmla="*/ 5874056 h 6281670"/>
                <a:gd name="connsiteX224" fmla="*/ 3879919 w 8613217"/>
                <a:gd name="connsiteY224" fmla="*/ 5898957 h 6281670"/>
                <a:gd name="connsiteX225" fmla="*/ 3757430 w 8613217"/>
                <a:gd name="connsiteY225" fmla="*/ 5946068 h 6281670"/>
                <a:gd name="connsiteX226" fmla="*/ 3743970 w 8613217"/>
                <a:gd name="connsiteY226" fmla="*/ 6053750 h 6281670"/>
                <a:gd name="connsiteX227" fmla="*/ 3803195 w 8613217"/>
                <a:gd name="connsiteY227" fmla="*/ 6092112 h 6281670"/>
                <a:gd name="connsiteX228" fmla="*/ 3896071 w 8613217"/>
                <a:gd name="connsiteY228" fmla="*/ 6023464 h 6281670"/>
                <a:gd name="connsiteX229" fmla="*/ 3920972 w 8613217"/>
                <a:gd name="connsiteY229" fmla="*/ 5996544 h 6281670"/>
                <a:gd name="connsiteX230" fmla="*/ 3918953 w 8613217"/>
                <a:gd name="connsiteY230" fmla="*/ 6053077 h 6281670"/>
                <a:gd name="connsiteX231" fmla="*/ 3931741 w 8613217"/>
                <a:gd name="connsiteY231" fmla="*/ 6077978 h 6281670"/>
                <a:gd name="connsiteX232" fmla="*/ 3951931 w 8613217"/>
                <a:gd name="connsiteY232" fmla="*/ 6055769 h 6281670"/>
                <a:gd name="connsiteX233" fmla="*/ 3972121 w 8613217"/>
                <a:gd name="connsiteY233" fmla="*/ 5988468 h 6281670"/>
                <a:gd name="connsiteX234" fmla="*/ 3994331 w 8613217"/>
                <a:gd name="connsiteY234" fmla="*/ 5968277 h 6281670"/>
                <a:gd name="connsiteX235" fmla="*/ 4005099 w 8613217"/>
                <a:gd name="connsiteY235" fmla="*/ 5995198 h 6281670"/>
                <a:gd name="connsiteX236" fmla="*/ 4071054 w 8613217"/>
                <a:gd name="connsiteY236" fmla="*/ 6040290 h 6281670"/>
                <a:gd name="connsiteX237" fmla="*/ 4100667 w 8613217"/>
                <a:gd name="connsiteY237" fmla="*/ 6026829 h 6281670"/>
                <a:gd name="connsiteX238" fmla="*/ 4110089 w 8613217"/>
                <a:gd name="connsiteY238" fmla="*/ 5993179 h 6281670"/>
                <a:gd name="connsiteX239" fmla="*/ 4124895 w 8613217"/>
                <a:gd name="connsiteY239" fmla="*/ 6032214 h 6281670"/>
                <a:gd name="connsiteX240" fmla="*/ 4117492 w 8613217"/>
                <a:gd name="connsiteY240" fmla="*/ 6106918 h 6281670"/>
                <a:gd name="connsiteX241" fmla="*/ 4080476 w 8613217"/>
                <a:gd name="connsiteY241" fmla="*/ 6141242 h 6281670"/>
                <a:gd name="connsiteX242" fmla="*/ 4176717 w 8613217"/>
                <a:gd name="connsiteY242" fmla="*/ 6189025 h 6281670"/>
                <a:gd name="connsiteX243" fmla="*/ 4170660 w 8613217"/>
                <a:gd name="connsiteY243" fmla="*/ 6271133 h 6281670"/>
                <a:gd name="connsiteX244" fmla="*/ 4195562 w 8613217"/>
                <a:gd name="connsiteY244" fmla="*/ 6277863 h 6281670"/>
                <a:gd name="connsiteX245" fmla="*/ 4261517 w 8613217"/>
                <a:gd name="connsiteY245" fmla="*/ 6267768 h 6281670"/>
                <a:gd name="connsiteX246" fmla="*/ 4289784 w 8613217"/>
                <a:gd name="connsiteY246" fmla="*/ 6247578 h 6281670"/>
                <a:gd name="connsiteX247" fmla="*/ 4295840 w 8613217"/>
                <a:gd name="connsiteY247" fmla="*/ 6204505 h 6281670"/>
                <a:gd name="connsiteX248" fmla="*/ 4305936 w 8613217"/>
                <a:gd name="connsiteY248" fmla="*/ 6182969 h 6281670"/>
                <a:gd name="connsiteX249" fmla="*/ 4324107 w 8613217"/>
                <a:gd name="connsiteY249" fmla="*/ 6199794 h 6281670"/>
                <a:gd name="connsiteX250" fmla="*/ 4336894 w 8613217"/>
                <a:gd name="connsiteY250" fmla="*/ 6230752 h 6281670"/>
                <a:gd name="connsiteX251" fmla="*/ 4342951 w 8613217"/>
                <a:gd name="connsiteY251" fmla="*/ 6226714 h 6281670"/>
                <a:gd name="connsiteX252" fmla="*/ 4369872 w 8613217"/>
                <a:gd name="connsiteY252" fmla="*/ 6185660 h 6281670"/>
                <a:gd name="connsiteX253" fmla="*/ 4382659 w 8613217"/>
                <a:gd name="connsiteY253" fmla="*/ 6234791 h 6281670"/>
                <a:gd name="connsiteX254" fmla="*/ 4406888 w 8613217"/>
                <a:gd name="connsiteY254" fmla="*/ 6265749 h 6281670"/>
                <a:gd name="connsiteX255" fmla="*/ 4484284 w 8613217"/>
                <a:gd name="connsiteY255" fmla="*/ 6275171 h 6281670"/>
                <a:gd name="connsiteX256" fmla="*/ 4499090 w 8613217"/>
                <a:gd name="connsiteY256" fmla="*/ 6272479 h 6281670"/>
                <a:gd name="connsiteX257" fmla="*/ 4512551 w 8613217"/>
                <a:gd name="connsiteY257" fmla="*/ 6181622 h 6281670"/>
                <a:gd name="connsiteX258" fmla="*/ 4572449 w 8613217"/>
                <a:gd name="connsiteY258" fmla="*/ 6153356 h 6281670"/>
                <a:gd name="connsiteX259" fmla="*/ 4575814 w 8613217"/>
                <a:gd name="connsiteY259" fmla="*/ 6127781 h 6281670"/>
                <a:gd name="connsiteX260" fmla="*/ 4538125 w 8613217"/>
                <a:gd name="connsiteY260" fmla="*/ 6076633 h 6281670"/>
                <a:gd name="connsiteX261" fmla="*/ 4536779 w 8613217"/>
                <a:gd name="connsiteY261" fmla="*/ 6042309 h 6281670"/>
                <a:gd name="connsiteX262" fmla="*/ 4573122 w 8613217"/>
                <a:gd name="connsiteY262" fmla="*/ 6032214 h 6281670"/>
                <a:gd name="connsiteX263" fmla="*/ 4637731 w 8613217"/>
                <a:gd name="connsiteY263" fmla="*/ 6051058 h 6281670"/>
                <a:gd name="connsiteX264" fmla="*/ 4665997 w 8613217"/>
                <a:gd name="connsiteY264" fmla="*/ 6029522 h 6281670"/>
                <a:gd name="connsiteX265" fmla="*/ 4665997 w 8613217"/>
                <a:gd name="connsiteY265" fmla="*/ 5985776 h 6281670"/>
                <a:gd name="connsiteX266" fmla="*/ 4681477 w 8613217"/>
                <a:gd name="connsiteY266" fmla="*/ 5966931 h 6281670"/>
                <a:gd name="connsiteX267" fmla="*/ 4701667 w 8613217"/>
                <a:gd name="connsiteY267" fmla="*/ 5981065 h 6281670"/>
                <a:gd name="connsiteX268" fmla="*/ 4724550 w 8613217"/>
                <a:gd name="connsiteY268" fmla="*/ 6054423 h 6281670"/>
                <a:gd name="connsiteX269" fmla="*/ 4743394 w 8613217"/>
                <a:gd name="connsiteY269" fmla="*/ 6073268 h 6281670"/>
                <a:gd name="connsiteX270" fmla="*/ 4752143 w 8613217"/>
                <a:gd name="connsiteY270" fmla="*/ 6050385 h 6281670"/>
                <a:gd name="connsiteX271" fmla="*/ 4752143 w 8613217"/>
                <a:gd name="connsiteY271" fmla="*/ 5996544 h 6281670"/>
                <a:gd name="connsiteX272" fmla="*/ 4800600 w 8613217"/>
                <a:gd name="connsiteY272" fmla="*/ 6046347 h 6281670"/>
                <a:gd name="connsiteX273" fmla="*/ 4859825 w 8613217"/>
                <a:gd name="connsiteY273" fmla="*/ 6088747 h 6281670"/>
                <a:gd name="connsiteX274" fmla="*/ 4932511 w 8613217"/>
                <a:gd name="connsiteY274" fmla="*/ 6036252 h 6281670"/>
                <a:gd name="connsiteX275" fmla="*/ 4919050 w 8613217"/>
                <a:gd name="connsiteY275" fmla="*/ 5940011 h 6281670"/>
                <a:gd name="connsiteX276" fmla="*/ 4830213 w 8613217"/>
                <a:gd name="connsiteY276" fmla="*/ 5933281 h 6281670"/>
                <a:gd name="connsiteX277" fmla="*/ 4779064 w 8613217"/>
                <a:gd name="connsiteY277" fmla="*/ 5876074 h 6281670"/>
                <a:gd name="connsiteX278" fmla="*/ 4778391 w 8613217"/>
                <a:gd name="connsiteY278" fmla="*/ 5829637 h 6281670"/>
                <a:gd name="connsiteX279" fmla="*/ 5091342 w 8613217"/>
                <a:gd name="connsiteY279" fmla="*/ 5236712 h 6281670"/>
                <a:gd name="connsiteX280" fmla="*/ 5116243 w 8613217"/>
                <a:gd name="connsiteY280" fmla="*/ 5202389 h 6281670"/>
                <a:gd name="connsiteX281" fmla="*/ 5269690 w 8613217"/>
                <a:gd name="connsiteY281" fmla="*/ 5086631 h 6281670"/>
                <a:gd name="connsiteX282" fmla="*/ 5744837 w 8613217"/>
                <a:gd name="connsiteY282" fmla="*/ 4795889 h 6281670"/>
                <a:gd name="connsiteX283" fmla="*/ 5814830 w 8613217"/>
                <a:gd name="connsiteY283" fmla="*/ 4775699 h 6281670"/>
                <a:gd name="connsiteX284" fmla="*/ 6103553 w 8613217"/>
                <a:gd name="connsiteY284" fmla="*/ 4765603 h 6281670"/>
                <a:gd name="connsiteX285" fmla="*/ 7086824 w 8613217"/>
                <a:gd name="connsiteY285" fmla="*/ 4811369 h 6281670"/>
                <a:gd name="connsiteX286" fmla="*/ 7489959 w 8613217"/>
                <a:gd name="connsiteY286" fmla="*/ 4805311 h 6281670"/>
                <a:gd name="connsiteX287" fmla="*/ 7516880 w 8613217"/>
                <a:gd name="connsiteY287" fmla="*/ 4801946 h 6281670"/>
                <a:gd name="connsiteX288" fmla="*/ 7536397 w 8613217"/>
                <a:gd name="connsiteY288" fmla="*/ 4800600 h 6281670"/>
                <a:gd name="connsiteX289" fmla="*/ 7619850 w 8613217"/>
                <a:gd name="connsiteY289" fmla="*/ 4791178 h 6281670"/>
                <a:gd name="connsiteX290" fmla="*/ 7661577 w 8613217"/>
                <a:gd name="connsiteY290" fmla="*/ 4813388 h 6281670"/>
                <a:gd name="connsiteX291" fmla="*/ 7920014 w 8613217"/>
                <a:gd name="connsiteY291" fmla="*/ 5004523 h 6281670"/>
                <a:gd name="connsiteX292" fmla="*/ 8354780 w 8613217"/>
                <a:gd name="connsiteY292" fmla="*/ 4830886 h 6281670"/>
                <a:gd name="connsiteX293" fmla="*/ 8579567 w 8613217"/>
                <a:gd name="connsiteY293" fmla="*/ 4409580 h 6281670"/>
                <a:gd name="connsiteX294" fmla="*/ 8613217 w 8613217"/>
                <a:gd name="connsiteY294" fmla="*/ 4250076 h 6281670"/>
                <a:gd name="connsiteX295" fmla="*/ 8613217 w 8613217"/>
                <a:gd name="connsiteY295" fmla="*/ 4196235 h 6281670"/>
                <a:gd name="connsiteX296" fmla="*/ 8420062 w 8613217"/>
                <a:gd name="connsiteY296" fmla="*/ 4211041 h 6281670"/>
                <a:gd name="connsiteX297" fmla="*/ 4571776 w 8613217"/>
                <a:gd name="connsiteY297" fmla="*/ 915970 h 6281670"/>
                <a:gd name="connsiteX298" fmla="*/ 4583890 w 8613217"/>
                <a:gd name="connsiteY298" fmla="*/ 888377 h 6281670"/>
                <a:gd name="connsiteX299" fmla="*/ 4571776 w 8613217"/>
                <a:gd name="connsiteY299" fmla="*/ 915970 h 6281670"/>
                <a:gd name="connsiteX300" fmla="*/ 2362948 w 8613217"/>
                <a:gd name="connsiteY300" fmla="*/ 965100 h 6281670"/>
                <a:gd name="connsiteX301" fmla="*/ 2363621 w 8613217"/>
                <a:gd name="connsiteY301" fmla="*/ 962408 h 6281670"/>
                <a:gd name="connsiteX302" fmla="*/ 2368332 w 8613217"/>
                <a:gd name="connsiteY302" fmla="*/ 967119 h 6281670"/>
                <a:gd name="connsiteX303" fmla="*/ 2362948 w 8613217"/>
                <a:gd name="connsiteY303" fmla="*/ 965100 h 6281670"/>
                <a:gd name="connsiteX304" fmla="*/ 2435633 w 8613217"/>
                <a:gd name="connsiteY304" fmla="*/ 1055284 h 6281670"/>
                <a:gd name="connsiteX305" fmla="*/ 2426211 w 8613217"/>
                <a:gd name="connsiteY305" fmla="*/ 1053265 h 6281670"/>
                <a:gd name="connsiteX306" fmla="*/ 2370351 w 8613217"/>
                <a:gd name="connsiteY306" fmla="*/ 968465 h 6281670"/>
                <a:gd name="connsiteX307" fmla="*/ 2432268 w 8613217"/>
                <a:gd name="connsiteY307" fmla="*/ 1045862 h 6281670"/>
                <a:gd name="connsiteX308" fmla="*/ 2435633 w 8613217"/>
                <a:gd name="connsiteY308" fmla="*/ 1055284 h 6281670"/>
                <a:gd name="connsiteX309" fmla="*/ 695895 w 8613217"/>
                <a:gd name="connsiteY309" fmla="*/ 1016922 h 6281670"/>
                <a:gd name="connsiteX310" fmla="*/ 692530 w 8613217"/>
                <a:gd name="connsiteY310" fmla="*/ 1005481 h 6281670"/>
                <a:gd name="connsiteX311" fmla="*/ 695895 w 8613217"/>
                <a:gd name="connsiteY311" fmla="*/ 1016922 h 6281670"/>
                <a:gd name="connsiteX312" fmla="*/ 4511205 w 8613217"/>
                <a:gd name="connsiteY312" fmla="*/ 6014042 h 6281670"/>
                <a:gd name="connsiteX313" fmla="*/ 4537452 w 8613217"/>
                <a:gd name="connsiteY313" fmla="*/ 5944049 h 6281670"/>
                <a:gd name="connsiteX314" fmla="*/ 4511205 w 8613217"/>
                <a:gd name="connsiteY314" fmla="*/ 6014042 h 6281670"/>
                <a:gd name="connsiteX315" fmla="*/ 4750797 w 8613217"/>
                <a:gd name="connsiteY315" fmla="*/ 5917128 h 6281670"/>
                <a:gd name="connsiteX316" fmla="*/ 4741375 w 8613217"/>
                <a:gd name="connsiteY316" fmla="*/ 5939338 h 6281670"/>
                <a:gd name="connsiteX317" fmla="*/ 4732626 w 8613217"/>
                <a:gd name="connsiteY317" fmla="*/ 5935300 h 6281670"/>
                <a:gd name="connsiteX318" fmla="*/ 4727915 w 8613217"/>
                <a:gd name="connsiteY318" fmla="*/ 5907706 h 6281670"/>
                <a:gd name="connsiteX319" fmla="*/ 4750797 w 8613217"/>
                <a:gd name="connsiteY319" fmla="*/ 5875402 h 6281670"/>
                <a:gd name="connsiteX320" fmla="*/ 4750797 w 8613217"/>
                <a:gd name="connsiteY320" fmla="*/ 5917128 h 6281670"/>
                <a:gd name="connsiteX321" fmla="*/ 4875978 w 8613217"/>
                <a:gd name="connsiteY321" fmla="*/ 5457461 h 6281670"/>
                <a:gd name="connsiteX322" fmla="*/ 4616868 w 8613217"/>
                <a:gd name="connsiteY322" fmla="*/ 5877421 h 6281670"/>
                <a:gd name="connsiteX323" fmla="*/ 4562354 w 8613217"/>
                <a:gd name="connsiteY323" fmla="*/ 5884824 h 6281670"/>
                <a:gd name="connsiteX324" fmla="*/ 4880015 w 8613217"/>
                <a:gd name="connsiteY324" fmla="*/ 5419772 h 6281670"/>
                <a:gd name="connsiteX325" fmla="*/ 4875978 w 8613217"/>
                <a:gd name="connsiteY325" fmla="*/ 5457461 h 6281670"/>
                <a:gd name="connsiteX326" fmla="*/ 5020675 w 8613217"/>
                <a:gd name="connsiteY326" fmla="*/ 5141145 h 6281670"/>
                <a:gd name="connsiteX327" fmla="*/ 4989717 w 8613217"/>
                <a:gd name="connsiteY327" fmla="*/ 5179506 h 6281670"/>
                <a:gd name="connsiteX328" fmla="*/ 4445922 w 8613217"/>
                <a:gd name="connsiteY328" fmla="*/ 5878767 h 6281670"/>
                <a:gd name="connsiteX329" fmla="*/ 4415637 w 8613217"/>
                <a:gd name="connsiteY329" fmla="*/ 5953471 h 6281670"/>
                <a:gd name="connsiteX330" fmla="*/ 4357085 w 8613217"/>
                <a:gd name="connsiteY330" fmla="*/ 6075286 h 6281670"/>
                <a:gd name="connsiteX331" fmla="*/ 4338240 w 8613217"/>
                <a:gd name="connsiteY331" fmla="*/ 6125762 h 6281670"/>
                <a:gd name="connsiteX332" fmla="*/ 4322761 w 8613217"/>
                <a:gd name="connsiteY332" fmla="*/ 6080671 h 6281670"/>
                <a:gd name="connsiteX333" fmla="*/ 4306609 w 8613217"/>
                <a:gd name="connsiteY333" fmla="*/ 6061826 h 6281670"/>
                <a:gd name="connsiteX334" fmla="*/ 4295168 w 8613217"/>
                <a:gd name="connsiteY334" fmla="*/ 6082689 h 6281670"/>
                <a:gd name="connsiteX335" fmla="*/ 4292475 w 8613217"/>
                <a:gd name="connsiteY335" fmla="*/ 6112302 h 6281670"/>
                <a:gd name="connsiteX336" fmla="*/ 4277669 w 8613217"/>
                <a:gd name="connsiteY336" fmla="*/ 6097496 h 6281670"/>
                <a:gd name="connsiteX337" fmla="*/ 4183447 w 8613217"/>
                <a:gd name="connsiteY337" fmla="*/ 5282478 h 6281670"/>
                <a:gd name="connsiteX338" fmla="*/ 4412945 w 8613217"/>
                <a:gd name="connsiteY338" fmla="*/ 4743394 h 6281670"/>
                <a:gd name="connsiteX339" fmla="*/ 5036828 w 8613217"/>
                <a:gd name="connsiteY339" fmla="*/ 3935106 h 6281670"/>
                <a:gd name="connsiteX340" fmla="*/ 5054999 w 8613217"/>
                <a:gd name="connsiteY340" fmla="*/ 3966064 h 6281670"/>
                <a:gd name="connsiteX341" fmla="*/ 5020675 w 8613217"/>
                <a:gd name="connsiteY34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92791 w 8613217"/>
                <a:gd name="connsiteY210" fmla="*/ 3087110 h 6281670"/>
                <a:gd name="connsiteX211" fmla="*/ 2113933 w 8613217"/>
                <a:gd name="connsiteY211" fmla="*/ 3072976 h 6281670"/>
                <a:gd name="connsiteX212" fmla="*/ 2118644 w 8613217"/>
                <a:gd name="connsiteY212" fmla="*/ 3064227 h 6281670"/>
                <a:gd name="connsiteX213" fmla="*/ 2257958 w 8613217"/>
                <a:gd name="connsiteY213" fmla="*/ 3064227 h 6281670"/>
                <a:gd name="connsiteX214" fmla="*/ 2262669 w 8613217"/>
                <a:gd name="connsiteY214" fmla="*/ 3072976 h 6281670"/>
                <a:gd name="connsiteX215" fmla="*/ 2434960 w 8613217"/>
                <a:gd name="connsiteY215" fmla="*/ 3101243 h 6281670"/>
                <a:gd name="connsiteX216" fmla="*/ 2635518 w 8613217"/>
                <a:gd name="connsiteY216" fmla="*/ 3164506 h 6281670"/>
                <a:gd name="connsiteX217" fmla="*/ 3038653 w 8613217"/>
                <a:gd name="connsiteY217" fmla="*/ 3453902 h 6281670"/>
                <a:gd name="connsiteX218" fmla="*/ 3580428 w 8613217"/>
                <a:gd name="connsiteY218" fmla="*/ 4087880 h 6281670"/>
                <a:gd name="connsiteX219" fmla="*/ 3776274 w 8613217"/>
                <a:gd name="connsiteY219" fmla="*/ 4626290 h 6281670"/>
                <a:gd name="connsiteX220" fmla="*/ 3813963 w 8613217"/>
                <a:gd name="connsiteY220" fmla="*/ 4802619 h 6281670"/>
                <a:gd name="connsiteX221" fmla="*/ 3811944 w 8613217"/>
                <a:gd name="connsiteY221" fmla="*/ 5407658 h 6281670"/>
                <a:gd name="connsiteX222" fmla="*/ 3881265 w 8613217"/>
                <a:gd name="connsiteY222" fmla="*/ 5874056 h 6281670"/>
                <a:gd name="connsiteX223" fmla="*/ 3879919 w 8613217"/>
                <a:gd name="connsiteY223" fmla="*/ 5898957 h 6281670"/>
                <a:gd name="connsiteX224" fmla="*/ 3757430 w 8613217"/>
                <a:gd name="connsiteY224" fmla="*/ 5946068 h 6281670"/>
                <a:gd name="connsiteX225" fmla="*/ 3743970 w 8613217"/>
                <a:gd name="connsiteY225" fmla="*/ 6053750 h 6281670"/>
                <a:gd name="connsiteX226" fmla="*/ 3803195 w 8613217"/>
                <a:gd name="connsiteY226" fmla="*/ 6092112 h 6281670"/>
                <a:gd name="connsiteX227" fmla="*/ 3896071 w 8613217"/>
                <a:gd name="connsiteY227" fmla="*/ 6023464 h 6281670"/>
                <a:gd name="connsiteX228" fmla="*/ 3920972 w 8613217"/>
                <a:gd name="connsiteY228" fmla="*/ 5996544 h 6281670"/>
                <a:gd name="connsiteX229" fmla="*/ 3918953 w 8613217"/>
                <a:gd name="connsiteY229" fmla="*/ 6053077 h 6281670"/>
                <a:gd name="connsiteX230" fmla="*/ 3931741 w 8613217"/>
                <a:gd name="connsiteY230" fmla="*/ 6077978 h 6281670"/>
                <a:gd name="connsiteX231" fmla="*/ 3951931 w 8613217"/>
                <a:gd name="connsiteY231" fmla="*/ 6055769 h 6281670"/>
                <a:gd name="connsiteX232" fmla="*/ 3972121 w 8613217"/>
                <a:gd name="connsiteY232" fmla="*/ 5988468 h 6281670"/>
                <a:gd name="connsiteX233" fmla="*/ 3994331 w 8613217"/>
                <a:gd name="connsiteY233" fmla="*/ 5968277 h 6281670"/>
                <a:gd name="connsiteX234" fmla="*/ 4005099 w 8613217"/>
                <a:gd name="connsiteY234" fmla="*/ 5995198 h 6281670"/>
                <a:gd name="connsiteX235" fmla="*/ 4071054 w 8613217"/>
                <a:gd name="connsiteY235" fmla="*/ 6040290 h 6281670"/>
                <a:gd name="connsiteX236" fmla="*/ 4100667 w 8613217"/>
                <a:gd name="connsiteY236" fmla="*/ 6026829 h 6281670"/>
                <a:gd name="connsiteX237" fmla="*/ 4110089 w 8613217"/>
                <a:gd name="connsiteY237" fmla="*/ 5993179 h 6281670"/>
                <a:gd name="connsiteX238" fmla="*/ 4124895 w 8613217"/>
                <a:gd name="connsiteY238" fmla="*/ 6032214 h 6281670"/>
                <a:gd name="connsiteX239" fmla="*/ 4117492 w 8613217"/>
                <a:gd name="connsiteY239" fmla="*/ 6106918 h 6281670"/>
                <a:gd name="connsiteX240" fmla="*/ 4080476 w 8613217"/>
                <a:gd name="connsiteY240" fmla="*/ 6141242 h 6281670"/>
                <a:gd name="connsiteX241" fmla="*/ 4176717 w 8613217"/>
                <a:gd name="connsiteY241" fmla="*/ 6189025 h 6281670"/>
                <a:gd name="connsiteX242" fmla="*/ 4170660 w 8613217"/>
                <a:gd name="connsiteY242" fmla="*/ 6271133 h 6281670"/>
                <a:gd name="connsiteX243" fmla="*/ 4195562 w 8613217"/>
                <a:gd name="connsiteY243" fmla="*/ 6277863 h 6281670"/>
                <a:gd name="connsiteX244" fmla="*/ 4261517 w 8613217"/>
                <a:gd name="connsiteY244" fmla="*/ 6267768 h 6281670"/>
                <a:gd name="connsiteX245" fmla="*/ 4289784 w 8613217"/>
                <a:gd name="connsiteY245" fmla="*/ 6247578 h 6281670"/>
                <a:gd name="connsiteX246" fmla="*/ 4295840 w 8613217"/>
                <a:gd name="connsiteY246" fmla="*/ 6204505 h 6281670"/>
                <a:gd name="connsiteX247" fmla="*/ 4305936 w 8613217"/>
                <a:gd name="connsiteY247" fmla="*/ 6182969 h 6281670"/>
                <a:gd name="connsiteX248" fmla="*/ 4324107 w 8613217"/>
                <a:gd name="connsiteY248" fmla="*/ 6199794 h 6281670"/>
                <a:gd name="connsiteX249" fmla="*/ 4336894 w 8613217"/>
                <a:gd name="connsiteY249" fmla="*/ 6230752 h 6281670"/>
                <a:gd name="connsiteX250" fmla="*/ 4342951 w 8613217"/>
                <a:gd name="connsiteY250" fmla="*/ 6226714 h 6281670"/>
                <a:gd name="connsiteX251" fmla="*/ 4369872 w 8613217"/>
                <a:gd name="connsiteY251" fmla="*/ 6185660 h 6281670"/>
                <a:gd name="connsiteX252" fmla="*/ 4382659 w 8613217"/>
                <a:gd name="connsiteY252" fmla="*/ 6234791 h 6281670"/>
                <a:gd name="connsiteX253" fmla="*/ 4406888 w 8613217"/>
                <a:gd name="connsiteY253" fmla="*/ 6265749 h 6281670"/>
                <a:gd name="connsiteX254" fmla="*/ 4484284 w 8613217"/>
                <a:gd name="connsiteY254" fmla="*/ 6275171 h 6281670"/>
                <a:gd name="connsiteX255" fmla="*/ 4499090 w 8613217"/>
                <a:gd name="connsiteY255" fmla="*/ 6272479 h 6281670"/>
                <a:gd name="connsiteX256" fmla="*/ 4512551 w 8613217"/>
                <a:gd name="connsiteY256" fmla="*/ 6181622 h 6281670"/>
                <a:gd name="connsiteX257" fmla="*/ 4572449 w 8613217"/>
                <a:gd name="connsiteY257" fmla="*/ 6153356 h 6281670"/>
                <a:gd name="connsiteX258" fmla="*/ 4575814 w 8613217"/>
                <a:gd name="connsiteY258" fmla="*/ 6127781 h 6281670"/>
                <a:gd name="connsiteX259" fmla="*/ 4538125 w 8613217"/>
                <a:gd name="connsiteY259" fmla="*/ 6076633 h 6281670"/>
                <a:gd name="connsiteX260" fmla="*/ 4536779 w 8613217"/>
                <a:gd name="connsiteY260" fmla="*/ 6042309 h 6281670"/>
                <a:gd name="connsiteX261" fmla="*/ 4573122 w 8613217"/>
                <a:gd name="connsiteY261" fmla="*/ 6032214 h 6281670"/>
                <a:gd name="connsiteX262" fmla="*/ 4637731 w 8613217"/>
                <a:gd name="connsiteY262" fmla="*/ 6051058 h 6281670"/>
                <a:gd name="connsiteX263" fmla="*/ 4665997 w 8613217"/>
                <a:gd name="connsiteY263" fmla="*/ 6029522 h 6281670"/>
                <a:gd name="connsiteX264" fmla="*/ 4665997 w 8613217"/>
                <a:gd name="connsiteY264" fmla="*/ 5985776 h 6281670"/>
                <a:gd name="connsiteX265" fmla="*/ 4681477 w 8613217"/>
                <a:gd name="connsiteY265" fmla="*/ 5966931 h 6281670"/>
                <a:gd name="connsiteX266" fmla="*/ 4701667 w 8613217"/>
                <a:gd name="connsiteY266" fmla="*/ 5981065 h 6281670"/>
                <a:gd name="connsiteX267" fmla="*/ 4724550 w 8613217"/>
                <a:gd name="connsiteY267" fmla="*/ 6054423 h 6281670"/>
                <a:gd name="connsiteX268" fmla="*/ 4743394 w 8613217"/>
                <a:gd name="connsiteY268" fmla="*/ 6073268 h 6281670"/>
                <a:gd name="connsiteX269" fmla="*/ 4752143 w 8613217"/>
                <a:gd name="connsiteY269" fmla="*/ 6050385 h 6281670"/>
                <a:gd name="connsiteX270" fmla="*/ 4752143 w 8613217"/>
                <a:gd name="connsiteY270" fmla="*/ 5996544 h 6281670"/>
                <a:gd name="connsiteX271" fmla="*/ 4800600 w 8613217"/>
                <a:gd name="connsiteY271" fmla="*/ 6046347 h 6281670"/>
                <a:gd name="connsiteX272" fmla="*/ 4859825 w 8613217"/>
                <a:gd name="connsiteY272" fmla="*/ 6088747 h 6281670"/>
                <a:gd name="connsiteX273" fmla="*/ 4932511 w 8613217"/>
                <a:gd name="connsiteY273" fmla="*/ 6036252 h 6281670"/>
                <a:gd name="connsiteX274" fmla="*/ 4919050 w 8613217"/>
                <a:gd name="connsiteY274" fmla="*/ 5940011 h 6281670"/>
                <a:gd name="connsiteX275" fmla="*/ 4830213 w 8613217"/>
                <a:gd name="connsiteY275" fmla="*/ 5933281 h 6281670"/>
                <a:gd name="connsiteX276" fmla="*/ 4779064 w 8613217"/>
                <a:gd name="connsiteY276" fmla="*/ 5876074 h 6281670"/>
                <a:gd name="connsiteX277" fmla="*/ 4778391 w 8613217"/>
                <a:gd name="connsiteY277" fmla="*/ 5829637 h 6281670"/>
                <a:gd name="connsiteX278" fmla="*/ 5091342 w 8613217"/>
                <a:gd name="connsiteY278" fmla="*/ 5236712 h 6281670"/>
                <a:gd name="connsiteX279" fmla="*/ 5116243 w 8613217"/>
                <a:gd name="connsiteY279" fmla="*/ 5202389 h 6281670"/>
                <a:gd name="connsiteX280" fmla="*/ 5269690 w 8613217"/>
                <a:gd name="connsiteY280" fmla="*/ 5086631 h 6281670"/>
                <a:gd name="connsiteX281" fmla="*/ 5744837 w 8613217"/>
                <a:gd name="connsiteY281" fmla="*/ 4795889 h 6281670"/>
                <a:gd name="connsiteX282" fmla="*/ 5814830 w 8613217"/>
                <a:gd name="connsiteY282" fmla="*/ 4775699 h 6281670"/>
                <a:gd name="connsiteX283" fmla="*/ 6103553 w 8613217"/>
                <a:gd name="connsiteY283" fmla="*/ 4765603 h 6281670"/>
                <a:gd name="connsiteX284" fmla="*/ 7086824 w 8613217"/>
                <a:gd name="connsiteY284" fmla="*/ 4811369 h 6281670"/>
                <a:gd name="connsiteX285" fmla="*/ 7489959 w 8613217"/>
                <a:gd name="connsiteY285" fmla="*/ 4805311 h 6281670"/>
                <a:gd name="connsiteX286" fmla="*/ 7516880 w 8613217"/>
                <a:gd name="connsiteY286" fmla="*/ 4801946 h 6281670"/>
                <a:gd name="connsiteX287" fmla="*/ 7536397 w 8613217"/>
                <a:gd name="connsiteY287" fmla="*/ 4800600 h 6281670"/>
                <a:gd name="connsiteX288" fmla="*/ 7619850 w 8613217"/>
                <a:gd name="connsiteY288" fmla="*/ 4791178 h 6281670"/>
                <a:gd name="connsiteX289" fmla="*/ 7661577 w 8613217"/>
                <a:gd name="connsiteY289" fmla="*/ 4813388 h 6281670"/>
                <a:gd name="connsiteX290" fmla="*/ 7920014 w 8613217"/>
                <a:gd name="connsiteY290" fmla="*/ 5004523 h 6281670"/>
                <a:gd name="connsiteX291" fmla="*/ 8354780 w 8613217"/>
                <a:gd name="connsiteY291" fmla="*/ 4830886 h 6281670"/>
                <a:gd name="connsiteX292" fmla="*/ 8579567 w 8613217"/>
                <a:gd name="connsiteY292" fmla="*/ 4409580 h 6281670"/>
                <a:gd name="connsiteX293" fmla="*/ 8613217 w 8613217"/>
                <a:gd name="connsiteY293" fmla="*/ 4250076 h 6281670"/>
                <a:gd name="connsiteX294" fmla="*/ 8613217 w 8613217"/>
                <a:gd name="connsiteY294" fmla="*/ 4196235 h 6281670"/>
                <a:gd name="connsiteX295" fmla="*/ 8420062 w 8613217"/>
                <a:gd name="connsiteY295" fmla="*/ 4211041 h 6281670"/>
                <a:gd name="connsiteX296" fmla="*/ 4571776 w 8613217"/>
                <a:gd name="connsiteY296" fmla="*/ 915970 h 6281670"/>
                <a:gd name="connsiteX297" fmla="*/ 4583890 w 8613217"/>
                <a:gd name="connsiteY297" fmla="*/ 888377 h 6281670"/>
                <a:gd name="connsiteX298" fmla="*/ 4571776 w 8613217"/>
                <a:gd name="connsiteY298" fmla="*/ 915970 h 6281670"/>
                <a:gd name="connsiteX299" fmla="*/ 2362948 w 8613217"/>
                <a:gd name="connsiteY299" fmla="*/ 965100 h 6281670"/>
                <a:gd name="connsiteX300" fmla="*/ 2363621 w 8613217"/>
                <a:gd name="connsiteY300" fmla="*/ 962408 h 6281670"/>
                <a:gd name="connsiteX301" fmla="*/ 2368332 w 8613217"/>
                <a:gd name="connsiteY301" fmla="*/ 967119 h 6281670"/>
                <a:gd name="connsiteX302" fmla="*/ 2362948 w 8613217"/>
                <a:gd name="connsiteY302" fmla="*/ 965100 h 6281670"/>
                <a:gd name="connsiteX303" fmla="*/ 2435633 w 8613217"/>
                <a:gd name="connsiteY303" fmla="*/ 1055284 h 6281670"/>
                <a:gd name="connsiteX304" fmla="*/ 2426211 w 8613217"/>
                <a:gd name="connsiteY304" fmla="*/ 1053265 h 6281670"/>
                <a:gd name="connsiteX305" fmla="*/ 2370351 w 8613217"/>
                <a:gd name="connsiteY305" fmla="*/ 968465 h 6281670"/>
                <a:gd name="connsiteX306" fmla="*/ 2432268 w 8613217"/>
                <a:gd name="connsiteY306" fmla="*/ 1045862 h 6281670"/>
                <a:gd name="connsiteX307" fmla="*/ 2435633 w 8613217"/>
                <a:gd name="connsiteY307" fmla="*/ 1055284 h 6281670"/>
                <a:gd name="connsiteX308" fmla="*/ 695895 w 8613217"/>
                <a:gd name="connsiteY308" fmla="*/ 1016922 h 6281670"/>
                <a:gd name="connsiteX309" fmla="*/ 692530 w 8613217"/>
                <a:gd name="connsiteY309" fmla="*/ 1005481 h 6281670"/>
                <a:gd name="connsiteX310" fmla="*/ 695895 w 8613217"/>
                <a:gd name="connsiteY310" fmla="*/ 1016922 h 6281670"/>
                <a:gd name="connsiteX311" fmla="*/ 4511205 w 8613217"/>
                <a:gd name="connsiteY311" fmla="*/ 6014042 h 6281670"/>
                <a:gd name="connsiteX312" fmla="*/ 4537452 w 8613217"/>
                <a:gd name="connsiteY312" fmla="*/ 5944049 h 6281670"/>
                <a:gd name="connsiteX313" fmla="*/ 4511205 w 8613217"/>
                <a:gd name="connsiteY313" fmla="*/ 6014042 h 6281670"/>
                <a:gd name="connsiteX314" fmla="*/ 4750797 w 8613217"/>
                <a:gd name="connsiteY314" fmla="*/ 5917128 h 6281670"/>
                <a:gd name="connsiteX315" fmla="*/ 4741375 w 8613217"/>
                <a:gd name="connsiteY315" fmla="*/ 5939338 h 6281670"/>
                <a:gd name="connsiteX316" fmla="*/ 4732626 w 8613217"/>
                <a:gd name="connsiteY316" fmla="*/ 5935300 h 6281670"/>
                <a:gd name="connsiteX317" fmla="*/ 4727915 w 8613217"/>
                <a:gd name="connsiteY317" fmla="*/ 5907706 h 6281670"/>
                <a:gd name="connsiteX318" fmla="*/ 4750797 w 8613217"/>
                <a:gd name="connsiteY318" fmla="*/ 5875402 h 6281670"/>
                <a:gd name="connsiteX319" fmla="*/ 4750797 w 8613217"/>
                <a:gd name="connsiteY319" fmla="*/ 5917128 h 6281670"/>
                <a:gd name="connsiteX320" fmla="*/ 4875978 w 8613217"/>
                <a:gd name="connsiteY320" fmla="*/ 5457461 h 6281670"/>
                <a:gd name="connsiteX321" fmla="*/ 4616868 w 8613217"/>
                <a:gd name="connsiteY321" fmla="*/ 5877421 h 6281670"/>
                <a:gd name="connsiteX322" fmla="*/ 4562354 w 8613217"/>
                <a:gd name="connsiteY322" fmla="*/ 5884824 h 6281670"/>
                <a:gd name="connsiteX323" fmla="*/ 4880015 w 8613217"/>
                <a:gd name="connsiteY323" fmla="*/ 5419772 h 6281670"/>
                <a:gd name="connsiteX324" fmla="*/ 4875978 w 8613217"/>
                <a:gd name="connsiteY324" fmla="*/ 5457461 h 6281670"/>
                <a:gd name="connsiteX325" fmla="*/ 5020675 w 8613217"/>
                <a:gd name="connsiteY325" fmla="*/ 5141145 h 6281670"/>
                <a:gd name="connsiteX326" fmla="*/ 4989717 w 8613217"/>
                <a:gd name="connsiteY326" fmla="*/ 5179506 h 6281670"/>
                <a:gd name="connsiteX327" fmla="*/ 4445922 w 8613217"/>
                <a:gd name="connsiteY327" fmla="*/ 5878767 h 6281670"/>
                <a:gd name="connsiteX328" fmla="*/ 4415637 w 8613217"/>
                <a:gd name="connsiteY328" fmla="*/ 5953471 h 6281670"/>
                <a:gd name="connsiteX329" fmla="*/ 4357085 w 8613217"/>
                <a:gd name="connsiteY329" fmla="*/ 6075286 h 6281670"/>
                <a:gd name="connsiteX330" fmla="*/ 4338240 w 8613217"/>
                <a:gd name="connsiteY330" fmla="*/ 6125762 h 6281670"/>
                <a:gd name="connsiteX331" fmla="*/ 4322761 w 8613217"/>
                <a:gd name="connsiteY331" fmla="*/ 6080671 h 6281670"/>
                <a:gd name="connsiteX332" fmla="*/ 4306609 w 8613217"/>
                <a:gd name="connsiteY332" fmla="*/ 6061826 h 6281670"/>
                <a:gd name="connsiteX333" fmla="*/ 4295168 w 8613217"/>
                <a:gd name="connsiteY333" fmla="*/ 6082689 h 6281670"/>
                <a:gd name="connsiteX334" fmla="*/ 4292475 w 8613217"/>
                <a:gd name="connsiteY334" fmla="*/ 6112302 h 6281670"/>
                <a:gd name="connsiteX335" fmla="*/ 4277669 w 8613217"/>
                <a:gd name="connsiteY335" fmla="*/ 6097496 h 6281670"/>
                <a:gd name="connsiteX336" fmla="*/ 4183447 w 8613217"/>
                <a:gd name="connsiteY336" fmla="*/ 5282478 h 6281670"/>
                <a:gd name="connsiteX337" fmla="*/ 4412945 w 8613217"/>
                <a:gd name="connsiteY337" fmla="*/ 4743394 h 6281670"/>
                <a:gd name="connsiteX338" fmla="*/ 5036828 w 8613217"/>
                <a:gd name="connsiteY338" fmla="*/ 3935106 h 6281670"/>
                <a:gd name="connsiteX339" fmla="*/ 5054999 w 8613217"/>
                <a:gd name="connsiteY339" fmla="*/ 3966064 h 6281670"/>
                <a:gd name="connsiteX340" fmla="*/ 5020675 w 8613217"/>
                <a:gd name="connsiteY34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2113933 w 8613217"/>
                <a:gd name="connsiteY210" fmla="*/ 3072976 h 6281670"/>
                <a:gd name="connsiteX211" fmla="*/ 2118644 w 8613217"/>
                <a:gd name="connsiteY211" fmla="*/ 3064227 h 6281670"/>
                <a:gd name="connsiteX212" fmla="*/ 2257958 w 8613217"/>
                <a:gd name="connsiteY212" fmla="*/ 3064227 h 6281670"/>
                <a:gd name="connsiteX213" fmla="*/ 2262669 w 8613217"/>
                <a:gd name="connsiteY213" fmla="*/ 3072976 h 6281670"/>
                <a:gd name="connsiteX214" fmla="*/ 2434960 w 8613217"/>
                <a:gd name="connsiteY214" fmla="*/ 3101243 h 6281670"/>
                <a:gd name="connsiteX215" fmla="*/ 2635518 w 8613217"/>
                <a:gd name="connsiteY215" fmla="*/ 3164506 h 6281670"/>
                <a:gd name="connsiteX216" fmla="*/ 3038653 w 8613217"/>
                <a:gd name="connsiteY216" fmla="*/ 3453902 h 6281670"/>
                <a:gd name="connsiteX217" fmla="*/ 3580428 w 8613217"/>
                <a:gd name="connsiteY217" fmla="*/ 4087880 h 6281670"/>
                <a:gd name="connsiteX218" fmla="*/ 3776274 w 8613217"/>
                <a:gd name="connsiteY218" fmla="*/ 4626290 h 6281670"/>
                <a:gd name="connsiteX219" fmla="*/ 3813963 w 8613217"/>
                <a:gd name="connsiteY219" fmla="*/ 4802619 h 6281670"/>
                <a:gd name="connsiteX220" fmla="*/ 3811944 w 8613217"/>
                <a:gd name="connsiteY220" fmla="*/ 5407658 h 6281670"/>
                <a:gd name="connsiteX221" fmla="*/ 3881265 w 8613217"/>
                <a:gd name="connsiteY221" fmla="*/ 5874056 h 6281670"/>
                <a:gd name="connsiteX222" fmla="*/ 3879919 w 8613217"/>
                <a:gd name="connsiteY222" fmla="*/ 5898957 h 6281670"/>
                <a:gd name="connsiteX223" fmla="*/ 3757430 w 8613217"/>
                <a:gd name="connsiteY223" fmla="*/ 5946068 h 6281670"/>
                <a:gd name="connsiteX224" fmla="*/ 3743970 w 8613217"/>
                <a:gd name="connsiteY224" fmla="*/ 6053750 h 6281670"/>
                <a:gd name="connsiteX225" fmla="*/ 3803195 w 8613217"/>
                <a:gd name="connsiteY225" fmla="*/ 6092112 h 6281670"/>
                <a:gd name="connsiteX226" fmla="*/ 3896071 w 8613217"/>
                <a:gd name="connsiteY226" fmla="*/ 6023464 h 6281670"/>
                <a:gd name="connsiteX227" fmla="*/ 3920972 w 8613217"/>
                <a:gd name="connsiteY227" fmla="*/ 5996544 h 6281670"/>
                <a:gd name="connsiteX228" fmla="*/ 3918953 w 8613217"/>
                <a:gd name="connsiteY228" fmla="*/ 6053077 h 6281670"/>
                <a:gd name="connsiteX229" fmla="*/ 3931741 w 8613217"/>
                <a:gd name="connsiteY229" fmla="*/ 6077978 h 6281670"/>
                <a:gd name="connsiteX230" fmla="*/ 3951931 w 8613217"/>
                <a:gd name="connsiteY230" fmla="*/ 6055769 h 6281670"/>
                <a:gd name="connsiteX231" fmla="*/ 3972121 w 8613217"/>
                <a:gd name="connsiteY231" fmla="*/ 5988468 h 6281670"/>
                <a:gd name="connsiteX232" fmla="*/ 3994331 w 8613217"/>
                <a:gd name="connsiteY232" fmla="*/ 5968277 h 6281670"/>
                <a:gd name="connsiteX233" fmla="*/ 4005099 w 8613217"/>
                <a:gd name="connsiteY233" fmla="*/ 5995198 h 6281670"/>
                <a:gd name="connsiteX234" fmla="*/ 4071054 w 8613217"/>
                <a:gd name="connsiteY234" fmla="*/ 6040290 h 6281670"/>
                <a:gd name="connsiteX235" fmla="*/ 4100667 w 8613217"/>
                <a:gd name="connsiteY235" fmla="*/ 6026829 h 6281670"/>
                <a:gd name="connsiteX236" fmla="*/ 4110089 w 8613217"/>
                <a:gd name="connsiteY236" fmla="*/ 5993179 h 6281670"/>
                <a:gd name="connsiteX237" fmla="*/ 4124895 w 8613217"/>
                <a:gd name="connsiteY237" fmla="*/ 6032214 h 6281670"/>
                <a:gd name="connsiteX238" fmla="*/ 4117492 w 8613217"/>
                <a:gd name="connsiteY238" fmla="*/ 6106918 h 6281670"/>
                <a:gd name="connsiteX239" fmla="*/ 4080476 w 8613217"/>
                <a:gd name="connsiteY239" fmla="*/ 6141242 h 6281670"/>
                <a:gd name="connsiteX240" fmla="*/ 4176717 w 8613217"/>
                <a:gd name="connsiteY240" fmla="*/ 6189025 h 6281670"/>
                <a:gd name="connsiteX241" fmla="*/ 4170660 w 8613217"/>
                <a:gd name="connsiteY241" fmla="*/ 6271133 h 6281670"/>
                <a:gd name="connsiteX242" fmla="*/ 4195562 w 8613217"/>
                <a:gd name="connsiteY242" fmla="*/ 6277863 h 6281670"/>
                <a:gd name="connsiteX243" fmla="*/ 4261517 w 8613217"/>
                <a:gd name="connsiteY243" fmla="*/ 6267768 h 6281670"/>
                <a:gd name="connsiteX244" fmla="*/ 4289784 w 8613217"/>
                <a:gd name="connsiteY244" fmla="*/ 6247578 h 6281670"/>
                <a:gd name="connsiteX245" fmla="*/ 4295840 w 8613217"/>
                <a:gd name="connsiteY245" fmla="*/ 6204505 h 6281670"/>
                <a:gd name="connsiteX246" fmla="*/ 4305936 w 8613217"/>
                <a:gd name="connsiteY246" fmla="*/ 6182969 h 6281670"/>
                <a:gd name="connsiteX247" fmla="*/ 4324107 w 8613217"/>
                <a:gd name="connsiteY247" fmla="*/ 6199794 h 6281670"/>
                <a:gd name="connsiteX248" fmla="*/ 4336894 w 8613217"/>
                <a:gd name="connsiteY248" fmla="*/ 6230752 h 6281670"/>
                <a:gd name="connsiteX249" fmla="*/ 4342951 w 8613217"/>
                <a:gd name="connsiteY249" fmla="*/ 6226714 h 6281670"/>
                <a:gd name="connsiteX250" fmla="*/ 4369872 w 8613217"/>
                <a:gd name="connsiteY250" fmla="*/ 6185660 h 6281670"/>
                <a:gd name="connsiteX251" fmla="*/ 4382659 w 8613217"/>
                <a:gd name="connsiteY251" fmla="*/ 6234791 h 6281670"/>
                <a:gd name="connsiteX252" fmla="*/ 4406888 w 8613217"/>
                <a:gd name="connsiteY252" fmla="*/ 6265749 h 6281670"/>
                <a:gd name="connsiteX253" fmla="*/ 4484284 w 8613217"/>
                <a:gd name="connsiteY253" fmla="*/ 6275171 h 6281670"/>
                <a:gd name="connsiteX254" fmla="*/ 4499090 w 8613217"/>
                <a:gd name="connsiteY254" fmla="*/ 6272479 h 6281670"/>
                <a:gd name="connsiteX255" fmla="*/ 4512551 w 8613217"/>
                <a:gd name="connsiteY255" fmla="*/ 6181622 h 6281670"/>
                <a:gd name="connsiteX256" fmla="*/ 4572449 w 8613217"/>
                <a:gd name="connsiteY256" fmla="*/ 6153356 h 6281670"/>
                <a:gd name="connsiteX257" fmla="*/ 4575814 w 8613217"/>
                <a:gd name="connsiteY257" fmla="*/ 6127781 h 6281670"/>
                <a:gd name="connsiteX258" fmla="*/ 4538125 w 8613217"/>
                <a:gd name="connsiteY258" fmla="*/ 6076633 h 6281670"/>
                <a:gd name="connsiteX259" fmla="*/ 4536779 w 8613217"/>
                <a:gd name="connsiteY259" fmla="*/ 6042309 h 6281670"/>
                <a:gd name="connsiteX260" fmla="*/ 4573122 w 8613217"/>
                <a:gd name="connsiteY260" fmla="*/ 6032214 h 6281670"/>
                <a:gd name="connsiteX261" fmla="*/ 4637731 w 8613217"/>
                <a:gd name="connsiteY261" fmla="*/ 6051058 h 6281670"/>
                <a:gd name="connsiteX262" fmla="*/ 4665997 w 8613217"/>
                <a:gd name="connsiteY262" fmla="*/ 6029522 h 6281670"/>
                <a:gd name="connsiteX263" fmla="*/ 4665997 w 8613217"/>
                <a:gd name="connsiteY263" fmla="*/ 5985776 h 6281670"/>
                <a:gd name="connsiteX264" fmla="*/ 4681477 w 8613217"/>
                <a:gd name="connsiteY264" fmla="*/ 5966931 h 6281670"/>
                <a:gd name="connsiteX265" fmla="*/ 4701667 w 8613217"/>
                <a:gd name="connsiteY265" fmla="*/ 5981065 h 6281670"/>
                <a:gd name="connsiteX266" fmla="*/ 4724550 w 8613217"/>
                <a:gd name="connsiteY266" fmla="*/ 6054423 h 6281670"/>
                <a:gd name="connsiteX267" fmla="*/ 4743394 w 8613217"/>
                <a:gd name="connsiteY267" fmla="*/ 6073268 h 6281670"/>
                <a:gd name="connsiteX268" fmla="*/ 4752143 w 8613217"/>
                <a:gd name="connsiteY268" fmla="*/ 6050385 h 6281670"/>
                <a:gd name="connsiteX269" fmla="*/ 4752143 w 8613217"/>
                <a:gd name="connsiteY269" fmla="*/ 5996544 h 6281670"/>
                <a:gd name="connsiteX270" fmla="*/ 4800600 w 8613217"/>
                <a:gd name="connsiteY270" fmla="*/ 6046347 h 6281670"/>
                <a:gd name="connsiteX271" fmla="*/ 4859825 w 8613217"/>
                <a:gd name="connsiteY271" fmla="*/ 6088747 h 6281670"/>
                <a:gd name="connsiteX272" fmla="*/ 4932511 w 8613217"/>
                <a:gd name="connsiteY272" fmla="*/ 6036252 h 6281670"/>
                <a:gd name="connsiteX273" fmla="*/ 4919050 w 8613217"/>
                <a:gd name="connsiteY273" fmla="*/ 5940011 h 6281670"/>
                <a:gd name="connsiteX274" fmla="*/ 4830213 w 8613217"/>
                <a:gd name="connsiteY274" fmla="*/ 5933281 h 6281670"/>
                <a:gd name="connsiteX275" fmla="*/ 4779064 w 8613217"/>
                <a:gd name="connsiteY275" fmla="*/ 5876074 h 6281670"/>
                <a:gd name="connsiteX276" fmla="*/ 4778391 w 8613217"/>
                <a:gd name="connsiteY276" fmla="*/ 5829637 h 6281670"/>
                <a:gd name="connsiteX277" fmla="*/ 5091342 w 8613217"/>
                <a:gd name="connsiteY277" fmla="*/ 5236712 h 6281670"/>
                <a:gd name="connsiteX278" fmla="*/ 5116243 w 8613217"/>
                <a:gd name="connsiteY278" fmla="*/ 5202389 h 6281670"/>
                <a:gd name="connsiteX279" fmla="*/ 5269690 w 8613217"/>
                <a:gd name="connsiteY279" fmla="*/ 5086631 h 6281670"/>
                <a:gd name="connsiteX280" fmla="*/ 5744837 w 8613217"/>
                <a:gd name="connsiteY280" fmla="*/ 4795889 h 6281670"/>
                <a:gd name="connsiteX281" fmla="*/ 5814830 w 8613217"/>
                <a:gd name="connsiteY281" fmla="*/ 4775699 h 6281670"/>
                <a:gd name="connsiteX282" fmla="*/ 6103553 w 8613217"/>
                <a:gd name="connsiteY282" fmla="*/ 4765603 h 6281670"/>
                <a:gd name="connsiteX283" fmla="*/ 7086824 w 8613217"/>
                <a:gd name="connsiteY283" fmla="*/ 4811369 h 6281670"/>
                <a:gd name="connsiteX284" fmla="*/ 7489959 w 8613217"/>
                <a:gd name="connsiteY284" fmla="*/ 4805311 h 6281670"/>
                <a:gd name="connsiteX285" fmla="*/ 7516880 w 8613217"/>
                <a:gd name="connsiteY285" fmla="*/ 4801946 h 6281670"/>
                <a:gd name="connsiteX286" fmla="*/ 7536397 w 8613217"/>
                <a:gd name="connsiteY286" fmla="*/ 4800600 h 6281670"/>
                <a:gd name="connsiteX287" fmla="*/ 7619850 w 8613217"/>
                <a:gd name="connsiteY287" fmla="*/ 4791178 h 6281670"/>
                <a:gd name="connsiteX288" fmla="*/ 7661577 w 8613217"/>
                <a:gd name="connsiteY288" fmla="*/ 4813388 h 6281670"/>
                <a:gd name="connsiteX289" fmla="*/ 7920014 w 8613217"/>
                <a:gd name="connsiteY289" fmla="*/ 5004523 h 6281670"/>
                <a:gd name="connsiteX290" fmla="*/ 8354780 w 8613217"/>
                <a:gd name="connsiteY290" fmla="*/ 4830886 h 6281670"/>
                <a:gd name="connsiteX291" fmla="*/ 8579567 w 8613217"/>
                <a:gd name="connsiteY291" fmla="*/ 4409580 h 6281670"/>
                <a:gd name="connsiteX292" fmla="*/ 8613217 w 8613217"/>
                <a:gd name="connsiteY292" fmla="*/ 4250076 h 6281670"/>
                <a:gd name="connsiteX293" fmla="*/ 8613217 w 8613217"/>
                <a:gd name="connsiteY293" fmla="*/ 4196235 h 6281670"/>
                <a:gd name="connsiteX294" fmla="*/ 8420062 w 8613217"/>
                <a:gd name="connsiteY294" fmla="*/ 4211041 h 6281670"/>
                <a:gd name="connsiteX295" fmla="*/ 4571776 w 8613217"/>
                <a:gd name="connsiteY295" fmla="*/ 915970 h 6281670"/>
                <a:gd name="connsiteX296" fmla="*/ 4583890 w 8613217"/>
                <a:gd name="connsiteY296" fmla="*/ 888377 h 6281670"/>
                <a:gd name="connsiteX297" fmla="*/ 4571776 w 8613217"/>
                <a:gd name="connsiteY297" fmla="*/ 915970 h 6281670"/>
                <a:gd name="connsiteX298" fmla="*/ 2362948 w 8613217"/>
                <a:gd name="connsiteY298" fmla="*/ 965100 h 6281670"/>
                <a:gd name="connsiteX299" fmla="*/ 2363621 w 8613217"/>
                <a:gd name="connsiteY299" fmla="*/ 962408 h 6281670"/>
                <a:gd name="connsiteX300" fmla="*/ 2368332 w 8613217"/>
                <a:gd name="connsiteY300" fmla="*/ 967119 h 6281670"/>
                <a:gd name="connsiteX301" fmla="*/ 2362948 w 8613217"/>
                <a:gd name="connsiteY301" fmla="*/ 965100 h 6281670"/>
                <a:gd name="connsiteX302" fmla="*/ 2435633 w 8613217"/>
                <a:gd name="connsiteY302" fmla="*/ 1055284 h 6281670"/>
                <a:gd name="connsiteX303" fmla="*/ 2426211 w 8613217"/>
                <a:gd name="connsiteY303" fmla="*/ 1053265 h 6281670"/>
                <a:gd name="connsiteX304" fmla="*/ 2370351 w 8613217"/>
                <a:gd name="connsiteY304" fmla="*/ 968465 h 6281670"/>
                <a:gd name="connsiteX305" fmla="*/ 2432268 w 8613217"/>
                <a:gd name="connsiteY305" fmla="*/ 1045862 h 6281670"/>
                <a:gd name="connsiteX306" fmla="*/ 2435633 w 8613217"/>
                <a:gd name="connsiteY306" fmla="*/ 1055284 h 6281670"/>
                <a:gd name="connsiteX307" fmla="*/ 695895 w 8613217"/>
                <a:gd name="connsiteY307" fmla="*/ 1016922 h 6281670"/>
                <a:gd name="connsiteX308" fmla="*/ 692530 w 8613217"/>
                <a:gd name="connsiteY308" fmla="*/ 1005481 h 6281670"/>
                <a:gd name="connsiteX309" fmla="*/ 695895 w 8613217"/>
                <a:gd name="connsiteY309" fmla="*/ 1016922 h 6281670"/>
                <a:gd name="connsiteX310" fmla="*/ 4511205 w 8613217"/>
                <a:gd name="connsiteY310" fmla="*/ 6014042 h 6281670"/>
                <a:gd name="connsiteX311" fmla="*/ 4537452 w 8613217"/>
                <a:gd name="connsiteY311" fmla="*/ 5944049 h 6281670"/>
                <a:gd name="connsiteX312" fmla="*/ 4511205 w 8613217"/>
                <a:gd name="connsiteY312" fmla="*/ 6014042 h 6281670"/>
                <a:gd name="connsiteX313" fmla="*/ 4750797 w 8613217"/>
                <a:gd name="connsiteY313" fmla="*/ 5917128 h 6281670"/>
                <a:gd name="connsiteX314" fmla="*/ 4741375 w 8613217"/>
                <a:gd name="connsiteY314" fmla="*/ 5939338 h 6281670"/>
                <a:gd name="connsiteX315" fmla="*/ 4732626 w 8613217"/>
                <a:gd name="connsiteY315" fmla="*/ 5935300 h 6281670"/>
                <a:gd name="connsiteX316" fmla="*/ 4727915 w 8613217"/>
                <a:gd name="connsiteY316" fmla="*/ 5907706 h 6281670"/>
                <a:gd name="connsiteX317" fmla="*/ 4750797 w 8613217"/>
                <a:gd name="connsiteY317" fmla="*/ 5875402 h 6281670"/>
                <a:gd name="connsiteX318" fmla="*/ 4750797 w 8613217"/>
                <a:gd name="connsiteY318" fmla="*/ 5917128 h 6281670"/>
                <a:gd name="connsiteX319" fmla="*/ 4875978 w 8613217"/>
                <a:gd name="connsiteY319" fmla="*/ 5457461 h 6281670"/>
                <a:gd name="connsiteX320" fmla="*/ 4616868 w 8613217"/>
                <a:gd name="connsiteY320" fmla="*/ 5877421 h 6281670"/>
                <a:gd name="connsiteX321" fmla="*/ 4562354 w 8613217"/>
                <a:gd name="connsiteY321" fmla="*/ 5884824 h 6281670"/>
                <a:gd name="connsiteX322" fmla="*/ 4880015 w 8613217"/>
                <a:gd name="connsiteY322" fmla="*/ 5419772 h 6281670"/>
                <a:gd name="connsiteX323" fmla="*/ 4875978 w 8613217"/>
                <a:gd name="connsiteY323" fmla="*/ 5457461 h 6281670"/>
                <a:gd name="connsiteX324" fmla="*/ 5020675 w 8613217"/>
                <a:gd name="connsiteY324" fmla="*/ 5141145 h 6281670"/>
                <a:gd name="connsiteX325" fmla="*/ 4989717 w 8613217"/>
                <a:gd name="connsiteY325" fmla="*/ 5179506 h 6281670"/>
                <a:gd name="connsiteX326" fmla="*/ 4445922 w 8613217"/>
                <a:gd name="connsiteY326" fmla="*/ 5878767 h 6281670"/>
                <a:gd name="connsiteX327" fmla="*/ 4415637 w 8613217"/>
                <a:gd name="connsiteY327" fmla="*/ 5953471 h 6281670"/>
                <a:gd name="connsiteX328" fmla="*/ 4357085 w 8613217"/>
                <a:gd name="connsiteY328" fmla="*/ 6075286 h 6281670"/>
                <a:gd name="connsiteX329" fmla="*/ 4338240 w 8613217"/>
                <a:gd name="connsiteY329" fmla="*/ 6125762 h 6281670"/>
                <a:gd name="connsiteX330" fmla="*/ 4322761 w 8613217"/>
                <a:gd name="connsiteY330" fmla="*/ 6080671 h 6281670"/>
                <a:gd name="connsiteX331" fmla="*/ 4306609 w 8613217"/>
                <a:gd name="connsiteY331" fmla="*/ 6061826 h 6281670"/>
                <a:gd name="connsiteX332" fmla="*/ 4295168 w 8613217"/>
                <a:gd name="connsiteY332" fmla="*/ 6082689 h 6281670"/>
                <a:gd name="connsiteX333" fmla="*/ 4292475 w 8613217"/>
                <a:gd name="connsiteY333" fmla="*/ 6112302 h 6281670"/>
                <a:gd name="connsiteX334" fmla="*/ 4277669 w 8613217"/>
                <a:gd name="connsiteY334" fmla="*/ 6097496 h 6281670"/>
                <a:gd name="connsiteX335" fmla="*/ 4183447 w 8613217"/>
                <a:gd name="connsiteY335" fmla="*/ 5282478 h 6281670"/>
                <a:gd name="connsiteX336" fmla="*/ 4412945 w 8613217"/>
                <a:gd name="connsiteY336" fmla="*/ 4743394 h 6281670"/>
                <a:gd name="connsiteX337" fmla="*/ 5036828 w 8613217"/>
                <a:gd name="connsiteY337" fmla="*/ 3935106 h 6281670"/>
                <a:gd name="connsiteX338" fmla="*/ 5054999 w 8613217"/>
                <a:gd name="connsiteY338" fmla="*/ 3966064 h 6281670"/>
                <a:gd name="connsiteX339" fmla="*/ 5020675 w 8613217"/>
                <a:gd name="connsiteY339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2113933 w 8613217"/>
                <a:gd name="connsiteY210" fmla="*/ 3072976 h 6281670"/>
                <a:gd name="connsiteX211" fmla="*/ 2257958 w 8613217"/>
                <a:gd name="connsiteY211" fmla="*/ 3064227 h 6281670"/>
                <a:gd name="connsiteX212" fmla="*/ 2262669 w 8613217"/>
                <a:gd name="connsiteY212" fmla="*/ 3072976 h 6281670"/>
                <a:gd name="connsiteX213" fmla="*/ 2434960 w 8613217"/>
                <a:gd name="connsiteY213" fmla="*/ 3101243 h 6281670"/>
                <a:gd name="connsiteX214" fmla="*/ 2635518 w 8613217"/>
                <a:gd name="connsiteY214" fmla="*/ 3164506 h 6281670"/>
                <a:gd name="connsiteX215" fmla="*/ 3038653 w 8613217"/>
                <a:gd name="connsiteY215" fmla="*/ 3453902 h 6281670"/>
                <a:gd name="connsiteX216" fmla="*/ 3580428 w 8613217"/>
                <a:gd name="connsiteY216" fmla="*/ 4087880 h 6281670"/>
                <a:gd name="connsiteX217" fmla="*/ 3776274 w 8613217"/>
                <a:gd name="connsiteY217" fmla="*/ 4626290 h 6281670"/>
                <a:gd name="connsiteX218" fmla="*/ 3813963 w 8613217"/>
                <a:gd name="connsiteY218" fmla="*/ 4802619 h 6281670"/>
                <a:gd name="connsiteX219" fmla="*/ 3811944 w 8613217"/>
                <a:gd name="connsiteY219" fmla="*/ 5407658 h 6281670"/>
                <a:gd name="connsiteX220" fmla="*/ 3881265 w 8613217"/>
                <a:gd name="connsiteY220" fmla="*/ 5874056 h 6281670"/>
                <a:gd name="connsiteX221" fmla="*/ 3879919 w 8613217"/>
                <a:gd name="connsiteY221" fmla="*/ 5898957 h 6281670"/>
                <a:gd name="connsiteX222" fmla="*/ 3757430 w 8613217"/>
                <a:gd name="connsiteY222" fmla="*/ 5946068 h 6281670"/>
                <a:gd name="connsiteX223" fmla="*/ 3743970 w 8613217"/>
                <a:gd name="connsiteY223" fmla="*/ 6053750 h 6281670"/>
                <a:gd name="connsiteX224" fmla="*/ 3803195 w 8613217"/>
                <a:gd name="connsiteY224" fmla="*/ 6092112 h 6281670"/>
                <a:gd name="connsiteX225" fmla="*/ 3896071 w 8613217"/>
                <a:gd name="connsiteY225" fmla="*/ 6023464 h 6281670"/>
                <a:gd name="connsiteX226" fmla="*/ 3920972 w 8613217"/>
                <a:gd name="connsiteY226" fmla="*/ 5996544 h 6281670"/>
                <a:gd name="connsiteX227" fmla="*/ 3918953 w 8613217"/>
                <a:gd name="connsiteY227" fmla="*/ 6053077 h 6281670"/>
                <a:gd name="connsiteX228" fmla="*/ 3931741 w 8613217"/>
                <a:gd name="connsiteY228" fmla="*/ 6077978 h 6281670"/>
                <a:gd name="connsiteX229" fmla="*/ 3951931 w 8613217"/>
                <a:gd name="connsiteY229" fmla="*/ 6055769 h 6281670"/>
                <a:gd name="connsiteX230" fmla="*/ 3972121 w 8613217"/>
                <a:gd name="connsiteY230" fmla="*/ 5988468 h 6281670"/>
                <a:gd name="connsiteX231" fmla="*/ 3994331 w 8613217"/>
                <a:gd name="connsiteY231" fmla="*/ 5968277 h 6281670"/>
                <a:gd name="connsiteX232" fmla="*/ 4005099 w 8613217"/>
                <a:gd name="connsiteY232" fmla="*/ 5995198 h 6281670"/>
                <a:gd name="connsiteX233" fmla="*/ 4071054 w 8613217"/>
                <a:gd name="connsiteY233" fmla="*/ 6040290 h 6281670"/>
                <a:gd name="connsiteX234" fmla="*/ 4100667 w 8613217"/>
                <a:gd name="connsiteY234" fmla="*/ 6026829 h 6281670"/>
                <a:gd name="connsiteX235" fmla="*/ 4110089 w 8613217"/>
                <a:gd name="connsiteY235" fmla="*/ 5993179 h 6281670"/>
                <a:gd name="connsiteX236" fmla="*/ 4124895 w 8613217"/>
                <a:gd name="connsiteY236" fmla="*/ 6032214 h 6281670"/>
                <a:gd name="connsiteX237" fmla="*/ 4117492 w 8613217"/>
                <a:gd name="connsiteY237" fmla="*/ 6106918 h 6281670"/>
                <a:gd name="connsiteX238" fmla="*/ 4080476 w 8613217"/>
                <a:gd name="connsiteY238" fmla="*/ 6141242 h 6281670"/>
                <a:gd name="connsiteX239" fmla="*/ 4176717 w 8613217"/>
                <a:gd name="connsiteY239" fmla="*/ 6189025 h 6281670"/>
                <a:gd name="connsiteX240" fmla="*/ 4170660 w 8613217"/>
                <a:gd name="connsiteY240" fmla="*/ 6271133 h 6281670"/>
                <a:gd name="connsiteX241" fmla="*/ 4195562 w 8613217"/>
                <a:gd name="connsiteY241" fmla="*/ 6277863 h 6281670"/>
                <a:gd name="connsiteX242" fmla="*/ 4261517 w 8613217"/>
                <a:gd name="connsiteY242" fmla="*/ 6267768 h 6281670"/>
                <a:gd name="connsiteX243" fmla="*/ 4289784 w 8613217"/>
                <a:gd name="connsiteY243" fmla="*/ 6247578 h 6281670"/>
                <a:gd name="connsiteX244" fmla="*/ 4295840 w 8613217"/>
                <a:gd name="connsiteY244" fmla="*/ 6204505 h 6281670"/>
                <a:gd name="connsiteX245" fmla="*/ 4305936 w 8613217"/>
                <a:gd name="connsiteY245" fmla="*/ 6182969 h 6281670"/>
                <a:gd name="connsiteX246" fmla="*/ 4324107 w 8613217"/>
                <a:gd name="connsiteY246" fmla="*/ 6199794 h 6281670"/>
                <a:gd name="connsiteX247" fmla="*/ 4336894 w 8613217"/>
                <a:gd name="connsiteY247" fmla="*/ 6230752 h 6281670"/>
                <a:gd name="connsiteX248" fmla="*/ 4342951 w 8613217"/>
                <a:gd name="connsiteY248" fmla="*/ 6226714 h 6281670"/>
                <a:gd name="connsiteX249" fmla="*/ 4369872 w 8613217"/>
                <a:gd name="connsiteY249" fmla="*/ 6185660 h 6281670"/>
                <a:gd name="connsiteX250" fmla="*/ 4382659 w 8613217"/>
                <a:gd name="connsiteY250" fmla="*/ 6234791 h 6281670"/>
                <a:gd name="connsiteX251" fmla="*/ 4406888 w 8613217"/>
                <a:gd name="connsiteY251" fmla="*/ 6265749 h 6281670"/>
                <a:gd name="connsiteX252" fmla="*/ 4484284 w 8613217"/>
                <a:gd name="connsiteY252" fmla="*/ 6275171 h 6281670"/>
                <a:gd name="connsiteX253" fmla="*/ 4499090 w 8613217"/>
                <a:gd name="connsiteY253" fmla="*/ 6272479 h 6281670"/>
                <a:gd name="connsiteX254" fmla="*/ 4512551 w 8613217"/>
                <a:gd name="connsiteY254" fmla="*/ 6181622 h 6281670"/>
                <a:gd name="connsiteX255" fmla="*/ 4572449 w 8613217"/>
                <a:gd name="connsiteY255" fmla="*/ 6153356 h 6281670"/>
                <a:gd name="connsiteX256" fmla="*/ 4575814 w 8613217"/>
                <a:gd name="connsiteY256" fmla="*/ 6127781 h 6281670"/>
                <a:gd name="connsiteX257" fmla="*/ 4538125 w 8613217"/>
                <a:gd name="connsiteY257" fmla="*/ 6076633 h 6281670"/>
                <a:gd name="connsiteX258" fmla="*/ 4536779 w 8613217"/>
                <a:gd name="connsiteY258" fmla="*/ 6042309 h 6281670"/>
                <a:gd name="connsiteX259" fmla="*/ 4573122 w 8613217"/>
                <a:gd name="connsiteY259" fmla="*/ 6032214 h 6281670"/>
                <a:gd name="connsiteX260" fmla="*/ 4637731 w 8613217"/>
                <a:gd name="connsiteY260" fmla="*/ 6051058 h 6281670"/>
                <a:gd name="connsiteX261" fmla="*/ 4665997 w 8613217"/>
                <a:gd name="connsiteY261" fmla="*/ 6029522 h 6281670"/>
                <a:gd name="connsiteX262" fmla="*/ 4665997 w 8613217"/>
                <a:gd name="connsiteY262" fmla="*/ 5985776 h 6281670"/>
                <a:gd name="connsiteX263" fmla="*/ 4681477 w 8613217"/>
                <a:gd name="connsiteY263" fmla="*/ 5966931 h 6281670"/>
                <a:gd name="connsiteX264" fmla="*/ 4701667 w 8613217"/>
                <a:gd name="connsiteY264" fmla="*/ 5981065 h 6281670"/>
                <a:gd name="connsiteX265" fmla="*/ 4724550 w 8613217"/>
                <a:gd name="connsiteY265" fmla="*/ 6054423 h 6281670"/>
                <a:gd name="connsiteX266" fmla="*/ 4743394 w 8613217"/>
                <a:gd name="connsiteY266" fmla="*/ 6073268 h 6281670"/>
                <a:gd name="connsiteX267" fmla="*/ 4752143 w 8613217"/>
                <a:gd name="connsiteY267" fmla="*/ 6050385 h 6281670"/>
                <a:gd name="connsiteX268" fmla="*/ 4752143 w 8613217"/>
                <a:gd name="connsiteY268" fmla="*/ 5996544 h 6281670"/>
                <a:gd name="connsiteX269" fmla="*/ 4800600 w 8613217"/>
                <a:gd name="connsiteY269" fmla="*/ 6046347 h 6281670"/>
                <a:gd name="connsiteX270" fmla="*/ 4859825 w 8613217"/>
                <a:gd name="connsiteY270" fmla="*/ 6088747 h 6281670"/>
                <a:gd name="connsiteX271" fmla="*/ 4932511 w 8613217"/>
                <a:gd name="connsiteY271" fmla="*/ 6036252 h 6281670"/>
                <a:gd name="connsiteX272" fmla="*/ 4919050 w 8613217"/>
                <a:gd name="connsiteY272" fmla="*/ 5940011 h 6281670"/>
                <a:gd name="connsiteX273" fmla="*/ 4830213 w 8613217"/>
                <a:gd name="connsiteY273" fmla="*/ 5933281 h 6281670"/>
                <a:gd name="connsiteX274" fmla="*/ 4779064 w 8613217"/>
                <a:gd name="connsiteY274" fmla="*/ 5876074 h 6281670"/>
                <a:gd name="connsiteX275" fmla="*/ 4778391 w 8613217"/>
                <a:gd name="connsiteY275" fmla="*/ 5829637 h 6281670"/>
                <a:gd name="connsiteX276" fmla="*/ 5091342 w 8613217"/>
                <a:gd name="connsiteY276" fmla="*/ 5236712 h 6281670"/>
                <a:gd name="connsiteX277" fmla="*/ 5116243 w 8613217"/>
                <a:gd name="connsiteY277" fmla="*/ 5202389 h 6281670"/>
                <a:gd name="connsiteX278" fmla="*/ 5269690 w 8613217"/>
                <a:gd name="connsiteY278" fmla="*/ 5086631 h 6281670"/>
                <a:gd name="connsiteX279" fmla="*/ 5744837 w 8613217"/>
                <a:gd name="connsiteY279" fmla="*/ 4795889 h 6281670"/>
                <a:gd name="connsiteX280" fmla="*/ 5814830 w 8613217"/>
                <a:gd name="connsiteY280" fmla="*/ 4775699 h 6281670"/>
                <a:gd name="connsiteX281" fmla="*/ 6103553 w 8613217"/>
                <a:gd name="connsiteY281" fmla="*/ 4765603 h 6281670"/>
                <a:gd name="connsiteX282" fmla="*/ 7086824 w 8613217"/>
                <a:gd name="connsiteY282" fmla="*/ 4811369 h 6281670"/>
                <a:gd name="connsiteX283" fmla="*/ 7489959 w 8613217"/>
                <a:gd name="connsiteY283" fmla="*/ 4805311 h 6281670"/>
                <a:gd name="connsiteX284" fmla="*/ 7516880 w 8613217"/>
                <a:gd name="connsiteY284" fmla="*/ 4801946 h 6281670"/>
                <a:gd name="connsiteX285" fmla="*/ 7536397 w 8613217"/>
                <a:gd name="connsiteY285" fmla="*/ 4800600 h 6281670"/>
                <a:gd name="connsiteX286" fmla="*/ 7619850 w 8613217"/>
                <a:gd name="connsiteY286" fmla="*/ 4791178 h 6281670"/>
                <a:gd name="connsiteX287" fmla="*/ 7661577 w 8613217"/>
                <a:gd name="connsiteY287" fmla="*/ 4813388 h 6281670"/>
                <a:gd name="connsiteX288" fmla="*/ 7920014 w 8613217"/>
                <a:gd name="connsiteY288" fmla="*/ 5004523 h 6281670"/>
                <a:gd name="connsiteX289" fmla="*/ 8354780 w 8613217"/>
                <a:gd name="connsiteY289" fmla="*/ 4830886 h 6281670"/>
                <a:gd name="connsiteX290" fmla="*/ 8579567 w 8613217"/>
                <a:gd name="connsiteY290" fmla="*/ 4409580 h 6281670"/>
                <a:gd name="connsiteX291" fmla="*/ 8613217 w 8613217"/>
                <a:gd name="connsiteY291" fmla="*/ 4250076 h 6281670"/>
                <a:gd name="connsiteX292" fmla="*/ 8613217 w 8613217"/>
                <a:gd name="connsiteY292" fmla="*/ 4196235 h 6281670"/>
                <a:gd name="connsiteX293" fmla="*/ 8420062 w 8613217"/>
                <a:gd name="connsiteY293" fmla="*/ 4211041 h 6281670"/>
                <a:gd name="connsiteX294" fmla="*/ 4571776 w 8613217"/>
                <a:gd name="connsiteY294" fmla="*/ 915970 h 6281670"/>
                <a:gd name="connsiteX295" fmla="*/ 4583890 w 8613217"/>
                <a:gd name="connsiteY295" fmla="*/ 888377 h 6281670"/>
                <a:gd name="connsiteX296" fmla="*/ 4571776 w 8613217"/>
                <a:gd name="connsiteY296" fmla="*/ 915970 h 6281670"/>
                <a:gd name="connsiteX297" fmla="*/ 2362948 w 8613217"/>
                <a:gd name="connsiteY297" fmla="*/ 965100 h 6281670"/>
                <a:gd name="connsiteX298" fmla="*/ 2363621 w 8613217"/>
                <a:gd name="connsiteY298" fmla="*/ 962408 h 6281670"/>
                <a:gd name="connsiteX299" fmla="*/ 2368332 w 8613217"/>
                <a:gd name="connsiteY299" fmla="*/ 967119 h 6281670"/>
                <a:gd name="connsiteX300" fmla="*/ 2362948 w 8613217"/>
                <a:gd name="connsiteY300" fmla="*/ 965100 h 6281670"/>
                <a:gd name="connsiteX301" fmla="*/ 2435633 w 8613217"/>
                <a:gd name="connsiteY301" fmla="*/ 1055284 h 6281670"/>
                <a:gd name="connsiteX302" fmla="*/ 2426211 w 8613217"/>
                <a:gd name="connsiteY302" fmla="*/ 1053265 h 6281670"/>
                <a:gd name="connsiteX303" fmla="*/ 2370351 w 8613217"/>
                <a:gd name="connsiteY303" fmla="*/ 968465 h 6281670"/>
                <a:gd name="connsiteX304" fmla="*/ 2432268 w 8613217"/>
                <a:gd name="connsiteY304" fmla="*/ 1045862 h 6281670"/>
                <a:gd name="connsiteX305" fmla="*/ 2435633 w 8613217"/>
                <a:gd name="connsiteY305" fmla="*/ 1055284 h 6281670"/>
                <a:gd name="connsiteX306" fmla="*/ 695895 w 8613217"/>
                <a:gd name="connsiteY306" fmla="*/ 1016922 h 6281670"/>
                <a:gd name="connsiteX307" fmla="*/ 692530 w 8613217"/>
                <a:gd name="connsiteY307" fmla="*/ 1005481 h 6281670"/>
                <a:gd name="connsiteX308" fmla="*/ 695895 w 8613217"/>
                <a:gd name="connsiteY308" fmla="*/ 1016922 h 6281670"/>
                <a:gd name="connsiteX309" fmla="*/ 4511205 w 8613217"/>
                <a:gd name="connsiteY309" fmla="*/ 6014042 h 6281670"/>
                <a:gd name="connsiteX310" fmla="*/ 4537452 w 8613217"/>
                <a:gd name="connsiteY310" fmla="*/ 5944049 h 6281670"/>
                <a:gd name="connsiteX311" fmla="*/ 4511205 w 8613217"/>
                <a:gd name="connsiteY311" fmla="*/ 6014042 h 6281670"/>
                <a:gd name="connsiteX312" fmla="*/ 4750797 w 8613217"/>
                <a:gd name="connsiteY312" fmla="*/ 5917128 h 6281670"/>
                <a:gd name="connsiteX313" fmla="*/ 4741375 w 8613217"/>
                <a:gd name="connsiteY313" fmla="*/ 5939338 h 6281670"/>
                <a:gd name="connsiteX314" fmla="*/ 4732626 w 8613217"/>
                <a:gd name="connsiteY314" fmla="*/ 5935300 h 6281670"/>
                <a:gd name="connsiteX315" fmla="*/ 4727915 w 8613217"/>
                <a:gd name="connsiteY315" fmla="*/ 5907706 h 6281670"/>
                <a:gd name="connsiteX316" fmla="*/ 4750797 w 8613217"/>
                <a:gd name="connsiteY316" fmla="*/ 5875402 h 6281670"/>
                <a:gd name="connsiteX317" fmla="*/ 4750797 w 8613217"/>
                <a:gd name="connsiteY317" fmla="*/ 5917128 h 6281670"/>
                <a:gd name="connsiteX318" fmla="*/ 4875978 w 8613217"/>
                <a:gd name="connsiteY318" fmla="*/ 5457461 h 6281670"/>
                <a:gd name="connsiteX319" fmla="*/ 4616868 w 8613217"/>
                <a:gd name="connsiteY319" fmla="*/ 5877421 h 6281670"/>
                <a:gd name="connsiteX320" fmla="*/ 4562354 w 8613217"/>
                <a:gd name="connsiteY320" fmla="*/ 5884824 h 6281670"/>
                <a:gd name="connsiteX321" fmla="*/ 4880015 w 8613217"/>
                <a:gd name="connsiteY321" fmla="*/ 5419772 h 6281670"/>
                <a:gd name="connsiteX322" fmla="*/ 4875978 w 8613217"/>
                <a:gd name="connsiteY322" fmla="*/ 5457461 h 6281670"/>
                <a:gd name="connsiteX323" fmla="*/ 5020675 w 8613217"/>
                <a:gd name="connsiteY323" fmla="*/ 5141145 h 6281670"/>
                <a:gd name="connsiteX324" fmla="*/ 4989717 w 8613217"/>
                <a:gd name="connsiteY324" fmla="*/ 5179506 h 6281670"/>
                <a:gd name="connsiteX325" fmla="*/ 4445922 w 8613217"/>
                <a:gd name="connsiteY325" fmla="*/ 5878767 h 6281670"/>
                <a:gd name="connsiteX326" fmla="*/ 4415637 w 8613217"/>
                <a:gd name="connsiteY326" fmla="*/ 5953471 h 6281670"/>
                <a:gd name="connsiteX327" fmla="*/ 4357085 w 8613217"/>
                <a:gd name="connsiteY327" fmla="*/ 6075286 h 6281670"/>
                <a:gd name="connsiteX328" fmla="*/ 4338240 w 8613217"/>
                <a:gd name="connsiteY328" fmla="*/ 6125762 h 6281670"/>
                <a:gd name="connsiteX329" fmla="*/ 4322761 w 8613217"/>
                <a:gd name="connsiteY329" fmla="*/ 6080671 h 6281670"/>
                <a:gd name="connsiteX330" fmla="*/ 4306609 w 8613217"/>
                <a:gd name="connsiteY330" fmla="*/ 6061826 h 6281670"/>
                <a:gd name="connsiteX331" fmla="*/ 4295168 w 8613217"/>
                <a:gd name="connsiteY331" fmla="*/ 6082689 h 6281670"/>
                <a:gd name="connsiteX332" fmla="*/ 4292475 w 8613217"/>
                <a:gd name="connsiteY332" fmla="*/ 6112302 h 6281670"/>
                <a:gd name="connsiteX333" fmla="*/ 4277669 w 8613217"/>
                <a:gd name="connsiteY333" fmla="*/ 6097496 h 6281670"/>
                <a:gd name="connsiteX334" fmla="*/ 4183447 w 8613217"/>
                <a:gd name="connsiteY334" fmla="*/ 5282478 h 6281670"/>
                <a:gd name="connsiteX335" fmla="*/ 4412945 w 8613217"/>
                <a:gd name="connsiteY335" fmla="*/ 4743394 h 6281670"/>
                <a:gd name="connsiteX336" fmla="*/ 5036828 w 8613217"/>
                <a:gd name="connsiteY336" fmla="*/ 3935106 h 6281670"/>
                <a:gd name="connsiteX337" fmla="*/ 5054999 w 8613217"/>
                <a:gd name="connsiteY337" fmla="*/ 3966064 h 6281670"/>
                <a:gd name="connsiteX338" fmla="*/ 5020675 w 8613217"/>
                <a:gd name="connsiteY338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2113933 w 8613217"/>
                <a:gd name="connsiteY210" fmla="*/ 3072976 h 6281670"/>
                <a:gd name="connsiteX211" fmla="*/ 2257958 w 8613217"/>
                <a:gd name="connsiteY211" fmla="*/ 3064227 h 6281670"/>
                <a:gd name="connsiteX212" fmla="*/ 2434960 w 8613217"/>
                <a:gd name="connsiteY212" fmla="*/ 3101243 h 6281670"/>
                <a:gd name="connsiteX213" fmla="*/ 2635518 w 8613217"/>
                <a:gd name="connsiteY213" fmla="*/ 3164506 h 6281670"/>
                <a:gd name="connsiteX214" fmla="*/ 3038653 w 8613217"/>
                <a:gd name="connsiteY214" fmla="*/ 3453902 h 6281670"/>
                <a:gd name="connsiteX215" fmla="*/ 3580428 w 8613217"/>
                <a:gd name="connsiteY215" fmla="*/ 4087880 h 6281670"/>
                <a:gd name="connsiteX216" fmla="*/ 3776274 w 8613217"/>
                <a:gd name="connsiteY216" fmla="*/ 4626290 h 6281670"/>
                <a:gd name="connsiteX217" fmla="*/ 3813963 w 8613217"/>
                <a:gd name="connsiteY217" fmla="*/ 4802619 h 6281670"/>
                <a:gd name="connsiteX218" fmla="*/ 3811944 w 8613217"/>
                <a:gd name="connsiteY218" fmla="*/ 5407658 h 6281670"/>
                <a:gd name="connsiteX219" fmla="*/ 3881265 w 8613217"/>
                <a:gd name="connsiteY219" fmla="*/ 5874056 h 6281670"/>
                <a:gd name="connsiteX220" fmla="*/ 3879919 w 8613217"/>
                <a:gd name="connsiteY220" fmla="*/ 5898957 h 6281670"/>
                <a:gd name="connsiteX221" fmla="*/ 3757430 w 8613217"/>
                <a:gd name="connsiteY221" fmla="*/ 5946068 h 6281670"/>
                <a:gd name="connsiteX222" fmla="*/ 3743970 w 8613217"/>
                <a:gd name="connsiteY222" fmla="*/ 6053750 h 6281670"/>
                <a:gd name="connsiteX223" fmla="*/ 3803195 w 8613217"/>
                <a:gd name="connsiteY223" fmla="*/ 6092112 h 6281670"/>
                <a:gd name="connsiteX224" fmla="*/ 3896071 w 8613217"/>
                <a:gd name="connsiteY224" fmla="*/ 6023464 h 6281670"/>
                <a:gd name="connsiteX225" fmla="*/ 3920972 w 8613217"/>
                <a:gd name="connsiteY225" fmla="*/ 5996544 h 6281670"/>
                <a:gd name="connsiteX226" fmla="*/ 3918953 w 8613217"/>
                <a:gd name="connsiteY226" fmla="*/ 6053077 h 6281670"/>
                <a:gd name="connsiteX227" fmla="*/ 3931741 w 8613217"/>
                <a:gd name="connsiteY227" fmla="*/ 6077978 h 6281670"/>
                <a:gd name="connsiteX228" fmla="*/ 3951931 w 8613217"/>
                <a:gd name="connsiteY228" fmla="*/ 6055769 h 6281670"/>
                <a:gd name="connsiteX229" fmla="*/ 3972121 w 8613217"/>
                <a:gd name="connsiteY229" fmla="*/ 5988468 h 6281670"/>
                <a:gd name="connsiteX230" fmla="*/ 3994331 w 8613217"/>
                <a:gd name="connsiteY230" fmla="*/ 5968277 h 6281670"/>
                <a:gd name="connsiteX231" fmla="*/ 4005099 w 8613217"/>
                <a:gd name="connsiteY231" fmla="*/ 5995198 h 6281670"/>
                <a:gd name="connsiteX232" fmla="*/ 4071054 w 8613217"/>
                <a:gd name="connsiteY232" fmla="*/ 6040290 h 6281670"/>
                <a:gd name="connsiteX233" fmla="*/ 4100667 w 8613217"/>
                <a:gd name="connsiteY233" fmla="*/ 6026829 h 6281670"/>
                <a:gd name="connsiteX234" fmla="*/ 4110089 w 8613217"/>
                <a:gd name="connsiteY234" fmla="*/ 5993179 h 6281670"/>
                <a:gd name="connsiteX235" fmla="*/ 4124895 w 8613217"/>
                <a:gd name="connsiteY235" fmla="*/ 6032214 h 6281670"/>
                <a:gd name="connsiteX236" fmla="*/ 4117492 w 8613217"/>
                <a:gd name="connsiteY236" fmla="*/ 6106918 h 6281670"/>
                <a:gd name="connsiteX237" fmla="*/ 4080476 w 8613217"/>
                <a:gd name="connsiteY237" fmla="*/ 6141242 h 6281670"/>
                <a:gd name="connsiteX238" fmla="*/ 4176717 w 8613217"/>
                <a:gd name="connsiteY238" fmla="*/ 6189025 h 6281670"/>
                <a:gd name="connsiteX239" fmla="*/ 4170660 w 8613217"/>
                <a:gd name="connsiteY239" fmla="*/ 6271133 h 6281670"/>
                <a:gd name="connsiteX240" fmla="*/ 4195562 w 8613217"/>
                <a:gd name="connsiteY240" fmla="*/ 6277863 h 6281670"/>
                <a:gd name="connsiteX241" fmla="*/ 4261517 w 8613217"/>
                <a:gd name="connsiteY241" fmla="*/ 6267768 h 6281670"/>
                <a:gd name="connsiteX242" fmla="*/ 4289784 w 8613217"/>
                <a:gd name="connsiteY242" fmla="*/ 6247578 h 6281670"/>
                <a:gd name="connsiteX243" fmla="*/ 4295840 w 8613217"/>
                <a:gd name="connsiteY243" fmla="*/ 6204505 h 6281670"/>
                <a:gd name="connsiteX244" fmla="*/ 4305936 w 8613217"/>
                <a:gd name="connsiteY244" fmla="*/ 6182969 h 6281670"/>
                <a:gd name="connsiteX245" fmla="*/ 4324107 w 8613217"/>
                <a:gd name="connsiteY245" fmla="*/ 6199794 h 6281670"/>
                <a:gd name="connsiteX246" fmla="*/ 4336894 w 8613217"/>
                <a:gd name="connsiteY246" fmla="*/ 6230752 h 6281670"/>
                <a:gd name="connsiteX247" fmla="*/ 4342951 w 8613217"/>
                <a:gd name="connsiteY247" fmla="*/ 6226714 h 6281670"/>
                <a:gd name="connsiteX248" fmla="*/ 4369872 w 8613217"/>
                <a:gd name="connsiteY248" fmla="*/ 6185660 h 6281670"/>
                <a:gd name="connsiteX249" fmla="*/ 4382659 w 8613217"/>
                <a:gd name="connsiteY249" fmla="*/ 6234791 h 6281670"/>
                <a:gd name="connsiteX250" fmla="*/ 4406888 w 8613217"/>
                <a:gd name="connsiteY250" fmla="*/ 6265749 h 6281670"/>
                <a:gd name="connsiteX251" fmla="*/ 4484284 w 8613217"/>
                <a:gd name="connsiteY251" fmla="*/ 6275171 h 6281670"/>
                <a:gd name="connsiteX252" fmla="*/ 4499090 w 8613217"/>
                <a:gd name="connsiteY252" fmla="*/ 6272479 h 6281670"/>
                <a:gd name="connsiteX253" fmla="*/ 4512551 w 8613217"/>
                <a:gd name="connsiteY253" fmla="*/ 6181622 h 6281670"/>
                <a:gd name="connsiteX254" fmla="*/ 4572449 w 8613217"/>
                <a:gd name="connsiteY254" fmla="*/ 6153356 h 6281670"/>
                <a:gd name="connsiteX255" fmla="*/ 4575814 w 8613217"/>
                <a:gd name="connsiteY255" fmla="*/ 6127781 h 6281670"/>
                <a:gd name="connsiteX256" fmla="*/ 4538125 w 8613217"/>
                <a:gd name="connsiteY256" fmla="*/ 6076633 h 6281670"/>
                <a:gd name="connsiteX257" fmla="*/ 4536779 w 8613217"/>
                <a:gd name="connsiteY257" fmla="*/ 6042309 h 6281670"/>
                <a:gd name="connsiteX258" fmla="*/ 4573122 w 8613217"/>
                <a:gd name="connsiteY258" fmla="*/ 6032214 h 6281670"/>
                <a:gd name="connsiteX259" fmla="*/ 4637731 w 8613217"/>
                <a:gd name="connsiteY259" fmla="*/ 6051058 h 6281670"/>
                <a:gd name="connsiteX260" fmla="*/ 4665997 w 8613217"/>
                <a:gd name="connsiteY260" fmla="*/ 6029522 h 6281670"/>
                <a:gd name="connsiteX261" fmla="*/ 4665997 w 8613217"/>
                <a:gd name="connsiteY261" fmla="*/ 5985776 h 6281670"/>
                <a:gd name="connsiteX262" fmla="*/ 4681477 w 8613217"/>
                <a:gd name="connsiteY262" fmla="*/ 5966931 h 6281670"/>
                <a:gd name="connsiteX263" fmla="*/ 4701667 w 8613217"/>
                <a:gd name="connsiteY263" fmla="*/ 5981065 h 6281670"/>
                <a:gd name="connsiteX264" fmla="*/ 4724550 w 8613217"/>
                <a:gd name="connsiteY264" fmla="*/ 6054423 h 6281670"/>
                <a:gd name="connsiteX265" fmla="*/ 4743394 w 8613217"/>
                <a:gd name="connsiteY265" fmla="*/ 6073268 h 6281670"/>
                <a:gd name="connsiteX266" fmla="*/ 4752143 w 8613217"/>
                <a:gd name="connsiteY266" fmla="*/ 6050385 h 6281670"/>
                <a:gd name="connsiteX267" fmla="*/ 4752143 w 8613217"/>
                <a:gd name="connsiteY267" fmla="*/ 5996544 h 6281670"/>
                <a:gd name="connsiteX268" fmla="*/ 4800600 w 8613217"/>
                <a:gd name="connsiteY268" fmla="*/ 6046347 h 6281670"/>
                <a:gd name="connsiteX269" fmla="*/ 4859825 w 8613217"/>
                <a:gd name="connsiteY269" fmla="*/ 6088747 h 6281670"/>
                <a:gd name="connsiteX270" fmla="*/ 4932511 w 8613217"/>
                <a:gd name="connsiteY270" fmla="*/ 6036252 h 6281670"/>
                <a:gd name="connsiteX271" fmla="*/ 4919050 w 8613217"/>
                <a:gd name="connsiteY271" fmla="*/ 5940011 h 6281670"/>
                <a:gd name="connsiteX272" fmla="*/ 4830213 w 8613217"/>
                <a:gd name="connsiteY272" fmla="*/ 5933281 h 6281670"/>
                <a:gd name="connsiteX273" fmla="*/ 4779064 w 8613217"/>
                <a:gd name="connsiteY273" fmla="*/ 5876074 h 6281670"/>
                <a:gd name="connsiteX274" fmla="*/ 4778391 w 8613217"/>
                <a:gd name="connsiteY274" fmla="*/ 5829637 h 6281670"/>
                <a:gd name="connsiteX275" fmla="*/ 5091342 w 8613217"/>
                <a:gd name="connsiteY275" fmla="*/ 5236712 h 6281670"/>
                <a:gd name="connsiteX276" fmla="*/ 5116243 w 8613217"/>
                <a:gd name="connsiteY276" fmla="*/ 5202389 h 6281670"/>
                <a:gd name="connsiteX277" fmla="*/ 5269690 w 8613217"/>
                <a:gd name="connsiteY277" fmla="*/ 5086631 h 6281670"/>
                <a:gd name="connsiteX278" fmla="*/ 5744837 w 8613217"/>
                <a:gd name="connsiteY278" fmla="*/ 4795889 h 6281670"/>
                <a:gd name="connsiteX279" fmla="*/ 5814830 w 8613217"/>
                <a:gd name="connsiteY279" fmla="*/ 4775699 h 6281670"/>
                <a:gd name="connsiteX280" fmla="*/ 6103553 w 8613217"/>
                <a:gd name="connsiteY280" fmla="*/ 4765603 h 6281670"/>
                <a:gd name="connsiteX281" fmla="*/ 7086824 w 8613217"/>
                <a:gd name="connsiteY281" fmla="*/ 4811369 h 6281670"/>
                <a:gd name="connsiteX282" fmla="*/ 7489959 w 8613217"/>
                <a:gd name="connsiteY282" fmla="*/ 4805311 h 6281670"/>
                <a:gd name="connsiteX283" fmla="*/ 7516880 w 8613217"/>
                <a:gd name="connsiteY283" fmla="*/ 4801946 h 6281670"/>
                <a:gd name="connsiteX284" fmla="*/ 7536397 w 8613217"/>
                <a:gd name="connsiteY284" fmla="*/ 4800600 h 6281670"/>
                <a:gd name="connsiteX285" fmla="*/ 7619850 w 8613217"/>
                <a:gd name="connsiteY285" fmla="*/ 4791178 h 6281670"/>
                <a:gd name="connsiteX286" fmla="*/ 7661577 w 8613217"/>
                <a:gd name="connsiteY286" fmla="*/ 4813388 h 6281670"/>
                <a:gd name="connsiteX287" fmla="*/ 7920014 w 8613217"/>
                <a:gd name="connsiteY287" fmla="*/ 5004523 h 6281670"/>
                <a:gd name="connsiteX288" fmla="*/ 8354780 w 8613217"/>
                <a:gd name="connsiteY288" fmla="*/ 4830886 h 6281670"/>
                <a:gd name="connsiteX289" fmla="*/ 8579567 w 8613217"/>
                <a:gd name="connsiteY289" fmla="*/ 4409580 h 6281670"/>
                <a:gd name="connsiteX290" fmla="*/ 8613217 w 8613217"/>
                <a:gd name="connsiteY290" fmla="*/ 4250076 h 6281670"/>
                <a:gd name="connsiteX291" fmla="*/ 8613217 w 8613217"/>
                <a:gd name="connsiteY291" fmla="*/ 4196235 h 6281670"/>
                <a:gd name="connsiteX292" fmla="*/ 8420062 w 8613217"/>
                <a:gd name="connsiteY292" fmla="*/ 4211041 h 6281670"/>
                <a:gd name="connsiteX293" fmla="*/ 4571776 w 8613217"/>
                <a:gd name="connsiteY293" fmla="*/ 915970 h 6281670"/>
                <a:gd name="connsiteX294" fmla="*/ 4583890 w 8613217"/>
                <a:gd name="connsiteY294" fmla="*/ 888377 h 6281670"/>
                <a:gd name="connsiteX295" fmla="*/ 4571776 w 8613217"/>
                <a:gd name="connsiteY295" fmla="*/ 915970 h 6281670"/>
                <a:gd name="connsiteX296" fmla="*/ 2362948 w 8613217"/>
                <a:gd name="connsiteY296" fmla="*/ 965100 h 6281670"/>
                <a:gd name="connsiteX297" fmla="*/ 2363621 w 8613217"/>
                <a:gd name="connsiteY297" fmla="*/ 962408 h 6281670"/>
                <a:gd name="connsiteX298" fmla="*/ 2368332 w 8613217"/>
                <a:gd name="connsiteY298" fmla="*/ 967119 h 6281670"/>
                <a:gd name="connsiteX299" fmla="*/ 2362948 w 8613217"/>
                <a:gd name="connsiteY299" fmla="*/ 965100 h 6281670"/>
                <a:gd name="connsiteX300" fmla="*/ 2435633 w 8613217"/>
                <a:gd name="connsiteY300" fmla="*/ 1055284 h 6281670"/>
                <a:gd name="connsiteX301" fmla="*/ 2426211 w 8613217"/>
                <a:gd name="connsiteY301" fmla="*/ 1053265 h 6281670"/>
                <a:gd name="connsiteX302" fmla="*/ 2370351 w 8613217"/>
                <a:gd name="connsiteY302" fmla="*/ 968465 h 6281670"/>
                <a:gd name="connsiteX303" fmla="*/ 2432268 w 8613217"/>
                <a:gd name="connsiteY303" fmla="*/ 1045862 h 6281670"/>
                <a:gd name="connsiteX304" fmla="*/ 2435633 w 8613217"/>
                <a:gd name="connsiteY304" fmla="*/ 1055284 h 6281670"/>
                <a:gd name="connsiteX305" fmla="*/ 695895 w 8613217"/>
                <a:gd name="connsiteY305" fmla="*/ 1016922 h 6281670"/>
                <a:gd name="connsiteX306" fmla="*/ 692530 w 8613217"/>
                <a:gd name="connsiteY306" fmla="*/ 1005481 h 6281670"/>
                <a:gd name="connsiteX307" fmla="*/ 695895 w 8613217"/>
                <a:gd name="connsiteY307" fmla="*/ 1016922 h 6281670"/>
                <a:gd name="connsiteX308" fmla="*/ 4511205 w 8613217"/>
                <a:gd name="connsiteY308" fmla="*/ 6014042 h 6281670"/>
                <a:gd name="connsiteX309" fmla="*/ 4537452 w 8613217"/>
                <a:gd name="connsiteY309" fmla="*/ 5944049 h 6281670"/>
                <a:gd name="connsiteX310" fmla="*/ 4511205 w 8613217"/>
                <a:gd name="connsiteY310" fmla="*/ 6014042 h 6281670"/>
                <a:gd name="connsiteX311" fmla="*/ 4750797 w 8613217"/>
                <a:gd name="connsiteY311" fmla="*/ 5917128 h 6281670"/>
                <a:gd name="connsiteX312" fmla="*/ 4741375 w 8613217"/>
                <a:gd name="connsiteY312" fmla="*/ 5939338 h 6281670"/>
                <a:gd name="connsiteX313" fmla="*/ 4732626 w 8613217"/>
                <a:gd name="connsiteY313" fmla="*/ 5935300 h 6281670"/>
                <a:gd name="connsiteX314" fmla="*/ 4727915 w 8613217"/>
                <a:gd name="connsiteY314" fmla="*/ 5907706 h 6281670"/>
                <a:gd name="connsiteX315" fmla="*/ 4750797 w 8613217"/>
                <a:gd name="connsiteY315" fmla="*/ 5875402 h 6281670"/>
                <a:gd name="connsiteX316" fmla="*/ 4750797 w 8613217"/>
                <a:gd name="connsiteY316" fmla="*/ 5917128 h 6281670"/>
                <a:gd name="connsiteX317" fmla="*/ 4875978 w 8613217"/>
                <a:gd name="connsiteY317" fmla="*/ 5457461 h 6281670"/>
                <a:gd name="connsiteX318" fmla="*/ 4616868 w 8613217"/>
                <a:gd name="connsiteY318" fmla="*/ 5877421 h 6281670"/>
                <a:gd name="connsiteX319" fmla="*/ 4562354 w 8613217"/>
                <a:gd name="connsiteY319" fmla="*/ 5884824 h 6281670"/>
                <a:gd name="connsiteX320" fmla="*/ 4880015 w 8613217"/>
                <a:gd name="connsiteY320" fmla="*/ 5419772 h 6281670"/>
                <a:gd name="connsiteX321" fmla="*/ 4875978 w 8613217"/>
                <a:gd name="connsiteY321" fmla="*/ 5457461 h 6281670"/>
                <a:gd name="connsiteX322" fmla="*/ 5020675 w 8613217"/>
                <a:gd name="connsiteY322" fmla="*/ 5141145 h 6281670"/>
                <a:gd name="connsiteX323" fmla="*/ 4989717 w 8613217"/>
                <a:gd name="connsiteY323" fmla="*/ 5179506 h 6281670"/>
                <a:gd name="connsiteX324" fmla="*/ 4445922 w 8613217"/>
                <a:gd name="connsiteY324" fmla="*/ 5878767 h 6281670"/>
                <a:gd name="connsiteX325" fmla="*/ 4415637 w 8613217"/>
                <a:gd name="connsiteY325" fmla="*/ 5953471 h 6281670"/>
                <a:gd name="connsiteX326" fmla="*/ 4357085 w 8613217"/>
                <a:gd name="connsiteY326" fmla="*/ 6075286 h 6281670"/>
                <a:gd name="connsiteX327" fmla="*/ 4338240 w 8613217"/>
                <a:gd name="connsiteY327" fmla="*/ 6125762 h 6281670"/>
                <a:gd name="connsiteX328" fmla="*/ 4322761 w 8613217"/>
                <a:gd name="connsiteY328" fmla="*/ 6080671 h 6281670"/>
                <a:gd name="connsiteX329" fmla="*/ 4306609 w 8613217"/>
                <a:gd name="connsiteY329" fmla="*/ 6061826 h 6281670"/>
                <a:gd name="connsiteX330" fmla="*/ 4295168 w 8613217"/>
                <a:gd name="connsiteY330" fmla="*/ 6082689 h 6281670"/>
                <a:gd name="connsiteX331" fmla="*/ 4292475 w 8613217"/>
                <a:gd name="connsiteY331" fmla="*/ 6112302 h 6281670"/>
                <a:gd name="connsiteX332" fmla="*/ 4277669 w 8613217"/>
                <a:gd name="connsiteY332" fmla="*/ 6097496 h 6281670"/>
                <a:gd name="connsiteX333" fmla="*/ 4183447 w 8613217"/>
                <a:gd name="connsiteY333" fmla="*/ 5282478 h 6281670"/>
                <a:gd name="connsiteX334" fmla="*/ 4412945 w 8613217"/>
                <a:gd name="connsiteY334" fmla="*/ 4743394 h 6281670"/>
                <a:gd name="connsiteX335" fmla="*/ 5036828 w 8613217"/>
                <a:gd name="connsiteY335" fmla="*/ 3935106 h 6281670"/>
                <a:gd name="connsiteX336" fmla="*/ 5054999 w 8613217"/>
                <a:gd name="connsiteY336" fmla="*/ 3966064 h 6281670"/>
                <a:gd name="connsiteX337" fmla="*/ 5020675 w 8613217"/>
                <a:gd name="connsiteY33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266034 w 8613217"/>
                <a:gd name="connsiteY188" fmla="*/ 2967313 h 6281670"/>
                <a:gd name="connsiteX189" fmla="*/ 1817807 w 8613217"/>
                <a:gd name="connsiteY189" fmla="*/ 3025866 h 6281670"/>
                <a:gd name="connsiteX190" fmla="*/ 1007500 w 8613217"/>
                <a:gd name="connsiteY190" fmla="*/ 3309877 h 6281670"/>
                <a:gd name="connsiteX191" fmla="*/ 960389 w 8613217"/>
                <a:gd name="connsiteY191" fmla="*/ 3293725 h 6281670"/>
                <a:gd name="connsiteX192" fmla="*/ 446207 w 8613217"/>
                <a:gd name="connsiteY192" fmla="*/ 3134221 h 6281670"/>
                <a:gd name="connsiteX193" fmla="*/ 217383 w 8613217"/>
                <a:gd name="connsiteY193" fmla="*/ 3227096 h 6281670"/>
                <a:gd name="connsiteX194" fmla="*/ 0 w 8613217"/>
                <a:gd name="connsiteY194" fmla="*/ 3236518 h 6281670"/>
                <a:gd name="connsiteX195" fmla="*/ 0 w 8613217"/>
                <a:gd name="connsiteY195" fmla="*/ 3330740 h 6281670"/>
                <a:gd name="connsiteX196" fmla="*/ 9422 w 8613217"/>
                <a:gd name="connsiteY196" fmla="*/ 3346892 h 6281670"/>
                <a:gd name="connsiteX197" fmla="*/ 255072 w 8613217"/>
                <a:gd name="connsiteY197" fmla="*/ 3717723 h 6281670"/>
                <a:gd name="connsiteX198" fmla="*/ 747044 w 8613217"/>
                <a:gd name="connsiteY198" fmla="*/ 3826078 h 6281670"/>
                <a:gd name="connsiteX199" fmla="*/ 1016249 w 8613217"/>
                <a:gd name="connsiteY199" fmla="*/ 3490244 h 6281670"/>
                <a:gd name="connsiteX200" fmla="*/ 981253 w 8613217"/>
                <a:gd name="connsiteY200" fmla="*/ 3461305 h 6281670"/>
                <a:gd name="connsiteX201" fmla="*/ 563312 w 8613217"/>
                <a:gd name="connsiteY201" fmla="*/ 3490917 h 6281670"/>
                <a:gd name="connsiteX202" fmla="*/ 390347 w 8613217"/>
                <a:gd name="connsiteY202" fmla="*/ 3460632 h 6281670"/>
                <a:gd name="connsiteX203" fmla="*/ 489953 w 8613217"/>
                <a:gd name="connsiteY203" fmla="*/ 3463997 h 6281670"/>
                <a:gd name="connsiteX204" fmla="*/ 903183 w 8613217"/>
                <a:gd name="connsiteY204" fmla="*/ 3408137 h 6281670"/>
                <a:gd name="connsiteX205" fmla="*/ 1043170 w 8613217"/>
                <a:gd name="connsiteY205" fmla="*/ 3372467 h 6281670"/>
                <a:gd name="connsiteX206" fmla="*/ 1508895 w 8613217"/>
                <a:gd name="connsiteY206" fmla="*/ 3218347 h 6281670"/>
                <a:gd name="connsiteX207" fmla="*/ 1912029 w 8613217"/>
                <a:gd name="connsiteY207" fmla="*/ 3101243 h 6281670"/>
                <a:gd name="connsiteX208" fmla="*/ 1912029 w 8613217"/>
                <a:gd name="connsiteY208" fmla="*/ 3101243 h 6281670"/>
                <a:gd name="connsiteX209" fmla="*/ 2113933 w 8613217"/>
                <a:gd name="connsiteY209" fmla="*/ 3072976 h 6281670"/>
                <a:gd name="connsiteX210" fmla="*/ 2257958 w 8613217"/>
                <a:gd name="connsiteY210" fmla="*/ 3064227 h 6281670"/>
                <a:gd name="connsiteX211" fmla="*/ 2434960 w 8613217"/>
                <a:gd name="connsiteY211" fmla="*/ 3101243 h 6281670"/>
                <a:gd name="connsiteX212" fmla="*/ 2635518 w 8613217"/>
                <a:gd name="connsiteY212" fmla="*/ 3164506 h 6281670"/>
                <a:gd name="connsiteX213" fmla="*/ 3038653 w 8613217"/>
                <a:gd name="connsiteY213" fmla="*/ 3453902 h 6281670"/>
                <a:gd name="connsiteX214" fmla="*/ 3580428 w 8613217"/>
                <a:gd name="connsiteY214" fmla="*/ 4087880 h 6281670"/>
                <a:gd name="connsiteX215" fmla="*/ 3776274 w 8613217"/>
                <a:gd name="connsiteY215" fmla="*/ 4626290 h 6281670"/>
                <a:gd name="connsiteX216" fmla="*/ 3813963 w 8613217"/>
                <a:gd name="connsiteY216" fmla="*/ 4802619 h 6281670"/>
                <a:gd name="connsiteX217" fmla="*/ 3811944 w 8613217"/>
                <a:gd name="connsiteY217" fmla="*/ 5407658 h 6281670"/>
                <a:gd name="connsiteX218" fmla="*/ 3881265 w 8613217"/>
                <a:gd name="connsiteY218" fmla="*/ 5874056 h 6281670"/>
                <a:gd name="connsiteX219" fmla="*/ 3879919 w 8613217"/>
                <a:gd name="connsiteY219" fmla="*/ 5898957 h 6281670"/>
                <a:gd name="connsiteX220" fmla="*/ 3757430 w 8613217"/>
                <a:gd name="connsiteY220" fmla="*/ 5946068 h 6281670"/>
                <a:gd name="connsiteX221" fmla="*/ 3743970 w 8613217"/>
                <a:gd name="connsiteY221" fmla="*/ 6053750 h 6281670"/>
                <a:gd name="connsiteX222" fmla="*/ 3803195 w 8613217"/>
                <a:gd name="connsiteY222" fmla="*/ 6092112 h 6281670"/>
                <a:gd name="connsiteX223" fmla="*/ 3896071 w 8613217"/>
                <a:gd name="connsiteY223" fmla="*/ 6023464 h 6281670"/>
                <a:gd name="connsiteX224" fmla="*/ 3920972 w 8613217"/>
                <a:gd name="connsiteY224" fmla="*/ 5996544 h 6281670"/>
                <a:gd name="connsiteX225" fmla="*/ 3918953 w 8613217"/>
                <a:gd name="connsiteY225" fmla="*/ 6053077 h 6281670"/>
                <a:gd name="connsiteX226" fmla="*/ 3931741 w 8613217"/>
                <a:gd name="connsiteY226" fmla="*/ 6077978 h 6281670"/>
                <a:gd name="connsiteX227" fmla="*/ 3951931 w 8613217"/>
                <a:gd name="connsiteY227" fmla="*/ 6055769 h 6281670"/>
                <a:gd name="connsiteX228" fmla="*/ 3972121 w 8613217"/>
                <a:gd name="connsiteY228" fmla="*/ 5988468 h 6281670"/>
                <a:gd name="connsiteX229" fmla="*/ 3994331 w 8613217"/>
                <a:gd name="connsiteY229" fmla="*/ 5968277 h 6281670"/>
                <a:gd name="connsiteX230" fmla="*/ 4005099 w 8613217"/>
                <a:gd name="connsiteY230" fmla="*/ 5995198 h 6281670"/>
                <a:gd name="connsiteX231" fmla="*/ 4071054 w 8613217"/>
                <a:gd name="connsiteY231" fmla="*/ 6040290 h 6281670"/>
                <a:gd name="connsiteX232" fmla="*/ 4100667 w 8613217"/>
                <a:gd name="connsiteY232" fmla="*/ 6026829 h 6281670"/>
                <a:gd name="connsiteX233" fmla="*/ 4110089 w 8613217"/>
                <a:gd name="connsiteY233" fmla="*/ 5993179 h 6281670"/>
                <a:gd name="connsiteX234" fmla="*/ 4124895 w 8613217"/>
                <a:gd name="connsiteY234" fmla="*/ 6032214 h 6281670"/>
                <a:gd name="connsiteX235" fmla="*/ 4117492 w 8613217"/>
                <a:gd name="connsiteY235" fmla="*/ 6106918 h 6281670"/>
                <a:gd name="connsiteX236" fmla="*/ 4080476 w 8613217"/>
                <a:gd name="connsiteY236" fmla="*/ 6141242 h 6281670"/>
                <a:gd name="connsiteX237" fmla="*/ 4176717 w 8613217"/>
                <a:gd name="connsiteY237" fmla="*/ 6189025 h 6281670"/>
                <a:gd name="connsiteX238" fmla="*/ 4170660 w 8613217"/>
                <a:gd name="connsiteY238" fmla="*/ 6271133 h 6281670"/>
                <a:gd name="connsiteX239" fmla="*/ 4195562 w 8613217"/>
                <a:gd name="connsiteY239" fmla="*/ 6277863 h 6281670"/>
                <a:gd name="connsiteX240" fmla="*/ 4261517 w 8613217"/>
                <a:gd name="connsiteY240" fmla="*/ 6267768 h 6281670"/>
                <a:gd name="connsiteX241" fmla="*/ 4289784 w 8613217"/>
                <a:gd name="connsiteY241" fmla="*/ 6247578 h 6281670"/>
                <a:gd name="connsiteX242" fmla="*/ 4295840 w 8613217"/>
                <a:gd name="connsiteY242" fmla="*/ 6204505 h 6281670"/>
                <a:gd name="connsiteX243" fmla="*/ 4305936 w 8613217"/>
                <a:gd name="connsiteY243" fmla="*/ 6182969 h 6281670"/>
                <a:gd name="connsiteX244" fmla="*/ 4324107 w 8613217"/>
                <a:gd name="connsiteY244" fmla="*/ 6199794 h 6281670"/>
                <a:gd name="connsiteX245" fmla="*/ 4336894 w 8613217"/>
                <a:gd name="connsiteY245" fmla="*/ 6230752 h 6281670"/>
                <a:gd name="connsiteX246" fmla="*/ 4342951 w 8613217"/>
                <a:gd name="connsiteY246" fmla="*/ 6226714 h 6281670"/>
                <a:gd name="connsiteX247" fmla="*/ 4369872 w 8613217"/>
                <a:gd name="connsiteY247" fmla="*/ 6185660 h 6281670"/>
                <a:gd name="connsiteX248" fmla="*/ 4382659 w 8613217"/>
                <a:gd name="connsiteY248" fmla="*/ 6234791 h 6281670"/>
                <a:gd name="connsiteX249" fmla="*/ 4406888 w 8613217"/>
                <a:gd name="connsiteY249" fmla="*/ 6265749 h 6281670"/>
                <a:gd name="connsiteX250" fmla="*/ 4484284 w 8613217"/>
                <a:gd name="connsiteY250" fmla="*/ 6275171 h 6281670"/>
                <a:gd name="connsiteX251" fmla="*/ 4499090 w 8613217"/>
                <a:gd name="connsiteY251" fmla="*/ 6272479 h 6281670"/>
                <a:gd name="connsiteX252" fmla="*/ 4512551 w 8613217"/>
                <a:gd name="connsiteY252" fmla="*/ 6181622 h 6281670"/>
                <a:gd name="connsiteX253" fmla="*/ 4572449 w 8613217"/>
                <a:gd name="connsiteY253" fmla="*/ 6153356 h 6281670"/>
                <a:gd name="connsiteX254" fmla="*/ 4575814 w 8613217"/>
                <a:gd name="connsiteY254" fmla="*/ 6127781 h 6281670"/>
                <a:gd name="connsiteX255" fmla="*/ 4538125 w 8613217"/>
                <a:gd name="connsiteY255" fmla="*/ 6076633 h 6281670"/>
                <a:gd name="connsiteX256" fmla="*/ 4536779 w 8613217"/>
                <a:gd name="connsiteY256" fmla="*/ 6042309 h 6281670"/>
                <a:gd name="connsiteX257" fmla="*/ 4573122 w 8613217"/>
                <a:gd name="connsiteY257" fmla="*/ 6032214 h 6281670"/>
                <a:gd name="connsiteX258" fmla="*/ 4637731 w 8613217"/>
                <a:gd name="connsiteY258" fmla="*/ 6051058 h 6281670"/>
                <a:gd name="connsiteX259" fmla="*/ 4665997 w 8613217"/>
                <a:gd name="connsiteY259" fmla="*/ 6029522 h 6281670"/>
                <a:gd name="connsiteX260" fmla="*/ 4665997 w 8613217"/>
                <a:gd name="connsiteY260" fmla="*/ 5985776 h 6281670"/>
                <a:gd name="connsiteX261" fmla="*/ 4681477 w 8613217"/>
                <a:gd name="connsiteY261" fmla="*/ 5966931 h 6281670"/>
                <a:gd name="connsiteX262" fmla="*/ 4701667 w 8613217"/>
                <a:gd name="connsiteY262" fmla="*/ 5981065 h 6281670"/>
                <a:gd name="connsiteX263" fmla="*/ 4724550 w 8613217"/>
                <a:gd name="connsiteY263" fmla="*/ 6054423 h 6281670"/>
                <a:gd name="connsiteX264" fmla="*/ 4743394 w 8613217"/>
                <a:gd name="connsiteY264" fmla="*/ 6073268 h 6281670"/>
                <a:gd name="connsiteX265" fmla="*/ 4752143 w 8613217"/>
                <a:gd name="connsiteY265" fmla="*/ 6050385 h 6281670"/>
                <a:gd name="connsiteX266" fmla="*/ 4752143 w 8613217"/>
                <a:gd name="connsiteY266" fmla="*/ 5996544 h 6281670"/>
                <a:gd name="connsiteX267" fmla="*/ 4800600 w 8613217"/>
                <a:gd name="connsiteY267" fmla="*/ 6046347 h 6281670"/>
                <a:gd name="connsiteX268" fmla="*/ 4859825 w 8613217"/>
                <a:gd name="connsiteY268" fmla="*/ 6088747 h 6281670"/>
                <a:gd name="connsiteX269" fmla="*/ 4932511 w 8613217"/>
                <a:gd name="connsiteY269" fmla="*/ 6036252 h 6281670"/>
                <a:gd name="connsiteX270" fmla="*/ 4919050 w 8613217"/>
                <a:gd name="connsiteY270" fmla="*/ 5940011 h 6281670"/>
                <a:gd name="connsiteX271" fmla="*/ 4830213 w 8613217"/>
                <a:gd name="connsiteY271" fmla="*/ 5933281 h 6281670"/>
                <a:gd name="connsiteX272" fmla="*/ 4779064 w 8613217"/>
                <a:gd name="connsiteY272" fmla="*/ 5876074 h 6281670"/>
                <a:gd name="connsiteX273" fmla="*/ 4778391 w 8613217"/>
                <a:gd name="connsiteY273" fmla="*/ 5829637 h 6281670"/>
                <a:gd name="connsiteX274" fmla="*/ 5091342 w 8613217"/>
                <a:gd name="connsiteY274" fmla="*/ 5236712 h 6281670"/>
                <a:gd name="connsiteX275" fmla="*/ 5116243 w 8613217"/>
                <a:gd name="connsiteY275" fmla="*/ 5202389 h 6281670"/>
                <a:gd name="connsiteX276" fmla="*/ 5269690 w 8613217"/>
                <a:gd name="connsiteY276" fmla="*/ 5086631 h 6281670"/>
                <a:gd name="connsiteX277" fmla="*/ 5744837 w 8613217"/>
                <a:gd name="connsiteY277" fmla="*/ 4795889 h 6281670"/>
                <a:gd name="connsiteX278" fmla="*/ 5814830 w 8613217"/>
                <a:gd name="connsiteY278" fmla="*/ 4775699 h 6281670"/>
                <a:gd name="connsiteX279" fmla="*/ 6103553 w 8613217"/>
                <a:gd name="connsiteY279" fmla="*/ 4765603 h 6281670"/>
                <a:gd name="connsiteX280" fmla="*/ 7086824 w 8613217"/>
                <a:gd name="connsiteY280" fmla="*/ 4811369 h 6281670"/>
                <a:gd name="connsiteX281" fmla="*/ 7489959 w 8613217"/>
                <a:gd name="connsiteY281" fmla="*/ 4805311 h 6281670"/>
                <a:gd name="connsiteX282" fmla="*/ 7516880 w 8613217"/>
                <a:gd name="connsiteY282" fmla="*/ 4801946 h 6281670"/>
                <a:gd name="connsiteX283" fmla="*/ 7536397 w 8613217"/>
                <a:gd name="connsiteY283" fmla="*/ 4800600 h 6281670"/>
                <a:gd name="connsiteX284" fmla="*/ 7619850 w 8613217"/>
                <a:gd name="connsiteY284" fmla="*/ 4791178 h 6281670"/>
                <a:gd name="connsiteX285" fmla="*/ 7661577 w 8613217"/>
                <a:gd name="connsiteY285" fmla="*/ 4813388 h 6281670"/>
                <a:gd name="connsiteX286" fmla="*/ 7920014 w 8613217"/>
                <a:gd name="connsiteY286" fmla="*/ 5004523 h 6281670"/>
                <a:gd name="connsiteX287" fmla="*/ 8354780 w 8613217"/>
                <a:gd name="connsiteY287" fmla="*/ 4830886 h 6281670"/>
                <a:gd name="connsiteX288" fmla="*/ 8579567 w 8613217"/>
                <a:gd name="connsiteY288" fmla="*/ 4409580 h 6281670"/>
                <a:gd name="connsiteX289" fmla="*/ 8613217 w 8613217"/>
                <a:gd name="connsiteY289" fmla="*/ 4250076 h 6281670"/>
                <a:gd name="connsiteX290" fmla="*/ 8613217 w 8613217"/>
                <a:gd name="connsiteY290" fmla="*/ 4196235 h 6281670"/>
                <a:gd name="connsiteX291" fmla="*/ 8420062 w 8613217"/>
                <a:gd name="connsiteY291" fmla="*/ 4211041 h 6281670"/>
                <a:gd name="connsiteX292" fmla="*/ 4571776 w 8613217"/>
                <a:gd name="connsiteY292" fmla="*/ 915970 h 6281670"/>
                <a:gd name="connsiteX293" fmla="*/ 4583890 w 8613217"/>
                <a:gd name="connsiteY293" fmla="*/ 888377 h 6281670"/>
                <a:gd name="connsiteX294" fmla="*/ 4571776 w 8613217"/>
                <a:gd name="connsiteY294" fmla="*/ 915970 h 6281670"/>
                <a:gd name="connsiteX295" fmla="*/ 2362948 w 8613217"/>
                <a:gd name="connsiteY295" fmla="*/ 965100 h 6281670"/>
                <a:gd name="connsiteX296" fmla="*/ 2363621 w 8613217"/>
                <a:gd name="connsiteY296" fmla="*/ 962408 h 6281670"/>
                <a:gd name="connsiteX297" fmla="*/ 2368332 w 8613217"/>
                <a:gd name="connsiteY297" fmla="*/ 967119 h 6281670"/>
                <a:gd name="connsiteX298" fmla="*/ 2362948 w 8613217"/>
                <a:gd name="connsiteY298" fmla="*/ 965100 h 6281670"/>
                <a:gd name="connsiteX299" fmla="*/ 2435633 w 8613217"/>
                <a:gd name="connsiteY299" fmla="*/ 1055284 h 6281670"/>
                <a:gd name="connsiteX300" fmla="*/ 2426211 w 8613217"/>
                <a:gd name="connsiteY300" fmla="*/ 1053265 h 6281670"/>
                <a:gd name="connsiteX301" fmla="*/ 2370351 w 8613217"/>
                <a:gd name="connsiteY301" fmla="*/ 968465 h 6281670"/>
                <a:gd name="connsiteX302" fmla="*/ 2432268 w 8613217"/>
                <a:gd name="connsiteY302" fmla="*/ 1045862 h 6281670"/>
                <a:gd name="connsiteX303" fmla="*/ 2435633 w 8613217"/>
                <a:gd name="connsiteY303" fmla="*/ 1055284 h 6281670"/>
                <a:gd name="connsiteX304" fmla="*/ 695895 w 8613217"/>
                <a:gd name="connsiteY304" fmla="*/ 1016922 h 6281670"/>
                <a:gd name="connsiteX305" fmla="*/ 692530 w 8613217"/>
                <a:gd name="connsiteY305" fmla="*/ 1005481 h 6281670"/>
                <a:gd name="connsiteX306" fmla="*/ 695895 w 8613217"/>
                <a:gd name="connsiteY306" fmla="*/ 1016922 h 6281670"/>
                <a:gd name="connsiteX307" fmla="*/ 4511205 w 8613217"/>
                <a:gd name="connsiteY307" fmla="*/ 6014042 h 6281670"/>
                <a:gd name="connsiteX308" fmla="*/ 4537452 w 8613217"/>
                <a:gd name="connsiteY308" fmla="*/ 5944049 h 6281670"/>
                <a:gd name="connsiteX309" fmla="*/ 4511205 w 8613217"/>
                <a:gd name="connsiteY309" fmla="*/ 6014042 h 6281670"/>
                <a:gd name="connsiteX310" fmla="*/ 4750797 w 8613217"/>
                <a:gd name="connsiteY310" fmla="*/ 5917128 h 6281670"/>
                <a:gd name="connsiteX311" fmla="*/ 4741375 w 8613217"/>
                <a:gd name="connsiteY311" fmla="*/ 5939338 h 6281670"/>
                <a:gd name="connsiteX312" fmla="*/ 4732626 w 8613217"/>
                <a:gd name="connsiteY312" fmla="*/ 5935300 h 6281670"/>
                <a:gd name="connsiteX313" fmla="*/ 4727915 w 8613217"/>
                <a:gd name="connsiteY313" fmla="*/ 5907706 h 6281670"/>
                <a:gd name="connsiteX314" fmla="*/ 4750797 w 8613217"/>
                <a:gd name="connsiteY314" fmla="*/ 5875402 h 6281670"/>
                <a:gd name="connsiteX315" fmla="*/ 4750797 w 8613217"/>
                <a:gd name="connsiteY315" fmla="*/ 5917128 h 6281670"/>
                <a:gd name="connsiteX316" fmla="*/ 4875978 w 8613217"/>
                <a:gd name="connsiteY316" fmla="*/ 5457461 h 6281670"/>
                <a:gd name="connsiteX317" fmla="*/ 4616868 w 8613217"/>
                <a:gd name="connsiteY317" fmla="*/ 5877421 h 6281670"/>
                <a:gd name="connsiteX318" fmla="*/ 4562354 w 8613217"/>
                <a:gd name="connsiteY318" fmla="*/ 5884824 h 6281670"/>
                <a:gd name="connsiteX319" fmla="*/ 4880015 w 8613217"/>
                <a:gd name="connsiteY319" fmla="*/ 5419772 h 6281670"/>
                <a:gd name="connsiteX320" fmla="*/ 4875978 w 8613217"/>
                <a:gd name="connsiteY320" fmla="*/ 5457461 h 6281670"/>
                <a:gd name="connsiteX321" fmla="*/ 5020675 w 8613217"/>
                <a:gd name="connsiteY321" fmla="*/ 5141145 h 6281670"/>
                <a:gd name="connsiteX322" fmla="*/ 4989717 w 8613217"/>
                <a:gd name="connsiteY322" fmla="*/ 5179506 h 6281670"/>
                <a:gd name="connsiteX323" fmla="*/ 4445922 w 8613217"/>
                <a:gd name="connsiteY323" fmla="*/ 5878767 h 6281670"/>
                <a:gd name="connsiteX324" fmla="*/ 4415637 w 8613217"/>
                <a:gd name="connsiteY324" fmla="*/ 5953471 h 6281670"/>
                <a:gd name="connsiteX325" fmla="*/ 4357085 w 8613217"/>
                <a:gd name="connsiteY325" fmla="*/ 6075286 h 6281670"/>
                <a:gd name="connsiteX326" fmla="*/ 4338240 w 8613217"/>
                <a:gd name="connsiteY326" fmla="*/ 6125762 h 6281670"/>
                <a:gd name="connsiteX327" fmla="*/ 4322761 w 8613217"/>
                <a:gd name="connsiteY327" fmla="*/ 6080671 h 6281670"/>
                <a:gd name="connsiteX328" fmla="*/ 4306609 w 8613217"/>
                <a:gd name="connsiteY328" fmla="*/ 6061826 h 6281670"/>
                <a:gd name="connsiteX329" fmla="*/ 4295168 w 8613217"/>
                <a:gd name="connsiteY329" fmla="*/ 6082689 h 6281670"/>
                <a:gd name="connsiteX330" fmla="*/ 4292475 w 8613217"/>
                <a:gd name="connsiteY330" fmla="*/ 6112302 h 6281670"/>
                <a:gd name="connsiteX331" fmla="*/ 4277669 w 8613217"/>
                <a:gd name="connsiteY331" fmla="*/ 6097496 h 6281670"/>
                <a:gd name="connsiteX332" fmla="*/ 4183447 w 8613217"/>
                <a:gd name="connsiteY332" fmla="*/ 5282478 h 6281670"/>
                <a:gd name="connsiteX333" fmla="*/ 4412945 w 8613217"/>
                <a:gd name="connsiteY333" fmla="*/ 4743394 h 6281670"/>
                <a:gd name="connsiteX334" fmla="*/ 5036828 w 8613217"/>
                <a:gd name="connsiteY334" fmla="*/ 3935106 h 6281670"/>
                <a:gd name="connsiteX335" fmla="*/ 5054999 w 8613217"/>
                <a:gd name="connsiteY335" fmla="*/ 3966064 h 6281670"/>
                <a:gd name="connsiteX336" fmla="*/ 5020675 w 8613217"/>
                <a:gd name="connsiteY336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390541 w 8613217"/>
                <a:gd name="connsiteY162" fmla="*/ 2898666 h 6281670"/>
                <a:gd name="connsiteX163" fmla="*/ 2247863 w 8613217"/>
                <a:gd name="connsiteY163" fmla="*/ 2802425 h 6281670"/>
                <a:gd name="connsiteX164" fmla="*/ 2055381 w 8613217"/>
                <a:gd name="connsiteY164" fmla="*/ 2665131 h 6281670"/>
                <a:gd name="connsiteX165" fmla="*/ 1471879 w 8613217"/>
                <a:gd name="connsiteY165" fmla="*/ 2148930 h 6281670"/>
                <a:gd name="connsiteX166" fmla="*/ 1461111 w 8613217"/>
                <a:gd name="connsiteY166" fmla="*/ 2109895 h 6281670"/>
                <a:gd name="connsiteX167" fmla="*/ 1501492 w 8613217"/>
                <a:gd name="connsiteY167" fmla="*/ 1918759 h 6281670"/>
                <a:gd name="connsiteX168" fmla="*/ 1395155 w 8613217"/>
                <a:gd name="connsiteY168" fmla="*/ 1570812 h 6281670"/>
                <a:gd name="connsiteX169" fmla="*/ 937507 w 8613217"/>
                <a:gd name="connsiteY169" fmla="*/ 860783 h 6281670"/>
                <a:gd name="connsiteX170" fmla="*/ 682435 w 8613217"/>
                <a:gd name="connsiteY170" fmla="*/ 471109 h 6281670"/>
                <a:gd name="connsiteX171" fmla="*/ 590905 w 8613217"/>
                <a:gd name="connsiteY171" fmla="*/ 214691 h 6281670"/>
                <a:gd name="connsiteX172" fmla="*/ 581483 w 8613217"/>
                <a:gd name="connsiteY172" fmla="*/ 222767 h 6281670"/>
                <a:gd name="connsiteX173" fmla="*/ 555909 w 8613217"/>
                <a:gd name="connsiteY173" fmla="*/ 262475 h 6281670"/>
                <a:gd name="connsiteX174" fmla="*/ 423998 w 8613217"/>
                <a:gd name="connsiteY174" fmla="*/ 619845 h 6281670"/>
                <a:gd name="connsiteX175" fmla="*/ 443515 w 8613217"/>
                <a:gd name="connsiteY175" fmla="*/ 1227575 h 6281670"/>
                <a:gd name="connsiteX176" fmla="*/ 806942 w 8613217"/>
                <a:gd name="connsiteY176" fmla="*/ 1996156 h 6281670"/>
                <a:gd name="connsiteX177" fmla="*/ 1087589 w 8613217"/>
                <a:gd name="connsiteY177" fmla="*/ 2216231 h 6281670"/>
                <a:gd name="connsiteX178" fmla="*/ 1317086 w 8613217"/>
                <a:gd name="connsiteY178" fmla="*/ 2233729 h 6281670"/>
                <a:gd name="connsiteX179" fmla="*/ 1327181 w 8613217"/>
                <a:gd name="connsiteY179" fmla="*/ 2198060 h 6281670"/>
                <a:gd name="connsiteX180" fmla="*/ 816364 w 8613217"/>
                <a:gd name="connsiteY180" fmla="*/ 1324489 h 6281670"/>
                <a:gd name="connsiteX181" fmla="*/ 702625 w 8613217"/>
                <a:gd name="connsiteY181" fmla="*/ 1031056 h 6281670"/>
                <a:gd name="connsiteX182" fmla="*/ 767908 w 8613217"/>
                <a:gd name="connsiteY182" fmla="*/ 1173061 h 6281670"/>
                <a:gd name="connsiteX183" fmla="*/ 1444285 w 8613217"/>
                <a:gd name="connsiteY183" fmla="*/ 2226326 h 6281670"/>
                <a:gd name="connsiteX184" fmla="*/ 2209501 w 8613217"/>
                <a:gd name="connsiteY184" fmla="*/ 2876457 h 6281670"/>
                <a:gd name="connsiteX185" fmla="*/ 2308434 w 8613217"/>
                <a:gd name="connsiteY185" fmla="*/ 2939720 h 6281670"/>
                <a:gd name="connsiteX186" fmla="*/ 2340738 w 8613217"/>
                <a:gd name="connsiteY186" fmla="*/ 2972025 h 6281670"/>
                <a:gd name="connsiteX187" fmla="*/ 2266034 w 8613217"/>
                <a:gd name="connsiteY187" fmla="*/ 2967313 h 6281670"/>
                <a:gd name="connsiteX188" fmla="*/ 1817807 w 8613217"/>
                <a:gd name="connsiteY188" fmla="*/ 3025866 h 6281670"/>
                <a:gd name="connsiteX189" fmla="*/ 1007500 w 8613217"/>
                <a:gd name="connsiteY189" fmla="*/ 3309877 h 6281670"/>
                <a:gd name="connsiteX190" fmla="*/ 960389 w 8613217"/>
                <a:gd name="connsiteY190" fmla="*/ 3293725 h 6281670"/>
                <a:gd name="connsiteX191" fmla="*/ 446207 w 8613217"/>
                <a:gd name="connsiteY191" fmla="*/ 3134221 h 6281670"/>
                <a:gd name="connsiteX192" fmla="*/ 217383 w 8613217"/>
                <a:gd name="connsiteY192" fmla="*/ 3227096 h 6281670"/>
                <a:gd name="connsiteX193" fmla="*/ 0 w 8613217"/>
                <a:gd name="connsiteY193" fmla="*/ 3236518 h 6281670"/>
                <a:gd name="connsiteX194" fmla="*/ 0 w 8613217"/>
                <a:gd name="connsiteY194" fmla="*/ 3330740 h 6281670"/>
                <a:gd name="connsiteX195" fmla="*/ 9422 w 8613217"/>
                <a:gd name="connsiteY195" fmla="*/ 3346892 h 6281670"/>
                <a:gd name="connsiteX196" fmla="*/ 255072 w 8613217"/>
                <a:gd name="connsiteY196" fmla="*/ 3717723 h 6281670"/>
                <a:gd name="connsiteX197" fmla="*/ 747044 w 8613217"/>
                <a:gd name="connsiteY197" fmla="*/ 3826078 h 6281670"/>
                <a:gd name="connsiteX198" fmla="*/ 1016249 w 8613217"/>
                <a:gd name="connsiteY198" fmla="*/ 3490244 h 6281670"/>
                <a:gd name="connsiteX199" fmla="*/ 981253 w 8613217"/>
                <a:gd name="connsiteY199" fmla="*/ 3461305 h 6281670"/>
                <a:gd name="connsiteX200" fmla="*/ 563312 w 8613217"/>
                <a:gd name="connsiteY200" fmla="*/ 3490917 h 6281670"/>
                <a:gd name="connsiteX201" fmla="*/ 390347 w 8613217"/>
                <a:gd name="connsiteY201" fmla="*/ 3460632 h 6281670"/>
                <a:gd name="connsiteX202" fmla="*/ 489953 w 8613217"/>
                <a:gd name="connsiteY202" fmla="*/ 3463997 h 6281670"/>
                <a:gd name="connsiteX203" fmla="*/ 903183 w 8613217"/>
                <a:gd name="connsiteY203" fmla="*/ 3408137 h 6281670"/>
                <a:gd name="connsiteX204" fmla="*/ 1043170 w 8613217"/>
                <a:gd name="connsiteY204" fmla="*/ 3372467 h 6281670"/>
                <a:gd name="connsiteX205" fmla="*/ 1508895 w 8613217"/>
                <a:gd name="connsiteY205" fmla="*/ 3218347 h 6281670"/>
                <a:gd name="connsiteX206" fmla="*/ 1912029 w 8613217"/>
                <a:gd name="connsiteY206" fmla="*/ 3101243 h 6281670"/>
                <a:gd name="connsiteX207" fmla="*/ 1912029 w 8613217"/>
                <a:gd name="connsiteY207" fmla="*/ 3101243 h 6281670"/>
                <a:gd name="connsiteX208" fmla="*/ 2113933 w 8613217"/>
                <a:gd name="connsiteY208" fmla="*/ 3072976 h 6281670"/>
                <a:gd name="connsiteX209" fmla="*/ 2257958 w 8613217"/>
                <a:gd name="connsiteY209" fmla="*/ 3064227 h 6281670"/>
                <a:gd name="connsiteX210" fmla="*/ 2434960 w 8613217"/>
                <a:gd name="connsiteY210" fmla="*/ 3101243 h 6281670"/>
                <a:gd name="connsiteX211" fmla="*/ 2635518 w 8613217"/>
                <a:gd name="connsiteY211" fmla="*/ 3164506 h 6281670"/>
                <a:gd name="connsiteX212" fmla="*/ 3038653 w 8613217"/>
                <a:gd name="connsiteY212" fmla="*/ 3453902 h 6281670"/>
                <a:gd name="connsiteX213" fmla="*/ 3580428 w 8613217"/>
                <a:gd name="connsiteY213" fmla="*/ 4087880 h 6281670"/>
                <a:gd name="connsiteX214" fmla="*/ 3776274 w 8613217"/>
                <a:gd name="connsiteY214" fmla="*/ 4626290 h 6281670"/>
                <a:gd name="connsiteX215" fmla="*/ 3813963 w 8613217"/>
                <a:gd name="connsiteY215" fmla="*/ 4802619 h 6281670"/>
                <a:gd name="connsiteX216" fmla="*/ 3811944 w 8613217"/>
                <a:gd name="connsiteY216" fmla="*/ 5407658 h 6281670"/>
                <a:gd name="connsiteX217" fmla="*/ 3881265 w 8613217"/>
                <a:gd name="connsiteY217" fmla="*/ 5874056 h 6281670"/>
                <a:gd name="connsiteX218" fmla="*/ 3879919 w 8613217"/>
                <a:gd name="connsiteY218" fmla="*/ 5898957 h 6281670"/>
                <a:gd name="connsiteX219" fmla="*/ 3757430 w 8613217"/>
                <a:gd name="connsiteY219" fmla="*/ 5946068 h 6281670"/>
                <a:gd name="connsiteX220" fmla="*/ 3743970 w 8613217"/>
                <a:gd name="connsiteY220" fmla="*/ 6053750 h 6281670"/>
                <a:gd name="connsiteX221" fmla="*/ 3803195 w 8613217"/>
                <a:gd name="connsiteY221" fmla="*/ 6092112 h 6281670"/>
                <a:gd name="connsiteX222" fmla="*/ 3896071 w 8613217"/>
                <a:gd name="connsiteY222" fmla="*/ 6023464 h 6281670"/>
                <a:gd name="connsiteX223" fmla="*/ 3920972 w 8613217"/>
                <a:gd name="connsiteY223" fmla="*/ 5996544 h 6281670"/>
                <a:gd name="connsiteX224" fmla="*/ 3918953 w 8613217"/>
                <a:gd name="connsiteY224" fmla="*/ 6053077 h 6281670"/>
                <a:gd name="connsiteX225" fmla="*/ 3931741 w 8613217"/>
                <a:gd name="connsiteY225" fmla="*/ 6077978 h 6281670"/>
                <a:gd name="connsiteX226" fmla="*/ 3951931 w 8613217"/>
                <a:gd name="connsiteY226" fmla="*/ 6055769 h 6281670"/>
                <a:gd name="connsiteX227" fmla="*/ 3972121 w 8613217"/>
                <a:gd name="connsiteY227" fmla="*/ 5988468 h 6281670"/>
                <a:gd name="connsiteX228" fmla="*/ 3994331 w 8613217"/>
                <a:gd name="connsiteY228" fmla="*/ 5968277 h 6281670"/>
                <a:gd name="connsiteX229" fmla="*/ 4005099 w 8613217"/>
                <a:gd name="connsiteY229" fmla="*/ 5995198 h 6281670"/>
                <a:gd name="connsiteX230" fmla="*/ 4071054 w 8613217"/>
                <a:gd name="connsiteY230" fmla="*/ 6040290 h 6281670"/>
                <a:gd name="connsiteX231" fmla="*/ 4100667 w 8613217"/>
                <a:gd name="connsiteY231" fmla="*/ 6026829 h 6281670"/>
                <a:gd name="connsiteX232" fmla="*/ 4110089 w 8613217"/>
                <a:gd name="connsiteY232" fmla="*/ 5993179 h 6281670"/>
                <a:gd name="connsiteX233" fmla="*/ 4124895 w 8613217"/>
                <a:gd name="connsiteY233" fmla="*/ 6032214 h 6281670"/>
                <a:gd name="connsiteX234" fmla="*/ 4117492 w 8613217"/>
                <a:gd name="connsiteY234" fmla="*/ 6106918 h 6281670"/>
                <a:gd name="connsiteX235" fmla="*/ 4080476 w 8613217"/>
                <a:gd name="connsiteY235" fmla="*/ 6141242 h 6281670"/>
                <a:gd name="connsiteX236" fmla="*/ 4176717 w 8613217"/>
                <a:gd name="connsiteY236" fmla="*/ 6189025 h 6281670"/>
                <a:gd name="connsiteX237" fmla="*/ 4170660 w 8613217"/>
                <a:gd name="connsiteY237" fmla="*/ 6271133 h 6281670"/>
                <a:gd name="connsiteX238" fmla="*/ 4195562 w 8613217"/>
                <a:gd name="connsiteY238" fmla="*/ 6277863 h 6281670"/>
                <a:gd name="connsiteX239" fmla="*/ 4261517 w 8613217"/>
                <a:gd name="connsiteY239" fmla="*/ 6267768 h 6281670"/>
                <a:gd name="connsiteX240" fmla="*/ 4289784 w 8613217"/>
                <a:gd name="connsiteY240" fmla="*/ 6247578 h 6281670"/>
                <a:gd name="connsiteX241" fmla="*/ 4295840 w 8613217"/>
                <a:gd name="connsiteY241" fmla="*/ 6204505 h 6281670"/>
                <a:gd name="connsiteX242" fmla="*/ 4305936 w 8613217"/>
                <a:gd name="connsiteY242" fmla="*/ 6182969 h 6281670"/>
                <a:gd name="connsiteX243" fmla="*/ 4324107 w 8613217"/>
                <a:gd name="connsiteY243" fmla="*/ 6199794 h 6281670"/>
                <a:gd name="connsiteX244" fmla="*/ 4336894 w 8613217"/>
                <a:gd name="connsiteY244" fmla="*/ 6230752 h 6281670"/>
                <a:gd name="connsiteX245" fmla="*/ 4342951 w 8613217"/>
                <a:gd name="connsiteY245" fmla="*/ 6226714 h 6281670"/>
                <a:gd name="connsiteX246" fmla="*/ 4369872 w 8613217"/>
                <a:gd name="connsiteY246" fmla="*/ 6185660 h 6281670"/>
                <a:gd name="connsiteX247" fmla="*/ 4382659 w 8613217"/>
                <a:gd name="connsiteY247" fmla="*/ 6234791 h 6281670"/>
                <a:gd name="connsiteX248" fmla="*/ 4406888 w 8613217"/>
                <a:gd name="connsiteY248" fmla="*/ 6265749 h 6281670"/>
                <a:gd name="connsiteX249" fmla="*/ 4484284 w 8613217"/>
                <a:gd name="connsiteY249" fmla="*/ 6275171 h 6281670"/>
                <a:gd name="connsiteX250" fmla="*/ 4499090 w 8613217"/>
                <a:gd name="connsiteY250" fmla="*/ 6272479 h 6281670"/>
                <a:gd name="connsiteX251" fmla="*/ 4512551 w 8613217"/>
                <a:gd name="connsiteY251" fmla="*/ 6181622 h 6281670"/>
                <a:gd name="connsiteX252" fmla="*/ 4572449 w 8613217"/>
                <a:gd name="connsiteY252" fmla="*/ 6153356 h 6281670"/>
                <a:gd name="connsiteX253" fmla="*/ 4575814 w 8613217"/>
                <a:gd name="connsiteY253" fmla="*/ 6127781 h 6281670"/>
                <a:gd name="connsiteX254" fmla="*/ 4538125 w 8613217"/>
                <a:gd name="connsiteY254" fmla="*/ 6076633 h 6281670"/>
                <a:gd name="connsiteX255" fmla="*/ 4536779 w 8613217"/>
                <a:gd name="connsiteY255" fmla="*/ 6042309 h 6281670"/>
                <a:gd name="connsiteX256" fmla="*/ 4573122 w 8613217"/>
                <a:gd name="connsiteY256" fmla="*/ 6032214 h 6281670"/>
                <a:gd name="connsiteX257" fmla="*/ 4637731 w 8613217"/>
                <a:gd name="connsiteY257" fmla="*/ 6051058 h 6281670"/>
                <a:gd name="connsiteX258" fmla="*/ 4665997 w 8613217"/>
                <a:gd name="connsiteY258" fmla="*/ 6029522 h 6281670"/>
                <a:gd name="connsiteX259" fmla="*/ 4665997 w 8613217"/>
                <a:gd name="connsiteY259" fmla="*/ 5985776 h 6281670"/>
                <a:gd name="connsiteX260" fmla="*/ 4681477 w 8613217"/>
                <a:gd name="connsiteY260" fmla="*/ 5966931 h 6281670"/>
                <a:gd name="connsiteX261" fmla="*/ 4701667 w 8613217"/>
                <a:gd name="connsiteY261" fmla="*/ 5981065 h 6281670"/>
                <a:gd name="connsiteX262" fmla="*/ 4724550 w 8613217"/>
                <a:gd name="connsiteY262" fmla="*/ 6054423 h 6281670"/>
                <a:gd name="connsiteX263" fmla="*/ 4743394 w 8613217"/>
                <a:gd name="connsiteY263" fmla="*/ 6073268 h 6281670"/>
                <a:gd name="connsiteX264" fmla="*/ 4752143 w 8613217"/>
                <a:gd name="connsiteY264" fmla="*/ 6050385 h 6281670"/>
                <a:gd name="connsiteX265" fmla="*/ 4752143 w 8613217"/>
                <a:gd name="connsiteY265" fmla="*/ 5996544 h 6281670"/>
                <a:gd name="connsiteX266" fmla="*/ 4800600 w 8613217"/>
                <a:gd name="connsiteY266" fmla="*/ 6046347 h 6281670"/>
                <a:gd name="connsiteX267" fmla="*/ 4859825 w 8613217"/>
                <a:gd name="connsiteY267" fmla="*/ 6088747 h 6281670"/>
                <a:gd name="connsiteX268" fmla="*/ 4932511 w 8613217"/>
                <a:gd name="connsiteY268" fmla="*/ 6036252 h 6281670"/>
                <a:gd name="connsiteX269" fmla="*/ 4919050 w 8613217"/>
                <a:gd name="connsiteY269" fmla="*/ 5940011 h 6281670"/>
                <a:gd name="connsiteX270" fmla="*/ 4830213 w 8613217"/>
                <a:gd name="connsiteY270" fmla="*/ 5933281 h 6281670"/>
                <a:gd name="connsiteX271" fmla="*/ 4779064 w 8613217"/>
                <a:gd name="connsiteY271" fmla="*/ 5876074 h 6281670"/>
                <a:gd name="connsiteX272" fmla="*/ 4778391 w 8613217"/>
                <a:gd name="connsiteY272" fmla="*/ 5829637 h 6281670"/>
                <a:gd name="connsiteX273" fmla="*/ 5091342 w 8613217"/>
                <a:gd name="connsiteY273" fmla="*/ 5236712 h 6281670"/>
                <a:gd name="connsiteX274" fmla="*/ 5116243 w 8613217"/>
                <a:gd name="connsiteY274" fmla="*/ 5202389 h 6281670"/>
                <a:gd name="connsiteX275" fmla="*/ 5269690 w 8613217"/>
                <a:gd name="connsiteY275" fmla="*/ 5086631 h 6281670"/>
                <a:gd name="connsiteX276" fmla="*/ 5744837 w 8613217"/>
                <a:gd name="connsiteY276" fmla="*/ 4795889 h 6281670"/>
                <a:gd name="connsiteX277" fmla="*/ 5814830 w 8613217"/>
                <a:gd name="connsiteY277" fmla="*/ 4775699 h 6281670"/>
                <a:gd name="connsiteX278" fmla="*/ 6103553 w 8613217"/>
                <a:gd name="connsiteY278" fmla="*/ 4765603 h 6281670"/>
                <a:gd name="connsiteX279" fmla="*/ 7086824 w 8613217"/>
                <a:gd name="connsiteY279" fmla="*/ 4811369 h 6281670"/>
                <a:gd name="connsiteX280" fmla="*/ 7489959 w 8613217"/>
                <a:gd name="connsiteY280" fmla="*/ 4805311 h 6281670"/>
                <a:gd name="connsiteX281" fmla="*/ 7516880 w 8613217"/>
                <a:gd name="connsiteY281" fmla="*/ 4801946 h 6281670"/>
                <a:gd name="connsiteX282" fmla="*/ 7536397 w 8613217"/>
                <a:gd name="connsiteY282" fmla="*/ 4800600 h 6281670"/>
                <a:gd name="connsiteX283" fmla="*/ 7619850 w 8613217"/>
                <a:gd name="connsiteY283" fmla="*/ 4791178 h 6281670"/>
                <a:gd name="connsiteX284" fmla="*/ 7661577 w 8613217"/>
                <a:gd name="connsiteY284" fmla="*/ 4813388 h 6281670"/>
                <a:gd name="connsiteX285" fmla="*/ 7920014 w 8613217"/>
                <a:gd name="connsiteY285" fmla="*/ 5004523 h 6281670"/>
                <a:gd name="connsiteX286" fmla="*/ 8354780 w 8613217"/>
                <a:gd name="connsiteY286" fmla="*/ 4830886 h 6281670"/>
                <a:gd name="connsiteX287" fmla="*/ 8579567 w 8613217"/>
                <a:gd name="connsiteY287" fmla="*/ 4409580 h 6281670"/>
                <a:gd name="connsiteX288" fmla="*/ 8613217 w 8613217"/>
                <a:gd name="connsiteY288" fmla="*/ 4250076 h 6281670"/>
                <a:gd name="connsiteX289" fmla="*/ 8613217 w 8613217"/>
                <a:gd name="connsiteY289" fmla="*/ 4196235 h 6281670"/>
                <a:gd name="connsiteX290" fmla="*/ 8420062 w 8613217"/>
                <a:gd name="connsiteY290" fmla="*/ 4211041 h 6281670"/>
                <a:gd name="connsiteX291" fmla="*/ 4571776 w 8613217"/>
                <a:gd name="connsiteY291" fmla="*/ 915970 h 6281670"/>
                <a:gd name="connsiteX292" fmla="*/ 4583890 w 8613217"/>
                <a:gd name="connsiteY292" fmla="*/ 888377 h 6281670"/>
                <a:gd name="connsiteX293" fmla="*/ 4571776 w 8613217"/>
                <a:gd name="connsiteY293" fmla="*/ 915970 h 6281670"/>
                <a:gd name="connsiteX294" fmla="*/ 2362948 w 8613217"/>
                <a:gd name="connsiteY294" fmla="*/ 965100 h 6281670"/>
                <a:gd name="connsiteX295" fmla="*/ 2363621 w 8613217"/>
                <a:gd name="connsiteY295" fmla="*/ 962408 h 6281670"/>
                <a:gd name="connsiteX296" fmla="*/ 2368332 w 8613217"/>
                <a:gd name="connsiteY296" fmla="*/ 967119 h 6281670"/>
                <a:gd name="connsiteX297" fmla="*/ 2362948 w 8613217"/>
                <a:gd name="connsiteY297" fmla="*/ 965100 h 6281670"/>
                <a:gd name="connsiteX298" fmla="*/ 2435633 w 8613217"/>
                <a:gd name="connsiteY298" fmla="*/ 1055284 h 6281670"/>
                <a:gd name="connsiteX299" fmla="*/ 2426211 w 8613217"/>
                <a:gd name="connsiteY299" fmla="*/ 1053265 h 6281670"/>
                <a:gd name="connsiteX300" fmla="*/ 2370351 w 8613217"/>
                <a:gd name="connsiteY300" fmla="*/ 968465 h 6281670"/>
                <a:gd name="connsiteX301" fmla="*/ 2432268 w 8613217"/>
                <a:gd name="connsiteY301" fmla="*/ 1045862 h 6281670"/>
                <a:gd name="connsiteX302" fmla="*/ 2435633 w 8613217"/>
                <a:gd name="connsiteY302" fmla="*/ 1055284 h 6281670"/>
                <a:gd name="connsiteX303" fmla="*/ 695895 w 8613217"/>
                <a:gd name="connsiteY303" fmla="*/ 1016922 h 6281670"/>
                <a:gd name="connsiteX304" fmla="*/ 692530 w 8613217"/>
                <a:gd name="connsiteY304" fmla="*/ 1005481 h 6281670"/>
                <a:gd name="connsiteX305" fmla="*/ 695895 w 8613217"/>
                <a:gd name="connsiteY305" fmla="*/ 1016922 h 6281670"/>
                <a:gd name="connsiteX306" fmla="*/ 4511205 w 8613217"/>
                <a:gd name="connsiteY306" fmla="*/ 6014042 h 6281670"/>
                <a:gd name="connsiteX307" fmla="*/ 4537452 w 8613217"/>
                <a:gd name="connsiteY307" fmla="*/ 5944049 h 6281670"/>
                <a:gd name="connsiteX308" fmla="*/ 4511205 w 8613217"/>
                <a:gd name="connsiteY308" fmla="*/ 6014042 h 6281670"/>
                <a:gd name="connsiteX309" fmla="*/ 4750797 w 8613217"/>
                <a:gd name="connsiteY309" fmla="*/ 5917128 h 6281670"/>
                <a:gd name="connsiteX310" fmla="*/ 4741375 w 8613217"/>
                <a:gd name="connsiteY310" fmla="*/ 5939338 h 6281670"/>
                <a:gd name="connsiteX311" fmla="*/ 4732626 w 8613217"/>
                <a:gd name="connsiteY311" fmla="*/ 5935300 h 6281670"/>
                <a:gd name="connsiteX312" fmla="*/ 4727915 w 8613217"/>
                <a:gd name="connsiteY312" fmla="*/ 5907706 h 6281670"/>
                <a:gd name="connsiteX313" fmla="*/ 4750797 w 8613217"/>
                <a:gd name="connsiteY313" fmla="*/ 5875402 h 6281670"/>
                <a:gd name="connsiteX314" fmla="*/ 4750797 w 8613217"/>
                <a:gd name="connsiteY314" fmla="*/ 5917128 h 6281670"/>
                <a:gd name="connsiteX315" fmla="*/ 4875978 w 8613217"/>
                <a:gd name="connsiteY315" fmla="*/ 5457461 h 6281670"/>
                <a:gd name="connsiteX316" fmla="*/ 4616868 w 8613217"/>
                <a:gd name="connsiteY316" fmla="*/ 5877421 h 6281670"/>
                <a:gd name="connsiteX317" fmla="*/ 4562354 w 8613217"/>
                <a:gd name="connsiteY317" fmla="*/ 5884824 h 6281670"/>
                <a:gd name="connsiteX318" fmla="*/ 4880015 w 8613217"/>
                <a:gd name="connsiteY318" fmla="*/ 5419772 h 6281670"/>
                <a:gd name="connsiteX319" fmla="*/ 4875978 w 8613217"/>
                <a:gd name="connsiteY319" fmla="*/ 5457461 h 6281670"/>
                <a:gd name="connsiteX320" fmla="*/ 5020675 w 8613217"/>
                <a:gd name="connsiteY320" fmla="*/ 5141145 h 6281670"/>
                <a:gd name="connsiteX321" fmla="*/ 4989717 w 8613217"/>
                <a:gd name="connsiteY321" fmla="*/ 5179506 h 6281670"/>
                <a:gd name="connsiteX322" fmla="*/ 4445922 w 8613217"/>
                <a:gd name="connsiteY322" fmla="*/ 5878767 h 6281670"/>
                <a:gd name="connsiteX323" fmla="*/ 4415637 w 8613217"/>
                <a:gd name="connsiteY323" fmla="*/ 5953471 h 6281670"/>
                <a:gd name="connsiteX324" fmla="*/ 4357085 w 8613217"/>
                <a:gd name="connsiteY324" fmla="*/ 6075286 h 6281670"/>
                <a:gd name="connsiteX325" fmla="*/ 4338240 w 8613217"/>
                <a:gd name="connsiteY325" fmla="*/ 6125762 h 6281670"/>
                <a:gd name="connsiteX326" fmla="*/ 4322761 w 8613217"/>
                <a:gd name="connsiteY326" fmla="*/ 6080671 h 6281670"/>
                <a:gd name="connsiteX327" fmla="*/ 4306609 w 8613217"/>
                <a:gd name="connsiteY327" fmla="*/ 6061826 h 6281670"/>
                <a:gd name="connsiteX328" fmla="*/ 4295168 w 8613217"/>
                <a:gd name="connsiteY328" fmla="*/ 6082689 h 6281670"/>
                <a:gd name="connsiteX329" fmla="*/ 4292475 w 8613217"/>
                <a:gd name="connsiteY329" fmla="*/ 6112302 h 6281670"/>
                <a:gd name="connsiteX330" fmla="*/ 4277669 w 8613217"/>
                <a:gd name="connsiteY330" fmla="*/ 6097496 h 6281670"/>
                <a:gd name="connsiteX331" fmla="*/ 4183447 w 8613217"/>
                <a:gd name="connsiteY331" fmla="*/ 5282478 h 6281670"/>
                <a:gd name="connsiteX332" fmla="*/ 4412945 w 8613217"/>
                <a:gd name="connsiteY332" fmla="*/ 4743394 h 6281670"/>
                <a:gd name="connsiteX333" fmla="*/ 5036828 w 8613217"/>
                <a:gd name="connsiteY333" fmla="*/ 3935106 h 6281670"/>
                <a:gd name="connsiteX334" fmla="*/ 5054999 w 8613217"/>
                <a:gd name="connsiteY334" fmla="*/ 3966064 h 6281670"/>
                <a:gd name="connsiteX335" fmla="*/ 5020675 w 8613217"/>
                <a:gd name="connsiteY335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434960 w 8613217"/>
                <a:gd name="connsiteY209" fmla="*/ 3101243 h 6281670"/>
                <a:gd name="connsiteX210" fmla="*/ 2635518 w 8613217"/>
                <a:gd name="connsiteY210" fmla="*/ 3164506 h 6281670"/>
                <a:gd name="connsiteX211" fmla="*/ 3038653 w 8613217"/>
                <a:gd name="connsiteY211" fmla="*/ 3453902 h 6281670"/>
                <a:gd name="connsiteX212" fmla="*/ 3580428 w 8613217"/>
                <a:gd name="connsiteY212" fmla="*/ 4087880 h 6281670"/>
                <a:gd name="connsiteX213" fmla="*/ 3776274 w 8613217"/>
                <a:gd name="connsiteY213" fmla="*/ 4626290 h 6281670"/>
                <a:gd name="connsiteX214" fmla="*/ 3813963 w 8613217"/>
                <a:gd name="connsiteY214" fmla="*/ 4802619 h 6281670"/>
                <a:gd name="connsiteX215" fmla="*/ 3811944 w 8613217"/>
                <a:gd name="connsiteY215" fmla="*/ 5407658 h 6281670"/>
                <a:gd name="connsiteX216" fmla="*/ 3881265 w 8613217"/>
                <a:gd name="connsiteY216" fmla="*/ 5874056 h 6281670"/>
                <a:gd name="connsiteX217" fmla="*/ 3879919 w 8613217"/>
                <a:gd name="connsiteY217" fmla="*/ 5898957 h 6281670"/>
                <a:gd name="connsiteX218" fmla="*/ 3757430 w 8613217"/>
                <a:gd name="connsiteY218" fmla="*/ 5946068 h 6281670"/>
                <a:gd name="connsiteX219" fmla="*/ 3743970 w 8613217"/>
                <a:gd name="connsiteY219" fmla="*/ 6053750 h 6281670"/>
                <a:gd name="connsiteX220" fmla="*/ 3803195 w 8613217"/>
                <a:gd name="connsiteY220" fmla="*/ 6092112 h 6281670"/>
                <a:gd name="connsiteX221" fmla="*/ 3896071 w 8613217"/>
                <a:gd name="connsiteY221" fmla="*/ 6023464 h 6281670"/>
                <a:gd name="connsiteX222" fmla="*/ 3920972 w 8613217"/>
                <a:gd name="connsiteY222" fmla="*/ 5996544 h 6281670"/>
                <a:gd name="connsiteX223" fmla="*/ 3918953 w 8613217"/>
                <a:gd name="connsiteY223" fmla="*/ 6053077 h 6281670"/>
                <a:gd name="connsiteX224" fmla="*/ 3931741 w 8613217"/>
                <a:gd name="connsiteY224" fmla="*/ 6077978 h 6281670"/>
                <a:gd name="connsiteX225" fmla="*/ 3951931 w 8613217"/>
                <a:gd name="connsiteY225" fmla="*/ 6055769 h 6281670"/>
                <a:gd name="connsiteX226" fmla="*/ 3972121 w 8613217"/>
                <a:gd name="connsiteY226" fmla="*/ 5988468 h 6281670"/>
                <a:gd name="connsiteX227" fmla="*/ 3994331 w 8613217"/>
                <a:gd name="connsiteY227" fmla="*/ 5968277 h 6281670"/>
                <a:gd name="connsiteX228" fmla="*/ 4005099 w 8613217"/>
                <a:gd name="connsiteY228" fmla="*/ 5995198 h 6281670"/>
                <a:gd name="connsiteX229" fmla="*/ 4071054 w 8613217"/>
                <a:gd name="connsiteY229" fmla="*/ 6040290 h 6281670"/>
                <a:gd name="connsiteX230" fmla="*/ 4100667 w 8613217"/>
                <a:gd name="connsiteY230" fmla="*/ 6026829 h 6281670"/>
                <a:gd name="connsiteX231" fmla="*/ 4110089 w 8613217"/>
                <a:gd name="connsiteY231" fmla="*/ 5993179 h 6281670"/>
                <a:gd name="connsiteX232" fmla="*/ 4124895 w 8613217"/>
                <a:gd name="connsiteY232" fmla="*/ 6032214 h 6281670"/>
                <a:gd name="connsiteX233" fmla="*/ 4117492 w 8613217"/>
                <a:gd name="connsiteY233" fmla="*/ 6106918 h 6281670"/>
                <a:gd name="connsiteX234" fmla="*/ 4080476 w 8613217"/>
                <a:gd name="connsiteY234" fmla="*/ 6141242 h 6281670"/>
                <a:gd name="connsiteX235" fmla="*/ 4176717 w 8613217"/>
                <a:gd name="connsiteY235" fmla="*/ 6189025 h 6281670"/>
                <a:gd name="connsiteX236" fmla="*/ 4170660 w 8613217"/>
                <a:gd name="connsiteY236" fmla="*/ 6271133 h 6281670"/>
                <a:gd name="connsiteX237" fmla="*/ 4195562 w 8613217"/>
                <a:gd name="connsiteY237" fmla="*/ 6277863 h 6281670"/>
                <a:gd name="connsiteX238" fmla="*/ 4261517 w 8613217"/>
                <a:gd name="connsiteY238" fmla="*/ 6267768 h 6281670"/>
                <a:gd name="connsiteX239" fmla="*/ 4289784 w 8613217"/>
                <a:gd name="connsiteY239" fmla="*/ 6247578 h 6281670"/>
                <a:gd name="connsiteX240" fmla="*/ 4295840 w 8613217"/>
                <a:gd name="connsiteY240" fmla="*/ 6204505 h 6281670"/>
                <a:gd name="connsiteX241" fmla="*/ 4305936 w 8613217"/>
                <a:gd name="connsiteY241" fmla="*/ 6182969 h 6281670"/>
                <a:gd name="connsiteX242" fmla="*/ 4324107 w 8613217"/>
                <a:gd name="connsiteY242" fmla="*/ 6199794 h 6281670"/>
                <a:gd name="connsiteX243" fmla="*/ 4336894 w 8613217"/>
                <a:gd name="connsiteY243" fmla="*/ 6230752 h 6281670"/>
                <a:gd name="connsiteX244" fmla="*/ 4342951 w 8613217"/>
                <a:gd name="connsiteY244" fmla="*/ 6226714 h 6281670"/>
                <a:gd name="connsiteX245" fmla="*/ 4369872 w 8613217"/>
                <a:gd name="connsiteY245" fmla="*/ 6185660 h 6281670"/>
                <a:gd name="connsiteX246" fmla="*/ 4382659 w 8613217"/>
                <a:gd name="connsiteY246" fmla="*/ 6234791 h 6281670"/>
                <a:gd name="connsiteX247" fmla="*/ 4406888 w 8613217"/>
                <a:gd name="connsiteY247" fmla="*/ 6265749 h 6281670"/>
                <a:gd name="connsiteX248" fmla="*/ 4484284 w 8613217"/>
                <a:gd name="connsiteY248" fmla="*/ 6275171 h 6281670"/>
                <a:gd name="connsiteX249" fmla="*/ 4499090 w 8613217"/>
                <a:gd name="connsiteY249" fmla="*/ 6272479 h 6281670"/>
                <a:gd name="connsiteX250" fmla="*/ 4512551 w 8613217"/>
                <a:gd name="connsiteY250" fmla="*/ 6181622 h 6281670"/>
                <a:gd name="connsiteX251" fmla="*/ 4572449 w 8613217"/>
                <a:gd name="connsiteY251" fmla="*/ 6153356 h 6281670"/>
                <a:gd name="connsiteX252" fmla="*/ 4575814 w 8613217"/>
                <a:gd name="connsiteY252" fmla="*/ 6127781 h 6281670"/>
                <a:gd name="connsiteX253" fmla="*/ 4538125 w 8613217"/>
                <a:gd name="connsiteY253" fmla="*/ 6076633 h 6281670"/>
                <a:gd name="connsiteX254" fmla="*/ 4536779 w 8613217"/>
                <a:gd name="connsiteY254" fmla="*/ 6042309 h 6281670"/>
                <a:gd name="connsiteX255" fmla="*/ 4573122 w 8613217"/>
                <a:gd name="connsiteY255" fmla="*/ 6032214 h 6281670"/>
                <a:gd name="connsiteX256" fmla="*/ 4637731 w 8613217"/>
                <a:gd name="connsiteY256" fmla="*/ 6051058 h 6281670"/>
                <a:gd name="connsiteX257" fmla="*/ 4665997 w 8613217"/>
                <a:gd name="connsiteY257" fmla="*/ 6029522 h 6281670"/>
                <a:gd name="connsiteX258" fmla="*/ 4665997 w 8613217"/>
                <a:gd name="connsiteY258" fmla="*/ 5985776 h 6281670"/>
                <a:gd name="connsiteX259" fmla="*/ 4681477 w 8613217"/>
                <a:gd name="connsiteY259" fmla="*/ 5966931 h 6281670"/>
                <a:gd name="connsiteX260" fmla="*/ 4701667 w 8613217"/>
                <a:gd name="connsiteY260" fmla="*/ 5981065 h 6281670"/>
                <a:gd name="connsiteX261" fmla="*/ 4724550 w 8613217"/>
                <a:gd name="connsiteY261" fmla="*/ 6054423 h 6281670"/>
                <a:gd name="connsiteX262" fmla="*/ 4743394 w 8613217"/>
                <a:gd name="connsiteY262" fmla="*/ 6073268 h 6281670"/>
                <a:gd name="connsiteX263" fmla="*/ 4752143 w 8613217"/>
                <a:gd name="connsiteY263" fmla="*/ 6050385 h 6281670"/>
                <a:gd name="connsiteX264" fmla="*/ 4752143 w 8613217"/>
                <a:gd name="connsiteY264" fmla="*/ 5996544 h 6281670"/>
                <a:gd name="connsiteX265" fmla="*/ 4800600 w 8613217"/>
                <a:gd name="connsiteY265" fmla="*/ 6046347 h 6281670"/>
                <a:gd name="connsiteX266" fmla="*/ 4859825 w 8613217"/>
                <a:gd name="connsiteY266" fmla="*/ 6088747 h 6281670"/>
                <a:gd name="connsiteX267" fmla="*/ 4932511 w 8613217"/>
                <a:gd name="connsiteY267" fmla="*/ 6036252 h 6281670"/>
                <a:gd name="connsiteX268" fmla="*/ 4919050 w 8613217"/>
                <a:gd name="connsiteY268" fmla="*/ 5940011 h 6281670"/>
                <a:gd name="connsiteX269" fmla="*/ 4830213 w 8613217"/>
                <a:gd name="connsiteY269" fmla="*/ 5933281 h 6281670"/>
                <a:gd name="connsiteX270" fmla="*/ 4779064 w 8613217"/>
                <a:gd name="connsiteY270" fmla="*/ 5876074 h 6281670"/>
                <a:gd name="connsiteX271" fmla="*/ 4778391 w 8613217"/>
                <a:gd name="connsiteY271" fmla="*/ 5829637 h 6281670"/>
                <a:gd name="connsiteX272" fmla="*/ 5091342 w 8613217"/>
                <a:gd name="connsiteY272" fmla="*/ 5236712 h 6281670"/>
                <a:gd name="connsiteX273" fmla="*/ 5116243 w 8613217"/>
                <a:gd name="connsiteY273" fmla="*/ 5202389 h 6281670"/>
                <a:gd name="connsiteX274" fmla="*/ 5269690 w 8613217"/>
                <a:gd name="connsiteY274" fmla="*/ 5086631 h 6281670"/>
                <a:gd name="connsiteX275" fmla="*/ 5744837 w 8613217"/>
                <a:gd name="connsiteY275" fmla="*/ 4795889 h 6281670"/>
                <a:gd name="connsiteX276" fmla="*/ 5814830 w 8613217"/>
                <a:gd name="connsiteY276" fmla="*/ 4775699 h 6281670"/>
                <a:gd name="connsiteX277" fmla="*/ 6103553 w 8613217"/>
                <a:gd name="connsiteY277" fmla="*/ 4765603 h 6281670"/>
                <a:gd name="connsiteX278" fmla="*/ 7086824 w 8613217"/>
                <a:gd name="connsiteY278" fmla="*/ 4811369 h 6281670"/>
                <a:gd name="connsiteX279" fmla="*/ 7489959 w 8613217"/>
                <a:gd name="connsiteY279" fmla="*/ 4805311 h 6281670"/>
                <a:gd name="connsiteX280" fmla="*/ 7516880 w 8613217"/>
                <a:gd name="connsiteY280" fmla="*/ 4801946 h 6281670"/>
                <a:gd name="connsiteX281" fmla="*/ 7536397 w 8613217"/>
                <a:gd name="connsiteY281" fmla="*/ 4800600 h 6281670"/>
                <a:gd name="connsiteX282" fmla="*/ 7619850 w 8613217"/>
                <a:gd name="connsiteY282" fmla="*/ 4791178 h 6281670"/>
                <a:gd name="connsiteX283" fmla="*/ 7661577 w 8613217"/>
                <a:gd name="connsiteY283" fmla="*/ 4813388 h 6281670"/>
                <a:gd name="connsiteX284" fmla="*/ 7920014 w 8613217"/>
                <a:gd name="connsiteY284" fmla="*/ 5004523 h 6281670"/>
                <a:gd name="connsiteX285" fmla="*/ 8354780 w 8613217"/>
                <a:gd name="connsiteY285" fmla="*/ 4830886 h 6281670"/>
                <a:gd name="connsiteX286" fmla="*/ 8579567 w 8613217"/>
                <a:gd name="connsiteY286" fmla="*/ 4409580 h 6281670"/>
                <a:gd name="connsiteX287" fmla="*/ 8613217 w 8613217"/>
                <a:gd name="connsiteY287" fmla="*/ 4250076 h 6281670"/>
                <a:gd name="connsiteX288" fmla="*/ 8613217 w 8613217"/>
                <a:gd name="connsiteY288" fmla="*/ 4196235 h 6281670"/>
                <a:gd name="connsiteX289" fmla="*/ 8420062 w 8613217"/>
                <a:gd name="connsiteY289" fmla="*/ 4211041 h 6281670"/>
                <a:gd name="connsiteX290" fmla="*/ 4571776 w 8613217"/>
                <a:gd name="connsiteY290" fmla="*/ 915970 h 6281670"/>
                <a:gd name="connsiteX291" fmla="*/ 4583890 w 8613217"/>
                <a:gd name="connsiteY291" fmla="*/ 888377 h 6281670"/>
                <a:gd name="connsiteX292" fmla="*/ 4571776 w 8613217"/>
                <a:gd name="connsiteY292" fmla="*/ 915970 h 6281670"/>
                <a:gd name="connsiteX293" fmla="*/ 2362948 w 8613217"/>
                <a:gd name="connsiteY293" fmla="*/ 965100 h 6281670"/>
                <a:gd name="connsiteX294" fmla="*/ 2363621 w 8613217"/>
                <a:gd name="connsiteY294" fmla="*/ 962408 h 6281670"/>
                <a:gd name="connsiteX295" fmla="*/ 2368332 w 8613217"/>
                <a:gd name="connsiteY295" fmla="*/ 967119 h 6281670"/>
                <a:gd name="connsiteX296" fmla="*/ 2362948 w 8613217"/>
                <a:gd name="connsiteY296" fmla="*/ 965100 h 6281670"/>
                <a:gd name="connsiteX297" fmla="*/ 2435633 w 8613217"/>
                <a:gd name="connsiteY297" fmla="*/ 1055284 h 6281670"/>
                <a:gd name="connsiteX298" fmla="*/ 2426211 w 8613217"/>
                <a:gd name="connsiteY298" fmla="*/ 1053265 h 6281670"/>
                <a:gd name="connsiteX299" fmla="*/ 2370351 w 8613217"/>
                <a:gd name="connsiteY299" fmla="*/ 968465 h 6281670"/>
                <a:gd name="connsiteX300" fmla="*/ 2432268 w 8613217"/>
                <a:gd name="connsiteY300" fmla="*/ 1045862 h 6281670"/>
                <a:gd name="connsiteX301" fmla="*/ 2435633 w 8613217"/>
                <a:gd name="connsiteY301" fmla="*/ 1055284 h 6281670"/>
                <a:gd name="connsiteX302" fmla="*/ 695895 w 8613217"/>
                <a:gd name="connsiteY302" fmla="*/ 1016922 h 6281670"/>
                <a:gd name="connsiteX303" fmla="*/ 692530 w 8613217"/>
                <a:gd name="connsiteY303" fmla="*/ 1005481 h 6281670"/>
                <a:gd name="connsiteX304" fmla="*/ 695895 w 8613217"/>
                <a:gd name="connsiteY304" fmla="*/ 1016922 h 6281670"/>
                <a:gd name="connsiteX305" fmla="*/ 4511205 w 8613217"/>
                <a:gd name="connsiteY305" fmla="*/ 6014042 h 6281670"/>
                <a:gd name="connsiteX306" fmla="*/ 4537452 w 8613217"/>
                <a:gd name="connsiteY306" fmla="*/ 5944049 h 6281670"/>
                <a:gd name="connsiteX307" fmla="*/ 4511205 w 8613217"/>
                <a:gd name="connsiteY307" fmla="*/ 6014042 h 6281670"/>
                <a:gd name="connsiteX308" fmla="*/ 4750797 w 8613217"/>
                <a:gd name="connsiteY308" fmla="*/ 5917128 h 6281670"/>
                <a:gd name="connsiteX309" fmla="*/ 4741375 w 8613217"/>
                <a:gd name="connsiteY309" fmla="*/ 5939338 h 6281670"/>
                <a:gd name="connsiteX310" fmla="*/ 4732626 w 8613217"/>
                <a:gd name="connsiteY310" fmla="*/ 5935300 h 6281670"/>
                <a:gd name="connsiteX311" fmla="*/ 4727915 w 8613217"/>
                <a:gd name="connsiteY311" fmla="*/ 5907706 h 6281670"/>
                <a:gd name="connsiteX312" fmla="*/ 4750797 w 8613217"/>
                <a:gd name="connsiteY312" fmla="*/ 5875402 h 6281670"/>
                <a:gd name="connsiteX313" fmla="*/ 4750797 w 8613217"/>
                <a:gd name="connsiteY313" fmla="*/ 5917128 h 6281670"/>
                <a:gd name="connsiteX314" fmla="*/ 4875978 w 8613217"/>
                <a:gd name="connsiteY314" fmla="*/ 5457461 h 6281670"/>
                <a:gd name="connsiteX315" fmla="*/ 4616868 w 8613217"/>
                <a:gd name="connsiteY315" fmla="*/ 5877421 h 6281670"/>
                <a:gd name="connsiteX316" fmla="*/ 4562354 w 8613217"/>
                <a:gd name="connsiteY316" fmla="*/ 5884824 h 6281670"/>
                <a:gd name="connsiteX317" fmla="*/ 4880015 w 8613217"/>
                <a:gd name="connsiteY317" fmla="*/ 5419772 h 6281670"/>
                <a:gd name="connsiteX318" fmla="*/ 4875978 w 8613217"/>
                <a:gd name="connsiteY318" fmla="*/ 5457461 h 6281670"/>
                <a:gd name="connsiteX319" fmla="*/ 5020675 w 8613217"/>
                <a:gd name="connsiteY319" fmla="*/ 5141145 h 6281670"/>
                <a:gd name="connsiteX320" fmla="*/ 4989717 w 8613217"/>
                <a:gd name="connsiteY320" fmla="*/ 5179506 h 6281670"/>
                <a:gd name="connsiteX321" fmla="*/ 4445922 w 8613217"/>
                <a:gd name="connsiteY321" fmla="*/ 5878767 h 6281670"/>
                <a:gd name="connsiteX322" fmla="*/ 4415637 w 8613217"/>
                <a:gd name="connsiteY322" fmla="*/ 5953471 h 6281670"/>
                <a:gd name="connsiteX323" fmla="*/ 4357085 w 8613217"/>
                <a:gd name="connsiteY323" fmla="*/ 6075286 h 6281670"/>
                <a:gd name="connsiteX324" fmla="*/ 4338240 w 8613217"/>
                <a:gd name="connsiteY324" fmla="*/ 6125762 h 6281670"/>
                <a:gd name="connsiteX325" fmla="*/ 4322761 w 8613217"/>
                <a:gd name="connsiteY325" fmla="*/ 6080671 h 6281670"/>
                <a:gd name="connsiteX326" fmla="*/ 4306609 w 8613217"/>
                <a:gd name="connsiteY326" fmla="*/ 6061826 h 6281670"/>
                <a:gd name="connsiteX327" fmla="*/ 4295168 w 8613217"/>
                <a:gd name="connsiteY327" fmla="*/ 6082689 h 6281670"/>
                <a:gd name="connsiteX328" fmla="*/ 4292475 w 8613217"/>
                <a:gd name="connsiteY328" fmla="*/ 6112302 h 6281670"/>
                <a:gd name="connsiteX329" fmla="*/ 4277669 w 8613217"/>
                <a:gd name="connsiteY329" fmla="*/ 6097496 h 6281670"/>
                <a:gd name="connsiteX330" fmla="*/ 4183447 w 8613217"/>
                <a:gd name="connsiteY330" fmla="*/ 5282478 h 6281670"/>
                <a:gd name="connsiteX331" fmla="*/ 4412945 w 8613217"/>
                <a:gd name="connsiteY331" fmla="*/ 4743394 h 6281670"/>
                <a:gd name="connsiteX332" fmla="*/ 5036828 w 8613217"/>
                <a:gd name="connsiteY332" fmla="*/ 3935106 h 6281670"/>
                <a:gd name="connsiteX333" fmla="*/ 5054999 w 8613217"/>
                <a:gd name="connsiteY333" fmla="*/ 3966064 h 6281670"/>
                <a:gd name="connsiteX334" fmla="*/ 5020675 w 8613217"/>
                <a:gd name="connsiteY33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434960 w 8613217"/>
                <a:gd name="connsiteY209" fmla="*/ 3101243 h 6281670"/>
                <a:gd name="connsiteX210" fmla="*/ 2635518 w 8613217"/>
                <a:gd name="connsiteY210" fmla="*/ 3164506 h 6281670"/>
                <a:gd name="connsiteX211" fmla="*/ 3038653 w 8613217"/>
                <a:gd name="connsiteY211" fmla="*/ 3453902 h 6281670"/>
                <a:gd name="connsiteX212" fmla="*/ 3580428 w 8613217"/>
                <a:gd name="connsiteY212" fmla="*/ 4087880 h 6281670"/>
                <a:gd name="connsiteX213" fmla="*/ 3776274 w 8613217"/>
                <a:gd name="connsiteY213" fmla="*/ 4626290 h 6281670"/>
                <a:gd name="connsiteX214" fmla="*/ 3813963 w 8613217"/>
                <a:gd name="connsiteY214" fmla="*/ 4802619 h 6281670"/>
                <a:gd name="connsiteX215" fmla="*/ 3811944 w 8613217"/>
                <a:gd name="connsiteY215" fmla="*/ 5407658 h 6281670"/>
                <a:gd name="connsiteX216" fmla="*/ 3881265 w 8613217"/>
                <a:gd name="connsiteY216" fmla="*/ 5874056 h 6281670"/>
                <a:gd name="connsiteX217" fmla="*/ 3879919 w 8613217"/>
                <a:gd name="connsiteY217" fmla="*/ 5898957 h 6281670"/>
                <a:gd name="connsiteX218" fmla="*/ 3757430 w 8613217"/>
                <a:gd name="connsiteY218" fmla="*/ 5946068 h 6281670"/>
                <a:gd name="connsiteX219" fmla="*/ 3743970 w 8613217"/>
                <a:gd name="connsiteY219" fmla="*/ 6053750 h 6281670"/>
                <a:gd name="connsiteX220" fmla="*/ 3803195 w 8613217"/>
                <a:gd name="connsiteY220" fmla="*/ 6092112 h 6281670"/>
                <a:gd name="connsiteX221" fmla="*/ 3896071 w 8613217"/>
                <a:gd name="connsiteY221" fmla="*/ 6023464 h 6281670"/>
                <a:gd name="connsiteX222" fmla="*/ 3920972 w 8613217"/>
                <a:gd name="connsiteY222" fmla="*/ 5996544 h 6281670"/>
                <a:gd name="connsiteX223" fmla="*/ 3918953 w 8613217"/>
                <a:gd name="connsiteY223" fmla="*/ 6053077 h 6281670"/>
                <a:gd name="connsiteX224" fmla="*/ 3931741 w 8613217"/>
                <a:gd name="connsiteY224" fmla="*/ 6077978 h 6281670"/>
                <a:gd name="connsiteX225" fmla="*/ 3951931 w 8613217"/>
                <a:gd name="connsiteY225" fmla="*/ 6055769 h 6281670"/>
                <a:gd name="connsiteX226" fmla="*/ 3972121 w 8613217"/>
                <a:gd name="connsiteY226" fmla="*/ 5988468 h 6281670"/>
                <a:gd name="connsiteX227" fmla="*/ 3994331 w 8613217"/>
                <a:gd name="connsiteY227" fmla="*/ 5968277 h 6281670"/>
                <a:gd name="connsiteX228" fmla="*/ 4005099 w 8613217"/>
                <a:gd name="connsiteY228" fmla="*/ 5995198 h 6281670"/>
                <a:gd name="connsiteX229" fmla="*/ 4071054 w 8613217"/>
                <a:gd name="connsiteY229" fmla="*/ 6040290 h 6281670"/>
                <a:gd name="connsiteX230" fmla="*/ 4100667 w 8613217"/>
                <a:gd name="connsiteY230" fmla="*/ 6026829 h 6281670"/>
                <a:gd name="connsiteX231" fmla="*/ 4110089 w 8613217"/>
                <a:gd name="connsiteY231" fmla="*/ 5993179 h 6281670"/>
                <a:gd name="connsiteX232" fmla="*/ 4124895 w 8613217"/>
                <a:gd name="connsiteY232" fmla="*/ 6032214 h 6281670"/>
                <a:gd name="connsiteX233" fmla="*/ 4117492 w 8613217"/>
                <a:gd name="connsiteY233" fmla="*/ 6106918 h 6281670"/>
                <a:gd name="connsiteX234" fmla="*/ 4080476 w 8613217"/>
                <a:gd name="connsiteY234" fmla="*/ 6141242 h 6281670"/>
                <a:gd name="connsiteX235" fmla="*/ 4176717 w 8613217"/>
                <a:gd name="connsiteY235" fmla="*/ 6189025 h 6281670"/>
                <a:gd name="connsiteX236" fmla="*/ 4170660 w 8613217"/>
                <a:gd name="connsiteY236" fmla="*/ 6271133 h 6281670"/>
                <a:gd name="connsiteX237" fmla="*/ 4195562 w 8613217"/>
                <a:gd name="connsiteY237" fmla="*/ 6277863 h 6281670"/>
                <a:gd name="connsiteX238" fmla="*/ 4261517 w 8613217"/>
                <a:gd name="connsiteY238" fmla="*/ 6267768 h 6281670"/>
                <a:gd name="connsiteX239" fmla="*/ 4289784 w 8613217"/>
                <a:gd name="connsiteY239" fmla="*/ 6247578 h 6281670"/>
                <a:gd name="connsiteX240" fmla="*/ 4295840 w 8613217"/>
                <a:gd name="connsiteY240" fmla="*/ 6204505 h 6281670"/>
                <a:gd name="connsiteX241" fmla="*/ 4305936 w 8613217"/>
                <a:gd name="connsiteY241" fmla="*/ 6182969 h 6281670"/>
                <a:gd name="connsiteX242" fmla="*/ 4324107 w 8613217"/>
                <a:gd name="connsiteY242" fmla="*/ 6199794 h 6281670"/>
                <a:gd name="connsiteX243" fmla="*/ 4336894 w 8613217"/>
                <a:gd name="connsiteY243" fmla="*/ 6230752 h 6281670"/>
                <a:gd name="connsiteX244" fmla="*/ 4342951 w 8613217"/>
                <a:gd name="connsiteY244" fmla="*/ 6226714 h 6281670"/>
                <a:gd name="connsiteX245" fmla="*/ 4369872 w 8613217"/>
                <a:gd name="connsiteY245" fmla="*/ 6185660 h 6281670"/>
                <a:gd name="connsiteX246" fmla="*/ 4382659 w 8613217"/>
                <a:gd name="connsiteY246" fmla="*/ 6234791 h 6281670"/>
                <a:gd name="connsiteX247" fmla="*/ 4406888 w 8613217"/>
                <a:gd name="connsiteY247" fmla="*/ 6265749 h 6281670"/>
                <a:gd name="connsiteX248" fmla="*/ 4484284 w 8613217"/>
                <a:gd name="connsiteY248" fmla="*/ 6275171 h 6281670"/>
                <a:gd name="connsiteX249" fmla="*/ 4499090 w 8613217"/>
                <a:gd name="connsiteY249" fmla="*/ 6272479 h 6281670"/>
                <a:gd name="connsiteX250" fmla="*/ 4512551 w 8613217"/>
                <a:gd name="connsiteY250" fmla="*/ 6181622 h 6281670"/>
                <a:gd name="connsiteX251" fmla="*/ 4572449 w 8613217"/>
                <a:gd name="connsiteY251" fmla="*/ 6153356 h 6281670"/>
                <a:gd name="connsiteX252" fmla="*/ 4575814 w 8613217"/>
                <a:gd name="connsiteY252" fmla="*/ 6127781 h 6281670"/>
                <a:gd name="connsiteX253" fmla="*/ 4538125 w 8613217"/>
                <a:gd name="connsiteY253" fmla="*/ 6076633 h 6281670"/>
                <a:gd name="connsiteX254" fmla="*/ 4536779 w 8613217"/>
                <a:gd name="connsiteY254" fmla="*/ 6042309 h 6281670"/>
                <a:gd name="connsiteX255" fmla="*/ 4573122 w 8613217"/>
                <a:gd name="connsiteY255" fmla="*/ 6032214 h 6281670"/>
                <a:gd name="connsiteX256" fmla="*/ 4637731 w 8613217"/>
                <a:gd name="connsiteY256" fmla="*/ 6051058 h 6281670"/>
                <a:gd name="connsiteX257" fmla="*/ 4665997 w 8613217"/>
                <a:gd name="connsiteY257" fmla="*/ 6029522 h 6281670"/>
                <a:gd name="connsiteX258" fmla="*/ 4665997 w 8613217"/>
                <a:gd name="connsiteY258" fmla="*/ 5985776 h 6281670"/>
                <a:gd name="connsiteX259" fmla="*/ 4681477 w 8613217"/>
                <a:gd name="connsiteY259" fmla="*/ 5966931 h 6281670"/>
                <a:gd name="connsiteX260" fmla="*/ 4701667 w 8613217"/>
                <a:gd name="connsiteY260" fmla="*/ 5981065 h 6281670"/>
                <a:gd name="connsiteX261" fmla="*/ 4724550 w 8613217"/>
                <a:gd name="connsiteY261" fmla="*/ 6054423 h 6281670"/>
                <a:gd name="connsiteX262" fmla="*/ 4743394 w 8613217"/>
                <a:gd name="connsiteY262" fmla="*/ 6073268 h 6281670"/>
                <a:gd name="connsiteX263" fmla="*/ 4752143 w 8613217"/>
                <a:gd name="connsiteY263" fmla="*/ 6050385 h 6281670"/>
                <a:gd name="connsiteX264" fmla="*/ 4752143 w 8613217"/>
                <a:gd name="connsiteY264" fmla="*/ 5996544 h 6281670"/>
                <a:gd name="connsiteX265" fmla="*/ 4800600 w 8613217"/>
                <a:gd name="connsiteY265" fmla="*/ 6046347 h 6281670"/>
                <a:gd name="connsiteX266" fmla="*/ 4859825 w 8613217"/>
                <a:gd name="connsiteY266" fmla="*/ 6088747 h 6281670"/>
                <a:gd name="connsiteX267" fmla="*/ 4932511 w 8613217"/>
                <a:gd name="connsiteY267" fmla="*/ 6036252 h 6281670"/>
                <a:gd name="connsiteX268" fmla="*/ 4919050 w 8613217"/>
                <a:gd name="connsiteY268" fmla="*/ 5940011 h 6281670"/>
                <a:gd name="connsiteX269" fmla="*/ 4830213 w 8613217"/>
                <a:gd name="connsiteY269" fmla="*/ 5933281 h 6281670"/>
                <a:gd name="connsiteX270" fmla="*/ 4779064 w 8613217"/>
                <a:gd name="connsiteY270" fmla="*/ 5876074 h 6281670"/>
                <a:gd name="connsiteX271" fmla="*/ 4778391 w 8613217"/>
                <a:gd name="connsiteY271" fmla="*/ 5829637 h 6281670"/>
                <a:gd name="connsiteX272" fmla="*/ 5091342 w 8613217"/>
                <a:gd name="connsiteY272" fmla="*/ 5236712 h 6281670"/>
                <a:gd name="connsiteX273" fmla="*/ 5116243 w 8613217"/>
                <a:gd name="connsiteY273" fmla="*/ 5202389 h 6281670"/>
                <a:gd name="connsiteX274" fmla="*/ 5269690 w 8613217"/>
                <a:gd name="connsiteY274" fmla="*/ 5086631 h 6281670"/>
                <a:gd name="connsiteX275" fmla="*/ 5744837 w 8613217"/>
                <a:gd name="connsiteY275" fmla="*/ 4795889 h 6281670"/>
                <a:gd name="connsiteX276" fmla="*/ 5814830 w 8613217"/>
                <a:gd name="connsiteY276" fmla="*/ 4775699 h 6281670"/>
                <a:gd name="connsiteX277" fmla="*/ 6103553 w 8613217"/>
                <a:gd name="connsiteY277" fmla="*/ 4765603 h 6281670"/>
                <a:gd name="connsiteX278" fmla="*/ 7086824 w 8613217"/>
                <a:gd name="connsiteY278" fmla="*/ 4811369 h 6281670"/>
                <a:gd name="connsiteX279" fmla="*/ 7489959 w 8613217"/>
                <a:gd name="connsiteY279" fmla="*/ 4805311 h 6281670"/>
                <a:gd name="connsiteX280" fmla="*/ 7516880 w 8613217"/>
                <a:gd name="connsiteY280" fmla="*/ 4801946 h 6281670"/>
                <a:gd name="connsiteX281" fmla="*/ 7536397 w 8613217"/>
                <a:gd name="connsiteY281" fmla="*/ 4800600 h 6281670"/>
                <a:gd name="connsiteX282" fmla="*/ 7619850 w 8613217"/>
                <a:gd name="connsiteY282" fmla="*/ 4791178 h 6281670"/>
                <a:gd name="connsiteX283" fmla="*/ 7661577 w 8613217"/>
                <a:gd name="connsiteY283" fmla="*/ 4813388 h 6281670"/>
                <a:gd name="connsiteX284" fmla="*/ 7920014 w 8613217"/>
                <a:gd name="connsiteY284" fmla="*/ 5004523 h 6281670"/>
                <a:gd name="connsiteX285" fmla="*/ 8354780 w 8613217"/>
                <a:gd name="connsiteY285" fmla="*/ 4830886 h 6281670"/>
                <a:gd name="connsiteX286" fmla="*/ 8579567 w 8613217"/>
                <a:gd name="connsiteY286" fmla="*/ 4409580 h 6281670"/>
                <a:gd name="connsiteX287" fmla="*/ 8613217 w 8613217"/>
                <a:gd name="connsiteY287" fmla="*/ 4250076 h 6281670"/>
                <a:gd name="connsiteX288" fmla="*/ 8613217 w 8613217"/>
                <a:gd name="connsiteY288" fmla="*/ 4196235 h 6281670"/>
                <a:gd name="connsiteX289" fmla="*/ 8420062 w 8613217"/>
                <a:gd name="connsiteY289" fmla="*/ 4211041 h 6281670"/>
                <a:gd name="connsiteX290" fmla="*/ 4571776 w 8613217"/>
                <a:gd name="connsiteY290" fmla="*/ 915970 h 6281670"/>
                <a:gd name="connsiteX291" fmla="*/ 4583890 w 8613217"/>
                <a:gd name="connsiteY291" fmla="*/ 888377 h 6281670"/>
                <a:gd name="connsiteX292" fmla="*/ 4571776 w 8613217"/>
                <a:gd name="connsiteY292" fmla="*/ 915970 h 6281670"/>
                <a:gd name="connsiteX293" fmla="*/ 2362948 w 8613217"/>
                <a:gd name="connsiteY293" fmla="*/ 965100 h 6281670"/>
                <a:gd name="connsiteX294" fmla="*/ 2363621 w 8613217"/>
                <a:gd name="connsiteY294" fmla="*/ 962408 h 6281670"/>
                <a:gd name="connsiteX295" fmla="*/ 2368332 w 8613217"/>
                <a:gd name="connsiteY295" fmla="*/ 967119 h 6281670"/>
                <a:gd name="connsiteX296" fmla="*/ 2362948 w 8613217"/>
                <a:gd name="connsiteY296" fmla="*/ 965100 h 6281670"/>
                <a:gd name="connsiteX297" fmla="*/ 2435633 w 8613217"/>
                <a:gd name="connsiteY297" fmla="*/ 1055284 h 6281670"/>
                <a:gd name="connsiteX298" fmla="*/ 2426211 w 8613217"/>
                <a:gd name="connsiteY298" fmla="*/ 1053265 h 6281670"/>
                <a:gd name="connsiteX299" fmla="*/ 2370351 w 8613217"/>
                <a:gd name="connsiteY299" fmla="*/ 968465 h 6281670"/>
                <a:gd name="connsiteX300" fmla="*/ 2432268 w 8613217"/>
                <a:gd name="connsiteY300" fmla="*/ 1045862 h 6281670"/>
                <a:gd name="connsiteX301" fmla="*/ 2435633 w 8613217"/>
                <a:gd name="connsiteY301" fmla="*/ 1055284 h 6281670"/>
                <a:gd name="connsiteX302" fmla="*/ 695895 w 8613217"/>
                <a:gd name="connsiteY302" fmla="*/ 1016922 h 6281670"/>
                <a:gd name="connsiteX303" fmla="*/ 692530 w 8613217"/>
                <a:gd name="connsiteY303" fmla="*/ 1005481 h 6281670"/>
                <a:gd name="connsiteX304" fmla="*/ 695895 w 8613217"/>
                <a:gd name="connsiteY304" fmla="*/ 1016922 h 6281670"/>
                <a:gd name="connsiteX305" fmla="*/ 4511205 w 8613217"/>
                <a:gd name="connsiteY305" fmla="*/ 6014042 h 6281670"/>
                <a:gd name="connsiteX306" fmla="*/ 4537452 w 8613217"/>
                <a:gd name="connsiteY306" fmla="*/ 5944049 h 6281670"/>
                <a:gd name="connsiteX307" fmla="*/ 4511205 w 8613217"/>
                <a:gd name="connsiteY307" fmla="*/ 6014042 h 6281670"/>
                <a:gd name="connsiteX308" fmla="*/ 4750797 w 8613217"/>
                <a:gd name="connsiteY308" fmla="*/ 5917128 h 6281670"/>
                <a:gd name="connsiteX309" fmla="*/ 4741375 w 8613217"/>
                <a:gd name="connsiteY309" fmla="*/ 5939338 h 6281670"/>
                <a:gd name="connsiteX310" fmla="*/ 4732626 w 8613217"/>
                <a:gd name="connsiteY310" fmla="*/ 5935300 h 6281670"/>
                <a:gd name="connsiteX311" fmla="*/ 4727915 w 8613217"/>
                <a:gd name="connsiteY311" fmla="*/ 5907706 h 6281670"/>
                <a:gd name="connsiteX312" fmla="*/ 4750797 w 8613217"/>
                <a:gd name="connsiteY312" fmla="*/ 5875402 h 6281670"/>
                <a:gd name="connsiteX313" fmla="*/ 4750797 w 8613217"/>
                <a:gd name="connsiteY313" fmla="*/ 5917128 h 6281670"/>
                <a:gd name="connsiteX314" fmla="*/ 4875978 w 8613217"/>
                <a:gd name="connsiteY314" fmla="*/ 5457461 h 6281670"/>
                <a:gd name="connsiteX315" fmla="*/ 4616868 w 8613217"/>
                <a:gd name="connsiteY315" fmla="*/ 5877421 h 6281670"/>
                <a:gd name="connsiteX316" fmla="*/ 4562354 w 8613217"/>
                <a:gd name="connsiteY316" fmla="*/ 5884824 h 6281670"/>
                <a:gd name="connsiteX317" fmla="*/ 4880015 w 8613217"/>
                <a:gd name="connsiteY317" fmla="*/ 5419772 h 6281670"/>
                <a:gd name="connsiteX318" fmla="*/ 4875978 w 8613217"/>
                <a:gd name="connsiteY318" fmla="*/ 5457461 h 6281670"/>
                <a:gd name="connsiteX319" fmla="*/ 5020675 w 8613217"/>
                <a:gd name="connsiteY319" fmla="*/ 5141145 h 6281670"/>
                <a:gd name="connsiteX320" fmla="*/ 4989717 w 8613217"/>
                <a:gd name="connsiteY320" fmla="*/ 5179506 h 6281670"/>
                <a:gd name="connsiteX321" fmla="*/ 4445922 w 8613217"/>
                <a:gd name="connsiteY321" fmla="*/ 5878767 h 6281670"/>
                <a:gd name="connsiteX322" fmla="*/ 4415637 w 8613217"/>
                <a:gd name="connsiteY322" fmla="*/ 5953471 h 6281670"/>
                <a:gd name="connsiteX323" fmla="*/ 4357085 w 8613217"/>
                <a:gd name="connsiteY323" fmla="*/ 6075286 h 6281670"/>
                <a:gd name="connsiteX324" fmla="*/ 4338240 w 8613217"/>
                <a:gd name="connsiteY324" fmla="*/ 6125762 h 6281670"/>
                <a:gd name="connsiteX325" fmla="*/ 4322761 w 8613217"/>
                <a:gd name="connsiteY325" fmla="*/ 6080671 h 6281670"/>
                <a:gd name="connsiteX326" fmla="*/ 4306609 w 8613217"/>
                <a:gd name="connsiteY326" fmla="*/ 6061826 h 6281670"/>
                <a:gd name="connsiteX327" fmla="*/ 4295168 w 8613217"/>
                <a:gd name="connsiteY327" fmla="*/ 6082689 h 6281670"/>
                <a:gd name="connsiteX328" fmla="*/ 4292475 w 8613217"/>
                <a:gd name="connsiteY328" fmla="*/ 6112302 h 6281670"/>
                <a:gd name="connsiteX329" fmla="*/ 4277669 w 8613217"/>
                <a:gd name="connsiteY329" fmla="*/ 6097496 h 6281670"/>
                <a:gd name="connsiteX330" fmla="*/ 4183447 w 8613217"/>
                <a:gd name="connsiteY330" fmla="*/ 5282478 h 6281670"/>
                <a:gd name="connsiteX331" fmla="*/ 4412945 w 8613217"/>
                <a:gd name="connsiteY331" fmla="*/ 4743394 h 6281670"/>
                <a:gd name="connsiteX332" fmla="*/ 5036828 w 8613217"/>
                <a:gd name="connsiteY332" fmla="*/ 3935106 h 6281670"/>
                <a:gd name="connsiteX333" fmla="*/ 5054999 w 8613217"/>
                <a:gd name="connsiteY333" fmla="*/ 3966064 h 6281670"/>
                <a:gd name="connsiteX334" fmla="*/ 5020675 w 8613217"/>
                <a:gd name="connsiteY33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635518 w 8613217"/>
                <a:gd name="connsiteY209" fmla="*/ 3164506 h 6281670"/>
                <a:gd name="connsiteX210" fmla="*/ 3038653 w 8613217"/>
                <a:gd name="connsiteY210" fmla="*/ 3453902 h 6281670"/>
                <a:gd name="connsiteX211" fmla="*/ 3580428 w 8613217"/>
                <a:gd name="connsiteY211" fmla="*/ 4087880 h 6281670"/>
                <a:gd name="connsiteX212" fmla="*/ 3776274 w 8613217"/>
                <a:gd name="connsiteY212" fmla="*/ 4626290 h 6281670"/>
                <a:gd name="connsiteX213" fmla="*/ 3813963 w 8613217"/>
                <a:gd name="connsiteY213" fmla="*/ 4802619 h 6281670"/>
                <a:gd name="connsiteX214" fmla="*/ 3811944 w 8613217"/>
                <a:gd name="connsiteY214" fmla="*/ 5407658 h 6281670"/>
                <a:gd name="connsiteX215" fmla="*/ 3881265 w 8613217"/>
                <a:gd name="connsiteY215" fmla="*/ 5874056 h 6281670"/>
                <a:gd name="connsiteX216" fmla="*/ 3879919 w 8613217"/>
                <a:gd name="connsiteY216" fmla="*/ 5898957 h 6281670"/>
                <a:gd name="connsiteX217" fmla="*/ 3757430 w 8613217"/>
                <a:gd name="connsiteY217" fmla="*/ 5946068 h 6281670"/>
                <a:gd name="connsiteX218" fmla="*/ 3743970 w 8613217"/>
                <a:gd name="connsiteY218" fmla="*/ 6053750 h 6281670"/>
                <a:gd name="connsiteX219" fmla="*/ 3803195 w 8613217"/>
                <a:gd name="connsiteY219" fmla="*/ 6092112 h 6281670"/>
                <a:gd name="connsiteX220" fmla="*/ 3896071 w 8613217"/>
                <a:gd name="connsiteY220" fmla="*/ 6023464 h 6281670"/>
                <a:gd name="connsiteX221" fmla="*/ 3920972 w 8613217"/>
                <a:gd name="connsiteY221" fmla="*/ 5996544 h 6281670"/>
                <a:gd name="connsiteX222" fmla="*/ 3918953 w 8613217"/>
                <a:gd name="connsiteY222" fmla="*/ 6053077 h 6281670"/>
                <a:gd name="connsiteX223" fmla="*/ 3931741 w 8613217"/>
                <a:gd name="connsiteY223" fmla="*/ 6077978 h 6281670"/>
                <a:gd name="connsiteX224" fmla="*/ 3951931 w 8613217"/>
                <a:gd name="connsiteY224" fmla="*/ 6055769 h 6281670"/>
                <a:gd name="connsiteX225" fmla="*/ 3972121 w 8613217"/>
                <a:gd name="connsiteY225" fmla="*/ 5988468 h 6281670"/>
                <a:gd name="connsiteX226" fmla="*/ 3994331 w 8613217"/>
                <a:gd name="connsiteY226" fmla="*/ 5968277 h 6281670"/>
                <a:gd name="connsiteX227" fmla="*/ 4005099 w 8613217"/>
                <a:gd name="connsiteY227" fmla="*/ 5995198 h 6281670"/>
                <a:gd name="connsiteX228" fmla="*/ 4071054 w 8613217"/>
                <a:gd name="connsiteY228" fmla="*/ 6040290 h 6281670"/>
                <a:gd name="connsiteX229" fmla="*/ 4100667 w 8613217"/>
                <a:gd name="connsiteY229" fmla="*/ 6026829 h 6281670"/>
                <a:gd name="connsiteX230" fmla="*/ 4110089 w 8613217"/>
                <a:gd name="connsiteY230" fmla="*/ 5993179 h 6281670"/>
                <a:gd name="connsiteX231" fmla="*/ 4124895 w 8613217"/>
                <a:gd name="connsiteY231" fmla="*/ 6032214 h 6281670"/>
                <a:gd name="connsiteX232" fmla="*/ 4117492 w 8613217"/>
                <a:gd name="connsiteY232" fmla="*/ 6106918 h 6281670"/>
                <a:gd name="connsiteX233" fmla="*/ 4080476 w 8613217"/>
                <a:gd name="connsiteY233" fmla="*/ 6141242 h 6281670"/>
                <a:gd name="connsiteX234" fmla="*/ 4176717 w 8613217"/>
                <a:gd name="connsiteY234" fmla="*/ 6189025 h 6281670"/>
                <a:gd name="connsiteX235" fmla="*/ 4170660 w 8613217"/>
                <a:gd name="connsiteY235" fmla="*/ 6271133 h 6281670"/>
                <a:gd name="connsiteX236" fmla="*/ 4195562 w 8613217"/>
                <a:gd name="connsiteY236" fmla="*/ 6277863 h 6281670"/>
                <a:gd name="connsiteX237" fmla="*/ 4261517 w 8613217"/>
                <a:gd name="connsiteY237" fmla="*/ 6267768 h 6281670"/>
                <a:gd name="connsiteX238" fmla="*/ 4289784 w 8613217"/>
                <a:gd name="connsiteY238" fmla="*/ 6247578 h 6281670"/>
                <a:gd name="connsiteX239" fmla="*/ 4295840 w 8613217"/>
                <a:gd name="connsiteY239" fmla="*/ 6204505 h 6281670"/>
                <a:gd name="connsiteX240" fmla="*/ 4305936 w 8613217"/>
                <a:gd name="connsiteY240" fmla="*/ 6182969 h 6281670"/>
                <a:gd name="connsiteX241" fmla="*/ 4324107 w 8613217"/>
                <a:gd name="connsiteY241" fmla="*/ 6199794 h 6281670"/>
                <a:gd name="connsiteX242" fmla="*/ 4336894 w 8613217"/>
                <a:gd name="connsiteY242" fmla="*/ 6230752 h 6281670"/>
                <a:gd name="connsiteX243" fmla="*/ 4342951 w 8613217"/>
                <a:gd name="connsiteY243" fmla="*/ 6226714 h 6281670"/>
                <a:gd name="connsiteX244" fmla="*/ 4369872 w 8613217"/>
                <a:gd name="connsiteY244" fmla="*/ 6185660 h 6281670"/>
                <a:gd name="connsiteX245" fmla="*/ 4382659 w 8613217"/>
                <a:gd name="connsiteY245" fmla="*/ 6234791 h 6281670"/>
                <a:gd name="connsiteX246" fmla="*/ 4406888 w 8613217"/>
                <a:gd name="connsiteY246" fmla="*/ 6265749 h 6281670"/>
                <a:gd name="connsiteX247" fmla="*/ 4484284 w 8613217"/>
                <a:gd name="connsiteY247" fmla="*/ 6275171 h 6281670"/>
                <a:gd name="connsiteX248" fmla="*/ 4499090 w 8613217"/>
                <a:gd name="connsiteY248" fmla="*/ 6272479 h 6281670"/>
                <a:gd name="connsiteX249" fmla="*/ 4512551 w 8613217"/>
                <a:gd name="connsiteY249" fmla="*/ 6181622 h 6281670"/>
                <a:gd name="connsiteX250" fmla="*/ 4572449 w 8613217"/>
                <a:gd name="connsiteY250" fmla="*/ 6153356 h 6281670"/>
                <a:gd name="connsiteX251" fmla="*/ 4575814 w 8613217"/>
                <a:gd name="connsiteY251" fmla="*/ 6127781 h 6281670"/>
                <a:gd name="connsiteX252" fmla="*/ 4538125 w 8613217"/>
                <a:gd name="connsiteY252" fmla="*/ 6076633 h 6281670"/>
                <a:gd name="connsiteX253" fmla="*/ 4536779 w 8613217"/>
                <a:gd name="connsiteY253" fmla="*/ 6042309 h 6281670"/>
                <a:gd name="connsiteX254" fmla="*/ 4573122 w 8613217"/>
                <a:gd name="connsiteY254" fmla="*/ 6032214 h 6281670"/>
                <a:gd name="connsiteX255" fmla="*/ 4637731 w 8613217"/>
                <a:gd name="connsiteY255" fmla="*/ 6051058 h 6281670"/>
                <a:gd name="connsiteX256" fmla="*/ 4665997 w 8613217"/>
                <a:gd name="connsiteY256" fmla="*/ 6029522 h 6281670"/>
                <a:gd name="connsiteX257" fmla="*/ 4665997 w 8613217"/>
                <a:gd name="connsiteY257" fmla="*/ 5985776 h 6281670"/>
                <a:gd name="connsiteX258" fmla="*/ 4681477 w 8613217"/>
                <a:gd name="connsiteY258" fmla="*/ 5966931 h 6281670"/>
                <a:gd name="connsiteX259" fmla="*/ 4701667 w 8613217"/>
                <a:gd name="connsiteY259" fmla="*/ 5981065 h 6281670"/>
                <a:gd name="connsiteX260" fmla="*/ 4724550 w 8613217"/>
                <a:gd name="connsiteY260" fmla="*/ 6054423 h 6281670"/>
                <a:gd name="connsiteX261" fmla="*/ 4743394 w 8613217"/>
                <a:gd name="connsiteY261" fmla="*/ 6073268 h 6281670"/>
                <a:gd name="connsiteX262" fmla="*/ 4752143 w 8613217"/>
                <a:gd name="connsiteY262" fmla="*/ 6050385 h 6281670"/>
                <a:gd name="connsiteX263" fmla="*/ 4752143 w 8613217"/>
                <a:gd name="connsiteY263" fmla="*/ 5996544 h 6281670"/>
                <a:gd name="connsiteX264" fmla="*/ 4800600 w 8613217"/>
                <a:gd name="connsiteY264" fmla="*/ 6046347 h 6281670"/>
                <a:gd name="connsiteX265" fmla="*/ 4859825 w 8613217"/>
                <a:gd name="connsiteY265" fmla="*/ 6088747 h 6281670"/>
                <a:gd name="connsiteX266" fmla="*/ 4932511 w 8613217"/>
                <a:gd name="connsiteY266" fmla="*/ 6036252 h 6281670"/>
                <a:gd name="connsiteX267" fmla="*/ 4919050 w 8613217"/>
                <a:gd name="connsiteY267" fmla="*/ 5940011 h 6281670"/>
                <a:gd name="connsiteX268" fmla="*/ 4830213 w 8613217"/>
                <a:gd name="connsiteY268" fmla="*/ 5933281 h 6281670"/>
                <a:gd name="connsiteX269" fmla="*/ 4779064 w 8613217"/>
                <a:gd name="connsiteY269" fmla="*/ 5876074 h 6281670"/>
                <a:gd name="connsiteX270" fmla="*/ 4778391 w 8613217"/>
                <a:gd name="connsiteY270" fmla="*/ 5829637 h 6281670"/>
                <a:gd name="connsiteX271" fmla="*/ 5091342 w 8613217"/>
                <a:gd name="connsiteY271" fmla="*/ 5236712 h 6281670"/>
                <a:gd name="connsiteX272" fmla="*/ 5116243 w 8613217"/>
                <a:gd name="connsiteY272" fmla="*/ 5202389 h 6281670"/>
                <a:gd name="connsiteX273" fmla="*/ 5269690 w 8613217"/>
                <a:gd name="connsiteY273" fmla="*/ 5086631 h 6281670"/>
                <a:gd name="connsiteX274" fmla="*/ 5744837 w 8613217"/>
                <a:gd name="connsiteY274" fmla="*/ 4795889 h 6281670"/>
                <a:gd name="connsiteX275" fmla="*/ 5814830 w 8613217"/>
                <a:gd name="connsiteY275" fmla="*/ 4775699 h 6281670"/>
                <a:gd name="connsiteX276" fmla="*/ 6103553 w 8613217"/>
                <a:gd name="connsiteY276" fmla="*/ 4765603 h 6281670"/>
                <a:gd name="connsiteX277" fmla="*/ 7086824 w 8613217"/>
                <a:gd name="connsiteY277" fmla="*/ 4811369 h 6281670"/>
                <a:gd name="connsiteX278" fmla="*/ 7489959 w 8613217"/>
                <a:gd name="connsiteY278" fmla="*/ 4805311 h 6281670"/>
                <a:gd name="connsiteX279" fmla="*/ 7516880 w 8613217"/>
                <a:gd name="connsiteY279" fmla="*/ 4801946 h 6281670"/>
                <a:gd name="connsiteX280" fmla="*/ 7536397 w 8613217"/>
                <a:gd name="connsiteY280" fmla="*/ 4800600 h 6281670"/>
                <a:gd name="connsiteX281" fmla="*/ 7619850 w 8613217"/>
                <a:gd name="connsiteY281" fmla="*/ 4791178 h 6281670"/>
                <a:gd name="connsiteX282" fmla="*/ 7661577 w 8613217"/>
                <a:gd name="connsiteY282" fmla="*/ 4813388 h 6281670"/>
                <a:gd name="connsiteX283" fmla="*/ 7920014 w 8613217"/>
                <a:gd name="connsiteY283" fmla="*/ 5004523 h 6281670"/>
                <a:gd name="connsiteX284" fmla="*/ 8354780 w 8613217"/>
                <a:gd name="connsiteY284" fmla="*/ 4830886 h 6281670"/>
                <a:gd name="connsiteX285" fmla="*/ 8579567 w 8613217"/>
                <a:gd name="connsiteY285" fmla="*/ 4409580 h 6281670"/>
                <a:gd name="connsiteX286" fmla="*/ 8613217 w 8613217"/>
                <a:gd name="connsiteY286" fmla="*/ 4250076 h 6281670"/>
                <a:gd name="connsiteX287" fmla="*/ 8613217 w 8613217"/>
                <a:gd name="connsiteY287" fmla="*/ 4196235 h 6281670"/>
                <a:gd name="connsiteX288" fmla="*/ 8420062 w 8613217"/>
                <a:gd name="connsiteY288" fmla="*/ 4211041 h 6281670"/>
                <a:gd name="connsiteX289" fmla="*/ 4571776 w 8613217"/>
                <a:gd name="connsiteY289" fmla="*/ 915970 h 6281670"/>
                <a:gd name="connsiteX290" fmla="*/ 4583890 w 8613217"/>
                <a:gd name="connsiteY290" fmla="*/ 888377 h 6281670"/>
                <a:gd name="connsiteX291" fmla="*/ 4571776 w 8613217"/>
                <a:gd name="connsiteY291" fmla="*/ 915970 h 6281670"/>
                <a:gd name="connsiteX292" fmla="*/ 2362948 w 8613217"/>
                <a:gd name="connsiteY292" fmla="*/ 965100 h 6281670"/>
                <a:gd name="connsiteX293" fmla="*/ 2363621 w 8613217"/>
                <a:gd name="connsiteY293" fmla="*/ 962408 h 6281670"/>
                <a:gd name="connsiteX294" fmla="*/ 2368332 w 8613217"/>
                <a:gd name="connsiteY294" fmla="*/ 967119 h 6281670"/>
                <a:gd name="connsiteX295" fmla="*/ 2362948 w 8613217"/>
                <a:gd name="connsiteY295" fmla="*/ 965100 h 6281670"/>
                <a:gd name="connsiteX296" fmla="*/ 2435633 w 8613217"/>
                <a:gd name="connsiteY296" fmla="*/ 1055284 h 6281670"/>
                <a:gd name="connsiteX297" fmla="*/ 2426211 w 8613217"/>
                <a:gd name="connsiteY297" fmla="*/ 1053265 h 6281670"/>
                <a:gd name="connsiteX298" fmla="*/ 2370351 w 8613217"/>
                <a:gd name="connsiteY298" fmla="*/ 968465 h 6281670"/>
                <a:gd name="connsiteX299" fmla="*/ 2432268 w 8613217"/>
                <a:gd name="connsiteY299" fmla="*/ 1045862 h 6281670"/>
                <a:gd name="connsiteX300" fmla="*/ 2435633 w 8613217"/>
                <a:gd name="connsiteY300" fmla="*/ 1055284 h 6281670"/>
                <a:gd name="connsiteX301" fmla="*/ 695895 w 8613217"/>
                <a:gd name="connsiteY301" fmla="*/ 1016922 h 6281670"/>
                <a:gd name="connsiteX302" fmla="*/ 692530 w 8613217"/>
                <a:gd name="connsiteY302" fmla="*/ 1005481 h 6281670"/>
                <a:gd name="connsiteX303" fmla="*/ 695895 w 8613217"/>
                <a:gd name="connsiteY303" fmla="*/ 1016922 h 6281670"/>
                <a:gd name="connsiteX304" fmla="*/ 4511205 w 8613217"/>
                <a:gd name="connsiteY304" fmla="*/ 6014042 h 6281670"/>
                <a:gd name="connsiteX305" fmla="*/ 4537452 w 8613217"/>
                <a:gd name="connsiteY305" fmla="*/ 5944049 h 6281670"/>
                <a:gd name="connsiteX306" fmla="*/ 4511205 w 8613217"/>
                <a:gd name="connsiteY306" fmla="*/ 6014042 h 6281670"/>
                <a:gd name="connsiteX307" fmla="*/ 4750797 w 8613217"/>
                <a:gd name="connsiteY307" fmla="*/ 5917128 h 6281670"/>
                <a:gd name="connsiteX308" fmla="*/ 4741375 w 8613217"/>
                <a:gd name="connsiteY308" fmla="*/ 5939338 h 6281670"/>
                <a:gd name="connsiteX309" fmla="*/ 4732626 w 8613217"/>
                <a:gd name="connsiteY309" fmla="*/ 5935300 h 6281670"/>
                <a:gd name="connsiteX310" fmla="*/ 4727915 w 8613217"/>
                <a:gd name="connsiteY310" fmla="*/ 5907706 h 6281670"/>
                <a:gd name="connsiteX311" fmla="*/ 4750797 w 8613217"/>
                <a:gd name="connsiteY311" fmla="*/ 5875402 h 6281670"/>
                <a:gd name="connsiteX312" fmla="*/ 4750797 w 8613217"/>
                <a:gd name="connsiteY312" fmla="*/ 5917128 h 6281670"/>
                <a:gd name="connsiteX313" fmla="*/ 4875978 w 8613217"/>
                <a:gd name="connsiteY313" fmla="*/ 5457461 h 6281670"/>
                <a:gd name="connsiteX314" fmla="*/ 4616868 w 8613217"/>
                <a:gd name="connsiteY314" fmla="*/ 5877421 h 6281670"/>
                <a:gd name="connsiteX315" fmla="*/ 4562354 w 8613217"/>
                <a:gd name="connsiteY315" fmla="*/ 5884824 h 6281670"/>
                <a:gd name="connsiteX316" fmla="*/ 4880015 w 8613217"/>
                <a:gd name="connsiteY316" fmla="*/ 5419772 h 6281670"/>
                <a:gd name="connsiteX317" fmla="*/ 4875978 w 8613217"/>
                <a:gd name="connsiteY317" fmla="*/ 5457461 h 6281670"/>
                <a:gd name="connsiteX318" fmla="*/ 5020675 w 8613217"/>
                <a:gd name="connsiteY318" fmla="*/ 5141145 h 6281670"/>
                <a:gd name="connsiteX319" fmla="*/ 4989717 w 8613217"/>
                <a:gd name="connsiteY319" fmla="*/ 5179506 h 6281670"/>
                <a:gd name="connsiteX320" fmla="*/ 4445922 w 8613217"/>
                <a:gd name="connsiteY320" fmla="*/ 5878767 h 6281670"/>
                <a:gd name="connsiteX321" fmla="*/ 4415637 w 8613217"/>
                <a:gd name="connsiteY321" fmla="*/ 5953471 h 6281670"/>
                <a:gd name="connsiteX322" fmla="*/ 4357085 w 8613217"/>
                <a:gd name="connsiteY322" fmla="*/ 6075286 h 6281670"/>
                <a:gd name="connsiteX323" fmla="*/ 4338240 w 8613217"/>
                <a:gd name="connsiteY323" fmla="*/ 6125762 h 6281670"/>
                <a:gd name="connsiteX324" fmla="*/ 4322761 w 8613217"/>
                <a:gd name="connsiteY324" fmla="*/ 6080671 h 6281670"/>
                <a:gd name="connsiteX325" fmla="*/ 4306609 w 8613217"/>
                <a:gd name="connsiteY325" fmla="*/ 6061826 h 6281670"/>
                <a:gd name="connsiteX326" fmla="*/ 4295168 w 8613217"/>
                <a:gd name="connsiteY326" fmla="*/ 6082689 h 6281670"/>
                <a:gd name="connsiteX327" fmla="*/ 4292475 w 8613217"/>
                <a:gd name="connsiteY327" fmla="*/ 6112302 h 6281670"/>
                <a:gd name="connsiteX328" fmla="*/ 4277669 w 8613217"/>
                <a:gd name="connsiteY328" fmla="*/ 6097496 h 6281670"/>
                <a:gd name="connsiteX329" fmla="*/ 4183447 w 8613217"/>
                <a:gd name="connsiteY329" fmla="*/ 5282478 h 6281670"/>
                <a:gd name="connsiteX330" fmla="*/ 4412945 w 8613217"/>
                <a:gd name="connsiteY330" fmla="*/ 4743394 h 6281670"/>
                <a:gd name="connsiteX331" fmla="*/ 5036828 w 8613217"/>
                <a:gd name="connsiteY331" fmla="*/ 3935106 h 6281670"/>
                <a:gd name="connsiteX332" fmla="*/ 5054999 w 8613217"/>
                <a:gd name="connsiteY332" fmla="*/ 3966064 h 6281670"/>
                <a:gd name="connsiteX333" fmla="*/ 5020675 w 8613217"/>
                <a:gd name="connsiteY33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553150 w 8613217"/>
                <a:gd name="connsiteY209" fmla="*/ 3130187 h 6281670"/>
                <a:gd name="connsiteX210" fmla="*/ 3038653 w 8613217"/>
                <a:gd name="connsiteY210" fmla="*/ 3453902 h 6281670"/>
                <a:gd name="connsiteX211" fmla="*/ 3580428 w 8613217"/>
                <a:gd name="connsiteY211" fmla="*/ 4087880 h 6281670"/>
                <a:gd name="connsiteX212" fmla="*/ 3776274 w 8613217"/>
                <a:gd name="connsiteY212" fmla="*/ 4626290 h 6281670"/>
                <a:gd name="connsiteX213" fmla="*/ 3813963 w 8613217"/>
                <a:gd name="connsiteY213" fmla="*/ 4802619 h 6281670"/>
                <a:gd name="connsiteX214" fmla="*/ 3811944 w 8613217"/>
                <a:gd name="connsiteY214" fmla="*/ 5407658 h 6281670"/>
                <a:gd name="connsiteX215" fmla="*/ 3881265 w 8613217"/>
                <a:gd name="connsiteY215" fmla="*/ 5874056 h 6281670"/>
                <a:gd name="connsiteX216" fmla="*/ 3879919 w 8613217"/>
                <a:gd name="connsiteY216" fmla="*/ 5898957 h 6281670"/>
                <a:gd name="connsiteX217" fmla="*/ 3757430 w 8613217"/>
                <a:gd name="connsiteY217" fmla="*/ 5946068 h 6281670"/>
                <a:gd name="connsiteX218" fmla="*/ 3743970 w 8613217"/>
                <a:gd name="connsiteY218" fmla="*/ 6053750 h 6281670"/>
                <a:gd name="connsiteX219" fmla="*/ 3803195 w 8613217"/>
                <a:gd name="connsiteY219" fmla="*/ 6092112 h 6281670"/>
                <a:gd name="connsiteX220" fmla="*/ 3896071 w 8613217"/>
                <a:gd name="connsiteY220" fmla="*/ 6023464 h 6281670"/>
                <a:gd name="connsiteX221" fmla="*/ 3920972 w 8613217"/>
                <a:gd name="connsiteY221" fmla="*/ 5996544 h 6281670"/>
                <a:gd name="connsiteX222" fmla="*/ 3918953 w 8613217"/>
                <a:gd name="connsiteY222" fmla="*/ 6053077 h 6281670"/>
                <a:gd name="connsiteX223" fmla="*/ 3931741 w 8613217"/>
                <a:gd name="connsiteY223" fmla="*/ 6077978 h 6281670"/>
                <a:gd name="connsiteX224" fmla="*/ 3951931 w 8613217"/>
                <a:gd name="connsiteY224" fmla="*/ 6055769 h 6281670"/>
                <a:gd name="connsiteX225" fmla="*/ 3972121 w 8613217"/>
                <a:gd name="connsiteY225" fmla="*/ 5988468 h 6281670"/>
                <a:gd name="connsiteX226" fmla="*/ 3994331 w 8613217"/>
                <a:gd name="connsiteY226" fmla="*/ 5968277 h 6281670"/>
                <a:gd name="connsiteX227" fmla="*/ 4005099 w 8613217"/>
                <a:gd name="connsiteY227" fmla="*/ 5995198 h 6281670"/>
                <a:gd name="connsiteX228" fmla="*/ 4071054 w 8613217"/>
                <a:gd name="connsiteY228" fmla="*/ 6040290 h 6281670"/>
                <a:gd name="connsiteX229" fmla="*/ 4100667 w 8613217"/>
                <a:gd name="connsiteY229" fmla="*/ 6026829 h 6281670"/>
                <a:gd name="connsiteX230" fmla="*/ 4110089 w 8613217"/>
                <a:gd name="connsiteY230" fmla="*/ 5993179 h 6281670"/>
                <a:gd name="connsiteX231" fmla="*/ 4124895 w 8613217"/>
                <a:gd name="connsiteY231" fmla="*/ 6032214 h 6281670"/>
                <a:gd name="connsiteX232" fmla="*/ 4117492 w 8613217"/>
                <a:gd name="connsiteY232" fmla="*/ 6106918 h 6281670"/>
                <a:gd name="connsiteX233" fmla="*/ 4080476 w 8613217"/>
                <a:gd name="connsiteY233" fmla="*/ 6141242 h 6281670"/>
                <a:gd name="connsiteX234" fmla="*/ 4176717 w 8613217"/>
                <a:gd name="connsiteY234" fmla="*/ 6189025 h 6281670"/>
                <a:gd name="connsiteX235" fmla="*/ 4170660 w 8613217"/>
                <a:gd name="connsiteY235" fmla="*/ 6271133 h 6281670"/>
                <a:gd name="connsiteX236" fmla="*/ 4195562 w 8613217"/>
                <a:gd name="connsiteY236" fmla="*/ 6277863 h 6281670"/>
                <a:gd name="connsiteX237" fmla="*/ 4261517 w 8613217"/>
                <a:gd name="connsiteY237" fmla="*/ 6267768 h 6281670"/>
                <a:gd name="connsiteX238" fmla="*/ 4289784 w 8613217"/>
                <a:gd name="connsiteY238" fmla="*/ 6247578 h 6281670"/>
                <a:gd name="connsiteX239" fmla="*/ 4295840 w 8613217"/>
                <a:gd name="connsiteY239" fmla="*/ 6204505 h 6281670"/>
                <a:gd name="connsiteX240" fmla="*/ 4305936 w 8613217"/>
                <a:gd name="connsiteY240" fmla="*/ 6182969 h 6281670"/>
                <a:gd name="connsiteX241" fmla="*/ 4324107 w 8613217"/>
                <a:gd name="connsiteY241" fmla="*/ 6199794 h 6281670"/>
                <a:gd name="connsiteX242" fmla="*/ 4336894 w 8613217"/>
                <a:gd name="connsiteY242" fmla="*/ 6230752 h 6281670"/>
                <a:gd name="connsiteX243" fmla="*/ 4342951 w 8613217"/>
                <a:gd name="connsiteY243" fmla="*/ 6226714 h 6281670"/>
                <a:gd name="connsiteX244" fmla="*/ 4369872 w 8613217"/>
                <a:gd name="connsiteY244" fmla="*/ 6185660 h 6281670"/>
                <a:gd name="connsiteX245" fmla="*/ 4382659 w 8613217"/>
                <a:gd name="connsiteY245" fmla="*/ 6234791 h 6281670"/>
                <a:gd name="connsiteX246" fmla="*/ 4406888 w 8613217"/>
                <a:gd name="connsiteY246" fmla="*/ 6265749 h 6281670"/>
                <a:gd name="connsiteX247" fmla="*/ 4484284 w 8613217"/>
                <a:gd name="connsiteY247" fmla="*/ 6275171 h 6281670"/>
                <a:gd name="connsiteX248" fmla="*/ 4499090 w 8613217"/>
                <a:gd name="connsiteY248" fmla="*/ 6272479 h 6281670"/>
                <a:gd name="connsiteX249" fmla="*/ 4512551 w 8613217"/>
                <a:gd name="connsiteY249" fmla="*/ 6181622 h 6281670"/>
                <a:gd name="connsiteX250" fmla="*/ 4572449 w 8613217"/>
                <a:gd name="connsiteY250" fmla="*/ 6153356 h 6281670"/>
                <a:gd name="connsiteX251" fmla="*/ 4575814 w 8613217"/>
                <a:gd name="connsiteY251" fmla="*/ 6127781 h 6281670"/>
                <a:gd name="connsiteX252" fmla="*/ 4538125 w 8613217"/>
                <a:gd name="connsiteY252" fmla="*/ 6076633 h 6281670"/>
                <a:gd name="connsiteX253" fmla="*/ 4536779 w 8613217"/>
                <a:gd name="connsiteY253" fmla="*/ 6042309 h 6281670"/>
                <a:gd name="connsiteX254" fmla="*/ 4573122 w 8613217"/>
                <a:gd name="connsiteY254" fmla="*/ 6032214 h 6281670"/>
                <a:gd name="connsiteX255" fmla="*/ 4637731 w 8613217"/>
                <a:gd name="connsiteY255" fmla="*/ 6051058 h 6281670"/>
                <a:gd name="connsiteX256" fmla="*/ 4665997 w 8613217"/>
                <a:gd name="connsiteY256" fmla="*/ 6029522 h 6281670"/>
                <a:gd name="connsiteX257" fmla="*/ 4665997 w 8613217"/>
                <a:gd name="connsiteY257" fmla="*/ 5985776 h 6281670"/>
                <a:gd name="connsiteX258" fmla="*/ 4681477 w 8613217"/>
                <a:gd name="connsiteY258" fmla="*/ 5966931 h 6281670"/>
                <a:gd name="connsiteX259" fmla="*/ 4701667 w 8613217"/>
                <a:gd name="connsiteY259" fmla="*/ 5981065 h 6281670"/>
                <a:gd name="connsiteX260" fmla="*/ 4724550 w 8613217"/>
                <a:gd name="connsiteY260" fmla="*/ 6054423 h 6281670"/>
                <a:gd name="connsiteX261" fmla="*/ 4743394 w 8613217"/>
                <a:gd name="connsiteY261" fmla="*/ 6073268 h 6281670"/>
                <a:gd name="connsiteX262" fmla="*/ 4752143 w 8613217"/>
                <a:gd name="connsiteY262" fmla="*/ 6050385 h 6281670"/>
                <a:gd name="connsiteX263" fmla="*/ 4752143 w 8613217"/>
                <a:gd name="connsiteY263" fmla="*/ 5996544 h 6281670"/>
                <a:gd name="connsiteX264" fmla="*/ 4800600 w 8613217"/>
                <a:gd name="connsiteY264" fmla="*/ 6046347 h 6281670"/>
                <a:gd name="connsiteX265" fmla="*/ 4859825 w 8613217"/>
                <a:gd name="connsiteY265" fmla="*/ 6088747 h 6281670"/>
                <a:gd name="connsiteX266" fmla="*/ 4932511 w 8613217"/>
                <a:gd name="connsiteY266" fmla="*/ 6036252 h 6281670"/>
                <a:gd name="connsiteX267" fmla="*/ 4919050 w 8613217"/>
                <a:gd name="connsiteY267" fmla="*/ 5940011 h 6281670"/>
                <a:gd name="connsiteX268" fmla="*/ 4830213 w 8613217"/>
                <a:gd name="connsiteY268" fmla="*/ 5933281 h 6281670"/>
                <a:gd name="connsiteX269" fmla="*/ 4779064 w 8613217"/>
                <a:gd name="connsiteY269" fmla="*/ 5876074 h 6281670"/>
                <a:gd name="connsiteX270" fmla="*/ 4778391 w 8613217"/>
                <a:gd name="connsiteY270" fmla="*/ 5829637 h 6281670"/>
                <a:gd name="connsiteX271" fmla="*/ 5091342 w 8613217"/>
                <a:gd name="connsiteY271" fmla="*/ 5236712 h 6281670"/>
                <a:gd name="connsiteX272" fmla="*/ 5116243 w 8613217"/>
                <a:gd name="connsiteY272" fmla="*/ 5202389 h 6281670"/>
                <a:gd name="connsiteX273" fmla="*/ 5269690 w 8613217"/>
                <a:gd name="connsiteY273" fmla="*/ 5086631 h 6281670"/>
                <a:gd name="connsiteX274" fmla="*/ 5744837 w 8613217"/>
                <a:gd name="connsiteY274" fmla="*/ 4795889 h 6281670"/>
                <a:gd name="connsiteX275" fmla="*/ 5814830 w 8613217"/>
                <a:gd name="connsiteY275" fmla="*/ 4775699 h 6281670"/>
                <a:gd name="connsiteX276" fmla="*/ 6103553 w 8613217"/>
                <a:gd name="connsiteY276" fmla="*/ 4765603 h 6281670"/>
                <a:gd name="connsiteX277" fmla="*/ 7086824 w 8613217"/>
                <a:gd name="connsiteY277" fmla="*/ 4811369 h 6281670"/>
                <a:gd name="connsiteX278" fmla="*/ 7489959 w 8613217"/>
                <a:gd name="connsiteY278" fmla="*/ 4805311 h 6281670"/>
                <a:gd name="connsiteX279" fmla="*/ 7516880 w 8613217"/>
                <a:gd name="connsiteY279" fmla="*/ 4801946 h 6281670"/>
                <a:gd name="connsiteX280" fmla="*/ 7536397 w 8613217"/>
                <a:gd name="connsiteY280" fmla="*/ 4800600 h 6281670"/>
                <a:gd name="connsiteX281" fmla="*/ 7619850 w 8613217"/>
                <a:gd name="connsiteY281" fmla="*/ 4791178 h 6281670"/>
                <a:gd name="connsiteX282" fmla="*/ 7661577 w 8613217"/>
                <a:gd name="connsiteY282" fmla="*/ 4813388 h 6281670"/>
                <a:gd name="connsiteX283" fmla="*/ 7920014 w 8613217"/>
                <a:gd name="connsiteY283" fmla="*/ 5004523 h 6281670"/>
                <a:gd name="connsiteX284" fmla="*/ 8354780 w 8613217"/>
                <a:gd name="connsiteY284" fmla="*/ 4830886 h 6281670"/>
                <a:gd name="connsiteX285" fmla="*/ 8579567 w 8613217"/>
                <a:gd name="connsiteY285" fmla="*/ 4409580 h 6281670"/>
                <a:gd name="connsiteX286" fmla="*/ 8613217 w 8613217"/>
                <a:gd name="connsiteY286" fmla="*/ 4250076 h 6281670"/>
                <a:gd name="connsiteX287" fmla="*/ 8613217 w 8613217"/>
                <a:gd name="connsiteY287" fmla="*/ 4196235 h 6281670"/>
                <a:gd name="connsiteX288" fmla="*/ 8420062 w 8613217"/>
                <a:gd name="connsiteY288" fmla="*/ 4211041 h 6281670"/>
                <a:gd name="connsiteX289" fmla="*/ 4571776 w 8613217"/>
                <a:gd name="connsiteY289" fmla="*/ 915970 h 6281670"/>
                <a:gd name="connsiteX290" fmla="*/ 4583890 w 8613217"/>
                <a:gd name="connsiteY290" fmla="*/ 888377 h 6281670"/>
                <a:gd name="connsiteX291" fmla="*/ 4571776 w 8613217"/>
                <a:gd name="connsiteY291" fmla="*/ 915970 h 6281670"/>
                <a:gd name="connsiteX292" fmla="*/ 2362948 w 8613217"/>
                <a:gd name="connsiteY292" fmla="*/ 965100 h 6281670"/>
                <a:gd name="connsiteX293" fmla="*/ 2363621 w 8613217"/>
                <a:gd name="connsiteY293" fmla="*/ 962408 h 6281670"/>
                <a:gd name="connsiteX294" fmla="*/ 2368332 w 8613217"/>
                <a:gd name="connsiteY294" fmla="*/ 967119 h 6281670"/>
                <a:gd name="connsiteX295" fmla="*/ 2362948 w 8613217"/>
                <a:gd name="connsiteY295" fmla="*/ 965100 h 6281670"/>
                <a:gd name="connsiteX296" fmla="*/ 2435633 w 8613217"/>
                <a:gd name="connsiteY296" fmla="*/ 1055284 h 6281670"/>
                <a:gd name="connsiteX297" fmla="*/ 2426211 w 8613217"/>
                <a:gd name="connsiteY297" fmla="*/ 1053265 h 6281670"/>
                <a:gd name="connsiteX298" fmla="*/ 2370351 w 8613217"/>
                <a:gd name="connsiteY298" fmla="*/ 968465 h 6281670"/>
                <a:gd name="connsiteX299" fmla="*/ 2432268 w 8613217"/>
                <a:gd name="connsiteY299" fmla="*/ 1045862 h 6281670"/>
                <a:gd name="connsiteX300" fmla="*/ 2435633 w 8613217"/>
                <a:gd name="connsiteY300" fmla="*/ 1055284 h 6281670"/>
                <a:gd name="connsiteX301" fmla="*/ 695895 w 8613217"/>
                <a:gd name="connsiteY301" fmla="*/ 1016922 h 6281670"/>
                <a:gd name="connsiteX302" fmla="*/ 692530 w 8613217"/>
                <a:gd name="connsiteY302" fmla="*/ 1005481 h 6281670"/>
                <a:gd name="connsiteX303" fmla="*/ 695895 w 8613217"/>
                <a:gd name="connsiteY303" fmla="*/ 1016922 h 6281670"/>
                <a:gd name="connsiteX304" fmla="*/ 4511205 w 8613217"/>
                <a:gd name="connsiteY304" fmla="*/ 6014042 h 6281670"/>
                <a:gd name="connsiteX305" fmla="*/ 4537452 w 8613217"/>
                <a:gd name="connsiteY305" fmla="*/ 5944049 h 6281670"/>
                <a:gd name="connsiteX306" fmla="*/ 4511205 w 8613217"/>
                <a:gd name="connsiteY306" fmla="*/ 6014042 h 6281670"/>
                <a:gd name="connsiteX307" fmla="*/ 4750797 w 8613217"/>
                <a:gd name="connsiteY307" fmla="*/ 5917128 h 6281670"/>
                <a:gd name="connsiteX308" fmla="*/ 4741375 w 8613217"/>
                <a:gd name="connsiteY308" fmla="*/ 5939338 h 6281670"/>
                <a:gd name="connsiteX309" fmla="*/ 4732626 w 8613217"/>
                <a:gd name="connsiteY309" fmla="*/ 5935300 h 6281670"/>
                <a:gd name="connsiteX310" fmla="*/ 4727915 w 8613217"/>
                <a:gd name="connsiteY310" fmla="*/ 5907706 h 6281670"/>
                <a:gd name="connsiteX311" fmla="*/ 4750797 w 8613217"/>
                <a:gd name="connsiteY311" fmla="*/ 5875402 h 6281670"/>
                <a:gd name="connsiteX312" fmla="*/ 4750797 w 8613217"/>
                <a:gd name="connsiteY312" fmla="*/ 5917128 h 6281670"/>
                <a:gd name="connsiteX313" fmla="*/ 4875978 w 8613217"/>
                <a:gd name="connsiteY313" fmla="*/ 5457461 h 6281670"/>
                <a:gd name="connsiteX314" fmla="*/ 4616868 w 8613217"/>
                <a:gd name="connsiteY314" fmla="*/ 5877421 h 6281670"/>
                <a:gd name="connsiteX315" fmla="*/ 4562354 w 8613217"/>
                <a:gd name="connsiteY315" fmla="*/ 5884824 h 6281670"/>
                <a:gd name="connsiteX316" fmla="*/ 4880015 w 8613217"/>
                <a:gd name="connsiteY316" fmla="*/ 5419772 h 6281670"/>
                <a:gd name="connsiteX317" fmla="*/ 4875978 w 8613217"/>
                <a:gd name="connsiteY317" fmla="*/ 5457461 h 6281670"/>
                <a:gd name="connsiteX318" fmla="*/ 5020675 w 8613217"/>
                <a:gd name="connsiteY318" fmla="*/ 5141145 h 6281670"/>
                <a:gd name="connsiteX319" fmla="*/ 4989717 w 8613217"/>
                <a:gd name="connsiteY319" fmla="*/ 5179506 h 6281670"/>
                <a:gd name="connsiteX320" fmla="*/ 4445922 w 8613217"/>
                <a:gd name="connsiteY320" fmla="*/ 5878767 h 6281670"/>
                <a:gd name="connsiteX321" fmla="*/ 4415637 w 8613217"/>
                <a:gd name="connsiteY321" fmla="*/ 5953471 h 6281670"/>
                <a:gd name="connsiteX322" fmla="*/ 4357085 w 8613217"/>
                <a:gd name="connsiteY322" fmla="*/ 6075286 h 6281670"/>
                <a:gd name="connsiteX323" fmla="*/ 4338240 w 8613217"/>
                <a:gd name="connsiteY323" fmla="*/ 6125762 h 6281670"/>
                <a:gd name="connsiteX324" fmla="*/ 4322761 w 8613217"/>
                <a:gd name="connsiteY324" fmla="*/ 6080671 h 6281670"/>
                <a:gd name="connsiteX325" fmla="*/ 4306609 w 8613217"/>
                <a:gd name="connsiteY325" fmla="*/ 6061826 h 6281670"/>
                <a:gd name="connsiteX326" fmla="*/ 4295168 w 8613217"/>
                <a:gd name="connsiteY326" fmla="*/ 6082689 h 6281670"/>
                <a:gd name="connsiteX327" fmla="*/ 4292475 w 8613217"/>
                <a:gd name="connsiteY327" fmla="*/ 6112302 h 6281670"/>
                <a:gd name="connsiteX328" fmla="*/ 4277669 w 8613217"/>
                <a:gd name="connsiteY328" fmla="*/ 6097496 h 6281670"/>
                <a:gd name="connsiteX329" fmla="*/ 4183447 w 8613217"/>
                <a:gd name="connsiteY329" fmla="*/ 5282478 h 6281670"/>
                <a:gd name="connsiteX330" fmla="*/ 4412945 w 8613217"/>
                <a:gd name="connsiteY330" fmla="*/ 4743394 h 6281670"/>
                <a:gd name="connsiteX331" fmla="*/ 5036828 w 8613217"/>
                <a:gd name="connsiteY331" fmla="*/ 3935106 h 6281670"/>
                <a:gd name="connsiteX332" fmla="*/ 5054999 w 8613217"/>
                <a:gd name="connsiteY332" fmla="*/ 3966064 h 6281670"/>
                <a:gd name="connsiteX333" fmla="*/ 5020675 w 8613217"/>
                <a:gd name="connsiteY33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553150 w 8613217"/>
                <a:gd name="connsiteY209" fmla="*/ 3130187 h 6281670"/>
                <a:gd name="connsiteX210" fmla="*/ 3282324 w 8613217"/>
                <a:gd name="connsiteY210" fmla="*/ 3670118 h 6281670"/>
                <a:gd name="connsiteX211" fmla="*/ 3580428 w 8613217"/>
                <a:gd name="connsiteY211" fmla="*/ 4087880 h 6281670"/>
                <a:gd name="connsiteX212" fmla="*/ 3776274 w 8613217"/>
                <a:gd name="connsiteY212" fmla="*/ 4626290 h 6281670"/>
                <a:gd name="connsiteX213" fmla="*/ 3813963 w 8613217"/>
                <a:gd name="connsiteY213" fmla="*/ 4802619 h 6281670"/>
                <a:gd name="connsiteX214" fmla="*/ 3811944 w 8613217"/>
                <a:gd name="connsiteY214" fmla="*/ 5407658 h 6281670"/>
                <a:gd name="connsiteX215" fmla="*/ 3881265 w 8613217"/>
                <a:gd name="connsiteY215" fmla="*/ 5874056 h 6281670"/>
                <a:gd name="connsiteX216" fmla="*/ 3879919 w 8613217"/>
                <a:gd name="connsiteY216" fmla="*/ 5898957 h 6281670"/>
                <a:gd name="connsiteX217" fmla="*/ 3757430 w 8613217"/>
                <a:gd name="connsiteY217" fmla="*/ 5946068 h 6281670"/>
                <a:gd name="connsiteX218" fmla="*/ 3743970 w 8613217"/>
                <a:gd name="connsiteY218" fmla="*/ 6053750 h 6281670"/>
                <a:gd name="connsiteX219" fmla="*/ 3803195 w 8613217"/>
                <a:gd name="connsiteY219" fmla="*/ 6092112 h 6281670"/>
                <a:gd name="connsiteX220" fmla="*/ 3896071 w 8613217"/>
                <a:gd name="connsiteY220" fmla="*/ 6023464 h 6281670"/>
                <a:gd name="connsiteX221" fmla="*/ 3920972 w 8613217"/>
                <a:gd name="connsiteY221" fmla="*/ 5996544 h 6281670"/>
                <a:gd name="connsiteX222" fmla="*/ 3918953 w 8613217"/>
                <a:gd name="connsiteY222" fmla="*/ 6053077 h 6281670"/>
                <a:gd name="connsiteX223" fmla="*/ 3931741 w 8613217"/>
                <a:gd name="connsiteY223" fmla="*/ 6077978 h 6281670"/>
                <a:gd name="connsiteX224" fmla="*/ 3951931 w 8613217"/>
                <a:gd name="connsiteY224" fmla="*/ 6055769 h 6281670"/>
                <a:gd name="connsiteX225" fmla="*/ 3972121 w 8613217"/>
                <a:gd name="connsiteY225" fmla="*/ 5988468 h 6281670"/>
                <a:gd name="connsiteX226" fmla="*/ 3994331 w 8613217"/>
                <a:gd name="connsiteY226" fmla="*/ 5968277 h 6281670"/>
                <a:gd name="connsiteX227" fmla="*/ 4005099 w 8613217"/>
                <a:gd name="connsiteY227" fmla="*/ 5995198 h 6281670"/>
                <a:gd name="connsiteX228" fmla="*/ 4071054 w 8613217"/>
                <a:gd name="connsiteY228" fmla="*/ 6040290 h 6281670"/>
                <a:gd name="connsiteX229" fmla="*/ 4100667 w 8613217"/>
                <a:gd name="connsiteY229" fmla="*/ 6026829 h 6281670"/>
                <a:gd name="connsiteX230" fmla="*/ 4110089 w 8613217"/>
                <a:gd name="connsiteY230" fmla="*/ 5993179 h 6281670"/>
                <a:gd name="connsiteX231" fmla="*/ 4124895 w 8613217"/>
                <a:gd name="connsiteY231" fmla="*/ 6032214 h 6281670"/>
                <a:gd name="connsiteX232" fmla="*/ 4117492 w 8613217"/>
                <a:gd name="connsiteY232" fmla="*/ 6106918 h 6281670"/>
                <a:gd name="connsiteX233" fmla="*/ 4080476 w 8613217"/>
                <a:gd name="connsiteY233" fmla="*/ 6141242 h 6281670"/>
                <a:gd name="connsiteX234" fmla="*/ 4176717 w 8613217"/>
                <a:gd name="connsiteY234" fmla="*/ 6189025 h 6281670"/>
                <a:gd name="connsiteX235" fmla="*/ 4170660 w 8613217"/>
                <a:gd name="connsiteY235" fmla="*/ 6271133 h 6281670"/>
                <a:gd name="connsiteX236" fmla="*/ 4195562 w 8613217"/>
                <a:gd name="connsiteY236" fmla="*/ 6277863 h 6281670"/>
                <a:gd name="connsiteX237" fmla="*/ 4261517 w 8613217"/>
                <a:gd name="connsiteY237" fmla="*/ 6267768 h 6281670"/>
                <a:gd name="connsiteX238" fmla="*/ 4289784 w 8613217"/>
                <a:gd name="connsiteY238" fmla="*/ 6247578 h 6281670"/>
                <a:gd name="connsiteX239" fmla="*/ 4295840 w 8613217"/>
                <a:gd name="connsiteY239" fmla="*/ 6204505 h 6281670"/>
                <a:gd name="connsiteX240" fmla="*/ 4305936 w 8613217"/>
                <a:gd name="connsiteY240" fmla="*/ 6182969 h 6281670"/>
                <a:gd name="connsiteX241" fmla="*/ 4324107 w 8613217"/>
                <a:gd name="connsiteY241" fmla="*/ 6199794 h 6281670"/>
                <a:gd name="connsiteX242" fmla="*/ 4336894 w 8613217"/>
                <a:gd name="connsiteY242" fmla="*/ 6230752 h 6281670"/>
                <a:gd name="connsiteX243" fmla="*/ 4342951 w 8613217"/>
                <a:gd name="connsiteY243" fmla="*/ 6226714 h 6281670"/>
                <a:gd name="connsiteX244" fmla="*/ 4369872 w 8613217"/>
                <a:gd name="connsiteY244" fmla="*/ 6185660 h 6281670"/>
                <a:gd name="connsiteX245" fmla="*/ 4382659 w 8613217"/>
                <a:gd name="connsiteY245" fmla="*/ 6234791 h 6281670"/>
                <a:gd name="connsiteX246" fmla="*/ 4406888 w 8613217"/>
                <a:gd name="connsiteY246" fmla="*/ 6265749 h 6281670"/>
                <a:gd name="connsiteX247" fmla="*/ 4484284 w 8613217"/>
                <a:gd name="connsiteY247" fmla="*/ 6275171 h 6281670"/>
                <a:gd name="connsiteX248" fmla="*/ 4499090 w 8613217"/>
                <a:gd name="connsiteY248" fmla="*/ 6272479 h 6281670"/>
                <a:gd name="connsiteX249" fmla="*/ 4512551 w 8613217"/>
                <a:gd name="connsiteY249" fmla="*/ 6181622 h 6281670"/>
                <a:gd name="connsiteX250" fmla="*/ 4572449 w 8613217"/>
                <a:gd name="connsiteY250" fmla="*/ 6153356 h 6281670"/>
                <a:gd name="connsiteX251" fmla="*/ 4575814 w 8613217"/>
                <a:gd name="connsiteY251" fmla="*/ 6127781 h 6281670"/>
                <a:gd name="connsiteX252" fmla="*/ 4538125 w 8613217"/>
                <a:gd name="connsiteY252" fmla="*/ 6076633 h 6281670"/>
                <a:gd name="connsiteX253" fmla="*/ 4536779 w 8613217"/>
                <a:gd name="connsiteY253" fmla="*/ 6042309 h 6281670"/>
                <a:gd name="connsiteX254" fmla="*/ 4573122 w 8613217"/>
                <a:gd name="connsiteY254" fmla="*/ 6032214 h 6281670"/>
                <a:gd name="connsiteX255" fmla="*/ 4637731 w 8613217"/>
                <a:gd name="connsiteY255" fmla="*/ 6051058 h 6281670"/>
                <a:gd name="connsiteX256" fmla="*/ 4665997 w 8613217"/>
                <a:gd name="connsiteY256" fmla="*/ 6029522 h 6281670"/>
                <a:gd name="connsiteX257" fmla="*/ 4665997 w 8613217"/>
                <a:gd name="connsiteY257" fmla="*/ 5985776 h 6281670"/>
                <a:gd name="connsiteX258" fmla="*/ 4681477 w 8613217"/>
                <a:gd name="connsiteY258" fmla="*/ 5966931 h 6281670"/>
                <a:gd name="connsiteX259" fmla="*/ 4701667 w 8613217"/>
                <a:gd name="connsiteY259" fmla="*/ 5981065 h 6281670"/>
                <a:gd name="connsiteX260" fmla="*/ 4724550 w 8613217"/>
                <a:gd name="connsiteY260" fmla="*/ 6054423 h 6281670"/>
                <a:gd name="connsiteX261" fmla="*/ 4743394 w 8613217"/>
                <a:gd name="connsiteY261" fmla="*/ 6073268 h 6281670"/>
                <a:gd name="connsiteX262" fmla="*/ 4752143 w 8613217"/>
                <a:gd name="connsiteY262" fmla="*/ 6050385 h 6281670"/>
                <a:gd name="connsiteX263" fmla="*/ 4752143 w 8613217"/>
                <a:gd name="connsiteY263" fmla="*/ 5996544 h 6281670"/>
                <a:gd name="connsiteX264" fmla="*/ 4800600 w 8613217"/>
                <a:gd name="connsiteY264" fmla="*/ 6046347 h 6281670"/>
                <a:gd name="connsiteX265" fmla="*/ 4859825 w 8613217"/>
                <a:gd name="connsiteY265" fmla="*/ 6088747 h 6281670"/>
                <a:gd name="connsiteX266" fmla="*/ 4932511 w 8613217"/>
                <a:gd name="connsiteY266" fmla="*/ 6036252 h 6281670"/>
                <a:gd name="connsiteX267" fmla="*/ 4919050 w 8613217"/>
                <a:gd name="connsiteY267" fmla="*/ 5940011 h 6281670"/>
                <a:gd name="connsiteX268" fmla="*/ 4830213 w 8613217"/>
                <a:gd name="connsiteY268" fmla="*/ 5933281 h 6281670"/>
                <a:gd name="connsiteX269" fmla="*/ 4779064 w 8613217"/>
                <a:gd name="connsiteY269" fmla="*/ 5876074 h 6281670"/>
                <a:gd name="connsiteX270" fmla="*/ 4778391 w 8613217"/>
                <a:gd name="connsiteY270" fmla="*/ 5829637 h 6281670"/>
                <a:gd name="connsiteX271" fmla="*/ 5091342 w 8613217"/>
                <a:gd name="connsiteY271" fmla="*/ 5236712 h 6281670"/>
                <a:gd name="connsiteX272" fmla="*/ 5116243 w 8613217"/>
                <a:gd name="connsiteY272" fmla="*/ 5202389 h 6281670"/>
                <a:gd name="connsiteX273" fmla="*/ 5269690 w 8613217"/>
                <a:gd name="connsiteY273" fmla="*/ 5086631 h 6281670"/>
                <a:gd name="connsiteX274" fmla="*/ 5744837 w 8613217"/>
                <a:gd name="connsiteY274" fmla="*/ 4795889 h 6281670"/>
                <a:gd name="connsiteX275" fmla="*/ 5814830 w 8613217"/>
                <a:gd name="connsiteY275" fmla="*/ 4775699 h 6281670"/>
                <a:gd name="connsiteX276" fmla="*/ 6103553 w 8613217"/>
                <a:gd name="connsiteY276" fmla="*/ 4765603 h 6281670"/>
                <a:gd name="connsiteX277" fmla="*/ 7086824 w 8613217"/>
                <a:gd name="connsiteY277" fmla="*/ 4811369 h 6281670"/>
                <a:gd name="connsiteX278" fmla="*/ 7489959 w 8613217"/>
                <a:gd name="connsiteY278" fmla="*/ 4805311 h 6281670"/>
                <a:gd name="connsiteX279" fmla="*/ 7516880 w 8613217"/>
                <a:gd name="connsiteY279" fmla="*/ 4801946 h 6281670"/>
                <a:gd name="connsiteX280" fmla="*/ 7536397 w 8613217"/>
                <a:gd name="connsiteY280" fmla="*/ 4800600 h 6281670"/>
                <a:gd name="connsiteX281" fmla="*/ 7619850 w 8613217"/>
                <a:gd name="connsiteY281" fmla="*/ 4791178 h 6281670"/>
                <a:gd name="connsiteX282" fmla="*/ 7661577 w 8613217"/>
                <a:gd name="connsiteY282" fmla="*/ 4813388 h 6281670"/>
                <a:gd name="connsiteX283" fmla="*/ 7920014 w 8613217"/>
                <a:gd name="connsiteY283" fmla="*/ 5004523 h 6281670"/>
                <a:gd name="connsiteX284" fmla="*/ 8354780 w 8613217"/>
                <a:gd name="connsiteY284" fmla="*/ 4830886 h 6281670"/>
                <a:gd name="connsiteX285" fmla="*/ 8579567 w 8613217"/>
                <a:gd name="connsiteY285" fmla="*/ 4409580 h 6281670"/>
                <a:gd name="connsiteX286" fmla="*/ 8613217 w 8613217"/>
                <a:gd name="connsiteY286" fmla="*/ 4250076 h 6281670"/>
                <a:gd name="connsiteX287" fmla="*/ 8613217 w 8613217"/>
                <a:gd name="connsiteY287" fmla="*/ 4196235 h 6281670"/>
                <a:gd name="connsiteX288" fmla="*/ 8420062 w 8613217"/>
                <a:gd name="connsiteY288" fmla="*/ 4211041 h 6281670"/>
                <a:gd name="connsiteX289" fmla="*/ 4571776 w 8613217"/>
                <a:gd name="connsiteY289" fmla="*/ 915970 h 6281670"/>
                <a:gd name="connsiteX290" fmla="*/ 4583890 w 8613217"/>
                <a:gd name="connsiteY290" fmla="*/ 888377 h 6281670"/>
                <a:gd name="connsiteX291" fmla="*/ 4571776 w 8613217"/>
                <a:gd name="connsiteY291" fmla="*/ 915970 h 6281670"/>
                <a:gd name="connsiteX292" fmla="*/ 2362948 w 8613217"/>
                <a:gd name="connsiteY292" fmla="*/ 965100 h 6281670"/>
                <a:gd name="connsiteX293" fmla="*/ 2363621 w 8613217"/>
                <a:gd name="connsiteY293" fmla="*/ 962408 h 6281670"/>
                <a:gd name="connsiteX294" fmla="*/ 2368332 w 8613217"/>
                <a:gd name="connsiteY294" fmla="*/ 967119 h 6281670"/>
                <a:gd name="connsiteX295" fmla="*/ 2362948 w 8613217"/>
                <a:gd name="connsiteY295" fmla="*/ 965100 h 6281670"/>
                <a:gd name="connsiteX296" fmla="*/ 2435633 w 8613217"/>
                <a:gd name="connsiteY296" fmla="*/ 1055284 h 6281670"/>
                <a:gd name="connsiteX297" fmla="*/ 2426211 w 8613217"/>
                <a:gd name="connsiteY297" fmla="*/ 1053265 h 6281670"/>
                <a:gd name="connsiteX298" fmla="*/ 2370351 w 8613217"/>
                <a:gd name="connsiteY298" fmla="*/ 968465 h 6281670"/>
                <a:gd name="connsiteX299" fmla="*/ 2432268 w 8613217"/>
                <a:gd name="connsiteY299" fmla="*/ 1045862 h 6281670"/>
                <a:gd name="connsiteX300" fmla="*/ 2435633 w 8613217"/>
                <a:gd name="connsiteY300" fmla="*/ 1055284 h 6281670"/>
                <a:gd name="connsiteX301" fmla="*/ 695895 w 8613217"/>
                <a:gd name="connsiteY301" fmla="*/ 1016922 h 6281670"/>
                <a:gd name="connsiteX302" fmla="*/ 692530 w 8613217"/>
                <a:gd name="connsiteY302" fmla="*/ 1005481 h 6281670"/>
                <a:gd name="connsiteX303" fmla="*/ 695895 w 8613217"/>
                <a:gd name="connsiteY303" fmla="*/ 1016922 h 6281670"/>
                <a:gd name="connsiteX304" fmla="*/ 4511205 w 8613217"/>
                <a:gd name="connsiteY304" fmla="*/ 6014042 h 6281670"/>
                <a:gd name="connsiteX305" fmla="*/ 4537452 w 8613217"/>
                <a:gd name="connsiteY305" fmla="*/ 5944049 h 6281670"/>
                <a:gd name="connsiteX306" fmla="*/ 4511205 w 8613217"/>
                <a:gd name="connsiteY306" fmla="*/ 6014042 h 6281670"/>
                <a:gd name="connsiteX307" fmla="*/ 4750797 w 8613217"/>
                <a:gd name="connsiteY307" fmla="*/ 5917128 h 6281670"/>
                <a:gd name="connsiteX308" fmla="*/ 4741375 w 8613217"/>
                <a:gd name="connsiteY308" fmla="*/ 5939338 h 6281670"/>
                <a:gd name="connsiteX309" fmla="*/ 4732626 w 8613217"/>
                <a:gd name="connsiteY309" fmla="*/ 5935300 h 6281670"/>
                <a:gd name="connsiteX310" fmla="*/ 4727915 w 8613217"/>
                <a:gd name="connsiteY310" fmla="*/ 5907706 h 6281670"/>
                <a:gd name="connsiteX311" fmla="*/ 4750797 w 8613217"/>
                <a:gd name="connsiteY311" fmla="*/ 5875402 h 6281670"/>
                <a:gd name="connsiteX312" fmla="*/ 4750797 w 8613217"/>
                <a:gd name="connsiteY312" fmla="*/ 5917128 h 6281670"/>
                <a:gd name="connsiteX313" fmla="*/ 4875978 w 8613217"/>
                <a:gd name="connsiteY313" fmla="*/ 5457461 h 6281670"/>
                <a:gd name="connsiteX314" fmla="*/ 4616868 w 8613217"/>
                <a:gd name="connsiteY314" fmla="*/ 5877421 h 6281670"/>
                <a:gd name="connsiteX315" fmla="*/ 4562354 w 8613217"/>
                <a:gd name="connsiteY315" fmla="*/ 5884824 h 6281670"/>
                <a:gd name="connsiteX316" fmla="*/ 4880015 w 8613217"/>
                <a:gd name="connsiteY316" fmla="*/ 5419772 h 6281670"/>
                <a:gd name="connsiteX317" fmla="*/ 4875978 w 8613217"/>
                <a:gd name="connsiteY317" fmla="*/ 5457461 h 6281670"/>
                <a:gd name="connsiteX318" fmla="*/ 5020675 w 8613217"/>
                <a:gd name="connsiteY318" fmla="*/ 5141145 h 6281670"/>
                <a:gd name="connsiteX319" fmla="*/ 4989717 w 8613217"/>
                <a:gd name="connsiteY319" fmla="*/ 5179506 h 6281670"/>
                <a:gd name="connsiteX320" fmla="*/ 4445922 w 8613217"/>
                <a:gd name="connsiteY320" fmla="*/ 5878767 h 6281670"/>
                <a:gd name="connsiteX321" fmla="*/ 4415637 w 8613217"/>
                <a:gd name="connsiteY321" fmla="*/ 5953471 h 6281670"/>
                <a:gd name="connsiteX322" fmla="*/ 4357085 w 8613217"/>
                <a:gd name="connsiteY322" fmla="*/ 6075286 h 6281670"/>
                <a:gd name="connsiteX323" fmla="*/ 4338240 w 8613217"/>
                <a:gd name="connsiteY323" fmla="*/ 6125762 h 6281670"/>
                <a:gd name="connsiteX324" fmla="*/ 4322761 w 8613217"/>
                <a:gd name="connsiteY324" fmla="*/ 6080671 h 6281670"/>
                <a:gd name="connsiteX325" fmla="*/ 4306609 w 8613217"/>
                <a:gd name="connsiteY325" fmla="*/ 6061826 h 6281670"/>
                <a:gd name="connsiteX326" fmla="*/ 4295168 w 8613217"/>
                <a:gd name="connsiteY326" fmla="*/ 6082689 h 6281670"/>
                <a:gd name="connsiteX327" fmla="*/ 4292475 w 8613217"/>
                <a:gd name="connsiteY327" fmla="*/ 6112302 h 6281670"/>
                <a:gd name="connsiteX328" fmla="*/ 4277669 w 8613217"/>
                <a:gd name="connsiteY328" fmla="*/ 6097496 h 6281670"/>
                <a:gd name="connsiteX329" fmla="*/ 4183447 w 8613217"/>
                <a:gd name="connsiteY329" fmla="*/ 5282478 h 6281670"/>
                <a:gd name="connsiteX330" fmla="*/ 4412945 w 8613217"/>
                <a:gd name="connsiteY330" fmla="*/ 4743394 h 6281670"/>
                <a:gd name="connsiteX331" fmla="*/ 5036828 w 8613217"/>
                <a:gd name="connsiteY331" fmla="*/ 3935106 h 6281670"/>
                <a:gd name="connsiteX332" fmla="*/ 5054999 w 8613217"/>
                <a:gd name="connsiteY332" fmla="*/ 3966064 h 6281670"/>
                <a:gd name="connsiteX333" fmla="*/ 5020675 w 8613217"/>
                <a:gd name="connsiteY33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553150 w 8613217"/>
                <a:gd name="connsiteY208" fmla="*/ 3130187 h 6281670"/>
                <a:gd name="connsiteX209" fmla="*/ 3282324 w 8613217"/>
                <a:gd name="connsiteY209" fmla="*/ 3670118 h 6281670"/>
                <a:gd name="connsiteX210" fmla="*/ 3580428 w 8613217"/>
                <a:gd name="connsiteY210" fmla="*/ 4087880 h 6281670"/>
                <a:gd name="connsiteX211" fmla="*/ 3776274 w 8613217"/>
                <a:gd name="connsiteY211" fmla="*/ 4626290 h 6281670"/>
                <a:gd name="connsiteX212" fmla="*/ 3813963 w 8613217"/>
                <a:gd name="connsiteY212" fmla="*/ 4802619 h 6281670"/>
                <a:gd name="connsiteX213" fmla="*/ 3811944 w 8613217"/>
                <a:gd name="connsiteY213" fmla="*/ 5407658 h 6281670"/>
                <a:gd name="connsiteX214" fmla="*/ 3881265 w 8613217"/>
                <a:gd name="connsiteY214" fmla="*/ 5874056 h 6281670"/>
                <a:gd name="connsiteX215" fmla="*/ 3879919 w 8613217"/>
                <a:gd name="connsiteY215" fmla="*/ 5898957 h 6281670"/>
                <a:gd name="connsiteX216" fmla="*/ 3757430 w 8613217"/>
                <a:gd name="connsiteY216" fmla="*/ 5946068 h 6281670"/>
                <a:gd name="connsiteX217" fmla="*/ 3743970 w 8613217"/>
                <a:gd name="connsiteY217" fmla="*/ 6053750 h 6281670"/>
                <a:gd name="connsiteX218" fmla="*/ 3803195 w 8613217"/>
                <a:gd name="connsiteY218" fmla="*/ 6092112 h 6281670"/>
                <a:gd name="connsiteX219" fmla="*/ 3896071 w 8613217"/>
                <a:gd name="connsiteY219" fmla="*/ 6023464 h 6281670"/>
                <a:gd name="connsiteX220" fmla="*/ 3920972 w 8613217"/>
                <a:gd name="connsiteY220" fmla="*/ 5996544 h 6281670"/>
                <a:gd name="connsiteX221" fmla="*/ 3918953 w 8613217"/>
                <a:gd name="connsiteY221" fmla="*/ 6053077 h 6281670"/>
                <a:gd name="connsiteX222" fmla="*/ 3931741 w 8613217"/>
                <a:gd name="connsiteY222" fmla="*/ 6077978 h 6281670"/>
                <a:gd name="connsiteX223" fmla="*/ 3951931 w 8613217"/>
                <a:gd name="connsiteY223" fmla="*/ 6055769 h 6281670"/>
                <a:gd name="connsiteX224" fmla="*/ 3972121 w 8613217"/>
                <a:gd name="connsiteY224" fmla="*/ 5988468 h 6281670"/>
                <a:gd name="connsiteX225" fmla="*/ 3994331 w 8613217"/>
                <a:gd name="connsiteY225" fmla="*/ 5968277 h 6281670"/>
                <a:gd name="connsiteX226" fmla="*/ 4005099 w 8613217"/>
                <a:gd name="connsiteY226" fmla="*/ 5995198 h 6281670"/>
                <a:gd name="connsiteX227" fmla="*/ 4071054 w 8613217"/>
                <a:gd name="connsiteY227" fmla="*/ 6040290 h 6281670"/>
                <a:gd name="connsiteX228" fmla="*/ 4100667 w 8613217"/>
                <a:gd name="connsiteY228" fmla="*/ 6026829 h 6281670"/>
                <a:gd name="connsiteX229" fmla="*/ 4110089 w 8613217"/>
                <a:gd name="connsiteY229" fmla="*/ 5993179 h 6281670"/>
                <a:gd name="connsiteX230" fmla="*/ 4124895 w 8613217"/>
                <a:gd name="connsiteY230" fmla="*/ 6032214 h 6281670"/>
                <a:gd name="connsiteX231" fmla="*/ 4117492 w 8613217"/>
                <a:gd name="connsiteY231" fmla="*/ 6106918 h 6281670"/>
                <a:gd name="connsiteX232" fmla="*/ 4080476 w 8613217"/>
                <a:gd name="connsiteY232" fmla="*/ 6141242 h 6281670"/>
                <a:gd name="connsiteX233" fmla="*/ 4176717 w 8613217"/>
                <a:gd name="connsiteY233" fmla="*/ 6189025 h 6281670"/>
                <a:gd name="connsiteX234" fmla="*/ 4170660 w 8613217"/>
                <a:gd name="connsiteY234" fmla="*/ 6271133 h 6281670"/>
                <a:gd name="connsiteX235" fmla="*/ 4195562 w 8613217"/>
                <a:gd name="connsiteY235" fmla="*/ 6277863 h 6281670"/>
                <a:gd name="connsiteX236" fmla="*/ 4261517 w 8613217"/>
                <a:gd name="connsiteY236" fmla="*/ 6267768 h 6281670"/>
                <a:gd name="connsiteX237" fmla="*/ 4289784 w 8613217"/>
                <a:gd name="connsiteY237" fmla="*/ 6247578 h 6281670"/>
                <a:gd name="connsiteX238" fmla="*/ 4295840 w 8613217"/>
                <a:gd name="connsiteY238" fmla="*/ 6204505 h 6281670"/>
                <a:gd name="connsiteX239" fmla="*/ 4305936 w 8613217"/>
                <a:gd name="connsiteY239" fmla="*/ 6182969 h 6281670"/>
                <a:gd name="connsiteX240" fmla="*/ 4324107 w 8613217"/>
                <a:gd name="connsiteY240" fmla="*/ 6199794 h 6281670"/>
                <a:gd name="connsiteX241" fmla="*/ 4336894 w 8613217"/>
                <a:gd name="connsiteY241" fmla="*/ 6230752 h 6281670"/>
                <a:gd name="connsiteX242" fmla="*/ 4342951 w 8613217"/>
                <a:gd name="connsiteY242" fmla="*/ 6226714 h 6281670"/>
                <a:gd name="connsiteX243" fmla="*/ 4369872 w 8613217"/>
                <a:gd name="connsiteY243" fmla="*/ 6185660 h 6281670"/>
                <a:gd name="connsiteX244" fmla="*/ 4382659 w 8613217"/>
                <a:gd name="connsiteY244" fmla="*/ 6234791 h 6281670"/>
                <a:gd name="connsiteX245" fmla="*/ 4406888 w 8613217"/>
                <a:gd name="connsiteY245" fmla="*/ 6265749 h 6281670"/>
                <a:gd name="connsiteX246" fmla="*/ 4484284 w 8613217"/>
                <a:gd name="connsiteY246" fmla="*/ 6275171 h 6281670"/>
                <a:gd name="connsiteX247" fmla="*/ 4499090 w 8613217"/>
                <a:gd name="connsiteY247" fmla="*/ 6272479 h 6281670"/>
                <a:gd name="connsiteX248" fmla="*/ 4512551 w 8613217"/>
                <a:gd name="connsiteY248" fmla="*/ 6181622 h 6281670"/>
                <a:gd name="connsiteX249" fmla="*/ 4572449 w 8613217"/>
                <a:gd name="connsiteY249" fmla="*/ 6153356 h 6281670"/>
                <a:gd name="connsiteX250" fmla="*/ 4575814 w 8613217"/>
                <a:gd name="connsiteY250" fmla="*/ 6127781 h 6281670"/>
                <a:gd name="connsiteX251" fmla="*/ 4538125 w 8613217"/>
                <a:gd name="connsiteY251" fmla="*/ 6076633 h 6281670"/>
                <a:gd name="connsiteX252" fmla="*/ 4536779 w 8613217"/>
                <a:gd name="connsiteY252" fmla="*/ 6042309 h 6281670"/>
                <a:gd name="connsiteX253" fmla="*/ 4573122 w 8613217"/>
                <a:gd name="connsiteY253" fmla="*/ 6032214 h 6281670"/>
                <a:gd name="connsiteX254" fmla="*/ 4637731 w 8613217"/>
                <a:gd name="connsiteY254" fmla="*/ 6051058 h 6281670"/>
                <a:gd name="connsiteX255" fmla="*/ 4665997 w 8613217"/>
                <a:gd name="connsiteY255" fmla="*/ 6029522 h 6281670"/>
                <a:gd name="connsiteX256" fmla="*/ 4665997 w 8613217"/>
                <a:gd name="connsiteY256" fmla="*/ 5985776 h 6281670"/>
                <a:gd name="connsiteX257" fmla="*/ 4681477 w 8613217"/>
                <a:gd name="connsiteY257" fmla="*/ 5966931 h 6281670"/>
                <a:gd name="connsiteX258" fmla="*/ 4701667 w 8613217"/>
                <a:gd name="connsiteY258" fmla="*/ 5981065 h 6281670"/>
                <a:gd name="connsiteX259" fmla="*/ 4724550 w 8613217"/>
                <a:gd name="connsiteY259" fmla="*/ 6054423 h 6281670"/>
                <a:gd name="connsiteX260" fmla="*/ 4743394 w 8613217"/>
                <a:gd name="connsiteY260" fmla="*/ 6073268 h 6281670"/>
                <a:gd name="connsiteX261" fmla="*/ 4752143 w 8613217"/>
                <a:gd name="connsiteY261" fmla="*/ 6050385 h 6281670"/>
                <a:gd name="connsiteX262" fmla="*/ 4752143 w 8613217"/>
                <a:gd name="connsiteY262" fmla="*/ 5996544 h 6281670"/>
                <a:gd name="connsiteX263" fmla="*/ 4800600 w 8613217"/>
                <a:gd name="connsiteY263" fmla="*/ 6046347 h 6281670"/>
                <a:gd name="connsiteX264" fmla="*/ 4859825 w 8613217"/>
                <a:gd name="connsiteY264" fmla="*/ 6088747 h 6281670"/>
                <a:gd name="connsiteX265" fmla="*/ 4932511 w 8613217"/>
                <a:gd name="connsiteY265" fmla="*/ 6036252 h 6281670"/>
                <a:gd name="connsiteX266" fmla="*/ 4919050 w 8613217"/>
                <a:gd name="connsiteY266" fmla="*/ 5940011 h 6281670"/>
                <a:gd name="connsiteX267" fmla="*/ 4830213 w 8613217"/>
                <a:gd name="connsiteY267" fmla="*/ 5933281 h 6281670"/>
                <a:gd name="connsiteX268" fmla="*/ 4779064 w 8613217"/>
                <a:gd name="connsiteY268" fmla="*/ 5876074 h 6281670"/>
                <a:gd name="connsiteX269" fmla="*/ 4778391 w 8613217"/>
                <a:gd name="connsiteY269" fmla="*/ 5829637 h 6281670"/>
                <a:gd name="connsiteX270" fmla="*/ 5091342 w 8613217"/>
                <a:gd name="connsiteY270" fmla="*/ 5236712 h 6281670"/>
                <a:gd name="connsiteX271" fmla="*/ 5116243 w 8613217"/>
                <a:gd name="connsiteY271" fmla="*/ 5202389 h 6281670"/>
                <a:gd name="connsiteX272" fmla="*/ 5269690 w 8613217"/>
                <a:gd name="connsiteY272" fmla="*/ 5086631 h 6281670"/>
                <a:gd name="connsiteX273" fmla="*/ 5744837 w 8613217"/>
                <a:gd name="connsiteY273" fmla="*/ 4795889 h 6281670"/>
                <a:gd name="connsiteX274" fmla="*/ 5814830 w 8613217"/>
                <a:gd name="connsiteY274" fmla="*/ 4775699 h 6281670"/>
                <a:gd name="connsiteX275" fmla="*/ 6103553 w 8613217"/>
                <a:gd name="connsiteY275" fmla="*/ 4765603 h 6281670"/>
                <a:gd name="connsiteX276" fmla="*/ 7086824 w 8613217"/>
                <a:gd name="connsiteY276" fmla="*/ 4811369 h 6281670"/>
                <a:gd name="connsiteX277" fmla="*/ 7489959 w 8613217"/>
                <a:gd name="connsiteY277" fmla="*/ 4805311 h 6281670"/>
                <a:gd name="connsiteX278" fmla="*/ 7516880 w 8613217"/>
                <a:gd name="connsiteY278" fmla="*/ 4801946 h 6281670"/>
                <a:gd name="connsiteX279" fmla="*/ 7536397 w 8613217"/>
                <a:gd name="connsiteY279" fmla="*/ 4800600 h 6281670"/>
                <a:gd name="connsiteX280" fmla="*/ 7619850 w 8613217"/>
                <a:gd name="connsiteY280" fmla="*/ 4791178 h 6281670"/>
                <a:gd name="connsiteX281" fmla="*/ 7661577 w 8613217"/>
                <a:gd name="connsiteY281" fmla="*/ 4813388 h 6281670"/>
                <a:gd name="connsiteX282" fmla="*/ 7920014 w 8613217"/>
                <a:gd name="connsiteY282" fmla="*/ 5004523 h 6281670"/>
                <a:gd name="connsiteX283" fmla="*/ 8354780 w 8613217"/>
                <a:gd name="connsiteY283" fmla="*/ 4830886 h 6281670"/>
                <a:gd name="connsiteX284" fmla="*/ 8579567 w 8613217"/>
                <a:gd name="connsiteY284" fmla="*/ 4409580 h 6281670"/>
                <a:gd name="connsiteX285" fmla="*/ 8613217 w 8613217"/>
                <a:gd name="connsiteY285" fmla="*/ 4250076 h 6281670"/>
                <a:gd name="connsiteX286" fmla="*/ 8613217 w 8613217"/>
                <a:gd name="connsiteY286" fmla="*/ 4196235 h 6281670"/>
                <a:gd name="connsiteX287" fmla="*/ 8420062 w 8613217"/>
                <a:gd name="connsiteY287" fmla="*/ 4211041 h 6281670"/>
                <a:gd name="connsiteX288" fmla="*/ 4571776 w 8613217"/>
                <a:gd name="connsiteY288" fmla="*/ 915970 h 6281670"/>
                <a:gd name="connsiteX289" fmla="*/ 4583890 w 8613217"/>
                <a:gd name="connsiteY289" fmla="*/ 888377 h 6281670"/>
                <a:gd name="connsiteX290" fmla="*/ 4571776 w 8613217"/>
                <a:gd name="connsiteY290" fmla="*/ 915970 h 6281670"/>
                <a:gd name="connsiteX291" fmla="*/ 2362948 w 8613217"/>
                <a:gd name="connsiteY291" fmla="*/ 965100 h 6281670"/>
                <a:gd name="connsiteX292" fmla="*/ 2363621 w 8613217"/>
                <a:gd name="connsiteY292" fmla="*/ 962408 h 6281670"/>
                <a:gd name="connsiteX293" fmla="*/ 2368332 w 8613217"/>
                <a:gd name="connsiteY293" fmla="*/ 967119 h 6281670"/>
                <a:gd name="connsiteX294" fmla="*/ 2362948 w 8613217"/>
                <a:gd name="connsiteY294" fmla="*/ 965100 h 6281670"/>
                <a:gd name="connsiteX295" fmla="*/ 2435633 w 8613217"/>
                <a:gd name="connsiteY295" fmla="*/ 1055284 h 6281670"/>
                <a:gd name="connsiteX296" fmla="*/ 2426211 w 8613217"/>
                <a:gd name="connsiteY296" fmla="*/ 1053265 h 6281670"/>
                <a:gd name="connsiteX297" fmla="*/ 2370351 w 8613217"/>
                <a:gd name="connsiteY297" fmla="*/ 968465 h 6281670"/>
                <a:gd name="connsiteX298" fmla="*/ 2432268 w 8613217"/>
                <a:gd name="connsiteY298" fmla="*/ 1045862 h 6281670"/>
                <a:gd name="connsiteX299" fmla="*/ 2435633 w 8613217"/>
                <a:gd name="connsiteY299" fmla="*/ 1055284 h 6281670"/>
                <a:gd name="connsiteX300" fmla="*/ 695895 w 8613217"/>
                <a:gd name="connsiteY300" fmla="*/ 1016922 h 6281670"/>
                <a:gd name="connsiteX301" fmla="*/ 692530 w 8613217"/>
                <a:gd name="connsiteY301" fmla="*/ 1005481 h 6281670"/>
                <a:gd name="connsiteX302" fmla="*/ 695895 w 8613217"/>
                <a:gd name="connsiteY302" fmla="*/ 1016922 h 6281670"/>
                <a:gd name="connsiteX303" fmla="*/ 4511205 w 8613217"/>
                <a:gd name="connsiteY303" fmla="*/ 6014042 h 6281670"/>
                <a:gd name="connsiteX304" fmla="*/ 4537452 w 8613217"/>
                <a:gd name="connsiteY304" fmla="*/ 5944049 h 6281670"/>
                <a:gd name="connsiteX305" fmla="*/ 4511205 w 8613217"/>
                <a:gd name="connsiteY305" fmla="*/ 6014042 h 6281670"/>
                <a:gd name="connsiteX306" fmla="*/ 4750797 w 8613217"/>
                <a:gd name="connsiteY306" fmla="*/ 5917128 h 6281670"/>
                <a:gd name="connsiteX307" fmla="*/ 4741375 w 8613217"/>
                <a:gd name="connsiteY307" fmla="*/ 5939338 h 6281670"/>
                <a:gd name="connsiteX308" fmla="*/ 4732626 w 8613217"/>
                <a:gd name="connsiteY308" fmla="*/ 5935300 h 6281670"/>
                <a:gd name="connsiteX309" fmla="*/ 4727915 w 8613217"/>
                <a:gd name="connsiteY309" fmla="*/ 5907706 h 6281670"/>
                <a:gd name="connsiteX310" fmla="*/ 4750797 w 8613217"/>
                <a:gd name="connsiteY310" fmla="*/ 5875402 h 6281670"/>
                <a:gd name="connsiteX311" fmla="*/ 4750797 w 8613217"/>
                <a:gd name="connsiteY311" fmla="*/ 5917128 h 6281670"/>
                <a:gd name="connsiteX312" fmla="*/ 4875978 w 8613217"/>
                <a:gd name="connsiteY312" fmla="*/ 5457461 h 6281670"/>
                <a:gd name="connsiteX313" fmla="*/ 4616868 w 8613217"/>
                <a:gd name="connsiteY313" fmla="*/ 5877421 h 6281670"/>
                <a:gd name="connsiteX314" fmla="*/ 4562354 w 8613217"/>
                <a:gd name="connsiteY314" fmla="*/ 5884824 h 6281670"/>
                <a:gd name="connsiteX315" fmla="*/ 4880015 w 8613217"/>
                <a:gd name="connsiteY315" fmla="*/ 5419772 h 6281670"/>
                <a:gd name="connsiteX316" fmla="*/ 4875978 w 8613217"/>
                <a:gd name="connsiteY316" fmla="*/ 5457461 h 6281670"/>
                <a:gd name="connsiteX317" fmla="*/ 5020675 w 8613217"/>
                <a:gd name="connsiteY317" fmla="*/ 5141145 h 6281670"/>
                <a:gd name="connsiteX318" fmla="*/ 4989717 w 8613217"/>
                <a:gd name="connsiteY318" fmla="*/ 5179506 h 6281670"/>
                <a:gd name="connsiteX319" fmla="*/ 4445922 w 8613217"/>
                <a:gd name="connsiteY319" fmla="*/ 5878767 h 6281670"/>
                <a:gd name="connsiteX320" fmla="*/ 4415637 w 8613217"/>
                <a:gd name="connsiteY320" fmla="*/ 5953471 h 6281670"/>
                <a:gd name="connsiteX321" fmla="*/ 4357085 w 8613217"/>
                <a:gd name="connsiteY321" fmla="*/ 6075286 h 6281670"/>
                <a:gd name="connsiteX322" fmla="*/ 4338240 w 8613217"/>
                <a:gd name="connsiteY322" fmla="*/ 6125762 h 6281670"/>
                <a:gd name="connsiteX323" fmla="*/ 4322761 w 8613217"/>
                <a:gd name="connsiteY323" fmla="*/ 6080671 h 6281670"/>
                <a:gd name="connsiteX324" fmla="*/ 4306609 w 8613217"/>
                <a:gd name="connsiteY324" fmla="*/ 6061826 h 6281670"/>
                <a:gd name="connsiteX325" fmla="*/ 4295168 w 8613217"/>
                <a:gd name="connsiteY325" fmla="*/ 6082689 h 6281670"/>
                <a:gd name="connsiteX326" fmla="*/ 4292475 w 8613217"/>
                <a:gd name="connsiteY326" fmla="*/ 6112302 h 6281670"/>
                <a:gd name="connsiteX327" fmla="*/ 4277669 w 8613217"/>
                <a:gd name="connsiteY327" fmla="*/ 6097496 h 6281670"/>
                <a:gd name="connsiteX328" fmla="*/ 4183447 w 8613217"/>
                <a:gd name="connsiteY328" fmla="*/ 5282478 h 6281670"/>
                <a:gd name="connsiteX329" fmla="*/ 4412945 w 8613217"/>
                <a:gd name="connsiteY329" fmla="*/ 4743394 h 6281670"/>
                <a:gd name="connsiteX330" fmla="*/ 5036828 w 8613217"/>
                <a:gd name="connsiteY330" fmla="*/ 3935106 h 6281670"/>
                <a:gd name="connsiteX331" fmla="*/ 5054999 w 8613217"/>
                <a:gd name="connsiteY331" fmla="*/ 3966064 h 6281670"/>
                <a:gd name="connsiteX332" fmla="*/ 5020675 w 8613217"/>
                <a:gd name="connsiteY332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40738 w 8613217"/>
                <a:gd name="connsiteY184" fmla="*/ 2972025 h 6281670"/>
                <a:gd name="connsiteX185" fmla="*/ 2266034 w 8613217"/>
                <a:gd name="connsiteY185" fmla="*/ 2967313 h 6281670"/>
                <a:gd name="connsiteX186" fmla="*/ 1817807 w 8613217"/>
                <a:gd name="connsiteY186" fmla="*/ 3025866 h 6281670"/>
                <a:gd name="connsiteX187" fmla="*/ 1007500 w 8613217"/>
                <a:gd name="connsiteY187" fmla="*/ 3309877 h 6281670"/>
                <a:gd name="connsiteX188" fmla="*/ 960389 w 8613217"/>
                <a:gd name="connsiteY188" fmla="*/ 3293725 h 6281670"/>
                <a:gd name="connsiteX189" fmla="*/ 446207 w 8613217"/>
                <a:gd name="connsiteY189" fmla="*/ 3134221 h 6281670"/>
                <a:gd name="connsiteX190" fmla="*/ 217383 w 8613217"/>
                <a:gd name="connsiteY190" fmla="*/ 3227096 h 6281670"/>
                <a:gd name="connsiteX191" fmla="*/ 0 w 8613217"/>
                <a:gd name="connsiteY191" fmla="*/ 3236518 h 6281670"/>
                <a:gd name="connsiteX192" fmla="*/ 0 w 8613217"/>
                <a:gd name="connsiteY192" fmla="*/ 3330740 h 6281670"/>
                <a:gd name="connsiteX193" fmla="*/ 9422 w 8613217"/>
                <a:gd name="connsiteY193" fmla="*/ 3346892 h 6281670"/>
                <a:gd name="connsiteX194" fmla="*/ 255072 w 8613217"/>
                <a:gd name="connsiteY194" fmla="*/ 3717723 h 6281670"/>
                <a:gd name="connsiteX195" fmla="*/ 747044 w 8613217"/>
                <a:gd name="connsiteY195" fmla="*/ 3826078 h 6281670"/>
                <a:gd name="connsiteX196" fmla="*/ 1016249 w 8613217"/>
                <a:gd name="connsiteY196" fmla="*/ 3490244 h 6281670"/>
                <a:gd name="connsiteX197" fmla="*/ 981253 w 8613217"/>
                <a:gd name="connsiteY197" fmla="*/ 3461305 h 6281670"/>
                <a:gd name="connsiteX198" fmla="*/ 563312 w 8613217"/>
                <a:gd name="connsiteY198" fmla="*/ 3490917 h 6281670"/>
                <a:gd name="connsiteX199" fmla="*/ 390347 w 8613217"/>
                <a:gd name="connsiteY199" fmla="*/ 3460632 h 6281670"/>
                <a:gd name="connsiteX200" fmla="*/ 489953 w 8613217"/>
                <a:gd name="connsiteY200" fmla="*/ 3463997 h 6281670"/>
                <a:gd name="connsiteX201" fmla="*/ 903183 w 8613217"/>
                <a:gd name="connsiteY201" fmla="*/ 3408137 h 6281670"/>
                <a:gd name="connsiteX202" fmla="*/ 1043170 w 8613217"/>
                <a:gd name="connsiteY202" fmla="*/ 3372467 h 6281670"/>
                <a:gd name="connsiteX203" fmla="*/ 1508895 w 8613217"/>
                <a:gd name="connsiteY203" fmla="*/ 3218347 h 6281670"/>
                <a:gd name="connsiteX204" fmla="*/ 1912029 w 8613217"/>
                <a:gd name="connsiteY204" fmla="*/ 3101243 h 6281670"/>
                <a:gd name="connsiteX205" fmla="*/ 1912029 w 8613217"/>
                <a:gd name="connsiteY205" fmla="*/ 3101243 h 6281670"/>
                <a:gd name="connsiteX206" fmla="*/ 2113933 w 8613217"/>
                <a:gd name="connsiteY206" fmla="*/ 3072976 h 6281670"/>
                <a:gd name="connsiteX207" fmla="*/ 2553150 w 8613217"/>
                <a:gd name="connsiteY207" fmla="*/ 3130187 h 6281670"/>
                <a:gd name="connsiteX208" fmla="*/ 3282324 w 8613217"/>
                <a:gd name="connsiteY208" fmla="*/ 3670118 h 6281670"/>
                <a:gd name="connsiteX209" fmla="*/ 3580428 w 8613217"/>
                <a:gd name="connsiteY209" fmla="*/ 4087880 h 6281670"/>
                <a:gd name="connsiteX210" fmla="*/ 3776274 w 8613217"/>
                <a:gd name="connsiteY210" fmla="*/ 4626290 h 6281670"/>
                <a:gd name="connsiteX211" fmla="*/ 3813963 w 8613217"/>
                <a:gd name="connsiteY211" fmla="*/ 4802619 h 6281670"/>
                <a:gd name="connsiteX212" fmla="*/ 3811944 w 8613217"/>
                <a:gd name="connsiteY212" fmla="*/ 5407658 h 6281670"/>
                <a:gd name="connsiteX213" fmla="*/ 3881265 w 8613217"/>
                <a:gd name="connsiteY213" fmla="*/ 5874056 h 6281670"/>
                <a:gd name="connsiteX214" fmla="*/ 3879919 w 8613217"/>
                <a:gd name="connsiteY214" fmla="*/ 5898957 h 6281670"/>
                <a:gd name="connsiteX215" fmla="*/ 3757430 w 8613217"/>
                <a:gd name="connsiteY215" fmla="*/ 5946068 h 6281670"/>
                <a:gd name="connsiteX216" fmla="*/ 3743970 w 8613217"/>
                <a:gd name="connsiteY216" fmla="*/ 6053750 h 6281670"/>
                <a:gd name="connsiteX217" fmla="*/ 3803195 w 8613217"/>
                <a:gd name="connsiteY217" fmla="*/ 6092112 h 6281670"/>
                <a:gd name="connsiteX218" fmla="*/ 3896071 w 8613217"/>
                <a:gd name="connsiteY218" fmla="*/ 6023464 h 6281670"/>
                <a:gd name="connsiteX219" fmla="*/ 3920972 w 8613217"/>
                <a:gd name="connsiteY219" fmla="*/ 5996544 h 6281670"/>
                <a:gd name="connsiteX220" fmla="*/ 3918953 w 8613217"/>
                <a:gd name="connsiteY220" fmla="*/ 6053077 h 6281670"/>
                <a:gd name="connsiteX221" fmla="*/ 3931741 w 8613217"/>
                <a:gd name="connsiteY221" fmla="*/ 6077978 h 6281670"/>
                <a:gd name="connsiteX222" fmla="*/ 3951931 w 8613217"/>
                <a:gd name="connsiteY222" fmla="*/ 6055769 h 6281670"/>
                <a:gd name="connsiteX223" fmla="*/ 3972121 w 8613217"/>
                <a:gd name="connsiteY223" fmla="*/ 5988468 h 6281670"/>
                <a:gd name="connsiteX224" fmla="*/ 3994331 w 8613217"/>
                <a:gd name="connsiteY224" fmla="*/ 5968277 h 6281670"/>
                <a:gd name="connsiteX225" fmla="*/ 4005099 w 8613217"/>
                <a:gd name="connsiteY225" fmla="*/ 5995198 h 6281670"/>
                <a:gd name="connsiteX226" fmla="*/ 4071054 w 8613217"/>
                <a:gd name="connsiteY226" fmla="*/ 6040290 h 6281670"/>
                <a:gd name="connsiteX227" fmla="*/ 4100667 w 8613217"/>
                <a:gd name="connsiteY227" fmla="*/ 6026829 h 6281670"/>
                <a:gd name="connsiteX228" fmla="*/ 4110089 w 8613217"/>
                <a:gd name="connsiteY228" fmla="*/ 5993179 h 6281670"/>
                <a:gd name="connsiteX229" fmla="*/ 4124895 w 8613217"/>
                <a:gd name="connsiteY229" fmla="*/ 6032214 h 6281670"/>
                <a:gd name="connsiteX230" fmla="*/ 4117492 w 8613217"/>
                <a:gd name="connsiteY230" fmla="*/ 6106918 h 6281670"/>
                <a:gd name="connsiteX231" fmla="*/ 4080476 w 8613217"/>
                <a:gd name="connsiteY231" fmla="*/ 6141242 h 6281670"/>
                <a:gd name="connsiteX232" fmla="*/ 4176717 w 8613217"/>
                <a:gd name="connsiteY232" fmla="*/ 6189025 h 6281670"/>
                <a:gd name="connsiteX233" fmla="*/ 4170660 w 8613217"/>
                <a:gd name="connsiteY233" fmla="*/ 6271133 h 6281670"/>
                <a:gd name="connsiteX234" fmla="*/ 4195562 w 8613217"/>
                <a:gd name="connsiteY234" fmla="*/ 6277863 h 6281670"/>
                <a:gd name="connsiteX235" fmla="*/ 4261517 w 8613217"/>
                <a:gd name="connsiteY235" fmla="*/ 6267768 h 6281670"/>
                <a:gd name="connsiteX236" fmla="*/ 4289784 w 8613217"/>
                <a:gd name="connsiteY236" fmla="*/ 6247578 h 6281670"/>
                <a:gd name="connsiteX237" fmla="*/ 4295840 w 8613217"/>
                <a:gd name="connsiteY237" fmla="*/ 6204505 h 6281670"/>
                <a:gd name="connsiteX238" fmla="*/ 4305936 w 8613217"/>
                <a:gd name="connsiteY238" fmla="*/ 6182969 h 6281670"/>
                <a:gd name="connsiteX239" fmla="*/ 4324107 w 8613217"/>
                <a:gd name="connsiteY239" fmla="*/ 6199794 h 6281670"/>
                <a:gd name="connsiteX240" fmla="*/ 4336894 w 8613217"/>
                <a:gd name="connsiteY240" fmla="*/ 6230752 h 6281670"/>
                <a:gd name="connsiteX241" fmla="*/ 4342951 w 8613217"/>
                <a:gd name="connsiteY241" fmla="*/ 6226714 h 6281670"/>
                <a:gd name="connsiteX242" fmla="*/ 4369872 w 8613217"/>
                <a:gd name="connsiteY242" fmla="*/ 6185660 h 6281670"/>
                <a:gd name="connsiteX243" fmla="*/ 4382659 w 8613217"/>
                <a:gd name="connsiteY243" fmla="*/ 6234791 h 6281670"/>
                <a:gd name="connsiteX244" fmla="*/ 4406888 w 8613217"/>
                <a:gd name="connsiteY244" fmla="*/ 6265749 h 6281670"/>
                <a:gd name="connsiteX245" fmla="*/ 4484284 w 8613217"/>
                <a:gd name="connsiteY245" fmla="*/ 6275171 h 6281670"/>
                <a:gd name="connsiteX246" fmla="*/ 4499090 w 8613217"/>
                <a:gd name="connsiteY246" fmla="*/ 6272479 h 6281670"/>
                <a:gd name="connsiteX247" fmla="*/ 4512551 w 8613217"/>
                <a:gd name="connsiteY247" fmla="*/ 6181622 h 6281670"/>
                <a:gd name="connsiteX248" fmla="*/ 4572449 w 8613217"/>
                <a:gd name="connsiteY248" fmla="*/ 6153356 h 6281670"/>
                <a:gd name="connsiteX249" fmla="*/ 4575814 w 8613217"/>
                <a:gd name="connsiteY249" fmla="*/ 6127781 h 6281670"/>
                <a:gd name="connsiteX250" fmla="*/ 4538125 w 8613217"/>
                <a:gd name="connsiteY250" fmla="*/ 6076633 h 6281670"/>
                <a:gd name="connsiteX251" fmla="*/ 4536779 w 8613217"/>
                <a:gd name="connsiteY251" fmla="*/ 6042309 h 6281670"/>
                <a:gd name="connsiteX252" fmla="*/ 4573122 w 8613217"/>
                <a:gd name="connsiteY252" fmla="*/ 6032214 h 6281670"/>
                <a:gd name="connsiteX253" fmla="*/ 4637731 w 8613217"/>
                <a:gd name="connsiteY253" fmla="*/ 6051058 h 6281670"/>
                <a:gd name="connsiteX254" fmla="*/ 4665997 w 8613217"/>
                <a:gd name="connsiteY254" fmla="*/ 6029522 h 6281670"/>
                <a:gd name="connsiteX255" fmla="*/ 4665997 w 8613217"/>
                <a:gd name="connsiteY255" fmla="*/ 5985776 h 6281670"/>
                <a:gd name="connsiteX256" fmla="*/ 4681477 w 8613217"/>
                <a:gd name="connsiteY256" fmla="*/ 5966931 h 6281670"/>
                <a:gd name="connsiteX257" fmla="*/ 4701667 w 8613217"/>
                <a:gd name="connsiteY257" fmla="*/ 5981065 h 6281670"/>
                <a:gd name="connsiteX258" fmla="*/ 4724550 w 8613217"/>
                <a:gd name="connsiteY258" fmla="*/ 6054423 h 6281670"/>
                <a:gd name="connsiteX259" fmla="*/ 4743394 w 8613217"/>
                <a:gd name="connsiteY259" fmla="*/ 6073268 h 6281670"/>
                <a:gd name="connsiteX260" fmla="*/ 4752143 w 8613217"/>
                <a:gd name="connsiteY260" fmla="*/ 6050385 h 6281670"/>
                <a:gd name="connsiteX261" fmla="*/ 4752143 w 8613217"/>
                <a:gd name="connsiteY261" fmla="*/ 5996544 h 6281670"/>
                <a:gd name="connsiteX262" fmla="*/ 4800600 w 8613217"/>
                <a:gd name="connsiteY262" fmla="*/ 6046347 h 6281670"/>
                <a:gd name="connsiteX263" fmla="*/ 4859825 w 8613217"/>
                <a:gd name="connsiteY263" fmla="*/ 6088747 h 6281670"/>
                <a:gd name="connsiteX264" fmla="*/ 4932511 w 8613217"/>
                <a:gd name="connsiteY264" fmla="*/ 6036252 h 6281670"/>
                <a:gd name="connsiteX265" fmla="*/ 4919050 w 8613217"/>
                <a:gd name="connsiteY265" fmla="*/ 5940011 h 6281670"/>
                <a:gd name="connsiteX266" fmla="*/ 4830213 w 8613217"/>
                <a:gd name="connsiteY266" fmla="*/ 5933281 h 6281670"/>
                <a:gd name="connsiteX267" fmla="*/ 4779064 w 8613217"/>
                <a:gd name="connsiteY267" fmla="*/ 5876074 h 6281670"/>
                <a:gd name="connsiteX268" fmla="*/ 4778391 w 8613217"/>
                <a:gd name="connsiteY268" fmla="*/ 5829637 h 6281670"/>
                <a:gd name="connsiteX269" fmla="*/ 5091342 w 8613217"/>
                <a:gd name="connsiteY269" fmla="*/ 5236712 h 6281670"/>
                <a:gd name="connsiteX270" fmla="*/ 5116243 w 8613217"/>
                <a:gd name="connsiteY270" fmla="*/ 5202389 h 6281670"/>
                <a:gd name="connsiteX271" fmla="*/ 5269690 w 8613217"/>
                <a:gd name="connsiteY271" fmla="*/ 5086631 h 6281670"/>
                <a:gd name="connsiteX272" fmla="*/ 5744837 w 8613217"/>
                <a:gd name="connsiteY272" fmla="*/ 4795889 h 6281670"/>
                <a:gd name="connsiteX273" fmla="*/ 5814830 w 8613217"/>
                <a:gd name="connsiteY273" fmla="*/ 4775699 h 6281670"/>
                <a:gd name="connsiteX274" fmla="*/ 6103553 w 8613217"/>
                <a:gd name="connsiteY274" fmla="*/ 4765603 h 6281670"/>
                <a:gd name="connsiteX275" fmla="*/ 7086824 w 8613217"/>
                <a:gd name="connsiteY275" fmla="*/ 4811369 h 6281670"/>
                <a:gd name="connsiteX276" fmla="*/ 7489959 w 8613217"/>
                <a:gd name="connsiteY276" fmla="*/ 4805311 h 6281670"/>
                <a:gd name="connsiteX277" fmla="*/ 7516880 w 8613217"/>
                <a:gd name="connsiteY277" fmla="*/ 4801946 h 6281670"/>
                <a:gd name="connsiteX278" fmla="*/ 7536397 w 8613217"/>
                <a:gd name="connsiteY278" fmla="*/ 4800600 h 6281670"/>
                <a:gd name="connsiteX279" fmla="*/ 7619850 w 8613217"/>
                <a:gd name="connsiteY279" fmla="*/ 4791178 h 6281670"/>
                <a:gd name="connsiteX280" fmla="*/ 7661577 w 8613217"/>
                <a:gd name="connsiteY280" fmla="*/ 4813388 h 6281670"/>
                <a:gd name="connsiteX281" fmla="*/ 7920014 w 8613217"/>
                <a:gd name="connsiteY281" fmla="*/ 5004523 h 6281670"/>
                <a:gd name="connsiteX282" fmla="*/ 8354780 w 8613217"/>
                <a:gd name="connsiteY282" fmla="*/ 4830886 h 6281670"/>
                <a:gd name="connsiteX283" fmla="*/ 8579567 w 8613217"/>
                <a:gd name="connsiteY283" fmla="*/ 4409580 h 6281670"/>
                <a:gd name="connsiteX284" fmla="*/ 8613217 w 8613217"/>
                <a:gd name="connsiteY284" fmla="*/ 4250076 h 6281670"/>
                <a:gd name="connsiteX285" fmla="*/ 8613217 w 8613217"/>
                <a:gd name="connsiteY285" fmla="*/ 4196235 h 6281670"/>
                <a:gd name="connsiteX286" fmla="*/ 8420062 w 8613217"/>
                <a:gd name="connsiteY286" fmla="*/ 4211041 h 6281670"/>
                <a:gd name="connsiteX287" fmla="*/ 4571776 w 8613217"/>
                <a:gd name="connsiteY287" fmla="*/ 915970 h 6281670"/>
                <a:gd name="connsiteX288" fmla="*/ 4583890 w 8613217"/>
                <a:gd name="connsiteY288" fmla="*/ 888377 h 6281670"/>
                <a:gd name="connsiteX289" fmla="*/ 4571776 w 8613217"/>
                <a:gd name="connsiteY289" fmla="*/ 915970 h 6281670"/>
                <a:gd name="connsiteX290" fmla="*/ 2362948 w 8613217"/>
                <a:gd name="connsiteY290" fmla="*/ 965100 h 6281670"/>
                <a:gd name="connsiteX291" fmla="*/ 2363621 w 8613217"/>
                <a:gd name="connsiteY291" fmla="*/ 962408 h 6281670"/>
                <a:gd name="connsiteX292" fmla="*/ 2368332 w 8613217"/>
                <a:gd name="connsiteY292" fmla="*/ 967119 h 6281670"/>
                <a:gd name="connsiteX293" fmla="*/ 2362948 w 8613217"/>
                <a:gd name="connsiteY293" fmla="*/ 965100 h 6281670"/>
                <a:gd name="connsiteX294" fmla="*/ 2435633 w 8613217"/>
                <a:gd name="connsiteY294" fmla="*/ 1055284 h 6281670"/>
                <a:gd name="connsiteX295" fmla="*/ 2426211 w 8613217"/>
                <a:gd name="connsiteY295" fmla="*/ 1053265 h 6281670"/>
                <a:gd name="connsiteX296" fmla="*/ 2370351 w 8613217"/>
                <a:gd name="connsiteY296" fmla="*/ 968465 h 6281670"/>
                <a:gd name="connsiteX297" fmla="*/ 2432268 w 8613217"/>
                <a:gd name="connsiteY297" fmla="*/ 1045862 h 6281670"/>
                <a:gd name="connsiteX298" fmla="*/ 2435633 w 8613217"/>
                <a:gd name="connsiteY298" fmla="*/ 1055284 h 6281670"/>
                <a:gd name="connsiteX299" fmla="*/ 695895 w 8613217"/>
                <a:gd name="connsiteY299" fmla="*/ 1016922 h 6281670"/>
                <a:gd name="connsiteX300" fmla="*/ 692530 w 8613217"/>
                <a:gd name="connsiteY300" fmla="*/ 1005481 h 6281670"/>
                <a:gd name="connsiteX301" fmla="*/ 695895 w 8613217"/>
                <a:gd name="connsiteY301" fmla="*/ 1016922 h 6281670"/>
                <a:gd name="connsiteX302" fmla="*/ 4511205 w 8613217"/>
                <a:gd name="connsiteY302" fmla="*/ 6014042 h 6281670"/>
                <a:gd name="connsiteX303" fmla="*/ 4537452 w 8613217"/>
                <a:gd name="connsiteY303" fmla="*/ 5944049 h 6281670"/>
                <a:gd name="connsiteX304" fmla="*/ 4511205 w 8613217"/>
                <a:gd name="connsiteY304" fmla="*/ 6014042 h 6281670"/>
                <a:gd name="connsiteX305" fmla="*/ 4750797 w 8613217"/>
                <a:gd name="connsiteY305" fmla="*/ 5917128 h 6281670"/>
                <a:gd name="connsiteX306" fmla="*/ 4741375 w 8613217"/>
                <a:gd name="connsiteY306" fmla="*/ 5939338 h 6281670"/>
                <a:gd name="connsiteX307" fmla="*/ 4732626 w 8613217"/>
                <a:gd name="connsiteY307" fmla="*/ 5935300 h 6281670"/>
                <a:gd name="connsiteX308" fmla="*/ 4727915 w 8613217"/>
                <a:gd name="connsiteY308" fmla="*/ 5907706 h 6281670"/>
                <a:gd name="connsiteX309" fmla="*/ 4750797 w 8613217"/>
                <a:gd name="connsiteY309" fmla="*/ 5875402 h 6281670"/>
                <a:gd name="connsiteX310" fmla="*/ 4750797 w 8613217"/>
                <a:gd name="connsiteY310" fmla="*/ 5917128 h 6281670"/>
                <a:gd name="connsiteX311" fmla="*/ 4875978 w 8613217"/>
                <a:gd name="connsiteY311" fmla="*/ 5457461 h 6281670"/>
                <a:gd name="connsiteX312" fmla="*/ 4616868 w 8613217"/>
                <a:gd name="connsiteY312" fmla="*/ 5877421 h 6281670"/>
                <a:gd name="connsiteX313" fmla="*/ 4562354 w 8613217"/>
                <a:gd name="connsiteY313" fmla="*/ 5884824 h 6281670"/>
                <a:gd name="connsiteX314" fmla="*/ 4880015 w 8613217"/>
                <a:gd name="connsiteY314" fmla="*/ 5419772 h 6281670"/>
                <a:gd name="connsiteX315" fmla="*/ 4875978 w 8613217"/>
                <a:gd name="connsiteY315" fmla="*/ 5457461 h 6281670"/>
                <a:gd name="connsiteX316" fmla="*/ 5020675 w 8613217"/>
                <a:gd name="connsiteY316" fmla="*/ 5141145 h 6281670"/>
                <a:gd name="connsiteX317" fmla="*/ 4989717 w 8613217"/>
                <a:gd name="connsiteY317" fmla="*/ 5179506 h 6281670"/>
                <a:gd name="connsiteX318" fmla="*/ 4445922 w 8613217"/>
                <a:gd name="connsiteY318" fmla="*/ 5878767 h 6281670"/>
                <a:gd name="connsiteX319" fmla="*/ 4415637 w 8613217"/>
                <a:gd name="connsiteY319" fmla="*/ 5953471 h 6281670"/>
                <a:gd name="connsiteX320" fmla="*/ 4357085 w 8613217"/>
                <a:gd name="connsiteY320" fmla="*/ 6075286 h 6281670"/>
                <a:gd name="connsiteX321" fmla="*/ 4338240 w 8613217"/>
                <a:gd name="connsiteY321" fmla="*/ 6125762 h 6281670"/>
                <a:gd name="connsiteX322" fmla="*/ 4322761 w 8613217"/>
                <a:gd name="connsiteY322" fmla="*/ 6080671 h 6281670"/>
                <a:gd name="connsiteX323" fmla="*/ 4306609 w 8613217"/>
                <a:gd name="connsiteY323" fmla="*/ 6061826 h 6281670"/>
                <a:gd name="connsiteX324" fmla="*/ 4295168 w 8613217"/>
                <a:gd name="connsiteY324" fmla="*/ 6082689 h 6281670"/>
                <a:gd name="connsiteX325" fmla="*/ 4292475 w 8613217"/>
                <a:gd name="connsiteY325" fmla="*/ 6112302 h 6281670"/>
                <a:gd name="connsiteX326" fmla="*/ 4277669 w 8613217"/>
                <a:gd name="connsiteY326" fmla="*/ 6097496 h 6281670"/>
                <a:gd name="connsiteX327" fmla="*/ 4183447 w 8613217"/>
                <a:gd name="connsiteY327" fmla="*/ 5282478 h 6281670"/>
                <a:gd name="connsiteX328" fmla="*/ 4412945 w 8613217"/>
                <a:gd name="connsiteY328" fmla="*/ 4743394 h 6281670"/>
                <a:gd name="connsiteX329" fmla="*/ 5036828 w 8613217"/>
                <a:gd name="connsiteY329" fmla="*/ 3935106 h 6281670"/>
                <a:gd name="connsiteX330" fmla="*/ 5054999 w 8613217"/>
                <a:gd name="connsiteY330" fmla="*/ 3966064 h 6281670"/>
                <a:gd name="connsiteX331" fmla="*/ 5020675 w 8613217"/>
                <a:gd name="connsiteY33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247863 w 8613217"/>
                <a:gd name="connsiteY161" fmla="*/ 2802425 h 6281670"/>
                <a:gd name="connsiteX162" fmla="*/ 2055381 w 8613217"/>
                <a:gd name="connsiteY162" fmla="*/ 2665131 h 6281670"/>
                <a:gd name="connsiteX163" fmla="*/ 1471879 w 8613217"/>
                <a:gd name="connsiteY163" fmla="*/ 2148930 h 6281670"/>
                <a:gd name="connsiteX164" fmla="*/ 1461111 w 8613217"/>
                <a:gd name="connsiteY164" fmla="*/ 2109895 h 6281670"/>
                <a:gd name="connsiteX165" fmla="*/ 1501492 w 8613217"/>
                <a:gd name="connsiteY165" fmla="*/ 1918759 h 6281670"/>
                <a:gd name="connsiteX166" fmla="*/ 1395155 w 8613217"/>
                <a:gd name="connsiteY166" fmla="*/ 1570812 h 6281670"/>
                <a:gd name="connsiteX167" fmla="*/ 937507 w 8613217"/>
                <a:gd name="connsiteY167" fmla="*/ 860783 h 6281670"/>
                <a:gd name="connsiteX168" fmla="*/ 682435 w 8613217"/>
                <a:gd name="connsiteY168" fmla="*/ 471109 h 6281670"/>
                <a:gd name="connsiteX169" fmla="*/ 590905 w 8613217"/>
                <a:gd name="connsiteY169" fmla="*/ 214691 h 6281670"/>
                <a:gd name="connsiteX170" fmla="*/ 581483 w 8613217"/>
                <a:gd name="connsiteY170" fmla="*/ 222767 h 6281670"/>
                <a:gd name="connsiteX171" fmla="*/ 555909 w 8613217"/>
                <a:gd name="connsiteY171" fmla="*/ 262475 h 6281670"/>
                <a:gd name="connsiteX172" fmla="*/ 423998 w 8613217"/>
                <a:gd name="connsiteY172" fmla="*/ 619845 h 6281670"/>
                <a:gd name="connsiteX173" fmla="*/ 443515 w 8613217"/>
                <a:gd name="connsiteY173" fmla="*/ 1227575 h 6281670"/>
                <a:gd name="connsiteX174" fmla="*/ 806942 w 8613217"/>
                <a:gd name="connsiteY174" fmla="*/ 1996156 h 6281670"/>
                <a:gd name="connsiteX175" fmla="*/ 1087589 w 8613217"/>
                <a:gd name="connsiteY175" fmla="*/ 2216231 h 6281670"/>
                <a:gd name="connsiteX176" fmla="*/ 1317086 w 8613217"/>
                <a:gd name="connsiteY176" fmla="*/ 2233729 h 6281670"/>
                <a:gd name="connsiteX177" fmla="*/ 1327181 w 8613217"/>
                <a:gd name="connsiteY177" fmla="*/ 2198060 h 6281670"/>
                <a:gd name="connsiteX178" fmla="*/ 816364 w 8613217"/>
                <a:gd name="connsiteY178" fmla="*/ 1324489 h 6281670"/>
                <a:gd name="connsiteX179" fmla="*/ 702625 w 8613217"/>
                <a:gd name="connsiteY179" fmla="*/ 1031056 h 6281670"/>
                <a:gd name="connsiteX180" fmla="*/ 767908 w 8613217"/>
                <a:gd name="connsiteY180" fmla="*/ 1173061 h 6281670"/>
                <a:gd name="connsiteX181" fmla="*/ 1444285 w 8613217"/>
                <a:gd name="connsiteY181" fmla="*/ 2226326 h 6281670"/>
                <a:gd name="connsiteX182" fmla="*/ 2209501 w 8613217"/>
                <a:gd name="connsiteY182" fmla="*/ 2876457 h 6281670"/>
                <a:gd name="connsiteX183" fmla="*/ 2340738 w 8613217"/>
                <a:gd name="connsiteY183" fmla="*/ 2972025 h 6281670"/>
                <a:gd name="connsiteX184" fmla="*/ 2266034 w 8613217"/>
                <a:gd name="connsiteY184" fmla="*/ 2967313 h 6281670"/>
                <a:gd name="connsiteX185" fmla="*/ 1817807 w 8613217"/>
                <a:gd name="connsiteY185" fmla="*/ 3025866 h 6281670"/>
                <a:gd name="connsiteX186" fmla="*/ 1007500 w 8613217"/>
                <a:gd name="connsiteY186" fmla="*/ 3309877 h 6281670"/>
                <a:gd name="connsiteX187" fmla="*/ 960389 w 8613217"/>
                <a:gd name="connsiteY187" fmla="*/ 3293725 h 6281670"/>
                <a:gd name="connsiteX188" fmla="*/ 446207 w 8613217"/>
                <a:gd name="connsiteY188" fmla="*/ 3134221 h 6281670"/>
                <a:gd name="connsiteX189" fmla="*/ 217383 w 8613217"/>
                <a:gd name="connsiteY189" fmla="*/ 3227096 h 6281670"/>
                <a:gd name="connsiteX190" fmla="*/ 0 w 8613217"/>
                <a:gd name="connsiteY190" fmla="*/ 3236518 h 6281670"/>
                <a:gd name="connsiteX191" fmla="*/ 0 w 8613217"/>
                <a:gd name="connsiteY191" fmla="*/ 3330740 h 6281670"/>
                <a:gd name="connsiteX192" fmla="*/ 9422 w 8613217"/>
                <a:gd name="connsiteY192" fmla="*/ 3346892 h 6281670"/>
                <a:gd name="connsiteX193" fmla="*/ 255072 w 8613217"/>
                <a:gd name="connsiteY193" fmla="*/ 3717723 h 6281670"/>
                <a:gd name="connsiteX194" fmla="*/ 747044 w 8613217"/>
                <a:gd name="connsiteY194" fmla="*/ 3826078 h 6281670"/>
                <a:gd name="connsiteX195" fmla="*/ 1016249 w 8613217"/>
                <a:gd name="connsiteY195" fmla="*/ 3490244 h 6281670"/>
                <a:gd name="connsiteX196" fmla="*/ 981253 w 8613217"/>
                <a:gd name="connsiteY196" fmla="*/ 3461305 h 6281670"/>
                <a:gd name="connsiteX197" fmla="*/ 563312 w 8613217"/>
                <a:gd name="connsiteY197" fmla="*/ 3490917 h 6281670"/>
                <a:gd name="connsiteX198" fmla="*/ 390347 w 8613217"/>
                <a:gd name="connsiteY198" fmla="*/ 3460632 h 6281670"/>
                <a:gd name="connsiteX199" fmla="*/ 489953 w 8613217"/>
                <a:gd name="connsiteY199" fmla="*/ 3463997 h 6281670"/>
                <a:gd name="connsiteX200" fmla="*/ 903183 w 8613217"/>
                <a:gd name="connsiteY200" fmla="*/ 3408137 h 6281670"/>
                <a:gd name="connsiteX201" fmla="*/ 1043170 w 8613217"/>
                <a:gd name="connsiteY201" fmla="*/ 3372467 h 6281670"/>
                <a:gd name="connsiteX202" fmla="*/ 1508895 w 8613217"/>
                <a:gd name="connsiteY202" fmla="*/ 3218347 h 6281670"/>
                <a:gd name="connsiteX203" fmla="*/ 1912029 w 8613217"/>
                <a:gd name="connsiteY203" fmla="*/ 3101243 h 6281670"/>
                <a:gd name="connsiteX204" fmla="*/ 1912029 w 8613217"/>
                <a:gd name="connsiteY204" fmla="*/ 3101243 h 6281670"/>
                <a:gd name="connsiteX205" fmla="*/ 2113933 w 8613217"/>
                <a:gd name="connsiteY205" fmla="*/ 3072976 h 6281670"/>
                <a:gd name="connsiteX206" fmla="*/ 2553150 w 8613217"/>
                <a:gd name="connsiteY206" fmla="*/ 3130187 h 6281670"/>
                <a:gd name="connsiteX207" fmla="*/ 3282324 w 8613217"/>
                <a:gd name="connsiteY207" fmla="*/ 3670118 h 6281670"/>
                <a:gd name="connsiteX208" fmla="*/ 3580428 w 8613217"/>
                <a:gd name="connsiteY208" fmla="*/ 4087880 h 6281670"/>
                <a:gd name="connsiteX209" fmla="*/ 3776274 w 8613217"/>
                <a:gd name="connsiteY209" fmla="*/ 4626290 h 6281670"/>
                <a:gd name="connsiteX210" fmla="*/ 3813963 w 8613217"/>
                <a:gd name="connsiteY210" fmla="*/ 4802619 h 6281670"/>
                <a:gd name="connsiteX211" fmla="*/ 3811944 w 8613217"/>
                <a:gd name="connsiteY211" fmla="*/ 5407658 h 6281670"/>
                <a:gd name="connsiteX212" fmla="*/ 3881265 w 8613217"/>
                <a:gd name="connsiteY212" fmla="*/ 5874056 h 6281670"/>
                <a:gd name="connsiteX213" fmla="*/ 3879919 w 8613217"/>
                <a:gd name="connsiteY213" fmla="*/ 5898957 h 6281670"/>
                <a:gd name="connsiteX214" fmla="*/ 3757430 w 8613217"/>
                <a:gd name="connsiteY214" fmla="*/ 5946068 h 6281670"/>
                <a:gd name="connsiteX215" fmla="*/ 3743970 w 8613217"/>
                <a:gd name="connsiteY215" fmla="*/ 6053750 h 6281670"/>
                <a:gd name="connsiteX216" fmla="*/ 3803195 w 8613217"/>
                <a:gd name="connsiteY216" fmla="*/ 6092112 h 6281670"/>
                <a:gd name="connsiteX217" fmla="*/ 3896071 w 8613217"/>
                <a:gd name="connsiteY217" fmla="*/ 6023464 h 6281670"/>
                <a:gd name="connsiteX218" fmla="*/ 3920972 w 8613217"/>
                <a:gd name="connsiteY218" fmla="*/ 5996544 h 6281670"/>
                <a:gd name="connsiteX219" fmla="*/ 3918953 w 8613217"/>
                <a:gd name="connsiteY219" fmla="*/ 6053077 h 6281670"/>
                <a:gd name="connsiteX220" fmla="*/ 3931741 w 8613217"/>
                <a:gd name="connsiteY220" fmla="*/ 6077978 h 6281670"/>
                <a:gd name="connsiteX221" fmla="*/ 3951931 w 8613217"/>
                <a:gd name="connsiteY221" fmla="*/ 6055769 h 6281670"/>
                <a:gd name="connsiteX222" fmla="*/ 3972121 w 8613217"/>
                <a:gd name="connsiteY222" fmla="*/ 5988468 h 6281670"/>
                <a:gd name="connsiteX223" fmla="*/ 3994331 w 8613217"/>
                <a:gd name="connsiteY223" fmla="*/ 5968277 h 6281670"/>
                <a:gd name="connsiteX224" fmla="*/ 4005099 w 8613217"/>
                <a:gd name="connsiteY224" fmla="*/ 5995198 h 6281670"/>
                <a:gd name="connsiteX225" fmla="*/ 4071054 w 8613217"/>
                <a:gd name="connsiteY225" fmla="*/ 6040290 h 6281670"/>
                <a:gd name="connsiteX226" fmla="*/ 4100667 w 8613217"/>
                <a:gd name="connsiteY226" fmla="*/ 6026829 h 6281670"/>
                <a:gd name="connsiteX227" fmla="*/ 4110089 w 8613217"/>
                <a:gd name="connsiteY227" fmla="*/ 5993179 h 6281670"/>
                <a:gd name="connsiteX228" fmla="*/ 4124895 w 8613217"/>
                <a:gd name="connsiteY228" fmla="*/ 6032214 h 6281670"/>
                <a:gd name="connsiteX229" fmla="*/ 4117492 w 8613217"/>
                <a:gd name="connsiteY229" fmla="*/ 6106918 h 6281670"/>
                <a:gd name="connsiteX230" fmla="*/ 4080476 w 8613217"/>
                <a:gd name="connsiteY230" fmla="*/ 6141242 h 6281670"/>
                <a:gd name="connsiteX231" fmla="*/ 4176717 w 8613217"/>
                <a:gd name="connsiteY231" fmla="*/ 6189025 h 6281670"/>
                <a:gd name="connsiteX232" fmla="*/ 4170660 w 8613217"/>
                <a:gd name="connsiteY232" fmla="*/ 6271133 h 6281670"/>
                <a:gd name="connsiteX233" fmla="*/ 4195562 w 8613217"/>
                <a:gd name="connsiteY233" fmla="*/ 6277863 h 6281670"/>
                <a:gd name="connsiteX234" fmla="*/ 4261517 w 8613217"/>
                <a:gd name="connsiteY234" fmla="*/ 6267768 h 6281670"/>
                <a:gd name="connsiteX235" fmla="*/ 4289784 w 8613217"/>
                <a:gd name="connsiteY235" fmla="*/ 6247578 h 6281670"/>
                <a:gd name="connsiteX236" fmla="*/ 4295840 w 8613217"/>
                <a:gd name="connsiteY236" fmla="*/ 6204505 h 6281670"/>
                <a:gd name="connsiteX237" fmla="*/ 4305936 w 8613217"/>
                <a:gd name="connsiteY237" fmla="*/ 6182969 h 6281670"/>
                <a:gd name="connsiteX238" fmla="*/ 4324107 w 8613217"/>
                <a:gd name="connsiteY238" fmla="*/ 6199794 h 6281670"/>
                <a:gd name="connsiteX239" fmla="*/ 4336894 w 8613217"/>
                <a:gd name="connsiteY239" fmla="*/ 6230752 h 6281670"/>
                <a:gd name="connsiteX240" fmla="*/ 4342951 w 8613217"/>
                <a:gd name="connsiteY240" fmla="*/ 6226714 h 6281670"/>
                <a:gd name="connsiteX241" fmla="*/ 4369872 w 8613217"/>
                <a:gd name="connsiteY241" fmla="*/ 6185660 h 6281670"/>
                <a:gd name="connsiteX242" fmla="*/ 4382659 w 8613217"/>
                <a:gd name="connsiteY242" fmla="*/ 6234791 h 6281670"/>
                <a:gd name="connsiteX243" fmla="*/ 4406888 w 8613217"/>
                <a:gd name="connsiteY243" fmla="*/ 6265749 h 6281670"/>
                <a:gd name="connsiteX244" fmla="*/ 4484284 w 8613217"/>
                <a:gd name="connsiteY244" fmla="*/ 6275171 h 6281670"/>
                <a:gd name="connsiteX245" fmla="*/ 4499090 w 8613217"/>
                <a:gd name="connsiteY245" fmla="*/ 6272479 h 6281670"/>
                <a:gd name="connsiteX246" fmla="*/ 4512551 w 8613217"/>
                <a:gd name="connsiteY246" fmla="*/ 6181622 h 6281670"/>
                <a:gd name="connsiteX247" fmla="*/ 4572449 w 8613217"/>
                <a:gd name="connsiteY247" fmla="*/ 6153356 h 6281670"/>
                <a:gd name="connsiteX248" fmla="*/ 4575814 w 8613217"/>
                <a:gd name="connsiteY248" fmla="*/ 6127781 h 6281670"/>
                <a:gd name="connsiteX249" fmla="*/ 4538125 w 8613217"/>
                <a:gd name="connsiteY249" fmla="*/ 6076633 h 6281670"/>
                <a:gd name="connsiteX250" fmla="*/ 4536779 w 8613217"/>
                <a:gd name="connsiteY250" fmla="*/ 6042309 h 6281670"/>
                <a:gd name="connsiteX251" fmla="*/ 4573122 w 8613217"/>
                <a:gd name="connsiteY251" fmla="*/ 6032214 h 6281670"/>
                <a:gd name="connsiteX252" fmla="*/ 4637731 w 8613217"/>
                <a:gd name="connsiteY252" fmla="*/ 6051058 h 6281670"/>
                <a:gd name="connsiteX253" fmla="*/ 4665997 w 8613217"/>
                <a:gd name="connsiteY253" fmla="*/ 6029522 h 6281670"/>
                <a:gd name="connsiteX254" fmla="*/ 4665997 w 8613217"/>
                <a:gd name="connsiteY254" fmla="*/ 5985776 h 6281670"/>
                <a:gd name="connsiteX255" fmla="*/ 4681477 w 8613217"/>
                <a:gd name="connsiteY255" fmla="*/ 5966931 h 6281670"/>
                <a:gd name="connsiteX256" fmla="*/ 4701667 w 8613217"/>
                <a:gd name="connsiteY256" fmla="*/ 5981065 h 6281670"/>
                <a:gd name="connsiteX257" fmla="*/ 4724550 w 8613217"/>
                <a:gd name="connsiteY257" fmla="*/ 6054423 h 6281670"/>
                <a:gd name="connsiteX258" fmla="*/ 4743394 w 8613217"/>
                <a:gd name="connsiteY258" fmla="*/ 6073268 h 6281670"/>
                <a:gd name="connsiteX259" fmla="*/ 4752143 w 8613217"/>
                <a:gd name="connsiteY259" fmla="*/ 6050385 h 6281670"/>
                <a:gd name="connsiteX260" fmla="*/ 4752143 w 8613217"/>
                <a:gd name="connsiteY260" fmla="*/ 5996544 h 6281670"/>
                <a:gd name="connsiteX261" fmla="*/ 4800600 w 8613217"/>
                <a:gd name="connsiteY261" fmla="*/ 6046347 h 6281670"/>
                <a:gd name="connsiteX262" fmla="*/ 4859825 w 8613217"/>
                <a:gd name="connsiteY262" fmla="*/ 6088747 h 6281670"/>
                <a:gd name="connsiteX263" fmla="*/ 4932511 w 8613217"/>
                <a:gd name="connsiteY263" fmla="*/ 6036252 h 6281670"/>
                <a:gd name="connsiteX264" fmla="*/ 4919050 w 8613217"/>
                <a:gd name="connsiteY264" fmla="*/ 5940011 h 6281670"/>
                <a:gd name="connsiteX265" fmla="*/ 4830213 w 8613217"/>
                <a:gd name="connsiteY265" fmla="*/ 5933281 h 6281670"/>
                <a:gd name="connsiteX266" fmla="*/ 4779064 w 8613217"/>
                <a:gd name="connsiteY266" fmla="*/ 5876074 h 6281670"/>
                <a:gd name="connsiteX267" fmla="*/ 4778391 w 8613217"/>
                <a:gd name="connsiteY267" fmla="*/ 5829637 h 6281670"/>
                <a:gd name="connsiteX268" fmla="*/ 5091342 w 8613217"/>
                <a:gd name="connsiteY268" fmla="*/ 5236712 h 6281670"/>
                <a:gd name="connsiteX269" fmla="*/ 5116243 w 8613217"/>
                <a:gd name="connsiteY269" fmla="*/ 5202389 h 6281670"/>
                <a:gd name="connsiteX270" fmla="*/ 5269690 w 8613217"/>
                <a:gd name="connsiteY270" fmla="*/ 5086631 h 6281670"/>
                <a:gd name="connsiteX271" fmla="*/ 5744837 w 8613217"/>
                <a:gd name="connsiteY271" fmla="*/ 4795889 h 6281670"/>
                <a:gd name="connsiteX272" fmla="*/ 5814830 w 8613217"/>
                <a:gd name="connsiteY272" fmla="*/ 4775699 h 6281670"/>
                <a:gd name="connsiteX273" fmla="*/ 6103553 w 8613217"/>
                <a:gd name="connsiteY273" fmla="*/ 4765603 h 6281670"/>
                <a:gd name="connsiteX274" fmla="*/ 7086824 w 8613217"/>
                <a:gd name="connsiteY274" fmla="*/ 4811369 h 6281670"/>
                <a:gd name="connsiteX275" fmla="*/ 7489959 w 8613217"/>
                <a:gd name="connsiteY275" fmla="*/ 4805311 h 6281670"/>
                <a:gd name="connsiteX276" fmla="*/ 7516880 w 8613217"/>
                <a:gd name="connsiteY276" fmla="*/ 4801946 h 6281670"/>
                <a:gd name="connsiteX277" fmla="*/ 7536397 w 8613217"/>
                <a:gd name="connsiteY277" fmla="*/ 4800600 h 6281670"/>
                <a:gd name="connsiteX278" fmla="*/ 7619850 w 8613217"/>
                <a:gd name="connsiteY278" fmla="*/ 4791178 h 6281670"/>
                <a:gd name="connsiteX279" fmla="*/ 7661577 w 8613217"/>
                <a:gd name="connsiteY279" fmla="*/ 4813388 h 6281670"/>
                <a:gd name="connsiteX280" fmla="*/ 7920014 w 8613217"/>
                <a:gd name="connsiteY280" fmla="*/ 5004523 h 6281670"/>
                <a:gd name="connsiteX281" fmla="*/ 8354780 w 8613217"/>
                <a:gd name="connsiteY281" fmla="*/ 4830886 h 6281670"/>
                <a:gd name="connsiteX282" fmla="*/ 8579567 w 8613217"/>
                <a:gd name="connsiteY282" fmla="*/ 4409580 h 6281670"/>
                <a:gd name="connsiteX283" fmla="*/ 8613217 w 8613217"/>
                <a:gd name="connsiteY283" fmla="*/ 4250076 h 6281670"/>
                <a:gd name="connsiteX284" fmla="*/ 8613217 w 8613217"/>
                <a:gd name="connsiteY284" fmla="*/ 4196235 h 6281670"/>
                <a:gd name="connsiteX285" fmla="*/ 8420062 w 8613217"/>
                <a:gd name="connsiteY285" fmla="*/ 4211041 h 6281670"/>
                <a:gd name="connsiteX286" fmla="*/ 4571776 w 8613217"/>
                <a:gd name="connsiteY286" fmla="*/ 915970 h 6281670"/>
                <a:gd name="connsiteX287" fmla="*/ 4583890 w 8613217"/>
                <a:gd name="connsiteY287" fmla="*/ 888377 h 6281670"/>
                <a:gd name="connsiteX288" fmla="*/ 4571776 w 8613217"/>
                <a:gd name="connsiteY288" fmla="*/ 915970 h 6281670"/>
                <a:gd name="connsiteX289" fmla="*/ 2362948 w 8613217"/>
                <a:gd name="connsiteY289" fmla="*/ 965100 h 6281670"/>
                <a:gd name="connsiteX290" fmla="*/ 2363621 w 8613217"/>
                <a:gd name="connsiteY290" fmla="*/ 962408 h 6281670"/>
                <a:gd name="connsiteX291" fmla="*/ 2368332 w 8613217"/>
                <a:gd name="connsiteY291" fmla="*/ 967119 h 6281670"/>
                <a:gd name="connsiteX292" fmla="*/ 2362948 w 8613217"/>
                <a:gd name="connsiteY292" fmla="*/ 965100 h 6281670"/>
                <a:gd name="connsiteX293" fmla="*/ 2435633 w 8613217"/>
                <a:gd name="connsiteY293" fmla="*/ 1055284 h 6281670"/>
                <a:gd name="connsiteX294" fmla="*/ 2426211 w 8613217"/>
                <a:gd name="connsiteY294" fmla="*/ 1053265 h 6281670"/>
                <a:gd name="connsiteX295" fmla="*/ 2370351 w 8613217"/>
                <a:gd name="connsiteY295" fmla="*/ 968465 h 6281670"/>
                <a:gd name="connsiteX296" fmla="*/ 2432268 w 8613217"/>
                <a:gd name="connsiteY296" fmla="*/ 1045862 h 6281670"/>
                <a:gd name="connsiteX297" fmla="*/ 2435633 w 8613217"/>
                <a:gd name="connsiteY297" fmla="*/ 1055284 h 6281670"/>
                <a:gd name="connsiteX298" fmla="*/ 695895 w 8613217"/>
                <a:gd name="connsiteY298" fmla="*/ 1016922 h 6281670"/>
                <a:gd name="connsiteX299" fmla="*/ 692530 w 8613217"/>
                <a:gd name="connsiteY299" fmla="*/ 1005481 h 6281670"/>
                <a:gd name="connsiteX300" fmla="*/ 695895 w 8613217"/>
                <a:gd name="connsiteY300" fmla="*/ 1016922 h 6281670"/>
                <a:gd name="connsiteX301" fmla="*/ 4511205 w 8613217"/>
                <a:gd name="connsiteY301" fmla="*/ 6014042 h 6281670"/>
                <a:gd name="connsiteX302" fmla="*/ 4537452 w 8613217"/>
                <a:gd name="connsiteY302" fmla="*/ 5944049 h 6281670"/>
                <a:gd name="connsiteX303" fmla="*/ 4511205 w 8613217"/>
                <a:gd name="connsiteY303" fmla="*/ 6014042 h 6281670"/>
                <a:gd name="connsiteX304" fmla="*/ 4750797 w 8613217"/>
                <a:gd name="connsiteY304" fmla="*/ 5917128 h 6281670"/>
                <a:gd name="connsiteX305" fmla="*/ 4741375 w 8613217"/>
                <a:gd name="connsiteY305" fmla="*/ 5939338 h 6281670"/>
                <a:gd name="connsiteX306" fmla="*/ 4732626 w 8613217"/>
                <a:gd name="connsiteY306" fmla="*/ 5935300 h 6281670"/>
                <a:gd name="connsiteX307" fmla="*/ 4727915 w 8613217"/>
                <a:gd name="connsiteY307" fmla="*/ 5907706 h 6281670"/>
                <a:gd name="connsiteX308" fmla="*/ 4750797 w 8613217"/>
                <a:gd name="connsiteY308" fmla="*/ 5875402 h 6281670"/>
                <a:gd name="connsiteX309" fmla="*/ 4750797 w 8613217"/>
                <a:gd name="connsiteY309" fmla="*/ 5917128 h 6281670"/>
                <a:gd name="connsiteX310" fmla="*/ 4875978 w 8613217"/>
                <a:gd name="connsiteY310" fmla="*/ 5457461 h 6281670"/>
                <a:gd name="connsiteX311" fmla="*/ 4616868 w 8613217"/>
                <a:gd name="connsiteY311" fmla="*/ 5877421 h 6281670"/>
                <a:gd name="connsiteX312" fmla="*/ 4562354 w 8613217"/>
                <a:gd name="connsiteY312" fmla="*/ 5884824 h 6281670"/>
                <a:gd name="connsiteX313" fmla="*/ 4880015 w 8613217"/>
                <a:gd name="connsiteY313" fmla="*/ 5419772 h 6281670"/>
                <a:gd name="connsiteX314" fmla="*/ 4875978 w 8613217"/>
                <a:gd name="connsiteY314" fmla="*/ 5457461 h 6281670"/>
                <a:gd name="connsiteX315" fmla="*/ 5020675 w 8613217"/>
                <a:gd name="connsiteY315" fmla="*/ 5141145 h 6281670"/>
                <a:gd name="connsiteX316" fmla="*/ 4989717 w 8613217"/>
                <a:gd name="connsiteY316" fmla="*/ 5179506 h 6281670"/>
                <a:gd name="connsiteX317" fmla="*/ 4445922 w 8613217"/>
                <a:gd name="connsiteY317" fmla="*/ 5878767 h 6281670"/>
                <a:gd name="connsiteX318" fmla="*/ 4415637 w 8613217"/>
                <a:gd name="connsiteY318" fmla="*/ 5953471 h 6281670"/>
                <a:gd name="connsiteX319" fmla="*/ 4357085 w 8613217"/>
                <a:gd name="connsiteY319" fmla="*/ 6075286 h 6281670"/>
                <a:gd name="connsiteX320" fmla="*/ 4338240 w 8613217"/>
                <a:gd name="connsiteY320" fmla="*/ 6125762 h 6281670"/>
                <a:gd name="connsiteX321" fmla="*/ 4322761 w 8613217"/>
                <a:gd name="connsiteY321" fmla="*/ 6080671 h 6281670"/>
                <a:gd name="connsiteX322" fmla="*/ 4306609 w 8613217"/>
                <a:gd name="connsiteY322" fmla="*/ 6061826 h 6281670"/>
                <a:gd name="connsiteX323" fmla="*/ 4295168 w 8613217"/>
                <a:gd name="connsiteY323" fmla="*/ 6082689 h 6281670"/>
                <a:gd name="connsiteX324" fmla="*/ 4292475 w 8613217"/>
                <a:gd name="connsiteY324" fmla="*/ 6112302 h 6281670"/>
                <a:gd name="connsiteX325" fmla="*/ 4277669 w 8613217"/>
                <a:gd name="connsiteY325" fmla="*/ 6097496 h 6281670"/>
                <a:gd name="connsiteX326" fmla="*/ 4183447 w 8613217"/>
                <a:gd name="connsiteY326" fmla="*/ 5282478 h 6281670"/>
                <a:gd name="connsiteX327" fmla="*/ 4412945 w 8613217"/>
                <a:gd name="connsiteY327" fmla="*/ 4743394 h 6281670"/>
                <a:gd name="connsiteX328" fmla="*/ 5036828 w 8613217"/>
                <a:gd name="connsiteY328" fmla="*/ 3935106 h 6281670"/>
                <a:gd name="connsiteX329" fmla="*/ 5054999 w 8613217"/>
                <a:gd name="connsiteY329" fmla="*/ 3966064 h 6281670"/>
                <a:gd name="connsiteX330" fmla="*/ 5020675 w 8613217"/>
                <a:gd name="connsiteY33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53310 w 8613217"/>
                <a:gd name="connsiteY161" fmla="*/ 3004913 h 6281670"/>
                <a:gd name="connsiteX162" fmla="*/ 2055381 w 8613217"/>
                <a:gd name="connsiteY162" fmla="*/ 2665131 h 6281670"/>
                <a:gd name="connsiteX163" fmla="*/ 1471879 w 8613217"/>
                <a:gd name="connsiteY163" fmla="*/ 2148930 h 6281670"/>
                <a:gd name="connsiteX164" fmla="*/ 1461111 w 8613217"/>
                <a:gd name="connsiteY164" fmla="*/ 2109895 h 6281670"/>
                <a:gd name="connsiteX165" fmla="*/ 1501492 w 8613217"/>
                <a:gd name="connsiteY165" fmla="*/ 1918759 h 6281670"/>
                <a:gd name="connsiteX166" fmla="*/ 1395155 w 8613217"/>
                <a:gd name="connsiteY166" fmla="*/ 1570812 h 6281670"/>
                <a:gd name="connsiteX167" fmla="*/ 937507 w 8613217"/>
                <a:gd name="connsiteY167" fmla="*/ 860783 h 6281670"/>
                <a:gd name="connsiteX168" fmla="*/ 682435 w 8613217"/>
                <a:gd name="connsiteY168" fmla="*/ 471109 h 6281670"/>
                <a:gd name="connsiteX169" fmla="*/ 590905 w 8613217"/>
                <a:gd name="connsiteY169" fmla="*/ 214691 h 6281670"/>
                <a:gd name="connsiteX170" fmla="*/ 581483 w 8613217"/>
                <a:gd name="connsiteY170" fmla="*/ 222767 h 6281670"/>
                <a:gd name="connsiteX171" fmla="*/ 555909 w 8613217"/>
                <a:gd name="connsiteY171" fmla="*/ 262475 h 6281670"/>
                <a:gd name="connsiteX172" fmla="*/ 423998 w 8613217"/>
                <a:gd name="connsiteY172" fmla="*/ 619845 h 6281670"/>
                <a:gd name="connsiteX173" fmla="*/ 443515 w 8613217"/>
                <a:gd name="connsiteY173" fmla="*/ 1227575 h 6281670"/>
                <a:gd name="connsiteX174" fmla="*/ 806942 w 8613217"/>
                <a:gd name="connsiteY174" fmla="*/ 1996156 h 6281670"/>
                <a:gd name="connsiteX175" fmla="*/ 1087589 w 8613217"/>
                <a:gd name="connsiteY175" fmla="*/ 2216231 h 6281670"/>
                <a:gd name="connsiteX176" fmla="*/ 1317086 w 8613217"/>
                <a:gd name="connsiteY176" fmla="*/ 2233729 h 6281670"/>
                <a:gd name="connsiteX177" fmla="*/ 1327181 w 8613217"/>
                <a:gd name="connsiteY177" fmla="*/ 2198060 h 6281670"/>
                <a:gd name="connsiteX178" fmla="*/ 816364 w 8613217"/>
                <a:gd name="connsiteY178" fmla="*/ 1324489 h 6281670"/>
                <a:gd name="connsiteX179" fmla="*/ 702625 w 8613217"/>
                <a:gd name="connsiteY179" fmla="*/ 1031056 h 6281670"/>
                <a:gd name="connsiteX180" fmla="*/ 767908 w 8613217"/>
                <a:gd name="connsiteY180" fmla="*/ 1173061 h 6281670"/>
                <a:gd name="connsiteX181" fmla="*/ 1444285 w 8613217"/>
                <a:gd name="connsiteY181" fmla="*/ 2226326 h 6281670"/>
                <a:gd name="connsiteX182" fmla="*/ 2209501 w 8613217"/>
                <a:gd name="connsiteY182" fmla="*/ 2876457 h 6281670"/>
                <a:gd name="connsiteX183" fmla="*/ 2340738 w 8613217"/>
                <a:gd name="connsiteY183" fmla="*/ 2972025 h 6281670"/>
                <a:gd name="connsiteX184" fmla="*/ 2266034 w 8613217"/>
                <a:gd name="connsiteY184" fmla="*/ 2967313 h 6281670"/>
                <a:gd name="connsiteX185" fmla="*/ 1817807 w 8613217"/>
                <a:gd name="connsiteY185" fmla="*/ 3025866 h 6281670"/>
                <a:gd name="connsiteX186" fmla="*/ 1007500 w 8613217"/>
                <a:gd name="connsiteY186" fmla="*/ 3309877 h 6281670"/>
                <a:gd name="connsiteX187" fmla="*/ 960389 w 8613217"/>
                <a:gd name="connsiteY187" fmla="*/ 3293725 h 6281670"/>
                <a:gd name="connsiteX188" fmla="*/ 446207 w 8613217"/>
                <a:gd name="connsiteY188" fmla="*/ 3134221 h 6281670"/>
                <a:gd name="connsiteX189" fmla="*/ 217383 w 8613217"/>
                <a:gd name="connsiteY189" fmla="*/ 3227096 h 6281670"/>
                <a:gd name="connsiteX190" fmla="*/ 0 w 8613217"/>
                <a:gd name="connsiteY190" fmla="*/ 3236518 h 6281670"/>
                <a:gd name="connsiteX191" fmla="*/ 0 w 8613217"/>
                <a:gd name="connsiteY191" fmla="*/ 3330740 h 6281670"/>
                <a:gd name="connsiteX192" fmla="*/ 9422 w 8613217"/>
                <a:gd name="connsiteY192" fmla="*/ 3346892 h 6281670"/>
                <a:gd name="connsiteX193" fmla="*/ 255072 w 8613217"/>
                <a:gd name="connsiteY193" fmla="*/ 3717723 h 6281670"/>
                <a:gd name="connsiteX194" fmla="*/ 747044 w 8613217"/>
                <a:gd name="connsiteY194" fmla="*/ 3826078 h 6281670"/>
                <a:gd name="connsiteX195" fmla="*/ 1016249 w 8613217"/>
                <a:gd name="connsiteY195" fmla="*/ 3490244 h 6281670"/>
                <a:gd name="connsiteX196" fmla="*/ 981253 w 8613217"/>
                <a:gd name="connsiteY196" fmla="*/ 3461305 h 6281670"/>
                <a:gd name="connsiteX197" fmla="*/ 563312 w 8613217"/>
                <a:gd name="connsiteY197" fmla="*/ 3490917 h 6281670"/>
                <a:gd name="connsiteX198" fmla="*/ 390347 w 8613217"/>
                <a:gd name="connsiteY198" fmla="*/ 3460632 h 6281670"/>
                <a:gd name="connsiteX199" fmla="*/ 489953 w 8613217"/>
                <a:gd name="connsiteY199" fmla="*/ 3463997 h 6281670"/>
                <a:gd name="connsiteX200" fmla="*/ 903183 w 8613217"/>
                <a:gd name="connsiteY200" fmla="*/ 3408137 h 6281670"/>
                <a:gd name="connsiteX201" fmla="*/ 1043170 w 8613217"/>
                <a:gd name="connsiteY201" fmla="*/ 3372467 h 6281670"/>
                <a:gd name="connsiteX202" fmla="*/ 1508895 w 8613217"/>
                <a:gd name="connsiteY202" fmla="*/ 3218347 h 6281670"/>
                <a:gd name="connsiteX203" fmla="*/ 1912029 w 8613217"/>
                <a:gd name="connsiteY203" fmla="*/ 3101243 h 6281670"/>
                <a:gd name="connsiteX204" fmla="*/ 1912029 w 8613217"/>
                <a:gd name="connsiteY204" fmla="*/ 3101243 h 6281670"/>
                <a:gd name="connsiteX205" fmla="*/ 2113933 w 8613217"/>
                <a:gd name="connsiteY205" fmla="*/ 3072976 h 6281670"/>
                <a:gd name="connsiteX206" fmla="*/ 2553150 w 8613217"/>
                <a:gd name="connsiteY206" fmla="*/ 3130187 h 6281670"/>
                <a:gd name="connsiteX207" fmla="*/ 3282324 w 8613217"/>
                <a:gd name="connsiteY207" fmla="*/ 3670118 h 6281670"/>
                <a:gd name="connsiteX208" fmla="*/ 3580428 w 8613217"/>
                <a:gd name="connsiteY208" fmla="*/ 4087880 h 6281670"/>
                <a:gd name="connsiteX209" fmla="*/ 3776274 w 8613217"/>
                <a:gd name="connsiteY209" fmla="*/ 4626290 h 6281670"/>
                <a:gd name="connsiteX210" fmla="*/ 3813963 w 8613217"/>
                <a:gd name="connsiteY210" fmla="*/ 4802619 h 6281670"/>
                <a:gd name="connsiteX211" fmla="*/ 3811944 w 8613217"/>
                <a:gd name="connsiteY211" fmla="*/ 5407658 h 6281670"/>
                <a:gd name="connsiteX212" fmla="*/ 3881265 w 8613217"/>
                <a:gd name="connsiteY212" fmla="*/ 5874056 h 6281670"/>
                <a:gd name="connsiteX213" fmla="*/ 3879919 w 8613217"/>
                <a:gd name="connsiteY213" fmla="*/ 5898957 h 6281670"/>
                <a:gd name="connsiteX214" fmla="*/ 3757430 w 8613217"/>
                <a:gd name="connsiteY214" fmla="*/ 5946068 h 6281670"/>
                <a:gd name="connsiteX215" fmla="*/ 3743970 w 8613217"/>
                <a:gd name="connsiteY215" fmla="*/ 6053750 h 6281670"/>
                <a:gd name="connsiteX216" fmla="*/ 3803195 w 8613217"/>
                <a:gd name="connsiteY216" fmla="*/ 6092112 h 6281670"/>
                <a:gd name="connsiteX217" fmla="*/ 3896071 w 8613217"/>
                <a:gd name="connsiteY217" fmla="*/ 6023464 h 6281670"/>
                <a:gd name="connsiteX218" fmla="*/ 3920972 w 8613217"/>
                <a:gd name="connsiteY218" fmla="*/ 5996544 h 6281670"/>
                <a:gd name="connsiteX219" fmla="*/ 3918953 w 8613217"/>
                <a:gd name="connsiteY219" fmla="*/ 6053077 h 6281670"/>
                <a:gd name="connsiteX220" fmla="*/ 3931741 w 8613217"/>
                <a:gd name="connsiteY220" fmla="*/ 6077978 h 6281670"/>
                <a:gd name="connsiteX221" fmla="*/ 3951931 w 8613217"/>
                <a:gd name="connsiteY221" fmla="*/ 6055769 h 6281670"/>
                <a:gd name="connsiteX222" fmla="*/ 3972121 w 8613217"/>
                <a:gd name="connsiteY222" fmla="*/ 5988468 h 6281670"/>
                <a:gd name="connsiteX223" fmla="*/ 3994331 w 8613217"/>
                <a:gd name="connsiteY223" fmla="*/ 5968277 h 6281670"/>
                <a:gd name="connsiteX224" fmla="*/ 4005099 w 8613217"/>
                <a:gd name="connsiteY224" fmla="*/ 5995198 h 6281670"/>
                <a:gd name="connsiteX225" fmla="*/ 4071054 w 8613217"/>
                <a:gd name="connsiteY225" fmla="*/ 6040290 h 6281670"/>
                <a:gd name="connsiteX226" fmla="*/ 4100667 w 8613217"/>
                <a:gd name="connsiteY226" fmla="*/ 6026829 h 6281670"/>
                <a:gd name="connsiteX227" fmla="*/ 4110089 w 8613217"/>
                <a:gd name="connsiteY227" fmla="*/ 5993179 h 6281670"/>
                <a:gd name="connsiteX228" fmla="*/ 4124895 w 8613217"/>
                <a:gd name="connsiteY228" fmla="*/ 6032214 h 6281670"/>
                <a:gd name="connsiteX229" fmla="*/ 4117492 w 8613217"/>
                <a:gd name="connsiteY229" fmla="*/ 6106918 h 6281670"/>
                <a:gd name="connsiteX230" fmla="*/ 4080476 w 8613217"/>
                <a:gd name="connsiteY230" fmla="*/ 6141242 h 6281670"/>
                <a:gd name="connsiteX231" fmla="*/ 4176717 w 8613217"/>
                <a:gd name="connsiteY231" fmla="*/ 6189025 h 6281670"/>
                <a:gd name="connsiteX232" fmla="*/ 4170660 w 8613217"/>
                <a:gd name="connsiteY232" fmla="*/ 6271133 h 6281670"/>
                <a:gd name="connsiteX233" fmla="*/ 4195562 w 8613217"/>
                <a:gd name="connsiteY233" fmla="*/ 6277863 h 6281670"/>
                <a:gd name="connsiteX234" fmla="*/ 4261517 w 8613217"/>
                <a:gd name="connsiteY234" fmla="*/ 6267768 h 6281670"/>
                <a:gd name="connsiteX235" fmla="*/ 4289784 w 8613217"/>
                <a:gd name="connsiteY235" fmla="*/ 6247578 h 6281670"/>
                <a:gd name="connsiteX236" fmla="*/ 4295840 w 8613217"/>
                <a:gd name="connsiteY236" fmla="*/ 6204505 h 6281670"/>
                <a:gd name="connsiteX237" fmla="*/ 4305936 w 8613217"/>
                <a:gd name="connsiteY237" fmla="*/ 6182969 h 6281670"/>
                <a:gd name="connsiteX238" fmla="*/ 4324107 w 8613217"/>
                <a:gd name="connsiteY238" fmla="*/ 6199794 h 6281670"/>
                <a:gd name="connsiteX239" fmla="*/ 4336894 w 8613217"/>
                <a:gd name="connsiteY239" fmla="*/ 6230752 h 6281670"/>
                <a:gd name="connsiteX240" fmla="*/ 4342951 w 8613217"/>
                <a:gd name="connsiteY240" fmla="*/ 6226714 h 6281670"/>
                <a:gd name="connsiteX241" fmla="*/ 4369872 w 8613217"/>
                <a:gd name="connsiteY241" fmla="*/ 6185660 h 6281670"/>
                <a:gd name="connsiteX242" fmla="*/ 4382659 w 8613217"/>
                <a:gd name="connsiteY242" fmla="*/ 6234791 h 6281670"/>
                <a:gd name="connsiteX243" fmla="*/ 4406888 w 8613217"/>
                <a:gd name="connsiteY243" fmla="*/ 6265749 h 6281670"/>
                <a:gd name="connsiteX244" fmla="*/ 4484284 w 8613217"/>
                <a:gd name="connsiteY244" fmla="*/ 6275171 h 6281670"/>
                <a:gd name="connsiteX245" fmla="*/ 4499090 w 8613217"/>
                <a:gd name="connsiteY245" fmla="*/ 6272479 h 6281670"/>
                <a:gd name="connsiteX246" fmla="*/ 4512551 w 8613217"/>
                <a:gd name="connsiteY246" fmla="*/ 6181622 h 6281670"/>
                <a:gd name="connsiteX247" fmla="*/ 4572449 w 8613217"/>
                <a:gd name="connsiteY247" fmla="*/ 6153356 h 6281670"/>
                <a:gd name="connsiteX248" fmla="*/ 4575814 w 8613217"/>
                <a:gd name="connsiteY248" fmla="*/ 6127781 h 6281670"/>
                <a:gd name="connsiteX249" fmla="*/ 4538125 w 8613217"/>
                <a:gd name="connsiteY249" fmla="*/ 6076633 h 6281670"/>
                <a:gd name="connsiteX250" fmla="*/ 4536779 w 8613217"/>
                <a:gd name="connsiteY250" fmla="*/ 6042309 h 6281670"/>
                <a:gd name="connsiteX251" fmla="*/ 4573122 w 8613217"/>
                <a:gd name="connsiteY251" fmla="*/ 6032214 h 6281670"/>
                <a:gd name="connsiteX252" fmla="*/ 4637731 w 8613217"/>
                <a:gd name="connsiteY252" fmla="*/ 6051058 h 6281670"/>
                <a:gd name="connsiteX253" fmla="*/ 4665997 w 8613217"/>
                <a:gd name="connsiteY253" fmla="*/ 6029522 h 6281670"/>
                <a:gd name="connsiteX254" fmla="*/ 4665997 w 8613217"/>
                <a:gd name="connsiteY254" fmla="*/ 5985776 h 6281670"/>
                <a:gd name="connsiteX255" fmla="*/ 4681477 w 8613217"/>
                <a:gd name="connsiteY255" fmla="*/ 5966931 h 6281670"/>
                <a:gd name="connsiteX256" fmla="*/ 4701667 w 8613217"/>
                <a:gd name="connsiteY256" fmla="*/ 5981065 h 6281670"/>
                <a:gd name="connsiteX257" fmla="*/ 4724550 w 8613217"/>
                <a:gd name="connsiteY257" fmla="*/ 6054423 h 6281670"/>
                <a:gd name="connsiteX258" fmla="*/ 4743394 w 8613217"/>
                <a:gd name="connsiteY258" fmla="*/ 6073268 h 6281670"/>
                <a:gd name="connsiteX259" fmla="*/ 4752143 w 8613217"/>
                <a:gd name="connsiteY259" fmla="*/ 6050385 h 6281670"/>
                <a:gd name="connsiteX260" fmla="*/ 4752143 w 8613217"/>
                <a:gd name="connsiteY260" fmla="*/ 5996544 h 6281670"/>
                <a:gd name="connsiteX261" fmla="*/ 4800600 w 8613217"/>
                <a:gd name="connsiteY261" fmla="*/ 6046347 h 6281670"/>
                <a:gd name="connsiteX262" fmla="*/ 4859825 w 8613217"/>
                <a:gd name="connsiteY262" fmla="*/ 6088747 h 6281670"/>
                <a:gd name="connsiteX263" fmla="*/ 4932511 w 8613217"/>
                <a:gd name="connsiteY263" fmla="*/ 6036252 h 6281670"/>
                <a:gd name="connsiteX264" fmla="*/ 4919050 w 8613217"/>
                <a:gd name="connsiteY264" fmla="*/ 5940011 h 6281670"/>
                <a:gd name="connsiteX265" fmla="*/ 4830213 w 8613217"/>
                <a:gd name="connsiteY265" fmla="*/ 5933281 h 6281670"/>
                <a:gd name="connsiteX266" fmla="*/ 4779064 w 8613217"/>
                <a:gd name="connsiteY266" fmla="*/ 5876074 h 6281670"/>
                <a:gd name="connsiteX267" fmla="*/ 4778391 w 8613217"/>
                <a:gd name="connsiteY267" fmla="*/ 5829637 h 6281670"/>
                <a:gd name="connsiteX268" fmla="*/ 5091342 w 8613217"/>
                <a:gd name="connsiteY268" fmla="*/ 5236712 h 6281670"/>
                <a:gd name="connsiteX269" fmla="*/ 5116243 w 8613217"/>
                <a:gd name="connsiteY269" fmla="*/ 5202389 h 6281670"/>
                <a:gd name="connsiteX270" fmla="*/ 5269690 w 8613217"/>
                <a:gd name="connsiteY270" fmla="*/ 5086631 h 6281670"/>
                <a:gd name="connsiteX271" fmla="*/ 5744837 w 8613217"/>
                <a:gd name="connsiteY271" fmla="*/ 4795889 h 6281670"/>
                <a:gd name="connsiteX272" fmla="*/ 5814830 w 8613217"/>
                <a:gd name="connsiteY272" fmla="*/ 4775699 h 6281670"/>
                <a:gd name="connsiteX273" fmla="*/ 6103553 w 8613217"/>
                <a:gd name="connsiteY273" fmla="*/ 4765603 h 6281670"/>
                <a:gd name="connsiteX274" fmla="*/ 7086824 w 8613217"/>
                <a:gd name="connsiteY274" fmla="*/ 4811369 h 6281670"/>
                <a:gd name="connsiteX275" fmla="*/ 7489959 w 8613217"/>
                <a:gd name="connsiteY275" fmla="*/ 4805311 h 6281670"/>
                <a:gd name="connsiteX276" fmla="*/ 7516880 w 8613217"/>
                <a:gd name="connsiteY276" fmla="*/ 4801946 h 6281670"/>
                <a:gd name="connsiteX277" fmla="*/ 7536397 w 8613217"/>
                <a:gd name="connsiteY277" fmla="*/ 4800600 h 6281670"/>
                <a:gd name="connsiteX278" fmla="*/ 7619850 w 8613217"/>
                <a:gd name="connsiteY278" fmla="*/ 4791178 h 6281670"/>
                <a:gd name="connsiteX279" fmla="*/ 7661577 w 8613217"/>
                <a:gd name="connsiteY279" fmla="*/ 4813388 h 6281670"/>
                <a:gd name="connsiteX280" fmla="*/ 7920014 w 8613217"/>
                <a:gd name="connsiteY280" fmla="*/ 5004523 h 6281670"/>
                <a:gd name="connsiteX281" fmla="*/ 8354780 w 8613217"/>
                <a:gd name="connsiteY281" fmla="*/ 4830886 h 6281670"/>
                <a:gd name="connsiteX282" fmla="*/ 8579567 w 8613217"/>
                <a:gd name="connsiteY282" fmla="*/ 4409580 h 6281670"/>
                <a:gd name="connsiteX283" fmla="*/ 8613217 w 8613217"/>
                <a:gd name="connsiteY283" fmla="*/ 4250076 h 6281670"/>
                <a:gd name="connsiteX284" fmla="*/ 8613217 w 8613217"/>
                <a:gd name="connsiteY284" fmla="*/ 4196235 h 6281670"/>
                <a:gd name="connsiteX285" fmla="*/ 8420062 w 8613217"/>
                <a:gd name="connsiteY285" fmla="*/ 4211041 h 6281670"/>
                <a:gd name="connsiteX286" fmla="*/ 4571776 w 8613217"/>
                <a:gd name="connsiteY286" fmla="*/ 915970 h 6281670"/>
                <a:gd name="connsiteX287" fmla="*/ 4583890 w 8613217"/>
                <a:gd name="connsiteY287" fmla="*/ 888377 h 6281670"/>
                <a:gd name="connsiteX288" fmla="*/ 4571776 w 8613217"/>
                <a:gd name="connsiteY288" fmla="*/ 915970 h 6281670"/>
                <a:gd name="connsiteX289" fmla="*/ 2362948 w 8613217"/>
                <a:gd name="connsiteY289" fmla="*/ 965100 h 6281670"/>
                <a:gd name="connsiteX290" fmla="*/ 2363621 w 8613217"/>
                <a:gd name="connsiteY290" fmla="*/ 962408 h 6281670"/>
                <a:gd name="connsiteX291" fmla="*/ 2368332 w 8613217"/>
                <a:gd name="connsiteY291" fmla="*/ 967119 h 6281670"/>
                <a:gd name="connsiteX292" fmla="*/ 2362948 w 8613217"/>
                <a:gd name="connsiteY292" fmla="*/ 965100 h 6281670"/>
                <a:gd name="connsiteX293" fmla="*/ 2435633 w 8613217"/>
                <a:gd name="connsiteY293" fmla="*/ 1055284 h 6281670"/>
                <a:gd name="connsiteX294" fmla="*/ 2426211 w 8613217"/>
                <a:gd name="connsiteY294" fmla="*/ 1053265 h 6281670"/>
                <a:gd name="connsiteX295" fmla="*/ 2370351 w 8613217"/>
                <a:gd name="connsiteY295" fmla="*/ 968465 h 6281670"/>
                <a:gd name="connsiteX296" fmla="*/ 2432268 w 8613217"/>
                <a:gd name="connsiteY296" fmla="*/ 1045862 h 6281670"/>
                <a:gd name="connsiteX297" fmla="*/ 2435633 w 8613217"/>
                <a:gd name="connsiteY297" fmla="*/ 1055284 h 6281670"/>
                <a:gd name="connsiteX298" fmla="*/ 695895 w 8613217"/>
                <a:gd name="connsiteY298" fmla="*/ 1016922 h 6281670"/>
                <a:gd name="connsiteX299" fmla="*/ 692530 w 8613217"/>
                <a:gd name="connsiteY299" fmla="*/ 1005481 h 6281670"/>
                <a:gd name="connsiteX300" fmla="*/ 695895 w 8613217"/>
                <a:gd name="connsiteY300" fmla="*/ 1016922 h 6281670"/>
                <a:gd name="connsiteX301" fmla="*/ 4511205 w 8613217"/>
                <a:gd name="connsiteY301" fmla="*/ 6014042 h 6281670"/>
                <a:gd name="connsiteX302" fmla="*/ 4537452 w 8613217"/>
                <a:gd name="connsiteY302" fmla="*/ 5944049 h 6281670"/>
                <a:gd name="connsiteX303" fmla="*/ 4511205 w 8613217"/>
                <a:gd name="connsiteY303" fmla="*/ 6014042 h 6281670"/>
                <a:gd name="connsiteX304" fmla="*/ 4750797 w 8613217"/>
                <a:gd name="connsiteY304" fmla="*/ 5917128 h 6281670"/>
                <a:gd name="connsiteX305" fmla="*/ 4741375 w 8613217"/>
                <a:gd name="connsiteY305" fmla="*/ 5939338 h 6281670"/>
                <a:gd name="connsiteX306" fmla="*/ 4732626 w 8613217"/>
                <a:gd name="connsiteY306" fmla="*/ 5935300 h 6281670"/>
                <a:gd name="connsiteX307" fmla="*/ 4727915 w 8613217"/>
                <a:gd name="connsiteY307" fmla="*/ 5907706 h 6281670"/>
                <a:gd name="connsiteX308" fmla="*/ 4750797 w 8613217"/>
                <a:gd name="connsiteY308" fmla="*/ 5875402 h 6281670"/>
                <a:gd name="connsiteX309" fmla="*/ 4750797 w 8613217"/>
                <a:gd name="connsiteY309" fmla="*/ 5917128 h 6281670"/>
                <a:gd name="connsiteX310" fmla="*/ 4875978 w 8613217"/>
                <a:gd name="connsiteY310" fmla="*/ 5457461 h 6281670"/>
                <a:gd name="connsiteX311" fmla="*/ 4616868 w 8613217"/>
                <a:gd name="connsiteY311" fmla="*/ 5877421 h 6281670"/>
                <a:gd name="connsiteX312" fmla="*/ 4562354 w 8613217"/>
                <a:gd name="connsiteY312" fmla="*/ 5884824 h 6281670"/>
                <a:gd name="connsiteX313" fmla="*/ 4880015 w 8613217"/>
                <a:gd name="connsiteY313" fmla="*/ 5419772 h 6281670"/>
                <a:gd name="connsiteX314" fmla="*/ 4875978 w 8613217"/>
                <a:gd name="connsiteY314" fmla="*/ 5457461 h 6281670"/>
                <a:gd name="connsiteX315" fmla="*/ 5020675 w 8613217"/>
                <a:gd name="connsiteY315" fmla="*/ 5141145 h 6281670"/>
                <a:gd name="connsiteX316" fmla="*/ 4989717 w 8613217"/>
                <a:gd name="connsiteY316" fmla="*/ 5179506 h 6281670"/>
                <a:gd name="connsiteX317" fmla="*/ 4445922 w 8613217"/>
                <a:gd name="connsiteY317" fmla="*/ 5878767 h 6281670"/>
                <a:gd name="connsiteX318" fmla="*/ 4415637 w 8613217"/>
                <a:gd name="connsiteY318" fmla="*/ 5953471 h 6281670"/>
                <a:gd name="connsiteX319" fmla="*/ 4357085 w 8613217"/>
                <a:gd name="connsiteY319" fmla="*/ 6075286 h 6281670"/>
                <a:gd name="connsiteX320" fmla="*/ 4338240 w 8613217"/>
                <a:gd name="connsiteY320" fmla="*/ 6125762 h 6281670"/>
                <a:gd name="connsiteX321" fmla="*/ 4322761 w 8613217"/>
                <a:gd name="connsiteY321" fmla="*/ 6080671 h 6281670"/>
                <a:gd name="connsiteX322" fmla="*/ 4306609 w 8613217"/>
                <a:gd name="connsiteY322" fmla="*/ 6061826 h 6281670"/>
                <a:gd name="connsiteX323" fmla="*/ 4295168 w 8613217"/>
                <a:gd name="connsiteY323" fmla="*/ 6082689 h 6281670"/>
                <a:gd name="connsiteX324" fmla="*/ 4292475 w 8613217"/>
                <a:gd name="connsiteY324" fmla="*/ 6112302 h 6281670"/>
                <a:gd name="connsiteX325" fmla="*/ 4277669 w 8613217"/>
                <a:gd name="connsiteY325" fmla="*/ 6097496 h 6281670"/>
                <a:gd name="connsiteX326" fmla="*/ 4183447 w 8613217"/>
                <a:gd name="connsiteY326" fmla="*/ 5282478 h 6281670"/>
                <a:gd name="connsiteX327" fmla="*/ 4412945 w 8613217"/>
                <a:gd name="connsiteY327" fmla="*/ 4743394 h 6281670"/>
                <a:gd name="connsiteX328" fmla="*/ 5036828 w 8613217"/>
                <a:gd name="connsiteY328" fmla="*/ 3935106 h 6281670"/>
                <a:gd name="connsiteX329" fmla="*/ 5054999 w 8613217"/>
                <a:gd name="connsiteY329" fmla="*/ 3966064 h 6281670"/>
                <a:gd name="connsiteX330" fmla="*/ 5020675 w 8613217"/>
                <a:gd name="connsiteY330" fmla="*/ 5141145 h 628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613217" h="6281670">
                  <a:moveTo>
                    <a:pt x="8420062" y="4211041"/>
                  </a:moveTo>
                  <a:cubicBezTo>
                    <a:pt x="8276711" y="4220463"/>
                    <a:pt x="8133359" y="4217098"/>
                    <a:pt x="7990681" y="4231232"/>
                  </a:cubicBezTo>
                  <a:cubicBezTo>
                    <a:pt x="7781373" y="4252095"/>
                    <a:pt x="7634657" y="4408907"/>
                    <a:pt x="7630619" y="4614849"/>
                  </a:cubicBezTo>
                  <a:cubicBezTo>
                    <a:pt x="7629945" y="4637731"/>
                    <a:pt x="7634657" y="4645807"/>
                    <a:pt x="7659558" y="4643788"/>
                  </a:cubicBezTo>
                  <a:cubicBezTo>
                    <a:pt x="7726859" y="4638404"/>
                    <a:pt x="7793488" y="4630328"/>
                    <a:pt x="7859443" y="4617541"/>
                  </a:cubicBezTo>
                  <a:cubicBezTo>
                    <a:pt x="7985296" y="4593985"/>
                    <a:pt x="8105093" y="4549566"/>
                    <a:pt x="8222196" y="4498418"/>
                  </a:cubicBezTo>
                  <a:cubicBezTo>
                    <a:pt x="8226235" y="4493707"/>
                    <a:pt x="8230946" y="4492360"/>
                    <a:pt x="8236330" y="4496398"/>
                  </a:cubicBezTo>
                  <a:lnTo>
                    <a:pt x="8228254" y="4504475"/>
                  </a:lnTo>
                  <a:cubicBezTo>
                    <a:pt x="8056636" y="4610810"/>
                    <a:pt x="7869538" y="4676093"/>
                    <a:pt x="7670326" y="4709743"/>
                  </a:cubicBezTo>
                  <a:cubicBezTo>
                    <a:pt x="7592930" y="4722531"/>
                    <a:pt x="7514187" y="4725896"/>
                    <a:pt x="7436791" y="4735318"/>
                  </a:cubicBezTo>
                  <a:cubicBezTo>
                    <a:pt x="7209986" y="4740029"/>
                    <a:pt x="6984527" y="4719839"/>
                    <a:pt x="6759067" y="4696956"/>
                  </a:cubicBezTo>
                  <a:cubicBezTo>
                    <a:pt x="6519475" y="4672728"/>
                    <a:pt x="6279209" y="4651191"/>
                    <a:pt x="6037597" y="4656576"/>
                  </a:cubicBezTo>
                  <a:cubicBezTo>
                    <a:pt x="6032887" y="4656576"/>
                    <a:pt x="6026156" y="4659267"/>
                    <a:pt x="6023464" y="4649172"/>
                  </a:cubicBezTo>
                  <a:lnTo>
                    <a:pt x="6361317" y="4472170"/>
                  </a:lnTo>
                  <a:cubicBezTo>
                    <a:pt x="6503995" y="4396793"/>
                    <a:pt x="6646674" y="4322088"/>
                    <a:pt x="6783296" y="4236616"/>
                  </a:cubicBezTo>
                  <a:cubicBezTo>
                    <a:pt x="6881555" y="4180755"/>
                    <a:pt x="6978469" y="4122876"/>
                    <a:pt x="7066634" y="4052210"/>
                  </a:cubicBezTo>
                  <a:cubicBezTo>
                    <a:pt x="7092882" y="4031347"/>
                    <a:pt x="7115764" y="4018559"/>
                    <a:pt x="7151433" y="4042115"/>
                  </a:cubicBezTo>
                  <a:cubicBezTo>
                    <a:pt x="7196526" y="4072400"/>
                    <a:pt x="7250367" y="4074420"/>
                    <a:pt x="7304208" y="4071727"/>
                  </a:cubicBezTo>
                  <a:cubicBezTo>
                    <a:pt x="7424676" y="4064997"/>
                    <a:pt x="7528321" y="4011829"/>
                    <a:pt x="7625235" y="3948566"/>
                  </a:cubicBezTo>
                  <a:cubicBezTo>
                    <a:pt x="8090286" y="3644364"/>
                    <a:pt x="8319110" y="3033942"/>
                    <a:pt x="8172394" y="2496877"/>
                  </a:cubicBezTo>
                  <a:cubicBezTo>
                    <a:pt x="8107111" y="2257958"/>
                    <a:pt x="7979239" y="2045286"/>
                    <a:pt x="7882325" y="1811077"/>
                  </a:cubicBezTo>
                  <a:cubicBezTo>
                    <a:pt x="7871557" y="1841363"/>
                    <a:pt x="7862135" y="1865592"/>
                    <a:pt x="7854059" y="1889820"/>
                  </a:cubicBezTo>
                  <a:cubicBezTo>
                    <a:pt x="7799545" y="2052689"/>
                    <a:pt x="7773297" y="2222961"/>
                    <a:pt x="7732917" y="2389195"/>
                  </a:cubicBezTo>
                  <a:cubicBezTo>
                    <a:pt x="7702631" y="2512357"/>
                    <a:pt x="7671000" y="2634172"/>
                    <a:pt x="7607736" y="2746565"/>
                  </a:cubicBezTo>
                  <a:cubicBezTo>
                    <a:pt x="7475826" y="2980101"/>
                    <a:pt x="7327763" y="3202868"/>
                    <a:pt x="7178354" y="3424962"/>
                  </a:cubicBezTo>
                  <a:cubicBezTo>
                    <a:pt x="7129897" y="3497648"/>
                    <a:pt x="7082114" y="3571006"/>
                    <a:pt x="7050481" y="3653113"/>
                  </a:cubicBezTo>
                  <a:cubicBezTo>
                    <a:pt x="7023561" y="3724453"/>
                    <a:pt x="7008082" y="3797138"/>
                    <a:pt x="7022888" y="3873861"/>
                  </a:cubicBezTo>
                  <a:cubicBezTo>
                    <a:pt x="7027599" y="3899436"/>
                    <a:pt x="7033656" y="3905493"/>
                    <a:pt x="7057884" y="3889341"/>
                  </a:cubicBezTo>
                  <a:cubicBezTo>
                    <a:pt x="7144703" y="3830116"/>
                    <a:pt x="7230176" y="3768199"/>
                    <a:pt x="7311611" y="3701570"/>
                  </a:cubicBezTo>
                  <a:cubicBezTo>
                    <a:pt x="7579469" y="3480149"/>
                    <a:pt x="7776662" y="3208925"/>
                    <a:pt x="7883672" y="2875784"/>
                  </a:cubicBezTo>
                  <a:cubicBezTo>
                    <a:pt x="7893094" y="2847517"/>
                    <a:pt x="7901170" y="2818577"/>
                    <a:pt x="7909246" y="2790311"/>
                  </a:cubicBezTo>
                  <a:cubicBezTo>
                    <a:pt x="7897805" y="2881168"/>
                    <a:pt x="7868865" y="2967313"/>
                    <a:pt x="7835888" y="3051440"/>
                  </a:cubicBezTo>
                  <a:cubicBezTo>
                    <a:pt x="7718783" y="3352277"/>
                    <a:pt x="7524283" y="3596580"/>
                    <a:pt x="7279306" y="3802522"/>
                  </a:cubicBezTo>
                  <a:cubicBezTo>
                    <a:pt x="7187776" y="3879246"/>
                    <a:pt x="7092209" y="3951258"/>
                    <a:pt x="6992603" y="4017213"/>
                  </a:cubicBezTo>
                  <a:cubicBezTo>
                    <a:pt x="6901073" y="4077785"/>
                    <a:pt x="6806178" y="4132298"/>
                    <a:pt x="6713302" y="4190851"/>
                  </a:cubicBezTo>
                  <a:lnTo>
                    <a:pt x="6627830" y="4239308"/>
                  </a:lnTo>
                  <a:cubicBezTo>
                    <a:pt x="6625811" y="4253441"/>
                    <a:pt x="6616388" y="4252768"/>
                    <a:pt x="6605620" y="4251422"/>
                  </a:cubicBezTo>
                  <a:lnTo>
                    <a:pt x="6226714" y="4447268"/>
                  </a:lnTo>
                  <a:cubicBezTo>
                    <a:pt x="5918474" y="4604754"/>
                    <a:pt x="5606869" y="4756181"/>
                    <a:pt x="5314782" y="4943279"/>
                  </a:cubicBezTo>
                  <a:cubicBezTo>
                    <a:pt x="5263633" y="4976257"/>
                    <a:pt x="5213157" y="5010580"/>
                    <a:pt x="5158643" y="5046250"/>
                  </a:cubicBezTo>
                  <a:cubicBezTo>
                    <a:pt x="5160662" y="5036155"/>
                    <a:pt x="5161335" y="5030771"/>
                    <a:pt x="5162681" y="5025387"/>
                  </a:cubicBezTo>
                  <a:cubicBezTo>
                    <a:pt x="5229309" y="4795889"/>
                    <a:pt x="5256230" y="4562354"/>
                    <a:pt x="5227290" y="4323434"/>
                  </a:cubicBezTo>
                  <a:cubicBezTo>
                    <a:pt x="5207773" y="4163930"/>
                    <a:pt x="5169411" y="4008464"/>
                    <a:pt x="5106148" y="3860401"/>
                  </a:cubicBezTo>
                  <a:cubicBezTo>
                    <a:pt x="5113551" y="3843576"/>
                    <a:pt x="5127684" y="3832135"/>
                    <a:pt x="5139799" y="3818675"/>
                  </a:cubicBezTo>
                  <a:cubicBezTo>
                    <a:pt x="5326896" y="3612060"/>
                    <a:pt x="5516686" y="3408137"/>
                    <a:pt x="5695034" y="3194119"/>
                  </a:cubicBezTo>
                  <a:cubicBezTo>
                    <a:pt x="5741472" y="3138259"/>
                    <a:pt x="5786564" y="3081052"/>
                    <a:pt x="5830983" y="3023174"/>
                  </a:cubicBezTo>
                  <a:cubicBezTo>
                    <a:pt x="5843097" y="3007021"/>
                    <a:pt x="5854538" y="3002983"/>
                    <a:pt x="5873382" y="3008367"/>
                  </a:cubicBezTo>
                  <a:cubicBezTo>
                    <a:pt x="5909725" y="3018462"/>
                    <a:pt x="5946741" y="3017116"/>
                    <a:pt x="5983083" y="3009040"/>
                  </a:cubicBezTo>
                  <a:cubicBezTo>
                    <a:pt x="6094131" y="2984812"/>
                    <a:pt x="6180276" y="2920202"/>
                    <a:pt x="6257000" y="2840787"/>
                  </a:cubicBezTo>
                  <a:cubicBezTo>
                    <a:pt x="6438713" y="2652343"/>
                    <a:pt x="6543703" y="2422846"/>
                    <a:pt x="6605620" y="2172485"/>
                  </a:cubicBezTo>
                  <a:cubicBezTo>
                    <a:pt x="6673594" y="1897223"/>
                    <a:pt x="6658788" y="1618596"/>
                    <a:pt x="6623118" y="1339969"/>
                  </a:cubicBezTo>
                  <a:cubicBezTo>
                    <a:pt x="6594179" y="1113163"/>
                    <a:pt x="6551779" y="888377"/>
                    <a:pt x="6528224" y="660899"/>
                  </a:cubicBezTo>
                  <a:cubicBezTo>
                    <a:pt x="6523513" y="615807"/>
                    <a:pt x="6519475" y="571388"/>
                    <a:pt x="6514091" y="520239"/>
                  </a:cubicBezTo>
                  <a:cubicBezTo>
                    <a:pt x="6504668" y="532353"/>
                    <a:pt x="6498611" y="539756"/>
                    <a:pt x="6493900" y="546486"/>
                  </a:cubicBezTo>
                  <a:cubicBezTo>
                    <a:pt x="6394967" y="680416"/>
                    <a:pt x="6314206" y="825114"/>
                    <a:pt x="6244212" y="975869"/>
                  </a:cubicBezTo>
                  <a:cubicBezTo>
                    <a:pt x="6122397" y="1239690"/>
                    <a:pt x="6028175" y="1513606"/>
                    <a:pt x="5935300" y="1788868"/>
                  </a:cubicBezTo>
                  <a:cubicBezTo>
                    <a:pt x="5852519" y="2034518"/>
                    <a:pt x="5769738" y="2280167"/>
                    <a:pt x="5707148" y="2531874"/>
                  </a:cubicBezTo>
                  <a:cubicBezTo>
                    <a:pt x="5690323" y="2599175"/>
                    <a:pt x="5676190" y="2667823"/>
                    <a:pt x="5679555" y="2738489"/>
                  </a:cubicBezTo>
                  <a:cubicBezTo>
                    <a:pt x="5682247" y="2800406"/>
                    <a:pt x="5693015" y="2860304"/>
                    <a:pt x="5734069" y="2914818"/>
                  </a:cubicBezTo>
                  <a:cubicBezTo>
                    <a:pt x="5816176" y="2810501"/>
                    <a:pt x="5894246" y="2708876"/>
                    <a:pt x="5963566" y="2599175"/>
                  </a:cubicBezTo>
                  <a:cubicBezTo>
                    <a:pt x="6032887" y="2488801"/>
                    <a:pt x="6091438" y="2373716"/>
                    <a:pt x="6141914" y="2254593"/>
                  </a:cubicBezTo>
                  <a:cubicBezTo>
                    <a:pt x="6192390" y="2134797"/>
                    <a:pt x="6230752" y="2010289"/>
                    <a:pt x="6262384" y="1884436"/>
                  </a:cubicBezTo>
                  <a:cubicBezTo>
                    <a:pt x="6294015" y="1759928"/>
                    <a:pt x="6316898" y="1634075"/>
                    <a:pt x="6343145" y="1508222"/>
                  </a:cubicBezTo>
                  <a:cubicBezTo>
                    <a:pt x="6334396" y="1588310"/>
                    <a:pt x="6322955" y="1668399"/>
                    <a:pt x="6310167" y="1747814"/>
                  </a:cubicBezTo>
                  <a:cubicBezTo>
                    <a:pt x="6263057" y="2034518"/>
                    <a:pt x="6182295" y="2311126"/>
                    <a:pt x="6045001" y="2568890"/>
                  </a:cubicBezTo>
                  <a:cubicBezTo>
                    <a:pt x="5914436" y="2813867"/>
                    <a:pt x="5741472" y="3027211"/>
                    <a:pt x="5560432" y="3235173"/>
                  </a:cubicBezTo>
                  <a:cubicBezTo>
                    <a:pt x="5409677" y="3407464"/>
                    <a:pt x="5252192" y="3573698"/>
                    <a:pt x="5096726" y="3741278"/>
                  </a:cubicBezTo>
                  <a:cubicBezTo>
                    <a:pt x="5087977" y="3750700"/>
                    <a:pt x="5080574" y="3763488"/>
                    <a:pt x="5067113" y="3767525"/>
                  </a:cubicBezTo>
                  <a:cubicBezTo>
                    <a:pt x="5022694" y="3661190"/>
                    <a:pt x="4968180" y="3560238"/>
                    <a:pt x="4911647" y="3459959"/>
                  </a:cubicBezTo>
                  <a:cubicBezTo>
                    <a:pt x="4901552" y="3442460"/>
                    <a:pt x="4894822" y="3423616"/>
                    <a:pt x="4890784" y="3404099"/>
                  </a:cubicBezTo>
                  <a:cubicBezTo>
                    <a:pt x="4801530" y="3273513"/>
                    <a:pt x="4850679" y="2890254"/>
                    <a:pt x="4952701" y="2717626"/>
                  </a:cubicBezTo>
                  <a:cubicBezTo>
                    <a:pt x="5043743" y="2563576"/>
                    <a:pt x="5096053" y="2482071"/>
                    <a:pt x="5173449" y="2368332"/>
                  </a:cubicBezTo>
                  <a:cubicBezTo>
                    <a:pt x="5302668" y="2179215"/>
                    <a:pt x="5422464" y="1984715"/>
                    <a:pt x="5481689" y="1759928"/>
                  </a:cubicBezTo>
                  <a:cubicBezTo>
                    <a:pt x="5487073" y="1739738"/>
                    <a:pt x="5499187" y="1741084"/>
                    <a:pt x="5514667" y="1741757"/>
                  </a:cubicBezTo>
                  <a:cubicBezTo>
                    <a:pt x="5645904" y="1744449"/>
                    <a:pt x="5743491" y="1686570"/>
                    <a:pt x="5803389" y="1570812"/>
                  </a:cubicBezTo>
                  <a:cubicBezTo>
                    <a:pt x="5882804" y="1416019"/>
                    <a:pt x="5882804" y="1256515"/>
                    <a:pt x="5822907" y="1095665"/>
                  </a:cubicBezTo>
                  <a:cubicBezTo>
                    <a:pt x="5755605" y="915297"/>
                    <a:pt x="5643885" y="760504"/>
                    <a:pt x="5540241" y="601000"/>
                  </a:cubicBezTo>
                  <a:cubicBezTo>
                    <a:pt x="5530819" y="586867"/>
                    <a:pt x="5524089" y="590232"/>
                    <a:pt x="5514667" y="600327"/>
                  </a:cubicBezTo>
                  <a:cubicBezTo>
                    <a:pt x="5483708" y="632632"/>
                    <a:pt x="5451403" y="663591"/>
                    <a:pt x="5421791" y="697914"/>
                  </a:cubicBezTo>
                  <a:cubicBezTo>
                    <a:pt x="5293918" y="846650"/>
                    <a:pt x="5180852" y="1006154"/>
                    <a:pt x="5124319" y="1196617"/>
                  </a:cubicBezTo>
                  <a:cubicBezTo>
                    <a:pt x="5060383" y="1410635"/>
                    <a:pt x="5124992" y="1588983"/>
                    <a:pt x="5316801" y="1686570"/>
                  </a:cubicBezTo>
                  <a:cubicBezTo>
                    <a:pt x="5342375" y="1699357"/>
                    <a:pt x="5351798" y="1696665"/>
                    <a:pt x="5361220" y="1669072"/>
                  </a:cubicBezTo>
                  <a:cubicBezTo>
                    <a:pt x="5409004" y="1531777"/>
                    <a:pt x="5438616" y="1391117"/>
                    <a:pt x="5461499" y="1248439"/>
                  </a:cubicBezTo>
                  <a:cubicBezTo>
                    <a:pt x="5472267" y="1181137"/>
                    <a:pt x="5481016" y="1113836"/>
                    <a:pt x="5491784" y="1043170"/>
                  </a:cubicBezTo>
                  <a:cubicBezTo>
                    <a:pt x="5503225" y="1057303"/>
                    <a:pt x="5498514" y="1070090"/>
                    <a:pt x="5497841" y="1081532"/>
                  </a:cubicBezTo>
                  <a:cubicBezTo>
                    <a:pt x="5493130" y="1172388"/>
                    <a:pt x="5489765" y="1263245"/>
                    <a:pt x="5481016" y="1353429"/>
                  </a:cubicBezTo>
                  <a:cubicBezTo>
                    <a:pt x="5469575" y="1479955"/>
                    <a:pt x="5451403" y="1605135"/>
                    <a:pt x="5415734" y="1727624"/>
                  </a:cubicBezTo>
                  <a:cubicBezTo>
                    <a:pt x="5360547" y="1917413"/>
                    <a:pt x="5262960" y="2084994"/>
                    <a:pt x="5151240" y="2245171"/>
                  </a:cubicBezTo>
                  <a:cubicBezTo>
                    <a:pt x="5069805" y="2361602"/>
                    <a:pt x="4982987" y="2474668"/>
                    <a:pt x="4908282" y="2596483"/>
                  </a:cubicBezTo>
                  <a:cubicBezTo>
                    <a:pt x="4833578" y="2718299"/>
                    <a:pt x="4770314" y="2845498"/>
                    <a:pt x="4750124" y="2989523"/>
                  </a:cubicBezTo>
                  <a:cubicBezTo>
                    <a:pt x="4738792" y="3076994"/>
                    <a:pt x="4748890" y="3148017"/>
                    <a:pt x="4737337" y="3162487"/>
                  </a:cubicBezTo>
                  <a:cubicBezTo>
                    <a:pt x="4716473" y="3130856"/>
                    <a:pt x="4694937" y="3105281"/>
                    <a:pt x="4680804" y="3076341"/>
                  </a:cubicBezTo>
                  <a:cubicBezTo>
                    <a:pt x="4653883" y="3020481"/>
                    <a:pt x="4622252" y="2968659"/>
                    <a:pt x="4591293" y="2915491"/>
                  </a:cubicBezTo>
                  <a:cubicBezTo>
                    <a:pt x="4569869" y="2875783"/>
                    <a:pt x="4583330" y="2907415"/>
                    <a:pt x="4552259" y="2838095"/>
                  </a:cubicBezTo>
                  <a:cubicBezTo>
                    <a:pt x="4495725" y="2728394"/>
                    <a:pt x="4446595" y="2616001"/>
                    <a:pt x="4404869" y="2499569"/>
                  </a:cubicBezTo>
                  <a:cubicBezTo>
                    <a:pt x="4391408" y="2462554"/>
                    <a:pt x="4387370" y="2435633"/>
                    <a:pt x="4425059" y="2408713"/>
                  </a:cubicBezTo>
                  <a:cubicBezTo>
                    <a:pt x="4459382" y="2383811"/>
                    <a:pt x="4478900" y="2343431"/>
                    <a:pt x="4497071" y="2304396"/>
                  </a:cubicBezTo>
                  <a:cubicBezTo>
                    <a:pt x="4519954" y="2255939"/>
                    <a:pt x="4538125" y="2204790"/>
                    <a:pt x="4551585" y="2152968"/>
                  </a:cubicBezTo>
                  <a:cubicBezTo>
                    <a:pt x="4614175" y="1905972"/>
                    <a:pt x="4662632" y="1655611"/>
                    <a:pt x="4741375" y="1413327"/>
                  </a:cubicBezTo>
                  <a:cubicBezTo>
                    <a:pt x="4805311" y="1216134"/>
                    <a:pt x="4858479" y="1014903"/>
                    <a:pt x="4929146" y="819730"/>
                  </a:cubicBezTo>
                  <a:cubicBezTo>
                    <a:pt x="5028751" y="551870"/>
                    <a:pt x="5129703" y="289396"/>
                    <a:pt x="5233347" y="28940"/>
                  </a:cubicBezTo>
                  <a:cubicBezTo>
                    <a:pt x="5236712" y="20863"/>
                    <a:pt x="5245462" y="12114"/>
                    <a:pt x="5238058" y="0"/>
                  </a:cubicBezTo>
                  <a:cubicBezTo>
                    <a:pt x="5147875" y="48457"/>
                    <a:pt x="5061729" y="102971"/>
                    <a:pt x="4976929" y="159504"/>
                  </a:cubicBezTo>
                  <a:cubicBezTo>
                    <a:pt x="4678112" y="360062"/>
                    <a:pt x="4409580" y="592924"/>
                    <a:pt x="4204984" y="890396"/>
                  </a:cubicBezTo>
                  <a:cubicBezTo>
                    <a:pt x="3944528" y="1269302"/>
                    <a:pt x="3823385" y="1679840"/>
                    <a:pt x="3943182" y="2139508"/>
                  </a:cubicBezTo>
                  <a:cubicBezTo>
                    <a:pt x="3967410" y="2233056"/>
                    <a:pt x="4009810" y="2318529"/>
                    <a:pt x="4076438" y="2389868"/>
                  </a:cubicBezTo>
                  <a:cubicBezTo>
                    <a:pt x="4114800" y="2430922"/>
                    <a:pt x="4159219" y="2461881"/>
                    <a:pt x="4215079" y="2474668"/>
                  </a:cubicBezTo>
                  <a:cubicBezTo>
                    <a:pt x="4252768" y="2483417"/>
                    <a:pt x="4252768" y="2483417"/>
                    <a:pt x="4244018" y="2445055"/>
                  </a:cubicBezTo>
                  <a:cubicBezTo>
                    <a:pt x="4188158" y="2204117"/>
                    <a:pt x="4182101" y="1962505"/>
                    <a:pt x="4230558" y="1718875"/>
                  </a:cubicBezTo>
                  <a:cubicBezTo>
                    <a:pt x="4267574" y="1533123"/>
                    <a:pt x="4334875" y="1358140"/>
                    <a:pt x="4411599" y="1186522"/>
                  </a:cubicBezTo>
                  <a:cubicBezTo>
                    <a:pt x="4450633" y="1099030"/>
                    <a:pt x="4505148" y="1018268"/>
                    <a:pt x="4552259" y="934815"/>
                  </a:cubicBezTo>
                  <a:cubicBezTo>
                    <a:pt x="4555624" y="928758"/>
                    <a:pt x="4557643" y="920008"/>
                    <a:pt x="4572449" y="920008"/>
                  </a:cubicBezTo>
                  <a:cubicBezTo>
                    <a:pt x="4565719" y="933469"/>
                    <a:pt x="4560334" y="944910"/>
                    <a:pt x="4553604" y="956351"/>
                  </a:cubicBezTo>
                  <a:cubicBezTo>
                    <a:pt x="4491687" y="1068071"/>
                    <a:pt x="4437173" y="1183829"/>
                    <a:pt x="4390735" y="1302280"/>
                  </a:cubicBezTo>
                  <a:cubicBezTo>
                    <a:pt x="4233250" y="1704068"/>
                    <a:pt x="4200273" y="2110568"/>
                    <a:pt x="4340260" y="2524471"/>
                  </a:cubicBezTo>
                  <a:cubicBezTo>
                    <a:pt x="4383332" y="2651670"/>
                    <a:pt x="4434481" y="2775505"/>
                    <a:pt x="4501109" y="2892609"/>
                  </a:cubicBezTo>
                  <a:cubicBezTo>
                    <a:pt x="4559885" y="3012069"/>
                    <a:pt x="4611035" y="3088344"/>
                    <a:pt x="4692918" y="3241230"/>
                  </a:cubicBezTo>
                  <a:cubicBezTo>
                    <a:pt x="4774801" y="3394116"/>
                    <a:pt x="4908955" y="3611386"/>
                    <a:pt x="4992409" y="3809925"/>
                  </a:cubicBezTo>
                  <a:cubicBezTo>
                    <a:pt x="4997120" y="3822040"/>
                    <a:pt x="5006542" y="3833481"/>
                    <a:pt x="5000485" y="3847614"/>
                  </a:cubicBezTo>
                  <a:cubicBezTo>
                    <a:pt x="5005196" y="3857036"/>
                    <a:pt x="4997120" y="3853671"/>
                    <a:pt x="4993755" y="3855017"/>
                  </a:cubicBezTo>
                  <a:lnTo>
                    <a:pt x="4993082" y="3855690"/>
                  </a:lnTo>
                  <a:cubicBezTo>
                    <a:pt x="4992409" y="3862421"/>
                    <a:pt x="4989717" y="3866458"/>
                    <a:pt x="4982313" y="3867131"/>
                  </a:cubicBezTo>
                  <a:cubicBezTo>
                    <a:pt x="4858479" y="3998369"/>
                    <a:pt x="4740029" y="4134317"/>
                    <a:pt x="4626290" y="4274977"/>
                  </a:cubicBezTo>
                  <a:cubicBezTo>
                    <a:pt x="4452652" y="4490341"/>
                    <a:pt x="4294494" y="4715127"/>
                    <a:pt x="4180755" y="4968853"/>
                  </a:cubicBezTo>
                  <a:cubicBezTo>
                    <a:pt x="4053556" y="5252192"/>
                    <a:pt x="4002407" y="5545625"/>
                    <a:pt x="4071727" y="5853192"/>
                  </a:cubicBezTo>
                  <a:cubicBezTo>
                    <a:pt x="4079803" y="5887516"/>
                    <a:pt x="4069708" y="5898284"/>
                    <a:pt x="4040769" y="5907706"/>
                  </a:cubicBezTo>
                  <a:cubicBezTo>
                    <a:pt x="4013175" y="5916455"/>
                    <a:pt x="4003753" y="5911071"/>
                    <a:pt x="4005099" y="5881459"/>
                  </a:cubicBezTo>
                  <a:cubicBezTo>
                    <a:pt x="4005772" y="5864634"/>
                    <a:pt x="4008464" y="5847808"/>
                    <a:pt x="4007791" y="5830983"/>
                  </a:cubicBezTo>
                  <a:cubicBezTo>
                    <a:pt x="4007118" y="5820214"/>
                    <a:pt x="4001734" y="5802043"/>
                    <a:pt x="3990293" y="5807427"/>
                  </a:cubicBezTo>
                  <a:cubicBezTo>
                    <a:pt x="3966064" y="5818196"/>
                    <a:pt x="3967410" y="5800697"/>
                    <a:pt x="3964045" y="5789256"/>
                  </a:cubicBezTo>
                  <a:cubicBezTo>
                    <a:pt x="3955969" y="5761662"/>
                    <a:pt x="3946547" y="5733396"/>
                    <a:pt x="3941836" y="5705129"/>
                  </a:cubicBezTo>
                  <a:cubicBezTo>
                    <a:pt x="3915588" y="5549663"/>
                    <a:pt x="3911550" y="5392851"/>
                    <a:pt x="3908185" y="5236040"/>
                  </a:cubicBezTo>
                  <a:cubicBezTo>
                    <a:pt x="3902128" y="4902898"/>
                    <a:pt x="3918953" y="4569757"/>
                    <a:pt x="3918953" y="4237288"/>
                  </a:cubicBezTo>
                  <a:cubicBezTo>
                    <a:pt x="3918953" y="3860401"/>
                    <a:pt x="3890687" y="3486879"/>
                    <a:pt x="3786370" y="3122779"/>
                  </a:cubicBezTo>
                  <a:cubicBezTo>
                    <a:pt x="3731856" y="2931644"/>
                    <a:pt x="3660517" y="2747238"/>
                    <a:pt x="3570333" y="2570236"/>
                  </a:cubicBezTo>
                  <a:cubicBezTo>
                    <a:pt x="3507743" y="2428679"/>
                    <a:pt x="3437301" y="2330307"/>
                    <a:pt x="3410829" y="2273437"/>
                  </a:cubicBezTo>
                  <a:cubicBezTo>
                    <a:pt x="3401406" y="2257285"/>
                    <a:pt x="3399387" y="2245844"/>
                    <a:pt x="3411502" y="2229018"/>
                  </a:cubicBezTo>
                  <a:cubicBezTo>
                    <a:pt x="3434384" y="2198733"/>
                    <a:pt x="3444479" y="2163736"/>
                    <a:pt x="3451209" y="2126720"/>
                  </a:cubicBezTo>
                  <a:cubicBezTo>
                    <a:pt x="3466016" y="2047978"/>
                    <a:pt x="3451209" y="1971254"/>
                    <a:pt x="3431692" y="1895877"/>
                  </a:cubicBezTo>
                  <a:cubicBezTo>
                    <a:pt x="3383908" y="1714837"/>
                    <a:pt x="3289686" y="1556006"/>
                    <a:pt x="3186715" y="1401886"/>
                  </a:cubicBezTo>
                  <a:cubicBezTo>
                    <a:pt x="3007021" y="1132681"/>
                    <a:pt x="2776851" y="909913"/>
                    <a:pt x="2531874" y="701952"/>
                  </a:cubicBezTo>
                  <a:cubicBezTo>
                    <a:pt x="2268053" y="477166"/>
                    <a:pt x="1992791" y="267186"/>
                    <a:pt x="1731662" y="39035"/>
                  </a:cubicBezTo>
                  <a:cubicBezTo>
                    <a:pt x="1729643" y="37016"/>
                    <a:pt x="1726278" y="37016"/>
                    <a:pt x="1722913" y="36343"/>
                  </a:cubicBezTo>
                  <a:cubicBezTo>
                    <a:pt x="1722913" y="41054"/>
                    <a:pt x="1722913" y="44419"/>
                    <a:pt x="1723586" y="47111"/>
                  </a:cubicBezTo>
                  <a:cubicBezTo>
                    <a:pt x="1774735" y="333141"/>
                    <a:pt x="1868283" y="605712"/>
                    <a:pt x="1984042" y="871552"/>
                  </a:cubicBezTo>
                  <a:cubicBezTo>
                    <a:pt x="2177869" y="1315067"/>
                    <a:pt x="2432268" y="1718875"/>
                    <a:pt x="2773486" y="2064130"/>
                  </a:cubicBezTo>
                  <a:cubicBezTo>
                    <a:pt x="2858958" y="2150276"/>
                    <a:pt x="2949142" y="2231037"/>
                    <a:pt x="3058170" y="2286897"/>
                  </a:cubicBezTo>
                  <a:cubicBezTo>
                    <a:pt x="3114030" y="2315164"/>
                    <a:pt x="3172582" y="2333335"/>
                    <a:pt x="3235845" y="2329297"/>
                  </a:cubicBezTo>
                  <a:cubicBezTo>
                    <a:pt x="3272861" y="2327278"/>
                    <a:pt x="3273534" y="2326605"/>
                    <a:pt x="3256709" y="2294974"/>
                  </a:cubicBezTo>
                  <a:cubicBezTo>
                    <a:pt x="3202195" y="2194695"/>
                    <a:pt x="3143643" y="2096435"/>
                    <a:pt x="3083072" y="1999521"/>
                  </a:cubicBezTo>
                  <a:cubicBezTo>
                    <a:pt x="2887225" y="1686570"/>
                    <a:pt x="2666477" y="1391117"/>
                    <a:pt x="2450440" y="1092973"/>
                  </a:cubicBezTo>
                  <a:cubicBezTo>
                    <a:pt x="2443709" y="1083551"/>
                    <a:pt x="2433614" y="1075474"/>
                    <a:pt x="2432941" y="1062014"/>
                  </a:cubicBezTo>
                  <a:cubicBezTo>
                    <a:pt x="2447074" y="1060668"/>
                    <a:pt x="2449766" y="1070763"/>
                    <a:pt x="2454478" y="1076820"/>
                  </a:cubicBezTo>
                  <a:cubicBezTo>
                    <a:pt x="2627442" y="1296223"/>
                    <a:pt x="2802425" y="1514279"/>
                    <a:pt x="2967986" y="1739738"/>
                  </a:cubicBezTo>
                  <a:cubicBezTo>
                    <a:pt x="3072303" y="1881744"/>
                    <a:pt x="3172582" y="2026442"/>
                    <a:pt x="3266131" y="2175850"/>
                  </a:cubicBezTo>
                  <a:cubicBezTo>
                    <a:pt x="3334105" y="2284878"/>
                    <a:pt x="3396022" y="2397272"/>
                    <a:pt x="3457939" y="2509665"/>
                  </a:cubicBezTo>
                  <a:cubicBezTo>
                    <a:pt x="3535896" y="2688687"/>
                    <a:pt x="3672967" y="2941627"/>
                    <a:pt x="3733875" y="3249979"/>
                  </a:cubicBezTo>
                  <a:cubicBezTo>
                    <a:pt x="3819347" y="3615425"/>
                    <a:pt x="3832808" y="3986928"/>
                    <a:pt x="3823385" y="4359777"/>
                  </a:cubicBezTo>
                  <a:cubicBezTo>
                    <a:pt x="3823385" y="4363142"/>
                    <a:pt x="3825405" y="4369199"/>
                    <a:pt x="3816655" y="4369199"/>
                  </a:cubicBezTo>
                  <a:lnTo>
                    <a:pt x="3800503" y="4322761"/>
                  </a:lnTo>
                  <a:cubicBezTo>
                    <a:pt x="3713684" y="4076438"/>
                    <a:pt x="3615329" y="3882849"/>
                    <a:pt x="3407464" y="3663208"/>
                  </a:cubicBezTo>
                  <a:cubicBezTo>
                    <a:pt x="3199599" y="3443567"/>
                    <a:pt x="2778657" y="3171259"/>
                    <a:pt x="2553310" y="3004913"/>
                  </a:cubicBezTo>
                  <a:cubicBezTo>
                    <a:pt x="2327963" y="2838567"/>
                    <a:pt x="2235619" y="2807795"/>
                    <a:pt x="2055381" y="2665131"/>
                  </a:cubicBezTo>
                  <a:cubicBezTo>
                    <a:pt x="1875143" y="2522467"/>
                    <a:pt x="1648208" y="2341411"/>
                    <a:pt x="1471879" y="2148930"/>
                  </a:cubicBezTo>
                  <a:cubicBezTo>
                    <a:pt x="1461784" y="2138162"/>
                    <a:pt x="1448323" y="2130759"/>
                    <a:pt x="1461111" y="2109895"/>
                  </a:cubicBezTo>
                  <a:cubicBezTo>
                    <a:pt x="1496780" y="2051343"/>
                    <a:pt x="1505530" y="1986734"/>
                    <a:pt x="1501492" y="1918759"/>
                  </a:cubicBezTo>
                  <a:cubicBezTo>
                    <a:pt x="1494088" y="1794252"/>
                    <a:pt x="1446304" y="1681859"/>
                    <a:pt x="1395155" y="1570812"/>
                  </a:cubicBezTo>
                  <a:cubicBezTo>
                    <a:pt x="1276705" y="1312375"/>
                    <a:pt x="1113836" y="1082205"/>
                    <a:pt x="937507" y="860783"/>
                  </a:cubicBezTo>
                  <a:cubicBezTo>
                    <a:pt x="841266" y="738295"/>
                    <a:pt x="749736" y="612442"/>
                    <a:pt x="682435" y="471109"/>
                  </a:cubicBezTo>
                  <a:cubicBezTo>
                    <a:pt x="643400" y="389001"/>
                    <a:pt x="613788" y="304202"/>
                    <a:pt x="590905" y="214691"/>
                  </a:cubicBezTo>
                  <a:cubicBezTo>
                    <a:pt x="586194" y="218729"/>
                    <a:pt x="583502" y="220748"/>
                    <a:pt x="581483" y="222767"/>
                  </a:cubicBezTo>
                  <a:cubicBezTo>
                    <a:pt x="572734" y="235554"/>
                    <a:pt x="563985" y="249015"/>
                    <a:pt x="555909" y="262475"/>
                  </a:cubicBezTo>
                  <a:cubicBezTo>
                    <a:pt x="489280" y="373522"/>
                    <a:pt x="446880" y="493318"/>
                    <a:pt x="423998" y="619845"/>
                  </a:cubicBezTo>
                  <a:cubicBezTo>
                    <a:pt x="386982" y="823768"/>
                    <a:pt x="405154" y="1026344"/>
                    <a:pt x="443515" y="1227575"/>
                  </a:cubicBezTo>
                  <a:cubicBezTo>
                    <a:pt x="498702" y="1514952"/>
                    <a:pt x="613115" y="1774062"/>
                    <a:pt x="806942" y="1996156"/>
                  </a:cubicBezTo>
                  <a:cubicBezTo>
                    <a:pt x="886358" y="2087013"/>
                    <a:pt x="975195" y="2167101"/>
                    <a:pt x="1087589" y="2216231"/>
                  </a:cubicBezTo>
                  <a:cubicBezTo>
                    <a:pt x="1161620" y="2248536"/>
                    <a:pt x="1237670" y="2259304"/>
                    <a:pt x="1317086" y="2233729"/>
                  </a:cubicBezTo>
                  <a:cubicBezTo>
                    <a:pt x="1341987" y="2225653"/>
                    <a:pt x="1343334" y="2218250"/>
                    <a:pt x="1327181" y="2198060"/>
                  </a:cubicBezTo>
                  <a:cubicBezTo>
                    <a:pt x="1115855" y="1930874"/>
                    <a:pt x="948948" y="1637440"/>
                    <a:pt x="816364" y="1324489"/>
                  </a:cubicBezTo>
                  <a:cubicBezTo>
                    <a:pt x="775311" y="1228248"/>
                    <a:pt x="734257" y="1131335"/>
                    <a:pt x="702625" y="1031056"/>
                  </a:cubicBezTo>
                  <a:cubicBezTo>
                    <a:pt x="725508" y="1078166"/>
                    <a:pt x="746371" y="1125950"/>
                    <a:pt x="767908" y="1173061"/>
                  </a:cubicBezTo>
                  <a:cubicBezTo>
                    <a:pt x="940872" y="1558025"/>
                    <a:pt x="1158255" y="1913375"/>
                    <a:pt x="1444285" y="2226326"/>
                  </a:cubicBezTo>
                  <a:cubicBezTo>
                    <a:pt x="1671764" y="2475341"/>
                    <a:pt x="2060092" y="2752174"/>
                    <a:pt x="2209501" y="2876457"/>
                  </a:cubicBezTo>
                  <a:cubicBezTo>
                    <a:pt x="2358910" y="3000740"/>
                    <a:pt x="2331316" y="2956882"/>
                    <a:pt x="2340738" y="2972025"/>
                  </a:cubicBezTo>
                  <a:lnTo>
                    <a:pt x="2266034" y="2967313"/>
                  </a:lnTo>
                  <a:cubicBezTo>
                    <a:pt x="2113260" y="2959910"/>
                    <a:pt x="1964524" y="2985485"/>
                    <a:pt x="1817807" y="3025866"/>
                  </a:cubicBezTo>
                  <a:cubicBezTo>
                    <a:pt x="1541199" y="3102589"/>
                    <a:pt x="1276032" y="3210944"/>
                    <a:pt x="1007500" y="3309877"/>
                  </a:cubicBezTo>
                  <a:cubicBezTo>
                    <a:pt x="985291" y="3317953"/>
                    <a:pt x="972503" y="3320645"/>
                    <a:pt x="960389" y="3293725"/>
                  </a:cubicBezTo>
                  <a:cubicBezTo>
                    <a:pt x="865494" y="3082399"/>
                    <a:pt x="617153" y="3022500"/>
                    <a:pt x="446207" y="3134221"/>
                  </a:cubicBezTo>
                  <a:cubicBezTo>
                    <a:pt x="376214" y="3179312"/>
                    <a:pt x="299491" y="3210944"/>
                    <a:pt x="217383" y="3227096"/>
                  </a:cubicBezTo>
                  <a:cubicBezTo>
                    <a:pt x="145371" y="3241230"/>
                    <a:pt x="72685" y="3237865"/>
                    <a:pt x="0" y="3236518"/>
                  </a:cubicBezTo>
                  <a:lnTo>
                    <a:pt x="0" y="3330740"/>
                  </a:lnTo>
                  <a:cubicBezTo>
                    <a:pt x="8749" y="3332759"/>
                    <a:pt x="8076" y="3340835"/>
                    <a:pt x="9422" y="3346892"/>
                  </a:cubicBezTo>
                  <a:cubicBezTo>
                    <a:pt x="43073" y="3502359"/>
                    <a:pt x="126526" y="3625520"/>
                    <a:pt x="255072" y="3717723"/>
                  </a:cubicBezTo>
                  <a:cubicBezTo>
                    <a:pt x="403135" y="3824059"/>
                    <a:pt x="565331" y="3869823"/>
                    <a:pt x="747044" y="3826078"/>
                  </a:cubicBezTo>
                  <a:cubicBezTo>
                    <a:pt x="930777" y="3781659"/>
                    <a:pt x="1026344" y="3661862"/>
                    <a:pt x="1016249" y="3490244"/>
                  </a:cubicBezTo>
                  <a:cubicBezTo>
                    <a:pt x="1014903" y="3464670"/>
                    <a:pt x="1009519" y="3455921"/>
                    <a:pt x="981253" y="3461305"/>
                  </a:cubicBezTo>
                  <a:cubicBezTo>
                    <a:pt x="843285" y="3487552"/>
                    <a:pt x="703971" y="3500339"/>
                    <a:pt x="563312" y="3490917"/>
                  </a:cubicBezTo>
                  <a:cubicBezTo>
                    <a:pt x="506779" y="3487552"/>
                    <a:pt x="450246" y="3478803"/>
                    <a:pt x="390347" y="3460632"/>
                  </a:cubicBezTo>
                  <a:cubicBezTo>
                    <a:pt x="428036" y="3453228"/>
                    <a:pt x="458995" y="3462651"/>
                    <a:pt x="489953" y="3463997"/>
                  </a:cubicBezTo>
                  <a:cubicBezTo>
                    <a:pt x="631286" y="3470727"/>
                    <a:pt x="767235" y="3443133"/>
                    <a:pt x="903183" y="3408137"/>
                  </a:cubicBezTo>
                  <a:cubicBezTo>
                    <a:pt x="949621" y="3396023"/>
                    <a:pt x="997405" y="3385927"/>
                    <a:pt x="1043170" y="3372467"/>
                  </a:cubicBezTo>
                  <a:cubicBezTo>
                    <a:pt x="1200655" y="3328048"/>
                    <a:pt x="1354102" y="3270842"/>
                    <a:pt x="1508895" y="3218347"/>
                  </a:cubicBezTo>
                  <a:cubicBezTo>
                    <a:pt x="1641478" y="3173255"/>
                    <a:pt x="1776081" y="3134893"/>
                    <a:pt x="1912029" y="3101243"/>
                  </a:cubicBezTo>
                  <a:lnTo>
                    <a:pt x="1912029" y="3101243"/>
                  </a:lnTo>
                  <a:lnTo>
                    <a:pt x="2113933" y="3072976"/>
                  </a:lnTo>
                  <a:cubicBezTo>
                    <a:pt x="2220786" y="3077800"/>
                    <a:pt x="2358418" y="3030663"/>
                    <a:pt x="2553150" y="3130187"/>
                  </a:cubicBezTo>
                  <a:cubicBezTo>
                    <a:pt x="2747882" y="3229711"/>
                    <a:pt x="3111111" y="3510502"/>
                    <a:pt x="3282324" y="3670118"/>
                  </a:cubicBezTo>
                  <a:cubicBezTo>
                    <a:pt x="3453537" y="3829734"/>
                    <a:pt x="3498103" y="3928518"/>
                    <a:pt x="3580428" y="4087880"/>
                  </a:cubicBezTo>
                  <a:cubicBezTo>
                    <a:pt x="3662753" y="4247242"/>
                    <a:pt x="3724453" y="4441884"/>
                    <a:pt x="3776274" y="4626290"/>
                  </a:cubicBezTo>
                  <a:cubicBezTo>
                    <a:pt x="3792427" y="4684169"/>
                    <a:pt x="3815982" y="4741375"/>
                    <a:pt x="3813963" y="4802619"/>
                  </a:cubicBezTo>
                  <a:cubicBezTo>
                    <a:pt x="3807906" y="5004523"/>
                    <a:pt x="3803868" y="5206427"/>
                    <a:pt x="3811944" y="5407658"/>
                  </a:cubicBezTo>
                  <a:cubicBezTo>
                    <a:pt x="3818001" y="5565143"/>
                    <a:pt x="3820020" y="5723974"/>
                    <a:pt x="3881265" y="5874056"/>
                  </a:cubicBezTo>
                  <a:cubicBezTo>
                    <a:pt x="3884630" y="5882805"/>
                    <a:pt x="3885303" y="5890208"/>
                    <a:pt x="3879919" y="5898957"/>
                  </a:cubicBezTo>
                  <a:cubicBezTo>
                    <a:pt x="3850979" y="5945395"/>
                    <a:pt x="3808579" y="5962220"/>
                    <a:pt x="3757430" y="5946068"/>
                  </a:cubicBezTo>
                  <a:cubicBezTo>
                    <a:pt x="3746662" y="5981065"/>
                    <a:pt x="3742624" y="6017407"/>
                    <a:pt x="3743970" y="6053750"/>
                  </a:cubicBezTo>
                  <a:cubicBezTo>
                    <a:pt x="3745316" y="6079998"/>
                    <a:pt x="3777621" y="6099515"/>
                    <a:pt x="3803195" y="6092112"/>
                  </a:cubicBezTo>
                  <a:cubicBezTo>
                    <a:pt x="3842230" y="6080671"/>
                    <a:pt x="3871842" y="6055769"/>
                    <a:pt x="3896071" y="6023464"/>
                  </a:cubicBezTo>
                  <a:cubicBezTo>
                    <a:pt x="3903474" y="6013369"/>
                    <a:pt x="3910204" y="6004620"/>
                    <a:pt x="3920972" y="5996544"/>
                  </a:cubicBezTo>
                  <a:cubicBezTo>
                    <a:pt x="3931741" y="6017407"/>
                    <a:pt x="3912223" y="6034906"/>
                    <a:pt x="3918953" y="6053077"/>
                  </a:cubicBezTo>
                  <a:cubicBezTo>
                    <a:pt x="3922318" y="6061826"/>
                    <a:pt x="3921645" y="6076633"/>
                    <a:pt x="3931741" y="6077978"/>
                  </a:cubicBezTo>
                  <a:cubicBezTo>
                    <a:pt x="3944528" y="6079324"/>
                    <a:pt x="3948566" y="6067210"/>
                    <a:pt x="3951931" y="6055769"/>
                  </a:cubicBezTo>
                  <a:cubicBezTo>
                    <a:pt x="3957988" y="6032887"/>
                    <a:pt x="3964045" y="6010677"/>
                    <a:pt x="3972121" y="5988468"/>
                  </a:cubicBezTo>
                  <a:cubicBezTo>
                    <a:pt x="3975486" y="5978372"/>
                    <a:pt x="3979524" y="5965585"/>
                    <a:pt x="3994331" y="5968277"/>
                  </a:cubicBezTo>
                  <a:cubicBezTo>
                    <a:pt x="4011156" y="5971642"/>
                    <a:pt x="4005099" y="5985776"/>
                    <a:pt x="4005099" y="5995198"/>
                  </a:cubicBezTo>
                  <a:cubicBezTo>
                    <a:pt x="4005099" y="6063172"/>
                    <a:pt x="3999042" y="6064518"/>
                    <a:pt x="4071054" y="6040290"/>
                  </a:cubicBezTo>
                  <a:cubicBezTo>
                    <a:pt x="4081150" y="6036925"/>
                    <a:pt x="4093264" y="6036925"/>
                    <a:pt x="4100667" y="6026829"/>
                  </a:cubicBezTo>
                  <a:cubicBezTo>
                    <a:pt x="4086534" y="6014042"/>
                    <a:pt x="4086534" y="6014042"/>
                    <a:pt x="4110089" y="5993179"/>
                  </a:cubicBezTo>
                  <a:cubicBezTo>
                    <a:pt x="4118838" y="6004620"/>
                    <a:pt x="4122876" y="6018080"/>
                    <a:pt x="4124895" y="6032214"/>
                  </a:cubicBezTo>
                  <a:cubicBezTo>
                    <a:pt x="4146431" y="6054423"/>
                    <a:pt x="4145086" y="6076633"/>
                    <a:pt x="4117492" y="6106918"/>
                  </a:cubicBezTo>
                  <a:cubicBezTo>
                    <a:pt x="4106051" y="6119032"/>
                    <a:pt x="4091245" y="6127781"/>
                    <a:pt x="4080476" y="6141242"/>
                  </a:cubicBezTo>
                  <a:cubicBezTo>
                    <a:pt x="4118838" y="6152683"/>
                    <a:pt x="4149796" y="6167489"/>
                    <a:pt x="4176717" y="6189025"/>
                  </a:cubicBezTo>
                  <a:cubicBezTo>
                    <a:pt x="4219790" y="6223349"/>
                    <a:pt x="4218444" y="6244213"/>
                    <a:pt x="4170660" y="6271133"/>
                  </a:cubicBezTo>
                  <a:cubicBezTo>
                    <a:pt x="4178063" y="6278536"/>
                    <a:pt x="4184793" y="6286612"/>
                    <a:pt x="4195562" y="6277863"/>
                  </a:cubicBezTo>
                  <a:cubicBezTo>
                    <a:pt x="4215752" y="6261711"/>
                    <a:pt x="4237288" y="6259692"/>
                    <a:pt x="4261517" y="6267768"/>
                  </a:cubicBezTo>
                  <a:cubicBezTo>
                    <a:pt x="4277669" y="6273152"/>
                    <a:pt x="4289784" y="6269787"/>
                    <a:pt x="4289784" y="6247578"/>
                  </a:cubicBezTo>
                  <a:cubicBezTo>
                    <a:pt x="4289784" y="6233444"/>
                    <a:pt x="4293821" y="6218638"/>
                    <a:pt x="4295840" y="6204505"/>
                  </a:cubicBezTo>
                  <a:cubicBezTo>
                    <a:pt x="4297187" y="6196429"/>
                    <a:pt x="4293149" y="6184315"/>
                    <a:pt x="4305936" y="6182969"/>
                  </a:cubicBezTo>
                  <a:cubicBezTo>
                    <a:pt x="4316704" y="6181622"/>
                    <a:pt x="4320742" y="6191718"/>
                    <a:pt x="4324107" y="6199794"/>
                  </a:cubicBezTo>
                  <a:cubicBezTo>
                    <a:pt x="4328818" y="6209889"/>
                    <a:pt x="4332183" y="6219984"/>
                    <a:pt x="4336894" y="6230752"/>
                  </a:cubicBezTo>
                  <a:cubicBezTo>
                    <a:pt x="4339586" y="6228733"/>
                    <a:pt x="4341605" y="6228060"/>
                    <a:pt x="4342951" y="6226714"/>
                  </a:cubicBezTo>
                  <a:cubicBezTo>
                    <a:pt x="4350355" y="6211235"/>
                    <a:pt x="4352374" y="6182969"/>
                    <a:pt x="4369872" y="6185660"/>
                  </a:cubicBezTo>
                  <a:cubicBezTo>
                    <a:pt x="4394101" y="6189699"/>
                    <a:pt x="4381986" y="6217292"/>
                    <a:pt x="4382659" y="6234791"/>
                  </a:cubicBezTo>
                  <a:cubicBezTo>
                    <a:pt x="4383332" y="6253635"/>
                    <a:pt x="4388716" y="6269114"/>
                    <a:pt x="4406888" y="6265749"/>
                  </a:cubicBezTo>
                  <a:cubicBezTo>
                    <a:pt x="4434481" y="6261038"/>
                    <a:pt x="4459382" y="6262384"/>
                    <a:pt x="4484284" y="6275171"/>
                  </a:cubicBezTo>
                  <a:cubicBezTo>
                    <a:pt x="4488322" y="6277190"/>
                    <a:pt x="4495052" y="6277190"/>
                    <a:pt x="4499090" y="6272479"/>
                  </a:cubicBezTo>
                  <a:cubicBezTo>
                    <a:pt x="4458710" y="6233444"/>
                    <a:pt x="4461402" y="6209216"/>
                    <a:pt x="4512551" y="6181622"/>
                  </a:cubicBezTo>
                  <a:cubicBezTo>
                    <a:pt x="4532068" y="6170854"/>
                    <a:pt x="4549566" y="6157394"/>
                    <a:pt x="4572449" y="6153356"/>
                  </a:cubicBezTo>
                  <a:cubicBezTo>
                    <a:pt x="4591293" y="6149991"/>
                    <a:pt x="4593312" y="6140569"/>
                    <a:pt x="4575814" y="6127781"/>
                  </a:cubicBezTo>
                  <a:cubicBezTo>
                    <a:pt x="4558989" y="6114994"/>
                    <a:pt x="4548220" y="6095477"/>
                    <a:pt x="4538125" y="6076633"/>
                  </a:cubicBezTo>
                  <a:cubicBezTo>
                    <a:pt x="4532068" y="6065191"/>
                    <a:pt x="4527357" y="6053750"/>
                    <a:pt x="4536779" y="6042309"/>
                  </a:cubicBezTo>
                  <a:cubicBezTo>
                    <a:pt x="4546201" y="6030867"/>
                    <a:pt x="4558989" y="6028176"/>
                    <a:pt x="4573122" y="6032214"/>
                  </a:cubicBezTo>
                  <a:cubicBezTo>
                    <a:pt x="4594658" y="6038271"/>
                    <a:pt x="4616195" y="6044328"/>
                    <a:pt x="4637731" y="6051058"/>
                  </a:cubicBezTo>
                  <a:cubicBezTo>
                    <a:pt x="4659267" y="6058461"/>
                    <a:pt x="4667344" y="6051058"/>
                    <a:pt x="4665997" y="6029522"/>
                  </a:cubicBezTo>
                  <a:cubicBezTo>
                    <a:pt x="4665325" y="6014715"/>
                    <a:pt x="4665325" y="6000582"/>
                    <a:pt x="4665997" y="5985776"/>
                  </a:cubicBezTo>
                  <a:cubicBezTo>
                    <a:pt x="4665997" y="5975681"/>
                    <a:pt x="4671381" y="5968277"/>
                    <a:pt x="4681477" y="5966931"/>
                  </a:cubicBezTo>
                  <a:cubicBezTo>
                    <a:pt x="4692245" y="5964912"/>
                    <a:pt x="4698975" y="5971642"/>
                    <a:pt x="4701667" y="5981065"/>
                  </a:cubicBezTo>
                  <a:cubicBezTo>
                    <a:pt x="4709743" y="6005293"/>
                    <a:pt x="4717147" y="6030195"/>
                    <a:pt x="4724550" y="6054423"/>
                  </a:cubicBezTo>
                  <a:cubicBezTo>
                    <a:pt x="4727242" y="6064518"/>
                    <a:pt x="4730607" y="6075959"/>
                    <a:pt x="4743394" y="6073268"/>
                  </a:cubicBezTo>
                  <a:cubicBezTo>
                    <a:pt x="4754835" y="6071248"/>
                    <a:pt x="4752143" y="6059134"/>
                    <a:pt x="4752143" y="6050385"/>
                  </a:cubicBezTo>
                  <a:lnTo>
                    <a:pt x="4752143" y="5996544"/>
                  </a:lnTo>
                  <a:cubicBezTo>
                    <a:pt x="4775698" y="6008658"/>
                    <a:pt x="4783775" y="6032214"/>
                    <a:pt x="4800600" y="6046347"/>
                  </a:cubicBezTo>
                  <a:cubicBezTo>
                    <a:pt x="4819444" y="6061826"/>
                    <a:pt x="4835597" y="6080671"/>
                    <a:pt x="4859825" y="6088747"/>
                  </a:cubicBezTo>
                  <a:cubicBezTo>
                    <a:pt x="4901552" y="6102880"/>
                    <a:pt x="4935203" y="6080671"/>
                    <a:pt x="4932511" y="6036252"/>
                  </a:cubicBezTo>
                  <a:cubicBezTo>
                    <a:pt x="4930491" y="6003947"/>
                    <a:pt x="4923761" y="5972316"/>
                    <a:pt x="4919050" y="5940011"/>
                  </a:cubicBezTo>
                  <a:cubicBezTo>
                    <a:pt x="4887419" y="5962893"/>
                    <a:pt x="4858479" y="5956836"/>
                    <a:pt x="4830213" y="5933281"/>
                  </a:cubicBezTo>
                  <a:cubicBezTo>
                    <a:pt x="4810022" y="5916455"/>
                    <a:pt x="4795216" y="5895592"/>
                    <a:pt x="4779064" y="5876074"/>
                  </a:cubicBezTo>
                  <a:cubicBezTo>
                    <a:pt x="4765603" y="5859249"/>
                    <a:pt x="4766949" y="5847135"/>
                    <a:pt x="4778391" y="5829637"/>
                  </a:cubicBezTo>
                  <a:cubicBezTo>
                    <a:pt x="4900879" y="5641866"/>
                    <a:pt x="5008561" y="5446020"/>
                    <a:pt x="5091342" y="5236712"/>
                  </a:cubicBezTo>
                  <a:cubicBezTo>
                    <a:pt x="5096726" y="5222579"/>
                    <a:pt x="5104129" y="5211138"/>
                    <a:pt x="5116243" y="5202389"/>
                  </a:cubicBezTo>
                  <a:cubicBezTo>
                    <a:pt x="5168738" y="5166046"/>
                    <a:pt x="5216522" y="5122973"/>
                    <a:pt x="5269690" y="5086631"/>
                  </a:cubicBezTo>
                  <a:cubicBezTo>
                    <a:pt x="5423810" y="4982314"/>
                    <a:pt x="5582641" y="4886746"/>
                    <a:pt x="5744837" y="4795889"/>
                  </a:cubicBezTo>
                  <a:cubicBezTo>
                    <a:pt x="5767047" y="4783775"/>
                    <a:pt x="5789929" y="4777718"/>
                    <a:pt x="5814830" y="4775699"/>
                  </a:cubicBezTo>
                  <a:cubicBezTo>
                    <a:pt x="5911071" y="4769642"/>
                    <a:pt x="6007312" y="4767623"/>
                    <a:pt x="6103553" y="4765603"/>
                  </a:cubicBezTo>
                  <a:cubicBezTo>
                    <a:pt x="6432656" y="4758200"/>
                    <a:pt x="6759067" y="4795216"/>
                    <a:pt x="7086824" y="4811369"/>
                  </a:cubicBezTo>
                  <a:cubicBezTo>
                    <a:pt x="7221427" y="4818099"/>
                    <a:pt x="7355357" y="4819444"/>
                    <a:pt x="7489959" y="4805311"/>
                  </a:cubicBezTo>
                  <a:cubicBezTo>
                    <a:pt x="7497362" y="4790505"/>
                    <a:pt x="7506784" y="4792524"/>
                    <a:pt x="7516880" y="4801946"/>
                  </a:cubicBezTo>
                  <a:cubicBezTo>
                    <a:pt x="7523610" y="4801273"/>
                    <a:pt x="7530340" y="4801273"/>
                    <a:pt x="7536397" y="4800600"/>
                  </a:cubicBezTo>
                  <a:cubicBezTo>
                    <a:pt x="7563991" y="4797908"/>
                    <a:pt x="7592257" y="4796562"/>
                    <a:pt x="7619850" y="4791178"/>
                  </a:cubicBezTo>
                  <a:cubicBezTo>
                    <a:pt x="7642060" y="4787140"/>
                    <a:pt x="7652828" y="4789832"/>
                    <a:pt x="7661577" y="4813388"/>
                  </a:cubicBezTo>
                  <a:cubicBezTo>
                    <a:pt x="7705996" y="4932511"/>
                    <a:pt x="7794161" y="4997793"/>
                    <a:pt x="7920014" y="5004523"/>
                  </a:cubicBezTo>
                  <a:cubicBezTo>
                    <a:pt x="8090959" y="5013945"/>
                    <a:pt x="8235657" y="4952701"/>
                    <a:pt x="8354780" y="4830886"/>
                  </a:cubicBezTo>
                  <a:cubicBezTo>
                    <a:pt x="8470538" y="4712436"/>
                    <a:pt x="8539186" y="4568411"/>
                    <a:pt x="8579567" y="4409580"/>
                  </a:cubicBezTo>
                  <a:cubicBezTo>
                    <a:pt x="8593027" y="4357085"/>
                    <a:pt x="8602448" y="4303244"/>
                    <a:pt x="8613217" y="4250076"/>
                  </a:cubicBezTo>
                  <a:lnTo>
                    <a:pt x="8613217" y="4196235"/>
                  </a:lnTo>
                  <a:cubicBezTo>
                    <a:pt x="8549954" y="4202292"/>
                    <a:pt x="8484671" y="4207003"/>
                    <a:pt x="8420062" y="4211041"/>
                  </a:cubicBezTo>
                  <a:close/>
                  <a:moveTo>
                    <a:pt x="4571776" y="915970"/>
                  </a:moveTo>
                  <a:cubicBezTo>
                    <a:pt x="4567065" y="903183"/>
                    <a:pt x="4575141" y="897126"/>
                    <a:pt x="4583890" y="888377"/>
                  </a:cubicBezTo>
                  <a:cubicBezTo>
                    <a:pt x="4586582" y="902510"/>
                    <a:pt x="4580525" y="909240"/>
                    <a:pt x="4571776" y="915970"/>
                  </a:cubicBezTo>
                  <a:close/>
                  <a:moveTo>
                    <a:pt x="2362948" y="965100"/>
                  </a:moveTo>
                  <a:cubicBezTo>
                    <a:pt x="2362948" y="964427"/>
                    <a:pt x="2363621" y="963081"/>
                    <a:pt x="2363621" y="962408"/>
                  </a:cubicBezTo>
                  <a:lnTo>
                    <a:pt x="2368332" y="967119"/>
                  </a:lnTo>
                  <a:cubicBezTo>
                    <a:pt x="2366313" y="969138"/>
                    <a:pt x="2364294" y="968465"/>
                    <a:pt x="2362948" y="965100"/>
                  </a:cubicBezTo>
                  <a:close/>
                  <a:moveTo>
                    <a:pt x="2435633" y="1055284"/>
                  </a:moveTo>
                  <a:cubicBezTo>
                    <a:pt x="2431595" y="1059995"/>
                    <a:pt x="2428903" y="1055957"/>
                    <a:pt x="2426211" y="1053265"/>
                  </a:cubicBezTo>
                  <a:cubicBezTo>
                    <a:pt x="2406694" y="1025671"/>
                    <a:pt x="2379773" y="1002789"/>
                    <a:pt x="2370351" y="968465"/>
                  </a:cubicBezTo>
                  <a:cubicBezTo>
                    <a:pt x="2394579" y="991348"/>
                    <a:pt x="2413424" y="1018268"/>
                    <a:pt x="2432268" y="1045862"/>
                  </a:cubicBezTo>
                  <a:cubicBezTo>
                    <a:pt x="2434287" y="1048554"/>
                    <a:pt x="2438998" y="1050573"/>
                    <a:pt x="2435633" y="1055284"/>
                  </a:cubicBezTo>
                  <a:close/>
                  <a:moveTo>
                    <a:pt x="695895" y="1016922"/>
                  </a:moveTo>
                  <a:cubicBezTo>
                    <a:pt x="694549" y="1012884"/>
                    <a:pt x="693876" y="1009519"/>
                    <a:pt x="692530" y="1005481"/>
                  </a:cubicBezTo>
                  <a:cubicBezTo>
                    <a:pt x="695222" y="1008846"/>
                    <a:pt x="699260" y="1012211"/>
                    <a:pt x="695895" y="1016922"/>
                  </a:cubicBezTo>
                  <a:close/>
                  <a:moveTo>
                    <a:pt x="4511205" y="6014042"/>
                  </a:moveTo>
                  <a:cubicBezTo>
                    <a:pt x="4518608" y="5993179"/>
                    <a:pt x="4526684" y="5972988"/>
                    <a:pt x="4537452" y="5944049"/>
                  </a:cubicBezTo>
                  <a:cubicBezTo>
                    <a:pt x="4556969" y="5983757"/>
                    <a:pt x="4521973" y="5995198"/>
                    <a:pt x="4511205" y="6014042"/>
                  </a:cubicBezTo>
                  <a:close/>
                  <a:moveTo>
                    <a:pt x="4750797" y="5917128"/>
                  </a:moveTo>
                  <a:cubicBezTo>
                    <a:pt x="4750124" y="5925878"/>
                    <a:pt x="4751470" y="5935300"/>
                    <a:pt x="4741375" y="5939338"/>
                  </a:cubicBezTo>
                  <a:cubicBezTo>
                    <a:pt x="4739356" y="5940011"/>
                    <a:pt x="4734645" y="5937992"/>
                    <a:pt x="4732626" y="5935300"/>
                  </a:cubicBezTo>
                  <a:cubicBezTo>
                    <a:pt x="4726569" y="5927224"/>
                    <a:pt x="4721857" y="5917801"/>
                    <a:pt x="4727915" y="5907706"/>
                  </a:cubicBezTo>
                  <a:cubicBezTo>
                    <a:pt x="4733299" y="5899630"/>
                    <a:pt x="4739356" y="5891554"/>
                    <a:pt x="4750797" y="5875402"/>
                  </a:cubicBezTo>
                  <a:cubicBezTo>
                    <a:pt x="4750797" y="5896265"/>
                    <a:pt x="4751470" y="5907033"/>
                    <a:pt x="4750797" y="5917128"/>
                  </a:cubicBezTo>
                  <a:close/>
                  <a:moveTo>
                    <a:pt x="4875978" y="5457461"/>
                  </a:moveTo>
                  <a:cubicBezTo>
                    <a:pt x="4798581" y="5602831"/>
                    <a:pt x="4710417" y="5741472"/>
                    <a:pt x="4616868" y="5877421"/>
                  </a:cubicBezTo>
                  <a:cubicBezTo>
                    <a:pt x="4598696" y="5903668"/>
                    <a:pt x="4582544" y="5885497"/>
                    <a:pt x="4562354" y="5884824"/>
                  </a:cubicBezTo>
                  <a:cubicBezTo>
                    <a:pt x="4641096" y="5709841"/>
                    <a:pt x="4748778" y="5558413"/>
                    <a:pt x="4880015" y="5419772"/>
                  </a:cubicBezTo>
                  <a:cubicBezTo>
                    <a:pt x="4891457" y="5437270"/>
                    <a:pt x="4881362" y="5447366"/>
                    <a:pt x="4875978" y="5457461"/>
                  </a:cubicBezTo>
                  <a:close/>
                  <a:moveTo>
                    <a:pt x="5020675" y="5141145"/>
                  </a:moveTo>
                  <a:cubicBezTo>
                    <a:pt x="5014618" y="5157970"/>
                    <a:pt x="5003177" y="5168738"/>
                    <a:pt x="4989717" y="5179506"/>
                  </a:cubicBezTo>
                  <a:cubicBezTo>
                    <a:pt x="4756854" y="5372661"/>
                    <a:pt x="4566392" y="5598794"/>
                    <a:pt x="4445922" y="5878767"/>
                  </a:cubicBezTo>
                  <a:cubicBezTo>
                    <a:pt x="4435154" y="5903668"/>
                    <a:pt x="4427078" y="5929243"/>
                    <a:pt x="4415637" y="5953471"/>
                  </a:cubicBezTo>
                  <a:cubicBezTo>
                    <a:pt x="4396120" y="5993852"/>
                    <a:pt x="4398138" y="6043655"/>
                    <a:pt x="4357085" y="6075286"/>
                  </a:cubicBezTo>
                  <a:cubicBezTo>
                    <a:pt x="4344970" y="6084036"/>
                    <a:pt x="4344297" y="6107591"/>
                    <a:pt x="4338240" y="6125762"/>
                  </a:cubicBezTo>
                  <a:cubicBezTo>
                    <a:pt x="4332856" y="6109610"/>
                    <a:pt x="4328145" y="6094804"/>
                    <a:pt x="4322761" y="6080671"/>
                  </a:cubicBezTo>
                  <a:cubicBezTo>
                    <a:pt x="4319396" y="6072594"/>
                    <a:pt x="4316704" y="6061153"/>
                    <a:pt x="4306609" y="6061826"/>
                  </a:cubicBezTo>
                  <a:cubicBezTo>
                    <a:pt x="4295168" y="6062499"/>
                    <a:pt x="4296514" y="6074613"/>
                    <a:pt x="4295168" y="6082689"/>
                  </a:cubicBezTo>
                  <a:cubicBezTo>
                    <a:pt x="4293821" y="6092785"/>
                    <a:pt x="4293149" y="6102207"/>
                    <a:pt x="4292475" y="6112302"/>
                  </a:cubicBezTo>
                  <a:cubicBezTo>
                    <a:pt x="4279688" y="6114321"/>
                    <a:pt x="4280361" y="6102880"/>
                    <a:pt x="4277669" y="6097496"/>
                  </a:cubicBezTo>
                  <a:cubicBezTo>
                    <a:pt x="4149796" y="5837040"/>
                    <a:pt x="4118165" y="5565143"/>
                    <a:pt x="4183447" y="5282478"/>
                  </a:cubicBezTo>
                  <a:cubicBezTo>
                    <a:pt x="4227866" y="5089323"/>
                    <a:pt x="4311320" y="4912321"/>
                    <a:pt x="4412945" y="4743394"/>
                  </a:cubicBezTo>
                  <a:cubicBezTo>
                    <a:pt x="4589274" y="4449961"/>
                    <a:pt x="4810022" y="4190177"/>
                    <a:pt x="5036828" y="3935106"/>
                  </a:cubicBezTo>
                  <a:cubicBezTo>
                    <a:pt x="5050288" y="3941836"/>
                    <a:pt x="5050961" y="3955296"/>
                    <a:pt x="5054999" y="3966064"/>
                  </a:cubicBezTo>
                  <a:cubicBezTo>
                    <a:pt x="5190947" y="4362469"/>
                    <a:pt x="5167392" y="4753489"/>
                    <a:pt x="5020675" y="5141145"/>
                  </a:cubicBezTo>
                  <a:close/>
                </a:path>
              </a:pathLst>
            </a:custGeom>
            <a:solidFill>
              <a:srgbClr val="729702"/>
            </a:solidFill>
            <a:ln w="67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F999B0F2-3FDB-4AAE-ACF5-9CD8814BDEAE}"/>
                </a:ext>
              </a:extLst>
            </p:cNvPr>
            <p:cNvSpPr/>
            <p:nvPr/>
          </p:nvSpPr>
          <p:spPr>
            <a:xfrm>
              <a:off x="2490299" y="5690409"/>
              <a:ext cx="7268540" cy="1164310"/>
            </a:xfrm>
            <a:custGeom>
              <a:avLst/>
              <a:gdLst>
                <a:gd name="connsiteX0" fmla="*/ 7261508 w 7268537"/>
                <a:gd name="connsiteY0" fmla="*/ 1038374 h 1164312"/>
                <a:gd name="connsiteX1" fmla="*/ 7246702 w 7268537"/>
                <a:gd name="connsiteY1" fmla="*/ 1000012 h 1164312"/>
                <a:gd name="connsiteX2" fmla="*/ 7192861 w 7268537"/>
                <a:gd name="connsiteY2" fmla="*/ 836470 h 1164312"/>
                <a:gd name="connsiteX3" fmla="*/ 7119502 w 7268537"/>
                <a:gd name="connsiteY3" fmla="*/ 823683 h 1164312"/>
                <a:gd name="connsiteX4" fmla="*/ 7047490 w 7268537"/>
                <a:gd name="connsiteY4" fmla="*/ 883581 h 1164312"/>
                <a:gd name="connsiteX5" fmla="*/ 7019897 w 7268537"/>
                <a:gd name="connsiteY5" fmla="*/ 874159 h 1164312"/>
                <a:gd name="connsiteX6" fmla="*/ 6933751 w 7268537"/>
                <a:gd name="connsiteY6" fmla="*/ 837816 h 1164312"/>
                <a:gd name="connsiteX7" fmla="*/ 6848278 w 7268537"/>
                <a:gd name="connsiteY7" fmla="*/ 829067 h 1164312"/>
                <a:gd name="connsiteX8" fmla="*/ 6843567 w 7268537"/>
                <a:gd name="connsiteY8" fmla="*/ 741575 h 1164312"/>
                <a:gd name="connsiteX9" fmla="*/ 6809243 w 7268537"/>
                <a:gd name="connsiteY9" fmla="*/ 759074 h 1164312"/>
                <a:gd name="connsiteX10" fmla="*/ 6781650 w 7268537"/>
                <a:gd name="connsiteY10" fmla="*/ 708598 h 1164312"/>
                <a:gd name="connsiteX11" fmla="*/ 6716367 w 7268537"/>
                <a:gd name="connsiteY11" fmla="*/ 648026 h 1164312"/>
                <a:gd name="connsiteX12" fmla="*/ 6714349 w 7268537"/>
                <a:gd name="connsiteY12" fmla="*/ 705232 h 1164312"/>
                <a:gd name="connsiteX13" fmla="*/ 6716367 w 7268537"/>
                <a:gd name="connsiteY13" fmla="*/ 732153 h 1164312"/>
                <a:gd name="connsiteX14" fmla="*/ 6707619 w 7268537"/>
                <a:gd name="connsiteY14" fmla="*/ 777245 h 1164312"/>
                <a:gd name="connsiteX15" fmla="*/ 6663873 w 7268537"/>
                <a:gd name="connsiteY15" fmla="*/ 761092 h 1164312"/>
                <a:gd name="connsiteX16" fmla="*/ 6634933 w 7268537"/>
                <a:gd name="connsiteY16" fmla="*/ 738210 h 1164312"/>
                <a:gd name="connsiteX17" fmla="*/ 6527251 w 7268537"/>
                <a:gd name="connsiteY17" fmla="*/ 732153 h 1164312"/>
                <a:gd name="connsiteX18" fmla="*/ 6444471 w 7268537"/>
                <a:gd name="connsiteY18" fmla="*/ 775226 h 1164312"/>
                <a:gd name="connsiteX19" fmla="*/ 6382553 w 7268537"/>
                <a:gd name="connsiteY19" fmla="*/ 760420 h 1164312"/>
                <a:gd name="connsiteX20" fmla="*/ 6398706 w 7268537"/>
                <a:gd name="connsiteY20" fmla="*/ 706579 h 1164312"/>
                <a:gd name="connsiteX21" fmla="*/ 6408128 w 7268537"/>
                <a:gd name="connsiteY21" fmla="*/ 671582 h 1164312"/>
                <a:gd name="connsiteX22" fmla="*/ 6390630 w 7268537"/>
                <a:gd name="connsiteY22" fmla="*/ 648026 h 1164312"/>
                <a:gd name="connsiteX23" fmla="*/ 6367747 w 7268537"/>
                <a:gd name="connsiteY23" fmla="*/ 650719 h 1164312"/>
                <a:gd name="connsiteX24" fmla="*/ 6272179 w 7268537"/>
                <a:gd name="connsiteY24" fmla="*/ 553132 h 1164312"/>
                <a:gd name="connsiteX25" fmla="*/ 6283621 w 7268537"/>
                <a:gd name="connsiteY25" fmla="*/ 526211 h 1164312"/>
                <a:gd name="connsiteX26" fmla="*/ 6291696 w 7268537"/>
                <a:gd name="connsiteY26" fmla="*/ 487177 h 1164312"/>
                <a:gd name="connsiteX27" fmla="*/ 6276218 w 7268537"/>
                <a:gd name="connsiteY27" fmla="*/ 426605 h 1164312"/>
                <a:gd name="connsiteX28" fmla="*/ 6161805 w 7268537"/>
                <a:gd name="connsiteY28" fmla="*/ 474389 h 1164312"/>
                <a:gd name="connsiteX29" fmla="*/ 6141615 w 7268537"/>
                <a:gd name="connsiteY29" fmla="*/ 518808 h 1164312"/>
                <a:gd name="connsiteX30" fmla="*/ 6109983 w 7268537"/>
                <a:gd name="connsiteY30" fmla="*/ 639950 h 1164312"/>
                <a:gd name="connsiteX31" fmla="*/ 5951825 w 7268537"/>
                <a:gd name="connsiteY31" fmla="*/ 668890 h 1164312"/>
                <a:gd name="connsiteX32" fmla="*/ 5920866 w 7268537"/>
                <a:gd name="connsiteY32" fmla="*/ 626490 h 1164312"/>
                <a:gd name="connsiteX33" fmla="*/ 5934327 w 7268537"/>
                <a:gd name="connsiteY33" fmla="*/ 571303 h 1164312"/>
                <a:gd name="connsiteX34" fmla="*/ 5922213 w 7268537"/>
                <a:gd name="connsiteY34" fmla="*/ 526884 h 1164312"/>
                <a:gd name="connsiteX35" fmla="*/ 5915482 w 7268537"/>
                <a:gd name="connsiteY35" fmla="*/ 526884 h 1164312"/>
                <a:gd name="connsiteX36" fmla="*/ 5865679 w 7268537"/>
                <a:gd name="connsiteY36" fmla="*/ 471024 h 1164312"/>
                <a:gd name="connsiteX37" fmla="*/ 5855584 w 7268537"/>
                <a:gd name="connsiteY37" fmla="*/ 435355 h 1164312"/>
                <a:gd name="connsiteX38" fmla="*/ 5825299 w 7268537"/>
                <a:gd name="connsiteY38" fmla="*/ 450834 h 1164312"/>
                <a:gd name="connsiteX39" fmla="*/ 5759343 w 7268537"/>
                <a:gd name="connsiteY39" fmla="*/ 547074 h 1164312"/>
                <a:gd name="connsiteX40" fmla="*/ 5704156 w 7268537"/>
                <a:gd name="connsiteY40" fmla="*/ 574668 h 1164312"/>
                <a:gd name="connsiteX41" fmla="*/ 5646950 w 7268537"/>
                <a:gd name="connsiteY41" fmla="*/ 497272 h 1164312"/>
                <a:gd name="connsiteX42" fmla="*/ 5653007 w 7268537"/>
                <a:gd name="connsiteY42" fmla="*/ 438720 h 1164312"/>
                <a:gd name="connsiteX43" fmla="*/ 5472640 w 7268537"/>
                <a:gd name="connsiteY43" fmla="*/ 503329 h 1164312"/>
                <a:gd name="connsiteX44" fmla="*/ 5406685 w 7268537"/>
                <a:gd name="connsiteY44" fmla="*/ 478427 h 1164312"/>
                <a:gd name="connsiteX45" fmla="*/ 5423510 w 7268537"/>
                <a:gd name="connsiteY45" fmla="*/ 415164 h 1164312"/>
                <a:gd name="connsiteX46" fmla="*/ 5465910 w 7268537"/>
                <a:gd name="connsiteY46" fmla="*/ 384205 h 1164312"/>
                <a:gd name="connsiteX47" fmla="*/ 5494176 w 7268537"/>
                <a:gd name="connsiteY47" fmla="*/ 346517 h 1164312"/>
                <a:gd name="connsiteX48" fmla="*/ 5452450 w 7268537"/>
                <a:gd name="connsiteY48" fmla="*/ 359304 h 1164312"/>
                <a:gd name="connsiteX49" fmla="*/ 5403993 w 7268537"/>
                <a:gd name="connsiteY49" fmla="*/ 345171 h 1164312"/>
                <a:gd name="connsiteX50" fmla="*/ 5396589 w 7268537"/>
                <a:gd name="connsiteY50" fmla="*/ 273831 h 1164312"/>
                <a:gd name="connsiteX51" fmla="*/ 5396589 w 7268537"/>
                <a:gd name="connsiteY51" fmla="*/ 253641 h 1164312"/>
                <a:gd name="connsiteX52" fmla="*/ 5294965 w 7268537"/>
                <a:gd name="connsiteY52" fmla="*/ 184321 h 1164312"/>
                <a:gd name="connsiteX53" fmla="*/ 5274774 w 7268537"/>
                <a:gd name="connsiteY53" fmla="*/ 205184 h 1164312"/>
                <a:gd name="connsiteX54" fmla="*/ 5261314 w 7268537"/>
                <a:gd name="connsiteY54" fmla="*/ 221337 h 1164312"/>
                <a:gd name="connsiteX55" fmla="*/ 5248527 w 7268537"/>
                <a:gd name="connsiteY55" fmla="*/ 203165 h 1164312"/>
                <a:gd name="connsiteX56" fmla="*/ 5228336 w 7268537"/>
                <a:gd name="connsiteY56" fmla="*/ 82696 h 1164312"/>
                <a:gd name="connsiteX57" fmla="*/ 5202089 w 7268537"/>
                <a:gd name="connsiteY57" fmla="*/ 146632 h 1164312"/>
                <a:gd name="connsiteX58" fmla="*/ 5198051 w 7268537"/>
                <a:gd name="connsiteY58" fmla="*/ 159419 h 1164312"/>
                <a:gd name="connsiteX59" fmla="*/ 5169784 w 7268537"/>
                <a:gd name="connsiteY59" fmla="*/ 201819 h 1164312"/>
                <a:gd name="connsiteX60" fmla="*/ 5131423 w 7268537"/>
                <a:gd name="connsiteY60" fmla="*/ 166149 h 1164312"/>
                <a:gd name="connsiteX61" fmla="*/ 5054699 w 7268537"/>
                <a:gd name="connsiteY61" fmla="*/ 149324 h 1164312"/>
                <a:gd name="connsiteX62" fmla="*/ 4948363 w 7268537"/>
                <a:gd name="connsiteY62" fmla="*/ 230086 h 1164312"/>
                <a:gd name="connsiteX63" fmla="*/ 4918750 w 7268537"/>
                <a:gd name="connsiteY63" fmla="*/ 246238 h 1164312"/>
                <a:gd name="connsiteX64" fmla="*/ 4897887 w 7268537"/>
                <a:gd name="connsiteY64" fmla="*/ 213260 h 1164312"/>
                <a:gd name="connsiteX65" fmla="*/ 4884427 w 7268537"/>
                <a:gd name="connsiteY65" fmla="*/ 123750 h 1164312"/>
                <a:gd name="connsiteX66" fmla="*/ 4850103 w 7268537"/>
                <a:gd name="connsiteY66" fmla="*/ 105578 h 1164312"/>
                <a:gd name="connsiteX67" fmla="*/ 4774053 w 7268537"/>
                <a:gd name="connsiteY67" fmla="*/ 88753 h 1164312"/>
                <a:gd name="connsiteX68" fmla="*/ 4689253 w 7268537"/>
                <a:gd name="connsiteY68" fmla="*/ 13375 h 1164312"/>
                <a:gd name="connsiteX69" fmla="*/ 4617914 w 7268537"/>
                <a:gd name="connsiteY69" fmla="*/ 20778 h 1164312"/>
                <a:gd name="connsiteX70" fmla="*/ 4578206 w 7268537"/>
                <a:gd name="connsiteY70" fmla="*/ 66544 h 1164312"/>
                <a:gd name="connsiteX71" fmla="*/ 4570803 w 7268537"/>
                <a:gd name="connsiteY71" fmla="*/ 103559 h 1164312"/>
                <a:gd name="connsiteX72" fmla="*/ 4562727 w 7268537"/>
                <a:gd name="connsiteY72" fmla="*/ 136537 h 1164312"/>
                <a:gd name="connsiteX73" fmla="*/ 4531768 w 7268537"/>
                <a:gd name="connsiteY73" fmla="*/ 124423 h 1164312"/>
                <a:gd name="connsiteX74" fmla="*/ 4483984 w 7268537"/>
                <a:gd name="connsiteY74" fmla="*/ 76639 h 1164312"/>
                <a:gd name="connsiteX75" fmla="*/ 4437546 w 7268537"/>
                <a:gd name="connsiteY75" fmla="*/ 63851 h 1164312"/>
                <a:gd name="connsiteX76" fmla="*/ 4425432 w 7268537"/>
                <a:gd name="connsiteY76" fmla="*/ 102213 h 1164312"/>
                <a:gd name="connsiteX77" fmla="*/ 4425432 w 7268537"/>
                <a:gd name="connsiteY77" fmla="*/ 152016 h 1164312"/>
                <a:gd name="connsiteX78" fmla="*/ 4385725 w 7268537"/>
                <a:gd name="connsiteY78" fmla="*/ 117692 h 1164312"/>
                <a:gd name="connsiteX79" fmla="*/ 4325153 w 7268537"/>
                <a:gd name="connsiteY79" fmla="*/ 96829 h 1164312"/>
                <a:gd name="connsiteX80" fmla="*/ 4297560 w 7268537"/>
                <a:gd name="connsiteY80" fmla="*/ 144613 h 1164312"/>
                <a:gd name="connsiteX81" fmla="*/ 4270639 w 7268537"/>
                <a:gd name="connsiteY81" fmla="*/ 176245 h 1164312"/>
                <a:gd name="connsiteX82" fmla="*/ 4232277 w 7268537"/>
                <a:gd name="connsiteY82" fmla="*/ 208549 h 1164312"/>
                <a:gd name="connsiteX83" fmla="*/ 4217471 w 7268537"/>
                <a:gd name="connsiteY83" fmla="*/ 250276 h 1164312"/>
                <a:gd name="connsiteX84" fmla="*/ 4230932 w 7268537"/>
                <a:gd name="connsiteY84" fmla="*/ 346517 h 1164312"/>
                <a:gd name="connsiteX85" fmla="*/ 4158246 w 7268537"/>
                <a:gd name="connsiteY85" fmla="*/ 399012 h 1164312"/>
                <a:gd name="connsiteX86" fmla="*/ 4099021 w 7268537"/>
                <a:gd name="connsiteY86" fmla="*/ 356612 h 1164312"/>
                <a:gd name="connsiteX87" fmla="*/ 4050564 w 7268537"/>
                <a:gd name="connsiteY87" fmla="*/ 306809 h 1164312"/>
                <a:gd name="connsiteX88" fmla="*/ 4050564 w 7268537"/>
                <a:gd name="connsiteY88" fmla="*/ 360650 h 1164312"/>
                <a:gd name="connsiteX89" fmla="*/ 4041815 w 7268537"/>
                <a:gd name="connsiteY89" fmla="*/ 383532 h 1164312"/>
                <a:gd name="connsiteX90" fmla="*/ 4022970 w 7268537"/>
                <a:gd name="connsiteY90" fmla="*/ 364688 h 1164312"/>
                <a:gd name="connsiteX91" fmla="*/ 4000088 w 7268537"/>
                <a:gd name="connsiteY91" fmla="*/ 291330 h 1164312"/>
                <a:gd name="connsiteX92" fmla="*/ 3979897 w 7268537"/>
                <a:gd name="connsiteY92" fmla="*/ 277197 h 1164312"/>
                <a:gd name="connsiteX93" fmla="*/ 3964418 w 7268537"/>
                <a:gd name="connsiteY93" fmla="*/ 296041 h 1164312"/>
                <a:gd name="connsiteX94" fmla="*/ 3964418 w 7268537"/>
                <a:gd name="connsiteY94" fmla="*/ 339787 h 1164312"/>
                <a:gd name="connsiteX95" fmla="*/ 3936152 w 7268537"/>
                <a:gd name="connsiteY95" fmla="*/ 361323 h 1164312"/>
                <a:gd name="connsiteX96" fmla="*/ 3871543 w 7268537"/>
                <a:gd name="connsiteY96" fmla="*/ 342479 h 1164312"/>
                <a:gd name="connsiteX97" fmla="*/ 3835200 w 7268537"/>
                <a:gd name="connsiteY97" fmla="*/ 352574 h 1164312"/>
                <a:gd name="connsiteX98" fmla="*/ 3836546 w 7268537"/>
                <a:gd name="connsiteY98" fmla="*/ 386898 h 1164312"/>
                <a:gd name="connsiteX99" fmla="*/ 3874235 w 7268537"/>
                <a:gd name="connsiteY99" fmla="*/ 438046 h 1164312"/>
                <a:gd name="connsiteX100" fmla="*/ 3870870 w 7268537"/>
                <a:gd name="connsiteY100" fmla="*/ 463621 h 1164312"/>
                <a:gd name="connsiteX101" fmla="*/ 3810971 w 7268537"/>
                <a:gd name="connsiteY101" fmla="*/ 491887 h 1164312"/>
                <a:gd name="connsiteX102" fmla="*/ 3797511 w 7268537"/>
                <a:gd name="connsiteY102" fmla="*/ 582744 h 1164312"/>
                <a:gd name="connsiteX103" fmla="*/ 3782705 w 7268537"/>
                <a:gd name="connsiteY103" fmla="*/ 585436 h 1164312"/>
                <a:gd name="connsiteX104" fmla="*/ 3705308 w 7268537"/>
                <a:gd name="connsiteY104" fmla="*/ 576014 h 1164312"/>
                <a:gd name="connsiteX105" fmla="*/ 3681080 w 7268537"/>
                <a:gd name="connsiteY105" fmla="*/ 545056 h 1164312"/>
                <a:gd name="connsiteX106" fmla="*/ 3668293 w 7268537"/>
                <a:gd name="connsiteY106" fmla="*/ 495926 h 1164312"/>
                <a:gd name="connsiteX107" fmla="*/ 3641372 w 7268537"/>
                <a:gd name="connsiteY107" fmla="*/ 536979 h 1164312"/>
                <a:gd name="connsiteX108" fmla="*/ 3635315 w 7268537"/>
                <a:gd name="connsiteY108" fmla="*/ 541018 h 1164312"/>
                <a:gd name="connsiteX109" fmla="*/ 3622528 w 7268537"/>
                <a:gd name="connsiteY109" fmla="*/ 510059 h 1164312"/>
                <a:gd name="connsiteX110" fmla="*/ 3604356 w 7268537"/>
                <a:gd name="connsiteY110" fmla="*/ 493233 h 1164312"/>
                <a:gd name="connsiteX111" fmla="*/ 3594261 w 7268537"/>
                <a:gd name="connsiteY111" fmla="*/ 514770 h 1164312"/>
                <a:gd name="connsiteX112" fmla="*/ 3588204 w 7268537"/>
                <a:gd name="connsiteY112" fmla="*/ 557843 h 1164312"/>
                <a:gd name="connsiteX113" fmla="*/ 3559938 w 7268537"/>
                <a:gd name="connsiteY113" fmla="*/ 578033 h 1164312"/>
                <a:gd name="connsiteX114" fmla="*/ 3493983 w 7268537"/>
                <a:gd name="connsiteY114" fmla="*/ 588129 h 1164312"/>
                <a:gd name="connsiteX115" fmla="*/ 3469081 w 7268537"/>
                <a:gd name="connsiteY115" fmla="*/ 581398 h 1164312"/>
                <a:gd name="connsiteX116" fmla="*/ 3475138 w 7268537"/>
                <a:gd name="connsiteY116" fmla="*/ 499291 h 1164312"/>
                <a:gd name="connsiteX117" fmla="*/ 3378897 w 7268537"/>
                <a:gd name="connsiteY117" fmla="*/ 451507 h 1164312"/>
                <a:gd name="connsiteX118" fmla="*/ 3415913 w 7268537"/>
                <a:gd name="connsiteY118" fmla="*/ 417183 h 1164312"/>
                <a:gd name="connsiteX119" fmla="*/ 3423316 w 7268537"/>
                <a:gd name="connsiteY119" fmla="*/ 342479 h 1164312"/>
                <a:gd name="connsiteX120" fmla="*/ 3399088 w 7268537"/>
                <a:gd name="connsiteY120" fmla="*/ 336422 h 1164312"/>
                <a:gd name="connsiteX121" fmla="*/ 3369475 w 7268537"/>
                <a:gd name="connsiteY121" fmla="*/ 349882 h 1164312"/>
                <a:gd name="connsiteX122" fmla="*/ 3303520 w 7268537"/>
                <a:gd name="connsiteY122" fmla="*/ 304790 h 1164312"/>
                <a:gd name="connsiteX123" fmla="*/ 3292752 w 7268537"/>
                <a:gd name="connsiteY123" fmla="*/ 277869 h 1164312"/>
                <a:gd name="connsiteX124" fmla="*/ 3270542 w 7268537"/>
                <a:gd name="connsiteY124" fmla="*/ 298060 h 1164312"/>
                <a:gd name="connsiteX125" fmla="*/ 3250352 w 7268537"/>
                <a:gd name="connsiteY125" fmla="*/ 365361 h 1164312"/>
                <a:gd name="connsiteX126" fmla="*/ 3230162 w 7268537"/>
                <a:gd name="connsiteY126" fmla="*/ 387570 h 1164312"/>
                <a:gd name="connsiteX127" fmla="*/ 3217374 w 7268537"/>
                <a:gd name="connsiteY127" fmla="*/ 362669 h 1164312"/>
                <a:gd name="connsiteX128" fmla="*/ 3219393 w 7268537"/>
                <a:gd name="connsiteY128" fmla="*/ 306136 h 1164312"/>
                <a:gd name="connsiteX129" fmla="*/ 3194492 w 7268537"/>
                <a:gd name="connsiteY129" fmla="*/ 333056 h 1164312"/>
                <a:gd name="connsiteX130" fmla="*/ 3101616 w 7268537"/>
                <a:gd name="connsiteY130" fmla="*/ 401704 h 1164312"/>
                <a:gd name="connsiteX131" fmla="*/ 3042391 w 7268537"/>
                <a:gd name="connsiteY131" fmla="*/ 363342 h 1164312"/>
                <a:gd name="connsiteX132" fmla="*/ 3055851 w 7268537"/>
                <a:gd name="connsiteY132" fmla="*/ 255660 h 1164312"/>
                <a:gd name="connsiteX133" fmla="*/ 3040372 w 7268537"/>
                <a:gd name="connsiteY133" fmla="*/ 208549 h 1164312"/>
                <a:gd name="connsiteX134" fmla="*/ 2977108 w 7268537"/>
                <a:gd name="connsiteY134" fmla="*/ 160092 h 1164312"/>
                <a:gd name="connsiteX135" fmla="*/ 2969033 w 7268537"/>
                <a:gd name="connsiteY135" fmla="*/ 139229 h 1164312"/>
                <a:gd name="connsiteX136" fmla="*/ 2919902 w 7268537"/>
                <a:gd name="connsiteY136" fmla="*/ 98175 h 1164312"/>
                <a:gd name="connsiteX137" fmla="*/ 2860677 w 7268537"/>
                <a:gd name="connsiteY137" fmla="*/ 139902 h 1164312"/>
                <a:gd name="connsiteX138" fmla="*/ 2843852 w 7268537"/>
                <a:gd name="connsiteY138" fmla="*/ 151343 h 1164312"/>
                <a:gd name="connsiteX139" fmla="*/ 2841160 w 7268537"/>
                <a:gd name="connsiteY139" fmla="*/ 133172 h 1164312"/>
                <a:gd name="connsiteX140" fmla="*/ 2829046 w 7268537"/>
                <a:gd name="connsiteY140" fmla="*/ 61159 h 1164312"/>
                <a:gd name="connsiteX141" fmla="*/ 2767802 w 7268537"/>
                <a:gd name="connsiteY141" fmla="*/ 91445 h 1164312"/>
                <a:gd name="connsiteX142" fmla="*/ 2728767 w 7268537"/>
                <a:gd name="connsiteY142" fmla="*/ 128460 h 1164312"/>
                <a:gd name="connsiteX143" fmla="*/ 2704539 w 7268537"/>
                <a:gd name="connsiteY143" fmla="*/ 133172 h 1164312"/>
                <a:gd name="connsiteX144" fmla="*/ 2699154 w 7268537"/>
                <a:gd name="connsiteY144" fmla="*/ 111635 h 1164312"/>
                <a:gd name="connsiteX145" fmla="*/ 2632526 w 7268537"/>
                <a:gd name="connsiteY145" fmla="*/ 2607 h 1164312"/>
                <a:gd name="connsiteX146" fmla="*/ 2569936 w 7268537"/>
                <a:gd name="connsiteY146" fmla="*/ 19433 h 1164312"/>
                <a:gd name="connsiteX147" fmla="*/ 2487828 w 7268537"/>
                <a:gd name="connsiteY147" fmla="*/ 98175 h 1164312"/>
                <a:gd name="connsiteX148" fmla="*/ 2425911 w 7268537"/>
                <a:gd name="connsiteY148" fmla="*/ 108270 h 1164312"/>
                <a:gd name="connsiteX149" fmla="*/ 2386203 w 7268537"/>
                <a:gd name="connsiteY149" fmla="*/ 123076 h 1164312"/>
                <a:gd name="connsiteX150" fmla="*/ 2370051 w 7268537"/>
                <a:gd name="connsiteY150" fmla="*/ 211241 h 1164312"/>
                <a:gd name="connsiteX151" fmla="*/ 2314864 w 7268537"/>
                <a:gd name="connsiteY151" fmla="*/ 226721 h 1164312"/>
                <a:gd name="connsiteX152" fmla="*/ 2203144 w 7268537"/>
                <a:gd name="connsiteY152" fmla="*/ 143267 h 1164312"/>
                <a:gd name="connsiteX153" fmla="*/ 2138535 w 7268537"/>
                <a:gd name="connsiteY153" fmla="*/ 161438 h 1164312"/>
                <a:gd name="connsiteX154" fmla="*/ 2101519 w 7268537"/>
                <a:gd name="connsiteY154" fmla="*/ 199800 h 1164312"/>
                <a:gd name="connsiteX155" fmla="*/ 2067868 w 7268537"/>
                <a:gd name="connsiteY155" fmla="*/ 150670 h 1164312"/>
                <a:gd name="connsiteX156" fmla="*/ 2044313 w 7268537"/>
                <a:gd name="connsiteY156" fmla="*/ 82696 h 1164312"/>
                <a:gd name="connsiteX157" fmla="*/ 2036237 w 7268537"/>
                <a:gd name="connsiteY157" fmla="*/ 83369 h 1164312"/>
                <a:gd name="connsiteX158" fmla="*/ 2026142 w 7268537"/>
                <a:gd name="connsiteY158" fmla="*/ 160765 h 1164312"/>
                <a:gd name="connsiteX159" fmla="*/ 2021431 w 7268537"/>
                <a:gd name="connsiteY159" fmla="*/ 197108 h 1164312"/>
                <a:gd name="connsiteX160" fmla="*/ 2005278 w 7268537"/>
                <a:gd name="connsiteY160" fmla="*/ 218644 h 1164312"/>
                <a:gd name="connsiteX161" fmla="*/ 1991818 w 7268537"/>
                <a:gd name="connsiteY161" fmla="*/ 199127 h 1164312"/>
                <a:gd name="connsiteX162" fmla="*/ 1878752 w 7268537"/>
                <a:gd name="connsiteY162" fmla="*/ 180956 h 1164312"/>
                <a:gd name="connsiteX163" fmla="*/ 1872695 w 7268537"/>
                <a:gd name="connsiteY163" fmla="*/ 201819 h 1164312"/>
                <a:gd name="connsiteX164" fmla="*/ 1876733 w 7268537"/>
                <a:gd name="connsiteY164" fmla="*/ 333056 h 1164312"/>
                <a:gd name="connsiteX165" fmla="*/ 1865965 w 7268537"/>
                <a:gd name="connsiteY165" fmla="*/ 349209 h 1164312"/>
                <a:gd name="connsiteX166" fmla="*/ 1784530 w 7268537"/>
                <a:gd name="connsiteY166" fmla="*/ 348536 h 1164312"/>
                <a:gd name="connsiteX167" fmla="*/ 1783184 w 7268537"/>
                <a:gd name="connsiteY167" fmla="*/ 349882 h 1164312"/>
                <a:gd name="connsiteX168" fmla="*/ 1806740 w 7268537"/>
                <a:gd name="connsiteY168" fmla="*/ 381513 h 1164312"/>
                <a:gd name="connsiteX169" fmla="*/ 1851158 w 7268537"/>
                <a:gd name="connsiteY169" fmla="*/ 415837 h 1164312"/>
                <a:gd name="connsiteX170" fmla="*/ 1860581 w 7268537"/>
                <a:gd name="connsiteY170" fmla="*/ 477081 h 1164312"/>
                <a:gd name="connsiteX171" fmla="*/ 1796644 w 7268537"/>
                <a:gd name="connsiteY171" fmla="*/ 501310 h 1164312"/>
                <a:gd name="connsiteX172" fmla="*/ 1615604 w 7268537"/>
                <a:gd name="connsiteY172" fmla="*/ 436701 h 1164312"/>
                <a:gd name="connsiteX173" fmla="*/ 1614258 w 7268537"/>
                <a:gd name="connsiteY173" fmla="*/ 442757 h 1164312"/>
                <a:gd name="connsiteX174" fmla="*/ 1623680 w 7268537"/>
                <a:gd name="connsiteY174" fmla="*/ 522173 h 1164312"/>
                <a:gd name="connsiteX175" fmla="*/ 1557725 w 7268537"/>
                <a:gd name="connsiteY175" fmla="*/ 576014 h 1164312"/>
                <a:gd name="connsiteX176" fmla="*/ 1514652 w 7268537"/>
                <a:gd name="connsiteY176" fmla="*/ 553805 h 1164312"/>
                <a:gd name="connsiteX177" fmla="*/ 1453408 w 7268537"/>
                <a:gd name="connsiteY177" fmla="*/ 458237 h 1164312"/>
                <a:gd name="connsiteX178" fmla="*/ 1417065 w 7268537"/>
                <a:gd name="connsiteY178" fmla="*/ 434681 h 1164312"/>
                <a:gd name="connsiteX179" fmla="*/ 1406970 w 7268537"/>
                <a:gd name="connsiteY179" fmla="*/ 476408 h 1164312"/>
                <a:gd name="connsiteX180" fmla="*/ 1411008 w 7268537"/>
                <a:gd name="connsiteY180" fmla="*/ 495926 h 1164312"/>
                <a:gd name="connsiteX181" fmla="*/ 1379376 w 7268537"/>
                <a:gd name="connsiteY181" fmla="*/ 526884 h 1164312"/>
                <a:gd name="connsiteX182" fmla="*/ 1349091 w 7268537"/>
                <a:gd name="connsiteY182" fmla="*/ 525538 h 1164312"/>
                <a:gd name="connsiteX183" fmla="*/ 1337650 w 7268537"/>
                <a:gd name="connsiteY183" fmla="*/ 569284 h 1164312"/>
                <a:gd name="connsiteX184" fmla="*/ 1350437 w 7268537"/>
                <a:gd name="connsiteY184" fmla="*/ 624471 h 1164312"/>
                <a:gd name="connsiteX185" fmla="*/ 1324189 w 7268537"/>
                <a:gd name="connsiteY185" fmla="*/ 666871 h 1164312"/>
                <a:gd name="connsiteX186" fmla="*/ 1151225 w 7268537"/>
                <a:gd name="connsiteY186" fmla="*/ 635239 h 1164312"/>
                <a:gd name="connsiteX187" fmla="*/ 1130362 w 7268537"/>
                <a:gd name="connsiteY187" fmla="*/ 518135 h 1164312"/>
                <a:gd name="connsiteX188" fmla="*/ 1110171 w 7268537"/>
                <a:gd name="connsiteY188" fmla="*/ 473043 h 1164312"/>
                <a:gd name="connsiteX189" fmla="*/ 995759 w 7268537"/>
                <a:gd name="connsiteY189" fmla="*/ 425259 h 1164312"/>
                <a:gd name="connsiteX190" fmla="*/ 978934 w 7268537"/>
                <a:gd name="connsiteY190" fmla="*/ 481119 h 1164312"/>
                <a:gd name="connsiteX191" fmla="*/ 989702 w 7268537"/>
                <a:gd name="connsiteY191" fmla="*/ 525538 h 1164312"/>
                <a:gd name="connsiteX192" fmla="*/ 973550 w 7268537"/>
                <a:gd name="connsiteY192" fmla="*/ 645335 h 1164312"/>
                <a:gd name="connsiteX193" fmla="*/ 909613 w 7268537"/>
                <a:gd name="connsiteY193" fmla="*/ 653410 h 1164312"/>
                <a:gd name="connsiteX194" fmla="*/ 880674 w 7268537"/>
                <a:gd name="connsiteY194" fmla="*/ 646680 h 1164312"/>
                <a:gd name="connsiteX195" fmla="*/ 868560 w 7268537"/>
                <a:gd name="connsiteY195" fmla="*/ 664852 h 1164312"/>
                <a:gd name="connsiteX196" fmla="*/ 874617 w 7268537"/>
                <a:gd name="connsiteY196" fmla="*/ 706579 h 1164312"/>
                <a:gd name="connsiteX197" fmla="*/ 887404 w 7268537"/>
                <a:gd name="connsiteY197" fmla="*/ 761766 h 1164312"/>
                <a:gd name="connsiteX198" fmla="*/ 812027 w 7268537"/>
                <a:gd name="connsiteY198" fmla="*/ 769842 h 1164312"/>
                <a:gd name="connsiteX199" fmla="*/ 713094 w 7268537"/>
                <a:gd name="connsiteY199" fmla="*/ 721385 h 1164312"/>
                <a:gd name="connsiteX200" fmla="*/ 630986 w 7268537"/>
                <a:gd name="connsiteY200" fmla="*/ 740229 h 1164312"/>
                <a:gd name="connsiteX201" fmla="*/ 578491 w 7268537"/>
                <a:gd name="connsiteY201" fmla="*/ 775899 h 1164312"/>
                <a:gd name="connsiteX202" fmla="*/ 552244 w 7268537"/>
                <a:gd name="connsiteY202" fmla="*/ 761092 h 1164312"/>
                <a:gd name="connsiteX203" fmla="*/ 559647 w 7268537"/>
                <a:gd name="connsiteY203" fmla="*/ 706579 h 1164312"/>
                <a:gd name="connsiteX204" fmla="*/ 555609 w 7268537"/>
                <a:gd name="connsiteY204" fmla="*/ 648026 h 1164312"/>
                <a:gd name="connsiteX205" fmla="*/ 488980 w 7268537"/>
                <a:gd name="connsiteY205" fmla="*/ 698502 h 1164312"/>
                <a:gd name="connsiteX206" fmla="*/ 484942 w 7268537"/>
                <a:gd name="connsiteY206" fmla="*/ 721385 h 1164312"/>
                <a:gd name="connsiteX207" fmla="*/ 424371 w 7268537"/>
                <a:gd name="connsiteY207" fmla="*/ 741575 h 1164312"/>
                <a:gd name="connsiteX208" fmla="*/ 423025 w 7268537"/>
                <a:gd name="connsiteY208" fmla="*/ 832432 h 1164312"/>
                <a:gd name="connsiteX209" fmla="*/ 335534 w 7268537"/>
                <a:gd name="connsiteY209" fmla="*/ 836470 h 1164312"/>
                <a:gd name="connsiteX210" fmla="*/ 252753 w 7268537"/>
                <a:gd name="connsiteY210" fmla="*/ 870121 h 1164312"/>
                <a:gd name="connsiteX211" fmla="*/ 223140 w 7268537"/>
                <a:gd name="connsiteY211" fmla="*/ 882235 h 1164312"/>
                <a:gd name="connsiteX212" fmla="*/ 153820 w 7268537"/>
                <a:gd name="connsiteY212" fmla="*/ 823683 h 1164312"/>
                <a:gd name="connsiteX213" fmla="*/ 80462 w 7268537"/>
                <a:gd name="connsiteY213" fmla="*/ 835124 h 1164312"/>
                <a:gd name="connsiteX214" fmla="*/ 29313 w 7268537"/>
                <a:gd name="connsiteY214" fmla="*/ 984533 h 1164312"/>
                <a:gd name="connsiteX215" fmla="*/ 9795 w 7268537"/>
                <a:gd name="connsiteY215" fmla="*/ 1059910 h 1164312"/>
                <a:gd name="connsiteX216" fmla="*/ 4411 w 7268537"/>
                <a:gd name="connsiteY216" fmla="*/ 1122500 h 1164312"/>
                <a:gd name="connsiteX217" fmla="*/ 13160 w 7268537"/>
                <a:gd name="connsiteY217" fmla="*/ 1164900 h 1164312"/>
                <a:gd name="connsiteX218" fmla="*/ 7261508 w 7268537"/>
                <a:gd name="connsiteY218" fmla="*/ 1164900 h 1164312"/>
                <a:gd name="connsiteX219" fmla="*/ 7261508 w 7268537"/>
                <a:gd name="connsiteY219" fmla="*/ 1038374 h 116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7268537" h="1164312">
                  <a:moveTo>
                    <a:pt x="7261508" y="1038374"/>
                  </a:moveTo>
                  <a:cubicBezTo>
                    <a:pt x="7256124" y="1026932"/>
                    <a:pt x="7248721" y="1015492"/>
                    <a:pt x="7246702" y="1000012"/>
                  </a:cubicBezTo>
                  <a:cubicBezTo>
                    <a:pt x="7238626" y="942806"/>
                    <a:pt x="7223819" y="886946"/>
                    <a:pt x="7192861" y="836470"/>
                  </a:cubicBezTo>
                  <a:cubicBezTo>
                    <a:pt x="7171324" y="800800"/>
                    <a:pt x="7151807" y="797435"/>
                    <a:pt x="7119502" y="823683"/>
                  </a:cubicBezTo>
                  <a:cubicBezTo>
                    <a:pt x="7095274" y="843200"/>
                    <a:pt x="7071718" y="864064"/>
                    <a:pt x="7047490" y="883581"/>
                  </a:cubicBezTo>
                  <a:cubicBezTo>
                    <a:pt x="7035375" y="893676"/>
                    <a:pt x="7025280" y="895695"/>
                    <a:pt x="7019897" y="874159"/>
                  </a:cubicBezTo>
                  <a:cubicBezTo>
                    <a:pt x="7006436" y="814261"/>
                    <a:pt x="6987592" y="806184"/>
                    <a:pt x="6933751" y="837816"/>
                  </a:cubicBezTo>
                  <a:cubicBezTo>
                    <a:pt x="6894043" y="861372"/>
                    <a:pt x="6881929" y="860025"/>
                    <a:pt x="6848278" y="829067"/>
                  </a:cubicBezTo>
                  <a:cubicBezTo>
                    <a:pt x="6845586" y="800128"/>
                    <a:pt x="6858374" y="769842"/>
                    <a:pt x="6843567" y="741575"/>
                  </a:cubicBezTo>
                  <a:cubicBezTo>
                    <a:pt x="6830779" y="744267"/>
                    <a:pt x="6828761" y="770515"/>
                    <a:pt x="6809243" y="759074"/>
                  </a:cubicBezTo>
                  <a:cubicBezTo>
                    <a:pt x="6789726" y="748305"/>
                    <a:pt x="6783668" y="729461"/>
                    <a:pt x="6781650" y="708598"/>
                  </a:cubicBezTo>
                  <a:cubicBezTo>
                    <a:pt x="6776938" y="661487"/>
                    <a:pt x="6762805" y="648026"/>
                    <a:pt x="6716367" y="648026"/>
                  </a:cubicBezTo>
                  <a:cubicBezTo>
                    <a:pt x="6711656" y="666871"/>
                    <a:pt x="6711656" y="686388"/>
                    <a:pt x="6714349" y="705232"/>
                  </a:cubicBezTo>
                  <a:cubicBezTo>
                    <a:pt x="6715022" y="713982"/>
                    <a:pt x="6713676" y="724077"/>
                    <a:pt x="6716367" y="732153"/>
                  </a:cubicBezTo>
                  <a:cubicBezTo>
                    <a:pt x="6722424" y="749652"/>
                    <a:pt x="6723771" y="768496"/>
                    <a:pt x="6707619" y="777245"/>
                  </a:cubicBezTo>
                  <a:cubicBezTo>
                    <a:pt x="6691466" y="786667"/>
                    <a:pt x="6677333" y="769842"/>
                    <a:pt x="6663873" y="761092"/>
                  </a:cubicBezTo>
                  <a:cubicBezTo>
                    <a:pt x="6653778" y="754362"/>
                    <a:pt x="6643682" y="746959"/>
                    <a:pt x="6634933" y="738210"/>
                  </a:cubicBezTo>
                  <a:cubicBezTo>
                    <a:pt x="6602629" y="703886"/>
                    <a:pt x="6561574" y="714655"/>
                    <a:pt x="6527251" y="732153"/>
                  </a:cubicBezTo>
                  <a:cubicBezTo>
                    <a:pt x="6499657" y="746287"/>
                    <a:pt x="6473410" y="765131"/>
                    <a:pt x="6444471" y="775226"/>
                  </a:cubicBezTo>
                  <a:cubicBezTo>
                    <a:pt x="6424280" y="781956"/>
                    <a:pt x="6395340" y="784648"/>
                    <a:pt x="6382553" y="760420"/>
                  </a:cubicBezTo>
                  <a:cubicBezTo>
                    <a:pt x="6371785" y="740902"/>
                    <a:pt x="6377169" y="719366"/>
                    <a:pt x="6398706" y="706579"/>
                  </a:cubicBezTo>
                  <a:cubicBezTo>
                    <a:pt x="6396013" y="693118"/>
                    <a:pt x="6405436" y="683696"/>
                    <a:pt x="6408128" y="671582"/>
                  </a:cubicBezTo>
                  <a:cubicBezTo>
                    <a:pt x="6410820" y="656775"/>
                    <a:pt x="6408128" y="647354"/>
                    <a:pt x="6390630" y="648026"/>
                  </a:cubicBezTo>
                  <a:cubicBezTo>
                    <a:pt x="6383226" y="648700"/>
                    <a:pt x="6375150" y="649373"/>
                    <a:pt x="6367747" y="650719"/>
                  </a:cubicBezTo>
                  <a:cubicBezTo>
                    <a:pt x="6299773" y="666871"/>
                    <a:pt x="6256700" y="623125"/>
                    <a:pt x="6272179" y="553132"/>
                  </a:cubicBezTo>
                  <a:cubicBezTo>
                    <a:pt x="6274198" y="543709"/>
                    <a:pt x="6279583" y="534960"/>
                    <a:pt x="6283621" y="526211"/>
                  </a:cubicBezTo>
                  <a:cubicBezTo>
                    <a:pt x="6286313" y="513424"/>
                    <a:pt x="6289004" y="499964"/>
                    <a:pt x="6291696" y="487177"/>
                  </a:cubicBezTo>
                  <a:cubicBezTo>
                    <a:pt x="6297081" y="464294"/>
                    <a:pt x="6297081" y="442757"/>
                    <a:pt x="6276218" y="426605"/>
                  </a:cubicBezTo>
                  <a:cubicBezTo>
                    <a:pt x="6232472" y="429297"/>
                    <a:pt x="6202186" y="462948"/>
                    <a:pt x="6161805" y="474389"/>
                  </a:cubicBezTo>
                  <a:cubicBezTo>
                    <a:pt x="6150364" y="487177"/>
                    <a:pt x="6139596" y="499964"/>
                    <a:pt x="6141615" y="518808"/>
                  </a:cubicBezTo>
                  <a:cubicBezTo>
                    <a:pt x="6173919" y="576687"/>
                    <a:pt x="6163824" y="602262"/>
                    <a:pt x="6109983" y="639950"/>
                  </a:cubicBezTo>
                  <a:cubicBezTo>
                    <a:pt x="6059507" y="674947"/>
                    <a:pt x="6009031" y="681677"/>
                    <a:pt x="5951825" y="668890"/>
                  </a:cubicBezTo>
                  <a:cubicBezTo>
                    <a:pt x="5928269" y="663506"/>
                    <a:pt x="5916155" y="651391"/>
                    <a:pt x="5920866" y="626490"/>
                  </a:cubicBezTo>
                  <a:cubicBezTo>
                    <a:pt x="5924232" y="607646"/>
                    <a:pt x="5930289" y="589474"/>
                    <a:pt x="5934327" y="571303"/>
                  </a:cubicBezTo>
                  <a:cubicBezTo>
                    <a:pt x="5935000" y="555151"/>
                    <a:pt x="5934327" y="539672"/>
                    <a:pt x="5922213" y="526884"/>
                  </a:cubicBezTo>
                  <a:cubicBezTo>
                    <a:pt x="5920194" y="526884"/>
                    <a:pt x="5917501" y="526884"/>
                    <a:pt x="5915482" y="526884"/>
                  </a:cubicBezTo>
                  <a:cubicBezTo>
                    <a:pt x="5856930" y="527557"/>
                    <a:pt x="5857603" y="528230"/>
                    <a:pt x="5865679" y="471024"/>
                  </a:cubicBezTo>
                  <a:cubicBezTo>
                    <a:pt x="5867698" y="458237"/>
                    <a:pt x="5871737" y="442757"/>
                    <a:pt x="5855584" y="435355"/>
                  </a:cubicBezTo>
                  <a:cubicBezTo>
                    <a:pt x="5841451" y="429297"/>
                    <a:pt x="5833375" y="442757"/>
                    <a:pt x="5825299" y="450834"/>
                  </a:cubicBezTo>
                  <a:cubicBezTo>
                    <a:pt x="5797032" y="479100"/>
                    <a:pt x="5783572" y="516789"/>
                    <a:pt x="5759343" y="547074"/>
                  </a:cubicBezTo>
                  <a:cubicBezTo>
                    <a:pt x="5745883" y="563900"/>
                    <a:pt x="5736461" y="589474"/>
                    <a:pt x="5704156" y="574668"/>
                  </a:cubicBezTo>
                  <a:cubicBezTo>
                    <a:pt x="5646950" y="547748"/>
                    <a:pt x="5636182" y="536979"/>
                    <a:pt x="5646950" y="497272"/>
                  </a:cubicBezTo>
                  <a:cubicBezTo>
                    <a:pt x="5652334" y="477754"/>
                    <a:pt x="5649642" y="458237"/>
                    <a:pt x="5653007" y="438720"/>
                  </a:cubicBezTo>
                  <a:cubicBezTo>
                    <a:pt x="5593782" y="462948"/>
                    <a:pt x="5536576" y="491887"/>
                    <a:pt x="5472640" y="503329"/>
                  </a:cubicBezTo>
                  <a:cubicBezTo>
                    <a:pt x="5443700" y="508713"/>
                    <a:pt x="5420145" y="502656"/>
                    <a:pt x="5406685" y="478427"/>
                  </a:cubicBezTo>
                  <a:cubicBezTo>
                    <a:pt x="5394570" y="455545"/>
                    <a:pt x="5406012" y="433336"/>
                    <a:pt x="5423510" y="415164"/>
                  </a:cubicBezTo>
                  <a:cubicBezTo>
                    <a:pt x="5435624" y="402377"/>
                    <a:pt x="5448411" y="389590"/>
                    <a:pt x="5465910" y="384205"/>
                  </a:cubicBezTo>
                  <a:cubicBezTo>
                    <a:pt x="5468602" y="367380"/>
                    <a:pt x="5489465" y="364688"/>
                    <a:pt x="5494176" y="346517"/>
                  </a:cubicBezTo>
                  <a:cubicBezTo>
                    <a:pt x="5479370" y="351228"/>
                    <a:pt x="5465910" y="355939"/>
                    <a:pt x="5452450" y="359304"/>
                  </a:cubicBezTo>
                  <a:cubicBezTo>
                    <a:pt x="5433605" y="364015"/>
                    <a:pt x="5414761" y="368726"/>
                    <a:pt x="5403993" y="345171"/>
                  </a:cubicBezTo>
                  <a:cubicBezTo>
                    <a:pt x="5387167" y="322961"/>
                    <a:pt x="5399954" y="297387"/>
                    <a:pt x="5396589" y="273831"/>
                  </a:cubicBezTo>
                  <a:cubicBezTo>
                    <a:pt x="5395917" y="267101"/>
                    <a:pt x="5396589" y="260371"/>
                    <a:pt x="5396589" y="253641"/>
                  </a:cubicBezTo>
                  <a:cubicBezTo>
                    <a:pt x="5396589" y="164803"/>
                    <a:pt x="5378418" y="152016"/>
                    <a:pt x="5294965" y="184321"/>
                  </a:cubicBezTo>
                  <a:cubicBezTo>
                    <a:pt x="5284869" y="188359"/>
                    <a:pt x="5277466" y="194416"/>
                    <a:pt x="5274774" y="205184"/>
                  </a:cubicBezTo>
                  <a:cubicBezTo>
                    <a:pt x="5272755" y="213260"/>
                    <a:pt x="5270736" y="222009"/>
                    <a:pt x="5261314" y="221337"/>
                  </a:cubicBezTo>
                  <a:cubicBezTo>
                    <a:pt x="5251892" y="220663"/>
                    <a:pt x="5251219" y="209895"/>
                    <a:pt x="5248527" y="203165"/>
                  </a:cubicBezTo>
                  <a:cubicBezTo>
                    <a:pt x="5233721" y="165476"/>
                    <a:pt x="5249200" y="123076"/>
                    <a:pt x="5228336" y="82696"/>
                  </a:cubicBezTo>
                  <a:cubicBezTo>
                    <a:pt x="5212184" y="102213"/>
                    <a:pt x="5211511" y="126441"/>
                    <a:pt x="5202089" y="146632"/>
                  </a:cubicBezTo>
                  <a:cubicBezTo>
                    <a:pt x="5200070" y="150670"/>
                    <a:pt x="5200743" y="155381"/>
                    <a:pt x="5198051" y="159419"/>
                  </a:cubicBezTo>
                  <a:cubicBezTo>
                    <a:pt x="5189302" y="174226"/>
                    <a:pt x="5188629" y="199127"/>
                    <a:pt x="5169784" y="201819"/>
                  </a:cubicBezTo>
                  <a:cubicBezTo>
                    <a:pt x="5148248" y="205184"/>
                    <a:pt x="5141518" y="180956"/>
                    <a:pt x="5131423" y="166149"/>
                  </a:cubicBezTo>
                  <a:cubicBezTo>
                    <a:pt x="5106521" y="129807"/>
                    <a:pt x="5093734" y="125769"/>
                    <a:pt x="5054699" y="149324"/>
                  </a:cubicBezTo>
                  <a:cubicBezTo>
                    <a:pt x="5016337" y="172206"/>
                    <a:pt x="4982014" y="201146"/>
                    <a:pt x="4948363" y="230086"/>
                  </a:cubicBezTo>
                  <a:cubicBezTo>
                    <a:pt x="4939614" y="237489"/>
                    <a:pt x="4934230" y="253641"/>
                    <a:pt x="4918750" y="246238"/>
                  </a:cubicBezTo>
                  <a:cubicBezTo>
                    <a:pt x="4905963" y="240181"/>
                    <a:pt x="4900579" y="226721"/>
                    <a:pt x="4897887" y="213260"/>
                  </a:cubicBezTo>
                  <a:cubicBezTo>
                    <a:pt x="4893176" y="183648"/>
                    <a:pt x="4887119" y="154035"/>
                    <a:pt x="4884427" y="123750"/>
                  </a:cubicBezTo>
                  <a:cubicBezTo>
                    <a:pt x="4882408" y="97502"/>
                    <a:pt x="4872986" y="93464"/>
                    <a:pt x="4850103" y="105578"/>
                  </a:cubicBezTo>
                  <a:cubicBezTo>
                    <a:pt x="4807030" y="129134"/>
                    <a:pt x="4804338" y="128460"/>
                    <a:pt x="4774053" y="88753"/>
                  </a:cubicBezTo>
                  <a:cubicBezTo>
                    <a:pt x="4750497" y="57794"/>
                    <a:pt x="4720885" y="34912"/>
                    <a:pt x="4689253" y="13375"/>
                  </a:cubicBezTo>
                  <a:cubicBezTo>
                    <a:pt x="4663679" y="-4123"/>
                    <a:pt x="4639450" y="-4796"/>
                    <a:pt x="4617914" y="20778"/>
                  </a:cubicBezTo>
                  <a:cubicBezTo>
                    <a:pt x="4605127" y="36258"/>
                    <a:pt x="4591666" y="51064"/>
                    <a:pt x="4578206" y="66544"/>
                  </a:cubicBezTo>
                  <a:cubicBezTo>
                    <a:pt x="4568784" y="77312"/>
                    <a:pt x="4564746" y="89426"/>
                    <a:pt x="4570803" y="103559"/>
                  </a:cubicBezTo>
                  <a:cubicBezTo>
                    <a:pt x="4576187" y="116346"/>
                    <a:pt x="4575514" y="129134"/>
                    <a:pt x="4562727" y="136537"/>
                  </a:cubicBezTo>
                  <a:cubicBezTo>
                    <a:pt x="4548593" y="144613"/>
                    <a:pt x="4540518" y="132499"/>
                    <a:pt x="4531768" y="124423"/>
                  </a:cubicBezTo>
                  <a:cubicBezTo>
                    <a:pt x="4515616" y="108943"/>
                    <a:pt x="4500810" y="92118"/>
                    <a:pt x="4483984" y="76639"/>
                  </a:cubicBezTo>
                  <a:cubicBezTo>
                    <a:pt x="4471197" y="64524"/>
                    <a:pt x="4455045" y="57121"/>
                    <a:pt x="4437546" y="63851"/>
                  </a:cubicBezTo>
                  <a:cubicBezTo>
                    <a:pt x="4420048" y="70582"/>
                    <a:pt x="4426105" y="88753"/>
                    <a:pt x="4425432" y="102213"/>
                  </a:cubicBezTo>
                  <a:cubicBezTo>
                    <a:pt x="4424759" y="117692"/>
                    <a:pt x="4425432" y="133845"/>
                    <a:pt x="4425432" y="152016"/>
                  </a:cubicBezTo>
                  <a:cubicBezTo>
                    <a:pt x="4406588" y="145286"/>
                    <a:pt x="4397839" y="129134"/>
                    <a:pt x="4385725" y="117692"/>
                  </a:cubicBezTo>
                  <a:cubicBezTo>
                    <a:pt x="4368226" y="101540"/>
                    <a:pt x="4348709" y="89426"/>
                    <a:pt x="4325153" y="96829"/>
                  </a:cubicBezTo>
                  <a:cubicBezTo>
                    <a:pt x="4302944" y="103559"/>
                    <a:pt x="4296887" y="121730"/>
                    <a:pt x="4297560" y="144613"/>
                  </a:cubicBezTo>
                  <a:cubicBezTo>
                    <a:pt x="4298233" y="160765"/>
                    <a:pt x="4281408" y="167496"/>
                    <a:pt x="4270639" y="176245"/>
                  </a:cubicBezTo>
                  <a:cubicBezTo>
                    <a:pt x="4257179" y="186340"/>
                    <a:pt x="4245065" y="197781"/>
                    <a:pt x="4232277" y="208549"/>
                  </a:cubicBezTo>
                  <a:cubicBezTo>
                    <a:pt x="4222855" y="220663"/>
                    <a:pt x="4216798" y="234124"/>
                    <a:pt x="4217471" y="250276"/>
                  </a:cubicBezTo>
                  <a:cubicBezTo>
                    <a:pt x="4222182" y="282581"/>
                    <a:pt x="4228912" y="314212"/>
                    <a:pt x="4230932" y="346517"/>
                  </a:cubicBezTo>
                  <a:cubicBezTo>
                    <a:pt x="4233623" y="390935"/>
                    <a:pt x="4199973" y="413145"/>
                    <a:pt x="4158246" y="399012"/>
                  </a:cubicBezTo>
                  <a:cubicBezTo>
                    <a:pt x="4134018" y="390935"/>
                    <a:pt x="4117192" y="372764"/>
                    <a:pt x="4099021" y="356612"/>
                  </a:cubicBezTo>
                  <a:cubicBezTo>
                    <a:pt x="4082195" y="342479"/>
                    <a:pt x="4073446" y="318923"/>
                    <a:pt x="4050564" y="306809"/>
                  </a:cubicBezTo>
                  <a:cubicBezTo>
                    <a:pt x="4050564" y="326999"/>
                    <a:pt x="4050564" y="343825"/>
                    <a:pt x="4050564" y="360650"/>
                  </a:cubicBezTo>
                  <a:cubicBezTo>
                    <a:pt x="4050564" y="369399"/>
                    <a:pt x="4052583" y="380840"/>
                    <a:pt x="4041815" y="383532"/>
                  </a:cubicBezTo>
                  <a:cubicBezTo>
                    <a:pt x="4029028" y="386225"/>
                    <a:pt x="4025663" y="374783"/>
                    <a:pt x="4022970" y="364688"/>
                  </a:cubicBezTo>
                  <a:cubicBezTo>
                    <a:pt x="4015567" y="339787"/>
                    <a:pt x="4008164" y="315558"/>
                    <a:pt x="4000088" y="291330"/>
                  </a:cubicBezTo>
                  <a:cubicBezTo>
                    <a:pt x="3997396" y="282581"/>
                    <a:pt x="3990666" y="275178"/>
                    <a:pt x="3979897" y="277197"/>
                  </a:cubicBezTo>
                  <a:cubicBezTo>
                    <a:pt x="3969802" y="279215"/>
                    <a:pt x="3964418" y="286618"/>
                    <a:pt x="3964418" y="296041"/>
                  </a:cubicBezTo>
                  <a:cubicBezTo>
                    <a:pt x="3963745" y="310847"/>
                    <a:pt x="3963745" y="324980"/>
                    <a:pt x="3964418" y="339787"/>
                  </a:cubicBezTo>
                  <a:cubicBezTo>
                    <a:pt x="3965092" y="361323"/>
                    <a:pt x="3957015" y="368726"/>
                    <a:pt x="3936152" y="361323"/>
                  </a:cubicBezTo>
                  <a:cubicBezTo>
                    <a:pt x="3915288" y="353920"/>
                    <a:pt x="3893079" y="348536"/>
                    <a:pt x="3871543" y="342479"/>
                  </a:cubicBezTo>
                  <a:cubicBezTo>
                    <a:pt x="3857409" y="338441"/>
                    <a:pt x="3844622" y="341806"/>
                    <a:pt x="3835200" y="352574"/>
                  </a:cubicBezTo>
                  <a:cubicBezTo>
                    <a:pt x="3825778" y="364015"/>
                    <a:pt x="3830489" y="376129"/>
                    <a:pt x="3836546" y="386898"/>
                  </a:cubicBezTo>
                  <a:cubicBezTo>
                    <a:pt x="3846641" y="405742"/>
                    <a:pt x="3856736" y="425259"/>
                    <a:pt x="3874235" y="438046"/>
                  </a:cubicBezTo>
                  <a:cubicBezTo>
                    <a:pt x="3891060" y="450834"/>
                    <a:pt x="3889041" y="460256"/>
                    <a:pt x="3870870" y="463621"/>
                  </a:cubicBezTo>
                  <a:cubicBezTo>
                    <a:pt x="3847987" y="467659"/>
                    <a:pt x="3829816" y="481792"/>
                    <a:pt x="3810971" y="491887"/>
                  </a:cubicBezTo>
                  <a:cubicBezTo>
                    <a:pt x="3759823" y="519481"/>
                    <a:pt x="3757130" y="543709"/>
                    <a:pt x="3797511" y="582744"/>
                  </a:cubicBezTo>
                  <a:cubicBezTo>
                    <a:pt x="3793473" y="588129"/>
                    <a:pt x="3786743" y="587455"/>
                    <a:pt x="3782705" y="585436"/>
                  </a:cubicBezTo>
                  <a:cubicBezTo>
                    <a:pt x="3757803" y="572649"/>
                    <a:pt x="3732902" y="571303"/>
                    <a:pt x="3705308" y="576014"/>
                  </a:cubicBezTo>
                  <a:cubicBezTo>
                    <a:pt x="3686464" y="579379"/>
                    <a:pt x="3681080" y="563227"/>
                    <a:pt x="3681080" y="545056"/>
                  </a:cubicBezTo>
                  <a:cubicBezTo>
                    <a:pt x="3680407" y="528230"/>
                    <a:pt x="3692521" y="499964"/>
                    <a:pt x="3668293" y="495926"/>
                  </a:cubicBezTo>
                  <a:cubicBezTo>
                    <a:pt x="3650794" y="493233"/>
                    <a:pt x="3648776" y="521500"/>
                    <a:pt x="3641372" y="536979"/>
                  </a:cubicBezTo>
                  <a:cubicBezTo>
                    <a:pt x="3640699" y="538325"/>
                    <a:pt x="3638680" y="538998"/>
                    <a:pt x="3635315" y="541018"/>
                  </a:cubicBezTo>
                  <a:cubicBezTo>
                    <a:pt x="3631277" y="530249"/>
                    <a:pt x="3627239" y="520154"/>
                    <a:pt x="3622528" y="510059"/>
                  </a:cubicBezTo>
                  <a:cubicBezTo>
                    <a:pt x="3619163" y="501983"/>
                    <a:pt x="3615125" y="491887"/>
                    <a:pt x="3604356" y="493233"/>
                  </a:cubicBezTo>
                  <a:cubicBezTo>
                    <a:pt x="3591569" y="495252"/>
                    <a:pt x="3595607" y="506694"/>
                    <a:pt x="3594261" y="514770"/>
                  </a:cubicBezTo>
                  <a:cubicBezTo>
                    <a:pt x="3592242" y="528903"/>
                    <a:pt x="3588204" y="543709"/>
                    <a:pt x="3588204" y="557843"/>
                  </a:cubicBezTo>
                  <a:cubicBezTo>
                    <a:pt x="3588877" y="580052"/>
                    <a:pt x="3576090" y="583417"/>
                    <a:pt x="3559938" y="578033"/>
                  </a:cubicBezTo>
                  <a:cubicBezTo>
                    <a:pt x="3535709" y="569284"/>
                    <a:pt x="3514173" y="571976"/>
                    <a:pt x="3493983" y="588129"/>
                  </a:cubicBezTo>
                  <a:cubicBezTo>
                    <a:pt x="3483214" y="596204"/>
                    <a:pt x="3476484" y="588801"/>
                    <a:pt x="3469081" y="581398"/>
                  </a:cubicBezTo>
                  <a:cubicBezTo>
                    <a:pt x="3516865" y="554478"/>
                    <a:pt x="3518211" y="533614"/>
                    <a:pt x="3475138" y="499291"/>
                  </a:cubicBezTo>
                  <a:cubicBezTo>
                    <a:pt x="3448217" y="477754"/>
                    <a:pt x="3417259" y="462948"/>
                    <a:pt x="3378897" y="451507"/>
                  </a:cubicBezTo>
                  <a:cubicBezTo>
                    <a:pt x="3389666" y="438046"/>
                    <a:pt x="3404472" y="429297"/>
                    <a:pt x="3415913" y="417183"/>
                  </a:cubicBezTo>
                  <a:cubicBezTo>
                    <a:pt x="3443507" y="387570"/>
                    <a:pt x="3444852" y="364688"/>
                    <a:pt x="3423316" y="342479"/>
                  </a:cubicBezTo>
                  <a:cubicBezTo>
                    <a:pt x="3415240" y="340459"/>
                    <a:pt x="3407164" y="338441"/>
                    <a:pt x="3399088" y="336422"/>
                  </a:cubicBezTo>
                  <a:cubicBezTo>
                    <a:pt x="3391685" y="346517"/>
                    <a:pt x="3379570" y="346517"/>
                    <a:pt x="3369475" y="349882"/>
                  </a:cubicBezTo>
                  <a:cubicBezTo>
                    <a:pt x="3297463" y="374110"/>
                    <a:pt x="3304193" y="373437"/>
                    <a:pt x="3303520" y="304790"/>
                  </a:cubicBezTo>
                  <a:cubicBezTo>
                    <a:pt x="3303520" y="294695"/>
                    <a:pt x="3309577" y="280562"/>
                    <a:pt x="3292752" y="277869"/>
                  </a:cubicBezTo>
                  <a:cubicBezTo>
                    <a:pt x="3277272" y="275178"/>
                    <a:pt x="3273907" y="287965"/>
                    <a:pt x="3270542" y="298060"/>
                  </a:cubicBezTo>
                  <a:cubicBezTo>
                    <a:pt x="3263139" y="320269"/>
                    <a:pt x="3256409" y="342479"/>
                    <a:pt x="3250352" y="365361"/>
                  </a:cubicBezTo>
                  <a:cubicBezTo>
                    <a:pt x="3246987" y="376802"/>
                    <a:pt x="3242949" y="389590"/>
                    <a:pt x="3230162" y="387570"/>
                  </a:cubicBezTo>
                  <a:cubicBezTo>
                    <a:pt x="3219393" y="386225"/>
                    <a:pt x="3220739" y="371418"/>
                    <a:pt x="3217374" y="362669"/>
                  </a:cubicBezTo>
                  <a:cubicBezTo>
                    <a:pt x="3210644" y="344498"/>
                    <a:pt x="3230162" y="326999"/>
                    <a:pt x="3219393" y="306136"/>
                  </a:cubicBezTo>
                  <a:cubicBezTo>
                    <a:pt x="3208625" y="314212"/>
                    <a:pt x="3201895" y="323634"/>
                    <a:pt x="3194492" y="333056"/>
                  </a:cubicBezTo>
                  <a:cubicBezTo>
                    <a:pt x="3170263" y="364688"/>
                    <a:pt x="3141324" y="390263"/>
                    <a:pt x="3101616" y="401704"/>
                  </a:cubicBezTo>
                  <a:cubicBezTo>
                    <a:pt x="3075369" y="409107"/>
                    <a:pt x="3043064" y="389590"/>
                    <a:pt x="3042391" y="363342"/>
                  </a:cubicBezTo>
                  <a:cubicBezTo>
                    <a:pt x="3041045" y="326999"/>
                    <a:pt x="3045083" y="290657"/>
                    <a:pt x="3055851" y="255660"/>
                  </a:cubicBezTo>
                  <a:cubicBezTo>
                    <a:pt x="3055178" y="238835"/>
                    <a:pt x="3051140" y="222682"/>
                    <a:pt x="3040372" y="208549"/>
                  </a:cubicBezTo>
                  <a:cubicBezTo>
                    <a:pt x="3014797" y="198454"/>
                    <a:pt x="3000664" y="173552"/>
                    <a:pt x="2977108" y="160092"/>
                  </a:cubicBezTo>
                  <a:cubicBezTo>
                    <a:pt x="2969706" y="156054"/>
                    <a:pt x="2968359" y="148651"/>
                    <a:pt x="2969033" y="139229"/>
                  </a:cubicBezTo>
                  <a:cubicBezTo>
                    <a:pt x="2972398" y="105578"/>
                    <a:pt x="2952207" y="89426"/>
                    <a:pt x="2919902" y="98175"/>
                  </a:cubicBezTo>
                  <a:cubicBezTo>
                    <a:pt x="2895674" y="104905"/>
                    <a:pt x="2876157" y="119039"/>
                    <a:pt x="2860677" y="139902"/>
                  </a:cubicBezTo>
                  <a:cubicBezTo>
                    <a:pt x="2855966" y="145959"/>
                    <a:pt x="2853947" y="156727"/>
                    <a:pt x="2843852" y="151343"/>
                  </a:cubicBezTo>
                  <a:cubicBezTo>
                    <a:pt x="2837795" y="147978"/>
                    <a:pt x="2839814" y="139229"/>
                    <a:pt x="2841160" y="133172"/>
                  </a:cubicBezTo>
                  <a:cubicBezTo>
                    <a:pt x="2847890" y="106924"/>
                    <a:pt x="2857986" y="76639"/>
                    <a:pt x="2829046" y="61159"/>
                  </a:cubicBezTo>
                  <a:cubicBezTo>
                    <a:pt x="2802125" y="47026"/>
                    <a:pt x="2786646" y="78658"/>
                    <a:pt x="2767802" y="91445"/>
                  </a:cubicBezTo>
                  <a:cubicBezTo>
                    <a:pt x="2752995" y="101540"/>
                    <a:pt x="2741554" y="116346"/>
                    <a:pt x="2728767" y="128460"/>
                  </a:cubicBezTo>
                  <a:cubicBezTo>
                    <a:pt x="2722037" y="135191"/>
                    <a:pt x="2713288" y="138556"/>
                    <a:pt x="2704539" y="133172"/>
                  </a:cubicBezTo>
                  <a:cubicBezTo>
                    <a:pt x="2696462" y="128460"/>
                    <a:pt x="2698481" y="119711"/>
                    <a:pt x="2699154" y="111635"/>
                  </a:cubicBezTo>
                  <a:cubicBezTo>
                    <a:pt x="2702519" y="75293"/>
                    <a:pt x="2665504" y="14048"/>
                    <a:pt x="2632526" y="2607"/>
                  </a:cubicBezTo>
                  <a:cubicBezTo>
                    <a:pt x="2608971" y="-5469"/>
                    <a:pt x="2588780" y="6645"/>
                    <a:pt x="2569936" y="19433"/>
                  </a:cubicBezTo>
                  <a:cubicBezTo>
                    <a:pt x="2538977" y="41642"/>
                    <a:pt x="2510038" y="66544"/>
                    <a:pt x="2487828" y="98175"/>
                  </a:cubicBezTo>
                  <a:cubicBezTo>
                    <a:pt x="2470330" y="123076"/>
                    <a:pt x="2450813" y="128460"/>
                    <a:pt x="2425911" y="108270"/>
                  </a:cubicBezTo>
                  <a:cubicBezTo>
                    <a:pt x="2405048" y="91445"/>
                    <a:pt x="2390915" y="91445"/>
                    <a:pt x="2386203" y="123076"/>
                  </a:cubicBezTo>
                  <a:cubicBezTo>
                    <a:pt x="2382165" y="152689"/>
                    <a:pt x="2377454" y="182301"/>
                    <a:pt x="2370051" y="211241"/>
                  </a:cubicBezTo>
                  <a:cubicBezTo>
                    <a:pt x="2358610" y="254314"/>
                    <a:pt x="2346496" y="257006"/>
                    <a:pt x="2314864" y="226721"/>
                  </a:cubicBezTo>
                  <a:cubicBezTo>
                    <a:pt x="2281214" y="193743"/>
                    <a:pt x="2244198" y="165476"/>
                    <a:pt x="2203144" y="143267"/>
                  </a:cubicBezTo>
                  <a:cubicBezTo>
                    <a:pt x="2175550" y="128460"/>
                    <a:pt x="2155360" y="134518"/>
                    <a:pt x="2138535" y="161438"/>
                  </a:cubicBezTo>
                  <a:cubicBezTo>
                    <a:pt x="2129113" y="176245"/>
                    <a:pt x="2123056" y="202492"/>
                    <a:pt x="2101519" y="199800"/>
                  </a:cubicBezTo>
                  <a:cubicBezTo>
                    <a:pt x="2076617" y="197108"/>
                    <a:pt x="2075272" y="169514"/>
                    <a:pt x="2067868" y="150670"/>
                  </a:cubicBezTo>
                  <a:cubicBezTo>
                    <a:pt x="2059792" y="128460"/>
                    <a:pt x="2052389" y="105578"/>
                    <a:pt x="2044313" y="82696"/>
                  </a:cubicBezTo>
                  <a:cubicBezTo>
                    <a:pt x="2041621" y="82696"/>
                    <a:pt x="2038929" y="83369"/>
                    <a:pt x="2036237" y="83369"/>
                  </a:cubicBezTo>
                  <a:cubicBezTo>
                    <a:pt x="2032872" y="108943"/>
                    <a:pt x="2028834" y="135191"/>
                    <a:pt x="2026142" y="160765"/>
                  </a:cubicBezTo>
                  <a:cubicBezTo>
                    <a:pt x="2024796" y="172880"/>
                    <a:pt x="2026815" y="184994"/>
                    <a:pt x="2021431" y="197108"/>
                  </a:cubicBezTo>
                  <a:cubicBezTo>
                    <a:pt x="2017392" y="205857"/>
                    <a:pt x="2019411" y="219317"/>
                    <a:pt x="2005278" y="218644"/>
                  </a:cubicBezTo>
                  <a:cubicBezTo>
                    <a:pt x="1993837" y="217971"/>
                    <a:pt x="1995183" y="207203"/>
                    <a:pt x="1991818" y="199127"/>
                  </a:cubicBezTo>
                  <a:cubicBezTo>
                    <a:pt x="1981050" y="172880"/>
                    <a:pt x="1907691" y="162111"/>
                    <a:pt x="1878752" y="180956"/>
                  </a:cubicBezTo>
                  <a:cubicBezTo>
                    <a:pt x="1876733" y="187686"/>
                    <a:pt x="1874714" y="194416"/>
                    <a:pt x="1872695" y="201819"/>
                  </a:cubicBezTo>
                  <a:cubicBezTo>
                    <a:pt x="1874041" y="245565"/>
                    <a:pt x="1876060" y="289311"/>
                    <a:pt x="1876733" y="333056"/>
                  </a:cubicBezTo>
                  <a:cubicBezTo>
                    <a:pt x="1876733" y="338441"/>
                    <a:pt x="1870003" y="343825"/>
                    <a:pt x="1865965" y="349209"/>
                  </a:cubicBezTo>
                  <a:cubicBezTo>
                    <a:pt x="1838371" y="376129"/>
                    <a:pt x="1811450" y="348536"/>
                    <a:pt x="1784530" y="348536"/>
                  </a:cubicBezTo>
                  <a:lnTo>
                    <a:pt x="1783184" y="349882"/>
                  </a:lnTo>
                  <a:cubicBezTo>
                    <a:pt x="1791260" y="360650"/>
                    <a:pt x="1799336" y="370745"/>
                    <a:pt x="1806740" y="381513"/>
                  </a:cubicBezTo>
                  <a:cubicBezTo>
                    <a:pt x="1825584" y="387570"/>
                    <a:pt x="1840390" y="400358"/>
                    <a:pt x="1851158" y="415837"/>
                  </a:cubicBezTo>
                  <a:cubicBezTo>
                    <a:pt x="1863946" y="434008"/>
                    <a:pt x="1876733" y="454199"/>
                    <a:pt x="1860581" y="477081"/>
                  </a:cubicBezTo>
                  <a:cubicBezTo>
                    <a:pt x="1845101" y="499291"/>
                    <a:pt x="1822892" y="505348"/>
                    <a:pt x="1796644" y="501310"/>
                  </a:cubicBezTo>
                  <a:cubicBezTo>
                    <a:pt x="1732035" y="491887"/>
                    <a:pt x="1674829" y="460929"/>
                    <a:pt x="1615604" y="436701"/>
                  </a:cubicBezTo>
                  <a:cubicBezTo>
                    <a:pt x="1614258" y="438720"/>
                    <a:pt x="1614258" y="440739"/>
                    <a:pt x="1614258" y="442757"/>
                  </a:cubicBezTo>
                  <a:cubicBezTo>
                    <a:pt x="1625699" y="468332"/>
                    <a:pt x="1624353" y="495926"/>
                    <a:pt x="1623680" y="522173"/>
                  </a:cubicBezTo>
                  <a:cubicBezTo>
                    <a:pt x="1622334" y="559189"/>
                    <a:pt x="1583299" y="562554"/>
                    <a:pt x="1557725" y="576014"/>
                  </a:cubicBezTo>
                  <a:cubicBezTo>
                    <a:pt x="1536861" y="586782"/>
                    <a:pt x="1524747" y="568611"/>
                    <a:pt x="1514652" y="553805"/>
                  </a:cubicBezTo>
                  <a:cubicBezTo>
                    <a:pt x="1493789" y="522173"/>
                    <a:pt x="1472925" y="490542"/>
                    <a:pt x="1453408" y="458237"/>
                  </a:cubicBezTo>
                  <a:cubicBezTo>
                    <a:pt x="1444659" y="444104"/>
                    <a:pt x="1432544" y="429970"/>
                    <a:pt x="1417065" y="434681"/>
                  </a:cubicBezTo>
                  <a:cubicBezTo>
                    <a:pt x="1397548" y="440739"/>
                    <a:pt x="1407643" y="461602"/>
                    <a:pt x="1406970" y="476408"/>
                  </a:cubicBezTo>
                  <a:cubicBezTo>
                    <a:pt x="1406297" y="482465"/>
                    <a:pt x="1410335" y="489196"/>
                    <a:pt x="1411008" y="495926"/>
                  </a:cubicBezTo>
                  <a:cubicBezTo>
                    <a:pt x="1416392" y="523519"/>
                    <a:pt x="1408316" y="530922"/>
                    <a:pt x="1379376" y="526884"/>
                  </a:cubicBezTo>
                  <a:cubicBezTo>
                    <a:pt x="1369281" y="525538"/>
                    <a:pt x="1359186" y="525538"/>
                    <a:pt x="1349091" y="525538"/>
                  </a:cubicBezTo>
                  <a:cubicBezTo>
                    <a:pt x="1337650" y="538325"/>
                    <a:pt x="1336303" y="553132"/>
                    <a:pt x="1337650" y="569284"/>
                  </a:cubicBezTo>
                  <a:cubicBezTo>
                    <a:pt x="1341688" y="587455"/>
                    <a:pt x="1346399" y="605627"/>
                    <a:pt x="1350437" y="624471"/>
                  </a:cubicBezTo>
                  <a:cubicBezTo>
                    <a:pt x="1355148" y="646680"/>
                    <a:pt x="1345726" y="662160"/>
                    <a:pt x="1324189" y="666871"/>
                  </a:cubicBezTo>
                  <a:cubicBezTo>
                    <a:pt x="1262945" y="679658"/>
                    <a:pt x="1204393" y="676966"/>
                    <a:pt x="1151225" y="635239"/>
                  </a:cubicBezTo>
                  <a:cubicBezTo>
                    <a:pt x="1106806" y="600243"/>
                    <a:pt x="1098730" y="566592"/>
                    <a:pt x="1130362" y="518135"/>
                  </a:cubicBezTo>
                  <a:cubicBezTo>
                    <a:pt x="1131708" y="499291"/>
                    <a:pt x="1120267" y="486503"/>
                    <a:pt x="1110171" y="473043"/>
                  </a:cubicBezTo>
                  <a:cubicBezTo>
                    <a:pt x="1069791" y="461602"/>
                    <a:pt x="1038832" y="429297"/>
                    <a:pt x="995759" y="425259"/>
                  </a:cubicBezTo>
                  <a:cubicBezTo>
                    <a:pt x="976915" y="439392"/>
                    <a:pt x="974223" y="458910"/>
                    <a:pt x="978934" y="481119"/>
                  </a:cubicBezTo>
                  <a:cubicBezTo>
                    <a:pt x="982299" y="495926"/>
                    <a:pt x="985664" y="510732"/>
                    <a:pt x="989702" y="525538"/>
                  </a:cubicBezTo>
                  <a:cubicBezTo>
                    <a:pt x="1011911" y="570630"/>
                    <a:pt x="1006527" y="611684"/>
                    <a:pt x="973550" y="645335"/>
                  </a:cubicBezTo>
                  <a:cubicBezTo>
                    <a:pt x="955378" y="663506"/>
                    <a:pt x="931150" y="652738"/>
                    <a:pt x="909613" y="653410"/>
                  </a:cubicBezTo>
                  <a:cubicBezTo>
                    <a:pt x="900191" y="654084"/>
                    <a:pt x="890096" y="649373"/>
                    <a:pt x="880674" y="646680"/>
                  </a:cubicBezTo>
                  <a:cubicBezTo>
                    <a:pt x="866541" y="645335"/>
                    <a:pt x="867887" y="656103"/>
                    <a:pt x="868560" y="664852"/>
                  </a:cubicBezTo>
                  <a:cubicBezTo>
                    <a:pt x="869906" y="678985"/>
                    <a:pt x="872598" y="693118"/>
                    <a:pt x="874617" y="706579"/>
                  </a:cubicBezTo>
                  <a:cubicBezTo>
                    <a:pt x="888077" y="723404"/>
                    <a:pt x="906248" y="741575"/>
                    <a:pt x="887404" y="761766"/>
                  </a:cubicBezTo>
                  <a:cubicBezTo>
                    <a:pt x="866541" y="784648"/>
                    <a:pt x="837601" y="777918"/>
                    <a:pt x="812027" y="769842"/>
                  </a:cubicBezTo>
                  <a:cubicBezTo>
                    <a:pt x="777030" y="758401"/>
                    <a:pt x="748763" y="732826"/>
                    <a:pt x="713094" y="721385"/>
                  </a:cubicBezTo>
                  <a:cubicBezTo>
                    <a:pt x="680789" y="711290"/>
                    <a:pt x="654542" y="715328"/>
                    <a:pt x="630986" y="740229"/>
                  </a:cubicBezTo>
                  <a:cubicBezTo>
                    <a:pt x="616180" y="755708"/>
                    <a:pt x="597336" y="765804"/>
                    <a:pt x="578491" y="775899"/>
                  </a:cubicBezTo>
                  <a:cubicBezTo>
                    <a:pt x="560993" y="785321"/>
                    <a:pt x="551571" y="778591"/>
                    <a:pt x="552244" y="761092"/>
                  </a:cubicBezTo>
                  <a:cubicBezTo>
                    <a:pt x="552917" y="742921"/>
                    <a:pt x="544168" y="722731"/>
                    <a:pt x="559647" y="706579"/>
                  </a:cubicBezTo>
                  <a:cubicBezTo>
                    <a:pt x="559647" y="687061"/>
                    <a:pt x="561666" y="666871"/>
                    <a:pt x="555609" y="648026"/>
                  </a:cubicBezTo>
                  <a:cubicBezTo>
                    <a:pt x="507152" y="647354"/>
                    <a:pt x="500422" y="652065"/>
                    <a:pt x="488980" y="698502"/>
                  </a:cubicBezTo>
                  <a:cubicBezTo>
                    <a:pt x="486961" y="705906"/>
                    <a:pt x="486288" y="713982"/>
                    <a:pt x="484942" y="721385"/>
                  </a:cubicBezTo>
                  <a:cubicBezTo>
                    <a:pt x="477539" y="759747"/>
                    <a:pt x="458695" y="765804"/>
                    <a:pt x="424371" y="741575"/>
                  </a:cubicBezTo>
                  <a:cubicBezTo>
                    <a:pt x="423698" y="771861"/>
                    <a:pt x="423698" y="802146"/>
                    <a:pt x="423025" y="832432"/>
                  </a:cubicBezTo>
                  <a:cubicBezTo>
                    <a:pt x="394759" y="858679"/>
                    <a:pt x="367165" y="857334"/>
                    <a:pt x="335534" y="836470"/>
                  </a:cubicBezTo>
                  <a:cubicBezTo>
                    <a:pt x="287077" y="805512"/>
                    <a:pt x="262848" y="815607"/>
                    <a:pt x="252753" y="870121"/>
                  </a:cubicBezTo>
                  <a:cubicBezTo>
                    <a:pt x="248042" y="894349"/>
                    <a:pt x="238620" y="895022"/>
                    <a:pt x="223140" y="882235"/>
                  </a:cubicBezTo>
                  <a:cubicBezTo>
                    <a:pt x="199585" y="863390"/>
                    <a:pt x="177376" y="843200"/>
                    <a:pt x="153820" y="823683"/>
                  </a:cubicBezTo>
                  <a:cubicBezTo>
                    <a:pt x="121516" y="796762"/>
                    <a:pt x="101325" y="798781"/>
                    <a:pt x="80462" y="835124"/>
                  </a:cubicBezTo>
                  <a:cubicBezTo>
                    <a:pt x="53541" y="881562"/>
                    <a:pt x="36716" y="931365"/>
                    <a:pt x="29313" y="984533"/>
                  </a:cubicBezTo>
                  <a:cubicBezTo>
                    <a:pt x="25948" y="1010107"/>
                    <a:pt x="22583" y="1038374"/>
                    <a:pt x="9795" y="1059910"/>
                  </a:cubicBezTo>
                  <a:cubicBezTo>
                    <a:pt x="-3665" y="1082793"/>
                    <a:pt x="-973" y="1100964"/>
                    <a:pt x="4411" y="1122500"/>
                  </a:cubicBezTo>
                  <a:cubicBezTo>
                    <a:pt x="7776" y="1136634"/>
                    <a:pt x="10468" y="1150767"/>
                    <a:pt x="13160" y="1164900"/>
                  </a:cubicBezTo>
                  <a:cubicBezTo>
                    <a:pt x="2429276" y="1164900"/>
                    <a:pt x="4845392" y="1164900"/>
                    <a:pt x="7261508" y="1164900"/>
                  </a:cubicBezTo>
                  <a:cubicBezTo>
                    <a:pt x="7266219" y="1123847"/>
                    <a:pt x="7283044" y="1082120"/>
                    <a:pt x="7261508" y="1038374"/>
                  </a:cubicBezTo>
                  <a:close/>
                </a:path>
              </a:pathLst>
            </a:custGeom>
            <a:solidFill>
              <a:srgbClr val="729702"/>
            </a:solidFill>
            <a:ln w="67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05DA6D9E-0236-40DB-B98D-CA191B9F8C41}"/>
                </a:ext>
              </a:extLst>
            </p:cNvPr>
            <p:cNvSpPr/>
            <p:nvPr/>
          </p:nvSpPr>
          <p:spPr>
            <a:xfrm>
              <a:off x="8143304" y="6127781"/>
              <a:ext cx="6730" cy="6730"/>
            </a:xfrm>
            <a:custGeom>
              <a:avLst/>
              <a:gdLst>
                <a:gd name="connsiteX0" fmla="*/ 0 w 0"/>
                <a:gd name="connsiteY0" fmla="*/ 0 h 0"/>
                <a:gd name="connsiteX1" fmla="*/ 0 w 0"/>
                <a:gd name="connsiteY1" fmla="*/ 673 h 0"/>
                <a:gd name="connsiteX2" fmla="*/ 673 w 0"/>
                <a:gd name="connsiteY2" fmla="*/ 673 h 0"/>
                <a:gd name="connsiteX3" fmla="*/ 0 w 0"/>
                <a:gd name="connsiteY3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>
                  <a:moveTo>
                    <a:pt x="0" y="0"/>
                  </a:moveTo>
                  <a:cubicBezTo>
                    <a:pt x="0" y="0"/>
                    <a:pt x="0" y="673"/>
                    <a:pt x="0" y="673"/>
                  </a:cubicBezTo>
                  <a:cubicBezTo>
                    <a:pt x="0" y="673"/>
                    <a:pt x="673" y="673"/>
                    <a:pt x="673" y="673"/>
                  </a:cubicBezTo>
                  <a:cubicBezTo>
                    <a:pt x="673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29702"/>
            </a:solidFill>
            <a:ln w="67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19028216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extBox 16">
            <a:extLst>
              <a:ext uri="{FF2B5EF4-FFF2-40B4-BE49-F238E27FC236}">
                <a16:creationId xmlns:a16="http://schemas.microsoft.com/office/drawing/2014/main" id="{A676AB0D-F81C-4E35-8458-B226FA7BCCCC}"/>
              </a:ext>
            </a:extLst>
          </p:cNvPr>
          <p:cNvSpPr txBox="1"/>
          <p:nvPr/>
        </p:nvSpPr>
        <p:spPr>
          <a:xfrm>
            <a:off x="1709793" y="3768553"/>
            <a:ext cx="3261041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5400" dirty="0">
                <a:solidFill>
                  <a:schemeClr val="accent2"/>
                </a:solidFill>
                <a:cs typeface="Arial" pitchFamily="34" charset="0"/>
              </a:rPr>
              <a:t>Columns</a:t>
            </a:r>
          </a:p>
          <a:p>
            <a:r>
              <a:rPr lang="en-US" altLang="ko-KR" sz="5400" dirty="0">
                <a:solidFill>
                  <a:schemeClr val="accent2"/>
                </a:solidFill>
                <a:cs typeface="Arial" pitchFamily="34" charset="0"/>
              </a:rPr>
              <a:t>Style</a:t>
            </a:r>
            <a:endParaRPr lang="ko-KR" altLang="en-US" sz="5400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3BB03E2-DC7C-44FD-9289-395FF1177889}"/>
              </a:ext>
            </a:extLst>
          </p:cNvPr>
          <p:cNvSpPr/>
          <p:nvPr/>
        </p:nvSpPr>
        <p:spPr>
          <a:xfrm>
            <a:off x="4883285" y="992221"/>
            <a:ext cx="87549" cy="487355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accent2"/>
              </a:solidFill>
            </a:endParaRP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55783FF4-BF00-4CEA-AABE-F90F1AF4A119}"/>
              </a:ext>
            </a:extLst>
          </p:cNvPr>
          <p:cNvGrpSpPr/>
          <p:nvPr/>
        </p:nvGrpSpPr>
        <p:grpSpPr>
          <a:xfrm>
            <a:off x="5447999" y="1298411"/>
            <a:ext cx="5845814" cy="4261178"/>
            <a:chOff x="5447999" y="1298411"/>
            <a:chExt cx="5845814" cy="4261178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43D0C19B-DC8C-44E8-BF55-7646E9F80388}"/>
                </a:ext>
              </a:extLst>
            </p:cNvPr>
            <p:cNvSpPr txBox="1"/>
            <p:nvPr/>
          </p:nvSpPr>
          <p:spPr>
            <a:xfrm>
              <a:off x="5447999" y="1298411"/>
              <a:ext cx="5845814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2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6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40BDC0AA-A040-4BFD-9CDD-67BA588980BF}"/>
                </a:ext>
              </a:extLst>
            </p:cNvPr>
            <p:cNvSpPr txBox="1"/>
            <p:nvPr/>
          </p:nvSpPr>
          <p:spPr>
            <a:xfrm>
              <a:off x="5447999" y="1958603"/>
              <a:ext cx="5845814" cy="36009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You can simply impress your audience and add a unique zing and appeal to your Presentations. I hope and I believe that this Template will your Time, Money and Reputation. You can simply impress your audience and add a unique zing and appeal to your Presentations. You can simply impress your audience and add a unique zing and appeal to your Presentations. I hope and I believe that this Template will your Time, Money and Reputation. You can simply impress your audience and add a unique zing and appeal to your Presentations. You can simply impress your audience and add a unique zing and appeal to your Presentations. You can simply impress your audience and add a unique zing and appeal to your Presentations. I hope and I believe that this Template will your Time, Money and Reputation. You can simply impress your audience and add a unique zing and appeal to your Presentations.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</a:p>
          </p:txBody>
        </p:sp>
      </p:grp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9488363B-E80B-4DDD-A6BA-2D5AC49CA914}"/>
              </a:ext>
            </a:extLst>
          </p:cNvPr>
          <p:cNvSpPr/>
          <p:nvPr/>
        </p:nvSpPr>
        <p:spPr>
          <a:xfrm>
            <a:off x="3340313" y="4553125"/>
            <a:ext cx="854008" cy="779853"/>
          </a:xfrm>
          <a:custGeom>
            <a:avLst/>
            <a:gdLst>
              <a:gd name="connsiteX0" fmla="*/ 167979 w 1743144"/>
              <a:gd name="connsiteY0" fmla="*/ 499860 h 1591783"/>
              <a:gd name="connsiteX1" fmla="*/ 394731 w 1743144"/>
              <a:gd name="connsiteY1" fmla="*/ 977535 h 1591783"/>
              <a:gd name="connsiteX2" fmla="*/ 476319 w 1743144"/>
              <a:gd name="connsiteY2" fmla="*/ 919055 h 1591783"/>
              <a:gd name="connsiteX3" fmla="*/ 167979 w 1743144"/>
              <a:gd name="connsiteY3" fmla="*/ 499860 h 1591783"/>
              <a:gd name="connsiteX4" fmla="*/ 37019 w 1743144"/>
              <a:gd name="connsiteY4" fmla="*/ 425705 h 1591783"/>
              <a:gd name="connsiteX5" fmla="*/ 127801 w 1743144"/>
              <a:gd name="connsiteY5" fmla="*/ 428349 h 1591783"/>
              <a:gd name="connsiteX6" fmla="*/ 281602 w 1743144"/>
              <a:gd name="connsiteY6" fmla="*/ 451265 h 1591783"/>
              <a:gd name="connsiteX7" fmla="*/ 505913 w 1743144"/>
              <a:gd name="connsiteY7" fmla="*/ 540725 h 1591783"/>
              <a:gd name="connsiteX8" fmla="*/ 632391 w 1743144"/>
              <a:gd name="connsiteY8" fmla="*/ 682627 h 1591783"/>
              <a:gd name="connsiteX9" fmla="*/ 662137 w 1743144"/>
              <a:gd name="connsiteY9" fmla="*/ 800512 h 1591783"/>
              <a:gd name="connsiteX10" fmla="*/ 637238 w 1743144"/>
              <a:gd name="connsiteY10" fmla="*/ 991551 h 1591783"/>
              <a:gd name="connsiteX11" fmla="*/ 636137 w 1743144"/>
              <a:gd name="connsiteY11" fmla="*/ 993534 h 1591783"/>
              <a:gd name="connsiteX12" fmla="*/ 635035 w 1743144"/>
              <a:gd name="connsiteY12" fmla="*/ 988686 h 1591783"/>
              <a:gd name="connsiteX13" fmla="*/ 608153 w 1743144"/>
              <a:gd name="connsiteY13" fmla="*/ 802936 h 1591783"/>
              <a:gd name="connsiteX14" fmla="*/ 493574 w 1743144"/>
              <a:gd name="connsiteY14" fmla="*/ 619829 h 1591783"/>
              <a:gd name="connsiteX15" fmla="*/ 283365 w 1743144"/>
              <a:gd name="connsiteY15" fmla="*/ 486741 h 1591783"/>
              <a:gd name="connsiteX16" fmla="*/ 69189 w 1743144"/>
              <a:gd name="connsiteY16" fmla="*/ 429671 h 1591783"/>
              <a:gd name="connsiteX17" fmla="*/ 37019 w 1743144"/>
              <a:gd name="connsiteY17" fmla="*/ 425705 h 1591783"/>
              <a:gd name="connsiteX18" fmla="*/ 1696875 w 1743144"/>
              <a:gd name="connsiteY18" fmla="*/ 3305 h 1591783"/>
              <a:gd name="connsiteX19" fmla="*/ 1704146 w 1743144"/>
              <a:gd name="connsiteY19" fmla="*/ 7712 h 1591783"/>
              <a:gd name="connsiteX20" fmla="*/ 1736537 w 1743144"/>
              <a:gd name="connsiteY20" fmla="*/ 161953 h 1591783"/>
              <a:gd name="connsiteX21" fmla="*/ 1742707 w 1743144"/>
              <a:gd name="connsiteY21" fmla="*/ 280058 h 1591783"/>
              <a:gd name="connsiteX22" fmla="*/ 1623060 w 1743144"/>
              <a:gd name="connsiteY22" fmla="*/ 606388 h 1591783"/>
              <a:gd name="connsiteX23" fmla="*/ 1461106 w 1743144"/>
              <a:gd name="connsiteY23" fmla="*/ 741019 h 1591783"/>
              <a:gd name="connsiteX24" fmla="*/ 1205947 w 1743144"/>
              <a:gd name="connsiteY24" fmla="*/ 844361 h 1591783"/>
              <a:gd name="connsiteX25" fmla="*/ 1014468 w 1743144"/>
              <a:gd name="connsiteY25" fmla="*/ 881599 h 1591783"/>
              <a:gd name="connsiteX26" fmla="*/ 1010263 w 1743144"/>
              <a:gd name="connsiteY26" fmla="*/ 882029 h 1591783"/>
              <a:gd name="connsiteX27" fmla="*/ 1215639 w 1743144"/>
              <a:gd name="connsiteY27" fmla="*/ 649664 h 1591783"/>
              <a:gd name="connsiteX28" fmla="*/ 1215542 w 1743144"/>
              <a:gd name="connsiteY28" fmla="*/ 649575 h 1591783"/>
              <a:gd name="connsiteX29" fmla="*/ 1245601 w 1743144"/>
              <a:gd name="connsiteY29" fmla="*/ 643787 h 1591783"/>
              <a:gd name="connsiteX30" fmla="*/ 1322523 w 1743144"/>
              <a:gd name="connsiteY30" fmla="*/ 623748 h 1591783"/>
              <a:gd name="connsiteX31" fmla="*/ 1530977 w 1743144"/>
              <a:gd name="connsiteY31" fmla="*/ 377745 h 1591783"/>
              <a:gd name="connsiteX32" fmla="*/ 1529515 w 1743144"/>
              <a:gd name="connsiteY32" fmla="*/ 364572 h 1591783"/>
              <a:gd name="connsiteX33" fmla="*/ 1522587 w 1743144"/>
              <a:gd name="connsiteY33" fmla="*/ 361663 h 1591783"/>
              <a:gd name="connsiteX34" fmla="*/ 1516621 w 1743144"/>
              <a:gd name="connsiteY34" fmla="*/ 364068 h 1591783"/>
              <a:gd name="connsiteX35" fmla="*/ 1367081 w 1743144"/>
              <a:gd name="connsiteY35" fmla="*/ 526613 h 1591783"/>
              <a:gd name="connsiteX36" fmla="*/ 1353107 w 1743144"/>
              <a:gd name="connsiteY36" fmla="*/ 526232 h 1591783"/>
              <a:gd name="connsiteX37" fmla="*/ 1351565 w 1743144"/>
              <a:gd name="connsiteY37" fmla="*/ 512338 h 1591783"/>
              <a:gd name="connsiteX38" fmla="*/ 1501116 w 1743144"/>
              <a:gd name="connsiteY38" fmla="*/ 349781 h 1591783"/>
              <a:gd name="connsiteX39" fmla="*/ 1503010 w 1743144"/>
              <a:gd name="connsiteY39" fmla="*/ 343653 h 1591783"/>
              <a:gd name="connsiteX40" fmla="*/ 1499535 w 1743144"/>
              <a:gd name="connsiteY40" fmla="*/ 336991 h 1591783"/>
              <a:gd name="connsiteX41" fmla="*/ 1492608 w 1743144"/>
              <a:gd name="connsiteY41" fmla="*/ 334083 h 1591783"/>
              <a:gd name="connsiteX42" fmla="*/ 1487444 w 1743144"/>
              <a:gd name="connsiteY42" fmla="*/ 336163 h 1591783"/>
              <a:gd name="connsiteX43" fmla="*/ 1335962 w 1743144"/>
              <a:gd name="connsiteY43" fmla="*/ 500819 h 1591783"/>
              <a:gd name="connsiteX44" fmla="*/ 1321988 w 1743144"/>
              <a:gd name="connsiteY44" fmla="*/ 500439 h 1591783"/>
              <a:gd name="connsiteX45" fmla="*/ 1320446 w 1743144"/>
              <a:gd name="connsiteY45" fmla="*/ 486545 h 1591783"/>
              <a:gd name="connsiteX46" fmla="*/ 1472154 w 1743144"/>
              <a:gd name="connsiteY46" fmla="*/ 321643 h 1591783"/>
              <a:gd name="connsiteX47" fmla="*/ 1473690 w 1743144"/>
              <a:gd name="connsiteY47" fmla="*/ 316677 h 1591783"/>
              <a:gd name="connsiteX48" fmla="*/ 1470213 w 1743144"/>
              <a:gd name="connsiteY48" fmla="*/ 310016 h 1591783"/>
              <a:gd name="connsiteX49" fmla="*/ 1463286 w 1743144"/>
              <a:gd name="connsiteY49" fmla="*/ 307107 h 1591783"/>
              <a:gd name="connsiteX50" fmla="*/ 1456994 w 1743144"/>
              <a:gd name="connsiteY50" fmla="*/ 309643 h 1591783"/>
              <a:gd name="connsiteX51" fmla="*/ 1306194 w 1743144"/>
              <a:gd name="connsiteY51" fmla="*/ 473557 h 1591783"/>
              <a:gd name="connsiteX52" fmla="*/ 1292221 w 1743144"/>
              <a:gd name="connsiteY52" fmla="*/ 473176 h 1591783"/>
              <a:gd name="connsiteX53" fmla="*/ 1290678 w 1743144"/>
              <a:gd name="connsiteY53" fmla="*/ 459283 h 1591783"/>
              <a:gd name="connsiteX54" fmla="*/ 1441919 w 1743144"/>
              <a:gd name="connsiteY54" fmla="*/ 294890 h 1591783"/>
              <a:gd name="connsiteX55" fmla="*/ 1443710 w 1743144"/>
              <a:gd name="connsiteY55" fmla="*/ 289097 h 1591783"/>
              <a:gd name="connsiteX56" fmla="*/ 1440235 w 1743144"/>
              <a:gd name="connsiteY56" fmla="*/ 282435 h 1591783"/>
              <a:gd name="connsiteX57" fmla="*/ 1433307 w 1743144"/>
              <a:gd name="connsiteY57" fmla="*/ 279527 h 1591783"/>
              <a:gd name="connsiteX58" fmla="*/ 1426985 w 1743144"/>
              <a:gd name="connsiteY58" fmla="*/ 282074 h 1591783"/>
              <a:gd name="connsiteX59" fmla="*/ 1197581 w 1743144"/>
              <a:gd name="connsiteY59" fmla="*/ 508803 h 1591783"/>
              <a:gd name="connsiteX60" fmla="*/ 1184067 w 1743144"/>
              <a:gd name="connsiteY60" fmla="*/ 586879 h 1591783"/>
              <a:gd name="connsiteX61" fmla="*/ 1180745 w 1743144"/>
              <a:gd name="connsiteY61" fmla="*/ 617561 h 1591783"/>
              <a:gd name="connsiteX62" fmla="*/ 1180649 w 1743144"/>
              <a:gd name="connsiteY62" fmla="*/ 617473 h 1591783"/>
              <a:gd name="connsiteX63" fmla="*/ 898177 w 1743144"/>
              <a:gd name="connsiteY63" fmla="*/ 912490 h 1591783"/>
              <a:gd name="connsiteX64" fmla="*/ 909866 w 1743144"/>
              <a:gd name="connsiteY64" fmla="*/ 912490 h 1591783"/>
              <a:gd name="connsiteX65" fmla="*/ 815717 w 1743144"/>
              <a:gd name="connsiteY65" fmla="*/ 1221150 h 1591783"/>
              <a:gd name="connsiteX66" fmla="*/ 772749 w 1743144"/>
              <a:gd name="connsiteY66" fmla="*/ 1402935 h 1591783"/>
              <a:gd name="connsiteX67" fmla="*/ 758427 w 1743144"/>
              <a:gd name="connsiteY67" fmla="*/ 1535803 h 1591783"/>
              <a:gd name="connsiteX68" fmla="*/ 761953 w 1743144"/>
              <a:gd name="connsiteY68" fmla="*/ 1561363 h 1591783"/>
              <a:gd name="connsiteX69" fmla="*/ 759969 w 1743144"/>
              <a:gd name="connsiteY69" fmla="*/ 1567753 h 1591783"/>
              <a:gd name="connsiteX70" fmla="*/ 692324 w 1743144"/>
              <a:gd name="connsiteY70" fmla="*/ 1591770 h 1591783"/>
              <a:gd name="connsiteX71" fmla="*/ 635695 w 1743144"/>
              <a:gd name="connsiteY71" fmla="*/ 1562244 h 1591783"/>
              <a:gd name="connsiteX72" fmla="*/ 633271 w 1743144"/>
              <a:gd name="connsiteY72" fmla="*/ 1558939 h 1591783"/>
              <a:gd name="connsiteX73" fmla="*/ 629525 w 1743144"/>
              <a:gd name="connsiteY73" fmla="*/ 1512887 h 1591783"/>
              <a:gd name="connsiteX74" fmla="*/ 658831 w 1743144"/>
              <a:gd name="connsiteY74" fmla="*/ 1446343 h 1591783"/>
              <a:gd name="connsiteX75" fmla="*/ 659712 w 1743144"/>
              <a:gd name="connsiteY75" fmla="*/ 1423427 h 1591783"/>
              <a:gd name="connsiteX76" fmla="*/ 634373 w 1743144"/>
              <a:gd name="connsiteY76" fmla="*/ 1289898 h 1591783"/>
              <a:gd name="connsiteX77" fmla="*/ 557032 w 1743144"/>
              <a:gd name="connsiteY77" fmla="*/ 1029230 h 1591783"/>
              <a:gd name="connsiteX78" fmla="*/ 551094 w 1743144"/>
              <a:gd name="connsiteY78" fmla="*/ 1024479 h 1591783"/>
              <a:gd name="connsiteX79" fmla="*/ 557318 w 1743144"/>
              <a:gd name="connsiteY79" fmla="*/ 1023175 h 1591783"/>
              <a:gd name="connsiteX80" fmla="*/ 476657 w 1743144"/>
              <a:gd name="connsiteY80" fmla="*/ 919341 h 1591783"/>
              <a:gd name="connsiteX81" fmla="*/ 439004 w 1743144"/>
              <a:gd name="connsiteY81" fmla="*/ 947253 h 1591783"/>
              <a:gd name="connsiteX82" fmla="*/ 486253 w 1743144"/>
              <a:gd name="connsiteY82" fmla="*/ 1014092 h 1591783"/>
              <a:gd name="connsiteX83" fmla="*/ 428350 w 1743144"/>
              <a:gd name="connsiteY83" fmla="*/ 1006535 h 1591783"/>
              <a:gd name="connsiteX84" fmla="*/ 195666 w 1743144"/>
              <a:gd name="connsiteY84" fmla="*/ 925448 h 1591783"/>
              <a:gd name="connsiteX85" fmla="*/ 45832 w 1743144"/>
              <a:gd name="connsiteY85" fmla="*/ 781562 h 1591783"/>
              <a:gd name="connsiteX86" fmla="*/ 2424 w 1743144"/>
              <a:gd name="connsiteY86" fmla="*/ 644508 h 1591783"/>
              <a:gd name="connsiteX87" fmla="*/ 0 w 1743144"/>
              <a:gd name="connsiteY87" fmla="*/ 623796 h 1591783"/>
              <a:gd name="connsiteX88" fmla="*/ 221 w 1743144"/>
              <a:gd name="connsiteY88" fmla="*/ 572014 h 1591783"/>
              <a:gd name="connsiteX89" fmla="*/ 4187 w 1743144"/>
              <a:gd name="connsiteY89" fmla="*/ 535658 h 1591783"/>
              <a:gd name="connsiteX90" fmla="*/ 26221 w 1743144"/>
              <a:gd name="connsiteY90" fmla="*/ 429892 h 1591783"/>
              <a:gd name="connsiteX91" fmla="*/ 33492 w 1743144"/>
              <a:gd name="connsiteY91" fmla="*/ 426367 h 1591783"/>
              <a:gd name="connsiteX92" fmla="*/ 147191 w 1743144"/>
              <a:gd name="connsiteY92" fmla="*/ 449944 h 1591783"/>
              <a:gd name="connsiteX93" fmla="*/ 329856 w 1743144"/>
              <a:gd name="connsiteY93" fmla="*/ 521556 h 1591783"/>
              <a:gd name="connsiteX94" fmla="*/ 525302 w 1743144"/>
              <a:gd name="connsiteY94" fmla="*/ 684611 h 1591783"/>
              <a:gd name="connsiteX95" fmla="*/ 603525 w 1743144"/>
              <a:gd name="connsiteY95" fmla="*/ 867938 h 1591783"/>
              <a:gd name="connsiteX96" fmla="*/ 613660 w 1743144"/>
              <a:gd name="connsiteY96" fmla="*/ 1018433 h 1591783"/>
              <a:gd name="connsiteX97" fmla="*/ 621813 w 1743144"/>
              <a:gd name="connsiteY97" fmla="*/ 1079689 h 1591783"/>
              <a:gd name="connsiteX98" fmla="*/ 692764 w 1743144"/>
              <a:gd name="connsiteY98" fmla="*/ 1308627 h 1591783"/>
              <a:gd name="connsiteX99" fmla="*/ 702680 w 1743144"/>
              <a:gd name="connsiteY99" fmla="*/ 1333967 h 1591783"/>
              <a:gd name="connsiteX100" fmla="*/ 703341 w 1743144"/>
              <a:gd name="connsiteY100" fmla="*/ 1335069 h 1591783"/>
              <a:gd name="connsiteX101" fmla="*/ 705985 w 1743144"/>
              <a:gd name="connsiteY101" fmla="*/ 1331763 h 1591783"/>
              <a:gd name="connsiteX102" fmla="*/ 804038 w 1743144"/>
              <a:gd name="connsiteY102" fmla="*/ 1034298 h 1591783"/>
              <a:gd name="connsiteX103" fmla="*/ 828937 w 1743144"/>
              <a:gd name="connsiteY103" fmla="*/ 897244 h 1591783"/>
              <a:gd name="connsiteX104" fmla="*/ 829378 w 1743144"/>
              <a:gd name="connsiteY104" fmla="*/ 886447 h 1591783"/>
              <a:gd name="connsiteX105" fmla="*/ 833565 w 1743144"/>
              <a:gd name="connsiteY105" fmla="*/ 741019 h 1591783"/>
              <a:gd name="connsiteX106" fmla="*/ 918177 w 1743144"/>
              <a:gd name="connsiteY106" fmla="*/ 453028 h 1591783"/>
              <a:gd name="connsiteX107" fmla="*/ 1024824 w 1743144"/>
              <a:gd name="connsiteY107" fmla="*/ 314211 h 1591783"/>
              <a:gd name="connsiteX108" fmla="*/ 1305102 w 1743144"/>
              <a:gd name="connsiteY108" fmla="*/ 118765 h 1591783"/>
              <a:gd name="connsiteX109" fmla="*/ 1594415 w 1743144"/>
              <a:gd name="connsiteY109" fmla="*/ 21373 h 1591783"/>
              <a:gd name="connsiteX110" fmla="*/ 1696875 w 1743144"/>
              <a:gd name="connsiteY110" fmla="*/ 3305 h 1591783"/>
              <a:gd name="connsiteX111" fmla="*/ 1642231 w 1743144"/>
              <a:gd name="connsiteY111" fmla="*/ 0 h 1591783"/>
              <a:gd name="connsiteX112" fmla="*/ 1700842 w 1743144"/>
              <a:gd name="connsiteY112" fmla="*/ 220 h 1591783"/>
              <a:gd name="connsiteX113" fmla="*/ 1671977 w 1743144"/>
              <a:gd name="connsiteY113" fmla="*/ 3746 h 1591783"/>
              <a:gd name="connsiteX114" fmla="*/ 1458243 w 1743144"/>
              <a:gd name="connsiteY114" fmla="*/ 46272 h 1591783"/>
              <a:gd name="connsiteX115" fmla="*/ 1166506 w 1743144"/>
              <a:gd name="connsiteY115" fmla="*/ 169445 h 1591783"/>
              <a:gd name="connsiteX116" fmla="*/ 929415 w 1743144"/>
              <a:gd name="connsiteY116" fmla="*/ 380095 h 1591783"/>
              <a:gd name="connsiteX117" fmla="*/ 823870 w 1743144"/>
              <a:gd name="connsiteY117" fmla="*/ 611677 h 1591783"/>
              <a:gd name="connsiteX118" fmla="*/ 797649 w 1743144"/>
              <a:gd name="connsiteY118" fmla="*/ 824531 h 1591783"/>
              <a:gd name="connsiteX119" fmla="*/ 796767 w 1743144"/>
              <a:gd name="connsiteY119" fmla="*/ 849650 h 1591783"/>
              <a:gd name="connsiteX120" fmla="*/ 781123 w 1743144"/>
              <a:gd name="connsiteY120" fmla="*/ 797208 h 1591783"/>
              <a:gd name="connsiteX121" fmla="*/ 756004 w 1743144"/>
              <a:gd name="connsiteY121" fmla="*/ 572235 h 1591783"/>
              <a:gd name="connsiteX122" fmla="*/ 866837 w 1743144"/>
              <a:gd name="connsiteY122" fmla="*/ 280719 h 1591783"/>
              <a:gd name="connsiteX123" fmla="*/ 1025265 w 1743144"/>
              <a:gd name="connsiteY123" fmla="*/ 150275 h 1591783"/>
              <a:gd name="connsiteX124" fmla="*/ 1262797 w 1743144"/>
              <a:gd name="connsiteY124" fmla="*/ 54425 h 1591783"/>
              <a:gd name="connsiteX125" fmla="*/ 1446565 w 1743144"/>
              <a:gd name="connsiteY125" fmla="*/ 17407 h 1591783"/>
              <a:gd name="connsiteX126" fmla="*/ 1636942 w 1743144"/>
              <a:gd name="connsiteY126" fmla="*/ 1101 h 1591783"/>
              <a:gd name="connsiteX127" fmla="*/ 1642231 w 1743144"/>
              <a:gd name="connsiteY127" fmla="*/ 0 h 15917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</a:cxnLst>
            <a:rect l="l" t="t" r="r" b="b"/>
            <a:pathLst>
              <a:path w="1743144" h="1591783">
                <a:moveTo>
                  <a:pt x="167979" y="499860"/>
                </a:moveTo>
                <a:cubicBezTo>
                  <a:pt x="105998" y="549138"/>
                  <a:pt x="250886" y="802935"/>
                  <a:pt x="394731" y="977535"/>
                </a:cubicBezTo>
                <a:cubicBezTo>
                  <a:pt x="421256" y="962538"/>
                  <a:pt x="450157" y="937782"/>
                  <a:pt x="476319" y="919055"/>
                </a:cubicBezTo>
                <a:cubicBezTo>
                  <a:pt x="365680" y="761158"/>
                  <a:pt x="174104" y="497319"/>
                  <a:pt x="167979" y="499860"/>
                </a:cubicBezTo>
                <a:close/>
                <a:moveTo>
                  <a:pt x="37019" y="425705"/>
                </a:moveTo>
                <a:cubicBezTo>
                  <a:pt x="67206" y="424603"/>
                  <a:pt x="97614" y="425705"/>
                  <a:pt x="127801" y="428349"/>
                </a:cubicBezTo>
                <a:cubicBezTo>
                  <a:pt x="179582" y="432536"/>
                  <a:pt x="230923" y="439807"/>
                  <a:pt x="281602" y="451265"/>
                </a:cubicBezTo>
                <a:cubicBezTo>
                  <a:pt x="361146" y="469113"/>
                  <a:pt x="437386" y="495334"/>
                  <a:pt x="505913" y="540725"/>
                </a:cubicBezTo>
                <a:cubicBezTo>
                  <a:pt x="560558" y="576862"/>
                  <a:pt x="604407" y="622693"/>
                  <a:pt x="632391" y="682627"/>
                </a:cubicBezTo>
                <a:cubicBezTo>
                  <a:pt x="649798" y="720086"/>
                  <a:pt x="659053" y="759528"/>
                  <a:pt x="662137" y="800512"/>
                </a:cubicBezTo>
                <a:cubicBezTo>
                  <a:pt x="666764" y="865954"/>
                  <a:pt x="655527" y="929193"/>
                  <a:pt x="637238" y="991551"/>
                </a:cubicBezTo>
                <a:cubicBezTo>
                  <a:pt x="637018" y="992212"/>
                  <a:pt x="636577" y="992653"/>
                  <a:pt x="636137" y="993534"/>
                </a:cubicBezTo>
                <a:cubicBezTo>
                  <a:pt x="634374" y="992212"/>
                  <a:pt x="635035" y="990229"/>
                  <a:pt x="635035" y="988686"/>
                </a:cubicBezTo>
                <a:cubicBezTo>
                  <a:pt x="633933" y="925668"/>
                  <a:pt x="626882" y="863531"/>
                  <a:pt x="608153" y="802936"/>
                </a:cubicBezTo>
                <a:cubicBezTo>
                  <a:pt x="586339" y="731764"/>
                  <a:pt x="546897" y="671390"/>
                  <a:pt x="493574" y="619829"/>
                </a:cubicBezTo>
                <a:cubicBezTo>
                  <a:pt x="432538" y="560997"/>
                  <a:pt x="361587" y="518470"/>
                  <a:pt x="283365" y="486741"/>
                </a:cubicBezTo>
                <a:cubicBezTo>
                  <a:pt x="214397" y="458757"/>
                  <a:pt x="142785" y="440468"/>
                  <a:pt x="69189" y="429671"/>
                </a:cubicBezTo>
                <a:cubicBezTo>
                  <a:pt x="58613" y="427909"/>
                  <a:pt x="47816" y="426807"/>
                  <a:pt x="37019" y="425705"/>
                </a:cubicBezTo>
                <a:close/>
                <a:moveTo>
                  <a:pt x="1696875" y="3305"/>
                </a:moveTo>
                <a:cubicBezTo>
                  <a:pt x="1700842" y="2864"/>
                  <a:pt x="1702825" y="3305"/>
                  <a:pt x="1704146" y="7712"/>
                </a:cubicBezTo>
                <a:cubicBezTo>
                  <a:pt x="1718690" y="58391"/>
                  <a:pt x="1729927" y="109511"/>
                  <a:pt x="1736537" y="161953"/>
                </a:cubicBezTo>
                <a:cubicBezTo>
                  <a:pt x="1741605" y="201174"/>
                  <a:pt x="1744249" y="240616"/>
                  <a:pt x="1742707" y="280058"/>
                </a:cubicBezTo>
                <a:cubicBezTo>
                  <a:pt x="1738520" y="401908"/>
                  <a:pt x="1702164" y="512081"/>
                  <a:pt x="1623060" y="606388"/>
                </a:cubicBezTo>
                <a:cubicBezTo>
                  <a:pt x="1577228" y="661034"/>
                  <a:pt x="1522362" y="704883"/>
                  <a:pt x="1461106" y="741019"/>
                </a:cubicBezTo>
                <a:cubicBezTo>
                  <a:pt x="1381341" y="788173"/>
                  <a:pt x="1295407" y="820564"/>
                  <a:pt x="1205947" y="844361"/>
                </a:cubicBezTo>
                <a:cubicBezTo>
                  <a:pt x="1142929" y="861107"/>
                  <a:pt x="1079249" y="873226"/>
                  <a:pt x="1014468" y="881599"/>
                </a:cubicBezTo>
                <a:lnTo>
                  <a:pt x="1010263" y="882029"/>
                </a:lnTo>
                <a:lnTo>
                  <a:pt x="1215639" y="649664"/>
                </a:lnTo>
                <a:lnTo>
                  <a:pt x="1215542" y="649575"/>
                </a:lnTo>
                <a:lnTo>
                  <a:pt x="1245601" y="643787"/>
                </a:lnTo>
                <a:cubicBezTo>
                  <a:pt x="1277870" y="638444"/>
                  <a:pt x="1313451" y="633770"/>
                  <a:pt x="1322523" y="623748"/>
                </a:cubicBezTo>
                <a:lnTo>
                  <a:pt x="1530977" y="377745"/>
                </a:lnTo>
                <a:cubicBezTo>
                  <a:pt x="1534232" y="374207"/>
                  <a:pt x="1533577" y="368309"/>
                  <a:pt x="1529515" y="364572"/>
                </a:cubicBezTo>
                <a:cubicBezTo>
                  <a:pt x="1527483" y="362703"/>
                  <a:pt x="1524985" y="361728"/>
                  <a:pt x="1522587" y="361663"/>
                </a:cubicBezTo>
                <a:lnTo>
                  <a:pt x="1516621" y="364068"/>
                </a:lnTo>
                <a:lnTo>
                  <a:pt x="1367081" y="526613"/>
                </a:lnTo>
                <a:cubicBezTo>
                  <a:pt x="1363648" y="530344"/>
                  <a:pt x="1357392" y="530174"/>
                  <a:pt x="1353107" y="526232"/>
                </a:cubicBezTo>
                <a:cubicBezTo>
                  <a:pt x="1348822" y="522291"/>
                  <a:pt x="1348132" y="516070"/>
                  <a:pt x="1351565" y="512338"/>
                </a:cubicBezTo>
                <a:cubicBezTo>
                  <a:pt x="1401415" y="458153"/>
                  <a:pt x="1451265" y="403967"/>
                  <a:pt x="1501116" y="349781"/>
                </a:cubicBezTo>
                <a:lnTo>
                  <a:pt x="1503010" y="343653"/>
                </a:lnTo>
                <a:cubicBezTo>
                  <a:pt x="1502746" y="341269"/>
                  <a:pt x="1501567" y="338860"/>
                  <a:pt x="1499535" y="336991"/>
                </a:cubicBezTo>
                <a:cubicBezTo>
                  <a:pt x="1497504" y="335123"/>
                  <a:pt x="1495005" y="334148"/>
                  <a:pt x="1492608" y="334083"/>
                </a:cubicBezTo>
                <a:lnTo>
                  <a:pt x="1487444" y="336163"/>
                </a:lnTo>
                <a:lnTo>
                  <a:pt x="1335962" y="500819"/>
                </a:lnTo>
                <a:cubicBezTo>
                  <a:pt x="1332529" y="504551"/>
                  <a:pt x="1326273" y="504380"/>
                  <a:pt x="1321988" y="500439"/>
                </a:cubicBezTo>
                <a:cubicBezTo>
                  <a:pt x="1317703" y="496497"/>
                  <a:pt x="1317013" y="490276"/>
                  <a:pt x="1320446" y="486545"/>
                </a:cubicBezTo>
                <a:cubicBezTo>
                  <a:pt x="1371015" y="431578"/>
                  <a:pt x="1421585" y="376610"/>
                  <a:pt x="1472154" y="321643"/>
                </a:cubicBezTo>
                <a:lnTo>
                  <a:pt x="1473690" y="316677"/>
                </a:lnTo>
                <a:cubicBezTo>
                  <a:pt x="1473424" y="314294"/>
                  <a:pt x="1472245" y="311885"/>
                  <a:pt x="1470213" y="310016"/>
                </a:cubicBezTo>
                <a:cubicBezTo>
                  <a:pt x="1468182" y="308147"/>
                  <a:pt x="1465684" y="307173"/>
                  <a:pt x="1463286" y="307107"/>
                </a:cubicBezTo>
                <a:lnTo>
                  <a:pt x="1456994" y="309643"/>
                </a:lnTo>
                <a:lnTo>
                  <a:pt x="1306194" y="473557"/>
                </a:lnTo>
                <a:cubicBezTo>
                  <a:pt x="1302762" y="477289"/>
                  <a:pt x="1296506" y="477119"/>
                  <a:pt x="1292221" y="473176"/>
                </a:cubicBezTo>
                <a:cubicBezTo>
                  <a:pt x="1287936" y="469235"/>
                  <a:pt x="1287246" y="463014"/>
                  <a:pt x="1290678" y="459283"/>
                </a:cubicBezTo>
                <a:cubicBezTo>
                  <a:pt x="1341092" y="404485"/>
                  <a:pt x="1391506" y="349688"/>
                  <a:pt x="1441919" y="294890"/>
                </a:cubicBezTo>
                <a:lnTo>
                  <a:pt x="1443710" y="289097"/>
                </a:lnTo>
                <a:cubicBezTo>
                  <a:pt x="1443445" y="286713"/>
                  <a:pt x="1442266" y="284305"/>
                  <a:pt x="1440235" y="282435"/>
                </a:cubicBezTo>
                <a:cubicBezTo>
                  <a:pt x="1438204" y="280566"/>
                  <a:pt x="1435704" y="279592"/>
                  <a:pt x="1433307" y="279527"/>
                </a:cubicBezTo>
                <a:cubicBezTo>
                  <a:pt x="1430909" y="279461"/>
                  <a:pt x="1428613" y="280305"/>
                  <a:pt x="1426985" y="282074"/>
                </a:cubicBezTo>
                <a:lnTo>
                  <a:pt x="1197581" y="508803"/>
                </a:lnTo>
                <a:cubicBezTo>
                  <a:pt x="1188646" y="517363"/>
                  <a:pt x="1186800" y="553868"/>
                  <a:pt x="1184067" y="586879"/>
                </a:cubicBezTo>
                <a:lnTo>
                  <a:pt x="1180745" y="617561"/>
                </a:lnTo>
                <a:lnTo>
                  <a:pt x="1180649" y="617473"/>
                </a:lnTo>
                <a:lnTo>
                  <a:pt x="898177" y="912490"/>
                </a:lnTo>
                <a:lnTo>
                  <a:pt x="909866" y="912490"/>
                </a:lnTo>
                <a:lnTo>
                  <a:pt x="815717" y="1221150"/>
                </a:lnTo>
                <a:cubicBezTo>
                  <a:pt x="799411" y="1281304"/>
                  <a:pt x="784207" y="1341679"/>
                  <a:pt x="772749" y="1402935"/>
                </a:cubicBezTo>
                <a:cubicBezTo>
                  <a:pt x="764596" y="1446784"/>
                  <a:pt x="757105" y="1490852"/>
                  <a:pt x="758427" y="1535803"/>
                </a:cubicBezTo>
                <a:cubicBezTo>
                  <a:pt x="758647" y="1544396"/>
                  <a:pt x="759749" y="1552990"/>
                  <a:pt x="761953" y="1561363"/>
                </a:cubicBezTo>
                <a:cubicBezTo>
                  <a:pt x="762613" y="1564007"/>
                  <a:pt x="762613" y="1565990"/>
                  <a:pt x="759969" y="1567753"/>
                </a:cubicBezTo>
                <a:cubicBezTo>
                  <a:pt x="739257" y="1581194"/>
                  <a:pt x="717443" y="1591329"/>
                  <a:pt x="692324" y="1591770"/>
                </a:cubicBezTo>
                <a:cubicBezTo>
                  <a:pt x="668086" y="1592211"/>
                  <a:pt x="649576" y="1581414"/>
                  <a:pt x="635695" y="1562244"/>
                </a:cubicBezTo>
                <a:cubicBezTo>
                  <a:pt x="634813" y="1561142"/>
                  <a:pt x="634152" y="1560041"/>
                  <a:pt x="633271" y="1558939"/>
                </a:cubicBezTo>
                <a:cubicBezTo>
                  <a:pt x="618948" y="1537345"/>
                  <a:pt x="618948" y="1536243"/>
                  <a:pt x="629525" y="1512887"/>
                </a:cubicBezTo>
                <a:cubicBezTo>
                  <a:pt x="639441" y="1490852"/>
                  <a:pt x="648915" y="1468377"/>
                  <a:pt x="658831" y="1446343"/>
                </a:cubicBezTo>
                <a:cubicBezTo>
                  <a:pt x="662136" y="1438851"/>
                  <a:pt x="660373" y="1431139"/>
                  <a:pt x="659712" y="1423427"/>
                </a:cubicBezTo>
                <a:cubicBezTo>
                  <a:pt x="655085" y="1378256"/>
                  <a:pt x="645390" y="1333967"/>
                  <a:pt x="634373" y="1289898"/>
                </a:cubicBezTo>
                <a:cubicBezTo>
                  <a:pt x="612338" y="1201981"/>
                  <a:pt x="585677" y="1115385"/>
                  <a:pt x="557032" y="1029230"/>
                </a:cubicBezTo>
                <a:lnTo>
                  <a:pt x="551094" y="1024479"/>
                </a:lnTo>
                <a:lnTo>
                  <a:pt x="557318" y="1023175"/>
                </a:lnTo>
                <a:lnTo>
                  <a:pt x="476657" y="919341"/>
                </a:lnTo>
                <a:lnTo>
                  <a:pt x="439004" y="947253"/>
                </a:lnTo>
                <a:lnTo>
                  <a:pt x="486253" y="1014092"/>
                </a:lnTo>
                <a:lnTo>
                  <a:pt x="428350" y="1006535"/>
                </a:lnTo>
                <a:cubicBezTo>
                  <a:pt x="346823" y="990890"/>
                  <a:pt x="268160" y="966873"/>
                  <a:pt x="195666" y="925448"/>
                </a:cubicBezTo>
                <a:cubicBezTo>
                  <a:pt x="133749" y="889972"/>
                  <a:pt x="81528" y="844361"/>
                  <a:pt x="45832" y="781562"/>
                </a:cubicBezTo>
                <a:cubicBezTo>
                  <a:pt x="21594" y="739036"/>
                  <a:pt x="7712" y="693204"/>
                  <a:pt x="2424" y="644508"/>
                </a:cubicBezTo>
                <a:cubicBezTo>
                  <a:pt x="1763" y="637677"/>
                  <a:pt x="2204" y="630406"/>
                  <a:pt x="0" y="623796"/>
                </a:cubicBezTo>
                <a:cubicBezTo>
                  <a:pt x="221" y="606609"/>
                  <a:pt x="221" y="589422"/>
                  <a:pt x="221" y="572014"/>
                </a:cubicBezTo>
                <a:cubicBezTo>
                  <a:pt x="1543" y="559896"/>
                  <a:pt x="2864" y="547777"/>
                  <a:pt x="4187" y="535658"/>
                </a:cubicBezTo>
                <a:cubicBezTo>
                  <a:pt x="8593" y="499742"/>
                  <a:pt x="16306" y="464707"/>
                  <a:pt x="26221" y="429892"/>
                </a:cubicBezTo>
                <a:cubicBezTo>
                  <a:pt x="27543" y="425265"/>
                  <a:pt x="30408" y="425926"/>
                  <a:pt x="33492" y="426367"/>
                </a:cubicBezTo>
                <a:cubicBezTo>
                  <a:pt x="71833" y="432096"/>
                  <a:pt x="109732" y="439808"/>
                  <a:pt x="147191" y="449944"/>
                </a:cubicBezTo>
                <a:cubicBezTo>
                  <a:pt x="210650" y="467351"/>
                  <a:pt x="271685" y="490487"/>
                  <a:pt x="329856" y="521556"/>
                </a:cubicBezTo>
                <a:cubicBezTo>
                  <a:pt x="406096" y="562540"/>
                  <a:pt x="472639" y="615202"/>
                  <a:pt x="525302" y="684611"/>
                </a:cubicBezTo>
                <a:cubicBezTo>
                  <a:pt x="566727" y="739256"/>
                  <a:pt x="591626" y="800953"/>
                  <a:pt x="603525" y="867938"/>
                </a:cubicBezTo>
                <a:cubicBezTo>
                  <a:pt x="612338" y="917736"/>
                  <a:pt x="614762" y="967754"/>
                  <a:pt x="613660" y="1018433"/>
                </a:cubicBezTo>
                <a:cubicBezTo>
                  <a:pt x="613220" y="1039146"/>
                  <a:pt x="617847" y="1059417"/>
                  <a:pt x="621813" y="1079689"/>
                </a:cubicBezTo>
                <a:cubicBezTo>
                  <a:pt x="637678" y="1158352"/>
                  <a:pt x="663899" y="1233930"/>
                  <a:pt x="692764" y="1308627"/>
                </a:cubicBezTo>
                <a:cubicBezTo>
                  <a:pt x="696069" y="1317000"/>
                  <a:pt x="699374" y="1325594"/>
                  <a:pt x="702680" y="1333967"/>
                </a:cubicBezTo>
                <a:cubicBezTo>
                  <a:pt x="702900" y="1334408"/>
                  <a:pt x="703120" y="1334848"/>
                  <a:pt x="703341" y="1335069"/>
                </a:cubicBezTo>
                <a:cubicBezTo>
                  <a:pt x="705544" y="1335069"/>
                  <a:pt x="705544" y="1333085"/>
                  <a:pt x="705985" y="1331763"/>
                </a:cubicBezTo>
                <a:cubicBezTo>
                  <a:pt x="743884" y="1234371"/>
                  <a:pt x="778699" y="1135877"/>
                  <a:pt x="804038" y="1034298"/>
                </a:cubicBezTo>
                <a:cubicBezTo>
                  <a:pt x="815276" y="989128"/>
                  <a:pt x="824310" y="943736"/>
                  <a:pt x="828937" y="897244"/>
                </a:cubicBezTo>
                <a:cubicBezTo>
                  <a:pt x="829378" y="893718"/>
                  <a:pt x="829378" y="889972"/>
                  <a:pt x="829378" y="886447"/>
                </a:cubicBezTo>
                <a:cubicBezTo>
                  <a:pt x="828717" y="837971"/>
                  <a:pt x="828937" y="789275"/>
                  <a:pt x="833565" y="741019"/>
                </a:cubicBezTo>
                <a:cubicBezTo>
                  <a:pt x="843039" y="639440"/>
                  <a:pt x="867057" y="542268"/>
                  <a:pt x="918177" y="453028"/>
                </a:cubicBezTo>
                <a:cubicBezTo>
                  <a:pt x="947483" y="401908"/>
                  <a:pt x="983839" y="356297"/>
                  <a:pt x="1024824" y="314211"/>
                </a:cubicBezTo>
                <a:cubicBezTo>
                  <a:pt x="1105690" y="230921"/>
                  <a:pt x="1200659" y="168122"/>
                  <a:pt x="1305102" y="118765"/>
                </a:cubicBezTo>
                <a:cubicBezTo>
                  <a:pt x="1397647" y="74917"/>
                  <a:pt x="1494599" y="43407"/>
                  <a:pt x="1594415" y="21373"/>
                </a:cubicBezTo>
                <a:cubicBezTo>
                  <a:pt x="1628348" y="13881"/>
                  <a:pt x="1662501" y="7932"/>
                  <a:pt x="1696875" y="3305"/>
                </a:cubicBezTo>
                <a:close/>
                <a:moveTo>
                  <a:pt x="1642231" y="0"/>
                </a:moveTo>
                <a:cubicBezTo>
                  <a:pt x="1661841" y="220"/>
                  <a:pt x="1681452" y="220"/>
                  <a:pt x="1700842" y="220"/>
                </a:cubicBezTo>
                <a:cubicBezTo>
                  <a:pt x="1691368" y="2644"/>
                  <a:pt x="1681673" y="2644"/>
                  <a:pt x="1671977" y="3746"/>
                </a:cubicBezTo>
                <a:cubicBezTo>
                  <a:pt x="1599484" y="12119"/>
                  <a:pt x="1528313" y="26662"/>
                  <a:pt x="1458243" y="46272"/>
                </a:cubicBezTo>
                <a:cubicBezTo>
                  <a:pt x="1355783" y="74917"/>
                  <a:pt x="1257729" y="114359"/>
                  <a:pt x="1166506" y="169445"/>
                </a:cubicBezTo>
                <a:cubicBezTo>
                  <a:pt x="1074402" y="224972"/>
                  <a:pt x="993976" y="293719"/>
                  <a:pt x="929415" y="380095"/>
                </a:cubicBezTo>
                <a:cubicBezTo>
                  <a:pt x="877634" y="449724"/>
                  <a:pt x="843921" y="527726"/>
                  <a:pt x="823870" y="611677"/>
                </a:cubicBezTo>
                <a:cubicBezTo>
                  <a:pt x="807124" y="681747"/>
                  <a:pt x="799632" y="752698"/>
                  <a:pt x="797649" y="824531"/>
                </a:cubicBezTo>
                <a:cubicBezTo>
                  <a:pt x="797428" y="832903"/>
                  <a:pt x="797649" y="841277"/>
                  <a:pt x="796767" y="849650"/>
                </a:cubicBezTo>
                <a:cubicBezTo>
                  <a:pt x="790157" y="832463"/>
                  <a:pt x="785530" y="814835"/>
                  <a:pt x="781123" y="797208"/>
                </a:cubicBezTo>
                <a:cubicBezTo>
                  <a:pt x="762394" y="723392"/>
                  <a:pt x="752258" y="648475"/>
                  <a:pt x="756004" y="572235"/>
                </a:cubicBezTo>
                <a:cubicBezTo>
                  <a:pt x="761512" y="463165"/>
                  <a:pt x="796327" y="365111"/>
                  <a:pt x="866837" y="280719"/>
                </a:cubicBezTo>
                <a:cubicBezTo>
                  <a:pt x="911567" y="227396"/>
                  <a:pt x="965331" y="185090"/>
                  <a:pt x="1025265" y="150275"/>
                </a:cubicBezTo>
                <a:cubicBezTo>
                  <a:pt x="1099962" y="106867"/>
                  <a:pt x="1179947" y="76900"/>
                  <a:pt x="1262797" y="54425"/>
                </a:cubicBezTo>
                <a:cubicBezTo>
                  <a:pt x="1323171" y="38120"/>
                  <a:pt x="1384648" y="26001"/>
                  <a:pt x="1446565" y="17407"/>
                </a:cubicBezTo>
                <a:cubicBezTo>
                  <a:pt x="1509803" y="8593"/>
                  <a:pt x="1573042" y="2864"/>
                  <a:pt x="1636942" y="1101"/>
                </a:cubicBezTo>
                <a:cubicBezTo>
                  <a:pt x="1638705" y="1101"/>
                  <a:pt x="1640689" y="1542"/>
                  <a:pt x="1642231" y="0"/>
                </a:cubicBezTo>
                <a:close/>
              </a:path>
            </a:pathLst>
          </a:custGeom>
          <a:solidFill>
            <a:schemeClr val="accent2"/>
          </a:solidFill>
          <a:ln w="567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4195223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" name="Group 53">
            <a:extLst>
              <a:ext uri="{FF2B5EF4-FFF2-40B4-BE49-F238E27FC236}">
                <a16:creationId xmlns:a16="http://schemas.microsoft.com/office/drawing/2014/main" id="{6AD94922-488B-4B59-9F8A-DBA6769E5BD2}"/>
              </a:ext>
            </a:extLst>
          </p:cNvPr>
          <p:cNvGrpSpPr/>
          <p:nvPr/>
        </p:nvGrpSpPr>
        <p:grpSpPr>
          <a:xfrm>
            <a:off x="4538895" y="1481903"/>
            <a:ext cx="3101352" cy="2544222"/>
            <a:chOff x="4538895" y="1481903"/>
            <a:chExt cx="3101352" cy="2544222"/>
          </a:xfrm>
          <a:solidFill>
            <a:schemeClr val="accent2"/>
          </a:solidFill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A36C65DA-8BD9-498B-83F5-B3FBAB0421F0}"/>
                </a:ext>
              </a:extLst>
            </p:cNvPr>
            <p:cNvGrpSpPr/>
            <p:nvPr/>
          </p:nvGrpSpPr>
          <p:grpSpPr>
            <a:xfrm>
              <a:off x="4538895" y="1481903"/>
              <a:ext cx="3101352" cy="2544222"/>
              <a:chOff x="8613034" y="916325"/>
              <a:chExt cx="5818962" cy="4773632"/>
            </a:xfrm>
            <a:grpFill/>
          </p:grpSpPr>
          <p:grpSp>
            <p:nvGrpSpPr>
              <p:cNvPr id="32" name="Graphic 14">
                <a:extLst>
                  <a:ext uri="{FF2B5EF4-FFF2-40B4-BE49-F238E27FC236}">
                    <a16:creationId xmlns:a16="http://schemas.microsoft.com/office/drawing/2014/main" id="{9357555D-FBA1-4462-BDFA-94AD98DC2370}"/>
                  </a:ext>
                </a:extLst>
              </p:cNvPr>
              <p:cNvGrpSpPr/>
              <p:nvPr/>
            </p:nvGrpSpPr>
            <p:grpSpPr>
              <a:xfrm>
                <a:off x="10717246" y="916325"/>
                <a:ext cx="3714750" cy="4752975"/>
                <a:chOff x="4238625" y="1052512"/>
                <a:chExt cx="3714750" cy="4752975"/>
              </a:xfrm>
              <a:grpFill/>
            </p:grpSpPr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707F3153-8187-4472-A5C1-927120E6EF04}"/>
                    </a:ext>
                  </a:extLst>
                </p:cNvPr>
                <p:cNvSpPr/>
                <p:nvPr/>
              </p:nvSpPr>
              <p:spPr>
                <a:xfrm>
                  <a:off x="6450330" y="3894772"/>
                  <a:ext cx="1257300" cy="1133475"/>
                </a:xfrm>
                <a:custGeom>
                  <a:avLst/>
                  <a:gdLst>
                    <a:gd name="connsiteX0" fmla="*/ 588645 w 1257300"/>
                    <a:gd name="connsiteY0" fmla="*/ 42863 h 1133475"/>
                    <a:gd name="connsiteX1" fmla="*/ 622935 w 1257300"/>
                    <a:gd name="connsiteY1" fmla="*/ 0 h 1133475"/>
                    <a:gd name="connsiteX2" fmla="*/ 596265 w 1257300"/>
                    <a:gd name="connsiteY2" fmla="*/ 113347 h 1133475"/>
                    <a:gd name="connsiteX3" fmla="*/ 541973 w 1257300"/>
                    <a:gd name="connsiteY3" fmla="*/ 439103 h 1133475"/>
                    <a:gd name="connsiteX4" fmla="*/ 477202 w 1257300"/>
                    <a:gd name="connsiteY4" fmla="*/ 742950 h 1133475"/>
                    <a:gd name="connsiteX5" fmla="*/ 421958 w 1257300"/>
                    <a:gd name="connsiteY5" fmla="*/ 842010 h 1133475"/>
                    <a:gd name="connsiteX6" fmla="*/ 780098 w 1257300"/>
                    <a:gd name="connsiteY6" fmla="*/ 666750 h 1133475"/>
                    <a:gd name="connsiteX7" fmla="*/ 1089660 w 1257300"/>
                    <a:gd name="connsiteY7" fmla="*/ 443865 h 1133475"/>
                    <a:gd name="connsiteX8" fmla="*/ 1262063 w 1257300"/>
                    <a:gd name="connsiteY8" fmla="*/ 227647 h 1133475"/>
                    <a:gd name="connsiteX9" fmla="*/ 1265873 w 1257300"/>
                    <a:gd name="connsiteY9" fmla="*/ 228600 h 1133475"/>
                    <a:gd name="connsiteX10" fmla="*/ 1179195 w 1257300"/>
                    <a:gd name="connsiteY10" fmla="*/ 542925 h 1133475"/>
                    <a:gd name="connsiteX11" fmla="*/ 878205 w 1257300"/>
                    <a:gd name="connsiteY11" fmla="*/ 871538 h 1133475"/>
                    <a:gd name="connsiteX12" fmla="*/ 449580 w 1257300"/>
                    <a:gd name="connsiteY12" fmla="*/ 1027747 h 1133475"/>
                    <a:gd name="connsiteX13" fmla="*/ 20003 w 1257300"/>
                    <a:gd name="connsiteY13" fmla="*/ 1136333 h 1133475"/>
                    <a:gd name="connsiteX14" fmla="*/ 0 w 1257300"/>
                    <a:gd name="connsiteY14" fmla="*/ 1135380 h 1133475"/>
                    <a:gd name="connsiteX15" fmla="*/ 100965 w 1257300"/>
                    <a:gd name="connsiteY15" fmla="*/ 985838 h 1133475"/>
                    <a:gd name="connsiteX16" fmla="*/ 278130 w 1257300"/>
                    <a:gd name="connsiteY16" fmla="*/ 621983 h 1133475"/>
                    <a:gd name="connsiteX17" fmla="*/ 477202 w 1257300"/>
                    <a:gd name="connsiteY17" fmla="*/ 181928 h 1133475"/>
                    <a:gd name="connsiteX18" fmla="*/ 588645 w 1257300"/>
                    <a:gd name="connsiteY18" fmla="*/ 42863 h 1133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257300" h="1133475">
                      <a:moveTo>
                        <a:pt x="588645" y="42863"/>
                      </a:moveTo>
                      <a:cubicBezTo>
                        <a:pt x="600075" y="28575"/>
                        <a:pt x="611505" y="14288"/>
                        <a:pt x="622935" y="0"/>
                      </a:cubicBezTo>
                      <a:cubicBezTo>
                        <a:pt x="623888" y="0"/>
                        <a:pt x="605790" y="76200"/>
                        <a:pt x="596265" y="113347"/>
                      </a:cubicBezTo>
                      <a:cubicBezTo>
                        <a:pt x="567690" y="220028"/>
                        <a:pt x="554355" y="329565"/>
                        <a:pt x="541973" y="439103"/>
                      </a:cubicBezTo>
                      <a:cubicBezTo>
                        <a:pt x="530543" y="542925"/>
                        <a:pt x="521970" y="646747"/>
                        <a:pt x="477202" y="742950"/>
                      </a:cubicBezTo>
                      <a:cubicBezTo>
                        <a:pt x="473392" y="751522"/>
                        <a:pt x="437198" y="816293"/>
                        <a:pt x="421958" y="842010"/>
                      </a:cubicBezTo>
                      <a:cubicBezTo>
                        <a:pt x="439102" y="840105"/>
                        <a:pt x="671513" y="714375"/>
                        <a:pt x="780098" y="666750"/>
                      </a:cubicBezTo>
                      <a:cubicBezTo>
                        <a:pt x="917258" y="599122"/>
                        <a:pt x="1004888" y="530543"/>
                        <a:pt x="1089660" y="443865"/>
                      </a:cubicBezTo>
                      <a:cubicBezTo>
                        <a:pt x="1110615" y="418147"/>
                        <a:pt x="1251585" y="242888"/>
                        <a:pt x="1262063" y="227647"/>
                      </a:cubicBezTo>
                      <a:cubicBezTo>
                        <a:pt x="1263015" y="227647"/>
                        <a:pt x="1263968" y="228600"/>
                        <a:pt x="1265873" y="228600"/>
                      </a:cubicBezTo>
                      <a:cubicBezTo>
                        <a:pt x="1260158" y="252413"/>
                        <a:pt x="1205865" y="462915"/>
                        <a:pt x="1179195" y="542925"/>
                      </a:cubicBezTo>
                      <a:cubicBezTo>
                        <a:pt x="1127760" y="697230"/>
                        <a:pt x="1021080" y="800100"/>
                        <a:pt x="878205" y="871538"/>
                      </a:cubicBezTo>
                      <a:cubicBezTo>
                        <a:pt x="741045" y="940118"/>
                        <a:pt x="596265" y="986790"/>
                        <a:pt x="449580" y="1027747"/>
                      </a:cubicBezTo>
                      <a:cubicBezTo>
                        <a:pt x="307658" y="1068705"/>
                        <a:pt x="163830" y="1103948"/>
                        <a:pt x="20003" y="1136333"/>
                      </a:cubicBezTo>
                      <a:cubicBezTo>
                        <a:pt x="14288" y="1137285"/>
                        <a:pt x="5715" y="1145858"/>
                        <a:pt x="0" y="1135380"/>
                      </a:cubicBezTo>
                      <a:cubicBezTo>
                        <a:pt x="16192" y="1123950"/>
                        <a:pt x="77153" y="1020128"/>
                        <a:pt x="100965" y="985838"/>
                      </a:cubicBezTo>
                      <a:cubicBezTo>
                        <a:pt x="180023" y="874395"/>
                        <a:pt x="244792" y="755333"/>
                        <a:pt x="278130" y="621983"/>
                      </a:cubicBezTo>
                      <a:cubicBezTo>
                        <a:pt x="317183" y="462915"/>
                        <a:pt x="385763" y="317183"/>
                        <a:pt x="477202" y="181928"/>
                      </a:cubicBezTo>
                      <a:cubicBezTo>
                        <a:pt x="487680" y="165735"/>
                        <a:pt x="563880" y="72390"/>
                        <a:pt x="588645" y="4286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" name="Freeform: Shape 42">
                  <a:extLst>
                    <a:ext uri="{FF2B5EF4-FFF2-40B4-BE49-F238E27FC236}">
                      <a16:creationId xmlns:a16="http://schemas.microsoft.com/office/drawing/2014/main" id="{EE1E0925-79A0-4A9D-960E-D02560042C66}"/>
                    </a:ext>
                  </a:extLst>
                </p:cNvPr>
                <p:cNvSpPr/>
                <p:nvPr/>
              </p:nvSpPr>
              <p:spPr>
                <a:xfrm>
                  <a:off x="7018743" y="3310890"/>
                  <a:ext cx="904875" cy="1257300"/>
                </a:xfrm>
                <a:custGeom>
                  <a:avLst/>
                  <a:gdLst>
                    <a:gd name="connsiteX0" fmla="*/ 908914 w 904875"/>
                    <a:gd name="connsiteY0" fmla="*/ 68580 h 1257300"/>
                    <a:gd name="connsiteX1" fmla="*/ 907962 w 904875"/>
                    <a:gd name="connsiteY1" fmla="*/ 201930 h 1257300"/>
                    <a:gd name="connsiteX2" fmla="*/ 871767 w 904875"/>
                    <a:gd name="connsiteY2" fmla="*/ 406717 h 1257300"/>
                    <a:gd name="connsiteX3" fmla="*/ 586969 w 904875"/>
                    <a:gd name="connsiteY3" fmla="*/ 847725 h 1257300"/>
                    <a:gd name="connsiteX4" fmla="*/ 12612 w 904875"/>
                    <a:gd name="connsiteY4" fmla="*/ 1254442 h 1257300"/>
                    <a:gd name="connsiteX5" fmla="*/ 229 w 904875"/>
                    <a:gd name="connsiteY5" fmla="*/ 1250632 h 1257300"/>
                    <a:gd name="connsiteX6" fmla="*/ 71667 w 904875"/>
                    <a:gd name="connsiteY6" fmla="*/ 963930 h 1257300"/>
                    <a:gd name="connsiteX7" fmla="*/ 116434 w 904875"/>
                    <a:gd name="connsiteY7" fmla="*/ 661035 h 1257300"/>
                    <a:gd name="connsiteX8" fmla="*/ 130722 w 904875"/>
                    <a:gd name="connsiteY8" fmla="*/ 483870 h 1257300"/>
                    <a:gd name="connsiteX9" fmla="*/ 150725 w 904875"/>
                    <a:gd name="connsiteY9" fmla="*/ 236220 h 1257300"/>
                    <a:gd name="connsiteX10" fmla="*/ 250737 w 904875"/>
                    <a:gd name="connsiteY10" fmla="*/ 0 h 1257300"/>
                    <a:gd name="connsiteX11" fmla="*/ 325032 w 904875"/>
                    <a:gd name="connsiteY11" fmla="*/ 509588 h 1257300"/>
                    <a:gd name="connsiteX12" fmla="*/ 299314 w 904875"/>
                    <a:gd name="connsiteY12" fmla="*/ 809625 h 1257300"/>
                    <a:gd name="connsiteX13" fmla="*/ 533629 w 904875"/>
                    <a:gd name="connsiteY13" fmla="*/ 582930 h 1257300"/>
                    <a:gd name="connsiteX14" fmla="*/ 751752 w 904875"/>
                    <a:gd name="connsiteY14" fmla="*/ 312420 h 1257300"/>
                    <a:gd name="connsiteX15" fmla="*/ 887007 w 904875"/>
                    <a:gd name="connsiteY15" fmla="*/ 100965 h 1257300"/>
                    <a:gd name="connsiteX16" fmla="*/ 908914 w 904875"/>
                    <a:gd name="connsiteY16" fmla="*/ 68580 h 1257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904875" h="1257300">
                      <a:moveTo>
                        <a:pt x="908914" y="68580"/>
                      </a:moveTo>
                      <a:cubicBezTo>
                        <a:pt x="911772" y="114300"/>
                        <a:pt x="911772" y="158115"/>
                        <a:pt x="907962" y="201930"/>
                      </a:cubicBezTo>
                      <a:cubicBezTo>
                        <a:pt x="902247" y="271463"/>
                        <a:pt x="891769" y="340042"/>
                        <a:pt x="871767" y="406717"/>
                      </a:cubicBezTo>
                      <a:cubicBezTo>
                        <a:pt x="810807" y="575310"/>
                        <a:pt x="687934" y="741045"/>
                        <a:pt x="586969" y="847725"/>
                      </a:cubicBezTo>
                      <a:cubicBezTo>
                        <a:pt x="412662" y="1008697"/>
                        <a:pt x="215494" y="1134428"/>
                        <a:pt x="12612" y="1254442"/>
                      </a:cubicBezTo>
                      <a:cubicBezTo>
                        <a:pt x="8802" y="1256348"/>
                        <a:pt x="-1676" y="1269682"/>
                        <a:pt x="229" y="1250632"/>
                      </a:cubicBezTo>
                      <a:cubicBezTo>
                        <a:pt x="16422" y="1224915"/>
                        <a:pt x="57379" y="1032510"/>
                        <a:pt x="71667" y="963930"/>
                      </a:cubicBezTo>
                      <a:cubicBezTo>
                        <a:pt x="92622" y="863917"/>
                        <a:pt x="108814" y="762953"/>
                        <a:pt x="116434" y="661035"/>
                      </a:cubicBezTo>
                      <a:cubicBezTo>
                        <a:pt x="121197" y="601980"/>
                        <a:pt x="125959" y="542925"/>
                        <a:pt x="130722" y="483870"/>
                      </a:cubicBezTo>
                      <a:cubicBezTo>
                        <a:pt x="138342" y="391478"/>
                        <a:pt x="132627" y="326707"/>
                        <a:pt x="150725" y="236220"/>
                      </a:cubicBezTo>
                      <a:cubicBezTo>
                        <a:pt x="158344" y="200025"/>
                        <a:pt x="243117" y="12382"/>
                        <a:pt x="250737" y="0"/>
                      </a:cubicBezTo>
                      <a:cubicBezTo>
                        <a:pt x="297409" y="174307"/>
                        <a:pt x="331700" y="334328"/>
                        <a:pt x="325032" y="509588"/>
                      </a:cubicBezTo>
                      <a:cubicBezTo>
                        <a:pt x="325032" y="546735"/>
                        <a:pt x="295504" y="786765"/>
                        <a:pt x="299314" y="809625"/>
                      </a:cubicBezTo>
                      <a:cubicBezTo>
                        <a:pt x="379325" y="722947"/>
                        <a:pt x="450762" y="669607"/>
                        <a:pt x="533629" y="582930"/>
                      </a:cubicBezTo>
                      <a:cubicBezTo>
                        <a:pt x="628879" y="478155"/>
                        <a:pt x="690792" y="412432"/>
                        <a:pt x="751752" y="312420"/>
                      </a:cubicBezTo>
                      <a:cubicBezTo>
                        <a:pt x="778422" y="268605"/>
                        <a:pt x="887007" y="102870"/>
                        <a:pt x="887007" y="100965"/>
                      </a:cubicBezTo>
                      <a:cubicBezTo>
                        <a:pt x="887007" y="100965"/>
                        <a:pt x="900342" y="86677"/>
                        <a:pt x="908914" y="6858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D60E0856-EC0A-4DC1-9A50-AA32133A5704}"/>
                    </a:ext>
                  </a:extLst>
                </p:cNvPr>
                <p:cNvSpPr/>
                <p:nvPr/>
              </p:nvSpPr>
              <p:spPr>
                <a:xfrm>
                  <a:off x="7242530" y="2508884"/>
                  <a:ext cx="704850" cy="1381125"/>
                </a:xfrm>
                <a:custGeom>
                  <a:avLst/>
                  <a:gdLst>
                    <a:gd name="connsiteX0" fmla="*/ 186018 w 704850"/>
                    <a:gd name="connsiteY0" fmla="*/ 1387793 h 1381125"/>
                    <a:gd name="connsiteX1" fmla="*/ 186970 w 704850"/>
                    <a:gd name="connsiteY1" fmla="*/ 1249680 h 1381125"/>
                    <a:gd name="connsiteX2" fmla="*/ 174588 w 704850"/>
                    <a:gd name="connsiteY2" fmla="*/ 1056323 h 1381125"/>
                    <a:gd name="connsiteX3" fmla="*/ 103150 w 704850"/>
                    <a:gd name="connsiteY3" fmla="*/ 787718 h 1381125"/>
                    <a:gd name="connsiteX4" fmla="*/ 280 w 704850"/>
                    <a:gd name="connsiteY4" fmla="*/ 292418 h 1381125"/>
                    <a:gd name="connsiteX5" fmla="*/ 3138 w 704850"/>
                    <a:gd name="connsiteY5" fmla="*/ 120015 h 1381125"/>
                    <a:gd name="connsiteX6" fmla="*/ 194590 w 704850"/>
                    <a:gd name="connsiteY6" fmla="*/ 452438 h 1381125"/>
                    <a:gd name="connsiteX7" fmla="*/ 318415 w 704850"/>
                    <a:gd name="connsiteY7" fmla="*/ 811530 h 1381125"/>
                    <a:gd name="connsiteX8" fmla="*/ 326035 w 704850"/>
                    <a:gd name="connsiteY8" fmla="*/ 902018 h 1381125"/>
                    <a:gd name="connsiteX9" fmla="*/ 358420 w 704850"/>
                    <a:gd name="connsiteY9" fmla="*/ 813435 h 1381125"/>
                    <a:gd name="connsiteX10" fmla="*/ 423190 w 704850"/>
                    <a:gd name="connsiteY10" fmla="*/ 648653 h 1381125"/>
                    <a:gd name="connsiteX11" fmla="*/ 567018 w 704850"/>
                    <a:gd name="connsiteY11" fmla="*/ 311468 h 1381125"/>
                    <a:gd name="connsiteX12" fmla="*/ 640360 w 704850"/>
                    <a:gd name="connsiteY12" fmla="*/ 0 h 1381125"/>
                    <a:gd name="connsiteX13" fmla="*/ 666078 w 704850"/>
                    <a:gd name="connsiteY13" fmla="*/ 86678 h 1381125"/>
                    <a:gd name="connsiteX14" fmla="*/ 709893 w 704850"/>
                    <a:gd name="connsiteY14" fmla="*/ 441008 h 1381125"/>
                    <a:gd name="connsiteX15" fmla="*/ 613690 w 704850"/>
                    <a:gd name="connsiteY15" fmla="*/ 823913 h 1381125"/>
                    <a:gd name="connsiteX16" fmla="*/ 262218 w 704850"/>
                    <a:gd name="connsiteY16" fmla="*/ 1311593 h 1381125"/>
                    <a:gd name="connsiteX17" fmla="*/ 186018 w 704850"/>
                    <a:gd name="connsiteY17" fmla="*/ 1387793 h 1381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04850" h="1381125">
                      <a:moveTo>
                        <a:pt x="186018" y="1387793"/>
                      </a:moveTo>
                      <a:cubicBezTo>
                        <a:pt x="185065" y="1381125"/>
                        <a:pt x="186970" y="1273493"/>
                        <a:pt x="186970" y="1249680"/>
                      </a:cubicBezTo>
                      <a:cubicBezTo>
                        <a:pt x="186970" y="1185863"/>
                        <a:pt x="182208" y="1120140"/>
                        <a:pt x="174588" y="1056323"/>
                      </a:cubicBezTo>
                      <a:cubicBezTo>
                        <a:pt x="163158" y="963930"/>
                        <a:pt x="133630" y="875348"/>
                        <a:pt x="103150" y="787718"/>
                      </a:cubicBezTo>
                      <a:cubicBezTo>
                        <a:pt x="46953" y="626745"/>
                        <a:pt x="18378" y="461010"/>
                        <a:pt x="280" y="292418"/>
                      </a:cubicBezTo>
                      <a:cubicBezTo>
                        <a:pt x="-1625" y="273368"/>
                        <a:pt x="6948" y="132398"/>
                        <a:pt x="3138" y="120015"/>
                      </a:cubicBezTo>
                      <a:cubicBezTo>
                        <a:pt x="72670" y="227648"/>
                        <a:pt x="136488" y="338138"/>
                        <a:pt x="194590" y="452438"/>
                      </a:cubicBezTo>
                      <a:cubicBezTo>
                        <a:pt x="252693" y="566738"/>
                        <a:pt x="301270" y="682943"/>
                        <a:pt x="318415" y="811530"/>
                      </a:cubicBezTo>
                      <a:cubicBezTo>
                        <a:pt x="319368" y="842010"/>
                        <a:pt x="326988" y="871538"/>
                        <a:pt x="326035" y="902018"/>
                      </a:cubicBezTo>
                      <a:cubicBezTo>
                        <a:pt x="337465" y="872490"/>
                        <a:pt x="348895" y="843915"/>
                        <a:pt x="358420" y="813435"/>
                      </a:cubicBezTo>
                      <a:cubicBezTo>
                        <a:pt x="375565" y="756285"/>
                        <a:pt x="396520" y="701040"/>
                        <a:pt x="423190" y="648653"/>
                      </a:cubicBezTo>
                      <a:cubicBezTo>
                        <a:pt x="479388" y="523875"/>
                        <a:pt x="534633" y="432435"/>
                        <a:pt x="567018" y="311468"/>
                      </a:cubicBezTo>
                      <a:cubicBezTo>
                        <a:pt x="582258" y="262890"/>
                        <a:pt x="636550" y="17145"/>
                        <a:pt x="640360" y="0"/>
                      </a:cubicBezTo>
                      <a:cubicBezTo>
                        <a:pt x="648933" y="28575"/>
                        <a:pt x="658458" y="58103"/>
                        <a:pt x="666078" y="86678"/>
                      </a:cubicBezTo>
                      <a:cubicBezTo>
                        <a:pt x="695605" y="202883"/>
                        <a:pt x="713703" y="320993"/>
                        <a:pt x="709893" y="441008"/>
                      </a:cubicBezTo>
                      <a:cubicBezTo>
                        <a:pt x="705130" y="575310"/>
                        <a:pt x="672745" y="702945"/>
                        <a:pt x="613690" y="823913"/>
                      </a:cubicBezTo>
                      <a:cubicBezTo>
                        <a:pt x="525108" y="1006793"/>
                        <a:pt x="398425" y="1163003"/>
                        <a:pt x="262218" y="1311593"/>
                      </a:cubicBezTo>
                      <a:cubicBezTo>
                        <a:pt x="259360" y="1315403"/>
                        <a:pt x="202210" y="1372553"/>
                        <a:pt x="186018" y="138779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2A3548E1-83B2-45D2-8EF8-FEF38B51A914}"/>
                    </a:ext>
                  </a:extLst>
                </p:cNvPr>
                <p:cNvSpPr/>
                <p:nvPr/>
              </p:nvSpPr>
              <p:spPr>
                <a:xfrm>
                  <a:off x="5696903" y="4504058"/>
                  <a:ext cx="1571625" cy="809625"/>
                </a:xfrm>
                <a:custGeom>
                  <a:avLst/>
                  <a:gdLst>
                    <a:gd name="connsiteX0" fmla="*/ 1508760 w 1571625"/>
                    <a:gd name="connsiteY0" fmla="*/ 414652 h 809625"/>
                    <a:gd name="connsiteX1" fmla="*/ 1579245 w 1571625"/>
                    <a:gd name="connsiteY1" fmla="*/ 367027 h 809625"/>
                    <a:gd name="connsiteX2" fmla="*/ 1319213 w 1571625"/>
                    <a:gd name="connsiteY2" fmla="*/ 642299 h 809625"/>
                    <a:gd name="connsiteX3" fmla="*/ 1087755 w 1571625"/>
                    <a:gd name="connsiteY3" fmla="*/ 778507 h 809625"/>
                    <a:gd name="connsiteX4" fmla="*/ 673418 w 1571625"/>
                    <a:gd name="connsiteY4" fmla="*/ 807082 h 809625"/>
                    <a:gd name="connsiteX5" fmla="*/ 231457 w 1571625"/>
                    <a:gd name="connsiteY5" fmla="*/ 720404 h 809625"/>
                    <a:gd name="connsiteX6" fmla="*/ 0 w 1571625"/>
                    <a:gd name="connsiteY6" fmla="*/ 653729 h 809625"/>
                    <a:gd name="connsiteX7" fmla="*/ 245745 w 1571625"/>
                    <a:gd name="connsiteY7" fmla="*/ 551812 h 809625"/>
                    <a:gd name="connsiteX8" fmla="*/ 456247 w 1571625"/>
                    <a:gd name="connsiteY8" fmla="*/ 421319 h 809625"/>
                    <a:gd name="connsiteX9" fmla="*/ 741045 w 1571625"/>
                    <a:gd name="connsiteY9" fmla="*/ 160334 h 809625"/>
                    <a:gd name="connsiteX10" fmla="*/ 938213 w 1571625"/>
                    <a:gd name="connsiteY10" fmla="*/ 15554 h 809625"/>
                    <a:gd name="connsiteX11" fmla="*/ 975360 w 1571625"/>
                    <a:gd name="connsiteY11" fmla="*/ 1267 h 809625"/>
                    <a:gd name="connsiteX12" fmla="*/ 790575 w 1571625"/>
                    <a:gd name="connsiteY12" fmla="*/ 328927 h 809625"/>
                    <a:gd name="connsiteX13" fmla="*/ 597218 w 1571625"/>
                    <a:gd name="connsiteY13" fmla="*/ 563242 h 809625"/>
                    <a:gd name="connsiteX14" fmla="*/ 509588 w 1571625"/>
                    <a:gd name="connsiteY14" fmla="*/ 608009 h 809625"/>
                    <a:gd name="connsiteX15" fmla="*/ 607695 w 1571625"/>
                    <a:gd name="connsiteY15" fmla="*/ 609914 h 809625"/>
                    <a:gd name="connsiteX16" fmla="*/ 896302 w 1571625"/>
                    <a:gd name="connsiteY16" fmla="*/ 601342 h 809625"/>
                    <a:gd name="connsiteX17" fmla="*/ 1091565 w 1571625"/>
                    <a:gd name="connsiteY17" fmla="*/ 592769 h 809625"/>
                    <a:gd name="connsiteX18" fmla="*/ 1508760 w 1571625"/>
                    <a:gd name="connsiteY18" fmla="*/ 414652 h 809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571625" h="809625">
                      <a:moveTo>
                        <a:pt x="1508760" y="414652"/>
                      </a:moveTo>
                      <a:cubicBezTo>
                        <a:pt x="1532573" y="398459"/>
                        <a:pt x="1556385" y="383219"/>
                        <a:pt x="1579245" y="367027"/>
                      </a:cubicBezTo>
                      <a:cubicBezTo>
                        <a:pt x="1580198" y="367979"/>
                        <a:pt x="1425892" y="558479"/>
                        <a:pt x="1319213" y="642299"/>
                      </a:cubicBezTo>
                      <a:cubicBezTo>
                        <a:pt x="1253490" y="700402"/>
                        <a:pt x="1137285" y="762314"/>
                        <a:pt x="1087755" y="778507"/>
                      </a:cubicBezTo>
                      <a:cubicBezTo>
                        <a:pt x="951547" y="823274"/>
                        <a:pt x="812482" y="821369"/>
                        <a:pt x="673418" y="807082"/>
                      </a:cubicBezTo>
                      <a:cubicBezTo>
                        <a:pt x="523875" y="791842"/>
                        <a:pt x="377190" y="758504"/>
                        <a:pt x="231457" y="720404"/>
                      </a:cubicBezTo>
                      <a:cubicBezTo>
                        <a:pt x="154305" y="700402"/>
                        <a:pt x="77152" y="679447"/>
                        <a:pt x="0" y="653729"/>
                      </a:cubicBezTo>
                      <a:cubicBezTo>
                        <a:pt x="4763" y="645157"/>
                        <a:pt x="170497" y="582292"/>
                        <a:pt x="245745" y="551812"/>
                      </a:cubicBezTo>
                      <a:cubicBezTo>
                        <a:pt x="322897" y="520379"/>
                        <a:pt x="399097" y="486089"/>
                        <a:pt x="456247" y="421319"/>
                      </a:cubicBezTo>
                      <a:cubicBezTo>
                        <a:pt x="541972" y="324164"/>
                        <a:pt x="639127" y="240344"/>
                        <a:pt x="741045" y="160334"/>
                      </a:cubicBezTo>
                      <a:cubicBezTo>
                        <a:pt x="804863" y="109852"/>
                        <a:pt x="872490" y="64132"/>
                        <a:pt x="938213" y="15554"/>
                      </a:cubicBezTo>
                      <a:cubicBezTo>
                        <a:pt x="952500" y="6029"/>
                        <a:pt x="978218" y="-3496"/>
                        <a:pt x="975360" y="1267"/>
                      </a:cubicBezTo>
                      <a:cubicBezTo>
                        <a:pt x="907732" y="106994"/>
                        <a:pt x="849630" y="218437"/>
                        <a:pt x="790575" y="328927"/>
                      </a:cubicBezTo>
                      <a:cubicBezTo>
                        <a:pt x="741997" y="420367"/>
                        <a:pt x="684847" y="504187"/>
                        <a:pt x="597218" y="563242"/>
                      </a:cubicBezTo>
                      <a:cubicBezTo>
                        <a:pt x="569595" y="577529"/>
                        <a:pt x="541020" y="591817"/>
                        <a:pt x="509588" y="608009"/>
                      </a:cubicBezTo>
                      <a:cubicBezTo>
                        <a:pt x="524827" y="612772"/>
                        <a:pt x="587693" y="611819"/>
                        <a:pt x="607695" y="609914"/>
                      </a:cubicBezTo>
                      <a:cubicBezTo>
                        <a:pt x="703897" y="599437"/>
                        <a:pt x="800100" y="600389"/>
                        <a:pt x="896302" y="601342"/>
                      </a:cubicBezTo>
                      <a:cubicBezTo>
                        <a:pt x="962025" y="601342"/>
                        <a:pt x="1026795" y="602294"/>
                        <a:pt x="1091565" y="592769"/>
                      </a:cubicBezTo>
                      <a:cubicBezTo>
                        <a:pt x="1246823" y="569909"/>
                        <a:pt x="1380173" y="498472"/>
                        <a:pt x="1508760" y="414652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3B388B59-A35D-425B-9077-7FAD81053D21}"/>
                    </a:ext>
                  </a:extLst>
                </p:cNvPr>
                <p:cNvSpPr/>
                <p:nvPr/>
              </p:nvSpPr>
              <p:spPr>
                <a:xfrm>
                  <a:off x="7088204" y="1757362"/>
                  <a:ext cx="704850" cy="1390650"/>
                </a:xfrm>
                <a:custGeom>
                  <a:avLst/>
                  <a:gdLst>
                    <a:gd name="connsiteX0" fmla="*/ 301 w 704850"/>
                    <a:gd name="connsiteY0" fmla="*/ 296228 h 1390650"/>
                    <a:gd name="connsiteX1" fmla="*/ 10778 w 704850"/>
                    <a:gd name="connsiteY1" fmla="*/ 322898 h 1390650"/>
                    <a:gd name="connsiteX2" fmla="*/ 226996 w 704850"/>
                    <a:gd name="connsiteY2" fmla="*/ 573405 h 1390650"/>
                    <a:gd name="connsiteX3" fmla="*/ 334628 w 704850"/>
                    <a:gd name="connsiteY3" fmla="*/ 648653 h 1390650"/>
                    <a:gd name="connsiteX4" fmla="*/ 431783 w 704850"/>
                    <a:gd name="connsiteY4" fmla="*/ 773430 h 1390650"/>
                    <a:gd name="connsiteX5" fmla="*/ 476551 w 704850"/>
                    <a:gd name="connsiteY5" fmla="*/ 886778 h 1390650"/>
                    <a:gd name="connsiteX6" fmla="*/ 490838 w 704850"/>
                    <a:gd name="connsiteY6" fmla="*/ 681038 h 1390650"/>
                    <a:gd name="connsiteX7" fmla="*/ 506078 w 704850"/>
                    <a:gd name="connsiteY7" fmla="*/ 513398 h 1390650"/>
                    <a:gd name="connsiteX8" fmla="*/ 528938 w 704850"/>
                    <a:gd name="connsiteY8" fmla="*/ 259080 h 1390650"/>
                    <a:gd name="connsiteX9" fmla="*/ 484171 w 704850"/>
                    <a:gd name="connsiteY9" fmla="*/ 0 h 1390650"/>
                    <a:gd name="connsiteX10" fmla="*/ 698483 w 704850"/>
                    <a:gd name="connsiteY10" fmla="*/ 362903 h 1390650"/>
                    <a:gd name="connsiteX11" fmla="*/ 698483 w 704850"/>
                    <a:gd name="connsiteY11" fmla="*/ 630555 h 1390650"/>
                    <a:gd name="connsiteX12" fmla="*/ 583231 w 704850"/>
                    <a:gd name="connsiteY12" fmla="*/ 1140143 h 1390650"/>
                    <a:gd name="connsiteX13" fmla="*/ 517508 w 704850"/>
                    <a:gd name="connsiteY13" fmla="*/ 1398270 h 1390650"/>
                    <a:gd name="connsiteX14" fmla="*/ 346058 w 704850"/>
                    <a:gd name="connsiteY14" fmla="*/ 1001078 h 1390650"/>
                    <a:gd name="connsiteX15" fmla="*/ 180323 w 704850"/>
                    <a:gd name="connsiteY15" fmla="*/ 799147 h 1390650"/>
                    <a:gd name="connsiteX16" fmla="*/ 9826 w 704850"/>
                    <a:gd name="connsiteY16" fmla="*/ 417195 h 1390650"/>
                    <a:gd name="connsiteX17" fmla="*/ 301 w 704850"/>
                    <a:gd name="connsiteY17" fmla="*/ 296228 h 1390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04850" h="1390650">
                      <a:moveTo>
                        <a:pt x="301" y="296228"/>
                      </a:moveTo>
                      <a:cubicBezTo>
                        <a:pt x="6968" y="303848"/>
                        <a:pt x="6968" y="314325"/>
                        <a:pt x="10778" y="322898"/>
                      </a:cubicBezTo>
                      <a:cubicBezTo>
                        <a:pt x="59356" y="426720"/>
                        <a:pt x="129841" y="511492"/>
                        <a:pt x="226996" y="573405"/>
                      </a:cubicBezTo>
                      <a:cubicBezTo>
                        <a:pt x="264143" y="597218"/>
                        <a:pt x="301291" y="621030"/>
                        <a:pt x="334628" y="648653"/>
                      </a:cubicBezTo>
                      <a:cubicBezTo>
                        <a:pt x="370823" y="673418"/>
                        <a:pt x="417496" y="750570"/>
                        <a:pt x="431783" y="773430"/>
                      </a:cubicBezTo>
                      <a:cubicBezTo>
                        <a:pt x="446071" y="810578"/>
                        <a:pt x="461311" y="846772"/>
                        <a:pt x="476551" y="886778"/>
                      </a:cubicBezTo>
                      <a:cubicBezTo>
                        <a:pt x="478456" y="877253"/>
                        <a:pt x="487028" y="741045"/>
                        <a:pt x="490838" y="681038"/>
                      </a:cubicBezTo>
                      <a:cubicBezTo>
                        <a:pt x="494648" y="624840"/>
                        <a:pt x="499411" y="569595"/>
                        <a:pt x="506078" y="513398"/>
                      </a:cubicBezTo>
                      <a:cubicBezTo>
                        <a:pt x="516556" y="428625"/>
                        <a:pt x="527986" y="344805"/>
                        <a:pt x="528938" y="259080"/>
                      </a:cubicBezTo>
                      <a:cubicBezTo>
                        <a:pt x="528938" y="219075"/>
                        <a:pt x="527986" y="77152"/>
                        <a:pt x="484171" y="0"/>
                      </a:cubicBezTo>
                      <a:cubicBezTo>
                        <a:pt x="567038" y="54292"/>
                        <a:pt x="672766" y="220980"/>
                        <a:pt x="698483" y="362903"/>
                      </a:cubicBezTo>
                      <a:cubicBezTo>
                        <a:pt x="725153" y="459105"/>
                        <a:pt x="710866" y="541020"/>
                        <a:pt x="698483" y="630555"/>
                      </a:cubicBezTo>
                      <a:cubicBezTo>
                        <a:pt x="674671" y="803910"/>
                        <a:pt x="625141" y="970597"/>
                        <a:pt x="583231" y="1140143"/>
                      </a:cubicBezTo>
                      <a:cubicBezTo>
                        <a:pt x="563228" y="1220153"/>
                        <a:pt x="520366" y="1390650"/>
                        <a:pt x="517508" y="1398270"/>
                      </a:cubicBezTo>
                      <a:cubicBezTo>
                        <a:pt x="512746" y="1383030"/>
                        <a:pt x="421306" y="1104900"/>
                        <a:pt x="346058" y="1001078"/>
                      </a:cubicBezTo>
                      <a:cubicBezTo>
                        <a:pt x="294623" y="930593"/>
                        <a:pt x="234616" y="866775"/>
                        <a:pt x="180323" y="799147"/>
                      </a:cubicBezTo>
                      <a:cubicBezTo>
                        <a:pt x="89836" y="686753"/>
                        <a:pt x="30781" y="561022"/>
                        <a:pt x="9826" y="417195"/>
                      </a:cubicBezTo>
                      <a:cubicBezTo>
                        <a:pt x="6016" y="390525"/>
                        <a:pt x="-1604" y="298133"/>
                        <a:pt x="301" y="296228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3FA6575B-E744-4F8A-BFC8-47B62A0EA393}"/>
                    </a:ext>
                  </a:extLst>
                </p:cNvPr>
                <p:cNvSpPr/>
                <p:nvPr/>
              </p:nvSpPr>
              <p:spPr>
                <a:xfrm>
                  <a:off x="6825615" y="1352550"/>
                  <a:ext cx="704850" cy="1095375"/>
                </a:xfrm>
                <a:custGeom>
                  <a:avLst/>
                  <a:gdLst>
                    <a:gd name="connsiteX0" fmla="*/ 2857 w 704850"/>
                    <a:gd name="connsiteY0" fmla="*/ 218123 h 1095375"/>
                    <a:gd name="connsiteX1" fmla="*/ 0 w 704850"/>
                    <a:gd name="connsiteY1" fmla="*/ 177165 h 1095375"/>
                    <a:gd name="connsiteX2" fmla="*/ 152400 w 704850"/>
                    <a:gd name="connsiteY2" fmla="*/ 344805 h 1095375"/>
                    <a:gd name="connsiteX3" fmla="*/ 392430 w 704850"/>
                    <a:gd name="connsiteY3" fmla="*/ 510540 h 1095375"/>
                    <a:gd name="connsiteX4" fmla="*/ 462915 w 704850"/>
                    <a:gd name="connsiteY4" fmla="*/ 585788 h 1095375"/>
                    <a:gd name="connsiteX5" fmla="*/ 542925 w 704850"/>
                    <a:gd name="connsiteY5" fmla="*/ 692468 h 1095375"/>
                    <a:gd name="connsiteX6" fmla="*/ 540067 w 704850"/>
                    <a:gd name="connsiteY6" fmla="*/ 646748 h 1095375"/>
                    <a:gd name="connsiteX7" fmla="*/ 514350 w 704850"/>
                    <a:gd name="connsiteY7" fmla="*/ 476250 h 1095375"/>
                    <a:gd name="connsiteX8" fmla="*/ 409575 w 704850"/>
                    <a:gd name="connsiteY8" fmla="*/ 175260 h 1095375"/>
                    <a:gd name="connsiteX9" fmla="*/ 306705 w 704850"/>
                    <a:gd name="connsiteY9" fmla="*/ 0 h 1095375"/>
                    <a:gd name="connsiteX10" fmla="*/ 594360 w 704850"/>
                    <a:gd name="connsiteY10" fmla="*/ 214313 h 1095375"/>
                    <a:gd name="connsiteX11" fmla="*/ 689610 w 704850"/>
                    <a:gd name="connsiteY11" fmla="*/ 442913 h 1095375"/>
                    <a:gd name="connsiteX12" fmla="*/ 706755 w 704850"/>
                    <a:gd name="connsiteY12" fmla="*/ 809625 h 1095375"/>
                    <a:gd name="connsiteX13" fmla="*/ 698182 w 704850"/>
                    <a:gd name="connsiteY13" fmla="*/ 1100138 h 1095375"/>
                    <a:gd name="connsiteX14" fmla="*/ 661988 w 704850"/>
                    <a:gd name="connsiteY14" fmla="*/ 1033463 h 1095375"/>
                    <a:gd name="connsiteX15" fmla="*/ 469582 w 704850"/>
                    <a:gd name="connsiteY15" fmla="*/ 784860 h 1095375"/>
                    <a:gd name="connsiteX16" fmla="*/ 249555 w 704850"/>
                    <a:gd name="connsiteY16" fmla="*/ 642938 h 1095375"/>
                    <a:gd name="connsiteX17" fmla="*/ 27622 w 704850"/>
                    <a:gd name="connsiteY17" fmla="*/ 351473 h 1095375"/>
                    <a:gd name="connsiteX18" fmla="*/ 2857 w 704850"/>
                    <a:gd name="connsiteY18" fmla="*/ 218123 h 1095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04850" h="1095375">
                      <a:moveTo>
                        <a:pt x="2857" y="218123"/>
                      </a:moveTo>
                      <a:cubicBezTo>
                        <a:pt x="1905" y="206693"/>
                        <a:pt x="953" y="194310"/>
                        <a:pt x="0" y="177165"/>
                      </a:cubicBezTo>
                      <a:cubicBezTo>
                        <a:pt x="35242" y="232410"/>
                        <a:pt x="140970" y="336233"/>
                        <a:pt x="152400" y="344805"/>
                      </a:cubicBezTo>
                      <a:cubicBezTo>
                        <a:pt x="231457" y="401955"/>
                        <a:pt x="313372" y="430530"/>
                        <a:pt x="392430" y="510540"/>
                      </a:cubicBezTo>
                      <a:cubicBezTo>
                        <a:pt x="416242" y="535305"/>
                        <a:pt x="439103" y="561023"/>
                        <a:pt x="462915" y="585788"/>
                      </a:cubicBezTo>
                      <a:cubicBezTo>
                        <a:pt x="488632" y="620078"/>
                        <a:pt x="513397" y="654368"/>
                        <a:pt x="542925" y="692468"/>
                      </a:cubicBezTo>
                      <a:cubicBezTo>
                        <a:pt x="541972" y="672465"/>
                        <a:pt x="541972" y="660083"/>
                        <a:pt x="540067" y="646748"/>
                      </a:cubicBezTo>
                      <a:cubicBezTo>
                        <a:pt x="531495" y="589598"/>
                        <a:pt x="521017" y="533400"/>
                        <a:pt x="514350" y="476250"/>
                      </a:cubicBezTo>
                      <a:cubicBezTo>
                        <a:pt x="502920" y="367665"/>
                        <a:pt x="463867" y="268605"/>
                        <a:pt x="409575" y="175260"/>
                      </a:cubicBezTo>
                      <a:cubicBezTo>
                        <a:pt x="394335" y="150495"/>
                        <a:pt x="330517" y="30480"/>
                        <a:pt x="306705" y="0"/>
                      </a:cubicBezTo>
                      <a:cubicBezTo>
                        <a:pt x="398145" y="19050"/>
                        <a:pt x="520065" y="119063"/>
                        <a:pt x="594360" y="214313"/>
                      </a:cubicBezTo>
                      <a:cubicBezTo>
                        <a:pt x="646747" y="280035"/>
                        <a:pt x="674370" y="359092"/>
                        <a:pt x="689610" y="442913"/>
                      </a:cubicBezTo>
                      <a:cubicBezTo>
                        <a:pt x="711517" y="564833"/>
                        <a:pt x="709613" y="666750"/>
                        <a:pt x="706755" y="809625"/>
                      </a:cubicBezTo>
                      <a:cubicBezTo>
                        <a:pt x="709613" y="911543"/>
                        <a:pt x="709613" y="1000125"/>
                        <a:pt x="698182" y="1100138"/>
                      </a:cubicBezTo>
                      <a:cubicBezTo>
                        <a:pt x="692467" y="1085850"/>
                        <a:pt x="666750" y="1043940"/>
                        <a:pt x="661988" y="1033463"/>
                      </a:cubicBezTo>
                      <a:cubicBezTo>
                        <a:pt x="615315" y="937260"/>
                        <a:pt x="555307" y="851535"/>
                        <a:pt x="469582" y="784860"/>
                      </a:cubicBezTo>
                      <a:cubicBezTo>
                        <a:pt x="400050" y="731520"/>
                        <a:pt x="322897" y="689610"/>
                        <a:pt x="249555" y="642938"/>
                      </a:cubicBezTo>
                      <a:cubicBezTo>
                        <a:pt x="139065" y="573405"/>
                        <a:pt x="63817" y="478155"/>
                        <a:pt x="27622" y="351473"/>
                      </a:cubicBezTo>
                      <a:cubicBezTo>
                        <a:pt x="14288" y="308610"/>
                        <a:pt x="12382" y="262890"/>
                        <a:pt x="2857" y="21812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" name="Freeform: Shape 47">
                  <a:extLst>
                    <a:ext uri="{FF2B5EF4-FFF2-40B4-BE49-F238E27FC236}">
                      <a16:creationId xmlns:a16="http://schemas.microsoft.com/office/drawing/2014/main" id="{CDC7D00F-8282-49E4-9C79-009DF8A35F4B}"/>
                    </a:ext>
                  </a:extLst>
                </p:cNvPr>
                <p:cNvSpPr/>
                <p:nvPr/>
              </p:nvSpPr>
              <p:spPr>
                <a:xfrm>
                  <a:off x="6532245" y="1054343"/>
                  <a:ext cx="714375" cy="762000"/>
                </a:xfrm>
                <a:custGeom>
                  <a:avLst/>
                  <a:gdLst>
                    <a:gd name="connsiteX0" fmla="*/ 389573 w 714375"/>
                    <a:gd name="connsiteY0" fmla="*/ 182954 h 762000"/>
                    <a:gd name="connsiteX1" fmla="*/ 523875 w 714375"/>
                    <a:gd name="connsiteY1" fmla="*/ 292491 h 762000"/>
                    <a:gd name="connsiteX2" fmla="*/ 598170 w 714375"/>
                    <a:gd name="connsiteY2" fmla="*/ 420126 h 762000"/>
                    <a:gd name="connsiteX3" fmla="*/ 718185 w 714375"/>
                    <a:gd name="connsiteY3" fmla="*/ 768741 h 762000"/>
                    <a:gd name="connsiteX4" fmla="*/ 542925 w 714375"/>
                    <a:gd name="connsiteY4" fmla="*/ 647774 h 762000"/>
                    <a:gd name="connsiteX5" fmla="*/ 371475 w 714375"/>
                    <a:gd name="connsiteY5" fmla="*/ 474419 h 762000"/>
                    <a:gd name="connsiteX6" fmla="*/ 200977 w 714375"/>
                    <a:gd name="connsiteY6" fmla="*/ 235341 h 762000"/>
                    <a:gd name="connsiteX7" fmla="*/ 12383 w 714375"/>
                    <a:gd name="connsiteY7" fmla="*/ 13409 h 762000"/>
                    <a:gd name="connsiteX8" fmla="*/ 0 w 714375"/>
                    <a:gd name="connsiteY8" fmla="*/ 74 h 762000"/>
                    <a:gd name="connsiteX9" fmla="*/ 33338 w 714375"/>
                    <a:gd name="connsiteY9" fmla="*/ 9599 h 762000"/>
                    <a:gd name="connsiteX10" fmla="*/ 389573 w 714375"/>
                    <a:gd name="connsiteY10" fmla="*/ 182954 h 76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14375" h="762000">
                      <a:moveTo>
                        <a:pt x="389573" y="182954"/>
                      </a:moveTo>
                      <a:cubicBezTo>
                        <a:pt x="438150" y="214386"/>
                        <a:pt x="479108" y="242009"/>
                        <a:pt x="523875" y="292491"/>
                      </a:cubicBezTo>
                      <a:cubicBezTo>
                        <a:pt x="544830" y="315351"/>
                        <a:pt x="582930" y="390599"/>
                        <a:pt x="598170" y="420126"/>
                      </a:cubicBezTo>
                      <a:cubicBezTo>
                        <a:pt x="640080" y="535379"/>
                        <a:pt x="667702" y="656346"/>
                        <a:pt x="718185" y="768741"/>
                      </a:cubicBezTo>
                      <a:cubicBezTo>
                        <a:pt x="710565" y="763979"/>
                        <a:pt x="586740" y="685874"/>
                        <a:pt x="542925" y="647774"/>
                      </a:cubicBezTo>
                      <a:cubicBezTo>
                        <a:pt x="481965" y="593481"/>
                        <a:pt x="420052" y="540141"/>
                        <a:pt x="371475" y="474419"/>
                      </a:cubicBezTo>
                      <a:cubicBezTo>
                        <a:pt x="313373" y="396314"/>
                        <a:pt x="263842" y="310589"/>
                        <a:pt x="200977" y="235341"/>
                      </a:cubicBezTo>
                      <a:cubicBezTo>
                        <a:pt x="160020" y="185811"/>
                        <a:pt x="38100" y="35316"/>
                        <a:pt x="12383" y="13409"/>
                      </a:cubicBezTo>
                      <a:cubicBezTo>
                        <a:pt x="8572" y="9599"/>
                        <a:pt x="5715" y="5789"/>
                        <a:pt x="0" y="74"/>
                      </a:cubicBezTo>
                      <a:cubicBezTo>
                        <a:pt x="13335" y="-879"/>
                        <a:pt x="22860" y="7694"/>
                        <a:pt x="33338" y="9599"/>
                      </a:cubicBezTo>
                      <a:cubicBezTo>
                        <a:pt x="134302" y="53414"/>
                        <a:pt x="326708" y="138186"/>
                        <a:pt x="389573" y="182954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511AFAEB-E878-4885-87B6-F92CCABCA963}"/>
                    </a:ext>
                  </a:extLst>
                </p:cNvPr>
                <p:cNvSpPr/>
                <p:nvPr/>
              </p:nvSpPr>
              <p:spPr>
                <a:xfrm>
                  <a:off x="4238350" y="5114741"/>
                  <a:ext cx="2571750" cy="695325"/>
                </a:xfrm>
                <a:custGeom>
                  <a:avLst/>
                  <a:gdLst>
                    <a:gd name="connsiteX0" fmla="*/ 2382477 w 2571750"/>
                    <a:gd name="connsiteY0" fmla="*/ 262121 h 695325"/>
                    <a:gd name="connsiteX1" fmla="*/ 2037672 w 2571750"/>
                    <a:gd name="connsiteY1" fmla="*/ 258311 h 695325"/>
                    <a:gd name="connsiteX2" fmla="*/ 1604285 w 2571750"/>
                    <a:gd name="connsiteY2" fmla="*/ 137343 h 695325"/>
                    <a:gd name="connsiteX3" fmla="*/ 1330917 w 2571750"/>
                    <a:gd name="connsiteY3" fmla="*/ 24948 h 695325"/>
                    <a:gd name="connsiteX4" fmla="*/ 938487 w 2571750"/>
                    <a:gd name="connsiteY4" fmla="*/ 23043 h 695325"/>
                    <a:gd name="connsiteX5" fmla="*/ 506052 w 2571750"/>
                    <a:gd name="connsiteY5" fmla="*/ 227830 h 695325"/>
                    <a:gd name="connsiteX6" fmla="*/ 5037 w 2571750"/>
                    <a:gd name="connsiteY6" fmla="*/ 582161 h 695325"/>
                    <a:gd name="connsiteX7" fmla="*/ 2180 w 2571750"/>
                    <a:gd name="connsiteY7" fmla="*/ 596448 h 695325"/>
                    <a:gd name="connsiteX8" fmla="*/ 86000 w 2571750"/>
                    <a:gd name="connsiteY8" fmla="*/ 691698 h 695325"/>
                    <a:gd name="connsiteX9" fmla="*/ 100287 w 2571750"/>
                    <a:gd name="connsiteY9" fmla="*/ 688840 h 695325"/>
                    <a:gd name="connsiteX10" fmla="*/ 148865 w 2571750"/>
                    <a:gd name="connsiteY10" fmla="*/ 640263 h 695325"/>
                    <a:gd name="connsiteX11" fmla="*/ 527007 w 2571750"/>
                    <a:gd name="connsiteY11" fmla="*/ 316413 h 695325"/>
                    <a:gd name="connsiteX12" fmla="*/ 745130 w 2571750"/>
                    <a:gd name="connsiteY12" fmla="*/ 189730 h 695325"/>
                    <a:gd name="connsiteX13" fmla="*/ 1154705 w 2571750"/>
                    <a:gd name="connsiteY13" fmla="*/ 157346 h 695325"/>
                    <a:gd name="connsiteX14" fmla="*/ 1388067 w 2571750"/>
                    <a:gd name="connsiteY14" fmla="*/ 287838 h 695325"/>
                    <a:gd name="connsiteX15" fmla="*/ 1625240 w 2571750"/>
                    <a:gd name="connsiteY15" fmla="*/ 448811 h 695325"/>
                    <a:gd name="connsiteX16" fmla="*/ 2085297 w 2571750"/>
                    <a:gd name="connsiteY16" fmla="*/ 506913 h 695325"/>
                    <a:gd name="connsiteX17" fmla="*/ 2282465 w 2571750"/>
                    <a:gd name="connsiteY17" fmla="*/ 431665 h 695325"/>
                    <a:gd name="connsiteX18" fmla="*/ 2575835 w 2571750"/>
                    <a:gd name="connsiteY18" fmla="*/ 243071 h 695325"/>
                    <a:gd name="connsiteX19" fmla="*/ 2382477 w 2571750"/>
                    <a:gd name="connsiteY19" fmla="*/ 262121 h 695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571750" h="695325">
                      <a:moveTo>
                        <a:pt x="2382477" y="262121"/>
                      </a:moveTo>
                      <a:cubicBezTo>
                        <a:pt x="2267225" y="272598"/>
                        <a:pt x="2151972" y="271646"/>
                        <a:pt x="2037672" y="258311"/>
                      </a:cubicBezTo>
                      <a:cubicBezTo>
                        <a:pt x="1887177" y="241165"/>
                        <a:pt x="1743350" y="198303"/>
                        <a:pt x="1604285" y="137343"/>
                      </a:cubicBezTo>
                      <a:cubicBezTo>
                        <a:pt x="1513797" y="97338"/>
                        <a:pt x="1425215" y="55428"/>
                        <a:pt x="1330917" y="24948"/>
                      </a:cubicBezTo>
                      <a:cubicBezTo>
                        <a:pt x="1200425" y="-16962"/>
                        <a:pt x="1072790" y="2088"/>
                        <a:pt x="938487" y="23043"/>
                      </a:cubicBezTo>
                      <a:cubicBezTo>
                        <a:pt x="763227" y="51618"/>
                        <a:pt x="506052" y="227830"/>
                        <a:pt x="506052" y="227830"/>
                      </a:cubicBezTo>
                      <a:cubicBezTo>
                        <a:pt x="331745" y="336415"/>
                        <a:pt x="166962" y="457383"/>
                        <a:pt x="5037" y="582161"/>
                      </a:cubicBezTo>
                      <a:cubicBezTo>
                        <a:pt x="-1630" y="587876"/>
                        <a:pt x="-678" y="589781"/>
                        <a:pt x="2180" y="596448"/>
                      </a:cubicBezTo>
                      <a:cubicBezTo>
                        <a:pt x="15515" y="624071"/>
                        <a:pt x="80285" y="679315"/>
                        <a:pt x="86000" y="691698"/>
                      </a:cubicBezTo>
                      <a:cubicBezTo>
                        <a:pt x="92667" y="699318"/>
                        <a:pt x="96477" y="693603"/>
                        <a:pt x="100287" y="688840"/>
                      </a:cubicBezTo>
                      <a:cubicBezTo>
                        <a:pt x="116480" y="672648"/>
                        <a:pt x="132672" y="656456"/>
                        <a:pt x="148865" y="640263"/>
                      </a:cubicBezTo>
                      <a:cubicBezTo>
                        <a:pt x="266022" y="525011"/>
                        <a:pt x="524150" y="315461"/>
                        <a:pt x="527007" y="316413"/>
                      </a:cubicBezTo>
                      <a:cubicBezTo>
                        <a:pt x="528912" y="314508"/>
                        <a:pt x="667025" y="213543"/>
                        <a:pt x="745130" y="189730"/>
                      </a:cubicBezTo>
                      <a:cubicBezTo>
                        <a:pt x="938487" y="128771"/>
                        <a:pt x="997542" y="122103"/>
                        <a:pt x="1154705" y="157346"/>
                      </a:cubicBezTo>
                      <a:cubicBezTo>
                        <a:pt x="1243287" y="177348"/>
                        <a:pt x="1314725" y="236403"/>
                        <a:pt x="1388067" y="287838"/>
                      </a:cubicBezTo>
                      <a:cubicBezTo>
                        <a:pt x="1466172" y="343083"/>
                        <a:pt x="1541420" y="402138"/>
                        <a:pt x="1625240" y="448811"/>
                      </a:cubicBezTo>
                      <a:cubicBezTo>
                        <a:pt x="1770972" y="530726"/>
                        <a:pt x="1924325" y="550728"/>
                        <a:pt x="2085297" y="506913"/>
                      </a:cubicBezTo>
                      <a:cubicBezTo>
                        <a:pt x="2157687" y="488815"/>
                        <a:pt x="2238650" y="455478"/>
                        <a:pt x="2282465" y="431665"/>
                      </a:cubicBezTo>
                      <a:cubicBezTo>
                        <a:pt x="2385335" y="380230"/>
                        <a:pt x="2481537" y="316413"/>
                        <a:pt x="2575835" y="243071"/>
                      </a:cubicBezTo>
                      <a:cubicBezTo>
                        <a:pt x="2555832" y="243071"/>
                        <a:pt x="2429150" y="257358"/>
                        <a:pt x="2382477" y="262121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3" name="Graphic 14">
                <a:extLst>
                  <a:ext uri="{FF2B5EF4-FFF2-40B4-BE49-F238E27FC236}">
                    <a16:creationId xmlns:a16="http://schemas.microsoft.com/office/drawing/2014/main" id="{B27E0C27-0242-46D4-BF13-4FE16476FBC9}"/>
                  </a:ext>
                </a:extLst>
              </p:cNvPr>
              <p:cNvGrpSpPr/>
              <p:nvPr/>
            </p:nvGrpSpPr>
            <p:grpSpPr>
              <a:xfrm flipH="1">
                <a:off x="8613034" y="936982"/>
                <a:ext cx="3714750" cy="4752975"/>
                <a:chOff x="4238625" y="1052512"/>
                <a:chExt cx="3714750" cy="4752975"/>
              </a:xfrm>
              <a:grpFill/>
            </p:grpSpPr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D90313E7-C3E8-42A8-B0FE-E31D7C34CC8A}"/>
                    </a:ext>
                  </a:extLst>
                </p:cNvPr>
                <p:cNvSpPr/>
                <p:nvPr/>
              </p:nvSpPr>
              <p:spPr>
                <a:xfrm>
                  <a:off x="6450330" y="3894772"/>
                  <a:ext cx="1257300" cy="1133475"/>
                </a:xfrm>
                <a:custGeom>
                  <a:avLst/>
                  <a:gdLst>
                    <a:gd name="connsiteX0" fmla="*/ 588645 w 1257300"/>
                    <a:gd name="connsiteY0" fmla="*/ 42863 h 1133475"/>
                    <a:gd name="connsiteX1" fmla="*/ 622935 w 1257300"/>
                    <a:gd name="connsiteY1" fmla="*/ 0 h 1133475"/>
                    <a:gd name="connsiteX2" fmla="*/ 596265 w 1257300"/>
                    <a:gd name="connsiteY2" fmla="*/ 113347 h 1133475"/>
                    <a:gd name="connsiteX3" fmla="*/ 541973 w 1257300"/>
                    <a:gd name="connsiteY3" fmla="*/ 439103 h 1133475"/>
                    <a:gd name="connsiteX4" fmla="*/ 477202 w 1257300"/>
                    <a:gd name="connsiteY4" fmla="*/ 742950 h 1133475"/>
                    <a:gd name="connsiteX5" fmla="*/ 421958 w 1257300"/>
                    <a:gd name="connsiteY5" fmla="*/ 842010 h 1133475"/>
                    <a:gd name="connsiteX6" fmla="*/ 780098 w 1257300"/>
                    <a:gd name="connsiteY6" fmla="*/ 666750 h 1133475"/>
                    <a:gd name="connsiteX7" fmla="*/ 1089660 w 1257300"/>
                    <a:gd name="connsiteY7" fmla="*/ 443865 h 1133475"/>
                    <a:gd name="connsiteX8" fmla="*/ 1262063 w 1257300"/>
                    <a:gd name="connsiteY8" fmla="*/ 227647 h 1133475"/>
                    <a:gd name="connsiteX9" fmla="*/ 1265873 w 1257300"/>
                    <a:gd name="connsiteY9" fmla="*/ 228600 h 1133475"/>
                    <a:gd name="connsiteX10" fmla="*/ 1179195 w 1257300"/>
                    <a:gd name="connsiteY10" fmla="*/ 542925 h 1133475"/>
                    <a:gd name="connsiteX11" fmla="*/ 878205 w 1257300"/>
                    <a:gd name="connsiteY11" fmla="*/ 871538 h 1133475"/>
                    <a:gd name="connsiteX12" fmla="*/ 449580 w 1257300"/>
                    <a:gd name="connsiteY12" fmla="*/ 1027747 h 1133475"/>
                    <a:gd name="connsiteX13" fmla="*/ 20003 w 1257300"/>
                    <a:gd name="connsiteY13" fmla="*/ 1136333 h 1133475"/>
                    <a:gd name="connsiteX14" fmla="*/ 0 w 1257300"/>
                    <a:gd name="connsiteY14" fmla="*/ 1135380 h 1133475"/>
                    <a:gd name="connsiteX15" fmla="*/ 100965 w 1257300"/>
                    <a:gd name="connsiteY15" fmla="*/ 985838 h 1133475"/>
                    <a:gd name="connsiteX16" fmla="*/ 278130 w 1257300"/>
                    <a:gd name="connsiteY16" fmla="*/ 621983 h 1133475"/>
                    <a:gd name="connsiteX17" fmla="*/ 477202 w 1257300"/>
                    <a:gd name="connsiteY17" fmla="*/ 181928 h 1133475"/>
                    <a:gd name="connsiteX18" fmla="*/ 588645 w 1257300"/>
                    <a:gd name="connsiteY18" fmla="*/ 42863 h 1133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257300" h="1133475">
                      <a:moveTo>
                        <a:pt x="588645" y="42863"/>
                      </a:moveTo>
                      <a:cubicBezTo>
                        <a:pt x="600075" y="28575"/>
                        <a:pt x="611505" y="14288"/>
                        <a:pt x="622935" y="0"/>
                      </a:cubicBezTo>
                      <a:cubicBezTo>
                        <a:pt x="623888" y="0"/>
                        <a:pt x="605790" y="76200"/>
                        <a:pt x="596265" y="113347"/>
                      </a:cubicBezTo>
                      <a:cubicBezTo>
                        <a:pt x="567690" y="220028"/>
                        <a:pt x="554355" y="329565"/>
                        <a:pt x="541973" y="439103"/>
                      </a:cubicBezTo>
                      <a:cubicBezTo>
                        <a:pt x="530543" y="542925"/>
                        <a:pt x="521970" y="646747"/>
                        <a:pt x="477202" y="742950"/>
                      </a:cubicBezTo>
                      <a:cubicBezTo>
                        <a:pt x="473392" y="751522"/>
                        <a:pt x="437198" y="816293"/>
                        <a:pt x="421958" y="842010"/>
                      </a:cubicBezTo>
                      <a:cubicBezTo>
                        <a:pt x="439102" y="840105"/>
                        <a:pt x="671513" y="714375"/>
                        <a:pt x="780098" y="666750"/>
                      </a:cubicBezTo>
                      <a:cubicBezTo>
                        <a:pt x="917258" y="599122"/>
                        <a:pt x="1004888" y="530543"/>
                        <a:pt x="1089660" y="443865"/>
                      </a:cubicBezTo>
                      <a:cubicBezTo>
                        <a:pt x="1110615" y="418147"/>
                        <a:pt x="1251585" y="242888"/>
                        <a:pt x="1262063" y="227647"/>
                      </a:cubicBezTo>
                      <a:cubicBezTo>
                        <a:pt x="1263015" y="227647"/>
                        <a:pt x="1263968" y="228600"/>
                        <a:pt x="1265873" y="228600"/>
                      </a:cubicBezTo>
                      <a:cubicBezTo>
                        <a:pt x="1260158" y="252413"/>
                        <a:pt x="1205865" y="462915"/>
                        <a:pt x="1179195" y="542925"/>
                      </a:cubicBezTo>
                      <a:cubicBezTo>
                        <a:pt x="1127760" y="697230"/>
                        <a:pt x="1021080" y="800100"/>
                        <a:pt x="878205" y="871538"/>
                      </a:cubicBezTo>
                      <a:cubicBezTo>
                        <a:pt x="741045" y="940118"/>
                        <a:pt x="596265" y="986790"/>
                        <a:pt x="449580" y="1027747"/>
                      </a:cubicBezTo>
                      <a:cubicBezTo>
                        <a:pt x="307658" y="1068705"/>
                        <a:pt x="163830" y="1103948"/>
                        <a:pt x="20003" y="1136333"/>
                      </a:cubicBezTo>
                      <a:cubicBezTo>
                        <a:pt x="14288" y="1137285"/>
                        <a:pt x="5715" y="1145858"/>
                        <a:pt x="0" y="1135380"/>
                      </a:cubicBezTo>
                      <a:cubicBezTo>
                        <a:pt x="16192" y="1123950"/>
                        <a:pt x="77153" y="1020128"/>
                        <a:pt x="100965" y="985838"/>
                      </a:cubicBezTo>
                      <a:cubicBezTo>
                        <a:pt x="180023" y="874395"/>
                        <a:pt x="244792" y="755333"/>
                        <a:pt x="278130" y="621983"/>
                      </a:cubicBezTo>
                      <a:cubicBezTo>
                        <a:pt x="317183" y="462915"/>
                        <a:pt x="385763" y="317183"/>
                        <a:pt x="477202" y="181928"/>
                      </a:cubicBezTo>
                      <a:cubicBezTo>
                        <a:pt x="487680" y="165735"/>
                        <a:pt x="563880" y="72390"/>
                        <a:pt x="588645" y="4286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862E421B-AC6A-46AB-8994-2618FDC2F380}"/>
                    </a:ext>
                  </a:extLst>
                </p:cNvPr>
                <p:cNvSpPr/>
                <p:nvPr/>
              </p:nvSpPr>
              <p:spPr>
                <a:xfrm>
                  <a:off x="7018743" y="3310890"/>
                  <a:ext cx="904875" cy="1257300"/>
                </a:xfrm>
                <a:custGeom>
                  <a:avLst/>
                  <a:gdLst>
                    <a:gd name="connsiteX0" fmla="*/ 908914 w 904875"/>
                    <a:gd name="connsiteY0" fmla="*/ 68580 h 1257300"/>
                    <a:gd name="connsiteX1" fmla="*/ 907962 w 904875"/>
                    <a:gd name="connsiteY1" fmla="*/ 201930 h 1257300"/>
                    <a:gd name="connsiteX2" fmla="*/ 871767 w 904875"/>
                    <a:gd name="connsiteY2" fmla="*/ 406717 h 1257300"/>
                    <a:gd name="connsiteX3" fmla="*/ 586969 w 904875"/>
                    <a:gd name="connsiteY3" fmla="*/ 847725 h 1257300"/>
                    <a:gd name="connsiteX4" fmla="*/ 12612 w 904875"/>
                    <a:gd name="connsiteY4" fmla="*/ 1254442 h 1257300"/>
                    <a:gd name="connsiteX5" fmla="*/ 229 w 904875"/>
                    <a:gd name="connsiteY5" fmla="*/ 1250632 h 1257300"/>
                    <a:gd name="connsiteX6" fmla="*/ 71667 w 904875"/>
                    <a:gd name="connsiteY6" fmla="*/ 963930 h 1257300"/>
                    <a:gd name="connsiteX7" fmla="*/ 116434 w 904875"/>
                    <a:gd name="connsiteY7" fmla="*/ 661035 h 1257300"/>
                    <a:gd name="connsiteX8" fmla="*/ 130722 w 904875"/>
                    <a:gd name="connsiteY8" fmla="*/ 483870 h 1257300"/>
                    <a:gd name="connsiteX9" fmla="*/ 150725 w 904875"/>
                    <a:gd name="connsiteY9" fmla="*/ 236220 h 1257300"/>
                    <a:gd name="connsiteX10" fmla="*/ 250737 w 904875"/>
                    <a:gd name="connsiteY10" fmla="*/ 0 h 1257300"/>
                    <a:gd name="connsiteX11" fmla="*/ 325032 w 904875"/>
                    <a:gd name="connsiteY11" fmla="*/ 509588 h 1257300"/>
                    <a:gd name="connsiteX12" fmla="*/ 299314 w 904875"/>
                    <a:gd name="connsiteY12" fmla="*/ 809625 h 1257300"/>
                    <a:gd name="connsiteX13" fmla="*/ 533629 w 904875"/>
                    <a:gd name="connsiteY13" fmla="*/ 582930 h 1257300"/>
                    <a:gd name="connsiteX14" fmla="*/ 751752 w 904875"/>
                    <a:gd name="connsiteY14" fmla="*/ 312420 h 1257300"/>
                    <a:gd name="connsiteX15" fmla="*/ 887007 w 904875"/>
                    <a:gd name="connsiteY15" fmla="*/ 100965 h 1257300"/>
                    <a:gd name="connsiteX16" fmla="*/ 908914 w 904875"/>
                    <a:gd name="connsiteY16" fmla="*/ 68580 h 1257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904875" h="1257300">
                      <a:moveTo>
                        <a:pt x="908914" y="68580"/>
                      </a:moveTo>
                      <a:cubicBezTo>
                        <a:pt x="911772" y="114300"/>
                        <a:pt x="911772" y="158115"/>
                        <a:pt x="907962" y="201930"/>
                      </a:cubicBezTo>
                      <a:cubicBezTo>
                        <a:pt x="902247" y="271463"/>
                        <a:pt x="891769" y="340042"/>
                        <a:pt x="871767" y="406717"/>
                      </a:cubicBezTo>
                      <a:cubicBezTo>
                        <a:pt x="810807" y="575310"/>
                        <a:pt x="687934" y="741045"/>
                        <a:pt x="586969" y="847725"/>
                      </a:cubicBezTo>
                      <a:cubicBezTo>
                        <a:pt x="412662" y="1008697"/>
                        <a:pt x="215494" y="1134428"/>
                        <a:pt x="12612" y="1254442"/>
                      </a:cubicBezTo>
                      <a:cubicBezTo>
                        <a:pt x="8802" y="1256348"/>
                        <a:pt x="-1676" y="1269682"/>
                        <a:pt x="229" y="1250632"/>
                      </a:cubicBezTo>
                      <a:cubicBezTo>
                        <a:pt x="16422" y="1224915"/>
                        <a:pt x="57379" y="1032510"/>
                        <a:pt x="71667" y="963930"/>
                      </a:cubicBezTo>
                      <a:cubicBezTo>
                        <a:pt x="92622" y="863917"/>
                        <a:pt x="108814" y="762953"/>
                        <a:pt x="116434" y="661035"/>
                      </a:cubicBezTo>
                      <a:cubicBezTo>
                        <a:pt x="121197" y="601980"/>
                        <a:pt x="125959" y="542925"/>
                        <a:pt x="130722" y="483870"/>
                      </a:cubicBezTo>
                      <a:cubicBezTo>
                        <a:pt x="138342" y="391478"/>
                        <a:pt x="132627" y="326707"/>
                        <a:pt x="150725" y="236220"/>
                      </a:cubicBezTo>
                      <a:cubicBezTo>
                        <a:pt x="158344" y="200025"/>
                        <a:pt x="243117" y="12382"/>
                        <a:pt x="250737" y="0"/>
                      </a:cubicBezTo>
                      <a:cubicBezTo>
                        <a:pt x="297409" y="174307"/>
                        <a:pt x="331700" y="334328"/>
                        <a:pt x="325032" y="509588"/>
                      </a:cubicBezTo>
                      <a:cubicBezTo>
                        <a:pt x="325032" y="546735"/>
                        <a:pt x="295504" y="786765"/>
                        <a:pt x="299314" y="809625"/>
                      </a:cubicBezTo>
                      <a:cubicBezTo>
                        <a:pt x="379325" y="722947"/>
                        <a:pt x="450762" y="669607"/>
                        <a:pt x="533629" y="582930"/>
                      </a:cubicBezTo>
                      <a:cubicBezTo>
                        <a:pt x="628879" y="478155"/>
                        <a:pt x="690792" y="412432"/>
                        <a:pt x="751752" y="312420"/>
                      </a:cubicBezTo>
                      <a:cubicBezTo>
                        <a:pt x="778422" y="268605"/>
                        <a:pt x="887007" y="102870"/>
                        <a:pt x="887007" y="100965"/>
                      </a:cubicBezTo>
                      <a:cubicBezTo>
                        <a:pt x="887007" y="100965"/>
                        <a:pt x="900342" y="86677"/>
                        <a:pt x="908914" y="6858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32230044-39E8-4A7C-A9EE-F440BFEE7999}"/>
                    </a:ext>
                  </a:extLst>
                </p:cNvPr>
                <p:cNvSpPr/>
                <p:nvPr/>
              </p:nvSpPr>
              <p:spPr>
                <a:xfrm>
                  <a:off x="7242530" y="2508884"/>
                  <a:ext cx="704850" cy="1381125"/>
                </a:xfrm>
                <a:custGeom>
                  <a:avLst/>
                  <a:gdLst>
                    <a:gd name="connsiteX0" fmla="*/ 186018 w 704850"/>
                    <a:gd name="connsiteY0" fmla="*/ 1387793 h 1381125"/>
                    <a:gd name="connsiteX1" fmla="*/ 186970 w 704850"/>
                    <a:gd name="connsiteY1" fmla="*/ 1249680 h 1381125"/>
                    <a:gd name="connsiteX2" fmla="*/ 174588 w 704850"/>
                    <a:gd name="connsiteY2" fmla="*/ 1056323 h 1381125"/>
                    <a:gd name="connsiteX3" fmla="*/ 103150 w 704850"/>
                    <a:gd name="connsiteY3" fmla="*/ 787718 h 1381125"/>
                    <a:gd name="connsiteX4" fmla="*/ 280 w 704850"/>
                    <a:gd name="connsiteY4" fmla="*/ 292418 h 1381125"/>
                    <a:gd name="connsiteX5" fmla="*/ 3138 w 704850"/>
                    <a:gd name="connsiteY5" fmla="*/ 120015 h 1381125"/>
                    <a:gd name="connsiteX6" fmla="*/ 194590 w 704850"/>
                    <a:gd name="connsiteY6" fmla="*/ 452438 h 1381125"/>
                    <a:gd name="connsiteX7" fmla="*/ 318415 w 704850"/>
                    <a:gd name="connsiteY7" fmla="*/ 811530 h 1381125"/>
                    <a:gd name="connsiteX8" fmla="*/ 326035 w 704850"/>
                    <a:gd name="connsiteY8" fmla="*/ 902018 h 1381125"/>
                    <a:gd name="connsiteX9" fmla="*/ 358420 w 704850"/>
                    <a:gd name="connsiteY9" fmla="*/ 813435 h 1381125"/>
                    <a:gd name="connsiteX10" fmla="*/ 423190 w 704850"/>
                    <a:gd name="connsiteY10" fmla="*/ 648653 h 1381125"/>
                    <a:gd name="connsiteX11" fmla="*/ 567018 w 704850"/>
                    <a:gd name="connsiteY11" fmla="*/ 311468 h 1381125"/>
                    <a:gd name="connsiteX12" fmla="*/ 640360 w 704850"/>
                    <a:gd name="connsiteY12" fmla="*/ 0 h 1381125"/>
                    <a:gd name="connsiteX13" fmla="*/ 666078 w 704850"/>
                    <a:gd name="connsiteY13" fmla="*/ 86678 h 1381125"/>
                    <a:gd name="connsiteX14" fmla="*/ 709893 w 704850"/>
                    <a:gd name="connsiteY14" fmla="*/ 441008 h 1381125"/>
                    <a:gd name="connsiteX15" fmla="*/ 613690 w 704850"/>
                    <a:gd name="connsiteY15" fmla="*/ 823913 h 1381125"/>
                    <a:gd name="connsiteX16" fmla="*/ 262218 w 704850"/>
                    <a:gd name="connsiteY16" fmla="*/ 1311593 h 1381125"/>
                    <a:gd name="connsiteX17" fmla="*/ 186018 w 704850"/>
                    <a:gd name="connsiteY17" fmla="*/ 1387793 h 1381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04850" h="1381125">
                      <a:moveTo>
                        <a:pt x="186018" y="1387793"/>
                      </a:moveTo>
                      <a:cubicBezTo>
                        <a:pt x="185065" y="1381125"/>
                        <a:pt x="186970" y="1273493"/>
                        <a:pt x="186970" y="1249680"/>
                      </a:cubicBezTo>
                      <a:cubicBezTo>
                        <a:pt x="186970" y="1185863"/>
                        <a:pt x="182208" y="1120140"/>
                        <a:pt x="174588" y="1056323"/>
                      </a:cubicBezTo>
                      <a:cubicBezTo>
                        <a:pt x="163158" y="963930"/>
                        <a:pt x="133630" y="875348"/>
                        <a:pt x="103150" y="787718"/>
                      </a:cubicBezTo>
                      <a:cubicBezTo>
                        <a:pt x="46953" y="626745"/>
                        <a:pt x="18378" y="461010"/>
                        <a:pt x="280" y="292418"/>
                      </a:cubicBezTo>
                      <a:cubicBezTo>
                        <a:pt x="-1625" y="273368"/>
                        <a:pt x="6948" y="132398"/>
                        <a:pt x="3138" y="120015"/>
                      </a:cubicBezTo>
                      <a:cubicBezTo>
                        <a:pt x="72670" y="227648"/>
                        <a:pt x="136488" y="338138"/>
                        <a:pt x="194590" y="452438"/>
                      </a:cubicBezTo>
                      <a:cubicBezTo>
                        <a:pt x="252693" y="566738"/>
                        <a:pt x="301270" y="682943"/>
                        <a:pt x="318415" y="811530"/>
                      </a:cubicBezTo>
                      <a:cubicBezTo>
                        <a:pt x="319368" y="842010"/>
                        <a:pt x="326988" y="871538"/>
                        <a:pt x="326035" y="902018"/>
                      </a:cubicBezTo>
                      <a:cubicBezTo>
                        <a:pt x="337465" y="872490"/>
                        <a:pt x="348895" y="843915"/>
                        <a:pt x="358420" y="813435"/>
                      </a:cubicBezTo>
                      <a:cubicBezTo>
                        <a:pt x="375565" y="756285"/>
                        <a:pt x="396520" y="701040"/>
                        <a:pt x="423190" y="648653"/>
                      </a:cubicBezTo>
                      <a:cubicBezTo>
                        <a:pt x="479388" y="523875"/>
                        <a:pt x="534633" y="432435"/>
                        <a:pt x="567018" y="311468"/>
                      </a:cubicBezTo>
                      <a:cubicBezTo>
                        <a:pt x="582258" y="262890"/>
                        <a:pt x="636550" y="17145"/>
                        <a:pt x="640360" y="0"/>
                      </a:cubicBezTo>
                      <a:cubicBezTo>
                        <a:pt x="648933" y="28575"/>
                        <a:pt x="658458" y="58103"/>
                        <a:pt x="666078" y="86678"/>
                      </a:cubicBezTo>
                      <a:cubicBezTo>
                        <a:pt x="695605" y="202883"/>
                        <a:pt x="713703" y="320993"/>
                        <a:pt x="709893" y="441008"/>
                      </a:cubicBezTo>
                      <a:cubicBezTo>
                        <a:pt x="705130" y="575310"/>
                        <a:pt x="672745" y="702945"/>
                        <a:pt x="613690" y="823913"/>
                      </a:cubicBezTo>
                      <a:cubicBezTo>
                        <a:pt x="525108" y="1006793"/>
                        <a:pt x="398425" y="1163003"/>
                        <a:pt x="262218" y="1311593"/>
                      </a:cubicBezTo>
                      <a:cubicBezTo>
                        <a:pt x="259360" y="1315403"/>
                        <a:pt x="202210" y="1372553"/>
                        <a:pt x="186018" y="138779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835B56C1-4014-4DFF-85F2-0763EDED9AEC}"/>
                    </a:ext>
                  </a:extLst>
                </p:cNvPr>
                <p:cNvSpPr/>
                <p:nvPr/>
              </p:nvSpPr>
              <p:spPr>
                <a:xfrm>
                  <a:off x="5696903" y="4504058"/>
                  <a:ext cx="1571625" cy="809625"/>
                </a:xfrm>
                <a:custGeom>
                  <a:avLst/>
                  <a:gdLst>
                    <a:gd name="connsiteX0" fmla="*/ 1508760 w 1571625"/>
                    <a:gd name="connsiteY0" fmla="*/ 414652 h 809625"/>
                    <a:gd name="connsiteX1" fmla="*/ 1579245 w 1571625"/>
                    <a:gd name="connsiteY1" fmla="*/ 367027 h 809625"/>
                    <a:gd name="connsiteX2" fmla="*/ 1319213 w 1571625"/>
                    <a:gd name="connsiteY2" fmla="*/ 642299 h 809625"/>
                    <a:gd name="connsiteX3" fmla="*/ 1087755 w 1571625"/>
                    <a:gd name="connsiteY3" fmla="*/ 778507 h 809625"/>
                    <a:gd name="connsiteX4" fmla="*/ 673418 w 1571625"/>
                    <a:gd name="connsiteY4" fmla="*/ 807082 h 809625"/>
                    <a:gd name="connsiteX5" fmla="*/ 231457 w 1571625"/>
                    <a:gd name="connsiteY5" fmla="*/ 720404 h 809625"/>
                    <a:gd name="connsiteX6" fmla="*/ 0 w 1571625"/>
                    <a:gd name="connsiteY6" fmla="*/ 653729 h 809625"/>
                    <a:gd name="connsiteX7" fmla="*/ 245745 w 1571625"/>
                    <a:gd name="connsiteY7" fmla="*/ 551812 h 809625"/>
                    <a:gd name="connsiteX8" fmla="*/ 456247 w 1571625"/>
                    <a:gd name="connsiteY8" fmla="*/ 421319 h 809625"/>
                    <a:gd name="connsiteX9" fmla="*/ 741045 w 1571625"/>
                    <a:gd name="connsiteY9" fmla="*/ 160334 h 809625"/>
                    <a:gd name="connsiteX10" fmla="*/ 938213 w 1571625"/>
                    <a:gd name="connsiteY10" fmla="*/ 15554 h 809625"/>
                    <a:gd name="connsiteX11" fmla="*/ 975360 w 1571625"/>
                    <a:gd name="connsiteY11" fmla="*/ 1267 h 809625"/>
                    <a:gd name="connsiteX12" fmla="*/ 790575 w 1571625"/>
                    <a:gd name="connsiteY12" fmla="*/ 328927 h 809625"/>
                    <a:gd name="connsiteX13" fmla="*/ 597218 w 1571625"/>
                    <a:gd name="connsiteY13" fmla="*/ 563242 h 809625"/>
                    <a:gd name="connsiteX14" fmla="*/ 509588 w 1571625"/>
                    <a:gd name="connsiteY14" fmla="*/ 608009 h 809625"/>
                    <a:gd name="connsiteX15" fmla="*/ 607695 w 1571625"/>
                    <a:gd name="connsiteY15" fmla="*/ 609914 h 809625"/>
                    <a:gd name="connsiteX16" fmla="*/ 896302 w 1571625"/>
                    <a:gd name="connsiteY16" fmla="*/ 601342 h 809625"/>
                    <a:gd name="connsiteX17" fmla="*/ 1091565 w 1571625"/>
                    <a:gd name="connsiteY17" fmla="*/ 592769 h 809625"/>
                    <a:gd name="connsiteX18" fmla="*/ 1508760 w 1571625"/>
                    <a:gd name="connsiteY18" fmla="*/ 414652 h 809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571625" h="809625">
                      <a:moveTo>
                        <a:pt x="1508760" y="414652"/>
                      </a:moveTo>
                      <a:cubicBezTo>
                        <a:pt x="1532573" y="398459"/>
                        <a:pt x="1556385" y="383219"/>
                        <a:pt x="1579245" y="367027"/>
                      </a:cubicBezTo>
                      <a:cubicBezTo>
                        <a:pt x="1580198" y="367979"/>
                        <a:pt x="1425892" y="558479"/>
                        <a:pt x="1319213" y="642299"/>
                      </a:cubicBezTo>
                      <a:cubicBezTo>
                        <a:pt x="1253490" y="700402"/>
                        <a:pt x="1137285" y="762314"/>
                        <a:pt x="1087755" y="778507"/>
                      </a:cubicBezTo>
                      <a:cubicBezTo>
                        <a:pt x="951547" y="823274"/>
                        <a:pt x="812482" y="821369"/>
                        <a:pt x="673418" y="807082"/>
                      </a:cubicBezTo>
                      <a:cubicBezTo>
                        <a:pt x="523875" y="791842"/>
                        <a:pt x="377190" y="758504"/>
                        <a:pt x="231457" y="720404"/>
                      </a:cubicBezTo>
                      <a:cubicBezTo>
                        <a:pt x="154305" y="700402"/>
                        <a:pt x="77152" y="679447"/>
                        <a:pt x="0" y="653729"/>
                      </a:cubicBezTo>
                      <a:cubicBezTo>
                        <a:pt x="4763" y="645157"/>
                        <a:pt x="170497" y="582292"/>
                        <a:pt x="245745" y="551812"/>
                      </a:cubicBezTo>
                      <a:cubicBezTo>
                        <a:pt x="322897" y="520379"/>
                        <a:pt x="399097" y="486089"/>
                        <a:pt x="456247" y="421319"/>
                      </a:cubicBezTo>
                      <a:cubicBezTo>
                        <a:pt x="541972" y="324164"/>
                        <a:pt x="639127" y="240344"/>
                        <a:pt x="741045" y="160334"/>
                      </a:cubicBezTo>
                      <a:cubicBezTo>
                        <a:pt x="804863" y="109852"/>
                        <a:pt x="872490" y="64132"/>
                        <a:pt x="938213" y="15554"/>
                      </a:cubicBezTo>
                      <a:cubicBezTo>
                        <a:pt x="952500" y="6029"/>
                        <a:pt x="978218" y="-3496"/>
                        <a:pt x="975360" y="1267"/>
                      </a:cubicBezTo>
                      <a:cubicBezTo>
                        <a:pt x="907732" y="106994"/>
                        <a:pt x="849630" y="218437"/>
                        <a:pt x="790575" y="328927"/>
                      </a:cubicBezTo>
                      <a:cubicBezTo>
                        <a:pt x="741997" y="420367"/>
                        <a:pt x="684847" y="504187"/>
                        <a:pt x="597218" y="563242"/>
                      </a:cubicBezTo>
                      <a:cubicBezTo>
                        <a:pt x="569595" y="577529"/>
                        <a:pt x="541020" y="591817"/>
                        <a:pt x="509588" y="608009"/>
                      </a:cubicBezTo>
                      <a:cubicBezTo>
                        <a:pt x="524827" y="612772"/>
                        <a:pt x="587693" y="611819"/>
                        <a:pt x="607695" y="609914"/>
                      </a:cubicBezTo>
                      <a:cubicBezTo>
                        <a:pt x="703897" y="599437"/>
                        <a:pt x="800100" y="600389"/>
                        <a:pt x="896302" y="601342"/>
                      </a:cubicBezTo>
                      <a:cubicBezTo>
                        <a:pt x="962025" y="601342"/>
                        <a:pt x="1026795" y="602294"/>
                        <a:pt x="1091565" y="592769"/>
                      </a:cubicBezTo>
                      <a:cubicBezTo>
                        <a:pt x="1246823" y="569909"/>
                        <a:pt x="1380173" y="498472"/>
                        <a:pt x="1508760" y="414652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" name="Freeform: Shape 37">
                  <a:extLst>
                    <a:ext uri="{FF2B5EF4-FFF2-40B4-BE49-F238E27FC236}">
                      <a16:creationId xmlns:a16="http://schemas.microsoft.com/office/drawing/2014/main" id="{D2CB437C-9EFB-42A6-971D-BF73EB44B35B}"/>
                    </a:ext>
                  </a:extLst>
                </p:cNvPr>
                <p:cNvSpPr/>
                <p:nvPr/>
              </p:nvSpPr>
              <p:spPr>
                <a:xfrm>
                  <a:off x="7088204" y="1757362"/>
                  <a:ext cx="704850" cy="1390650"/>
                </a:xfrm>
                <a:custGeom>
                  <a:avLst/>
                  <a:gdLst>
                    <a:gd name="connsiteX0" fmla="*/ 301 w 704850"/>
                    <a:gd name="connsiteY0" fmla="*/ 296228 h 1390650"/>
                    <a:gd name="connsiteX1" fmla="*/ 10778 w 704850"/>
                    <a:gd name="connsiteY1" fmla="*/ 322898 h 1390650"/>
                    <a:gd name="connsiteX2" fmla="*/ 226996 w 704850"/>
                    <a:gd name="connsiteY2" fmla="*/ 573405 h 1390650"/>
                    <a:gd name="connsiteX3" fmla="*/ 334628 w 704850"/>
                    <a:gd name="connsiteY3" fmla="*/ 648653 h 1390650"/>
                    <a:gd name="connsiteX4" fmla="*/ 431783 w 704850"/>
                    <a:gd name="connsiteY4" fmla="*/ 773430 h 1390650"/>
                    <a:gd name="connsiteX5" fmla="*/ 476551 w 704850"/>
                    <a:gd name="connsiteY5" fmla="*/ 886778 h 1390650"/>
                    <a:gd name="connsiteX6" fmla="*/ 490838 w 704850"/>
                    <a:gd name="connsiteY6" fmla="*/ 681038 h 1390650"/>
                    <a:gd name="connsiteX7" fmla="*/ 506078 w 704850"/>
                    <a:gd name="connsiteY7" fmla="*/ 513398 h 1390650"/>
                    <a:gd name="connsiteX8" fmla="*/ 528938 w 704850"/>
                    <a:gd name="connsiteY8" fmla="*/ 259080 h 1390650"/>
                    <a:gd name="connsiteX9" fmla="*/ 484171 w 704850"/>
                    <a:gd name="connsiteY9" fmla="*/ 0 h 1390650"/>
                    <a:gd name="connsiteX10" fmla="*/ 698483 w 704850"/>
                    <a:gd name="connsiteY10" fmla="*/ 362903 h 1390650"/>
                    <a:gd name="connsiteX11" fmla="*/ 698483 w 704850"/>
                    <a:gd name="connsiteY11" fmla="*/ 630555 h 1390650"/>
                    <a:gd name="connsiteX12" fmla="*/ 583231 w 704850"/>
                    <a:gd name="connsiteY12" fmla="*/ 1140143 h 1390650"/>
                    <a:gd name="connsiteX13" fmla="*/ 517508 w 704850"/>
                    <a:gd name="connsiteY13" fmla="*/ 1398270 h 1390650"/>
                    <a:gd name="connsiteX14" fmla="*/ 346058 w 704850"/>
                    <a:gd name="connsiteY14" fmla="*/ 1001078 h 1390650"/>
                    <a:gd name="connsiteX15" fmla="*/ 180323 w 704850"/>
                    <a:gd name="connsiteY15" fmla="*/ 799147 h 1390650"/>
                    <a:gd name="connsiteX16" fmla="*/ 9826 w 704850"/>
                    <a:gd name="connsiteY16" fmla="*/ 417195 h 1390650"/>
                    <a:gd name="connsiteX17" fmla="*/ 301 w 704850"/>
                    <a:gd name="connsiteY17" fmla="*/ 296228 h 1390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04850" h="1390650">
                      <a:moveTo>
                        <a:pt x="301" y="296228"/>
                      </a:moveTo>
                      <a:cubicBezTo>
                        <a:pt x="6968" y="303848"/>
                        <a:pt x="6968" y="314325"/>
                        <a:pt x="10778" y="322898"/>
                      </a:cubicBezTo>
                      <a:cubicBezTo>
                        <a:pt x="59356" y="426720"/>
                        <a:pt x="129841" y="511492"/>
                        <a:pt x="226996" y="573405"/>
                      </a:cubicBezTo>
                      <a:cubicBezTo>
                        <a:pt x="264143" y="597218"/>
                        <a:pt x="301291" y="621030"/>
                        <a:pt x="334628" y="648653"/>
                      </a:cubicBezTo>
                      <a:cubicBezTo>
                        <a:pt x="370823" y="673418"/>
                        <a:pt x="417496" y="750570"/>
                        <a:pt x="431783" y="773430"/>
                      </a:cubicBezTo>
                      <a:cubicBezTo>
                        <a:pt x="446071" y="810578"/>
                        <a:pt x="461311" y="846772"/>
                        <a:pt x="476551" y="886778"/>
                      </a:cubicBezTo>
                      <a:cubicBezTo>
                        <a:pt x="478456" y="877253"/>
                        <a:pt x="487028" y="741045"/>
                        <a:pt x="490838" y="681038"/>
                      </a:cubicBezTo>
                      <a:cubicBezTo>
                        <a:pt x="494648" y="624840"/>
                        <a:pt x="499411" y="569595"/>
                        <a:pt x="506078" y="513398"/>
                      </a:cubicBezTo>
                      <a:cubicBezTo>
                        <a:pt x="516556" y="428625"/>
                        <a:pt x="527986" y="344805"/>
                        <a:pt x="528938" y="259080"/>
                      </a:cubicBezTo>
                      <a:cubicBezTo>
                        <a:pt x="528938" y="219075"/>
                        <a:pt x="527986" y="77152"/>
                        <a:pt x="484171" y="0"/>
                      </a:cubicBezTo>
                      <a:cubicBezTo>
                        <a:pt x="567038" y="54292"/>
                        <a:pt x="672766" y="220980"/>
                        <a:pt x="698483" y="362903"/>
                      </a:cubicBezTo>
                      <a:cubicBezTo>
                        <a:pt x="725153" y="459105"/>
                        <a:pt x="710866" y="541020"/>
                        <a:pt x="698483" y="630555"/>
                      </a:cubicBezTo>
                      <a:cubicBezTo>
                        <a:pt x="674671" y="803910"/>
                        <a:pt x="625141" y="970597"/>
                        <a:pt x="583231" y="1140143"/>
                      </a:cubicBezTo>
                      <a:cubicBezTo>
                        <a:pt x="563228" y="1220153"/>
                        <a:pt x="520366" y="1390650"/>
                        <a:pt x="517508" y="1398270"/>
                      </a:cubicBezTo>
                      <a:cubicBezTo>
                        <a:pt x="512746" y="1383030"/>
                        <a:pt x="421306" y="1104900"/>
                        <a:pt x="346058" y="1001078"/>
                      </a:cubicBezTo>
                      <a:cubicBezTo>
                        <a:pt x="294623" y="930593"/>
                        <a:pt x="234616" y="866775"/>
                        <a:pt x="180323" y="799147"/>
                      </a:cubicBezTo>
                      <a:cubicBezTo>
                        <a:pt x="89836" y="686753"/>
                        <a:pt x="30781" y="561022"/>
                        <a:pt x="9826" y="417195"/>
                      </a:cubicBezTo>
                      <a:cubicBezTo>
                        <a:pt x="6016" y="390525"/>
                        <a:pt x="-1604" y="298133"/>
                        <a:pt x="301" y="296228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E97D7F26-BD29-41F7-9D09-E078CCD25DE9}"/>
                    </a:ext>
                  </a:extLst>
                </p:cNvPr>
                <p:cNvSpPr/>
                <p:nvPr/>
              </p:nvSpPr>
              <p:spPr>
                <a:xfrm>
                  <a:off x="6825615" y="1352550"/>
                  <a:ext cx="704850" cy="1095375"/>
                </a:xfrm>
                <a:custGeom>
                  <a:avLst/>
                  <a:gdLst>
                    <a:gd name="connsiteX0" fmla="*/ 2857 w 704850"/>
                    <a:gd name="connsiteY0" fmla="*/ 218123 h 1095375"/>
                    <a:gd name="connsiteX1" fmla="*/ 0 w 704850"/>
                    <a:gd name="connsiteY1" fmla="*/ 177165 h 1095375"/>
                    <a:gd name="connsiteX2" fmla="*/ 152400 w 704850"/>
                    <a:gd name="connsiteY2" fmla="*/ 344805 h 1095375"/>
                    <a:gd name="connsiteX3" fmla="*/ 392430 w 704850"/>
                    <a:gd name="connsiteY3" fmla="*/ 510540 h 1095375"/>
                    <a:gd name="connsiteX4" fmla="*/ 462915 w 704850"/>
                    <a:gd name="connsiteY4" fmla="*/ 585788 h 1095375"/>
                    <a:gd name="connsiteX5" fmla="*/ 542925 w 704850"/>
                    <a:gd name="connsiteY5" fmla="*/ 692468 h 1095375"/>
                    <a:gd name="connsiteX6" fmla="*/ 540067 w 704850"/>
                    <a:gd name="connsiteY6" fmla="*/ 646748 h 1095375"/>
                    <a:gd name="connsiteX7" fmla="*/ 514350 w 704850"/>
                    <a:gd name="connsiteY7" fmla="*/ 476250 h 1095375"/>
                    <a:gd name="connsiteX8" fmla="*/ 409575 w 704850"/>
                    <a:gd name="connsiteY8" fmla="*/ 175260 h 1095375"/>
                    <a:gd name="connsiteX9" fmla="*/ 306705 w 704850"/>
                    <a:gd name="connsiteY9" fmla="*/ 0 h 1095375"/>
                    <a:gd name="connsiteX10" fmla="*/ 594360 w 704850"/>
                    <a:gd name="connsiteY10" fmla="*/ 214313 h 1095375"/>
                    <a:gd name="connsiteX11" fmla="*/ 689610 w 704850"/>
                    <a:gd name="connsiteY11" fmla="*/ 442913 h 1095375"/>
                    <a:gd name="connsiteX12" fmla="*/ 706755 w 704850"/>
                    <a:gd name="connsiteY12" fmla="*/ 809625 h 1095375"/>
                    <a:gd name="connsiteX13" fmla="*/ 698182 w 704850"/>
                    <a:gd name="connsiteY13" fmla="*/ 1100138 h 1095375"/>
                    <a:gd name="connsiteX14" fmla="*/ 661988 w 704850"/>
                    <a:gd name="connsiteY14" fmla="*/ 1033463 h 1095375"/>
                    <a:gd name="connsiteX15" fmla="*/ 469582 w 704850"/>
                    <a:gd name="connsiteY15" fmla="*/ 784860 h 1095375"/>
                    <a:gd name="connsiteX16" fmla="*/ 249555 w 704850"/>
                    <a:gd name="connsiteY16" fmla="*/ 642938 h 1095375"/>
                    <a:gd name="connsiteX17" fmla="*/ 27622 w 704850"/>
                    <a:gd name="connsiteY17" fmla="*/ 351473 h 1095375"/>
                    <a:gd name="connsiteX18" fmla="*/ 2857 w 704850"/>
                    <a:gd name="connsiteY18" fmla="*/ 218123 h 1095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04850" h="1095375">
                      <a:moveTo>
                        <a:pt x="2857" y="218123"/>
                      </a:moveTo>
                      <a:cubicBezTo>
                        <a:pt x="1905" y="206693"/>
                        <a:pt x="953" y="194310"/>
                        <a:pt x="0" y="177165"/>
                      </a:cubicBezTo>
                      <a:cubicBezTo>
                        <a:pt x="35242" y="232410"/>
                        <a:pt x="140970" y="336233"/>
                        <a:pt x="152400" y="344805"/>
                      </a:cubicBezTo>
                      <a:cubicBezTo>
                        <a:pt x="231457" y="401955"/>
                        <a:pt x="313372" y="430530"/>
                        <a:pt x="392430" y="510540"/>
                      </a:cubicBezTo>
                      <a:cubicBezTo>
                        <a:pt x="416242" y="535305"/>
                        <a:pt x="439103" y="561023"/>
                        <a:pt x="462915" y="585788"/>
                      </a:cubicBezTo>
                      <a:cubicBezTo>
                        <a:pt x="488632" y="620078"/>
                        <a:pt x="513397" y="654368"/>
                        <a:pt x="542925" y="692468"/>
                      </a:cubicBezTo>
                      <a:cubicBezTo>
                        <a:pt x="541972" y="672465"/>
                        <a:pt x="541972" y="660083"/>
                        <a:pt x="540067" y="646748"/>
                      </a:cubicBezTo>
                      <a:cubicBezTo>
                        <a:pt x="531495" y="589598"/>
                        <a:pt x="521017" y="533400"/>
                        <a:pt x="514350" y="476250"/>
                      </a:cubicBezTo>
                      <a:cubicBezTo>
                        <a:pt x="502920" y="367665"/>
                        <a:pt x="463867" y="268605"/>
                        <a:pt x="409575" y="175260"/>
                      </a:cubicBezTo>
                      <a:cubicBezTo>
                        <a:pt x="394335" y="150495"/>
                        <a:pt x="330517" y="30480"/>
                        <a:pt x="306705" y="0"/>
                      </a:cubicBezTo>
                      <a:cubicBezTo>
                        <a:pt x="398145" y="19050"/>
                        <a:pt x="520065" y="119063"/>
                        <a:pt x="594360" y="214313"/>
                      </a:cubicBezTo>
                      <a:cubicBezTo>
                        <a:pt x="646747" y="280035"/>
                        <a:pt x="674370" y="359092"/>
                        <a:pt x="689610" y="442913"/>
                      </a:cubicBezTo>
                      <a:cubicBezTo>
                        <a:pt x="711517" y="564833"/>
                        <a:pt x="709613" y="666750"/>
                        <a:pt x="706755" y="809625"/>
                      </a:cubicBezTo>
                      <a:cubicBezTo>
                        <a:pt x="709613" y="911543"/>
                        <a:pt x="709613" y="1000125"/>
                        <a:pt x="698182" y="1100138"/>
                      </a:cubicBezTo>
                      <a:cubicBezTo>
                        <a:pt x="692467" y="1085850"/>
                        <a:pt x="666750" y="1043940"/>
                        <a:pt x="661988" y="1033463"/>
                      </a:cubicBezTo>
                      <a:cubicBezTo>
                        <a:pt x="615315" y="937260"/>
                        <a:pt x="555307" y="851535"/>
                        <a:pt x="469582" y="784860"/>
                      </a:cubicBezTo>
                      <a:cubicBezTo>
                        <a:pt x="400050" y="731520"/>
                        <a:pt x="322897" y="689610"/>
                        <a:pt x="249555" y="642938"/>
                      </a:cubicBezTo>
                      <a:cubicBezTo>
                        <a:pt x="139065" y="573405"/>
                        <a:pt x="63817" y="478155"/>
                        <a:pt x="27622" y="351473"/>
                      </a:cubicBezTo>
                      <a:cubicBezTo>
                        <a:pt x="14288" y="308610"/>
                        <a:pt x="12382" y="262890"/>
                        <a:pt x="2857" y="21812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7C59AC01-F1CA-4DC7-9405-703C37C1434A}"/>
                    </a:ext>
                  </a:extLst>
                </p:cNvPr>
                <p:cNvSpPr/>
                <p:nvPr/>
              </p:nvSpPr>
              <p:spPr>
                <a:xfrm>
                  <a:off x="6532245" y="1054343"/>
                  <a:ext cx="714375" cy="762000"/>
                </a:xfrm>
                <a:custGeom>
                  <a:avLst/>
                  <a:gdLst>
                    <a:gd name="connsiteX0" fmla="*/ 389573 w 714375"/>
                    <a:gd name="connsiteY0" fmla="*/ 182954 h 762000"/>
                    <a:gd name="connsiteX1" fmla="*/ 523875 w 714375"/>
                    <a:gd name="connsiteY1" fmla="*/ 292491 h 762000"/>
                    <a:gd name="connsiteX2" fmla="*/ 598170 w 714375"/>
                    <a:gd name="connsiteY2" fmla="*/ 420126 h 762000"/>
                    <a:gd name="connsiteX3" fmla="*/ 718185 w 714375"/>
                    <a:gd name="connsiteY3" fmla="*/ 768741 h 762000"/>
                    <a:gd name="connsiteX4" fmla="*/ 542925 w 714375"/>
                    <a:gd name="connsiteY4" fmla="*/ 647774 h 762000"/>
                    <a:gd name="connsiteX5" fmla="*/ 371475 w 714375"/>
                    <a:gd name="connsiteY5" fmla="*/ 474419 h 762000"/>
                    <a:gd name="connsiteX6" fmla="*/ 200977 w 714375"/>
                    <a:gd name="connsiteY6" fmla="*/ 235341 h 762000"/>
                    <a:gd name="connsiteX7" fmla="*/ 12383 w 714375"/>
                    <a:gd name="connsiteY7" fmla="*/ 13409 h 762000"/>
                    <a:gd name="connsiteX8" fmla="*/ 0 w 714375"/>
                    <a:gd name="connsiteY8" fmla="*/ 74 h 762000"/>
                    <a:gd name="connsiteX9" fmla="*/ 33338 w 714375"/>
                    <a:gd name="connsiteY9" fmla="*/ 9599 h 762000"/>
                    <a:gd name="connsiteX10" fmla="*/ 389573 w 714375"/>
                    <a:gd name="connsiteY10" fmla="*/ 182954 h 76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14375" h="762000">
                      <a:moveTo>
                        <a:pt x="389573" y="182954"/>
                      </a:moveTo>
                      <a:cubicBezTo>
                        <a:pt x="438150" y="214386"/>
                        <a:pt x="479108" y="242009"/>
                        <a:pt x="523875" y="292491"/>
                      </a:cubicBezTo>
                      <a:cubicBezTo>
                        <a:pt x="544830" y="315351"/>
                        <a:pt x="582930" y="390599"/>
                        <a:pt x="598170" y="420126"/>
                      </a:cubicBezTo>
                      <a:cubicBezTo>
                        <a:pt x="640080" y="535379"/>
                        <a:pt x="667702" y="656346"/>
                        <a:pt x="718185" y="768741"/>
                      </a:cubicBezTo>
                      <a:cubicBezTo>
                        <a:pt x="710565" y="763979"/>
                        <a:pt x="586740" y="685874"/>
                        <a:pt x="542925" y="647774"/>
                      </a:cubicBezTo>
                      <a:cubicBezTo>
                        <a:pt x="481965" y="593481"/>
                        <a:pt x="420052" y="540141"/>
                        <a:pt x="371475" y="474419"/>
                      </a:cubicBezTo>
                      <a:cubicBezTo>
                        <a:pt x="313373" y="396314"/>
                        <a:pt x="263842" y="310589"/>
                        <a:pt x="200977" y="235341"/>
                      </a:cubicBezTo>
                      <a:cubicBezTo>
                        <a:pt x="160020" y="185811"/>
                        <a:pt x="38100" y="35316"/>
                        <a:pt x="12383" y="13409"/>
                      </a:cubicBezTo>
                      <a:cubicBezTo>
                        <a:pt x="8572" y="9599"/>
                        <a:pt x="5715" y="5789"/>
                        <a:pt x="0" y="74"/>
                      </a:cubicBezTo>
                      <a:cubicBezTo>
                        <a:pt x="13335" y="-879"/>
                        <a:pt x="22860" y="7694"/>
                        <a:pt x="33338" y="9599"/>
                      </a:cubicBezTo>
                      <a:cubicBezTo>
                        <a:pt x="134302" y="53414"/>
                        <a:pt x="326708" y="138186"/>
                        <a:pt x="389573" y="182954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9DB67CDF-5FDF-4A38-86F0-27FD5CA39524}"/>
                    </a:ext>
                  </a:extLst>
                </p:cNvPr>
                <p:cNvSpPr/>
                <p:nvPr/>
              </p:nvSpPr>
              <p:spPr>
                <a:xfrm>
                  <a:off x="4238350" y="5114741"/>
                  <a:ext cx="2571750" cy="695325"/>
                </a:xfrm>
                <a:custGeom>
                  <a:avLst/>
                  <a:gdLst>
                    <a:gd name="connsiteX0" fmla="*/ 2382477 w 2571750"/>
                    <a:gd name="connsiteY0" fmla="*/ 262121 h 695325"/>
                    <a:gd name="connsiteX1" fmla="*/ 2037672 w 2571750"/>
                    <a:gd name="connsiteY1" fmla="*/ 258311 h 695325"/>
                    <a:gd name="connsiteX2" fmla="*/ 1604285 w 2571750"/>
                    <a:gd name="connsiteY2" fmla="*/ 137343 h 695325"/>
                    <a:gd name="connsiteX3" fmla="*/ 1330917 w 2571750"/>
                    <a:gd name="connsiteY3" fmla="*/ 24948 h 695325"/>
                    <a:gd name="connsiteX4" fmla="*/ 938487 w 2571750"/>
                    <a:gd name="connsiteY4" fmla="*/ 23043 h 695325"/>
                    <a:gd name="connsiteX5" fmla="*/ 506052 w 2571750"/>
                    <a:gd name="connsiteY5" fmla="*/ 227830 h 695325"/>
                    <a:gd name="connsiteX6" fmla="*/ 5037 w 2571750"/>
                    <a:gd name="connsiteY6" fmla="*/ 582161 h 695325"/>
                    <a:gd name="connsiteX7" fmla="*/ 2180 w 2571750"/>
                    <a:gd name="connsiteY7" fmla="*/ 596448 h 695325"/>
                    <a:gd name="connsiteX8" fmla="*/ 86000 w 2571750"/>
                    <a:gd name="connsiteY8" fmla="*/ 691698 h 695325"/>
                    <a:gd name="connsiteX9" fmla="*/ 100287 w 2571750"/>
                    <a:gd name="connsiteY9" fmla="*/ 688840 h 695325"/>
                    <a:gd name="connsiteX10" fmla="*/ 148865 w 2571750"/>
                    <a:gd name="connsiteY10" fmla="*/ 640263 h 695325"/>
                    <a:gd name="connsiteX11" fmla="*/ 527007 w 2571750"/>
                    <a:gd name="connsiteY11" fmla="*/ 316413 h 695325"/>
                    <a:gd name="connsiteX12" fmla="*/ 745130 w 2571750"/>
                    <a:gd name="connsiteY12" fmla="*/ 189730 h 695325"/>
                    <a:gd name="connsiteX13" fmla="*/ 1154705 w 2571750"/>
                    <a:gd name="connsiteY13" fmla="*/ 157346 h 695325"/>
                    <a:gd name="connsiteX14" fmla="*/ 1388067 w 2571750"/>
                    <a:gd name="connsiteY14" fmla="*/ 287838 h 695325"/>
                    <a:gd name="connsiteX15" fmla="*/ 1625240 w 2571750"/>
                    <a:gd name="connsiteY15" fmla="*/ 448811 h 695325"/>
                    <a:gd name="connsiteX16" fmla="*/ 2085297 w 2571750"/>
                    <a:gd name="connsiteY16" fmla="*/ 506913 h 695325"/>
                    <a:gd name="connsiteX17" fmla="*/ 2282465 w 2571750"/>
                    <a:gd name="connsiteY17" fmla="*/ 431665 h 695325"/>
                    <a:gd name="connsiteX18" fmla="*/ 2575835 w 2571750"/>
                    <a:gd name="connsiteY18" fmla="*/ 243071 h 695325"/>
                    <a:gd name="connsiteX19" fmla="*/ 2382477 w 2571750"/>
                    <a:gd name="connsiteY19" fmla="*/ 262121 h 695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571750" h="695325">
                      <a:moveTo>
                        <a:pt x="2382477" y="262121"/>
                      </a:moveTo>
                      <a:cubicBezTo>
                        <a:pt x="2267225" y="272598"/>
                        <a:pt x="2151972" y="271646"/>
                        <a:pt x="2037672" y="258311"/>
                      </a:cubicBezTo>
                      <a:cubicBezTo>
                        <a:pt x="1887177" y="241165"/>
                        <a:pt x="1743350" y="198303"/>
                        <a:pt x="1604285" y="137343"/>
                      </a:cubicBezTo>
                      <a:cubicBezTo>
                        <a:pt x="1513797" y="97338"/>
                        <a:pt x="1425215" y="55428"/>
                        <a:pt x="1330917" y="24948"/>
                      </a:cubicBezTo>
                      <a:cubicBezTo>
                        <a:pt x="1200425" y="-16962"/>
                        <a:pt x="1072790" y="2088"/>
                        <a:pt x="938487" y="23043"/>
                      </a:cubicBezTo>
                      <a:cubicBezTo>
                        <a:pt x="763227" y="51618"/>
                        <a:pt x="506052" y="227830"/>
                        <a:pt x="506052" y="227830"/>
                      </a:cubicBezTo>
                      <a:cubicBezTo>
                        <a:pt x="331745" y="336415"/>
                        <a:pt x="166962" y="457383"/>
                        <a:pt x="5037" y="582161"/>
                      </a:cubicBezTo>
                      <a:cubicBezTo>
                        <a:pt x="-1630" y="587876"/>
                        <a:pt x="-678" y="589781"/>
                        <a:pt x="2180" y="596448"/>
                      </a:cubicBezTo>
                      <a:cubicBezTo>
                        <a:pt x="15515" y="624071"/>
                        <a:pt x="80285" y="679315"/>
                        <a:pt x="86000" y="691698"/>
                      </a:cubicBezTo>
                      <a:cubicBezTo>
                        <a:pt x="92667" y="699318"/>
                        <a:pt x="96477" y="693603"/>
                        <a:pt x="100287" y="688840"/>
                      </a:cubicBezTo>
                      <a:cubicBezTo>
                        <a:pt x="116480" y="672648"/>
                        <a:pt x="132672" y="656456"/>
                        <a:pt x="148865" y="640263"/>
                      </a:cubicBezTo>
                      <a:cubicBezTo>
                        <a:pt x="266022" y="525011"/>
                        <a:pt x="524150" y="315461"/>
                        <a:pt x="527007" y="316413"/>
                      </a:cubicBezTo>
                      <a:cubicBezTo>
                        <a:pt x="528912" y="314508"/>
                        <a:pt x="667025" y="213543"/>
                        <a:pt x="745130" y="189730"/>
                      </a:cubicBezTo>
                      <a:cubicBezTo>
                        <a:pt x="938487" y="128771"/>
                        <a:pt x="997542" y="122103"/>
                        <a:pt x="1154705" y="157346"/>
                      </a:cubicBezTo>
                      <a:cubicBezTo>
                        <a:pt x="1243287" y="177348"/>
                        <a:pt x="1314725" y="236403"/>
                        <a:pt x="1388067" y="287838"/>
                      </a:cubicBezTo>
                      <a:cubicBezTo>
                        <a:pt x="1466172" y="343083"/>
                        <a:pt x="1541420" y="402138"/>
                        <a:pt x="1625240" y="448811"/>
                      </a:cubicBezTo>
                      <a:cubicBezTo>
                        <a:pt x="1770972" y="530726"/>
                        <a:pt x="1924325" y="550728"/>
                        <a:pt x="2085297" y="506913"/>
                      </a:cubicBezTo>
                      <a:cubicBezTo>
                        <a:pt x="2157687" y="488815"/>
                        <a:pt x="2238650" y="455478"/>
                        <a:pt x="2282465" y="431665"/>
                      </a:cubicBezTo>
                      <a:cubicBezTo>
                        <a:pt x="2385335" y="380230"/>
                        <a:pt x="2481537" y="316413"/>
                        <a:pt x="2575835" y="243071"/>
                      </a:cubicBezTo>
                      <a:cubicBezTo>
                        <a:pt x="2555832" y="243071"/>
                        <a:pt x="2429150" y="257358"/>
                        <a:pt x="2382477" y="262121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534E783-FCB8-476B-B4D4-E5F92B4643B2}"/>
                </a:ext>
              </a:extLst>
            </p:cNvPr>
            <p:cNvSpPr/>
            <p:nvPr/>
          </p:nvSpPr>
          <p:spPr>
            <a:xfrm>
              <a:off x="5179567" y="1574261"/>
              <a:ext cx="1820008" cy="1251877"/>
            </a:xfrm>
            <a:custGeom>
              <a:avLst/>
              <a:gdLst>
                <a:gd name="connsiteX0" fmla="*/ 1276335 w 1820008"/>
                <a:gd name="connsiteY0" fmla="*/ 491986 h 1251877"/>
                <a:gd name="connsiteX1" fmla="*/ 1161002 w 1820008"/>
                <a:gd name="connsiteY1" fmla="*/ 1076858 h 1251877"/>
                <a:gd name="connsiteX2" fmla="*/ 1274159 w 1820008"/>
                <a:gd name="connsiteY2" fmla="*/ 1078668 h 1251877"/>
                <a:gd name="connsiteX3" fmla="*/ 1276335 w 1820008"/>
                <a:gd name="connsiteY3" fmla="*/ 491986 h 1251877"/>
                <a:gd name="connsiteX4" fmla="*/ 894179 w 1820008"/>
                <a:gd name="connsiteY4" fmla="*/ 0 h 1251877"/>
                <a:gd name="connsiteX5" fmla="*/ 1237833 w 1820008"/>
                <a:gd name="connsiteY5" fmla="*/ 244175 h 1251877"/>
                <a:gd name="connsiteX6" fmla="*/ 1448094 w 1820008"/>
                <a:gd name="connsiteY6" fmla="*/ 178610 h 1251877"/>
                <a:gd name="connsiteX7" fmla="*/ 1820008 w 1820008"/>
                <a:gd name="connsiteY7" fmla="*/ 550524 h 1251877"/>
                <a:gd name="connsiteX8" fmla="*/ 1448094 w 1820008"/>
                <a:gd name="connsiteY8" fmla="*/ 922438 h 1251877"/>
                <a:gd name="connsiteX9" fmla="*/ 1424354 w 1820008"/>
                <a:gd name="connsiteY9" fmla="*/ 921308 h 1251877"/>
                <a:gd name="connsiteX10" fmla="*/ 1424354 w 1820008"/>
                <a:gd name="connsiteY10" fmla="*/ 1251877 h 1251877"/>
                <a:gd name="connsiteX11" fmla="*/ 1278169 w 1820008"/>
                <a:gd name="connsiteY11" fmla="*/ 1251877 h 1251877"/>
                <a:gd name="connsiteX12" fmla="*/ 1274273 w 1820008"/>
                <a:gd name="connsiteY12" fmla="*/ 1079154 h 1251877"/>
                <a:gd name="connsiteX13" fmla="*/ 1221431 w 1820008"/>
                <a:gd name="connsiteY13" fmla="*/ 1079154 h 1251877"/>
                <a:gd name="connsiteX14" fmla="*/ 1217535 w 1820008"/>
                <a:gd name="connsiteY14" fmla="*/ 1251877 h 1251877"/>
                <a:gd name="connsiteX15" fmla="*/ 1010535 w 1820008"/>
                <a:gd name="connsiteY15" fmla="*/ 1251877 h 1251877"/>
                <a:gd name="connsiteX16" fmla="*/ 1004803 w 1820008"/>
                <a:gd name="connsiteY16" fmla="*/ 964323 h 1251877"/>
                <a:gd name="connsiteX17" fmla="*/ 1004666 w 1820008"/>
                <a:gd name="connsiteY17" fmla="*/ 964323 h 1251877"/>
                <a:gd name="connsiteX18" fmla="*/ 1069075 w 1820008"/>
                <a:gd name="connsiteY18" fmla="*/ 868160 h 1251877"/>
                <a:gd name="connsiteX19" fmla="*/ 1055247 w 1820008"/>
                <a:gd name="connsiteY19" fmla="*/ 529337 h 1251877"/>
                <a:gd name="connsiteX20" fmla="*/ 1044736 w 1820008"/>
                <a:gd name="connsiteY20" fmla="*/ 520182 h 1251877"/>
                <a:gd name="connsiteX21" fmla="*/ 1037302 w 1820008"/>
                <a:gd name="connsiteY21" fmla="*/ 522863 h 1251877"/>
                <a:gd name="connsiteX22" fmla="*/ 1034397 w 1820008"/>
                <a:gd name="connsiteY22" fmla="*/ 528972 h 1251877"/>
                <a:gd name="connsiteX23" fmla="*/ 1034397 w 1820008"/>
                <a:gd name="connsiteY23" fmla="*/ 761255 h 1251877"/>
                <a:gd name="connsiteX24" fmla="*/ 1023311 w 1820008"/>
                <a:gd name="connsiteY24" fmla="*/ 770909 h 1251877"/>
                <a:gd name="connsiteX25" fmla="*/ 1012225 w 1820008"/>
                <a:gd name="connsiteY25" fmla="*/ 761255 h 1251877"/>
                <a:gd name="connsiteX26" fmla="*/ 1012225 w 1820008"/>
                <a:gd name="connsiteY26" fmla="*/ 528956 h 1251877"/>
                <a:gd name="connsiteX27" fmla="*/ 1009328 w 1820008"/>
                <a:gd name="connsiteY27" fmla="*/ 522863 h 1251877"/>
                <a:gd name="connsiteX28" fmla="*/ 1001894 w 1820008"/>
                <a:gd name="connsiteY28" fmla="*/ 520182 h 1251877"/>
                <a:gd name="connsiteX29" fmla="*/ 994462 w 1820008"/>
                <a:gd name="connsiteY29" fmla="*/ 522863 h 1251877"/>
                <a:gd name="connsiteX30" fmla="*/ 991946 w 1820008"/>
                <a:gd name="connsiteY30" fmla="*/ 528151 h 1251877"/>
                <a:gd name="connsiteX31" fmla="*/ 991946 w 1820008"/>
                <a:gd name="connsiteY31" fmla="*/ 763449 h 1251877"/>
                <a:gd name="connsiteX32" fmla="*/ 980860 w 1820008"/>
                <a:gd name="connsiteY32" fmla="*/ 773104 h 1251877"/>
                <a:gd name="connsiteX33" fmla="*/ 969774 w 1820008"/>
                <a:gd name="connsiteY33" fmla="*/ 763449 h 1251877"/>
                <a:gd name="connsiteX34" fmla="*/ 969774 w 1820008"/>
                <a:gd name="connsiteY34" fmla="*/ 527800 h 1251877"/>
                <a:gd name="connsiteX35" fmla="*/ 967426 w 1820008"/>
                <a:gd name="connsiteY35" fmla="*/ 522863 h 1251877"/>
                <a:gd name="connsiteX36" fmla="*/ 959994 w 1820008"/>
                <a:gd name="connsiteY36" fmla="*/ 520182 h 1251877"/>
                <a:gd name="connsiteX37" fmla="*/ 952560 w 1820008"/>
                <a:gd name="connsiteY37" fmla="*/ 522863 h 1251877"/>
                <a:gd name="connsiteX38" fmla="*/ 949497 w 1820008"/>
                <a:gd name="connsiteY38" fmla="*/ 529307 h 1251877"/>
                <a:gd name="connsiteX39" fmla="*/ 949497 w 1820008"/>
                <a:gd name="connsiteY39" fmla="*/ 763545 h 1251877"/>
                <a:gd name="connsiteX40" fmla="*/ 938410 w 1820008"/>
                <a:gd name="connsiteY40" fmla="*/ 773200 h 1251877"/>
                <a:gd name="connsiteX41" fmla="*/ 927324 w 1820008"/>
                <a:gd name="connsiteY41" fmla="*/ 763545 h 1251877"/>
                <a:gd name="connsiteX42" fmla="*/ 927324 w 1820008"/>
                <a:gd name="connsiteY42" fmla="*/ 528622 h 1251877"/>
                <a:gd name="connsiteX43" fmla="*/ 924586 w 1820008"/>
                <a:gd name="connsiteY43" fmla="*/ 522863 h 1251877"/>
                <a:gd name="connsiteX44" fmla="*/ 917152 w 1820008"/>
                <a:gd name="connsiteY44" fmla="*/ 520182 h 1251877"/>
                <a:gd name="connsiteX45" fmla="*/ 906641 w 1820008"/>
                <a:gd name="connsiteY45" fmla="*/ 529337 h 1251877"/>
                <a:gd name="connsiteX46" fmla="*/ 890530 w 1820008"/>
                <a:gd name="connsiteY46" fmla="*/ 868160 h 1251877"/>
                <a:gd name="connsiteX47" fmla="*/ 954939 w 1820008"/>
                <a:gd name="connsiteY47" fmla="*/ 964323 h 1251877"/>
                <a:gd name="connsiteX48" fmla="*/ 954801 w 1820008"/>
                <a:gd name="connsiteY48" fmla="*/ 964323 h 1251877"/>
                <a:gd name="connsiteX49" fmla="*/ 949070 w 1820008"/>
                <a:gd name="connsiteY49" fmla="*/ 1251877 h 1251877"/>
                <a:gd name="connsiteX50" fmla="*/ 713261 w 1820008"/>
                <a:gd name="connsiteY50" fmla="*/ 1251877 h 1251877"/>
                <a:gd name="connsiteX51" fmla="*/ 706776 w 1820008"/>
                <a:gd name="connsiteY51" fmla="*/ 926486 h 1251877"/>
                <a:gd name="connsiteX52" fmla="*/ 697914 w 1820008"/>
                <a:gd name="connsiteY52" fmla="*/ 926486 h 1251877"/>
                <a:gd name="connsiteX53" fmla="*/ 729891 w 1820008"/>
                <a:gd name="connsiteY53" fmla="*/ 914256 h 1251877"/>
                <a:gd name="connsiteX54" fmla="*/ 809006 w 1820008"/>
                <a:gd name="connsiteY54" fmla="*/ 727698 h 1251877"/>
                <a:gd name="connsiteX55" fmla="*/ 684890 w 1820008"/>
                <a:gd name="connsiteY55" fmla="*/ 514665 h 1251877"/>
                <a:gd name="connsiteX56" fmla="*/ 551221 w 1820008"/>
                <a:gd name="connsiteY56" fmla="*/ 723043 h 1251877"/>
                <a:gd name="connsiteX57" fmla="*/ 634765 w 1820008"/>
                <a:gd name="connsiteY57" fmla="*/ 914424 h 1251877"/>
                <a:gd name="connsiteX58" fmla="*/ 666746 w 1820008"/>
                <a:gd name="connsiteY58" fmla="*/ 926486 h 1251877"/>
                <a:gd name="connsiteX59" fmla="*/ 653447 w 1820008"/>
                <a:gd name="connsiteY59" fmla="*/ 926486 h 1251877"/>
                <a:gd name="connsiteX60" fmla="*/ 646962 w 1820008"/>
                <a:gd name="connsiteY60" fmla="*/ 1251877 h 1251877"/>
                <a:gd name="connsiteX61" fmla="*/ 416002 w 1820008"/>
                <a:gd name="connsiteY61" fmla="*/ 1251877 h 1251877"/>
                <a:gd name="connsiteX62" fmla="*/ 416002 w 1820008"/>
                <a:gd name="connsiteY62" fmla="*/ 920177 h 1251877"/>
                <a:gd name="connsiteX63" fmla="*/ 371915 w 1820008"/>
                <a:gd name="connsiteY63" fmla="*/ 922438 h 1251877"/>
                <a:gd name="connsiteX64" fmla="*/ 0 w 1820008"/>
                <a:gd name="connsiteY64" fmla="*/ 550524 h 1251877"/>
                <a:gd name="connsiteX65" fmla="*/ 371915 w 1820008"/>
                <a:gd name="connsiteY65" fmla="*/ 178610 h 1251877"/>
                <a:gd name="connsiteX66" fmla="*/ 557308 w 1820008"/>
                <a:gd name="connsiteY66" fmla="*/ 228349 h 1251877"/>
                <a:gd name="connsiteX67" fmla="*/ 894179 w 1820008"/>
                <a:gd name="connsiteY67" fmla="*/ 0 h 1251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20008" h="1251877">
                  <a:moveTo>
                    <a:pt x="1276335" y="491986"/>
                  </a:moveTo>
                  <a:cubicBezTo>
                    <a:pt x="1187116" y="495004"/>
                    <a:pt x="1147945" y="822146"/>
                    <a:pt x="1161002" y="1076858"/>
                  </a:cubicBezTo>
                  <a:cubicBezTo>
                    <a:pt x="1195094" y="1081083"/>
                    <a:pt x="1237891" y="1078065"/>
                    <a:pt x="1274159" y="1078668"/>
                  </a:cubicBezTo>
                  <a:cubicBezTo>
                    <a:pt x="1279962" y="861379"/>
                    <a:pt x="1283589" y="493797"/>
                    <a:pt x="1276335" y="491986"/>
                  </a:cubicBezTo>
                  <a:close/>
                  <a:moveTo>
                    <a:pt x="894179" y="0"/>
                  </a:moveTo>
                  <a:cubicBezTo>
                    <a:pt x="1053570" y="0"/>
                    <a:pt x="1188093" y="101739"/>
                    <a:pt x="1237833" y="244175"/>
                  </a:cubicBezTo>
                  <a:cubicBezTo>
                    <a:pt x="1297745" y="202350"/>
                    <a:pt x="1370093" y="178610"/>
                    <a:pt x="1448094" y="178610"/>
                  </a:cubicBezTo>
                  <a:cubicBezTo>
                    <a:pt x="1653834" y="178610"/>
                    <a:pt x="1820008" y="344784"/>
                    <a:pt x="1820008" y="550524"/>
                  </a:cubicBezTo>
                  <a:cubicBezTo>
                    <a:pt x="1820008" y="756264"/>
                    <a:pt x="1653834" y="922438"/>
                    <a:pt x="1448094" y="922438"/>
                  </a:cubicBezTo>
                  <a:cubicBezTo>
                    <a:pt x="1440180" y="922438"/>
                    <a:pt x="1432268" y="921308"/>
                    <a:pt x="1424354" y="921308"/>
                  </a:cubicBezTo>
                  <a:lnTo>
                    <a:pt x="1424354" y="1251877"/>
                  </a:lnTo>
                  <a:lnTo>
                    <a:pt x="1278169" y="1251877"/>
                  </a:lnTo>
                  <a:lnTo>
                    <a:pt x="1274273" y="1079154"/>
                  </a:lnTo>
                  <a:lnTo>
                    <a:pt x="1221431" y="1079154"/>
                  </a:lnTo>
                  <a:lnTo>
                    <a:pt x="1217535" y="1251877"/>
                  </a:lnTo>
                  <a:lnTo>
                    <a:pt x="1010535" y="1251877"/>
                  </a:lnTo>
                  <a:lnTo>
                    <a:pt x="1004803" y="964323"/>
                  </a:lnTo>
                  <a:lnTo>
                    <a:pt x="1004666" y="964323"/>
                  </a:lnTo>
                  <a:cubicBezTo>
                    <a:pt x="1026136" y="932269"/>
                    <a:pt x="1069229" y="887114"/>
                    <a:pt x="1069075" y="868160"/>
                  </a:cubicBezTo>
                  <a:lnTo>
                    <a:pt x="1055247" y="529337"/>
                  </a:lnTo>
                  <a:cubicBezTo>
                    <a:pt x="1055247" y="524281"/>
                    <a:pt x="1050542" y="520182"/>
                    <a:pt x="1044736" y="520182"/>
                  </a:cubicBezTo>
                  <a:cubicBezTo>
                    <a:pt x="1041833" y="520182"/>
                    <a:pt x="1039205" y="521207"/>
                    <a:pt x="1037302" y="522863"/>
                  </a:cubicBezTo>
                  <a:lnTo>
                    <a:pt x="1034397" y="528972"/>
                  </a:lnTo>
                  <a:lnTo>
                    <a:pt x="1034397" y="761255"/>
                  </a:lnTo>
                  <a:cubicBezTo>
                    <a:pt x="1034397" y="766587"/>
                    <a:pt x="1029434" y="770909"/>
                    <a:pt x="1023311" y="770909"/>
                  </a:cubicBezTo>
                  <a:cubicBezTo>
                    <a:pt x="1017188" y="770909"/>
                    <a:pt x="1012225" y="766587"/>
                    <a:pt x="1012225" y="761255"/>
                  </a:cubicBezTo>
                  <a:cubicBezTo>
                    <a:pt x="1012225" y="683821"/>
                    <a:pt x="1012225" y="606388"/>
                    <a:pt x="1012225" y="528956"/>
                  </a:cubicBezTo>
                  <a:lnTo>
                    <a:pt x="1009328" y="522863"/>
                  </a:lnTo>
                  <a:cubicBezTo>
                    <a:pt x="1007425" y="521207"/>
                    <a:pt x="1004798" y="520182"/>
                    <a:pt x="1001894" y="520182"/>
                  </a:cubicBezTo>
                  <a:cubicBezTo>
                    <a:pt x="998992" y="520182"/>
                    <a:pt x="996364" y="521207"/>
                    <a:pt x="994462" y="522863"/>
                  </a:cubicBezTo>
                  <a:lnTo>
                    <a:pt x="991946" y="528151"/>
                  </a:lnTo>
                  <a:lnTo>
                    <a:pt x="991946" y="763449"/>
                  </a:lnTo>
                  <a:cubicBezTo>
                    <a:pt x="991946" y="768781"/>
                    <a:pt x="986983" y="773104"/>
                    <a:pt x="980860" y="773104"/>
                  </a:cubicBezTo>
                  <a:cubicBezTo>
                    <a:pt x="974737" y="773104"/>
                    <a:pt x="969774" y="768781"/>
                    <a:pt x="969774" y="763449"/>
                  </a:cubicBezTo>
                  <a:cubicBezTo>
                    <a:pt x="969774" y="684899"/>
                    <a:pt x="969774" y="606349"/>
                    <a:pt x="969774" y="527800"/>
                  </a:cubicBezTo>
                  <a:lnTo>
                    <a:pt x="967426" y="522863"/>
                  </a:lnTo>
                  <a:cubicBezTo>
                    <a:pt x="965525" y="521207"/>
                    <a:pt x="962896" y="520182"/>
                    <a:pt x="959994" y="520182"/>
                  </a:cubicBezTo>
                  <a:cubicBezTo>
                    <a:pt x="957090" y="520182"/>
                    <a:pt x="954463" y="521207"/>
                    <a:pt x="952560" y="522863"/>
                  </a:cubicBezTo>
                  <a:lnTo>
                    <a:pt x="949497" y="529307"/>
                  </a:lnTo>
                  <a:lnTo>
                    <a:pt x="949497" y="763545"/>
                  </a:lnTo>
                  <a:cubicBezTo>
                    <a:pt x="949497" y="768877"/>
                    <a:pt x="944533" y="773200"/>
                    <a:pt x="938410" y="773200"/>
                  </a:cubicBezTo>
                  <a:cubicBezTo>
                    <a:pt x="932287" y="773200"/>
                    <a:pt x="927324" y="768877"/>
                    <a:pt x="927324" y="763545"/>
                  </a:cubicBezTo>
                  <a:cubicBezTo>
                    <a:pt x="927324" y="685237"/>
                    <a:pt x="927324" y="606929"/>
                    <a:pt x="927324" y="528622"/>
                  </a:cubicBezTo>
                  <a:lnTo>
                    <a:pt x="924586" y="522863"/>
                  </a:lnTo>
                  <a:cubicBezTo>
                    <a:pt x="922683" y="521207"/>
                    <a:pt x="920055" y="520182"/>
                    <a:pt x="917152" y="520182"/>
                  </a:cubicBezTo>
                  <a:cubicBezTo>
                    <a:pt x="911347" y="520182"/>
                    <a:pt x="906641" y="524281"/>
                    <a:pt x="906641" y="529337"/>
                  </a:cubicBezTo>
                  <a:lnTo>
                    <a:pt x="890530" y="868160"/>
                  </a:lnTo>
                  <a:cubicBezTo>
                    <a:pt x="889436" y="885476"/>
                    <a:pt x="933469" y="932269"/>
                    <a:pt x="954939" y="964323"/>
                  </a:cubicBezTo>
                  <a:lnTo>
                    <a:pt x="954801" y="964323"/>
                  </a:lnTo>
                  <a:lnTo>
                    <a:pt x="949070" y="1251877"/>
                  </a:lnTo>
                  <a:lnTo>
                    <a:pt x="713261" y="1251877"/>
                  </a:lnTo>
                  <a:lnTo>
                    <a:pt x="706776" y="926486"/>
                  </a:lnTo>
                  <a:lnTo>
                    <a:pt x="697914" y="926486"/>
                  </a:lnTo>
                  <a:lnTo>
                    <a:pt x="729891" y="914256"/>
                  </a:lnTo>
                  <a:cubicBezTo>
                    <a:pt x="775050" y="879308"/>
                    <a:pt x="810352" y="799750"/>
                    <a:pt x="809006" y="727698"/>
                  </a:cubicBezTo>
                  <a:cubicBezTo>
                    <a:pt x="807210" y="631628"/>
                    <a:pt x="763116" y="513237"/>
                    <a:pt x="684890" y="514665"/>
                  </a:cubicBezTo>
                  <a:cubicBezTo>
                    <a:pt x="606663" y="516093"/>
                    <a:pt x="549426" y="615953"/>
                    <a:pt x="551221" y="723043"/>
                  </a:cubicBezTo>
                  <a:cubicBezTo>
                    <a:pt x="552568" y="803360"/>
                    <a:pt x="589139" y="880531"/>
                    <a:pt x="634765" y="914424"/>
                  </a:cubicBezTo>
                  <a:lnTo>
                    <a:pt x="666746" y="926486"/>
                  </a:lnTo>
                  <a:lnTo>
                    <a:pt x="653447" y="926486"/>
                  </a:lnTo>
                  <a:lnTo>
                    <a:pt x="646962" y="1251877"/>
                  </a:lnTo>
                  <a:lnTo>
                    <a:pt x="416002" y="1251877"/>
                  </a:lnTo>
                  <a:lnTo>
                    <a:pt x="416002" y="920177"/>
                  </a:lnTo>
                  <a:cubicBezTo>
                    <a:pt x="402437" y="921308"/>
                    <a:pt x="386611" y="922438"/>
                    <a:pt x="371915" y="922438"/>
                  </a:cubicBezTo>
                  <a:cubicBezTo>
                    <a:pt x="166176" y="922438"/>
                    <a:pt x="0" y="756264"/>
                    <a:pt x="0" y="550524"/>
                  </a:cubicBezTo>
                  <a:cubicBezTo>
                    <a:pt x="0" y="344784"/>
                    <a:pt x="166176" y="178610"/>
                    <a:pt x="371915" y="178610"/>
                  </a:cubicBezTo>
                  <a:cubicBezTo>
                    <a:pt x="439742" y="178610"/>
                    <a:pt x="503046" y="196697"/>
                    <a:pt x="557308" y="228349"/>
                  </a:cubicBezTo>
                  <a:cubicBezTo>
                    <a:pt x="610438" y="94957"/>
                    <a:pt x="741569" y="0"/>
                    <a:pt x="894179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3DEB9BE-B55D-4A4C-9369-63A1D79A3AFE}"/>
                </a:ext>
              </a:extLst>
            </p:cNvPr>
            <p:cNvSpPr/>
            <p:nvPr/>
          </p:nvSpPr>
          <p:spPr>
            <a:xfrm>
              <a:off x="5588302" y="3240967"/>
              <a:ext cx="1002539" cy="282880"/>
            </a:xfrm>
            <a:custGeom>
              <a:avLst/>
              <a:gdLst>
                <a:gd name="connsiteX0" fmla="*/ 579827 w 957777"/>
                <a:gd name="connsiteY0" fmla="*/ 118150 h 270249"/>
                <a:gd name="connsiteX1" fmla="*/ 566305 w 957777"/>
                <a:gd name="connsiteY1" fmla="*/ 124384 h 270249"/>
                <a:gd name="connsiteX2" fmla="*/ 561222 w 957777"/>
                <a:gd name="connsiteY2" fmla="*/ 140975 h 270249"/>
                <a:gd name="connsiteX3" fmla="*/ 565537 w 957777"/>
                <a:gd name="connsiteY3" fmla="*/ 172334 h 270249"/>
                <a:gd name="connsiteX4" fmla="*/ 575799 w 957777"/>
                <a:gd name="connsiteY4" fmla="*/ 207529 h 270249"/>
                <a:gd name="connsiteX5" fmla="*/ 595171 w 957777"/>
                <a:gd name="connsiteY5" fmla="*/ 223257 h 270249"/>
                <a:gd name="connsiteX6" fmla="*/ 612241 w 957777"/>
                <a:gd name="connsiteY6" fmla="*/ 201584 h 270249"/>
                <a:gd name="connsiteX7" fmla="*/ 607926 w 957777"/>
                <a:gd name="connsiteY7" fmla="*/ 164950 h 270249"/>
                <a:gd name="connsiteX8" fmla="*/ 597472 w 957777"/>
                <a:gd name="connsiteY8" fmla="*/ 131577 h 270249"/>
                <a:gd name="connsiteX9" fmla="*/ 579827 w 957777"/>
                <a:gd name="connsiteY9" fmla="*/ 118150 h 270249"/>
                <a:gd name="connsiteX10" fmla="*/ 342659 w 957777"/>
                <a:gd name="connsiteY10" fmla="*/ 118150 h 270249"/>
                <a:gd name="connsiteX11" fmla="*/ 329137 w 957777"/>
                <a:gd name="connsiteY11" fmla="*/ 124384 h 270249"/>
                <a:gd name="connsiteX12" fmla="*/ 324054 w 957777"/>
                <a:gd name="connsiteY12" fmla="*/ 140975 h 270249"/>
                <a:gd name="connsiteX13" fmla="*/ 328369 w 957777"/>
                <a:gd name="connsiteY13" fmla="*/ 172334 h 270249"/>
                <a:gd name="connsiteX14" fmla="*/ 338631 w 957777"/>
                <a:gd name="connsiteY14" fmla="*/ 207529 h 270249"/>
                <a:gd name="connsiteX15" fmla="*/ 358003 w 957777"/>
                <a:gd name="connsiteY15" fmla="*/ 223257 h 270249"/>
                <a:gd name="connsiteX16" fmla="*/ 375073 w 957777"/>
                <a:gd name="connsiteY16" fmla="*/ 201584 h 270249"/>
                <a:gd name="connsiteX17" fmla="*/ 370758 w 957777"/>
                <a:gd name="connsiteY17" fmla="*/ 164950 h 270249"/>
                <a:gd name="connsiteX18" fmla="*/ 360305 w 957777"/>
                <a:gd name="connsiteY18" fmla="*/ 131577 h 270249"/>
                <a:gd name="connsiteX19" fmla="*/ 342659 w 957777"/>
                <a:gd name="connsiteY19" fmla="*/ 118150 h 270249"/>
                <a:gd name="connsiteX20" fmla="*/ 833681 w 957777"/>
                <a:gd name="connsiteY20" fmla="*/ 115081 h 270249"/>
                <a:gd name="connsiteX21" fmla="*/ 813926 w 957777"/>
                <a:gd name="connsiteY21" fmla="*/ 128315 h 270249"/>
                <a:gd name="connsiteX22" fmla="*/ 804144 w 957777"/>
                <a:gd name="connsiteY22" fmla="*/ 174731 h 270249"/>
                <a:gd name="connsiteX23" fmla="*/ 813542 w 957777"/>
                <a:gd name="connsiteY23" fmla="*/ 214051 h 270249"/>
                <a:gd name="connsiteX24" fmla="*/ 831763 w 957777"/>
                <a:gd name="connsiteY24" fmla="*/ 223641 h 270249"/>
                <a:gd name="connsiteX25" fmla="*/ 849888 w 957777"/>
                <a:gd name="connsiteY25" fmla="*/ 209160 h 270249"/>
                <a:gd name="connsiteX26" fmla="*/ 855547 w 957777"/>
                <a:gd name="connsiteY26" fmla="*/ 162457 h 270249"/>
                <a:gd name="connsiteX27" fmla="*/ 848833 w 957777"/>
                <a:gd name="connsiteY27" fmla="*/ 123137 h 270249"/>
                <a:gd name="connsiteX28" fmla="*/ 833681 w 957777"/>
                <a:gd name="connsiteY28" fmla="*/ 115081 h 270249"/>
                <a:gd name="connsiteX29" fmla="*/ 595171 w 957777"/>
                <a:gd name="connsiteY29" fmla="*/ 73844 h 270249"/>
                <a:gd name="connsiteX30" fmla="*/ 656739 w 957777"/>
                <a:gd name="connsiteY30" fmla="*/ 92065 h 270249"/>
                <a:gd name="connsiteX31" fmla="*/ 687235 w 957777"/>
                <a:gd name="connsiteY31" fmla="*/ 126014 h 270249"/>
                <a:gd name="connsiteX32" fmla="*/ 699127 w 957777"/>
                <a:gd name="connsiteY32" fmla="*/ 171662 h 270249"/>
                <a:gd name="connsiteX33" fmla="*/ 660958 w 957777"/>
                <a:gd name="connsiteY33" fmla="*/ 242438 h 270249"/>
                <a:gd name="connsiteX34" fmla="*/ 577525 w 957777"/>
                <a:gd name="connsiteY34" fmla="*/ 270249 h 270249"/>
                <a:gd name="connsiteX35" fmla="*/ 503298 w 957777"/>
                <a:gd name="connsiteY35" fmla="*/ 244164 h 270249"/>
                <a:gd name="connsiteX36" fmla="*/ 475678 w 957777"/>
                <a:gd name="connsiteY36" fmla="*/ 178184 h 270249"/>
                <a:gd name="connsiteX37" fmla="*/ 509436 w 957777"/>
                <a:gd name="connsiteY37" fmla="*/ 104149 h 270249"/>
                <a:gd name="connsiteX38" fmla="*/ 595171 w 957777"/>
                <a:gd name="connsiteY38" fmla="*/ 73844 h 270249"/>
                <a:gd name="connsiteX39" fmla="*/ 358003 w 957777"/>
                <a:gd name="connsiteY39" fmla="*/ 73844 h 270249"/>
                <a:gd name="connsiteX40" fmla="*/ 419571 w 957777"/>
                <a:gd name="connsiteY40" fmla="*/ 92065 h 270249"/>
                <a:gd name="connsiteX41" fmla="*/ 450067 w 957777"/>
                <a:gd name="connsiteY41" fmla="*/ 126014 h 270249"/>
                <a:gd name="connsiteX42" fmla="*/ 461959 w 957777"/>
                <a:gd name="connsiteY42" fmla="*/ 171662 h 270249"/>
                <a:gd name="connsiteX43" fmla="*/ 423791 w 957777"/>
                <a:gd name="connsiteY43" fmla="*/ 242438 h 270249"/>
                <a:gd name="connsiteX44" fmla="*/ 340357 w 957777"/>
                <a:gd name="connsiteY44" fmla="*/ 270249 h 270249"/>
                <a:gd name="connsiteX45" fmla="*/ 266130 w 957777"/>
                <a:gd name="connsiteY45" fmla="*/ 244164 h 270249"/>
                <a:gd name="connsiteX46" fmla="*/ 238510 w 957777"/>
                <a:gd name="connsiteY46" fmla="*/ 178184 h 270249"/>
                <a:gd name="connsiteX47" fmla="*/ 272268 w 957777"/>
                <a:gd name="connsiteY47" fmla="*/ 104149 h 270249"/>
                <a:gd name="connsiteX48" fmla="*/ 358003 w 957777"/>
                <a:gd name="connsiteY48" fmla="*/ 73844 h 270249"/>
                <a:gd name="connsiteX49" fmla="*/ 921334 w 957777"/>
                <a:gd name="connsiteY49" fmla="*/ 2877 h 270249"/>
                <a:gd name="connsiteX50" fmla="*/ 937829 w 957777"/>
                <a:gd name="connsiteY50" fmla="*/ 18605 h 270249"/>
                <a:gd name="connsiteX51" fmla="*/ 937829 w 957777"/>
                <a:gd name="connsiteY51" fmla="*/ 193719 h 270249"/>
                <a:gd name="connsiteX52" fmla="*/ 939076 w 957777"/>
                <a:gd name="connsiteY52" fmla="*/ 212900 h 270249"/>
                <a:gd name="connsiteX53" fmla="*/ 946077 w 957777"/>
                <a:gd name="connsiteY53" fmla="*/ 221148 h 270249"/>
                <a:gd name="connsiteX54" fmla="*/ 955379 w 957777"/>
                <a:gd name="connsiteY54" fmla="*/ 229586 h 270249"/>
                <a:gd name="connsiteX55" fmla="*/ 957777 w 957777"/>
                <a:gd name="connsiteY55" fmla="*/ 238409 h 270249"/>
                <a:gd name="connsiteX56" fmla="*/ 926897 w 957777"/>
                <a:gd name="connsiteY56" fmla="*/ 261810 h 270249"/>
                <a:gd name="connsiteX57" fmla="*/ 871275 w 957777"/>
                <a:gd name="connsiteY57" fmla="*/ 268906 h 270249"/>
                <a:gd name="connsiteX58" fmla="*/ 863315 w 957777"/>
                <a:gd name="connsiteY58" fmla="*/ 267084 h 270249"/>
                <a:gd name="connsiteX59" fmla="*/ 860917 w 957777"/>
                <a:gd name="connsiteY59" fmla="*/ 258357 h 270249"/>
                <a:gd name="connsiteX60" fmla="*/ 854012 w 957777"/>
                <a:gd name="connsiteY60" fmla="*/ 248575 h 270249"/>
                <a:gd name="connsiteX61" fmla="*/ 843847 w 957777"/>
                <a:gd name="connsiteY61" fmla="*/ 254329 h 270249"/>
                <a:gd name="connsiteX62" fmla="*/ 800308 w 957777"/>
                <a:gd name="connsiteY62" fmla="*/ 270249 h 270249"/>
                <a:gd name="connsiteX63" fmla="*/ 746795 w 957777"/>
                <a:gd name="connsiteY63" fmla="*/ 248192 h 270249"/>
                <a:gd name="connsiteX64" fmla="*/ 724163 w 957777"/>
                <a:gd name="connsiteY64" fmla="*/ 217695 h 270249"/>
                <a:gd name="connsiteX65" fmla="*/ 712655 w 957777"/>
                <a:gd name="connsiteY65" fmla="*/ 172238 h 270249"/>
                <a:gd name="connsiteX66" fmla="*/ 727615 w 957777"/>
                <a:gd name="connsiteY66" fmla="*/ 120068 h 270249"/>
                <a:gd name="connsiteX67" fmla="*/ 765208 w 957777"/>
                <a:gd name="connsiteY67" fmla="*/ 84393 h 270249"/>
                <a:gd name="connsiteX68" fmla="*/ 804528 w 957777"/>
                <a:gd name="connsiteY68" fmla="*/ 74036 h 270249"/>
                <a:gd name="connsiteX69" fmla="*/ 844422 w 957777"/>
                <a:gd name="connsiteY69" fmla="*/ 84009 h 270249"/>
                <a:gd name="connsiteX70" fmla="*/ 849025 w 957777"/>
                <a:gd name="connsiteY70" fmla="*/ 85544 h 270249"/>
                <a:gd name="connsiteX71" fmla="*/ 855163 w 957777"/>
                <a:gd name="connsiteY71" fmla="*/ 69049 h 270249"/>
                <a:gd name="connsiteX72" fmla="*/ 851806 w 957777"/>
                <a:gd name="connsiteY72" fmla="*/ 58212 h 270249"/>
                <a:gd name="connsiteX73" fmla="*/ 839819 w 957777"/>
                <a:gd name="connsiteY73" fmla="*/ 51787 h 270249"/>
                <a:gd name="connsiteX74" fmla="*/ 827735 w 957777"/>
                <a:gd name="connsiteY74" fmla="*/ 38361 h 270249"/>
                <a:gd name="connsiteX75" fmla="*/ 855547 w 957777"/>
                <a:gd name="connsiteY75" fmla="*/ 16496 h 270249"/>
                <a:gd name="connsiteX76" fmla="*/ 921334 w 957777"/>
                <a:gd name="connsiteY76" fmla="*/ 2877 h 270249"/>
                <a:gd name="connsiteX77" fmla="*/ 227477 w 957777"/>
                <a:gd name="connsiteY77" fmla="*/ 0 h 270249"/>
                <a:gd name="connsiteX78" fmla="*/ 240327 w 957777"/>
                <a:gd name="connsiteY78" fmla="*/ 7673 h 270249"/>
                <a:gd name="connsiteX79" fmla="*/ 257206 w 957777"/>
                <a:gd name="connsiteY79" fmla="*/ 55239 h 270249"/>
                <a:gd name="connsiteX80" fmla="*/ 251643 w 957777"/>
                <a:gd name="connsiteY80" fmla="*/ 74227 h 270249"/>
                <a:gd name="connsiteX81" fmla="*/ 237067 w 957777"/>
                <a:gd name="connsiteY81" fmla="*/ 81324 h 270249"/>
                <a:gd name="connsiteX82" fmla="*/ 226901 w 957777"/>
                <a:gd name="connsiteY82" fmla="*/ 78639 h 270249"/>
                <a:gd name="connsiteX83" fmla="*/ 209256 w 957777"/>
                <a:gd name="connsiteY83" fmla="*/ 59843 h 270249"/>
                <a:gd name="connsiteX84" fmla="*/ 188445 w 957777"/>
                <a:gd name="connsiteY84" fmla="*/ 46800 h 270249"/>
                <a:gd name="connsiteX85" fmla="*/ 143084 w 957777"/>
                <a:gd name="connsiteY85" fmla="*/ 42772 h 270249"/>
                <a:gd name="connsiteX86" fmla="*/ 126781 w 957777"/>
                <a:gd name="connsiteY86" fmla="*/ 49485 h 270249"/>
                <a:gd name="connsiteX87" fmla="*/ 122465 w 957777"/>
                <a:gd name="connsiteY87" fmla="*/ 69049 h 270249"/>
                <a:gd name="connsiteX88" fmla="*/ 120451 w 957777"/>
                <a:gd name="connsiteY88" fmla="*/ 95517 h 270249"/>
                <a:gd name="connsiteX89" fmla="*/ 125055 w 957777"/>
                <a:gd name="connsiteY89" fmla="*/ 105300 h 270249"/>
                <a:gd name="connsiteX90" fmla="*/ 142317 w 957777"/>
                <a:gd name="connsiteY90" fmla="*/ 107985 h 270249"/>
                <a:gd name="connsiteX91" fmla="*/ 154784 w 957777"/>
                <a:gd name="connsiteY91" fmla="*/ 104916 h 270249"/>
                <a:gd name="connsiteX92" fmla="*/ 160346 w 957777"/>
                <a:gd name="connsiteY92" fmla="*/ 94559 h 270249"/>
                <a:gd name="connsiteX93" fmla="*/ 178375 w 957777"/>
                <a:gd name="connsiteY93" fmla="*/ 73652 h 270249"/>
                <a:gd name="connsiteX94" fmla="*/ 201776 w 957777"/>
                <a:gd name="connsiteY94" fmla="*/ 129658 h 270249"/>
                <a:gd name="connsiteX95" fmla="*/ 191610 w 957777"/>
                <a:gd name="connsiteY95" fmla="*/ 181828 h 270249"/>
                <a:gd name="connsiteX96" fmla="*/ 174732 w 957777"/>
                <a:gd name="connsiteY96" fmla="*/ 191994 h 270249"/>
                <a:gd name="connsiteX97" fmla="*/ 161689 w 957777"/>
                <a:gd name="connsiteY97" fmla="*/ 176841 h 270249"/>
                <a:gd name="connsiteX98" fmla="*/ 159292 w 957777"/>
                <a:gd name="connsiteY98" fmla="*/ 163032 h 270249"/>
                <a:gd name="connsiteX99" fmla="*/ 153825 w 957777"/>
                <a:gd name="connsiteY99" fmla="*/ 155359 h 270249"/>
                <a:gd name="connsiteX100" fmla="*/ 135412 w 957777"/>
                <a:gd name="connsiteY100" fmla="*/ 149414 h 270249"/>
                <a:gd name="connsiteX101" fmla="*/ 123712 w 957777"/>
                <a:gd name="connsiteY101" fmla="*/ 152483 h 270249"/>
                <a:gd name="connsiteX102" fmla="*/ 121027 w 957777"/>
                <a:gd name="connsiteY102" fmla="*/ 164182 h 270249"/>
                <a:gd name="connsiteX103" fmla="*/ 120835 w 957777"/>
                <a:gd name="connsiteY103" fmla="*/ 182020 h 270249"/>
                <a:gd name="connsiteX104" fmla="*/ 127740 w 957777"/>
                <a:gd name="connsiteY104" fmla="*/ 222490 h 270249"/>
                <a:gd name="connsiteX105" fmla="*/ 132439 w 957777"/>
                <a:gd name="connsiteY105" fmla="*/ 226230 h 270249"/>
                <a:gd name="connsiteX106" fmla="*/ 145002 w 957777"/>
                <a:gd name="connsiteY106" fmla="*/ 228628 h 270249"/>
                <a:gd name="connsiteX107" fmla="*/ 153441 w 957777"/>
                <a:gd name="connsiteY107" fmla="*/ 233806 h 270249"/>
                <a:gd name="connsiteX108" fmla="*/ 156893 w 957777"/>
                <a:gd name="connsiteY108" fmla="*/ 243972 h 270249"/>
                <a:gd name="connsiteX109" fmla="*/ 139632 w 957777"/>
                <a:gd name="connsiteY109" fmla="*/ 262960 h 270249"/>
                <a:gd name="connsiteX110" fmla="*/ 69624 w 957777"/>
                <a:gd name="connsiteY110" fmla="*/ 268906 h 270249"/>
                <a:gd name="connsiteX111" fmla="*/ 15152 w 957777"/>
                <a:gd name="connsiteY111" fmla="*/ 264303 h 270249"/>
                <a:gd name="connsiteX112" fmla="*/ 4220 w 957777"/>
                <a:gd name="connsiteY112" fmla="*/ 256630 h 270249"/>
                <a:gd name="connsiteX113" fmla="*/ 0 w 957777"/>
                <a:gd name="connsiteY113" fmla="*/ 244356 h 270249"/>
                <a:gd name="connsiteX114" fmla="*/ 6138 w 957777"/>
                <a:gd name="connsiteY114" fmla="*/ 230737 h 270249"/>
                <a:gd name="connsiteX115" fmla="*/ 16687 w 957777"/>
                <a:gd name="connsiteY115" fmla="*/ 225943 h 270249"/>
                <a:gd name="connsiteX116" fmla="*/ 29538 w 957777"/>
                <a:gd name="connsiteY116" fmla="*/ 206379 h 270249"/>
                <a:gd name="connsiteX117" fmla="*/ 32990 w 957777"/>
                <a:gd name="connsiteY117" fmla="*/ 98778 h 270249"/>
                <a:gd name="connsiteX118" fmla="*/ 30496 w 957777"/>
                <a:gd name="connsiteY118" fmla="*/ 51787 h 270249"/>
                <a:gd name="connsiteX119" fmla="*/ 18413 w 957777"/>
                <a:gd name="connsiteY119" fmla="*/ 36826 h 270249"/>
                <a:gd name="connsiteX120" fmla="*/ 5850 w 957777"/>
                <a:gd name="connsiteY120" fmla="*/ 29442 h 270249"/>
                <a:gd name="connsiteX121" fmla="*/ 2877 w 957777"/>
                <a:gd name="connsiteY121" fmla="*/ 20331 h 270249"/>
                <a:gd name="connsiteX122" fmla="*/ 11125 w 957777"/>
                <a:gd name="connsiteY122" fmla="*/ 6234 h 270249"/>
                <a:gd name="connsiteX123" fmla="*/ 31456 w 957777"/>
                <a:gd name="connsiteY123" fmla="*/ 576 h 270249"/>
                <a:gd name="connsiteX124" fmla="*/ 53897 w 957777"/>
                <a:gd name="connsiteY124" fmla="*/ 1726 h 270249"/>
                <a:gd name="connsiteX125" fmla="*/ 128699 w 957777"/>
                <a:gd name="connsiteY125" fmla="*/ 4220 h 270249"/>
                <a:gd name="connsiteX126" fmla="*/ 222490 w 957777"/>
                <a:gd name="connsiteY126" fmla="*/ 384 h 270249"/>
                <a:gd name="connsiteX127" fmla="*/ 227477 w 957777"/>
                <a:gd name="connsiteY127" fmla="*/ 0 h 27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</a:cxnLst>
              <a:rect l="l" t="t" r="r" b="b"/>
              <a:pathLst>
                <a:path w="957777" h="270249">
                  <a:moveTo>
                    <a:pt x="579827" y="118150"/>
                  </a:moveTo>
                  <a:cubicBezTo>
                    <a:pt x="574200" y="118150"/>
                    <a:pt x="569693" y="120228"/>
                    <a:pt x="566305" y="124384"/>
                  </a:cubicBezTo>
                  <a:cubicBezTo>
                    <a:pt x="562916" y="128540"/>
                    <a:pt x="561222" y="134070"/>
                    <a:pt x="561222" y="140975"/>
                  </a:cubicBezTo>
                  <a:cubicBezTo>
                    <a:pt x="561222" y="148647"/>
                    <a:pt x="562661" y="159100"/>
                    <a:pt x="565537" y="172334"/>
                  </a:cubicBezTo>
                  <a:cubicBezTo>
                    <a:pt x="568414" y="185568"/>
                    <a:pt x="571835" y="197300"/>
                    <a:pt x="575799" y="207529"/>
                  </a:cubicBezTo>
                  <a:cubicBezTo>
                    <a:pt x="579763" y="218014"/>
                    <a:pt x="586220" y="223257"/>
                    <a:pt x="595171" y="223257"/>
                  </a:cubicBezTo>
                  <a:cubicBezTo>
                    <a:pt x="606551" y="223257"/>
                    <a:pt x="612241" y="216033"/>
                    <a:pt x="612241" y="201584"/>
                  </a:cubicBezTo>
                  <a:cubicBezTo>
                    <a:pt x="612241" y="190843"/>
                    <a:pt x="610802" y="178631"/>
                    <a:pt x="607926" y="164950"/>
                  </a:cubicBezTo>
                  <a:cubicBezTo>
                    <a:pt x="605048" y="151268"/>
                    <a:pt x="601564" y="140143"/>
                    <a:pt x="597472" y="131577"/>
                  </a:cubicBezTo>
                  <a:cubicBezTo>
                    <a:pt x="593253" y="122881"/>
                    <a:pt x="587371" y="118405"/>
                    <a:pt x="579827" y="118150"/>
                  </a:cubicBezTo>
                  <a:close/>
                  <a:moveTo>
                    <a:pt x="342659" y="118150"/>
                  </a:moveTo>
                  <a:cubicBezTo>
                    <a:pt x="337032" y="118150"/>
                    <a:pt x="332525" y="120228"/>
                    <a:pt x="329137" y="124384"/>
                  </a:cubicBezTo>
                  <a:cubicBezTo>
                    <a:pt x="325748" y="128540"/>
                    <a:pt x="324054" y="134070"/>
                    <a:pt x="324054" y="140975"/>
                  </a:cubicBezTo>
                  <a:cubicBezTo>
                    <a:pt x="324054" y="148647"/>
                    <a:pt x="325493" y="159100"/>
                    <a:pt x="328369" y="172334"/>
                  </a:cubicBezTo>
                  <a:cubicBezTo>
                    <a:pt x="331246" y="185568"/>
                    <a:pt x="334667" y="197300"/>
                    <a:pt x="338631" y="207529"/>
                  </a:cubicBezTo>
                  <a:cubicBezTo>
                    <a:pt x="342595" y="218014"/>
                    <a:pt x="349052" y="223257"/>
                    <a:pt x="358003" y="223257"/>
                  </a:cubicBezTo>
                  <a:cubicBezTo>
                    <a:pt x="369383" y="223257"/>
                    <a:pt x="375073" y="216033"/>
                    <a:pt x="375073" y="201584"/>
                  </a:cubicBezTo>
                  <a:cubicBezTo>
                    <a:pt x="375073" y="190843"/>
                    <a:pt x="373634" y="178631"/>
                    <a:pt x="370758" y="164950"/>
                  </a:cubicBezTo>
                  <a:cubicBezTo>
                    <a:pt x="367880" y="151268"/>
                    <a:pt x="364396" y="140143"/>
                    <a:pt x="360305" y="131577"/>
                  </a:cubicBezTo>
                  <a:cubicBezTo>
                    <a:pt x="356085" y="122881"/>
                    <a:pt x="350203" y="118405"/>
                    <a:pt x="342659" y="118150"/>
                  </a:cubicBezTo>
                  <a:close/>
                  <a:moveTo>
                    <a:pt x="833681" y="115081"/>
                  </a:moveTo>
                  <a:cubicBezTo>
                    <a:pt x="825370" y="115081"/>
                    <a:pt x="818785" y="119492"/>
                    <a:pt x="813926" y="128315"/>
                  </a:cubicBezTo>
                  <a:cubicBezTo>
                    <a:pt x="807404" y="140080"/>
                    <a:pt x="804144" y="155552"/>
                    <a:pt x="804144" y="174731"/>
                  </a:cubicBezTo>
                  <a:cubicBezTo>
                    <a:pt x="804144" y="192121"/>
                    <a:pt x="807277" y="205228"/>
                    <a:pt x="813542" y="214051"/>
                  </a:cubicBezTo>
                  <a:cubicBezTo>
                    <a:pt x="818018" y="220444"/>
                    <a:pt x="824091" y="223641"/>
                    <a:pt x="831763" y="223641"/>
                  </a:cubicBezTo>
                  <a:cubicBezTo>
                    <a:pt x="840075" y="223641"/>
                    <a:pt x="846117" y="218814"/>
                    <a:pt x="849888" y="209160"/>
                  </a:cubicBezTo>
                  <a:cubicBezTo>
                    <a:pt x="853661" y="199505"/>
                    <a:pt x="855547" y="183938"/>
                    <a:pt x="855547" y="162457"/>
                  </a:cubicBezTo>
                  <a:cubicBezTo>
                    <a:pt x="855547" y="142765"/>
                    <a:pt x="853309" y="129658"/>
                    <a:pt x="848833" y="123137"/>
                  </a:cubicBezTo>
                  <a:cubicBezTo>
                    <a:pt x="845381" y="118023"/>
                    <a:pt x="840330" y="115337"/>
                    <a:pt x="833681" y="115081"/>
                  </a:cubicBezTo>
                  <a:close/>
                  <a:moveTo>
                    <a:pt x="595171" y="73844"/>
                  </a:moveTo>
                  <a:cubicBezTo>
                    <a:pt x="618570" y="73844"/>
                    <a:pt x="639093" y="79918"/>
                    <a:pt x="656739" y="92065"/>
                  </a:cubicBezTo>
                  <a:cubicBezTo>
                    <a:pt x="669398" y="100760"/>
                    <a:pt x="679563" y="112076"/>
                    <a:pt x="687235" y="126014"/>
                  </a:cubicBezTo>
                  <a:cubicBezTo>
                    <a:pt x="695163" y="140591"/>
                    <a:pt x="699127" y="155807"/>
                    <a:pt x="699127" y="171662"/>
                  </a:cubicBezTo>
                  <a:cubicBezTo>
                    <a:pt x="699127" y="199410"/>
                    <a:pt x="686404" y="223001"/>
                    <a:pt x="660958" y="242438"/>
                  </a:cubicBezTo>
                  <a:cubicBezTo>
                    <a:pt x="636664" y="260978"/>
                    <a:pt x="608852" y="270249"/>
                    <a:pt x="577525" y="270249"/>
                  </a:cubicBezTo>
                  <a:cubicBezTo>
                    <a:pt x="546965" y="270249"/>
                    <a:pt x="522222" y="261554"/>
                    <a:pt x="503298" y="244164"/>
                  </a:cubicBezTo>
                  <a:cubicBezTo>
                    <a:pt x="484885" y="227285"/>
                    <a:pt x="475678" y="205292"/>
                    <a:pt x="475678" y="178184"/>
                  </a:cubicBezTo>
                  <a:cubicBezTo>
                    <a:pt x="475678" y="148007"/>
                    <a:pt x="486930" y="123329"/>
                    <a:pt x="509436" y="104149"/>
                  </a:cubicBezTo>
                  <a:cubicBezTo>
                    <a:pt x="532963" y="83945"/>
                    <a:pt x="561542" y="73844"/>
                    <a:pt x="595171" y="73844"/>
                  </a:cubicBezTo>
                  <a:close/>
                  <a:moveTo>
                    <a:pt x="358003" y="73844"/>
                  </a:moveTo>
                  <a:cubicBezTo>
                    <a:pt x="381402" y="73844"/>
                    <a:pt x="401925" y="79918"/>
                    <a:pt x="419571" y="92065"/>
                  </a:cubicBezTo>
                  <a:cubicBezTo>
                    <a:pt x="432230" y="100760"/>
                    <a:pt x="442395" y="112076"/>
                    <a:pt x="450067" y="126014"/>
                  </a:cubicBezTo>
                  <a:cubicBezTo>
                    <a:pt x="457995" y="140591"/>
                    <a:pt x="461959" y="155807"/>
                    <a:pt x="461959" y="171662"/>
                  </a:cubicBezTo>
                  <a:cubicBezTo>
                    <a:pt x="461959" y="199410"/>
                    <a:pt x="449236" y="223001"/>
                    <a:pt x="423791" y="242438"/>
                  </a:cubicBezTo>
                  <a:cubicBezTo>
                    <a:pt x="399496" y="260978"/>
                    <a:pt x="371684" y="270249"/>
                    <a:pt x="340357" y="270249"/>
                  </a:cubicBezTo>
                  <a:cubicBezTo>
                    <a:pt x="309797" y="270249"/>
                    <a:pt x="285054" y="261554"/>
                    <a:pt x="266130" y="244164"/>
                  </a:cubicBezTo>
                  <a:cubicBezTo>
                    <a:pt x="247717" y="227285"/>
                    <a:pt x="238510" y="205292"/>
                    <a:pt x="238510" y="178184"/>
                  </a:cubicBezTo>
                  <a:cubicBezTo>
                    <a:pt x="238510" y="148007"/>
                    <a:pt x="249762" y="123329"/>
                    <a:pt x="272268" y="104149"/>
                  </a:cubicBezTo>
                  <a:cubicBezTo>
                    <a:pt x="295795" y="83945"/>
                    <a:pt x="324374" y="73844"/>
                    <a:pt x="358003" y="73844"/>
                  </a:cubicBezTo>
                  <a:close/>
                  <a:moveTo>
                    <a:pt x="921334" y="2877"/>
                  </a:moveTo>
                  <a:cubicBezTo>
                    <a:pt x="932331" y="2877"/>
                    <a:pt x="937829" y="8120"/>
                    <a:pt x="937829" y="18605"/>
                  </a:cubicBezTo>
                  <a:lnTo>
                    <a:pt x="937829" y="193719"/>
                  </a:lnTo>
                  <a:cubicBezTo>
                    <a:pt x="937829" y="203693"/>
                    <a:pt x="938245" y="210087"/>
                    <a:pt x="939076" y="212900"/>
                  </a:cubicBezTo>
                  <a:cubicBezTo>
                    <a:pt x="939907" y="215713"/>
                    <a:pt x="942241" y="218463"/>
                    <a:pt x="946077" y="221148"/>
                  </a:cubicBezTo>
                  <a:cubicBezTo>
                    <a:pt x="950680" y="224344"/>
                    <a:pt x="953781" y="227157"/>
                    <a:pt x="955379" y="229586"/>
                  </a:cubicBezTo>
                  <a:cubicBezTo>
                    <a:pt x="956978" y="232016"/>
                    <a:pt x="957777" y="234957"/>
                    <a:pt x="957777" y="238409"/>
                  </a:cubicBezTo>
                  <a:cubicBezTo>
                    <a:pt x="957777" y="248639"/>
                    <a:pt x="947484" y="256439"/>
                    <a:pt x="926897" y="261810"/>
                  </a:cubicBezTo>
                  <a:cubicBezTo>
                    <a:pt x="908356" y="266540"/>
                    <a:pt x="889815" y="268906"/>
                    <a:pt x="871275" y="268906"/>
                  </a:cubicBezTo>
                  <a:cubicBezTo>
                    <a:pt x="867183" y="268906"/>
                    <a:pt x="864529" y="268299"/>
                    <a:pt x="863315" y="267084"/>
                  </a:cubicBezTo>
                  <a:cubicBezTo>
                    <a:pt x="862100" y="265869"/>
                    <a:pt x="861301" y="262960"/>
                    <a:pt x="860917" y="258357"/>
                  </a:cubicBezTo>
                  <a:cubicBezTo>
                    <a:pt x="860278" y="251836"/>
                    <a:pt x="857976" y="248575"/>
                    <a:pt x="854012" y="248575"/>
                  </a:cubicBezTo>
                  <a:cubicBezTo>
                    <a:pt x="851838" y="248575"/>
                    <a:pt x="848450" y="250493"/>
                    <a:pt x="843847" y="254329"/>
                  </a:cubicBezTo>
                  <a:cubicBezTo>
                    <a:pt x="830804" y="264942"/>
                    <a:pt x="816291" y="270249"/>
                    <a:pt x="800308" y="270249"/>
                  </a:cubicBezTo>
                  <a:cubicBezTo>
                    <a:pt x="780488" y="270249"/>
                    <a:pt x="762650" y="262897"/>
                    <a:pt x="746795" y="248192"/>
                  </a:cubicBezTo>
                  <a:cubicBezTo>
                    <a:pt x="737461" y="239369"/>
                    <a:pt x="729917" y="229203"/>
                    <a:pt x="724163" y="217695"/>
                  </a:cubicBezTo>
                  <a:cubicBezTo>
                    <a:pt x="716491" y="202735"/>
                    <a:pt x="712655" y="187583"/>
                    <a:pt x="712655" y="172238"/>
                  </a:cubicBezTo>
                  <a:cubicBezTo>
                    <a:pt x="712655" y="154209"/>
                    <a:pt x="717641" y="136819"/>
                    <a:pt x="727615" y="120068"/>
                  </a:cubicBezTo>
                  <a:cubicBezTo>
                    <a:pt x="736821" y="104596"/>
                    <a:pt x="749353" y="92704"/>
                    <a:pt x="765208" y="84393"/>
                  </a:cubicBezTo>
                  <a:cubicBezTo>
                    <a:pt x="778506" y="77488"/>
                    <a:pt x="791613" y="74036"/>
                    <a:pt x="804528" y="74036"/>
                  </a:cubicBezTo>
                  <a:cubicBezTo>
                    <a:pt x="819360" y="74036"/>
                    <a:pt x="832659" y="77360"/>
                    <a:pt x="844422" y="84009"/>
                  </a:cubicBezTo>
                  <a:cubicBezTo>
                    <a:pt x="846340" y="85032"/>
                    <a:pt x="847875" y="85544"/>
                    <a:pt x="849025" y="85544"/>
                  </a:cubicBezTo>
                  <a:cubicBezTo>
                    <a:pt x="853117" y="85544"/>
                    <a:pt x="855163" y="80045"/>
                    <a:pt x="855163" y="69049"/>
                  </a:cubicBezTo>
                  <a:cubicBezTo>
                    <a:pt x="855163" y="64317"/>
                    <a:pt x="854044" y="60705"/>
                    <a:pt x="851806" y="58212"/>
                  </a:cubicBezTo>
                  <a:cubicBezTo>
                    <a:pt x="849568" y="55719"/>
                    <a:pt x="845573" y="53577"/>
                    <a:pt x="839819" y="51787"/>
                  </a:cubicBezTo>
                  <a:cubicBezTo>
                    <a:pt x="831763" y="49229"/>
                    <a:pt x="827735" y="44754"/>
                    <a:pt x="827735" y="38361"/>
                  </a:cubicBezTo>
                  <a:cubicBezTo>
                    <a:pt x="827735" y="29026"/>
                    <a:pt x="837006" y="21738"/>
                    <a:pt x="855547" y="16496"/>
                  </a:cubicBezTo>
                  <a:cubicBezTo>
                    <a:pt x="888281" y="7417"/>
                    <a:pt x="910210" y="2877"/>
                    <a:pt x="921334" y="2877"/>
                  </a:cubicBezTo>
                  <a:close/>
                  <a:moveTo>
                    <a:pt x="227477" y="0"/>
                  </a:moveTo>
                  <a:cubicBezTo>
                    <a:pt x="231952" y="0"/>
                    <a:pt x="236235" y="2558"/>
                    <a:pt x="240327" y="7673"/>
                  </a:cubicBezTo>
                  <a:cubicBezTo>
                    <a:pt x="251579" y="21994"/>
                    <a:pt x="257206" y="37849"/>
                    <a:pt x="257206" y="55239"/>
                  </a:cubicBezTo>
                  <a:cubicBezTo>
                    <a:pt x="257206" y="63167"/>
                    <a:pt x="255352" y="69497"/>
                    <a:pt x="251643" y="74227"/>
                  </a:cubicBezTo>
                  <a:cubicBezTo>
                    <a:pt x="247935" y="78958"/>
                    <a:pt x="243076" y="81324"/>
                    <a:pt x="237067" y="81324"/>
                  </a:cubicBezTo>
                  <a:cubicBezTo>
                    <a:pt x="232591" y="81324"/>
                    <a:pt x="229202" y="80429"/>
                    <a:pt x="226901" y="78639"/>
                  </a:cubicBezTo>
                  <a:cubicBezTo>
                    <a:pt x="224599" y="76849"/>
                    <a:pt x="218717" y="70584"/>
                    <a:pt x="209256" y="59843"/>
                  </a:cubicBezTo>
                  <a:cubicBezTo>
                    <a:pt x="203501" y="53194"/>
                    <a:pt x="196565" y="48846"/>
                    <a:pt x="188445" y="46800"/>
                  </a:cubicBezTo>
                  <a:cubicBezTo>
                    <a:pt x="180325" y="44754"/>
                    <a:pt x="165205" y="43411"/>
                    <a:pt x="143084" y="42772"/>
                  </a:cubicBezTo>
                  <a:cubicBezTo>
                    <a:pt x="134261" y="42772"/>
                    <a:pt x="128826" y="45009"/>
                    <a:pt x="126781" y="49485"/>
                  </a:cubicBezTo>
                  <a:cubicBezTo>
                    <a:pt x="125246" y="52810"/>
                    <a:pt x="123808" y="59331"/>
                    <a:pt x="122465" y="69049"/>
                  </a:cubicBezTo>
                  <a:cubicBezTo>
                    <a:pt x="121123" y="78767"/>
                    <a:pt x="120451" y="87590"/>
                    <a:pt x="120451" y="95517"/>
                  </a:cubicBezTo>
                  <a:cubicBezTo>
                    <a:pt x="120451" y="100249"/>
                    <a:pt x="121986" y="103509"/>
                    <a:pt x="125055" y="105300"/>
                  </a:cubicBezTo>
                  <a:cubicBezTo>
                    <a:pt x="128124" y="107089"/>
                    <a:pt x="133878" y="107985"/>
                    <a:pt x="142317" y="107985"/>
                  </a:cubicBezTo>
                  <a:cubicBezTo>
                    <a:pt x="147943" y="107985"/>
                    <a:pt x="152099" y="106962"/>
                    <a:pt x="154784" y="104916"/>
                  </a:cubicBezTo>
                  <a:cubicBezTo>
                    <a:pt x="157469" y="102870"/>
                    <a:pt x="159323" y="99417"/>
                    <a:pt x="160346" y="94559"/>
                  </a:cubicBezTo>
                  <a:cubicBezTo>
                    <a:pt x="163287" y="80621"/>
                    <a:pt x="169296" y="73652"/>
                    <a:pt x="178375" y="73652"/>
                  </a:cubicBezTo>
                  <a:cubicBezTo>
                    <a:pt x="193975" y="73652"/>
                    <a:pt x="201776" y="92321"/>
                    <a:pt x="201776" y="129658"/>
                  </a:cubicBezTo>
                  <a:cubicBezTo>
                    <a:pt x="201776" y="153314"/>
                    <a:pt x="198387" y="170704"/>
                    <a:pt x="191610" y="181828"/>
                  </a:cubicBezTo>
                  <a:cubicBezTo>
                    <a:pt x="187518" y="188605"/>
                    <a:pt x="181892" y="191994"/>
                    <a:pt x="174732" y="191994"/>
                  </a:cubicBezTo>
                  <a:cubicBezTo>
                    <a:pt x="167187" y="191994"/>
                    <a:pt x="162840" y="186943"/>
                    <a:pt x="161689" y="176841"/>
                  </a:cubicBezTo>
                  <a:cubicBezTo>
                    <a:pt x="161049" y="170320"/>
                    <a:pt x="160250" y="165717"/>
                    <a:pt x="159292" y="163032"/>
                  </a:cubicBezTo>
                  <a:cubicBezTo>
                    <a:pt x="158332" y="160346"/>
                    <a:pt x="156510" y="157789"/>
                    <a:pt x="153825" y="155359"/>
                  </a:cubicBezTo>
                  <a:cubicBezTo>
                    <a:pt x="149606" y="151396"/>
                    <a:pt x="143468" y="149414"/>
                    <a:pt x="135412" y="149414"/>
                  </a:cubicBezTo>
                  <a:cubicBezTo>
                    <a:pt x="129658" y="149414"/>
                    <a:pt x="125757" y="150436"/>
                    <a:pt x="123712" y="152483"/>
                  </a:cubicBezTo>
                  <a:cubicBezTo>
                    <a:pt x="121666" y="154528"/>
                    <a:pt x="120771" y="158428"/>
                    <a:pt x="121027" y="164182"/>
                  </a:cubicBezTo>
                  <a:cubicBezTo>
                    <a:pt x="121027" y="165206"/>
                    <a:pt x="120963" y="171151"/>
                    <a:pt x="120835" y="182020"/>
                  </a:cubicBezTo>
                  <a:cubicBezTo>
                    <a:pt x="120835" y="204141"/>
                    <a:pt x="123137" y="217631"/>
                    <a:pt x="127740" y="222490"/>
                  </a:cubicBezTo>
                  <a:cubicBezTo>
                    <a:pt x="129274" y="224408"/>
                    <a:pt x="130841" y="225655"/>
                    <a:pt x="132439" y="226230"/>
                  </a:cubicBezTo>
                  <a:cubicBezTo>
                    <a:pt x="134037" y="226805"/>
                    <a:pt x="138225" y="227605"/>
                    <a:pt x="145002" y="228628"/>
                  </a:cubicBezTo>
                  <a:cubicBezTo>
                    <a:pt x="148326" y="229139"/>
                    <a:pt x="151140" y="230866"/>
                    <a:pt x="153441" y="233806"/>
                  </a:cubicBezTo>
                  <a:cubicBezTo>
                    <a:pt x="155743" y="236747"/>
                    <a:pt x="156893" y="240136"/>
                    <a:pt x="156893" y="243972"/>
                  </a:cubicBezTo>
                  <a:cubicBezTo>
                    <a:pt x="156893" y="253818"/>
                    <a:pt x="151140" y="260147"/>
                    <a:pt x="139632" y="262960"/>
                  </a:cubicBezTo>
                  <a:cubicBezTo>
                    <a:pt x="123008" y="266924"/>
                    <a:pt x="99673" y="268906"/>
                    <a:pt x="69624" y="268906"/>
                  </a:cubicBezTo>
                  <a:cubicBezTo>
                    <a:pt x="43283" y="268906"/>
                    <a:pt x="25126" y="267371"/>
                    <a:pt x="15152" y="264303"/>
                  </a:cubicBezTo>
                  <a:cubicBezTo>
                    <a:pt x="10676" y="262897"/>
                    <a:pt x="7033" y="260339"/>
                    <a:pt x="4220" y="256630"/>
                  </a:cubicBezTo>
                  <a:cubicBezTo>
                    <a:pt x="1407" y="252923"/>
                    <a:pt x="0" y="248831"/>
                    <a:pt x="0" y="244356"/>
                  </a:cubicBezTo>
                  <a:cubicBezTo>
                    <a:pt x="0" y="238729"/>
                    <a:pt x="2046" y="234190"/>
                    <a:pt x="6138" y="230737"/>
                  </a:cubicBezTo>
                  <a:cubicBezTo>
                    <a:pt x="7161" y="229970"/>
                    <a:pt x="10676" y="228372"/>
                    <a:pt x="16687" y="225943"/>
                  </a:cubicBezTo>
                  <a:cubicBezTo>
                    <a:pt x="23848" y="223130"/>
                    <a:pt x="28131" y="216608"/>
                    <a:pt x="29538" y="206379"/>
                  </a:cubicBezTo>
                  <a:cubicBezTo>
                    <a:pt x="31839" y="190651"/>
                    <a:pt x="32990" y="154784"/>
                    <a:pt x="32990" y="98778"/>
                  </a:cubicBezTo>
                  <a:cubicBezTo>
                    <a:pt x="32990" y="74611"/>
                    <a:pt x="32158" y="58947"/>
                    <a:pt x="30496" y="51787"/>
                  </a:cubicBezTo>
                  <a:cubicBezTo>
                    <a:pt x="28834" y="44626"/>
                    <a:pt x="24806" y="39639"/>
                    <a:pt x="18413" y="36826"/>
                  </a:cubicBezTo>
                  <a:cubicBezTo>
                    <a:pt x="12019" y="34013"/>
                    <a:pt x="7832" y="31552"/>
                    <a:pt x="5850" y="29442"/>
                  </a:cubicBezTo>
                  <a:cubicBezTo>
                    <a:pt x="3868" y="27332"/>
                    <a:pt x="2877" y="24295"/>
                    <a:pt x="2877" y="20331"/>
                  </a:cubicBezTo>
                  <a:cubicBezTo>
                    <a:pt x="2877" y="14705"/>
                    <a:pt x="5626" y="10006"/>
                    <a:pt x="11125" y="6234"/>
                  </a:cubicBezTo>
                  <a:cubicBezTo>
                    <a:pt x="16623" y="2462"/>
                    <a:pt x="23400" y="576"/>
                    <a:pt x="31456" y="576"/>
                  </a:cubicBezTo>
                  <a:cubicBezTo>
                    <a:pt x="36570" y="576"/>
                    <a:pt x="44050" y="959"/>
                    <a:pt x="53897" y="1726"/>
                  </a:cubicBezTo>
                  <a:cubicBezTo>
                    <a:pt x="74738" y="3389"/>
                    <a:pt x="99673" y="4220"/>
                    <a:pt x="128699" y="4220"/>
                  </a:cubicBezTo>
                  <a:cubicBezTo>
                    <a:pt x="175115" y="4220"/>
                    <a:pt x="206379" y="2941"/>
                    <a:pt x="222490" y="384"/>
                  </a:cubicBezTo>
                  <a:cubicBezTo>
                    <a:pt x="224664" y="128"/>
                    <a:pt x="226326" y="0"/>
                    <a:pt x="22747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130A904-67F2-4E4F-B53D-28A6F77D2161}"/>
                </a:ext>
              </a:extLst>
            </p:cNvPr>
            <p:cNvSpPr/>
            <p:nvPr/>
          </p:nvSpPr>
          <p:spPr>
            <a:xfrm>
              <a:off x="5271283" y="2876014"/>
              <a:ext cx="1636575" cy="358969"/>
            </a:xfrm>
            <a:custGeom>
              <a:avLst/>
              <a:gdLst>
                <a:gd name="connsiteX0" fmla="*/ 567399 w 1563504"/>
                <a:gd name="connsiteY0" fmla="*/ 280030 h 342941"/>
                <a:gd name="connsiteX1" fmla="*/ 562604 w 1563504"/>
                <a:gd name="connsiteY1" fmla="*/ 285593 h 342941"/>
                <a:gd name="connsiteX2" fmla="*/ 574879 w 1563504"/>
                <a:gd name="connsiteY2" fmla="*/ 303910 h 342941"/>
                <a:gd name="connsiteX3" fmla="*/ 606718 w 1563504"/>
                <a:gd name="connsiteY3" fmla="*/ 310910 h 342941"/>
                <a:gd name="connsiteX4" fmla="*/ 636160 w 1563504"/>
                <a:gd name="connsiteY4" fmla="*/ 305924 h 342941"/>
                <a:gd name="connsiteX5" fmla="*/ 646805 w 1563504"/>
                <a:gd name="connsiteY5" fmla="*/ 291922 h 342941"/>
                <a:gd name="connsiteX6" fmla="*/ 642777 w 1563504"/>
                <a:gd name="connsiteY6" fmla="*/ 283771 h 342941"/>
                <a:gd name="connsiteX7" fmla="*/ 632803 w 1563504"/>
                <a:gd name="connsiteY7" fmla="*/ 280414 h 342941"/>
                <a:gd name="connsiteX8" fmla="*/ 623980 w 1563504"/>
                <a:gd name="connsiteY8" fmla="*/ 281181 h 342941"/>
                <a:gd name="connsiteX9" fmla="*/ 600005 w 1563504"/>
                <a:gd name="connsiteY9" fmla="*/ 282908 h 342941"/>
                <a:gd name="connsiteX10" fmla="*/ 581209 w 1563504"/>
                <a:gd name="connsiteY10" fmla="*/ 281948 h 342941"/>
                <a:gd name="connsiteX11" fmla="*/ 570276 w 1563504"/>
                <a:gd name="connsiteY11" fmla="*/ 280414 h 342941"/>
                <a:gd name="connsiteX12" fmla="*/ 567399 w 1563504"/>
                <a:gd name="connsiteY12" fmla="*/ 280030 h 342941"/>
                <a:gd name="connsiteX13" fmla="*/ 835899 w 1563504"/>
                <a:gd name="connsiteY13" fmla="*/ 187007 h 342941"/>
                <a:gd name="connsiteX14" fmla="*/ 821227 w 1563504"/>
                <a:gd name="connsiteY14" fmla="*/ 193912 h 342941"/>
                <a:gd name="connsiteX15" fmla="*/ 814993 w 1563504"/>
                <a:gd name="connsiteY15" fmla="*/ 210407 h 342941"/>
                <a:gd name="connsiteX16" fmla="*/ 819404 w 1563504"/>
                <a:gd name="connsiteY16" fmla="*/ 225272 h 342941"/>
                <a:gd name="connsiteX17" fmla="*/ 831104 w 1563504"/>
                <a:gd name="connsiteY17" fmla="*/ 230929 h 342941"/>
                <a:gd name="connsiteX18" fmla="*/ 846448 w 1563504"/>
                <a:gd name="connsiteY18" fmla="*/ 205036 h 342941"/>
                <a:gd name="connsiteX19" fmla="*/ 844242 w 1563504"/>
                <a:gd name="connsiteY19" fmla="*/ 190843 h 342941"/>
                <a:gd name="connsiteX20" fmla="*/ 835899 w 1563504"/>
                <a:gd name="connsiteY20" fmla="*/ 187007 h 342941"/>
                <a:gd name="connsiteX21" fmla="*/ 609212 w 1563504"/>
                <a:gd name="connsiteY21" fmla="*/ 105492 h 342941"/>
                <a:gd name="connsiteX22" fmla="*/ 593772 w 1563504"/>
                <a:gd name="connsiteY22" fmla="*/ 112779 h 342941"/>
                <a:gd name="connsiteX23" fmla="*/ 587922 w 1563504"/>
                <a:gd name="connsiteY23" fmla="*/ 132152 h 342941"/>
                <a:gd name="connsiteX24" fmla="*/ 594251 w 1563504"/>
                <a:gd name="connsiteY24" fmla="*/ 165334 h 342941"/>
                <a:gd name="connsiteX25" fmla="*/ 610938 w 1563504"/>
                <a:gd name="connsiteY25" fmla="*/ 177801 h 342941"/>
                <a:gd name="connsiteX26" fmla="*/ 627049 w 1563504"/>
                <a:gd name="connsiteY26" fmla="*/ 170033 h 342941"/>
                <a:gd name="connsiteX27" fmla="*/ 632995 w 1563504"/>
                <a:gd name="connsiteY27" fmla="*/ 149222 h 342941"/>
                <a:gd name="connsiteX28" fmla="*/ 626761 w 1563504"/>
                <a:gd name="connsiteY28" fmla="*/ 117287 h 342941"/>
                <a:gd name="connsiteX29" fmla="*/ 609212 w 1563504"/>
                <a:gd name="connsiteY29" fmla="*/ 105492 h 342941"/>
                <a:gd name="connsiteX30" fmla="*/ 1324483 w 1563504"/>
                <a:gd name="connsiteY30" fmla="*/ 77488 h 342941"/>
                <a:gd name="connsiteX31" fmla="*/ 1335032 w 1563504"/>
                <a:gd name="connsiteY31" fmla="*/ 89380 h 342941"/>
                <a:gd name="connsiteX32" fmla="*/ 1335032 w 1563504"/>
                <a:gd name="connsiteY32" fmla="*/ 200816 h 342941"/>
                <a:gd name="connsiteX33" fmla="*/ 1337429 w 1563504"/>
                <a:gd name="connsiteY33" fmla="*/ 220189 h 342941"/>
                <a:gd name="connsiteX34" fmla="*/ 1347115 w 1563504"/>
                <a:gd name="connsiteY34" fmla="*/ 231505 h 342941"/>
                <a:gd name="connsiteX35" fmla="*/ 1355075 w 1563504"/>
                <a:gd name="connsiteY35" fmla="*/ 238697 h 342941"/>
                <a:gd name="connsiteX36" fmla="*/ 1357089 w 1563504"/>
                <a:gd name="connsiteY36" fmla="*/ 246274 h 342941"/>
                <a:gd name="connsiteX37" fmla="*/ 1294370 w 1563504"/>
                <a:gd name="connsiteY37" fmla="*/ 271016 h 342941"/>
                <a:gd name="connsiteX38" fmla="*/ 1240857 w 1563504"/>
                <a:gd name="connsiteY38" fmla="*/ 265645 h 342941"/>
                <a:gd name="connsiteX39" fmla="*/ 1230021 w 1563504"/>
                <a:gd name="connsiteY39" fmla="*/ 258933 h 342941"/>
                <a:gd name="connsiteX40" fmla="*/ 1225897 w 1563504"/>
                <a:gd name="connsiteY40" fmla="*/ 248000 h 342941"/>
                <a:gd name="connsiteX41" fmla="*/ 1228007 w 1563504"/>
                <a:gd name="connsiteY41" fmla="*/ 239944 h 342941"/>
                <a:gd name="connsiteX42" fmla="*/ 1238747 w 1563504"/>
                <a:gd name="connsiteY42" fmla="*/ 230738 h 342941"/>
                <a:gd name="connsiteX43" fmla="*/ 1247187 w 1563504"/>
                <a:gd name="connsiteY43" fmla="*/ 216353 h 342941"/>
                <a:gd name="connsiteX44" fmla="*/ 1249681 w 1563504"/>
                <a:gd name="connsiteY44" fmla="*/ 186624 h 342941"/>
                <a:gd name="connsiteX45" fmla="*/ 1248817 w 1563504"/>
                <a:gd name="connsiteY45" fmla="*/ 162936 h 342941"/>
                <a:gd name="connsiteX46" fmla="*/ 1247570 w 1563504"/>
                <a:gd name="connsiteY46" fmla="*/ 142701 h 342941"/>
                <a:gd name="connsiteX47" fmla="*/ 1236829 w 1563504"/>
                <a:gd name="connsiteY47" fmla="*/ 130618 h 342941"/>
                <a:gd name="connsiteX48" fmla="*/ 1224938 w 1563504"/>
                <a:gd name="connsiteY48" fmla="*/ 115273 h 342941"/>
                <a:gd name="connsiteX49" fmla="*/ 1240474 w 1563504"/>
                <a:gd name="connsiteY49" fmla="*/ 97244 h 342941"/>
                <a:gd name="connsiteX50" fmla="*/ 1286506 w 1563504"/>
                <a:gd name="connsiteY50" fmla="*/ 83242 h 342941"/>
                <a:gd name="connsiteX51" fmla="*/ 1324483 w 1563504"/>
                <a:gd name="connsiteY51" fmla="*/ 77488 h 342941"/>
                <a:gd name="connsiteX52" fmla="*/ 1129978 w 1563504"/>
                <a:gd name="connsiteY52" fmla="*/ 77297 h 342941"/>
                <a:gd name="connsiteX53" fmla="*/ 1171407 w 1563504"/>
                <a:gd name="connsiteY53" fmla="*/ 89955 h 342941"/>
                <a:gd name="connsiteX54" fmla="*/ 1188286 w 1563504"/>
                <a:gd name="connsiteY54" fmla="*/ 111149 h 342941"/>
                <a:gd name="connsiteX55" fmla="*/ 1194232 w 1563504"/>
                <a:gd name="connsiteY55" fmla="*/ 146921 h 342941"/>
                <a:gd name="connsiteX56" fmla="*/ 1196917 w 1563504"/>
                <a:gd name="connsiteY56" fmla="*/ 214435 h 342941"/>
                <a:gd name="connsiteX57" fmla="*/ 1199314 w 1563504"/>
                <a:gd name="connsiteY57" fmla="*/ 225751 h 342941"/>
                <a:gd name="connsiteX58" fmla="*/ 1211110 w 1563504"/>
                <a:gd name="connsiteY58" fmla="*/ 239752 h 342941"/>
                <a:gd name="connsiteX59" fmla="*/ 1213987 w 1563504"/>
                <a:gd name="connsiteY59" fmla="*/ 248384 h 342941"/>
                <a:gd name="connsiteX60" fmla="*/ 1198835 w 1563504"/>
                <a:gd name="connsiteY60" fmla="*/ 266029 h 342941"/>
                <a:gd name="connsiteX61" fmla="*/ 1144747 w 1563504"/>
                <a:gd name="connsiteY61" fmla="*/ 271016 h 342941"/>
                <a:gd name="connsiteX62" fmla="*/ 1107345 w 1563504"/>
                <a:gd name="connsiteY62" fmla="*/ 266413 h 342941"/>
                <a:gd name="connsiteX63" fmla="*/ 1096029 w 1563504"/>
                <a:gd name="connsiteY63" fmla="*/ 250877 h 342941"/>
                <a:gd name="connsiteX64" fmla="*/ 1097180 w 1563504"/>
                <a:gd name="connsiteY64" fmla="*/ 245218 h 342941"/>
                <a:gd name="connsiteX65" fmla="*/ 1104853 w 1563504"/>
                <a:gd name="connsiteY65" fmla="*/ 236300 h 342941"/>
                <a:gd name="connsiteX66" fmla="*/ 1112525 w 1563504"/>
                <a:gd name="connsiteY66" fmla="*/ 182595 h 342941"/>
                <a:gd name="connsiteX67" fmla="*/ 1106387 w 1563504"/>
                <a:gd name="connsiteY67" fmla="*/ 143468 h 342941"/>
                <a:gd name="connsiteX68" fmla="*/ 1087974 w 1563504"/>
                <a:gd name="connsiteY68" fmla="*/ 133303 h 342941"/>
                <a:gd name="connsiteX69" fmla="*/ 1070328 w 1563504"/>
                <a:gd name="connsiteY69" fmla="*/ 141550 h 342941"/>
                <a:gd name="connsiteX70" fmla="*/ 1065533 w 1563504"/>
                <a:gd name="connsiteY70" fmla="*/ 171471 h 342941"/>
                <a:gd name="connsiteX71" fmla="*/ 1065533 w 1563504"/>
                <a:gd name="connsiteY71" fmla="*/ 209448 h 342941"/>
                <a:gd name="connsiteX72" fmla="*/ 1066971 w 1563504"/>
                <a:gd name="connsiteY72" fmla="*/ 224984 h 342941"/>
                <a:gd name="connsiteX73" fmla="*/ 1076465 w 1563504"/>
                <a:gd name="connsiteY73" fmla="*/ 241287 h 342941"/>
                <a:gd name="connsiteX74" fmla="*/ 1078576 w 1563504"/>
                <a:gd name="connsiteY74" fmla="*/ 249151 h 342941"/>
                <a:gd name="connsiteX75" fmla="*/ 1062848 w 1563504"/>
                <a:gd name="connsiteY75" fmla="*/ 265838 h 342941"/>
                <a:gd name="connsiteX76" fmla="*/ 1013747 w 1563504"/>
                <a:gd name="connsiteY76" fmla="*/ 271208 h 342941"/>
                <a:gd name="connsiteX77" fmla="*/ 960426 w 1563504"/>
                <a:gd name="connsiteY77" fmla="*/ 249151 h 342941"/>
                <a:gd name="connsiteX78" fmla="*/ 962056 w 1563504"/>
                <a:gd name="connsiteY78" fmla="*/ 242150 h 342941"/>
                <a:gd name="connsiteX79" fmla="*/ 969824 w 1563504"/>
                <a:gd name="connsiteY79" fmla="*/ 235341 h 342941"/>
                <a:gd name="connsiteX80" fmla="*/ 976153 w 1563504"/>
                <a:gd name="connsiteY80" fmla="*/ 226997 h 342941"/>
                <a:gd name="connsiteX81" fmla="*/ 978647 w 1563504"/>
                <a:gd name="connsiteY81" fmla="*/ 203885 h 342941"/>
                <a:gd name="connsiteX82" fmla="*/ 979989 w 1563504"/>
                <a:gd name="connsiteY82" fmla="*/ 158045 h 342941"/>
                <a:gd name="connsiteX83" fmla="*/ 977975 w 1563504"/>
                <a:gd name="connsiteY83" fmla="*/ 140687 h 342941"/>
                <a:gd name="connsiteX84" fmla="*/ 966371 w 1563504"/>
                <a:gd name="connsiteY84" fmla="*/ 130618 h 342941"/>
                <a:gd name="connsiteX85" fmla="*/ 958124 w 1563504"/>
                <a:gd name="connsiteY85" fmla="*/ 117959 h 342941"/>
                <a:gd name="connsiteX86" fmla="*/ 964837 w 1563504"/>
                <a:gd name="connsiteY86" fmla="*/ 105395 h 342941"/>
                <a:gd name="connsiteX87" fmla="*/ 992457 w 1563504"/>
                <a:gd name="connsiteY87" fmla="*/ 93024 h 342941"/>
                <a:gd name="connsiteX88" fmla="*/ 1027939 w 1563504"/>
                <a:gd name="connsiteY88" fmla="*/ 81996 h 342941"/>
                <a:gd name="connsiteX89" fmla="*/ 1051339 w 1563504"/>
                <a:gd name="connsiteY89" fmla="*/ 77488 h 342941"/>
                <a:gd name="connsiteX90" fmla="*/ 1061025 w 1563504"/>
                <a:gd name="connsiteY90" fmla="*/ 81708 h 342941"/>
                <a:gd name="connsiteX91" fmla="*/ 1064957 w 1563504"/>
                <a:gd name="connsiteY91" fmla="*/ 91682 h 342941"/>
                <a:gd name="connsiteX92" fmla="*/ 1064766 w 1563504"/>
                <a:gd name="connsiteY92" fmla="*/ 96477 h 342941"/>
                <a:gd name="connsiteX93" fmla="*/ 1064574 w 1563504"/>
                <a:gd name="connsiteY93" fmla="*/ 99162 h 342941"/>
                <a:gd name="connsiteX94" fmla="*/ 1072246 w 1563504"/>
                <a:gd name="connsiteY94" fmla="*/ 108368 h 342941"/>
                <a:gd name="connsiteX95" fmla="*/ 1082027 w 1563504"/>
                <a:gd name="connsiteY95" fmla="*/ 101080 h 342941"/>
                <a:gd name="connsiteX96" fmla="*/ 1129978 w 1563504"/>
                <a:gd name="connsiteY96" fmla="*/ 77297 h 342941"/>
                <a:gd name="connsiteX97" fmla="*/ 391525 w 1563504"/>
                <a:gd name="connsiteY97" fmla="*/ 77297 h 342941"/>
                <a:gd name="connsiteX98" fmla="*/ 403896 w 1563504"/>
                <a:gd name="connsiteY98" fmla="*/ 80174 h 342941"/>
                <a:gd name="connsiteX99" fmla="*/ 407828 w 1563504"/>
                <a:gd name="connsiteY99" fmla="*/ 98587 h 342941"/>
                <a:gd name="connsiteX100" fmla="*/ 413773 w 1563504"/>
                <a:gd name="connsiteY100" fmla="*/ 107026 h 342941"/>
                <a:gd name="connsiteX101" fmla="*/ 421062 w 1563504"/>
                <a:gd name="connsiteY101" fmla="*/ 101463 h 342941"/>
                <a:gd name="connsiteX102" fmla="*/ 461148 w 1563504"/>
                <a:gd name="connsiteY102" fmla="*/ 77488 h 342941"/>
                <a:gd name="connsiteX103" fmla="*/ 489727 w 1563504"/>
                <a:gd name="connsiteY103" fmla="*/ 88804 h 342941"/>
                <a:gd name="connsiteX104" fmla="*/ 498550 w 1563504"/>
                <a:gd name="connsiteY104" fmla="*/ 103094 h 342941"/>
                <a:gd name="connsiteX105" fmla="*/ 502002 w 1563504"/>
                <a:gd name="connsiteY105" fmla="*/ 119877 h 342941"/>
                <a:gd name="connsiteX106" fmla="*/ 497783 w 1563504"/>
                <a:gd name="connsiteY106" fmla="*/ 138386 h 342941"/>
                <a:gd name="connsiteX107" fmla="*/ 486849 w 1563504"/>
                <a:gd name="connsiteY107" fmla="*/ 154017 h 342941"/>
                <a:gd name="connsiteX108" fmla="*/ 456737 w 1563504"/>
                <a:gd name="connsiteY108" fmla="*/ 165717 h 342941"/>
                <a:gd name="connsiteX109" fmla="*/ 440338 w 1563504"/>
                <a:gd name="connsiteY109" fmla="*/ 162265 h 342941"/>
                <a:gd name="connsiteX110" fmla="*/ 422980 w 1563504"/>
                <a:gd name="connsiteY110" fmla="*/ 148263 h 342941"/>
                <a:gd name="connsiteX111" fmla="*/ 415500 w 1563504"/>
                <a:gd name="connsiteY111" fmla="*/ 144235 h 342941"/>
                <a:gd name="connsiteX112" fmla="*/ 408498 w 1563504"/>
                <a:gd name="connsiteY112" fmla="*/ 150277 h 342941"/>
                <a:gd name="connsiteX113" fmla="*/ 406868 w 1563504"/>
                <a:gd name="connsiteY113" fmla="*/ 175690 h 342941"/>
                <a:gd name="connsiteX114" fmla="*/ 408979 w 1563504"/>
                <a:gd name="connsiteY114" fmla="*/ 215202 h 342941"/>
                <a:gd name="connsiteX115" fmla="*/ 412718 w 1563504"/>
                <a:gd name="connsiteY115" fmla="*/ 223161 h 342941"/>
                <a:gd name="connsiteX116" fmla="*/ 422980 w 1563504"/>
                <a:gd name="connsiteY116" fmla="*/ 227669 h 342941"/>
                <a:gd name="connsiteX117" fmla="*/ 440242 w 1563504"/>
                <a:gd name="connsiteY117" fmla="*/ 245699 h 342941"/>
                <a:gd name="connsiteX118" fmla="*/ 434679 w 1563504"/>
                <a:gd name="connsiteY118" fmla="*/ 259412 h 342941"/>
                <a:gd name="connsiteX119" fmla="*/ 419911 w 1563504"/>
                <a:gd name="connsiteY119" fmla="*/ 267180 h 342941"/>
                <a:gd name="connsiteX120" fmla="*/ 365823 w 1563504"/>
                <a:gd name="connsiteY120" fmla="*/ 271016 h 342941"/>
                <a:gd name="connsiteX121" fmla="*/ 314228 w 1563504"/>
                <a:gd name="connsiteY121" fmla="*/ 265070 h 342941"/>
                <a:gd name="connsiteX122" fmla="*/ 298501 w 1563504"/>
                <a:gd name="connsiteY122" fmla="*/ 246466 h 342941"/>
                <a:gd name="connsiteX123" fmla="*/ 310008 w 1563504"/>
                <a:gd name="connsiteY123" fmla="*/ 228628 h 342941"/>
                <a:gd name="connsiteX124" fmla="*/ 317681 w 1563504"/>
                <a:gd name="connsiteY124" fmla="*/ 222011 h 342941"/>
                <a:gd name="connsiteX125" fmla="*/ 320558 w 1563504"/>
                <a:gd name="connsiteY125" fmla="*/ 213859 h 342941"/>
                <a:gd name="connsiteX126" fmla="*/ 323627 w 1563504"/>
                <a:gd name="connsiteY126" fmla="*/ 149222 h 342941"/>
                <a:gd name="connsiteX127" fmla="*/ 321709 w 1563504"/>
                <a:gd name="connsiteY127" fmla="*/ 136851 h 342941"/>
                <a:gd name="connsiteX128" fmla="*/ 314037 w 1563504"/>
                <a:gd name="connsiteY128" fmla="*/ 130809 h 342941"/>
                <a:gd name="connsiteX129" fmla="*/ 300419 w 1563504"/>
                <a:gd name="connsiteY129" fmla="*/ 115273 h 342941"/>
                <a:gd name="connsiteX130" fmla="*/ 309817 w 1563504"/>
                <a:gd name="connsiteY130" fmla="*/ 99450 h 342941"/>
                <a:gd name="connsiteX131" fmla="*/ 341272 w 1563504"/>
                <a:gd name="connsiteY131" fmla="*/ 86311 h 342941"/>
                <a:gd name="connsiteX132" fmla="*/ 391525 w 1563504"/>
                <a:gd name="connsiteY132" fmla="*/ 77297 h 342941"/>
                <a:gd name="connsiteX133" fmla="*/ 1478536 w 1563504"/>
                <a:gd name="connsiteY133" fmla="*/ 76146 h 342941"/>
                <a:gd name="connsiteX134" fmla="*/ 1538762 w 1563504"/>
                <a:gd name="connsiteY134" fmla="*/ 93216 h 342941"/>
                <a:gd name="connsiteX135" fmla="*/ 1563504 w 1563504"/>
                <a:gd name="connsiteY135" fmla="*/ 133687 h 342941"/>
                <a:gd name="connsiteX136" fmla="*/ 1551996 w 1563504"/>
                <a:gd name="connsiteY136" fmla="*/ 160730 h 342941"/>
                <a:gd name="connsiteX137" fmla="*/ 1526103 w 1563504"/>
                <a:gd name="connsiteY137" fmla="*/ 170512 h 342941"/>
                <a:gd name="connsiteX138" fmla="*/ 1502127 w 1563504"/>
                <a:gd name="connsiteY138" fmla="*/ 159004 h 342941"/>
                <a:gd name="connsiteX139" fmla="*/ 1494839 w 1563504"/>
                <a:gd name="connsiteY139" fmla="*/ 140399 h 342941"/>
                <a:gd name="connsiteX140" fmla="*/ 1475083 w 1563504"/>
                <a:gd name="connsiteY140" fmla="*/ 124288 h 342941"/>
                <a:gd name="connsiteX141" fmla="*/ 1457342 w 1563504"/>
                <a:gd name="connsiteY141" fmla="*/ 133494 h 342941"/>
                <a:gd name="connsiteX142" fmla="*/ 1450149 w 1563504"/>
                <a:gd name="connsiteY142" fmla="*/ 156127 h 342941"/>
                <a:gd name="connsiteX143" fmla="*/ 1466644 w 1563504"/>
                <a:gd name="connsiteY143" fmla="*/ 196980 h 342941"/>
                <a:gd name="connsiteX144" fmla="*/ 1500401 w 1563504"/>
                <a:gd name="connsiteY144" fmla="*/ 211366 h 342941"/>
                <a:gd name="connsiteX145" fmla="*/ 1516512 w 1563504"/>
                <a:gd name="connsiteY145" fmla="*/ 209736 h 342941"/>
                <a:gd name="connsiteX146" fmla="*/ 1533583 w 1563504"/>
                <a:gd name="connsiteY146" fmla="*/ 203118 h 342941"/>
                <a:gd name="connsiteX147" fmla="*/ 1539528 w 1563504"/>
                <a:gd name="connsiteY147" fmla="*/ 201776 h 342941"/>
                <a:gd name="connsiteX148" fmla="*/ 1551036 w 1563504"/>
                <a:gd name="connsiteY148" fmla="*/ 207914 h 342941"/>
                <a:gd name="connsiteX149" fmla="*/ 1556023 w 1563504"/>
                <a:gd name="connsiteY149" fmla="*/ 222298 h 342941"/>
                <a:gd name="connsiteX150" fmla="*/ 1548927 w 1563504"/>
                <a:gd name="connsiteY150" fmla="*/ 240424 h 342941"/>
                <a:gd name="connsiteX151" fmla="*/ 1530322 w 1563504"/>
                <a:gd name="connsiteY151" fmla="*/ 257015 h 342941"/>
                <a:gd name="connsiteX152" fmla="*/ 1471439 w 1563504"/>
                <a:gd name="connsiteY152" fmla="*/ 272359 h 342941"/>
                <a:gd name="connsiteX153" fmla="*/ 1404117 w 1563504"/>
                <a:gd name="connsiteY153" fmla="*/ 249342 h 342941"/>
                <a:gd name="connsiteX154" fmla="*/ 1368442 w 1563504"/>
                <a:gd name="connsiteY154" fmla="*/ 175115 h 342941"/>
                <a:gd name="connsiteX155" fmla="*/ 1401623 w 1563504"/>
                <a:gd name="connsiteY155" fmla="*/ 103381 h 342941"/>
                <a:gd name="connsiteX156" fmla="*/ 1478536 w 1563504"/>
                <a:gd name="connsiteY156" fmla="*/ 76146 h 342941"/>
                <a:gd name="connsiteX157" fmla="*/ 848750 w 1563504"/>
                <a:gd name="connsiteY157" fmla="*/ 75954 h 342941"/>
                <a:gd name="connsiteX158" fmla="*/ 905332 w 1563504"/>
                <a:gd name="connsiteY158" fmla="*/ 92833 h 342941"/>
                <a:gd name="connsiteX159" fmla="*/ 922498 w 1563504"/>
                <a:gd name="connsiteY159" fmla="*/ 113451 h 342941"/>
                <a:gd name="connsiteX160" fmla="*/ 927389 w 1563504"/>
                <a:gd name="connsiteY160" fmla="*/ 145386 h 342941"/>
                <a:gd name="connsiteX161" fmla="*/ 927005 w 1563504"/>
                <a:gd name="connsiteY161" fmla="*/ 173965 h 342941"/>
                <a:gd name="connsiteX162" fmla="*/ 931225 w 1563504"/>
                <a:gd name="connsiteY162" fmla="*/ 212517 h 342941"/>
                <a:gd name="connsiteX163" fmla="*/ 935253 w 1563504"/>
                <a:gd name="connsiteY163" fmla="*/ 217887 h 342941"/>
                <a:gd name="connsiteX164" fmla="*/ 943308 w 1563504"/>
                <a:gd name="connsiteY164" fmla="*/ 219997 h 342941"/>
                <a:gd name="connsiteX165" fmla="*/ 949446 w 1563504"/>
                <a:gd name="connsiteY165" fmla="*/ 228053 h 342941"/>
                <a:gd name="connsiteX166" fmla="*/ 942062 w 1563504"/>
                <a:gd name="connsiteY166" fmla="*/ 247233 h 342941"/>
                <a:gd name="connsiteX167" fmla="*/ 922977 w 1563504"/>
                <a:gd name="connsiteY167" fmla="*/ 263920 h 342941"/>
                <a:gd name="connsiteX168" fmla="*/ 892864 w 1563504"/>
                <a:gd name="connsiteY168" fmla="*/ 272359 h 342941"/>
                <a:gd name="connsiteX169" fmla="*/ 861025 w 1563504"/>
                <a:gd name="connsiteY169" fmla="*/ 258549 h 342941"/>
                <a:gd name="connsiteX170" fmla="*/ 853545 w 1563504"/>
                <a:gd name="connsiteY170" fmla="*/ 253562 h 342941"/>
                <a:gd name="connsiteX171" fmla="*/ 843379 w 1563504"/>
                <a:gd name="connsiteY171" fmla="*/ 258357 h 342941"/>
                <a:gd name="connsiteX172" fmla="*/ 799841 w 1563504"/>
                <a:gd name="connsiteY172" fmla="*/ 272359 h 342941"/>
                <a:gd name="connsiteX173" fmla="*/ 759179 w 1563504"/>
                <a:gd name="connsiteY173" fmla="*/ 261618 h 342941"/>
                <a:gd name="connsiteX174" fmla="*/ 743068 w 1563504"/>
                <a:gd name="connsiteY174" fmla="*/ 243109 h 342941"/>
                <a:gd name="connsiteX175" fmla="*/ 737122 w 1563504"/>
                <a:gd name="connsiteY175" fmla="*/ 219230 h 342941"/>
                <a:gd name="connsiteX176" fmla="*/ 753233 w 1563504"/>
                <a:gd name="connsiteY176" fmla="*/ 183938 h 342941"/>
                <a:gd name="connsiteX177" fmla="*/ 828419 w 1563504"/>
                <a:gd name="connsiteY177" fmla="*/ 159580 h 342941"/>
                <a:gd name="connsiteX178" fmla="*/ 842421 w 1563504"/>
                <a:gd name="connsiteY178" fmla="*/ 157374 h 342941"/>
                <a:gd name="connsiteX179" fmla="*/ 845297 w 1563504"/>
                <a:gd name="connsiteY179" fmla="*/ 147112 h 342941"/>
                <a:gd name="connsiteX180" fmla="*/ 841078 w 1563504"/>
                <a:gd name="connsiteY180" fmla="*/ 117671 h 342941"/>
                <a:gd name="connsiteX181" fmla="*/ 827269 w 1563504"/>
                <a:gd name="connsiteY181" fmla="*/ 108561 h 342941"/>
                <a:gd name="connsiteX182" fmla="*/ 817007 w 1563504"/>
                <a:gd name="connsiteY182" fmla="*/ 112012 h 342941"/>
                <a:gd name="connsiteX183" fmla="*/ 805787 w 1563504"/>
                <a:gd name="connsiteY183" fmla="*/ 124671 h 342941"/>
                <a:gd name="connsiteX184" fmla="*/ 770112 w 1563504"/>
                <a:gd name="connsiteY184" fmla="*/ 149030 h 342941"/>
                <a:gd name="connsiteX185" fmla="*/ 754767 w 1563504"/>
                <a:gd name="connsiteY185" fmla="*/ 143468 h 342941"/>
                <a:gd name="connsiteX186" fmla="*/ 748821 w 1563504"/>
                <a:gd name="connsiteY186" fmla="*/ 128891 h 342941"/>
                <a:gd name="connsiteX187" fmla="*/ 756206 w 1563504"/>
                <a:gd name="connsiteY187" fmla="*/ 110479 h 342941"/>
                <a:gd name="connsiteX188" fmla="*/ 776249 w 1563504"/>
                <a:gd name="connsiteY188" fmla="*/ 94367 h 342941"/>
                <a:gd name="connsiteX189" fmla="*/ 848750 w 1563504"/>
                <a:gd name="connsiteY189" fmla="*/ 75954 h 342941"/>
                <a:gd name="connsiteX190" fmla="*/ 713360 w 1563504"/>
                <a:gd name="connsiteY190" fmla="*/ 65789 h 342941"/>
                <a:gd name="connsiteX191" fmla="*/ 721799 w 1563504"/>
                <a:gd name="connsiteY191" fmla="*/ 71255 h 342941"/>
                <a:gd name="connsiteX192" fmla="*/ 725444 w 1563504"/>
                <a:gd name="connsiteY192" fmla="*/ 84010 h 342941"/>
                <a:gd name="connsiteX193" fmla="*/ 720552 w 1563504"/>
                <a:gd name="connsiteY193" fmla="*/ 101847 h 342941"/>
                <a:gd name="connsiteX194" fmla="*/ 708757 w 1563504"/>
                <a:gd name="connsiteY194" fmla="*/ 117766 h 342941"/>
                <a:gd name="connsiteX195" fmla="*/ 704345 w 1563504"/>
                <a:gd name="connsiteY195" fmla="*/ 123904 h 342941"/>
                <a:gd name="connsiteX196" fmla="*/ 704729 w 1563504"/>
                <a:gd name="connsiteY196" fmla="*/ 128507 h 342941"/>
                <a:gd name="connsiteX197" fmla="*/ 705305 w 1563504"/>
                <a:gd name="connsiteY197" fmla="*/ 135796 h 342941"/>
                <a:gd name="connsiteX198" fmla="*/ 689960 w 1563504"/>
                <a:gd name="connsiteY198" fmla="*/ 174156 h 342941"/>
                <a:gd name="connsiteX199" fmla="*/ 654381 w 1563504"/>
                <a:gd name="connsiteY199" fmla="*/ 195638 h 342941"/>
                <a:gd name="connsiteX200" fmla="*/ 606527 w 1563504"/>
                <a:gd name="connsiteY200" fmla="*/ 203310 h 342941"/>
                <a:gd name="connsiteX201" fmla="*/ 594060 w 1563504"/>
                <a:gd name="connsiteY201" fmla="*/ 202543 h 342941"/>
                <a:gd name="connsiteX202" fmla="*/ 586388 w 1563504"/>
                <a:gd name="connsiteY202" fmla="*/ 201967 h 342941"/>
                <a:gd name="connsiteX203" fmla="*/ 576222 w 1563504"/>
                <a:gd name="connsiteY203" fmla="*/ 212133 h 342941"/>
                <a:gd name="connsiteX204" fmla="*/ 582839 w 1563504"/>
                <a:gd name="connsiteY204" fmla="*/ 222394 h 342941"/>
                <a:gd name="connsiteX205" fmla="*/ 600773 w 1563504"/>
                <a:gd name="connsiteY205" fmla="*/ 226135 h 342941"/>
                <a:gd name="connsiteX206" fmla="*/ 623405 w 1563504"/>
                <a:gd name="connsiteY206" fmla="*/ 224024 h 342941"/>
                <a:gd name="connsiteX207" fmla="*/ 669821 w 1563504"/>
                <a:gd name="connsiteY207" fmla="*/ 219613 h 342941"/>
                <a:gd name="connsiteX208" fmla="*/ 704921 w 1563504"/>
                <a:gd name="connsiteY208" fmla="*/ 227093 h 342941"/>
                <a:gd name="connsiteX209" fmla="*/ 720745 w 1563504"/>
                <a:gd name="connsiteY209" fmla="*/ 243205 h 342941"/>
                <a:gd name="connsiteX210" fmla="*/ 726595 w 1563504"/>
                <a:gd name="connsiteY210" fmla="*/ 265454 h 342941"/>
                <a:gd name="connsiteX211" fmla="*/ 712401 w 1563504"/>
                <a:gd name="connsiteY211" fmla="*/ 303047 h 342941"/>
                <a:gd name="connsiteX212" fmla="*/ 662724 w 1563504"/>
                <a:gd name="connsiteY212" fmla="*/ 334886 h 342941"/>
                <a:gd name="connsiteX213" fmla="*/ 603266 w 1563504"/>
                <a:gd name="connsiteY213" fmla="*/ 342941 h 342941"/>
                <a:gd name="connsiteX214" fmla="*/ 534218 w 1563504"/>
                <a:gd name="connsiteY214" fmla="*/ 329899 h 342941"/>
                <a:gd name="connsiteX215" fmla="*/ 514654 w 1563504"/>
                <a:gd name="connsiteY215" fmla="*/ 313788 h 342941"/>
                <a:gd name="connsiteX216" fmla="*/ 507365 w 1563504"/>
                <a:gd name="connsiteY216" fmla="*/ 293073 h 342941"/>
                <a:gd name="connsiteX217" fmla="*/ 511489 w 1563504"/>
                <a:gd name="connsiteY217" fmla="*/ 279264 h 342941"/>
                <a:gd name="connsiteX218" fmla="*/ 521942 w 1563504"/>
                <a:gd name="connsiteY218" fmla="*/ 270249 h 342941"/>
                <a:gd name="connsiteX219" fmla="*/ 527696 w 1563504"/>
                <a:gd name="connsiteY219" fmla="*/ 265262 h 342941"/>
                <a:gd name="connsiteX220" fmla="*/ 522901 w 1563504"/>
                <a:gd name="connsiteY220" fmla="*/ 259124 h 342941"/>
                <a:gd name="connsiteX221" fmla="*/ 507557 w 1563504"/>
                <a:gd name="connsiteY221" fmla="*/ 232464 h 342941"/>
                <a:gd name="connsiteX222" fmla="*/ 514942 w 1563504"/>
                <a:gd name="connsiteY222" fmla="*/ 213475 h 342941"/>
                <a:gd name="connsiteX223" fmla="*/ 533258 w 1563504"/>
                <a:gd name="connsiteY223" fmla="*/ 198323 h 342941"/>
                <a:gd name="connsiteX224" fmla="*/ 537862 w 1563504"/>
                <a:gd name="connsiteY224" fmla="*/ 193720 h 342941"/>
                <a:gd name="connsiteX225" fmla="*/ 532107 w 1563504"/>
                <a:gd name="connsiteY225" fmla="*/ 185664 h 342941"/>
                <a:gd name="connsiteX226" fmla="*/ 512352 w 1563504"/>
                <a:gd name="connsiteY226" fmla="*/ 143085 h 342941"/>
                <a:gd name="connsiteX227" fmla="*/ 519353 w 1563504"/>
                <a:gd name="connsiteY227" fmla="*/ 118534 h 342941"/>
                <a:gd name="connsiteX228" fmla="*/ 538821 w 1563504"/>
                <a:gd name="connsiteY228" fmla="*/ 98587 h 342941"/>
                <a:gd name="connsiteX229" fmla="*/ 607294 w 1563504"/>
                <a:gd name="connsiteY229" fmla="*/ 78447 h 342941"/>
                <a:gd name="connsiteX230" fmla="*/ 640667 w 1563504"/>
                <a:gd name="connsiteY230" fmla="*/ 82283 h 342941"/>
                <a:gd name="connsiteX231" fmla="*/ 664642 w 1563504"/>
                <a:gd name="connsiteY231" fmla="*/ 85735 h 342941"/>
                <a:gd name="connsiteX232" fmla="*/ 706263 w 1563504"/>
                <a:gd name="connsiteY232" fmla="*/ 69241 h 342941"/>
                <a:gd name="connsiteX233" fmla="*/ 713360 w 1563504"/>
                <a:gd name="connsiteY233" fmla="*/ 65789 h 342941"/>
                <a:gd name="connsiteX234" fmla="*/ 127548 w 1563504"/>
                <a:gd name="connsiteY234" fmla="*/ 55048 h 342941"/>
                <a:gd name="connsiteX235" fmla="*/ 102038 w 1563504"/>
                <a:gd name="connsiteY235" fmla="*/ 69433 h 342941"/>
                <a:gd name="connsiteX236" fmla="*/ 94750 w 1563504"/>
                <a:gd name="connsiteY236" fmla="*/ 94942 h 342941"/>
                <a:gd name="connsiteX237" fmla="*/ 103573 w 1563504"/>
                <a:gd name="connsiteY237" fmla="*/ 145098 h 342941"/>
                <a:gd name="connsiteX238" fmla="*/ 125821 w 1563504"/>
                <a:gd name="connsiteY238" fmla="*/ 195638 h 342941"/>
                <a:gd name="connsiteX239" fmla="*/ 140494 w 1563504"/>
                <a:gd name="connsiteY239" fmla="*/ 210599 h 342941"/>
                <a:gd name="connsiteX240" fmla="*/ 158236 w 1563504"/>
                <a:gd name="connsiteY240" fmla="*/ 216161 h 342941"/>
                <a:gd name="connsiteX241" fmla="*/ 181731 w 1563504"/>
                <a:gd name="connsiteY241" fmla="*/ 205228 h 342941"/>
                <a:gd name="connsiteX242" fmla="*/ 190650 w 1563504"/>
                <a:gd name="connsiteY242" fmla="*/ 176458 h 342941"/>
                <a:gd name="connsiteX243" fmla="*/ 183170 w 1563504"/>
                <a:gd name="connsiteY243" fmla="*/ 126398 h 342941"/>
                <a:gd name="connsiteX244" fmla="*/ 163798 w 1563504"/>
                <a:gd name="connsiteY244" fmla="*/ 80557 h 342941"/>
                <a:gd name="connsiteX245" fmla="*/ 146920 w 1563504"/>
                <a:gd name="connsiteY245" fmla="*/ 62144 h 342941"/>
                <a:gd name="connsiteX246" fmla="*/ 127548 w 1563504"/>
                <a:gd name="connsiteY246" fmla="*/ 55048 h 342941"/>
                <a:gd name="connsiteX247" fmla="*/ 1297055 w 1563504"/>
                <a:gd name="connsiteY247" fmla="*/ 5371 h 342941"/>
                <a:gd name="connsiteX248" fmla="*/ 1323524 w 1563504"/>
                <a:gd name="connsiteY248" fmla="*/ 11604 h 342941"/>
                <a:gd name="connsiteX249" fmla="*/ 1333305 w 1563504"/>
                <a:gd name="connsiteY249" fmla="*/ 28387 h 342941"/>
                <a:gd name="connsiteX250" fmla="*/ 1318537 w 1563504"/>
                <a:gd name="connsiteY250" fmla="*/ 51787 h 342941"/>
                <a:gd name="connsiteX251" fmla="*/ 1261955 w 1563504"/>
                <a:gd name="connsiteY251" fmla="*/ 65405 h 342941"/>
                <a:gd name="connsiteX252" fmla="*/ 1239707 w 1563504"/>
                <a:gd name="connsiteY252" fmla="*/ 60035 h 342941"/>
                <a:gd name="connsiteX253" fmla="*/ 1228582 w 1563504"/>
                <a:gd name="connsiteY253" fmla="*/ 40854 h 342941"/>
                <a:gd name="connsiteX254" fmla="*/ 1252174 w 1563504"/>
                <a:gd name="connsiteY254" fmla="*/ 14961 h 342941"/>
                <a:gd name="connsiteX255" fmla="*/ 1297055 w 1563504"/>
                <a:gd name="connsiteY255" fmla="*/ 5371 h 342941"/>
                <a:gd name="connsiteX256" fmla="*/ 145769 w 1563504"/>
                <a:gd name="connsiteY256" fmla="*/ 0 h 342941"/>
                <a:gd name="connsiteX257" fmla="*/ 231888 w 1563504"/>
                <a:gd name="connsiteY257" fmla="*/ 28195 h 342941"/>
                <a:gd name="connsiteX258" fmla="*/ 272358 w 1563504"/>
                <a:gd name="connsiteY258" fmla="*/ 78447 h 342941"/>
                <a:gd name="connsiteX259" fmla="*/ 287510 w 1563504"/>
                <a:gd name="connsiteY259" fmla="*/ 139823 h 342941"/>
                <a:gd name="connsiteX260" fmla="*/ 257589 w 1563504"/>
                <a:gd name="connsiteY260" fmla="*/ 220764 h 342941"/>
                <a:gd name="connsiteX261" fmla="*/ 191417 w 1563504"/>
                <a:gd name="connsiteY261" fmla="*/ 264303 h 342941"/>
                <a:gd name="connsiteX262" fmla="*/ 140974 w 1563504"/>
                <a:gd name="connsiteY262" fmla="*/ 272359 h 342941"/>
                <a:gd name="connsiteX263" fmla="*/ 77487 w 1563504"/>
                <a:gd name="connsiteY263" fmla="*/ 258549 h 342941"/>
                <a:gd name="connsiteX264" fmla="*/ 20139 w 1563504"/>
                <a:gd name="connsiteY264" fmla="*/ 208105 h 342941"/>
                <a:gd name="connsiteX265" fmla="*/ 0 w 1563504"/>
                <a:gd name="connsiteY265" fmla="*/ 136180 h 342941"/>
                <a:gd name="connsiteX266" fmla="*/ 25893 w 1563504"/>
                <a:gd name="connsiteY266" fmla="*/ 55623 h 342941"/>
                <a:gd name="connsiteX267" fmla="*/ 87845 w 1563504"/>
                <a:gd name="connsiteY267" fmla="*/ 9974 h 342941"/>
                <a:gd name="connsiteX268" fmla="*/ 145769 w 1563504"/>
                <a:gd name="connsiteY268" fmla="*/ 0 h 342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</a:cxnLst>
              <a:rect l="l" t="t" r="r" b="b"/>
              <a:pathLst>
                <a:path w="1563504" h="342941">
                  <a:moveTo>
                    <a:pt x="567399" y="280030"/>
                  </a:moveTo>
                  <a:cubicBezTo>
                    <a:pt x="564202" y="280030"/>
                    <a:pt x="562604" y="281885"/>
                    <a:pt x="562604" y="285593"/>
                  </a:cubicBezTo>
                  <a:cubicBezTo>
                    <a:pt x="562604" y="293137"/>
                    <a:pt x="566696" y="299243"/>
                    <a:pt x="574879" y="303910"/>
                  </a:cubicBezTo>
                  <a:cubicBezTo>
                    <a:pt x="583063" y="308577"/>
                    <a:pt x="593676" y="310910"/>
                    <a:pt x="606718" y="310910"/>
                  </a:cubicBezTo>
                  <a:cubicBezTo>
                    <a:pt x="619250" y="310910"/>
                    <a:pt x="629063" y="309248"/>
                    <a:pt x="636160" y="305924"/>
                  </a:cubicBezTo>
                  <a:cubicBezTo>
                    <a:pt x="643257" y="302599"/>
                    <a:pt x="646805" y="297932"/>
                    <a:pt x="646805" y="291922"/>
                  </a:cubicBezTo>
                  <a:cubicBezTo>
                    <a:pt x="646805" y="288726"/>
                    <a:pt x="645463" y="286008"/>
                    <a:pt x="642777" y="283771"/>
                  </a:cubicBezTo>
                  <a:cubicBezTo>
                    <a:pt x="640092" y="281533"/>
                    <a:pt x="636767" y="280414"/>
                    <a:pt x="632803" y="280414"/>
                  </a:cubicBezTo>
                  <a:cubicBezTo>
                    <a:pt x="630758" y="280414"/>
                    <a:pt x="627817" y="280670"/>
                    <a:pt x="623980" y="281181"/>
                  </a:cubicBezTo>
                  <a:cubicBezTo>
                    <a:pt x="616820" y="282332"/>
                    <a:pt x="608828" y="282908"/>
                    <a:pt x="600005" y="282908"/>
                  </a:cubicBezTo>
                  <a:cubicBezTo>
                    <a:pt x="593484" y="282908"/>
                    <a:pt x="587219" y="282588"/>
                    <a:pt x="581209" y="281948"/>
                  </a:cubicBezTo>
                  <a:cubicBezTo>
                    <a:pt x="576734" y="281565"/>
                    <a:pt x="573089" y="281053"/>
                    <a:pt x="570276" y="280414"/>
                  </a:cubicBezTo>
                  <a:cubicBezTo>
                    <a:pt x="568998" y="280159"/>
                    <a:pt x="568038" y="280030"/>
                    <a:pt x="567399" y="280030"/>
                  </a:cubicBezTo>
                  <a:close/>
                  <a:moveTo>
                    <a:pt x="835899" y="187007"/>
                  </a:moveTo>
                  <a:cubicBezTo>
                    <a:pt x="830273" y="187007"/>
                    <a:pt x="825383" y="189309"/>
                    <a:pt x="821227" y="193912"/>
                  </a:cubicBezTo>
                  <a:cubicBezTo>
                    <a:pt x="817071" y="198515"/>
                    <a:pt x="814993" y="204014"/>
                    <a:pt x="814993" y="210407"/>
                  </a:cubicBezTo>
                  <a:cubicBezTo>
                    <a:pt x="814993" y="216544"/>
                    <a:pt x="816463" y="221499"/>
                    <a:pt x="819404" y="225272"/>
                  </a:cubicBezTo>
                  <a:cubicBezTo>
                    <a:pt x="822346" y="229044"/>
                    <a:pt x="826245" y="230929"/>
                    <a:pt x="831104" y="230929"/>
                  </a:cubicBezTo>
                  <a:cubicBezTo>
                    <a:pt x="841334" y="230929"/>
                    <a:pt x="846448" y="222298"/>
                    <a:pt x="846448" y="205036"/>
                  </a:cubicBezTo>
                  <a:cubicBezTo>
                    <a:pt x="846448" y="198004"/>
                    <a:pt x="845713" y="193273"/>
                    <a:pt x="844242" y="190843"/>
                  </a:cubicBezTo>
                  <a:cubicBezTo>
                    <a:pt x="842773" y="188413"/>
                    <a:pt x="839992" y="187135"/>
                    <a:pt x="835899" y="187007"/>
                  </a:cubicBezTo>
                  <a:close/>
                  <a:moveTo>
                    <a:pt x="609212" y="105492"/>
                  </a:moveTo>
                  <a:cubicBezTo>
                    <a:pt x="602818" y="105492"/>
                    <a:pt x="597672" y="107921"/>
                    <a:pt x="593772" y="112779"/>
                  </a:cubicBezTo>
                  <a:cubicBezTo>
                    <a:pt x="589872" y="117639"/>
                    <a:pt x="587922" y="124096"/>
                    <a:pt x="587922" y="132152"/>
                  </a:cubicBezTo>
                  <a:cubicBezTo>
                    <a:pt x="587922" y="145961"/>
                    <a:pt x="590031" y="157022"/>
                    <a:pt x="594251" y="165334"/>
                  </a:cubicBezTo>
                  <a:cubicBezTo>
                    <a:pt x="598471" y="173645"/>
                    <a:pt x="604033" y="177801"/>
                    <a:pt x="610938" y="177801"/>
                  </a:cubicBezTo>
                  <a:cubicBezTo>
                    <a:pt x="617715" y="177801"/>
                    <a:pt x="623086" y="175211"/>
                    <a:pt x="627049" y="170033"/>
                  </a:cubicBezTo>
                  <a:cubicBezTo>
                    <a:pt x="631013" y="164854"/>
                    <a:pt x="632995" y="157917"/>
                    <a:pt x="632995" y="149222"/>
                  </a:cubicBezTo>
                  <a:cubicBezTo>
                    <a:pt x="632995" y="135540"/>
                    <a:pt x="630917" y="124895"/>
                    <a:pt x="626761" y="117287"/>
                  </a:cubicBezTo>
                  <a:cubicBezTo>
                    <a:pt x="622605" y="109679"/>
                    <a:pt x="616756" y="105747"/>
                    <a:pt x="609212" y="105492"/>
                  </a:cubicBezTo>
                  <a:close/>
                  <a:moveTo>
                    <a:pt x="1324483" y="77488"/>
                  </a:moveTo>
                  <a:cubicBezTo>
                    <a:pt x="1331516" y="77488"/>
                    <a:pt x="1335032" y="81452"/>
                    <a:pt x="1335032" y="89380"/>
                  </a:cubicBezTo>
                  <a:lnTo>
                    <a:pt x="1335032" y="200816"/>
                  </a:lnTo>
                  <a:cubicBezTo>
                    <a:pt x="1335032" y="209639"/>
                    <a:pt x="1335831" y="216097"/>
                    <a:pt x="1337429" y="220189"/>
                  </a:cubicBezTo>
                  <a:cubicBezTo>
                    <a:pt x="1339028" y="224280"/>
                    <a:pt x="1342256" y="228053"/>
                    <a:pt x="1347115" y="231505"/>
                  </a:cubicBezTo>
                  <a:cubicBezTo>
                    <a:pt x="1351079" y="234318"/>
                    <a:pt x="1353733" y="236715"/>
                    <a:pt x="1355075" y="238697"/>
                  </a:cubicBezTo>
                  <a:cubicBezTo>
                    <a:pt x="1356418" y="240680"/>
                    <a:pt x="1357089" y="243205"/>
                    <a:pt x="1357089" y="246274"/>
                  </a:cubicBezTo>
                  <a:cubicBezTo>
                    <a:pt x="1357089" y="262769"/>
                    <a:pt x="1336183" y="271016"/>
                    <a:pt x="1294370" y="271016"/>
                  </a:cubicBezTo>
                  <a:cubicBezTo>
                    <a:pt x="1271865" y="271016"/>
                    <a:pt x="1254028" y="269226"/>
                    <a:pt x="1240857" y="265645"/>
                  </a:cubicBezTo>
                  <a:cubicBezTo>
                    <a:pt x="1236382" y="264367"/>
                    <a:pt x="1232770" y="262129"/>
                    <a:pt x="1230021" y="258933"/>
                  </a:cubicBezTo>
                  <a:cubicBezTo>
                    <a:pt x="1227272" y="255736"/>
                    <a:pt x="1225897" y="252091"/>
                    <a:pt x="1225897" y="248000"/>
                  </a:cubicBezTo>
                  <a:cubicBezTo>
                    <a:pt x="1225897" y="244548"/>
                    <a:pt x="1226600" y="241862"/>
                    <a:pt x="1228007" y="239944"/>
                  </a:cubicBezTo>
                  <a:cubicBezTo>
                    <a:pt x="1229413" y="238026"/>
                    <a:pt x="1232994" y="234957"/>
                    <a:pt x="1238747" y="230738"/>
                  </a:cubicBezTo>
                  <a:cubicBezTo>
                    <a:pt x="1242712" y="227797"/>
                    <a:pt x="1245525" y="223002"/>
                    <a:pt x="1247187" y="216353"/>
                  </a:cubicBezTo>
                  <a:cubicBezTo>
                    <a:pt x="1248849" y="209703"/>
                    <a:pt x="1249681" y="199794"/>
                    <a:pt x="1249681" y="186624"/>
                  </a:cubicBezTo>
                  <a:cubicBezTo>
                    <a:pt x="1249681" y="182404"/>
                    <a:pt x="1249393" y="174508"/>
                    <a:pt x="1248817" y="162936"/>
                  </a:cubicBezTo>
                  <a:cubicBezTo>
                    <a:pt x="1248242" y="151364"/>
                    <a:pt x="1247826" y="144619"/>
                    <a:pt x="1247570" y="142701"/>
                  </a:cubicBezTo>
                  <a:cubicBezTo>
                    <a:pt x="1246803" y="137458"/>
                    <a:pt x="1243223" y="133431"/>
                    <a:pt x="1236829" y="130618"/>
                  </a:cubicBezTo>
                  <a:cubicBezTo>
                    <a:pt x="1228902" y="127165"/>
                    <a:pt x="1224938" y="122050"/>
                    <a:pt x="1224938" y="115273"/>
                  </a:cubicBezTo>
                  <a:cubicBezTo>
                    <a:pt x="1224938" y="107218"/>
                    <a:pt x="1230117" y="101208"/>
                    <a:pt x="1240474" y="97244"/>
                  </a:cubicBezTo>
                  <a:cubicBezTo>
                    <a:pt x="1254795" y="91746"/>
                    <a:pt x="1270139" y="87079"/>
                    <a:pt x="1286506" y="83242"/>
                  </a:cubicBezTo>
                  <a:cubicBezTo>
                    <a:pt x="1302873" y="79406"/>
                    <a:pt x="1315532" y="77488"/>
                    <a:pt x="1324483" y="77488"/>
                  </a:cubicBezTo>
                  <a:close/>
                  <a:moveTo>
                    <a:pt x="1129978" y="77297"/>
                  </a:moveTo>
                  <a:cubicBezTo>
                    <a:pt x="1146089" y="77297"/>
                    <a:pt x="1159899" y="81516"/>
                    <a:pt x="1171407" y="89955"/>
                  </a:cubicBezTo>
                  <a:cubicBezTo>
                    <a:pt x="1179463" y="95965"/>
                    <a:pt x="1185089" y="103030"/>
                    <a:pt x="1188286" y="111149"/>
                  </a:cubicBezTo>
                  <a:cubicBezTo>
                    <a:pt x="1191483" y="119269"/>
                    <a:pt x="1193464" y="131193"/>
                    <a:pt x="1194232" y="146921"/>
                  </a:cubicBezTo>
                  <a:lnTo>
                    <a:pt x="1196917" y="214435"/>
                  </a:lnTo>
                  <a:cubicBezTo>
                    <a:pt x="1197173" y="219549"/>
                    <a:pt x="1197972" y="223322"/>
                    <a:pt x="1199314" y="225751"/>
                  </a:cubicBezTo>
                  <a:cubicBezTo>
                    <a:pt x="1200657" y="228180"/>
                    <a:pt x="1204589" y="232847"/>
                    <a:pt x="1211110" y="239752"/>
                  </a:cubicBezTo>
                  <a:cubicBezTo>
                    <a:pt x="1213028" y="241799"/>
                    <a:pt x="1213987" y="244675"/>
                    <a:pt x="1213987" y="248384"/>
                  </a:cubicBezTo>
                  <a:cubicBezTo>
                    <a:pt x="1213987" y="256822"/>
                    <a:pt x="1208936" y="262705"/>
                    <a:pt x="1198835" y="266029"/>
                  </a:cubicBezTo>
                  <a:cubicBezTo>
                    <a:pt x="1188733" y="269354"/>
                    <a:pt x="1170704" y="271016"/>
                    <a:pt x="1144747" y="271016"/>
                  </a:cubicBezTo>
                  <a:cubicBezTo>
                    <a:pt x="1127101" y="271016"/>
                    <a:pt x="1114634" y="269481"/>
                    <a:pt x="1107345" y="266413"/>
                  </a:cubicBezTo>
                  <a:cubicBezTo>
                    <a:pt x="1099802" y="263216"/>
                    <a:pt x="1096029" y="258038"/>
                    <a:pt x="1096029" y="250877"/>
                  </a:cubicBezTo>
                  <a:cubicBezTo>
                    <a:pt x="1096029" y="248319"/>
                    <a:pt x="1096413" y="246434"/>
                    <a:pt x="1097180" y="245218"/>
                  </a:cubicBezTo>
                  <a:cubicBezTo>
                    <a:pt x="1097947" y="244004"/>
                    <a:pt x="1100504" y="241031"/>
                    <a:pt x="1104853" y="236300"/>
                  </a:cubicBezTo>
                  <a:cubicBezTo>
                    <a:pt x="1109967" y="230929"/>
                    <a:pt x="1112525" y="213028"/>
                    <a:pt x="1112525" y="182595"/>
                  </a:cubicBezTo>
                  <a:cubicBezTo>
                    <a:pt x="1112525" y="164950"/>
                    <a:pt x="1110478" y="151908"/>
                    <a:pt x="1106387" y="143468"/>
                  </a:cubicBezTo>
                  <a:cubicBezTo>
                    <a:pt x="1103062" y="136691"/>
                    <a:pt x="1096924" y="133303"/>
                    <a:pt x="1087974" y="133303"/>
                  </a:cubicBezTo>
                  <a:cubicBezTo>
                    <a:pt x="1079407" y="133303"/>
                    <a:pt x="1073525" y="136052"/>
                    <a:pt x="1070328" y="141550"/>
                  </a:cubicBezTo>
                  <a:cubicBezTo>
                    <a:pt x="1067131" y="147048"/>
                    <a:pt x="1065533" y="157022"/>
                    <a:pt x="1065533" y="171471"/>
                  </a:cubicBezTo>
                  <a:lnTo>
                    <a:pt x="1065533" y="209448"/>
                  </a:lnTo>
                  <a:cubicBezTo>
                    <a:pt x="1065533" y="216992"/>
                    <a:pt x="1066012" y="222171"/>
                    <a:pt x="1066971" y="224984"/>
                  </a:cubicBezTo>
                  <a:cubicBezTo>
                    <a:pt x="1067930" y="227797"/>
                    <a:pt x="1071095" y="233231"/>
                    <a:pt x="1076465" y="241287"/>
                  </a:cubicBezTo>
                  <a:cubicBezTo>
                    <a:pt x="1077872" y="243588"/>
                    <a:pt x="1078576" y="246210"/>
                    <a:pt x="1078576" y="249151"/>
                  </a:cubicBezTo>
                  <a:cubicBezTo>
                    <a:pt x="1078576" y="256695"/>
                    <a:pt x="1073333" y="262257"/>
                    <a:pt x="1062848" y="265838"/>
                  </a:cubicBezTo>
                  <a:cubicBezTo>
                    <a:pt x="1052363" y="269418"/>
                    <a:pt x="1035995" y="271208"/>
                    <a:pt x="1013747" y="271208"/>
                  </a:cubicBezTo>
                  <a:cubicBezTo>
                    <a:pt x="978199" y="271208"/>
                    <a:pt x="960426" y="263856"/>
                    <a:pt x="960426" y="249151"/>
                  </a:cubicBezTo>
                  <a:cubicBezTo>
                    <a:pt x="960426" y="246082"/>
                    <a:pt x="960969" y="243749"/>
                    <a:pt x="962056" y="242150"/>
                  </a:cubicBezTo>
                  <a:cubicBezTo>
                    <a:pt x="963143" y="240551"/>
                    <a:pt x="965732" y="238282"/>
                    <a:pt x="969824" y="235341"/>
                  </a:cubicBezTo>
                  <a:cubicBezTo>
                    <a:pt x="973149" y="232912"/>
                    <a:pt x="975258" y="230130"/>
                    <a:pt x="976153" y="226997"/>
                  </a:cubicBezTo>
                  <a:cubicBezTo>
                    <a:pt x="977049" y="223865"/>
                    <a:pt x="977880" y="216161"/>
                    <a:pt x="978647" y="203885"/>
                  </a:cubicBezTo>
                  <a:cubicBezTo>
                    <a:pt x="979542" y="189309"/>
                    <a:pt x="979989" y="174028"/>
                    <a:pt x="979989" y="158045"/>
                  </a:cubicBezTo>
                  <a:cubicBezTo>
                    <a:pt x="979989" y="149222"/>
                    <a:pt x="979318" y="143436"/>
                    <a:pt x="977975" y="140687"/>
                  </a:cubicBezTo>
                  <a:cubicBezTo>
                    <a:pt x="976633" y="137938"/>
                    <a:pt x="972765" y="134581"/>
                    <a:pt x="966371" y="130618"/>
                  </a:cubicBezTo>
                  <a:cubicBezTo>
                    <a:pt x="960873" y="127165"/>
                    <a:pt x="958124" y="122945"/>
                    <a:pt x="958124" y="117959"/>
                  </a:cubicBezTo>
                  <a:cubicBezTo>
                    <a:pt x="958124" y="112844"/>
                    <a:pt x="960361" y="108656"/>
                    <a:pt x="964837" y="105395"/>
                  </a:cubicBezTo>
                  <a:cubicBezTo>
                    <a:pt x="969313" y="102135"/>
                    <a:pt x="978519" y="98011"/>
                    <a:pt x="992457" y="93024"/>
                  </a:cubicBezTo>
                  <a:cubicBezTo>
                    <a:pt x="1004731" y="88677"/>
                    <a:pt x="1016559" y="85000"/>
                    <a:pt x="1027939" y="81996"/>
                  </a:cubicBezTo>
                  <a:cubicBezTo>
                    <a:pt x="1039320" y="78991"/>
                    <a:pt x="1047120" y="77488"/>
                    <a:pt x="1051339" y="77488"/>
                  </a:cubicBezTo>
                  <a:cubicBezTo>
                    <a:pt x="1055176" y="77488"/>
                    <a:pt x="1058404" y="78895"/>
                    <a:pt x="1061025" y="81708"/>
                  </a:cubicBezTo>
                  <a:cubicBezTo>
                    <a:pt x="1063647" y="84521"/>
                    <a:pt x="1064957" y="87846"/>
                    <a:pt x="1064957" y="91682"/>
                  </a:cubicBezTo>
                  <a:cubicBezTo>
                    <a:pt x="1064957" y="92065"/>
                    <a:pt x="1064893" y="93664"/>
                    <a:pt x="1064766" y="96477"/>
                  </a:cubicBezTo>
                  <a:cubicBezTo>
                    <a:pt x="1064637" y="97500"/>
                    <a:pt x="1064574" y="98395"/>
                    <a:pt x="1064574" y="99162"/>
                  </a:cubicBezTo>
                  <a:cubicBezTo>
                    <a:pt x="1064574" y="105300"/>
                    <a:pt x="1067131" y="108368"/>
                    <a:pt x="1072246" y="108368"/>
                  </a:cubicBezTo>
                  <a:cubicBezTo>
                    <a:pt x="1075315" y="108368"/>
                    <a:pt x="1078576" y="105939"/>
                    <a:pt x="1082027" y="101080"/>
                  </a:cubicBezTo>
                  <a:cubicBezTo>
                    <a:pt x="1093024" y="85224"/>
                    <a:pt x="1109007" y="77297"/>
                    <a:pt x="1129978" y="77297"/>
                  </a:cubicBezTo>
                  <a:close/>
                  <a:moveTo>
                    <a:pt x="391525" y="77297"/>
                  </a:moveTo>
                  <a:cubicBezTo>
                    <a:pt x="398301" y="77297"/>
                    <a:pt x="402425" y="78256"/>
                    <a:pt x="403896" y="80174"/>
                  </a:cubicBezTo>
                  <a:cubicBezTo>
                    <a:pt x="405366" y="82092"/>
                    <a:pt x="406677" y="88229"/>
                    <a:pt x="407828" y="98587"/>
                  </a:cubicBezTo>
                  <a:cubicBezTo>
                    <a:pt x="408467" y="104212"/>
                    <a:pt x="410449" y="107026"/>
                    <a:pt x="413773" y="107026"/>
                  </a:cubicBezTo>
                  <a:cubicBezTo>
                    <a:pt x="416331" y="107026"/>
                    <a:pt x="418760" y="105172"/>
                    <a:pt x="421062" y="101463"/>
                  </a:cubicBezTo>
                  <a:cubicBezTo>
                    <a:pt x="431292" y="85480"/>
                    <a:pt x="444653" y="77488"/>
                    <a:pt x="461148" y="77488"/>
                  </a:cubicBezTo>
                  <a:cubicBezTo>
                    <a:pt x="472784" y="77488"/>
                    <a:pt x="482311" y="81261"/>
                    <a:pt x="489727" y="88804"/>
                  </a:cubicBezTo>
                  <a:cubicBezTo>
                    <a:pt x="493307" y="92513"/>
                    <a:pt x="496248" y="97276"/>
                    <a:pt x="498550" y="103094"/>
                  </a:cubicBezTo>
                  <a:cubicBezTo>
                    <a:pt x="500852" y="108911"/>
                    <a:pt x="502002" y="114506"/>
                    <a:pt x="502002" y="119877"/>
                  </a:cubicBezTo>
                  <a:cubicBezTo>
                    <a:pt x="502002" y="125886"/>
                    <a:pt x="500596" y="132056"/>
                    <a:pt x="497783" y="138386"/>
                  </a:cubicBezTo>
                  <a:cubicBezTo>
                    <a:pt x="494969" y="144715"/>
                    <a:pt x="491325" y="149926"/>
                    <a:pt x="486849" y="154017"/>
                  </a:cubicBezTo>
                  <a:cubicBezTo>
                    <a:pt x="478666" y="161817"/>
                    <a:pt x="468628" y="165717"/>
                    <a:pt x="456737" y="165717"/>
                  </a:cubicBezTo>
                  <a:cubicBezTo>
                    <a:pt x="450215" y="165717"/>
                    <a:pt x="444749" y="164567"/>
                    <a:pt x="440338" y="162265"/>
                  </a:cubicBezTo>
                  <a:cubicBezTo>
                    <a:pt x="435927" y="159963"/>
                    <a:pt x="430141" y="155296"/>
                    <a:pt x="422980" y="148263"/>
                  </a:cubicBezTo>
                  <a:cubicBezTo>
                    <a:pt x="420295" y="145578"/>
                    <a:pt x="417802" y="144235"/>
                    <a:pt x="415500" y="144235"/>
                  </a:cubicBezTo>
                  <a:cubicBezTo>
                    <a:pt x="411919" y="144235"/>
                    <a:pt x="409585" y="146249"/>
                    <a:pt x="408498" y="150277"/>
                  </a:cubicBezTo>
                  <a:cubicBezTo>
                    <a:pt x="407412" y="154305"/>
                    <a:pt x="406868" y="162776"/>
                    <a:pt x="406868" y="175690"/>
                  </a:cubicBezTo>
                  <a:cubicBezTo>
                    <a:pt x="406868" y="194998"/>
                    <a:pt x="407572" y="208169"/>
                    <a:pt x="408979" y="215202"/>
                  </a:cubicBezTo>
                  <a:cubicBezTo>
                    <a:pt x="409873" y="219038"/>
                    <a:pt x="411120" y="221691"/>
                    <a:pt x="412718" y="223161"/>
                  </a:cubicBezTo>
                  <a:cubicBezTo>
                    <a:pt x="414317" y="224632"/>
                    <a:pt x="417737" y="226135"/>
                    <a:pt x="422980" y="227669"/>
                  </a:cubicBezTo>
                  <a:cubicBezTo>
                    <a:pt x="434488" y="231121"/>
                    <a:pt x="440242" y="237131"/>
                    <a:pt x="440242" y="245699"/>
                  </a:cubicBezTo>
                  <a:cubicBezTo>
                    <a:pt x="440242" y="250941"/>
                    <a:pt x="438388" y="255512"/>
                    <a:pt x="434679" y="259412"/>
                  </a:cubicBezTo>
                  <a:cubicBezTo>
                    <a:pt x="430972" y="263312"/>
                    <a:pt x="426049" y="265901"/>
                    <a:pt x="419911" y="267180"/>
                  </a:cubicBezTo>
                  <a:cubicBezTo>
                    <a:pt x="407635" y="269737"/>
                    <a:pt x="389607" y="271016"/>
                    <a:pt x="365823" y="271016"/>
                  </a:cubicBezTo>
                  <a:cubicBezTo>
                    <a:pt x="343190" y="271016"/>
                    <a:pt x="325992" y="269034"/>
                    <a:pt x="314228" y="265070"/>
                  </a:cubicBezTo>
                  <a:cubicBezTo>
                    <a:pt x="303743" y="261489"/>
                    <a:pt x="298501" y="255288"/>
                    <a:pt x="298501" y="246466"/>
                  </a:cubicBezTo>
                  <a:cubicBezTo>
                    <a:pt x="298501" y="239816"/>
                    <a:pt x="302337" y="233870"/>
                    <a:pt x="310008" y="228628"/>
                  </a:cubicBezTo>
                  <a:cubicBezTo>
                    <a:pt x="313717" y="226198"/>
                    <a:pt x="316275" y="223992"/>
                    <a:pt x="317681" y="222011"/>
                  </a:cubicBezTo>
                  <a:cubicBezTo>
                    <a:pt x="319087" y="220029"/>
                    <a:pt x="320046" y="217312"/>
                    <a:pt x="320558" y="213859"/>
                  </a:cubicBezTo>
                  <a:cubicBezTo>
                    <a:pt x="322604" y="202223"/>
                    <a:pt x="323627" y="180677"/>
                    <a:pt x="323627" y="149222"/>
                  </a:cubicBezTo>
                  <a:cubicBezTo>
                    <a:pt x="323627" y="143468"/>
                    <a:pt x="322987" y="139344"/>
                    <a:pt x="321709" y="136851"/>
                  </a:cubicBezTo>
                  <a:cubicBezTo>
                    <a:pt x="320430" y="134357"/>
                    <a:pt x="317873" y="132343"/>
                    <a:pt x="314037" y="130809"/>
                  </a:cubicBezTo>
                  <a:cubicBezTo>
                    <a:pt x="304958" y="127229"/>
                    <a:pt x="300419" y="122050"/>
                    <a:pt x="300419" y="115273"/>
                  </a:cubicBezTo>
                  <a:cubicBezTo>
                    <a:pt x="300419" y="109136"/>
                    <a:pt x="303552" y="103861"/>
                    <a:pt x="309817" y="99450"/>
                  </a:cubicBezTo>
                  <a:cubicBezTo>
                    <a:pt x="316082" y="95039"/>
                    <a:pt x="326567" y="90659"/>
                    <a:pt x="341272" y="86311"/>
                  </a:cubicBezTo>
                  <a:cubicBezTo>
                    <a:pt x="360964" y="80430"/>
                    <a:pt x="377715" y="77425"/>
                    <a:pt x="391525" y="77297"/>
                  </a:cubicBezTo>
                  <a:close/>
                  <a:moveTo>
                    <a:pt x="1478536" y="76146"/>
                  </a:moveTo>
                  <a:cubicBezTo>
                    <a:pt x="1501296" y="76146"/>
                    <a:pt x="1521372" y="81836"/>
                    <a:pt x="1538762" y="93216"/>
                  </a:cubicBezTo>
                  <a:cubicBezTo>
                    <a:pt x="1555256" y="104085"/>
                    <a:pt x="1563504" y="117575"/>
                    <a:pt x="1563504" y="133687"/>
                  </a:cubicBezTo>
                  <a:cubicBezTo>
                    <a:pt x="1563504" y="144810"/>
                    <a:pt x="1559668" y="153826"/>
                    <a:pt x="1551996" y="160730"/>
                  </a:cubicBezTo>
                  <a:cubicBezTo>
                    <a:pt x="1544835" y="167252"/>
                    <a:pt x="1536204" y="170512"/>
                    <a:pt x="1526103" y="170512"/>
                  </a:cubicBezTo>
                  <a:cubicBezTo>
                    <a:pt x="1515489" y="170512"/>
                    <a:pt x="1507498" y="166676"/>
                    <a:pt x="1502127" y="159004"/>
                  </a:cubicBezTo>
                  <a:cubicBezTo>
                    <a:pt x="1500465" y="156575"/>
                    <a:pt x="1498035" y="150373"/>
                    <a:pt x="1494839" y="140399"/>
                  </a:cubicBezTo>
                  <a:cubicBezTo>
                    <a:pt x="1491386" y="129658"/>
                    <a:pt x="1484801" y="124288"/>
                    <a:pt x="1475083" y="124288"/>
                  </a:cubicBezTo>
                  <a:cubicBezTo>
                    <a:pt x="1468051" y="124288"/>
                    <a:pt x="1462137" y="127357"/>
                    <a:pt x="1457342" y="133494"/>
                  </a:cubicBezTo>
                  <a:cubicBezTo>
                    <a:pt x="1452546" y="139632"/>
                    <a:pt x="1450149" y="147177"/>
                    <a:pt x="1450149" y="156127"/>
                  </a:cubicBezTo>
                  <a:cubicBezTo>
                    <a:pt x="1450149" y="171471"/>
                    <a:pt x="1455647" y="185089"/>
                    <a:pt x="1466644" y="196980"/>
                  </a:cubicBezTo>
                  <a:cubicBezTo>
                    <a:pt x="1475595" y="206570"/>
                    <a:pt x="1486847" y="211366"/>
                    <a:pt x="1500401" y="211366"/>
                  </a:cubicBezTo>
                  <a:cubicBezTo>
                    <a:pt x="1506795" y="211366"/>
                    <a:pt x="1512165" y="210822"/>
                    <a:pt x="1516512" y="209736"/>
                  </a:cubicBezTo>
                  <a:cubicBezTo>
                    <a:pt x="1520860" y="208649"/>
                    <a:pt x="1526550" y="206443"/>
                    <a:pt x="1533583" y="203118"/>
                  </a:cubicBezTo>
                  <a:cubicBezTo>
                    <a:pt x="1535373" y="202223"/>
                    <a:pt x="1537355" y="201776"/>
                    <a:pt x="1539528" y="201776"/>
                  </a:cubicBezTo>
                  <a:cubicBezTo>
                    <a:pt x="1543876" y="201776"/>
                    <a:pt x="1547712" y="203821"/>
                    <a:pt x="1551036" y="207914"/>
                  </a:cubicBezTo>
                  <a:cubicBezTo>
                    <a:pt x="1554361" y="212005"/>
                    <a:pt x="1556023" y="216800"/>
                    <a:pt x="1556023" y="222298"/>
                  </a:cubicBezTo>
                  <a:cubicBezTo>
                    <a:pt x="1556023" y="228053"/>
                    <a:pt x="1553658" y="234095"/>
                    <a:pt x="1548927" y="240424"/>
                  </a:cubicBezTo>
                  <a:cubicBezTo>
                    <a:pt x="1544196" y="246753"/>
                    <a:pt x="1537994" y="252284"/>
                    <a:pt x="1530322" y="257015"/>
                  </a:cubicBezTo>
                  <a:cubicBezTo>
                    <a:pt x="1513699" y="267244"/>
                    <a:pt x="1494072" y="272359"/>
                    <a:pt x="1471439" y="272359"/>
                  </a:cubicBezTo>
                  <a:cubicBezTo>
                    <a:pt x="1445098" y="272359"/>
                    <a:pt x="1422657" y="264687"/>
                    <a:pt x="1404117" y="249342"/>
                  </a:cubicBezTo>
                  <a:cubicBezTo>
                    <a:pt x="1380333" y="229907"/>
                    <a:pt x="1368442" y="205164"/>
                    <a:pt x="1368442" y="175115"/>
                  </a:cubicBezTo>
                  <a:cubicBezTo>
                    <a:pt x="1368442" y="146217"/>
                    <a:pt x="1379502" y="122306"/>
                    <a:pt x="1401623" y="103381"/>
                  </a:cubicBezTo>
                  <a:cubicBezTo>
                    <a:pt x="1422721" y="85224"/>
                    <a:pt x="1448359" y="76146"/>
                    <a:pt x="1478536" y="76146"/>
                  </a:cubicBezTo>
                  <a:close/>
                  <a:moveTo>
                    <a:pt x="848750" y="75954"/>
                  </a:moveTo>
                  <a:cubicBezTo>
                    <a:pt x="870999" y="75954"/>
                    <a:pt x="889860" y="81580"/>
                    <a:pt x="905332" y="92833"/>
                  </a:cubicBezTo>
                  <a:cubicBezTo>
                    <a:pt x="913515" y="98842"/>
                    <a:pt x="919237" y="105715"/>
                    <a:pt x="922498" y="113451"/>
                  </a:cubicBezTo>
                  <a:cubicBezTo>
                    <a:pt x="925759" y="121187"/>
                    <a:pt x="927389" y="131832"/>
                    <a:pt x="927389" y="145386"/>
                  </a:cubicBezTo>
                  <a:lnTo>
                    <a:pt x="927005" y="173965"/>
                  </a:lnTo>
                  <a:cubicBezTo>
                    <a:pt x="927005" y="193784"/>
                    <a:pt x="928411" y="206634"/>
                    <a:pt x="931225" y="212517"/>
                  </a:cubicBezTo>
                  <a:cubicBezTo>
                    <a:pt x="932631" y="215330"/>
                    <a:pt x="933974" y="217120"/>
                    <a:pt x="935253" y="217887"/>
                  </a:cubicBezTo>
                  <a:cubicBezTo>
                    <a:pt x="936531" y="218655"/>
                    <a:pt x="939216" y="219357"/>
                    <a:pt x="943308" y="219997"/>
                  </a:cubicBezTo>
                  <a:cubicBezTo>
                    <a:pt x="947400" y="220636"/>
                    <a:pt x="949446" y="223322"/>
                    <a:pt x="949446" y="228053"/>
                  </a:cubicBezTo>
                  <a:cubicBezTo>
                    <a:pt x="949446" y="234190"/>
                    <a:pt x="946984" y="240583"/>
                    <a:pt x="942062" y="247233"/>
                  </a:cubicBezTo>
                  <a:cubicBezTo>
                    <a:pt x="937139" y="253882"/>
                    <a:pt x="930777" y="259444"/>
                    <a:pt x="922977" y="263920"/>
                  </a:cubicBezTo>
                  <a:cubicBezTo>
                    <a:pt x="913387" y="269545"/>
                    <a:pt x="903350" y="272359"/>
                    <a:pt x="892864" y="272359"/>
                  </a:cubicBezTo>
                  <a:cubicBezTo>
                    <a:pt x="879439" y="272359"/>
                    <a:pt x="868825" y="267756"/>
                    <a:pt x="861025" y="258549"/>
                  </a:cubicBezTo>
                  <a:cubicBezTo>
                    <a:pt x="858340" y="255224"/>
                    <a:pt x="855847" y="253562"/>
                    <a:pt x="853545" y="253562"/>
                  </a:cubicBezTo>
                  <a:cubicBezTo>
                    <a:pt x="850988" y="253562"/>
                    <a:pt x="847599" y="255160"/>
                    <a:pt x="843379" y="258357"/>
                  </a:cubicBezTo>
                  <a:cubicBezTo>
                    <a:pt x="830593" y="267692"/>
                    <a:pt x="816080" y="272359"/>
                    <a:pt x="799841" y="272359"/>
                  </a:cubicBezTo>
                  <a:cubicBezTo>
                    <a:pt x="783090" y="272359"/>
                    <a:pt x="769536" y="268778"/>
                    <a:pt x="759179" y="261618"/>
                  </a:cubicBezTo>
                  <a:cubicBezTo>
                    <a:pt x="752402" y="256887"/>
                    <a:pt x="747032" y="250717"/>
                    <a:pt x="743068" y="243109"/>
                  </a:cubicBezTo>
                  <a:cubicBezTo>
                    <a:pt x="739103" y="235501"/>
                    <a:pt x="737122" y="227541"/>
                    <a:pt x="737122" y="219230"/>
                  </a:cubicBezTo>
                  <a:cubicBezTo>
                    <a:pt x="737122" y="205932"/>
                    <a:pt x="742492" y="194167"/>
                    <a:pt x="753233" y="183938"/>
                  </a:cubicBezTo>
                  <a:cubicBezTo>
                    <a:pt x="769983" y="167827"/>
                    <a:pt x="795046" y="159707"/>
                    <a:pt x="828419" y="159580"/>
                  </a:cubicBezTo>
                  <a:cubicBezTo>
                    <a:pt x="835836" y="159580"/>
                    <a:pt x="840503" y="158844"/>
                    <a:pt x="842421" y="157374"/>
                  </a:cubicBezTo>
                  <a:cubicBezTo>
                    <a:pt x="844339" y="155903"/>
                    <a:pt x="845297" y="152483"/>
                    <a:pt x="845297" y="147112"/>
                  </a:cubicBezTo>
                  <a:cubicBezTo>
                    <a:pt x="845297" y="133558"/>
                    <a:pt x="843891" y="123745"/>
                    <a:pt x="841078" y="117671"/>
                  </a:cubicBezTo>
                  <a:cubicBezTo>
                    <a:pt x="838265" y="111597"/>
                    <a:pt x="833662" y="108561"/>
                    <a:pt x="827269" y="108561"/>
                  </a:cubicBezTo>
                  <a:cubicBezTo>
                    <a:pt x="823433" y="108561"/>
                    <a:pt x="820012" y="109711"/>
                    <a:pt x="817007" y="112012"/>
                  </a:cubicBezTo>
                  <a:cubicBezTo>
                    <a:pt x="814002" y="114314"/>
                    <a:pt x="810262" y="118534"/>
                    <a:pt x="805787" y="124671"/>
                  </a:cubicBezTo>
                  <a:cubicBezTo>
                    <a:pt x="794406" y="140910"/>
                    <a:pt x="782515" y="149030"/>
                    <a:pt x="770112" y="149030"/>
                  </a:cubicBezTo>
                  <a:cubicBezTo>
                    <a:pt x="763846" y="149030"/>
                    <a:pt x="758731" y="147177"/>
                    <a:pt x="754767" y="143468"/>
                  </a:cubicBezTo>
                  <a:cubicBezTo>
                    <a:pt x="750804" y="139760"/>
                    <a:pt x="748821" y="134901"/>
                    <a:pt x="748821" y="128891"/>
                  </a:cubicBezTo>
                  <a:cubicBezTo>
                    <a:pt x="748821" y="122753"/>
                    <a:pt x="751283" y="116616"/>
                    <a:pt x="756206" y="110479"/>
                  </a:cubicBezTo>
                  <a:cubicBezTo>
                    <a:pt x="761129" y="104341"/>
                    <a:pt x="767810" y="98970"/>
                    <a:pt x="776249" y="94367"/>
                  </a:cubicBezTo>
                  <a:cubicBezTo>
                    <a:pt x="799393" y="82092"/>
                    <a:pt x="823560" y="75954"/>
                    <a:pt x="848750" y="75954"/>
                  </a:cubicBezTo>
                  <a:close/>
                  <a:moveTo>
                    <a:pt x="713360" y="65789"/>
                  </a:moveTo>
                  <a:cubicBezTo>
                    <a:pt x="716557" y="65789"/>
                    <a:pt x="719370" y="67610"/>
                    <a:pt x="721799" y="71255"/>
                  </a:cubicBezTo>
                  <a:cubicBezTo>
                    <a:pt x="724229" y="74899"/>
                    <a:pt x="725444" y="79150"/>
                    <a:pt x="725444" y="84010"/>
                  </a:cubicBezTo>
                  <a:cubicBezTo>
                    <a:pt x="725444" y="89252"/>
                    <a:pt x="723813" y="95198"/>
                    <a:pt x="720552" y="101847"/>
                  </a:cubicBezTo>
                  <a:cubicBezTo>
                    <a:pt x="717292" y="108496"/>
                    <a:pt x="713360" y="113803"/>
                    <a:pt x="708757" y="117766"/>
                  </a:cubicBezTo>
                  <a:cubicBezTo>
                    <a:pt x="705816" y="120324"/>
                    <a:pt x="704345" y="122370"/>
                    <a:pt x="704345" y="123904"/>
                  </a:cubicBezTo>
                  <a:cubicBezTo>
                    <a:pt x="704345" y="124288"/>
                    <a:pt x="704473" y="125822"/>
                    <a:pt x="704729" y="128507"/>
                  </a:cubicBezTo>
                  <a:cubicBezTo>
                    <a:pt x="705112" y="131193"/>
                    <a:pt x="705305" y="133622"/>
                    <a:pt x="705305" y="135796"/>
                  </a:cubicBezTo>
                  <a:cubicBezTo>
                    <a:pt x="705305" y="151012"/>
                    <a:pt x="700189" y="163799"/>
                    <a:pt x="689960" y="174156"/>
                  </a:cubicBezTo>
                  <a:cubicBezTo>
                    <a:pt x="680754" y="183363"/>
                    <a:pt x="668894" y="190524"/>
                    <a:pt x="654381" y="195638"/>
                  </a:cubicBezTo>
                  <a:cubicBezTo>
                    <a:pt x="639868" y="200753"/>
                    <a:pt x="623917" y="203310"/>
                    <a:pt x="606527" y="203310"/>
                  </a:cubicBezTo>
                  <a:cubicBezTo>
                    <a:pt x="602307" y="203310"/>
                    <a:pt x="598151" y="203054"/>
                    <a:pt x="594060" y="202543"/>
                  </a:cubicBezTo>
                  <a:cubicBezTo>
                    <a:pt x="590735" y="202159"/>
                    <a:pt x="588177" y="201967"/>
                    <a:pt x="586388" y="201967"/>
                  </a:cubicBezTo>
                  <a:cubicBezTo>
                    <a:pt x="579610" y="201967"/>
                    <a:pt x="576222" y="205356"/>
                    <a:pt x="576222" y="212133"/>
                  </a:cubicBezTo>
                  <a:cubicBezTo>
                    <a:pt x="576222" y="216481"/>
                    <a:pt x="578428" y="219901"/>
                    <a:pt x="582839" y="222394"/>
                  </a:cubicBezTo>
                  <a:cubicBezTo>
                    <a:pt x="587251" y="224888"/>
                    <a:pt x="593228" y="226135"/>
                    <a:pt x="600773" y="226135"/>
                  </a:cubicBezTo>
                  <a:cubicBezTo>
                    <a:pt x="605887" y="226135"/>
                    <a:pt x="613432" y="225431"/>
                    <a:pt x="623405" y="224024"/>
                  </a:cubicBezTo>
                  <a:cubicBezTo>
                    <a:pt x="644375" y="221084"/>
                    <a:pt x="659847" y="219613"/>
                    <a:pt x="669821" y="219613"/>
                  </a:cubicBezTo>
                  <a:cubicBezTo>
                    <a:pt x="684910" y="219613"/>
                    <a:pt x="696609" y="222107"/>
                    <a:pt x="704921" y="227093"/>
                  </a:cubicBezTo>
                  <a:cubicBezTo>
                    <a:pt x="711570" y="230929"/>
                    <a:pt x="716845" y="236300"/>
                    <a:pt x="720745" y="243205"/>
                  </a:cubicBezTo>
                  <a:cubicBezTo>
                    <a:pt x="724645" y="250110"/>
                    <a:pt x="726595" y="257526"/>
                    <a:pt x="726595" y="265454"/>
                  </a:cubicBezTo>
                  <a:cubicBezTo>
                    <a:pt x="726595" y="278368"/>
                    <a:pt x="721863" y="290900"/>
                    <a:pt x="712401" y="303047"/>
                  </a:cubicBezTo>
                  <a:cubicBezTo>
                    <a:pt x="701149" y="317368"/>
                    <a:pt x="684590" y="327981"/>
                    <a:pt x="662724" y="334886"/>
                  </a:cubicBezTo>
                  <a:cubicBezTo>
                    <a:pt x="645590" y="340256"/>
                    <a:pt x="625771" y="342941"/>
                    <a:pt x="603266" y="342941"/>
                  </a:cubicBezTo>
                  <a:cubicBezTo>
                    <a:pt x="574879" y="342941"/>
                    <a:pt x="551863" y="338594"/>
                    <a:pt x="534218" y="329899"/>
                  </a:cubicBezTo>
                  <a:cubicBezTo>
                    <a:pt x="526033" y="325807"/>
                    <a:pt x="519513" y="320437"/>
                    <a:pt x="514654" y="313788"/>
                  </a:cubicBezTo>
                  <a:cubicBezTo>
                    <a:pt x="509795" y="307139"/>
                    <a:pt x="507365" y="300234"/>
                    <a:pt x="507365" y="293073"/>
                  </a:cubicBezTo>
                  <a:cubicBezTo>
                    <a:pt x="507365" y="288086"/>
                    <a:pt x="508740" y="283483"/>
                    <a:pt x="511489" y="279264"/>
                  </a:cubicBezTo>
                  <a:cubicBezTo>
                    <a:pt x="514238" y="275044"/>
                    <a:pt x="517723" y="272039"/>
                    <a:pt x="521942" y="270249"/>
                  </a:cubicBezTo>
                  <a:cubicBezTo>
                    <a:pt x="525778" y="268714"/>
                    <a:pt x="527696" y="267052"/>
                    <a:pt x="527696" y="265262"/>
                  </a:cubicBezTo>
                  <a:cubicBezTo>
                    <a:pt x="527696" y="263856"/>
                    <a:pt x="526098" y="261809"/>
                    <a:pt x="522901" y="259124"/>
                  </a:cubicBezTo>
                  <a:cubicBezTo>
                    <a:pt x="512672" y="250557"/>
                    <a:pt x="507557" y="241670"/>
                    <a:pt x="507557" y="232464"/>
                  </a:cubicBezTo>
                  <a:cubicBezTo>
                    <a:pt x="507557" y="226326"/>
                    <a:pt x="510018" y="219997"/>
                    <a:pt x="514942" y="213475"/>
                  </a:cubicBezTo>
                  <a:cubicBezTo>
                    <a:pt x="519864" y="206954"/>
                    <a:pt x="525970" y="201903"/>
                    <a:pt x="533258" y="198323"/>
                  </a:cubicBezTo>
                  <a:cubicBezTo>
                    <a:pt x="536327" y="196789"/>
                    <a:pt x="537862" y="195254"/>
                    <a:pt x="537862" y="193720"/>
                  </a:cubicBezTo>
                  <a:cubicBezTo>
                    <a:pt x="537862" y="191930"/>
                    <a:pt x="535943" y="189244"/>
                    <a:pt x="532107" y="185664"/>
                  </a:cubicBezTo>
                  <a:cubicBezTo>
                    <a:pt x="518937" y="173517"/>
                    <a:pt x="512352" y="159324"/>
                    <a:pt x="512352" y="143085"/>
                  </a:cubicBezTo>
                  <a:cubicBezTo>
                    <a:pt x="512352" y="134518"/>
                    <a:pt x="514686" y="126334"/>
                    <a:pt x="519353" y="118534"/>
                  </a:cubicBezTo>
                  <a:cubicBezTo>
                    <a:pt x="524020" y="110734"/>
                    <a:pt x="530509" y="104085"/>
                    <a:pt x="538821" y="98587"/>
                  </a:cubicBezTo>
                  <a:cubicBezTo>
                    <a:pt x="559407" y="85160"/>
                    <a:pt x="582232" y="78447"/>
                    <a:pt x="607294" y="78447"/>
                  </a:cubicBezTo>
                  <a:cubicBezTo>
                    <a:pt x="617268" y="78447"/>
                    <a:pt x="628392" y="79726"/>
                    <a:pt x="640667" y="82283"/>
                  </a:cubicBezTo>
                  <a:cubicBezTo>
                    <a:pt x="652303" y="84585"/>
                    <a:pt x="660295" y="85735"/>
                    <a:pt x="664642" y="85735"/>
                  </a:cubicBezTo>
                  <a:cubicBezTo>
                    <a:pt x="678580" y="85735"/>
                    <a:pt x="692453" y="80237"/>
                    <a:pt x="706263" y="69241"/>
                  </a:cubicBezTo>
                  <a:cubicBezTo>
                    <a:pt x="709332" y="66939"/>
                    <a:pt x="711698" y="65789"/>
                    <a:pt x="713360" y="65789"/>
                  </a:cubicBezTo>
                  <a:close/>
                  <a:moveTo>
                    <a:pt x="127548" y="55048"/>
                  </a:moveTo>
                  <a:cubicBezTo>
                    <a:pt x="116807" y="55048"/>
                    <a:pt x="108304" y="59842"/>
                    <a:pt x="102038" y="69433"/>
                  </a:cubicBezTo>
                  <a:cubicBezTo>
                    <a:pt x="97179" y="76593"/>
                    <a:pt x="94750" y="85097"/>
                    <a:pt x="94750" y="94942"/>
                  </a:cubicBezTo>
                  <a:cubicBezTo>
                    <a:pt x="94750" y="109392"/>
                    <a:pt x="97691" y="126110"/>
                    <a:pt x="103573" y="145098"/>
                  </a:cubicBezTo>
                  <a:cubicBezTo>
                    <a:pt x="109454" y="164086"/>
                    <a:pt x="116871" y="180933"/>
                    <a:pt x="125821" y="195638"/>
                  </a:cubicBezTo>
                  <a:cubicBezTo>
                    <a:pt x="129786" y="201903"/>
                    <a:pt x="134676" y="206890"/>
                    <a:pt x="140494" y="210599"/>
                  </a:cubicBezTo>
                  <a:cubicBezTo>
                    <a:pt x="146312" y="214306"/>
                    <a:pt x="152226" y="216161"/>
                    <a:pt x="158236" y="216161"/>
                  </a:cubicBezTo>
                  <a:cubicBezTo>
                    <a:pt x="167953" y="216161"/>
                    <a:pt x="175786" y="212517"/>
                    <a:pt x="181731" y="205228"/>
                  </a:cubicBezTo>
                  <a:cubicBezTo>
                    <a:pt x="187677" y="197940"/>
                    <a:pt x="190650" y="188349"/>
                    <a:pt x="190650" y="176458"/>
                  </a:cubicBezTo>
                  <a:cubicBezTo>
                    <a:pt x="190650" y="160986"/>
                    <a:pt x="188157" y="144299"/>
                    <a:pt x="183170" y="126398"/>
                  </a:cubicBezTo>
                  <a:cubicBezTo>
                    <a:pt x="178183" y="108496"/>
                    <a:pt x="171726" y="93216"/>
                    <a:pt x="163798" y="80557"/>
                  </a:cubicBezTo>
                  <a:cubicBezTo>
                    <a:pt x="158939" y="72757"/>
                    <a:pt x="153313" y="66620"/>
                    <a:pt x="146920" y="62144"/>
                  </a:cubicBezTo>
                  <a:cubicBezTo>
                    <a:pt x="140526" y="57669"/>
                    <a:pt x="134069" y="55304"/>
                    <a:pt x="127548" y="55048"/>
                  </a:cubicBezTo>
                  <a:close/>
                  <a:moveTo>
                    <a:pt x="1297055" y="5371"/>
                  </a:moveTo>
                  <a:cubicBezTo>
                    <a:pt x="1308180" y="5371"/>
                    <a:pt x="1317003" y="7449"/>
                    <a:pt x="1323524" y="11604"/>
                  </a:cubicBezTo>
                  <a:cubicBezTo>
                    <a:pt x="1330045" y="15760"/>
                    <a:pt x="1333305" y="21355"/>
                    <a:pt x="1333305" y="28387"/>
                  </a:cubicBezTo>
                  <a:cubicBezTo>
                    <a:pt x="1333305" y="38233"/>
                    <a:pt x="1328383" y="46033"/>
                    <a:pt x="1318537" y="51787"/>
                  </a:cubicBezTo>
                  <a:cubicBezTo>
                    <a:pt x="1302937" y="60866"/>
                    <a:pt x="1284077" y="65405"/>
                    <a:pt x="1261955" y="65405"/>
                  </a:cubicBezTo>
                  <a:cubicBezTo>
                    <a:pt x="1252621" y="65405"/>
                    <a:pt x="1245205" y="63615"/>
                    <a:pt x="1239707" y="60035"/>
                  </a:cubicBezTo>
                  <a:cubicBezTo>
                    <a:pt x="1232291" y="55431"/>
                    <a:pt x="1228582" y="49038"/>
                    <a:pt x="1228582" y="40854"/>
                  </a:cubicBezTo>
                  <a:cubicBezTo>
                    <a:pt x="1228582" y="29858"/>
                    <a:pt x="1236446" y="21226"/>
                    <a:pt x="1252174" y="14961"/>
                  </a:cubicBezTo>
                  <a:cubicBezTo>
                    <a:pt x="1268157" y="8568"/>
                    <a:pt x="1283117" y="5371"/>
                    <a:pt x="1297055" y="5371"/>
                  </a:cubicBezTo>
                  <a:close/>
                  <a:moveTo>
                    <a:pt x="145769" y="0"/>
                  </a:moveTo>
                  <a:cubicBezTo>
                    <a:pt x="178631" y="0"/>
                    <a:pt x="207337" y="9399"/>
                    <a:pt x="231888" y="28195"/>
                  </a:cubicBezTo>
                  <a:cubicBezTo>
                    <a:pt x="248510" y="41110"/>
                    <a:pt x="262001" y="57860"/>
                    <a:pt x="272358" y="78447"/>
                  </a:cubicBezTo>
                  <a:cubicBezTo>
                    <a:pt x="282459" y="98907"/>
                    <a:pt x="287510" y="119365"/>
                    <a:pt x="287510" y="139823"/>
                  </a:cubicBezTo>
                  <a:cubicBezTo>
                    <a:pt x="287510" y="170001"/>
                    <a:pt x="277536" y="196980"/>
                    <a:pt x="257589" y="220764"/>
                  </a:cubicBezTo>
                  <a:cubicBezTo>
                    <a:pt x="240711" y="240967"/>
                    <a:pt x="218654" y="255480"/>
                    <a:pt x="191417" y="264303"/>
                  </a:cubicBezTo>
                  <a:cubicBezTo>
                    <a:pt x="174667" y="269674"/>
                    <a:pt x="157852" y="272359"/>
                    <a:pt x="140974" y="272359"/>
                  </a:cubicBezTo>
                  <a:cubicBezTo>
                    <a:pt x="118852" y="272359"/>
                    <a:pt x="97691" y="267756"/>
                    <a:pt x="77487" y="258549"/>
                  </a:cubicBezTo>
                  <a:cubicBezTo>
                    <a:pt x="53065" y="247424"/>
                    <a:pt x="33949" y="230610"/>
                    <a:pt x="20139" y="208105"/>
                  </a:cubicBezTo>
                  <a:cubicBezTo>
                    <a:pt x="6713" y="186368"/>
                    <a:pt x="0" y="162393"/>
                    <a:pt x="0" y="136180"/>
                  </a:cubicBezTo>
                  <a:cubicBezTo>
                    <a:pt x="0" y="105747"/>
                    <a:pt x="8631" y="78895"/>
                    <a:pt x="25893" y="55623"/>
                  </a:cubicBezTo>
                  <a:cubicBezTo>
                    <a:pt x="41237" y="34909"/>
                    <a:pt x="61888" y="19692"/>
                    <a:pt x="87845" y="9974"/>
                  </a:cubicBezTo>
                  <a:cubicBezTo>
                    <a:pt x="105235" y="3325"/>
                    <a:pt x="124543" y="0"/>
                    <a:pt x="14576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BAA13EE0-E654-40F0-A6EB-0D32C5490EF7}"/>
              </a:ext>
            </a:extLst>
          </p:cNvPr>
          <p:cNvSpPr txBox="1"/>
          <p:nvPr/>
        </p:nvSpPr>
        <p:spPr>
          <a:xfrm>
            <a:off x="3930340" y="3860417"/>
            <a:ext cx="4331369" cy="99520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5867" dirty="0">
                <a:solidFill>
                  <a:schemeClr val="accent5"/>
                </a:solidFill>
                <a:latin typeface="+mj-lt"/>
                <a:cs typeface="Arial" pitchFamily="34" charset="0"/>
              </a:rPr>
              <a:t>Thank You</a:t>
            </a:r>
            <a:endParaRPr lang="ko-KR" altLang="en-US" sz="5867" dirty="0">
              <a:solidFill>
                <a:schemeClr val="accent5"/>
              </a:solidFill>
              <a:latin typeface="+mj-lt"/>
              <a:cs typeface="Arial" pitchFamily="34" charset="0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008568C7-8F2B-4744-A4B7-4BD7B534A6E5}"/>
              </a:ext>
            </a:extLst>
          </p:cNvPr>
          <p:cNvSpPr txBox="1"/>
          <p:nvPr/>
        </p:nvSpPr>
        <p:spPr>
          <a:xfrm>
            <a:off x="3930292" y="4747220"/>
            <a:ext cx="4331317" cy="6669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accent5"/>
                </a:solidFill>
                <a:cs typeface="Arial" pitchFamily="34" charset="0"/>
              </a:rPr>
              <a:t>Insert the Sub Title of</a:t>
            </a:r>
          </a:p>
          <a:p>
            <a:pPr algn="ctr"/>
            <a:r>
              <a:rPr lang="en-US" altLang="ko-KR" sz="1867" dirty="0">
                <a:solidFill>
                  <a:schemeClr val="accent5"/>
                </a:solidFill>
                <a:cs typeface="Arial" pitchFamily="34" charset="0"/>
              </a:rPr>
              <a:t>Your Presentation</a:t>
            </a:r>
            <a:endParaRPr lang="ko-KR" altLang="en-US" sz="1867" dirty="0">
              <a:solidFill>
                <a:schemeClr val="accent5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53686778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F94CE01E-5713-4AD0-B118-B1548D6AB60B}"/>
              </a:ext>
            </a:extLst>
          </p:cNvPr>
          <p:cNvSpPr/>
          <p:nvPr/>
        </p:nvSpPr>
        <p:spPr>
          <a:xfrm>
            <a:off x="198905" y="755426"/>
            <a:ext cx="3174778" cy="5812834"/>
          </a:xfrm>
          <a:custGeom>
            <a:avLst/>
            <a:gdLst>
              <a:gd name="connsiteX0" fmla="*/ 710266 w 1925725"/>
              <a:gd name="connsiteY0" fmla="*/ 3264462 h 3525891"/>
              <a:gd name="connsiteX1" fmla="*/ 678440 w 1925725"/>
              <a:gd name="connsiteY1" fmla="*/ 3303487 h 3525891"/>
              <a:gd name="connsiteX2" fmla="*/ 675030 w 1925725"/>
              <a:gd name="connsiteY2" fmla="*/ 3320536 h 3525891"/>
              <a:gd name="connsiteX3" fmla="*/ 689048 w 1925725"/>
              <a:gd name="connsiteY3" fmla="*/ 3402754 h 3525891"/>
              <a:gd name="connsiteX4" fmla="*/ 710266 w 1925725"/>
              <a:gd name="connsiteY4" fmla="*/ 3264462 h 3525891"/>
              <a:gd name="connsiteX5" fmla="*/ 699278 w 1925725"/>
              <a:gd name="connsiteY5" fmla="*/ 2867392 h 3525891"/>
              <a:gd name="connsiteX6" fmla="*/ 692837 w 1925725"/>
              <a:gd name="connsiteY6" fmla="*/ 2873454 h 3525891"/>
              <a:gd name="connsiteX7" fmla="*/ 635626 w 1925725"/>
              <a:gd name="connsiteY7" fmla="*/ 3012504 h 3525891"/>
              <a:gd name="connsiteX8" fmla="*/ 631458 w 1925725"/>
              <a:gd name="connsiteY8" fmla="*/ 3029933 h 3525891"/>
              <a:gd name="connsiteX9" fmla="*/ 642825 w 1925725"/>
              <a:gd name="connsiteY9" fmla="*/ 3222027 h 3525891"/>
              <a:gd name="connsiteX10" fmla="*/ 664800 w 1925725"/>
              <a:gd name="connsiteY10" fmla="*/ 3296667 h 3525891"/>
              <a:gd name="connsiteX11" fmla="*/ 669725 w 1925725"/>
              <a:gd name="connsiteY11" fmla="*/ 3296667 h 3525891"/>
              <a:gd name="connsiteX12" fmla="*/ 681850 w 1925725"/>
              <a:gd name="connsiteY12" fmla="*/ 3279238 h 3525891"/>
              <a:gd name="connsiteX13" fmla="*/ 701173 w 1925725"/>
              <a:gd name="connsiteY13" fmla="*/ 3247412 h 3525891"/>
              <a:gd name="connsiteX14" fmla="*/ 708750 w 1925725"/>
              <a:gd name="connsiteY14" fmla="*/ 3230741 h 3525891"/>
              <a:gd name="connsiteX15" fmla="*/ 720117 w 1925725"/>
              <a:gd name="connsiteY15" fmla="*/ 3064411 h 3525891"/>
              <a:gd name="connsiteX16" fmla="*/ 718601 w 1925725"/>
              <a:gd name="connsiteY16" fmla="*/ 3049256 h 3525891"/>
              <a:gd name="connsiteX17" fmla="*/ 655707 w 1925725"/>
              <a:gd name="connsiteY17" fmla="*/ 3200430 h 3525891"/>
              <a:gd name="connsiteX18" fmla="*/ 651539 w 1925725"/>
              <a:gd name="connsiteY18" fmla="*/ 3191716 h 3525891"/>
              <a:gd name="connsiteX19" fmla="*/ 705719 w 1925725"/>
              <a:gd name="connsiteY19" fmla="*/ 3035237 h 3525891"/>
              <a:gd name="connsiteX20" fmla="*/ 714434 w 1925725"/>
              <a:gd name="connsiteY20" fmla="*/ 3020082 h 3525891"/>
              <a:gd name="connsiteX21" fmla="*/ 711024 w 1925725"/>
              <a:gd name="connsiteY21" fmla="*/ 2930286 h 3525891"/>
              <a:gd name="connsiteX22" fmla="*/ 699278 w 1925725"/>
              <a:gd name="connsiteY22" fmla="*/ 2867392 h 3525891"/>
              <a:gd name="connsiteX23" fmla="*/ 755353 w 1925725"/>
              <a:gd name="connsiteY23" fmla="*/ 2170625 h 3525891"/>
              <a:gd name="connsiteX24" fmla="*/ 707993 w 1925725"/>
              <a:gd name="connsiteY24" fmla="*/ 2177823 h 3525891"/>
              <a:gd name="connsiteX25" fmla="*/ 708750 w 1925725"/>
              <a:gd name="connsiteY25" fmla="*/ 2182749 h 3525891"/>
              <a:gd name="connsiteX26" fmla="*/ 756111 w 1925725"/>
              <a:gd name="connsiteY26" fmla="*/ 2176687 h 3525891"/>
              <a:gd name="connsiteX27" fmla="*/ 755353 w 1925725"/>
              <a:gd name="connsiteY27" fmla="*/ 2170625 h 3525891"/>
              <a:gd name="connsiteX28" fmla="*/ 775813 w 1925725"/>
              <a:gd name="connsiteY28" fmla="*/ 1439379 h 3525891"/>
              <a:gd name="connsiteX29" fmla="*/ 744744 w 1925725"/>
              <a:gd name="connsiteY29" fmla="*/ 1485603 h 3525891"/>
              <a:gd name="connsiteX30" fmla="*/ 696626 w 1925725"/>
              <a:gd name="connsiteY30" fmla="*/ 1592448 h 3525891"/>
              <a:gd name="connsiteX31" fmla="*/ 695868 w 1925725"/>
              <a:gd name="connsiteY31" fmla="*/ 1608361 h 3525891"/>
              <a:gd name="connsiteX32" fmla="*/ 703067 w 1925725"/>
              <a:gd name="connsiteY32" fmla="*/ 1664436 h 3525891"/>
              <a:gd name="connsiteX33" fmla="*/ 732241 w 1925725"/>
              <a:gd name="connsiteY33" fmla="*/ 1744380 h 3525891"/>
              <a:gd name="connsiteX34" fmla="*/ 737924 w 1925725"/>
              <a:gd name="connsiteY34" fmla="*/ 1716722 h 3525891"/>
              <a:gd name="connsiteX35" fmla="*/ 735272 w 1925725"/>
              <a:gd name="connsiteY35" fmla="*/ 1688306 h 3525891"/>
              <a:gd name="connsiteX36" fmla="*/ 723527 w 1925725"/>
              <a:gd name="connsiteY36" fmla="*/ 1667846 h 3525891"/>
              <a:gd name="connsiteX37" fmla="*/ 726179 w 1925725"/>
              <a:gd name="connsiteY37" fmla="*/ 1604951 h 3525891"/>
              <a:gd name="connsiteX38" fmla="*/ 798925 w 1925725"/>
              <a:gd name="connsiteY38" fmla="*/ 1572367 h 3525891"/>
              <a:gd name="connsiteX39" fmla="*/ 830372 w 1925725"/>
              <a:gd name="connsiteY39" fmla="*/ 1640566 h 3525891"/>
              <a:gd name="connsiteX40" fmla="*/ 830372 w 1925725"/>
              <a:gd name="connsiteY40" fmla="*/ 1654964 h 3525891"/>
              <a:gd name="connsiteX41" fmla="*/ 833024 w 1925725"/>
              <a:gd name="connsiteY41" fmla="*/ 1731498 h 3525891"/>
              <a:gd name="connsiteX42" fmla="*/ 839086 w 1925725"/>
              <a:gd name="connsiteY42" fmla="*/ 1732635 h 3525891"/>
              <a:gd name="connsiteX43" fmla="*/ 848937 w 1925725"/>
              <a:gd name="connsiteY43" fmla="*/ 1701567 h 3525891"/>
              <a:gd name="connsiteX44" fmla="*/ 847043 w 1925725"/>
              <a:gd name="connsiteY44" fmla="*/ 1596616 h 3525891"/>
              <a:gd name="connsiteX45" fmla="*/ 844012 w 1925725"/>
              <a:gd name="connsiteY45" fmla="*/ 1583355 h 3525891"/>
              <a:gd name="connsiteX46" fmla="*/ 801956 w 1925725"/>
              <a:gd name="connsiteY46" fmla="*/ 1485603 h 3525891"/>
              <a:gd name="connsiteX47" fmla="*/ 775813 w 1925725"/>
              <a:gd name="connsiteY47" fmla="*/ 1439379 h 3525891"/>
              <a:gd name="connsiteX48" fmla="*/ 185891 w 1925725"/>
              <a:gd name="connsiteY48" fmla="*/ 1250695 h 3525891"/>
              <a:gd name="connsiteX49" fmla="*/ 166568 w 1925725"/>
              <a:gd name="connsiteY49" fmla="*/ 1282522 h 3525891"/>
              <a:gd name="connsiteX50" fmla="*/ 185891 w 1925725"/>
              <a:gd name="connsiteY50" fmla="*/ 1250695 h 3525891"/>
              <a:gd name="connsiteX51" fmla="*/ 186270 w 1925725"/>
              <a:gd name="connsiteY51" fmla="*/ 1249938 h 3525891"/>
              <a:gd name="connsiteX52" fmla="*/ 186270 w 1925725"/>
              <a:gd name="connsiteY52" fmla="*/ 1250696 h 3525891"/>
              <a:gd name="connsiteX53" fmla="*/ 185891 w 1925725"/>
              <a:gd name="connsiteY53" fmla="*/ 1250317 h 3525891"/>
              <a:gd name="connsiteX54" fmla="*/ 186270 w 1925725"/>
              <a:gd name="connsiteY54" fmla="*/ 1249938 h 3525891"/>
              <a:gd name="connsiteX55" fmla="*/ 141183 w 1925725"/>
              <a:gd name="connsiteY55" fmla="*/ 1244539 h 3525891"/>
              <a:gd name="connsiteX56" fmla="*/ 165432 w 1925725"/>
              <a:gd name="connsiteY56" fmla="*/ 1248801 h 3525891"/>
              <a:gd name="connsiteX57" fmla="*/ 126028 w 1925725"/>
              <a:gd name="connsiteY57" fmla="*/ 1257895 h 3525891"/>
              <a:gd name="connsiteX58" fmla="*/ 141183 w 1925725"/>
              <a:gd name="connsiteY58" fmla="*/ 1244539 h 3525891"/>
              <a:gd name="connsiteX59" fmla="*/ 152170 w 1925725"/>
              <a:gd name="connsiteY59" fmla="*/ 1227205 h 3525891"/>
              <a:gd name="connsiteX60" fmla="*/ 170737 w 1925725"/>
              <a:gd name="connsiteY60" fmla="*/ 1233267 h 3525891"/>
              <a:gd name="connsiteX61" fmla="*/ 183240 w 1925725"/>
              <a:gd name="connsiteY61" fmla="*/ 1236677 h 3525891"/>
              <a:gd name="connsiteX62" fmla="*/ 165811 w 1925725"/>
              <a:gd name="connsiteY62" fmla="*/ 1248423 h 3525891"/>
              <a:gd name="connsiteX63" fmla="*/ 165810 w 1925725"/>
              <a:gd name="connsiteY63" fmla="*/ 1248423 h 3525891"/>
              <a:gd name="connsiteX64" fmla="*/ 150276 w 1925725"/>
              <a:gd name="connsiteY64" fmla="*/ 1231373 h 3525891"/>
              <a:gd name="connsiteX65" fmla="*/ 152170 w 1925725"/>
              <a:gd name="connsiteY65" fmla="*/ 1227205 h 3525891"/>
              <a:gd name="connsiteX66" fmla="*/ 210518 w 1925725"/>
              <a:gd name="connsiteY66" fmla="*/ 1186285 h 3525891"/>
              <a:gd name="connsiteX67" fmla="*/ 192332 w 1925725"/>
              <a:gd name="connsiteY67" fmla="*/ 1205987 h 3525891"/>
              <a:gd name="connsiteX68" fmla="*/ 204077 w 1925725"/>
              <a:gd name="connsiteY68" fmla="*/ 1219248 h 3525891"/>
              <a:gd name="connsiteX69" fmla="*/ 223021 w 1925725"/>
              <a:gd name="connsiteY69" fmla="*/ 1203335 h 3525891"/>
              <a:gd name="connsiteX70" fmla="*/ 207108 w 1925725"/>
              <a:gd name="connsiteY70" fmla="*/ 1196515 h 3525891"/>
              <a:gd name="connsiteX71" fmla="*/ 213170 w 1925725"/>
              <a:gd name="connsiteY71" fmla="*/ 1188558 h 3525891"/>
              <a:gd name="connsiteX72" fmla="*/ 210518 w 1925725"/>
              <a:gd name="connsiteY72" fmla="*/ 1186285 h 3525891"/>
              <a:gd name="connsiteX73" fmla="*/ 680334 w 1925725"/>
              <a:gd name="connsiteY73" fmla="*/ 1154080 h 3525891"/>
              <a:gd name="connsiteX74" fmla="*/ 692079 w 1925725"/>
              <a:gd name="connsiteY74" fmla="*/ 1195757 h 3525891"/>
              <a:gd name="connsiteX75" fmla="*/ 680334 w 1925725"/>
              <a:gd name="connsiteY75" fmla="*/ 1154080 h 3525891"/>
              <a:gd name="connsiteX76" fmla="*/ 857652 w 1925725"/>
              <a:gd name="connsiteY76" fmla="*/ 1107098 h 3525891"/>
              <a:gd name="connsiteX77" fmla="*/ 824689 w 1925725"/>
              <a:gd name="connsiteY77" fmla="*/ 1126800 h 3525891"/>
              <a:gd name="connsiteX78" fmla="*/ 784148 w 1925725"/>
              <a:gd name="connsiteY78" fmla="*/ 1206745 h 3525891"/>
              <a:gd name="connsiteX79" fmla="*/ 777328 w 1925725"/>
              <a:gd name="connsiteY79" fmla="*/ 1234403 h 3525891"/>
              <a:gd name="connsiteX80" fmla="*/ 781117 w 1925725"/>
              <a:gd name="connsiteY80" fmla="*/ 1235919 h 3525891"/>
              <a:gd name="connsiteX81" fmla="*/ 900844 w 1925725"/>
              <a:gd name="connsiteY81" fmla="*/ 1139682 h 3525891"/>
              <a:gd name="connsiteX82" fmla="*/ 857652 w 1925725"/>
              <a:gd name="connsiteY82" fmla="*/ 1107098 h 3525891"/>
              <a:gd name="connsiteX83" fmla="*/ 911832 w 1925725"/>
              <a:gd name="connsiteY83" fmla="*/ 1091943 h 3525891"/>
              <a:gd name="connsiteX84" fmla="*/ 895161 w 1925725"/>
              <a:gd name="connsiteY84" fmla="*/ 1098384 h 3525891"/>
              <a:gd name="connsiteX85" fmla="*/ 909559 w 1925725"/>
              <a:gd name="connsiteY85" fmla="*/ 1114297 h 3525891"/>
              <a:gd name="connsiteX86" fmla="*/ 911832 w 1925725"/>
              <a:gd name="connsiteY86" fmla="*/ 1091943 h 3525891"/>
              <a:gd name="connsiteX87" fmla="*/ 996702 w 1925725"/>
              <a:gd name="connsiteY87" fmla="*/ 1057085 h 3525891"/>
              <a:gd name="connsiteX88" fmla="*/ 919031 w 1925725"/>
              <a:gd name="connsiteY88" fmla="*/ 1091185 h 3525891"/>
              <a:gd name="connsiteX89" fmla="*/ 920546 w 1925725"/>
              <a:gd name="connsiteY89" fmla="*/ 1094216 h 3525891"/>
              <a:gd name="connsiteX90" fmla="*/ 950099 w 1925725"/>
              <a:gd name="connsiteY90" fmla="*/ 1089291 h 3525891"/>
              <a:gd name="connsiteX91" fmla="*/ 917515 w 1925725"/>
              <a:gd name="connsiteY91" fmla="*/ 1117328 h 3525891"/>
              <a:gd name="connsiteX92" fmla="*/ 914105 w 1925725"/>
              <a:gd name="connsiteY92" fmla="*/ 1133241 h 3525891"/>
              <a:gd name="connsiteX93" fmla="*/ 981168 w 1925725"/>
              <a:gd name="connsiteY93" fmla="*/ 1105583 h 3525891"/>
              <a:gd name="connsiteX94" fmla="*/ 990261 w 1925725"/>
              <a:gd name="connsiteY94" fmla="*/ 1098384 h 3525891"/>
              <a:gd name="connsiteX95" fmla="*/ 996702 w 1925725"/>
              <a:gd name="connsiteY95" fmla="*/ 1057085 h 3525891"/>
              <a:gd name="connsiteX96" fmla="*/ 776950 w 1925725"/>
              <a:gd name="connsiteY96" fmla="*/ 950241 h 3525891"/>
              <a:gd name="connsiteX97" fmla="*/ 777708 w 1925725"/>
              <a:gd name="connsiteY97" fmla="*/ 951378 h 3525891"/>
              <a:gd name="connsiteX98" fmla="*/ 776571 w 1925725"/>
              <a:gd name="connsiteY98" fmla="*/ 950620 h 3525891"/>
              <a:gd name="connsiteX99" fmla="*/ 776950 w 1925725"/>
              <a:gd name="connsiteY99" fmla="*/ 950241 h 3525891"/>
              <a:gd name="connsiteX100" fmla="*/ 1763942 w 1925725"/>
              <a:gd name="connsiteY100" fmla="*/ 446704 h 3525891"/>
              <a:gd name="connsiteX101" fmla="*/ 1738177 w 1925725"/>
              <a:gd name="connsiteY101" fmla="*/ 506189 h 3525891"/>
              <a:gd name="connsiteX102" fmla="*/ 1740451 w 1925725"/>
              <a:gd name="connsiteY102" fmla="*/ 508083 h 3525891"/>
              <a:gd name="connsiteX103" fmla="*/ 1775308 w 1925725"/>
              <a:gd name="connsiteY103" fmla="*/ 486487 h 3525891"/>
              <a:gd name="connsiteX104" fmla="*/ 1763942 w 1925725"/>
              <a:gd name="connsiteY104" fmla="*/ 446704 h 3525891"/>
              <a:gd name="connsiteX105" fmla="*/ 1543810 w 1925725"/>
              <a:gd name="connsiteY105" fmla="*/ 444431 h 3525891"/>
              <a:gd name="connsiteX106" fmla="*/ 1518804 w 1925725"/>
              <a:gd name="connsiteY106" fmla="*/ 447841 h 3525891"/>
              <a:gd name="connsiteX107" fmla="*/ 1539642 w 1925725"/>
              <a:gd name="connsiteY107" fmla="*/ 464890 h 3525891"/>
              <a:gd name="connsiteX108" fmla="*/ 1543810 w 1925725"/>
              <a:gd name="connsiteY108" fmla="*/ 444431 h 3525891"/>
              <a:gd name="connsiteX109" fmla="*/ 118828 w 1925725"/>
              <a:gd name="connsiteY109" fmla="*/ 430791 h 3525891"/>
              <a:gd name="connsiteX110" fmla="*/ 105189 w 1925725"/>
              <a:gd name="connsiteY110" fmla="*/ 449735 h 3525891"/>
              <a:gd name="connsiteX111" fmla="*/ 123375 w 1925725"/>
              <a:gd name="connsiteY111" fmla="*/ 472468 h 3525891"/>
              <a:gd name="connsiteX112" fmla="*/ 125648 w 1925725"/>
              <a:gd name="connsiteY112" fmla="*/ 470952 h 3525891"/>
              <a:gd name="connsiteX113" fmla="*/ 118828 w 1925725"/>
              <a:gd name="connsiteY113" fmla="*/ 430791 h 3525891"/>
              <a:gd name="connsiteX114" fmla="*/ 128301 w 1925725"/>
              <a:gd name="connsiteY114" fmla="*/ 333797 h 3525891"/>
              <a:gd name="connsiteX115" fmla="*/ 109356 w 1925725"/>
              <a:gd name="connsiteY115" fmla="*/ 366381 h 3525891"/>
              <a:gd name="connsiteX116" fmla="*/ 113524 w 1925725"/>
              <a:gd name="connsiteY116" fmla="*/ 376989 h 3525891"/>
              <a:gd name="connsiteX117" fmla="*/ 119965 w 1925725"/>
              <a:gd name="connsiteY117" fmla="*/ 358045 h 3525891"/>
              <a:gd name="connsiteX118" fmla="*/ 139288 w 1925725"/>
              <a:gd name="connsiteY118" fmla="*/ 380020 h 3525891"/>
              <a:gd name="connsiteX119" fmla="*/ 153307 w 1925725"/>
              <a:gd name="connsiteY119" fmla="*/ 344026 h 3525891"/>
              <a:gd name="connsiteX120" fmla="*/ 128301 w 1925725"/>
              <a:gd name="connsiteY120" fmla="*/ 333797 h 3525891"/>
              <a:gd name="connsiteX121" fmla="*/ 1779855 w 1925725"/>
              <a:gd name="connsiteY121" fmla="*/ 330387 h 3525891"/>
              <a:gd name="connsiteX122" fmla="*/ 1740830 w 1925725"/>
              <a:gd name="connsiteY122" fmla="*/ 336449 h 3525891"/>
              <a:gd name="connsiteX123" fmla="*/ 1744240 w 1925725"/>
              <a:gd name="connsiteY123" fmla="*/ 360697 h 3525891"/>
              <a:gd name="connsiteX124" fmla="*/ 1748786 w 1925725"/>
              <a:gd name="connsiteY124" fmla="*/ 385704 h 3525891"/>
              <a:gd name="connsiteX125" fmla="*/ 1780233 w 1925725"/>
              <a:gd name="connsiteY125" fmla="*/ 363349 h 3525891"/>
              <a:gd name="connsiteX126" fmla="*/ 1780233 w 1925725"/>
              <a:gd name="connsiteY126" fmla="*/ 393281 h 3525891"/>
              <a:gd name="connsiteX127" fmla="*/ 1794252 w 1925725"/>
              <a:gd name="connsiteY127" fmla="*/ 370927 h 3525891"/>
              <a:gd name="connsiteX128" fmla="*/ 1779855 w 1925725"/>
              <a:gd name="connsiteY128" fmla="*/ 330387 h 3525891"/>
              <a:gd name="connsiteX129" fmla="*/ 764825 w 1925725"/>
              <a:gd name="connsiteY129" fmla="*/ 153827 h 3525891"/>
              <a:gd name="connsiteX130" fmla="*/ 740955 w 1925725"/>
              <a:gd name="connsiteY130" fmla="*/ 160268 h 3525891"/>
              <a:gd name="connsiteX131" fmla="*/ 743987 w 1925725"/>
              <a:gd name="connsiteY131" fmla="*/ 189442 h 3525891"/>
              <a:gd name="connsiteX132" fmla="*/ 764825 w 1925725"/>
              <a:gd name="connsiteY132" fmla="*/ 153827 h 3525891"/>
              <a:gd name="connsiteX133" fmla="*/ 830372 w 1925725"/>
              <a:gd name="connsiteY133" fmla="*/ 90553 h 3525891"/>
              <a:gd name="connsiteX134" fmla="*/ 801198 w 1925725"/>
              <a:gd name="connsiteY134" fmla="*/ 100783 h 3525891"/>
              <a:gd name="connsiteX135" fmla="*/ 799304 w 1925725"/>
              <a:gd name="connsiteY135" fmla="*/ 97373 h 3525891"/>
              <a:gd name="connsiteX136" fmla="*/ 794378 w 1925725"/>
              <a:gd name="connsiteY136" fmla="*/ 112528 h 3525891"/>
              <a:gd name="connsiteX137" fmla="*/ 809912 w 1925725"/>
              <a:gd name="connsiteY137" fmla="*/ 102677 h 3525891"/>
              <a:gd name="connsiteX138" fmla="*/ 809912 w 1925725"/>
              <a:gd name="connsiteY138" fmla="*/ 130336 h 3525891"/>
              <a:gd name="connsiteX139" fmla="*/ 842496 w 1925725"/>
              <a:gd name="connsiteY139" fmla="*/ 112907 h 3525891"/>
              <a:gd name="connsiteX140" fmla="*/ 830372 w 1925725"/>
              <a:gd name="connsiteY140" fmla="*/ 90553 h 3525891"/>
              <a:gd name="connsiteX141" fmla="*/ 819763 w 1925725"/>
              <a:gd name="connsiteY141" fmla="*/ 0 h 3525891"/>
              <a:gd name="connsiteX142" fmla="*/ 815974 w 1925725"/>
              <a:gd name="connsiteY142" fmla="*/ 52665 h 3525891"/>
              <a:gd name="connsiteX143" fmla="*/ 808776 w 1925725"/>
              <a:gd name="connsiteY143" fmla="*/ 69336 h 3525891"/>
              <a:gd name="connsiteX144" fmla="*/ 850832 w 1925725"/>
              <a:gd name="connsiteY144" fmla="*/ 39783 h 3525891"/>
              <a:gd name="connsiteX145" fmla="*/ 867124 w 1925725"/>
              <a:gd name="connsiteY145" fmla="*/ 95858 h 3525891"/>
              <a:gd name="connsiteX146" fmla="*/ 884174 w 1925725"/>
              <a:gd name="connsiteY146" fmla="*/ 83354 h 3525891"/>
              <a:gd name="connsiteX147" fmla="*/ 882658 w 1925725"/>
              <a:gd name="connsiteY147" fmla="*/ 42435 h 3525891"/>
              <a:gd name="connsiteX148" fmla="*/ 900844 w 1925725"/>
              <a:gd name="connsiteY148" fmla="*/ 73503 h 3525891"/>
              <a:gd name="connsiteX149" fmla="*/ 936838 w 1925725"/>
              <a:gd name="connsiteY149" fmla="*/ 23870 h 3525891"/>
              <a:gd name="connsiteX150" fmla="*/ 928124 w 1925725"/>
              <a:gd name="connsiteY150" fmla="*/ 57590 h 3525891"/>
              <a:gd name="connsiteX151" fmla="*/ 915621 w 1925725"/>
              <a:gd name="connsiteY151" fmla="*/ 68957 h 3525891"/>
              <a:gd name="connsiteX152" fmla="*/ 872428 w 1925725"/>
              <a:gd name="connsiteY152" fmla="*/ 97752 h 3525891"/>
              <a:gd name="connsiteX153" fmla="*/ 901981 w 1925725"/>
              <a:gd name="connsiteY153" fmla="*/ 92827 h 3525891"/>
              <a:gd name="connsiteX154" fmla="*/ 928503 w 1925725"/>
              <a:gd name="connsiteY154" fmla="*/ 87522 h 3525891"/>
              <a:gd name="connsiteX155" fmla="*/ 945932 w 1925725"/>
              <a:gd name="connsiteY155" fmla="*/ 91690 h 3525891"/>
              <a:gd name="connsiteX156" fmla="*/ 896677 w 1925725"/>
              <a:gd name="connsiteY156" fmla="*/ 107982 h 3525891"/>
              <a:gd name="connsiteX157" fmla="*/ 859546 w 1925725"/>
              <a:gd name="connsiteY157" fmla="*/ 107224 h 3525891"/>
              <a:gd name="connsiteX158" fmla="*/ 901981 w 1925725"/>
              <a:gd name="connsiteY158" fmla="*/ 126168 h 3525891"/>
              <a:gd name="connsiteX159" fmla="*/ 834161 w 1925725"/>
              <a:gd name="connsiteY159" fmla="*/ 139808 h 3525891"/>
              <a:gd name="connsiteX160" fmla="*/ 842117 w 1925725"/>
              <a:gd name="connsiteY160" fmla="*/ 152690 h 3525891"/>
              <a:gd name="connsiteX161" fmla="*/ 799304 w 1925725"/>
              <a:gd name="connsiteY161" fmla="*/ 140187 h 3525891"/>
              <a:gd name="connsiteX162" fmla="*/ 761794 w 1925725"/>
              <a:gd name="connsiteY162" fmla="*/ 173150 h 3525891"/>
              <a:gd name="connsiteX163" fmla="*/ 734893 w 1925725"/>
              <a:gd name="connsiteY163" fmla="*/ 227330 h 3525891"/>
              <a:gd name="connsiteX164" fmla="*/ 723906 w 1925725"/>
              <a:gd name="connsiteY164" fmla="*/ 298181 h 3525891"/>
              <a:gd name="connsiteX165" fmla="*/ 735272 w 1925725"/>
              <a:gd name="connsiteY165" fmla="*/ 362213 h 3525891"/>
              <a:gd name="connsiteX166" fmla="*/ 765204 w 1925725"/>
              <a:gd name="connsiteY166" fmla="*/ 326598 h 3525891"/>
              <a:gd name="connsiteX167" fmla="*/ 746639 w 1925725"/>
              <a:gd name="connsiteY167" fmla="*/ 295529 h 3525891"/>
              <a:gd name="connsiteX168" fmla="*/ 750428 w 1925725"/>
              <a:gd name="connsiteY168" fmla="*/ 291362 h 3525891"/>
              <a:gd name="connsiteX169" fmla="*/ 773539 w 1925725"/>
              <a:gd name="connsiteY169" fmla="*/ 301970 h 3525891"/>
              <a:gd name="connsiteX170" fmla="*/ 779223 w 1925725"/>
              <a:gd name="connsiteY170" fmla="*/ 286057 h 3525891"/>
              <a:gd name="connsiteX171" fmla="*/ 752322 w 1925725"/>
              <a:gd name="connsiteY171" fmla="*/ 217858 h 3525891"/>
              <a:gd name="connsiteX172" fmla="*/ 783769 w 1925725"/>
              <a:gd name="connsiteY172" fmla="*/ 241728 h 3525891"/>
              <a:gd name="connsiteX173" fmla="*/ 779602 w 1925725"/>
              <a:gd name="connsiteY173" fmla="*/ 211417 h 3525891"/>
              <a:gd name="connsiteX174" fmla="*/ 795894 w 1925725"/>
              <a:gd name="connsiteY174" fmla="*/ 183759 h 3525891"/>
              <a:gd name="connsiteX175" fmla="*/ 800440 w 1925725"/>
              <a:gd name="connsiteY175" fmla="*/ 184516 h 3525891"/>
              <a:gd name="connsiteX176" fmla="*/ 808018 w 1925725"/>
              <a:gd name="connsiteY176" fmla="*/ 212933 h 3525891"/>
              <a:gd name="connsiteX177" fmla="*/ 841739 w 1925725"/>
              <a:gd name="connsiteY177" fmla="*/ 203461 h 3525891"/>
              <a:gd name="connsiteX178" fmla="*/ 794757 w 1925725"/>
              <a:gd name="connsiteY178" fmla="*/ 256125 h 3525891"/>
              <a:gd name="connsiteX179" fmla="*/ 793241 w 1925725"/>
              <a:gd name="connsiteY179" fmla="*/ 275827 h 3525891"/>
              <a:gd name="connsiteX180" fmla="*/ 829614 w 1925725"/>
              <a:gd name="connsiteY180" fmla="*/ 275827 h 3525891"/>
              <a:gd name="connsiteX181" fmla="*/ 779602 w 1925725"/>
              <a:gd name="connsiteY181" fmla="*/ 307654 h 3525891"/>
              <a:gd name="connsiteX182" fmla="*/ 776571 w 1925725"/>
              <a:gd name="connsiteY182" fmla="*/ 334175 h 3525891"/>
              <a:gd name="connsiteX183" fmla="*/ 779981 w 1925725"/>
              <a:gd name="connsiteY183" fmla="*/ 336449 h 3525891"/>
              <a:gd name="connsiteX184" fmla="*/ 856515 w 1925725"/>
              <a:gd name="connsiteY184" fmla="*/ 269765 h 3525891"/>
              <a:gd name="connsiteX185" fmla="*/ 881521 w 1925725"/>
              <a:gd name="connsiteY185" fmla="*/ 201187 h 3525891"/>
              <a:gd name="connsiteX186" fmla="*/ 886826 w 1925725"/>
              <a:gd name="connsiteY186" fmla="*/ 218237 h 3525891"/>
              <a:gd name="connsiteX187" fmla="*/ 966770 w 1925725"/>
              <a:gd name="connsiteY187" fmla="*/ 206870 h 3525891"/>
              <a:gd name="connsiteX188" fmla="*/ 924335 w 1925725"/>
              <a:gd name="connsiteY188" fmla="*/ 247790 h 3525891"/>
              <a:gd name="connsiteX189" fmla="*/ 890993 w 1925725"/>
              <a:gd name="connsiteY189" fmla="*/ 237560 h 3525891"/>
              <a:gd name="connsiteX190" fmla="*/ 883416 w 1925725"/>
              <a:gd name="connsiteY190" fmla="*/ 250442 h 3525891"/>
              <a:gd name="connsiteX191" fmla="*/ 937596 w 1925725"/>
              <a:gd name="connsiteY191" fmla="*/ 271660 h 3525891"/>
              <a:gd name="connsiteX192" fmla="*/ 884552 w 1925725"/>
              <a:gd name="connsiteY192" fmla="*/ 293256 h 3525891"/>
              <a:gd name="connsiteX193" fmla="*/ 845906 w 1925725"/>
              <a:gd name="connsiteY193" fmla="*/ 313716 h 3525891"/>
              <a:gd name="connsiteX194" fmla="*/ 878111 w 1925725"/>
              <a:gd name="connsiteY194" fmla="*/ 349710 h 3525891"/>
              <a:gd name="connsiteX195" fmla="*/ 807639 w 1925725"/>
              <a:gd name="connsiteY195" fmla="*/ 326977 h 3525891"/>
              <a:gd name="connsiteX196" fmla="*/ 689048 w 1925725"/>
              <a:gd name="connsiteY196" fmla="*/ 436095 h 3525891"/>
              <a:gd name="connsiteX197" fmla="*/ 798167 w 1925725"/>
              <a:gd name="connsiteY197" fmla="*/ 412983 h 3525891"/>
              <a:gd name="connsiteX198" fmla="*/ 838329 w 1925725"/>
              <a:gd name="connsiteY198" fmla="*/ 368275 h 3525891"/>
              <a:gd name="connsiteX199" fmla="*/ 831509 w 1925725"/>
              <a:gd name="connsiteY199" fmla="*/ 402374 h 3525891"/>
              <a:gd name="connsiteX200" fmla="*/ 844770 w 1925725"/>
              <a:gd name="connsiteY200" fmla="*/ 401238 h 3525891"/>
              <a:gd name="connsiteX201" fmla="*/ 895540 w 1925725"/>
              <a:gd name="connsiteY201" fmla="*/ 372064 h 3525891"/>
              <a:gd name="connsiteX202" fmla="*/ 877733 w 1925725"/>
              <a:gd name="connsiteY202" fmla="*/ 405027 h 3525891"/>
              <a:gd name="connsiteX203" fmla="*/ 901981 w 1925725"/>
              <a:gd name="connsiteY203" fmla="*/ 412604 h 3525891"/>
              <a:gd name="connsiteX204" fmla="*/ 970180 w 1925725"/>
              <a:gd name="connsiteY204" fmla="*/ 384188 h 3525891"/>
              <a:gd name="connsiteX205" fmla="*/ 942522 w 1925725"/>
              <a:gd name="connsiteY205" fmla="*/ 418288 h 3525891"/>
              <a:gd name="connsiteX206" fmla="*/ 977758 w 1925725"/>
              <a:gd name="connsiteY206" fmla="*/ 439126 h 3525891"/>
              <a:gd name="connsiteX207" fmla="*/ 976621 w 1925725"/>
              <a:gd name="connsiteY207" fmla="*/ 445567 h 3525891"/>
              <a:gd name="connsiteX208" fmla="*/ 942143 w 1925725"/>
              <a:gd name="connsiteY208" fmla="*/ 448977 h 3525891"/>
              <a:gd name="connsiteX209" fmla="*/ 928124 w 1925725"/>
              <a:gd name="connsiteY209" fmla="*/ 439505 h 3525891"/>
              <a:gd name="connsiteX210" fmla="*/ 911453 w 1925725"/>
              <a:gd name="connsiteY210" fmla="*/ 422834 h 3525891"/>
              <a:gd name="connsiteX211" fmla="*/ 908801 w 1925725"/>
              <a:gd name="connsiteY211" fmla="*/ 425486 h 3525891"/>
              <a:gd name="connsiteX212" fmla="*/ 919789 w 1925725"/>
              <a:gd name="connsiteY212" fmla="*/ 460723 h 3525891"/>
              <a:gd name="connsiteX213" fmla="*/ 866745 w 1925725"/>
              <a:gd name="connsiteY213" fmla="*/ 414120 h 3525891"/>
              <a:gd name="connsiteX214" fmla="*/ 854999 w 1925725"/>
              <a:gd name="connsiteY214" fmla="*/ 412604 h 3525891"/>
              <a:gd name="connsiteX215" fmla="*/ 867503 w 1925725"/>
              <a:gd name="connsiteY215" fmla="*/ 445188 h 3525891"/>
              <a:gd name="connsiteX216" fmla="*/ 826583 w 1925725"/>
              <a:gd name="connsiteY216" fmla="*/ 415635 h 3525891"/>
              <a:gd name="connsiteX217" fmla="*/ 809912 w 1925725"/>
              <a:gd name="connsiteY217" fmla="*/ 420940 h 3525891"/>
              <a:gd name="connsiteX218" fmla="*/ 793620 w 1925725"/>
              <a:gd name="connsiteY218" fmla="*/ 429654 h 3525891"/>
              <a:gd name="connsiteX219" fmla="*/ 830751 w 1925725"/>
              <a:gd name="connsiteY219" fmla="*/ 439884 h 3525891"/>
              <a:gd name="connsiteX220" fmla="*/ 830751 w 1925725"/>
              <a:gd name="connsiteY220" fmla="*/ 444809 h 3525891"/>
              <a:gd name="connsiteX221" fmla="*/ 812943 w 1925725"/>
              <a:gd name="connsiteY221" fmla="*/ 453524 h 3525891"/>
              <a:gd name="connsiteX222" fmla="*/ 847801 w 1925725"/>
              <a:gd name="connsiteY222" fmla="*/ 464890 h 3525891"/>
              <a:gd name="connsiteX223" fmla="*/ 836434 w 1925725"/>
              <a:gd name="connsiteY223" fmla="*/ 475878 h 3525891"/>
              <a:gd name="connsiteX224" fmla="*/ 846664 w 1925725"/>
              <a:gd name="connsiteY224" fmla="*/ 481561 h 3525891"/>
              <a:gd name="connsiteX225" fmla="*/ 912969 w 1925725"/>
              <a:gd name="connsiteY225" fmla="*/ 492549 h 3525891"/>
              <a:gd name="connsiteX226" fmla="*/ 869018 w 1925725"/>
              <a:gd name="connsiteY226" fmla="*/ 509220 h 3525891"/>
              <a:gd name="connsiteX227" fmla="*/ 846664 w 1925725"/>
              <a:gd name="connsiteY227" fmla="*/ 493307 h 3525891"/>
              <a:gd name="connsiteX228" fmla="*/ 837192 w 1925725"/>
              <a:gd name="connsiteY228" fmla="*/ 483456 h 3525891"/>
              <a:gd name="connsiteX229" fmla="*/ 817111 w 1925725"/>
              <a:gd name="connsiteY229" fmla="*/ 472847 h 3525891"/>
              <a:gd name="connsiteX230" fmla="*/ 804229 w 1925725"/>
              <a:gd name="connsiteY230" fmla="*/ 496716 h 3525891"/>
              <a:gd name="connsiteX231" fmla="*/ 796651 w 1925725"/>
              <a:gd name="connsiteY231" fmla="*/ 446325 h 3525891"/>
              <a:gd name="connsiteX232" fmla="*/ 779981 w 1925725"/>
              <a:gd name="connsiteY232" fmla="*/ 464132 h 3525891"/>
              <a:gd name="connsiteX233" fmla="*/ 775434 w 1925725"/>
              <a:gd name="connsiteY233" fmla="*/ 462996 h 3525891"/>
              <a:gd name="connsiteX234" fmla="*/ 778465 w 1925725"/>
              <a:gd name="connsiteY234" fmla="*/ 433443 h 3525891"/>
              <a:gd name="connsiteX235" fmla="*/ 770887 w 1925725"/>
              <a:gd name="connsiteY235" fmla="*/ 433443 h 3525891"/>
              <a:gd name="connsiteX236" fmla="*/ 687533 w 1925725"/>
              <a:gd name="connsiteY236" fmla="*/ 452008 h 3525891"/>
              <a:gd name="connsiteX237" fmla="*/ 676924 w 1925725"/>
              <a:gd name="connsiteY237" fmla="*/ 460723 h 3525891"/>
              <a:gd name="connsiteX238" fmla="*/ 638657 w 1925725"/>
              <a:gd name="connsiteY238" fmla="*/ 638040 h 3525891"/>
              <a:gd name="connsiteX239" fmla="*/ 654191 w 1925725"/>
              <a:gd name="connsiteY239" fmla="*/ 628947 h 3525891"/>
              <a:gd name="connsiteX240" fmla="*/ 669346 w 1925725"/>
              <a:gd name="connsiteY240" fmla="*/ 619854 h 3525891"/>
              <a:gd name="connsiteX241" fmla="*/ 676545 w 1925725"/>
              <a:gd name="connsiteY241" fmla="*/ 564537 h 3525891"/>
              <a:gd name="connsiteX242" fmla="*/ 681471 w 1925725"/>
              <a:gd name="connsiteY242" fmla="*/ 563400 h 3525891"/>
              <a:gd name="connsiteX243" fmla="*/ 695111 w 1925725"/>
              <a:gd name="connsiteY243" fmla="*/ 609245 h 3525891"/>
              <a:gd name="connsiteX244" fmla="*/ 715570 w 1925725"/>
              <a:gd name="connsiteY244" fmla="*/ 583102 h 3525891"/>
              <a:gd name="connsiteX245" fmla="*/ 709129 w 1925725"/>
              <a:gd name="connsiteY245" fmla="*/ 550897 h 3525891"/>
              <a:gd name="connsiteX246" fmla="*/ 714055 w 1925725"/>
              <a:gd name="connsiteY246" fmla="*/ 549381 h 3525891"/>
              <a:gd name="connsiteX247" fmla="*/ 728452 w 1925725"/>
              <a:gd name="connsiteY247" fmla="*/ 566052 h 3525891"/>
              <a:gd name="connsiteX248" fmla="*/ 731862 w 1925725"/>
              <a:gd name="connsiteY248" fmla="*/ 553549 h 3525891"/>
              <a:gd name="connsiteX249" fmla="*/ 741334 w 1925725"/>
              <a:gd name="connsiteY249" fmla="*/ 514524 h 3525891"/>
              <a:gd name="connsiteX250" fmla="*/ 750428 w 1925725"/>
              <a:gd name="connsiteY250" fmla="*/ 506189 h 3525891"/>
              <a:gd name="connsiteX251" fmla="*/ 739061 w 1925725"/>
              <a:gd name="connsiteY251" fmla="*/ 558096 h 3525891"/>
              <a:gd name="connsiteX252" fmla="*/ 725421 w 1925725"/>
              <a:gd name="connsiteY252" fmla="*/ 577798 h 3525891"/>
              <a:gd name="connsiteX253" fmla="*/ 747018 w 1925725"/>
              <a:gd name="connsiteY253" fmla="*/ 583860 h 3525891"/>
              <a:gd name="connsiteX254" fmla="*/ 728831 w 1925725"/>
              <a:gd name="connsiteY254" fmla="*/ 595605 h 3525891"/>
              <a:gd name="connsiteX255" fmla="*/ 713297 w 1925725"/>
              <a:gd name="connsiteY255" fmla="*/ 599394 h 3525891"/>
              <a:gd name="connsiteX256" fmla="*/ 760279 w 1925725"/>
              <a:gd name="connsiteY256" fmla="*/ 597121 h 3525891"/>
              <a:gd name="connsiteX257" fmla="*/ 789074 w 1925725"/>
              <a:gd name="connsiteY257" fmla="*/ 598257 h 3525891"/>
              <a:gd name="connsiteX258" fmla="*/ 754216 w 1925725"/>
              <a:gd name="connsiteY258" fmla="*/ 610382 h 3525891"/>
              <a:gd name="connsiteX259" fmla="*/ 736409 w 1925725"/>
              <a:gd name="connsiteY259" fmla="*/ 608487 h 3525891"/>
              <a:gd name="connsiteX260" fmla="*/ 757626 w 1925725"/>
              <a:gd name="connsiteY260" fmla="*/ 655090 h 3525891"/>
              <a:gd name="connsiteX261" fmla="*/ 698521 w 1925725"/>
              <a:gd name="connsiteY261" fmla="*/ 616444 h 3525891"/>
              <a:gd name="connsiteX262" fmla="*/ 676924 w 1925725"/>
              <a:gd name="connsiteY262" fmla="*/ 624400 h 3525891"/>
              <a:gd name="connsiteX263" fmla="*/ 697763 w 1925725"/>
              <a:gd name="connsiteY263" fmla="*/ 663804 h 3525891"/>
              <a:gd name="connsiteX264" fmla="*/ 651160 w 1925725"/>
              <a:gd name="connsiteY264" fmla="*/ 640313 h 3525891"/>
              <a:gd name="connsiteX265" fmla="*/ 637520 w 1925725"/>
              <a:gd name="connsiteY265" fmla="*/ 674792 h 3525891"/>
              <a:gd name="connsiteX266" fmla="*/ 634868 w 1925725"/>
              <a:gd name="connsiteY266" fmla="*/ 792246 h 3525891"/>
              <a:gd name="connsiteX267" fmla="*/ 631837 w 1925725"/>
              <a:gd name="connsiteY267" fmla="*/ 838091 h 3525891"/>
              <a:gd name="connsiteX268" fmla="*/ 652676 w 1925725"/>
              <a:gd name="connsiteY268" fmla="*/ 823693 h 3525891"/>
              <a:gd name="connsiteX269" fmla="*/ 655707 w 1925725"/>
              <a:gd name="connsiteY269" fmla="*/ 781258 h 3525891"/>
              <a:gd name="connsiteX270" fmla="*/ 667452 w 1925725"/>
              <a:gd name="connsiteY270" fmla="*/ 807401 h 3525891"/>
              <a:gd name="connsiteX271" fmla="*/ 696626 w 1925725"/>
              <a:gd name="connsiteY271" fmla="*/ 779364 h 3525891"/>
              <a:gd name="connsiteX272" fmla="*/ 698521 w 1925725"/>
              <a:gd name="connsiteY272" fmla="*/ 717227 h 3525891"/>
              <a:gd name="connsiteX273" fmla="*/ 716328 w 1925725"/>
              <a:gd name="connsiteY273" fmla="*/ 757767 h 3525891"/>
              <a:gd name="connsiteX274" fmla="*/ 742092 w 1925725"/>
              <a:gd name="connsiteY274" fmla="*/ 725562 h 3525891"/>
              <a:gd name="connsiteX275" fmla="*/ 732241 w 1925725"/>
              <a:gd name="connsiteY275" fmla="*/ 663804 h 3525891"/>
              <a:gd name="connsiteX276" fmla="*/ 757626 w 1925725"/>
              <a:gd name="connsiteY276" fmla="*/ 698283 h 3525891"/>
              <a:gd name="connsiteX277" fmla="*/ 769372 w 1925725"/>
              <a:gd name="connsiteY277" fmla="*/ 664183 h 3525891"/>
              <a:gd name="connsiteX278" fmla="*/ 772024 w 1925725"/>
              <a:gd name="connsiteY278" fmla="*/ 664183 h 3525891"/>
              <a:gd name="connsiteX279" fmla="*/ 775055 w 1925725"/>
              <a:gd name="connsiteY279" fmla="*/ 677823 h 3525891"/>
              <a:gd name="connsiteX280" fmla="*/ 818248 w 1925725"/>
              <a:gd name="connsiteY280" fmla="*/ 677823 h 3525891"/>
              <a:gd name="connsiteX281" fmla="*/ 763688 w 1925725"/>
              <a:gd name="connsiteY281" fmla="*/ 702071 h 3525891"/>
              <a:gd name="connsiteX282" fmla="*/ 738303 w 1925725"/>
              <a:gd name="connsiteY282" fmla="*/ 742233 h 3525891"/>
              <a:gd name="connsiteX283" fmla="*/ 772024 w 1925725"/>
              <a:gd name="connsiteY283" fmla="*/ 736550 h 3525891"/>
              <a:gd name="connsiteX284" fmla="*/ 779981 w 1925725"/>
              <a:gd name="connsiteY284" fmla="*/ 732003 h 3525891"/>
              <a:gd name="connsiteX285" fmla="*/ 833782 w 1925725"/>
              <a:gd name="connsiteY285" fmla="*/ 715332 h 3525891"/>
              <a:gd name="connsiteX286" fmla="*/ 808776 w 1925725"/>
              <a:gd name="connsiteY286" fmla="*/ 744506 h 3525891"/>
              <a:gd name="connsiteX287" fmla="*/ 774297 w 1925725"/>
              <a:gd name="connsiteY287" fmla="*/ 748674 h 3525891"/>
              <a:gd name="connsiteX288" fmla="*/ 791347 w 1925725"/>
              <a:gd name="connsiteY288" fmla="*/ 779364 h 3525891"/>
              <a:gd name="connsiteX289" fmla="*/ 740577 w 1925725"/>
              <a:gd name="connsiteY289" fmla="*/ 756252 h 3525891"/>
              <a:gd name="connsiteX290" fmla="*/ 699657 w 1925725"/>
              <a:gd name="connsiteY290" fmla="*/ 790730 h 3525891"/>
              <a:gd name="connsiteX291" fmla="*/ 755353 w 1925725"/>
              <a:gd name="connsiteY291" fmla="*/ 810432 h 3525891"/>
              <a:gd name="connsiteX292" fmla="*/ 670483 w 1925725"/>
              <a:gd name="connsiteY292" fmla="*/ 820283 h 3525891"/>
              <a:gd name="connsiteX293" fmla="*/ 659495 w 1925725"/>
              <a:gd name="connsiteY293" fmla="*/ 833165 h 3525891"/>
              <a:gd name="connsiteX294" fmla="*/ 683744 w 1925725"/>
              <a:gd name="connsiteY294" fmla="*/ 841880 h 3525891"/>
              <a:gd name="connsiteX295" fmla="*/ 642067 w 1925725"/>
              <a:gd name="connsiteY295" fmla="*/ 850215 h 3525891"/>
              <a:gd name="connsiteX296" fmla="*/ 624259 w 1925725"/>
              <a:gd name="connsiteY296" fmla="*/ 877116 h 3525891"/>
              <a:gd name="connsiteX297" fmla="*/ 607967 w 1925725"/>
              <a:gd name="connsiteY297" fmla="*/ 989265 h 3525891"/>
              <a:gd name="connsiteX298" fmla="*/ 612135 w 1925725"/>
              <a:gd name="connsiteY298" fmla="*/ 1046477 h 3525891"/>
              <a:gd name="connsiteX299" fmla="*/ 620849 w 1925725"/>
              <a:gd name="connsiteY299" fmla="*/ 1065800 h 3525891"/>
              <a:gd name="connsiteX300" fmla="*/ 642067 w 1925725"/>
              <a:gd name="connsiteY300" fmla="*/ 1041172 h 3525891"/>
              <a:gd name="connsiteX301" fmla="*/ 624259 w 1925725"/>
              <a:gd name="connsiteY301" fmla="*/ 1012377 h 3525891"/>
              <a:gd name="connsiteX302" fmla="*/ 623502 w 1925725"/>
              <a:gd name="connsiteY302" fmla="*/ 977899 h 3525891"/>
              <a:gd name="connsiteX303" fmla="*/ 661769 w 1925725"/>
              <a:gd name="connsiteY303" fmla="*/ 1013514 h 3525891"/>
              <a:gd name="connsiteX304" fmla="*/ 668589 w 1925725"/>
              <a:gd name="connsiteY304" fmla="*/ 1002526 h 3525891"/>
              <a:gd name="connsiteX305" fmla="*/ 675030 w 1925725"/>
              <a:gd name="connsiteY305" fmla="*/ 926371 h 3525891"/>
              <a:gd name="connsiteX306" fmla="*/ 692458 w 1925725"/>
              <a:gd name="connsiteY306" fmla="*/ 972216 h 3525891"/>
              <a:gd name="connsiteX307" fmla="*/ 686775 w 1925725"/>
              <a:gd name="connsiteY307" fmla="*/ 992675 h 3525891"/>
              <a:gd name="connsiteX308" fmla="*/ 656843 w 1925725"/>
              <a:gd name="connsiteY308" fmla="*/ 1035110 h 3525891"/>
              <a:gd name="connsiteX309" fmla="*/ 683365 w 1925725"/>
              <a:gd name="connsiteY309" fmla="*/ 1054054 h 3525891"/>
              <a:gd name="connsiteX310" fmla="*/ 681850 w 1925725"/>
              <a:gd name="connsiteY310" fmla="*/ 1058601 h 3525891"/>
              <a:gd name="connsiteX311" fmla="*/ 642446 w 1925725"/>
              <a:gd name="connsiteY311" fmla="*/ 1058601 h 3525891"/>
              <a:gd name="connsiteX312" fmla="*/ 627669 w 1925725"/>
              <a:gd name="connsiteY312" fmla="*/ 1077924 h 3525891"/>
              <a:gd name="connsiteX313" fmla="*/ 666315 w 1925725"/>
              <a:gd name="connsiteY313" fmla="*/ 1144986 h 3525891"/>
              <a:gd name="connsiteX314" fmla="*/ 695489 w 1925725"/>
              <a:gd name="connsiteY314" fmla="*/ 1109371 h 3525891"/>
              <a:gd name="connsiteX315" fmla="*/ 686775 w 1925725"/>
              <a:gd name="connsiteY315" fmla="*/ 1060495 h 3525891"/>
              <a:gd name="connsiteX316" fmla="*/ 715570 w 1925725"/>
              <a:gd name="connsiteY316" fmla="*/ 1087017 h 3525891"/>
              <a:gd name="connsiteX317" fmla="*/ 720875 w 1925725"/>
              <a:gd name="connsiteY317" fmla="*/ 1079819 h 3525891"/>
              <a:gd name="connsiteX318" fmla="*/ 699278 w 1925725"/>
              <a:gd name="connsiteY318" fmla="*/ 1005936 h 3525891"/>
              <a:gd name="connsiteX319" fmla="*/ 737924 w 1925725"/>
              <a:gd name="connsiteY319" fmla="*/ 1039278 h 3525891"/>
              <a:gd name="connsiteX320" fmla="*/ 740577 w 1925725"/>
              <a:gd name="connsiteY320" fmla="*/ 1008967 h 3525891"/>
              <a:gd name="connsiteX321" fmla="*/ 712160 w 1925725"/>
              <a:gd name="connsiteY321" fmla="*/ 971079 h 3525891"/>
              <a:gd name="connsiteX322" fmla="*/ 738303 w 1925725"/>
              <a:gd name="connsiteY322" fmla="*/ 979035 h 3525891"/>
              <a:gd name="connsiteX323" fmla="*/ 730347 w 1925725"/>
              <a:gd name="connsiteY323" fmla="*/ 959712 h 3525891"/>
              <a:gd name="connsiteX324" fmla="*/ 716707 w 1925725"/>
              <a:gd name="connsiteY324" fmla="*/ 931296 h 3525891"/>
              <a:gd name="connsiteX325" fmla="*/ 708750 w 1925725"/>
              <a:gd name="connsiteY325" fmla="*/ 910457 h 3525891"/>
              <a:gd name="connsiteX326" fmla="*/ 689427 w 1925725"/>
              <a:gd name="connsiteY326" fmla="*/ 875979 h 3525891"/>
              <a:gd name="connsiteX327" fmla="*/ 692079 w 1925725"/>
              <a:gd name="connsiteY327" fmla="*/ 871432 h 3525891"/>
              <a:gd name="connsiteX328" fmla="*/ 748533 w 1925725"/>
              <a:gd name="connsiteY328" fmla="*/ 879010 h 3525891"/>
              <a:gd name="connsiteX329" fmla="*/ 766720 w 1925725"/>
              <a:gd name="connsiteY329" fmla="*/ 823693 h 3525891"/>
              <a:gd name="connsiteX330" fmla="*/ 762173 w 1925725"/>
              <a:gd name="connsiteY330" fmla="*/ 875600 h 3525891"/>
              <a:gd name="connsiteX331" fmla="*/ 759900 w 1925725"/>
              <a:gd name="connsiteY331" fmla="*/ 887724 h 3525891"/>
              <a:gd name="connsiteX332" fmla="*/ 764825 w 1925725"/>
              <a:gd name="connsiteY332" fmla="*/ 906290 h 3525891"/>
              <a:gd name="connsiteX333" fmla="*/ 817869 w 1925725"/>
              <a:gd name="connsiteY333" fmla="*/ 860824 h 3525891"/>
              <a:gd name="connsiteX334" fmla="*/ 780359 w 1925725"/>
              <a:gd name="connsiteY334" fmla="*/ 946073 h 3525891"/>
              <a:gd name="connsiteX335" fmla="*/ 775055 w 1925725"/>
              <a:gd name="connsiteY335" fmla="*/ 951377 h 3525891"/>
              <a:gd name="connsiteX336" fmla="*/ 761036 w 1925725"/>
              <a:gd name="connsiteY336" fmla="*/ 919930 h 3525891"/>
              <a:gd name="connsiteX337" fmla="*/ 749291 w 1925725"/>
              <a:gd name="connsiteY337" fmla="*/ 930159 h 3525891"/>
              <a:gd name="connsiteX338" fmla="*/ 749291 w 1925725"/>
              <a:gd name="connsiteY338" fmla="*/ 961607 h 3525891"/>
              <a:gd name="connsiteX339" fmla="*/ 767098 w 1925725"/>
              <a:gd name="connsiteY339" fmla="*/ 953271 h 3525891"/>
              <a:gd name="connsiteX340" fmla="*/ 750049 w 1925725"/>
              <a:gd name="connsiteY340" fmla="*/ 985855 h 3525891"/>
              <a:gd name="connsiteX341" fmla="*/ 750049 w 1925725"/>
              <a:gd name="connsiteY341" fmla="*/ 1026396 h 3525891"/>
              <a:gd name="connsiteX342" fmla="*/ 762552 w 1925725"/>
              <a:gd name="connsiteY342" fmla="*/ 1012377 h 3525891"/>
              <a:gd name="connsiteX343" fmla="*/ 762931 w 1925725"/>
              <a:gd name="connsiteY343" fmla="*/ 1016545 h 3525891"/>
              <a:gd name="connsiteX344" fmla="*/ 790589 w 1925725"/>
              <a:gd name="connsiteY344" fmla="*/ 1019576 h 3525891"/>
              <a:gd name="connsiteX345" fmla="*/ 753838 w 1925725"/>
              <a:gd name="connsiteY345" fmla="*/ 1049129 h 3525891"/>
              <a:gd name="connsiteX346" fmla="*/ 748154 w 1925725"/>
              <a:gd name="connsiteY346" fmla="*/ 1051781 h 3525891"/>
              <a:gd name="connsiteX347" fmla="*/ 727316 w 1925725"/>
              <a:gd name="connsiteY347" fmla="*/ 1084365 h 3525891"/>
              <a:gd name="connsiteX348" fmla="*/ 759142 w 1925725"/>
              <a:gd name="connsiteY348" fmla="*/ 1102552 h 3525891"/>
              <a:gd name="connsiteX349" fmla="*/ 718601 w 1925725"/>
              <a:gd name="connsiteY349" fmla="*/ 1097247 h 3525891"/>
              <a:gd name="connsiteX350" fmla="*/ 703446 w 1925725"/>
              <a:gd name="connsiteY350" fmla="*/ 1119222 h 3525891"/>
              <a:gd name="connsiteX351" fmla="*/ 750806 w 1925725"/>
              <a:gd name="connsiteY351" fmla="*/ 1130210 h 3525891"/>
              <a:gd name="connsiteX352" fmla="*/ 701173 w 1925725"/>
              <a:gd name="connsiteY352" fmla="*/ 1162415 h 3525891"/>
              <a:gd name="connsiteX353" fmla="*/ 693974 w 1925725"/>
              <a:gd name="connsiteY353" fmla="*/ 1167341 h 3525891"/>
              <a:gd name="connsiteX354" fmla="*/ 695868 w 1925725"/>
              <a:gd name="connsiteY354" fmla="*/ 1168856 h 3525891"/>
              <a:gd name="connsiteX355" fmla="*/ 735272 w 1925725"/>
              <a:gd name="connsiteY355" fmla="*/ 1160521 h 3525891"/>
              <a:gd name="connsiteX356" fmla="*/ 699657 w 1925725"/>
              <a:gd name="connsiteY356" fmla="*/ 1195757 h 3525891"/>
              <a:gd name="connsiteX357" fmla="*/ 728073 w 1925725"/>
              <a:gd name="connsiteY357" fmla="*/ 1242738 h 3525891"/>
              <a:gd name="connsiteX358" fmla="*/ 766341 w 1925725"/>
              <a:gd name="connsiteY358" fmla="*/ 1180980 h 3525891"/>
              <a:gd name="connsiteX359" fmla="*/ 812943 w 1925725"/>
              <a:gd name="connsiteY359" fmla="*/ 1006694 h 3525891"/>
              <a:gd name="connsiteX360" fmla="*/ 809155 w 1925725"/>
              <a:gd name="connsiteY360" fmla="*/ 995706 h 3525891"/>
              <a:gd name="connsiteX361" fmla="*/ 776192 w 1925725"/>
              <a:gd name="connsiteY361" fmla="*/ 951756 h 3525891"/>
              <a:gd name="connsiteX362" fmla="*/ 809912 w 1925725"/>
              <a:gd name="connsiteY362" fmla="*/ 984340 h 3525891"/>
              <a:gd name="connsiteX363" fmla="*/ 815596 w 1925725"/>
              <a:gd name="connsiteY363" fmla="*/ 980551 h 3525891"/>
              <a:gd name="connsiteX364" fmla="*/ 879627 w 1925725"/>
              <a:gd name="connsiteY364" fmla="*/ 880905 h 3525891"/>
              <a:gd name="connsiteX365" fmla="*/ 906528 w 1925725"/>
              <a:gd name="connsiteY365" fmla="*/ 844911 h 3525891"/>
              <a:gd name="connsiteX366" fmla="*/ 877733 w 1925725"/>
              <a:gd name="connsiteY366" fmla="*/ 782016 h 3525891"/>
              <a:gd name="connsiteX367" fmla="*/ 918273 w 1925725"/>
              <a:gd name="connsiteY367" fmla="*/ 809296 h 3525891"/>
              <a:gd name="connsiteX368" fmla="*/ 928124 w 1925725"/>
              <a:gd name="connsiteY368" fmla="*/ 773680 h 3525891"/>
              <a:gd name="connsiteX369" fmla="*/ 848558 w 1925725"/>
              <a:gd name="connsiteY369" fmla="*/ 743370 h 3525891"/>
              <a:gd name="connsiteX370" fmla="*/ 910316 w 1925725"/>
              <a:gd name="connsiteY370" fmla="*/ 737687 h 3525891"/>
              <a:gd name="connsiteX371" fmla="*/ 908422 w 1925725"/>
              <a:gd name="connsiteY371" fmla="*/ 710786 h 3525891"/>
              <a:gd name="connsiteX372" fmla="*/ 855757 w 1925725"/>
              <a:gd name="connsiteY372" fmla="*/ 628189 h 3525891"/>
              <a:gd name="connsiteX373" fmla="*/ 914484 w 1925725"/>
              <a:gd name="connsiteY373" fmla="*/ 669866 h 3525891"/>
              <a:gd name="connsiteX374" fmla="*/ 916000 w 1925725"/>
              <a:gd name="connsiteY374" fmla="*/ 653953 h 3525891"/>
              <a:gd name="connsiteX375" fmla="*/ 933049 w 1925725"/>
              <a:gd name="connsiteY375" fmla="*/ 601667 h 3525891"/>
              <a:gd name="connsiteX376" fmla="*/ 929261 w 1925725"/>
              <a:gd name="connsiteY376" fmla="*/ 659258 h 3525891"/>
              <a:gd name="connsiteX377" fmla="*/ 951236 w 1925725"/>
              <a:gd name="connsiteY377" fmla="*/ 657742 h 3525891"/>
              <a:gd name="connsiteX378" fmla="*/ 922441 w 1925725"/>
              <a:gd name="connsiteY378" fmla="*/ 681612 h 3525891"/>
              <a:gd name="connsiteX379" fmla="*/ 918273 w 1925725"/>
              <a:gd name="connsiteY379" fmla="*/ 703587 h 3525891"/>
              <a:gd name="connsiteX380" fmla="*/ 951994 w 1925725"/>
              <a:gd name="connsiteY380" fmla="*/ 683127 h 3525891"/>
              <a:gd name="connsiteX381" fmla="*/ 925851 w 1925725"/>
              <a:gd name="connsiteY381" fmla="*/ 736171 h 3525891"/>
              <a:gd name="connsiteX382" fmla="*/ 939491 w 1925725"/>
              <a:gd name="connsiteY382" fmla="*/ 755873 h 3525891"/>
              <a:gd name="connsiteX383" fmla="*/ 967149 w 1925725"/>
              <a:gd name="connsiteY383" fmla="*/ 708134 h 3525891"/>
              <a:gd name="connsiteX384" fmla="*/ 969043 w 1925725"/>
              <a:gd name="connsiteY384" fmla="*/ 703208 h 3525891"/>
              <a:gd name="connsiteX385" fmla="*/ 999733 w 1925725"/>
              <a:gd name="connsiteY385" fmla="*/ 654332 h 3525891"/>
              <a:gd name="connsiteX386" fmla="*/ 978137 w 1925725"/>
              <a:gd name="connsiteY386" fmla="*/ 707755 h 3525891"/>
              <a:gd name="connsiteX387" fmla="*/ 963360 w 1925725"/>
              <a:gd name="connsiteY387" fmla="*/ 724426 h 3525891"/>
              <a:gd name="connsiteX388" fmla="*/ 991019 w 1925725"/>
              <a:gd name="connsiteY388" fmla="*/ 720258 h 3525891"/>
              <a:gd name="connsiteX389" fmla="*/ 950857 w 1925725"/>
              <a:gd name="connsiteY389" fmla="*/ 753979 h 3525891"/>
              <a:gd name="connsiteX390" fmla="*/ 946310 w 1925725"/>
              <a:gd name="connsiteY390" fmla="*/ 765724 h 3525891"/>
              <a:gd name="connsiteX391" fmla="*/ 982683 w 1925725"/>
              <a:gd name="connsiteY391" fmla="*/ 767618 h 3525891"/>
              <a:gd name="connsiteX392" fmla="*/ 939112 w 1925725"/>
              <a:gd name="connsiteY392" fmla="*/ 791109 h 3525891"/>
              <a:gd name="connsiteX393" fmla="*/ 934186 w 1925725"/>
              <a:gd name="connsiteY393" fmla="*/ 832407 h 3525891"/>
              <a:gd name="connsiteX394" fmla="*/ 1039137 w 1925725"/>
              <a:gd name="connsiteY394" fmla="*/ 737308 h 3525891"/>
              <a:gd name="connsiteX395" fmla="*/ 1016025 w 1925725"/>
              <a:gd name="connsiteY395" fmla="*/ 711165 h 3525891"/>
              <a:gd name="connsiteX396" fmla="*/ 1016783 w 1925725"/>
              <a:gd name="connsiteY396" fmla="*/ 675928 h 3525891"/>
              <a:gd name="connsiteX397" fmla="*/ 1032696 w 1925725"/>
              <a:gd name="connsiteY397" fmla="*/ 638419 h 3525891"/>
              <a:gd name="connsiteX398" fmla="*/ 1038758 w 1925725"/>
              <a:gd name="connsiteY398" fmla="*/ 637661 h 3525891"/>
              <a:gd name="connsiteX399" fmla="*/ 1068690 w 1925725"/>
              <a:gd name="connsiteY399" fmla="*/ 700556 h 3525891"/>
              <a:gd name="connsiteX400" fmla="*/ 1084603 w 1925725"/>
              <a:gd name="connsiteY400" fmla="*/ 680854 h 3525891"/>
              <a:gd name="connsiteX401" fmla="*/ 1081193 w 1925725"/>
              <a:gd name="connsiteY401" fmla="*/ 605077 h 3525891"/>
              <a:gd name="connsiteX402" fmla="*/ 1105063 w 1925725"/>
              <a:gd name="connsiteY402" fmla="*/ 651680 h 3525891"/>
              <a:gd name="connsiteX403" fmla="*/ 1117566 w 1925725"/>
              <a:gd name="connsiteY403" fmla="*/ 620990 h 3525891"/>
              <a:gd name="connsiteX404" fmla="*/ 1127796 w 1925725"/>
              <a:gd name="connsiteY404" fmla="*/ 598257 h 3525891"/>
              <a:gd name="connsiteX405" fmla="*/ 1164926 w 1925725"/>
              <a:gd name="connsiteY405" fmla="*/ 574388 h 3525891"/>
              <a:gd name="connsiteX406" fmla="*/ 1170231 w 1925725"/>
              <a:gd name="connsiteY406" fmla="*/ 578934 h 3525891"/>
              <a:gd name="connsiteX407" fmla="*/ 1155833 w 1925725"/>
              <a:gd name="connsiteY407" fmla="*/ 622506 h 3525891"/>
              <a:gd name="connsiteX408" fmla="*/ 1137268 w 1925725"/>
              <a:gd name="connsiteY408" fmla="*/ 636525 h 3525891"/>
              <a:gd name="connsiteX409" fmla="*/ 1110367 w 1925725"/>
              <a:gd name="connsiteY409" fmla="*/ 657363 h 3525891"/>
              <a:gd name="connsiteX410" fmla="*/ 1187281 w 1925725"/>
              <a:gd name="connsiteY410" fmla="*/ 670245 h 3525891"/>
              <a:gd name="connsiteX411" fmla="*/ 1126659 w 1925725"/>
              <a:gd name="connsiteY411" fmla="*/ 706618 h 3525891"/>
              <a:gd name="connsiteX412" fmla="*/ 1089529 w 1925725"/>
              <a:gd name="connsiteY412" fmla="*/ 685779 h 3525891"/>
              <a:gd name="connsiteX413" fmla="*/ 1072100 w 1925725"/>
              <a:gd name="connsiteY413" fmla="*/ 709270 h 3525891"/>
              <a:gd name="connsiteX414" fmla="*/ 1126280 w 1925725"/>
              <a:gd name="connsiteY414" fmla="*/ 720258 h 3525891"/>
              <a:gd name="connsiteX415" fmla="*/ 1048609 w 1925725"/>
              <a:gd name="connsiteY415" fmla="*/ 740339 h 3525891"/>
              <a:gd name="connsiteX416" fmla="*/ 1023224 w 1925725"/>
              <a:gd name="connsiteY416" fmla="*/ 772923 h 3525891"/>
              <a:gd name="connsiteX417" fmla="*/ 1174777 w 1925725"/>
              <a:gd name="connsiteY417" fmla="*/ 751326 h 3525891"/>
              <a:gd name="connsiteX418" fmla="*/ 1206604 w 1925725"/>
              <a:gd name="connsiteY418" fmla="*/ 671761 h 3525891"/>
              <a:gd name="connsiteX419" fmla="*/ 1208498 w 1925725"/>
              <a:gd name="connsiteY419" fmla="*/ 740718 h 3525891"/>
              <a:gd name="connsiteX420" fmla="*/ 1232747 w 1925725"/>
              <a:gd name="connsiteY420" fmla="*/ 731246 h 3525891"/>
              <a:gd name="connsiteX421" fmla="*/ 1254343 w 1925725"/>
              <a:gd name="connsiteY421" fmla="*/ 656605 h 3525891"/>
              <a:gd name="connsiteX422" fmla="*/ 1265331 w 1925725"/>
              <a:gd name="connsiteY422" fmla="*/ 711922 h 3525891"/>
              <a:gd name="connsiteX423" fmla="*/ 1275939 w 1925725"/>
              <a:gd name="connsiteY423" fmla="*/ 699040 h 3525891"/>
              <a:gd name="connsiteX424" fmla="*/ 1304734 w 1925725"/>
              <a:gd name="connsiteY424" fmla="*/ 671382 h 3525891"/>
              <a:gd name="connsiteX425" fmla="*/ 1340349 w 1925725"/>
              <a:gd name="connsiteY425" fmla="*/ 667593 h 3525891"/>
              <a:gd name="connsiteX426" fmla="*/ 1281623 w 1925725"/>
              <a:gd name="connsiteY426" fmla="*/ 710028 h 3525891"/>
              <a:gd name="connsiteX427" fmla="*/ 1193343 w 1925725"/>
              <a:gd name="connsiteY427" fmla="*/ 756631 h 3525891"/>
              <a:gd name="connsiteX428" fmla="*/ 1233125 w 1925725"/>
              <a:gd name="connsiteY428" fmla="*/ 772165 h 3525891"/>
              <a:gd name="connsiteX429" fmla="*/ 1292989 w 1925725"/>
              <a:gd name="connsiteY429" fmla="*/ 781637 h 3525891"/>
              <a:gd name="connsiteX430" fmla="*/ 1254722 w 1925725"/>
              <a:gd name="connsiteY430" fmla="*/ 793003 h 3525891"/>
              <a:gd name="connsiteX431" fmla="*/ 1225548 w 1925725"/>
              <a:gd name="connsiteY431" fmla="*/ 776712 h 3525891"/>
              <a:gd name="connsiteX432" fmla="*/ 1218349 w 1925725"/>
              <a:gd name="connsiteY432" fmla="*/ 819525 h 3525891"/>
              <a:gd name="connsiteX433" fmla="*/ 1199405 w 1925725"/>
              <a:gd name="connsiteY433" fmla="*/ 767618 h 3525891"/>
              <a:gd name="connsiteX434" fmla="*/ 1162274 w 1925725"/>
              <a:gd name="connsiteY434" fmla="*/ 761177 h 3525891"/>
              <a:gd name="connsiteX435" fmla="*/ 1160759 w 1925725"/>
              <a:gd name="connsiteY435" fmla="*/ 765345 h 3525891"/>
              <a:gd name="connsiteX436" fmla="*/ 1185007 w 1925725"/>
              <a:gd name="connsiteY436" fmla="*/ 827482 h 3525891"/>
              <a:gd name="connsiteX437" fmla="*/ 1126280 w 1925725"/>
              <a:gd name="connsiteY437" fmla="*/ 774059 h 3525891"/>
              <a:gd name="connsiteX438" fmla="*/ 1005037 w 1925725"/>
              <a:gd name="connsiteY438" fmla="*/ 792246 h 3525891"/>
              <a:gd name="connsiteX439" fmla="*/ 993671 w 1925725"/>
              <a:gd name="connsiteY439" fmla="*/ 799066 h 3525891"/>
              <a:gd name="connsiteX440" fmla="*/ 896298 w 1925725"/>
              <a:gd name="connsiteY440" fmla="*/ 896818 h 3525891"/>
              <a:gd name="connsiteX441" fmla="*/ 853484 w 1925725"/>
              <a:gd name="connsiteY441" fmla="*/ 960470 h 3525891"/>
              <a:gd name="connsiteX442" fmla="*/ 847043 w 1925725"/>
              <a:gd name="connsiteY442" fmla="*/ 986613 h 3525891"/>
              <a:gd name="connsiteX443" fmla="*/ 890993 w 1925725"/>
              <a:gd name="connsiteY443" fmla="*/ 979035 h 3525891"/>
              <a:gd name="connsiteX444" fmla="*/ 934565 w 1925725"/>
              <a:gd name="connsiteY444" fmla="*/ 891513 h 3525891"/>
              <a:gd name="connsiteX445" fmla="*/ 934565 w 1925725"/>
              <a:gd name="connsiteY445" fmla="*/ 958955 h 3525891"/>
              <a:gd name="connsiteX446" fmla="*/ 950099 w 1925725"/>
              <a:gd name="connsiteY446" fmla="*/ 937358 h 3525891"/>
              <a:gd name="connsiteX447" fmla="*/ 992155 w 1925725"/>
              <a:gd name="connsiteY447" fmla="*/ 904774 h 3525891"/>
              <a:gd name="connsiteX448" fmla="*/ 980789 w 1925725"/>
              <a:gd name="connsiteY448" fmla="*/ 941526 h 3525891"/>
              <a:gd name="connsiteX449" fmla="*/ 953130 w 1925725"/>
              <a:gd name="connsiteY449" fmla="*/ 957818 h 3525891"/>
              <a:gd name="connsiteX450" fmla="*/ 977758 w 1925725"/>
              <a:gd name="connsiteY450" fmla="*/ 981688 h 3525891"/>
              <a:gd name="connsiteX451" fmla="*/ 927366 w 1925725"/>
              <a:gd name="connsiteY451" fmla="*/ 971458 h 3525891"/>
              <a:gd name="connsiteX452" fmla="*/ 903118 w 1925725"/>
              <a:gd name="connsiteY452" fmla="*/ 982824 h 3525891"/>
              <a:gd name="connsiteX453" fmla="*/ 937975 w 1925725"/>
              <a:gd name="connsiteY453" fmla="*/ 1022607 h 3525891"/>
              <a:gd name="connsiteX454" fmla="*/ 861819 w 1925725"/>
              <a:gd name="connsiteY454" fmla="*/ 1000253 h 3525891"/>
              <a:gd name="connsiteX455" fmla="*/ 842875 w 1925725"/>
              <a:gd name="connsiteY455" fmla="*/ 1019955 h 3525891"/>
              <a:gd name="connsiteX456" fmla="*/ 832645 w 1925725"/>
              <a:gd name="connsiteY456" fmla="*/ 1098384 h 3525891"/>
              <a:gd name="connsiteX457" fmla="*/ 853105 w 1925725"/>
              <a:gd name="connsiteY457" fmla="*/ 1098384 h 3525891"/>
              <a:gd name="connsiteX458" fmla="*/ 853863 w 1925725"/>
              <a:gd name="connsiteY458" fmla="*/ 1087396 h 3525891"/>
              <a:gd name="connsiteX459" fmla="*/ 898571 w 1925725"/>
              <a:gd name="connsiteY459" fmla="*/ 1090048 h 3525891"/>
              <a:gd name="connsiteX460" fmla="*/ 904633 w 1925725"/>
              <a:gd name="connsiteY460" fmla="*/ 1053297 h 3525891"/>
              <a:gd name="connsiteX461" fmla="*/ 909180 w 1925725"/>
              <a:gd name="connsiteY461" fmla="*/ 1052918 h 3525891"/>
              <a:gd name="connsiteX462" fmla="*/ 925472 w 1925725"/>
              <a:gd name="connsiteY462" fmla="*/ 1079061 h 3525891"/>
              <a:gd name="connsiteX463" fmla="*/ 972832 w 1925725"/>
              <a:gd name="connsiteY463" fmla="*/ 1056328 h 3525891"/>
              <a:gd name="connsiteX464" fmla="*/ 967149 w 1925725"/>
              <a:gd name="connsiteY464" fmla="*/ 1014650 h 3525891"/>
              <a:gd name="connsiteX465" fmla="*/ 988367 w 1925725"/>
              <a:gd name="connsiteY465" fmla="*/ 1041930 h 3525891"/>
              <a:gd name="connsiteX466" fmla="*/ 997081 w 1925725"/>
              <a:gd name="connsiteY466" fmla="*/ 1031700 h 3525891"/>
              <a:gd name="connsiteX467" fmla="*/ 984199 w 1925725"/>
              <a:gd name="connsiteY467" fmla="*/ 987750 h 3525891"/>
              <a:gd name="connsiteX468" fmla="*/ 1010342 w 1925725"/>
              <a:gd name="connsiteY468" fmla="*/ 1014272 h 3525891"/>
              <a:gd name="connsiteX469" fmla="*/ 1019056 w 1925725"/>
              <a:gd name="connsiteY469" fmla="*/ 1004042 h 3525891"/>
              <a:gd name="connsiteX470" fmla="*/ 1012236 w 1925725"/>
              <a:gd name="connsiteY470" fmla="*/ 915004 h 3525891"/>
              <a:gd name="connsiteX471" fmla="*/ 1043305 w 1925725"/>
              <a:gd name="connsiteY471" fmla="*/ 969184 h 3525891"/>
              <a:gd name="connsiteX472" fmla="*/ 1049367 w 1925725"/>
              <a:gd name="connsiteY472" fmla="*/ 948725 h 3525891"/>
              <a:gd name="connsiteX473" fmla="*/ 1060354 w 1925725"/>
              <a:gd name="connsiteY473" fmla="*/ 924097 h 3525891"/>
              <a:gd name="connsiteX474" fmla="*/ 1084603 w 1925725"/>
              <a:gd name="connsiteY474" fmla="*/ 908184 h 3525891"/>
              <a:gd name="connsiteX475" fmla="*/ 1058460 w 1925725"/>
              <a:gd name="connsiteY475" fmla="*/ 959712 h 3525891"/>
              <a:gd name="connsiteX476" fmla="*/ 1053156 w 1925725"/>
              <a:gd name="connsiteY476" fmla="*/ 963501 h 3525891"/>
              <a:gd name="connsiteX477" fmla="*/ 993292 w 1925725"/>
              <a:gd name="connsiteY477" fmla="*/ 1052160 h 3525891"/>
              <a:gd name="connsiteX478" fmla="*/ 1020572 w 1925725"/>
              <a:gd name="connsiteY478" fmla="*/ 1032837 h 3525891"/>
              <a:gd name="connsiteX479" fmla="*/ 1043684 w 1925725"/>
              <a:gd name="connsiteY479" fmla="*/ 1024880 h 3525891"/>
              <a:gd name="connsiteX480" fmla="*/ 1091044 w 1925725"/>
              <a:gd name="connsiteY480" fmla="*/ 1047992 h 3525891"/>
              <a:gd name="connsiteX481" fmla="*/ 1015646 w 1925725"/>
              <a:gd name="connsiteY481" fmla="*/ 1049508 h 3525891"/>
              <a:gd name="connsiteX482" fmla="*/ 1000112 w 1925725"/>
              <a:gd name="connsiteY482" fmla="*/ 1093837 h 3525891"/>
              <a:gd name="connsiteX483" fmla="*/ 1009584 w 1925725"/>
              <a:gd name="connsiteY483" fmla="*/ 1097626 h 3525891"/>
              <a:gd name="connsiteX484" fmla="*/ 1141814 w 1925725"/>
              <a:gd name="connsiteY484" fmla="*/ 1063526 h 3525891"/>
              <a:gd name="connsiteX485" fmla="*/ 1155833 w 1925725"/>
              <a:gd name="connsiteY485" fmla="*/ 1042309 h 3525891"/>
              <a:gd name="connsiteX486" fmla="*/ 1174020 w 1925725"/>
              <a:gd name="connsiteY486" fmla="*/ 1011619 h 3525891"/>
              <a:gd name="connsiteX487" fmla="*/ 1177808 w 1925725"/>
              <a:gd name="connsiteY487" fmla="*/ 1043067 h 3525891"/>
              <a:gd name="connsiteX488" fmla="*/ 1199405 w 1925725"/>
              <a:gd name="connsiteY488" fmla="*/ 1049129 h 3525891"/>
              <a:gd name="connsiteX489" fmla="*/ 1179703 w 1925725"/>
              <a:gd name="connsiteY489" fmla="*/ 1067694 h 3525891"/>
              <a:gd name="connsiteX490" fmla="*/ 1204330 w 1925725"/>
              <a:gd name="connsiteY490" fmla="*/ 1065800 h 3525891"/>
              <a:gd name="connsiteX491" fmla="*/ 1299051 w 1925725"/>
              <a:gd name="connsiteY491" fmla="*/ 1013135 h 3525891"/>
              <a:gd name="connsiteX492" fmla="*/ 1310418 w 1925725"/>
              <a:gd name="connsiteY492" fmla="*/ 980930 h 3525891"/>
              <a:gd name="connsiteX493" fmla="*/ 1246386 w 1925725"/>
              <a:gd name="connsiteY493" fmla="*/ 953650 h 3525891"/>
              <a:gd name="connsiteX494" fmla="*/ 1307008 w 1925725"/>
              <a:gd name="connsiteY494" fmla="*/ 943420 h 3525891"/>
              <a:gd name="connsiteX495" fmla="*/ 1297915 w 1925725"/>
              <a:gd name="connsiteY495" fmla="*/ 906669 h 3525891"/>
              <a:gd name="connsiteX496" fmla="*/ 1249038 w 1925725"/>
              <a:gd name="connsiteY496" fmla="*/ 915762 h 3525891"/>
              <a:gd name="connsiteX497" fmla="*/ 1202815 w 1925725"/>
              <a:gd name="connsiteY497" fmla="*/ 875600 h 3525891"/>
              <a:gd name="connsiteX498" fmla="*/ 1274424 w 1925725"/>
              <a:gd name="connsiteY498" fmla="*/ 860824 h 3525891"/>
              <a:gd name="connsiteX499" fmla="*/ 1255101 w 1925725"/>
              <a:gd name="connsiteY499" fmla="*/ 840364 h 3525891"/>
              <a:gd name="connsiteX500" fmla="*/ 1238809 w 1925725"/>
              <a:gd name="connsiteY500" fmla="*/ 815358 h 3525891"/>
              <a:gd name="connsiteX501" fmla="*/ 1238809 w 1925725"/>
              <a:gd name="connsiteY501" fmla="*/ 797550 h 3525891"/>
              <a:gd name="connsiteX502" fmla="*/ 1269498 w 1925725"/>
              <a:gd name="connsiteY502" fmla="*/ 832786 h 3525891"/>
              <a:gd name="connsiteX503" fmla="*/ 1272150 w 1925725"/>
              <a:gd name="connsiteY503" fmla="*/ 842637 h 3525891"/>
              <a:gd name="connsiteX504" fmla="*/ 1296399 w 1925725"/>
              <a:gd name="connsiteY504" fmla="*/ 872948 h 3525891"/>
              <a:gd name="connsiteX505" fmla="*/ 1306250 w 1925725"/>
              <a:gd name="connsiteY505" fmla="*/ 879768 h 3525891"/>
              <a:gd name="connsiteX506" fmla="*/ 1304734 w 1925725"/>
              <a:gd name="connsiteY506" fmla="*/ 869159 h 3525891"/>
              <a:gd name="connsiteX507" fmla="*/ 1296399 w 1925725"/>
              <a:gd name="connsiteY507" fmla="*/ 828997 h 3525891"/>
              <a:gd name="connsiteX508" fmla="*/ 1318374 w 1925725"/>
              <a:gd name="connsiteY508" fmla="*/ 847184 h 3525891"/>
              <a:gd name="connsiteX509" fmla="*/ 1327846 w 1925725"/>
              <a:gd name="connsiteY509" fmla="*/ 804749 h 3525891"/>
              <a:gd name="connsiteX510" fmla="*/ 1335803 w 1925725"/>
              <a:gd name="connsiteY510" fmla="*/ 782774 h 3525891"/>
              <a:gd name="connsiteX511" fmla="*/ 1376343 w 1925725"/>
              <a:gd name="connsiteY511" fmla="*/ 755115 h 3525891"/>
              <a:gd name="connsiteX512" fmla="*/ 1336182 w 1925725"/>
              <a:gd name="connsiteY512" fmla="*/ 819904 h 3525891"/>
              <a:gd name="connsiteX513" fmla="*/ 1330877 w 1925725"/>
              <a:gd name="connsiteY513" fmla="*/ 834681 h 3525891"/>
              <a:gd name="connsiteX514" fmla="*/ 1361567 w 1925725"/>
              <a:gd name="connsiteY514" fmla="*/ 836196 h 3525891"/>
              <a:gd name="connsiteX515" fmla="*/ 1324058 w 1925725"/>
              <a:gd name="connsiteY515" fmla="*/ 855898 h 3525891"/>
              <a:gd name="connsiteX516" fmla="*/ 1313070 w 1925725"/>
              <a:gd name="connsiteY516" fmla="*/ 911215 h 3525891"/>
              <a:gd name="connsiteX517" fmla="*/ 1372176 w 1925725"/>
              <a:gd name="connsiteY517" fmla="*/ 888482 h 3525891"/>
              <a:gd name="connsiteX518" fmla="*/ 1318374 w 1925725"/>
              <a:gd name="connsiteY518" fmla="*/ 943799 h 3525891"/>
              <a:gd name="connsiteX519" fmla="*/ 1322542 w 1925725"/>
              <a:gd name="connsiteY519" fmla="*/ 993054 h 3525891"/>
              <a:gd name="connsiteX520" fmla="*/ 1327089 w 1925725"/>
              <a:gd name="connsiteY520" fmla="*/ 992296 h 3525891"/>
              <a:gd name="connsiteX521" fmla="*/ 1490009 w 1925725"/>
              <a:gd name="connsiteY521" fmla="*/ 803991 h 3525891"/>
              <a:gd name="connsiteX522" fmla="*/ 1490766 w 1925725"/>
              <a:gd name="connsiteY522" fmla="*/ 787699 h 3525891"/>
              <a:gd name="connsiteX523" fmla="*/ 1442269 w 1925725"/>
              <a:gd name="connsiteY523" fmla="*/ 677823 h 3525891"/>
              <a:gd name="connsiteX524" fmla="*/ 1433934 w 1925725"/>
              <a:gd name="connsiteY524" fmla="*/ 665320 h 3525891"/>
              <a:gd name="connsiteX525" fmla="*/ 1421809 w 1925725"/>
              <a:gd name="connsiteY525" fmla="*/ 684643 h 3525891"/>
              <a:gd name="connsiteX526" fmla="*/ 1404002 w 1925725"/>
              <a:gd name="connsiteY526" fmla="*/ 696388 h 3525891"/>
              <a:gd name="connsiteX527" fmla="*/ 1400971 w 1925725"/>
              <a:gd name="connsiteY527" fmla="*/ 694494 h 3525891"/>
              <a:gd name="connsiteX528" fmla="*/ 1405896 w 1925725"/>
              <a:gd name="connsiteY528" fmla="*/ 666835 h 3525891"/>
              <a:gd name="connsiteX529" fmla="*/ 1391499 w 1925725"/>
              <a:gd name="connsiteY529" fmla="*/ 672140 h 3525891"/>
              <a:gd name="connsiteX530" fmla="*/ 1343759 w 1925725"/>
              <a:gd name="connsiteY530" fmla="*/ 695252 h 3525891"/>
              <a:gd name="connsiteX531" fmla="*/ 1360430 w 1925725"/>
              <a:gd name="connsiteY531" fmla="*/ 658879 h 3525891"/>
              <a:gd name="connsiteX532" fmla="*/ 1319890 w 1925725"/>
              <a:gd name="connsiteY532" fmla="*/ 638419 h 3525891"/>
              <a:gd name="connsiteX533" fmla="*/ 1275182 w 1925725"/>
              <a:gd name="connsiteY533" fmla="*/ 627431 h 3525891"/>
              <a:gd name="connsiteX534" fmla="*/ 1258889 w 1925725"/>
              <a:gd name="connsiteY534" fmla="*/ 566431 h 3525891"/>
              <a:gd name="connsiteX535" fmla="*/ 1324436 w 1925725"/>
              <a:gd name="connsiteY535" fmla="*/ 599394 h 3525891"/>
              <a:gd name="connsiteX536" fmla="*/ 1329741 w 1925725"/>
              <a:gd name="connsiteY536" fmla="*/ 629326 h 3525891"/>
              <a:gd name="connsiteX537" fmla="*/ 1324815 w 1925725"/>
              <a:gd name="connsiteY537" fmla="*/ 631220 h 3525891"/>
              <a:gd name="connsiteX538" fmla="*/ 1341107 w 1925725"/>
              <a:gd name="connsiteY538" fmla="*/ 640313 h 3525891"/>
              <a:gd name="connsiteX539" fmla="*/ 1343759 w 1925725"/>
              <a:gd name="connsiteY539" fmla="*/ 615686 h 3525891"/>
              <a:gd name="connsiteX540" fmla="*/ 1347927 w 1925725"/>
              <a:gd name="connsiteY540" fmla="*/ 613792 h 3525891"/>
              <a:gd name="connsiteX541" fmla="*/ 1370281 w 1925725"/>
              <a:gd name="connsiteY541" fmla="*/ 643723 h 3525891"/>
              <a:gd name="connsiteX542" fmla="*/ 1367250 w 1925725"/>
              <a:gd name="connsiteY542" fmla="*/ 647133 h 3525891"/>
              <a:gd name="connsiteX543" fmla="*/ 1385437 w 1925725"/>
              <a:gd name="connsiteY543" fmla="*/ 648649 h 3525891"/>
              <a:gd name="connsiteX544" fmla="*/ 1378996 w 1925725"/>
              <a:gd name="connsiteY544" fmla="*/ 617959 h 3525891"/>
              <a:gd name="connsiteX545" fmla="*/ 1417263 w 1925725"/>
              <a:gd name="connsiteY545" fmla="*/ 649407 h 3525891"/>
              <a:gd name="connsiteX546" fmla="*/ 1431282 w 1925725"/>
              <a:gd name="connsiteY546" fmla="*/ 648649 h 3525891"/>
              <a:gd name="connsiteX547" fmla="*/ 1415747 w 1925725"/>
              <a:gd name="connsiteY547" fmla="*/ 600909 h 3525891"/>
              <a:gd name="connsiteX548" fmla="*/ 1346791 w 1925725"/>
              <a:gd name="connsiteY548" fmla="*/ 581208 h 3525891"/>
              <a:gd name="connsiteX549" fmla="*/ 1396045 w 1925725"/>
              <a:gd name="connsiteY549" fmla="*/ 568326 h 3525891"/>
              <a:gd name="connsiteX550" fmla="*/ 1384679 w 1925725"/>
              <a:gd name="connsiteY550" fmla="*/ 554686 h 3525891"/>
              <a:gd name="connsiteX551" fmla="*/ 1288442 w 1925725"/>
              <a:gd name="connsiteY551" fmla="*/ 535742 h 3525891"/>
              <a:gd name="connsiteX552" fmla="*/ 1313828 w 1925725"/>
              <a:gd name="connsiteY552" fmla="*/ 525891 h 3525891"/>
              <a:gd name="connsiteX553" fmla="*/ 1341486 w 1925725"/>
              <a:gd name="connsiteY553" fmla="*/ 518692 h 3525891"/>
              <a:gd name="connsiteX554" fmla="*/ 1305871 w 1925725"/>
              <a:gd name="connsiteY554" fmla="*/ 508083 h 3525891"/>
              <a:gd name="connsiteX555" fmla="*/ 1283138 w 1925725"/>
              <a:gd name="connsiteY555" fmla="*/ 500126 h 3525891"/>
              <a:gd name="connsiteX556" fmla="*/ 1261163 w 1925725"/>
              <a:gd name="connsiteY556" fmla="*/ 457691 h 3525891"/>
              <a:gd name="connsiteX557" fmla="*/ 1316859 w 1925725"/>
              <a:gd name="connsiteY557" fmla="*/ 478909 h 3525891"/>
              <a:gd name="connsiteX558" fmla="*/ 1332393 w 1925725"/>
              <a:gd name="connsiteY558" fmla="*/ 414499 h 3525891"/>
              <a:gd name="connsiteX559" fmla="*/ 1373312 w 1925725"/>
              <a:gd name="connsiteY559" fmla="*/ 472847 h 3525891"/>
              <a:gd name="connsiteX560" fmla="*/ 1354368 w 1925725"/>
              <a:gd name="connsiteY560" fmla="*/ 514145 h 3525891"/>
              <a:gd name="connsiteX561" fmla="*/ 1385437 w 1925725"/>
              <a:gd name="connsiteY561" fmla="*/ 537257 h 3525891"/>
              <a:gd name="connsiteX562" fmla="*/ 1406654 w 1925725"/>
              <a:gd name="connsiteY562" fmla="*/ 489139 h 3525891"/>
              <a:gd name="connsiteX563" fmla="*/ 1415369 w 1925725"/>
              <a:gd name="connsiteY563" fmla="*/ 568704 h 3525891"/>
              <a:gd name="connsiteX564" fmla="*/ 1424841 w 1925725"/>
              <a:gd name="connsiteY564" fmla="*/ 587649 h 3525891"/>
              <a:gd name="connsiteX565" fmla="*/ 1457803 w 1925725"/>
              <a:gd name="connsiteY565" fmla="*/ 550897 h 3525891"/>
              <a:gd name="connsiteX566" fmla="*/ 1439996 w 1925725"/>
              <a:gd name="connsiteY566" fmla="*/ 630841 h 3525891"/>
              <a:gd name="connsiteX567" fmla="*/ 1504027 w 1925725"/>
              <a:gd name="connsiteY567" fmla="*/ 771407 h 3525891"/>
              <a:gd name="connsiteX568" fmla="*/ 1528276 w 1925725"/>
              <a:gd name="connsiteY568" fmla="*/ 551655 h 3525891"/>
              <a:gd name="connsiteX569" fmla="*/ 1445300 w 1925725"/>
              <a:gd name="connsiteY569" fmla="*/ 492549 h 3525891"/>
              <a:gd name="connsiteX570" fmla="*/ 1531307 w 1925725"/>
              <a:gd name="connsiteY570" fmla="*/ 514903 h 3525891"/>
              <a:gd name="connsiteX571" fmla="*/ 1533580 w 1925725"/>
              <a:gd name="connsiteY571" fmla="*/ 502400 h 3525891"/>
              <a:gd name="connsiteX572" fmla="*/ 1493418 w 1925725"/>
              <a:gd name="connsiteY572" fmla="*/ 437990 h 3525891"/>
              <a:gd name="connsiteX573" fmla="*/ 1509332 w 1925725"/>
              <a:gd name="connsiteY573" fmla="*/ 442915 h 3525891"/>
              <a:gd name="connsiteX574" fmla="*/ 1482431 w 1925725"/>
              <a:gd name="connsiteY574" fmla="*/ 364486 h 3525891"/>
              <a:gd name="connsiteX575" fmla="*/ 1548736 w 1925725"/>
              <a:gd name="connsiteY575" fmla="*/ 408437 h 3525891"/>
              <a:gd name="connsiteX576" fmla="*/ 1559723 w 1925725"/>
              <a:gd name="connsiteY576" fmla="*/ 384567 h 3525891"/>
              <a:gd name="connsiteX577" fmla="*/ 1519183 w 1925725"/>
              <a:gd name="connsiteY577" fmla="*/ 336828 h 3525891"/>
              <a:gd name="connsiteX578" fmla="*/ 1529412 w 1925725"/>
              <a:gd name="connsiteY578" fmla="*/ 273933 h 3525891"/>
              <a:gd name="connsiteX579" fmla="*/ 1581698 w 1925725"/>
              <a:gd name="connsiteY579" fmla="*/ 374337 h 3525891"/>
              <a:gd name="connsiteX580" fmla="*/ 1607084 w 1925725"/>
              <a:gd name="connsiteY580" fmla="*/ 364107 h 3525891"/>
              <a:gd name="connsiteX581" fmla="*/ 1551767 w 1925725"/>
              <a:gd name="connsiteY581" fmla="*/ 449356 h 3525891"/>
              <a:gd name="connsiteX582" fmla="*/ 1540400 w 1925725"/>
              <a:gd name="connsiteY582" fmla="*/ 589543 h 3525891"/>
              <a:gd name="connsiteX583" fmla="*/ 1544189 w 1925725"/>
              <a:gd name="connsiteY583" fmla="*/ 592195 h 3525891"/>
              <a:gd name="connsiteX584" fmla="*/ 1572984 w 1925725"/>
              <a:gd name="connsiteY584" fmla="*/ 566431 h 3525891"/>
              <a:gd name="connsiteX585" fmla="*/ 1566164 w 1925725"/>
              <a:gd name="connsiteY585" fmla="*/ 481561 h 3525891"/>
              <a:gd name="connsiteX586" fmla="*/ 1596475 w 1925725"/>
              <a:gd name="connsiteY586" fmla="*/ 525512 h 3525891"/>
              <a:gd name="connsiteX587" fmla="*/ 1618450 w 1925725"/>
              <a:gd name="connsiteY587" fmla="*/ 505810 h 3525891"/>
              <a:gd name="connsiteX588" fmla="*/ 1602916 w 1925725"/>
              <a:gd name="connsiteY588" fmla="*/ 467164 h 3525891"/>
              <a:gd name="connsiteX589" fmla="*/ 1636637 w 1925725"/>
              <a:gd name="connsiteY589" fmla="*/ 408437 h 3525891"/>
              <a:gd name="connsiteX590" fmla="*/ 1654444 w 1925725"/>
              <a:gd name="connsiteY590" fmla="*/ 457313 h 3525891"/>
              <a:gd name="connsiteX591" fmla="*/ 1694985 w 1925725"/>
              <a:gd name="connsiteY591" fmla="*/ 439884 h 3525891"/>
              <a:gd name="connsiteX592" fmla="*/ 1677177 w 1925725"/>
              <a:gd name="connsiteY592" fmla="*/ 491412 h 3525891"/>
              <a:gd name="connsiteX593" fmla="*/ 1658233 w 1925725"/>
              <a:gd name="connsiteY593" fmla="*/ 500505 h 3525891"/>
              <a:gd name="connsiteX594" fmla="*/ 1640047 w 1925725"/>
              <a:gd name="connsiteY594" fmla="*/ 507325 h 3525891"/>
              <a:gd name="connsiteX595" fmla="*/ 1695364 w 1925725"/>
              <a:gd name="connsiteY595" fmla="*/ 522859 h 3525891"/>
              <a:gd name="connsiteX596" fmla="*/ 1598748 w 1925725"/>
              <a:gd name="connsiteY596" fmla="*/ 546350 h 3525891"/>
              <a:gd name="connsiteX597" fmla="*/ 1582456 w 1925725"/>
              <a:gd name="connsiteY597" fmla="*/ 567947 h 3525891"/>
              <a:gd name="connsiteX598" fmla="*/ 1618071 w 1925725"/>
              <a:gd name="connsiteY598" fmla="*/ 586512 h 3525891"/>
              <a:gd name="connsiteX599" fmla="*/ 1564270 w 1925725"/>
              <a:gd name="connsiteY599" fmla="*/ 592574 h 3525891"/>
              <a:gd name="connsiteX600" fmla="*/ 1546841 w 1925725"/>
              <a:gd name="connsiteY600" fmla="*/ 660394 h 3525891"/>
              <a:gd name="connsiteX601" fmla="*/ 1557450 w 1925725"/>
              <a:gd name="connsiteY601" fmla="*/ 656227 h 3525891"/>
              <a:gd name="connsiteX602" fmla="*/ 1630574 w 1925725"/>
              <a:gd name="connsiteY602" fmla="*/ 620233 h 3525891"/>
              <a:gd name="connsiteX603" fmla="*/ 1694227 w 1925725"/>
              <a:gd name="connsiteY603" fmla="*/ 557717 h 3525891"/>
              <a:gd name="connsiteX604" fmla="*/ 1746134 w 1925725"/>
              <a:gd name="connsiteY604" fmla="*/ 455418 h 3525891"/>
              <a:gd name="connsiteX605" fmla="*/ 1748786 w 1925725"/>
              <a:gd name="connsiteY605" fmla="*/ 445188 h 3525891"/>
              <a:gd name="connsiteX606" fmla="*/ 1743103 w 1925725"/>
              <a:gd name="connsiteY606" fmla="*/ 407300 h 3525891"/>
              <a:gd name="connsiteX607" fmla="*/ 1690817 w 1925725"/>
              <a:gd name="connsiteY607" fmla="*/ 367517 h 3525891"/>
              <a:gd name="connsiteX608" fmla="*/ 1738556 w 1925725"/>
              <a:gd name="connsiteY608" fmla="*/ 374716 h 3525891"/>
              <a:gd name="connsiteX609" fmla="*/ 1736662 w 1925725"/>
              <a:gd name="connsiteY609" fmla="*/ 361834 h 3525891"/>
              <a:gd name="connsiteX610" fmla="*/ 1713171 w 1925725"/>
              <a:gd name="connsiteY610" fmla="*/ 364865 h 3525891"/>
              <a:gd name="connsiteX611" fmla="*/ 1692332 w 1925725"/>
              <a:gd name="connsiteY611" fmla="*/ 352741 h 3525891"/>
              <a:gd name="connsiteX612" fmla="*/ 1673388 w 1925725"/>
              <a:gd name="connsiteY612" fmla="*/ 281132 h 3525891"/>
              <a:gd name="connsiteX613" fmla="*/ 1732494 w 1925725"/>
              <a:gd name="connsiteY613" fmla="*/ 315989 h 3525891"/>
              <a:gd name="connsiteX614" fmla="*/ 1721885 w 1925725"/>
              <a:gd name="connsiteY614" fmla="*/ 298560 h 3525891"/>
              <a:gd name="connsiteX615" fmla="*/ 1687028 w 1925725"/>
              <a:gd name="connsiteY615" fmla="*/ 269007 h 3525891"/>
              <a:gd name="connsiteX616" fmla="*/ 1676419 w 1925725"/>
              <a:gd name="connsiteY616" fmla="*/ 259156 h 3525891"/>
              <a:gd name="connsiteX617" fmla="*/ 1672252 w 1925725"/>
              <a:gd name="connsiteY617" fmla="*/ 204218 h 3525891"/>
              <a:gd name="connsiteX618" fmla="*/ 1707109 w 1925725"/>
              <a:gd name="connsiteY618" fmla="*/ 268629 h 3525891"/>
              <a:gd name="connsiteX619" fmla="*/ 1729084 w 1925725"/>
              <a:gd name="connsiteY619" fmla="*/ 288709 h 3525891"/>
              <a:gd name="connsiteX620" fmla="*/ 1733252 w 1925725"/>
              <a:gd name="connsiteY620" fmla="*/ 234529 h 3525891"/>
              <a:gd name="connsiteX621" fmla="*/ 1730979 w 1925725"/>
              <a:gd name="connsiteY621" fmla="*/ 228467 h 3525891"/>
              <a:gd name="connsiteX622" fmla="*/ 1730600 w 1925725"/>
              <a:gd name="connsiteY622" fmla="*/ 192852 h 3525891"/>
              <a:gd name="connsiteX623" fmla="*/ 1757879 w 1925725"/>
              <a:gd name="connsiteY623" fmla="*/ 161404 h 3525891"/>
              <a:gd name="connsiteX624" fmla="*/ 1763942 w 1925725"/>
              <a:gd name="connsiteY624" fmla="*/ 163678 h 3525891"/>
              <a:gd name="connsiteX625" fmla="*/ 1763184 w 1925725"/>
              <a:gd name="connsiteY625" fmla="*/ 211038 h 3525891"/>
              <a:gd name="connsiteX626" fmla="*/ 1746134 w 1925725"/>
              <a:gd name="connsiteY626" fmla="*/ 230740 h 3525891"/>
              <a:gd name="connsiteX627" fmla="*/ 1735904 w 1925725"/>
              <a:gd name="connsiteY627" fmla="*/ 240212 h 3525891"/>
              <a:gd name="connsiteX628" fmla="*/ 1782507 w 1925725"/>
              <a:gd name="connsiteY628" fmla="*/ 234529 h 3525891"/>
              <a:gd name="connsiteX629" fmla="*/ 1736662 w 1925725"/>
              <a:gd name="connsiteY629" fmla="*/ 265219 h 3525891"/>
              <a:gd name="connsiteX630" fmla="*/ 1736662 w 1925725"/>
              <a:gd name="connsiteY630" fmla="*/ 294014 h 3525891"/>
              <a:gd name="connsiteX631" fmla="*/ 1770761 w 1925725"/>
              <a:gd name="connsiteY631" fmla="*/ 273175 h 3525891"/>
              <a:gd name="connsiteX632" fmla="*/ 1810923 w 1925725"/>
              <a:gd name="connsiteY632" fmla="*/ 263703 h 3525891"/>
              <a:gd name="connsiteX633" fmla="*/ 1807513 w 1925725"/>
              <a:gd name="connsiteY633" fmla="*/ 277343 h 3525891"/>
              <a:gd name="connsiteX634" fmla="*/ 1812060 w 1925725"/>
              <a:gd name="connsiteY634" fmla="*/ 340238 h 3525891"/>
              <a:gd name="connsiteX635" fmla="*/ 1826457 w 1925725"/>
              <a:gd name="connsiteY635" fmla="*/ 309548 h 3525891"/>
              <a:gd name="connsiteX636" fmla="*/ 1837824 w 1925725"/>
              <a:gd name="connsiteY636" fmla="*/ 287573 h 3525891"/>
              <a:gd name="connsiteX637" fmla="*/ 1876470 w 1925725"/>
              <a:gd name="connsiteY637" fmla="*/ 265597 h 3525891"/>
              <a:gd name="connsiteX638" fmla="*/ 1881774 w 1925725"/>
              <a:gd name="connsiteY638" fmla="*/ 270144 h 3525891"/>
              <a:gd name="connsiteX639" fmla="*/ 1865861 w 1925725"/>
              <a:gd name="connsiteY639" fmla="*/ 312958 h 3525891"/>
              <a:gd name="connsiteX640" fmla="*/ 1828731 w 1925725"/>
              <a:gd name="connsiteY640" fmla="*/ 328871 h 3525891"/>
              <a:gd name="connsiteX641" fmla="*/ 1871166 w 1925725"/>
              <a:gd name="connsiteY641" fmla="*/ 345542 h 3525891"/>
              <a:gd name="connsiteX642" fmla="*/ 1812818 w 1925725"/>
              <a:gd name="connsiteY642" fmla="*/ 347436 h 3525891"/>
              <a:gd name="connsiteX643" fmla="*/ 1764699 w 1925725"/>
              <a:gd name="connsiteY643" fmla="*/ 443294 h 3525891"/>
              <a:gd name="connsiteX644" fmla="*/ 1790084 w 1925725"/>
              <a:gd name="connsiteY644" fmla="*/ 411089 h 3525891"/>
              <a:gd name="connsiteX645" fmla="*/ 1795010 w 1925725"/>
              <a:gd name="connsiteY645" fmla="*/ 412225 h 3525891"/>
              <a:gd name="connsiteX646" fmla="*/ 1804103 w 1925725"/>
              <a:gd name="connsiteY646" fmla="*/ 464132 h 3525891"/>
              <a:gd name="connsiteX647" fmla="*/ 1827973 w 1925725"/>
              <a:gd name="connsiteY647" fmla="*/ 437611 h 3525891"/>
              <a:gd name="connsiteX648" fmla="*/ 1829488 w 1925725"/>
              <a:gd name="connsiteY648" fmla="*/ 432685 h 3525891"/>
              <a:gd name="connsiteX649" fmla="*/ 1829867 w 1925725"/>
              <a:gd name="connsiteY649" fmla="*/ 404269 h 3525891"/>
              <a:gd name="connsiteX650" fmla="*/ 1856389 w 1925725"/>
              <a:gd name="connsiteY650" fmla="*/ 375095 h 3525891"/>
              <a:gd name="connsiteX651" fmla="*/ 1838582 w 1925725"/>
              <a:gd name="connsiteY651" fmla="*/ 439126 h 3525891"/>
              <a:gd name="connsiteX652" fmla="*/ 1860557 w 1925725"/>
              <a:gd name="connsiteY652" fmla="*/ 442157 h 3525891"/>
              <a:gd name="connsiteX653" fmla="*/ 1811681 w 1925725"/>
              <a:gd name="connsiteY653" fmla="*/ 467164 h 3525891"/>
              <a:gd name="connsiteX654" fmla="*/ 1788569 w 1925725"/>
              <a:gd name="connsiteY654" fmla="*/ 491791 h 3525891"/>
              <a:gd name="connsiteX655" fmla="*/ 1801072 w 1925725"/>
              <a:gd name="connsiteY655" fmla="*/ 497095 h 3525891"/>
              <a:gd name="connsiteX656" fmla="*/ 1868892 w 1925725"/>
              <a:gd name="connsiteY656" fmla="*/ 479667 h 3525891"/>
              <a:gd name="connsiteX657" fmla="*/ 1874197 w 1925725"/>
              <a:gd name="connsiteY657" fmla="*/ 469816 h 3525891"/>
              <a:gd name="connsiteX658" fmla="*/ 1890489 w 1925725"/>
              <a:gd name="connsiteY658" fmla="*/ 434958 h 3525891"/>
              <a:gd name="connsiteX659" fmla="*/ 1925725 w 1925725"/>
              <a:gd name="connsiteY659" fmla="*/ 422076 h 3525891"/>
              <a:gd name="connsiteX660" fmla="*/ 1925725 w 1925725"/>
              <a:gd name="connsiteY660" fmla="*/ 435716 h 3525891"/>
              <a:gd name="connsiteX661" fmla="*/ 1916253 w 1925725"/>
              <a:gd name="connsiteY661" fmla="*/ 464132 h 3525891"/>
              <a:gd name="connsiteX662" fmla="*/ 1888594 w 1925725"/>
              <a:gd name="connsiteY662" fmla="*/ 483456 h 3525891"/>
              <a:gd name="connsiteX663" fmla="*/ 1870029 w 1925725"/>
              <a:gd name="connsiteY663" fmla="*/ 490275 h 3525891"/>
              <a:gd name="connsiteX664" fmla="*/ 1900340 w 1925725"/>
              <a:gd name="connsiteY664" fmla="*/ 509599 h 3525891"/>
              <a:gd name="connsiteX665" fmla="*/ 1866240 w 1925725"/>
              <a:gd name="connsiteY665" fmla="*/ 519449 h 3525891"/>
              <a:gd name="connsiteX666" fmla="*/ 1845780 w 1925725"/>
              <a:gd name="connsiteY666" fmla="*/ 511493 h 3525891"/>
              <a:gd name="connsiteX667" fmla="*/ 1835172 w 1925725"/>
              <a:gd name="connsiteY667" fmla="*/ 505052 h 3525891"/>
              <a:gd name="connsiteX668" fmla="*/ 1859799 w 1925725"/>
              <a:gd name="connsiteY668" fmla="*/ 553170 h 3525891"/>
              <a:gd name="connsiteX669" fmla="*/ 1800693 w 1925725"/>
              <a:gd name="connsiteY669" fmla="*/ 513766 h 3525891"/>
              <a:gd name="connsiteX670" fmla="*/ 1754848 w 1925725"/>
              <a:gd name="connsiteY670" fmla="*/ 517555 h 3525891"/>
              <a:gd name="connsiteX671" fmla="*/ 1700668 w 1925725"/>
              <a:gd name="connsiteY671" fmla="*/ 585375 h 3525891"/>
              <a:gd name="connsiteX672" fmla="*/ 1646109 w 1925725"/>
              <a:gd name="connsiteY672" fmla="*/ 638419 h 3525891"/>
              <a:gd name="connsiteX673" fmla="*/ 1567680 w 1925725"/>
              <a:gd name="connsiteY673" fmla="*/ 678581 h 3525891"/>
              <a:gd name="connsiteX674" fmla="*/ 1545704 w 1925725"/>
              <a:gd name="connsiteY674" fmla="*/ 712680 h 3525891"/>
              <a:gd name="connsiteX675" fmla="*/ 1484704 w 1925725"/>
              <a:gd name="connsiteY675" fmla="*/ 862718 h 3525891"/>
              <a:gd name="connsiteX676" fmla="*/ 1472959 w 1925725"/>
              <a:gd name="connsiteY676" fmla="*/ 879768 h 3525891"/>
              <a:gd name="connsiteX677" fmla="*/ 1470685 w 1925725"/>
              <a:gd name="connsiteY677" fmla="*/ 886588 h 3525891"/>
              <a:gd name="connsiteX678" fmla="*/ 1508953 w 1925725"/>
              <a:gd name="connsiteY678" fmla="*/ 878252 h 3525891"/>
              <a:gd name="connsiteX679" fmla="*/ 1643078 w 1925725"/>
              <a:gd name="connsiteY679" fmla="*/ 781637 h 3525891"/>
              <a:gd name="connsiteX680" fmla="*/ 1614661 w 1925725"/>
              <a:gd name="connsiteY680" fmla="*/ 756252 h 3525891"/>
              <a:gd name="connsiteX681" fmla="*/ 1617313 w 1925725"/>
              <a:gd name="connsiteY681" fmla="*/ 696009 h 3525891"/>
              <a:gd name="connsiteX682" fmla="*/ 1664295 w 1925725"/>
              <a:gd name="connsiteY682" fmla="*/ 753600 h 3525891"/>
              <a:gd name="connsiteX683" fmla="*/ 1676419 w 1925725"/>
              <a:gd name="connsiteY683" fmla="*/ 733898 h 3525891"/>
              <a:gd name="connsiteX684" fmla="*/ 1651413 w 1925725"/>
              <a:gd name="connsiteY684" fmla="*/ 709649 h 3525891"/>
              <a:gd name="connsiteX685" fmla="*/ 1651792 w 1925725"/>
              <a:gd name="connsiteY685" fmla="*/ 656984 h 3525891"/>
              <a:gd name="connsiteX686" fmla="*/ 1692332 w 1925725"/>
              <a:gd name="connsiteY686" fmla="*/ 697525 h 3525891"/>
              <a:gd name="connsiteX687" fmla="*/ 1699152 w 1925725"/>
              <a:gd name="connsiteY687" fmla="*/ 664562 h 3525891"/>
              <a:gd name="connsiteX688" fmla="*/ 1697258 w 1925725"/>
              <a:gd name="connsiteY688" fmla="*/ 656984 h 3525891"/>
              <a:gd name="connsiteX689" fmla="*/ 1694227 w 1925725"/>
              <a:gd name="connsiteY689" fmla="*/ 611518 h 3525891"/>
              <a:gd name="connsiteX690" fmla="*/ 1712413 w 1925725"/>
              <a:gd name="connsiteY690" fmla="*/ 585375 h 3525891"/>
              <a:gd name="connsiteX691" fmla="*/ 1726053 w 1925725"/>
              <a:gd name="connsiteY691" fmla="*/ 634251 h 3525891"/>
              <a:gd name="connsiteX692" fmla="*/ 1714687 w 1925725"/>
              <a:gd name="connsiteY692" fmla="*/ 655090 h 3525891"/>
              <a:gd name="connsiteX693" fmla="*/ 1704078 w 1925725"/>
              <a:gd name="connsiteY693" fmla="*/ 670245 h 3525891"/>
              <a:gd name="connsiteX694" fmla="*/ 1748407 w 1925725"/>
              <a:gd name="connsiteY694" fmla="*/ 666835 h 3525891"/>
              <a:gd name="connsiteX695" fmla="*/ 1789706 w 1925725"/>
              <a:gd name="connsiteY695" fmla="*/ 678581 h 3525891"/>
              <a:gd name="connsiteX696" fmla="*/ 1696121 w 1925725"/>
              <a:gd name="connsiteY696" fmla="*/ 705103 h 3525891"/>
              <a:gd name="connsiteX697" fmla="*/ 1685513 w 1925725"/>
              <a:gd name="connsiteY697" fmla="*/ 728593 h 3525891"/>
              <a:gd name="connsiteX698" fmla="*/ 1707488 w 1925725"/>
              <a:gd name="connsiteY698" fmla="*/ 733898 h 3525891"/>
              <a:gd name="connsiteX699" fmla="*/ 1727948 w 1925725"/>
              <a:gd name="connsiteY699" fmla="*/ 746401 h 3525891"/>
              <a:gd name="connsiteX700" fmla="*/ 1674904 w 1925725"/>
              <a:gd name="connsiteY700" fmla="*/ 751326 h 3525891"/>
              <a:gd name="connsiteX701" fmla="*/ 1621102 w 1925725"/>
              <a:gd name="connsiteY701" fmla="*/ 837333 h 3525891"/>
              <a:gd name="connsiteX702" fmla="*/ 1663537 w 1925725"/>
              <a:gd name="connsiteY702" fmla="*/ 839606 h 3525891"/>
              <a:gd name="connsiteX703" fmla="*/ 1667705 w 1925725"/>
              <a:gd name="connsiteY703" fmla="*/ 802476 h 3525891"/>
              <a:gd name="connsiteX704" fmla="*/ 1707488 w 1925725"/>
              <a:gd name="connsiteY704" fmla="*/ 768755 h 3525891"/>
              <a:gd name="connsiteX705" fmla="*/ 1704457 w 1925725"/>
              <a:gd name="connsiteY705" fmla="*/ 823314 h 3525891"/>
              <a:gd name="connsiteX706" fmla="*/ 1734010 w 1925725"/>
              <a:gd name="connsiteY706" fmla="*/ 789215 h 3525891"/>
              <a:gd name="connsiteX707" fmla="*/ 1746892 w 1925725"/>
              <a:gd name="connsiteY707" fmla="*/ 766103 h 3525891"/>
              <a:gd name="connsiteX708" fmla="*/ 1789327 w 1925725"/>
              <a:gd name="connsiteY708" fmla="*/ 743749 h 3525891"/>
              <a:gd name="connsiteX709" fmla="*/ 1770004 w 1925725"/>
              <a:gd name="connsiteY709" fmla="*/ 800960 h 3525891"/>
              <a:gd name="connsiteX710" fmla="*/ 1751438 w 1925725"/>
              <a:gd name="connsiteY710" fmla="*/ 807780 h 3525891"/>
              <a:gd name="connsiteX711" fmla="*/ 1729084 w 1925725"/>
              <a:gd name="connsiteY711" fmla="*/ 817252 h 3525891"/>
              <a:gd name="connsiteX712" fmla="*/ 1765836 w 1925725"/>
              <a:gd name="connsiteY712" fmla="*/ 838091 h 3525891"/>
              <a:gd name="connsiteX713" fmla="*/ 1699152 w 1925725"/>
              <a:gd name="connsiteY713" fmla="*/ 835817 h 3525891"/>
              <a:gd name="connsiteX714" fmla="*/ 1677177 w 1925725"/>
              <a:gd name="connsiteY714" fmla="*/ 844153 h 3525891"/>
              <a:gd name="connsiteX715" fmla="*/ 1691575 w 1925725"/>
              <a:gd name="connsiteY715" fmla="*/ 875600 h 3525891"/>
              <a:gd name="connsiteX716" fmla="*/ 1646488 w 1925725"/>
              <a:gd name="connsiteY716" fmla="*/ 850973 h 3525891"/>
              <a:gd name="connsiteX717" fmla="*/ 1599506 w 1925725"/>
              <a:gd name="connsiteY717" fmla="*/ 848321 h 3525891"/>
              <a:gd name="connsiteX718" fmla="*/ 1590792 w 1925725"/>
              <a:gd name="connsiteY718" fmla="*/ 850215 h 3525891"/>
              <a:gd name="connsiteX719" fmla="*/ 1457425 w 1925725"/>
              <a:gd name="connsiteY719" fmla="*/ 901364 h 3525891"/>
              <a:gd name="connsiteX720" fmla="*/ 1447195 w 1925725"/>
              <a:gd name="connsiteY720" fmla="*/ 907048 h 3525891"/>
              <a:gd name="connsiteX721" fmla="*/ 1220243 w 1925725"/>
              <a:gd name="connsiteY721" fmla="*/ 1072999 h 3525891"/>
              <a:gd name="connsiteX722" fmla="*/ 1215318 w 1925725"/>
              <a:gd name="connsiteY722" fmla="*/ 1075651 h 3525891"/>
              <a:gd name="connsiteX723" fmla="*/ 1239945 w 1925725"/>
              <a:gd name="connsiteY723" fmla="*/ 1075651 h 3525891"/>
              <a:gd name="connsiteX724" fmla="*/ 1269877 w 1925725"/>
              <a:gd name="connsiteY724" fmla="*/ 1068073 h 3525891"/>
              <a:gd name="connsiteX725" fmla="*/ 1272150 w 1925725"/>
              <a:gd name="connsiteY725" fmla="*/ 1073377 h 3525891"/>
              <a:gd name="connsiteX726" fmla="*/ 1255101 w 1925725"/>
              <a:gd name="connsiteY726" fmla="*/ 1093837 h 3525891"/>
              <a:gd name="connsiteX727" fmla="*/ 1310797 w 1925725"/>
              <a:gd name="connsiteY727" fmla="*/ 1120359 h 3525891"/>
              <a:gd name="connsiteX728" fmla="*/ 1273666 w 1925725"/>
              <a:gd name="connsiteY728" fmla="*/ 1122253 h 3525891"/>
              <a:gd name="connsiteX729" fmla="*/ 1259268 w 1925725"/>
              <a:gd name="connsiteY729" fmla="*/ 1112024 h 3525891"/>
              <a:gd name="connsiteX730" fmla="*/ 1231231 w 1925725"/>
              <a:gd name="connsiteY730" fmla="*/ 1091564 h 3525891"/>
              <a:gd name="connsiteX731" fmla="*/ 1228579 w 1925725"/>
              <a:gd name="connsiteY731" fmla="*/ 1119601 h 3525891"/>
              <a:gd name="connsiteX732" fmla="*/ 1207740 w 1925725"/>
              <a:gd name="connsiteY732" fmla="*/ 1084744 h 3525891"/>
              <a:gd name="connsiteX733" fmla="*/ 1113019 w 1925725"/>
              <a:gd name="connsiteY733" fmla="*/ 1083607 h 3525891"/>
              <a:gd name="connsiteX734" fmla="*/ 1106199 w 1925725"/>
              <a:gd name="connsiteY734" fmla="*/ 1085123 h 3525891"/>
              <a:gd name="connsiteX735" fmla="*/ 1045578 w 1925725"/>
              <a:gd name="connsiteY735" fmla="*/ 1127937 h 3525891"/>
              <a:gd name="connsiteX736" fmla="*/ 1081572 w 1925725"/>
              <a:gd name="connsiteY736" fmla="*/ 1134757 h 3525891"/>
              <a:gd name="connsiteX737" fmla="*/ 1099758 w 1925725"/>
              <a:gd name="connsiteY737" fmla="*/ 1143471 h 3525891"/>
              <a:gd name="connsiteX738" fmla="*/ 1115672 w 1925725"/>
              <a:gd name="connsiteY738" fmla="*/ 1177192 h 3525891"/>
              <a:gd name="connsiteX739" fmla="*/ 1069069 w 1925725"/>
              <a:gd name="connsiteY739" fmla="*/ 1146502 h 3525891"/>
              <a:gd name="connsiteX740" fmla="*/ 1060354 w 1925725"/>
              <a:gd name="connsiteY740" fmla="*/ 1139303 h 3525891"/>
              <a:gd name="connsiteX741" fmla="*/ 1058460 w 1925725"/>
              <a:gd name="connsiteY741" fmla="*/ 1169993 h 3525891"/>
              <a:gd name="connsiteX742" fmla="*/ 1038379 w 1925725"/>
              <a:gd name="connsiteY742" fmla="*/ 1134378 h 3525891"/>
              <a:gd name="connsiteX743" fmla="*/ 954646 w 1925725"/>
              <a:gd name="connsiteY743" fmla="*/ 1138167 h 3525891"/>
              <a:gd name="connsiteX744" fmla="*/ 829235 w 1925725"/>
              <a:gd name="connsiteY744" fmla="*/ 1224552 h 3525891"/>
              <a:gd name="connsiteX745" fmla="*/ 777707 w 1925725"/>
              <a:gd name="connsiteY745" fmla="*/ 1280248 h 3525891"/>
              <a:gd name="connsiteX746" fmla="*/ 772403 w 1925725"/>
              <a:gd name="connsiteY746" fmla="*/ 1311316 h 3525891"/>
              <a:gd name="connsiteX747" fmla="*/ 797030 w 1925725"/>
              <a:gd name="connsiteY747" fmla="*/ 1394671 h 3525891"/>
              <a:gd name="connsiteX748" fmla="*/ 851211 w 1925725"/>
              <a:gd name="connsiteY748" fmla="*/ 1511367 h 3525891"/>
              <a:gd name="connsiteX749" fmla="*/ 889099 w 1925725"/>
              <a:gd name="connsiteY749" fmla="*/ 1581460 h 3525891"/>
              <a:gd name="connsiteX750" fmla="*/ 903497 w 1925725"/>
              <a:gd name="connsiteY750" fmla="*/ 1662920 h 3525891"/>
              <a:gd name="connsiteX751" fmla="*/ 906528 w 1925725"/>
              <a:gd name="connsiteY751" fmla="*/ 1756884 h 3525891"/>
              <a:gd name="connsiteX752" fmla="*/ 903118 w 1925725"/>
              <a:gd name="connsiteY752" fmla="*/ 1774312 h 3525891"/>
              <a:gd name="connsiteX753" fmla="*/ 850074 w 1925725"/>
              <a:gd name="connsiteY753" fmla="*/ 1960723 h 3525891"/>
              <a:gd name="connsiteX754" fmla="*/ 859925 w 1925725"/>
              <a:gd name="connsiteY754" fmla="*/ 2042183 h 3525891"/>
              <a:gd name="connsiteX755" fmla="*/ 867503 w 1925725"/>
              <a:gd name="connsiteY755" fmla="*/ 2106214 h 3525891"/>
              <a:gd name="connsiteX756" fmla="*/ 867124 w 1925725"/>
              <a:gd name="connsiteY756" fmla="*/ 2145997 h 3525891"/>
              <a:gd name="connsiteX757" fmla="*/ 857652 w 1925725"/>
              <a:gd name="connsiteY757" fmla="*/ 2217985 h 3525891"/>
              <a:gd name="connsiteX758" fmla="*/ 809155 w 1925725"/>
              <a:gd name="connsiteY758" fmla="*/ 2415762 h 3525891"/>
              <a:gd name="connsiteX759" fmla="*/ 768235 w 1925725"/>
              <a:gd name="connsiteY759" fmla="*/ 2569210 h 3525891"/>
              <a:gd name="connsiteX760" fmla="*/ 760657 w 1925725"/>
              <a:gd name="connsiteY760" fmla="*/ 2669614 h 3525891"/>
              <a:gd name="connsiteX761" fmla="*/ 779981 w 1925725"/>
              <a:gd name="connsiteY761" fmla="*/ 2763956 h 3525891"/>
              <a:gd name="connsiteX762" fmla="*/ 851968 w 1925725"/>
              <a:gd name="connsiteY762" fmla="*/ 2829124 h 3525891"/>
              <a:gd name="connsiteX763" fmla="*/ 1012615 w 1925725"/>
              <a:gd name="connsiteY763" fmla="*/ 2842006 h 3525891"/>
              <a:gd name="connsiteX764" fmla="*/ 1058081 w 1925725"/>
              <a:gd name="connsiteY764" fmla="*/ 2841249 h 3525891"/>
              <a:gd name="connsiteX765" fmla="*/ 1124386 w 1925725"/>
              <a:gd name="connsiteY765" fmla="*/ 2829882 h 3525891"/>
              <a:gd name="connsiteX766" fmla="*/ 1188038 w 1925725"/>
              <a:gd name="connsiteY766" fmla="*/ 2813969 h 3525891"/>
              <a:gd name="connsiteX767" fmla="*/ 1188796 w 1925725"/>
              <a:gd name="connsiteY767" fmla="*/ 2817000 h 3525891"/>
              <a:gd name="connsiteX768" fmla="*/ 1134995 w 1925725"/>
              <a:gd name="connsiteY768" fmla="*/ 2838218 h 3525891"/>
              <a:gd name="connsiteX769" fmla="*/ 1135752 w 1925725"/>
              <a:gd name="connsiteY769" fmla="*/ 2845037 h 3525891"/>
              <a:gd name="connsiteX770" fmla="*/ 1163790 w 1925725"/>
              <a:gd name="connsiteY770" fmla="*/ 2848069 h 3525891"/>
              <a:gd name="connsiteX771" fmla="*/ 1237672 w 1925725"/>
              <a:gd name="connsiteY771" fmla="*/ 2837839 h 3525891"/>
              <a:gd name="connsiteX772" fmla="*/ 1256237 w 1925725"/>
              <a:gd name="connsiteY772" fmla="*/ 2837839 h 3525891"/>
              <a:gd name="connsiteX773" fmla="*/ 1195995 w 1925725"/>
              <a:gd name="connsiteY773" fmla="*/ 2856783 h 3525891"/>
              <a:gd name="connsiteX774" fmla="*/ 1195995 w 1925725"/>
              <a:gd name="connsiteY774" fmla="*/ 2861708 h 3525891"/>
              <a:gd name="connsiteX775" fmla="*/ 1325952 w 1925725"/>
              <a:gd name="connsiteY775" fmla="*/ 2943547 h 3525891"/>
              <a:gd name="connsiteX776" fmla="*/ 1230094 w 1925725"/>
              <a:gd name="connsiteY776" fmla="*/ 2899976 h 3525891"/>
              <a:gd name="connsiteX777" fmla="*/ 1226684 w 1925725"/>
              <a:gd name="connsiteY777" fmla="*/ 2903007 h 3525891"/>
              <a:gd name="connsiteX778" fmla="*/ 1255480 w 1925725"/>
              <a:gd name="connsiteY778" fmla="*/ 2947715 h 3525891"/>
              <a:gd name="connsiteX779" fmla="*/ 1224032 w 1925725"/>
              <a:gd name="connsiteY779" fmla="*/ 2921193 h 3525891"/>
              <a:gd name="connsiteX780" fmla="*/ 1116050 w 1925725"/>
              <a:gd name="connsiteY780" fmla="*/ 2860572 h 3525891"/>
              <a:gd name="connsiteX781" fmla="*/ 1089907 w 1925725"/>
              <a:gd name="connsiteY781" fmla="*/ 2859056 h 3525891"/>
              <a:gd name="connsiteX782" fmla="*/ 1112262 w 1925725"/>
              <a:gd name="connsiteY782" fmla="*/ 2892777 h 3525891"/>
              <a:gd name="connsiteX783" fmla="*/ 1109609 w 1925725"/>
              <a:gd name="connsiteY783" fmla="*/ 2895050 h 3525891"/>
              <a:gd name="connsiteX784" fmla="*/ 1046336 w 1925725"/>
              <a:gd name="connsiteY784" fmla="*/ 2862087 h 3525891"/>
              <a:gd name="connsiteX785" fmla="*/ 965255 w 1925725"/>
              <a:gd name="connsiteY785" fmla="*/ 2864739 h 3525891"/>
              <a:gd name="connsiteX786" fmla="*/ 964118 w 1925725"/>
              <a:gd name="connsiteY786" fmla="*/ 2869286 h 3525891"/>
              <a:gd name="connsiteX787" fmla="*/ 988367 w 1925725"/>
              <a:gd name="connsiteY787" fmla="*/ 2888230 h 3525891"/>
              <a:gd name="connsiteX788" fmla="*/ 1092560 w 1925725"/>
              <a:gd name="connsiteY788" fmla="*/ 2953777 h 3525891"/>
              <a:gd name="connsiteX789" fmla="*/ 1212287 w 1925725"/>
              <a:gd name="connsiteY789" fmla="*/ 2989013 h 3525891"/>
              <a:gd name="connsiteX790" fmla="*/ 1224790 w 1925725"/>
              <a:gd name="connsiteY790" fmla="*/ 2990529 h 3525891"/>
              <a:gd name="connsiteX791" fmla="*/ 1230852 w 1925725"/>
              <a:gd name="connsiteY791" fmla="*/ 2993560 h 3525891"/>
              <a:gd name="connsiteX792" fmla="*/ 1201299 w 1925725"/>
              <a:gd name="connsiteY792" fmla="*/ 2997728 h 3525891"/>
              <a:gd name="connsiteX793" fmla="*/ 1200163 w 1925725"/>
              <a:gd name="connsiteY793" fmla="*/ 3000380 h 3525891"/>
              <a:gd name="connsiteX794" fmla="*/ 1226305 w 1925725"/>
              <a:gd name="connsiteY794" fmla="*/ 3013641 h 3525891"/>
              <a:gd name="connsiteX795" fmla="*/ 1296399 w 1925725"/>
              <a:gd name="connsiteY795" fmla="*/ 3045846 h 3525891"/>
              <a:gd name="connsiteX796" fmla="*/ 1320648 w 1925725"/>
              <a:gd name="connsiteY796" fmla="*/ 3065927 h 3525891"/>
              <a:gd name="connsiteX797" fmla="*/ 1326331 w 1925725"/>
              <a:gd name="connsiteY797" fmla="*/ 3081082 h 3525891"/>
              <a:gd name="connsiteX798" fmla="*/ 1244113 w 1925725"/>
              <a:gd name="connsiteY798" fmla="*/ 3043951 h 3525891"/>
              <a:gd name="connsiteX799" fmla="*/ 1261542 w 1925725"/>
              <a:gd name="connsiteY799" fmla="*/ 3083734 h 3525891"/>
              <a:gd name="connsiteX800" fmla="*/ 1258132 w 1925725"/>
              <a:gd name="connsiteY800" fmla="*/ 3086386 h 3525891"/>
              <a:gd name="connsiteX801" fmla="*/ 1225169 w 1925725"/>
              <a:gd name="connsiteY801" fmla="*/ 3045467 h 3525891"/>
              <a:gd name="connsiteX802" fmla="*/ 1208498 w 1925725"/>
              <a:gd name="connsiteY802" fmla="*/ 3028038 h 3525891"/>
              <a:gd name="connsiteX803" fmla="*/ 1125144 w 1925725"/>
              <a:gd name="connsiteY803" fmla="*/ 2986740 h 3525891"/>
              <a:gd name="connsiteX804" fmla="*/ 1211908 w 1925725"/>
              <a:gd name="connsiteY804" fmla="*/ 3153070 h 3525891"/>
              <a:gd name="connsiteX805" fmla="*/ 1157728 w 1925725"/>
              <a:gd name="connsiteY805" fmla="*/ 3112908 h 3525891"/>
              <a:gd name="connsiteX806" fmla="*/ 1196374 w 1925725"/>
              <a:gd name="connsiteY806" fmla="*/ 3248170 h 3525891"/>
              <a:gd name="connsiteX807" fmla="*/ 1155075 w 1925725"/>
              <a:gd name="connsiteY807" fmla="*/ 3170499 h 3525891"/>
              <a:gd name="connsiteX808" fmla="*/ 1151287 w 1925725"/>
              <a:gd name="connsiteY808" fmla="*/ 3170499 h 3525891"/>
              <a:gd name="connsiteX809" fmla="*/ 1145603 w 1925725"/>
              <a:gd name="connsiteY809" fmla="*/ 3231120 h 3525891"/>
              <a:gd name="connsiteX810" fmla="*/ 1136889 w 1925725"/>
              <a:gd name="connsiteY810" fmla="*/ 3172772 h 3525891"/>
              <a:gd name="connsiteX811" fmla="*/ 1133858 w 1925725"/>
              <a:gd name="connsiteY811" fmla="*/ 3083355 h 3525891"/>
              <a:gd name="connsiteX812" fmla="*/ 1052398 w 1925725"/>
              <a:gd name="connsiteY812" fmla="*/ 2956429 h 3525891"/>
              <a:gd name="connsiteX813" fmla="*/ 964497 w 1925725"/>
              <a:gd name="connsiteY813" fmla="*/ 2896566 h 3525891"/>
              <a:gd name="connsiteX814" fmla="*/ 946310 w 1925725"/>
              <a:gd name="connsiteY814" fmla="*/ 2887093 h 3525891"/>
              <a:gd name="connsiteX815" fmla="*/ 992155 w 1925725"/>
              <a:gd name="connsiteY815" fmla="*/ 2937106 h 3525891"/>
              <a:gd name="connsiteX816" fmla="*/ 972453 w 1925725"/>
              <a:gd name="connsiteY816" fmla="*/ 2945442 h 3525891"/>
              <a:gd name="connsiteX817" fmla="*/ 1012236 w 1925725"/>
              <a:gd name="connsiteY817" fmla="*/ 3032964 h 3525891"/>
              <a:gd name="connsiteX818" fmla="*/ 977379 w 1925725"/>
              <a:gd name="connsiteY818" fmla="*/ 2975374 h 3525891"/>
              <a:gd name="connsiteX819" fmla="*/ 964118 w 1925725"/>
              <a:gd name="connsiteY819" fmla="*/ 2999243 h 3525891"/>
              <a:gd name="connsiteX820" fmla="*/ 932671 w 1925725"/>
              <a:gd name="connsiteY820" fmla="*/ 2928392 h 3525891"/>
              <a:gd name="connsiteX821" fmla="*/ 918652 w 1925725"/>
              <a:gd name="connsiteY821" fmla="*/ 2888988 h 3525891"/>
              <a:gd name="connsiteX822" fmla="*/ 908801 w 1925725"/>
              <a:gd name="connsiteY822" fmla="*/ 2876864 h 3525891"/>
              <a:gd name="connsiteX823" fmla="*/ 869397 w 1925725"/>
              <a:gd name="connsiteY823" fmla="*/ 2869286 h 3525891"/>
              <a:gd name="connsiteX824" fmla="*/ 786043 w 1925725"/>
              <a:gd name="connsiteY824" fmla="*/ 2854131 h 3525891"/>
              <a:gd name="connsiteX825" fmla="*/ 790210 w 1925725"/>
              <a:gd name="connsiteY825" fmla="*/ 2860572 h 3525891"/>
              <a:gd name="connsiteX826" fmla="*/ 853863 w 1925725"/>
              <a:gd name="connsiteY826" fmla="*/ 2967038 h 3525891"/>
              <a:gd name="connsiteX827" fmla="*/ 998596 w 1925725"/>
              <a:gd name="connsiteY827" fmla="*/ 3070473 h 3525891"/>
              <a:gd name="connsiteX828" fmla="*/ 1028149 w 1925725"/>
              <a:gd name="connsiteY828" fmla="*/ 3076157 h 3525891"/>
              <a:gd name="connsiteX829" fmla="*/ 1013752 w 1925725"/>
              <a:gd name="connsiteY829" fmla="*/ 3080324 h 3525891"/>
              <a:gd name="connsiteX830" fmla="*/ 994808 w 1925725"/>
              <a:gd name="connsiteY830" fmla="*/ 3083734 h 3525891"/>
              <a:gd name="connsiteX831" fmla="*/ 1048988 w 1925725"/>
              <a:gd name="connsiteY831" fmla="*/ 3107604 h 3525891"/>
              <a:gd name="connsiteX832" fmla="*/ 976242 w 1925725"/>
              <a:gd name="connsiteY832" fmla="*/ 3089796 h 3525891"/>
              <a:gd name="connsiteX833" fmla="*/ 914863 w 1925725"/>
              <a:gd name="connsiteY833" fmla="*/ 3061380 h 3525891"/>
              <a:gd name="connsiteX834" fmla="*/ 911074 w 1925725"/>
              <a:gd name="connsiteY834" fmla="*/ 3066306 h 3525891"/>
              <a:gd name="connsiteX835" fmla="*/ 937596 w 1925725"/>
              <a:gd name="connsiteY835" fmla="*/ 3103436 h 3525891"/>
              <a:gd name="connsiteX836" fmla="*/ 1042547 w 1925725"/>
              <a:gd name="connsiteY836" fmla="*/ 3195126 h 3525891"/>
              <a:gd name="connsiteX837" fmla="*/ 1096348 w 1925725"/>
              <a:gd name="connsiteY837" fmla="*/ 3236803 h 3525891"/>
              <a:gd name="connsiteX838" fmla="*/ 1068690 w 1925725"/>
              <a:gd name="connsiteY838" fmla="*/ 3226573 h 3525891"/>
              <a:gd name="connsiteX839" fmla="*/ 1125144 w 1925725"/>
              <a:gd name="connsiteY839" fmla="*/ 3336071 h 3525891"/>
              <a:gd name="connsiteX840" fmla="*/ 1084982 w 1925725"/>
              <a:gd name="connsiteY840" fmla="*/ 3276207 h 3525891"/>
              <a:gd name="connsiteX841" fmla="*/ 1080435 w 1925725"/>
              <a:gd name="connsiteY841" fmla="*/ 3277344 h 3525891"/>
              <a:gd name="connsiteX842" fmla="*/ 1083087 w 1925725"/>
              <a:gd name="connsiteY842" fmla="*/ 3322052 h 3525891"/>
              <a:gd name="connsiteX843" fmla="*/ 1079299 w 1925725"/>
              <a:gd name="connsiteY843" fmla="*/ 3323568 h 3525891"/>
              <a:gd name="connsiteX844" fmla="*/ 987230 w 1925725"/>
              <a:gd name="connsiteY844" fmla="*/ 3181107 h 3525891"/>
              <a:gd name="connsiteX845" fmla="*/ 1004280 w 1925725"/>
              <a:gd name="connsiteY845" fmla="*/ 3265977 h 3525891"/>
              <a:gd name="connsiteX846" fmla="*/ 1024360 w 1925725"/>
              <a:gd name="connsiteY846" fmla="*/ 3303866 h 3525891"/>
              <a:gd name="connsiteX847" fmla="*/ 1003143 w 1925725"/>
              <a:gd name="connsiteY847" fmla="*/ 3284543 h 3525891"/>
              <a:gd name="connsiteX848" fmla="*/ 1023603 w 1925725"/>
              <a:gd name="connsiteY848" fmla="*/ 3416394 h 3525891"/>
              <a:gd name="connsiteX849" fmla="*/ 997460 w 1925725"/>
              <a:gd name="connsiteY849" fmla="*/ 3328493 h 3525891"/>
              <a:gd name="connsiteX850" fmla="*/ 989882 w 1925725"/>
              <a:gd name="connsiteY850" fmla="*/ 3328872 h 3525891"/>
              <a:gd name="connsiteX851" fmla="*/ 980789 w 1925725"/>
              <a:gd name="connsiteY851" fmla="*/ 3384189 h 3525891"/>
              <a:gd name="connsiteX852" fmla="*/ 978137 w 1925725"/>
              <a:gd name="connsiteY852" fmla="*/ 3320158 h 3525891"/>
              <a:gd name="connsiteX853" fmla="*/ 960708 w 1925725"/>
              <a:gd name="connsiteY853" fmla="*/ 3167846 h 3525891"/>
              <a:gd name="connsiteX854" fmla="*/ 956161 w 1925725"/>
              <a:gd name="connsiteY854" fmla="*/ 3161027 h 3525891"/>
              <a:gd name="connsiteX855" fmla="*/ 855757 w 1925725"/>
              <a:gd name="connsiteY855" fmla="*/ 3024249 h 3525891"/>
              <a:gd name="connsiteX856" fmla="*/ 851211 w 1925725"/>
              <a:gd name="connsiteY856" fmla="*/ 3018945 h 3525891"/>
              <a:gd name="connsiteX857" fmla="*/ 867882 w 1925725"/>
              <a:gd name="connsiteY857" fmla="*/ 3137915 h 3525891"/>
              <a:gd name="connsiteX858" fmla="*/ 864850 w 1925725"/>
              <a:gd name="connsiteY858" fmla="*/ 3139051 h 3525891"/>
              <a:gd name="connsiteX859" fmla="*/ 845527 w 1925725"/>
              <a:gd name="connsiteY859" fmla="*/ 3104194 h 3525891"/>
              <a:gd name="connsiteX860" fmla="*/ 835298 w 1925725"/>
              <a:gd name="connsiteY860" fmla="*/ 3122001 h 3525891"/>
              <a:gd name="connsiteX861" fmla="*/ 830751 w 1925725"/>
              <a:gd name="connsiteY861" fmla="*/ 3010988 h 3525891"/>
              <a:gd name="connsiteX862" fmla="*/ 756490 w 1925725"/>
              <a:gd name="connsiteY862" fmla="*/ 2882926 h 3525891"/>
              <a:gd name="connsiteX863" fmla="*/ 743229 w 1925725"/>
              <a:gd name="connsiteY863" fmla="*/ 2876485 h 3525891"/>
              <a:gd name="connsiteX864" fmla="*/ 746260 w 1925725"/>
              <a:gd name="connsiteY864" fmla="*/ 2995833 h 3525891"/>
              <a:gd name="connsiteX865" fmla="*/ 824689 w 1925725"/>
              <a:gd name="connsiteY865" fmla="*/ 3137536 h 3525891"/>
              <a:gd name="connsiteX866" fmla="*/ 846664 w 1925725"/>
              <a:gd name="connsiteY866" fmla="*/ 3158374 h 3525891"/>
              <a:gd name="connsiteX867" fmla="*/ 924714 w 1925725"/>
              <a:gd name="connsiteY867" fmla="*/ 3331145 h 3525891"/>
              <a:gd name="connsiteX868" fmla="*/ 928882 w 1925725"/>
              <a:gd name="connsiteY868" fmla="*/ 3370928 h 3525891"/>
              <a:gd name="connsiteX869" fmla="*/ 951236 w 1925725"/>
              <a:gd name="connsiteY869" fmla="*/ 3412226 h 3525891"/>
              <a:gd name="connsiteX870" fmla="*/ 949342 w 1925725"/>
              <a:gd name="connsiteY870" fmla="*/ 3415636 h 3525891"/>
              <a:gd name="connsiteX871" fmla="*/ 922062 w 1925725"/>
              <a:gd name="connsiteY871" fmla="*/ 3403512 h 3525891"/>
              <a:gd name="connsiteX872" fmla="*/ 923956 w 1925725"/>
              <a:gd name="connsiteY872" fmla="*/ 3444052 h 3525891"/>
              <a:gd name="connsiteX873" fmla="*/ 911074 w 1925725"/>
              <a:gd name="connsiteY873" fmla="*/ 3410332 h 3525891"/>
              <a:gd name="connsiteX874" fmla="*/ 910695 w 1925725"/>
              <a:gd name="connsiteY874" fmla="*/ 3330387 h 3525891"/>
              <a:gd name="connsiteX875" fmla="*/ 885689 w 1925725"/>
              <a:gd name="connsiteY875" fmla="*/ 3230741 h 3525891"/>
              <a:gd name="connsiteX876" fmla="*/ 853105 w 1925725"/>
              <a:gd name="connsiteY876" fmla="*/ 3195505 h 3525891"/>
              <a:gd name="connsiteX877" fmla="*/ 853105 w 1925725"/>
              <a:gd name="connsiteY877" fmla="*/ 3221648 h 3525891"/>
              <a:gd name="connsiteX878" fmla="*/ 850074 w 1925725"/>
              <a:gd name="connsiteY878" fmla="*/ 3222785 h 3525891"/>
              <a:gd name="connsiteX879" fmla="*/ 840981 w 1925725"/>
              <a:gd name="connsiteY879" fmla="*/ 3197778 h 3525891"/>
              <a:gd name="connsiteX880" fmla="*/ 837571 w 1925725"/>
              <a:gd name="connsiteY880" fmla="*/ 3184517 h 3525891"/>
              <a:gd name="connsiteX881" fmla="*/ 756869 w 1925725"/>
              <a:gd name="connsiteY881" fmla="*/ 3096237 h 3525891"/>
              <a:gd name="connsiteX882" fmla="*/ 751943 w 1925725"/>
              <a:gd name="connsiteY882" fmla="*/ 3096995 h 3525891"/>
              <a:gd name="connsiteX883" fmla="*/ 752322 w 1925725"/>
              <a:gd name="connsiteY883" fmla="*/ 3159132 h 3525891"/>
              <a:gd name="connsiteX884" fmla="*/ 760657 w 1925725"/>
              <a:gd name="connsiteY884" fmla="*/ 3170877 h 3525891"/>
              <a:gd name="connsiteX885" fmla="*/ 852726 w 1925725"/>
              <a:gd name="connsiteY885" fmla="*/ 3238698 h 3525891"/>
              <a:gd name="connsiteX886" fmla="*/ 882279 w 1925725"/>
              <a:gd name="connsiteY886" fmla="*/ 3264083 h 3525891"/>
              <a:gd name="connsiteX887" fmla="*/ 844391 w 1925725"/>
              <a:gd name="connsiteY887" fmla="*/ 3251959 h 3525891"/>
              <a:gd name="connsiteX888" fmla="*/ 848937 w 1925725"/>
              <a:gd name="connsiteY888" fmla="*/ 3348195 h 3525891"/>
              <a:gd name="connsiteX889" fmla="*/ 844770 w 1925725"/>
              <a:gd name="connsiteY889" fmla="*/ 3348574 h 3525891"/>
              <a:gd name="connsiteX890" fmla="*/ 823931 w 1925725"/>
              <a:gd name="connsiteY890" fmla="*/ 3254611 h 3525891"/>
              <a:gd name="connsiteX891" fmla="*/ 744744 w 1925725"/>
              <a:gd name="connsiteY891" fmla="*/ 3191716 h 3525891"/>
              <a:gd name="connsiteX892" fmla="*/ 739440 w 1925725"/>
              <a:gd name="connsiteY892" fmla="*/ 3255368 h 3525891"/>
              <a:gd name="connsiteX893" fmla="*/ 746639 w 1925725"/>
              <a:gd name="connsiteY893" fmla="*/ 3266356 h 3525891"/>
              <a:gd name="connsiteX894" fmla="*/ 782633 w 1925725"/>
              <a:gd name="connsiteY894" fmla="*/ 3311822 h 3525891"/>
              <a:gd name="connsiteX895" fmla="*/ 792105 w 1925725"/>
              <a:gd name="connsiteY895" fmla="*/ 3339102 h 3525891"/>
              <a:gd name="connsiteX896" fmla="*/ 768614 w 1925725"/>
              <a:gd name="connsiteY896" fmla="*/ 3311822 h 3525891"/>
              <a:gd name="connsiteX897" fmla="*/ 737924 w 1925725"/>
              <a:gd name="connsiteY897" fmla="*/ 3285300 h 3525891"/>
              <a:gd name="connsiteX898" fmla="*/ 732620 w 1925725"/>
              <a:gd name="connsiteY898" fmla="*/ 3350089 h 3525891"/>
              <a:gd name="connsiteX899" fmla="*/ 741713 w 1925725"/>
              <a:gd name="connsiteY899" fmla="*/ 3360698 h 3525891"/>
              <a:gd name="connsiteX900" fmla="*/ 810670 w 1925725"/>
              <a:gd name="connsiteY900" fmla="*/ 3401996 h 3525891"/>
              <a:gd name="connsiteX901" fmla="*/ 790210 w 1925725"/>
              <a:gd name="connsiteY901" fmla="*/ 3399344 h 3525891"/>
              <a:gd name="connsiteX902" fmla="*/ 814838 w 1925725"/>
              <a:gd name="connsiteY902" fmla="*/ 3433444 h 3525891"/>
              <a:gd name="connsiteX903" fmla="*/ 813322 w 1925725"/>
              <a:gd name="connsiteY903" fmla="*/ 3435717 h 3525891"/>
              <a:gd name="connsiteX904" fmla="*/ 788316 w 1925725"/>
              <a:gd name="connsiteY904" fmla="*/ 3413742 h 3525891"/>
              <a:gd name="connsiteX905" fmla="*/ 759900 w 1925725"/>
              <a:gd name="connsiteY905" fmla="*/ 3390251 h 3525891"/>
              <a:gd name="connsiteX906" fmla="*/ 729589 w 1925725"/>
              <a:gd name="connsiteY906" fmla="*/ 3390630 h 3525891"/>
              <a:gd name="connsiteX907" fmla="*/ 732999 w 1925725"/>
              <a:gd name="connsiteY907" fmla="*/ 3423972 h 3525891"/>
              <a:gd name="connsiteX908" fmla="*/ 775813 w 1925725"/>
              <a:gd name="connsiteY908" fmla="*/ 3460345 h 3525891"/>
              <a:gd name="connsiteX909" fmla="*/ 798925 w 1925725"/>
              <a:gd name="connsiteY909" fmla="*/ 3480804 h 3525891"/>
              <a:gd name="connsiteX910" fmla="*/ 782633 w 1925725"/>
              <a:gd name="connsiteY910" fmla="*/ 3472469 h 3525891"/>
              <a:gd name="connsiteX911" fmla="*/ 788695 w 1925725"/>
              <a:gd name="connsiteY911" fmla="*/ 3497096 h 3525891"/>
              <a:gd name="connsiteX912" fmla="*/ 739440 w 1925725"/>
              <a:gd name="connsiteY912" fmla="*/ 3448978 h 3525891"/>
              <a:gd name="connsiteX913" fmla="*/ 734893 w 1925725"/>
              <a:gd name="connsiteY913" fmla="*/ 3451251 h 3525891"/>
              <a:gd name="connsiteX914" fmla="*/ 748912 w 1925725"/>
              <a:gd name="connsiteY914" fmla="*/ 3500506 h 3525891"/>
              <a:gd name="connsiteX915" fmla="*/ 736788 w 1925725"/>
              <a:gd name="connsiteY915" fmla="*/ 3491034 h 3525891"/>
              <a:gd name="connsiteX916" fmla="*/ 722390 w 1925725"/>
              <a:gd name="connsiteY916" fmla="*/ 3525891 h 3525891"/>
              <a:gd name="connsiteX917" fmla="*/ 720117 w 1925725"/>
              <a:gd name="connsiteY917" fmla="*/ 3525512 h 3525891"/>
              <a:gd name="connsiteX918" fmla="*/ 723148 w 1925725"/>
              <a:gd name="connsiteY918" fmla="*/ 3505432 h 3525891"/>
              <a:gd name="connsiteX919" fmla="*/ 713676 w 1925725"/>
              <a:gd name="connsiteY919" fmla="*/ 3422835 h 3525891"/>
              <a:gd name="connsiteX920" fmla="*/ 705719 w 1925725"/>
              <a:gd name="connsiteY920" fmla="*/ 3412984 h 3525891"/>
              <a:gd name="connsiteX921" fmla="*/ 695489 w 1925725"/>
              <a:gd name="connsiteY921" fmla="*/ 3424729 h 3525891"/>
              <a:gd name="connsiteX922" fmla="*/ 695111 w 1925725"/>
              <a:gd name="connsiteY922" fmla="*/ 3446326 h 3525891"/>
              <a:gd name="connsiteX923" fmla="*/ 682986 w 1925725"/>
              <a:gd name="connsiteY923" fmla="*/ 3434959 h 3525891"/>
              <a:gd name="connsiteX924" fmla="*/ 666694 w 1925725"/>
              <a:gd name="connsiteY924" fmla="*/ 3466028 h 3525891"/>
              <a:gd name="connsiteX925" fmla="*/ 664042 w 1925725"/>
              <a:gd name="connsiteY925" fmla="*/ 3466028 h 3525891"/>
              <a:gd name="connsiteX926" fmla="*/ 665936 w 1925725"/>
              <a:gd name="connsiteY926" fmla="*/ 3439127 h 3525891"/>
              <a:gd name="connsiteX927" fmla="*/ 675030 w 1925725"/>
              <a:gd name="connsiteY927" fmla="*/ 3377748 h 3525891"/>
              <a:gd name="connsiteX928" fmla="*/ 666315 w 1925725"/>
              <a:gd name="connsiteY928" fmla="*/ 3330009 h 3525891"/>
              <a:gd name="connsiteX929" fmla="*/ 658738 w 1925725"/>
              <a:gd name="connsiteY929" fmla="*/ 3328872 h 3525891"/>
              <a:gd name="connsiteX930" fmla="*/ 642825 w 1925725"/>
              <a:gd name="connsiteY930" fmla="*/ 3359940 h 3525891"/>
              <a:gd name="connsiteX931" fmla="*/ 638278 w 1925725"/>
              <a:gd name="connsiteY931" fmla="*/ 3344027 h 3525891"/>
              <a:gd name="connsiteX932" fmla="*/ 621986 w 1925725"/>
              <a:gd name="connsiteY932" fmla="*/ 3361835 h 3525891"/>
              <a:gd name="connsiteX933" fmla="*/ 644340 w 1925725"/>
              <a:gd name="connsiteY933" fmla="*/ 3323568 h 3525891"/>
              <a:gd name="connsiteX934" fmla="*/ 650402 w 1925725"/>
              <a:gd name="connsiteY934" fmla="*/ 3294015 h 3525891"/>
              <a:gd name="connsiteX935" fmla="*/ 608346 w 1925725"/>
              <a:gd name="connsiteY935" fmla="*/ 3131473 h 3525891"/>
              <a:gd name="connsiteX936" fmla="*/ 602663 w 1925725"/>
              <a:gd name="connsiteY936" fmla="*/ 3116697 h 3525891"/>
              <a:gd name="connsiteX937" fmla="*/ 599632 w 1925725"/>
              <a:gd name="connsiteY937" fmla="*/ 3214070 h 3525891"/>
              <a:gd name="connsiteX938" fmla="*/ 600769 w 1925725"/>
              <a:gd name="connsiteY938" fmla="*/ 3312201 h 3525891"/>
              <a:gd name="connsiteX939" fmla="*/ 610620 w 1925725"/>
              <a:gd name="connsiteY939" fmla="*/ 3411090 h 3525891"/>
              <a:gd name="connsiteX940" fmla="*/ 630700 w 1925725"/>
              <a:gd name="connsiteY940" fmla="*/ 3506189 h 3525891"/>
              <a:gd name="connsiteX941" fmla="*/ 626912 w 1925725"/>
              <a:gd name="connsiteY941" fmla="*/ 3506947 h 3525891"/>
              <a:gd name="connsiteX942" fmla="*/ 605315 w 1925725"/>
              <a:gd name="connsiteY942" fmla="*/ 3450494 h 3525891"/>
              <a:gd name="connsiteX943" fmla="*/ 599632 w 1925725"/>
              <a:gd name="connsiteY943" fmla="*/ 3450115 h 3525891"/>
              <a:gd name="connsiteX944" fmla="*/ 582582 w 1925725"/>
              <a:gd name="connsiteY944" fmla="*/ 3475121 h 3525891"/>
              <a:gd name="connsiteX945" fmla="*/ 579930 w 1925725"/>
              <a:gd name="connsiteY945" fmla="*/ 3474363 h 3525891"/>
              <a:gd name="connsiteX946" fmla="*/ 591675 w 1925725"/>
              <a:gd name="connsiteY946" fmla="*/ 3440264 h 3525891"/>
              <a:gd name="connsiteX947" fmla="*/ 595464 w 1925725"/>
              <a:gd name="connsiteY947" fmla="*/ 3418288 h 3525891"/>
              <a:gd name="connsiteX948" fmla="*/ 580688 w 1925725"/>
              <a:gd name="connsiteY948" fmla="*/ 3311443 h 3525891"/>
              <a:gd name="connsiteX949" fmla="*/ 545452 w 1925725"/>
              <a:gd name="connsiteY949" fmla="*/ 3369034 h 3525891"/>
              <a:gd name="connsiteX950" fmla="*/ 547725 w 1925725"/>
              <a:gd name="connsiteY950" fmla="*/ 3345164 h 3525891"/>
              <a:gd name="connsiteX951" fmla="*/ 509836 w 1925725"/>
              <a:gd name="connsiteY951" fmla="*/ 3365245 h 3525891"/>
              <a:gd name="connsiteX952" fmla="*/ 551135 w 1925725"/>
              <a:gd name="connsiteY952" fmla="*/ 3320158 h 3525891"/>
              <a:gd name="connsiteX953" fmla="*/ 584476 w 1925725"/>
              <a:gd name="connsiteY953" fmla="*/ 3229604 h 3525891"/>
              <a:gd name="connsiteX954" fmla="*/ 583340 w 1925725"/>
              <a:gd name="connsiteY954" fmla="*/ 3117834 h 3525891"/>
              <a:gd name="connsiteX955" fmla="*/ 588644 w 1925725"/>
              <a:gd name="connsiteY955" fmla="*/ 3053045 h 3525891"/>
              <a:gd name="connsiteX956" fmla="*/ 576520 w 1925725"/>
              <a:gd name="connsiteY956" fmla="*/ 3065169 h 3525891"/>
              <a:gd name="connsiteX957" fmla="*/ 514762 w 1925725"/>
              <a:gd name="connsiteY957" fmla="*/ 3139430 h 3525891"/>
              <a:gd name="connsiteX958" fmla="*/ 487482 w 1925725"/>
              <a:gd name="connsiteY958" fmla="*/ 3218617 h 3525891"/>
              <a:gd name="connsiteX959" fmla="*/ 488619 w 1925725"/>
              <a:gd name="connsiteY959" fmla="*/ 3269766 h 3525891"/>
              <a:gd name="connsiteX960" fmla="*/ 478010 w 1925725"/>
              <a:gd name="connsiteY960" fmla="*/ 3362592 h 3525891"/>
              <a:gd name="connsiteX961" fmla="*/ 456793 w 1925725"/>
              <a:gd name="connsiteY961" fmla="*/ 3438748 h 3525891"/>
              <a:gd name="connsiteX962" fmla="*/ 468159 w 1925725"/>
              <a:gd name="connsiteY962" fmla="*/ 3340617 h 3525891"/>
              <a:gd name="connsiteX963" fmla="*/ 402612 w 1925725"/>
              <a:gd name="connsiteY963" fmla="*/ 3433444 h 3525891"/>
              <a:gd name="connsiteX964" fmla="*/ 400718 w 1925725"/>
              <a:gd name="connsiteY964" fmla="*/ 3432686 h 3525891"/>
              <a:gd name="connsiteX965" fmla="*/ 418904 w 1925725"/>
              <a:gd name="connsiteY965" fmla="*/ 3392524 h 3525891"/>
              <a:gd name="connsiteX966" fmla="*/ 396171 w 1925725"/>
              <a:gd name="connsiteY966" fmla="*/ 3400860 h 3525891"/>
              <a:gd name="connsiteX967" fmla="*/ 467023 w 1925725"/>
              <a:gd name="connsiteY967" fmla="*/ 3237940 h 3525891"/>
              <a:gd name="connsiteX968" fmla="*/ 454519 w 1925725"/>
              <a:gd name="connsiteY968" fmla="*/ 3251959 h 3525891"/>
              <a:gd name="connsiteX969" fmla="*/ 444290 w 1925725"/>
              <a:gd name="connsiteY969" fmla="*/ 3264462 h 3525891"/>
              <a:gd name="connsiteX970" fmla="*/ 439743 w 1925725"/>
              <a:gd name="connsiteY970" fmla="*/ 3262188 h 3525891"/>
              <a:gd name="connsiteX971" fmla="*/ 469296 w 1925725"/>
              <a:gd name="connsiteY971" fmla="*/ 3197778 h 3525891"/>
              <a:gd name="connsiteX972" fmla="*/ 465128 w 1925725"/>
              <a:gd name="connsiteY972" fmla="*/ 3193232 h 3525891"/>
              <a:gd name="connsiteX973" fmla="*/ 437091 w 1925725"/>
              <a:gd name="connsiteY973" fmla="*/ 3206493 h 3525891"/>
              <a:gd name="connsiteX974" fmla="*/ 407159 w 1925725"/>
              <a:gd name="connsiteY974" fmla="*/ 3247033 h 3525891"/>
              <a:gd name="connsiteX975" fmla="*/ 384426 w 1925725"/>
              <a:gd name="connsiteY975" fmla="*/ 3307654 h 3525891"/>
              <a:gd name="connsiteX976" fmla="*/ 353357 w 1925725"/>
              <a:gd name="connsiteY976" fmla="*/ 3376611 h 3525891"/>
              <a:gd name="connsiteX977" fmla="*/ 354873 w 1925725"/>
              <a:gd name="connsiteY977" fmla="*/ 3359561 h 3525891"/>
              <a:gd name="connsiteX978" fmla="*/ 332519 w 1925725"/>
              <a:gd name="connsiteY978" fmla="*/ 3373580 h 3525891"/>
              <a:gd name="connsiteX979" fmla="*/ 365861 w 1925725"/>
              <a:gd name="connsiteY979" fmla="*/ 3326599 h 3525891"/>
              <a:gd name="connsiteX980" fmla="*/ 387078 w 1925725"/>
              <a:gd name="connsiteY980" fmla="*/ 3274692 h 3525891"/>
              <a:gd name="connsiteX981" fmla="*/ 382910 w 1925725"/>
              <a:gd name="connsiteY981" fmla="*/ 3271660 h 3525891"/>
              <a:gd name="connsiteX982" fmla="*/ 337065 w 1925725"/>
              <a:gd name="connsiteY982" fmla="*/ 3309928 h 3525891"/>
              <a:gd name="connsiteX983" fmla="*/ 334413 w 1925725"/>
              <a:gd name="connsiteY983" fmla="*/ 3308033 h 3525891"/>
              <a:gd name="connsiteX984" fmla="*/ 386320 w 1925725"/>
              <a:gd name="connsiteY984" fmla="*/ 3243623 h 3525891"/>
              <a:gd name="connsiteX985" fmla="*/ 295388 w 1925725"/>
              <a:gd name="connsiteY985" fmla="*/ 3277723 h 3525891"/>
              <a:gd name="connsiteX986" fmla="*/ 285916 w 1925725"/>
              <a:gd name="connsiteY986" fmla="*/ 3298182 h 3525891"/>
              <a:gd name="connsiteX987" fmla="*/ 280991 w 1925725"/>
              <a:gd name="connsiteY987" fmla="*/ 3312580 h 3525891"/>
              <a:gd name="connsiteX988" fmla="*/ 273034 w 1925725"/>
              <a:gd name="connsiteY988" fmla="*/ 3287574 h 3525891"/>
              <a:gd name="connsiteX989" fmla="*/ 245754 w 1925725"/>
              <a:gd name="connsiteY989" fmla="*/ 3304623 h 3525891"/>
              <a:gd name="connsiteX990" fmla="*/ 382531 w 1925725"/>
              <a:gd name="connsiteY990" fmla="*/ 3221648 h 3525891"/>
              <a:gd name="connsiteX991" fmla="*/ 312059 w 1925725"/>
              <a:gd name="connsiteY991" fmla="*/ 3205356 h 3525891"/>
              <a:gd name="connsiteX992" fmla="*/ 331761 w 1925725"/>
              <a:gd name="connsiteY992" fmla="*/ 3200809 h 3525891"/>
              <a:gd name="connsiteX993" fmla="*/ 371544 w 1925725"/>
              <a:gd name="connsiteY993" fmla="*/ 3201567 h 3525891"/>
              <a:gd name="connsiteX994" fmla="*/ 414737 w 1925725"/>
              <a:gd name="connsiteY994" fmla="*/ 3193232 h 3525891"/>
              <a:gd name="connsiteX995" fmla="*/ 477252 w 1925725"/>
              <a:gd name="connsiteY995" fmla="*/ 3148523 h 3525891"/>
              <a:gd name="connsiteX996" fmla="*/ 490513 w 1925725"/>
              <a:gd name="connsiteY996" fmla="*/ 3131095 h 3525891"/>
              <a:gd name="connsiteX997" fmla="*/ 394656 w 1925725"/>
              <a:gd name="connsiteY997" fmla="*/ 3131095 h 3525891"/>
              <a:gd name="connsiteX998" fmla="*/ 394656 w 1925725"/>
              <a:gd name="connsiteY998" fmla="*/ 3129200 h 3525891"/>
              <a:gd name="connsiteX999" fmla="*/ 467780 w 1925725"/>
              <a:gd name="connsiteY999" fmla="*/ 3118213 h 3525891"/>
              <a:gd name="connsiteX1000" fmla="*/ 442774 w 1925725"/>
              <a:gd name="connsiteY1000" fmla="*/ 3106467 h 3525891"/>
              <a:gd name="connsiteX1001" fmla="*/ 446184 w 1925725"/>
              <a:gd name="connsiteY1001" fmla="*/ 3104952 h 3525891"/>
              <a:gd name="connsiteX1002" fmla="*/ 533327 w 1925725"/>
              <a:gd name="connsiteY1002" fmla="*/ 3077672 h 3525891"/>
              <a:gd name="connsiteX1003" fmla="*/ 606452 w 1925725"/>
              <a:gd name="connsiteY1003" fmla="*/ 2990908 h 3525891"/>
              <a:gd name="connsiteX1004" fmla="*/ 536358 w 1925725"/>
              <a:gd name="connsiteY1004" fmla="*/ 3005684 h 3525891"/>
              <a:gd name="connsiteX1005" fmla="*/ 478389 w 1925725"/>
              <a:gd name="connsiteY1005" fmla="*/ 3034858 h 3525891"/>
              <a:gd name="connsiteX1006" fmla="*/ 513246 w 1925725"/>
              <a:gd name="connsiteY1006" fmla="*/ 2999243 h 3525891"/>
              <a:gd name="connsiteX1007" fmla="*/ 480662 w 1925725"/>
              <a:gd name="connsiteY1007" fmla="*/ 2984467 h 3525891"/>
              <a:gd name="connsiteX1008" fmla="*/ 546209 w 1925725"/>
              <a:gd name="connsiteY1008" fmla="*/ 2984088 h 3525891"/>
              <a:gd name="connsiteX1009" fmla="*/ 628806 w 1925725"/>
              <a:gd name="connsiteY1009" fmla="*/ 2928392 h 3525891"/>
              <a:gd name="connsiteX1010" fmla="*/ 662527 w 1925725"/>
              <a:gd name="connsiteY1010" fmla="*/ 2861708 h 3525891"/>
              <a:gd name="connsiteX1011" fmla="*/ 606831 w 1925725"/>
              <a:gd name="connsiteY1011" fmla="*/ 2862845 h 3525891"/>
              <a:gd name="connsiteX1012" fmla="*/ 440880 w 1925725"/>
              <a:gd name="connsiteY1012" fmla="*/ 3027280 h 3525891"/>
              <a:gd name="connsiteX1013" fmla="*/ 439364 w 1925725"/>
              <a:gd name="connsiteY1013" fmla="*/ 3032206 h 3525891"/>
              <a:gd name="connsiteX1014" fmla="*/ 435954 w 1925725"/>
              <a:gd name="connsiteY1014" fmla="*/ 3031448 h 3525891"/>
              <a:gd name="connsiteX1015" fmla="*/ 451867 w 1925725"/>
              <a:gd name="connsiteY1015" fmla="*/ 2968175 h 3525891"/>
              <a:gd name="connsiteX1016" fmla="*/ 399960 w 1925725"/>
              <a:gd name="connsiteY1016" fmla="*/ 3002274 h 3525891"/>
              <a:gd name="connsiteX1017" fmla="*/ 324183 w 1925725"/>
              <a:gd name="connsiteY1017" fmla="*/ 3104194 h 3525891"/>
              <a:gd name="connsiteX1018" fmla="*/ 278717 w 1925725"/>
              <a:gd name="connsiteY1018" fmla="*/ 3144356 h 3525891"/>
              <a:gd name="connsiteX1019" fmla="*/ 268866 w 1925725"/>
              <a:gd name="connsiteY1019" fmla="*/ 3156859 h 3525891"/>
              <a:gd name="connsiteX1020" fmla="*/ 247649 w 1925725"/>
              <a:gd name="connsiteY1020" fmla="*/ 3188685 h 3525891"/>
              <a:gd name="connsiteX1021" fmla="*/ 252574 w 1925725"/>
              <a:gd name="connsiteY1021" fmla="*/ 3156859 h 3525891"/>
              <a:gd name="connsiteX1022" fmla="*/ 198015 w 1925725"/>
              <a:gd name="connsiteY1022" fmla="*/ 3156859 h 3525891"/>
              <a:gd name="connsiteX1023" fmla="*/ 382910 w 1925725"/>
              <a:gd name="connsiteY1023" fmla="*/ 2991286 h 3525891"/>
              <a:gd name="connsiteX1024" fmla="*/ 357904 w 1925725"/>
              <a:gd name="connsiteY1024" fmla="*/ 2991666 h 3525891"/>
              <a:gd name="connsiteX1025" fmla="*/ 217338 w 1925725"/>
              <a:gd name="connsiteY1025" fmla="*/ 3095859 h 3525891"/>
              <a:gd name="connsiteX1026" fmla="*/ 210139 w 1925725"/>
              <a:gd name="connsiteY1026" fmla="*/ 3104952 h 3525891"/>
              <a:gd name="connsiteX1027" fmla="*/ 213170 w 1925725"/>
              <a:gd name="connsiteY1027" fmla="*/ 3086007 h 3525891"/>
              <a:gd name="connsiteX1028" fmla="*/ 173009 w 1925725"/>
              <a:gd name="connsiteY1028" fmla="*/ 3106467 h 3525891"/>
              <a:gd name="connsiteX1029" fmla="*/ 229462 w 1925725"/>
              <a:gd name="connsiteY1029" fmla="*/ 3054181 h 3525891"/>
              <a:gd name="connsiteX1030" fmla="*/ 179071 w 1925725"/>
              <a:gd name="connsiteY1030" fmla="*/ 3043573 h 3525891"/>
              <a:gd name="connsiteX1031" fmla="*/ 179071 w 1925725"/>
              <a:gd name="connsiteY1031" fmla="*/ 3042436 h 3525891"/>
              <a:gd name="connsiteX1032" fmla="*/ 234009 w 1925725"/>
              <a:gd name="connsiteY1032" fmla="*/ 3042057 h 3525891"/>
              <a:gd name="connsiteX1033" fmla="*/ 248786 w 1925725"/>
              <a:gd name="connsiteY1033" fmla="*/ 3037510 h 3525891"/>
              <a:gd name="connsiteX1034" fmla="*/ 315469 w 1925725"/>
              <a:gd name="connsiteY1034" fmla="*/ 2986740 h 3525891"/>
              <a:gd name="connsiteX1035" fmla="*/ 238177 w 1925725"/>
              <a:gd name="connsiteY1035" fmla="*/ 2980299 h 3525891"/>
              <a:gd name="connsiteX1036" fmla="*/ 238177 w 1925725"/>
              <a:gd name="connsiteY1036" fmla="*/ 2977647 h 3525891"/>
              <a:gd name="connsiteX1037" fmla="*/ 348432 w 1925725"/>
              <a:gd name="connsiteY1037" fmla="*/ 2970069 h 3525891"/>
              <a:gd name="connsiteX1038" fmla="*/ 456414 w 1925725"/>
              <a:gd name="connsiteY1038" fmla="*/ 2944684 h 3525891"/>
              <a:gd name="connsiteX1039" fmla="*/ 410569 w 1925725"/>
              <a:gd name="connsiteY1039" fmla="*/ 2935970 h 3525891"/>
              <a:gd name="connsiteX1040" fmla="*/ 409432 w 1925725"/>
              <a:gd name="connsiteY1040" fmla="*/ 2930286 h 3525891"/>
              <a:gd name="connsiteX1041" fmla="*/ 509458 w 1925725"/>
              <a:gd name="connsiteY1041" fmla="*/ 2881031 h 3525891"/>
              <a:gd name="connsiteX1042" fmla="*/ 334413 w 1925725"/>
              <a:gd name="connsiteY1042" fmla="*/ 2939758 h 3525891"/>
              <a:gd name="connsiteX1043" fmla="*/ 387078 w 1925725"/>
              <a:gd name="connsiteY1043" fmla="*/ 2885957 h 3525891"/>
              <a:gd name="connsiteX1044" fmla="*/ 260152 w 1925725"/>
              <a:gd name="connsiteY1044" fmla="*/ 2920435 h 3525891"/>
              <a:gd name="connsiteX1045" fmla="*/ 272276 w 1925725"/>
              <a:gd name="connsiteY1045" fmla="*/ 2906417 h 3525891"/>
              <a:gd name="connsiteX1046" fmla="*/ 270761 w 1925725"/>
              <a:gd name="connsiteY1046" fmla="*/ 2903386 h 3525891"/>
              <a:gd name="connsiteX1047" fmla="*/ 163537 w 1925725"/>
              <a:gd name="connsiteY1047" fmla="*/ 2940516 h 3525891"/>
              <a:gd name="connsiteX1048" fmla="*/ 162400 w 1925725"/>
              <a:gd name="connsiteY1048" fmla="*/ 2937864 h 3525891"/>
              <a:gd name="connsiteX1049" fmla="*/ 216202 w 1925725"/>
              <a:gd name="connsiteY1049" fmla="*/ 2912858 h 3525891"/>
              <a:gd name="connsiteX1050" fmla="*/ 216202 w 1925725"/>
              <a:gd name="connsiteY1050" fmla="*/ 2910584 h 3525891"/>
              <a:gd name="connsiteX1051" fmla="*/ 171872 w 1925725"/>
              <a:gd name="connsiteY1051" fmla="*/ 2908311 h 3525891"/>
              <a:gd name="connsiteX1052" fmla="*/ 300314 w 1925725"/>
              <a:gd name="connsiteY1052" fmla="*/ 2879516 h 3525891"/>
              <a:gd name="connsiteX1053" fmla="*/ 194226 w 1925725"/>
              <a:gd name="connsiteY1053" fmla="*/ 2859435 h 3525891"/>
              <a:gd name="connsiteX1054" fmla="*/ 194984 w 1925725"/>
              <a:gd name="connsiteY1054" fmla="*/ 2855646 h 3525891"/>
              <a:gd name="connsiteX1055" fmla="*/ 306376 w 1925725"/>
              <a:gd name="connsiteY1055" fmla="*/ 2871559 h 3525891"/>
              <a:gd name="connsiteX1056" fmla="*/ 296525 w 1925725"/>
              <a:gd name="connsiteY1056" fmla="*/ 2851479 h 3525891"/>
              <a:gd name="connsiteX1057" fmla="*/ 369649 w 1925725"/>
              <a:gd name="connsiteY1057" fmla="*/ 2869286 h 3525891"/>
              <a:gd name="connsiteX1058" fmla="*/ 425345 w 1925725"/>
              <a:gd name="connsiteY1058" fmla="*/ 2859056 h 3525891"/>
              <a:gd name="connsiteX1059" fmla="*/ 320395 w 1925725"/>
              <a:gd name="connsiteY1059" fmla="*/ 2823062 h 3525891"/>
              <a:gd name="connsiteX1060" fmla="*/ 321152 w 1925725"/>
              <a:gd name="connsiteY1060" fmla="*/ 2819273 h 3525891"/>
              <a:gd name="connsiteX1061" fmla="*/ 408296 w 1925725"/>
              <a:gd name="connsiteY1061" fmla="*/ 2840112 h 3525891"/>
              <a:gd name="connsiteX1062" fmla="*/ 535601 w 1925725"/>
              <a:gd name="connsiteY1062" fmla="*/ 2854510 h 3525891"/>
              <a:gd name="connsiteX1063" fmla="*/ 670483 w 1925725"/>
              <a:gd name="connsiteY1063" fmla="*/ 2804118 h 3525891"/>
              <a:gd name="connsiteX1064" fmla="*/ 700036 w 1925725"/>
              <a:gd name="connsiteY1064" fmla="*/ 2747664 h 3525891"/>
              <a:gd name="connsiteX1065" fmla="*/ 698521 w 1925725"/>
              <a:gd name="connsiteY1065" fmla="*/ 2700683 h 3525891"/>
              <a:gd name="connsiteX1066" fmla="*/ 710645 w 1925725"/>
              <a:gd name="connsiteY1066" fmla="*/ 2584366 h 3525891"/>
              <a:gd name="connsiteX1067" fmla="*/ 727316 w 1925725"/>
              <a:gd name="connsiteY1067" fmla="*/ 2490781 h 3525891"/>
              <a:gd name="connsiteX1068" fmla="*/ 734136 w 1925725"/>
              <a:gd name="connsiteY1068" fmla="*/ 2462744 h 3525891"/>
              <a:gd name="connsiteX1069" fmla="*/ 744365 w 1925725"/>
              <a:gd name="connsiteY1069" fmla="*/ 2377495 h 3525891"/>
              <a:gd name="connsiteX1070" fmla="*/ 724285 w 1925725"/>
              <a:gd name="connsiteY1070" fmla="*/ 2264588 h 3525891"/>
              <a:gd name="connsiteX1071" fmla="*/ 685638 w 1925725"/>
              <a:gd name="connsiteY1071" fmla="*/ 2235414 h 3525891"/>
              <a:gd name="connsiteX1072" fmla="*/ 592054 w 1925725"/>
              <a:gd name="connsiteY1072" fmla="*/ 2230109 h 3525891"/>
              <a:gd name="connsiteX1073" fmla="*/ 487861 w 1925725"/>
              <a:gd name="connsiteY1073" fmla="*/ 2219501 h 3525891"/>
              <a:gd name="connsiteX1074" fmla="*/ 448078 w 1925725"/>
              <a:gd name="connsiteY1074" fmla="*/ 2200935 h 3525891"/>
              <a:gd name="connsiteX1075" fmla="*/ 453004 w 1925725"/>
              <a:gd name="connsiteY1075" fmla="*/ 2138041 h 3525891"/>
              <a:gd name="connsiteX1076" fmla="*/ 489756 w 1925725"/>
              <a:gd name="connsiteY1076" fmla="*/ 2119097 h 3525891"/>
              <a:gd name="connsiteX1077" fmla="*/ 640172 w 1925725"/>
              <a:gd name="connsiteY1077" fmla="*/ 2079314 h 3525891"/>
              <a:gd name="connsiteX1078" fmla="*/ 677682 w 1925725"/>
              <a:gd name="connsiteY1078" fmla="*/ 2044835 h 3525891"/>
              <a:gd name="connsiteX1079" fmla="*/ 679955 w 1925725"/>
              <a:gd name="connsiteY1079" fmla="*/ 1880021 h 3525891"/>
              <a:gd name="connsiteX1080" fmla="*/ 678819 w 1925725"/>
              <a:gd name="connsiteY1080" fmla="*/ 1851226 h 3525891"/>
              <a:gd name="connsiteX1081" fmla="*/ 671241 w 1925725"/>
              <a:gd name="connsiteY1081" fmla="*/ 1775449 h 3525891"/>
              <a:gd name="connsiteX1082" fmla="*/ 651539 w 1925725"/>
              <a:gd name="connsiteY1082" fmla="*/ 1622759 h 3525891"/>
              <a:gd name="connsiteX1083" fmla="*/ 677682 w 1925725"/>
              <a:gd name="connsiteY1083" fmla="*/ 1538268 h 3525891"/>
              <a:gd name="connsiteX1084" fmla="*/ 725042 w 1925725"/>
              <a:gd name="connsiteY1084" fmla="*/ 1468932 h 3525891"/>
              <a:gd name="connsiteX1085" fmla="*/ 752701 w 1925725"/>
              <a:gd name="connsiteY1085" fmla="*/ 1418540 h 3525891"/>
              <a:gd name="connsiteX1086" fmla="*/ 746260 w 1925725"/>
              <a:gd name="connsiteY1086" fmla="*/ 1368149 h 3525891"/>
              <a:gd name="connsiteX1087" fmla="*/ 724663 w 1925725"/>
              <a:gd name="connsiteY1087" fmla="*/ 1328366 h 3525891"/>
              <a:gd name="connsiteX1088" fmla="*/ 702309 w 1925725"/>
              <a:gd name="connsiteY1088" fmla="*/ 1304118 h 3525891"/>
              <a:gd name="connsiteX1089" fmla="*/ 686396 w 1925725"/>
              <a:gd name="connsiteY1089" fmla="*/ 1288962 h 3525891"/>
              <a:gd name="connsiteX1090" fmla="*/ 657980 w 1925725"/>
              <a:gd name="connsiteY1090" fmla="*/ 1281385 h 3525891"/>
              <a:gd name="connsiteX1091" fmla="*/ 647371 w 1925725"/>
              <a:gd name="connsiteY1091" fmla="*/ 1281006 h 3525891"/>
              <a:gd name="connsiteX1092" fmla="*/ 662905 w 1925725"/>
              <a:gd name="connsiteY1092" fmla="*/ 1256757 h 3525891"/>
              <a:gd name="connsiteX1093" fmla="*/ 600011 w 1925725"/>
              <a:gd name="connsiteY1093" fmla="*/ 1227962 h 3525891"/>
              <a:gd name="connsiteX1094" fmla="*/ 604557 w 1925725"/>
              <a:gd name="connsiteY1094" fmla="*/ 1262819 h 3525891"/>
              <a:gd name="connsiteX1095" fmla="*/ 599253 w 1925725"/>
              <a:gd name="connsiteY1095" fmla="*/ 1265093 h 3525891"/>
              <a:gd name="connsiteX1096" fmla="*/ 578793 w 1925725"/>
              <a:gd name="connsiteY1096" fmla="*/ 1243496 h 3525891"/>
              <a:gd name="connsiteX1097" fmla="*/ 569321 w 1925725"/>
              <a:gd name="connsiteY1097" fmla="*/ 1252589 h 3525891"/>
              <a:gd name="connsiteX1098" fmla="*/ 578793 w 1925725"/>
              <a:gd name="connsiteY1098" fmla="*/ 1306012 h 3525891"/>
              <a:gd name="connsiteX1099" fmla="*/ 556818 w 1925725"/>
              <a:gd name="connsiteY1099" fmla="*/ 1276838 h 3525891"/>
              <a:gd name="connsiteX1100" fmla="*/ 537874 w 1925725"/>
              <a:gd name="connsiteY1100" fmla="*/ 1308285 h 3525891"/>
              <a:gd name="connsiteX1101" fmla="*/ 544694 w 1925725"/>
              <a:gd name="connsiteY1101" fmla="*/ 1286689 h 3525891"/>
              <a:gd name="connsiteX1102" fmla="*/ 553029 w 1925725"/>
              <a:gd name="connsiteY1102" fmla="*/ 1261304 h 3525891"/>
              <a:gd name="connsiteX1103" fmla="*/ 537874 w 1925725"/>
              <a:gd name="connsiteY1103" fmla="*/ 1277217 h 3525891"/>
              <a:gd name="connsiteX1104" fmla="*/ 535222 w 1925725"/>
              <a:gd name="connsiteY1104" fmla="*/ 1275322 h 3525891"/>
              <a:gd name="connsiteX1105" fmla="*/ 535979 w 1925725"/>
              <a:gd name="connsiteY1105" fmla="*/ 1262819 h 3525891"/>
              <a:gd name="connsiteX1106" fmla="*/ 484830 w 1925725"/>
              <a:gd name="connsiteY1106" fmla="*/ 1261304 h 3525891"/>
              <a:gd name="connsiteX1107" fmla="*/ 526128 w 1925725"/>
              <a:gd name="connsiteY1107" fmla="*/ 1259788 h 3525891"/>
              <a:gd name="connsiteX1108" fmla="*/ 520066 w 1925725"/>
              <a:gd name="connsiteY1108" fmla="*/ 1244633 h 3525891"/>
              <a:gd name="connsiteX1109" fmla="*/ 562880 w 1925725"/>
              <a:gd name="connsiteY1109" fmla="*/ 1249179 h 3525891"/>
              <a:gd name="connsiteX1110" fmla="*/ 537116 w 1925725"/>
              <a:gd name="connsiteY1110" fmla="*/ 1228720 h 3525891"/>
              <a:gd name="connsiteX1111" fmla="*/ 578793 w 1925725"/>
              <a:gd name="connsiteY1111" fmla="*/ 1235919 h 3525891"/>
              <a:gd name="connsiteX1112" fmla="*/ 597737 w 1925725"/>
              <a:gd name="connsiteY1112" fmla="*/ 1221142 h 3525891"/>
              <a:gd name="connsiteX1113" fmla="*/ 472706 w 1925725"/>
              <a:gd name="connsiteY1113" fmla="*/ 1201061 h 3525891"/>
              <a:gd name="connsiteX1114" fmla="*/ 465128 w 1925725"/>
              <a:gd name="connsiteY1114" fmla="*/ 1205608 h 3525891"/>
              <a:gd name="connsiteX1115" fmla="*/ 429134 w 1925725"/>
              <a:gd name="connsiteY1115" fmla="*/ 1260167 h 3525891"/>
              <a:gd name="connsiteX1116" fmla="*/ 452246 w 1925725"/>
              <a:gd name="connsiteY1116" fmla="*/ 1265850 h 3525891"/>
              <a:gd name="connsiteX1117" fmla="*/ 437848 w 1925725"/>
              <a:gd name="connsiteY1117" fmla="*/ 1275322 h 3525891"/>
              <a:gd name="connsiteX1118" fmla="*/ 465128 w 1925725"/>
              <a:gd name="connsiteY1118" fmla="*/ 1288583 h 3525891"/>
              <a:gd name="connsiteX1119" fmla="*/ 463613 w 1925725"/>
              <a:gd name="connsiteY1119" fmla="*/ 1292372 h 3525891"/>
              <a:gd name="connsiteX1120" fmla="*/ 443911 w 1925725"/>
              <a:gd name="connsiteY1120" fmla="*/ 1296540 h 3525891"/>
              <a:gd name="connsiteX1121" fmla="*/ 454898 w 1925725"/>
              <a:gd name="connsiteY1121" fmla="*/ 1322683 h 3525891"/>
              <a:gd name="connsiteX1122" fmla="*/ 455656 w 1925725"/>
              <a:gd name="connsiteY1122" fmla="*/ 1339354 h 3525891"/>
              <a:gd name="connsiteX1123" fmla="*/ 435954 w 1925725"/>
              <a:gd name="connsiteY1123" fmla="*/ 1362087 h 3525891"/>
              <a:gd name="connsiteX1124" fmla="*/ 449215 w 1925725"/>
              <a:gd name="connsiteY1124" fmla="*/ 1311316 h 3525891"/>
              <a:gd name="connsiteX1125" fmla="*/ 442774 w 1925725"/>
              <a:gd name="connsiteY1125" fmla="*/ 1309801 h 3525891"/>
              <a:gd name="connsiteX1126" fmla="*/ 431029 w 1925725"/>
              <a:gd name="connsiteY1126" fmla="*/ 1313211 h 3525891"/>
              <a:gd name="connsiteX1127" fmla="*/ 437470 w 1925725"/>
              <a:gd name="connsiteY1127" fmla="*/ 1289341 h 3525891"/>
              <a:gd name="connsiteX1128" fmla="*/ 434439 w 1925725"/>
              <a:gd name="connsiteY1128" fmla="*/ 1288205 h 3525891"/>
              <a:gd name="connsiteX1129" fmla="*/ 425724 w 1925725"/>
              <a:gd name="connsiteY1129" fmla="*/ 1295782 h 3525891"/>
              <a:gd name="connsiteX1130" fmla="*/ 421935 w 1925725"/>
              <a:gd name="connsiteY1130" fmla="*/ 1295024 h 3525891"/>
              <a:gd name="connsiteX1131" fmla="*/ 424588 w 1925725"/>
              <a:gd name="connsiteY1131" fmla="*/ 1266987 h 3525891"/>
              <a:gd name="connsiteX1132" fmla="*/ 406401 w 1925725"/>
              <a:gd name="connsiteY1132" fmla="*/ 1286689 h 3525891"/>
              <a:gd name="connsiteX1133" fmla="*/ 417389 w 1925725"/>
              <a:gd name="connsiteY1133" fmla="*/ 1321925 h 3525891"/>
              <a:gd name="connsiteX1134" fmla="*/ 398445 w 1925725"/>
              <a:gd name="connsiteY1134" fmla="*/ 1305633 h 3525891"/>
              <a:gd name="connsiteX1135" fmla="*/ 396171 w 1925725"/>
              <a:gd name="connsiteY1135" fmla="*/ 1306391 h 3525891"/>
              <a:gd name="connsiteX1136" fmla="*/ 399581 w 1925725"/>
              <a:gd name="connsiteY1136" fmla="*/ 1313590 h 3525891"/>
              <a:gd name="connsiteX1137" fmla="*/ 412463 w 1925725"/>
              <a:gd name="connsiteY1137" fmla="*/ 1357919 h 3525891"/>
              <a:gd name="connsiteX1138" fmla="*/ 389730 w 1925725"/>
              <a:gd name="connsiteY1138" fmla="*/ 1340869 h 3525891"/>
              <a:gd name="connsiteX1139" fmla="*/ 384805 w 1925725"/>
              <a:gd name="connsiteY1139" fmla="*/ 1390124 h 3525891"/>
              <a:gd name="connsiteX1140" fmla="*/ 377985 w 1925725"/>
              <a:gd name="connsiteY1140" fmla="*/ 1363223 h 3525891"/>
              <a:gd name="connsiteX1141" fmla="*/ 352221 w 1925725"/>
              <a:gd name="connsiteY1141" fmla="*/ 1370801 h 3525891"/>
              <a:gd name="connsiteX1142" fmla="*/ 384805 w 1925725"/>
              <a:gd name="connsiteY1142" fmla="*/ 1334807 h 3525891"/>
              <a:gd name="connsiteX1143" fmla="*/ 387078 w 1925725"/>
              <a:gd name="connsiteY1143" fmla="*/ 1317378 h 3525891"/>
              <a:gd name="connsiteX1144" fmla="*/ 362830 w 1925725"/>
              <a:gd name="connsiteY1144" fmla="*/ 1319652 h 3525891"/>
              <a:gd name="connsiteX1145" fmla="*/ 398066 w 1925725"/>
              <a:gd name="connsiteY1145" fmla="*/ 1290099 h 3525891"/>
              <a:gd name="connsiteX1146" fmla="*/ 395792 w 1925725"/>
              <a:gd name="connsiteY1146" fmla="*/ 1286689 h 3525891"/>
              <a:gd name="connsiteX1147" fmla="*/ 374575 w 1925725"/>
              <a:gd name="connsiteY1147" fmla="*/ 1282142 h 3525891"/>
              <a:gd name="connsiteX1148" fmla="*/ 412084 w 1925725"/>
              <a:gd name="connsiteY1148" fmla="*/ 1267366 h 3525891"/>
              <a:gd name="connsiteX1149" fmla="*/ 454141 w 1925725"/>
              <a:gd name="connsiteY1149" fmla="*/ 1202577 h 3525891"/>
              <a:gd name="connsiteX1150" fmla="*/ 354873 w 1925725"/>
              <a:gd name="connsiteY1150" fmla="*/ 1251074 h 3525891"/>
              <a:gd name="connsiteX1151" fmla="*/ 349947 w 1925725"/>
              <a:gd name="connsiteY1151" fmla="*/ 1305254 h 3525891"/>
              <a:gd name="connsiteX1152" fmla="*/ 335171 w 1925725"/>
              <a:gd name="connsiteY1152" fmla="*/ 1266987 h 3525891"/>
              <a:gd name="connsiteX1153" fmla="*/ 329488 w 1925725"/>
              <a:gd name="connsiteY1153" fmla="*/ 1286310 h 3525891"/>
              <a:gd name="connsiteX1154" fmla="*/ 290463 w 1925725"/>
              <a:gd name="connsiteY1154" fmla="*/ 1321925 h 3525891"/>
              <a:gd name="connsiteX1155" fmla="*/ 286674 w 1925725"/>
              <a:gd name="connsiteY1155" fmla="*/ 1320410 h 3525891"/>
              <a:gd name="connsiteX1156" fmla="*/ 286674 w 1925725"/>
              <a:gd name="connsiteY1156" fmla="*/ 1282521 h 3525891"/>
              <a:gd name="connsiteX1157" fmla="*/ 276823 w 1925725"/>
              <a:gd name="connsiteY1157" fmla="*/ 1284037 h 3525891"/>
              <a:gd name="connsiteX1158" fmla="*/ 237040 w 1925725"/>
              <a:gd name="connsiteY1158" fmla="*/ 1324956 h 3525891"/>
              <a:gd name="connsiteX1159" fmla="*/ 262425 w 1925725"/>
              <a:gd name="connsiteY1159" fmla="*/ 1277217 h 3525891"/>
              <a:gd name="connsiteX1160" fmla="*/ 254469 w 1925725"/>
              <a:gd name="connsiteY1160" fmla="*/ 1268881 h 3525891"/>
              <a:gd name="connsiteX1161" fmla="*/ 305997 w 1925725"/>
              <a:gd name="connsiteY1161" fmla="*/ 1270397 h 3525891"/>
              <a:gd name="connsiteX1162" fmla="*/ 367376 w 1925725"/>
              <a:gd name="connsiteY1162" fmla="*/ 1238571 h 3525891"/>
              <a:gd name="connsiteX1163" fmla="*/ 366618 w 1925725"/>
              <a:gd name="connsiteY1163" fmla="*/ 1234403 h 3525891"/>
              <a:gd name="connsiteX1164" fmla="*/ 350326 w 1925725"/>
              <a:gd name="connsiteY1164" fmla="*/ 1229856 h 3525891"/>
              <a:gd name="connsiteX1165" fmla="*/ 315469 w 1925725"/>
              <a:gd name="connsiteY1165" fmla="*/ 1253347 h 3525891"/>
              <a:gd name="connsiteX1166" fmla="*/ 324562 w 1925725"/>
              <a:gd name="connsiteY1166" fmla="*/ 1230235 h 3525891"/>
              <a:gd name="connsiteX1167" fmla="*/ 312817 w 1925725"/>
              <a:gd name="connsiteY1167" fmla="*/ 1226825 h 3525891"/>
              <a:gd name="connsiteX1168" fmla="*/ 265835 w 1925725"/>
              <a:gd name="connsiteY1168" fmla="*/ 1244633 h 3525891"/>
              <a:gd name="connsiteX1169" fmla="*/ 279854 w 1925725"/>
              <a:gd name="connsiteY1169" fmla="*/ 1223794 h 3525891"/>
              <a:gd name="connsiteX1170" fmla="*/ 263562 w 1925725"/>
              <a:gd name="connsiteY1170" fmla="*/ 1211291 h 3525891"/>
              <a:gd name="connsiteX1171" fmla="*/ 305239 w 1925725"/>
              <a:gd name="connsiteY1171" fmla="*/ 1218490 h 3525891"/>
              <a:gd name="connsiteX1172" fmla="*/ 298419 w 1925725"/>
              <a:gd name="connsiteY1172" fmla="*/ 1189316 h 3525891"/>
              <a:gd name="connsiteX1173" fmla="*/ 334792 w 1925725"/>
              <a:gd name="connsiteY1173" fmla="*/ 1222658 h 3525891"/>
              <a:gd name="connsiteX1174" fmla="*/ 345780 w 1925725"/>
              <a:gd name="connsiteY1174" fmla="*/ 1223794 h 3525891"/>
              <a:gd name="connsiteX1175" fmla="*/ 346538 w 1925725"/>
              <a:gd name="connsiteY1175" fmla="*/ 1203713 h 3525891"/>
              <a:gd name="connsiteX1176" fmla="*/ 360556 w 1925725"/>
              <a:gd name="connsiteY1176" fmla="*/ 1217732 h 3525891"/>
              <a:gd name="connsiteX1177" fmla="*/ 385184 w 1925725"/>
              <a:gd name="connsiteY1177" fmla="*/ 1222279 h 3525891"/>
              <a:gd name="connsiteX1178" fmla="*/ 395414 w 1925725"/>
              <a:gd name="connsiteY1178" fmla="*/ 1213564 h 3525891"/>
              <a:gd name="connsiteX1179" fmla="*/ 313196 w 1925725"/>
              <a:gd name="connsiteY1179" fmla="*/ 1179465 h 3525891"/>
              <a:gd name="connsiteX1180" fmla="*/ 237419 w 1925725"/>
              <a:gd name="connsiteY1180" fmla="*/ 1197651 h 3525891"/>
              <a:gd name="connsiteX1181" fmla="*/ 237419 w 1925725"/>
              <a:gd name="connsiteY1181" fmla="*/ 1232509 h 3525891"/>
              <a:gd name="connsiteX1182" fmla="*/ 230599 w 1925725"/>
              <a:gd name="connsiteY1182" fmla="*/ 1228341 h 3525891"/>
              <a:gd name="connsiteX1183" fmla="*/ 205972 w 1925725"/>
              <a:gd name="connsiteY1183" fmla="*/ 1262819 h 3525891"/>
              <a:gd name="connsiteX1184" fmla="*/ 200667 w 1925725"/>
              <a:gd name="connsiteY1184" fmla="*/ 1260546 h 3525891"/>
              <a:gd name="connsiteX1185" fmla="*/ 198394 w 1925725"/>
              <a:gd name="connsiteY1185" fmla="*/ 1231751 h 3525891"/>
              <a:gd name="connsiteX1186" fmla="*/ 188164 w 1925725"/>
              <a:gd name="connsiteY1186" fmla="*/ 1250695 h 3525891"/>
              <a:gd name="connsiteX1187" fmla="*/ 185512 w 1925725"/>
              <a:gd name="connsiteY1187" fmla="*/ 1237813 h 3525891"/>
              <a:gd name="connsiteX1188" fmla="*/ 185512 w 1925725"/>
              <a:gd name="connsiteY1188" fmla="*/ 1238192 h 3525891"/>
              <a:gd name="connsiteX1189" fmla="*/ 185312 w 1925725"/>
              <a:gd name="connsiteY1189" fmla="*/ 1237813 h 3525891"/>
              <a:gd name="connsiteX1190" fmla="*/ 181723 w 1925725"/>
              <a:gd name="connsiteY1190" fmla="*/ 1230993 h 3525891"/>
              <a:gd name="connsiteX1191" fmla="*/ 153686 w 1925725"/>
              <a:gd name="connsiteY1191" fmla="*/ 1211291 h 3525891"/>
              <a:gd name="connsiteX1192" fmla="*/ 185512 w 1925725"/>
              <a:gd name="connsiteY1192" fmla="*/ 1188179 h 3525891"/>
              <a:gd name="connsiteX1193" fmla="*/ 140425 w 1925725"/>
              <a:gd name="connsiteY1193" fmla="*/ 1179086 h 3525891"/>
              <a:gd name="connsiteX1194" fmla="*/ 176040 w 1925725"/>
              <a:gd name="connsiteY1194" fmla="*/ 1181359 h 3525891"/>
              <a:gd name="connsiteX1195" fmla="*/ 174524 w 1925725"/>
              <a:gd name="connsiteY1195" fmla="*/ 1163931 h 3525891"/>
              <a:gd name="connsiteX1196" fmla="*/ 178692 w 1925725"/>
              <a:gd name="connsiteY1196" fmla="*/ 1162036 h 3525891"/>
              <a:gd name="connsiteX1197" fmla="*/ 196121 w 1925725"/>
              <a:gd name="connsiteY1197" fmla="*/ 1185148 h 3525891"/>
              <a:gd name="connsiteX1198" fmla="*/ 233630 w 1925725"/>
              <a:gd name="connsiteY1198" fmla="*/ 1183254 h 3525891"/>
              <a:gd name="connsiteX1199" fmla="*/ 233630 w 1925725"/>
              <a:gd name="connsiteY1199" fmla="*/ 1180980 h 3525891"/>
              <a:gd name="connsiteX1200" fmla="*/ 220748 w 1925725"/>
              <a:gd name="connsiteY1200" fmla="*/ 1176813 h 3525891"/>
              <a:gd name="connsiteX1201" fmla="*/ 242345 w 1925725"/>
              <a:gd name="connsiteY1201" fmla="*/ 1159763 h 3525891"/>
              <a:gd name="connsiteX1202" fmla="*/ 216959 w 1925725"/>
              <a:gd name="connsiteY1202" fmla="*/ 1160900 h 3525891"/>
              <a:gd name="connsiteX1203" fmla="*/ 192711 w 1925725"/>
              <a:gd name="connsiteY1203" fmla="*/ 1161657 h 3525891"/>
              <a:gd name="connsiteX1204" fmla="*/ 191195 w 1925725"/>
              <a:gd name="connsiteY1204" fmla="*/ 1155974 h 3525891"/>
              <a:gd name="connsiteX1205" fmla="*/ 219611 w 1925725"/>
              <a:gd name="connsiteY1205" fmla="*/ 1145365 h 3525891"/>
              <a:gd name="connsiteX1206" fmla="*/ 218475 w 1925725"/>
              <a:gd name="connsiteY1206" fmla="*/ 1137788 h 3525891"/>
              <a:gd name="connsiteX1207" fmla="*/ 238935 w 1925725"/>
              <a:gd name="connsiteY1207" fmla="*/ 1147260 h 3525891"/>
              <a:gd name="connsiteX1208" fmla="*/ 255605 w 1925725"/>
              <a:gd name="connsiteY1208" fmla="*/ 1161657 h 3525891"/>
              <a:gd name="connsiteX1209" fmla="*/ 221127 w 1925725"/>
              <a:gd name="connsiteY1209" fmla="*/ 1130589 h 3525891"/>
              <a:gd name="connsiteX1210" fmla="*/ 191195 w 1925725"/>
              <a:gd name="connsiteY1210" fmla="*/ 1120359 h 3525891"/>
              <a:gd name="connsiteX1211" fmla="*/ 232494 w 1925725"/>
              <a:gd name="connsiteY1211" fmla="*/ 1126421 h 3525891"/>
              <a:gd name="connsiteX1212" fmla="*/ 234767 w 1925725"/>
              <a:gd name="connsiteY1212" fmla="*/ 1110887 h 3525891"/>
              <a:gd name="connsiteX1213" fmla="*/ 238556 w 1925725"/>
              <a:gd name="connsiteY1213" fmla="*/ 1108992 h 3525891"/>
              <a:gd name="connsiteX1214" fmla="*/ 251817 w 1925725"/>
              <a:gd name="connsiteY1214" fmla="*/ 1130968 h 3525891"/>
              <a:gd name="connsiteX1215" fmla="*/ 264320 w 1925725"/>
              <a:gd name="connsiteY1215" fmla="*/ 1111266 h 3525891"/>
              <a:gd name="connsiteX1216" fmla="*/ 264320 w 1925725"/>
              <a:gd name="connsiteY1216" fmla="*/ 1148018 h 3525891"/>
              <a:gd name="connsiteX1217" fmla="*/ 270761 w 1925725"/>
              <a:gd name="connsiteY1217" fmla="*/ 1163931 h 3525891"/>
              <a:gd name="connsiteX1218" fmla="*/ 311680 w 1925725"/>
              <a:gd name="connsiteY1218" fmla="*/ 1171887 h 3525891"/>
              <a:gd name="connsiteX1219" fmla="*/ 360935 w 1925725"/>
              <a:gd name="connsiteY1219" fmla="*/ 1183633 h 3525891"/>
              <a:gd name="connsiteX1220" fmla="*/ 373817 w 1925725"/>
              <a:gd name="connsiteY1220" fmla="*/ 1191968 h 3525891"/>
              <a:gd name="connsiteX1221" fmla="*/ 432165 w 1925725"/>
              <a:gd name="connsiteY1221" fmla="*/ 1196894 h 3525891"/>
              <a:gd name="connsiteX1222" fmla="*/ 476495 w 1925725"/>
              <a:gd name="connsiteY1222" fmla="*/ 1188937 h 3525891"/>
              <a:gd name="connsiteX1223" fmla="*/ 510594 w 1925725"/>
              <a:gd name="connsiteY1223" fmla="*/ 1188558 h 3525891"/>
              <a:gd name="connsiteX1224" fmla="*/ 420041 w 1925725"/>
              <a:gd name="connsiteY1224" fmla="*/ 1143471 h 3525891"/>
              <a:gd name="connsiteX1225" fmla="*/ 387457 w 1925725"/>
              <a:gd name="connsiteY1225" fmla="*/ 1178328 h 3525891"/>
              <a:gd name="connsiteX1226" fmla="*/ 396929 w 1925725"/>
              <a:gd name="connsiteY1226" fmla="*/ 1141955 h 3525891"/>
              <a:gd name="connsiteX1227" fmla="*/ 395035 w 1925725"/>
              <a:gd name="connsiteY1227" fmla="*/ 1140061 h 3525891"/>
              <a:gd name="connsiteX1228" fmla="*/ 388973 w 1925725"/>
              <a:gd name="connsiteY1228" fmla="*/ 1148775 h 3525891"/>
              <a:gd name="connsiteX1229" fmla="*/ 363587 w 1925725"/>
              <a:gd name="connsiteY1229" fmla="*/ 1173024 h 3525891"/>
              <a:gd name="connsiteX1230" fmla="*/ 368513 w 1925725"/>
              <a:gd name="connsiteY1230" fmla="*/ 1146502 h 3525891"/>
              <a:gd name="connsiteX1231" fmla="*/ 318500 w 1925725"/>
              <a:gd name="connsiteY1231" fmla="*/ 1164310 h 3525891"/>
              <a:gd name="connsiteX1232" fmla="*/ 352221 w 1925725"/>
              <a:gd name="connsiteY1232" fmla="*/ 1148018 h 3525891"/>
              <a:gd name="connsiteX1233" fmla="*/ 333277 w 1925725"/>
              <a:gd name="connsiteY1233" fmla="*/ 1109371 h 3525891"/>
              <a:gd name="connsiteX1234" fmla="*/ 373438 w 1925725"/>
              <a:gd name="connsiteY1234" fmla="*/ 1140819 h 3525891"/>
              <a:gd name="connsiteX1235" fmla="*/ 382910 w 1925725"/>
              <a:gd name="connsiteY1235" fmla="*/ 1139303 h 3525891"/>
              <a:gd name="connsiteX1236" fmla="*/ 380637 w 1925725"/>
              <a:gd name="connsiteY1236" fmla="*/ 1119980 h 3525891"/>
              <a:gd name="connsiteX1237" fmla="*/ 384047 w 1925725"/>
              <a:gd name="connsiteY1237" fmla="*/ 1117707 h 3525891"/>
              <a:gd name="connsiteX1238" fmla="*/ 401097 w 1925725"/>
              <a:gd name="connsiteY1238" fmla="*/ 1137409 h 3525891"/>
              <a:gd name="connsiteX1239" fmla="*/ 448078 w 1925725"/>
              <a:gd name="connsiteY1239" fmla="*/ 1137409 h 3525891"/>
              <a:gd name="connsiteX1240" fmla="*/ 437091 w 1925725"/>
              <a:gd name="connsiteY1240" fmla="*/ 1117707 h 3525891"/>
              <a:gd name="connsiteX1241" fmla="*/ 396171 w 1925725"/>
              <a:gd name="connsiteY1241" fmla="*/ 1119980 h 3525891"/>
              <a:gd name="connsiteX1242" fmla="*/ 418904 w 1925725"/>
              <a:gd name="connsiteY1242" fmla="*/ 1105961 h 3525891"/>
              <a:gd name="connsiteX1243" fmla="*/ 419662 w 1925725"/>
              <a:gd name="connsiteY1243" fmla="*/ 1102552 h 3525891"/>
              <a:gd name="connsiteX1244" fmla="*/ 397308 w 1925725"/>
              <a:gd name="connsiteY1244" fmla="*/ 1102930 h 3525891"/>
              <a:gd name="connsiteX1245" fmla="*/ 363587 w 1925725"/>
              <a:gd name="connsiteY1245" fmla="*/ 1090048 h 3525891"/>
              <a:gd name="connsiteX1246" fmla="*/ 410190 w 1925725"/>
              <a:gd name="connsiteY1246" fmla="*/ 1096489 h 3525891"/>
              <a:gd name="connsiteX1247" fmla="*/ 411327 w 1925725"/>
              <a:gd name="connsiteY1247" fmla="*/ 1075651 h 3525891"/>
              <a:gd name="connsiteX1248" fmla="*/ 429513 w 1925725"/>
              <a:gd name="connsiteY1248" fmla="*/ 1100657 h 3525891"/>
              <a:gd name="connsiteX1249" fmla="*/ 434439 w 1925725"/>
              <a:gd name="connsiteY1249" fmla="*/ 1112781 h 3525891"/>
              <a:gd name="connsiteX1250" fmla="*/ 448078 w 1925725"/>
              <a:gd name="connsiteY1250" fmla="*/ 1096489 h 3525891"/>
              <a:gd name="connsiteX1251" fmla="*/ 451867 w 1925725"/>
              <a:gd name="connsiteY1251" fmla="*/ 1114297 h 3525891"/>
              <a:gd name="connsiteX1252" fmla="*/ 470811 w 1925725"/>
              <a:gd name="connsiteY1252" fmla="*/ 1151049 h 3525891"/>
              <a:gd name="connsiteX1253" fmla="*/ 515899 w 1925725"/>
              <a:gd name="connsiteY1253" fmla="*/ 1185148 h 3525891"/>
              <a:gd name="connsiteX1254" fmla="*/ 525371 w 1925725"/>
              <a:gd name="connsiteY1254" fmla="*/ 1192347 h 3525891"/>
              <a:gd name="connsiteX1255" fmla="*/ 658738 w 1925725"/>
              <a:gd name="connsiteY1255" fmla="*/ 1245391 h 3525891"/>
              <a:gd name="connsiteX1256" fmla="*/ 661011 w 1925725"/>
              <a:gd name="connsiteY1256" fmla="*/ 1242738 h 3525891"/>
              <a:gd name="connsiteX1257" fmla="*/ 641309 w 1925725"/>
              <a:gd name="connsiteY1257" fmla="*/ 1224173 h 3525891"/>
              <a:gd name="connsiteX1258" fmla="*/ 651918 w 1925725"/>
              <a:gd name="connsiteY1258" fmla="*/ 1223036 h 3525891"/>
              <a:gd name="connsiteX1259" fmla="*/ 648887 w 1925725"/>
              <a:gd name="connsiteY1259" fmla="*/ 1196515 h 3525891"/>
              <a:gd name="connsiteX1260" fmla="*/ 654191 w 1925725"/>
              <a:gd name="connsiteY1260" fmla="*/ 1194241 h 3525891"/>
              <a:gd name="connsiteX1261" fmla="*/ 664421 w 1925725"/>
              <a:gd name="connsiteY1261" fmla="*/ 1212807 h 3525891"/>
              <a:gd name="connsiteX1262" fmla="*/ 658359 w 1925725"/>
              <a:gd name="connsiteY1262" fmla="*/ 1235540 h 3525891"/>
              <a:gd name="connsiteX1263" fmla="*/ 675787 w 1925725"/>
              <a:gd name="connsiteY1263" fmla="*/ 1229478 h 3525891"/>
              <a:gd name="connsiteX1264" fmla="*/ 673135 w 1925725"/>
              <a:gd name="connsiteY1264" fmla="*/ 1240465 h 3525891"/>
              <a:gd name="connsiteX1265" fmla="*/ 671999 w 1925725"/>
              <a:gd name="connsiteY1265" fmla="*/ 1262819 h 3525891"/>
              <a:gd name="connsiteX1266" fmla="*/ 710266 w 1925725"/>
              <a:gd name="connsiteY1266" fmla="*/ 1304496 h 3525891"/>
              <a:gd name="connsiteX1267" fmla="*/ 719359 w 1925725"/>
              <a:gd name="connsiteY1267" fmla="*/ 1262819 h 3525891"/>
              <a:gd name="connsiteX1268" fmla="*/ 717086 w 1925725"/>
              <a:gd name="connsiteY1268" fmla="*/ 1251832 h 3525891"/>
              <a:gd name="connsiteX1269" fmla="*/ 676166 w 1925725"/>
              <a:gd name="connsiteY1269" fmla="*/ 1207502 h 3525891"/>
              <a:gd name="connsiteX1270" fmla="*/ 646613 w 1925725"/>
              <a:gd name="connsiteY1270" fmla="*/ 1161657 h 3525891"/>
              <a:gd name="connsiteX1271" fmla="*/ 601526 w 1925725"/>
              <a:gd name="connsiteY1271" fmla="*/ 1082850 h 3525891"/>
              <a:gd name="connsiteX1272" fmla="*/ 581445 w 1925725"/>
              <a:gd name="connsiteY1272" fmla="*/ 1071862 h 3525891"/>
              <a:gd name="connsiteX1273" fmla="*/ 550756 w 1925725"/>
              <a:gd name="connsiteY1273" fmla="*/ 1066558 h 3525891"/>
              <a:gd name="connsiteX1274" fmla="*/ 529160 w 1925725"/>
              <a:gd name="connsiteY1274" fmla="*/ 1092701 h 3525891"/>
              <a:gd name="connsiteX1275" fmla="*/ 524613 w 1925725"/>
              <a:gd name="connsiteY1275" fmla="*/ 1090048 h 3525891"/>
              <a:gd name="connsiteX1276" fmla="*/ 527265 w 1925725"/>
              <a:gd name="connsiteY1276" fmla="*/ 1069210 h 3525891"/>
              <a:gd name="connsiteX1277" fmla="*/ 483693 w 1925725"/>
              <a:gd name="connsiteY1277" fmla="*/ 1087017 h 3525891"/>
              <a:gd name="connsiteX1278" fmla="*/ 520445 w 1925725"/>
              <a:gd name="connsiteY1278" fmla="*/ 1063526 h 3525891"/>
              <a:gd name="connsiteX1279" fmla="*/ 541663 w 1925725"/>
              <a:gd name="connsiteY1279" fmla="*/ 1062011 h 3525891"/>
              <a:gd name="connsiteX1280" fmla="*/ 510594 w 1925725"/>
              <a:gd name="connsiteY1280" fmla="*/ 1021849 h 3525891"/>
              <a:gd name="connsiteX1281" fmla="*/ 431029 w 1925725"/>
              <a:gd name="connsiteY1281" fmla="*/ 999874 h 3525891"/>
              <a:gd name="connsiteX1282" fmla="*/ 409811 w 1925725"/>
              <a:gd name="connsiteY1282" fmla="*/ 1024880 h 3525891"/>
              <a:gd name="connsiteX1283" fmla="*/ 405643 w 1925725"/>
              <a:gd name="connsiteY1283" fmla="*/ 1022228 h 3525891"/>
              <a:gd name="connsiteX1284" fmla="*/ 407538 w 1925725"/>
              <a:gd name="connsiteY1284" fmla="*/ 1001768 h 3525891"/>
              <a:gd name="connsiteX1285" fmla="*/ 383668 w 1925725"/>
              <a:gd name="connsiteY1285" fmla="*/ 1010483 h 3525891"/>
              <a:gd name="connsiteX1286" fmla="*/ 364345 w 1925725"/>
              <a:gd name="connsiteY1286" fmla="*/ 1015787 h 3525891"/>
              <a:gd name="connsiteX1287" fmla="*/ 341612 w 1925725"/>
              <a:gd name="connsiteY1287" fmla="*/ 1007452 h 3525891"/>
              <a:gd name="connsiteX1288" fmla="*/ 388215 w 1925725"/>
              <a:gd name="connsiteY1288" fmla="*/ 997222 h 3525891"/>
              <a:gd name="connsiteX1289" fmla="*/ 381016 w 1925725"/>
              <a:gd name="connsiteY1289" fmla="*/ 980930 h 3525891"/>
              <a:gd name="connsiteX1290" fmla="*/ 382910 w 1925725"/>
              <a:gd name="connsiteY1290" fmla="*/ 977520 h 3525891"/>
              <a:gd name="connsiteX1291" fmla="*/ 403749 w 1925725"/>
              <a:gd name="connsiteY1291" fmla="*/ 986992 h 3525891"/>
              <a:gd name="connsiteX1292" fmla="*/ 418525 w 1925725"/>
              <a:gd name="connsiteY1292" fmla="*/ 996085 h 3525891"/>
              <a:gd name="connsiteX1293" fmla="*/ 421557 w 1925725"/>
              <a:gd name="connsiteY1293" fmla="*/ 991917 h 3525891"/>
              <a:gd name="connsiteX1294" fmla="*/ 412842 w 1925725"/>
              <a:gd name="connsiteY1294" fmla="*/ 984340 h 3525891"/>
              <a:gd name="connsiteX1295" fmla="*/ 278717 w 1925725"/>
              <a:gd name="connsiteY1295" fmla="*/ 827861 h 3525891"/>
              <a:gd name="connsiteX1296" fmla="*/ 266214 w 1925725"/>
              <a:gd name="connsiteY1296" fmla="*/ 816115 h 3525891"/>
              <a:gd name="connsiteX1297" fmla="*/ 179450 w 1925725"/>
              <a:gd name="connsiteY1297" fmla="*/ 757388 h 3525891"/>
              <a:gd name="connsiteX1298" fmla="*/ 152549 w 1925725"/>
              <a:gd name="connsiteY1298" fmla="*/ 749432 h 3525891"/>
              <a:gd name="connsiteX1299" fmla="*/ 128301 w 1925725"/>
              <a:gd name="connsiteY1299" fmla="*/ 753600 h 3525891"/>
              <a:gd name="connsiteX1300" fmla="*/ 100642 w 1925725"/>
              <a:gd name="connsiteY1300" fmla="*/ 760420 h 3525891"/>
              <a:gd name="connsiteX1301" fmla="*/ 98369 w 1925725"/>
              <a:gd name="connsiteY1301" fmla="*/ 756252 h 3525891"/>
              <a:gd name="connsiteX1302" fmla="*/ 113524 w 1925725"/>
              <a:gd name="connsiteY1302" fmla="*/ 735792 h 3525891"/>
              <a:gd name="connsiteX1303" fmla="*/ 100642 w 1925725"/>
              <a:gd name="connsiteY1303" fmla="*/ 726320 h 3525891"/>
              <a:gd name="connsiteX1304" fmla="*/ 48356 w 1925725"/>
              <a:gd name="connsiteY1304" fmla="*/ 716090 h 3525891"/>
              <a:gd name="connsiteX1305" fmla="*/ 80940 w 1925725"/>
              <a:gd name="connsiteY1305" fmla="*/ 705481 h 3525891"/>
              <a:gd name="connsiteX1306" fmla="*/ 69195 w 1925725"/>
              <a:gd name="connsiteY1306" fmla="*/ 696009 h 3525891"/>
              <a:gd name="connsiteX1307" fmla="*/ 45704 w 1925725"/>
              <a:gd name="connsiteY1307" fmla="*/ 669866 h 3525891"/>
              <a:gd name="connsiteX1308" fmla="*/ 45325 w 1925725"/>
              <a:gd name="connsiteY1308" fmla="*/ 642208 h 3525891"/>
              <a:gd name="connsiteX1309" fmla="*/ 79803 w 1925725"/>
              <a:gd name="connsiteY1309" fmla="*/ 689947 h 3525891"/>
              <a:gd name="connsiteX1310" fmla="*/ 96095 w 1925725"/>
              <a:gd name="connsiteY1310" fmla="*/ 718742 h 3525891"/>
              <a:gd name="connsiteX1311" fmla="*/ 104052 w 1925725"/>
              <a:gd name="connsiteY1311" fmla="*/ 674413 h 3525891"/>
              <a:gd name="connsiteX1312" fmla="*/ 121859 w 1925725"/>
              <a:gd name="connsiteY1312" fmla="*/ 733140 h 3525891"/>
              <a:gd name="connsiteX1313" fmla="*/ 157096 w 1925725"/>
              <a:gd name="connsiteY1313" fmla="*/ 739960 h 3525891"/>
              <a:gd name="connsiteX1314" fmla="*/ 133605 w 1925725"/>
              <a:gd name="connsiteY1314" fmla="*/ 671382 h 3525891"/>
              <a:gd name="connsiteX1315" fmla="*/ 94201 w 1925725"/>
              <a:gd name="connsiteY1315" fmla="*/ 656984 h 3525891"/>
              <a:gd name="connsiteX1316" fmla="*/ 94959 w 1925725"/>
              <a:gd name="connsiteY1316" fmla="*/ 650543 h 3525891"/>
              <a:gd name="connsiteX1317" fmla="*/ 126785 w 1925725"/>
              <a:gd name="connsiteY1317" fmla="*/ 644102 h 3525891"/>
              <a:gd name="connsiteX1318" fmla="*/ 124133 w 1925725"/>
              <a:gd name="connsiteY1318" fmla="*/ 628568 h 3525891"/>
              <a:gd name="connsiteX1319" fmla="*/ 58965 w 1925725"/>
              <a:gd name="connsiteY1319" fmla="*/ 591437 h 3525891"/>
              <a:gd name="connsiteX1320" fmla="*/ 122996 w 1925725"/>
              <a:gd name="connsiteY1320" fmla="*/ 602046 h 3525891"/>
              <a:gd name="connsiteX1321" fmla="*/ 113903 w 1925725"/>
              <a:gd name="connsiteY1321" fmla="*/ 566431 h 3525891"/>
              <a:gd name="connsiteX1322" fmla="*/ 129058 w 1925725"/>
              <a:gd name="connsiteY1322" fmla="*/ 533847 h 3525891"/>
              <a:gd name="connsiteX1323" fmla="*/ 131332 w 1925725"/>
              <a:gd name="connsiteY1323" fmla="*/ 591059 h 3525891"/>
              <a:gd name="connsiteX1324" fmla="*/ 126785 w 1925725"/>
              <a:gd name="connsiteY1324" fmla="*/ 622127 h 3525891"/>
              <a:gd name="connsiteX1325" fmla="*/ 162779 w 1925725"/>
              <a:gd name="connsiteY1325" fmla="*/ 599773 h 3525891"/>
              <a:gd name="connsiteX1326" fmla="*/ 132847 w 1925725"/>
              <a:gd name="connsiteY1326" fmla="*/ 649786 h 3525891"/>
              <a:gd name="connsiteX1327" fmla="*/ 137773 w 1925725"/>
              <a:gd name="connsiteY1327" fmla="*/ 667214 h 3525891"/>
              <a:gd name="connsiteX1328" fmla="*/ 158232 w 1925725"/>
              <a:gd name="connsiteY1328" fmla="*/ 648270 h 3525891"/>
              <a:gd name="connsiteX1329" fmla="*/ 182102 w 1925725"/>
              <a:gd name="connsiteY1329" fmla="*/ 634630 h 3525891"/>
              <a:gd name="connsiteX1330" fmla="*/ 151034 w 1925725"/>
              <a:gd name="connsiteY1330" fmla="*/ 694873 h 3525891"/>
              <a:gd name="connsiteX1331" fmla="*/ 264320 w 1925725"/>
              <a:gd name="connsiteY1331" fmla="*/ 800202 h 3525891"/>
              <a:gd name="connsiteX1332" fmla="*/ 253711 w 1925725"/>
              <a:gd name="connsiteY1332" fmla="*/ 771786 h 3525891"/>
              <a:gd name="connsiteX1333" fmla="*/ 237798 w 1925725"/>
              <a:gd name="connsiteY1333" fmla="*/ 656984 h 3525891"/>
              <a:gd name="connsiteX1334" fmla="*/ 227947 w 1925725"/>
              <a:gd name="connsiteY1334" fmla="*/ 630462 h 3525891"/>
              <a:gd name="connsiteX1335" fmla="*/ 177934 w 1925725"/>
              <a:gd name="connsiteY1335" fmla="*/ 587270 h 3525891"/>
              <a:gd name="connsiteX1336" fmla="*/ 142698 w 1925725"/>
              <a:gd name="connsiteY1336" fmla="*/ 530816 h 3525891"/>
              <a:gd name="connsiteX1337" fmla="*/ 108599 w 1925725"/>
              <a:gd name="connsiteY1337" fmla="*/ 469058 h 3525891"/>
              <a:gd name="connsiteX1338" fmla="*/ 83592 w 1925725"/>
              <a:gd name="connsiteY1338" fmla="*/ 460344 h 3525891"/>
              <a:gd name="connsiteX1339" fmla="*/ 29412 w 1925725"/>
              <a:gd name="connsiteY1339" fmla="*/ 484592 h 3525891"/>
              <a:gd name="connsiteX1340" fmla="*/ 54418 w 1925725"/>
              <a:gd name="connsiteY1340" fmla="*/ 453524 h 3525891"/>
              <a:gd name="connsiteX1341" fmla="*/ 32064 w 1925725"/>
              <a:gd name="connsiteY1341" fmla="*/ 457313 h 3525891"/>
              <a:gd name="connsiteX1342" fmla="*/ 6679 w 1925725"/>
              <a:gd name="connsiteY1342" fmla="*/ 444431 h 3525891"/>
              <a:gd name="connsiteX1343" fmla="*/ 33201 w 1925725"/>
              <a:gd name="connsiteY1343" fmla="*/ 433443 h 3525891"/>
              <a:gd name="connsiteX1344" fmla="*/ 2890 w 1925725"/>
              <a:gd name="connsiteY1344" fmla="*/ 375474 h 3525891"/>
              <a:gd name="connsiteX1345" fmla="*/ 31306 w 1925725"/>
              <a:gd name="connsiteY1345" fmla="*/ 420940 h 3525891"/>
              <a:gd name="connsiteX1346" fmla="*/ 31685 w 1925725"/>
              <a:gd name="connsiteY1346" fmla="*/ 426244 h 3525891"/>
              <a:gd name="connsiteX1347" fmla="*/ 91928 w 1925725"/>
              <a:gd name="connsiteY1347" fmla="*/ 451250 h 3525891"/>
              <a:gd name="connsiteX1348" fmla="*/ 66921 w 1925725"/>
              <a:gd name="connsiteY1348" fmla="*/ 429654 h 3525891"/>
              <a:gd name="connsiteX1349" fmla="*/ 45704 w 1925725"/>
              <a:gd name="connsiteY1349" fmla="*/ 402374 h 3525891"/>
              <a:gd name="connsiteX1350" fmla="*/ 63133 w 1925725"/>
              <a:gd name="connsiteY1350" fmla="*/ 403511 h 3525891"/>
              <a:gd name="connsiteX1351" fmla="*/ 59344 w 1925725"/>
              <a:gd name="connsiteY1351" fmla="*/ 355393 h 3525891"/>
              <a:gd name="connsiteX1352" fmla="*/ 72983 w 1925725"/>
              <a:gd name="connsiteY1352" fmla="*/ 398965 h 3525891"/>
              <a:gd name="connsiteX1353" fmla="*/ 76393 w 1925725"/>
              <a:gd name="connsiteY1353" fmla="*/ 413362 h 3525891"/>
              <a:gd name="connsiteX1354" fmla="*/ 84729 w 1925725"/>
              <a:gd name="connsiteY1354" fmla="*/ 428517 h 3525891"/>
              <a:gd name="connsiteX1355" fmla="*/ 101779 w 1925725"/>
              <a:gd name="connsiteY1355" fmla="*/ 388735 h 3525891"/>
              <a:gd name="connsiteX1356" fmla="*/ 115040 w 1925725"/>
              <a:gd name="connsiteY1356" fmla="*/ 409573 h 3525891"/>
              <a:gd name="connsiteX1357" fmla="*/ 117692 w 1925725"/>
              <a:gd name="connsiteY1357" fmla="*/ 408815 h 3525891"/>
              <a:gd name="connsiteX1358" fmla="*/ 97990 w 1925725"/>
              <a:gd name="connsiteY1358" fmla="*/ 341753 h 3525891"/>
              <a:gd name="connsiteX1359" fmla="*/ 54418 w 1925725"/>
              <a:gd name="connsiteY1359" fmla="*/ 328492 h 3525891"/>
              <a:gd name="connsiteX1360" fmla="*/ 91928 w 1925725"/>
              <a:gd name="connsiteY1360" fmla="*/ 321293 h 3525891"/>
              <a:gd name="connsiteX1361" fmla="*/ 61617 w 1925725"/>
              <a:gd name="connsiteY1361" fmla="*/ 269386 h 3525891"/>
              <a:gd name="connsiteX1362" fmla="*/ 94201 w 1925725"/>
              <a:gd name="connsiteY1362" fmla="*/ 313716 h 3525891"/>
              <a:gd name="connsiteX1363" fmla="*/ 99505 w 1925725"/>
              <a:gd name="connsiteY1363" fmla="*/ 333418 h 3525891"/>
              <a:gd name="connsiteX1364" fmla="*/ 113524 w 1925725"/>
              <a:gd name="connsiteY1364" fmla="*/ 278479 h 3525891"/>
              <a:gd name="connsiteX1365" fmla="*/ 165431 w 1925725"/>
              <a:gd name="connsiteY1365" fmla="*/ 314095 h 3525891"/>
              <a:gd name="connsiteX1366" fmla="*/ 171114 w 1925725"/>
              <a:gd name="connsiteY1366" fmla="*/ 291740 h 3525891"/>
              <a:gd name="connsiteX1367" fmla="*/ 143077 w 1925725"/>
              <a:gd name="connsiteY1367" fmla="*/ 260293 h 3525891"/>
              <a:gd name="connsiteX1368" fmla="*/ 173009 w 1925725"/>
              <a:gd name="connsiteY1368" fmla="*/ 270523 h 3525891"/>
              <a:gd name="connsiteX1369" fmla="*/ 160885 w 1925725"/>
              <a:gd name="connsiteY1369" fmla="*/ 242486 h 3525891"/>
              <a:gd name="connsiteX1370" fmla="*/ 168462 w 1925725"/>
              <a:gd name="connsiteY1370" fmla="*/ 209902 h 3525891"/>
              <a:gd name="connsiteX1371" fmla="*/ 174145 w 1925725"/>
              <a:gd name="connsiteY1371" fmla="*/ 209144 h 3525891"/>
              <a:gd name="connsiteX1372" fmla="*/ 189301 w 1925725"/>
              <a:gd name="connsiteY1372" fmla="*/ 243243 h 3525891"/>
              <a:gd name="connsiteX1373" fmla="*/ 186649 w 1925725"/>
              <a:gd name="connsiteY1373" fmla="*/ 258778 h 3525891"/>
              <a:gd name="connsiteX1374" fmla="*/ 173767 w 1925725"/>
              <a:gd name="connsiteY1374" fmla="*/ 311063 h 3525891"/>
              <a:gd name="connsiteX1375" fmla="*/ 192332 w 1925725"/>
              <a:gd name="connsiteY1375" fmla="*/ 286815 h 3525891"/>
              <a:gd name="connsiteX1376" fmla="*/ 210139 w 1925725"/>
              <a:gd name="connsiteY1376" fmla="*/ 264461 h 3525891"/>
              <a:gd name="connsiteX1377" fmla="*/ 228326 w 1925725"/>
              <a:gd name="connsiteY1377" fmla="*/ 255746 h 3525891"/>
              <a:gd name="connsiteX1378" fmla="*/ 232494 w 1925725"/>
              <a:gd name="connsiteY1378" fmla="*/ 258020 h 3525891"/>
              <a:gd name="connsiteX1379" fmla="*/ 218854 w 1925725"/>
              <a:gd name="connsiteY1379" fmla="*/ 294014 h 3525891"/>
              <a:gd name="connsiteX1380" fmla="*/ 205593 w 1925725"/>
              <a:gd name="connsiteY1380" fmla="*/ 302728 h 3525891"/>
              <a:gd name="connsiteX1381" fmla="*/ 166947 w 1925725"/>
              <a:gd name="connsiteY1381" fmla="*/ 329250 h 3525891"/>
              <a:gd name="connsiteX1382" fmla="*/ 215065 w 1925725"/>
              <a:gd name="connsiteY1382" fmla="*/ 314473 h 3525891"/>
              <a:gd name="connsiteX1383" fmla="*/ 185512 w 1925725"/>
              <a:gd name="connsiteY1383" fmla="*/ 367138 h 3525891"/>
              <a:gd name="connsiteX1384" fmla="*/ 154065 w 1925725"/>
              <a:gd name="connsiteY1384" fmla="*/ 363728 h 3525891"/>
              <a:gd name="connsiteX1385" fmla="*/ 150276 w 1925725"/>
              <a:gd name="connsiteY1385" fmla="*/ 373200 h 3525891"/>
              <a:gd name="connsiteX1386" fmla="*/ 186649 w 1925725"/>
              <a:gd name="connsiteY1386" fmla="*/ 376610 h 3525891"/>
              <a:gd name="connsiteX1387" fmla="*/ 141561 w 1925725"/>
              <a:gd name="connsiteY1387" fmla="*/ 397070 h 3525891"/>
              <a:gd name="connsiteX1388" fmla="*/ 133226 w 1925725"/>
              <a:gd name="connsiteY1388" fmla="*/ 445946 h 3525891"/>
              <a:gd name="connsiteX1389" fmla="*/ 150276 w 1925725"/>
              <a:gd name="connsiteY1389" fmla="*/ 514145 h 3525891"/>
              <a:gd name="connsiteX1390" fmla="*/ 190059 w 1925725"/>
              <a:gd name="connsiteY1390" fmla="*/ 578555 h 3525891"/>
              <a:gd name="connsiteX1391" fmla="*/ 243860 w 1925725"/>
              <a:gd name="connsiteY1391" fmla="*/ 622506 h 3525891"/>
              <a:gd name="connsiteX1392" fmla="*/ 243481 w 1925725"/>
              <a:gd name="connsiteY1392" fmla="*/ 572114 h 3525891"/>
              <a:gd name="connsiteX1393" fmla="*/ 205972 w 1925725"/>
              <a:gd name="connsiteY1393" fmla="*/ 559232 h 3525891"/>
              <a:gd name="connsiteX1394" fmla="*/ 206729 w 1925725"/>
              <a:gd name="connsiteY1394" fmla="*/ 553170 h 3525891"/>
              <a:gd name="connsiteX1395" fmla="*/ 233251 w 1925725"/>
              <a:gd name="connsiteY1395" fmla="*/ 545593 h 3525891"/>
              <a:gd name="connsiteX1396" fmla="*/ 226053 w 1925725"/>
              <a:gd name="connsiteY1396" fmla="*/ 527785 h 3525891"/>
              <a:gd name="connsiteX1397" fmla="*/ 156717 w 1925725"/>
              <a:gd name="connsiteY1397" fmla="*/ 492170 h 3525891"/>
              <a:gd name="connsiteX1398" fmla="*/ 200288 w 1925725"/>
              <a:gd name="connsiteY1398" fmla="*/ 489518 h 3525891"/>
              <a:gd name="connsiteX1399" fmla="*/ 175282 w 1925725"/>
              <a:gd name="connsiteY1399" fmla="*/ 468300 h 3525891"/>
              <a:gd name="connsiteX1400" fmla="*/ 168841 w 1925725"/>
              <a:gd name="connsiteY1400" fmla="*/ 433822 h 3525891"/>
              <a:gd name="connsiteX1401" fmla="*/ 172630 w 1925725"/>
              <a:gd name="connsiteY1401" fmla="*/ 431170 h 3525891"/>
              <a:gd name="connsiteX1402" fmla="*/ 199152 w 1925725"/>
              <a:gd name="connsiteY1402" fmla="*/ 449356 h 3525891"/>
              <a:gd name="connsiteX1403" fmla="*/ 219990 w 1925725"/>
              <a:gd name="connsiteY1403" fmla="*/ 417530 h 3525891"/>
              <a:gd name="connsiteX1404" fmla="*/ 218096 w 1925725"/>
              <a:gd name="connsiteY1404" fmla="*/ 492928 h 3525891"/>
              <a:gd name="connsiteX1405" fmla="*/ 230599 w 1925725"/>
              <a:gd name="connsiteY1405" fmla="*/ 511114 h 3525891"/>
              <a:gd name="connsiteX1406" fmla="*/ 260152 w 1925725"/>
              <a:gd name="connsiteY1406" fmla="*/ 484213 h 3525891"/>
              <a:gd name="connsiteX1407" fmla="*/ 241587 w 1925725"/>
              <a:gd name="connsiteY1407" fmla="*/ 546350 h 3525891"/>
              <a:gd name="connsiteX1408" fmla="*/ 257879 w 1925725"/>
              <a:gd name="connsiteY1408" fmla="*/ 570220 h 3525891"/>
              <a:gd name="connsiteX1409" fmla="*/ 276444 w 1925725"/>
              <a:gd name="connsiteY1409" fmla="*/ 461101 h 3525891"/>
              <a:gd name="connsiteX1410" fmla="*/ 251059 w 1925725"/>
              <a:gd name="connsiteY1410" fmla="*/ 387598 h 3525891"/>
              <a:gd name="connsiteX1411" fmla="*/ 267730 w 1925725"/>
              <a:gd name="connsiteY1411" fmla="*/ 399722 h 3525891"/>
              <a:gd name="connsiteX1412" fmla="*/ 283643 w 1925725"/>
              <a:gd name="connsiteY1412" fmla="*/ 358045 h 3525891"/>
              <a:gd name="connsiteX1413" fmla="*/ 320773 w 1925725"/>
              <a:gd name="connsiteY1413" fmla="*/ 331144 h 3525891"/>
              <a:gd name="connsiteX1414" fmla="*/ 325699 w 1925725"/>
              <a:gd name="connsiteY1414" fmla="*/ 334175 h 3525891"/>
              <a:gd name="connsiteX1415" fmla="*/ 320395 w 1925725"/>
              <a:gd name="connsiteY1415" fmla="*/ 386840 h 3525891"/>
              <a:gd name="connsiteX1416" fmla="*/ 283643 w 1925725"/>
              <a:gd name="connsiteY1416" fmla="*/ 411468 h 3525891"/>
              <a:gd name="connsiteX1417" fmla="*/ 285916 w 1925725"/>
              <a:gd name="connsiteY1417" fmla="*/ 426623 h 3525891"/>
              <a:gd name="connsiteX1418" fmla="*/ 344264 w 1925725"/>
              <a:gd name="connsiteY1418" fmla="*/ 406163 h 3525891"/>
              <a:gd name="connsiteX1419" fmla="*/ 318121 w 1925725"/>
              <a:gd name="connsiteY1419" fmla="*/ 459586 h 3525891"/>
              <a:gd name="connsiteX1420" fmla="*/ 323426 w 1925725"/>
              <a:gd name="connsiteY1420" fmla="*/ 468679 h 3525891"/>
              <a:gd name="connsiteX1421" fmla="*/ 288189 w 1925725"/>
              <a:gd name="connsiteY1421" fmla="*/ 504294 h 3525891"/>
              <a:gd name="connsiteX1422" fmla="*/ 281370 w 1925725"/>
              <a:gd name="connsiteY1422" fmla="*/ 511493 h 3525891"/>
              <a:gd name="connsiteX1423" fmla="*/ 349190 w 1925725"/>
              <a:gd name="connsiteY1423" fmla="*/ 512251 h 3525891"/>
              <a:gd name="connsiteX1424" fmla="*/ 277581 w 1925725"/>
              <a:gd name="connsiteY1424" fmla="*/ 542561 h 3525891"/>
              <a:gd name="connsiteX1425" fmla="*/ 257879 w 1925725"/>
              <a:gd name="connsiteY1425" fmla="*/ 710786 h 3525891"/>
              <a:gd name="connsiteX1426" fmla="*/ 329109 w 1925725"/>
              <a:gd name="connsiteY1426" fmla="*/ 618717 h 3525891"/>
              <a:gd name="connsiteX1427" fmla="*/ 330246 w 1925725"/>
              <a:gd name="connsiteY1427" fmla="*/ 554307 h 3525891"/>
              <a:gd name="connsiteX1428" fmla="*/ 348811 w 1925725"/>
              <a:gd name="connsiteY1428" fmla="*/ 586891 h 3525891"/>
              <a:gd name="connsiteX1429" fmla="*/ 359420 w 1925725"/>
              <a:gd name="connsiteY1429" fmla="*/ 575524 h 3525891"/>
              <a:gd name="connsiteX1430" fmla="*/ 379122 w 1925725"/>
              <a:gd name="connsiteY1430" fmla="*/ 517934 h 3525891"/>
              <a:gd name="connsiteX1431" fmla="*/ 384426 w 1925725"/>
              <a:gd name="connsiteY1431" fmla="*/ 536499 h 3525891"/>
              <a:gd name="connsiteX1432" fmla="*/ 386320 w 1925725"/>
              <a:gd name="connsiteY1432" fmla="*/ 556580 h 3525891"/>
              <a:gd name="connsiteX1433" fmla="*/ 410190 w 1925725"/>
              <a:gd name="connsiteY1433" fmla="*/ 546350 h 3525891"/>
              <a:gd name="connsiteX1434" fmla="*/ 407159 w 1925725"/>
              <a:gd name="connsiteY1434" fmla="*/ 513008 h 3525891"/>
              <a:gd name="connsiteX1435" fmla="*/ 448078 w 1925725"/>
              <a:gd name="connsiteY1435" fmla="*/ 475878 h 3525891"/>
              <a:gd name="connsiteX1436" fmla="*/ 448078 w 1925725"/>
              <a:gd name="connsiteY1436" fmla="*/ 522102 h 3525891"/>
              <a:gd name="connsiteX1437" fmla="*/ 492408 w 1925725"/>
              <a:gd name="connsiteY1437" fmla="*/ 514145 h 3525891"/>
              <a:gd name="connsiteX1438" fmla="*/ 495818 w 1925725"/>
              <a:gd name="connsiteY1438" fmla="*/ 519828 h 3525891"/>
              <a:gd name="connsiteX1439" fmla="*/ 471948 w 1925725"/>
              <a:gd name="connsiteY1439" fmla="*/ 546350 h 3525891"/>
              <a:gd name="connsiteX1440" fmla="*/ 452625 w 1925725"/>
              <a:gd name="connsiteY1440" fmla="*/ 549381 h 3525891"/>
              <a:gd name="connsiteX1441" fmla="*/ 427619 w 1925725"/>
              <a:gd name="connsiteY1441" fmla="*/ 546729 h 3525891"/>
              <a:gd name="connsiteX1442" fmla="*/ 426482 w 1925725"/>
              <a:gd name="connsiteY1442" fmla="*/ 551276 h 3525891"/>
              <a:gd name="connsiteX1443" fmla="*/ 459445 w 1925725"/>
              <a:gd name="connsiteY1443" fmla="*/ 571735 h 3525891"/>
              <a:gd name="connsiteX1444" fmla="*/ 384805 w 1925725"/>
              <a:gd name="connsiteY1444" fmla="*/ 570599 h 3525891"/>
              <a:gd name="connsiteX1445" fmla="*/ 373438 w 1925725"/>
              <a:gd name="connsiteY1445" fmla="*/ 578555 h 3525891"/>
              <a:gd name="connsiteX1446" fmla="*/ 407538 w 1925725"/>
              <a:gd name="connsiteY1446" fmla="*/ 596363 h 3525891"/>
              <a:gd name="connsiteX1447" fmla="*/ 352979 w 1925725"/>
              <a:gd name="connsiteY1447" fmla="*/ 600152 h 3525891"/>
              <a:gd name="connsiteX1448" fmla="*/ 342749 w 1925725"/>
              <a:gd name="connsiteY1448" fmla="*/ 616065 h 3525891"/>
              <a:gd name="connsiteX1449" fmla="*/ 335550 w 1925725"/>
              <a:gd name="connsiteY1449" fmla="*/ 634630 h 3525891"/>
              <a:gd name="connsiteX1450" fmla="*/ 372681 w 1925725"/>
              <a:gd name="connsiteY1450" fmla="*/ 616823 h 3525891"/>
              <a:gd name="connsiteX1451" fmla="*/ 376090 w 1925725"/>
              <a:gd name="connsiteY1451" fmla="*/ 620990 h 3525891"/>
              <a:gd name="connsiteX1452" fmla="*/ 368134 w 1925725"/>
              <a:gd name="connsiteY1452" fmla="*/ 640692 h 3525891"/>
              <a:gd name="connsiteX1453" fmla="*/ 404507 w 1925725"/>
              <a:gd name="connsiteY1453" fmla="*/ 625158 h 3525891"/>
              <a:gd name="connsiteX1454" fmla="*/ 402233 w 1925725"/>
              <a:gd name="connsiteY1454" fmla="*/ 642208 h 3525891"/>
              <a:gd name="connsiteX1455" fmla="*/ 414737 w 1925725"/>
              <a:gd name="connsiteY1455" fmla="*/ 639556 h 3525891"/>
              <a:gd name="connsiteX1456" fmla="*/ 476874 w 1925725"/>
              <a:gd name="connsiteY1456" fmla="*/ 602046 h 3525891"/>
              <a:gd name="connsiteX1457" fmla="*/ 446942 w 1925725"/>
              <a:gd name="connsiteY1457" fmla="*/ 649407 h 3525891"/>
              <a:gd name="connsiteX1458" fmla="*/ 429134 w 1925725"/>
              <a:gd name="connsiteY1458" fmla="*/ 652059 h 3525891"/>
              <a:gd name="connsiteX1459" fmla="*/ 384047 w 1925725"/>
              <a:gd name="connsiteY1459" fmla="*/ 650922 h 3525891"/>
              <a:gd name="connsiteX1460" fmla="*/ 390109 w 1925725"/>
              <a:gd name="connsiteY1460" fmla="*/ 681612 h 3525891"/>
              <a:gd name="connsiteX1461" fmla="*/ 351842 w 1925725"/>
              <a:gd name="connsiteY1461" fmla="*/ 647891 h 3525891"/>
              <a:gd name="connsiteX1462" fmla="*/ 348811 w 1925725"/>
              <a:gd name="connsiteY1462" fmla="*/ 650922 h 3525891"/>
              <a:gd name="connsiteX1463" fmla="*/ 347674 w 1925725"/>
              <a:gd name="connsiteY1463" fmla="*/ 672140 h 3525891"/>
              <a:gd name="connsiteX1464" fmla="*/ 343128 w 1925725"/>
              <a:gd name="connsiteY1464" fmla="*/ 674413 h 3525891"/>
              <a:gd name="connsiteX1465" fmla="*/ 326078 w 1925725"/>
              <a:gd name="connsiteY1465" fmla="*/ 648270 h 3525891"/>
              <a:gd name="connsiteX1466" fmla="*/ 323047 w 1925725"/>
              <a:gd name="connsiteY1466" fmla="*/ 642966 h 3525891"/>
              <a:gd name="connsiteX1467" fmla="*/ 318121 w 1925725"/>
              <a:gd name="connsiteY1467" fmla="*/ 654332 h 3525891"/>
              <a:gd name="connsiteX1468" fmla="*/ 264320 w 1925725"/>
              <a:gd name="connsiteY1468" fmla="*/ 726320 h 3525891"/>
              <a:gd name="connsiteX1469" fmla="*/ 261668 w 1925725"/>
              <a:gd name="connsiteY1469" fmla="*/ 742233 h 3525891"/>
              <a:gd name="connsiteX1470" fmla="*/ 353357 w 1925725"/>
              <a:gd name="connsiteY1470" fmla="*/ 911973 h 3525891"/>
              <a:gd name="connsiteX1471" fmla="*/ 365482 w 1925725"/>
              <a:gd name="connsiteY1471" fmla="*/ 876358 h 3525891"/>
              <a:gd name="connsiteX1472" fmla="*/ 334034 w 1925725"/>
              <a:gd name="connsiteY1472" fmla="*/ 824451 h 3525891"/>
              <a:gd name="connsiteX1473" fmla="*/ 377227 w 1925725"/>
              <a:gd name="connsiteY1473" fmla="*/ 853246 h 3525891"/>
              <a:gd name="connsiteX1474" fmla="*/ 377227 w 1925725"/>
              <a:gd name="connsiteY1474" fmla="*/ 814221 h 3525891"/>
              <a:gd name="connsiteX1475" fmla="*/ 350705 w 1925725"/>
              <a:gd name="connsiteY1475" fmla="*/ 792246 h 3525891"/>
              <a:gd name="connsiteX1476" fmla="*/ 352979 w 1925725"/>
              <a:gd name="connsiteY1476" fmla="*/ 787320 h 3525891"/>
              <a:gd name="connsiteX1477" fmla="*/ 375333 w 1925725"/>
              <a:gd name="connsiteY1477" fmla="*/ 789972 h 3525891"/>
              <a:gd name="connsiteX1478" fmla="*/ 371544 w 1925725"/>
              <a:gd name="connsiteY1478" fmla="*/ 777848 h 3525891"/>
              <a:gd name="connsiteX1479" fmla="*/ 354115 w 1925725"/>
              <a:gd name="connsiteY1479" fmla="*/ 760798 h 3525891"/>
              <a:gd name="connsiteX1480" fmla="*/ 351084 w 1925725"/>
              <a:gd name="connsiteY1480" fmla="*/ 726320 h 3525891"/>
              <a:gd name="connsiteX1481" fmla="*/ 356010 w 1925725"/>
              <a:gd name="connsiteY1481" fmla="*/ 724047 h 3525891"/>
              <a:gd name="connsiteX1482" fmla="*/ 379500 w 1925725"/>
              <a:gd name="connsiteY1482" fmla="*/ 748295 h 3525891"/>
              <a:gd name="connsiteX1483" fmla="*/ 383289 w 1925725"/>
              <a:gd name="connsiteY1483" fmla="*/ 769134 h 3525891"/>
              <a:gd name="connsiteX1484" fmla="*/ 379879 w 1925725"/>
              <a:gd name="connsiteY1484" fmla="*/ 803233 h 3525891"/>
              <a:gd name="connsiteX1485" fmla="*/ 401097 w 1925725"/>
              <a:gd name="connsiteY1485" fmla="*/ 793382 h 3525891"/>
              <a:gd name="connsiteX1486" fmla="*/ 384047 w 1925725"/>
              <a:gd name="connsiteY1486" fmla="*/ 827861 h 3525891"/>
              <a:gd name="connsiteX1487" fmla="*/ 388594 w 1925725"/>
              <a:gd name="connsiteY1487" fmla="*/ 830513 h 3525891"/>
              <a:gd name="connsiteX1488" fmla="*/ 419662 w 1925725"/>
              <a:gd name="connsiteY1488" fmla="*/ 805886 h 3525891"/>
              <a:gd name="connsiteX1489" fmla="*/ 422314 w 1925725"/>
              <a:gd name="connsiteY1489" fmla="*/ 801339 h 3525891"/>
              <a:gd name="connsiteX1490" fmla="*/ 449215 w 1925725"/>
              <a:gd name="connsiteY1490" fmla="*/ 776712 h 3525891"/>
              <a:gd name="connsiteX1491" fmla="*/ 427998 w 1925725"/>
              <a:gd name="connsiteY1491" fmla="*/ 808159 h 3525891"/>
              <a:gd name="connsiteX1492" fmla="*/ 412463 w 1925725"/>
              <a:gd name="connsiteY1492" fmla="*/ 819147 h 3525891"/>
              <a:gd name="connsiteX1493" fmla="*/ 463234 w 1925725"/>
              <a:gd name="connsiteY1493" fmla="*/ 843016 h 3525891"/>
              <a:gd name="connsiteX1494" fmla="*/ 387078 w 1925725"/>
              <a:gd name="connsiteY1494" fmla="*/ 851730 h 3525891"/>
              <a:gd name="connsiteX1495" fmla="*/ 374954 w 1925725"/>
              <a:gd name="connsiteY1495" fmla="*/ 875600 h 3525891"/>
              <a:gd name="connsiteX1496" fmla="*/ 397687 w 1925725"/>
              <a:gd name="connsiteY1496" fmla="*/ 882041 h 3525891"/>
              <a:gd name="connsiteX1497" fmla="*/ 418525 w 1925725"/>
              <a:gd name="connsiteY1497" fmla="*/ 893029 h 3525891"/>
              <a:gd name="connsiteX1498" fmla="*/ 361314 w 1925725"/>
              <a:gd name="connsiteY1498" fmla="*/ 904016 h 3525891"/>
              <a:gd name="connsiteX1499" fmla="*/ 368892 w 1925725"/>
              <a:gd name="connsiteY1499" fmla="*/ 930917 h 3525891"/>
              <a:gd name="connsiteX1500" fmla="*/ 430650 w 1925725"/>
              <a:gd name="connsiteY1500" fmla="*/ 987371 h 3525891"/>
              <a:gd name="connsiteX1501" fmla="*/ 446942 w 1925725"/>
              <a:gd name="connsiteY1501" fmla="*/ 992296 h 3525891"/>
              <a:gd name="connsiteX1502" fmla="*/ 437091 w 1925725"/>
              <a:gd name="connsiteY1502" fmla="*/ 976004 h 3525891"/>
              <a:gd name="connsiteX1503" fmla="*/ 453383 w 1925725"/>
              <a:gd name="connsiteY1503" fmla="*/ 974868 h 3525891"/>
              <a:gd name="connsiteX1504" fmla="*/ 462097 w 1925725"/>
              <a:gd name="connsiteY1504" fmla="*/ 951756 h 3525891"/>
              <a:gd name="connsiteX1505" fmla="*/ 469675 w 1925725"/>
              <a:gd name="connsiteY1505" fmla="*/ 979414 h 3525891"/>
              <a:gd name="connsiteX1506" fmla="*/ 476116 w 1925725"/>
              <a:gd name="connsiteY1506" fmla="*/ 995706 h 3525891"/>
              <a:gd name="connsiteX1507" fmla="*/ 592433 w 1925725"/>
              <a:gd name="connsiteY1507" fmla="*/ 1056707 h 3525891"/>
              <a:gd name="connsiteX1508" fmla="*/ 593191 w 1925725"/>
              <a:gd name="connsiteY1508" fmla="*/ 977520 h 3525891"/>
              <a:gd name="connsiteX1509" fmla="*/ 617439 w 1925725"/>
              <a:gd name="connsiteY1509" fmla="*/ 832029 h 3525891"/>
              <a:gd name="connsiteX1510" fmla="*/ 626154 w 1925725"/>
              <a:gd name="connsiteY1510" fmla="*/ 739960 h 3525891"/>
              <a:gd name="connsiteX1511" fmla="*/ 637141 w 1925725"/>
              <a:gd name="connsiteY1511" fmla="*/ 542940 h 3525891"/>
              <a:gd name="connsiteX1512" fmla="*/ 632216 w 1925725"/>
              <a:gd name="connsiteY1512" fmla="*/ 504673 h 3525891"/>
              <a:gd name="connsiteX1513" fmla="*/ 610998 w 1925725"/>
              <a:gd name="connsiteY1513" fmla="*/ 423592 h 3525891"/>
              <a:gd name="connsiteX1514" fmla="*/ 596980 w 1925725"/>
              <a:gd name="connsiteY1514" fmla="*/ 401238 h 3525891"/>
              <a:gd name="connsiteX1515" fmla="*/ 577278 w 1925725"/>
              <a:gd name="connsiteY1515" fmla="*/ 388735 h 3525891"/>
              <a:gd name="connsiteX1516" fmla="*/ 553029 w 1925725"/>
              <a:gd name="connsiteY1516" fmla="*/ 376610 h 3525891"/>
              <a:gd name="connsiteX1517" fmla="*/ 554166 w 1925725"/>
              <a:gd name="connsiteY1517" fmla="*/ 372064 h 3525891"/>
              <a:gd name="connsiteX1518" fmla="*/ 577278 w 1925725"/>
              <a:gd name="connsiteY1518" fmla="*/ 366759 h 3525891"/>
              <a:gd name="connsiteX1519" fmla="*/ 573489 w 1925725"/>
              <a:gd name="connsiteY1519" fmla="*/ 351604 h 3525891"/>
              <a:gd name="connsiteX1520" fmla="*/ 543557 w 1925725"/>
              <a:gd name="connsiteY1520" fmla="*/ 313337 h 3525891"/>
              <a:gd name="connsiteX1521" fmla="*/ 571973 w 1925725"/>
              <a:gd name="connsiteY1521" fmla="*/ 325082 h 3525891"/>
              <a:gd name="connsiteX1522" fmla="*/ 570458 w 1925725"/>
              <a:gd name="connsiteY1522" fmla="*/ 312200 h 3525891"/>
              <a:gd name="connsiteX1523" fmla="*/ 571216 w 1925725"/>
              <a:gd name="connsiteY1523" fmla="*/ 275070 h 3525891"/>
              <a:gd name="connsiteX1524" fmla="*/ 585613 w 1925725"/>
              <a:gd name="connsiteY1524" fmla="*/ 258020 h 3525891"/>
              <a:gd name="connsiteX1525" fmla="*/ 580688 w 1925725"/>
              <a:gd name="connsiteY1525" fmla="*/ 314095 h 3525891"/>
              <a:gd name="connsiteX1526" fmla="*/ 575004 w 1925725"/>
              <a:gd name="connsiteY1526" fmla="*/ 344405 h 3525891"/>
              <a:gd name="connsiteX1527" fmla="*/ 607210 w 1925725"/>
              <a:gd name="connsiteY1527" fmla="*/ 317883 h 3525891"/>
              <a:gd name="connsiteX1528" fmla="*/ 584855 w 1925725"/>
              <a:gd name="connsiteY1528" fmla="*/ 370169 h 3525891"/>
              <a:gd name="connsiteX1529" fmla="*/ 605694 w 1925725"/>
              <a:gd name="connsiteY1529" fmla="*/ 396312 h 3525891"/>
              <a:gd name="connsiteX1530" fmla="*/ 630700 w 1925725"/>
              <a:gd name="connsiteY1530" fmla="*/ 333039 h 3525891"/>
              <a:gd name="connsiteX1531" fmla="*/ 611377 w 1925725"/>
              <a:gd name="connsiteY1531" fmla="*/ 299318 h 3525891"/>
              <a:gd name="connsiteX1532" fmla="*/ 616303 w 1925725"/>
              <a:gd name="connsiteY1532" fmla="*/ 295150 h 3525891"/>
              <a:gd name="connsiteX1533" fmla="*/ 642067 w 1925725"/>
              <a:gd name="connsiteY1533" fmla="*/ 310306 h 3525891"/>
              <a:gd name="connsiteX1534" fmla="*/ 649266 w 1925725"/>
              <a:gd name="connsiteY1534" fmla="*/ 297424 h 3525891"/>
              <a:gd name="connsiteX1535" fmla="*/ 623123 w 1925725"/>
              <a:gd name="connsiteY1535" fmla="*/ 229982 h 3525891"/>
              <a:gd name="connsiteX1536" fmla="*/ 665936 w 1925725"/>
              <a:gd name="connsiteY1536" fmla="*/ 273933 h 3525891"/>
              <a:gd name="connsiteX1537" fmla="*/ 669346 w 1925725"/>
              <a:gd name="connsiteY1537" fmla="*/ 261430 h 3525891"/>
              <a:gd name="connsiteX1538" fmla="*/ 677682 w 1925725"/>
              <a:gd name="connsiteY1538" fmla="*/ 246274 h 3525891"/>
              <a:gd name="connsiteX1539" fmla="*/ 692079 w 1925725"/>
              <a:gd name="connsiteY1539" fmla="*/ 238318 h 3525891"/>
              <a:gd name="connsiteX1540" fmla="*/ 707993 w 1925725"/>
              <a:gd name="connsiteY1540" fmla="*/ 234150 h 3525891"/>
              <a:gd name="connsiteX1541" fmla="*/ 676166 w 1925725"/>
              <a:gd name="connsiteY1541" fmla="*/ 274312 h 3525891"/>
              <a:gd name="connsiteX1542" fmla="*/ 652676 w 1925725"/>
              <a:gd name="connsiteY1542" fmla="*/ 293256 h 3525891"/>
              <a:gd name="connsiteX1543" fmla="*/ 692837 w 1925725"/>
              <a:gd name="connsiteY1543" fmla="*/ 299697 h 3525891"/>
              <a:gd name="connsiteX1544" fmla="*/ 641688 w 1925725"/>
              <a:gd name="connsiteY1544" fmla="*/ 315989 h 3525891"/>
              <a:gd name="connsiteX1545" fmla="*/ 634868 w 1925725"/>
              <a:gd name="connsiteY1545" fmla="*/ 329629 h 3525891"/>
              <a:gd name="connsiteX1546" fmla="*/ 686775 w 1925725"/>
              <a:gd name="connsiteY1546" fmla="*/ 333797 h 3525891"/>
              <a:gd name="connsiteX1547" fmla="*/ 625775 w 1925725"/>
              <a:gd name="connsiteY1547" fmla="*/ 359182 h 3525891"/>
              <a:gd name="connsiteX1548" fmla="*/ 637520 w 1925725"/>
              <a:gd name="connsiteY1548" fmla="*/ 500505 h 3525891"/>
              <a:gd name="connsiteX1549" fmla="*/ 641309 w 1925725"/>
              <a:gd name="connsiteY1549" fmla="*/ 500884 h 3525891"/>
              <a:gd name="connsiteX1550" fmla="*/ 651539 w 1925725"/>
              <a:gd name="connsiteY1550" fmla="*/ 473226 h 3525891"/>
              <a:gd name="connsiteX1551" fmla="*/ 709129 w 1925725"/>
              <a:gd name="connsiteY1551" fmla="*/ 383809 h 3525891"/>
              <a:gd name="connsiteX1552" fmla="*/ 718222 w 1925725"/>
              <a:gd name="connsiteY1552" fmla="*/ 359561 h 3525891"/>
              <a:gd name="connsiteX1553" fmla="*/ 708750 w 1925725"/>
              <a:gd name="connsiteY1553" fmla="*/ 295529 h 3525891"/>
              <a:gd name="connsiteX1554" fmla="*/ 717086 w 1925725"/>
              <a:gd name="connsiteY1554" fmla="*/ 238697 h 3525891"/>
              <a:gd name="connsiteX1555" fmla="*/ 731862 w 1925725"/>
              <a:gd name="connsiteY1555" fmla="*/ 173908 h 3525891"/>
              <a:gd name="connsiteX1556" fmla="*/ 706856 w 1925725"/>
              <a:gd name="connsiteY1556" fmla="*/ 156479 h 3525891"/>
              <a:gd name="connsiteX1557" fmla="*/ 666694 w 1925725"/>
              <a:gd name="connsiteY1557" fmla="*/ 134125 h 3525891"/>
              <a:gd name="connsiteX1558" fmla="*/ 701930 w 1925725"/>
              <a:gd name="connsiteY1558" fmla="*/ 127684 h 3525891"/>
              <a:gd name="connsiteX1559" fmla="*/ 676545 w 1925725"/>
              <a:gd name="connsiteY1559" fmla="*/ 92448 h 3525891"/>
              <a:gd name="connsiteX1560" fmla="*/ 697005 w 1925725"/>
              <a:gd name="connsiteY1560" fmla="*/ 99268 h 3525891"/>
              <a:gd name="connsiteX1561" fmla="*/ 693216 w 1925725"/>
              <a:gd name="connsiteY1561" fmla="*/ 67062 h 3525891"/>
              <a:gd name="connsiteX1562" fmla="*/ 712539 w 1925725"/>
              <a:gd name="connsiteY1562" fmla="*/ 38267 h 3525891"/>
              <a:gd name="connsiteX1563" fmla="*/ 706856 w 1925725"/>
              <a:gd name="connsiteY1563" fmla="*/ 90553 h 3525891"/>
              <a:gd name="connsiteX1564" fmla="*/ 703446 w 1925725"/>
              <a:gd name="connsiteY1564" fmla="*/ 97373 h 3525891"/>
              <a:gd name="connsiteX1565" fmla="*/ 731483 w 1925725"/>
              <a:gd name="connsiteY1565" fmla="*/ 148901 h 3525891"/>
              <a:gd name="connsiteX1566" fmla="*/ 727316 w 1925725"/>
              <a:gd name="connsiteY1566" fmla="*/ 118212 h 3525891"/>
              <a:gd name="connsiteX1567" fmla="*/ 723906 w 1925725"/>
              <a:gd name="connsiteY1567" fmla="*/ 87901 h 3525891"/>
              <a:gd name="connsiteX1568" fmla="*/ 728831 w 1925725"/>
              <a:gd name="connsiteY1568" fmla="*/ 86764 h 3525891"/>
              <a:gd name="connsiteX1569" fmla="*/ 740955 w 1925725"/>
              <a:gd name="connsiteY1569" fmla="*/ 97373 h 3525891"/>
              <a:gd name="connsiteX1570" fmla="*/ 765962 w 1925725"/>
              <a:gd name="connsiteY1570" fmla="*/ 60243 h 3525891"/>
              <a:gd name="connsiteX1571" fmla="*/ 750428 w 1925725"/>
              <a:gd name="connsiteY1571" fmla="*/ 100404 h 3525891"/>
              <a:gd name="connsiteX1572" fmla="*/ 737924 w 1925725"/>
              <a:gd name="connsiteY1572" fmla="*/ 129199 h 3525891"/>
              <a:gd name="connsiteX1573" fmla="*/ 776949 w 1925725"/>
              <a:gd name="connsiteY1573" fmla="*/ 110255 h 3525891"/>
              <a:gd name="connsiteX1574" fmla="*/ 772782 w 1925725"/>
              <a:gd name="connsiteY1574" fmla="*/ 134883 h 3525891"/>
              <a:gd name="connsiteX1575" fmla="*/ 775055 w 1925725"/>
              <a:gd name="connsiteY1575" fmla="*/ 136019 h 3525891"/>
              <a:gd name="connsiteX1576" fmla="*/ 802335 w 1925725"/>
              <a:gd name="connsiteY1576" fmla="*/ 73882 h 3525891"/>
              <a:gd name="connsiteX1577" fmla="*/ 780738 w 1925725"/>
              <a:gd name="connsiteY1577" fmla="*/ 39025 h 3525891"/>
              <a:gd name="connsiteX1578" fmla="*/ 805366 w 1925725"/>
              <a:gd name="connsiteY1578" fmla="*/ 53801 h 3525891"/>
              <a:gd name="connsiteX1579" fmla="*/ 802714 w 1925725"/>
              <a:gd name="connsiteY1579" fmla="*/ 26901 h 3525891"/>
              <a:gd name="connsiteX1580" fmla="*/ 819763 w 1925725"/>
              <a:gd name="connsiteY1580" fmla="*/ 0 h 3525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</a:cxnLst>
            <a:rect l="l" t="t" r="r" b="b"/>
            <a:pathLst>
              <a:path w="1925725" h="3525891">
                <a:moveTo>
                  <a:pt x="710266" y="3264462"/>
                </a:moveTo>
                <a:cubicBezTo>
                  <a:pt x="699657" y="3277344"/>
                  <a:pt x="689806" y="3290984"/>
                  <a:pt x="678440" y="3303487"/>
                </a:cubicBezTo>
                <a:cubicBezTo>
                  <a:pt x="673514" y="3309170"/>
                  <a:pt x="672756" y="3313717"/>
                  <a:pt x="675030" y="3320536"/>
                </a:cubicBezTo>
                <a:cubicBezTo>
                  <a:pt x="684502" y="3347058"/>
                  <a:pt x="691322" y="3373959"/>
                  <a:pt x="689048" y="3402754"/>
                </a:cubicBezTo>
                <a:cubicBezTo>
                  <a:pt x="710266" y="3359183"/>
                  <a:pt x="714434" y="3312959"/>
                  <a:pt x="710266" y="3264462"/>
                </a:cubicBezTo>
                <a:close/>
                <a:moveTo>
                  <a:pt x="699278" y="2867392"/>
                </a:moveTo>
                <a:cubicBezTo>
                  <a:pt x="695111" y="2869665"/>
                  <a:pt x="693595" y="2871559"/>
                  <a:pt x="692837" y="2873454"/>
                </a:cubicBezTo>
                <a:cubicBezTo>
                  <a:pt x="673514" y="2919678"/>
                  <a:pt x="654570" y="2965901"/>
                  <a:pt x="635626" y="3012504"/>
                </a:cubicBezTo>
                <a:cubicBezTo>
                  <a:pt x="633353" y="3018187"/>
                  <a:pt x="632216" y="3023871"/>
                  <a:pt x="631458" y="3029933"/>
                </a:cubicBezTo>
                <a:cubicBezTo>
                  <a:pt x="623502" y="3094722"/>
                  <a:pt x="627669" y="3158753"/>
                  <a:pt x="642825" y="3222027"/>
                </a:cubicBezTo>
                <a:cubicBezTo>
                  <a:pt x="648887" y="3247033"/>
                  <a:pt x="657222" y="3271660"/>
                  <a:pt x="664800" y="3296667"/>
                </a:cubicBezTo>
                <a:cubicBezTo>
                  <a:pt x="666694" y="3296667"/>
                  <a:pt x="668210" y="3296667"/>
                  <a:pt x="669725" y="3296667"/>
                </a:cubicBezTo>
                <a:cubicBezTo>
                  <a:pt x="673893" y="3290984"/>
                  <a:pt x="678061" y="3285300"/>
                  <a:pt x="681850" y="3279238"/>
                </a:cubicBezTo>
                <a:cubicBezTo>
                  <a:pt x="688291" y="3268629"/>
                  <a:pt x="695111" y="3258021"/>
                  <a:pt x="701173" y="3247412"/>
                </a:cubicBezTo>
                <a:cubicBezTo>
                  <a:pt x="704204" y="3242108"/>
                  <a:pt x="708372" y="3236424"/>
                  <a:pt x="708750" y="3230741"/>
                </a:cubicBezTo>
                <a:cubicBezTo>
                  <a:pt x="712918" y="3175424"/>
                  <a:pt x="716707" y="3120107"/>
                  <a:pt x="720117" y="3064411"/>
                </a:cubicBezTo>
                <a:cubicBezTo>
                  <a:pt x="720496" y="3060243"/>
                  <a:pt x="718980" y="3055697"/>
                  <a:pt x="718601" y="3049256"/>
                </a:cubicBezTo>
                <a:cubicBezTo>
                  <a:pt x="665558" y="3088281"/>
                  <a:pt x="651539" y="3140567"/>
                  <a:pt x="655707" y="3200430"/>
                </a:cubicBezTo>
                <a:cubicBezTo>
                  <a:pt x="653433" y="3197399"/>
                  <a:pt x="652297" y="3194747"/>
                  <a:pt x="651539" y="3191716"/>
                </a:cubicBezTo>
                <a:cubicBezTo>
                  <a:pt x="635626" y="3128064"/>
                  <a:pt x="653433" y="3075778"/>
                  <a:pt x="705719" y="3035237"/>
                </a:cubicBezTo>
                <a:cubicBezTo>
                  <a:pt x="709887" y="3031827"/>
                  <a:pt x="714434" y="3025007"/>
                  <a:pt x="714434" y="3020082"/>
                </a:cubicBezTo>
                <a:cubicBezTo>
                  <a:pt x="714055" y="2990150"/>
                  <a:pt x="713676" y="2959839"/>
                  <a:pt x="711024" y="2930286"/>
                </a:cubicBezTo>
                <a:cubicBezTo>
                  <a:pt x="709129" y="2909069"/>
                  <a:pt x="703446" y="2888230"/>
                  <a:pt x="699278" y="2867392"/>
                </a:cubicBezTo>
                <a:close/>
                <a:moveTo>
                  <a:pt x="755353" y="2170625"/>
                </a:moveTo>
                <a:cubicBezTo>
                  <a:pt x="739440" y="2172898"/>
                  <a:pt x="723906" y="2175550"/>
                  <a:pt x="707993" y="2177823"/>
                </a:cubicBezTo>
                <a:cubicBezTo>
                  <a:pt x="708372" y="2179339"/>
                  <a:pt x="708372" y="2181233"/>
                  <a:pt x="708750" y="2182749"/>
                </a:cubicBezTo>
                <a:cubicBezTo>
                  <a:pt x="724663" y="2180854"/>
                  <a:pt x="740577" y="2178581"/>
                  <a:pt x="756111" y="2176687"/>
                </a:cubicBezTo>
                <a:cubicBezTo>
                  <a:pt x="756111" y="2174792"/>
                  <a:pt x="755732" y="2172519"/>
                  <a:pt x="755353" y="2170625"/>
                </a:cubicBezTo>
                <a:close/>
                <a:moveTo>
                  <a:pt x="775813" y="1439379"/>
                </a:moveTo>
                <a:cubicBezTo>
                  <a:pt x="764067" y="1456429"/>
                  <a:pt x="752701" y="1469311"/>
                  <a:pt x="744744" y="1485603"/>
                </a:cubicBezTo>
                <a:cubicBezTo>
                  <a:pt x="727695" y="1520839"/>
                  <a:pt x="712160" y="1556454"/>
                  <a:pt x="696626" y="1592448"/>
                </a:cubicBezTo>
                <a:cubicBezTo>
                  <a:pt x="694732" y="1596995"/>
                  <a:pt x="695111" y="1603057"/>
                  <a:pt x="695868" y="1608361"/>
                </a:cubicBezTo>
                <a:cubicBezTo>
                  <a:pt x="698142" y="1626926"/>
                  <a:pt x="701930" y="1645492"/>
                  <a:pt x="703067" y="1664436"/>
                </a:cubicBezTo>
                <a:cubicBezTo>
                  <a:pt x="704962" y="1693610"/>
                  <a:pt x="715949" y="1718995"/>
                  <a:pt x="732241" y="1744380"/>
                </a:cubicBezTo>
                <a:cubicBezTo>
                  <a:pt x="734514" y="1734151"/>
                  <a:pt x="737546" y="1725436"/>
                  <a:pt x="737924" y="1716722"/>
                </a:cubicBezTo>
                <a:cubicBezTo>
                  <a:pt x="738682" y="1707250"/>
                  <a:pt x="737924" y="1697399"/>
                  <a:pt x="735272" y="1688306"/>
                </a:cubicBezTo>
                <a:cubicBezTo>
                  <a:pt x="733378" y="1680728"/>
                  <a:pt x="723906" y="1674666"/>
                  <a:pt x="723527" y="1667846"/>
                </a:cubicBezTo>
                <a:cubicBezTo>
                  <a:pt x="722769" y="1647007"/>
                  <a:pt x="722011" y="1625411"/>
                  <a:pt x="726179" y="1604951"/>
                </a:cubicBezTo>
                <a:cubicBezTo>
                  <a:pt x="732620" y="1571231"/>
                  <a:pt x="768235" y="1557212"/>
                  <a:pt x="798925" y="1572367"/>
                </a:cubicBezTo>
                <a:cubicBezTo>
                  <a:pt x="828478" y="1587144"/>
                  <a:pt x="824310" y="1615939"/>
                  <a:pt x="830372" y="1640566"/>
                </a:cubicBezTo>
                <a:cubicBezTo>
                  <a:pt x="831509" y="1645113"/>
                  <a:pt x="831888" y="1650417"/>
                  <a:pt x="830372" y="1654964"/>
                </a:cubicBezTo>
                <a:cubicBezTo>
                  <a:pt x="822794" y="1680728"/>
                  <a:pt x="826962" y="1706113"/>
                  <a:pt x="833024" y="1731498"/>
                </a:cubicBezTo>
                <a:cubicBezTo>
                  <a:pt x="834919" y="1731877"/>
                  <a:pt x="837192" y="1732256"/>
                  <a:pt x="839086" y="1732635"/>
                </a:cubicBezTo>
                <a:cubicBezTo>
                  <a:pt x="842496" y="1722405"/>
                  <a:pt x="848937" y="1712175"/>
                  <a:pt x="848937" y="1701567"/>
                </a:cubicBezTo>
                <a:cubicBezTo>
                  <a:pt x="849695" y="1666709"/>
                  <a:pt x="848180" y="1631473"/>
                  <a:pt x="847043" y="1596616"/>
                </a:cubicBezTo>
                <a:cubicBezTo>
                  <a:pt x="847043" y="1592069"/>
                  <a:pt x="845906" y="1587523"/>
                  <a:pt x="844012" y="1583355"/>
                </a:cubicBezTo>
                <a:cubicBezTo>
                  <a:pt x="830372" y="1550392"/>
                  <a:pt x="816732" y="1517808"/>
                  <a:pt x="801956" y="1485603"/>
                </a:cubicBezTo>
                <a:cubicBezTo>
                  <a:pt x="795136" y="1471205"/>
                  <a:pt x="786043" y="1457565"/>
                  <a:pt x="775813" y="1439379"/>
                </a:cubicBezTo>
                <a:close/>
                <a:moveTo>
                  <a:pt x="185891" y="1250695"/>
                </a:moveTo>
                <a:cubicBezTo>
                  <a:pt x="191953" y="1267746"/>
                  <a:pt x="186649" y="1276081"/>
                  <a:pt x="166568" y="1282522"/>
                </a:cubicBezTo>
                <a:cubicBezTo>
                  <a:pt x="164294" y="1262820"/>
                  <a:pt x="168462" y="1256378"/>
                  <a:pt x="185891" y="1250695"/>
                </a:cubicBezTo>
                <a:close/>
                <a:moveTo>
                  <a:pt x="186270" y="1249938"/>
                </a:moveTo>
                <a:cubicBezTo>
                  <a:pt x="186270" y="1250317"/>
                  <a:pt x="186270" y="1250317"/>
                  <a:pt x="186270" y="1250696"/>
                </a:cubicBezTo>
                <a:lnTo>
                  <a:pt x="185891" y="1250317"/>
                </a:lnTo>
                <a:cubicBezTo>
                  <a:pt x="186270" y="1250317"/>
                  <a:pt x="186270" y="1249938"/>
                  <a:pt x="186270" y="1249938"/>
                </a:cubicBezTo>
                <a:close/>
                <a:moveTo>
                  <a:pt x="141183" y="1244539"/>
                </a:moveTo>
                <a:cubicBezTo>
                  <a:pt x="146772" y="1243213"/>
                  <a:pt x="153876" y="1244823"/>
                  <a:pt x="165432" y="1248801"/>
                </a:cubicBezTo>
                <a:cubicBezTo>
                  <a:pt x="146867" y="1265093"/>
                  <a:pt x="143078" y="1265851"/>
                  <a:pt x="126028" y="1257895"/>
                </a:cubicBezTo>
                <a:cubicBezTo>
                  <a:pt x="131522" y="1250128"/>
                  <a:pt x="135595" y="1245865"/>
                  <a:pt x="141183" y="1244539"/>
                </a:cubicBezTo>
                <a:close/>
                <a:moveTo>
                  <a:pt x="152170" y="1227205"/>
                </a:moveTo>
                <a:cubicBezTo>
                  <a:pt x="158233" y="1229478"/>
                  <a:pt x="164674" y="1231373"/>
                  <a:pt x="170737" y="1233267"/>
                </a:cubicBezTo>
                <a:cubicBezTo>
                  <a:pt x="174904" y="1234404"/>
                  <a:pt x="179072" y="1235540"/>
                  <a:pt x="183240" y="1236677"/>
                </a:cubicBezTo>
                <a:lnTo>
                  <a:pt x="165811" y="1248423"/>
                </a:lnTo>
                <a:lnTo>
                  <a:pt x="165810" y="1248423"/>
                </a:lnTo>
                <a:cubicBezTo>
                  <a:pt x="160885" y="1242739"/>
                  <a:pt x="155580" y="1237056"/>
                  <a:pt x="150276" y="1231373"/>
                </a:cubicBezTo>
                <a:cubicBezTo>
                  <a:pt x="150655" y="1229857"/>
                  <a:pt x="151413" y="1228721"/>
                  <a:pt x="152170" y="1227205"/>
                </a:cubicBezTo>
                <a:close/>
                <a:moveTo>
                  <a:pt x="210518" y="1186285"/>
                </a:moveTo>
                <a:cubicBezTo>
                  <a:pt x="204456" y="1192726"/>
                  <a:pt x="198394" y="1199167"/>
                  <a:pt x="192332" y="1205987"/>
                </a:cubicBezTo>
                <a:cubicBezTo>
                  <a:pt x="195742" y="1209776"/>
                  <a:pt x="199531" y="1214322"/>
                  <a:pt x="204077" y="1219248"/>
                </a:cubicBezTo>
                <a:cubicBezTo>
                  <a:pt x="210139" y="1213943"/>
                  <a:pt x="215823" y="1208639"/>
                  <a:pt x="223021" y="1203335"/>
                </a:cubicBezTo>
                <a:cubicBezTo>
                  <a:pt x="216580" y="1200682"/>
                  <a:pt x="212034" y="1198788"/>
                  <a:pt x="207108" y="1196515"/>
                </a:cubicBezTo>
                <a:cubicBezTo>
                  <a:pt x="209761" y="1193105"/>
                  <a:pt x="211276" y="1190831"/>
                  <a:pt x="213170" y="1188558"/>
                </a:cubicBezTo>
                <a:cubicBezTo>
                  <a:pt x="212034" y="1187800"/>
                  <a:pt x="211276" y="1187043"/>
                  <a:pt x="210518" y="1186285"/>
                </a:cubicBezTo>
                <a:close/>
                <a:moveTo>
                  <a:pt x="680334" y="1154080"/>
                </a:moveTo>
                <a:cubicBezTo>
                  <a:pt x="671241" y="1167341"/>
                  <a:pt x="675409" y="1183633"/>
                  <a:pt x="692079" y="1195757"/>
                </a:cubicBezTo>
                <a:cubicBezTo>
                  <a:pt x="687154" y="1180980"/>
                  <a:pt x="696626" y="1165067"/>
                  <a:pt x="680334" y="1154080"/>
                </a:cubicBezTo>
                <a:close/>
                <a:moveTo>
                  <a:pt x="857652" y="1107098"/>
                </a:moveTo>
                <a:cubicBezTo>
                  <a:pt x="845148" y="1114297"/>
                  <a:pt x="830372" y="1117707"/>
                  <a:pt x="824689" y="1126800"/>
                </a:cubicBezTo>
                <a:cubicBezTo>
                  <a:pt x="808776" y="1152185"/>
                  <a:pt x="796651" y="1179844"/>
                  <a:pt x="784148" y="1206745"/>
                </a:cubicBezTo>
                <a:cubicBezTo>
                  <a:pt x="780359" y="1215459"/>
                  <a:pt x="779602" y="1225310"/>
                  <a:pt x="777328" y="1234403"/>
                </a:cubicBezTo>
                <a:cubicBezTo>
                  <a:pt x="778465" y="1235161"/>
                  <a:pt x="779981" y="1235540"/>
                  <a:pt x="781117" y="1235919"/>
                </a:cubicBezTo>
                <a:cubicBezTo>
                  <a:pt x="820142" y="1204850"/>
                  <a:pt x="859167" y="1173782"/>
                  <a:pt x="900844" y="1139682"/>
                </a:cubicBezTo>
                <a:cubicBezTo>
                  <a:pt x="876975" y="1139682"/>
                  <a:pt x="866745" y="1126800"/>
                  <a:pt x="857652" y="1107098"/>
                </a:cubicBezTo>
                <a:close/>
                <a:moveTo>
                  <a:pt x="911832" y="1091943"/>
                </a:moveTo>
                <a:cubicBezTo>
                  <a:pt x="905012" y="1094595"/>
                  <a:pt x="900466" y="1096110"/>
                  <a:pt x="895161" y="1098384"/>
                </a:cubicBezTo>
                <a:cubicBezTo>
                  <a:pt x="900087" y="1103688"/>
                  <a:pt x="903875" y="1107856"/>
                  <a:pt x="909559" y="1114297"/>
                </a:cubicBezTo>
                <a:cubicBezTo>
                  <a:pt x="910695" y="1105583"/>
                  <a:pt x="911074" y="1099520"/>
                  <a:pt x="911832" y="1091943"/>
                </a:cubicBezTo>
                <a:close/>
                <a:moveTo>
                  <a:pt x="996702" y="1057085"/>
                </a:moveTo>
                <a:cubicBezTo>
                  <a:pt x="970180" y="1071862"/>
                  <a:pt x="942522" y="1077166"/>
                  <a:pt x="919031" y="1091185"/>
                </a:cubicBezTo>
                <a:cubicBezTo>
                  <a:pt x="919789" y="1092322"/>
                  <a:pt x="920167" y="1093079"/>
                  <a:pt x="920546" y="1094216"/>
                </a:cubicBezTo>
                <a:cubicBezTo>
                  <a:pt x="930018" y="1092701"/>
                  <a:pt x="939491" y="1091185"/>
                  <a:pt x="950099" y="1089291"/>
                </a:cubicBezTo>
                <a:cubicBezTo>
                  <a:pt x="942522" y="1110129"/>
                  <a:pt x="934944" y="1116570"/>
                  <a:pt x="917515" y="1117328"/>
                </a:cubicBezTo>
                <a:cubicBezTo>
                  <a:pt x="916379" y="1122253"/>
                  <a:pt x="915242" y="1127558"/>
                  <a:pt x="914105" y="1133241"/>
                </a:cubicBezTo>
                <a:cubicBezTo>
                  <a:pt x="937217" y="1123769"/>
                  <a:pt x="959192" y="1114676"/>
                  <a:pt x="981168" y="1105583"/>
                </a:cubicBezTo>
                <a:cubicBezTo>
                  <a:pt x="984578" y="1104067"/>
                  <a:pt x="989503" y="1101415"/>
                  <a:pt x="990261" y="1098384"/>
                </a:cubicBezTo>
                <a:cubicBezTo>
                  <a:pt x="992913" y="1085881"/>
                  <a:pt x="994429" y="1072999"/>
                  <a:pt x="996702" y="1057085"/>
                </a:cubicBezTo>
                <a:close/>
                <a:moveTo>
                  <a:pt x="776950" y="950241"/>
                </a:moveTo>
                <a:cubicBezTo>
                  <a:pt x="777329" y="950620"/>
                  <a:pt x="777329" y="950999"/>
                  <a:pt x="777708" y="951378"/>
                </a:cubicBezTo>
                <a:cubicBezTo>
                  <a:pt x="777329" y="950999"/>
                  <a:pt x="776950" y="950620"/>
                  <a:pt x="776571" y="950620"/>
                </a:cubicBezTo>
                <a:cubicBezTo>
                  <a:pt x="776571" y="950620"/>
                  <a:pt x="776950" y="950241"/>
                  <a:pt x="776950" y="950241"/>
                </a:cubicBezTo>
                <a:close/>
                <a:moveTo>
                  <a:pt x="1763942" y="446704"/>
                </a:moveTo>
                <a:cubicBezTo>
                  <a:pt x="1755606" y="466785"/>
                  <a:pt x="1746892" y="486487"/>
                  <a:pt x="1738177" y="506189"/>
                </a:cubicBezTo>
                <a:cubicBezTo>
                  <a:pt x="1738935" y="506946"/>
                  <a:pt x="1739693" y="507325"/>
                  <a:pt x="1740451" y="508083"/>
                </a:cubicBezTo>
                <a:cubicBezTo>
                  <a:pt x="1751438" y="500884"/>
                  <a:pt x="1762805" y="494064"/>
                  <a:pt x="1775308" y="486487"/>
                </a:cubicBezTo>
                <a:cubicBezTo>
                  <a:pt x="1759774" y="474741"/>
                  <a:pt x="1761668" y="460723"/>
                  <a:pt x="1763942" y="446704"/>
                </a:cubicBezTo>
                <a:close/>
                <a:moveTo>
                  <a:pt x="1543810" y="444431"/>
                </a:moveTo>
                <a:cubicBezTo>
                  <a:pt x="1534338" y="445567"/>
                  <a:pt x="1527139" y="446704"/>
                  <a:pt x="1518804" y="447841"/>
                </a:cubicBezTo>
                <a:cubicBezTo>
                  <a:pt x="1526381" y="453903"/>
                  <a:pt x="1532444" y="459207"/>
                  <a:pt x="1539642" y="464890"/>
                </a:cubicBezTo>
                <a:cubicBezTo>
                  <a:pt x="1541158" y="457313"/>
                  <a:pt x="1542295" y="451629"/>
                  <a:pt x="1543810" y="444431"/>
                </a:cubicBezTo>
                <a:close/>
                <a:moveTo>
                  <a:pt x="118828" y="430791"/>
                </a:moveTo>
                <a:cubicBezTo>
                  <a:pt x="113145" y="438747"/>
                  <a:pt x="108599" y="445188"/>
                  <a:pt x="105189" y="449735"/>
                </a:cubicBezTo>
                <a:cubicBezTo>
                  <a:pt x="111251" y="457313"/>
                  <a:pt x="117313" y="464890"/>
                  <a:pt x="123375" y="472468"/>
                </a:cubicBezTo>
                <a:cubicBezTo>
                  <a:pt x="123754" y="472089"/>
                  <a:pt x="124512" y="471331"/>
                  <a:pt x="125648" y="470952"/>
                </a:cubicBezTo>
                <a:cubicBezTo>
                  <a:pt x="123375" y="458070"/>
                  <a:pt x="121102" y="445188"/>
                  <a:pt x="118828" y="430791"/>
                </a:cubicBezTo>
                <a:close/>
                <a:moveTo>
                  <a:pt x="128301" y="333797"/>
                </a:moveTo>
                <a:cubicBezTo>
                  <a:pt x="122617" y="344026"/>
                  <a:pt x="116555" y="353877"/>
                  <a:pt x="109356" y="366381"/>
                </a:cubicBezTo>
                <a:cubicBezTo>
                  <a:pt x="109735" y="366759"/>
                  <a:pt x="111251" y="370927"/>
                  <a:pt x="113524" y="376989"/>
                </a:cubicBezTo>
                <a:cubicBezTo>
                  <a:pt x="115797" y="369790"/>
                  <a:pt x="117313" y="364865"/>
                  <a:pt x="119965" y="358045"/>
                </a:cubicBezTo>
                <a:cubicBezTo>
                  <a:pt x="127164" y="366002"/>
                  <a:pt x="132847" y="372443"/>
                  <a:pt x="139288" y="380020"/>
                </a:cubicBezTo>
                <a:cubicBezTo>
                  <a:pt x="144214" y="367138"/>
                  <a:pt x="149139" y="355014"/>
                  <a:pt x="153307" y="344026"/>
                </a:cubicBezTo>
                <a:cubicBezTo>
                  <a:pt x="142698" y="339480"/>
                  <a:pt x="133984" y="336070"/>
                  <a:pt x="128301" y="333797"/>
                </a:cubicBezTo>
                <a:close/>
                <a:moveTo>
                  <a:pt x="1779855" y="330387"/>
                </a:moveTo>
                <a:cubicBezTo>
                  <a:pt x="1767351" y="332281"/>
                  <a:pt x="1754091" y="334175"/>
                  <a:pt x="1740830" y="336449"/>
                </a:cubicBezTo>
                <a:cubicBezTo>
                  <a:pt x="1741966" y="343648"/>
                  <a:pt x="1742724" y="351983"/>
                  <a:pt x="1744240" y="360697"/>
                </a:cubicBezTo>
                <a:cubicBezTo>
                  <a:pt x="1745755" y="369412"/>
                  <a:pt x="1747271" y="377747"/>
                  <a:pt x="1748786" y="385704"/>
                </a:cubicBezTo>
                <a:cubicBezTo>
                  <a:pt x="1759395" y="378126"/>
                  <a:pt x="1768488" y="371685"/>
                  <a:pt x="1780233" y="363349"/>
                </a:cubicBezTo>
                <a:cubicBezTo>
                  <a:pt x="1780233" y="375095"/>
                  <a:pt x="1780233" y="382673"/>
                  <a:pt x="1780233" y="393281"/>
                </a:cubicBezTo>
                <a:cubicBezTo>
                  <a:pt x="1785538" y="384946"/>
                  <a:pt x="1789327" y="378884"/>
                  <a:pt x="1794252" y="370927"/>
                </a:cubicBezTo>
                <a:cubicBezTo>
                  <a:pt x="1772656" y="361076"/>
                  <a:pt x="1777960" y="344026"/>
                  <a:pt x="1779855" y="330387"/>
                </a:cubicBezTo>
                <a:close/>
                <a:moveTo>
                  <a:pt x="764825" y="153827"/>
                </a:moveTo>
                <a:cubicBezTo>
                  <a:pt x="755732" y="156100"/>
                  <a:pt x="748912" y="157616"/>
                  <a:pt x="740955" y="160268"/>
                </a:cubicBezTo>
                <a:cubicBezTo>
                  <a:pt x="742092" y="168603"/>
                  <a:pt x="742850" y="176939"/>
                  <a:pt x="743987" y="189442"/>
                </a:cubicBezTo>
                <a:cubicBezTo>
                  <a:pt x="752322" y="175423"/>
                  <a:pt x="758005" y="165193"/>
                  <a:pt x="764825" y="153827"/>
                </a:cubicBezTo>
                <a:close/>
                <a:moveTo>
                  <a:pt x="830372" y="90553"/>
                </a:moveTo>
                <a:cubicBezTo>
                  <a:pt x="820521" y="93963"/>
                  <a:pt x="810670" y="97373"/>
                  <a:pt x="801198" y="100783"/>
                </a:cubicBezTo>
                <a:cubicBezTo>
                  <a:pt x="800819" y="99646"/>
                  <a:pt x="800061" y="98510"/>
                  <a:pt x="799304" y="97373"/>
                </a:cubicBezTo>
                <a:cubicBezTo>
                  <a:pt x="797788" y="101920"/>
                  <a:pt x="796273" y="106087"/>
                  <a:pt x="794378" y="112528"/>
                </a:cubicBezTo>
                <a:cubicBezTo>
                  <a:pt x="800061" y="108740"/>
                  <a:pt x="804229" y="106466"/>
                  <a:pt x="809912" y="102677"/>
                </a:cubicBezTo>
                <a:cubicBezTo>
                  <a:pt x="809912" y="112150"/>
                  <a:pt x="809912" y="119727"/>
                  <a:pt x="809912" y="130336"/>
                </a:cubicBezTo>
                <a:cubicBezTo>
                  <a:pt x="822794" y="123516"/>
                  <a:pt x="833403" y="117833"/>
                  <a:pt x="842496" y="112907"/>
                </a:cubicBezTo>
                <a:cubicBezTo>
                  <a:pt x="837192" y="103435"/>
                  <a:pt x="833024" y="95858"/>
                  <a:pt x="830372" y="90553"/>
                </a:cubicBezTo>
                <a:close/>
                <a:moveTo>
                  <a:pt x="819763" y="0"/>
                </a:moveTo>
                <a:cubicBezTo>
                  <a:pt x="833403" y="21217"/>
                  <a:pt x="831509" y="35615"/>
                  <a:pt x="815974" y="52665"/>
                </a:cubicBezTo>
                <a:cubicBezTo>
                  <a:pt x="812186" y="56833"/>
                  <a:pt x="811049" y="64031"/>
                  <a:pt x="808776" y="69336"/>
                </a:cubicBezTo>
                <a:cubicBezTo>
                  <a:pt x="833403" y="73882"/>
                  <a:pt x="842496" y="57211"/>
                  <a:pt x="850832" y="39783"/>
                </a:cubicBezTo>
                <a:cubicBezTo>
                  <a:pt x="864850" y="54559"/>
                  <a:pt x="869397" y="69715"/>
                  <a:pt x="867124" y="95858"/>
                </a:cubicBezTo>
                <a:cubicBezTo>
                  <a:pt x="873186" y="91311"/>
                  <a:pt x="878490" y="87143"/>
                  <a:pt x="884174" y="83354"/>
                </a:cubicBezTo>
                <a:cubicBezTo>
                  <a:pt x="873565" y="70851"/>
                  <a:pt x="873186" y="62137"/>
                  <a:pt x="882658" y="42435"/>
                </a:cubicBezTo>
                <a:cubicBezTo>
                  <a:pt x="888720" y="52665"/>
                  <a:pt x="893646" y="61379"/>
                  <a:pt x="900844" y="73503"/>
                </a:cubicBezTo>
                <a:cubicBezTo>
                  <a:pt x="895540" y="44329"/>
                  <a:pt x="911453" y="32584"/>
                  <a:pt x="936838" y="23870"/>
                </a:cubicBezTo>
                <a:cubicBezTo>
                  <a:pt x="933428" y="36752"/>
                  <a:pt x="931913" y="47739"/>
                  <a:pt x="928124" y="57590"/>
                </a:cubicBezTo>
                <a:cubicBezTo>
                  <a:pt x="926230" y="62516"/>
                  <a:pt x="920167" y="68578"/>
                  <a:pt x="915621" y="68957"/>
                </a:cubicBezTo>
                <a:cubicBezTo>
                  <a:pt x="896298" y="71230"/>
                  <a:pt x="888341" y="87522"/>
                  <a:pt x="872428" y="97752"/>
                </a:cubicBezTo>
                <a:cubicBezTo>
                  <a:pt x="884931" y="100783"/>
                  <a:pt x="893267" y="105330"/>
                  <a:pt x="901981" y="92827"/>
                </a:cubicBezTo>
                <a:cubicBezTo>
                  <a:pt x="905770" y="87143"/>
                  <a:pt x="919410" y="87901"/>
                  <a:pt x="928503" y="87522"/>
                </a:cubicBezTo>
                <a:cubicBezTo>
                  <a:pt x="934186" y="87143"/>
                  <a:pt x="939869" y="90174"/>
                  <a:pt x="945932" y="91690"/>
                </a:cubicBezTo>
                <a:cubicBezTo>
                  <a:pt x="936081" y="112907"/>
                  <a:pt x="916000" y="117454"/>
                  <a:pt x="896677" y="107982"/>
                </a:cubicBezTo>
                <a:cubicBezTo>
                  <a:pt x="886068" y="103056"/>
                  <a:pt x="872049" y="105330"/>
                  <a:pt x="859546" y="107224"/>
                </a:cubicBezTo>
                <a:cubicBezTo>
                  <a:pt x="872807" y="113286"/>
                  <a:pt x="886068" y="118969"/>
                  <a:pt x="901981" y="126168"/>
                </a:cubicBezTo>
                <a:cubicBezTo>
                  <a:pt x="879627" y="142081"/>
                  <a:pt x="860304" y="153069"/>
                  <a:pt x="834161" y="139808"/>
                </a:cubicBezTo>
                <a:cubicBezTo>
                  <a:pt x="837571" y="145112"/>
                  <a:pt x="839844" y="148901"/>
                  <a:pt x="842117" y="152690"/>
                </a:cubicBezTo>
                <a:cubicBezTo>
                  <a:pt x="824310" y="160647"/>
                  <a:pt x="809155" y="156100"/>
                  <a:pt x="799304" y="140187"/>
                </a:cubicBezTo>
                <a:cubicBezTo>
                  <a:pt x="781875" y="145870"/>
                  <a:pt x="768993" y="154963"/>
                  <a:pt x="761794" y="173150"/>
                </a:cubicBezTo>
                <a:cubicBezTo>
                  <a:pt x="754595" y="191715"/>
                  <a:pt x="743987" y="209144"/>
                  <a:pt x="734893" y="227330"/>
                </a:cubicBezTo>
                <a:cubicBezTo>
                  <a:pt x="723527" y="249684"/>
                  <a:pt x="718222" y="272796"/>
                  <a:pt x="723906" y="298181"/>
                </a:cubicBezTo>
                <a:cubicBezTo>
                  <a:pt x="728452" y="319020"/>
                  <a:pt x="731483" y="339859"/>
                  <a:pt x="735272" y="362213"/>
                </a:cubicBezTo>
                <a:cubicBezTo>
                  <a:pt x="750049" y="351983"/>
                  <a:pt x="770887" y="349331"/>
                  <a:pt x="765204" y="326598"/>
                </a:cubicBezTo>
                <a:cubicBezTo>
                  <a:pt x="758763" y="316368"/>
                  <a:pt x="752701" y="305759"/>
                  <a:pt x="746639" y="295529"/>
                </a:cubicBezTo>
                <a:cubicBezTo>
                  <a:pt x="747775" y="294014"/>
                  <a:pt x="749291" y="292877"/>
                  <a:pt x="750428" y="291362"/>
                </a:cubicBezTo>
                <a:cubicBezTo>
                  <a:pt x="758005" y="294772"/>
                  <a:pt x="765204" y="298181"/>
                  <a:pt x="773539" y="301970"/>
                </a:cubicBezTo>
                <a:cubicBezTo>
                  <a:pt x="775434" y="297045"/>
                  <a:pt x="777328" y="291740"/>
                  <a:pt x="779223" y="286057"/>
                </a:cubicBezTo>
                <a:cubicBezTo>
                  <a:pt x="751943" y="273933"/>
                  <a:pt x="743229" y="253473"/>
                  <a:pt x="752322" y="217858"/>
                </a:cubicBezTo>
                <a:cubicBezTo>
                  <a:pt x="763688" y="226572"/>
                  <a:pt x="773918" y="234150"/>
                  <a:pt x="783769" y="241728"/>
                </a:cubicBezTo>
                <a:cubicBezTo>
                  <a:pt x="782254" y="232256"/>
                  <a:pt x="777707" y="221268"/>
                  <a:pt x="779602" y="211417"/>
                </a:cubicBezTo>
                <a:cubicBezTo>
                  <a:pt x="781496" y="201566"/>
                  <a:pt x="790210" y="192852"/>
                  <a:pt x="795894" y="183759"/>
                </a:cubicBezTo>
                <a:cubicBezTo>
                  <a:pt x="797409" y="184137"/>
                  <a:pt x="798925" y="184137"/>
                  <a:pt x="800440" y="184516"/>
                </a:cubicBezTo>
                <a:cubicBezTo>
                  <a:pt x="802714" y="193988"/>
                  <a:pt x="805366" y="203082"/>
                  <a:pt x="808018" y="212933"/>
                </a:cubicBezTo>
                <a:cubicBezTo>
                  <a:pt x="819006" y="209902"/>
                  <a:pt x="829993" y="206870"/>
                  <a:pt x="841739" y="203461"/>
                </a:cubicBezTo>
                <a:cubicBezTo>
                  <a:pt x="840602" y="236802"/>
                  <a:pt x="821658" y="258020"/>
                  <a:pt x="794757" y="256125"/>
                </a:cubicBezTo>
                <a:cubicBezTo>
                  <a:pt x="794378" y="262945"/>
                  <a:pt x="793620" y="269386"/>
                  <a:pt x="793241" y="275827"/>
                </a:cubicBezTo>
                <a:cubicBezTo>
                  <a:pt x="805745" y="275827"/>
                  <a:pt x="817490" y="275827"/>
                  <a:pt x="829614" y="275827"/>
                </a:cubicBezTo>
                <a:cubicBezTo>
                  <a:pt x="822415" y="302349"/>
                  <a:pt x="802714" y="314852"/>
                  <a:pt x="779602" y="307654"/>
                </a:cubicBezTo>
                <a:cubicBezTo>
                  <a:pt x="778844" y="316747"/>
                  <a:pt x="777707" y="325461"/>
                  <a:pt x="776571" y="334175"/>
                </a:cubicBezTo>
                <a:cubicBezTo>
                  <a:pt x="777707" y="334933"/>
                  <a:pt x="778844" y="335691"/>
                  <a:pt x="779981" y="336449"/>
                </a:cubicBezTo>
                <a:cubicBezTo>
                  <a:pt x="808776" y="318262"/>
                  <a:pt x="831888" y="293256"/>
                  <a:pt x="856515" y="269765"/>
                </a:cubicBezTo>
                <a:cubicBezTo>
                  <a:pt x="838329" y="244759"/>
                  <a:pt x="846664" y="221268"/>
                  <a:pt x="881521" y="201187"/>
                </a:cubicBezTo>
                <a:cubicBezTo>
                  <a:pt x="883416" y="206870"/>
                  <a:pt x="884931" y="212554"/>
                  <a:pt x="886826" y="218237"/>
                </a:cubicBezTo>
                <a:cubicBezTo>
                  <a:pt x="905770" y="198156"/>
                  <a:pt x="935702" y="193610"/>
                  <a:pt x="966770" y="206870"/>
                </a:cubicBezTo>
                <a:cubicBezTo>
                  <a:pt x="954646" y="223162"/>
                  <a:pt x="942522" y="238697"/>
                  <a:pt x="924335" y="247790"/>
                </a:cubicBezTo>
                <a:cubicBezTo>
                  <a:pt x="911074" y="254610"/>
                  <a:pt x="900466" y="249684"/>
                  <a:pt x="890993" y="237560"/>
                </a:cubicBezTo>
                <a:cubicBezTo>
                  <a:pt x="887962" y="242864"/>
                  <a:pt x="885310" y="247411"/>
                  <a:pt x="883416" y="250442"/>
                </a:cubicBezTo>
                <a:cubicBezTo>
                  <a:pt x="901223" y="257262"/>
                  <a:pt x="917894" y="264082"/>
                  <a:pt x="937596" y="271660"/>
                </a:cubicBezTo>
                <a:cubicBezTo>
                  <a:pt x="919789" y="286815"/>
                  <a:pt x="903875" y="293635"/>
                  <a:pt x="884552" y="293256"/>
                </a:cubicBezTo>
                <a:cubicBezTo>
                  <a:pt x="888720" y="306517"/>
                  <a:pt x="868260" y="316747"/>
                  <a:pt x="845906" y="313716"/>
                </a:cubicBezTo>
                <a:cubicBezTo>
                  <a:pt x="856136" y="325461"/>
                  <a:pt x="866745" y="337206"/>
                  <a:pt x="878111" y="349710"/>
                </a:cubicBezTo>
                <a:cubicBezTo>
                  <a:pt x="845148" y="363349"/>
                  <a:pt x="817490" y="353877"/>
                  <a:pt x="807639" y="326977"/>
                </a:cubicBezTo>
                <a:cubicBezTo>
                  <a:pt x="762931" y="356151"/>
                  <a:pt x="717086" y="383809"/>
                  <a:pt x="689048" y="436095"/>
                </a:cubicBezTo>
                <a:cubicBezTo>
                  <a:pt x="727316" y="427760"/>
                  <a:pt x="762931" y="420561"/>
                  <a:pt x="798167" y="412983"/>
                </a:cubicBezTo>
                <a:cubicBezTo>
                  <a:pt x="798167" y="386840"/>
                  <a:pt x="808397" y="375474"/>
                  <a:pt x="838329" y="368275"/>
                </a:cubicBezTo>
                <a:cubicBezTo>
                  <a:pt x="836055" y="380020"/>
                  <a:pt x="833782" y="390629"/>
                  <a:pt x="831509" y="402374"/>
                </a:cubicBezTo>
                <a:cubicBezTo>
                  <a:pt x="835676" y="401996"/>
                  <a:pt x="840223" y="401617"/>
                  <a:pt x="844770" y="401238"/>
                </a:cubicBezTo>
                <a:cubicBezTo>
                  <a:pt x="850453" y="378884"/>
                  <a:pt x="862956" y="371306"/>
                  <a:pt x="895540" y="372064"/>
                </a:cubicBezTo>
                <a:cubicBezTo>
                  <a:pt x="889099" y="383430"/>
                  <a:pt x="883795" y="394039"/>
                  <a:pt x="877733" y="405027"/>
                </a:cubicBezTo>
                <a:cubicBezTo>
                  <a:pt x="885689" y="407300"/>
                  <a:pt x="893646" y="409952"/>
                  <a:pt x="901981" y="412604"/>
                </a:cubicBezTo>
                <a:cubicBezTo>
                  <a:pt x="910695" y="382673"/>
                  <a:pt x="928503" y="374716"/>
                  <a:pt x="970180" y="384188"/>
                </a:cubicBezTo>
                <a:cubicBezTo>
                  <a:pt x="959950" y="397070"/>
                  <a:pt x="950478" y="408437"/>
                  <a:pt x="942522" y="418288"/>
                </a:cubicBezTo>
                <a:cubicBezTo>
                  <a:pt x="953130" y="424350"/>
                  <a:pt x="965634" y="431927"/>
                  <a:pt x="977758" y="439126"/>
                </a:cubicBezTo>
                <a:cubicBezTo>
                  <a:pt x="977379" y="441399"/>
                  <a:pt x="977000" y="443294"/>
                  <a:pt x="976621" y="445567"/>
                </a:cubicBezTo>
                <a:cubicBezTo>
                  <a:pt x="964876" y="447083"/>
                  <a:pt x="953509" y="449356"/>
                  <a:pt x="942143" y="448977"/>
                </a:cubicBezTo>
                <a:cubicBezTo>
                  <a:pt x="937217" y="448977"/>
                  <a:pt x="932292" y="443294"/>
                  <a:pt x="928124" y="439505"/>
                </a:cubicBezTo>
                <a:cubicBezTo>
                  <a:pt x="922441" y="434201"/>
                  <a:pt x="917136" y="428517"/>
                  <a:pt x="911453" y="422834"/>
                </a:cubicBezTo>
                <a:cubicBezTo>
                  <a:pt x="910316" y="423592"/>
                  <a:pt x="909559" y="424729"/>
                  <a:pt x="908801" y="425486"/>
                </a:cubicBezTo>
                <a:cubicBezTo>
                  <a:pt x="912211" y="437232"/>
                  <a:pt x="916000" y="448598"/>
                  <a:pt x="919789" y="460723"/>
                </a:cubicBezTo>
                <a:cubicBezTo>
                  <a:pt x="886068" y="460344"/>
                  <a:pt x="866366" y="443294"/>
                  <a:pt x="866745" y="414120"/>
                </a:cubicBezTo>
                <a:cubicBezTo>
                  <a:pt x="863335" y="413362"/>
                  <a:pt x="859167" y="412983"/>
                  <a:pt x="854999" y="412604"/>
                </a:cubicBezTo>
                <a:cubicBezTo>
                  <a:pt x="859167" y="423971"/>
                  <a:pt x="863335" y="434201"/>
                  <a:pt x="867503" y="445188"/>
                </a:cubicBezTo>
                <a:cubicBezTo>
                  <a:pt x="845148" y="446704"/>
                  <a:pt x="832266" y="437232"/>
                  <a:pt x="826583" y="415635"/>
                </a:cubicBezTo>
                <a:cubicBezTo>
                  <a:pt x="820900" y="417530"/>
                  <a:pt x="815596" y="419045"/>
                  <a:pt x="809912" y="420940"/>
                </a:cubicBezTo>
                <a:cubicBezTo>
                  <a:pt x="804608" y="422834"/>
                  <a:pt x="799682" y="424350"/>
                  <a:pt x="793620" y="429654"/>
                </a:cubicBezTo>
                <a:cubicBezTo>
                  <a:pt x="806123" y="433064"/>
                  <a:pt x="818248" y="436474"/>
                  <a:pt x="830751" y="439884"/>
                </a:cubicBezTo>
                <a:cubicBezTo>
                  <a:pt x="830751" y="441778"/>
                  <a:pt x="830751" y="443294"/>
                  <a:pt x="830751" y="444809"/>
                </a:cubicBezTo>
                <a:cubicBezTo>
                  <a:pt x="825068" y="447841"/>
                  <a:pt x="819006" y="450493"/>
                  <a:pt x="812943" y="453524"/>
                </a:cubicBezTo>
                <a:cubicBezTo>
                  <a:pt x="819763" y="472089"/>
                  <a:pt x="838329" y="450493"/>
                  <a:pt x="847801" y="464890"/>
                </a:cubicBezTo>
                <a:cubicBezTo>
                  <a:pt x="844770" y="467921"/>
                  <a:pt x="840981" y="471710"/>
                  <a:pt x="836434" y="475878"/>
                </a:cubicBezTo>
                <a:cubicBezTo>
                  <a:pt x="840223" y="478151"/>
                  <a:pt x="843633" y="479667"/>
                  <a:pt x="846664" y="481561"/>
                </a:cubicBezTo>
                <a:cubicBezTo>
                  <a:pt x="863714" y="461480"/>
                  <a:pt x="885689" y="465269"/>
                  <a:pt x="912969" y="492549"/>
                </a:cubicBezTo>
                <a:cubicBezTo>
                  <a:pt x="900087" y="503157"/>
                  <a:pt x="885689" y="509220"/>
                  <a:pt x="869018" y="509220"/>
                </a:cubicBezTo>
                <a:cubicBezTo>
                  <a:pt x="858409" y="509220"/>
                  <a:pt x="849316" y="506189"/>
                  <a:pt x="846664" y="493307"/>
                </a:cubicBezTo>
                <a:cubicBezTo>
                  <a:pt x="845906" y="489518"/>
                  <a:pt x="840981" y="485729"/>
                  <a:pt x="837192" y="483456"/>
                </a:cubicBezTo>
                <a:cubicBezTo>
                  <a:pt x="830751" y="479288"/>
                  <a:pt x="823552" y="476257"/>
                  <a:pt x="817111" y="472847"/>
                </a:cubicBezTo>
                <a:cubicBezTo>
                  <a:pt x="812943" y="481182"/>
                  <a:pt x="808776" y="488760"/>
                  <a:pt x="804229" y="496716"/>
                </a:cubicBezTo>
                <a:cubicBezTo>
                  <a:pt x="788316" y="482698"/>
                  <a:pt x="796273" y="465648"/>
                  <a:pt x="796651" y="446325"/>
                </a:cubicBezTo>
                <a:cubicBezTo>
                  <a:pt x="789074" y="454660"/>
                  <a:pt x="784527" y="459207"/>
                  <a:pt x="779981" y="464132"/>
                </a:cubicBezTo>
                <a:cubicBezTo>
                  <a:pt x="778465" y="463754"/>
                  <a:pt x="776949" y="463375"/>
                  <a:pt x="775434" y="462996"/>
                </a:cubicBezTo>
                <a:cubicBezTo>
                  <a:pt x="776571" y="453524"/>
                  <a:pt x="777328" y="444052"/>
                  <a:pt x="778465" y="433443"/>
                </a:cubicBezTo>
                <a:cubicBezTo>
                  <a:pt x="777707" y="433443"/>
                  <a:pt x="773918" y="432685"/>
                  <a:pt x="770887" y="433443"/>
                </a:cubicBezTo>
                <a:cubicBezTo>
                  <a:pt x="743229" y="439126"/>
                  <a:pt x="715191" y="445188"/>
                  <a:pt x="687533" y="452008"/>
                </a:cubicBezTo>
                <a:cubicBezTo>
                  <a:pt x="683365" y="452766"/>
                  <a:pt x="678819" y="456934"/>
                  <a:pt x="676924" y="460723"/>
                </a:cubicBezTo>
                <a:cubicBezTo>
                  <a:pt x="648508" y="517176"/>
                  <a:pt x="637141" y="571357"/>
                  <a:pt x="638657" y="638040"/>
                </a:cubicBezTo>
                <a:cubicBezTo>
                  <a:pt x="644340" y="634630"/>
                  <a:pt x="649266" y="631978"/>
                  <a:pt x="654191" y="628947"/>
                </a:cubicBezTo>
                <a:cubicBezTo>
                  <a:pt x="658738" y="626295"/>
                  <a:pt x="663663" y="623264"/>
                  <a:pt x="669346" y="619854"/>
                </a:cubicBezTo>
                <a:cubicBezTo>
                  <a:pt x="652297" y="598636"/>
                  <a:pt x="666315" y="581965"/>
                  <a:pt x="676545" y="564537"/>
                </a:cubicBezTo>
                <a:cubicBezTo>
                  <a:pt x="678061" y="564158"/>
                  <a:pt x="679955" y="563779"/>
                  <a:pt x="681471" y="563400"/>
                </a:cubicBezTo>
                <a:cubicBezTo>
                  <a:pt x="685638" y="577798"/>
                  <a:pt x="689806" y="591816"/>
                  <a:pt x="695111" y="609245"/>
                </a:cubicBezTo>
                <a:cubicBezTo>
                  <a:pt x="702688" y="599394"/>
                  <a:pt x="710266" y="589922"/>
                  <a:pt x="715570" y="583102"/>
                </a:cubicBezTo>
                <a:cubicBezTo>
                  <a:pt x="712918" y="570220"/>
                  <a:pt x="711024" y="560748"/>
                  <a:pt x="709129" y="550897"/>
                </a:cubicBezTo>
                <a:cubicBezTo>
                  <a:pt x="710645" y="550518"/>
                  <a:pt x="712539" y="549760"/>
                  <a:pt x="714055" y="549381"/>
                </a:cubicBezTo>
                <a:cubicBezTo>
                  <a:pt x="718222" y="554307"/>
                  <a:pt x="722769" y="559611"/>
                  <a:pt x="728452" y="566052"/>
                </a:cubicBezTo>
                <a:cubicBezTo>
                  <a:pt x="729968" y="561127"/>
                  <a:pt x="733378" y="555822"/>
                  <a:pt x="731862" y="553549"/>
                </a:cubicBezTo>
                <a:cubicBezTo>
                  <a:pt x="720875" y="536878"/>
                  <a:pt x="732241" y="525891"/>
                  <a:pt x="741334" y="514524"/>
                </a:cubicBezTo>
                <a:cubicBezTo>
                  <a:pt x="743987" y="511114"/>
                  <a:pt x="747396" y="508841"/>
                  <a:pt x="750428" y="506189"/>
                </a:cubicBezTo>
                <a:cubicBezTo>
                  <a:pt x="762173" y="529679"/>
                  <a:pt x="758763" y="542183"/>
                  <a:pt x="739061" y="558096"/>
                </a:cubicBezTo>
                <a:cubicBezTo>
                  <a:pt x="733378" y="562642"/>
                  <a:pt x="730347" y="570599"/>
                  <a:pt x="725421" y="577798"/>
                </a:cubicBezTo>
                <a:cubicBezTo>
                  <a:pt x="732241" y="579692"/>
                  <a:pt x="737924" y="581208"/>
                  <a:pt x="747018" y="583860"/>
                </a:cubicBezTo>
                <a:cubicBezTo>
                  <a:pt x="739061" y="589164"/>
                  <a:pt x="734514" y="593332"/>
                  <a:pt x="728831" y="595605"/>
                </a:cubicBezTo>
                <a:cubicBezTo>
                  <a:pt x="723906" y="597500"/>
                  <a:pt x="718222" y="596742"/>
                  <a:pt x="713297" y="599394"/>
                </a:cubicBezTo>
                <a:cubicBezTo>
                  <a:pt x="728831" y="599015"/>
                  <a:pt x="744365" y="608866"/>
                  <a:pt x="760279" y="597121"/>
                </a:cubicBezTo>
                <a:cubicBezTo>
                  <a:pt x="765962" y="592953"/>
                  <a:pt x="778086" y="597500"/>
                  <a:pt x="789074" y="598257"/>
                </a:cubicBezTo>
                <a:cubicBezTo>
                  <a:pt x="777328" y="615307"/>
                  <a:pt x="768993" y="616823"/>
                  <a:pt x="754216" y="610382"/>
                </a:cubicBezTo>
                <a:cubicBezTo>
                  <a:pt x="748912" y="607729"/>
                  <a:pt x="742092" y="608866"/>
                  <a:pt x="736409" y="608487"/>
                </a:cubicBezTo>
                <a:cubicBezTo>
                  <a:pt x="743987" y="624779"/>
                  <a:pt x="750428" y="639556"/>
                  <a:pt x="757626" y="655090"/>
                </a:cubicBezTo>
                <a:cubicBezTo>
                  <a:pt x="725800" y="660773"/>
                  <a:pt x="698521" y="642587"/>
                  <a:pt x="698521" y="616444"/>
                </a:cubicBezTo>
                <a:cubicBezTo>
                  <a:pt x="690564" y="619096"/>
                  <a:pt x="683365" y="622127"/>
                  <a:pt x="676924" y="624400"/>
                </a:cubicBezTo>
                <a:cubicBezTo>
                  <a:pt x="684123" y="637661"/>
                  <a:pt x="690564" y="650164"/>
                  <a:pt x="697763" y="663804"/>
                </a:cubicBezTo>
                <a:cubicBezTo>
                  <a:pt x="673893" y="666456"/>
                  <a:pt x="659495" y="658879"/>
                  <a:pt x="651160" y="640313"/>
                </a:cubicBezTo>
                <a:cubicBezTo>
                  <a:pt x="637141" y="648270"/>
                  <a:pt x="637899" y="661531"/>
                  <a:pt x="637520" y="674792"/>
                </a:cubicBezTo>
                <a:cubicBezTo>
                  <a:pt x="636762" y="714196"/>
                  <a:pt x="636005" y="753221"/>
                  <a:pt x="634868" y="792246"/>
                </a:cubicBezTo>
                <a:cubicBezTo>
                  <a:pt x="634489" y="806643"/>
                  <a:pt x="632974" y="820662"/>
                  <a:pt x="631837" y="838091"/>
                </a:cubicBezTo>
                <a:cubicBezTo>
                  <a:pt x="640172" y="832029"/>
                  <a:pt x="646613" y="827861"/>
                  <a:pt x="652676" y="823693"/>
                </a:cubicBezTo>
                <a:cubicBezTo>
                  <a:pt x="641688" y="807780"/>
                  <a:pt x="642067" y="800960"/>
                  <a:pt x="655707" y="781258"/>
                </a:cubicBezTo>
                <a:cubicBezTo>
                  <a:pt x="660253" y="791109"/>
                  <a:pt x="664042" y="799445"/>
                  <a:pt x="667452" y="807401"/>
                </a:cubicBezTo>
                <a:cubicBezTo>
                  <a:pt x="676924" y="798308"/>
                  <a:pt x="686775" y="788836"/>
                  <a:pt x="696626" y="779364"/>
                </a:cubicBezTo>
                <a:cubicBezTo>
                  <a:pt x="678061" y="767997"/>
                  <a:pt x="674272" y="748295"/>
                  <a:pt x="698521" y="717227"/>
                </a:cubicBezTo>
                <a:cubicBezTo>
                  <a:pt x="704962" y="731246"/>
                  <a:pt x="710266" y="743749"/>
                  <a:pt x="716328" y="757767"/>
                </a:cubicBezTo>
                <a:cubicBezTo>
                  <a:pt x="724663" y="747537"/>
                  <a:pt x="733378" y="736550"/>
                  <a:pt x="742092" y="725562"/>
                </a:cubicBezTo>
                <a:cubicBezTo>
                  <a:pt x="720117" y="712301"/>
                  <a:pt x="717086" y="695252"/>
                  <a:pt x="732241" y="663804"/>
                </a:cubicBezTo>
                <a:cubicBezTo>
                  <a:pt x="740955" y="675928"/>
                  <a:pt x="748912" y="686537"/>
                  <a:pt x="757626" y="698283"/>
                </a:cubicBezTo>
                <a:cubicBezTo>
                  <a:pt x="761415" y="686916"/>
                  <a:pt x="765583" y="675550"/>
                  <a:pt x="769372" y="664183"/>
                </a:cubicBezTo>
                <a:cubicBezTo>
                  <a:pt x="770130" y="664183"/>
                  <a:pt x="771266" y="664183"/>
                  <a:pt x="772024" y="664183"/>
                </a:cubicBezTo>
                <a:cubicBezTo>
                  <a:pt x="773161" y="669109"/>
                  <a:pt x="774297" y="674034"/>
                  <a:pt x="775055" y="677823"/>
                </a:cubicBezTo>
                <a:cubicBezTo>
                  <a:pt x="789453" y="677823"/>
                  <a:pt x="803471" y="677823"/>
                  <a:pt x="818248" y="677823"/>
                </a:cubicBezTo>
                <a:cubicBezTo>
                  <a:pt x="806881" y="703208"/>
                  <a:pt x="783390" y="721016"/>
                  <a:pt x="763688" y="702071"/>
                </a:cubicBezTo>
                <a:cubicBezTo>
                  <a:pt x="755353" y="715332"/>
                  <a:pt x="747018" y="728214"/>
                  <a:pt x="738303" y="742233"/>
                </a:cubicBezTo>
                <a:cubicBezTo>
                  <a:pt x="750428" y="740339"/>
                  <a:pt x="761415" y="738823"/>
                  <a:pt x="772024" y="736550"/>
                </a:cubicBezTo>
                <a:cubicBezTo>
                  <a:pt x="775055" y="735792"/>
                  <a:pt x="778086" y="734277"/>
                  <a:pt x="779981" y="732003"/>
                </a:cubicBezTo>
                <a:cubicBezTo>
                  <a:pt x="793999" y="714954"/>
                  <a:pt x="806881" y="710407"/>
                  <a:pt x="833782" y="715332"/>
                </a:cubicBezTo>
                <a:cubicBezTo>
                  <a:pt x="825068" y="726320"/>
                  <a:pt x="818627" y="738823"/>
                  <a:pt x="808776" y="744506"/>
                </a:cubicBezTo>
                <a:cubicBezTo>
                  <a:pt x="799304" y="749811"/>
                  <a:pt x="785664" y="747537"/>
                  <a:pt x="774297" y="748674"/>
                </a:cubicBezTo>
                <a:cubicBezTo>
                  <a:pt x="779223" y="757388"/>
                  <a:pt x="784527" y="767239"/>
                  <a:pt x="791347" y="779364"/>
                </a:cubicBezTo>
                <a:cubicBezTo>
                  <a:pt x="768235" y="778606"/>
                  <a:pt x="749670" y="777469"/>
                  <a:pt x="740577" y="756252"/>
                </a:cubicBezTo>
                <a:cubicBezTo>
                  <a:pt x="716707" y="757767"/>
                  <a:pt x="714055" y="782016"/>
                  <a:pt x="699657" y="790730"/>
                </a:cubicBezTo>
                <a:cubicBezTo>
                  <a:pt x="718222" y="797171"/>
                  <a:pt x="735651" y="803612"/>
                  <a:pt x="755353" y="810432"/>
                </a:cubicBezTo>
                <a:cubicBezTo>
                  <a:pt x="720117" y="841501"/>
                  <a:pt x="693216" y="844153"/>
                  <a:pt x="670483" y="820283"/>
                </a:cubicBezTo>
                <a:cubicBezTo>
                  <a:pt x="667073" y="824451"/>
                  <a:pt x="663284" y="828619"/>
                  <a:pt x="659495" y="833165"/>
                </a:cubicBezTo>
                <a:cubicBezTo>
                  <a:pt x="667452" y="836196"/>
                  <a:pt x="675409" y="838848"/>
                  <a:pt x="683744" y="841880"/>
                </a:cubicBezTo>
                <a:cubicBezTo>
                  <a:pt x="667452" y="858550"/>
                  <a:pt x="656464" y="860824"/>
                  <a:pt x="642067" y="850215"/>
                </a:cubicBezTo>
                <a:cubicBezTo>
                  <a:pt x="631837" y="856277"/>
                  <a:pt x="625775" y="864234"/>
                  <a:pt x="624259" y="877116"/>
                </a:cubicBezTo>
                <a:cubicBezTo>
                  <a:pt x="619713" y="914625"/>
                  <a:pt x="611756" y="951756"/>
                  <a:pt x="607967" y="989265"/>
                </a:cubicBezTo>
                <a:cubicBezTo>
                  <a:pt x="606073" y="1007831"/>
                  <a:pt x="609862" y="1027532"/>
                  <a:pt x="612135" y="1046477"/>
                </a:cubicBezTo>
                <a:cubicBezTo>
                  <a:pt x="612893" y="1051781"/>
                  <a:pt x="616682" y="1057085"/>
                  <a:pt x="620849" y="1065800"/>
                </a:cubicBezTo>
                <a:cubicBezTo>
                  <a:pt x="629943" y="1055570"/>
                  <a:pt x="636762" y="1047234"/>
                  <a:pt x="642067" y="1041172"/>
                </a:cubicBezTo>
                <a:cubicBezTo>
                  <a:pt x="635626" y="1031321"/>
                  <a:pt x="627290" y="1022607"/>
                  <a:pt x="624259" y="1012377"/>
                </a:cubicBezTo>
                <a:cubicBezTo>
                  <a:pt x="621228" y="1001768"/>
                  <a:pt x="623502" y="990023"/>
                  <a:pt x="623502" y="977899"/>
                </a:cubicBezTo>
                <a:cubicBezTo>
                  <a:pt x="639415" y="982066"/>
                  <a:pt x="650023" y="992296"/>
                  <a:pt x="661769" y="1013514"/>
                </a:cubicBezTo>
                <a:cubicBezTo>
                  <a:pt x="664421" y="1009725"/>
                  <a:pt x="666315" y="1005936"/>
                  <a:pt x="668589" y="1002526"/>
                </a:cubicBezTo>
                <a:cubicBezTo>
                  <a:pt x="647371" y="987371"/>
                  <a:pt x="648129" y="959712"/>
                  <a:pt x="675030" y="926371"/>
                </a:cubicBezTo>
                <a:cubicBezTo>
                  <a:pt x="681471" y="943041"/>
                  <a:pt x="688670" y="957060"/>
                  <a:pt x="692458" y="972216"/>
                </a:cubicBezTo>
                <a:cubicBezTo>
                  <a:pt x="693974" y="978278"/>
                  <a:pt x="690564" y="986992"/>
                  <a:pt x="686775" y="992675"/>
                </a:cubicBezTo>
                <a:cubicBezTo>
                  <a:pt x="677303" y="1007452"/>
                  <a:pt x="666694" y="1021470"/>
                  <a:pt x="656843" y="1035110"/>
                </a:cubicBezTo>
                <a:cubicBezTo>
                  <a:pt x="667073" y="1042309"/>
                  <a:pt x="675030" y="1047992"/>
                  <a:pt x="683365" y="1054054"/>
                </a:cubicBezTo>
                <a:cubicBezTo>
                  <a:pt x="682986" y="1055570"/>
                  <a:pt x="682228" y="1057085"/>
                  <a:pt x="681850" y="1058601"/>
                </a:cubicBezTo>
                <a:cubicBezTo>
                  <a:pt x="670104" y="1058601"/>
                  <a:pt x="657980" y="1058601"/>
                  <a:pt x="642446" y="1058601"/>
                </a:cubicBezTo>
                <a:cubicBezTo>
                  <a:pt x="639036" y="1063148"/>
                  <a:pt x="633353" y="1070725"/>
                  <a:pt x="627669" y="1077924"/>
                </a:cubicBezTo>
                <a:cubicBezTo>
                  <a:pt x="640172" y="1099520"/>
                  <a:pt x="652297" y="1120359"/>
                  <a:pt x="666315" y="1144986"/>
                </a:cubicBezTo>
                <a:cubicBezTo>
                  <a:pt x="676545" y="1132862"/>
                  <a:pt x="686017" y="1121117"/>
                  <a:pt x="695489" y="1109371"/>
                </a:cubicBezTo>
                <a:cubicBezTo>
                  <a:pt x="681471" y="1098384"/>
                  <a:pt x="681092" y="1081713"/>
                  <a:pt x="686775" y="1060495"/>
                </a:cubicBezTo>
                <a:cubicBezTo>
                  <a:pt x="697384" y="1069968"/>
                  <a:pt x="706098" y="1078303"/>
                  <a:pt x="715570" y="1087017"/>
                </a:cubicBezTo>
                <a:cubicBezTo>
                  <a:pt x="716707" y="1085502"/>
                  <a:pt x="718601" y="1082471"/>
                  <a:pt x="720875" y="1079819"/>
                </a:cubicBezTo>
                <a:cubicBezTo>
                  <a:pt x="695111" y="1066179"/>
                  <a:pt x="688291" y="1044203"/>
                  <a:pt x="699278" y="1005936"/>
                </a:cubicBezTo>
                <a:cubicBezTo>
                  <a:pt x="712539" y="1017303"/>
                  <a:pt x="724663" y="1027911"/>
                  <a:pt x="737924" y="1039278"/>
                </a:cubicBezTo>
                <a:cubicBezTo>
                  <a:pt x="738682" y="1029048"/>
                  <a:pt x="739819" y="1018818"/>
                  <a:pt x="740577" y="1008967"/>
                </a:cubicBezTo>
                <a:cubicBezTo>
                  <a:pt x="720496" y="1001011"/>
                  <a:pt x="715191" y="994570"/>
                  <a:pt x="712160" y="971079"/>
                </a:cubicBezTo>
                <a:cubicBezTo>
                  <a:pt x="721632" y="974110"/>
                  <a:pt x="729968" y="976383"/>
                  <a:pt x="738303" y="979035"/>
                </a:cubicBezTo>
                <a:cubicBezTo>
                  <a:pt x="740955" y="966911"/>
                  <a:pt x="739061" y="968427"/>
                  <a:pt x="730347" y="959712"/>
                </a:cubicBezTo>
                <a:cubicBezTo>
                  <a:pt x="723148" y="952892"/>
                  <a:pt x="720875" y="941147"/>
                  <a:pt x="716707" y="931296"/>
                </a:cubicBezTo>
                <a:cubicBezTo>
                  <a:pt x="714055" y="924476"/>
                  <a:pt x="712160" y="916899"/>
                  <a:pt x="708750" y="910457"/>
                </a:cubicBezTo>
                <a:cubicBezTo>
                  <a:pt x="702688" y="898712"/>
                  <a:pt x="695868" y="887346"/>
                  <a:pt x="689427" y="875979"/>
                </a:cubicBezTo>
                <a:cubicBezTo>
                  <a:pt x="690185" y="874463"/>
                  <a:pt x="691322" y="872948"/>
                  <a:pt x="692079" y="871432"/>
                </a:cubicBezTo>
                <a:cubicBezTo>
                  <a:pt x="711403" y="874085"/>
                  <a:pt x="730726" y="876737"/>
                  <a:pt x="748533" y="879010"/>
                </a:cubicBezTo>
                <a:cubicBezTo>
                  <a:pt x="732620" y="862339"/>
                  <a:pt x="739440" y="839985"/>
                  <a:pt x="766720" y="823693"/>
                </a:cubicBezTo>
                <a:cubicBezTo>
                  <a:pt x="776571" y="843395"/>
                  <a:pt x="774676" y="860824"/>
                  <a:pt x="762173" y="875600"/>
                </a:cubicBezTo>
                <a:cubicBezTo>
                  <a:pt x="759900" y="878252"/>
                  <a:pt x="759521" y="883557"/>
                  <a:pt x="759900" y="887724"/>
                </a:cubicBezTo>
                <a:cubicBezTo>
                  <a:pt x="760657" y="893408"/>
                  <a:pt x="762552" y="898712"/>
                  <a:pt x="764825" y="906290"/>
                </a:cubicBezTo>
                <a:cubicBezTo>
                  <a:pt x="777328" y="883557"/>
                  <a:pt x="795515" y="869917"/>
                  <a:pt x="817869" y="860824"/>
                </a:cubicBezTo>
                <a:cubicBezTo>
                  <a:pt x="828478" y="900985"/>
                  <a:pt x="812565" y="937358"/>
                  <a:pt x="780359" y="946073"/>
                </a:cubicBezTo>
                <a:cubicBezTo>
                  <a:pt x="778465" y="947967"/>
                  <a:pt x="776949" y="949482"/>
                  <a:pt x="775055" y="951377"/>
                </a:cubicBezTo>
                <a:cubicBezTo>
                  <a:pt x="770130" y="940768"/>
                  <a:pt x="765583" y="930159"/>
                  <a:pt x="761036" y="919930"/>
                </a:cubicBezTo>
                <a:cubicBezTo>
                  <a:pt x="756869" y="923340"/>
                  <a:pt x="752322" y="927507"/>
                  <a:pt x="749291" y="930159"/>
                </a:cubicBezTo>
                <a:cubicBezTo>
                  <a:pt x="749291" y="941526"/>
                  <a:pt x="749291" y="951377"/>
                  <a:pt x="749291" y="961607"/>
                </a:cubicBezTo>
                <a:cubicBezTo>
                  <a:pt x="754595" y="958955"/>
                  <a:pt x="760279" y="956302"/>
                  <a:pt x="767098" y="953271"/>
                </a:cubicBezTo>
                <a:cubicBezTo>
                  <a:pt x="768614" y="969942"/>
                  <a:pt x="763688" y="981309"/>
                  <a:pt x="750049" y="985855"/>
                </a:cubicBezTo>
                <a:cubicBezTo>
                  <a:pt x="750049" y="999495"/>
                  <a:pt x="750049" y="1011619"/>
                  <a:pt x="750049" y="1026396"/>
                </a:cubicBezTo>
                <a:cubicBezTo>
                  <a:pt x="755732" y="1020334"/>
                  <a:pt x="759142" y="1016166"/>
                  <a:pt x="762552" y="1012377"/>
                </a:cubicBezTo>
                <a:cubicBezTo>
                  <a:pt x="762552" y="1013514"/>
                  <a:pt x="762931" y="1015029"/>
                  <a:pt x="762931" y="1016545"/>
                </a:cubicBezTo>
                <a:cubicBezTo>
                  <a:pt x="771645" y="1017303"/>
                  <a:pt x="779981" y="1018439"/>
                  <a:pt x="790589" y="1019576"/>
                </a:cubicBezTo>
                <a:cubicBezTo>
                  <a:pt x="780738" y="1034352"/>
                  <a:pt x="775055" y="1050644"/>
                  <a:pt x="753838" y="1049129"/>
                </a:cubicBezTo>
                <a:cubicBezTo>
                  <a:pt x="751943" y="1049129"/>
                  <a:pt x="749291" y="1050266"/>
                  <a:pt x="748154" y="1051781"/>
                </a:cubicBezTo>
                <a:cubicBezTo>
                  <a:pt x="741334" y="1062390"/>
                  <a:pt x="734514" y="1072999"/>
                  <a:pt x="727316" y="1084365"/>
                </a:cubicBezTo>
                <a:cubicBezTo>
                  <a:pt x="742850" y="1084744"/>
                  <a:pt x="752701" y="1090427"/>
                  <a:pt x="759142" y="1102552"/>
                </a:cubicBezTo>
                <a:cubicBezTo>
                  <a:pt x="736788" y="1109750"/>
                  <a:pt x="731483" y="1108992"/>
                  <a:pt x="718601" y="1097247"/>
                </a:cubicBezTo>
                <a:cubicBezTo>
                  <a:pt x="713676" y="1104825"/>
                  <a:pt x="708372" y="1112024"/>
                  <a:pt x="703446" y="1119222"/>
                </a:cubicBezTo>
                <a:cubicBezTo>
                  <a:pt x="718980" y="1122632"/>
                  <a:pt x="733378" y="1126042"/>
                  <a:pt x="750806" y="1130210"/>
                </a:cubicBezTo>
                <a:cubicBezTo>
                  <a:pt x="734514" y="1146502"/>
                  <a:pt x="720496" y="1158247"/>
                  <a:pt x="701173" y="1162415"/>
                </a:cubicBezTo>
                <a:cubicBezTo>
                  <a:pt x="698521" y="1163173"/>
                  <a:pt x="696247" y="1165825"/>
                  <a:pt x="693974" y="1167341"/>
                </a:cubicBezTo>
                <a:cubicBezTo>
                  <a:pt x="694732" y="1167719"/>
                  <a:pt x="695111" y="1168477"/>
                  <a:pt x="695868" y="1168856"/>
                </a:cubicBezTo>
                <a:cubicBezTo>
                  <a:pt x="708372" y="1166204"/>
                  <a:pt x="720875" y="1163552"/>
                  <a:pt x="735272" y="1160521"/>
                </a:cubicBezTo>
                <a:cubicBezTo>
                  <a:pt x="726937" y="1183254"/>
                  <a:pt x="718980" y="1190452"/>
                  <a:pt x="699657" y="1195757"/>
                </a:cubicBezTo>
                <a:cubicBezTo>
                  <a:pt x="697763" y="1218111"/>
                  <a:pt x="718222" y="1226825"/>
                  <a:pt x="728073" y="1242738"/>
                </a:cubicBezTo>
                <a:cubicBezTo>
                  <a:pt x="740955" y="1221521"/>
                  <a:pt x="753080" y="1200682"/>
                  <a:pt x="766341" y="1180980"/>
                </a:cubicBezTo>
                <a:cubicBezTo>
                  <a:pt x="801577" y="1127937"/>
                  <a:pt x="814459" y="1069210"/>
                  <a:pt x="812943" y="1006694"/>
                </a:cubicBezTo>
                <a:cubicBezTo>
                  <a:pt x="812943" y="1002905"/>
                  <a:pt x="811807" y="997980"/>
                  <a:pt x="809155" y="995706"/>
                </a:cubicBezTo>
                <a:cubicBezTo>
                  <a:pt x="794378" y="983203"/>
                  <a:pt x="784148" y="968048"/>
                  <a:pt x="776192" y="951756"/>
                </a:cubicBezTo>
                <a:cubicBezTo>
                  <a:pt x="787179" y="962743"/>
                  <a:pt x="798546" y="973352"/>
                  <a:pt x="809912" y="984340"/>
                </a:cubicBezTo>
                <a:cubicBezTo>
                  <a:pt x="811807" y="983203"/>
                  <a:pt x="813701" y="981688"/>
                  <a:pt x="815596" y="980551"/>
                </a:cubicBezTo>
                <a:cubicBezTo>
                  <a:pt x="821279" y="937358"/>
                  <a:pt x="849695" y="908942"/>
                  <a:pt x="879627" y="880905"/>
                </a:cubicBezTo>
                <a:cubicBezTo>
                  <a:pt x="890615" y="870675"/>
                  <a:pt x="897813" y="857035"/>
                  <a:pt x="906528" y="844911"/>
                </a:cubicBezTo>
                <a:cubicBezTo>
                  <a:pt x="879248" y="827861"/>
                  <a:pt x="872428" y="813463"/>
                  <a:pt x="877733" y="782016"/>
                </a:cubicBezTo>
                <a:cubicBezTo>
                  <a:pt x="891751" y="791109"/>
                  <a:pt x="904254" y="799823"/>
                  <a:pt x="918273" y="809296"/>
                </a:cubicBezTo>
                <a:cubicBezTo>
                  <a:pt x="921304" y="799066"/>
                  <a:pt x="924335" y="787699"/>
                  <a:pt x="928124" y="773680"/>
                </a:cubicBezTo>
                <a:cubicBezTo>
                  <a:pt x="896298" y="790351"/>
                  <a:pt x="869018" y="778606"/>
                  <a:pt x="848558" y="743370"/>
                </a:cubicBezTo>
                <a:cubicBezTo>
                  <a:pt x="862198" y="735034"/>
                  <a:pt x="880764" y="733519"/>
                  <a:pt x="910316" y="737687"/>
                </a:cubicBezTo>
                <a:cubicBezTo>
                  <a:pt x="909938" y="728593"/>
                  <a:pt x="909180" y="719879"/>
                  <a:pt x="908422" y="710786"/>
                </a:cubicBezTo>
                <a:cubicBezTo>
                  <a:pt x="869776" y="713438"/>
                  <a:pt x="849316" y="681991"/>
                  <a:pt x="855757" y="628189"/>
                </a:cubicBezTo>
                <a:cubicBezTo>
                  <a:pt x="878490" y="636903"/>
                  <a:pt x="897813" y="648649"/>
                  <a:pt x="914484" y="669866"/>
                </a:cubicBezTo>
                <a:cubicBezTo>
                  <a:pt x="915242" y="663046"/>
                  <a:pt x="917136" y="658121"/>
                  <a:pt x="916000" y="653953"/>
                </a:cubicBezTo>
                <a:cubicBezTo>
                  <a:pt x="909180" y="631220"/>
                  <a:pt x="912969" y="618338"/>
                  <a:pt x="933049" y="601667"/>
                </a:cubicBezTo>
                <a:cubicBezTo>
                  <a:pt x="947826" y="620611"/>
                  <a:pt x="946310" y="641829"/>
                  <a:pt x="929261" y="659258"/>
                </a:cubicBezTo>
                <a:cubicBezTo>
                  <a:pt x="936838" y="658879"/>
                  <a:pt x="943658" y="658121"/>
                  <a:pt x="951236" y="657742"/>
                </a:cubicBezTo>
                <a:cubicBezTo>
                  <a:pt x="944795" y="675550"/>
                  <a:pt x="938733" y="680475"/>
                  <a:pt x="922441" y="681612"/>
                </a:cubicBezTo>
                <a:cubicBezTo>
                  <a:pt x="920925" y="688432"/>
                  <a:pt x="919789" y="696009"/>
                  <a:pt x="918273" y="703587"/>
                </a:cubicBezTo>
                <a:cubicBezTo>
                  <a:pt x="929640" y="696767"/>
                  <a:pt x="940627" y="690326"/>
                  <a:pt x="951994" y="683127"/>
                </a:cubicBezTo>
                <a:cubicBezTo>
                  <a:pt x="956161" y="710786"/>
                  <a:pt x="947068" y="728972"/>
                  <a:pt x="925851" y="736171"/>
                </a:cubicBezTo>
                <a:cubicBezTo>
                  <a:pt x="930397" y="742612"/>
                  <a:pt x="934565" y="748674"/>
                  <a:pt x="939491" y="755873"/>
                </a:cubicBezTo>
                <a:cubicBezTo>
                  <a:pt x="949342" y="738823"/>
                  <a:pt x="958435" y="723289"/>
                  <a:pt x="967149" y="708134"/>
                </a:cubicBezTo>
                <a:cubicBezTo>
                  <a:pt x="968286" y="706618"/>
                  <a:pt x="969422" y="704724"/>
                  <a:pt x="969043" y="703208"/>
                </a:cubicBezTo>
                <a:cubicBezTo>
                  <a:pt x="961087" y="675171"/>
                  <a:pt x="982304" y="666456"/>
                  <a:pt x="999733" y="654332"/>
                </a:cubicBezTo>
                <a:cubicBezTo>
                  <a:pt x="1009205" y="678202"/>
                  <a:pt x="1000112" y="697904"/>
                  <a:pt x="978137" y="707755"/>
                </a:cubicBezTo>
                <a:cubicBezTo>
                  <a:pt x="972832" y="710028"/>
                  <a:pt x="969422" y="717227"/>
                  <a:pt x="963360" y="724426"/>
                </a:cubicBezTo>
                <a:cubicBezTo>
                  <a:pt x="974727" y="722531"/>
                  <a:pt x="982683" y="721395"/>
                  <a:pt x="991019" y="720258"/>
                </a:cubicBezTo>
                <a:cubicBezTo>
                  <a:pt x="987988" y="746022"/>
                  <a:pt x="972453" y="759283"/>
                  <a:pt x="950857" y="753979"/>
                </a:cubicBezTo>
                <a:cubicBezTo>
                  <a:pt x="949342" y="758146"/>
                  <a:pt x="947826" y="761935"/>
                  <a:pt x="946310" y="765724"/>
                </a:cubicBezTo>
                <a:cubicBezTo>
                  <a:pt x="958435" y="766482"/>
                  <a:pt x="969801" y="766861"/>
                  <a:pt x="982683" y="767618"/>
                </a:cubicBezTo>
                <a:cubicBezTo>
                  <a:pt x="971696" y="787699"/>
                  <a:pt x="958814" y="794519"/>
                  <a:pt x="939112" y="791109"/>
                </a:cubicBezTo>
                <a:cubicBezTo>
                  <a:pt x="937596" y="803612"/>
                  <a:pt x="936081" y="816115"/>
                  <a:pt x="934186" y="832407"/>
                </a:cubicBezTo>
                <a:cubicBezTo>
                  <a:pt x="972075" y="798308"/>
                  <a:pt x="1006553" y="766861"/>
                  <a:pt x="1039137" y="737308"/>
                </a:cubicBezTo>
                <a:cubicBezTo>
                  <a:pt x="1030044" y="727836"/>
                  <a:pt x="1019435" y="720637"/>
                  <a:pt x="1016025" y="711165"/>
                </a:cubicBezTo>
                <a:cubicBezTo>
                  <a:pt x="1012615" y="700556"/>
                  <a:pt x="1014131" y="687295"/>
                  <a:pt x="1016783" y="675928"/>
                </a:cubicBezTo>
                <a:cubicBezTo>
                  <a:pt x="1020193" y="663046"/>
                  <a:pt x="1027392" y="650922"/>
                  <a:pt x="1032696" y="638419"/>
                </a:cubicBezTo>
                <a:cubicBezTo>
                  <a:pt x="1034590" y="638040"/>
                  <a:pt x="1036864" y="638040"/>
                  <a:pt x="1038758" y="637661"/>
                </a:cubicBezTo>
                <a:cubicBezTo>
                  <a:pt x="1048609" y="658500"/>
                  <a:pt x="1058839" y="679717"/>
                  <a:pt x="1068690" y="700556"/>
                </a:cubicBezTo>
                <a:cubicBezTo>
                  <a:pt x="1072858" y="695630"/>
                  <a:pt x="1078541" y="688432"/>
                  <a:pt x="1084603" y="680854"/>
                </a:cubicBezTo>
                <a:cubicBezTo>
                  <a:pt x="1056566" y="668351"/>
                  <a:pt x="1054671" y="638419"/>
                  <a:pt x="1081193" y="605077"/>
                </a:cubicBezTo>
                <a:cubicBezTo>
                  <a:pt x="1089529" y="621369"/>
                  <a:pt x="1097106" y="636525"/>
                  <a:pt x="1105063" y="651680"/>
                </a:cubicBezTo>
                <a:cubicBezTo>
                  <a:pt x="1111504" y="643344"/>
                  <a:pt x="1120218" y="635767"/>
                  <a:pt x="1117566" y="620990"/>
                </a:cubicBezTo>
                <a:cubicBezTo>
                  <a:pt x="1116429" y="613792"/>
                  <a:pt x="1121734" y="603183"/>
                  <a:pt x="1127796" y="598257"/>
                </a:cubicBezTo>
                <a:cubicBezTo>
                  <a:pt x="1138783" y="588785"/>
                  <a:pt x="1152423" y="582344"/>
                  <a:pt x="1164926" y="574388"/>
                </a:cubicBezTo>
                <a:cubicBezTo>
                  <a:pt x="1166821" y="575903"/>
                  <a:pt x="1168336" y="577419"/>
                  <a:pt x="1170231" y="578934"/>
                </a:cubicBezTo>
                <a:cubicBezTo>
                  <a:pt x="1165684" y="593711"/>
                  <a:pt x="1162274" y="608866"/>
                  <a:pt x="1155833" y="622506"/>
                </a:cubicBezTo>
                <a:cubicBezTo>
                  <a:pt x="1152802" y="628947"/>
                  <a:pt x="1143330" y="636903"/>
                  <a:pt x="1137268" y="636525"/>
                </a:cubicBezTo>
                <a:cubicBezTo>
                  <a:pt x="1120597" y="635009"/>
                  <a:pt x="1117187" y="646754"/>
                  <a:pt x="1110367" y="657363"/>
                </a:cubicBezTo>
                <a:cubicBezTo>
                  <a:pt x="1144845" y="652438"/>
                  <a:pt x="1162653" y="655469"/>
                  <a:pt x="1187281" y="670245"/>
                </a:cubicBezTo>
                <a:cubicBezTo>
                  <a:pt x="1169094" y="686916"/>
                  <a:pt x="1150908" y="702071"/>
                  <a:pt x="1126659" y="706618"/>
                </a:cubicBezTo>
                <a:cubicBezTo>
                  <a:pt x="1110367" y="709649"/>
                  <a:pt x="1098622" y="701693"/>
                  <a:pt x="1089529" y="685779"/>
                </a:cubicBezTo>
                <a:cubicBezTo>
                  <a:pt x="1083087" y="694494"/>
                  <a:pt x="1077404" y="702071"/>
                  <a:pt x="1072100" y="709270"/>
                </a:cubicBezTo>
                <a:cubicBezTo>
                  <a:pt x="1089907" y="713059"/>
                  <a:pt x="1107336" y="716469"/>
                  <a:pt x="1126280" y="720258"/>
                </a:cubicBezTo>
                <a:cubicBezTo>
                  <a:pt x="1103547" y="753221"/>
                  <a:pt x="1071342" y="760798"/>
                  <a:pt x="1048609" y="740339"/>
                </a:cubicBezTo>
                <a:cubicBezTo>
                  <a:pt x="1040652" y="750190"/>
                  <a:pt x="1033075" y="760420"/>
                  <a:pt x="1023224" y="772923"/>
                </a:cubicBezTo>
                <a:cubicBezTo>
                  <a:pt x="1077404" y="775196"/>
                  <a:pt x="1125523" y="761556"/>
                  <a:pt x="1174777" y="751326"/>
                </a:cubicBezTo>
                <a:cubicBezTo>
                  <a:pt x="1156970" y="726320"/>
                  <a:pt x="1172504" y="692978"/>
                  <a:pt x="1206604" y="671761"/>
                </a:cubicBezTo>
                <a:cubicBezTo>
                  <a:pt x="1213423" y="693736"/>
                  <a:pt x="1218349" y="715332"/>
                  <a:pt x="1208498" y="740718"/>
                </a:cubicBezTo>
                <a:cubicBezTo>
                  <a:pt x="1217970" y="736929"/>
                  <a:pt x="1225548" y="734277"/>
                  <a:pt x="1232747" y="731246"/>
                </a:cubicBezTo>
                <a:cubicBezTo>
                  <a:pt x="1217591" y="703587"/>
                  <a:pt x="1223653" y="680475"/>
                  <a:pt x="1254343" y="656605"/>
                </a:cubicBezTo>
                <a:cubicBezTo>
                  <a:pt x="1258132" y="675928"/>
                  <a:pt x="1261542" y="693357"/>
                  <a:pt x="1265331" y="711922"/>
                </a:cubicBezTo>
                <a:cubicBezTo>
                  <a:pt x="1268362" y="708512"/>
                  <a:pt x="1275182" y="704345"/>
                  <a:pt x="1275939" y="699040"/>
                </a:cubicBezTo>
                <a:cubicBezTo>
                  <a:pt x="1278591" y="681612"/>
                  <a:pt x="1290337" y="674792"/>
                  <a:pt x="1304734" y="671382"/>
                </a:cubicBezTo>
                <a:cubicBezTo>
                  <a:pt x="1316101" y="668730"/>
                  <a:pt x="1327846" y="668730"/>
                  <a:pt x="1340349" y="667593"/>
                </a:cubicBezTo>
                <a:cubicBezTo>
                  <a:pt x="1334287" y="701693"/>
                  <a:pt x="1303598" y="721395"/>
                  <a:pt x="1281623" y="710028"/>
                </a:cubicBezTo>
                <a:cubicBezTo>
                  <a:pt x="1251312" y="725941"/>
                  <a:pt x="1222517" y="741096"/>
                  <a:pt x="1193343" y="756631"/>
                </a:cubicBezTo>
                <a:cubicBezTo>
                  <a:pt x="1206225" y="761556"/>
                  <a:pt x="1219865" y="766861"/>
                  <a:pt x="1233125" y="772165"/>
                </a:cubicBezTo>
                <a:cubicBezTo>
                  <a:pt x="1251312" y="757388"/>
                  <a:pt x="1269498" y="759662"/>
                  <a:pt x="1292989" y="781637"/>
                </a:cubicBezTo>
                <a:cubicBezTo>
                  <a:pt x="1278970" y="786184"/>
                  <a:pt x="1266467" y="793761"/>
                  <a:pt x="1254722" y="793003"/>
                </a:cubicBezTo>
                <a:cubicBezTo>
                  <a:pt x="1244113" y="791867"/>
                  <a:pt x="1234262" y="781637"/>
                  <a:pt x="1225548" y="776712"/>
                </a:cubicBezTo>
                <a:cubicBezTo>
                  <a:pt x="1223274" y="789594"/>
                  <a:pt x="1221001" y="803612"/>
                  <a:pt x="1218349" y="819525"/>
                </a:cubicBezTo>
                <a:cubicBezTo>
                  <a:pt x="1196374" y="800581"/>
                  <a:pt x="1191827" y="787699"/>
                  <a:pt x="1199405" y="767618"/>
                </a:cubicBezTo>
                <a:cubicBezTo>
                  <a:pt x="1186902" y="765345"/>
                  <a:pt x="1174398" y="763451"/>
                  <a:pt x="1162274" y="761177"/>
                </a:cubicBezTo>
                <a:cubicBezTo>
                  <a:pt x="1161895" y="762693"/>
                  <a:pt x="1161138" y="763829"/>
                  <a:pt x="1160759" y="765345"/>
                </a:cubicBezTo>
                <a:cubicBezTo>
                  <a:pt x="1179703" y="782016"/>
                  <a:pt x="1184628" y="803612"/>
                  <a:pt x="1185007" y="827482"/>
                </a:cubicBezTo>
                <a:cubicBezTo>
                  <a:pt x="1150150" y="822935"/>
                  <a:pt x="1128932" y="803233"/>
                  <a:pt x="1126280" y="774059"/>
                </a:cubicBezTo>
                <a:cubicBezTo>
                  <a:pt x="1085740" y="780121"/>
                  <a:pt x="1045578" y="785805"/>
                  <a:pt x="1005037" y="792246"/>
                </a:cubicBezTo>
                <a:cubicBezTo>
                  <a:pt x="1000870" y="793003"/>
                  <a:pt x="996702" y="796035"/>
                  <a:pt x="993671" y="799066"/>
                </a:cubicBezTo>
                <a:cubicBezTo>
                  <a:pt x="961087" y="831271"/>
                  <a:pt x="927366" y="862718"/>
                  <a:pt x="896298" y="896818"/>
                </a:cubicBezTo>
                <a:cubicBezTo>
                  <a:pt x="879248" y="915762"/>
                  <a:pt x="866745" y="938495"/>
                  <a:pt x="853484" y="960470"/>
                </a:cubicBezTo>
                <a:cubicBezTo>
                  <a:pt x="849695" y="967290"/>
                  <a:pt x="849695" y="976004"/>
                  <a:pt x="847043" y="986613"/>
                </a:cubicBezTo>
                <a:cubicBezTo>
                  <a:pt x="863335" y="983582"/>
                  <a:pt x="876596" y="981309"/>
                  <a:pt x="890993" y="979035"/>
                </a:cubicBezTo>
                <a:cubicBezTo>
                  <a:pt x="869776" y="950998"/>
                  <a:pt x="888341" y="914246"/>
                  <a:pt x="934565" y="891513"/>
                </a:cubicBezTo>
                <a:cubicBezTo>
                  <a:pt x="934565" y="914625"/>
                  <a:pt x="934565" y="936600"/>
                  <a:pt x="934565" y="958955"/>
                </a:cubicBezTo>
                <a:cubicBezTo>
                  <a:pt x="942522" y="955166"/>
                  <a:pt x="951615" y="952514"/>
                  <a:pt x="950099" y="937358"/>
                </a:cubicBezTo>
                <a:cubicBezTo>
                  <a:pt x="948963" y="924476"/>
                  <a:pt x="967149" y="911215"/>
                  <a:pt x="992155" y="904774"/>
                </a:cubicBezTo>
                <a:cubicBezTo>
                  <a:pt x="988367" y="918793"/>
                  <a:pt x="987609" y="932812"/>
                  <a:pt x="980789" y="941526"/>
                </a:cubicBezTo>
                <a:cubicBezTo>
                  <a:pt x="973969" y="950240"/>
                  <a:pt x="960708" y="953650"/>
                  <a:pt x="953130" y="957818"/>
                </a:cubicBezTo>
                <a:cubicBezTo>
                  <a:pt x="959571" y="964259"/>
                  <a:pt x="967907" y="972216"/>
                  <a:pt x="977758" y="981688"/>
                </a:cubicBezTo>
                <a:cubicBezTo>
                  <a:pt x="954267" y="992675"/>
                  <a:pt x="937975" y="988129"/>
                  <a:pt x="927366" y="971458"/>
                </a:cubicBezTo>
                <a:cubicBezTo>
                  <a:pt x="919031" y="975247"/>
                  <a:pt x="910316" y="979414"/>
                  <a:pt x="903118" y="982824"/>
                </a:cubicBezTo>
                <a:cubicBezTo>
                  <a:pt x="914484" y="996085"/>
                  <a:pt x="925851" y="1008967"/>
                  <a:pt x="937975" y="1022607"/>
                </a:cubicBezTo>
                <a:cubicBezTo>
                  <a:pt x="901223" y="1035110"/>
                  <a:pt x="872049" y="1025638"/>
                  <a:pt x="861819" y="1000253"/>
                </a:cubicBezTo>
                <a:cubicBezTo>
                  <a:pt x="848558" y="1000253"/>
                  <a:pt x="843633" y="1005936"/>
                  <a:pt x="842875" y="1019955"/>
                </a:cubicBezTo>
                <a:cubicBezTo>
                  <a:pt x="840981" y="1046098"/>
                  <a:pt x="836434" y="1071862"/>
                  <a:pt x="832645" y="1098384"/>
                </a:cubicBezTo>
                <a:cubicBezTo>
                  <a:pt x="839844" y="1098384"/>
                  <a:pt x="845906" y="1098384"/>
                  <a:pt x="853105" y="1098384"/>
                </a:cubicBezTo>
                <a:cubicBezTo>
                  <a:pt x="853484" y="1093837"/>
                  <a:pt x="853863" y="1090048"/>
                  <a:pt x="853863" y="1087396"/>
                </a:cubicBezTo>
                <a:cubicBezTo>
                  <a:pt x="869776" y="1088533"/>
                  <a:pt x="884931" y="1089291"/>
                  <a:pt x="898571" y="1090048"/>
                </a:cubicBezTo>
                <a:cubicBezTo>
                  <a:pt x="901223" y="1074893"/>
                  <a:pt x="902739" y="1064284"/>
                  <a:pt x="904633" y="1053297"/>
                </a:cubicBezTo>
                <a:cubicBezTo>
                  <a:pt x="906149" y="1053297"/>
                  <a:pt x="907664" y="1052918"/>
                  <a:pt x="909180" y="1052918"/>
                </a:cubicBezTo>
                <a:cubicBezTo>
                  <a:pt x="914105" y="1060874"/>
                  <a:pt x="919031" y="1068831"/>
                  <a:pt x="925472" y="1079061"/>
                </a:cubicBezTo>
                <a:cubicBezTo>
                  <a:pt x="939869" y="1071862"/>
                  <a:pt x="955783" y="1064284"/>
                  <a:pt x="972832" y="1056328"/>
                </a:cubicBezTo>
                <a:cubicBezTo>
                  <a:pt x="959571" y="1043825"/>
                  <a:pt x="959950" y="1030943"/>
                  <a:pt x="967149" y="1014650"/>
                </a:cubicBezTo>
                <a:cubicBezTo>
                  <a:pt x="974348" y="1024123"/>
                  <a:pt x="980789" y="1032458"/>
                  <a:pt x="988367" y="1041930"/>
                </a:cubicBezTo>
                <a:cubicBezTo>
                  <a:pt x="990640" y="1039278"/>
                  <a:pt x="993671" y="1035489"/>
                  <a:pt x="997081" y="1031700"/>
                </a:cubicBezTo>
                <a:cubicBezTo>
                  <a:pt x="980410" y="1018818"/>
                  <a:pt x="978137" y="1010862"/>
                  <a:pt x="984199" y="987750"/>
                </a:cubicBezTo>
                <a:cubicBezTo>
                  <a:pt x="993292" y="997222"/>
                  <a:pt x="1001249" y="1005178"/>
                  <a:pt x="1010342" y="1014272"/>
                </a:cubicBezTo>
                <a:cubicBezTo>
                  <a:pt x="1012236" y="1012377"/>
                  <a:pt x="1015646" y="1008209"/>
                  <a:pt x="1019056" y="1004042"/>
                </a:cubicBezTo>
                <a:cubicBezTo>
                  <a:pt x="990261" y="992296"/>
                  <a:pt x="984578" y="958197"/>
                  <a:pt x="1012236" y="915004"/>
                </a:cubicBezTo>
                <a:cubicBezTo>
                  <a:pt x="1023224" y="934327"/>
                  <a:pt x="1033454" y="951756"/>
                  <a:pt x="1043305" y="969184"/>
                </a:cubicBezTo>
                <a:cubicBezTo>
                  <a:pt x="1047851" y="964638"/>
                  <a:pt x="1050882" y="959333"/>
                  <a:pt x="1049367" y="948725"/>
                </a:cubicBezTo>
                <a:cubicBezTo>
                  <a:pt x="1048230" y="941147"/>
                  <a:pt x="1054292" y="930538"/>
                  <a:pt x="1060354" y="924097"/>
                </a:cubicBezTo>
                <a:cubicBezTo>
                  <a:pt x="1066417" y="917277"/>
                  <a:pt x="1075889" y="913489"/>
                  <a:pt x="1084603" y="908184"/>
                </a:cubicBezTo>
                <a:cubicBezTo>
                  <a:pt x="1090665" y="935085"/>
                  <a:pt x="1081193" y="952135"/>
                  <a:pt x="1058460" y="959712"/>
                </a:cubicBezTo>
                <a:cubicBezTo>
                  <a:pt x="1056566" y="960470"/>
                  <a:pt x="1054292" y="961986"/>
                  <a:pt x="1053156" y="963501"/>
                </a:cubicBezTo>
                <a:cubicBezTo>
                  <a:pt x="1032696" y="992296"/>
                  <a:pt x="1012236" y="1021092"/>
                  <a:pt x="993292" y="1052160"/>
                </a:cubicBezTo>
                <a:cubicBezTo>
                  <a:pt x="1002385" y="1045719"/>
                  <a:pt x="1012615" y="1040415"/>
                  <a:pt x="1020572" y="1032837"/>
                </a:cubicBezTo>
                <a:cubicBezTo>
                  <a:pt x="1027770" y="1026396"/>
                  <a:pt x="1033075" y="1022986"/>
                  <a:pt x="1043684" y="1024880"/>
                </a:cubicBezTo>
                <a:cubicBezTo>
                  <a:pt x="1062249" y="1027911"/>
                  <a:pt x="1077404" y="1035489"/>
                  <a:pt x="1091044" y="1047992"/>
                </a:cubicBezTo>
                <a:cubicBezTo>
                  <a:pt x="1065280" y="1071483"/>
                  <a:pt x="1032696" y="1071862"/>
                  <a:pt x="1015646" y="1049508"/>
                </a:cubicBezTo>
                <a:cubicBezTo>
                  <a:pt x="1003901" y="1056328"/>
                  <a:pt x="994429" y="1082471"/>
                  <a:pt x="1000112" y="1093837"/>
                </a:cubicBezTo>
                <a:cubicBezTo>
                  <a:pt x="1001249" y="1096110"/>
                  <a:pt x="1006932" y="1098384"/>
                  <a:pt x="1009584" y="1097626"/>
                </a:cubicBezTo>
                <a:cubicBezTo>
                  <a:pt x="1053535" y="1086638"/>
                  <a:pt x="1097864" y="1075272"/>
                  <a:pt x="1141814" y="1063526"/>
                </a:cubicBezTo>
                <a:cubicBezTo>
                  <a:pt x="1152044" y="1060874"/>
                  <a:pt x="1159622" y="1056707"/>
                  <a:pt x="1155833" y="1042309"/>
                </a:cubicBezTo>
                <a:cubicBezTo>
                  <a:pt x="1152423" y="1029427"/>
                  <a:pt x="1161516" y="1020334"/>
                  <a:pt x="1174020" y="1011619"/>
                </a:cubicBezTo>
                <a:cubicBezTo>
                  <a:pt x="1175535" y="1023365"/>
                  <a:pt x="1176672" y="1032837"/>
                  <a:pt x="1177808" y="1043067"/>
                </a:cubicBezTo>
                <a:cubicBezTo>
                  <a:pt x="1183871" y="1044961"/>
                  <a:pt x="1190312" y="1046477"/>
                  <a:pt x="1199405" y="1049129"/>
                </a:cubicBezTo>
                <a:cubicBezTo>
                  <a:pt x="1192964" y="1055570"/>
                  <a:pt x="1187659" y="1060117"/>
                  <a:pt x="1179703" y="1067694"/>
                </a:cubicBezTo>
                <a:cubicBezTo>
                  <a:pt x="1190312" y="1066936"/>
                  <a:pt x="1197889" y="1067694"/>
                  <a:pt x="1204330" y="1065800"/>
                </a:cubicBezTo>
                <a:cubicBezTo>
                  <a:pt x="1239566" y="1054812"/>
                  <a:pt x="1271014" y="1037383"/>
                  <a:pt x="1299051" y="1013135"/>
                </a:cubicBezTo>
                <a:cubicBezTo>
                  <a:pt x="1308902" y="1004799"/>
                  <a:pt x="1312312" y="993812"/>
                  <a:pt x="1310418" y="980930"/>
                </a:cubicBezTo>
                <a:cubicBezTo>
                  <a:pt x="1286927" y="989265"/>
                  <a:pt x="1264194" y="979414"/>
                  <a:pt x="1246386" y="953650"/>
                </a:cubicBezTo>
                <a:cubicBezTo>
                  <a:pt x="1261163" y="943799"/>
                  <a:pt x="1279728" y="940768"/>
                  <a:pt x="1307008" y="943420"/>
                </a:cubicBezTo>
                <a:cubicBezTo>
                  <a:pt x="1303977" y="931675"/>
                  <a:pt x="1301325" y="920308"/>
                  <a:pt x="1297915" y="906669"/>
                </a:cubicBezTo>
                <a:cubicBezTo>
                  <a:pt x="1283138" y="926749"/>
                  <a:pt x="1266088" y="923718"/>
                  <a:pt x="1249038" y="915762"/>
                </a:cubicBezTo>
                <a:cubicBezTo>
                  <a:pt x="1230852" y="907805"/>
                  <a:pt x="1216833" y="894923"/>
                  <a:pt x="1202815" y="875600"/>
                </a:cubicBezTo>
                <a:cubicBezTo>
                  <a:pt x="1228200" y="870296"/>
                  <a:pt x="1250933" y="865749"/>
                  <a:pt x="1274424" y="860824"/>
                </a:cubicBezTo>
                <a:cubicBezTo>
                  <a:pt x="1270256" y="853625"/>
                  <a:pt x="1268362" y="843395"/>
                  <a:pt x="1255101" y="840364"/>
                </a:cubicBezTo>
                <a:cubicBezTo>
                  <a:pt x="1242976" y="837712"/>
                  <a:pt x="1239945" y="826345"/>
                  <a:pt x="1238809" y="815358"/>
                </a:cubicBezTo>
                <a:cubicBezTo>
                  <a:pt x="1238430" y="809674"/>
                  <a:pt x="1238809" y="803612"/>
                  <a:pt x="1238809" y="797550"/>
                </a:cubicBezTo>
                <a:cubicBezTo>
                  <a:pt x="1258889" y="800960"/>
                  <a:pt x="1270635" y="814979"/>
                  <a:pt x="1269498" y="832786"/>
                </a:cubicBezTo>
                <a:cubicBezTo>
                  <a:pt x="1269119" y="836196"/>
                  <a:pt x="1270256" y="839985"/>
                  <a:pt x="1272150" y="842637"/>
                </a:cubicBezTo>
                <a:cubicBezTo>
                  <a:pt x="1280107" y="853246"/>
                  <a:pt x="1288442" y="863097"/>
                  <a:pt x="1296399" y="872948"/>
                </a:cubicBezTo>
                <a:cubicBezTo>
                  <a:pt x="1298293" y="875221"/>
                  <a:pt x="1300567" y="877495"/>
                  <a:pt x="1306250" y="879768"/>
                </a:cubicBezTo>
                <a:cubicBezTo>
                  <a:pt x="1305871" y="875979"/>
                  <a:pt x="1306629" y="870675"/>
                  <a:pt x="1304734" y="869159"/>
                </a:cubicBezTo>
                <a:cubicBezTo>
                  <a:pt x="1291095" y="858929"/>
                  <a:pt x="1293747" y="845668"/>
                  <a:pt x="1296399" y="828997"/>
                </a:cubicBezTo>
                <a:cubicBezTo>
                  <a:pt x="1304356" y="835817"/>
                  <a:pt x="1310797" y="841122"/>
                  <a:pt x="1318374" y="847184"/>
                </a:cubicBezTo>
                <a:cubicBezTo>
                  <a:pt x="1322542" y="833165"/>
                  <a:pt x="1333151" y="821799"/>
                  <a:pt x="1327846" y="804749"/>
                </a:cubicBezTo>
                <a:cubicBezTo>
                  <a:pt x="1325952" y="798687"/>
                  <a:pt x="1330498" y="787320"/>
                  <a:pt x="1335803" y="782774"/>
                </a:cubicBezTo>
                <a:cubicBezTo>
                  <a:pt x="1347548" y="772544"/>
                  <a:pt x="1361567" y="764966"/>
                  <a:pt x="1376343" y="755115"/>
                </a:cubicBezTo>
                <a:cubicBezTo>
                  <a:pt x="1380511" y="793761"/>
                  <a:pt x="1364219" y="818768"/>
                  <a:pt x="1336182" y="819904"/>
                </a:cubicBezTo>
                <a:cubicBezTo>
                  <a:pt x="1334287" y="824451"/>
                  <a:pt x="1332772" y="829755"/>
                  <a:pt x="1330877" y="834681"/>
                </a:cubicBezTo>
                <a:cubicBezTo>
                  <a:pt x="1341107" y="835060"/>
                  <a:pt x="1350958" y="835817"/>
                  <a:pt x="1361567" y="836196"/>
                </a:cubicBezTo>
                <a:cubicBezTo>
                  <a:pt x="1351337" y="854762"/>
                  <a:pt x="1341486" y="860066"/>
                  <a:pt x="1324058" y="855898"/>
                </a:cubicBezTo>
                <a:cubicBezTo>
                  <a:pt x="1320648" y="873706"/>
                  <a:pt x="1306629" y="889240"/>
                  <a:pt x="1313070" y="911215"/>
                </a:cubicBezTo>
                <a:cubicBezTo>
                  <a:pt x="1330498" y="894544"/>
                  <a:pt x="1350200" y="888103"/>
                  <a:pt x="1372176" y="888482"/>
                </a:cubicBezTo>
                <a:cubicBezTo>
                  <a:pt x="1370281" y="920687"/>
                  <a:pt x="1346791" y="944936"/>
                  <a:pt x="1318374" y="943799"/>
                </a:cubicBezTo>
                <a:cubicBezTo>
                  <a:pt x="1319890" y="960091"/>
                  <a:pt x="1321026" y="976383"/>
                  <a:pt x="1322542" y="993054"/>
                </a:cubicBezTo>
                <a:cubicBezTo>
                  <a:pt x="1324815" y="992675"/>
                  <a:pt x="1326331" y="993054"/>
                  <a:pt x="1327089" y="992296"/>
                </a:cubicBezTo>
                <a:cubicBezTo>
                  <a:pt x="1394151" y="940768"/>
                  <a:pt x="1452878" y="881662"/>
                  <a:pt x="1490009" y="803991"/>
                </a:cubicBezTo>
                <a:cubicBezTo>
                  <a:pt x="1492282" y="799445"/>
                  <a:pt x="1492661" y="792246"/>
                  <a:pt x="1490766" y="787699"/>
                </a:cubicBezTo>
                <a:cubicBezTo>
                  <a:pt x="1475232" y="750947"/>
                  <a:pt x="1458561" y="714196"/>
                  <a:pt x="1442269" y="677823"/>
                </a:cubicBezTo>
                <a:cubicBezTo>
                  <a:pt x="1440375" y="673276"/>
                  <a:pt x="1436965" y="669866"/>
                  <a:pt x="1433934" y="665320"/>
                </a:cubicBezTo>
                <a:cubicBezTo>
                  <a:pt x="1429387" y="672897"/>
                  <a:pt x="1426735" y="679717"/>
                  <a:pt x="1421809" y="684643"/>
                </a:cubicBezTo>
                <a:cubicBezTo>
                  <a:pt x="1416884" y="689568"/>
                  <a:pt x="1410064" y="692599"/>
                  <a:pt x="1404002" y="696388"/>
                </a:cubicBezTo>
                <a:cubicBezTo>
                  <a:pt x="1402865" y="696009"/>
                  <a:pt x="1402108" y="695252"/>
                  <a:pt x="1400971" y="694494"/>
                </a:cubicBezTo>
                <a:cubicBezTo>
                  <a:pt x="1402486" y="685401"/>
                  <a:pt x="1404381" y="676307"/>
                  <a:pt x="1405896" y="666835"/>
                </a:cubicBezTo>
                <a:cubicBezTo>
                  <a:pt x="1396045" y="663804"/>
                  <a:pt x="1396045" y="664183"/>
                  <a:pt x="1391499" y="672140"/>
                </a:cubicBezTo>
                <a:cubicBezTo>
                  <a:pt x="1381648" y="689568"/>
                  <a:pt x="1364977" y="692978"/>
                  <a:pt x="1343759" y="695252"/>
                </a:cubicBezTo>
                <a:cubicBezTo>
                  <a:pt x="1349822" y="681991"/>
                  <a:pt x="1355126" y="671003"/>
                  <a:pt x="1360430" y="658879"/>
                </a:cubicBezTo>
                <a:cubicBezTo>
                  <a:pt x="1347548" y="652438"/>
                  <a:pt x="1333909" y="645239"/>
                  <a:pt x="1319890" y="638419"/>
                </a:cubicBezTo>
                <a:cubicBezTo>
                  <a:pt x="1299809" y="649786"/>
                  <a:pt x="1288064" y="647133"/>
                  <a:pt x="1275182" y="627431"/>
                </a:cubicBezTo>
                <a:cubicBezTo>
                  <a:pt x="1263436" y="609624"/>
                  <a:pt x="1259268" y="589543"/>
                  <a:pt x="1258889" y="566431"/>
                </a:cubicBezTo>
                <a:cubicBezTo>
                  <a:pt x="1284654" y="572114"/>
                  <a:pt x="1308902" y="578555"/>
                  <a:pt x="1324436" y="599394"/>
                </a:cubicBezTo>
                <a:cubicBezTo>
                  <a:pt x="1330120" y="606593"/>
                  <a:pt x="1328225" y="619096"/>
                  <a:pt x="1329741" y="629326"/>
                </a:cubicBezTo>
                <a:cubicBezTo>
                  <a:pt x="1328225" y="629705"/>
                  <a:pt x="1326331" y="630462"/>
                  <a:pt x="1324815" y="631220"/>
                </a:cubicBezTo>
                <a:cubicBezTo>
                  <a:pt x="1329741" y="633872"/>
                  <a:pt x="1334666" y="636903"/>
                  <a:pt x="1341107" y="640313"/>
                </a:cubicBezTo>
                <a:cubicBezTo>
                  <a:pt x="1342244" y="631220"/>
                  <a:pt x="1343002" y="623643"/>
                  <a:pt x="1343759" y="615686"/>
                </a:cubicBezTo>
                <a:cubicBezTo>
                  <a:pt x="1344896" y="615307"/>
                  <a:pt x="1346412" y="614549"/>
                  <a:pt x="1347927" y="613792"/>
                </a:cubicBezTo>
                <a:cubicBezTo>
                  <a:pt x="1355505" y="623643"/>
                  <a:pt x="1362704" y="633872"/>
                  <a:pt x="1370281" y="643723"/>
                </a:cubicBezTo>
                <a:cubicBezTo>
                  <a:pt x="1369145" y="644860"/>
                  <a:pt x="1368387" y="645997"/>
                  <a:pt x="1367250" y="647133"/>
                </a:cubicBezTo>
                <a:cubicBezTo>
                  <a:pt x="1372934" y="647512"/>
                  <a:pt x="1378996" y="647891"/>
                  <a:pt x="1385437" y="648649"/>
                </a:cubicBezTo>
                <a:cubicBezTo>
                  <a:pt x="1383163" y="638419"/>
                  <a:pt x="1381269" y="629326"/>
                  <a:pt x="1378996" y="617959"/>
                </a:cubicBezTo>
                <a:cubicBezTo>
                  <a:pt x="1397182" y="624021"/>
                  <a:pt x="1413095" y="628568"/>
                  <a:pt x="1417263" y="649407"/>
                </a:cubicBezTo>
                <a:cubicBezTo>
                  <a:pt x="1421052" y="649028"/>
                  <a:pt x="1425219" y="649028"/>
                  <a:pt x="1431282" y="648649"/>
                </a:cubicBezTo>
                <a:cubicBezTo>
                  <a:pt x="1425977" y="631978"/>
                  <a:pt x="1420673" y="616444"/>
                  <a:pt x="1415747" y="600909"/>
                </a:cubicBezTo>
                <a:cubicBezTo>
                  <a:pt x="1389604" y="614170"/>
                  <a:pt x="1367250" y="607729"/>
                  <a:pt x="1346791" y="581208"/>
                </a:cubicBezTo>
                <a:cubicBezTo>
                  <a:pt x="1363461" y="577040"/>
                  <a:pt x="1378996" y="572872"/>
                  <a:pt x="1396045" y="568326"/>
                </a:cubicBezTo>
                <a:cubicBezTo>
                  <a:pt x="1392636" y="564158"/>
                  <a:pt x="1388847" y="559611"/>
                  <a:pt x="1384679" y="554686"/>
                </a:cubicBezTo>
                <a:cubicBezTo>
                  <a:pt x="1357778" y="584996"/>
                  <a:pt x="1317238" y="569462"/>
                  <a:pt x="1288442" y="535742"/>
                </a:cubicBezTo>
                <a:cubicBezTo>
                  <a:pt x="1297157" y="532332"/>
                  <a:pt x="1305492" y="528543"/>
                  <a:pt x="1313828" y="525891"/>
                </a:cubicBezTo>
                <a:cubicBezTo>
                  <a:pt x="1321784" y="523238"/>
                  <a:pt x="1330498" y="521344"/>
                  <a:pt x="1341486" y="518692"/>
                </a:cubicBezTo>
                <a:cubicBezTo>
                  <a:pt x="1329362" y="512251"/>
                  <a:pt x="1321405" y="502779"/>
                  <a:pt x="1305871" y="508083"/>
                </a:cubicBezTo>
                <a:cubicBezTo>
                  <a:pt x="1299809" y="510356"/>
                  <a:pt x="1287685" y="505810"/>
                  <a:pt x="1283138" y="500126"/>
                </a:cubicBezTo>
                <a:cubicBezTo>
                  <a:pt x="1273287" y="488002"/>
                  <a:pt x="1266846" y="473226"/>
                  <a:pt x="1261163" y="457691"/>
                </a:cubicBezTo>
                <a:cubicBezTo>
                  <a:pt x="1283896" y="458449"/>
                  <a:pt x="1303977" y="462238"/>
                  <a:pt x="1316859" y="478909"/>
                </a:cubicBezTo>
                <a:cubicBezTo>
                  <a:pt x="1321784" y="458828"/>
                  <a:pt x="1326710" y="438368"/>
                  <a:pt x="1332393" y="414499"/>
                </a:cubicBezTo>
                <a:cubicBezTo>
                  <a:pt x="1352853" y="433443"/>
                  <a:pt x="1367250" y="450493"/>
                  <a:pt x="1373312" y="472847"/>
                </a:cubicBezTo>
                <a:cubicBezTo>
                  <a:pt x="1378238" y="491033"/>
                  <a:pt x="1369524" y="503915"/>
                  <a:pt x="1354368" y="514145"/>
                </a:cubicBezTo>
                <a:cubicBezTo>
                  <a:pt x="1365356" y="522102"/>
                  <a:pt x="1375586" y="529679"/>
                  <a:pt x="1385437" y="537257"/>
                </a:cubicBezTo>
                <a:cubicBezTo>
                  <a:pt x="1392257" y="521344"/>
                  <a:pt x="1399076" y="505810"/>
                  <a:pt x="1406654" y="489139"/>
                </a:cubicBezTo>
                <a:cubicBezTo>
                  <a:pt x="1434313" y="522102"/>
                  <a:pt x="1436965" y="549002"/>
                  <a:pt x="1415369" y="568704"/>
                </a:cubicBezTo>
                <a:cubicBezTo>
                  <a:pt x="1418400" y="574767"/>
                  <a:pt x="1421431" y="581208"/>
                  <a:pt x="1424841" y="587649"/>
                </a:cubicBezTo>
                <a:cubicBezTo>
                  <a:pt x="1435828" y="575524"/>
                  <a:pt x="1446437" y="563779"/>
                  <a:pt x="1457803" y="550897"/>
                </a:cubicBezTo>
                <a:cubicBezTo>
                  <a:pt x="1475232" y="588027"/>
                  <a:pt x="1469549" y="615307"/>
                  <a:pt x="1439996" y="630841"/>
                </a:cubicBezTo>
                <a:cubicBezTo>
                  <a:pt x="1461213" y="677823"/>
                  <a:pt x="1482810" y="724426"/>
                  <a:pt x="1504027" y="771407"/>
                </a:cubicBezTo>
                <a:cubicBezTo>
                  <a:pt x="1532444" y="695252"/>
                  <a:pt x="1538885" y="625537"/>
                  <a:pt x="1528276" y="551655"/>
                </a:cubicBezTo>
                <a:cubicBezTo>
                  <a:pt x="1488872" y="560369"/>
                  <a:pt x="1456667" y="538015"/>
                  <a:pt x="1445300" y="492549"/>
                </a:cubicBezTo>
                <a:cubicBezTo>
                  <a:pt x="1475990" y="491791"/>
                  <a:pt x="1506301" y="490275"/>
                  <a:pt x="1531307" y="514903"/>
                </a:cubicBezTo>
                <a:cubicBezTo>
                  <a:pt x="1532065" y="509977"/>
                  <a:pt x="1532822" y="506189"/>
                  <a:pt x="1533580" y="502400"/>
                </a:cubicBezTo>
                <a:cubicBezTo>
                  <a:pt x="1502133" y="496716"/>
                  <a:pt x="1487735" y="473605"/>
                  <a:pt x="1493418" y="437990"/>
                </a:cubicBezTo>
                <a:cubicBezTo>
                  <a:pt x="1497965" y="439505"/>
                  <a:pt x="1502512" y="441021"/>
                  <a:pt x="1509332" y="442915"/>
                </a:cubicBezTo>
                <a:cubicBezTo>
                  <a:pt x="1486599" y="420940"/>
                  <a:pt x="1482431" y="394418"/>
                  <a:pt x="1482431" y="364486"/>
                </a:cubicBezTo>
                <a:cubicBezTo>
                  <a:pt x="1508574" y="373200"/>
                  <a:pt x="1531686" y="383051"/>
                  <a:pt x="1548736" y="408437"/>
                </a:cubicBezTo>
                <a:cubicBezTo>
                  <a:pt x="1552903" y="399722"/>
                  <a:pt x="1556313" y="392523"/>
                  <a:pt x="1559723" y="384567"/>
                </a:cubicBezTo>
                <a:cubicBezTo>
                  <a:pt x="1527518" y="379263"/>
                  <a:pt x="1516909" y="367896"/>
                  <a:pt x="1519183" y="336828"/>
                </a:cubicBezTo>
                <a:cubicBezTo>
                  <a:pt x="1520698" y="315989"/>
                  <a:pt x="1526003" y="295529"/>
                  <a:pt x="1529412" y="273933"/>
                </a:cubicBezTo>
                <a:cubicBezTo>
                  <a:pt x="1568816" y="291740"/>
                  <a:pt x="1594202" y="340616"/>
                  <a:pt x="1581698" y="374337"/>
                </a:cubicBezTo>
                <a:cubicBezTo>
                  <a:pt x="1590792" y="370927"/>
                  <a:pt x="1598748" y="367517"/>
                  <a:pt x="1607084" y="364107"/>
                </a:cubicBezTo>
                <a:cubicBezTo>
                  <a:pt x="1616177" y="412983"/>
                  <a:pt x="1594959" y="446325"/>
                  <a:pt x="1551767" y="449356"/>
                </a:cubicBezTo>
                <a:cubicBezTo>
                  <a:pt x="1544947" y="495580"/>
                  <a:pt x="1536611" y="542183"/>
                  <a:pt x="1540400" y="589543"/>
                </a:cubicBezTo>
                <a:cubicBezTo>
                  <a:pt x="1541537" y="590680"/>
                  <a:pt x="1543052" y="591437"/>
                  <a:pt x="1544189" y="592195"/>
                </a:cubicBezTo>
                <a:cubicBezTo>
                  <a:pt x="1553661" y="583481"/>
                  <a:pt x="1563133" y="575145"/>
                  <a:pt x="1572984" y="566431"/>
                </a:cubicBezTo>
                <a:cubicBezTo>
                  <a:pt x="1546083" y="545971"/>
                  <a:pt x="1543431" y="518692"/>
                  <a:pt x="1566164" y="481561"/>
                </a:cubicBezTo>
                <a:cubicBezTo>
                  <a:pt x="1576773" y="497095"/>
                  <a:pt x="1586624" y="511493"/>
                  <a:pt x="1596475" y="525512"/>
                </a:cubicBezTo>
                <a:cubicBezTo>
                  <a:pt x="1602537" y="520207"/>
                  <a:pt x="1609736" y="513387"/>
                  <a:pt x="1618450" y="505810"/>
                </a:cubicBezTo>
                <a:cubicBezTo>
                  <a:pt x="1605189" y="497095"/>
                  <a:pt x="1600643" y="483077"/>
                  <a:pt x="1602916" y="467164"/>
                </a:cubicBezTo>
                <a:cubicBezTo>
                  <a:pt x="1606326" y="444431"/>
                  <a:pt x="1619208" y="427002"/>
                  <a:pt x="1636637" y="408437"/>
                </a:cubicBezTo>
                <a:cubicBezTo>
                  <a:pt x="1643456" y="426244"/>
                  <a:pt x="1649140" y="442157"/>
                  <a:pt x="1654444" y="457313"/>
                </a:cubicBezTo>
                <a:cubicBezTo>
                  <a:pt x="1666568" y="452008"/>
                  <a:pt x="1679450" y="446325"/>
                  <a:pt x="1694985" y="439884"/>
                </a:cubicBezTo>
                <a:cubicBezTo>
                  <a:pt x="1693090" y="461101"/>
                  <a:pt x="1689301" y="478151"/>
                  <a:pt x="1677177" y="491412"/>
                </a:cubicBezTo>
                <a:cubicBezTo>
                  <a:pt x="1673009" y="496338"/>
                  <a:pt x="1665053" y="498232"/>
                  <a:pt x="1658233" y="500505"/>
                </a:cubicBezTo>
                <a:cubicBezTo>
                  <a:pt x="1652171" y="502779"/>
                  <a:pt x="1645730" y="503536"/>
                  <a:pt x="1640047" y="507325"/>
                </a:cubicBezTo>
                <a:cubicBezTo>
                  <a:pt x="1658233" y="512251"/>
                  <a:pt x="1676040" y="517555"/>
                  <a:pt x="1695364" y="522859"/>
                </a:cubicBezTo>
                <a:cubicBezTo>
                  <a:pt x="1661643" y="560369"/>
                  <a:pt x="1619966" y="576282"/>
                  <a:pt x="1598748" y="546350"/>
                </a:cubicBezTo>
                <a:cubicBezTo>
                  <a:pt x="1593065" y="553928"/>
                  <a:pt x="1587761" y="561127"/>
                  <a:pt x="1582456" y="567947"/>
                </a:cubicBezTo>
                <a:cubicBezTo>
                  <a:pt x="1593444" y="573630"/>
                  <a:pt x="1604053" y="579313"/>
                  <a:pt x="1618071" y="586512"/>
                </a:cubicBezTo>
                <a:cubicBezTo>
                  <a:pt x="1597611" y="596363"/>
                  <a:pt x="1581698" y="605835"/>
                  <a:pt x="1564270" y="592574"/>
                </a:cubicBezTo>
                <a:cubicBezTo>
                  <a:pt x="1532444" y="608108"/>
                  <a:pt x="1547599" y="635388"/>
                  <a:pt x="1546841" y="660394"/>
                </a:cubicBezTo>
                <a:cubicBezTo>
                  <a:pt x="1551009" y="658879"/>
                  <a:pt x="1554419" y="657742"/>
                  <a:pt x="1557450" y="656227"/>
                </a:cubicBezTo>
                <a:cubicBezTo>
                  <a:pt x="1581698" y="644102"/>
                  <a:pt x="1605568" y="631220"/>
                  <a:pt x="1630574" y="620233"/>
                </a:cubicBezTo>
                <a:cubicBezTo>
                  <a:pt x="1660127" y="607351"/>
                  <a:pt x="1679829" y="585375"/>
                  <a:pt x="1694227" y="557717"/>
                </a:cubicBezTo>
                <a:cubicBezTo>
                  <a:pt x="1712034" y="523617"/>
                  <a:pt x="1729084" y="489518"/>
                  <a:pt x="1746134" y="455418"/>
                </a:cubicBezTo>
                <a:cubicBezTo>
                  <a:pt x="1747649" y="452387"/>
                  <a:pt x="1749165" y="448598"/>
                  <a:pt x="1748786" y="445188"/>
                </a:cubicBezTo>
                <a:cubicBezTo>
                  <a:pt x="1747271" y="432306"/>
                  <a:pt x="1744997" y="419803"/>
                  <a:pt x="1743103" y="407300"/>
                </a:cubicBezTo>
                <a:cubicBezTo>
                  <a:pt x="1716960" y="409573"/>
                  <a:pt x="1699910" y="397449"/>
                  <a:pt x="1690817" y="367517"/>
                </a:cubicBezTo>
                <a:cubicBezTo>
                  <a:pt x="1707488" y="370169"/>
                  <a:pt x="1722643" y="372443"/>
                  <a:pt x="1738556" y="374716"/>
                </a:cubicBezTo>
                <a:cubicBezTo>
                  <a:pt x="1737798" y="370548"/>
                  <a:pt x="1737041" y="365623"/>
                  <a:pt x="1736662" y="361834"/>
                </a:cubicBezTo>
                <a:cubicBezTo>
                  <a:pt x="1728326" y="363349"/>
                  <a:pt x="1720370" y="366381"/>
                  <a:pt x="1713171" y="364865"/>
                </a:cubicBezTo>
                <a:cubicBezTo>
                  <a:pt x="1705593" y="363349"/>
                  <a:pt x="1697258" y="358424"/>
                  <a:pt x="1692332" y="352741"/>
                </a:cubicBezTo>
                <a:cubicBezTo>
                  <a:pt x="1675662" y="333797"/>
                  <a:pt x="1673009" y="310306"/>
                  <a:pt x="1673388" y="281132"/>
                </a:cubicBezTo>
                <a:cubicBezTo>
                  <a:pt x="1694606" y="293635"/>
                  <a:pt x="1712413" y="304244"/>
                  <a:pt x="1732494" y="315989"/>
                </a:cubicBezTo>
                <a:cubicBezTo>
                  <a:pt x="1728326" y="309548"/>
                  <a:pt x="1725674" y="303486"/>
                  <a:pt x="1721885" y="298560"/>
                </a:cubicBezTo>
                <a:cubicBezTo>
                  <a:pt x="1712413" y="286436"/>
                  <a:pt x="1706351" y="270523"/>
                  <a:pt x="1687028" y="269007"/>
                </a:cubicBezTo>
                <a:cubicBezTo>
                  <a:pt x="1683239" y="269007"/>
                  <a:pt x="1678693" y="263324"/>
                  <a:pt x="1676419" y="259156"/>
                </a:cubicBezTo>
                <a:cubicBezTo>
                  <a:pt x="1666947" y="241728"/>
                  <a:pt x="1668084" y="223541"/>
                  <a:pt x="1672252" y="204218"/>
                </a:cubicBezTo>
                <a:cubicBezTo>
                  <a:pt x="1707109" y="222026"/>
                  <a:pt x="1718097" y="243622"/>
                  <a:pt x="1707109" y="268629"/>
                </a:cubicBezTo>
                <a:cubicBezTo>
                  <a:pt x="1714308" y="275448"/>
                  <a:pt x="1721507" y="281889"/>
                  <a:pt x="1729084" y="288709"/>
                </a:cubicBezTo>
                <a:cubicBezTo>
                  <a:pt x="1730600" y="270902"/>
                  <a:pt x="1732115" y="252715"/>
                  <a:pt x="1733252" y="234529"/>
                </a:cubicBezTo>
                <a:cubicBezTo>
                  <a:pt x="1733631" y="232635"/>
                  <a:pt x="1732494" y="229982"/>
                  <a:pt x="1730979" y="228467"/>
                </a:cubicBezTo>
                <a:cubicBezTo>
                  <a:pt x="1720749" y="216721"/>
                  <a:pt x="1723022" y="203839"/>
                  <a:pt x="1730600" y="192852"/>
                </a:cubicBezTo>
                <a:cubicBezTo>
                  <a:pt x="1738177" y="181485"/>
                  <a:pt x="1748786" y="171634"/>
                  <a:pt x="1757879" y="161404"/>
                </a:cubicBezTo>
                <a:cubicBezTo>
                  <a:pt x="1759774" y="162162"/>
                  <a:pt x="1762047" y="162920"/>
                  <a:pt x="1763942" y="163678"/>
                </a:cubicBezTo>
                <a:cubicBezTo>
                  <a:pt x="1763942" y="179591"/>
                  <a:pt x="1765836" y="195883"/>
                  <a:pt x="1763184" y="211038"/>
                </a:cubicBezTo>
                <a:cubicBezTo>
                  <a:pt x="1761668" y="218237"/>
                  <a:pt x="1752196" y="224299"/>
                  <a:pt x="1746134" y="230740"/>
                </a:cubicBezTo>
                <a:cubicBezTo>
                  <a:pt x="1743103" y="233771"/>
                  <a:pt x="1740072" y="236423"/>
                  <a:pt x="1735904" y="240212"/>
                </a:cubicBezTo>
                <a:cubicBezTo>
                  <a:pt x="1752954" y="238318"/>
                  <a:pt x="1766973" y="236423"/>
                  <a:pt x="1782507" y="234529"/>
                </a:cubicBezTo>
                <a:cubicBezTo>
                  <a:pt x="1772277" y="260293"/>
                  <a:pt x="1756743" y="270144"/>
                  <a:pt x="1736662" y="265219"/>
                </a:cubicBezTo>
                <a:cubicBezTo>
                  <a:pt x="1736662" y="275070"/>
                  <a:pt x="1736662" y="284921"/>
                  <a:pt x="1736662" y="294014"/>
                </a:cubicBezTo>
                <a:cubicBezTo>
                  <a:pt x="1748028" y="286815"/>
                  <a:pt x="1758637" y="278101"/>
                  <a:pt x="1770761" y="273175"/>
                </a:cubicBezTo>
                <a:cubicBezTo>
                  <a:pt x="1782507" y="268250"/>
                  <a:pt x="1796147" y="267113"/>
                  <a:pt x="1810923" y="263703"/>
                </a:cubicBezTo>
                <a:cubicBezTo>
                  <a:pt x="1809408" y="270523"/>
                  <a:pt x="1809408" y="274691"/>
                  <a:pt x="1807513" y="277343"/>
                </a:cubicBezTo>
                <a:cubicBezTo>
                  <a:pt x="1792737" y="299318"/>
                  <a:pt x="1796147" y="319778"/>
                  <a:pt x="1812060" y="340238"/>
                </a:cubicBezTo>
                <a:cubicBezTo>
                  <a:pt x="1817743" y="330765"/>
                  <a:pt x="1828352" y="324703"/>
                  <a:pt x="1826457" y="309548"/>
                </a:cubicBezTo>
                <a:cubicBezTo>
                  <a:pt x="1825321" y="302728"/>
                  <a:pt x="1831762" y="292119"/>
                  <a:pt x="1837824" y="287573"/>
                </a:cubicBezTo>
                <a:cubicBezTo>
                  <a:pt x="1849569" y="278858"/>
                  <a:pt x="1863588" y="272796"/>
                  <a:pt x="1876470" y="265597"/>
                </a:cubicBezTo>
                <a:cubicBezTo>
                  <a:pt x="1878364" y="267113"/>
                  <a:pt x="1879880" y="268629"/>
                  <a:pt x="1881774" y="270144"/>
                </a:cubicBezTo>
                <a:cubicBezTo>
                  <a:pt x="1876470" y="284542"/>
                  <a:pt x="1871544" y="298939"/>
                  <a:pt x="1865861" y="312958"/>
                </a:cubicBezTo>
                <a:cubicBezTo>
                  <a:pt x="1859041" y="329629"/>
                  <a:pt x="1840097" y="323188"/>
                  <a:pt x="1828731" y="328871"/>
                </a:cubicBezTo>
                <a:cubicBezTo>
                  <a:pt x="1843128" y="334175"/>
                  <a:pt x="1856010" y="339480"/>
                  <a:pt x="1871166" y="345542"/>
                </a:cubicBezTo>
                <a:cubicBezTo>
                  <a:pt x="1845780" y="364107"/>
                  <a:pt x="1828352" y="364486"/>
                  <a:pt x="1812818" y="347436"/>
                </a:cubicBezTo>
                <a:cubicBezTo>
                  <a:pt x="1796525" y="380399"/>
                  <a:pt x="1780612" y="411847"/>
                  <a:pt x="1764699" y="443294"/>
                </a:cubicBezTo>
                <a:cubicBezTo>
                  <a:pt x="1773035" y="432685"/>
                  <a:pt x="1781749" y="421698"/>
                  <a:pt x="1790084" y="411089"/>
                </a:cubicBezTo>
                <a:cubicBezTo>
                  <a:pt x="1791600" y="411468"/>
                  <a:pt x="1793494" y="411847"/>
                  <a:pt x="1795010" y="412225"/>
                </a:cubicBezTo>
                <a:cubicBezTo>
                  <a:pt x="1798041" y="428896"/>
                  <a:pt x="1801072" y="445567"/>
                  <a:pt x="1804103" y="464132"/>
                </a:cubicBezTo>
                <a:cubicBezTo>
                  <a:pt x="1812060" y="455418"/>
                  <a:pt x="1820016" y="446704"/>
                  <a:pt x="1827973" y="437611"/>
                </a:cubicBezTo>
                <a:cubicBezTo>
                  <a:pt x="1829109" y="436474"/>
                  <a:pt x="1830246" y="433443"/>
                  <a:pt x="1829488" y="432685"/>
                </a:cubicBezTo>
                <a:cubicBezTo>
                  <a:pt x="1823426" y="423213"/>
                  <a:pt x="1823426" y="412983"/>
                  <a:pt x="1829867" y="404269"/>
                </a:cubicBezTo>
                <a:cubicBezTo>
                  <a:pt x="1837445" y="394039"/>
                  <a:pt x="1846917" y="385325"/>
                  <a:pt x="1856389" y="375095"/>
                </a:cubicBezTo>
                <a:cubicBezTo>
                  <a:pt x="1867756" y="403132"/>
                  <a:pt x="1862072" y="423213"/>
                  <a:pt x="1838582" y="439126"/>
                </a:cubicBezTo>
                <a:cubicBezTo>
                  <a:pt x="1846538" y="440263"/>
                  <a:pt x="1853358" y="441021"/>
                  <a:pt x="1860557" y="442157"/>
                </a:cubicBezTo>
                <a:cubicBezTo>
                  <a:pt x="1850706" y="467164"/>
                  <a:pt x="1833277" y="475878"/>
                  <a:pt x="1811681" y="467164"/>
                </a:cubicBezTo>
                <a:cubicBezTo>
                  <a:pt x="1804482" y="474741"/>
                  <a:pt x="1797283" y="482698"/>
                  <a:pt x="1788569" y="491791"/>
                </a:cubicBezTo>
                <a:cubicBezTo>
                  <a:pt x="1793116" y="493685"/>
                  <a:pt x="1796904" y="496716"/>
                  <a:pt x="1801072" y="497095"/>
                </a:cubicBezTo>
                <a:cubicBezTo>
                  <a:pt x="1825321" y="498611"/>
                  <a:pt x="1849190" y="495580"/>
                  <a:pt x="1868892" y="479667"/>
                </a:cubicBezTo>
                <a:cubicBezTo>
                  <a:pt x="1871923" y="477393"/>
                  <a:pt x="1874954" y="472468"/>
                  <a:pt x="1874197" y="469816"/>
                </a:cubicBezTo>
                <a:cubicBezTo>
                  <a:pt x="1870029" y="453524"/>
                  <a:pt x="1878743" y="442915"/>
                  <a:pt x="1890489" y="434958"/>
                </a:cubicBezTo>
                <a:cubicBezTo>
                  <a:pt x="1901097" y="428139"/>
                  <a:pt x="1913601" y="423971"/>
                  <a:pt x="1925725" y="422076"/>
                </a:cubicBezTo>
                <a:cubicBezTo>
                  <a:pt x="1925725" y="426623"/>
                  <a:pt x="1925725" y="431170"/>
                  <a:pt x="1925725" y="435716"/>
                </a:cubicBezTo>
                <a:cubicBezTo>
                  <a:pt x="1922694" y="445188"/>
                  <a:pt x="1920420" y="455039"/>
                  <a:pt x="1916253" y="464132"/>
                </a:cubicBezTo>
                <a:cubicBezTo>
                  <a:pt x="1910948" y="475878"/>
                  <a:pt x="1902992" y="483456"/>
                  <a:pt x="1888594" y="483456"/>
                </a:cubicBezTo>
                <a:cubicBezTo>
                  <a:pt x="1882911" y="483456"/>
                  <a:pt x="1877228" y="487623"/>
                  <a:pt x="1870029" y="490275"/>
                </a:cubicBezTo>
                <a:cubicBezTo>
                  <a:pt x="1880259" y="496716"/>
                  <a:pt x="1888215" y="502021"/>
                  <a:pt x="1900340" y="509599"/>
                </a:cubicBezTo>
                <a:cubicBezTo>
                  <a:pt x="1885942" y="513766"/>
                  <a:pt x="1876091" y="518692"/>
                  <a:pt x="1866240" y="519449"/>
                </a:cubicBezTo>
                <a:cubicBezTo>
                  <a:pt x="1859420" y="519828"/>
                  <a:pt x="1852600" y="514524"/>
                  <a:pt x="1845780" y="511493"/>
                </a:cubicBezTo>
                <a:cubicBezTo>
                  <a:pt x="1842749" y="509977"/>
                  <a:pt x="1840097" y="508083"/>
                  <a:pt x="1835172" y="505052"/>
                </a:cubicBezTo>
                <a:cubicBezTo>
                  <a:pt x="1844265" y="522859"/>
                  <a:pt x="1851842" y="537257"/>
                  <a:pt x="1859799" y="553170"/>
                </a:cubicBezTo>
                <a:cubicBezTo>
                  <a:pt x="1824563" y="556959"/>
                  <a:pt x="1801072" y="539909"/>
                  <a:pt x="1800693" y="513766"/>
                </a:cubicBezTo>
                <a:cubicBezTo>
                  <a:pt x="1784401" y="503157"/>
                  <a:pt x="1770004" y="504673"/>
                  <a:pt x="1754848" y="517555"/>
                </a:cubicBezTo>
                <a:cubicBezTo>
                  <a:pt x="1732115" y="536499"/>
                  <a:pt x="1710898" y="555822"/>
                  <a:pt x="1700668" y="585375"/>
                </a:cubicBezTo>
                <a:cubicBezTo>
                  <a:pt x="1691575" y="611518"/>
                  <a:pt x="1671873" y="627431"/>
                  <a:pt x="1646109" y="638419"/>
                </a:cubicBezTo>
                <a:cubicBezTo>
                  <a:pt x="1619208" y="649786"/>
                  <a:pt x="1593823" y="664562"/>
                  <a:pt x="1567680" y="678581"/>
                </a:cubicBezTo>
                <a:cubicBezTo>
                  <a:pt x="1554419" y="685779"/>
                  <a:pt x="1546462" y="696388"/>
                  <a:pt x="1545704" y="712680"/>
                </a:cubicBezTo>
                <a:cubicBezTo>
                  <a:pt x="1543431" y="769892"/>
                  <a:pt x="1516152" y="817252"/>
                  <a:pt x="1484704" y="862718"/>
                </a:cubicBezTo>
                <a:cubicBezTo>
                  <a:pt x="1480915" y="868401"/>
                  <a:pt x="1476748" y="874085"/>
                  <a:pt x="1472959" y="879768"/>
                </a:cubicBezTo>
                <a:cubicBezTo>
                  <a:pt x="1472580" y="880526"/>
                  <a:pt x="1472201" y="881662"/>
                  <a:pt x="1470685" y="886588"/>
                </a:cubicBezTo>
                <a:cubicBezTo>
                  <a:pt x="1485083" y="883557"/>
                  <a:pt x="1497586" y="882420"/>
                  <a:pt x="1508953" y="878252"/>
                </a:cubicBezTo>
                <a:cubicBezTo>
                  <a:pt x="1562754" y="859308"/>
                  <a:pt x="1612767" y="834681"/>
                  <a:pt x="1643078" y="781637"/>
                </a:cubicBezTo>
                <a:cubicBezTo>
                  <a:pt x="1629817" y="778227"/>
                  <a:pt x="1619208" y="770649"/>
                  <a:pt x="1614661" y="756252"/>
                </a:cubicBezTo>
                <a:cubicBezTo>
                  <a:pt x="1608220" y="736550"/>
                  <a:pt x="1610115" y="717227"/>
                  <a:pt x="1617313" y="696009"/>
                </a:cubicBezTo>
                <a:cubicBezTo>
                  <a:pt x="1638152" y="710786"/>
                  <a:pt x="1656717" y="725941"/>
                  <a:pt x="1664295" y="753600"/>
                </a:cubicBezTo>
                <a:cubicBezTo>
                  <a:pt x="1669599" y="745264"/>
                  <a:pt x="1673767" y="738065"/>
                  <a:pt x="1676419" y="733898"/>
                </a:cubicBezTo>
                <a:cubicBezTo>
                  <a:pt x="1666947" y="725183"/>
                  <a:pt x="1656717" y="718742"/>
                  <a:pt x="1651413" y="709649"/>
                </a:cubicBezTo>
                <a:cubicBezTo>
                  <a:pt x="1643078" y="694873"/>
                  <a:pt x="1645730" y="677823"/>
                  <a:pt x="1651792" y="656984"/>
                </a:cubicBezTo>
                <a:cubicBezTo>
                  <a:pt x="1666189" y="671382"/>
                  <a:pt x="1679071" y="684264"/>
                  <a:pt x="1692332" y="697525"/>
                </a:cubicBezTo>
                <a:cubicBezTo>
                  <a:pt x="1694606" y="687295"/>
                  <a:pt x="1696879" y="675928"/>
                  <a:pt x="1699152" y="664562"/>
                </a:cubicBezTo>
                <a:cubicBezTo>
                  <a:pt x="1699531" y="662289"/>
                  <a:pt x="1698773" y="658500"/>
                  <a:pt x="1697258" y="656984"/>
                </a:cubicBezTo>
                <a:cubicBezTo>
                  <a:pt x="1680966" y="642587"/>
                  <a:pt x="1686649" y="626674"/>
                  <a:pt x="1694227" y="611518"/>
                </a:cubicBezTo>
                <a:cubicBezTo>
                  <a:pt x="1698395" y="602804"/>
                  <a:pt x="1705215" y="595226"/>
                  <a:pt x="1712413" y="585375"/>
                </a:cubicBezTo>
                <a:cubicBezTo>
                  <a:pt x="1721885" y="602046"/>
                  <a:pt x="1728326" y="617580"/>
                  <a:pt x="1726053" y="634251"/>
                </a:cubicBezTo>
                <a:cubicBezTo>
                  <a:pt x="1724916" y="641450"/>
                  <a:pt x="1718854" y="648270"/>
                  <a:pt x="1714687" y="655090"/>
                </a:cubicBezTo>
                <a:cubicBezTo>
                  <a:pt x="1711656" y="660394"/>
                  <a:pt x="1707867" y="664941"/>
                  <a:pt x="1704078" y="670245"/>
                </a:cubicBezTo>
                <a:cubicBezTo>
                  <a:pt x="1720749" y="668730"/>
                  <a:pt x="1734767" y="665320"/>
                  <a:pt x="1748407" y="666835"/>
                </a:cubicBezTo>
                <a:cubicBezTo>
                  <a:pt x="1762426" y="667972"/>
                  <a:pt x="1775308" y="674413"/>
                  <a:pt x="1789706" y="678581"/>
                </a:cubicBezTo>
                <a:cubicBezTo>
                  <a:pt x="1763184" y="714954"/>
                  <a:pt x="1721885" y="726699"/>
                  <a:pt x="1696121" y="705103"/>
                </a:cubicBezTo>
                <a:cubicBezTo>
                  <a:pt x="1692711" y="713438"/>
                  <a:pt x="1688922" y="720637"/>
                  <a:pt x="1685513" y="728593"/>
                </a:cubicBezTo>
                <a:cubicBezTo>
                  <a:pt x="1693848" y="730488"/>
                  <a:pt x="1701047" y="731246"/>
                  <a:pt x="1707488" y="733898"/>
                </a:cubicBezTo>
                <a:cubicBezTo>
                  <a:pt x="1713929" y="736550"/>
                  <a:pt x="1719612" y="741096"/>
                  <a:pt x="1727948" y="746401"/>
                </a:cubicBezTo>
                <a:cubicBezTo>
                  <a:pt x="1708624" y="754736"/>
                  <a:pt x="1693090" y="765724"/>
                  <a:pt x="1674904" y="751326"/>
                </a:cubicBezTo>
                <a:cubicBezTo>
                  <a:pt x="1657475" y="779364"/>
                  <a:pt x="1640047" y="807022"/>
                  <a:pt x="1621102" y="837333"/>
                </a:cubicBezTo>
                <a:cubicBezTo>
                  <a:pt x="1637394" y="838091"/>
                  <a:pt x="1651792" y="838848"/>
                  <a:pt x="1663537" y="839606"/>
                </a:cubicBezTo>
                <a:cubicBezTo>
                  <a:pt x="1665053" y="825588"/>
                  <a:pt x="1664295" y="813463"/>
                  <a:pt x="1667705" y="802476"/>
                </a:cubicBezTo>
                <a:cubicBezTo>
                  <a:pt x="1672252" y="788836"/>
                  <a:pt x="1687407" y="777469"/>
                  <a:pt x="1707488" y="768755"/>
                </a:cubicBezTo>
                <a:cubicBezTo>
                  <a:pt x="1706351" y="788457"/>
                  <a:pt x="1705593" y="806264"/>
                  <a:pt x="1704457" y="823314"/>
                </a:cubicBezTo>
                <a:cubicBezTo>
                  <a:pt x="1720749" y="819525"/>
                  <a:pt x="1731358" y="806264"/>
                  <a:pt x="1734010" y="789215"/>
                </a:cubicBezTo>
                <a:cubicBezTo>
                  <a:pt x="1735525" y="780879"/>
                  <a:pt x="1740451" y="771028"/>
                  <a:pt x="1746892" y="766103"/>
                </a:cubicBezTo>
                <a:cubicBezTo>
                  <a:pt x="1759016" y="756252"/>
                  <a:pt x="1773792" y="749811"/>
                  <a:pt x="1789327" y="743749"/>
                </a:cubicBezTo>
                <a:cubicBezTo>
                  <a:pt x="1788948" y="765724"/>
                  <a:pt x="1785917" y="785805"/>
                  <a:pt x="1770004" y="800960"/>
                </a:cubicBezTo>
                <a:cubicBezTo>
                  <a:pt x="1765457" y="805128"/>
                  <a:pt x="1757879" y="807401"/>
                  <a:pt x="1751438" y="807780"/>
                </a:cubicBezTo>
                <a:cubicBezTo>
                  <a:pt x="1737798" y="808538"/>
                  <a:pt x="1737798" y="807401"/>
                  <a:pt x="1729084" y="817252"/>
                </a:cubicBezTo>
                <a:cubicBezTo>
                  <a:pt x="1740830" y="823693"/>
                  <a:pt x="1752954" y="830513"/>
                  <a:pt x="1765836" y="838091"/>
                </a:cubicBezTo>
                <a:cubicBezTo>
                  <a:pt x="1736283" y="859308"/>
                  <a:pt x="1712792" y="858550"/>
                  <a:pt x="1699152" y="835817"/>
                </a:cubicBezTo>
                <a:cubicBezTo>
                  <a:pt x="1691575" y="838848"/>
                  <a:pt x="1683997" y="841501"/>
                  <a:pt x="1677177" y="844153"/>
                </a:cubicBezTo>
                <a:cubicBezTo>
                  <a:pt x="1681724" y="854762"/>
                  <a:pt x="1686649" y="864613"/>
                  <a:pt x="1691575" y="875600"/>
                </a:cubicBezTo>
                <a:cubicBezTo>
                  <a:pt x="1667705" y="877495"/>
                  <a:pt x="1653307" y="868780"/>
                  <a:pt x="1646488" y="850973"/>
                </a:cubicBezTo>
                <a:cubicBezTo>
                  <a:pt x="1630574" y="850215"/>
                  <a:pt x="1615040" y="849078"/>
                  <a:pt x="1599506" y="848321"/>
                </a:cubicBezTo>
                <a:cubicBezTo>
                  <a:pt x="1596854" y="847942"/>
                  <a:pt x="1593065" y="848699"/>
                  <a:pt x="1590792" y="850215"/>
                </a:cubicBezTo>
                <a:cubicBezTo>
                  <a:pt x="1550251" y="877495"/>
                  <a:pt x="1504406" y="890755"/>
                  <a:pt x="1457425" y="901364"/>
                </a:cubicBezTo>
                <a:cubicBezTo>
                  <a:pt x="1453636" y="902122"/>
                  <a:pt x="1449847" y="904395"/>
                  <a:pt x="1447195" y="907048"/>
                </a:cubicBezTo>
                <a:cubicBezTo>
                  <a:pt x="1379753" y="973352"/>
                  <a:pt x="1309281" y="1035868"/>
                  <a:pt x="1220243" y="1072999"/>
                </a:cubicBezTo>
                <a:cubicBezTo>
                  <a:pt x="1218349" y="1073377"/>
                  <a:pt x="1217212" y="1074514"/>
                  <a:pt x="1215318" y="1075651"/>
                </a:cubicBezTo>
                <a:cubicBezTo>
                  <a:pt x="1228958" y="1083986"/>
                  <a:pt x="1228200" y="1082471"/>
                  <a:pt x="1239945" y="1075651"/>
                </a:cubicBezTo>
                <a:cubicBezTo>
                  <a:pt x="1248281" y="1070725"/>
                  <a:pt x="1259647" y="1070346"/>
                  <a:pt x="1269877" y="1068073"/>
                </a:cubicBezTo>
                <a:cubicBezTo>
                  <a:pt x="1270635" y="1069968"/>
                  <a:pt x="1271393" y="1071483"/>
                  <a:pt x="1272150" y="1073377"/>
                </a:cubicBezTo>
                <a:cubicBezTo>
                  <a:pt x="1267604" y="1079061"/>
                  <a:pt x="1262678" y="1084744"/>
                  <a:pt x="1255101" y="1093837"/>
                </a:cubicBezTo>
                <a:cubicBezTo>
                  <a:pt x="1282759" y="1086259"/>
                  <a:pt x="1298293" y="1098384"/>
                  <a:pt x="1310797" y="1120359"/>
                </a:cubicBezTo>
                <a:cubicBezTo>
                  <a:pt x="1298672" y="1121117"/>
                  <a:pt x="1286169" y="1123011"/>
                  <a:pt x="1273666" y="1122253"/>
                </a:cubicBezTo>
                <a:cubicBezTo>
                  <a:pt x="1268362" y="1121875"/>
                  <a:pt x="1260026" y="1116191"/>
                  <a:pt x="1259268" y="1112024"/>
                </a:cubicBezTo>
                <a:cubicBezTo>
                  <a:pt x="1256616" y="1094595"/>
                  <a:pt x="1242976" y="1094974"/>
                  <a:pt x="1231231" y="1091564"/>
                </a:cubicBezTo>
                <a:cubicBezTo>
                  <a:pt x="1230094" y="1101036"/>
                  <a:pt x="1229337" y="1110129"/>
                  <a:pt x="1228579" y="1119601"/>
                </a:cubicBezTo>
                <a:cubicBezTo>
                  <a:pt x="1212287" y="1112024"/>
                  <a:pt x="1206983" y="1103309"/>
                  <a:pt x="1207740" y="1084744"/>
                </a:cubicBezTo>
                <a:cubicBezTo>
                  <a:pt x="1176293" y="1075651"/>
                  <a:pt x="1144845" y="1074893"/>
                  <a:pt x="1113019" y="1083607"/>
                </a:cubicBezTo>
                <a:cubicBezTo>
                  <a:pt x="1110746" y="1084365"/>
                  <a:pt x="1108473" y="1084365"/>
                  <a:pt x="1106199" y="1085123"/>
                </a:cubicBezTo>
                <a:cubicBezTo>
                  <a:pt x="1081193" y="1092322"/>
                  <a:pt x="1053156" y="1094974"/>
                  <a:pt x="1045578" y="1127937"/>
                </a:cubicBezTo>
                <a:cubicBezTo>
                  <a:pt x="1055808" y="1131725"/>
                  <a:pt x="1066417" y="1140440"/>
                  <a:pt x="1081572" y="1134757"/>
                </a:cubicBezTo>
                <a:cubicBezTo>
                  <a:pt x="1086119" y="1133241"/>
                  <a:pt x="1096348" y="1138545"/>
                  <a:pt x="1099758" y="1143471"/>
                </a:cubicBezTo>
                <a:cubicBezTo>
                  <a:pt x="1106578" y="1152943"/>
                  <a:pt x="1109988" y="1165067"/>
                  <a:pt x="1115672" y="1177192"/>
                </a:cubicBezTo>
                <a:cubicBezTo>
                  <a:pt x="1089150" y="1177192"/>
                  <a:pt x="1076646" y="1168098"/>
                  <a:pt x="1069069" y="1146502"/>
                </a:cubicBezTo>
                <a:cubicBezTo>
                  <a:pt x="1067932" y="1143471"/>
                  <a:pt x="1063764" y="1141955"/>
                  <a:pt x="1060354" y="1139303"/>
                </a:cubicBezTo>
                <a:cubicBezTo>
                  <a:pt x="1059597" y="1150670"/>
                  <a:pt x="1059218" y="1159763"/>
                  <a:pt x="1058460" y="1169993"/>
                </a:cubicBezTo>
                <a:cubicBezTo>
                  <a:pt x="1040652" y="1161278"/>
                  <a:pt x="1035727" y="1151427"/>
                  <a:pt x="1038379" y="1134378"/>
                </a:cubicBezTo>
                <a:cubicBezTo>
                  <a:pt x="1009963" y="1126042"/>
                  <a:pt x="982304" y="1126800"/>
                  <a:pt x="954646" y="1138167"/>
                </a:cubicBezTo>
                <a:cubicBezTo>
                  <a:pt x="906907" y="1157869"/>
                  <a:pt x="866366" y="1189316"/>
                  <a:pt x="829235" y="1224552"/>
                </a:cubicBezTo>
                <a:cubicBezTo>
                  <a:pt x="811049" y="1241981"/>
                  <a:pt x="794757" y="1261304"/>
                  <a:pt x="777707" y="1280248"/>
                </a:cubicBezTo>
                <a:cubicBezTo>
                  <a:pt x="769372" y="1289341"/>
                  <a:pt x="767098" y="1301087"/>
                  <a:pt x="772403" y="1311316"/>
                </a:cubicBezTo>
                <a:cubicBezTo>
                  <a:pt x="786422" y="1337459"/>
                  <a:pt x="792863" y="1365118"/>
                  <a:pt x="797030" y="1394671"/>
                </a:cubicBezTo>
                <a:cubicBezTo>
                  <a:pt x="803092" y="1438242"/>
                  <a:pt x="827341" y="1474994"/>
                  <a:pt x="851211" y="1511367"/>
                </a:cubicBezTo>
                <a:cubicBezTo>
                  <a:pt x="865608" y="1533721"/>
                  <a:pt x="880385" y="1556833"/>
                  <a:pt x="889099" y="1581460"/>
                </a:cubicBezTo>
                <a:cubicBezTo>
                  <a:pt x="897813" y="1607224"/>
                  <a:pt x="900844" y="1635641"/>
                  <a:pt x="903497" y="1662920"/>
                </a:cubicBezTo>
                <a:cubicBezTo>
                  <a:pt x="906528" y="1694368"/>
                  <a:pt x="906149" y="1725436"/>
                  <a:pt x="906528" y="1756884"/>
                </a:cubicBezTo>
                <a:cubicBezTo>
                  <a:pt x="906528" y="1762567"/>
                  <a:pt x="905770" y="1769008"/>
                  <a:pt x="903118" y="1774312"/>
                </a:cubicBezTo>
                <a:cubicBezTo>
                  <a:pt x="874701" y="1833418"/>
                  <a:pt x="864850" y="1897828"/>
                  <a:pt x="850074" y="1960723"/>
                </a:cubicBezTo>
                <a:cubicBezTo>
                  <a:pt x="843633" y="1988382"/>
                  <a:pt x="855757" y="2014903"/>
                  <a:pt x="859925" y="2042183"/>
                </a:cubicBezTo>
                <a:cubicBezTo>
                  <a:pt x="862956" y="2063400"/>
                  <a:pt x="865608" y="2084997"/>
                  <a:pt x="867503" y="2106214"/>
                </a:cubicBezTo>
                <a:cubicBezTo>
                  <a:pt x="868639" y="2119475"/>
                  <a:pt x="866366" y="2132736"/>
                  <a:pt x="867124" y="2145997"/>
                </a:cubicBezTo>
                <a:cubicBezTo>
                  <a:pt x="868639" y="2170625"/>
                  <a:pt x="865987" y="2194494"/>
                  <a:pt x="857652" y="2217985"/>
                </a:cubicBezTo>
                <a:cubicBezTo>
                  <a:pt x="835298" y="2282395"/>
                  <a:pt x="811428" y="2346805"/>
                  <a:pt x="809155" y="2415762"/>
                </a:cubicBezTo>
                <a:cubicBezTo>
                  <a:pt x="807260" y="2470700"/>
                  <a:pt x="790968" y="2520334"/>
                  <a:pt x="768235" y="2569210"/>
                </a:cubicBezTo>
                <a:cubicBezTo>
                  <a:pt x="753080" y="2601415"/>
                  <a:pt x="756111" y="2635894"/>
                  <a:pt x="760657" y="2669614"/>
                </a:cubicBezTo>
                <a:cubicBezTo>
                  <a:pt x="765204" y="2701440"/>
                  <a:pt x="770887" y="2733267"/>
                  <a:pt x="779981" y="2763956"/>
                </a:cubicBezTo>
                <a:cubicBezTo>
                  <a:pt x="790210" y="2799193"/>
                  <a:pt x="815217" y="2820789"/>
                  <a:pt x="851968" y="2829124"/>
                </a:cubicBezTo>
                <a:cubicBezTo>
                  <a:pt x="905012" y="2841249"/>
                  <a:pt x="958814" y="2842006"/>
                  <a:pt x="1012615" y="2842006"/>
                </a:cubicBezTo>
                <a:cubicBezTo>
                  <a:pt x="1027770" y="2842006"/>
                  <a:pt x="1042926" y="2843143"/>
                  <a:pt x="1058081" y="2841249"/>
                </a:cubicBezTo>
                <a:cubicBezTo>
                  <a:pt x="1080435" y="2838596"/>
                  <a:pt x="1102411" y="2834429"/>
                  <a:pt x="1124386" y="2829882"/>
                </a:cubicBezTo>
                <a:cubicBezTo>
                  <a:pt x="1145603" y="2825336"/>
                  <a:pt x="1166821" y="2819273"/>
                  <a:pt x="1188038" y="2813969"/>
                </a:cubicBezTo>
                <a:cubicBezTo>
                  <a:pt x="1188038" y="2814727"/>
                  <a:pt x="1188417" y="2815863"/>
                  <a:pt x="1188796" y="2817000"/>
                </a:cubicBezTo>
                <a:cubicBezTo>
                  <a:pt x="1170610" y="2823820"/>
                  <a:pt x="1152802" y="2831019"/>
                  <a:pt x="1134995" y="2838218"/>
                </a:cubicBezTo>
                <a:cubicBezTo>
                  <a:pt x="1135373" y="2840491"/>
                  <a:pt x="1135373" y="2842764"/>
                  <a:pt x="1135752" y="2845037"/>
                </a:cubicBezTo>
                <a:cubicBezTo>
                  <a:pt x="1144845" y="2846174"/>
                  <a:pt x="1154696" y="2848826"/>
                  <a:pt x="1163790" y="2848069"/>
                </a:cubicBezTo>
                <a:cubicBezTo>
                  <a:pt x="1188417" y="2845416"/>
                  <a:pt x="1213045" y="2841249"/>
                  <a:pt x="1237672" y="2837839"/>
                </a:cubicBezTo>
                <a:cubicBezTo>
                  <a:pt x="1242598" y="2837081"/>
                  <a:pt x="1247902" y="2837839"/>
                  <a:pt x="1256237" y="2837839"/>
                </a:cubicBezTo>
                <a:cubicBezTo>
                  <a:pt x="1233883" y="2845037"/>
                  <a:pt x="1214939" y="2850721"/>
                  <a:pt x="1195995" y="2856783"/>
                </a:cubicBezTo>
                <a:cubicBezTo>
                  <a:pt x="1195995" y="2858677"/>
                  <a:pt x="1195995" y="2860193"/>
                  <a:pt x="1195995" y="2861708"/>
                </a:cubicBezTo>
                <a:cubicBezTo>
                  <a:pt x="1238430" y="2890125"/>
                  <a:pt x="1292989" y="2899976"/>
                  <a:pt x="1325952" y="2943547"/>
                </a:cubicBezTo>
                <a:cubicBezTo>
                  <a:pt x="1295641" y="2924603"/>
                  <a:pt x="1266088" y="2904901"/>
                  <a:pt x="1230094" y="2899976"/>
                </a:cubicBezTo>
                <a:cubicBezTo>
                  <a:pt x="1228958" y="2901112"/>
                  <a:pt x="1227821" y="2901870"/>
                  <a:pt x="1226684" y="2903007"/>
                </a:cubicBezTo>
                <a:cubicBezTo>
                  <a:pt x="1236156" y="2917783"/>
                  <a:pt x="1245629" y="2932560"/>
                  <a:pt x="1255480" y="2947715"/>
                </a:cubicBezTo>
                <a:cubicBezTo>
                  <a:pt x="1240703" y="2943926"/>
                  <a:pt x="1232368" y="2932181"/>
                  <a:pt x="1224032" y="2921193"/>
                </a:cubicBezTo>
                <a:cubicBezTo>
                  <a:pt x="1196753" y="2885199"/>
                  <a:pt x="1159243" y="2867771"/>
                  <a:pt x="1116050" y="2860572"/>
                </a:cubicBezTo>
                <a:cubicBezTo>
                  <a:pt x="1108094" y="2859056"/>
                  <a:pt x="1099758" y="2859435"/>
                  <a:pt x="1089907" y="2859056"/>
                </a:cubicBezTo>
                <a:cubicBezTo>
                  <a:pt x="1098243" y="2871559"/>
                  <a:pt x="1105063" y="2882168"/>
                  <a:pt x="1112262" y="2892777"/>
                </a:cubicBezTo>
                <a:cubicBezTo>
                  <a:pt x="1111504" y="2893535"/>
                  <a:pt x="1110367" y="2894292"/>
                  <a:pt x="1109609" y="2895050"/>
                </a:cubicBezTo>
                <a:cubicBezTo>
                  <a:pt x="1091044" y="2879137"/>
                  <a:pt x="1071342" y="2863224"/>
                  <a:pt x="1046336" y="2862087"/>
                </a:cubicBezTo>
                <a:cubicBezTo>
                  <a:pt x="1019435" y="2860951"/>
                  <a:pt x="992155" y="2863603"/>
                  <a:pt x="965255" y="2864739"/>
                </a:cubicBezTo>
                <a:cubicBezTo>
                  <a:pt x="964876" y="2866255"/>
                  <a:pt x="964497" y="2867771"/>
                  <a:pt x="964118" y="2869286"/>
                </a:cubicBezTo>
                <a:cubicBezTo>
                  <a:pt x="972075" y="2875727"/>
                  <a:pt x="979652" y="2882547"/>
                  <a:pt x="988367" y="2888230"/>
                </a:cubicBezTo>
                <a:cubicBezTo>
                  <a:pt x="1022845" y="2910584"/>
                  <a:pt x="1057323" y="2932939"/>
                  <a:pt x="1092560" y="2953777"/>
                </a:cubicBezTo>
                <a:cubicBezTo>
                  <a:pt x="1129311" y="2975374"/>
                  <a:pt x="1170231" y="2984088"/>
                  <a:pt x="1212287" y="2989013"/>
                </a:cubicBezTo>
                <a:cubicBezTo>
                  <a:pt x="1216455" y="2989392"/>
                  <a:pt x="1220622" y="2989771"/>
                  <a:pt x="1224790" y="2990529"/>
                </a:cubicBezTo>
                <a:cubicBezTo>
                  <a:pt x="1225927" y="2990529"/>
                  <a:pt x="1227063" y="2991666"/>
                  <a:pt x="1230852" y="2993560"/>
                </a:cubicBezTo>
                <a:cubicBezTo>
                  <a:pt x="1219486" y="2995075"/>
                  <a:pt x="1210392" y="2996212"/>
                  <a:pt x="1201299" y="2997728"/>
                </a:cubicBezTo>
                <a:cubicBezTo>
                  <a:pt x="1200920" y="2998485"/>
                  <a:pt x="1200541" y="2999622"/>
                  <a:pt x="1200163" y="3000380"/>
                </a:cubicBezTo>
                <a:cubicBezTo>
                  <a:pt x="1208877" y="3004926"/>
                  <a:pt x="1217591" y="3009473"/>
                  <a:pt x="1226305" y="3013641"/>
                </a:cubicBezTo>
                <a:cubicBezTo>
                  <a:pt x="1249417" y="3024249"/>
                  <a:pt x="1273287" y="3034101"/>
                  <a:pt x="1296399" y="3045846"/>
                </a:cubicBezTo>
                <a:cubicBezTo>
                  <a:pt x="1305492" y="3050392"/>
                  <a:pt x="1313449" y="3058349"/>
                  <a:pt x="1320648" y="3065927"/>
                </a:cubicBezTo>
                <a:cubicBezTo>
                  <a:pt x="1324058" y="3069337"/>
                  <a:pt x="1325194" y="3075399"/>
                  <a:pt x="1326331" y="3081082"/>
                </a:cubicBezTo>
                <a:cubicBezTo>
                  <a:pt x="1304356" y="3059107"/>
                  <a:pt x="1277834" y="3049256"/>
                  <a:pt x="1244113" y="3043951"/>
                </a:cubicBezTo>
                <a:cubicBezTo>
                  <a:pt x="1250933" y="3059486"/>
                  <a:pt x="1256237" y="3071610"/>
                  <a:pt x="1261542" y="3083734"/>
                </a:cubicBezTo>
                <a:cubicBezTo>
                  <a:pt x="1260405" y="3084492"/>
                  <a:pt x="1259268" y="3085629"/>
                  <a:pt x="1258132" y="3086386"/>
                </a:cubicBezTo>
                <a:cubicBezTo>
                  <a:pt x="1247144" y="3072746"/>
                  <a:pt x="1236156" y="3058728"/>
                  <a:pt x="1225169" y="3045467"/>
                </a:cubicBezTo>
                <a:cubicBezTo>
                  <a:pt x="1219865" y="3039026"/>
                  <a:pt x="1215318" y="3031448"/>
                  <a:pt x="1208498" y="3028038"/>
                </a:cubicBezTo>
                <a:cubicBezTo>
                  <a:pt x="1182355" y="3014020"/>
                  <a:pt x="1155454" y="3001516"/>
                  <a:pt x="1125144" y="2986740"/>
                </a:cubicBezTo>
                <a:cubicBezTo>
                  <a:pt x="1139541" y="3053045"/>
                  <a:pt x="1168336" y="3106846"/>
                  <a:pt x="1211908" y="3153070"/>
                </a:cubicBezTo>
                <a:cubicBezTo>
                  <a:pt x="1189933" y="3147387"/>
                  <a:pt x="1176672" y="3129579"/>
                  <a:pt x="1157728" y="3112908"/>
                </a:cubicBezTo>
                <a:cubicBezTo>
                  <a:pt x="1163411" y="3162542"/>
                  <a:pt x="1181218" y="3204977"/>
                  <a:pt x="1196374" y="3248170"/>
                </a:cubicBezTo>
                <a:cubicBezTo>
                  <a:pt x="1175535" y="3226194"/>
                  <a:pt x="1166063" y="3197778"/>
                  <a:pt x="1155075" y="3170499"/>
                </a:cubicBezTo>
                <a:cubicBezTo>
                  <a:pt x="1153939" y="3170499"/>
                  <a:pt x="1152423" y="3170499"/>
                  <a:pt x="1151287" y="3170499"/>
                </a:cubicBezTo>
                <a:cubicBezTo>
                  <a:pt x="1149771" y="3189443"/>
                  <a:pt x="1147877" y="3208766"/>
                  <a:pt x="1145603" y="3231120"/>
                </a:cubicBezTo>
                <a:cubicBezTo>
                  <a:pt x="1137268" y="3210281"/>
                  <a:pt x="1136889" y="3192095"/>
                  <a:pt x="1136889" y="3172772"/>
                </a:cubicBezTo>
                <a:cubicBezTo>
                  <a:pt x="1137268" y="3142840"/>
                  <a:pt x="1136889" y="3112908"/>
                  <a:pt x="1133858" y="3083355"/>
                </a:cubicBezTo>
                <a:cubicBezTo>
                  <a:pt x="1128175" y="3027659"/>
                  <a:pt x="1098243" y="2986740"/>
                  <a:pt x="1052398" y="2956429"/>
                </a:cubicBezTo>
                <a:cubicBezTo>
                  <a:pt x="1022845" y="2936727"/>
                  <a:pt x="994050" y="2916268"/>
                  <a:pt x="964497" y="2896566"/>
                </a:cubicBezTo>
                <a:cubicBezTo>
                  <a:pt x="959192" y="2893156"/>
                  <a:pt x="952751" y="2890504"/>
                  <a:pt x="946310" y="2887093"/>
                </a:cubicBezTo>
                <a:cubicBezTo>
                  <a:pt x="942900" y="2914752"/>
                  <a:pt x="958056" y="2932181"/>
                  <a:pt x="992155" y="2937106"/>
                </a:cubicBezTo>
                <a:cubicBezTo>
                  <a:pt x="983441" y="2940895"/>
                  <a:pt x="978137" y="2943168"/>
                  <a:pt x="972453" y="2945442"/>
                </a:cubicBezTo>
                <a:cubicBezTo>
                  <a:pt x="996702" y="2968553"/>
                  <a:pt x="1007311" y="2998107"/>
                  <a:pt x="1012236" y="3032964"/>
                </a:cubicBezTo>
                <a:cubicBezTo>
                  <a:pt x="1000112" y="3013262"/>
                  <a:pt x="989503" y="2995075"/>
                  <a:pt x="977379" y="2975374"/>
                </a:cubicBezTo>
                <a:cubicBezTo>
                  <a:pt x="971696" y="2985224"/>
                  <a:pt x="967907" y="2992423"/>
                  <a:pt x="964118" y="2999243"/>
                </a:cubicBezTo>
                <a:cubicBezTo>
                  <a:pt x="965255" y="2969690"/>
                  <a:pt x="947068" y="2950367"/>
                  <a:pt x="932671" y="2928392"/>
                </a:cubicBezTo>
                <a:cubicBezTo>
                  <a:pt x="925472" y="2917025"/>
                  <a:pt x="921683" y="2902628"/>
                  <a:pt x="918652" y="2888988"/>
                </a:cubicBezTo>
                <a:cubicBezTo>
                  <a:pt x="917136" y="2881789"/>
                  <a:pt x="915621" y="2878000"/>
                  <a:pt x="908801" y="2876864"/>
                </a:cubicBezTo>
                <a:cubicBezTo>
                  <a:pt x="895540" y="2874590"/>
                  <a:pt x="882658" y="2871559"/>
                  <a:pt x="869397" y="2869286"/>
                </a:cubicBezTo>
                <a:cubicBezTo>
                  <a:pt x="840981" y="2864360"/>
                  <a:pt x="812943" y="2859056"/>
                  <a:pt x="786043" y="2854131"/>
                </a:cubicBezTo>
                <a:cubicBezTo>
                  <a:pt x="786043" y="2854131"/>
                  <a:pt x="788316" y="2857162"/>
                  <a:pt x="790210" y="2860572"/>
                </a:cubicBezTo>
                <a:cubicBezTo>
                  <a:pt x="811807" y="2895808"/>
                  <a:pt x="835298" y="2930286"/>
                  <a:pt x="853863" y="2967038"/>
                </a:cubicBezTo>
                <a:cubicBezTo>
                  <a:pt x="884174" y="3028038"/>
                  <a:pt x="931913" y="3061759"/>
                  <a:pt x="998596" y="3070473"/>
                </a:cubicBezTo>
                <a:cubicBezTo>
                  <a:pt x="1008447" y="3071610"/>
                  <a:pt x="1017919" y="3072746"/>
                  <a:pt x="1028149" y="3076157"/>
                </a:cubicBezTo>
                <a:cubicBezTo>
                  <a:pt x="1023224" y="3077672"/>
                  <a:pt x="1018677" y="3079188"/>
                  <a:pt x="1013752" y="3080324"/>
                </a:cubicBezTo>
                <a:cubicBezTo>
                  <a:pt x="1008826" y="3081461"/>
                  <a:pt x="1003522" y="3082219"/>
                  <a:pt x="994808" y="3083734"/>
                </a:cubicBezTo>
                <a:cubicBezTo>
                  <a:pt x="1011100" y="3100784"/>
                  <a:pt x="1030802" y="3101921"/>
                  <a:pt x="1048988" y="3107604"/>
                </a:cubicBezTo>
                <a:cubicBezTo>
                  <a:pt x="1020951" y="3115181"/>
                  <a:pt x="998218" y="3106088"/>
                  <a:pt x="976242" y="3089796"/>
                </a:cubicBezTo>
                <a:cubicBezTo>
                  <a:pt x="958814" y="3076535"/>
                  <a:pt x="935702" y="3070473"/>
                  <a:pt x="914863" y="3061380"/>
                </a:cubicBezTo>
                <a:cubicBezTo>
                  <a:pt x="913726" y="3062896"/>
                  <a:pt x="912211" y="3064790"/>
                  <a:pt x="911074" y="3066306"/>
                </a:cubicBezTo>
                <a:cubicBezTo>
                  <a:pt x="919789" y="3078809"/>
                  <a:pt x="926608" y="3093206"/>
                  <a:pt x="937596" y="3103436"/>
                </a:cubicBezTo>
                <a:cubicBezTo>
                  <a:pt x="971696" y="3134883"/>
                  <a:pt x="1006932" y="3165194"/>
                  <a:pt x="1042547" y="3195126"/>
                </a:cubicBezTo>
                <a:cubicBezTo>
                  <a:pt x="1059976" y="3209524"/>
                  <a:pt x="1078920" y="3221648"/>
                  <a:pt x="1096348" y="3236803"/>
                </a:cubicBezTo>
                <a:cubicBezTo>
                  <a:pt x="1088392" y="3233772"/>
                  <a:pt x="1080435" y="3230741"/>
                  <a:pt x="1068690" y="3226573"/>
                </a:cubicBezTo>
                <a:cubicBezTo>
                  <a:pt x="1095591" y="3261810"/>
                  <a:pt x="1119839" y="3294015"/>
                  <a:pt x="1125144" y="3336071"/>
                </a:cubicBezTo>
                <a:cubicBezTo>
                  <a:pt x="1111883" y="3315990"/>
                  <a:pt x="1098243" y="3296288"/>
                  <a:pt x="1084982" y="3276207"/>
                </a:cubicBezTo>
                <a:cubicBezTo>
                  <a:pt x="1083466" y="3276586"/>
                  <a:pt x="1081951" y="3276965"/>
                  <a:pt x="1080435" y="3277344"/>
                </a:cubicBezTo>
                <a:cubicBezTo>
                  <a:pt x="1081193" y="3292499"/>
                  <a:pt x="1082330" y="3307276"/>
                  <a:pt x="1083087" y="3322052"/>
                </a:cubicBezTo>
                <a:cubicBezTo>
                  <a:pt x="1081951" y="3322431"/>
                  <a:pt x="1080435" y="3323189"/>
                  <a:pt x="1079299" y="3323568"/>
                </a:cubicBezTo>
                <a:cubicBezTo>
                  <a:pt x="1070584" y="3262567"/>
                  <a:pt x="1046715" y="3211797"/>
                  <a:pt x="987230" y="3181107"/>
                </a:cubicBezTo>
                <a:cubicBezTo>
                  <a:pt x="988745" y="3211797"/>
                  <a:pt x="984199" y="3240971"/>
                  <a:pt x="1004280" y="3265977"/>
                </a:cubicBezTo>
                <a:cubicBezTo>
                  <a:pt x="1012994" y="3276965"/>
                  <a:pt x="1019435" y="3290226"/>
                  <a:pt x="1024360" y="3303866"/>
                </a:cubicBezTo>
                <a:cubicBezTo>
                  <a:pt x="1017541" y="3297425"/>
                  <a:pt x="1010342" y="3290984"/>
                  <a:pt x="1003143" y="3284543"/>
                </a:cubicBezTo>
                <a:cubicBezTo>
                  <a:pt x="1010721" y="3328872"/>
                  <a:pt x="1028528" y="3370928"/>
                  <a:pt x="1023603" y="3416394"/>
                </a:cubicBezTo>
                <a:cubicBezTo>
                  <a:pt x="1014888" y="3387220"/>
                  <a:pt x="1006174" y="3357667"/>
                  <a:pt x="997460" y="3328493"/>
                </a:cubicBezTo>
                <a:cubicBezTo>
                  <a:pt x="994808" y="3328493"/>
                  <a:pt x="992534" y="3328872"/>
                  <a:pt x="989882" y="3328872"/>
                </a:cubicBezTo>
                <a:cubicBezTo>
                  <a:pt x="986851" y="3347058"/>
                  <a:pt x="983820" y="3365245"/>
                  <a:pt x="980789" y="3384189"/>
                </a:cubicBezTo>
                <a:cubicBezTo>
                  <a:pt x="973590" y="3362972"/>
                  <a:pt x="974348" y="3341754"/>
                  <a:pt x="978137" y="3320158"/>
                </a:cubicBezTo>
                <a:cubicBezTo>
                  <a:pt x="987988" y="3267493"/>
                  <a:pt x="974348" y="3217859"/>
                  <a:pt x="960708" y="3167846"/>
                </a:cubicBezTo>
                <a:cubicBezTo>
                  <a:pt x="959950" y="3165573"/>
                  <a:pt x="957677" y="3163300"/>
                  <a:pt x="956161" y="3161027"/>
                </a:cubicBezTo>
                <a:cubicBezTo>
                  <a:pt x="922820" y="3115561"/>
                  <a:pt x="889099" y="3069715"/>
                  <a:pt x="855757" y="3024249"/>
                </a:cubicBezTo>
                <a:cubicBezTo>
                  <a:pt x="854999" y="3022734"/>
                  <a:pt x="853484" y="3021597"/>
                  <a:pt x="851211" y="3018945"/>
                </a:cubicBezTo>
                <a:cubicBezTo>
                  <a:pt x="847422" y="3061001"/>
                  <a:pt x="852726" y="3100026"/>
                  <a:pt x="867882" y="3137915"/>
                </a:cubicBezTo>
                <a:cubicBezTo>
                  <a:pt x="866745" y="3138294"/>
                  <a:pt x="865987" y="3138672"/>
                  <a:pt x="864850" y="3139051"/>
                </a:cubicBezTo>
                <a:cubicBezTo>
                  <a:pt x="858788" y="3127685"/>
                  <a:pt x="852347" y="3116697"/>
                  <a:pt x="845527" y="3104194"/>
                </a:cubicBezTo>
                <a:cubicBezTo>
                  <a:pt x="841739" y="3111014"/>
                  <a:pt x="838329" y="3117076"/>
                  <a:pt x="835298" y="3122001"/>
                </a:cubicBezTo>
                <a:cubicBezTo>
                  <a:pt x="833782" y="3085250"/>
                  <a:pt x="831130" y="3048119"/>
                  <a:pt x="830751" y="3010988"/>
                </a:cubicBezTo>
                <a:cubicBezTo>
                  <a:pt x="829993" y="2954156"/>
                  <a:pt x="793620" y="2918162"/>
                  <a:pt x="756490" y="2882926"/>
                </a:cubicBezTo>
                <a:cubicBezTo>
                  <a:pt x="753459" y="2879895"/>
                  <a:pt x="748533" y="2879137"/>
                  <a:pt x="743229" y="2876485"/>
                </a:cubicBezTo>
                <a:cubicBezTo>
                  <a:pt x="737924" y="2917404"/>
                  <a:pt x="739819" y="2956808"/>
                  <a:pt x="746260" y="2995833"/>
                </a:cubicBezTo>
                <a:cubicBezTo>
                  <a:pt x="755353" y="3052287"/>
                  <a:pt x="779602" y="3100784"/>
                  <a:pt x="824689" y="3137536"/>
                </a:cubicBezTo>
                <a:cubicBezTo>
                  <a:pt x="832266" y="3143977"/>
                  <a:pt x="839086" y="3151554"/>
                  <a:pt x="846664" y="3158374"/>
                </a:cubicBezTo>
                <a:cubicBezTo>
                  <a:pt x="898192" y="3204598"/>
                  <a:pt x="921304" y="3263325"/>
                  <a:pt x="924714" y="3331145"/>
                </a:cubicBezTo>
                <a:cubicBezTo>
                  <a:pt x="925472" y="3344406"/>
                  <a:pt x="926608" y="3357667"/>
                  <a:pt x="928882" y="3370928"/>
                </a:cubicBezTo>
                <a:cubicBezTo>
                  <a:pt x="931534" y="3386841"/>
                  <a:pt x="936838" y="3401996"/>
                  <a:pt x="951236" y="3412226"/>
                </a:cubicBezTo>
                <a:cubicBezTo>
                  <a:pt x="950857" y="3413363"/>
                  <a:pt x="950099" y="3414500"/>
                  <a:pt x="949342" y="3415636"/>
                </a:cubicBezTo>
                <a:cubicBezTo>
                  <a:pt x="941006" y="3411847"/>
                  <a:pt x="932292" y="3408059"/>
                  <a:pt x="922062" y="3403512"/>
                </a:cubicBezTo>
                <a:cubicBezTo>
                  <a:pt x="922820" y="3416773"/>
                  <a:pt x="923199" y="3430034"/>
                  <a:pt x="923956" y="3444052"/>
                </a:cubicBezTo>
                <a:cubicBezTo>
                  <a:pt x="912211" y="3434959"/>
                  <a:pt x="911074" y="3422835"/>
                  <a:pt x="911074" y="3410332"/>
                </a:cubicBezTo>
                <a:cubicBezTo>
                  <a:pt x="911074" y="3383810"/>
                  <a:pt x="912211" y="3356909"/>
                  <a:pt x="910695" y="3330387"/>
                </a:cubicBezTo>
                <a:cubicBezTo>
                  <a:pt x="908801" y="3295909"/>
                  <a:pt x="903497" y="3261431"/>
                  <a:pt x="885689" y="3230741"/>
                </a:cubicBezTo>
                <a:cubicBezTo>
                  <a:pt x="878111" y="3217480"/>
                  <a:pt x="869397" y="3204219"/>
                  <a:pt x="853105" y="3195505"/>
                </a:cubicBezTo>
                <a:cubicBezTo>
                  <a:pt x="853105" y="3205735"/>
                  <a:pt x="853105" y="3213691"/>
                  <a:pt x="853105" y="3221648"/>
                </a:cubicBezTo>
                <a:cubicBezTo>
                  <a:pt x="851968" y="3222027"/>
                  <a:pt x="851211" y="3222406"/>
                  <a:pt x="850074" y="3222785"/>
                </a:cubicBezTo>
                <a:cubicBezTo>
                  <a:pt x="847043" y="3214449"/>
                  <a:pt x="844012" y="3206114"/>
                  <a:pt x="840981" y="3197778"/>
                </a:cubicBezTo>
                <a:cubicBezTo>
                  <a:pt x="839465" y="3193232"/>
                  <a:pt x="840223" y="3187927"/>
                  <a:pt x="837571" y="3184517"/>
                </a:cubicBezTo>
                <a:cubicBezTo>
                  <a:pt x="814080" y="3151933"/>
                  <a:pt x="787179" y="3122380"/>
                  <a:pt x="756869" y="3096237"/>
                </a:cubicBezTo>
                <a:cubicBezTo>
                  <a:pt x="755353" y="3096237"/>
                  <a:pt x="753459" y="3096616"/>
                  <a:pt x="751943" y="3096995"/>
                </a:cubicBezTo>
                <a:cubicBezTo>
                  <a:pt x="751943" y="3117834"/>
                  <a:pt x="751564" y="3138294"/>
                  <a:pt x="752322" y="3159132"/>
                </a:cubicBezTo>
                <a:cubicBezTo>
                  <a:pt x="752322" y="3163300"/>
                  <a:pt x="756869" y="3167846"/>
                  <a:pt x="760657" y="3170877"/>
                </a:cubicBezTo>
                <a:cubicBezTo>
                  <a:pt x="789453" y="3195884"/>
                  <a:pt x="817869" y="3221648"/>
                  <a:pt x="852726" y="3238698"/>
                </a:cubicBezTo>
                <a:cubicBezTo>
                  <a:pt x="864093" y="3244381"/>
                  <a:pt x="873565" y="3253853"/>
                  <a:pt x="882279" y="3264083"/>
                </a:cubicBezTo>
                <a:cubicBezTo>
                  <a:pt x="869776" y="3260294"/>
                  <a:pt x="856894" y="3256126"/>
                  <a:pt x="844391" y="3251959"/>
                </a:cubicBezTo>
                <a:cubicBezTo>
                  <a:pt x="845906" y="3285300"/>
                  <a:pt x="847422" y="3316748"/>
                  <a:pt x="848937" y="3348195"/>
                </a:cubicBezTo>
                <a:cubicBezTo>
                  <a:pt x="847801" y="3348195"/>
                  <a:pt x="846285" y="3348574"/>
                  <a:pt x="844770" y="3348574"/>
                </a:cubicBezTo>
                <a:cubicBezTo>
                  <a:pt x="842875" y="3315990"/>
                  <a:pt x="842496" y="3283406"/>
                  <a:pt x="823931" y="3254611"/>
                </a:cubicBezTo>
                <a:cubicBezTo>
                  <a:pt x="804987" y="3226194"/>
                  <a:pt x="778844" y="3206493"/>
                  <a:pt x="744744" y="3191716"/>
                </a:cubicBezTo>
                <a:cubicBezTo>
                  <a:pt x="742850" y="3214070"/>
                  <a:pt x="740577" y="3234530"/>
                  <a:pt x="739440" y="3255368"/>
                </a:cubicBezTo>
                <a:cubicBezTo>
                  <a:pt x="739440" y="3258778"/>
                  <a:pt x="743987" y="3262946"/>
                  <a:pt x="746639" y="3266356"/>
                </a:cubicBezTo>
                <a:cubicBezTo>
                  <a:pt x="758763" y="3281512"/>
                  <a:pt x="771266" y="3296288"/>
                  <a:pt x="782633" y="3311822"/>
                </a:cubicBezTo>
                <a:cubicBezTo>
                  <a:pt x="788316" y="3319400"/>
                  <a:pt x="790968" y="3328872"/>
                  <a:pt x="792105" y="3339102"/>
                </a:cubicBezTo>
                <a:cubicBezTo>
                  <a:pt x="784148" y="3330009"/>
                  <a:pt x="776949" y="3320158"/>
                  <a:pt x="768614" y="3311822"/>
                </a:cubicBezTo>
                <a:cubicBezTo>
                  <a:pt x="759900" y="3303108"/>
                  <a:pt x="750049" y="3295909"/>
                  <a:pt x="737924" y="3285300"/>
                </a:cubicBezTo>
                <a:cubicBezTo>
                  <a:pt x="735651" y="3309170"/>
                  <a:pt x="733378" y="3329630"/>
                  <a:pt x="732620" y="3350089"/>
                </a:cubicBezTo>
                <a:cubicBezTo>
                  <a:pt x="732620" y="3353499"/>
                  <a:pt x="737924" y="3359183"/>
                  <a:pt x="741713" y="3360698"/>
                </a:cubicBezTo>
                <a:cubicBezTo>
                  <a:pt x="766341" y="3369413"/>
                  <a:pt x="788316" y="3382673"/>
                  <a:pt x="810670" y="3401996"/>
                </a:cubicBezTo>
                <a:cubicBezTo>
                  <a:pt x="802714" y="3400860"/>
                  <a:pt x="798546" y="3400481"/>
                  <a:pt x="790210" y="3399344"/>
                </a:cubicBezTo>
                <a:cubicBezTo>
                  <a:pt x="799304" y="3411847"/>
                  <a:pt x="807260" y="3422835"/>
                  <a:pt x="814838" y="3433444"/>
                </a:cubicBezTo>
                <a:cubicBezTo>
                  <a:pt x="814459" y="3434202"/>
                  <a:pt x="813701" y="3434959"/>
                  <a:pt x="813322" y="3435717"/>
                </a:cubicBezTo>
                <a:cubicBezTo>
                  <a:pt x="804987" y="3428140"/>
                  <a:pt x="796651" y="3420941"/>
                  <a:pt x="788316" y="3413742"/>
                </a:cubicBezTo>
                <a:cubicBezTo>
                  <a:pt x="779223" y="3405785"/>
                  <a:pt x="770508" y="3396692"/>
                  <a:pt x="759900" y="3390251"/>
                </a:cubicBezTo>
                <a:cubicBezTo>
                  <a:pt x="750806" y="3384947"/>
                  <a:pt x="737546" y="3380400"/>
                  <a:pt x="729589" y="3390630"/>
                </a:cubicBezTo>
                <a:cubicBezTo>
                  <a:pt x="721632" y="3400860"/>
                  <a:pt x="724285" y="3415257"/>
                  <a:pt x="732999" y="3423972"/>
                </a:cubicBezTo>
                <a:cubicBezTo>
                  <a:pt x="745881" y="3437233"/>
                  <a:pt x="761036" y="3448599"/>
                  <a:pt x="775813" y="3460345"/>
                </a:cubicBezTo>
                <a:cubicBezTo>
                  <a:pt x="783769" y="3466785"/>
                  <a:pt x="792105" y="3472090"/>
                  <a:pt x="798925" y="3480804"/>
                </a:cubicBezTo>
                <a:cubicBezTo>
                  <a:pt x="794378" y="3478531"/>
                  <a:pt x="789831" y="3476258"/>
                  <a:pt x="782633" y="3472469"/>
                </a:cubicBezTo>
                <a:cubicBezTo>
                  <a:pt x="784906" y="3481183"/>
                  <a:pt x="786422" y="3487624"/>
                  <a:pt x="788695" y="3497096"/>
                </a:cubicBezTo>
                <a:cubicBezTo>
                  <a:pt x="773918" y="3476637"/>
                  <a:pt x="759521" y="3459587"/>
                  <a:pt x="739440" y="3448978"/>
                </a:cubicBezTo>
                <a:cubicBezTo>
                  <a:pt x="737924" y="3449736"/>
                  <a:pt x="736409" y="3450494"/>
                  <a:pt x="734893" y="3451251"/>
                </a:cubicBezTo>
                <a:cubicBezTo>
                  <a:pt x="739440" y="3467543"/>
                  <a:pt x="744365" y="3484214"/>
                  <a:pt x="748912" y="3500506"/>
                </a:cubicBezTo>
                <a:cubicBezTo>
                  <a:pt x="745881" y="3498233"/>
                  <a:pt x="741713" y="3494823"/>
                  <a:pt x="736788" y="3491034"/>
                </a:cubicBezTo>
                <a:cubicBezTo>
                  <a:pt x="731862" y="3502779"/>
                  <a:pt x="726937" y="3514146"/>
                  <a:pt x="722390" y="3525891"/>
                </a:cubicBezTo>
                <a:cubicBezTo>
                  <a:pt x="721632" y="3525891"/>
                  <a:pt x="720875" y="3525512"/>
                  <a:pt x="720117" y="3525512"/>
                </a:cubicBezTo>
                <a:cubicBezTo>
                  <a:pt x="720875" y="3519072"/>
                  <a:pt x="722011" y="3512252"/>
                  <a:pt x="723148" y="3505432"/>
                </a:cubicBezTo>
                <a:cubicBezTo>
                  <a:pt x="727695" y="3477015"/>
                  <a:pt x="723906" y="3449736"/>
                  <a:pt x="713676" y="3422835"/>
                </a:cubicBezTo>
                <a:cubicBezTo>
                  <a:pt x="712160" y="3419046"/>
                  <a:pt x="708372" y="3416394"/>
                  <a:pt x="705719" y="3412984"/>
                </a:cubicBezTo>
                <a:cubicBezTo>
                  <a:pt x="702309" y="3416773"/>
                  <a:pt x="696626" y="3420183"/>
                  <a:pt x="695489" y="3424729"/>
                </a:cubicBezTo>
                <a:cubicBezTo>
                  <a:pt x="693595" y="3431171"/>
                  <a:pt x="695111" y="3438369"/>
                  <a:pt x="695111" y="3446326"/>
                </a:cubicBezTo>
                <a:cubicBezTo>
                  <a:pt x="692079" y="3443295"/>
                  <a:pt x="688291" y="3439885"/>
                  <a:pt x="682986" y="3434959"/>
                </a:cubicBezTo>
                <a:cubicBezTo>
                  <a:pt x="677682" y="3445568"/>
                  <a:pt x="671999" y="3455798"/>
                  <a:pt x="666694" y="3466028"/>
                </a:cubicBezTo>
                <a:cubicBezTo>
                  <a:pt x="665936" y="3466028"/>
                  <a:pt x="664800" y="3466028"/>
                  <a:pt x="664042" y="3466028"/>
                </a:cubicBezTo>
                <a:cubicBezTo>
                  <a:pt x="664421" y="3456935"/>
                  <a:pt x="664800" y="3447841"/>
                  <a:pt x="665936" y="3439127"/>
                </a:cubicBezTo>
                <a:cubicBezTo>
                  <a:pt x="668968" y="3418667"/>
                  <a:pt x="674651" y="3398208"/>
                  <a:pt x="675030" y="3377748"/>
                </a:cubicBezTo>
                <a:cubicBezTo>
                  <a:pt x="675409" y="3361835"/>
                  <a:pt x="669346" y="3345922"/>
                  <a:pt x="666315" y="3330009"/>
                </a:cubicBezTo>
                <a:cubicBezTo>
                  <a:pt x="663663" y="3329630"/>
                  <a:pt x="661390" y="3329251"/>
                  <a:pt x="658738" y="3328872"/>
                </a:cubicBezTo>
                <a:cubicBezTo>
                  <a:pt x="653433" y="3339102"/>
                  <a:pt x="648129" y="3349711"/>
                  <a:pt x="642825" y="3359940"/>
                </a:cubicBezTo>
                <a:cubicBezTo>
                  <a:pt x="641688" y="3356152"/>
                  <a:pt x="640551" y="3351226"/>
                  <a:pt x="638278" y="3344027"/>
                </a:cubicBezTo>
                <a:cubicBezTo>
                  <a:pt x="631837" y="3351226"/>
                  <a:pt x="626912" y="3356530"/>
                  <a:pt x="621986" y="3361835"/>
                </a:cubicBezTo>
                <a:cubicBezTo>
                  <a:pt x="622365" y="3349332"/>
                  <a:pt x="627290" y="3339102"/>
                  <a:pt x="644340" y="3323568"/>
                </a:cubicBezTo>
                <a:cubicBezTo>
                  <a:pt x="654191" y="3314474"/>
                  <a:pt x="655707" y="3306897"/>
                  <a:pt x="650402" y="3294015"/>
                </a:cubicBezTo>
                <a:cubicBezTo>
                  <a:pt x="629185" y="3241729"/>
                  <a:pt x="615545" y="3187548"/>
                  <a:pt x="608346" y="3131473"/>
                </a:cubicBezTo>
                <a:cubicBezTo>
                  <a:pt x="607588" y="3126548"/>
                  <a:pt x="606452" y="3121623"/>
                  <a:pt x="602663" y="3116697"/>
                </a:cubicBezTo>
                <a:cubicBezTo>
                  <a:pt x="601526" y="3149281"/>
                  <a:pt x="600011" y="3181486"/>
                  <a:pt x="599632" y="3214070"/>
                </a:cubicBezTo>
                <a:cubicBezTo>
                  <a:pt x="599253" y="3246654"/>
                  <a:pt x="598874" y="3279617"/>
                  <a:pt x="600769" y="3312201"/>
                </a:cubicBezTo>
                <a:cubicBezTo>
                  <a:pt x="602284" y="3345164"/>
                  <a:pt x="605694" y="3378506"/>
                  <a:pt x="610620" y="3411090"/>
                </a:cubicBezTo>
                <a:cubicBezTo>
                  <a:pt x="615545" y="3442916"/>
                  <a:pt x="623880" y="3474363"/>
                  <a:pt x="630700" y="3506189"/>
                </a:cubicBezTo>
                <a:cubicBezTo>
                  <a:pt x="629564" y="3506189"/>
                  <a:pt x="628048" y="3506568"/>
                  <a:pt x="626912" y="3506947"/>
                </a:cubicBezTo>
                <a:cubicBezTo>
                  <a:pt x="619713" y="3488003"/>
                  <a:pt x="612514" y="3469438"/>
                  <a:pt x="605315" y="3450494"/>
                </a:cubicBezTo>
                <a:cubicBezTo>
                  <a:pt x="603421" y="3450115"/>
                  <a:pt x="601526" y="3450115"/>
                  <a:pt x="599632" y="3450115"/>
                </a:cubicBezTo>
                <a:cubicBezTo>
                  <a:pt x="593949" y="3458450"/>
                  <a:pt x="588265" y="3466785"/>
                  <a:pt x="582582" y="3475121"/>
                </a:cubicBezTo>
                <a:cubicBezTo>
                  <a:pt x="581824" y="3474742"/>
                  <a:pt x="580688" y="3474742"/>
                  <a:pt x="579930" y="3474363"/>
                </a:cubicBezTo>
                <a:cubicBezTo>
                  <a:pt x="583719" y="3462997"/>
                  <a:pt x="588265" y="3451630"/>
                  <a:pt x="591675" y="3440264"/>
                </a:cubicBezTo>
                <a:cubicBezTo>
                  <a:pt x="593949" y="3433065"/>
                  <a:pt x="596222" y="3425487"/>
                  <a:pt x="595464" y="3418288"/>
                </a:cubicBezTo>
                <a:cubicBezTo>
                  <a:pt x="590918" y="3383431"/>
                  <a:pt x="585992" y="3348195"/>
                  <a:pt x="580688" y="3311443"/>
                </a:cubicBezTo>
                <a:cubicBezTo>
                  <a:pt x="565153" y="3328114"/>
                  <a:pt x="559091" y="3350847"/>
                  <a:pt x="545452" y="3369034"/>
                </a:cubicBezTo>
                <a:cubicBezTo>
                  <a:pt x="546209" y="3361835"/>
                  <a:pt x="546588" y="3355015"/>
                  <a:pt x="547725" y="3345164"/>
                </a:cubicBezTo>
                <a:cubicBezTo>
                  <a:pt x="534464" y="3352363"/>
                  <a:pt x="523097" y="3358425"/>
                  <a:pt x="509836" y="3365245"/>
                </a:cubicBezTo>
                <a:cubicBezTo>
                  <a:pt x="524613" y="3348953"/>
                  <a:pt x="537874" y="3334555"/>
                  <a:pt x="551135" y="3320158"/>
                </a:cubicBezTo>
                <a:cubicBezTo>
                  <a:pt x="575004" y="3294393"/>
                  <a:pt x="586371" y="3265220"/>
                  <a:pt x="584476" y="3229604"/>
                </a:cubicBezTo>
                <a:cubicBezTo>
                  <a:pt x="582582" y="3192474"/>
                  <a:pt x="582961" y="3154964"/>
                  <a:pt x="583340" y="3117834"/>
                </a:cubicBezTo>
                <a:cubicBezTo>
                  <a:pt x="583719" y="3097374"/>
                  <a:pt x="586750" y="3076535"/>
                  <a:pt x="588644" y="3053045"/>
                </a:cubicBezTo>
                <a:cubicBezTo>
                  <a:pt x="583719" y="3057970"/>
                  <a:pt x="579930" y="3061380"/>
                  <a:pt x="576520" y="3065169"/>
                </a:cubicBezTo>
                <a:cubicBezTo>
                  <a:pt x="556060" y="3089796"/>
                  <a:pt x="535979" y="3115181"/>
                  <a:pt x="514762" y="3139430"/>
                </a:cubicBezTo>
                <a:cubicBezTo>
                  <a:pt x="494681" y="3162542"/>
                  <a:pt x="487861" y="3189443"/>
                  <a:pt x="487482" y="3218617"/>
                </a:cubicBezTo>
                <a:cubicBezTo>
                  <a:pt x="487103" y="3235666"/>
                  <a:pt x="487482" y="3252716"/>
                  <a:pt x="488619" y="3269766"/>
                </a:cubicBezTo>
                <a:cubicBezTo>
                  <a:pt x="491271" y="3301592"/>
                  <a:pt x="487482" y="3332282"/>
                  <a:pt x="478010" y="3362592"/>
                </a:cubicBezTo>
                <a:cubicBezTo>
                  <a:pt x="470054" y="3387599"/>
                  <a:pt x="463991" y="3412984"/>
                  <a:pt x="456793" y="3438748"/>
                </a:cubicBezTo>
                <a:cubicBezTo>
                  <a:pt x="448836" y="3406164"/>
                  <a:pt x="468159" y="3376232"/>
                  <a:pt x="468159" y="3340617"/>
                </a:cubicBezTo>
                <a:cubicBezTo>
                  <a:pt x="444668" y="3373580"/>
                  <a:pt x="423830" y="3403512"/>
                  <a:pt x="402612" y="3433444"/>
                </a:cubicBezTo>
                <a:cubicBezTo>
                  <a:pt x="401855" y="3433065"/>
                  <a:pt x="401476" y="3433065"/>
                  <a:pt x="400718" y="3432686"/>
                </a:cubicBezTo>
                <a:cubicBezTo>
                  <a:pt x="406401" y="3419804"/>
                  <a:pt x="412463" y="3406922"/>
                  <a:pt x="418904" y="3392524"/>
                </a:cubicBezTo>
                <a:cubicBezTo>
                  <a:pt x="410190" y="3395555"/>
                  <a:pt x="403370" y="3398208"/>
                  <a:pt x="396171" y="3400860"/>
                </a:cubicBezTo>
                <a:cubicBezTo>
                  <a:pt x="455656" y="3363350"/>
                  <a:pt x="471948" y="3307654"/>
                  <a:pt x="467023" y="3237940"/>
                </a:cubicBezTo>
                <a:cubicBezTo>
                  <a:pt x="461718" y="3244002"/>
                  <a:pt x="457929" y="3247791"/>
                  <a:pt x="454519" y="3251959"/>
                </a:cubicBezTo>
                <a:cubicBezTo>
                  <a:pt x="451109" y="3256126"/>
                  <a:pt x="447699" y="3260294"/>
                  <a:pt x="444290" y="3264462"/>
                </a:cubicBezTo>
                <a:cubicBezTo>
                  <a:pt x="442774" y="3263704"/>
                  <a:pt x="441258" y="3262946"/>
                  <a:pt x="439743" y="3262188"/>
                </a:cubicBezTo>
                <a:cubicBezTo>
                  <a:pt x="449594" y="3240592"/>
                  <a:pt x="459445" y="3219375"/>
                  <a:pt x="469296" y="3197778"/>
                </a:cubicBezTo>
                <a:cubicBezTo>
                  <a:pt x="467780" y="3196263"/>
                  <a:pt x="466644" y="3194747"/>
                  <a:pt x="465128" y="3193232"/>
                </a:cubicBezTo>
                <a:cubicBezTo>
                  <a:pt x="455656" y="3197399"/>
                  <a:pt x="443911" y="3199673"/>
                  <a:pt x="437091" y="3206493"/>
                </a:cubicBezTo>
                <a:cubicBezTo>
                  <a:pt x="425345" y="3218238"/>
                  <a:pt x="414358" y="3232257"/>
                  <a:pt x="407159" y="3247033"/>
                </a:cubicBezTo>
                <a:cubicBezTo>
                  <a:pt x="397687" y="3266356"/>
                  <a:pt x="392382" y="3287574"/>
                  <a:pt x="384426" y="3307654"/>
                </a:cubicBezTo>
                <a:cubicBezTo>
                  <a:pt x="375333" y="3330766"/>
                  <a:pt x="365482" y="3353878"/>
                  <a:pt x="353357" y="3376611"/>
                </a:cubicBezTo>
                <a:cubicBezTo>
                  <a:pt x="353736" y="3371686"/>
                  <a:pt x="354115" y="3366760"/>
                  <a:pt x="354873" y="3359561"/>
                </a:cubicBezTo>
                <a:cubicBezTo>
                  <a:pt x="346916" y="3364487"/>
                  <a:pt x="340475" y="3368655"/>
                  <a:pt x="332519" y="3373580"/>
                </a:cubicBezTo>
                <a:cubicBezTo>
                  <a:pt x="344643" y="3356909"/>
                  <a:pt x="357146" y="3342891"/>
                  <a:pt x="365861" y="3326599"/>
                </a:cubicBezTo>
                <a:cubicBezTo>
                  <a:pt x="374954" y="3310307"/>
                  <a:pt x="380258" y="3292120"/>
                  <a:pt x="387078" y="3274692"/>
                </a:cubicBezTo>
                <a:cubicBezTo>
                  <a:pt x="385563" y="3273555"/>
                  <a:pt x="384426" y="3272797"/>
                  <a:pt x="382910" y="3271660"/>
                </a:cubicBezTo>
                <a:cubicBezTo>
                  <a:pt x="367755" y="3284543"/>
                  <a:pt x="352221" y="3297046"/>
                  <a:pt x="337065" y="3309928"/>
                </a:cubicBezTo>
                <a:cubicBezTo>
                  <a:pt x="336308" y="3309549"/>
                  <a:pt x="335171" y="3308791"/>
                  <a:pt x="334413" y="3308033"/>
                </a:cubicBezTo>
                <a:cubicBezTo>
                  <a:pt x="351084" y="3287574"/>
                  <a:pt x="367755" y="3266735"/>
                  <a:pt x="386320" y="3243623"/>
                </a:cubicBezTo>
                <a:cubicBezTo>
                  <a:pt x="351463" y="3249306"/>
                  <a:pt x="321531" y="3258778"/>
                  <a:pt x="295388" y="3277723"/>
                </a:cubicBezTo>
                <a:cubicBezTo>
                  <a:pt x="290084" y="3281512"/>
                  <a:pt x="288568" y="3290984"/>
                  <a:pt x="285916" y="3298182"/>
                </a:cubicBezTo>
                <a:cubicBezTo>
                  <a:pt x="284401" y="3302729"/>
                  <a:pt x="284401" y="3307654"/>
                  <a:pt x="280991" y="3312580"/>
                </a:cubicBezTo>
                <a:cubicBezTo>
                  <a:pt x="278717" y="3305002"/>
                  <a:pt x="276065" y="3297046"/>
                  <a:pt x="273034" y="3287574"/>
                </a:cubicBezTo>
                <a:cubicBezTo>
                  <a:pt x="263562" y="3293636"/>
                  <a:pt x="254469" y="3299319"/>
                  <a:pt x="245754" y="3304623"/>
                </a:cubicBezTo>
                <a:cubicBezTo>
                  <a:pt x="280612" y="3261810"/>
                  <a:pt x="327972" y="3238698"/>
                  <a:pt x="382531" y="3221648"/>
                </a:cubicBezTo>
                <a:cubicBezTo>
                  <a:pt x="359041" y="3206493"/>
                  <a:pt x="335550" y="3208766"/>
                  <a:pt x="312059" y="3205356"/>
                </a:cubicBezTo>
                <a:cubicBezTo>
                  <a:pt x="318500" y="3203840"/>
                  <a:pt x="325320" y="3201188"/>
                  <a:pt x="331761" y="3200809"/>
                </a:cubicBezTo>
                <a:cubicBezTo>
                  <a:pt x="345022" y="3200430"/>
                  <a:pt x="358662" y="3199294"/>
                  <a:pt x="371544" y="3201567"/>
                </a:cubicBezTo>
                <a:cubicBezTo>
                  <a:pt x="387457" y="3204219"/>
                  <a:pt x="401476" y="3202325"/>
                  <a:pt x="414737" y="3193232"/>
                </a:cubicBezTo>
                <a:cubicBezTo>
                  <a:pt x="435575" y="3178455"/>
                  <a:pt x="456793" y="3164058"/>
                  <a:pt x="477252" y="3148523"/>
                </a:cubicBezTo>
                <a:cubicBezTo>
                  <a:pt x="482557" y="3144356"/>
                  <a:pt x="485967" y="3137157"/>
                  <a:pt x="490513" y="3131095"/>
                </a:cubicBezTo>
                <a:cubicBezTo>
                  <a:pt x="457550" y="3131095"/>
                  <a:pt x="426103" y="3131095"/>
                  <a:pt x="394656" y="3131095"/>
                </a:cubicBezTo>
                <a:cubicBezTo>
                  <a:pt x="394656" y="3130337"/>
                  <a:pt x="394656" y="3129958"/>
                  <a:pt x="394656" y="3129200"/>
                </a:cubicBezTo>
                <a:cubicBezTo>
                  <a:pt x="417768" y="3125790"/>
                  <a:pt x="440880" y="3122380"/>
                  <a:pt x="467780" y="3118213"/>
                </a:cubicBezTo>
                <a:cubicBezTo>
                  <a:pt x="457550" y="3113287"/>
                  <a:pt x="450731" y="3110256"/>
                  <a:pt x="442774" y="3106467"/>
                </a:cubicBezTo>
                <a:cubicBezTo>
                  <a:pt x="445047" y="3105709"/>
                  <a:pt x="445805" y="3104952"/>
                  <a:pt x="446184" y="3104952"/>
                </a:cubicBezTo>
                <a:cubicBezTo>
                  <a:pt x="481041" y="3114424"/>
                  <a:pt x="510215" y="3103815"/>
                  <a:pt x="533327" y="3077672"/>
                </a:cubicBezTo>
                <a:cubicBezTo>
                  <a:pt x="557576" y="3050013"/>
                  <a:pt x="580688" y="3021597"/>
                  <a:pt x="606452" y="2990908"/>
                </a:cubicBezTo>
                <a:cubicBezTo>
                  <a:pt x="579930" y="2996212"/>
                  <a:pt x="557197" y="2998107"/>
                  <a:pt x="536358" y="3005684"/>
                </a:cubicBezTo>
                <a:cubicBezTo>
                  <a:pt x="516277" y="3012883"/>
                  <a:pt x="498091" y="3025765"/>
                  <a:pt x="478389" y="3034858"/>
                </a:cubicBezTo>
                <a:cubicBezTo>
                  <a:pt x="489756" y="3023113"/>
                  <a:pt x="501122" y="3011746"/>
                  <a:pt x="513246" y="2999243"/>
                </a:cubicBezTo>
                <a:cubicBezTo>
                  <a:pt x="500743" y="2993560"/>
                  <a:pt x="491650" y="2989392"/>
                  <a:pt x="480662" y="2984467"/>
                </a:cubicBezTo>
                <a:cubicBezTo>
                  <a:pt x="504532" y="2984467"/>
                  <a:pt x="525750" y="2987119"/>
                  <a:pt x="546209" y="2984088"/>
                </a:cubicBezTo>
                <a:cubicBezTo>
                  <a:pt x="581824" y="2978783"/>
                  <a:pt x="611377" y="2961734"/>
                  <a:pt x="628806" y="2928392"/>
                </a:cubicBezTo>
                <a:cubicBezTo>
                  <a:pt x="640172" y="2906417"/>
                  <a:pt x="651160" y="2884441"/>
                  <a:pt x="662527" y="2861708"/>
                </a:cubicBezTo>
                <a:cubicBezTo>
                  <a:pt x="641309" y="2853373"/>
                  <a:pt x="623502" y="2855646"/>
                  <a:pt x="606831" y="2862845"/>
                </a:cubicBezTo>
                <a:cubicBezTo>
                  <a:pt x="529160" y="2895050"/>
                  <a:pt x="463234" y="2939380"/>
                  <a:pt x="440880" y="3027280"/>
                </a:cubicBezTo>
                <a:cubicBezTo>
                  <a:pt x="440501" y="3028796"/>
                  <a:pt x="439743" y="3030690"/>
                  <a:pt x="439364" y="3032206"/>
                </a:cubicBezTo>
                <a:cubicBezTo>
                  <a:pt x="438227" y="3031827"/>
                  <a:pt x="437091" y="3031827"/>
                  <a:pt x="435954" y="3031448"/>
                </a:cubicBezTo>
                <a:cubicBezTo>
                  <a:pt x="440880" y="3011368"/>
                  <a:pt x="446184" y="2991286"/>
                  <a:pt x="451867" y="2968175"/>
                </a:cubicBezTo>
                <a:cubicBezTo>
                  <a:pt x="430271" y="2976131"/>
                  <a:pt x="412463" y="2984846"/>
                  <a:pt x="399960" y="3002274"/>
                </a:cubicBezTo>
                <a:cubicBezTo>
                  <a:pt x="374954" y="3036374"/>
                  <a:pt x="350705" y="3071231"/>
                  <a:pt x="324183" y="3104194"/>
                </a:cubicBezTo>
                <a:cubicBezTo>
                  <a:pt x="311301" y="3119728"/>
                  <a:pt x="293873" y="3130716"/>
                  <a:pt x="278717" y="3144356"/>
                </a:cubicBezTo>
                <a:cubicBezTo>
                  <a:pt x="274929" y="3147766"/>
                  <a:pt x="271519" y="3152312"/>
                  <a:pt x="268866" y="3156859"/>
                </a:cubicBezTo>
                <a:cubicBezTo>
                  <a:pt x="262425" y="3167846"/>
                  <a:pt x="256363" y="3178834"/>
                  <a:pt x="247649" y="3188685"/>
                </a:cubicBezTo>
                <a:cubicBezTo>
                  <a:pt x="249543" y="3177697"/>
                  <a:pt x="251059" y="3167089"/>
                  <a:pt x="252574" y="3156859"/>
                </a:cubicBezTo>
                <a:cubicBezTo>
                  <a:pt x="233251" y="3156859"/>
                  <a:pt x="215444" y="3156859"/>
                  <a:pt x="198015" y="3156859"/>
                </a:cubicBezTo>
                <a:cubicBezTo>
                  <a:pt x="297283" y="3145113"/>
                  <a:pt x="343506" y="3075399"/>
                  <a:pt x="382910" y="2991286"/>
                </a:cubicBezTo>
                <a:cubicBezTo>
                  <a:pt x="372302" y="2991286"/>
                  <a:pt x="364724" y="2989771"/>
                  <a:pt x="357904" y="2991666"/>
                </a:cubicBezTo>
                <a:cubicBezTo>
                  <a:pt x="296904" y="3007200"/>
                  <a:pt x="250680" y="3042815"/>
                  <a:pt x="217338" y="3095859"/>
                </a:cubicBezTo>
                <a:cubicBezTo>
                  <a:pt x="215444" y="3099268"/>
                  <a:pt x="213549" y="3102300"/>
                  <a:pt x="210139" y="3104952"/>
                </a:cubicBezTo>
                <a:cubicBezTo>
                  <a:pt x="210897" y="3099647"/>
                  <a:pt x="211655" y="3093964"/>
                  <a:pt x="213170" y="3086007"/>
                </a:cubicBezTo>
                <a:cubicBezTo>
                  <a:pt x="198773" y="3093585"/>
                  <a:pt x="185891" y="3100026"/>
                  <a:pt x="173009" y="3106467"/>
                </a:cubicBezTo>
                <a:cubicBezTo>
                  <a:pt x="190816" y="3089039"/>
                  <a:pt x="215823" y="3081082"/>
                  <a:pt x="229462" y="3054181"/>
                </a:cubicBezTo>
                <a:cubicBezTo>
                  <a:pt x="211655" y="3050392"/>
                  <a:pt x="195363" y="3046982"/>
                  <a:pt x="179071" y="3043573"/>
                </a:cubicBezTo>
                <a:cubicBezTo>
                  <a:pt x="179071" y="3043194"/>
                  <a:pt x="179071" y="3042815"/>
                  <a:pt x="179071" y="3042436"/>
                </a:cubicBezTo>
                <a:cubicBezTo>
                  <a:pt x="197257" y="3042436"/>
                  <a:pt x="215823" y="3042436"/>
                  <a:pt x="234009" y="3042057"/>
                </a:cubicBezTo>
                <a:cubicBezTo>
                  <a:pt x="238935" y="3042057"/>
                  <a:pt x="244997" y="3040541"/>
                  <a:pt x="248786" y="3037510"/>
                </a:cubicBezTo>
                <a:cubicBezTo>
                  <a:pt x="271519" y="3020840"/>
                  <a:pt x="293873" y="3003411"/>
                  <a:pt x="315469" y="2986740"/>
                </a:cubicBezTo>
                <a:cubicBezTo>
                  <a:pt x="291978" y="2984467"/>
                  <a:pt x="265078" y="2982572"/>
                  <a:pt x="238177" y="2980299"/>
                </a:cubicBezTo>
                <a:cubicBezTo>
                  <a:pt x="238177" y="2979541"/>
                  <a:pt x="238177" y="2978405"/>
                  <a:pt x="238177" y="2977647"/>
                </a:cubicBezTo>
                <a:cubicBezTo>
                  <a:pt x="274929" y="2974995"/>
                  <a:pt x="311680" y="2973100"/>
                  <a:pt x="348432" y="2970069"/>
                </a:cubicBezTo>
                <a:cubicBezTo>
                  <a:pt x="384805" y="2967038"/>
                  <a:pt x="420420" y="2959081"/>
                  <a:pt x="456414" y="2944684"/>
                </a:cubicBezTo>
                <a:cubicBezTo>
                  <a:pt x="439364" y="2941653"/>
                  <a:pt x="424966" y="2938622"/>
                  <a:pt x="410569" y="2935970"/>
                </a:cubicBezTo>
                <a:cubicBezTo>
                  <a:pt x="410190" y="2934075"/>
                  <a:pt x="409811" y="2932181"/>
                  <a:pt x="409432" y="2930286"/>
                </a:cubicBezTo>
                <a:cubicBezTo>
                  <a:pt x="457550" y="2941274"/>
                  <a:pt x="488240" y="2920435"/>
                  <a:pt x="509458" y="2881031"/>
                </a:cubicBezTo>
                <a:cubicBezTo>
                  <a:pt x="477631" y="2861329"/>
                  <a:pt x="392382" y="2889746"/>
                  <a:pt x="334413" y="2939758"/>
                </a:cubicBezTo>
                <a:cubicBezTo>
                  <a:pt x="346916" y="2915131"/>
                  <a:pt x="366240" y="2901870"/>
                  <a:pt x="387078" y="2885957"/>
                </a:cubicBezTo>
                <a:cubicBezTo>
                  <a:pt x="338960" y="2881031"/>
                  <a:pt x="299935" y="2899976"/>
                  <a:pt x="260152" y="2920435"/>
                </a:cubicBezTo>
                <a:cubicBezTo>
                  <a:pt x="264320" y="2915889"/>
                  <a:pt x="268109" y="2910963"/>
                  <a:pt x="272276" y="2906417"/>
                </a:cubicBezTo>
                <a:cubicBezTo>
                  <a:pt x="271897" y="2905280"/>
                  <a:pt x="271140" y="2904522"/>
                  <a:pt x="270761" y="2903386"/>
                </a:cubicBezTo>
                <a:cubicBezTo>
                  <a:pt x="235146" y="2915510"/>
                  <a:pt x="199152" y="2928013"/>
                  <a:pt x="163537" y="2940516"/>
                </a:cubicBezTo>
                <a:cubicBezTo>
                  <a:pt x="163158" y="2939758"/>
                  <a:pt x="162779" y="2938622"/>
                  <a:pt x="162400" y="2937864"/>
                </a:cubicBezTo>
                <a:cubicBezTo>
                  <a:pt x="180208" y="2929529"/>
                  <a:pt x="198394" y="2921193"/>
                  <a:pt x="216202" y="2912858"/>
                </a:cubicBezTo>
                <a:cubicBezTo>
                  <a:pt x="216202" y="2912100"/>
                  <a:pt x="216202" y="2911342"/>
                  <a:pt x="216202" y="2910584"/>
                </a:cubicBezTo>
                <a:cubicBezTo>
                  <a:pt x="201425" y="2909827"/>
                  <a:pt x="186649" y="2909069"/>
                  <a:pt x="171872" y="2908311"/>
                </a:cubicBezTo>
                <a:cubicBezTo>
                  <a:pt x="215823" y="2903386"/>
                  <a:pt x="260531" y="2905280"/>
                  <a:pt x="300314" y="2879516"/>
                </a:cubicBezTo>
                <a:cubicBezTo>
                  <a:pt x="265078" y="2873075"/>
                  <a:pt x="229462" y="2866255"/>
                  <a:pt x="194226" y="2859435"/>
                </a:cubicBezTo>
                <a:cubicBezTo>
                  <a:pt x="194605" y="2857920"/>
                  <a:pt x="194605" y="2856783"/>
                  <a:pt x="194984" y="2855646"/>
                </a:cubicBezTo>
                <a:cubicBezTo>
                  <a:pt x="230599" y="2860572"/>
                  <a:pt x="266593" y="2865876"/>
                  <a:pt x="306376" y="2871559"/>
                </a:cubicBezTo>
                <a:cubicBezTo>
                  <a:pt x="301829" y="2862087"/>
                  <a:pt x="299177" y="2856783"/>
                  <a:pt x="296525" y="2851479"/>
                </a:cubicBezTo>
                <a:cubicBezTo>
                  <a:pt x="316985" y="2875348"/>
                  <a:pt x="343128" y="2873833"/>
                  <a:pt x="369649" y="2869286"/>
                </a:cubicBezTo>
                <a:cubicBezTo>
                  <a:pt x="387078" y="2866255"/>
                  <a:pt x="404886" y="2862845"/>
                  <a:pt x="425345" y="2859056"/>
                </a:cubicBezTo>
                <a:cubicBezTo>
                  <a:pt x="392382" y="2835187"/>
                  <a:pt x="355252" y="2832534"/>
                  <a:pt x="320395" y="2823062"/>
                </a:cubicBezTo>
                <a:cubicBezTo>
                  <a:pt x="320773" y="2821547"/>
                  <a:pt x="320773" y="2820410"/>
                  <a:pt x="321152" y="2819273"/>
                </a:cubicBezTo>
                <a:cubicBezTo>
                  <a:pt x="350326" y="2826093"/>
                  <a:pt x="380258" y="2830261"/>
                  <a:pt x="408296" y="2840112"/>
                </a:cubicBezTo>
                <a:cubicBezTo>
                  <a:pt x="449973" y="2855267"/>
                  <a:pt x="492408" y="2863224"/>
                  <a:pt x="535601" y="2854510"/>
                </a:cubicBezTo>
                <a:cubicBezTo>
                  <a:pt x="582961" y="2845037"/>
                  <a:pt x="629564" y="2831398"/>
                  <a:pt x="670483" y="2804118"/>
                </a:cubicBezTo>
                <a:cubicBezTo>
                  <a:pt x="690564" y="2790857"/>
                  <a:pt x="700036" y="2771534"/>
                  <a:pt x="700036" y="2747664"/>
                </a:cubicBezTo>
                <a:cubicBezTo>
                  <a:pt x="700036" y="2732130"/>
                  <a:pt x="699657" y="2716217"/>
                  <a:pt x="698521" y="2700683"/>
                </a:cubicBezTo>
                <a:cubicBezTo>
                  <a:pt x="695489" y="2660900"/>
                  <a:pt x="700794" y="2622633"/>
                  <a:pt x="710645" y="2584366"/>
                </a:cubicBezTo>
                <a:cubicBezTo>
                  <a:pt x="718601" y="2553676"/>
                  <a:pt x="721632" y="2521850"/>
                  <a:pt x="727316" y="2490781"/>
                </a:cubicBezTo>
                <a:cubicBezTo>
                  <a:pt x="729210" y="2481309"/>
                  <a:pt x="729968" y="2471079"/>
                  <a:pt x="734136" y="2462744"/>
                </a:cubicBezTo>
                <a:cubicBezTo>
                  <a:pt x="747018" y="2435085"/>
                  <a:pt x="743229" y="2406290"/>
                  <a:pt x="744365" y="2377495"/>
                </a:cubicBezTo>
                <a:cubicBezTo>
                  <a:pt x="746260" y="2338091"/>
                  <a:pt x="732999" y="2302097"/>
                  <a:pt x="724285" y="2264588"/>
                </a:cubicBezTo>
                <a:cubicBezTo>
                  <a:pt x="719359" y="2243370"/>
                  <a:pt x="703067" y="2237308"/>
                  <a:pt x="685638" y="2235414"/>
                </a:cubicBezTo>
                <a:cubicBezTo>
                  <a:pt x="654570" y="2232383"/>
                  <a:pt x="623123" y="2232383"/>
                  <a:pt x="592054" y="2230109"/>
                </a:cubicBezTo>
                <a:cubicBezTo>
                  <a:pt x="557197" y="2227457"/>
                  <a:pt x="522340" y="2224805"/>
                  <a:pt x="487861" y="2219501"/>
                </a:cubicBezTo>
                <a:cubicBezTo>
                  <a:pt x="473842" y="2217227"/>
                  <a:pt x="459824" y="2209271"/>
                  <a:pt x="448078" y="2200935"/>
                </a:cubicBezTo>
                <a:cubicBezTo>
                  <a:pt x="430271" y="2188811"/>
                  <a:pt x="433681" y="2151302"/>
                  <a:pt x="453004" y="2138041"/>
                </a:cubicBezTo>
                <a:cubicBezTo>
                  <a:pt x="464370" y="2130463"/>
                  <a:pt x="477252" y="2124780"/>
                  <a:pt x="489756" y="2119097"/>
                </a:cubicBezTo>
                <a:cubicBezTo>
                  <a:pt x="537495" y="2097121"/>
                  <a:pt x="588644" y="2086891"/>
                  <a:pt x="640172" y="2079314"/>
                </a:cubicBezTo>
                <a:cubicBezTo>
                  <a:pt x="662148" y="2076282"/>
                  <a:pt x="671241" y="2063400"/>
                  <a:pt x="677682" y="2044835"/>
                </a:cubicBezTo>
                <a:cubicBezTo>
                  <a:pt x="697005" y="1989897"/>
                  <a:pt x="692079" y="1935338"/>
                  <a:pt x="679955" y="1880021"/>
                </a:cubicBezTo>
                <a:cubicBezTo>
                  <a:pt x="678061" y="1870549"/>
                  <a:pt x="676924" y="1860319"/>
                  <a:pt x="678819" y="1851226"/>
                </a:cubicBezTo>
                <a:cubicBezTo>
                  <a:pt x="684123" y="1825083"/>
                  <a:pt x="676545" y="1800834"/>
                  <a:pt x="671241" y="1775449"/>
                </a:cubicBezTo>
                <a:cubicBezTo>
                  <a:pt x="660253" y="1725436"/>
                  <a:pt x="648508" y="1675424"/>
                  <a:pt x="651539" y="1622759"/>
                </a:cubicBezTo>
                <a:cubicBezTo>
                  <a:pt x="653054" y="1590933"/>
                  <a:pt x="659495" y="1563653"/>
                  <a:pt x="677682" y="1538268"/>
                </a:cubicBezTo>
                <a:cubicBezTo>
                  <a:pt x="693974" y="1515535"/>
                  <a:pt x="709887" y="1492423"/>
                  <a:pt x="725042" y="1468932"/>
                </a:cubicBezTo>
                <a:cubicBezTo>
                  <a:pt x="735651" y="1453019"/>
                  <a:pt x="745123" y="1435969"/>
                  <a:pt x="752701" y="1418540"/>
                </a:cubicBezTo>
                <a:cubicBezTo>
                  <a:pt x="760279" y="1401112"/>
                  <a:pt x="754974" y="1384062"/>
                  <a:pt x="746260" y="1368149"/>
                </a:cubicBezTo>
                <a:cubicBezTo>
                  <a:pt x="739061" y="1354888"/>
                  <a:pt x="732999" y="1340869"/>
                  <a:pt x="724663" y="1328366"/>
                </a:cubicBezTo>
                <a:cubicBezTo>
                  <a:pt x="718601" y="1319273"/>
                  <a:pt x="709887" y="1312074"/>
                  <a:pt x="702309" y="1304118"/>
                </a:cubicBezTo>
                <a:cubicBezTo>
                  <a:pt x="697384" y="1298813"/>
                  <a:pt x="691701" y="1293888"/>
                  <a:pt x="686396" y="1288962"/>
                </a:cubicBezTo>
                <a:cubicBezTo>
                  <a:pt x="678440" y="1281763"/>
                  <a:pt x="671620" y="1269639"/>
                  <a:pt x="657980" y="1281385"/>
                </a:cubicBezTo>
                <a:cubicBezTo>
                  <a:pt x="656464" y="1282900"/>
                  <a:pt x="651918" y="1281385"/>
                  <a:pt x="647371" y="1281006"/>
                </a:cubicBezTo>
                <a:cubicBezTo>
                  <a:pt x="652676" y="1272291"/>
                  <a:pt x="657601" y="1264714"/>
                  <a:pt x="662905" y="1256757"/>
                </a:cubicBezTo>
                <a:cubicBezTo>
                  <a:pt x="649266" y="1237813"/>
                  <a:pt x="614787" y="1222658"/>
                  <a:pt x="600011" y="1227962"/>
                </a:cubicBezTo>
                <a:cubicBezTo>
                  <a:pt x="601526" y="1240086"/>
                  <a:pt x="603042" y="1251453"/>
                  <a:pt x="604557" y="1262819"/>
                </a:cubicBezTo>
                <a:cubicBezTo>
                  <a:pt x="602663" y="1263577"/>
                  <a:pt x="601147" y="1264335"/>
                  <a:pt x="599253" y="1265093"/>
                </a:cubicBezTo>
                <a:cubicBezTo>
                  <a:pt x="592433" y="1258273"/>
                  <a:pt x="585992" y="1251074"/>
                  <a:pt x="578793" y="1243496"/>
                </a:cubicBezTo>
                <a:cubicBezTo>
                  <a:pt x="576141" y="1246148"/>
                  <a:pt x="572731" y="1249179"/>
                  <a:pt x="569321" y="1252589"/>
                </a:cubicBezTo>
                <a:cubicBezTo>
                  <a:pt x="585992" y="1266229"/>
                  <a:pt x="588644" y="1278354"/>
                  <a:pt x="578793" y="1306012"/>
                </a:cubicBezTo>
                <a:cubicBezTo>
                  <a:pt x="570837" y="1295403"/>
                  <a:pt x="564017" y="1286310"/>
                  <a:pt x="556818" y="1276838"/>
                </a:cubicBezTo>
                <a:cubicBezTo>
                  <a:pt x="545830" y="1286689"/>
                  <a:pt x="556818" y="1306770"/>
                  <a:pt x="537874" y="1308285"/>
                </a:cubicBezTo>
                <a:cubicBezTo>
                  <a:pt x="534085" y="1298434"/>
                  <a:pt x="534843" y="1299192"/>
                  <a:pt x="544694" y="1286689"/>
                </a:cubicBezTo>
                <a:cubicBezTo>
                  <a:pt x="549998" y="1279869"/>
                  <a:pt x="551514" y="1270397"/>
                  <a:pt x="553029" y="1261304"/>
                </a:cubicBezTo>
                <a:cubicBezTo>
                  <a:pt x="547725" y="1266608"/>
                  <a:pt x="542799" y="1271912"/>
                  <a:pt x="537874" y="1277217"/>
                </a:cubicBezTo>
                <a:cubicBezTo>
                  <a:pt x="537116" y="1276459"/>
                  <a:pt x="535979" y="1276080"/>
                  <a:pt x="535222" y="1275322"/>
                </a:cubicBezTo>
                <a:cubicBezTo>
                  <a:pt x="535601" y="1271534"/>
                  <a:pt x="535601" y="1267745"/>
                  <a:pt x="535979" y="1262819"/>
                </a:cubicBezTo>
                <a:cubicBezTo>
                  <a:pt x="518172" y="1265471"/>
                  <a:pt x="500743" y="1284795"/>
                  <a:pt x="484830" y="1261304"/>
                </a:cubicBezTo>
                <a:cubicBezTo>
                  <a:pt x="498091" y="1249558"/>
                  <a:pt x="511731" y="1253347"/>
                  <a:pt x="526128" y="1259788"/>
                </a:cubicBezTo>
                <a:cubicBezTo>
                  <a:pt x="524613" y="1255620"/>
                  <a:pt x="523097" y="1251832"/>
                  <a:pt x="520066" y="1244633"/>
                </a:cubicBezTo>
                <a:cubicBezTo>
                  <a:pt x="535601" y="1251453"/>
                  <a:pt x="548861" y="1263577"/>
                  <a:pt x="562880" y="1249179"/>
                </a:cubicBezTo>
                <a:cubicBezTo>
                  <a:pt x="554924" y="1243117"/>
                  <a:pt x="547346" y="1236676"/>
                  <a:pt x="537116" y="1228720"/>
                </a:cubicBezTo>
                <a:cubicBezTo>
                  <a:pt x="554924" y="1223415"/>
                  <a:pt x="568185" y="1221521"/>
                  <a:pt x="578793" y="1235919"/>
                </a:cubicBezTo>
                <a:cubicBezTo>
                  <a:pt x="584855" y="1230993"/>
                  <a:pt x="590539" y="1226446"/>
                  <a:pt x="597737" y="1221142"/>
                </a:cubicBezTo>
                <a:cubicBezTo>
                  <a:pt x="556439" y="1204092"/>
                  <a:pt x="515520" y="1195757"/>
                  <a:pt x="472706" y="1201061"/>
                </a:cubicBezTo>
                <a:cubicBezTo>
                  <a:pt x="470054" y="1201440"/>
                  <a:pt x="466644" y="1203335"/>
                  <a:pt x="465128" y="1205608"/>
                </a:cubicBezTo>
                <a:cubicBezTo>
                  <a:pt x="453004" y="1223415"/>
                  <a:pt x="441258" y="1241602"/>
                  <a:pt x="429134" y="1260167"/>
                </a:cubicBezTo>
                <a:cubicBezTo>
                  <a:pt x="436712" y="1262062"/>
                  <a:pt x="442774" y="1263577"/>
                  <a:pt x="452246" y="1265850"/>
                </a:cubicBezTo>
                <a:cubicBezTo>
                  <a:pt x="445805" y="1270397"/>
                  <a:pt x="441637" y="1272670"/>
                  <a:pt x="437848" y="1275322"/>
                </a:cubicBezTo>
                <a:cubicBezTo>
                  <a:pt x="446942" y="1279869"/>
                  <a:pt x="456035" y="1284037"/>
                  <a:pt x="465128" y="1288583"/>
                </a:cubicBezTo>
                <a:cubicBezTo>
                  <a:pt x="464749" y="1289720"/>
                  <a:pt x="463991" y="1291236"/>
                  <a:pt x="463613" y="1292372"/>
                </a:cubicBezTo>
                <a:cubicBezTo>
                  <a:pt x="458308" y="1293509"/>
                  <a:pt x="453004" y="1294645"/>
                  <a:pt x="443911" y="1296540"/>
                </a:cubicBezTo>
                <a:cubicBezTo>
                  <a:pt x="447699" y="1305633"/>
                  <a:pt x="452246" y="1313969"/>
                  <a:pt x="454898" y="1322683"/>
                </a:cubicBezTo>
                <a:cubicBezTo>
                  <a:pt x="456414" y="1327987"/>
                  <a:pt x="457929" y="1335186"/>
                  <a:pt x="455656" y="1339354"/>
                </a:cubicBezTo>
                <a:cubicBezTo>
                  <a:pt x="451109" y="1347689"/>
                  <a:pt x="443911" y="1354888"/>
                  <a:pt x="435954" y="1362087"/>
                </a:cubicBezTo>
                <a:cubicBezTo>
                  <a:pt x="427998" y="1343143"/>
                  <a:pt x="421935" y="1324956"/>
                  <a:pt x="449215" y="1311316"/>
                </a:cubicBezTo>
                <a:cubicBezTo>
                  <a:pt x="446942" y="1310938"/>
                  <a:pt x="445047" y="1310180"/>
                  <a:pt x="442774" y="1309801"/>
                </a:cubicBezTo>
                <a:cubicBezTo>
                  <a:pt x="439364" y="1310559"/>
                  <a:pt x="436333" y="1311695"/>
                  <a:pt x="431029" y="1313211"/>
                </a:cubicBezTo>
                <a:cubicBezTo>
                  <a:pt x="433681" y="1304118"/>
                  <a:pt x="435575" y="1296540"/>
                  <a:pt x="437470" y="1289341"/>
                </a:cubicBezTo>
                <a:cubicBezTo>
                  <a:pt x="436333" y="1288962"/>
                  <a:pt x="435575" y="1288583"/>
                  <a:pt x="434439" y="1288205"/>
                </a:cubicBezTo>
                <a:cubicBezTo>
                  <a:pt x="431407" y="1290857"/>
                  <a:pt x="428755" y="1293130"/>
                  <a:pt x="425724" y="1295782"/>
                </a:cubicBezTo>
                <a:cubicBezTo>
                  <a:pt x="424209" y="1295403"/>
                  <a:pt x="423072" y="1295403"/>
                  <a:pt x="421935" y="1295024"/>
                </a:cubicBezTo>
                <a:cubicBezTo>
                  <a:pt x="422693" y="1287068"/>
                  <a:pt x="423451" y="1278732"/>
                  <a:pt x="424588" y="1266987"/>
                </a:cubicBezTo>
                <a:cubicBezTo>
                  <a:pt x="417389" y="1274565"/>
                  <a:pt x="412463" y="1279869"/>
                  <a:pt x="406401" y="1286689"/>
                </a:cubicBezTo>
                <a:cubicBezTo>
                  <a:pt x="420420" y="1295024"/>
                  <a:pt x="420041" y="1306391"/>
                  <a:pt x="417389" y="1321925"/>
                </a:cubicBezTo>
                <a:cubicBezTo>
                  <a:pt x="409811" y="1315484"/>
                  <a:pt x="404128" y="1310559"/>
                  <a:pt x="398445" y="1305633"/>
                </a:cubicBezTo>
                <a:cubicBezTo>
                  <a:pt x="397687" y="1305633"/>
                  <a:pt x="396929" y="1306012"/>
                  <a:pt x="396171" y="1306391"/>
                </a:cubicBezTo>
                <a:cubicBezTo>
                  <a:pt x="397308" y="1308664"/>
                  <a:pt x="397687" y="1312453"/>
                  <a:pt x="399581" y="1313590"/>
                </a:cubicBezTo>
                <a:cubicBezTo>
                  <a:pt x="415873" y="1324956"/>
                  <a:pt x="419283" y="1335565"/>
                  <a:pt x="412463" y="1357919"/>
                </a:cubicBezTo>
                <a:cubicBezTo>
                  <a:pt x="405643" y="1352615"/>
                  <a:pt x="399202" y="1348068"/>
                  <a:pt x="389730" y="1340869"/>
                </a:cubicBezTo>
                <a:cubicBezTo>
                  <a:pt x="395035" y="1359056"/>
                  <a:pt x="409053" y="1376484"/>
                  <a:pt x="384805" y="1390124"/>
                </a:cubicBezTo>
                <a:cubicBezTo>
                  <a:pt x="382531" y="1381031"/>
                  <a:pt x="380258" y="1372317"/>
                  <a:pt x="377985" y="1363223"/>
                </a:cubicBezTo>
                <a:cubicBezTo>
                  <a:pt x="370407" y="1365497"/>
                  <a:pt x="361314" y="1368149"/>
                  <a:pt x="352221" y="1370801"/>
                </a:cubicBezTo>
                <a:cubicBezTo>
                  <a:pt x="351084" y="1348068"/>
                  <a:pt x="365861" y="1327987"/>
                  <a:pt x="384805" y="1334807"/>
                </a:cubicBezTo>
                <a:cubicBezTo>
                  <a:pt x="385563" y="1329124"/>
                  <a:pt x="386320" y="1323820"/>
                  <a:pt x="387078" y="1317378"/>
                </a:cubicBezTo>
                <a:cubicBezTo>
                  <a:pt x="378743" y="1318136"/>
                  <a:pt x="370786" y="1318894"/>
                  <a:pt x="362830" y="1319652"/>
                </a:cubicBezTo>
                <a:cubicBezTo>
                  <a:pt x="363966" y="1298056"/>
                  <a:pt x="381774" y="1294645"/>
                  <a:pt x="398066" y="1290099"/>
                </a:cubicBezTo>
                <a:cubicBezTo>
                  <a:pt x="397308" y="1288962"/>
                  <a:pt x="396550" y="1287826"/>
                  <a:pt x="395792" y="1286689"/>
                </a:cubicBezTo>
                <a:cubicBezTo>
                  <a:pt x="388973" y="1285173"/>
                  <a:pt x="381774" y="1283658"/>
                  <a:pt x="374575" y="1282142"/>
                </a:cubicBezTo>
                <a:cubicBezTo>
                  <a:pt x="384426" y="1264714"/>
                  <a:pt x="394277" y="1260546"/>
                  <a:pt x="412084" y="1267366"/>
                </a:cubicBezTo>
                <a:cubicBezTo>
                  <a:pt x="425345" y="1246906"/>
                  <a:pt x="438985" y="1225689"/>
                  <a:pt x="454141" y="1202577"/>
                </a:cubicBezTo>
                <a:cubicBezTo>
                  <a:pt x="412842" y="1207502"/>
                  <a:pt x="384426" y="1230614"/>
                  <a:pt x="354873" y="1251074"/>
                </a:cubicBezTo>
                <a:cubicBezTo>
                  <a:pt x="368513" y="1268881"/>
                  <a:pt x="367755" y="1282142"/>
                  <a:pt x="349947" y="1305254"/>
                </a:cubicBezTo>
                <a:cubicBezTo>
                  <a:pt x="344264" y="1290099"/>
                  <a:pt x="338960" y="1276838"/>
                  <a:pt x="335171" y="1266987"/>
                </a:cubicBezTo>
                <a:cubicBezTo>
                  <a:pt x="334034" y="1271155"/>
                  <a:pt x="334413" y="1282142"/>
                  <a:pt x="329488" y="1286310"/>
                </a:cubicBezTo>
                <a:cubicBezTo>
                  <a:pt x="315848" y="1297298"/>
                  <a:pt x="302587" y="1309043"/>
                  <a:pt x="290463" y="1321925"/>
                </a:cubicBezTo>
                <a:cubicBezTo>
                  <a:pt x="289326" y="1321546"/>
                  <a:pt x="287811" y="1320789"/>
                  <a:pt x="286674" y="1320410"/>
                </a:cubicBezTo>
                <a:cubicBezTo>
                  <a:pt x="286674" y="1307906"/>
                  <a:pt x="286674" y="1295782"/>
                  <a:pt x="286674" y="1282521"/>
                </a:cubicBezTo>
                <a:cubicBezTo>
                  <a:pt x="282885" y="1282900"/>
                  <a:pt x="279854" y="1283658"/>
                  <a:pt x="276823" y="1284037"/>
                </a:cubicBezTo>
                <a:cubicBezTo>
                  <a:pt x="281370" y="1306770"/>
                  <a:pt x="270382" y="1317757"/>
                  <a:pt x="237040" y="1324956"/>
                </a:cubicBezTo>
                <a:cubicBezTo>
                  <a:pt x="234009" y="1304875"/>
                  <a:pt x="244239" y="1285552"/>
                  <a:pt x="262425" y="1277217"/>
                </a:cubicBezTo>
                <a:cubicBezTo>
                  <a:pt x="259773" y="1274565"/>
                  <a:pt x="257121" y="1271534"/>
                  <a:pt x="254469" y="1268881"/>
                </a:cubicBezTo>
                <a:cubicBezTo>
                  <a:pt x="277202" y="1252211"/>
                  <a:pt x="290842" y="1252211"/>
                  <a:pt x="305997" y="1270397"/>
                </a:cubicBezTo>
                <a:cubicBezTo>
                  <a:pt x="326078" y="1259788"/>
                  <a:pt x="346916" y="1249179"/>
                  <a:pt x="367376" y="1238571"/>
                </a:cubicBezTo>
                <a:cubicBezTo>
                  <a:pt x="367376" y="1237055"/>
                  <a:pt x="366997" y="1235919"/>
                  <a:pt x="366618" y="1234403"/>
                </a:cubicBezTo>
                <a:cubicBezTo>
                  <a:pt x="361314" y="1232887"/>
                  <a:pt x="355631" y="1231372"/>
                  <a:pt x="350326" y="1229856"/>
                </a:cubicBezTo>
                <a:cubicBezTo>
                  <a:pt x="344643" y="1248422"/>
                  <a:pt x="335171" y="1254863"/>
                  <a:pt x="315469" y="1253347"/>
                </a:cubicBezTo>
                <a:cubicBezTo>
                  <a:pt x="318500" y="1245391"/>
                  <a:pt x="321531" y="1237813"/>
                  <a:pt x="324562" y="1230235"/>
                </a:cubicBezTo>
                <a:cubicBezTo>
                  <a:pt x="320773" y="1229099"/>
                  <a:pt x="316606" y="1227962"/>
                  <a:pt x="312817" y="1226825"/>
                </a:cubicBezTo>
                <a:cubicBezTo>
                  <a:pt x="302587" y="1245012"/>
                  <a:pt x="293494" y="1248801"/>
                  <a:pt x="265835" y="1244633"/>
                </a:cubicBezTo>
                <a:cubicBezTo>
                  <a:pt x="270761" y="1237055"/>
                  <a:pt x="275307" y="1230614"/>
                  <a:pt x="279854" y="1223794"/>
                </a:cubicBezTo>
                <a:cubicBezTo>
                  <a:pt x="274929" y="1220005"/>
                  <a:pt x="269624" y="1215838"/>
                  <a:pt x="263562" y="1211291"/>
                </a:cubicBezTo>
                <a:cubicBezTo>
                  <a:pt x="279096" y="1202577"/>
                  <a:pt x="292357" y="1200303"/>
                  <a:pt x="305239" y="1218490"/>
                </a:cubicBezTo>
                <a:cubicBezTo>
                  <a:pt x="302208" y="1206366"/>
                  <a:pt x="300314" y="1198030"/>
                  <a:pt x="298419" y="1189316"/>
                </a:cubicBezTo>
                <a:cubicBezTo>
                  <a:pt x="324562" y="1193484"/>
                  <a:pt x="335171" y="1202956"/>
                  <a:pt x="334792" y="1222658"/>
                </a:cubicBezTo>
                <a:cubicBezTo>
                  <a:pt x="338202" y="1223036"/>
                  <a:pt x="341991" y="1223415"/>
                  <a:pt x="345780" y="1223794"/>
                </a:cubicBezTo>
                <a:cubicBezTo>
                  <a:pt x="345780" y="1217732"/>
                  <a:pt x="346159" y="1212428"/>
                  <a:pt x="346538" y="1203713"/>
                </a:cubicBezTo>
                <a:cubicBezTo>
                  <a:pt x="352600" y="1209776"/>
                  <a:pt x="357904" y="1213185"/>
                  <a:pt x="360556" y="1217732"/>
                </a:cubicBezTo>
                <a:cubicBezTo>
                  <a:pt x="368513" y="1230993"/>
                  <a:pt x="372681" y="1232130"/>
                  <a:pt x="385184" y="1222279"/>
                </a:cubicBezTo>
                <a:cubicBezTo>
                  <a:pt x="388215" y="1219627"/>
                  <a:pt x="391246" y="1216974"/>
                  <a:pt x="395414" y="1213564"/>
                </a:cubicBezTo>
                <a:cubicBezTo>
                  <a:pt x="367755" y="1200303"/>
                  <a:pt x="346538" y="1175676"/>
                  <a:pt x="313196" y="1179465"/>
                </a:cubicBezTo>
                <a:cubicBezTo>
                  <a:pt x="240071" y="1188179"/>
                  <a:pt x="257500" y="1179844"/>
                  <a:pt x="237419" y="1197651"/>
                </a:cubicBezTo>
                <a:cubicBezTo>
                  <a:pt x="237419" y="1209018"/>
                  <a:pt x="237419" y="1219248"/>
                  <a:pt x="237419" y="1232509"/>
                </a:cubicBezTo>
                <a:cubicBezTo>
                  <a:pt x="231736" y="1229099"/>
                  <a:pt x="229462" y="1227583"/>
                  <a:pt x="230599" y="1228341"/>
                </a:cubicBezTo>
                <a:cubicBezTo>
                  <a:pt x="222264" y="1240086"/>
                  <a:pt x="213928" y="1251453"/>
                  <a:pt x="205972" y="1262819"/>
                </a:cubicBezTo>
                <a:cubicBezTo>
                  <a:pt x="204456" y="1262062"/>
                  <a:pt x="202562" y="1261304"/>
                  <a:pt x="200667" y="1260546"/>
                </a:cubicBezTo>
                <a:cubicBezTo>
                  <a:pt x="199910" y="1251832"/>
                  <a:pt x="199152" y="1242738"/>
                  <a:pt x="198394" y="1231751"/>
                </a:cubicBezTo>
                <a:cubicBezTo>
                  <a:pt x="194605" y="1238950"/>
                  <a:pt x="191195" y="1245012"/>
                  <a:pt x="188164" y="1250695"/>
                </a:cubicBezTo>
                <a:cubicBezTo>
                  <a:pt x="187406" y="1246527"/>
                  <a:pt x="186270" y="1241981"/>
                  <a:pt x="185512" y="1237813"/>
                </a:cubicBezTo>
                <a:cubicBezTo>
                  <a:pt x="185512" y="1237813"/>
                  <a:pt x="185512" y="1238192"/>
                  <a:pt x="185512" y="1238192"/>
                </a:cubicBezTo>
                <a:lnTo>
                  <a:pt x="185312" y="1237813"/>
                </a:lnTo>
                <a:lnTo>
                  <a:pt x="181723" y="1230993"/>
                </a:lnTo>
                <a:cubicBezTo>
                  <a:pt x="173388" y="1224552"/>
                  <a:pt x="165052" y="1218869"/>
                  <a:pt x="153686" y="1211291"/>
                </a:cubicBezTo>
                <a:cubicBezTo>
                  <a:pt x="168083" y="1204850"/>
                  <a:pt x="184754" y="1207881"/>
                  <a:pt x="185512" y="1188179"/>
                </a:cubicBezTo>
                <a:cubicBezTo>
                  <a:pt x="170736" y="1188558"/>
                  <a:pt x="152170" y="1200303"/>
                  <a:pt x="140425" y="1179086"/>
                </a:cubicBezTo>
                <a:cubicBezTo>
                  <a:pt x="152928" y="1173024"/>
                  <a:pt x="164673" y="1169235"/>
                  <a:pt x="176040" y="1181359"/>
                </a:cubicBezTo>
                <a:cubicBezTo>
                  <a:pt x="175282" y="1175297"/>
                  <a:pt x="174903" y="1169614"/>
                  <a:pt x="174524" y="1163931"/>
                </a:cubicBezTo>
                <a:cubicBezTo>
                  <a:pt x="176040" y="1163552"/>
                  <a:pt x="177177" y="1162794"/>
                  <a:pt x="178692" y="1162036"/>
                </a:cubicBezTo>
                <a:cubicBezTo>
                  <a:pt x="183996" y="1168856"/>
                  <a:pt x="189301" y="1176055"/>
                  <a:pt x="196121" y="1185148"/>
                </a:cubicBezTo>
                <a:cubicBezTo>
                  <a:pt x="206351" y="1184390"/>
                  <a:pt x="219990" y="1184012"/>
                  <a:pt x="233630" y="1183254"/>
                </a:cubicBezTo>
                <a:cubicBezTo>
                  <a:pt x="233630" y="1182496"/>
                  <a:pt x="233630" y="1181738"/>
                  <a:pt x="233630" y="1180980"/>
                </a:cubicBezTo>
                <a:cubicBezTo>
                  <a:pt x="230220" y="1180223"/>
                  <a:pt x="227189" y="1179086"/>
                  <a:pt x="220748" y="1176813"/>
                </a:cubicBezTo>
                <a:cubicBezTo>
                  <a:pt x="228705" y="1170751"/>
                  <a:pt x="234767" y="1165825"/>
                  <a:pt x="242345" y="1159763"/>
                </a:cubicBezTo>
                <a:cubicBezTo>
                  <a:pt x="232115" y="1157111"/>
                  <a:pt x="225674" y="1154080"/>
                  <a:pt x="216959" y="1160900"/>
                </a:cubicBezTo>
                <a:cubicBezTo>
                  <a:pt x="211655" y="1165067"/>
                  <a:pt x="201046" y="1161657"/>
                  <a:pt x="192711" y="1161657"/>
                </a:cubicBezTo>
                <a:cubicBezTo>
                  <a:pt x="191953" y="1159763"/>
                  <a:pt x="191574" y="1157869"/>
                  <a:pt x="191195" y="1155974"/>
                </a:cubicBezTo>
                <a:cubicBezTo>
                  <a:pt x="200667" y="1152564"/>
                  <a:pt x="209761" y="1149154"/>
                  <a:pt x="219611" y="1145365"/>
                </a:cubicBezTo>
                <a:cubicBezTo>
                  <a:pt x="219611" y="1144986"/>
                  <a:pt x="219233" y="1142713"/>
                  <a:pt x="218475" y="1137788"/>
                </a:cubicBezTo>
                <a:cubicBezTo>
                  <a:pt x="226431" y="1141576"/>
                  <a:pt x="233251" y="1143471"/>
                  <a:pt x="238935" y="1147260"/>
                </a:cubicBezTo>
                <a:cubicBezTo>
                  <a:pt x="244239" y="1150670"/>
                  <a:pt x="248786" y="1155595"/>
                  <a:pt x="255605" y="1161657"/>
                </a:cubicBezTo>
                <a:cubicBezTo>
                  <a:pt x="255984" y="1138924"/>
                  <a:pt x="237419" y="1124906"/>
                  <a:pt x="221127" y="1130589"/>
                </a:cubicBezTo>
                <a:cubicBezTo>
                  <a:pt x="209003" y="1135136"/>
                  <a:pt x="200288" y="1128316"/>
                  <a:pt x="191195" y="1120359"/>
                </a:cubicBezTo>
                <a:cubicBezTo>
                  <a:pt x="205972" y="1110887"/>
                  <a:pt x="219611" y="1107477"/>
                  <a:pt x="232494" y="1126421"/>
                </a:cubicBezTo>
                <a:cubicBezTo>
                  <a:pt x="233630" y="1119222"/>
                  <a:pt x="234009" y="1115055"/>
                  <a:pt x="234767" y="1110887"/>
                </a:cubicBezTo>
                <a:cubicBezTo>
                  <a:pt x="235903" y="1110129"/>
                  <a:pt x="237419" y="1109750"/>
                  <a:pt x="238556" y="1108992"/>
                </a:cubicBezTo>
                <a:cubicBezTo>
                  <a:pt x="243102" y="1116570"/>
                  <a:pt x="247649" y="1124148"/>
                  <a:pt x="251817" y="1130968"/>
                </a:cubicBezTo>
                <a:cubicBezTo>
                  <a:pt x="254090" y="1127179"/>
                  <a:pt x="258258" y="1120738"/>
                  <a:pt x="264320" y="1111266"/>
                </a:cubicBezTo>
                <a:cubicBezTo>
                  <a:pt x="269245" y="1125663"/>
                  <a:pt x="276444" y="1136272"/>
                  <a:pt x="264320" y="1148018"/>
                </a:cubicBezTo>
                <a:cubicBezTo>
                  <a:pt x="262804" y="1149912"/>
                  <a:pt x="266972" y="1162794"/>
                  <a:pt x="270761" y="1163931"/>
                </a:cubicBezTo>
                <a:cubicBezTo>
                  <a:pt x="283643" y="1168477"/>
                  <a:pt x="298040" y="1172266"/>
                  <a:pt x="311680" y="1171887"/>
                </a:cubicBezTo>
                <a:cubicBezTo>
                  <a:pt x="329867" y="1171129"/>
                  <a:pt x="346538" y="1170751"/>
                  <a:pt x="360935" y="1183633"/>
                </a:cubicBezTo>
                <a:cubicBezTo>
                  <a:pt x="364724" y="1187043"/>
                  <a:pt x="369649" y="1188937"/>
                  <a:pt x="373817" y="1191968"/>
                </a:cubicBezTo>
                <a:cubicBezTo>
                  <a:pt x="392004" y="1205608"/>
                  <a:pt x="410190" y="1208639"/>
                  <a:pt x="432165" y="1196894"/>
                </a:cubicBezTo>
                <a:cubicBezTo>
                  <a:pt x="444668" y="1190452"/>
                  <a:pt x="461339" y="1190831"/>
                  <a:pt x="476495" y="1188937"/>
                </a:cubicBezTo>
                <a:cubicBezTo>
                  <a:pt x="486346" y="1187800"/>
                  <a:pt x="496575" y="1188558"/>
                  <a:pt x="510594" y="1188558"/>
                </a:cubicBezTo>
                <a:cubicBezTo>
                  <a:pt x="483315" y="1162415"/>
                  <a:pt x="457550" y="1143471"/>
                  <a:pt x="420041" y="1143471"/>
                </a:cubicBezTo>
                <a:cubicBezTo>
                  <a:pt x="421178" y="1163931"/>
                  <a:pt x="407538" y="1171508"/>
                  <a:pt x="387457" y="1178328"/>
                </a:cubicBezTo>
                <a:cubicBezTo>
                  <a:pt x="390867" y="1164310"/>
                  <a:pt x="393898" y="1152943"/>
                  <a:pt x="396929" y="1141955"/>
                </a:cubicBezTo>
                <a:cubicBezTo>
                  <a:pt x="396171" y="1141198"/>
                  <a:pt x="395792" y="1140819"/>
                  <a:pt x="395035" y="1140061"/>
                </a:cubicBezTo>
                <a:cubicBezTo>
                  <a:pt x="393140" y="1143092"/>
                  <a:pt x="389351" y="1145744"/>
                  <a:pt x="388973" y="1148775"/>
                </a:cubicBezTo>
                <a:cubicBezTo>
                  <a:pt x="387457" y="1163173"/>
                  <a:pt x="377606" y="1168098"/>
                  <a:pt x="363587" y="1173024"/>
                </a:cubicBezTo>
                <a:cubicBezTo>
                  <a:pt x="365482" y="1162794"/>
                  <a:pt x="366997" y="1155216"/>
                  <a:pt x="368513" y="1146502"/>
                </a:cubicBezTo>
                <a:cubicBezTo>
                  <a:pt x="349190" y="1146123"/>
                  <a:pt x="342749" y="1179465"/>
                  <a:pt x="318500" y="1164310"/>
                </a:cubicBezTo>
                <a:cubicBezTo>
                  <a:pt x="324941" y="1149912"/>
                  <a:pt x="335550" y="1142334"/>
                  <a:pt x="352221" y="1148018"/>
                </a:cubicBezTo>
                <a:cubicBezTo>
                  <a:pt x="346159" y="1135514"/>
                  <a:pt x="340097" y="1123390"/>
                  <a:pt x="333277" y="1109371"/>
                </a:cubicBezTo>
                <a:cubicBezTo>
                  <a:pt x="360177" y="1112781"/>
                  <a:pt x="371165" y="1121875"/>
                  <a:pt x="373438" y="1140819"/>
                </a:cubicBezTo>
                <a:cubicBezTo>
                  <a:pt x="376469" y="1140061"/>
                  <a:pt x="379879" y="1139682"/>
                  <a:pt x="382910" y="1139303"/>
                </a:cubicBezTo>
                <a:cubicBezTo>
                  <a:pt x="382153" y="1132104"/>
                  <a:pt x="381395" y="1126042"/>
                  <a:pt x="380637" y="1119980"/>
                </a:cubicBezTo>
                <a:cubicBezTo>
                  <a:pt x="381774" y="1119222"/>
                  <a:pt x="382910" y="1118465"/>
                  <a:pt x="384047" y="1117707"/>
                </a:cubicBezTo>
                <a:cubicBezTo>
                  <a:pt x="389730" y="1124148"/>
                  <a:pt x="395035" y="1130589"/>
                  <a:pt x="401097" y="1137409"/>
                </a:cubicBezTo>
                <a:cubicBezTo>
                  <a:pt x="415115" y="1137409"/>
                  <a:pt x="430650" y="1137409"/>
                  <a:pt x="448078" y="1137409"/>
                </a:cubicBezTo>
                <a:cubicBezTo>
                  <a:pt x="443911" y="1130210"/>
                  <a:pt x="440880" y="1124527"/>
                  <a:pt x="437091" y="1117707"/>
                </a:cubicBezTo>
                <a:cubicBezTo>
                  <a:pt x="424588" y="1131725"/>
                  <a:pt x="412084" y="1127937"/>
                  <a:pt x="396171" y="1119980"/>
                </a:cubicBezTo>
                <a:cubicBezTo>
                  <a:pt x="404886" y="1114676"/>
                  <a:pt x="411706" y="1110129"/>
                  <a:pt x="418904" y="1105961"/>
                </a:cubicBezTo>
                <a:cubicBezTo>
                  <a:pt x="419283" y="1104825"/>
                  <a:pt x="419283" y="1103688"/>
                  <a:pt x="419662" y="1102552"/>
                </a:cubicBezTo>
                <a:cubicBezTo>
                  <a:pt x="412084" y="1102552"/>
                  <a:pt x="404507" y="1101036"/>
                  <a:pt x="397308" y="1102930"/>
                </a:cubicBezTo>
                <a:cubicBezTo>
                  <a:pt x="382910" y="1106340"/>
                  <a:pt x="373817" y="1099899"/>
                  <a:pt x="363587" y="1090048"/>
                </a:cubicBezTo>
                <a:cubicBezTo>
                  <a:pt x="381395" y="1081334"/>
                  <a:pt x="396550" y="1077924"/>
                  <a:pt x="410190" y="1096489"/>
                </a:cubicBezTo>
                <a:cubicBezTo>
                  <a:pt x="410569" y="1090427"/>
                  <a:pt x="410948" y="1084365"/>
                  <a:pt x="411327" y="1075651"/>
                </a:cubicBezTo>
                <a:cubicBezTo>
                  <a:pt x="421557" y="1082471"/>
                  <a:pt x="432165" y="1085881"/>
                  <a:pt x="429513" y="1100657"/>
                </a:cubicBezTo>
                <a:cubicBezTo>
                  <a:pt x="429134" y="1103688"/>
                  <a:pt x="432165" y="1107477"/>
                  <a:pt x="434439" y="1112781"/>
                </a:cubicBezTo>
                <a:cubicBezTo>
                  <a:pt x="439743" y="1106719"/>
                  <a:pt x="442774" y="1102552"/>
                  <a:pt x="448078" y="1096489"/>
                </a:cubicBezTo>
                <a:cubicBezTo>
                  <a:pt x="449594" y="1104067"/>
                  <a:pt x="452246" y="1109371"/>
                  <a:pt x="451867" y="1114297"/>
                </a:cubicBezTo>
                <a:cubicBezTo>
                  <a:pt x="450731" y="1131725"/>
                  <a:pt x="456414" y="1141955"/>
                  <a:pt x="470811" y="1151049"/>
                </a:cubicBezTo>
                <a:cubicBezTo>
                  <a:pt x="486725" y="1161278"/>
                  <a:pt x="501122" y="1173782"/>
                  <a:pt x="515899" y="1185148"/>
                </a:cubicBezTo>
                <a:cubicBezTo>
                  <a:pt x="518930" y="1187421"/>
                  <a:pt x="521961" y="1191589"/>
                  <a:pt x="525371" y="1192347"/>
                </a:cubicBezTo>
                <a:cubicBezTo>
                  <a:pt x="572352" y="1203335"/>
                  <a:pt x="618576" y="1216974"/>
                  <a:pt x="658738" y="1245391"/>
                </a:cubicBezTo>
                <a:cubicBezTo>
                  <a:pt x="659495" y="1244633"/>
                  <a:pt x="660253" y="1243496"/>
                  <a:pt x="661011" y="1242738"/>
                </a:cubicBezTo>
                <a:cubicBezTo>
                  <a:pt x="655328" y="1237055"/>
                  <a:pt x="649266" y="1231751"/>
                  <a:pt x="641309" y="1224173"/>
                </a:cubicBezTo>
                <a:cubicBezTo>
                  <a:pt x="647750" y="1223415"/>
                  <a:pt x="650781" y="1223036"/>
                  <a:pt x="651918" y="1223036"/>
                </a:cubicBezTo>
                <a:cubicBezTo>
                  <a:pt x="650781" y="1214322"/>
                  <a:pt x="650023" y="1205229"/>
                  <a:pt x="648887" y="1196515"/>
                </a:cubicBezTo>
                <a:cubicBezTo>
                  <a:pt x="650402" y="1195757"/>
                  <a:pt x="652297" y="1194999"/>
                  <a:pt x="654191" y="1194241"/>
                </a:cubicBezTo>
                <a:cubicBezTo>
                  <a:pt x="657601" y="1200303"/>
                  <a:pt x="663284" y="1206366"/>
                  <a:pt x="664421" y="1212807"/>
                </a:cubicBezTo>
                <a:cubicBezTo>
                  <a:pt x="665179" y="1218869"/>
                  <a:pt x="661390" y="1226068"/>
                  <a:pt x="658359" y="1235540"/>
                </a:cubicBezTo>
                <a:cubicBezTo>
                  <a:pt x="665936" y="1232887"/>
                  <a:pt x="670104" y="1231372"/>
                  <a:pt x="675787" y="1229478"/>
                </a:cubicBezTo>
                <a:cubicBezTo>
                  <a:pt x="675030" y="1234024"/>
                  <a:pt x="675030" y="1238950"/>
                  <a:pt x="673135" y="1240465"/>
                </a:cubicBezTo>
                <a:cubicBezTo>
                  <a:pt x="662527" y="1247664"/>
                  <a:pt x="668210" y="1255242"/>
                  <a:pt x="671999" y="1262819"/>
                </a:cubicBezTo>
                <a:cubicBezTo>
                  <a:pt x="681092" y="1281385"/>
                  <a:pt x="696626" y="1293888"/>
                  <a:pt x="710266" y="1304496"/>
                </a:cubicBezTo>
                <a:cubicBezTo>
                  <a:pt x="713297" y="1290478"/>
                  <a:pt x="716707" y="1276838"/>
                  <a:pt x="719359" y="1262819"/>
                </a:cubicBezTo>
                <a:cubicBezTo>
                  <a:pt x="719738" y="1259409"/>
                  <a:pt x="719359" y="1254105"/>
                  <a:pt x="717086" y="1251832"/>
                </a:cubicBezTo>
                <a:cubicBezTo>
                  <a:pt x="703446" y="1237055"/>
                  <a:pt x="688670" y="1223036"/>
                  <a:pt x="676166" y="1207502"/>
                </a:cubicBezTo>
                <a:cubicBezTo>
                  <a:pt x="664800" y="1193105"/>
                  <a:pt x="652297" y="1178328"/>
                  <a:pt x="646613" y="1161657"/>
                </a:cubicBezTo>
                <a:cubicBezTo>
                  <a:pt x="636762" y="1132104"/>
                  <a:pt x="618576" y="1107856"/>
                  <a:pt x="601526" y="1082850"/>
                </a:cubicBezTo>
                <a:cubicBezTo>
                  <a:pt x="597737" y="1077166"/>
                  <a:pt x="588644" y="1073756"/>
                  <a:pt x="581445" y="1071862"/>
                </a:cubicBezTo>
                <a:cubicBezTo>
                  <a:pt x="570458" y="1068831"/>
                  <a:pt x="558712" y="1067694"/>
                  <a:pt x="550756" y="1066558"/>
                </a:cubicBezTo>
                <a:cubicBezTo>
                  <a:pt x="542420" y="1076787"/>
                  <a:pt x="535601" y="1084744"/>
                  <a:pt x="529160" y="1092701"/>
                </a:cubicBezTo>
                <a:cubicBezTo>
                  <a:pt x="527644" y="1091943"/>
                  <a:pt x="526128" y="1090806"/>
                  <a:pt x="524613" y="1090048"/>
                </a:cubicBezTo>
                <a:cubicBezTo>
                  <a:pt x="525750" y="1082850"/>
                  <a:pt x="526507" y="1076030"/>
                  <a:pt x="527265" y="1069210"/>
                </a:cubicBezTo>
                <a:cubicBezTo>
                  <a:pt x="515899" y="1082471"/>
                  <a:pt x="502638" y="1091564"/>
                  <a:pt x="483693" y="1087017"/>
                </a:cubicBezTo>
                <a:cubicBezTo>
                  <a:pt x="487482" y="1064663"/>
                  <a:pt x="498470" y="1058222"/>
                  <a:pt x="520445" y="1063526"/>
                </a:cubicBezTo>
                <a:cubicBezTo>
                  <a:pt x="526886" y="1065042"/>
                  <a:pt x="534464" y="1062390"/>
                  <a:pt x="541663" y="1062011"/>
                </a:cubicBezTo>
                <a:cubicBezTo>
                  <a:pt x="539768" y="1040793"/>
                  <a:pt x="527265" y="1030564"/>
                  <a:pt x="510594" y="1021849"/>
                </a:cubicBezTo>
                <a:cubicBezTo>
                  <a:pt x="484451" y="1008209"/>
                  <a:pt x="457929" y="997980"/>
                  <a:pt x="431029" y="999874"/>
                </a:cubicBezTo>
                <a:cubicBezTo>
                  <a:pt x="423072" y="1009346"/>
                  <a:pt x="416252" y="1017303"/>
                  <a:pt x="409811" y="1024880"/>
                </a:cubicBezTo>
                <a:cubicBezTo>
                  <a:pt x="408296" y="1023744"/>
                  <a:pt x="407159" y="1022986"/>
                  <a:pt x="405643" y="1022228"/>
                </a:cubicBezTo>
                <a:cubicBezTo>
                  <a:pt x="406401" y="1015787"/>
                  <a:pt x="406780" y="1008967"/>
                  <a:pt x="407538" y="1001768"/>
                </a:cubicBezTo>
                <a:cubicBezTo>
                  <a:pt x="398823" y="1001390"/>
                  <a:pt x="390109" y="998737"/>
                  <a:pt x="383668" y="1010483"/>
                </a:cubicBezTo>
                <a:cubicBezTo>
                  <a:pt x="381395" y="1014650"/>
                  <a:pt x="370786" y="1016545"/>
                  <a:pt x="364345" y="1015787"/>
                </a:cubicBezTo>
                <a:cubicBezTo>
                  <a:pt x="356767" y="1015029"/>
                  <a:pt x="349947" y="1010483"/>
                  <a:pt x="341612" y="1007452"/>
                </a:cubicBezTo>
                <a:cubicBezTo>
                  <a:pt x="356010" y="993433"/>
                  <a:pt x="370028" y="989265"/>
                  <a:pt x="388215" y="997222"/>
                </a:cubicBezTo>
                <a:cubicBezTo>
                  <a:pt x="385184" y="990781"/>
                  <a:pt x="383289" y="985855"/>
                  <a:pt x="381016" y="980930"/>
                </a:cubicBezTo>
                <a:cubicBezTo>
                  <a:pt x="381395" y="979793"/>
                  <a:pt x="382153" y="978656"/>
                  <a:pt x="382910" y="977520"/>
                </a:cubicBezTo>
                <a:cubicBezTo>
                  <a:pt x="389730" y="980551"/>
                  <a:pt x="396929" y="983582"/>
                  <a:pt x="403749" y="986992"/>
                </a:cubicBezTo>
                <a:cubicBezTo>
                  <a:pt x="408674" y="989644"/>
                  <a:pt x="413600" y="993054"/>
                  <a:pt x="418525" y="996085"/>
                </a:cubicBezTo>
                <a:cubicBezTo>
                  <a:pt x="419662" y="994570"/>
                  <a:pt x="420420" y="993433"/>
                  <a:pt x="421557" y="991917"/>
                </a:cubicBezTo>
                <a:cubicBezTo>
                  <a:pt x="418525" y="989265"/>
                  <a:pt x="415873" y="986613"/>
                  <a:pt x="412842" y="984340"/>
                </a:cubicBezTo>
                <a:cubicBezTo>
                  <a:pt x="356010" y="942663"/>
                  <a:pt x="316985" y="885451"/>
                  <a:pt x="278717" y="827861"/>
                </a:cubicBezTo>
                <a:cubicBezTo>
                  <a:pt x="275686" y="822935"/>
                  <a:pt x="271140" y="818768"/>
                  <a:pt x="266214" y="816115"/>
                </a:cubicBezTo>
                <a:cubicBezTo>
                  <a:pt x="234767" y="800202"/>
                  <a:pt x="204835" y="782395"/>
                  <a:pt x="179450" y="757388"/>
                </a:cubicBezTo>
                <a:cubicBezTo>
                  <a:pt x="173388" y="751326"/>
                  <a:pt x="161642" y="751705"/>
                  <a:pt x="152549" y="749432"/>
                </a:cubicBezTo>
                <a:cubicBezTo>
                  <a:pt x="143835" y="747159"/>
                  <a:pt x="136636" y="744128"/>
                  <a:pt x="128301" y="753600"/>
                </a:cubicBezTo>
                <a:cubicBezTo>
                  <a:pt x="122996" y="759662"/>
                  <a:pt x="110114" y="758525"/>
                  <a:pt x="100642" y="760420"/>
                </a:cubicBezTo>
                <a:cubicBezTo>
                  <a:pt x="99884" y="759283"/>
                  <a:pt x="99126" y="757767"/>
                  <a:pt x="98369" y="756252"/>
                </a:cubicBezTo>
                <a:cubicBezTo>
                  <a:pt x="103294" y="749811"/>
                  <a:pt x="107841" y="743370"/>
                  <a:pt x="113524" y="735792"/>
                </a:cubicBezTo>
                <a:cubicBezTo>
                  <a:pt x="109735" y="733140"/>
                  <a:pt x="105189" y="729730"/>
                  <a:pt x="100642" y="726320"/>
                </a:cubicBezTo>
                <a:cubicBezTo>
                  <a:pt x="81698" y="739202"/>
                  <a:pt x="71089" y="737308"/>
                  <a:pt x="48356" y="716090"/>
                </a:cubicBezTo>
                <a:cubicBezTo>
                  <a:pt x="59344" y="712680"/>
                  <a:pt x="68816" y="709649"/>
                  <a:pt x="80940" y="705481"/>
                </a:cubicBezTo>
                <a:cubicBezTo>
                  <a:pt x="76772" y="702071"/>
                  <a:pt x="73362" y="696388"/>
                  <a:pt x="69195" y="696009"/>
                </a:cubicBezTo>
                <a:cubicBezTo>
                  <a:pt x="52524" y="694494"/>
                  <a:pt x="47598" y="683506"/>
                  <a:pt x="45704" y="669866"/>
                </a:cubicBezTo>
                <a:cubicBezTo>
                  <a:pt x="44567" y="660773"/>
                  <a:pt x="45325" y="651301"/>
                  <a:pt x="45325" y="642208"/>
                </a:cubicBezTo>
                <a:cubicBezTo>
                  <a:pt x="69195" y="647512"/>
                  <a:pt x="79803" y="665320"/>
                  <a:pt x="79803" y="689947"/>
                </a:cubicBezTo>
                <a:cubicBezTo>
                  <a:pt x="79803" y="699040"/>
                  <a:pt x="89654" y="707755"/>
                  <a:pt x="96095" y="718742"/>
                </a:cubicBezTo>
                <a:cubicBezTo>
                  <a:pt x="99126" y="701693"/>
                  <a:pt x="101400" y="688432"/>
                  <a:pt x="104052" y="674413"/>
                </a:cubicBezTo>
                <a:cubicBezTo>
                  <a:pt x="127922" y="688810"/>
                  <a:pt x="134363" y="710407"/>
                  <a:pt x="121859" y="733140"/>
                </a:cubicBezTo>
                <a:cubicBezTo>
                  <a:pt x="133226" y="735413"/>
                  <a:pt x="144214" y="737308"/>
                  <a:pt x="157096" y="739960"/>
                </a:cubicBezTo>
                <a:cubicBezTo>
                  <a:pt x="148002" y="713817"/>
                  <a:pt x="140046" y="690705"/>
                  <a:pt x="133605" y="671382"/>
                </a:cubicBezTo>
                <a:cubicBezTo>
                  <a:pt x="118450" y="665699"/>
                  <a:pt x="106325" y="661531"/>
                  <a:pt x="94201" y="656984"/>
                </a:cubicBezTo>
                <a:cubicBezTo>
                  <a:pt x="94580" y="654711"/>
                  <a:pt x="94580" y="652817"/>
                  <a:pt x="94959" y="650543"/>
                </a:cubicBezTo>
                <a:cubicBezTo>
                  <a:pt x="105189" y="648270"/>
                  <a:pt x="115418" y="646376"/>
                  <a:pt x="126785" y="644102"/>
                </a:cubicBezTo>
                <a:cubicBezTo>
                  <a:pt x="126027" y="639935"/>
                  <a:pt x="125269" y="634251"/>
                  <a:pt x="124133" y="628568"/>
                </a:cubicBezTo>
                <a:cubicBezTo>
                  <a:pt x="96095" y="635388"/>
                  <a:pt x="71089" y="621369"/>
                  <a:pt x="58965" y="591437"/>
                </a:cubicBezTo>
                <a:cubicBezTo>
                  <a:pt x="80940" y="585375"/>
                  <a:pt x="101400" y="585754"/>
                  <a:pt x="122996" y="602046"/>
                </a:cubicBezTo>
                <a:cubicBezTo>
                  <a:pt x="119207" y="588027"/>
                  <a:pt x="112766" y="577040"/>
                  <a:pt x="113903" y="566431"/>
                </a:cubicBezTo>
                <a:cubicBezTo>
                  <a:pt x="115040" y="555443"/>
                  <a:pt x="123375" y="545593"/>
                  <a:pt x="129058" y="533847"/>
                </a:cubicBezTo>
                <a:cubicBezTo>
                  <a:pt x="146866" y="556580"/>
                  <a:pt x="145350" y="570978"/>
                  <a:pt x="131332" y="591059"/>
                </a:cubicBezTo>
                <a:cubicBezTo>
                  <a:pt x="126027" y="598257"/>
                  <a:pt x="128301" y="610760"/>
                  <a:pt x="126785" y="622127"/>
                </a:cubicBezTo>
                <a:cubicBezTo>
                  <a:pt x="140425" y="613792"/>
                  <a:pt x="151412" y="606972"/>
                  <a:pt x="162779" y="599773"/>
                </a:cubicBezTo>
                <a:cubicBezTo>
                  <a:pt x="170736" y="625158"/>
                  <a:pt x="157853" y="645618"/>
                  <a:pt x="132847" y="649786"/>
                </a:cubicBezTo>
                <a:cubicBezTo>
                  <a:pt x="134742" y="655469"/>
                  <a:pt x="136257" y="661152"/>
                  <a:pt x="137773" y="667214"/>
                </a:cubicBezTo>
                <a:cubicBezTo>
                  <a:pt x="144971" y="660394"/>
                  <a:pt x="151034" y="653574"/>
                  <a:pt x="158232" y="648270"/>
                </a:cubicBezTo>
                <a:cubicBezTo>
                  <a:pt x="165431" y="642966"/>
                  <a:pt x="173767" y="639177"/>
                  <a:pt x="182102" y="634630"/>
                </a:cubicBezTo>
                <a:cubicBezTo>
                  <a:pt x="191574" y="661531"/>
                  <a:pt x="177177" y="688432"/>
                  <a:pt x="151034" y="694873"/>
                </a:cubicBezTo>
                <a:cubicBezTo>
                  <a:pt x="161263" y="736550"/>
                  <a:pt x="221885" y="795656"/>
                  <a:pt x="264320" y="800202"/>
                </a:cubicBezTo>
                <a:cubicBezTo>
                  <a:pt x="260531" y="790351"/>
                  <a:pt x="257121" y="780879"/>
                  <a:pt x="253711" y="771786"/>
                </a:cubicBezTo>
                <a:cubicBezTo>
                  <a:pt x="239692" y="734655"/>
                  <a:pt x="231736" y="697146"/>
                  <a:pt x="237798" y="656984"/>
                </a:cubicBezTo>
                <a:cubicBezTo>
                  <a:pt x="239313" y="648649"/>
                  <a:pt x="234009" y="636903"/>
                  <a:pt x="227947" y="630462"/>
                </a:cubicBezTo>
                <a:cubicBezTo>
                  <a:pt x="212792" y="614928"/>
                  <a:pt x="196121" y="599773"/>
                  <a:pt x="177934" y="587270"/>
                </a:cubicBezTo>
                <a:cubicBezTo>
                  <a:pt x="157475" y="573251"/>
                  <a:pt x="145350" y="555065"/>
                  <a:pt x="142698" y="530816"/>
                </a:cubicBezTo>
                <a:cubicBezTo>
                  <a:pt x="140046" y="505052"/>
                  <a:pt x="124891" y="486487"/>
                  <a:pt x="108599" y="469058"/>
                </a:cubicBezTo>
                <a:cubicBezTo>
                  <a:pt x="103294" y="463375"/>
                  <a:pt x="91928" y="462996"/>
                  <a:pt x="83592" y="460344"/>
                </a:cubicBezTo>
                <a:cubicBezTo>
                  <a:pt x="73741" y="484592"/>
                  <a:pt x="60101" y="490654"/>
                  <a:pt x="29412" y="484592"/>
                </a:cubicBezTo>
                <a:cubicBezTo>
                  <a:pt x="38126" y="473605"/>
                  <a:pt x="46083" y="463754"/>
                  <a:pt x="54418" y="453524"/>
                </a:cubicBezTo>
                <a:cubicBezTo>
                  <a:pt x="47219" y="455039"/>
                  <a:pt x="39263" y="458449"/>
                  <a:pt x="32064" y="457313"/>
                </a:cubicBezTo>
                <a:cubicBezTo>
                  <a:pt x="24486" y="456176"/>
                  <a:pt x="17666" y="450114"/>
                  <a:pt x="6679" y="444431"/>
                </a:cubicBezTo>
                <a:cubicBezTo>
                  <a:pt x="16530" y="440263"/>
                  <a:pt x="22971" y="437611"/>
                  <a:pt x="33201" y="433443"/>
                </a:cubicBezTo>
                <a:cubicBezTo>
                  <a:pt x="2890" y="422834"/>
                  <a:pt x="-5067" y="402753"/>
                  <a:pt x="2890" y="375474"/>
                </a:cubicBezTo>
                <a:cubicBezTo>
                  <a:pt x="25244" y="383430"/>
                  <a:pt x="34716" y="398207"/>
                  <a:pt x="31306" y="420940"/>
                </a:cubicBezTo>
                <a:cubicBezTo>
                  <a:pt x="31306" y="422834"/>
                  <a:pt x="31306" y="424729"/>
                  <a:pt x="31685" y="426244"/>
                </a:cubicBezTo>
                <a:cubicBezTo>
                  <a:pt x="36990" y="441399"/>
                  <a:pt x="74499" y="457313"/>
                  <a:pt x="91928" y="451250"/>
                </a:cubicBezTo>
                <a:cubicBezTo>
                  <a:pt x="85108" y="441778"/>
                  <a:pt x="83971" y="429654"/>
                  <a:pt x="66921" y="429654"/>
                </a:cubicBezTo>
                <a:cubicBezTo>
                  <a:pt x="54039" y="429654"/>
                  <a:pt x="49872" y="415256"/>
                  <a:pt x="45704" y="402374"/>
                </a:cubicBezTo>
                <a:cubicBezTo>
                  <a:pt x="52145" y="402753"/>
                  <a:pt x="57449" y="403132"/>
                  <a:pt x="63133" y="403511"/>
                </a:cubicBezTo>
                <a:cubicBezTo>
                  <a:pt x="48735" y="387219"/>
                  <a:pt x="47598" y="375853"/>
                  <a:pt x="59344" y="355393"/>
                </a:cubicBezTo>
                <a:cubicBezTo>
                  <a:pt x="76015" y="368275"/>
                  <a:pt x="79803" y="381536"/>
                  <a:pt x="72983" y="398965"/>
                </a:cubicBezTo>
                <a:cubicBezTo>
                  <a:pt x="71468" y="402753"/>
                  <a:pt x="74499" y="408815"/>
                  <a:pt x="76393" y="413362"/>
                </a:cubicBezTo>
                <a:cubicBezTo>
                  <a:pt x="78288" y="418666"/>
                  <a:pt x="81698" y="423213"/>
                  <a:pt x="84729" y="428517"/>
                </a:cubicBezTo>
                <a:cubicBezTo>
                  <a:pt x="90412" y="415635"/>
                  <a:pt x="95338" y="403511"/>
                  <a:pt x="101779" y="388735"/>
                </a:cubicBezTo>
                <a:cubicBezTo>
                  <a:pt x="107462" y="397828"/>
                  <a:pt x="111251" y="403511"/>
                  <a:pt x="115040" y="409573"/>
                </a:cubicBezTo>
                <a:cubicBezTo>
                  <a:pt x="115797" y="409194"/>
                  <a:pt x="116934" y="409194"/>
                  <a:pt x="117692" y="408815"/>
                </a:cubicBezTo>
                <a:cubicBezTo>
                  <a:pt x="111251" y="386461"/>
                  <a:pt x="104431" y="364107"/>
                  <a:pt x="97990" y="341753"/>
                </a:cubicBezTo>
                <a:cubicBezTo>
                  <a:pt x="80182" y="347436"/>
                  <a:pt x="73741" y="345921"/>
                  <a:pt x="54418" y="328492"/>
                </a:cubicBezTo>
                <a:cubicBezTo>
                  <a:pt x="67679" y="325840"/>
                  <a:pt x="78667" y="323946"/>
                  <a:pt x="91928" y="321293"/>
                </a:cubicBezTo>
                <a:cubicBezTo>
                  <a:pt x="58207" y="315610"/>
                  <a:pt x="61238" y="292119"/>
                  <a:pt x="61617" y="269386"/>
                </a:cubicBezTo>
                <a:cubicBezTo>
                  <a:pt x="84729" y="273933"/>
                  <a:pt x="95717" y="290604"/>
                  <a:pt x="94201" y="313716"/>
                </a:cubicBezTo>
                <a:cubicBezTo>
                  <a:pt x="93822" y="320536"/>
                  <a:pt x="97611" y="327355"/>
                  <a:pt x="99505" y="333418"/>
                </a:cubicBezTo>
                <a:cubicBezTo>
                  <a:pt x="124133" y="320157"/>
                  <a:pt x="118071" y="298939"/>
                  <a:pt x="113524" y="278479"/>
                </a:cubicBezTo>
                <a:cubicBezTo>
                  <a:pt x="137015" y="283026"/>
                  <a:pt x="149897" y="292119"/>
                  <a:pt x="165431" y="314095"/>
                </a:cubicBezTo>
                <a:cubicBezTo>
                  <a:pt x="167704" y="306138"/>
                  <a:pt x="169220" y="299318"/>
                  <a:pt x="171114" y="291740"/>
                </a:cubicBezTo>
                <a:cubicBezTo>
                  <a:pt x="152170" y="291362"/>
                  <a:pt x="146866" y="277722"/>
                  <a:pt x="143077" y="260293"/>
                </a:cubicBezTo>
                <a:cubicBezTo>
                  <a:pt x="153307" y="263703"/>
                  <a:pt x="163158" y="267113"/>
                  <a:pt x="173009" y="270523"/>
                </a:cubicBezTo>
                <a:cubicBezTo>
                  <a:pt x="168841" y="262188"/>
                  <a:pt x="161642" y="252715"/>
                  <a:pt x="160885" y="242486"/>
                </a:cubicBezTo>
                <a:cubicBezTo>
                  <a:pt x="160127" y="231877"/>
                  <a:pt x="165810" y="220889"/>
                  <a:pt x="168462" y="209902"/>
                </a:cubicBezTo>
                <a:cubicBezTo>
                  <a:pt x="170357" y="209902"/>
                  <a:pt x="172251" y="209523"/>
                  <a:pt x="174145" y="209144"/>
                </a:cubicBezTo>
                <a:cubicBezTo>
                  <a:pt x="179450" y="220510"/>
                  <a:pt x="185512" y="231498"/>
                  <a:pt x="189301" y="243243"/>
                </a:cubicBezTo>
                <a:cubicBezTo>
                  <a:pt x="190816" y="247790"/>
                  <a:pt x="189301" y="254610"/>
                  <a:pt x="186649" y="258778"/>
                </a:cubicBezTo>
                <a:cubicBezTo>
                  <a:pt x="177934" y="273175"/>
                  <a:pt x="173009" y="290983"/>
                  <a:pt x="173767" y="311063"/>
                </a:cubicBezTo>
                <a:cubicBezTo>
                  <a:pt x="183996" y="305759"/>
                  <a:pt x="193469" y="302728"/>
                  <a:pt x="192332" y="286815"/>
                </a:cubicBezTo>
                <a:cubicBezTo>
                  <a:pt x="191953" y="279616"/>
                  <a:pt x="202941" y="270902"/>
                  <a:pt x="210139" y="264461"/>
                </a:cubicBezTo>
                <a:cubicBezTo>
                  <a:pt x="214686" y="260293"/>
                  <a:pt x="222264" y="258399"/>
                  <a:pt x="228326" y="255746"/>
                </a:cubicBezTo>
                <a:cubicBezTo>
                  <a:pt x="229841" y="256504"/>
                  <a:pt x="230978" y="257262"/>
                  <a:pt x="232494" y="258020"/>
                </a:cubicBezTo>
                <a:cubicBezTo>
                  <a:pt x="227947" y="270144"/>
                  <a:pt x="224537" y="282647"/>
                  <a:pt x="218854" y="294014"/>
                </a:cubicBezTo>
                <a:cubicBezTo>
                  <a:pt x="216580" y="298181"/>
                  <a:pt x="209761" y="303107"/>
                  <a:pt x="205593" y="302728"/>
                </a:cubicBezTo>
                <a:cubicBezTo>
                  <a:pt x="185512" y="301591"/>
                  <a:pt x="179071" y="319399"/>
                  <a:pt x="166947" y="329250"/>
                </a:cubicBezTo>
                <a:cubicBezTo>
                  <a:pt x="182102" y="324703"/>
                  <a:pt x="196878" y="320157"/>
                  <a:pt x="215065" y="314473"/>
                </a:cubicBezTo>
                <a:cubicBezTo>
                  <a:pt x="210139" y="337964"/>
                  <a:pt x="203698" y="355772"/>
                  <a:pt x="185512" y="367138"/>
                </a:cubicBezTo>
                <a:cubicBezTo>
                  <a:pt x="175282" y="373200"/>
                  <a:pt x="167704" y="372064"/>
                  <a:pt x="154065" y="363728"/>
                </a:cubicBezTo>
                <a:cubicBezTo>
                  <a:pt x="152549" y="367138"/>
                  <a:pt x="151412" y="370169"/>
                  <a:pt x="150276" y="373200"/>
                </a:cubicBezTo>
                <a:cubicBezTo>
                  <a:pt x="162779" y="374337"/>
                  <a:pt x="174145" y="375474"/>
                  <a:pt x="186649" y="376610"/>
                </a:cubicBezTo>
                <a:cubicBezTo>
                  <a:pt x="174145" y="397449"/>
                  <a:pt x="160506" y="403511"/>
                  <a:pt x="141561" y="397070"/>
                </a:cubicBezTo>
                <a:cubicBezTo>
                  <a:pt x="133605" y="412225"/>
                  <a:pt x="127164" y="427002"/>
                  <a:pt x="133226" y="445946"/>
                </a:cubicBezTo>
                <a:cubicBezTo>
                  <a:pt x="140425" y="467921"/>
                  <a:pt x="144593" y="491412"/>
                  <a:pt x="150276" y="514145"/>
                </a:cubicBezTo>
                <a:cubicBezTo>
                  <a:pt x="156338" y="539909"/>
                  <a:pt x="168083" y="562263"/>
                  <a:pt x="190059" y="578555"/>
                </a:cubicBezTo>
                <a:cubicBezTo>
                  <a:pt x="208245" y="591816"/>
                  <a:pt x="224916" y="606972"/>
                  <a:pt x="243860" y="622506"/>
                </a:cubicBezTo>
                <a:cubicBezTo>
                  <a:pt x="248407" y="603562"/>
                  <a:pt x="264320" y="586512"/>
                  <a:pt x="243481" y="572114"/>
                </a:cubicBezTo>
                <a:cubicBezTo>
                  <a:pt x="230978" y="567947"/>
                  <a:pt x="218475" y="563400"/>
                  <a:pt x="205972" y="559232"/>
                </a:cubicBezTo>
                <a:cubicBezTo>
                  <a:pt x="206351" y="556959"/>
                  <a:pt x="206351" y="555065"/>
                  <a:pt x="206729" y="553170"/>
                </a:cubicBezTo>
                <a:cubicBezTo>
                  <a:pt x="215065" y="550897"/>
                  <a:pt x="223400" y="548245"/>
                  <a:pt x="233251" y="545593"/>
                </a:cubicBezTo>
                <a:cubicBezTo>
                  <a:pt x="230978" y="539909"/>
                  <a:pt x="228705" y="533847"/>
                  <a:pt x="226053" y="527785"/>
                </a:cubicBezTo>
                <a:cubicBezTo>
                  <a:pt x="199531" y="539909"/>
                  <a:pt x="177934" y="529301"/>
                  <a:pt x="156717" y="492170"/>
                </a:cubicBezTo>
                <a:cubicBezTo>
                  <a:pt x="172630" y="491033"/>
                  <a:pt x="186649" y="490275"/>
                  <a:pt x="200288" y="489518"/>
                </a:cubicBezTo>
                <a:cubicBezTo>
                  <a:pt x="192332" y="483077"/>
                  <a:pt x="180586" y="477772"/>
                  <a:pt x="175282" y="468300"/>
                </a:cubicBezTo>
                <a:cubicBezTo>
                  <a:pt x="169978" y="458828"/>
                  <a:pt x="170736" y="445567"/>
                  <a:pt x="168841" y="433822"/>
                </a:cubicBezTo>
                <a:cubicBezTo>
                  <a:pt x="169978" y="433064"/>
                  <a:pt x="171493" y="431927"/>
                  <a:pt x="172630" y="431170"/>
                </a:cubicBezTo>
                <a:cubicBezTo>
                  <a:pt x="181344" y="437232"/>
                  <a:pt x="190059" y="442915"/>
                  <a:pt x="199152" y="449356"/>
                </a:cubicBezTo>
                <a:cubicBezTo>
                  <a:pt x="205593" y="439505"/>
                  <a:pt x="212413" y="428896"/>
                  <a:pt x="219990" y="417530"/>
                </a:cubicBezTo>
                <a:cubicBezTo>
                  <a:pt x="242345" y="446704"/>
                  <a:pt x="241208" y="476636"/>
                  <a:pt x="218096" y="492928"/>
                </a:cubicBezTo>
                <a:cubicBezTo>
                  <a:pt x="222264" y="498990"/>
                  <a:pt x="226431" y="505431"/>
                  <a:pt x="230599" y="511114"/>
                </a:cubicBezTo>
                <a:cubicBezTo>
                  <a:pt x="240450" y="502400"/>
                  <a:pt x="249922" y="493307"/>
                  <a:pt x="260152" y="484213"/>
                </a:cubicBezTo>
                <a:cubicBezTo>
                  <a:pt x="272276" y="512251"/>
                  <a:pt x="265456" y="534984"/>
                  <a:pt x="241587" y="546350"/>
                </a:cubicBezTo>
                <a:cubicBezTo>
                  <a:pt x="246891" y="554307"/>
                  <a:pt x="252195" y="562263"/>
                  <a:pt x="257879" y="570220"/>
                </a:cubicBezTo>
                <a:cubicBezTo>
                  <a:pt x="268109" y="557338"/>
                  <a:pt x="278717" y="493307"/>
                  <a:pt x="276444" y="461101"/>
                </a:cubicBezTo>
                <a:cubicBezTo>
                  <a:pt x="245754" y="453903"/>
                  <a:pt x="235525" y="424729"/>
                  <a:pt x="251059" y="387598"/>
                </a:cubicBezTo>
                <a:cubicBezTo>
                  <a:pt x="256363" y="391387"/>
                  <a:pt x="261289" y="395176"/>
                  <a:pt x="267730" y="399722"/>
                </a:cubicBezTo>
                <a:cubicBezTo>
                  <a:pt x="265078" y="381915"/>
                  <a:pt x="271519" y="368275"/>
                  <a:pt x="283643" y="358045"/>
                </a:cubicBezTo>
                <a:cubicBezTo>
                  <a:pt x="295388" y="348194"/>
                  <a:pt x="308270" y="340238"/>
                  <a:pt x="320773" y="331144"/>
                </a:cubicBezTo>
                <a:cubicBezTo>
                  <a:pt x="322289" y="332281"/>
                  <a:pt x="324183" y="333039"/>
                  <a:pt x="325699" y="334175"/>
                </a:cubicBezTo>
                <a:cubicBezTo>
                  <a:pt x="323805" y="351604"/>
                  <a:pt x="323805" y="369412"/>
                  <a:pt x="320395" y="386840"/>
                </a:cubicBezTo>
                <a:cubicBezTo>
                  <a:pt x="316227" y="407300"/>
                  <a:pt x="306755" y="412983"/>
                  <a:pt x="283643" y="411468"/>
                </a:cubicBezTo>
                <a:cubicBezTo>
                  <a:pt x="284401" y="417151"/>
                  <a:pt x="285537" y="422834"/>
                  <a:pt x="285916" y="426623"/>
                </a:cubicBezTo>
                <a:cubicBezTo>
                  <a:pt x="304860" y="419803"/>
                  <a:pt x="323047" y="413741"/>
                  <a:pt x="344264" y="406163"/>
                </a:cubicBezTo>
                <a:cubicBezTo>
                  <a:pt x="341233" y="431170"/>
                  <a:pt x="332519" y="447841"/>
                  <a:pt x="318121" y="459586"/>
                </a:cubicBezTo>
                <a:cubicBezTo>
                  <a:pt x="320395" y="462996"/>
                  <a:pt x="323426" y="466027"/>
                  <a:pt x="323426" y="468679"/>
                </a:cubicBezTo>
                <a:cubicBezTo>
                  <a:pt x="322289" y="487244"/>
                  <a:pt x="306755" y="502779"/>
                  <a:pt x="288189" y="504294"/>
                </a:cubicBezTo>
                <a:cubicBezTo>
                  <a:pt x="285158" y="504673"/>
                  <a:pt x="282885" y="508083"/>
                  <a:pt x="281370" y="511493"/>
                </a:cubicBezTo>
                <a:cubicBezTo>
                  <a:pt x="304481" y="500884"/>
                  <a:pt x="326836" y="505431"/>
                  <a:pt x="349190" y="512251"/>
                </a:cubicBezTo>
                <a:cubicBezTo>
                  <a:pt x="335171" y="543698"/>
                  <a:pt x="304860" y="556580"/>
                  <a:pt x="277581" y="542561"/>
                </a:cubicBezTo>
                <a:cubicBezTo>
                  <a:pt x="257879" y="584239"/>
                  <a:pt x="249164" y="646376"/>
                  <a:pt x="257879" y="710786"/>
                </a:cubicBezTo>
                <a:cubicBezTo>
                  <a:pt x="281748" y="680096"/>
                  <a:pt x="305618" y="649407"/>
                  <a:pt x="329109" y="618717"/>
                </a:cubicBezTo>
                <a:cubicBezTo>
                  <a:pt x="310544" y="598257"/>
                  <a:pt x="310922" y="580829"/>
                  <a:pt x="330246" y="554307"/>
                </a:cubicBezTo>
                <a:cubicBezTo>
                  <a:pt x="336687" y="565294"/>
                  <a:pt x="342370" y="575524"/>
                  <a:pt x="348811" y="586891"/>
                </a:cubicBezTo>
                <a:cubicBezTo>
                  <a:pt x="352221" y="583481"/>
                  <a:pt x="356010" y="579313"/>
                  <a:pt x="359420" y="575524"/>
                </a:cubicBezTo>
                <a:cubicBezTo>
                  <a:pt x="346538" y="555065"/>
                  <a:pt x="353357" y="536120"/>
                  <a:pt x="379122" y="517934"/>
                </a:cubicBezTo>
                <a:cubicBezTo>
                  <a:pt x="381016" y="524375"/>
                  <a:pt x="383289" y="530437"/>
                  <a:pt x="384426" y="536499"/>
                </a:cubicBezTo>
                <a:cubicBezTo>
                  <a:pt x="385563" y="542561"/>
                  <a:pt x="385563" y="549002"/>
                  <a:pt x="386320" y="556580"/>
                </a:cubicBezTo>
                <a:cubicBezTo>
                  <a:pt x="396171" y="552412"/>
                  <a:pt x="404886" y="548624"/>
                  <a:pt x="410190" y="546350"/>
                </a:cubicBezTo>
                <a:cubicBezTo>
                  <a:pt x="408674" y="534226"/>
                  <a:pt x="405265" y="522859"/>
                  <a:pt x="407159" y="513008"/>
                </a:cubicBezTo>
                <a:cubicBezTo>
                  <a:pt x="409811" y="499369"/>
                  <a:pt x="429134" y="483456"/>
                  <a:pt x="448078" y="475878"/>
                </a:cubicBezTo>
                <a:cubicBezTo>
                  <a:pt x="448078" y="492928"/>
                  <a:pt x="448078" y="508841"/>
                  <a:pt x="448078" y="522102"/>
                </a:cubicBezTo>
                <a:cubicBezTo>
                  <a:pt x="462097" y="519449"/>
                  <a:pt x="477252" y="516797"/>
                  <a:pt x="492408" y="514145"/>
                </a:cubicBezTo>
                <a:cubicBezTo>
                  <a:pt x="493544" y="516040"/>
                  <a:pt x="494681" y="517934"/>
                  <a:pt x="495818" y="519828"/>
                </a:cubicBezTo>
                <a:cubicBezTo>
                  <a:pt x="487861" y="528922"/>
                  <a:pt x="481041" y="538773"/>
                  <a:pt x="471948" y="546350"/>
                </a:cubicBezTo>
                <a:cubicBezTo>
                  <a:pt x="467401" y="550139"/>
                  <a:pt x="459066" y="549381"/>
                  <a:pt x="452625" y="549381"/>
                </a:cubicBezTo>
                <a:cubicBezTo>
                  <a:pt x="444290" y="549381"/>
                  <a:pt x="435954" y="547866"/>
                  <a:pt x="427619" y="546729"/>
                </a:cubicBezTo>
                <a:cubicBezTo>
                  <a:pt x="427240" y="548245"/>
                  <a:pt x="426861" y="549760"/>
                  <a:pt x="426482" y="551276"/>
                </a:cubicBezTo>
                <a:cubicBezTo>
                  <a:pt x="437470" y="558096"/>
                  <a:pt x="448078" y="564916"/>
                  <a:pt x="459445" y="571735"/>
                </a:cubicBezTo>
                <a:cubicBezTo>
                  <a:pt x="436333" y="595984"/>
                  <a:pt x="402233" y="595226"/>
                  <a:pt x="384805" y="570599"/>
                </a:cubicBezTo>
                <a:cubicBezTo>
                  <a:pt x="381016" y="573251"/>
                  <a:pt x="377227" y="575903"/>
                  <a:pt x="373438" y="578555"/>
                </a:cubicBezTo>
                <a:cubicBezTo>
                  <a:pt x="384805" y="584617"/>
                  <a:pt x="395792" y="590301"/>
                  <a:pt x="407538" y="596363"/>
                </a:cubicBezTo>
                <a:cubicBezTo>
                  <a:pt x="388215" y="612655"/>
                  <a:pt x="371544" y="613792"/>
                  <a:pt x="352979" y="600152"/>
                </a:cubicBezTo>
                <a:cubicBezTo>
                  <a:pt x="349569" y="605456"/>
                  <a:pt x="346159" y="610760"/>
                  <a:pt x="342749" y="616065"/>
                </a:cubicBezTo>
                <a:cubicBezTo>
                  <a:pt x="339718" y="620990"/>
                  <a:pt x="337065" y="626295"/>
                  <a:pt x="335550" y="634630"/>
                </a:cubicBezTo>
                <a:cubicBezTo>
                  <a:pt x="347674" y="628568"/>
                  <a:pt x="360177" y="622885"/>
                  <a:pt x="372681" y="616823"/>
                </a:cubicBezTo>
                <a:cubicBezTo>
                  <a:pt x="373817" y="618338"/>
                  <a:pt x="374954" y="619475"/>
                  <a:pt x="376090" y="620990"/>
                </a:cubicBezTo>
                <a:cubicBezTo>
                  <a:pt x="373438" y="627431"/>
                  <a:pt x="370786" y="633872"/>
                  <a:pt x="368134" y="640692"/>
                </a:cubicBezTo>
                <a:cubicBezTo>
                  <a:pt x="386699" y="650164"/>
                  <a:pt x="387078" y="619854"/>
                  <a:pt x="404507" y="625158"/>
                </a:cubicBezTo>
                <a:cubicBezTo>
                  <a:pt x="403749" y="629705"/>
                  <a:pt x="402991" y="635009"/>
                  <a:pt x="402233" y="642208"/>
                </a:cubicBezTo>
                <a:cubicBezTo>
                  <a:pt x="406780" y="641071"/>
                  <a:pt x="410948" y="640313"/>
                  <a:pt x="414737" y="639556"/>
                </a:cubicBezTo>
                <a:cubicBezTo>
                  <a:pt x="414358" y="611897"/>
                  <a:pt x="436333" y="598636"/>
                  <a:pt x="476874" y="602046"/>
                </a:cubicBezTo>
                <a:cubicBezTo>
                  <a:pt x="471948" y="621369"/>
                  <a:pt x="464370" y="638798"/>
                  <a:pt x="446942" y="649407"/>
                </a:cubicBezTo>
                <a:cubicBezTo>
                  <a:pt x="442016" y="652438"/>
                  <a:pt x="432165" y="654711"/>
                  <a:pt x="429134" y="652059"/>
                </a:cubicBezTo>
                <a:cubicBezTo>
                  <a:pt x="413221" y="637661"/>
                  <a:pt x="399202" y="654332"/>
                  <a:pt x="384047" y="650922"/>
                </a:cubicBezTo>
                <a:cubicBezTo>
                  <a:pt x="386320" y="662668"/>
                  <a:pt x="388215" y="671761"/>
                  <a:pt x="390109" y="681612"/>
                </a:cubicBezTo>
                <a:cubicBezTo>
                  <a:pt x="368134" y="680096"/>
                  <a:pt x="360935" y="663046"/>
                  <a:pt x="351842" y="647891"/>
                </a:cubicBezTo>
                <a:cubicBezTo>
                  <a:pt x="351084" y="649028"/>
                  <a:pt x="349947" y="649786"/>
                  <a:pt x="348811" y="650922"/>
                </a:cubicBezTo>
                <a:cubicBezTo>
                  <a:pt x="348432" y="658121"/>
                  <a:pt x="348053" y="664941"/>
                  <a:pt x="347674" y="672140"/>
                </a:cubicBezTo>
                <a:cubicBezTo>
                  <a:pt x="346159" y="672897"/>
                  <a:pt x="344643" y="673655"/>
                  <a:pt x="343128" y="674413"/>
                </a:cubicBezTo>
                <a:cubicBezTo>
                  <a:pt x="337444" y="665699"/>
                  <a:pt x="331761" y="656984"/>
                  <a:pt x="326078" y="648270"/>
                </a:cubicBezTo>
                <a:cubicBezTo>
                  <a:pt x="324941" y="646754"/>
                  <a:pt x="324183" y="644860"/>
                  <a:pt x="323047" y="642966"/>
                </a:cubicBezTo>
                <a:cubicBezTo>
                  <a:pt x="321531" y="646754"/>
                  <a:pt x="320395" y="650922"/>
                  <a:pt x="318121" y="654332"/>
                </a:cubicBezTo>
                <a:cubicBezTo>
                  <a:pt x="300314" y="678202"/>
                  <a:pt x="281748" y="702071"/>
                  <a:pt x="264320" y="726320"/>
                </a:cubicBezTo>
                <a:cubicBezTo>
                  <a:pt x="261289" y="730109"/>
                  <a:pt x="260531" y="737308"/>
                  <a:pt x="261668" y="742233"/>
                </a:cubicBezTo>
                <a:cubicBezTo>
                  <a:pt x="276444" y="806643"/>
                  <a:pt x="309028" y="861581"/>
                  <a:pt x="353357" y="911973"/>
                </a:cubicBezTo>
                <a:cubicBezTo>
                  <a:pt x="357525" y="899849"/>
                  <a:pt x="361314" y="888103"/>
                  <a:pt x="365482" y="876358"/>
                </a:cubicBezTo>
                <a:cubicBezTo>
                  <a:pt x="343128" y="869538"/>
                  <a:pt x="334034" y="854762"/>
                  <a:pt x="334034" y="824451"/>
                </a:cubicBezTo>
                <a:cubicBezTo>
                  <a:pt x="351463" y="826724"/>
                  <a:pt x="363966" y="836196"/>
                  <a:pt x="377227" y="853246"/>
                </a:cubicBezTo>
                <a:cubicBezTo>
                  <a:pt x="377227" y="836196"/>
                  <a:pt x="377227" y="822556"/>
                  <a:pt x="377227" y="814221"/>
                </a:cubicBezTo>
                <a:cubicBezTo>
                  <a:pt x="366240" y="805128"/>
                  <a:pt x="358662" y="798687"/>
                  <a:pt x="350705" y="792246"/>
                </a:cubicBezTo>
                <a:cubicBezTo>
                  <a:pt x="351463" y="790730"/>
                  <a:pt x="352221" y="788836"/>
                  <a:pt x="352979" y="787320"/>
                </a:cubicBezTo>
                <a:cubicBezTo>
                  <a:pt x="359798" y="788078"/>
                  <a:pt x="366618" y="788836"/>
                  <a:pt x="375333" y="789972"/>
                </a:cubicBezTo>
                <a:cubicBezTo>
                  <a:pt x="374196" y="785805"/>
                  <a:pt x="374196" y="780879"/>
                  <a:pt x="371544" y="777848"/>
                </a:cubicBezTo>
                <a:cubicBezTo>
                  <a:pt x="366240" y="771407"/>
                  <a:pt x="356389" y="767618"/>
                  <a:pt x="354115" y="760798"/>
                </a:cubicBezTo>
                <a:cubicBezTo>
                  <a:pt x="350705" y="750190"/>
                  <a:pt x="351842" y="738065"/>
                  <a:pt x="351084" y="726320"/>
                </a:cubicBezTo>
                <a:cubicBezTo>
                  <a:pt x="352600" y="725562"/>
                  <a:pt x="354494" y="724804"/>
                  <a:pt x="356010" y="724047"/>
                </a:cubicBezTo>
                <a:cubicBezTo>
                  <a:pt x="363966" y="732003"/>
                  <a:pt x="373059" y="739202"/>
                  <a:pt x="379500" y="748295"/>
                </a:cubicBezTo>
                <a:cubicBezTo>
                  <a:pt x="383289" y="753600"/>
                  <a:pt x="383289" y="761935"/>
                  <a:pt x="383289" y="769134"/>
                </a:cubicBezTo>
                <a:cubicBezTo>
                  <a:pt x="383289" y="779364"/>
                  <a:pt x="381395" y="789972"/>
                  <a:pt x="379879" y="803233"/>
                </a:cubicBezTo>
                <a:cubicBezTo>
                  <a:pt x="389351" y="799066"/>
                  <a:pt x="394656" y="796413"/>
                  <a:pt x="401097" y="793382"/>
                </a:cubicBezTo>
                <a:cubicBezTo>
                  <a:pt x="406401" y="809674"/>
                  <a:pt x="393140" y="818010"/>
                  <a:pt x="384047" y="827861"/>
                </a:cubicBezTo>
                <a:cubicBezTo>
                  <a:pt x="385563" y="828619"/>
                  <a:pt x="387078" y="829755"/>
                  <a:pt x="388594" y="830513"/>
                </a:cubicBezTo>
                <a:cubicBezTo>
                  <a:pt x="398823" y="822178"/>
                  <a:pt x="409432" y="814221"/>
                  <a:pt x="419662" y="805886"/>
                </a:cubicBezTo>
                <a:cubicBezTo>
                  <a:pt x="421178" y="804749"/>
                  <a:pt x="422314" y="802854"/>
                  <a:pt x="422314" y="801339"/>
                </a:cubicBezTo>
                <a:cubicBezTo>
                  <a:pt x="422314" y="783153"/>
                  <a:pt x="436712" y="782016"/>
                  <a:pt x="449215" y="776712"/>
                </a:cubicBezTo>
                <a:cubicBezTo>
                  <a:pt x="450352" y="796792"/>
                  <a:pt x="445426" y="802854"/>
                  <a:pt x="427998" y="808159"/>
                </a:cubicBezTo>
                <a:cubicBezTo>
                  <a:pt x="422314" y="810053"/>
                  <a:pt x="417768" y="815358"/>
                  <a:pt x="412463" y="819147"/>
                </a:cubicBezTo>
                <a:cubicBezTo>
                  <a:pt x="429892" y="827482"/>
                  <a:pt x="446184" y="835060"/>
                  <a:pt x="463234" y="843016"/>
                </a:cubicBezTo>
                <a:cubicBezTo>
                  <a:pt x="436712" y="870296"/>
                  <a:pt x="404128" y="873706"/>
                  <a:pt x="387078" y="851730"/>
                </a:cubicBezTo>
                <a:cubicBezTo>
                  <a:pt x="382910" y="860066"/>
                  <a:pt x="379122" y="867644"/>
                  <a:pt x="374954" y="875600"/>
                </a:cubicBezTo>
                <a:cubicBezTo>
                  <a:pt x="382910" y="877873"/>
                  <a:pt x="390488" y="879389"/>
                  <a:pt x="397687" y="882041"/>
                </a:cubicBezTo>
                <a:cubicBezTo>
                  <a:pt x="404886" y="885072"/>
                  <a:pt x="411327" y="889240"/>
                  <a:pt x="418525" y="893029"/>
                </a:cubicBezTo>
                <a:cubicBezTo>
                  <a:pt x="402991" y="910457"/>
                  <a:pt x="385184" y="914625"/>
                  <a:pt x="361314" y="904016"/>
                </a:cubicBezTo>
                <a:cubicBezTo>
                  <a:pt x="363966" y="914625"/>
                  <a:pt x="363587" y="925613"/>
                  <a:pt x="368892" y="930917"/>
                </a:cubicBezTo>
                <a:cubicBezTo>
                  <a:pt x="388215" y="950998"/>
                  <a:pt x="409432" y="969184"/>
                  <a:pt x="430650" y="987371"/>
                </a:cubicBezTo>
                <a:cubicBezTo>
                  <a:pt x="434060" y="990402"/>
                  <a:pt x="439743" y="990402"/>
                  <a:pt x="446942" y="992296"/>
                </a:cubicBezTo>
                <a:cubicBezTo>
                  <a:pt x="443153" y="985855"/>
                  <a:pt x="440501" y="981688"/>
                  <a:pt x="437091" y="976004"/>
                </a:cubicBezTo>
                <a:cubicBezTo>
                  <a:pt x="443532" y="975625"/>
                  <a:pt x="448457" y="975247"/>
                  <a:pt x="453383" y="974868"/>
                </a:cubicBezTo>
                <a:cubicBezTo>
                  <a:pt x="455656" y="968048"/>
                  <a:pt x="458687" y="961228"/>
                  <a:pt x="462097" y="951756"/>
                </a:cubicBezTo>
                <a:cubicBezTo>
                  <a:pt x="470433" y="961228"/>
                  <a:pt x="474600" y="969942"/>
                  <a:pt x="469675" y="979414"/>
                </a:cubicBezTo>
                <a:cubicBezTo>
                  <a:pt x="464749" y="988507"/>
                  <a:pt x="470054" y="992675"/>
                  <a:pt x="476116" y="995706"/>
                </a:cubicBezTo>
                <a:cubicBezTo>
                  <a:pt x="515520" y="1016545"/>
                  <a:pt x="554924" y="1037005"/>
                  <a:pt x="592433" y="1056707"/>
                </a:cubicBezTo>
                <a:cubicBezTo>
                  <a:pt x="592433" y="1031321"/>
                  <a:pt x="589781" y="1004042"/>
                  <a:pt x="593191" y="977520"/>
                </a:cubicBezTo>
                <a:cubicBezTo>
                  <a:pt x="599253" y="929023"/>
                  <a:pt x="610241" y="880905"/>
                  <a:pt x="617439" y="832029"/>
                </a:cubicBezTo>
                <a:cubicBezTo>
                  <a:pt x="621986" y="801718"/>
                  <a:pt x="624259" y="770649"/>
                  <a:pt x="626154" y="739960"/>
                </a:cubicBezTo>
                <a:cubicBezTo>
                  <a:pt x="629943" y="674413"/>
                  <a:pt x="632595" y="608487"/>
                  <a:pt x="637141" y="542940"/>
                </a:cubicBezTo>
                <a:cubicBezTo>
                  <a:pt x="637899" y="529301"/>
                  <a:pt x="636384" y="517555"/>
                  <a:pt x="632216" y="504673"/>
                </a:cubicBezTo>
                <a:cubicBezTo>
                  <a:pt x="623880" y="478151"/>
                  <a:pt x="618955" y="450493"/>
                  <a:pt x="610998" y="423592"/>
                </a:cubicBezTo>
                <a:cubicBezTo>
                  <a:pt x="608725" y="415635"/>
                  <a:pt x="602284" y="408437"/>
                  <a:pt x="596980" y="401238"/>
                </a:cubicBezTo>
                <a:cubicBezTo>
                  <a:pt x="592054" y="394797"/>
                  <a:pt x="589402" y="387219"/>
                  <a:pt x="577278" y="388735"/>
                </a:cubicBezTo>
                <a:cubicBezTo>
                  <a:pt x="570079" y="389492"/>
                  <a:pt x="561365" y="380778"/>
                  <a:pt x="553029" y="376610"/>
                </a:cubicBezTo>
                <a:cubicBezTo>
                  <a:pt x="553408" y="375095"/>
                  <a:pt x="553787" y="373579"/>
                  <a:pt x="554166" y="372064"/>
                </a:cubicBezTo>
                <a:cubicBezTo>
                  <a:pt x="561365" y="370548"/>
                  <a:pt x="568942" y="368654"/>
                  <a:pt x="577278" y="366759"/>
                </a:cubicBezTo>
                <a:cubicBezTo>
                  <a:pt x="576141" y="361834"/>
                  <a:pt x="574626" y="356530"/>
                  <a:pt x="573489" y="351604"/>
                </a:cubicBezTo>
                <a:cubicBezTo>
                  <a:pt x="553408" y="351225"/>
                  <a:pt x="544315" y="340238"/>
                  <a:pt x="543557" y="313337"/>
                </a:cubicBezTo>
                <a:cubicBezTo>
                  <a:pt x="553029" y="317126"/>
                  <a:pt x="561365" y="320536"/>
                  <a:pt x="571973" y="325082"/>
                </a:cubicBezTo>
                <a:cubicBezTo>
                  <a:pt x="571594" y="320536"/>
                  <a:pt x="572731" y="314473"/>
                  <a:pt x="570458" y="312200"/>
                </a:cubicBezTo>
                <a:cubicBezTo>
                  <a:pt x="557197" y="299318"/>
                  <a:pt x="563259" y="287194"/>
                  <a:pt x="571216" y="275070"/>
                </a:cubicBezTo>
                <a:cubicBezTo>
                  <a:pt x="575383" y="269007"/>
                  <a:pt x="580688" y="263703"/>
                  <a:pt x="585613" y="258020"/>
                </a:cubicBezTo>
                <a:cubicBezTo>
                  <a:pt x="599253" y="279616"/>
                  <a:pt x="596222" y="294393"/>
                  <a:pt x="580688" y="314095"/>
                </a:cubicBezTo>
                <a:cubicBezTo>
                  <a:pt x="575762" y="320536"/>
                  <a:pt x="577278" y="331902"/>
                  <a:pt x="575004" y="344405"/>
                </a:cubicBezTo>
                <a:cubicBezTo>
                  <a:pt x="587508" y="334175"/>
                  <a:pt x="596980" y="326219"/>
                  <a:pt x="607210" y="317883"/>
                </a:cubicBezTo>
                <a:cubicBezTo>
                  <a:pt x="616303" y="341374"/>
                  <a:pt x="607967" y="361076"/>
                  <a:pt x="584855" y="370169"/>
                </a:cubicBezTo>
                <a:cubicBezTo>
                  <a:pt x="591675" y="378505"/>
                  <a:pt x="598116" y="386461"/>
                  <a:pt x="605694" y="396312"/>
                </a:cubicBezTo>
                <a:cubicBezTo>
                  <a:pt x="615166" y="372443"/>
                  <a:pt x="623502" y="351225"/>
                  <a:pt x="630700" y="333039"/>
                </a:cubicBezTo>
                <a:cubicBezTo>
                  <a:pt x="623502" y="320536"/>
                  <a:pt x="617439" y="309927"/>
                  <a:pt x="611377" y="299318"/>
                </a:cubicBezTo>
                <a:cubicBezTo>
                  <a:pt x="612893" y="298181"/>
                  <a:pt x="614787" y="296666"/>
                  <a:pt x="616303" y="295150"/>
                </a:cubicBezTo>
                <a:cubicBezTo>
                  <a:pt x="624638" y="300076"/>
                  <a:pt x="632974" y="305001"/>
                  <a:pt x="642067" y="310306"/>
                </a:cubicBezTo>
                <a:cubicBezTo>
                  <a:pt x="643961" y="306896"/>
                  <a:pt x="646613" y="301970"/>
                  <a:pt x="649266" y="297424"/>
                </a:cubicBezTo>
                <a:cubicBezTo>
                  <a:pt x="625396" y="285678"/>
                  <a:pt x="618955" y="269007"/>
                  <a:pt x="623123" y="229982"/>
                </a:cubicBezTo>
                <a:cubicBezTo>
                  <a:pt x="642446" y="239454"/>
                  <a:pt x="657222" y="251579"/>
                  <a:pt x="665936" y="273933"/>
                </a:cubicBezTo>
                <a:cubicBezTo>
                  <a:pt x="667073" y="269765"/>
                  <a:pt x="667831" y="265219"/>
                  <a:pt x="669346" y="261430"/>
                </a:cubicBezTo>
                <a:cubicBezTo>
                  <a:pt x="671620" y="256125"/>
                  <a:pt x="673893" y="250442"/>
                  <a:pt x="677682" y="246274"/>
                </a:cubicBezTo>
                <a:cubicBezTo>
                  <a:pt x="681471" y="242486"/>
                  <a:pt x="687154" y="240212"/>
                  <a:pt x="692079" y="238318"/>
                </a:cubicBezTo>
                <a:cubicBezTo>
                  <a:pt x="697005" y="236423"/>
                  <a:pt x="702688" y="235666"/>
                  <a:pt x="707993" y="234150"/>
                </a:cubicBezTo>
                <a:cubicBezTo>
                  <a:pt x="708750" y="257641"/>
                  <a:pt x="697763" y="269007"/>
                  <a:pt x="676166" y="274312"/>
                </a:cubicBezTo>
                <a:cubicBezTo>
                  <a:pt x="667831" y="276206"/>
                  <a:pt x="661769" y="285678"/>
                  <a:pt x="652676" y="293256"/>
                </a:cubicBezTo>
                <a:cubicBezTo>
                  <a:pt x="667831" y="295908"/>
                  <a:pt x="679955" y="297803"/>
                  <a:pt x="692837" y="299697"/>
                </a:cubicBezTo>
                <a:cubicBezTo>
                  <a:pt x="680334" y="323188"/>
                  <a:pt x="661011" y="329250"/>
                  <a:pt x="641688" y="315989"/>
                </a:cubicBezTo>
                <a:cubicBezTo>
                  <a:pt x="639036" y="320914"/>
                  <a:pt x="636762" y="325461"/>
                  <a:pt x="634868" y="329629"/>
                </a:cubicBezTo>
                <a:cubicBezTo>
                  <a:pt x="651918" y="331144"/>
                  <a:pt x="668589" y="332281"/>
                  <a:pt x="686775" y="333797"/>
                </a:cubicBezTo>
                <a:cubicBezTo>
                  <a:pt x="672378" y="361455"/>
                  <a:pt x="650023" y="370169"/>
                  <a:pt x="625775" y="359182"/>
                </a:cubicBezTo>
                <a:cubicBezTo>
                  <a:pt x="606831" y="408815"/>
                  <a:pt x="617061" y="455039"/>
                  <a:pt x="637520" y="500505"/>
                </a:cubicBezTo>
                <a:cubicBezTo>
                  <a:pt x="638657" y="500505"/>
                  <a:pt x="640172" y="500884"/>
                  <a:pt x="641309" y="500884"/>
                </a:cubicBezTo>
                <a:cubicBezTo>
                  <a:pt x="644719" y="491791"/>
                  <a:pt x="648129" y="482319"/>
                  <a:pt x="651539" y="473226"/>
                </a:cubicBezTo>
                <a:cubicBezTo>
                  <a:pt x="663663" y="439126"/>
                  <a:pt x="681092" y="408437"/>
                  <a:pt x="709129" y="383809"/>
                </a:cubicBezTo>
                <a:cubicBezTo>
                  <a:pt x="715191" y="378884"/>
                  <a:pt x="718601" y="367517"/>
                  <a:pt x="718222" y="359561"/>
                </a:cubicBezTo>
                <a:cubicBezTo>
                  <a:pt x="716707" y="337964"/>
                  <a:pt x="713676" y="316368"/>
                  <a:pt x="708750" y="295529"/>
                </a:cubicBezTo>
                <a:cubicBezTo>
                  <a:pt x="703825" y="274691"/>
                  <a:pt x="705340" y="255746"/>
                  <a:pt x="717086" y="238697"/>
                </a:cubicBezTo>
                <a:cubicBezTo>
                  <a:pt x="730726" y="218995"/>
                  <a:pt x="731862" y="196641"/>
                  <a:pt x="731862" y="173908"/>
                </a:cubicBezTo>
                <a:cubicBezTo>
                  <a:pt x="731862" y="157616"/>
                  <a:pt x="721632" y="150796"/>
                  <a:pt x="706856" y="156479"/>
                </a:cubicBezTo>
                <a:cubicBezTo>
                  <a:pt x="695489" y="161026"/>
                  <a:pt x="679197" y="152690"/>
                  <a:pt x="666694" y="134125"/>
                </a:cubicBezTo>
                <a:cubicBezTo>
                  <a:pt x="679197" y="131852"/>
                  <a:pt x="690564" y="129578"/>
                  <a:pt x="701930" y="127684"/>
                </a:cubicBezTo>
                <a:cubicBezTo>
                  <a:pt x="682986" y="125032"/>
                  <a:pt x="679576" y="110634"/>
                  <a:pt x="676545" y="92448"/>
                </a:cubicBezTo>
                <a:cubicBezTo>
                  <a:pt x="684502" y="95100"/>
                  <a:pt x="690943" y="96994"/>
                  <a:pt x="697005" y="99268"/>
                </a:cubicBezTo>
                <a:cubicBezTo>
                  <a:pt x="695489" y="88280"/>
                  <a:pt x="690943" y="76913"/>
                  <a:pt x="693216" y="67062"/>
                </a:cubicBezTo>
                <a:cubicBezTo>
                  <a:pt x="695868" y="56833"/>
                  <a:pt x="705340" y="48497"/>
                  <a:pt x="712539" y="38267"/>
                </a:cubicBezTo>
                <a:cubicBezTo>
                  <a:pt x="725421" y="60621"/>
                  <a:pt x="722769" y="75398"/>
                  <a:pt x="706856" y="90553"/>
                </a:cubicBezTo>
                <a:cubicBezTo>
                  <a:pt x="705340" y="92069"/>
                  <a:pt x="703825" y="94721"/>
                  <a:pt x="703446" y="97373"/>
                </a:cubicBezTo>
                <a:cubicBezTo>
                  <a:pt x="700794" y="113286"/>
                  <a:pt x="715570" y="140945"/>
                  <a:pt x="731483" y="148901"/>
                </a:cubicBezTo>
                <a:cubicBezTo>
                  <a:pt x="731483" y="138293"/>
                  <a:pt x="739440" y="129199"/>
                  <a:pt x="727316" y="118212"/>
                </a:cubicBezTo>
                <a:cubicBezTo>
                  <a:pt x="721632" y="112907"/>
                  <a:pt x="724663" y="98131"/>
                  <a:pt x="723906" y="87901"/>
                </a:cubicBezTo>
                <a:cubicBezTo>
                  <a:pt x="725800" y="87522"/>
                  <a:pt x="727316" y="87143"/>
                  <a:pt x="728831" y="86764"/>
                </a:cubicBezTo>
                <a:cubicBezTo>
                  <a:pt x="732620" y="90174"/>
                  <a:pt x="736030" y="93205"/>
                  <a:pt x="740955" y="97373"/>
                </a:cubicBezTo>
                <a:cubicBezTo>
                  <a:pt x="736409" y="75398"/>
                  <a:pt x="750806" y="67820"/>
                  <a:pt x="765962" y="60243"/>
                </a:cubicBezTo>
                <a:cubicBezTo>
                  <a:pt x="771645" y="79187"/>
                  <a:pt x="765962" y="89038"/>
                  <a:pt x="750428" y="100404"/>
                </a:cubicBezTo>
                <a:cubicBezTo>
                  <a:pt x="743608" y="105330"/>
                  <a:pt x="742850" y="117454"/>
                  <a:pt x="737924" y="129199"/>
                </a:cubicBezTo>
                <a:cubicBezTo>
                  <a:pt x="752322" y="122001"/>
                  <a:pt x="763310" y="117075"/>
                  <a:pt x="776949" y="110255"/>
                </a:cubicBezTo>
                <a:cubicBezTo>
                  <a:pt x="775055" y="120864"/>
                  <a:pt x="773918" y="128063"/>
                  <a:pt x="772782" y="134883"/>
                </a:cubicBezTo>
                <a:cubicBezTo>
                  <a:pt x="773539" y="135261"/>
                  <a:pt x="774297" y="135640"/>
                  <a:pt x="775055" y="136019"/>
                </a:cubicBezTo>
                <a:cubicBezTo>
                  <a:pt x="784148" y="115181"/>
                  <a:pt x="793241" y="94721"/>
                  <a:pt x="802335" y="73882"/>
                </a:cubicBezTo>
                <a:cubicBezTo>
                  <a:pt x="786043" y="68199"/>
                  <a:pt x="781117" y="60621"/>
                  <a:pt x="780738" y="39025"/>
                </a:cubicBezTo>
                <a:cubicBezTo>
                  <a:pt x="790589" y="45087"/>
                  <a:pt x="799304" y="50013"/>
                  <a:pt x="805366" y="53801"/>
                </a:cubicBezTo>
                <a:cubicBezTo>
                  <a:pt x="804229" y="45845"/>
                  <a:pt x="800440" y="35615"/>
                  <a:pt x="802714" y="26901"/>
                </a:cubicBezTo>
                <a:cubicBezTo>
                  <a:pt x="805366" y="17429"/>
                  <a:pt x="813322" y="9472"/>
                  <a:pt x="819763" y="0"/>
                </a:cubicBezTo>
                <a:close/>
              </a:path>
            </a:pathLst>
          </a:custGeom>
          <a:solidFill>
            <a:schemeClr val="accent2"/>
          </a:solidFill>
          <a:ln w="3780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2" name="Graphic 475">
            <a:extLst>
              <a:ext uri="{FF2B5EF4-FFF2-40B4-BE49-F238E27FC236}">
                <a16:creationId xmlns:a16="http://schemas.microsoft.com/office/drawing/2014/main" id="{9818513E-9FAD-4BB2-B72A-3E3C9B20E62C}"/>
              </a:ext>
            </a:extLst>
          </p:cNvPr>
          <p:cNvGrpSpPr/>
          <p:nvPr/>
        </p:nvGrpSpPr>
        <p:grpSpPr>
          <a:xfrm>
            <a:off x="6720001" y="2993157"/>
            <a:ext cx="3793308" cy="3729353"/>
            <a:chOff x="2612458" y="-43"/>
            <a:chExt cx="6970898" cy="6853351"/>
          </a:xfrm>
        </p:grpSpPr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A4B9C9C-A0DC-4E69-9125-5FAD5F5DE517}"/>
                </a:ext>
              </a:extLst>
            </p:cNvPr>
            <p:cNvSpPr/>
            <p:nvPr/>
          </p:nvSpPr>
          <p:spPr>
            <a:xfrm>
              <a:off x="5682647" y="-43"/>
              <a:ext cx="630530" cy="272452"/>
            </a:xfrm>
            <a:custGeom>
              <a:avLst/>
              <a:gdLst>
                <a:gd name="connsiteX0" fmla="*/ 0 w 630531"/>
                <a:gd name="connsiteY0" fmla="*/ 256146 h 272451"/>
                <a:gd name="connsiteX1" fmla="*/ 17904 w 630531"/>
                <a:gd name="connsiteY1" fmla="*/ 219560 h 272451"/>
                <a:gd name="connsiteX2" fmla="*/ 145567 w 630531"/>
                <a:gd name="connsiteY2" fmla="*/ 91897 h 272451"/>
                <a:gd name="connsiteX3" fmla="*/ 300475 w 630531"/>
                <a:gd name="connsiteY3" fmla="*/ 7826 h 272451"/>
                <a:gd name="connsiteX4" fmla="*/ 335505 w 630531"/>
                <a:gd name="connsiteY4" fmla="*/ 42 h 272451"/>
                <a:gd name="connsiteX5" fmla="*/ 462390 w 630531"/>
                <a:gd name="connsiteY5" fmla="*/ 28065 h 272451"/>
                <a:gd name="connsiteX6" fmla="*/ 518437 w 630531"/>
                <a:gd name="connsiteY6" fmla="*/ 88005 h 272451"/>
                <a:gd name="connsiteX7" fmla="*/ 556580 w 630531"/>
                <a:gd name="connsiteY7" fmla="*/ 168962 h 272451"/>
                <a:gd name="connsiteX8" fmla="*/ 635980 w 630531"/>
                <a:gd name="connsiteY8" fmla="*/ 274050 h 272451"/>
                <a:gd name="connsiteX9" fmla="*/ 0 w 630531"/>
                <a:gd name="connsiteY9" fmla="*/ 256146 h 272451"/>
                <a:gd name="connsiteX10" fmla="*/ 0 w 630531"/>
                <a:gd name="connsiteY10" fmla="*/ 256146 h 272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30531" h="272451">
                  <a:moveTo>
                    <a:pt x="0" y="256146"/>
                  </a:moveTo>
                  <a:cubicBezTo>
                    <a:pt x="6228" y="244470"/>
                    <a:pt x="14012" y="232793"/>
                    <a:pt x="17904" y="219560"/>
                  </a:cubicBezTo>
                  <a:cubicBezTo>
                    <a:pt x="39700" y="155729"/>
                    <a:pt x="91855" y="123034"/>
                    <a:pt x="145567" y="91897"/>
                  </a:cubicBezTo>
                  <a:cubicBezTo>
                    <a:pt x="196944" y="63095"/>
                    <a:pt x="249099" y="35850"/>
                    <a:pt x="300475" y="7826"/>
                  </a:cubicBezTo>
                  <a:cubicBezTo>
                    <a:pt x="311373" y="1599"/>
                    <a:pt x="323050" y="42"/>
                    <a:pt x="335505" y="42"/>
                  </a:cubicBezTo>
                  <a:cubicBezTo>
                    <a:pt x="379876" y="-737"/>
                    <a:pt x="421911" y="9383"/>
                    <a:pt x="462390" y="28065"/>
                  </a:cubicBezTo>
                  <a:cubicBezTo>
                    <a:pt x="488856" y="40520"/>
                    <a:pt x="498976" y="68544"/>
                    <a:pt x="518437" y="88005"/>
                  </a:cubicBezTo>
                  <a:cubicBezTo>
                    <a:pt x="541790" y="109801"/>
                    <a:pt x="548017" y="140160"/>
                    <a:pt x="556580" y="168962"/>
                  </a:cubicBezTo>
                  <a:cubicBezTo>
                    <a:pt x="565921" y="201656"/>
                    <a:pt x="607178" y="246805"/>
                    <a:pt x="635980" y="274050"/>
                  </a:cubicBezTo>
                  <a:cubicBezTo>
                    <a:pt x="632867" y="277943"/>
                    <a:pt x="6228" y="259260"/>
                    <a:pt x="0" y="256146"/>
                  </a:cubicBezTo>
                  <a:lnTo>
                    <a:pt x="0" y="256146"/>
                  </a:lnTo>
                  <a:close/>
                </a:path>
              </a:pathLst>
            </a:custGeom>
            <a:solidFill>
              <a:srgbClr val="F5E2C6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01BBA680-2F39-40B0-8735-AE2951AACC84}"/>
                </a:ext>
              </a:extLst>
            </p:cNvPr>
            <p:cNvSpPr/>
            <p:nvPr/>
          </p:nvSpPr>
          <p:spPr>
            <a:xfrm>
              <a:off x="5683427" y="189293"/>
              <a:ext cx="630530" cy="77843"/>
            </a:xfrm>
            <a:custGeom>
              <a:avLst/>
              <a:gdLst>
                <a:gd name="connsiteX0" fmla="*/ 631310 w 630531"/>
                <a:gd name="connsiteY0" fmla="*/ 80043 h 77843"/>
                <a:gd name="connsiteX1" fmla="*/ 583047 w 630531"/>
                <a:gd name="connsiteY1" fmla="*/ 27110 h 77843"/>
                <a:gd name="connsiteX2" fmla="*/ 408678 w 630531"/>
                <a:gd name="connsiteY2" fmla="*/ 8427 h 77843"/>
                <a:gd name="connsiteX3" fmla="*/ 158022 w 630531"/>
                <a:gd name="connsiteY3" fmla="*/ 4535 h 77843"/>
                <a:gd name="connsiteX4" fmla="*/ 17904 w 630531"/>
                <a:gd name="connsiteY4" fmla="*/ 28666 h 77843"/>
                <a:gd name="connsiteX5" fmla="*/ 17904 w 630531"/>
                <a:gd name="connsiteY5" fmla="*/ 29445 h 77843"/>
                <a:gd name="connsiteX6" fmla="*/ 0 w 630531"/>
                <a:gd name="connsiteY6" fmla="*/ 66031 h 77843"/>
                <a:gd name="connsiteX7" fmla="*/ 778 w 630531"/>
                <a:gd name="connsiteY7" fmla="*/ 66810 h 77843"/>
                <a:gd name="connsiteX8" fmla="*/ 15569 w 630531"/>
                <a:gd name="connsiteY8" fmla="*/ 67588 h 77843"/>
                <a:gd name="connsiteX9" fmla="*/ 133891 w 630531"/>
                <a:gd name="connsiteY9" fmla="*/ 47349 h 77843"/>
                <a:gd name="connsiteX10" fmla="*/ 384546 w 630531"/>
                <a:gd name="connsiteY10" fmla="*/ 51241 h 77843"/>
                <a:gd name="connsiteX11" fmla="*/ 631310 w 630531"/>
                <a:gd name="connsiteY11" fmla="*/ 80043 h 7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30531" h="77843">
                  <a:moveTo>
                    <a:pt x="631310" y="80043"/>
                  </a:moveTo>
                  <a:cubicBezTo>
                    <a:pt x="615741" y="65253"/>
                    <a:pt x="597837" y="46570"/>
                    <a:pt x="583047" y="27110"/>
                  </a:cubicBezTo>
                  <a:cubicBezTo>
                    <a:pt x="519994" y="19325"/>
                    <a:pt x="455384" y="12319"/>
                    <a:pt x="408678" y="8427"/>
                  </a:cubicBezTo>
                  <a:cubicBezTo>
                    <a:pt x="322271" y="2200"/>
                    <a:pt x="244428" y="-4806"/>
                    <a:pt x="158022" y="4535"/>
                  </a:cubicBezTo>
                  <a:cubicBezTo>
                    <a:pt x="131555" y="7649"/>
                    <a:pt x="53712" y="22439"/>
                    <a:pt x="17904" y="28666"/>
                  </a:cubicBezTo>
                  <a:cubicBezTo>
                    <a:pt x="17904" y="28666"/>
                    <a:pt x="17904" y="29445"/>
                    <a:pt x="17904" y="29445"/>
                  </a:cubicBezTo>
                  <a:cubicBezTo>
                    <a:pt x="14012" y="41900"/>
                    <a:pt x="6227" y="53576"/>
                    <a:pt x="0" y="66031"/>
                  </a:cubicBezTo>
                  <a:lnTo>
                    <a:pt x="778" y="66810"/>
                  </a:lnTo>
                  <a:cubicBezTo>
                    <a:pt x="1557" y="66810"/>
                    <a:pt x="6227" y="67588"/>
                    <a:pt x="15569" y="67588"/>
                  </a:cubicBezTo>
                  <a:cubicBezTo>
                    <a:pt x="55269" y="60582"/>
                    <a:pt x="111316" y="49684"/>
                    <a:pt x="133891" y="47349"/>
                  </a:cubicBezTo>
                  <a:cubicBezTo>
                    <a:pt x="220297" y="38008"/>
                    <a:pt x="298140" y="45014"/>
                    <a:pt x="384546" y="51241"/>
                  </a:cubicBezTo>
                  <a:cubicBezTo>
                    <a:pt x="448378" y="56690"/>
                    <a:pt x="550353" y="68367"/>
                    <a:pt x="631310" y="80043"/>
                  </a:cubicBezTo>
                  <a:close/>
                </a:path>
              </a:pathLst>
            </a:custGeom>
            <a:solidFill>
              <a:srgbClr val="998675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09DCFD08-8BD6-4D32-B7C5-64108FC8D960}"/>
                </a:ext>
              </a:extLst>
            </p:cNvPr>
            <p:cNvSpPr/>
            <p:nvPr/>
          </p:nvSpPr>
          <p:spPr>
            <a:xfrm>
              <a:off x="4070066" y="3049893"/>
              <a:ext cx="2202966" cy="2584392"/>
            </a:xfrm>
            <a:custGeom>
              <a:avLst/>
              <a:gdLst>
                <a:gd name="connsiteX0" fmla="*/ 2187846 w 2202967"/>
                <a:gd name="connsiteY0" fmla="*/ 1789619 h 2584399"/>
                <a:gd name="connsiteX1" fmla="*/ 2208864 w 2202967"/>
                <a:gd name="connsiteY1" fmla="*/ 1567766 h 2584399"/>
                <a:gd name="connsiteX2" fmla="*/ 2136469 w 2202967"/>
                <a:gd name="connsiteY2" fmla="*/ 1394175 h 2584399"/>
                <a:gd name="connsiteX3" fmla="*/ 1797072 w 2202967"/>
                <a:gd name="connsiteY3" fmla="*/ 728614 h 2584399"/>
                <a:gd name="connsiteX4" fmla="*/ 1690427 w 2202967"/>
                <a:gd name="connsiteY4" fmla="*/ 120657 h 2584399"/>
                <a:gd name="connsiteX5" fmla="*/ 789779 w 2202967"/>
                <a:gd name="connsiteY5" fmla="*/ 0 h 2584399"/>
                <a:gd name="connsiteX6" fmla="*/ 716606 w 2202967"/>
                <a:gd name="connsiteY6" fmla="*/ 562029 h 2584399"/>
                <a:gd name="connsiteX7" fmla="*/ 793671 w 2202967"/>
                <a:gd name="connsiteY7" fmla="*/ 774541 h 2584399"/>
                <a:gd name="connsiteX8" fmla="*/ 792893 w 2202967"/>
                <a:gd name="connsiteY8" fmla="*/ 1019748 h 2584399"/>
                <a:gd name="connsiteX9" fmla="*/ 785887 w 2202967"/>
                <a:gd name="connsiteY9" fmla="*/ 1046215 h 2584399"/>
                <a:gd name="connsiteX10" fmla="*/ 603733 w 2202967"/>
                <a:gd name="connsiteY10" fmla="*/ 1387169 h 2584399"/>
                <a:gd name="connsiteX11" fmla="*/ 574931 w 2202967"/>
                <a:gd name="connsiteY11" fmla="*/ 1416749 h 2584399"/>
                <a:gd name="connsiteX12" fmla="*/ 277570 w 2202967"/>
                <a:gd name="connsiteY12" fmla="*/ 1591119 h 2584399"/>
                <a:gd name="connsiteX13" fmla="*/ 254995 w 2202967"/>
                <a:gd name="connsiteY13" fmla="*/ 1607465 h 2584399"/>
                <a:gd name="connsiteX14" fmla="*/ 6675 w 2202967"/>
                <a:gd name="connsiteY14" fmla="*/ 1877582 h 2584399"/>
                <a:gd name="connsiteX15" fmla="*/ 5118 w 2202967"/>
                <a:gd name="connsiteY15" fmla="*/ 1899378 h 2584399"/>
                <a:gd name="connsiteX16" fmla="*/ 8232 w 2202967"/>
                <a:gd name="connsiteY16" fmla="*/ 1912612 h 2584399"/>
                <a:gd name="connsiteX17" fmla="*/ 37812 w 2202967"/>
                <a:gd name="connsiteY17" fmla="*/ 2069855 h 2584399"/>
                <a:gd name="connsiteX18" fmla="*/ 201283 w 2202967"/>
                <a:gd name="connsiteY18" fmla="*/ 2206081 h 2584399"/>
                <a:gd name="connsiteX19" fmla="*/ 349964 w 2202967"/>
                <a:gd name="connsiteY19" fmla="*/ 2265242 h 2584399"/>
                <a:gd name="connsiteX20" fmla="*/ 356970 w 2202967"/>
                <a:gd name="connsiteY20" fmla="*/ 2262128 h 2584399"/>
                <a:gd name="connsiteX21" fmla="*/ 506429 w 2202967"/>
                <a:gd name="connsiteY21" fmla="*/ 2235662 h 2584399"/>
                <a:gd name="connsiteX22" fmla="*/ 525111 w 2202967"/>
                <a:gd name="connsiteY22" fmla="*/ 2217758 h 2584399"/>
                <a:gd name="connsiteX23" fmla="*/ 546908 w 2202967"/>
                <a:gd name="connsiteY23" fmla="*/ 2143806 h 2584399"/>
                <a:gd name="connsiteX24" fmla="*/ 588165 w 2202967"/>
                <a:gd name="connsiteY24" fmla="*/ 2065184 h 2584399"/>
                <a:gd name="connsiteX25" fmla="*/ 603733 w 2202967"/>
                <a:gd name="connsiteY25" fmla="*/ 2057400 h 2584399"/>
                <a:gd name="connsiteX26" fmla="*/ 697924 w 2202967"/>
                <a:gd name="connsiteY26" fmla="*/ 2044945 h 2584399"/>
                <a:gd name="connsiteX27" fmla="*/ 728283 w 2202967"/>
                <a:gd name="connsiteY27" fmla="*/ 2036383 h 2584399"/>
                <a:gd name="connsiteX28" fmla="*/ 797563 w 2202967"/>
                <a:gd name="connsiteY28" fmla="*/ 1976443 h 2584399"/>
                <a:gd name="connsiteX29" fmla="*/ 1094146 w 2202967"/>
                <a:gd name="connsiteY29" fmla="*/ 1675968 h 2584399"/>
                <a:gd name="connsiteX30" fmla="*/ 1168876 w 2202967"/>
                <a:gd name="connsiteY30" fmla="*/ 1566987 h 2584399"/>
                <a:gd name="connsiteX31" fmla="*/ 1204684 w 2202967"/>
                <a:gd name="connsiteY31" fmla="*/ 1492257 h 2584399"/>
                <a:gd name="connsiteX32" fmla="*/ 1271629 w 2202967"/>
                <a:gd name="connsiteY32" fmla="*/ 1372378 h 2584399"/>
                <a:gd name="connsiteX33" fmla="*/ 1291090 w 2202967"/>
                <a:gd name="connsiteY33" fmla="*/ 1412079 h 2584399"/>
                <a:gd name="connsiteX34" fmla="*/ 1456118 w 2202967"/>
                <a:gd name="connsiteY34" fmla="*/ 1626926 h 2584399"/>
                <a:gd name="connsiteX35" fmla="*/ 1478693 w 2202967"/>
                <a:gd name="connsiteY35" fmla="*/ 1659621 h 2584399"/>
                <a:gd name="connsiteX36" fmla="*/ 1572883 w 2202967"/>
                <a:gd name="connsiteY36" fmla="*/ 1852672 h 2584399"/>
                <a:gd name="connsiteX37" fmla="*/ 1579111 w 2202967"/>
                <a:gd name="connsiteY37" fmla="*/ 1865127 h 2584399"/>
                <a:gd name="connsiteX38" fmla="*/ 1550309 w 2202967"/>
                <a:gd name="connsiteY38" fmla="*/ 2043388 h 2584399"/>
                <a:gd name="connsiteX39" fmla="*/ 1518393 w 2202967"/>
                <a:gd name="connsiteY39" fmla="*/ 2093208 h 2584399"/>
                <a:gd name="connsiteX40" fmla="*/ 1512944 w 2202967"/>
                <a:gd name="connsiteY40" fmla="*/ 2119675 h 2584399"/>
                <a:gd name="connsiteX41" fmla="*/ 1536297 w 2202967"/>
                <a:gd name="connsiteY41" fmla="*/ 2238775 h 2584399"/>
                <a:gd name="connsiteX42" fmla="*/ 1533183 w 2202967"/>
                <a:gd name="connsiteY42" fmla="*/ 2266021 h 2584399"/>
                <a:gd name="connsiteX43" fmla="*/ 1469352 w 2202967"/>
                <a:gd name="connsiteY43" fmla="*/ 2403803 h 2584399"/>
                <a:gd name="connsiteX44" fmla="*/ 1489591 w 2202967"/>
                <a:gd name="connsiteY44" fmla="*/ 2459850 h 2584399"/>
                <a:gd name="connsiteX45" fmla="*/ 1513722 w 2202967"/>
                <a:gd name="connsiteY45" fmla="*/ 2477754 h 2584399"/>
                <a:gd name="connsiteX46" fmla="*/ 1724678 w 2202967"/>
                <a:gd name="connsiteY46" fmla="*/ 2579729 h 2584399"/>
                <a:gd name="connsiteX47" fmla="*/ 1776833 w 2202967"/>
                <a:gd name="connsiteY47" fmla="*/ 2582843 h 2584399"/>
                <a:gd name="connsiteX48" fmla="*/ 1906053 w 2202967"/>
                <a:gd name="connsiteY48" fmla="*/ 2541586 h 2584399"/>
                <a:gd name="connsiteX49" fmla="*/ 1985453 w 2202967"/>
                <a:gd name="connsiteY49" fmla="*/ 2512005 h 2584399"/>
                <a:gd name="connsiteX50" fmla="*/ 2032159 w 2202967"/>
                <a:gd name="connsiteY50" fmla="*/ 2461407 h 2584399"/>
                <a:gd name="connsiteX51" fmla="*/ 2060961 w 2202967"/>
                <a:gd name="connsiteY51" fmla="*/ 2385899 h 2584399"/>
                <a:gd name="connsiteX52" fmla="*/ 2158265 w 2202967"/>
                <a:gd name="connsiteY52" fmla="*/ 2027820 h 2584399"/>
                <a:gd name="connsiteX53" fmla="*/ 2187846 w 2202967"/>
                <a:gd name="connsiteY53" fmla="*/ 1789619 h 2584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202967" h="2584399">
                  <a:moveTo>
                    <a:pt x="2187846" y="1789619"/>
                  </a:moveTo>
                  <a:cubicBezTo>
                    <a:pt x="2187068" y="1738242"/>
                    <a:pt x="2208864" y="1580999"/>
                    <a:pt x="2208864" y="1567766"/>
                  </a:cubicBezTo>
                  <a:cubicBezTo>
                    <a:pt x="2208864" y="1521060"/>
                    <a:pt x="2152038" y="1419084"/>
                    <a:pt x="2136469" y="1394175"/>
                  </a:cubicBezTo>
                  <a:cubicBezTo>
                    <a:pt x="1982339" y="1148968"/>
                    <a:pt x="1840664" y="850828"/>
                    <a:pt x="1797072" y="728614"/>
                  </a:cubicBezTo>
                  <a:cubicBezTo>
                    <a:pt x="1670187" y="372870"/>
                    <a:pt x="1669409" y="326164"/>
                    <a:pt x="1690427" y="120657"/>
                  </a:cubicBezTo>
                  <a:cubicBezTo>
                    <a:pt x="1433544" y="31916"/>
                    <a:pt x="867622" y="0"/>
                    <a:pt x="789779" y="0"/>
                  </a:cubicBezTo>
                  <a:cubicBezTo>
                    <a:pt x="729061" y="96526"/>
                    <a:pt x="690139" y="518437"/>
                    <a:pt x="716606" y="562029"/>
                  </a:cubicBezTo>
                  <a:cubicBezTo>
                    <a:pt x="721277" y="569814"/>
                    <a:pt x="793671" y="765979"/>
                    <a:pt x="793671" y="774541"/>
                  </a:cubicBezTo>
                  <a:cubicBezTo>
                    <a:pt x="789001" y="880408"/>
                    <a:pt x="796785" y="913881"/>
                    <a:pt x="792893" y="1019748"/>
                  </a:cubicBezTo>
                  <a:cubicBezTo>
                    <a:pt x="792893" y="1029868"/>
                    <a:pt x="790557" y="1037652"/>
                    <a:pt x="785887" y="1046215"/>
                  </a:cubicBezTo>
                  <a:cubicBezTo>
                    <a:pt x="725169" y="1159866"/>
                    <a:pt x="664451" y="1273518"/>
                    <a:pt x="603733" y="1387169"/>
                  </a:cubicBezTo>
                  <a:cubicBezTo>
                    <a:pt x="596727" y="1400402"/>
                    <a:pt x="587386" y="1409744"/>
                    <a:pt x="574931" y="1416749"/>
                  </a:cubicBezTo>
                  <a:cubicBezTo>
                    <a:pt x="476070" y="1474353"/>
                    <a:pt x="376431" y="1532736"/>
                    <a:pt x="277570" y="1591119"/>
                  </a:cubicBezTo>
                  <a:cubicBezTo>
                    <a:pt x="269785" y="1595789"/>
                    <a:pt x="261223" y="1600460"/>
                    <a:pt x="254995" y="1607465"/>
                  </a:cubicBezTo>
                  <a:cubicBezTo>
                    <a:pt x="172481" y="1697764"/>
                    <a:pt x="89967" y="1788062"/>
                    <a:pt x="6675" y="1877582"/>
                  </a:cubicBezTo>
                  <a:cubicBezTo>
                    <a:pt x="-1110" y="1885366"/>
                    <a:pt x="-2667" y="1891594"/>
                    <a:pt x="5118" y="1899378"/>
                  </a:cubicBezTo>
                  <a:cubicBezTo>
                    <a:pt x="10567" y="1904049"/>
                    <a:pt x="10567" y="1908719"/>
                    <a:pt x="8232" y="1912612"/>
                  </a:cubicBezTo>
                  <a:cubicBezTo>
                    <a:pt x="19130" y="1939078"/>
                    <a:pt x="36255" y="2058179"/>
                    <a:pt x="37812" y="2069855"/>
                  </a:cubicBezTo>
                  <a:cubicBezTo>
                    <a:pt x="45596" y="2125903"/>
                    <a:pt x="127332" y="2180393"/>
                    <a:pt x="201283" y="2206081"/>
                  </a:cubicBezTo>
                  <a:cubicBezTo>
                    <a:pt x="280683" y="2234105"/>
                    <a:pt x="327389" y="2259015"/>
                    <a:pt x="349964" y="2265242"/>
                  </a:cubicBezTo>
                  <a:cubicBezTo>
                    <a:pt x="351521" y="2263685"/>
                    <a:pt x="353856" y="2262907"/>
                    <a:pt x="356970" y="2262128"/>
                  </a:cubicBezTo>
                  <a:cubicBezTo>
                    <a:pt x="407568" y="2258236"/>
                    <a:pt x="455831" y="2243446"/>
                    <a:pt x="506429" y="2235662"/>
                  </a:cubicBezTo>
                  <a:cubicBezTo>
                    <a:pt x="517327" y="2234105"/>
                    <a:pt x="521998" y="2228655"/>
                    <a:pt x="525111" y="2217758"/>
                  </a:cubicBezTo>
                  <a:cubicBezTo>
                    <a:pt x="532117" y="2192848"/>
                    <a:pt x="540680" y="2168716"/>
                    <a:pt x="546908" y="2143806"/>
                  </a:cubicBezTo>
                  <a:cubicBezTo>
                    <a:pt x="554692" y="2114226"/>
                    <a:pt x="574153" y="2091651"/>
                    <a:pt x="588165" y="2065184"/>
                  </a:cubicBezTo>
                  <a:cubicBezTo>
                    <a:pt x="591278" y="2058957"/>
                    <a:pt x="597506" y="2058179"/>
                    <a:pt x="603733" y="2057400"/>
                  </a:cubicBezTo>
                  <a:cubicBezTo>
                    <a:pt x="634871" y="2053508"/>
                    <a:pt x="666786" y="2049616"/>
                    <a:pt x="697924" y="2044945"/>
                  </a:cubicBezTo>
                  <a:cubicBezTo>
                    <a:pt x="708044" y="2043388"/>
                    <a:pt x="719720" y="2044167"/>
                    <a:pt x="728283" y="2036383"/>
                  </a:cubicBezTo>
                  <a:cubicBezTo>
                    <a:pt x="751636" y="2016143"/>
                    <a:pt x="775767" y="1998239"/>
                    <a:pt x="797563" y="1976443"/>
                  </a:cubicBezTo>
                  <a:cubicBezTo>
                    <a:pt x="897203" y="1876804"/>
                    <a:pt x="994507" y="1775607"/>
                    <a:pt x="1094146" y="1675968"/>
                  </a:cubicBezTo>
                  <a:cubicBezTo>
                    <a:pt x="1126062" y="1644052"/>
                    <a:pt x="1151751" y="1609022"/>
                    <a:pt x="1168876" y="1566987"/>
                  </a:cubicBezTo>
                  <a:cubicBezTo>
                    <a:pt x="1178996" y="1541299"/>
                    <a:pt x="1192229" y="1517167"/>
                    <a:pt x="1204684" y="1492257"/>
                  </a:cubicBezTo>
                  <a:cubicBezTo>
                    <a:pt x="1224923" y="1452557"/>
                    <a:pt x="1245941" y="1412857"/>
                    <a:pt x="1271629" y="1372378"/>
                  </a:cubicBezTo>
                  <a:cubicBezTo>
                    <a:pt x="1278635" y="1387169"/>
                    <a:pt x="1286420" y="1399624"/>
                    <a:pt x="1291090" y="1412079"/>
                  </a:cubicBezTo>
                  <a:cubicBezTo>
                    <a:pt x="1323784" y="1500820"/>
                    <a:pt x="1379053" y="1572436"/>
                    <a:pt x="1456118" y="1626926"/>
                  </a:cubicBezTo>
                  <a:cubicBezTo>
                    <a:pt x="1467795" y="1634711"/>
                    <a:pt x="1474022" y="1646387"/>
                    <a:pt x="1478693" y="1659621"/>
                  </a:cubicBezTo>
                  <a:cubicBezTo>
                    <a:pt x="1502046" y="1728123"/>
                    <a:pt x="1521507" y="1798182"/>
                    <a:pt x="1572883" y="1852672"/>
                  </a:cubicBezTo>
                  <a:cubicBezTo>
                    <a:pt x="1575997" y="1855786"/>
                    <a:pt x="1578332" y="1860456"/>
                    <a:pt x="1579111" y="1865127"/>
                  </a:cubicBezTo>
                  <a:cubicBezTo>
                    <a:pt x="1590009" y="1927402"/>
                    <a:pt x="1589230" y="1988120"/>
                    <a:pt x="1550309" y="2043388"/>
                  </a:cubicBezTo>
                  <a:cubicBezTo>
                    <a:pt x="1538632" y="2058957"/>
                    <a:pt x="1530069" y="2076861"/>
                    <a:pt x="1518393" y="2093208"/>
                  </a:cubicBezTo>
                  <a:cubicBezTo>
                    <a:pt x="1512944" y="2101771"/>
                    <a:pt x="1510608" y="2108777"/>
                    <a:pt x="1512944" y="2119675"/>
                  </a:cubicBezTo>
                  <a:cubicBezTo>
                    <a:pt x="1521507" y="2159375"/>
                    <a:pt x="1527734" y="2199075"/>
                    <a:pt x="1536297" y="2238775"/>
                  </a:cubicBezTo>
                  <a:cubicBezTo>
                    <a:pt x="1538632" y="2248895"/>
                    <a:pt x="1537075" y="2256679"/>
                    <a:pt x="1533183" y="2266021"/>
                  </a:cubicBezTo>
                  <a:cubicBezTo>
                    <a:pt x="1511387" y="2311948"/>
                    <a:pt x="1491148" y="2357876"/>
                    <a:pt x="1469352" y="2403803"/>
                  </a:cubicBezTo>
                  <a:cubicBezTo>
                    <a:pt x="1452226" y="2441168"/>
                    <a:pt x="1452226" y="2441168"/>
                    <a:pt x="1489591" y="2459850"/>
                  </a:cubicBezTo>
                  <a:cubicBezTo>
                    <a:pt x="1495040" y="2469192"/>
                    <a:pt x="1504381" y="2473084"/>
                    <a:pt x="1513722" y="2477754"/>
                  </a:cubicBezTo>
                  <a:cubicBezTo>
                    <a:pt x="1584560" y="2511227"/>
                    <a:pt x="1654619" y="2545478"/>
                    <a:pt x="1724678" y="2579729"/>
                  </a:cubicBezTo>
                  <a:cubicBezTo>
                    <a:pt x="1742582" y="2588292"/>
                    <a:pt x="1758929" y="2589071"/>
                    <a:pt x="1776833" y="2582843"/>
                  </a:cubicBezTo>
                  <a:cubicBezTo>
                    <a:pt x="1819647" y="2568053"/>
                    <a:pt x="1863239" y="2555598"/>
                    <a:pt x="1906053" y="2541586"/>
                  </a:cubicBezTo>
                  <a:cubicBezTo>
                    <a:pt x="1932520" y="2533023"/>
                    <a:pt x="1961322" y="2527574"/>
                    <a:pt x="1985453" y="2512005"/>
                  </a:cubicBezTo>
                  <a:cubicBezTo>
                    <a:pt x="2014255" y="2508113"/>
                    <a:pt x="2024375" y="2486317"/>
                    <a:pt x="2032159" y="2461407"/>
                  </a:cubicBezTo>
                  <a:cubicBezTo>
                    <a:pt x="2039943" y="2435719"/>
                    <a:pt x="2050063" y="2410809"/>
                    <a:pt x="2060961" y="2385899"/>
                  </a:cubicBezTo>
                  <a:cubicBezTo>
                    <a:pt x="2120122" y="2246560"/>
                    <a:pt x="2134134" y="2177279"/>
                    <a:pt x="2158265" y="2027820"/>
                  </a:cubicBezTo>
                  <a:cubicBezTo>
                    <a:pt x="2159822" y="2023149"/>
                    <a:pt x="2187846" y="1795846"/>
                    <a:pt x="2187846" y="1789619"/>
                  </a:cubicBezTo>
                  <a:close/>
                </a:path>
              </a:pathLst>
            </a:custGeom>
            <a:solidFill>
              <a:srgbClr val="23282E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903DC7F-74B7-4B57-9012-D105EFD69D96}"/>
                </a:ext>
              </a:extLst>
            </p:cNvPr>
            <p:cNvSpPr/>
            <p:nvPr/>
          </p:nvSpPr>
          <p:spPr>
            <a:xfrm>
              <a:off x="5589216" y="3236717"/>
              <a:ext cx="3954441" cy="2950254"/>
            </a:xfrm>
            <a:custGeom>
              <a:avLst/>
              <a:gdLst>
                <a:gd name="connsiteX0" fmla="*/ 3959134 w 3954442"/>
                <a:gd name="connsiteY0" fmla="*/ 2877091 h 2950263"/>
                <a:gd name="connsiteX1" fmla="*/ 3710035 w 3954442"/>
                <a:gd name="connsiteY1" fmla="*/ 2547035 h 2950263"/>
                <a:gd name="connsiteX2" fmla="*/ 3710035 w 3954442"/>
                <a:gd name="connsiteY2" fmla="*/ 2547035 h 2950263"/>
                <a:gd name="connsiteX3" fmla="*/ 3710035 w 3954442"/>
                <a:gd name="connsiteY3" fmla="*/ 2547035 h 2950263"/>
                <a:gd name="connsiteX4" fmla="*/ 3707700 w 3954442"/>
                <a:gd name="connsiteY4" fmla="*/ 2543921 h 2950263"/>
                <a:gd name="connsiteX5" fmla="*/ 3706143 w 3954442"/>
                <a:gd name="connsiteY5" fmla="*/ 2545478 h 2950263"/>
                <a:gd name="connsiteX6" fmla="*/ 1170006 w 3954442"/>
                <a:gd name="connsiteY6" fmla="*/ 1406630 h 2950263"/>
                <a:gd name="connsiteX7" fmla="*/ 1171563 w 3954442"/>
                <a:gd name="connsiteY7" fmla="*/ 1402738 h 2950263"/>
                <a:gd name="connsiteX8" fmla="*/ 455404 w 3954442"/>
                <a:gd name="connsiteY8" fmla="*/ 337840 h 2950263"/>
                <a:gd name="connsiteX9" fmla="*/ 345645 w 3954442"/>
                <a:gd name="connsiteY9" fmla="*/ 228081 h 2950263"/>
                <a:gd name="connsiteX10" fmla="*/ 82534 w 3954442"/>
                <a:gd name="connsiteY10" fmla="*/ 0 h 2950263"/>
                <a:gd name="connsiteX11" fmla="*/ 20 w 3954442"/>
                <a:gd name="connsiteY11" fmla="*/ 136226 h 2950263"/>
                <a:gd name="connsiteX12" fmla="*/ 263131 w 3954442"/>
                <a:gd name="connsiteY12" fmla="*/ 351852 h 2950263"/>
                <a:gd name="connsiteX13" fmla="*/ 354208 w 3954442"/>
                <a:gd name="connsiteY13" fmla="*/ 448378 h 2950263"/>
                <a:gd name="connsiteX14" fmla="*/ 1102282 w 3954442"/>
                <a:gd name="connsiteY14" fmla="*/ 1521838 h 2950263"/>
                <a:gd name="connsiteX15" fmla="*/ 1110845 w 3954442"/>
                <a:gd name="connsiteY15" fmla="*/ 1528065 h 2950263"/>
                <a:gd name="connsiteX16" fmla="*/ 1110067 w 3954442"/>
                <a:gd name="connsiteY16" fmla="*/ 1528844 h 2950263"/>
                <a:gd name="connsiteX17" fmla="*/ 3652431 w 3954442"/>
                <a:gd name="connsiteY17" fmla="*/ 2670027 h 2950263"/>
                <a:gd name="connsiteX18" fmla="*/ 3868057 w 3954442"/>
                <a:gd name="connsiteY18" fmla="*/ 2955713 h 2950263"/>
                <a:gd name="connsiteX19" fmla="*/ 3959134 w 3954442"/>
                <a:gd name="connsiteY19" fmla="*/ 2877091 h 2950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954442" h="2950263">
                  <a:moveTo>
                    <a:pt x="3959134" y="2877091"/>
                  </a:moveTo>
                  <a:lnTo>
                    <a:pt x="3710035" y="2547035"/>
                  </a:lnTo>
                  <a:lnTo>
                    <a:pt x="3710035" y="2547035"/>
                  </a:lnTo>
                  <a:lnTo>
                    <a:pt x="3710035" y="2547035"/>
                  </a:lnTo>
                  <a:lnTo>
                    <a:pt x="3707700" y="2543921"/>
                  </a:lnTo>
                  <a:lnTo>
                    <a:pt x="3706143" y="2545478"/>
                  </a:lnTo>
                  <a:lnTo>
                    <a:pt x="1170006" y="1406630"/>
                  </a:lnTo>
                  <a:lnTo>
                    <a:pt x="1171563" y="1402738"/>
                  </a:lnTo>
                  <a:cubicBezTo>
                    <a:pt x="1119408" y="1324116"/>
                    <a:pt x="478757" y="368978"/>
                    <a:pt x="455404" y="337840"/>
                  </a:cubicBezTo>
                  <a:cubicBezTo>
                    <a:pt x="424267" y="296583"/>
                    <a:pt x="410255" y="284128"/>
                    <a:pt x="345645" y="228081"/>
                  </a:cubicBezTo>
                  <a:cubicBezTo>
                    <a:pt x="317621" y="203950"/>
                    <a:pt x="130019" y="49820"/>
                    <a:pt x="82534" y="0"/>
                  </a:cubicBezTo>
                  <a:cubicBezTo>
                    <a:pt x="80199" y="778"/>
                    <a:pt x="21816" y="91855"/>
                    <a:pt x="20" y="136226"/>
                  </a:cubicBezTo>
                  <a:cubicBezTo>
                    <a:pt x="-2315" y="140118"/>
                    <a:pt x="198521" y="302032"/>
                    <a:pt x="263131" y="351852"/>
                  </a:cubicBezTo>
                  <a:cubicBezTo>
                    <a:pt x="298939" y="379876"/>
                    <a:pt x="326962" y="411013"/>
                    <a:pt x="354208" y="448378"/>
                  </a:cubicBezTo>
                  <a:cubicBezTo>
                    <a:pt x="423488" y="544125"/>
                    <a:pt x="1069588" y="1494593"/>
                    <a:pt x="1102282" y="1521838"/>
                  </a:cubicBezTo>
                  <a:cubicBezTo>
                    <a:pt x="1104618" y="1524173"/>
                    <a:pt x="1107731" y="1525730"/>
                    <a:pt x="1110845" y="1528065"/>
                  </a:cubicBezTo>
                  <a:lnTo>
                    <a:pt x="1110067" y="1528844"/>
                  </a:lnTo>
                  <a:lnTo>
                    <a:pt x="3652431" y="2670027"/>
                  </a:lnTo>
                  <a:lnTo>
                    <a:pt x="3868057" y="2955713"/>
                  </a:lnTo>
                  <a:lnTo>
                    <a:pt x="3959134" y="2877091"/>
                  </a:lnTo>
                  <a:close/>
                </a:path>
              </a:pathLst>
            </a:custGeom>
            <a:solidFill>
              <a:srgbClr val="2EA877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713E484-0E98-4C4B-8680-AD5F104871CB}"/>
                </a:ext>
              </a:extLst>
            </p:cNvPr>
            <p:cNvSpPr/>
            <p:nvPr/>
          </p:nvSpPr>
          <p:spPr>
            <a:xfrm>
              <a:off x="8008606" y="5382072"/>
              <a:ext cx="1471238" cy="1471236"/>
            </a:xfrm>
            <a:custGeom>
              <a:avLst/>
              <a:gdLst>
                <a:gd name="connsiteX0" fmla="*/ 1472797 w 1471239"/>
                <a:gd name="connsiteY0" fmla="*/ 736398 h 1471239"/>
                <a:gd name="connsiteX1" fmla="*/ 736399 w 1471239"/>
                <a:gd name="connsiteY1" fmla="*/ 1472796 h 1471239"/>
                <a:gd name="connsiteX2" fmla="*/ 1 w 1471239"/>
                <a:gd name="connsiteY2" fmla="*/ 736398 h 1471239"/>
                <a:gd name="connsiteX3" fmla="*/ 736399 w 1471239"/>
                <a:gd name="connsiteY3" fmla="*/ 0 h 1471239"/>
                <a:gd name="connsiteX4" fmla="*/ 1472797 w 1471239"/>
                <a:gd name="connsiteY4" fmla="*/ 736398 h 1471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1239" h="1471239">
                  <a:moveTo>
                    <a:pt x="1472797" y="736398"/>
                  </a:moveTo>
                  <a:cubicBezTo>
                    <a:pt x="1472797" y="1143100"/>
                    <a:pt x="1143100" y="1472796"/>
                    <a:pt x="736399" y="1472796"/>
                  </a:cubicBezTo>
                  <a:cubicBezTo>
                    <a:pt x="329697" y="1472796"/>
                    <a:pt x="1" y="1143099"/>
                    <a:pt x="1" y="736398"/>
                  </a:cubicBezTo>
                  <a:cubicBezTo>
                    <a:pt x="1" y="329697"/>
                    <a:pt x="329697" y="0"/>
                    <a:pt x="736399" y="0"/>
                  </a:cubicBezTo>
                  <a:cubicBezTo>
                    <a:pt x="1143100" y="0"/>
                    <a:pt x="1472797" y="329697"/>
                    <a:pt x="1472797" y="736398"/>
                  </a:cubicBezTo>
                  <a:close/>
                </a:path>
              </a:pathLst>
            </a:custGeom>
            <a:solidFill>
              <a:srgbClr val="4D4D4D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3A4F4D7-79E6-4271-92B0-1A3F9FBF74B3}"/>
                </a:ext>
              </a:extLst>
            </p:cNvPr>
            <p:cNvSpPr/>
            <p:nvPr/>
          </p:nvSpPr>
          <p:spPr>
            <a:xfrm>
              <a:off x="8207885" y="5581351"/>
              <a:ext cx="1074236" cy="1074235"/>
            </a:xfrm>
            <a:custGeom>
              <a:avLst/>
              <a:gdLst>
                <a:gd name="connsiteX0" fmla="*/ 1074238 w 1074238"/>
                <a:gd name="connsiteY0" fmla="*/ 537119 h 1074238"/>
                <a:gd name="connsiteX1" fmla="*/ 537119 w 1074238"/>
                <a:gd name="connsiteY1" fmla="*/ 1074238 h 1074238"/>
                <a:gd name="connsiteX2" fmla="*/ 0 w 1074238"/>
                <a:gd name="connsiteY2" fmla="*/ 537119 h 1074238"/>
                <a:gd name="connsiteX3" fmla="*/ 537119 w 1074238"/>
                <a:gd name="connsiteY3" fmla="*/ 0 h 1074238"/>
                <a:gd name="connsiteX4" fmla="*/ 1074238 w 1074238"/>
                <a:gd name="connsiteY4" fmla="*/ 537119 h 107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238" h="1074238">
                  <a:moveTo>
                    <a:pt x="1074238" y="537119"/>
                  </a:moveTo>
                  <a:cubicBezTo>
                    <a:pt x="1074238" y="833762"/>
                    <a:pt x="833762" y="1074238"/>
                    <a:pt x="537119" y="1074238"/>
                  </a:cubicBezTo>
                  <a:cubicBezTo>
                    <a:pt x="240476" y="1074238"/>
                    <a:pt x="0" y="833762"/>
                    <a:pt x="0" y="537119"/>
                  </a:cubicBezTo>
                  <a:cubicBezTo>
                    <a:pt x="0" y="240476"/>
                    <a:pt x="240476" y="0"/>
                    <a:pt x="537119" y="0"/>
                  </a:cubicBezTo>
                  <a:cubicBezTo>
                    <a:pt x="833762" y="0"/>
                    <a:pt x="1074238" y="240476"/>
                    <a:pt x="1074238" y="537119"/>
                  </a:cubicBezTo>
                  <a:close/>
                </a:path>
              </a:pathLst>
            </a:custGeom>
            <a:solidFill>
              <a:srgbClr val="736357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33975E7C-A58C-4139-831B-0BEF64B511F9}"/>
                </a:ext>
              </a:extLst>
            </p:cNvPr>
            <p:cNvSpPr/>
            <p:nvPr/>
          </p:nvSpPr>
          <p:spPr>
            <a:xfrm>
              <a:off x="2612458" y="4806033"/>
              <a:ext cx="7784" cy="23353"/>
            </a:xfrm>
            <a:custGeom>
              <a:avLst/>
              <a:gdLst>
                <a:gd name="connsiteX0" fmla="*/ 49 w 0"/>
                <a:gd name="connsiteY0" fmla="*/ 0 h 23353"/>
                <a:gd name="connsiteX1" fmla="*/ 3941 w 0"/>
                <a:gd name="connsiteY1" fmla="*/ 24909 h 23353"/>
                <a:gd name="connsiteX2" fmla="*/ 49 w 0"/>
                <a:gd name="connsiteY2" fmla="*/ 0 h 2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h="23353">
                  <a:moveTo>
                    <a:pt x="49" y="0"/>
                  </a:moveTo>
                  <a:cubicBezTo>
                    <a:pt x="7833" y="7006"/>
                    <a:pt x="3941" y="16347"/>
                    <a:pt x="3941" y="24909"/>
                  </a:cubicBezTo>
                  <a:cubicBezTo>
                    <a:pt x="-730" y="17125"/>
                    <a:pt x="49" y="8563"/>
                    <a:pt x="49" y="0"/>
                  </a:cubicBezTo>
                  <a:close/>
                </a:path>
              </a:pathLst>
            </a:custGeom>
            <a:solidFill>
              <a:srgbClr val="512817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6993D96-8D06-41E5-A17F-671EA99589A4}"/>
                </a:ext>
              </a:extLst>
            </p:cNvPr>
            <p:cNvSpPr/>
            <p:nvPr/>
          </p:nvSpPr>
          <p:spPr>
            <a:xfrm>
              <a:off x="4459629" y="902146"/>
              <a:ext cx="1829317" cy="2989176"/>
            </a:xfrm>
            <a:custGeom>
              <a:avLst/>
              <a:gdLst>
                <a:gd name="connsiteX0" fmla="*/ 53812 w 1829319"/>
                <a:gd name="connsiteY0" fmla="*/ 1561592 h 2989185"/>
                <a:gd name="connsiteX1" fmla="*/ 49920 w 1829319"/>
                <a:gd name="connsiteY1" fmla="*/ 1561592 h 2989185"/>
                <a:gd name="connsiteX2" fmla="*/ 10220 w 1829319"/>
                <a:gd name="connsiteY2" fmla="*/ 1527341 h 2989185"/>
                <a:gd name="connsiteX3" fmla="*/ 100 w 1829319"/>
                <a:gd name="connsiteY3" fmla="*/ 1221416 h 2989185"/>
                <a:gd name="connsiteX4" fmla="*/ 7106 w 1829319"/>
                <a:gd name="connsiteY4" fmla="*/ 1187944 h 2989185"/>
                <a:gd name="connsiteX5" fmla="*/ 197822 w 1829319"/>
                <a:gd name="connsiteY5" fmla="*/ 890582 h 2989185"/>
                <a:gd name="connsiteX6" fmla="*/ 616620 w 1829319"/>
                <a:gd name="connsiteY6" fmla="*/ 343343 h 2989185"/>
                <a:gd name="connsiteX7" fmla="*/ 663326 w 1829319"/>
                <a:gd name="connsiteY7" fmla="*/ 302086 h 2989185"/>
                <a:gd name="connsiteX8" fmla="*/ 1029189 w 1829319"/>
                <a:gd name="connsiteY8" fmla="*/ 119154 h 2989185"/>
                <a:gd name="connsiteX9" fmla="*/ 1097692 w 1829319"/>
                <a:gd name="connsiteY9" fmla="*/ 112927 h 2989185"/>
                <a:gd name="connsiteX10" fmla="*/ 1120266 w 1829319"/>
                <a:gd name="connsiteY10" fmla="*/ 99694 h 2989185"/>
                <a:gd name="connsiteX11" fmla="*/ 1175535 w 1829319"/>
                <a:gd name="connsiteY11" fmla="*/ 12509 h 2989185"/>
                <a:gd name="connsiteX12" fmla="*/ 1189547 w 1829319"/>
                <a:gd name="connsiteY12" fmla="*/ 54 h 2989185"/>
                <a:gd name="connsiteX13" fmla="*/ 1258049 w 1829319"/>
                <a:gd name="connsiteY13" fmla="*/ 64664 h 2989185"/>
                <a:gd name="connsiteX14" fmla="*/ 1367030 w 1829319"/>
                <a:gd name="connsiteY14" fmla="*/ 172866 h 2989185"/>
                <a:gd name="connsiteX15" fmla="*/ 1511818 w 1829319"/>
                <a:gd name="connsiteY15" fmla="*/ 313763 h 2989185"/>
                <a:gd name="connsiteX16" fmla="*/ 1578764 w 1829319"/>
                <a:gd name="connsiteY16" fmla="*/ 372145 h 2989185"/>
                <a:gd name="connsiteX17" fmla="*/ 1593554 w 1829319"/>
                <a:gd name="connsiteY17" fmla="*/ 408732 h 2989185"/>
                <a:gd name="connsiteX18" fmla="*/ 1603673 w 1829319"/>
                <a:gd name="connsiteY18" fmla="*/ 618130 h 2989185"/>
                <a:gd name="connsiteX19" fmla="*/ 1609901 w 1829319"/>
                <a:gd name="connsiteY19" fmla="*/ 741123 h 2989185"/>
                <a:gd name="connsiteX20" fmla="*/ 1607566 w 1829319"/>
                <a:gd name="connsiteY20" fmla="*/ 805733 h 2989185"/>
                <a:gd name="connsiteX21" fmla="*/ 1560860 w 1829319"/>
                <a:gd name="connsiteY21" fmla="*/ 1196507 h 2989185"/>
                <a:gd name="connsiteX22" fmla="*/ 1527387 w 1829319"/>
                <a:gd name="connsiteY22" fmla="*/ 1476743 h 2989185"/>
                <a:gd name="connsiteX23" fmla="*/ 1511818 w 1829319"/>
                <a:gd name="connsiteY23" fmla="*/ 1611412 h 2989185"/>
                <a:gd name="connsiteX24" fmla="*/ 1468226 w 1829319"/>
                <a:gd name="connsiteY24" fmla="*/ 1788116 h 2989185"/>
                <a:gd name="connsiteX25" fmla="*/ 1314096 w 1829319"/>
                <a:gd name="connsiteY25" fmla="*/ 2320565 h 2989185"/>
                <a:gd name="connsiteX26" fmla="*/ 1311761 w 1829319"/>
                <a:gd name="connsiteY26" fmla="*/ 2376612 h 2989185"/>
                <a:gd name="connsiteX27" fmla="*/ 1374814 w 1829319"/>
                <a:gd name="connsiteY27" fmla="*/ 2701219 h 2989185"/>
                <a:gd name="connsiteX28" fmla="*/ 1380263 w 1829319"/>
                <a:gd name="connsiteY28" fmla="*/ 2722237 h 2989185"/>
                <a:gd name="connsiteX29" fmla="*/ 1438646 w 1829319"/>
                <a:gd name="connsiteY29" fmla="*/ 2585232 h 2989185"/>
                <a:gd name="connsiteX30" fmla="*/ 1630140 w 1829319"/>
                <a:gd name="connsiteY30" fmla="*/ 2157094 h 2989185"/>
                <a:gd name="connsiteX31" fmla="*/ 1651158 w 1829319"/>
                <a:gd name="connsiteY31" fmla="*/ 2083143 h 2989185"/>
                <a:gd name="connsiteX32" fmla="*/ 1704870 w 1829319"/>
                <a:gd name="connsiteY32" fmla="*/ 1835601 h 2989185"/>
                <a:gd name="connsiteX33" fmla="*/ 1732893 w 1829319"/>
                <a:gd name="connsiteY33" fmla="*/ 1630873 h 2989185"/>
                <a:gd name="connsiteX34" fmla="*/ 1776486 w 1829319"/>
                <a:gd name="connsiteY34" fmla="*/ 1356086 h 2989185"/>
                <a:gd name="connsiteX35" fmla="*/ 1783492 w 1829319"/>
                <a:gd name="connsiteY35" fmla="*/ 1123334 h 2989185"/>
                <a:gd name="connsiteX36" fmla="*/ 1732893 w 1829319"/>
                <a:gd name="connsiteY36" fmla="*/ 887468 h 2989185"/>
                <a:gd name="connsiteX37" fmla="*/ 1721217 w 1829319"/>
                <a:gd name="connsiteY37" fmla="*/ 833757 h 2989185"/>
                <a:gd name="connsiteX38" fmla="*/ 1693193 w 1829319"/>
                <a:gd name="connsiteY38" fmla="*/ 647711 h 2989185"/>
                <a:gd name="connsiteX39" fmla="*/ 1665170 w 1829319"/>
                <a:gd name="connsiteY39" fmla="*/ 555856 h 2989185"/>
                <a:gd name="connsiteX40" fmla="*/ 1616907 w 1829319"/>
                <a:gd name="connsiteY40" fmla="*/ 481126 h 2989185"/>
                <a:gd name="connsiteX41" fmla="*/ 1609123 w 1829319"/>
                <a:gd name="connsiteY41" fmla="*/ 434420 h 2989185"/>
                <a:gd name="connsiteX42" fmla="*/ 1624691 w 1829319"/>
                <a:gd name="connsiteY42" fmla="*/ 372924 h 2989185"/>
                <a:gd name="connsiteX43" fmla="*/ 1645709 w 1829319"/>
                <a:gd name="connsiteY43" fmla="*/ 352685 h 2989185"/>
                <a:gd name="connsiteX44" fmla="*/ 1662056 w 1829319"/>
                <a:gd name="connsiteY44" fmla="*/ 355798 h 2989185"/>
                <a:gd name="connsiteX45" fmla="*/ 1750798 w 1829319"/>
                <a:gd name="connsiteY45" fmla="*/ 432085 h 2989185"/>
                <a:gd name="connsiteX46" fmla="*/ 1759360 w 1829319"/>
                <a:gd name="connsiteY46" fmla="*/ 451546 h 2989185"/>
                <a:gd name="connsiteX47" fmla="*/ 1809180 w 1829319"/>
                <a:gd name="connsiteY47" fmla="*/ 745015 h 2989185"/>
                <a:gd name="connsiteX48" fmla="*/ 1811515 w 1829319"/>
                <a:gd name="connsiteY48" fmla="*/ 766811 h 2989185"/>
                <a:gd name="connsiteX49" fmla="*/ 1823192 w 1829319"/>
                <a:gd name="connsiteY49" fmla="*/ 1380995 h 2989185"/>
                <a:gd name="connsiteX50" fmla="*/ 1830976 w 1829319"/>
                <a:gd name="connsiteY50" fmla="*/ 1567041 h 2989185"/>
                <a:gd name="connsiteX51" fmla="*/ 1828641 w 1829319"/>
                <a:gd name="connsiteY51" fmla="*/ 1587280 h 2989185"/>
                <a:gd name="connsiteX52" fmla="*/ 1552297 w 1829319"/>
                <a:gd name="connsiteY52" fmla="*/ 2571999 h 2989185"/>
                <a:gd name="connsiteX53" fmla="*/ 1542956 w 1829319"/>
                <a:gd name="connsiteY53" fmla="*/ 2597687 h 2989185"/>
                <a:gd name="connsiteX54" fmla="*/ 1528166 w 1829319"/>
                <a:gd name="connsiteY54" fmla="*/ 2687207 h 2989185"/>
                <a:gd name="connsiteX55" fmla="*/ 1499363 w 1829319"/>
                <a:gd name="connsiteY55" fmla="*/ 2793074 h 2989185"/>
                <a:gd name="connsiteX56" fmla="*/ 1464334 w 1829319"/>
                <a:gd name="connsiteY56" fmla="*/ 2814092 h 2989185"/>
                <a:gd name="connsiteX57" fmla="*/ 1412957 w 1829319"/>
                <a:gd name="connsiteY57" fmla="*/ 2802415 h 2989185"/>
                <a:gd name="connsiteX58" fmla="*/ 1397389 w 1829319"/>
                <a:gd name="connsiteY58" fmla="*/ 2817205 h 2989185"/>
                <a:gd name="connsiteX59" fmla="*/ 1423077 w 1829319"/>
                <a:gd name="connsiteY59" fmla="*/ 2950318 h 2989185"/>
                <a:gd name="connsiteX60" fmla="*/ 1420742 w 1829319"/>
                <a:gd name="connsiteY60" fmla="*/ 2976784 h 2989185"/>
                <a:gd name="connsiteX61" fmla="*/ 1358467 w 1829319"/>
                <a:gd name="connsiteY61" fmla="*/ 2984569 h 2989185"/>
                <a:gd name="connsiteX62" fmla="*/ 1194996 w 1829319"/>
                <a:gd name="connsiteY62" fmla="*/ 2990796 h 2989185"/>
                <a:gd name="connsiteX63" fmla="*/ 1098470 w 1829319"/>
                <a:gd name="connsiteY63" fmla="*/ 2933192 h 2989185"/>
                <a:gd name="connsiteX64" fmla="*/ 1026076 w 1829319"/>
                <a:gd name="connsiteY64" fmla="*/ 2856906 h 2989185"/>
                <a:gd name="connsiteX65" fmla="*/ 852485 w 1829319"/>
                <a:gd name="connsiteY65" fmla="*/ 2673195 h 2989185"/>
                <a:gd name="connsiteX66" fmla="*/ 711589 w 1829319"/>
                <a:gd name="connsiteY66" fmla="*/ 2524515 h 2989185"/>
                <a:gd name="connsiteX67" fmla="*/ 691349 w 1829319"/>
                <a:gd name="connsiteY67" fmla="*/ 2496491 h 2989185"/>
                <a:gd name="connsiteX68" fmla="*/ 678116 w 1829319"/>
                <a:gd name="connsiteY68" fmla="*/ 2384396 h 2989185"/>
                <a:gd name="connsiteX69" fmla="*/ 645422 w 1829319"/>
                <a:gd name="connsiteY69" fmla="*/ 2281643 h 2989185"/>
                <a:gd name="connsiteX70" fmla="*/ 595602 w 1829319"/>
                <a:gd name="connsiteY70" fmla="*/ 2121286 h 2989185"/>
                <a:gd name="connsiteX71" fmla="*/ 574584 w 1829319"/>
                <a:gd name="connsiteY71" fmla="*/ 2055897 h 2989185"/>
                <a:gd name="connsiteX72" fmla="*/ 483507 w 1829319"/>
                <a:gd name="connsiteY72" fmla="*/ 1845720 h 2989185"/>
                <a:gd name="connsiteX73" fmla="*/ 479615 w 1829319"/>
                <a:gd name="connsiteY73" fmla="*/ 1789673 h 2989185"/>
                <a:gd name="connsiteX74" fmla="*/ 471052 w 1829319"/>
                <a:gd name="connsiteY74" fmla="*/ 1683806 h 2989185"/>
                <a:gd name="connsiteX75" fmla="*/ 441472 w 1829319"/>
                <a:gd name="connsiteY75" fmla="*/ 1578718 h 2989185"/>
                <a:gd name="connsiteX76" fmla="*/ 422011 w 1829319"/>
                <a:gd name="connsiteY76" fmla="*/ 1559257 h 2989185"/>
                <a:gd name="connsiteX77" fmla="*/ 211834 w 1829319"/>
                <a:gd name="connsiteY77" fmla="*/ 1546802 h 2989185"/>
                <a:gd name="connsiteX78" fmla="*/ 97404 w 1829319"/>
                <a:gd name="connsiteY78" fmla="*/ 1560035 h 2989185"/>
                <a:gd name="connsiteX79" fmla="*/ 53812 w 1829319"/>
                <a:gd name="connsiteY79" fmla="*/ 1561592 h 298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1829319" h="2989185">
                  <a:moveTo>
                    <a:pt x="53812" y="1561592"/>
                  </a:moveTo>
                  <a:cubicBezTo>
                    <a:pt x="52255" y="1561592"/>
                    <a:pt x="51477" y="1561592"/>
                    <a:pt x="49920" y="1561592"/>
                  </a:cubicBezTo>
                  <a:cubicBezTo>
                    <a:pt x="11777" y="1565484"/>
                    <a:pt x="10998" y="1565484"/>
                    <a:pt x="10220" y="1527341"/>
                  </a:cubicBezTo>
                  <a:cubicBezTo>
                    <a:pt x="6328" y="1425366"/>
                    <a:pt x="3214" y="1323391"/>
                    <a:pt x="100" y="1221416"/>
                  </a:cubicBezTo>
                  <a:cubicBezTo>
                    <a:pt x="-678" y="1209740"/>
                    <a:pt x="3214" y="1199620"/>
                    <a:pt x="7106" y="1187944"/>
                  </a:cubicBezTo>
                  <a:cubicBezTo>
                    <a:pt x="49142" y="1075071"/>
                    <a:pt x="129320" y="986330"/>
                    <a:pt x="197822" y="890582"/>
                  </a:cubicBezTo>
                  <a:cubicBezTo>
                    <a:pt x="330156" y="702980"/>
                    <a:pt x="478837" y="527054"/>
                    <a:pt x="616620" y="343343"/>
                  </a:cubicBezTo>
                  <a:cubicBezTo>
                    <a:pt x="629075" y="326218"/>
                    <a:pt x="647757" y="316098"/>
                    <a:pt x="663326" y="302086"/>
                  </a:cubicBezTo>
                  <a:cubicBezTo>
                    <a:pt x="769193" y="209453"/>
                    <a:pt x="893742" y="151849"/>
                    <a:pt x="1029189" y="119154"/>
                  </a:cubicBezTo>
                  <a:cubicBezTo>
                    <a:pt x="1051764" y="113705"/>
                    <a:pt x="1075117" y="113705"/>
                    <a:pt x="1097692" y="112927"/>
                  </a:cubicBezTo>
                  <a:cubicBezTo>
                    <a:pt x="1108590" y="112927"/>
                    <a:pt x="1114817" y="109035"/>
                    <a:pt x="1120266" y="99694"/>
                  </a:cubicBezTo>
                  <a:cubicBezTo>
                    <a:pt x="1138170" y="70113"/>
                    <a:pt x="1156853" y="41311"/>
                    <a:pt x="1175535" y="12509"/>
                  </a:cubicBezTo>
                  <a:cubicBezTo>
                    <a:pt x="1178649" y="7060"/>
                    <a:pt x="1180206" y="-724"/>
                    <a:pt x="1189547" y="54"/>
                  </a:cubicBezTo>
                  <a:cubicBezTo>
                    <a:pt x="1216792" y="16401"/>
                    <a:pt x="1236253" y="42090"/>
                    <a:pt x="1258049" y="64664"/>
                  </a:cubicBezTo>
                  <a:cubicBezTo>
                    <a:pt x="1293078" y="102029"/>
                    <a:pt x="1328108" y="138615"/>
                    <a:pt x="1367030" y="172866"/>
                  </a:cubicBezTo>
                  <a:cubicBezTo>
                    <a:pt x="1414514" y="220351"/>
                    <a:pt x="1462777" y="267835"/>
                    <a:pt x="1511818" y="313763"/>
                  </a:cubicBezTo>
                  <a:cubicBezTo>
                    <a:pt x="1533614" y="334002"/>
                    <a:pt x="1555411" y="354241"/>
                    <a:pt x="1578764" y="372145"/>
                  </a:cubicBezTo>
                  <a:cubicBezTo>
                    <a:pt x="1590440" y="381487"/>
                    <a:pt x="1589662" y="396277"/>
                    <a:pt x="1593554" y="408732"/>
                  </a:cubicBezTo>
                  <a:cubicBezTo>
                    <a:pt x="1595889" y="478791"/>
                    <a:pt x="1600560" y="548850"/>
                    <a:pt x="1603673" y="618130"/>
                  </a:cubicBezTo>
                  <a:cubicBezTo>
                    <a:pt x="1606009" y="659387"/>
                    <a:pt x="1605230" y="699866"/>
                    <a:pt x="1609901" y="741123"/>
                  </a:cubicBezTo>
                  <a:cubicBezTo>
                    <a:pt x="1612236" y="762919"/>
                    <a:pt x="1612236" y="783937"/>
                    <a:pt x="1607566" y="805733"/>
                  </a:cubicBezTo>
                  <a:cubicBezTo>
                    <a:pt x="1591997" y="935731"/>
                    <a:pt x="1576428" y="1066508"/>
                    <a:pt x="1560860" y="1196507"/>
                  </a:cubicBezTo>
                  <a:cubicBezTo>
                    <a:pt x="1549962" y="1289919"/>
                    <a:pt x="1538285" y="1383331"/>
                    <a:pt x="1527387" y="1476743"/>
                  </a:cubicBezTo>
                  <a:cubicBezTo>
                    <a:pt x="1521938" y="1521892"/>
                    <a:pt x="1515711" y="1566263"/>
                    <a:pt x="1511818" y="1611412"/>
                  </a:cubicBezTo>
                  <a:cubicBezTo>
                    <a:pt x="1506369" y="1672908"/>
                    <a:pt x="1485352" y="1729734"/>
                    <a:pt x="1468226" y="1788116"/>
                  </a:cubicBezTo>
                  <a:cubicBezTo>
                    <a:pt x="1416849" y="1965599"/>
                    <a:pt x="1365473" y="2143082"/>
                    <a:pt x="1314096" y="2320565"/>
                  </a:cubicBezTo>
                  <a:cubicBezTo>
                    <a:pt x="1308647" y="2339247"/>
                    <a:pt x="1307869" y="2357151"/>
                    <a:pt x="1311761" y="2376612"/>
                  </a:cubicBezTo>
                  <a:cubicBezTo>
                    <a:pt x="1333557" y="2484814"/>
                    <a:pt x="1353796" y="2593017"/>
                    <a:pt x="1374814" y="2701219"/>
                  </a:cubicBezTo>
                  <a:cubicBezTo>
                    <a:pt x="1376371" y="2707446"/>
                    <a:pt x="1376371" y="2714452"/>
                    <a:pt x="1380263" y="2722237"/>
                  </a:cubicBezTo>
                  <a:cubicBezTo>
                    <a:pt x="1400502" y="2675531"/>
                    <a:pt x="1419185" y="2630381"/>
                    <a:pt x="1438646" y="2585232"/>
                  </a:cubicBezTo>
                  <a:cubicBezTo>
                    <a:pt x="1499363" y="2441222"/>
                    <a:pt x="1566309" y="2300325"/>
                    <a:pt x="1630140" y="2157094"/>
                  </a:cubicBezTo>
                  <a:cubicBezTo>
                    <a:pt x="1641038" y="2132962"/>
                    <a:pt x="1644931" y="2108053"/>
                    <a:pt x="1651158" y="2083143"/>
                  </a:cubicBezTo>
                  <a:cubicBezTo>
                    <a:pt x="1669840" y="2000628"/>
                    <a:pt x="1689301" y="1918114"/>
                    <a:pt x="1704870" y="1835601"/>
                  </a:cubicBezTo>
                  <a:cubicBezTo>
                    <a:pt x="1718103" y="1767877"/>
                    <a:pt x="1722774" y="1698596"/>
                    <a:pt x="1732893" y="1630873"/>
                  </a:cubicBezTo>
                  <a:cubicBezTo>
                    <a:pt x="1746127" y="1539017"/>
                    <a:pt x="1759360" y="1447162"/>
                    <a:pt x="1776486" y="1356086"/>
                  </a:cubicBezTo>
                  <a:cubicBezTo>
                    <a:pt x="1790497" y="1279021"/>
                    <a:pt x="1788162" y="1201177"/>
                    <a:pt x="1783492" y="1123334"/>
                  </a:cubicBezTo>
                  <a:cubicBezTo>
                    <a:pt x="1778043" y="1042377"/>
                    <a:pt x="1749241" y="966090"/>
                    <a:pt x="1732893" y="887468"/>
                  </a:cubicBezTo>
                  <a:cubicBezTo>
                    <a:pt x="1729001" y="869565"/>
                    <a:pt x="1723552" y="852439"/>
                    <a:pt x="1721217" y="833757"/>
                  </a:cubicBezTo>
                  <a:cubicBezTo>
                    <a:pt x="1696307" y="773817"/>
                    <a:pt x="1689301" y="711542"/>
                    <a:pt x="1693193" y="647711"/>
                  </a:cubicBezTo>
                  <a:cubicBezTo>
                    <a:pt x="1695529" y="613460"/>
                    <a:pt x="1687744" y="583101"/>
                    <a:pt x="1665170" y="555856"/>
                  </a:cubicBezTo>
                  <a:cubicBezTo>
                    <a:pt x="1646487" y="533281"/>
                    <a:pt x="1630919" y="507593"/>
                    <a:pt x="1616907" y="481126"/>
                  </a:cubicBezTo>
                  <a:cubicBezTo>
                    <a:pt x="1609123" y="466336"/>
                    <a:pt x="1606009" y="450767"/>
                    <a:pt x="1609123" y="434420"/>
                  </a:cubicBezTo>
                  <a:cubicBezTo>
                    <a:pt x="1613015" y="413402"/>
                    <a:pt x="1612236" y="391606"/>
                    <a:pt x="1624691" y="372924"/>
                  </a:cubicBezTo>
                  <a:cubicBezTo>
                    <a:pt x="1630140" y="364361"/>
                    <a:pt x="1635589" y="355798"/>
                    <a:pt x="1645709" y="352685"/>
                  </a:cubicBezTo>
                  <a:cubicBezTo>
                    <a:pt x="1651936" y="351128"/>
                    <a:pt x="1657386" y="351128"/>
                    <a:pt x="1662056" y="355798"/>
                  </a:cubicBezTo>
                  <a:cubicBezTo>
                    <a:pt x="1695529" y="376816"/>
                    <a:pt x="1722774" y="405618"/>
                    <a:pt x="1750798" y="432085"/>
                  </a:cubicBezTo>
                  <a:cubicBezTo>
                    <a:pt x="1757025" y="437534"/>
                    <a:pt x="1757803" y="444540"/>
                    <a:pt x="1759360" y="451546"/>
                  </a:cubicBezTo>
                  <a:cubicBezTo>
                    <a:pt x="1772594" y="549628"/>
                    <a:pt x="1779599" y="649268"/>
                    <a:pt x="1809180" y="745015"/>
                  </a:cubicBezTo>
                  <a:cubicBezTo>
                    <a:pt x="1811515" y="752021"/>
                    <a:pt x="1811515" y="759805"/>
                    <a:pt x="1811515" y="766811"/>
                  </a:cubicBezTo>
                  <a:cubicBezTo>
                    <a:pt x="1797504" y="971539"/>
                    <a:pt x="1815407" y="1176267"/>
                    <a:pt x="1823192" y="1380995"/>
                  </a:cubicBezTo>
                  <a:cubicBezTo>
                    <a:pt x="1825527" y="1443270"/>
                    <a:pt x="1828641" y="1505545"/>
                    <a:pt x="1830976" y="1567041"/>
                  </a:cubicBezTo>
                  <a:cubicBezTo>
                    <a:pt x="1830976" y="1573268"/>
                    <a:pt x="1830198" y="1580274"/>
                    <a:pt x="1828641" y="1587280"/>
                  </a:cubicBezTo>
                  <a:cubicBezTo>
                    <a:pt x="1735229" y="1915001"/>
                    <a:pt x="1637925" y="2241943"/>
                    <a:pt x="1552297" y="2571999"/>
                  </a:cubicBezTo>
                  <a:cubicBezTo>
                    <a:pt x="1543734" y="2578226"/>
                    <a:pt x="1544513" y="2588346"/>
                    <a:pt x="1542956" y="2597687"/>
                  </a:cubicBezTo>
                  <a:cubicBezTo>
                    <a:pt x="1537507" y="2627268"/>
                    <a:pt x="1534393" y="2657626"/>
                    <a:pt x="1528166" y="2687207"/>
                  </a:cubicBezTo>
                  <a:cubicBezTo>
                    <a:pt x="1518046" y="2722237"/>
                    <a:pt x="1509483" y="2758045"/>
                    <a:pt x="1499363" y="2793074"/>
                  </a:cubicBezTo>
                  <a:cubicBezTo>
                    <a:pt x="1493136" y="2815649"/>
                    <a:pt x="1486908" y="2819541"/>
                    <a:pt x="1464334" y="2814092"/>
                  </a:cubicBezTo>
                  <a:cubicBezTo>
                    <a:pt x="1447208" y="2810199"/>
                    <a:pt x="1430083" y="2807086"/>
                    <a:pt x="1412957" y="2802415"/>
                  </a:cubicBezTo>
                  <a:cubicBezTo>
                    <a:pt x="1398167" y="2797745"/>
                    <a:pt x="1395053" y="2803972"/>
                    <a:pt x="1397389" y="2817205"/>
                  </a:cubicBezTo>
                  <a:cubicBezTo>
                    <a:pt x="1406730" y="2861576"/>
                    <a:pt x="1413736" y="2905947"/>
                    <a:pt x="1423077" y="2950318"/>
                  </a:cubicBezTo>
                  <a:cubicBezTo>
                    <a:pt x="1424634" y="2958880"/>
                    <a:pt x="1429304" y="2969000"/>
                    <a:pt x="1420742" y="2976784"/>
                  </a:cubicBezTo>
                  <a:cubicBezTo>
                    <a:pt x="1400502" y="2982233"/>
                    <a:pt x="1379485" y="2984569"/>
                    <a:pt x="1358467" y="2984569"/>
                  </a:cubicBezTo>
                  <a:cubicBezTo>
                    <a:pt x="1303976" y="2984569"/>
                    <a:pt x="1249486" y="2990018"/>
                    <a:pt x="1194996" y="2990796"/>
                  </a:cubicBezTo>
                  <a:cubicBezTo>
                    <a:pt x="1156074" y="2983012"/>
                    <a:pt x="1123380" y="2966665"/>
                    <a:pt x="1098470" y="2933192"/>
                  </a:cubicBezTo>
                  <a:cubicBezTo>
                    <a:pt x="1077452" y="2905168"/>
                    <a:pt x="1050986" y="2881815"/>
                    <a:pt x="1026076" y="2856906"/>
                  </a:cubicBezTo>
                  <a:cubicBezTo>
                    <a:pt x="967693" y="2796188"/>
                    <a:pt x="910867" y="2733913"/>
                    <a:pt x="852485" y="2673195"/>
                  </a:cubicBezTo>
                  <a:cubicBezTo>
                    <a:pt x="805001" y="2624154"/>
                    <a:pt x="759851" y="2573556"/>
                    <a:pt x="711589" y="2524515"/>
                  </a:cubicBezTo>
                  <a:cubicBezTo>
                    <a:pt x="703804" y="2516730"/>
                    <a:pt x="696020" y="2507389"/>
                    <a:pt x="691349" y="2496491"/>
                  </a:cubicBezTo>
                  <a:cubicBezTo>
                    <a:pt x="690571" y="2458348"/>
                    <a:pt x="690571" y="2420983"/>
                    <a:pt x="678116" y="2384396"/>
                  </a:cubicBezTo>
                  <a:cubicBezTo>
                    <a:pt x="666439" y="2350145"/>
                    <a:pt x="656320" y="2315894"/>
                    <a:pt x="645422" y="2281643"/>
                  </a:cubicBezTo>
                  <a:cubicBezTo>
                    <a:pt x="628296" y="2227931"/>
                    <a:pt x="610392" y="2174998"/>
                    <a:pt x="595602" y="2121286"/>
                  </a:cubicBezTo>
                  <a:cubicBezTo>
                    <a:pt x="592488" y="2097933"/>
                    <a:pt x="584704" y="2076915"/>
                    <a:pt x="574584" y="2055897"/>
                  </a:cubicBezTo>
                  <a:cubicBezTo>
                    <a:pt x="539555" y="1988174"/>
                    <a:pt x="511531" y="1916558"/>
                    <a:pt x="483507" y="1845720"/>
                  </a:cubicBezTo>
                  <a:cubicBezTo>
                    <a:pt x="476502" y="1827038"/>
                    <a:pt x="476502" y="1808356"/>
                    <a:pt x="479615" y="1789673"/>
                  </a:cubicBezTo>
                  <a:cubicBezTo>
                    <a:pt x="485064" y="1753865"/>
                    <a:pt x="481951" y="1718836"/>
                    <a:pt x="471052" y="1683806"/>
                  </a:cubicBezTo>
                  <a:cubicBezTo>
                    <a:pt x="460154" y="1648777"/>
                    <a:pt x="451592" y="1613747"/>
                    <a:pt x="441472" y="1578718"/>
                  </a:cubicBezTo>
                  <a:cubicBezTo>
                    <a:pt x="438358" y="1568598"/>
                    <a:pt x="434466" y="1560035"/>
                    <a:pt x="422011" y="1559257"/>
                  </a:cubicBezTo>
                  <a:cubicBezTo>
                    <a:pt x="351952" y="1556921"/>
                    <a:pt x="281893" y="1549137"/>
                    <a:pt x="211834" y="1546802"/>
                  </a:cubicBezTo>
                  <a:cubicBezTo>
                    <a:pt x="172912" y="1545245"/>
                    <a:pt x="135548" y="1554586"/>
                    <a:pt x="97404" y="1560035"/>
                  </a:cubicBezTo>
                  <a:cubicBezTo>
                    <a:pt x="81836" y="1563149"/>
                    <a:pt x="67824" y="1563927"/>
                    <a:pt x="53812" y="1561592"/>
                  </a:cubicBezTo>
                  <a:close/>
                </a:path>
              </a:pathLst>
            </a:custGeom>
            <a:solidFill>
              <a:srgbClr val="6D7B5A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7616D4A-C0D2-44EA-AAC9-107670CF0B51}"/>
                </a:ext>
              </a:extLst>
            </p:cNvPr>
            <p:cNvSpPr/>
            <p:nvPr/>
          </p:nvSpPr>
          <p:spPr>
            <a:xfrm>
              <a:off x="5496923" y="5510513"/>
              <a:ext cx="1019747" cy="1082019"/>
            </a:xfrm>
            <a:custGeom>
              <a:avLst/>
              <a:gdLst>
                <a:gd name="connsiteX0" fmla="*/ 62733 w 1019748"/>
                <a:gd name="connsiteY0" fmla="*/ 0 h 1082022"/>
                <a:gd name="connsiteX1" fmla="*/ 300934 w 1019748"/>
                <a:gd name="connsiteY1" fmla="*/ 115208 h 1082022"/>
                <a:gd name="connsiteX2" fmla="*/ 346862 w 1019748"/>
                <a:gd name="connsiteY2" fmla="*/ 118322 h 1082022"/>
                <a:gd name="connsiteX3" fmla="*/ 540691 w 1019748"/>
                <a:gd name="connsiteY3" fmla="*/ 56047 h 1082022"/>
                <a:gd name="connsiteX4" fmla="*/ 558595 w 1019748"/>
                <a:gd name="connsiteY4" fmla="*/ 52155 h 1082022"/>
                <a:gd name="connsiteX5" fmla="*/ 544584 w 1019748"/>
                <a:gd name="connsiteY5" fmla="*/ 274008 h 1082022"/>
                <a:gd name="connsiteX6" fmla="*/ 551590 w 1019748"/>
                <a:gd name="connsiteY6" fmla="*/ 604843 h 1082022"/>
                <a:gd name="connsiteX7" fmla="*/ 588176 w 1019748"/>
                <a:gd name="connsiteY7" fmla="*/ 716159 h 1082022"/>
                <a:gd name="connsiteX8" fmla="*/ 602188 w 1019748"/>
                <a:gd name="connsiteY8" fmla="*/ 733284 h 1082022"/>
                <a:gd name="connsiteX9" fmla="*/ 737635 w 1019748"/>
                <a:gd name="connsiteY9" fmla="*/ 856277 h 1082022"/>
                <a:gd name="connsiteX10" fmla="*/ 765659 w 1019748"/>
                <a:gd name="connsiteY10" fmla="*/ 872624 h 1082022"/>
                <a:gd name="connsiteX11" fmla="*/ 886316 w 1019748"/>
                <a:gd name="connsiteY11" fmla="*/ 913103 h 1082022"/>
                <a:gd name="connsiteX12" fmla="*/ 954040 w 1019748"/>
                <a:gd name="connsiteY12" fmla="*/ 924000 h 1082022"/>
                <a:gd name="connsiteX13" fmla="*/ 1013201 w 1019748"/>
                <a:gd name="connsiteY13" fmla="*/ 1036095 h 1082022"/>
                <a:gd name="connsiteX14" fmla="*/ 983620 w 1019748"/>
                <a:gd name="connsiteY14" fmla="*/ 1056334 h 1082022"/>
                <a:gd name="connsiteX15" fmla="*/ 851286 w 1019748"/>
                <a:gd name="connsiteY15" fmla="*/ 1077352 h 1082022"/>
                <a:gd name="connsiteX16" fmla="*/ 414585 w 1019748"/>
                <a:gd name="connsiteY16" fmla="*/ 1058670 h 1082022"/>
                <a:gd name="connsiteX17" fmla="*/ 199738 w 1019748"/>
                <a:gd name="connsiteY17" fmla="*/ 984719 h 1082022"/>
                <a:gd name="connsiteX18" fmla="*/ 6686 w 1019748"/>
                <a:gd name="connsiteY18" fmla="*/ 904539 h 1082022"/>
                <a:gd name="connsiteX19" fmla="*/ 1237 w 1019748"/>
                <a:gd name="connsiteY19" fmla="*/ 888971 h 1082022"/>
                <a:gd name="connsiteX20" fmla="*/ 10578 w 1019748"/>
                <a:gd name="connsiteY20" fmla="*/ 762086 h 1082022"/>
                <a:gd name="connsiteX21" fmla="*/ 36267 w 1019748"/>
                <a:gd name="connsiteY21" fmla="*/ 707596 h 1082022"/>
                <a:gd name="connsiteX22" fmla="*/ 46386 w 1019748"/>
                <a:gd name="connsiteY22" fmla="*/ 665561 h 1082022"/>
                <a:gd name="connsiteX23" fmla="*/ 16027 w 1019748"/>
                <a:gd name="connsiteY23" fmla="*/ 358858 h 1082022"/>
                <a:gd name="connsiteX24" fmla="*/ 27704 w 1019748"/>
                <a:gd name="connsiteY24" fmla="*/ 252991 h 1082022"/>
                <a:gd name="connsiteX25" fmla="*/ 51057 w 1019748"/>
                <a:gd name="connsiteY25" fmla="*/ 59939 h 1082022"/>
                <a:gd name="connsiteX26" fmla="*/ 62733 w 1019748"/>
                <a:gd name="connsiteY26" fmla="*/ 0 h 108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19748" h="1082022">
                  <a:moveTo>
                    <a:pt x="62733" y="0"/>
                  </a:moveTo>
                  <a:cubicBezTo>
                    <a:pt x="142133" y="38143"/>
                    <a:pt x="222312" y="76286"/>
                    <a:pt x="300934" y="115208"/>
                  </a:cubicBezTo>
                  <a:cubicBezTo>
                    <a:pt x="316503" y="122992"/>
                    <a:pt x="330514" y="123771"/>
                    <a:pt x="346862" y="118322"/>
                  </a:cubicBezTo>
                  <a:cubicBezTo>
                    <a:pt x="411471" y="97304"/>
                    <a:pt x="476082" y="77065"/>
                    <a:pt x="540691" y="56047"/>
                  </a:cubicBezTo>
                  <a:cubicBezTo>
                    <a:pt x="546141" y="54490"/>
                    <a:pt x="552368" y="53712"/>
                    <a:pt x="558595" y="52155"/>
                  </a:cubicBezTo>
                  <a:cubicBezTo>
                    <a:pt x="567937" y="126885"/>
                    <a:pt x="556260" y="200836"/>
                    <a:pt x="544584" y="274008"/>
                  </a:cubicBezTo>
                  <a:cubicBezTo>
                    <a:pt x="527458" y="385325"/>
                    <a:pt x="539135" y="495084"/>
                    <a:pt x="551590" y="604843"/>
                  </a:cubicBezTo>
                  <a:cubicBezTo>
                    <a:pt x="556260" y="644543"/>
                    <a:pt x="574164" y="679572"/>
                    <a:pt x="588176" y="716159"/>
                  </a:cubicBezTo>
                  <a:cubicBezTo>
                    <a:pt x="591290" y="723165"/>
                    <a:pt x="596739" y="727835"/>
                    <a:pt x="602188" y="733284"/>
                  </a:cubicBezTo>
                  <a:cubicBezTo>
                    <a:pt x="647337" y="774541"/>
                    <a:pt x="692486" y="815020"/>
                    <a:pt x="737635" y="856277"/>
                  </a:cubicBezTo>
                  <a:cubicBezTo>
                    <a:pt x="746198" y="864061"/>
                    <a:pt x="754761" y="868732"/>
                    <a:pt x="765659" y="872624"/>
                  </a:cubicBezTo>
                  <a:cubicBezTo>
                    <a:pt x="806137" y="885857"/>
                    <a:pt x="846616" y="899869"/>
                    <a:pt x="886316" y="913103"/>
                  </a:cubicBezTo>
                  <a:cubicBezTo>
                    <a:pt x="908112" y="920108"/>
                    <a:pt x="931465" y="921665"/>
                    <a:pt x="954040" y="924000"/>
                  </a:cubicBezTo>
                  <a:cubicBezTo>
                    <a:pt x="1008530" y="929449"/>
                    <a:pt x="1042781" y="986275"/>
                    <a:pt x="1013201" y="1036095"/>
                  </a:cubicBezTo>
                  <a:cubicBezTo>
                    <a:pt x="1001524" y="1050885"/>
                    <a:pt x="993740" y="1053221"/>
                    <a:pt x="983620" y="1056334"/>
                  </a:cubicBezTo>
                  <a:cubicBezTo>
                    <a:pt x="939250" y="1071903"/>
                    <a:pt x="897214" y="1071903"/>
                    <a:pt x="851286" y="1077352"/>
                  </a:cubicBezTo>
                  <a:cubicBezTo>
                    <a:pt x="786677" y="1085136"/>
                    <a:pt x="546141" y="1106932"/>
                    <a:pt x="414585" y="1058670"/>
                  </a:cubicBezTo>
                  <a:cubicBezTo>
                    <a:pt x="410693" y="1056334"/>
                    <a:pt x="262012" y="1011964"/>
                    <a:pt x="199738" y="984719"/>
                  </a:cubicBezTo>
                  <a:cubicBezTo>
                    <a:pt x="150696" y="963701"/>
                    <a:pt x="28482" y="926336"/>
                    <a:pt x="6686" y="904539"/>
                  </a:cubicBezTo>
                  <a:cubicBezTo>
                    <a:pt x="1237" y="900647"/>
                    <a:pt x="-1877" y="895199"/>
                    <a:pt x="1237" y="888971"/>
                  </a:cubicBezTo>
                  <a:cubicBezTo>
                    <a:pt x="-1098" y="846157"/>
                    <a:pt x="4351" y="804122"/>
                    <a:pt x="10578" y="762086"/>
                  </a:cubicBezTo>
                  <a:cubicBezTo>
                    <a:pt x="13692" y="741068"/>
                    <a:pt x="26925" y="725500"/>
                    <a:pt x="36267" y="707596"/>
                  </a:cubicBezTo>
                  <a:cubicBezTo>
                    <a:pt x="44051" y="694362"/>
                    <a:pt x="47165" y="681129"/>
                    <a:pt x="46386" y="665561"/>
                  </a:cubicBezTo>
                  <a:cubicBezTo>
                    <a:pt x="40937" y="562807"/>
                    <a:pt x="30817" y="460832"/>
                    <a:pt x="16027" y="358858"/>
                  </a:cubicBezTo>
                  <a:cubicBezTo>
                    <a:pt x="10578" y="322271"/>
                    <a:pt x="23033" y="288020"/>
                    <a:pt x="27704" y="252991"/>
                  </a:cubicBezTo>
                  <a:cubicBezTo>
                    <a:pt x="36267" y="188381"/>
                    <a:pt x="46386" y="124549"/>
                    <a:pt x="51057" y="59939"/>
                  </a:cubicBezTo>
                  <a:cubicBezTo>
                    <a:pt x="53392" y="38922"/>
                    <a:pt x="58063" y="19461"/>
                    <a:pt x="62733" y="0"/>
                  </a:cubicBezTo>
                  <a:close/>
                </a:path>
              </a:pathLst>
            </a:custGeom>
            <a:solidFill>
              <a:srgbClr val="3C413A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9F432D8-CA11-4B4B-BC9A-FF066BD0B908}"/>
                </a:ext>
              </a:extLst>
            </p:cNvPr>
            <p:cNvSpPr/>
            <p:nvPr/>
          </p:nvSpPr>
          <p:spPr>
            <a:xfrm>
              <a:off x="5626517" y="350406"/>
              <a:ext cx="747296" cy="902981"/>
            </a:xfrm>
            <a:custGeom>
              <a:avLst/>
              <a:gdLst>
                <a:gd name="connsiteX0" fmla="*/ 494389 w 747296"/>
                <a:gd name="connsiteY0" fmla="*/ 908318 h 902982"/>
                <a:gd name="connsiteX1" fmla="*/ 478041 w 747296"/>
                <a:gd name="connsiteY1" fmla="*/ 909097 h 902982"/>
                <a:gd name="connsiteX2" fmla="*/ 472592 w 747296"/>
                <a:gd name="connsiteY2" fmla="*/ 898198 h 902982"/>
                <a:gd name="connsiteX3" fmla="*/ 554328 w 747296"/>
                <a:gd name="connsiteY3" fmla="*/ 715266 h 902982"/>
                <a:gd name="connsiteX4" fmla="*/ 520077 w 747296"/>
                <a:gd name="connsiteY4" fmla="*/ 765865 h 902982"/>
                <a:gd name="connsiteX5" fmla="*/ 453910 w 747296"/>
                <a:gd name="connsiteY5" fmla="*/ 824247 h 902982"/>
                <a:gd name="connsiteX6" fmla="*/ 435227 w 747296"/>
                <a:gd name="connsiteY6" fmla="*/ 831253 h 902982"/>
                <a:gd name="connsiteX7" fmla="*/ 358163 w 747296"/>
                <a:gd name="connsiteY7" fmla="*/ 836702 h 902982"/>
                <a:gd name="connsiteX8" fmla="*/ 322355 w 747296"/>
                <a:gd name="connsiteY8" fmla="*/ 819577 h 902982"/>
                <a:gd name="connsiteX9" fmla="*/ 239062 w 747296"/>
                <a:gd name="connsiteY9" fmla="*/ 745625 h 902982"/>
                <a:gd name="connsiteX10" fmla="*/ 197027 w 747296"/>
                <a:gd name="connsiteY10" fmla="*/ 727721 h 902982"/>
                <a:gd name="connsiteX11" fmla="*/ 88825 w 747296"/>
                <a:gd name="connsiteY11" fmla="*/ 621855 h 902982"/>
                <a:gd name="connsiteX12" fmla="*/ 21879 w 747296"/>
                <a:gd name="connsiteY12" fmla="*/ 551795 h 902982"/>
                <a:gd name="connsiteX13" fmla="*/ 14873 w 747296"/>
                <a:gd name="connsiteY13" fmla="*/ 519101 h 902982"/>
                <a:gd name="connsiteX14" fmla="*/ 83 w 747296"/>
                <a:gd name="connsiteY14" fmla="*/ 439701 h 902982"/>
                <a:gd name="connsiteX15" fmla="*/ 12538 w 747296"/>
                <a:gd name="connsiteY15" fmla="*/ 389881 h 902982"/>
                <a:gd name="connsiteX16" fmla="*/ 17209 w 747296"/>
                <a:gd name="connsiteY16" fmla="*/ 266110 h 902982"/>
                <a:gd name="connsiteX17" fmla="*/ 17987 w 747296"/>
                <a:gd name="connsiteY17" fmla="*/ 255991 h 902982"/>
                <a:gd name="connsiteX18" fmla="*/ 30442 w 747296"/>
                <a:gd name="connsiteY18" fmla="*/ 237308 h 902982"/>
                <a:gd name="connsiteX19" fmla="*/ 45232 w 747296"/>
                <a:gd name="connsiteY19" fmla="*/ 252099 h 902982"/>
                <a:gd name="connsiteX20" fmla="*/ 56130 w 747296"/>
                <a:gd name="connsiteY20" fmla="*/ 282457 h 902982"/>
                <a:gd name="connsiteX21" fmla="*/ 73256 w 747296"/>
                <a:gd name="connsiteY21" fmla="*/ 298026 h 902982"/>
                <a:gd name="connsiteX22" fmla="*/ 91938 w 747296"/>
                <a:gd name="connsiteY22" fmla="*/ 279344 h 902982"/>
                <a:gd name="connsiteX23" fmla="*/ 85711 w 747296"/>
                <a:gd name="connsiteY23" fmla="*/ 214734 h 902982"/>
                <a:gd name="connsiteX24" fmla="*/ 175231 w 747296"/>
                <a:gd name="connsiteY24" fmla="*/ 67610 h 902982"/>
                <a:gd name="connsiteX25" fmla="*/ 418102 w 747296"/>
                <a:gd name="connsiteY25" fmla="*/ 1443 h 902982"/>
                <a:gd name="connsiteX26" fmla="*/ 514628 w 747296"/>
                <a:gd name="connsiteY26" fmla="*/ 4557 h 902982"/>
                <a:gd name="connsiteX27" fmla="*/ 696781 w 747296"/>
                <a:gd name="connsiteY27" fmla="*/ 114316 h 902982"/>
                <a:gd name="connsiteX28" fmla="*/ 748158 w 747296"/>
                <a:gd name="connsiteY28" fmla="*/ 198387 h 902982"/>
                <a:gd name="connsiteX29" fmla="*/ 711571 w 747296"/>
                <a:gd name="connsiteY29" fmla="*/ 422576 h 902982"/>
                <a:gd name="connsiteX30" fmla="*/ 681213 w 747296"/>
                <a:gd name="connsiteY30" fmla="*/ 521437 h 902982"/>
                <a:gd name="connsiteX31" fmla="*/ 667979 w 747296"/>
                <a:gd name="connsiteY31" fmla="*/ 547903 h 902982"/>
                <a:gd name="connsiteX32" fmla="*/ 551993 w 747296"/>
                <a:gd name="connsiteY32" fmla="*/ 758859 h 902982"/>
                <a:gd name="connsiteX33" fmla="*/ 494389 w 747296"/>
                <a:gd name="connsiteY33" fmla="*/ 908318 h 902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747296" h="902982">
                  <a:moveTo>
                    <a:pt x="494389" y="908318"/>
                  </a:moveTo>
                  <a:cubicBezTo>
                    <a:pt x="488939" y="908318"/>
                    <a:pt x="483490" y="908318"/>
                    <a:pt x="478041" y="909097"/>
                  </a:cubicBezTo>
                  <a:cubicBezTo>
                    <a:pt x="468700" y="909097"/>
                    <a:pt x="471035" y="902091"/>
                    <a:pt x="472592" y="898198"/>
                  </a:cubicBezTo>
                  <a:cubicBezTo>
                    <a:pt x="502173" y="838259"/>
                    <a:pt x="526304" y="775984"/>
                    <a:pt x="554328" y="715266"/>
                  </a:cubicBezTo>
                  <a:cubicBezTo>
                    <a:pt x="544987" y="733170"/>
                    <a:pt x="531753" y="748739"/>
                    <a:pt x="520077" y="765865"/>
                  </a:cubicBezTo>
                  <a:cubicBezTo>
                    <a:pt x="502951" y="791553"/>
                    <a:pt x="478041" y="807900"/>
                    <a:pt x="453910" y="824247"/>
                  </a:cubicBezTo>
                  <a:cubicBezTo>
                    <a:pt x="448461" y="828139"/>
                    <a:pt x="442233" y="831253"/>
                    <a:pt x="435227" y="831253"/>
                  </a:cubicBezTo>
                  <a:cubicBezTo>
                    <a:pt x="409539" y="832810"/>
                    <a:pt x="383851" y="835924"/>
                    <a:pt x="358163" y="836702"/>
                  </a:cubicBezTo>
                  <a:cubicBezTo>
                    <a:pt x="343372" y="837481"/>
                    <a:pt x="332474" y="828918"/>
                    <a:pt x="322355" y="819577"/>
                  </a:cubicBezTo>
                  <a:cubicBezTo>
                    <a:pt x="295109" y="794667"/>
                    <a:pt x="266307" y="770535"/>
                    <a:pt x="239062" y="745625"/>
                  </a:cubicBezTo>
                  <a:cubicBezTo>
                    <a:pt x="227386" y="735506"/>
                    <a:pt x="216488" y="721494"/>
                    <a:pt x="197027" y="727721"/>
                  </a:cubicBezTo>
                  <a:cubicBezTo>
                    <a:pt x="158105" y="695806"/>
                    <a:pt x="124633" y="657662"/>
                    <a:pt x="88825" y="621855"/>
                  </a:cubicBezTo>
                  <a:cubicBezTo>
                    <a:pt x="66250" y="599280"/>
                    <a:pt x="44454" y="575148"/>
                    <a:pt x="21879" y="551795"/>
                  </a:cubicBezTo>
                  <a:cubicBezTo>
                    <a:pt x="20322" y="540897"/>
                    <a:pt x="20322" y="529221"/>
                    <a:pt x="14873" y="519101"/>
                  </a:cubicBezTo>
                  <a:cubicBezTo>
                    <a:pt x="3975" y="494191"/>
                    <a:pt x="-695" y="467725"/>
                    <a:pt x="83" y="439701"/>
                  </a:cubicBezTo>
                  <a:cubicBezTo>
                    <a:pt x="13316" y="425689"/>
                    <a:pt x="12538" y="407007"/>
                    <a:pt x="12538" y="389881"/>
                  </a:cubicBezTo>
                  <a:cubicBezTo>
                    <a:pt x="12538" y="348624"/>
                    <a:pt x="14873" y="307367"/>
                    <a:pt x="17209" y="266110"/>
                  </a:cubicBezTo>
                  <a:cubicBezTo>
                    <a:pt x="17209" y="262997"/>
                    <a:pt x="17209" y="259104"/>
                    <a:pt x="17987" y="255991"/>
                  </a:cubicBezTo>
                  <a:cubicBezTo>
                    <a:pt x="19544" y="248206"/>
                    <a:pt x="20322" y="238865"/>
                    <a:pt x="30442" y="237308"/>
                  </a:cubicBezTo>
                  <a:cubicBezTo>
                    <a:pt x="39005" y="236530"/>
                    <a:pt x="42119" y="245093"/>
                    <a:pt x="45232" y="252099"/>
                  </a:cubicBezTo>
                  <a:cubicBezTo>
                    <a:pt x="49903" y="262218"/>
                    <a:pt x="53017" y="272338"/>
                    <a:pt x="56130" y="282457"/>
                  </a:cubicBezTo>
                  <a:cubicBezTo>
                    <a:pt x="59244" y="291020"/>
                    <a:pt x="63136" y="296469"/>
                    <a:pt x="73256" y="298026"/>
                  </a:cubicBezTo>
                  <a:cubicBezTo>
                    <a:pt x="91160" y="300361"/>
                    <a:pt x="95052" y="297248"/>
                    <a:pt x="91938" y="279344"/>
                  </a:cubicBezTo>
                  <a:cubicBezTo>
                    <a:pt x="88046" y="258326"/>
                    <a:pt x="86489" y="236530"/>
                    <a:pt x="85711" y="214734"/>
                  </a:cubicBezTo>
                  <a:cubicBezTo>
                    <a:pt x="83375" y="145453"/>
                    <a:pt x="117626" y="98747"/>
                    <a:pt x="175231" y="67610"/>
                  </a:cubicBezTo>
                  <a:cubicBezTo>
                    <a:pt x="250739" y="26353"/>
                    <a:pt x="332474" y="8449"/>
                    <a:pt x="418102" y="1443"/>
                  </a:cubicBezTo>
                  <a:cubicBezTo>
                    <a:pt x="450796" y="-1671"/>
                    <a:pt x="482712" y="664"/>
                    <a:pt x="514628" y="4557"/>
                  </a:cubicBezTo>
                  <a:cubicBezTo>
                    <a:pt x="591693" y="13119"/>
                    <a:pt x="651632" y="52041"/>
                    <a:pt x="696781" y="114316"/>
                  </a:cubicBezTo>
                  <a:cubicBezTo>
                    <a:pt x="716242" y="140783"/>
                    <a:pt x="738038" y="165692"/>
                    <a:pt x="748158" y="198387"/>
                  </a:cubicBezTo>
                  <a:cubicBezTo>
                    <a:pt x="753607" y="276230"/>
                    <a:pt x="731811" y="348624"/>
                    <a:pt x="711571" y="422576"/>
                  </a:cubicBezTo>
                  <a:cubicBezTo>
                    <a:pt x="702230" y="456048"/>
                    <a:pt x="691332" y="487964"/>
                    <a:pt x="681213" y="521437"/>
                  </a:cubicBezTo>
                  <a:cubicBezTo>
                    <a:pt x="678099" y="530778"/>
                    <a:pt x="676542" y="540897"/>
                    <a:pt x="667979" y="547903"/>
                  </a:cubicBezTo>
                  <a:cubicBezTo>
                    <a:pt x="629057" y="617962"/>
                    <a:pt x="590914" y="688800"/>
                    <a:pt x="551993" y="758859"/>
                  </a:cubicBezTo>
                  <a:cubicBezTo>
                    <a:pt x="526304" y="805565"/>
                    <a:pt x="506065" y="855385"/>
                    <a:pt x="494389" y="908318"/>
                  </a:cubicBezTo>
                  <a:close/>
                </a:path>
              </a:pathLst>
            </a:custGeom>
            <a:solidFill>
              <a:srgbClr val="FEC295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CCB00979-647A-4B8D-B5FF-3D40410EB914}"/>
                </a:ext>
              </a:extLst>
            </p:cNvPr>
            <p:cNvSpPr/>
            <p:nvPr/>
          </p:nvSpPr>
          <p:spPr>
            <a:xfrm>
              <a:off x="5335170" y="225880"/>
              <a:ext cx="1315552" cy="669451"/>
            </a:xfrm>
            <a:custGeom>
              <a:avLst/>
              <a:gdLst>
                <a:gd name="connsiteX0" fmla="*/ 286760 w 1315552"/>
                <a:gd name="connsiteY0" fmla="*/ 561115 h 669452"/>
                <a:gd name="connsiteX1" fmla="*/ 298437 w 1315552"/>
                <a:gd name="connsiteY1" fmla="*/ 643629 h 669452"/>
                <a:gd name="connsiteX2" fmla="*/ 50116 w 1315552"/>
                <a:gd name="connsiteY2" fmla="*/ 481715 h 669452"/>
                <a:gd name="connsiteX3" fmla="*/ 1075 w 1315552"/>
                <a:gd name="connsiteY3" fmla="*/ 349381 h 669452"/>
                <a:gd name="connsiteX4" fmla="*/ 152091 w 1315552"/>
                <a:gd name="connsiteY4" fmla="*/ 98725 h 669452"/>
                <a:gd name="connsiteX5" fmla="*/ 323346 w 1315552"/>
                <a:gd name="connsiteY5" fmla="*/ 31780 h 669452"/>
                <a:gd name="connsiteX6" fmla="*/ 480590 w 1315552"/>
                <a:gd name="connsiteY6" fmla="*/ 4535 h 669452"/>
                <a:gd name="connsiteX7" fmla="*/ 731246 w 1315552"/>
                <a:gd name="connsiteY7" fmla="*/ 8427 h 669452"/>
                <a:gd name="connsiteX8" fmla="*/ 1101002 w 1315552"/>
                <a:gd name="connsiteY8" fmla="*/ 60582 h 669452"/>
                <a:gd name="connsiteX9" fmla="*/ 1179623 w 1315552"/>
                <a:gd name="connsiteY9" fmla="*/ 101839 h 669452"/>
                <a:gd name="connsiteX10" fmla="*/ 1287826 w 1315552"/>
                <a:gd name="connsiteY10" fmla="*/ 215490 h 669452"/>
                <a:gd name="connsiteX11" fmla="*/ 1285491 w 1315552"/>
                <a:gd name="connsiteY11" fmla="*/ 449799 h 669452"/>
                <a:gd name="connsiteX12" fmla="*/ 1137588 w 1315552"/>
                <a:gd name="connsiteY12" fmla="*/ 598480 h 669452"/>
                <a:gd name="connsiteX13" fmla="*/ 950764 w 1315552"/>
                <a:gd name="connsiteY13" fmla="*/ 673209 h 669452"/>
                <a:gd name="connsiteX14" fmla="*/ 987350 w 1315552"/>
                <a:gd name="connsiteY14" fmla="*/ 551774 h 669452"/>
                <a:gd name="connsiteX15" fmla="*/ 1027829 w 1315552"/>
                <a:gd name="connsiteY15" fmla="*/ 365728 h 669452"/>
                <a:gd name="connsiteX16" fmla="*/ 1027051 w 1315552"/>
                <a:gd name="connsiteY16" fmla="*/ 324471 h 669452"/>
                <a:gd name="connsiteX17" fmla="*/ 802862 w 1315552"/>
                <a:gd name="connsiteY17" fmla="*/ 102618 h 669452"/>
                <a:gd name="connsiteX18" fmla="*/ 556877 w 1315552"/>
                <a:gd name="connsiteY18" fmla="*/ 116629 h 669452"/>
                <a:gd name="connsiteX19" fmla="*/ 438555 w 1315552"/>
                <a:gd name="connsiteY19" fmla="*/ 135312 h 669452"/>
                <a:gd name="connsiteX20" fmla="*/ 382507 w 1315552"/>
                <a:gd name="connsiteY20" fmla="*/ 171898 h 669452"/>
                <a:gd name="connsiteX21" fmla="*/ 337358 w 1315552"/>
                <a:gd name="connsiteY21" fmla="*/ 211598 h 669452"/>
                <a:gd name="connsiteX22" fmla="*/ 317119 w 1315552"/>
                <a:gd name="connsiteY22" fmla="*/ 242736 h 669452"/>
                <a:gd name="connsiteX23" fmla="*/ 275084 w 1315552"/>
                <a:gd name="connsiteY23" fmla="*/ 309681 h 669452"/>
                <a:gd name="connsiteX24" fmla="*/ 257180 w 1315552"/>
                <a:gd name="connsiteY24" fmla="*/ 337705 h 669452"/>
                <a:gd name="connsiteX25" fmla="*/ 259515 w 1315552"/>
                <a:gd name="connsiteY25" fmla="*/ 424111 h 669452"/>
                <a:gd name="connsiteX26" fmla="*/ 284425 w 1315552"/>
                <a:gd name="connsiteY26" fmla="*/ 543211 h 669452"/>
                <a:gd name="connsiteX27" fmla="*/ 286760 w 1315552"/>
                <a:gd name="connsiteY27" fmla="*/ 561115 h 669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315552" h="669452">
                  <a:moveTo>
                    <a:pt x="286760" y="561115"/>
                  </a:moveTo>
                  <a:cubicBezTo>
                    <a:pt x="290652" y="588360"/>
                    <a:pt x="294545" y="615605"/>
                    <a:pt x="298437" y="643629"/>
                  </a:cubicBezTo>
                  <a:cubicBezTo>
                    <a:pt x="222150" y="632731"/>
                    <a:pt x="68020" y="517523"/>
                    <a:pt x="50116" y="481715"/>
                  </a:cubicBezTo>
                  <a:cubicBezTo>
                    <a:pt x="22871" y="450577"/>
                    <a:pt x="4967" y="385189"/>
                    <a:pt x="1075" y="349381"/>
                  </a:cubicBezTo>
                  <a:cubicBezTo>
                    <a:pt x="-10602" y="229502"/>
                    <a:pt x="75026" y="147767"/>
                    <a:pt x="152091" y="98725"/>
                  </a:cubicBezTo>
                  <a:cubicBezTo>
                    <a:pt x="173887" y="84714"/>
                    <a:pt x="286760" y="35672"/>
                    <a:pt x="323346" y="31780"/>
                  </a:cubicBezTo>
                  <a:cubicBezTo>
                    <a:pt x="338915" y="29445"/>
                    <a:pt x="447896" y="7649"/>
                    <a:pt x="480590" y="4535"/>
                  </a:cubicBezTo>
                  <a:cubicBezTo>
                    <a:pt x="566996" y="-4806"/>
                    <a:pt x="644840" y="2200"/>
                    <a:pt x="731246" y="8427"/>
                  </a:cubicBezTo>
                  <a:cubicBezTo>
                    <a:pt x="842562" y="16211"/>
                    <a:pt x="1061302" y="45792"/>
                    <a:pt x="1101002" y="60582"/>
                  </a:cubicBezTo>
                  <a:cubicBezTo>
                    <a:pt x="1129025" y="69923"/>
                    <a:pt x="1153157" y="88606"/>
                    <a:pt x="1179623" y="101839"/>
                  </a:cubicBezTo>
                  <a:cubicBezTo>
                    <a:pt x="1227108" y="124414"/>
                    <a:pt x="1276928" y="198365"/>
                    <a:pt x="1287826" y="215490"/>
                  </a:cubicBezTo>
                  <a:cubicBezTo>
                    <a:pt x="1351658" y="320579"/>
                    <a:pt x="1303395" y="426446"/>
                    <a:pt x="1285491" y="449799"/>
                  </a:cubicBezTo>
                  <a:cubicBezTo>
                    <a:pt x="1251239" y="504289"/>
                    <a:pt x="1188186" y="572792"/>
                    <a:pt x="1137588" y="598480"/>
                  </a:cubicBezTo>
                  <a:cubicBezTo>
                    <a:pt x="1088547" y="629617"/>
                    <a:pt x="973339" y="672431"/>
                    <a:pt x="950764" y="673209"/>
                  </a:cubicBezTo>
                  <a:cubicBezTo>
                    <a:pt x="963219" y="632731"/>
                    <a:pt x="974117" y="592252"/>
                    <a:pt x="987350" y="551774"/>
                  </a:cubicBezTo>
                  <a:cubicBezTo>
                    <a:pt x="1007590" y="491056"/>
                    <a:pt x="1016152" y="428003"/>
                    <a:pt x="1027829" y="365728"/>
                  </a:cubicBezTo>
                  <a:cubicBezTo>
                    <a:pt x="1030164" y="351716"/>
                    <a:pt x="1018488" y="338483"/>
                    <a:pt x="1027051" y="324471"/>
                  </a:cubicBezTo>
                  <a:cubicBezTo>
                    <a:pt x="1007590" y="209263"/>
                    <a:pt x="938309" y="118965"/>
                    <a:pt x="802862" y="102618"/>
                  </a:cubicBezTo>
                  <a:cubicBezTo>
                    <a:pt x="720348" y="92498"/>
                    <a:pt x="638612" y="106510"/>
                    <a:pt x="556877" y="116629"/>
                  </a:cubicBezTo>
                  <a:cubicBezTo>
                    <a:pt x="517177" y="121300"/>
                    <a:pt x="478255" y="127527"/>
                    <a:pt x="438555" y="135312"/>
                  </a:cubicBezTo>
                  <a:cubicBezTo>
                    <a:pt x="414423" y="139982"/>
                    <a:pt x="394962" y="150102"/>
                    <a:pt x="382507" y="171898"/>
                  </a:cubicBezTo>
                  <a:cubicBezTo>
                    <a:pt x="371609" y="190581"/>
                    <a:pt x="353706" y="199922"/>
                    <a:pt x="337358" y="211598"/>
                  </a:cubicBezTo>
                  <a:cubicBezTo>
                    <a:pt x="326460" y="219383"/>
                    <a:pt x="320233" y="229502"/>
                    <a:pt x="317119" y="242736"/>
                  </a:cubicBezTo>
                  <a:cubicBezTo>
                    <a:pt x="310892" y="269202"/>
                    <a:pt x="300772" y="294112"/>
                    <a:pt x="275084" y="309681"/>
                  </a:cubicBezTo>
                  <a:cubicBezTo>
                    <a:pt x="264964" y="315908"/>
                    <a:pt x="260294" y="326028"/>
                    <a:pt x="257180" y="337705"/>
                  </a:cubicBezTo>
                  <a:cubicBezTo>
                    <a:pt x="249395" y="366507"/>
                    <a:pt x="255623" y="395309"/>
                    <a:pt x="259515" y="424111"/>
                  </a:cubicBezTo>
                  <a:cubicBezTo>
                    <a:pt x="264964" y="464589"/>
                    <a:pt x="273527" y="504289"/>
                    <a:pt x="284425" y="543211"/>
                  </a:cubicBezTo>
                  <a:cubicBezTo>
                    <a:pt x="287539" y="547882"/>
                    <a:pt x="290652" y="554109"/>
                    <a:pt x="286760" y="561115"/>
                  </a:cubicBezTo>
                  <a:close/>
                </a:path>
              </a:pathLst>
            </a:custGeom>
            <a:solidFill>
              <a:srgbClr val="F5E2C6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39F69D28-BDF7-42DC-B5A7-88A06E9D2F66}"/>
                </a:ext>
              </a:extLst>
            </p:cNvPr>
            <p:cNvSpPr/>
            <p:nvPr/>
          </p:nvSpPr>
          <p:spPr>
            <a:xfrm>
              <a:off x="3361457" y="5603925"/>
              <a:ext cx="832924" cy="622745"/>
            </a:xfrm>
            <a:custGeom>
              <a:avLst/>
              <a:gdLst>
                <a:gd name="connsiteX0" fmla="*/ 119004 w 832923"/>
                <a:gd name="connsiteY0" fmla="*/ 0 h 622746"/>
                <a:gd name="connsiteX1" fmla="*/ 140022 w 832923"/>
                <a:gd name="connsiteY1" fmla="*/ 48263 h 622746"/>
                <a:gd name="connsiteX2" fmla="*/ 169603 w 832923"/>
                <a:gd name="connsiteY2" fmla="*/ 108202 h 622746"/>
                <a:gd name="connsiteX3" fmla="*/ 237326 w 832923"/>
                <a:gd name="connsiteY3" fmla="*/ 190716 h 622746"/>
                <a:gd name="connsiteX4" fmla="*/ 279362 w 832923"/>
                <a:gd name="connsiteY4" fmla="*/ 239757 h 622746"/>
                <a:gd name="connsiteX5" fmla="*/ 351756 w 832923"/>
                <a:gd name="connsiteY5" fmla="*/ 306703 h 622746"/>
                <a:gd name="connsiteX6" fmla="*/ 433492 w 832923"/>
                <a:gd name="connsiteY6" fmla="*/ 395444 h 622746"/>
                <a:gd name="connsiteX7" fmla="*/ 542472 w 832923"/>
                <a:gd name="connsiteY7" fmla="*/ 537897 h 622746"/>
                <a:gd name="connsiteX8" fmla="*/ 645226 w 832923"/>
                <a:gd name="connsiteY8" fmla="*/ 569035 h 622746"/>
                <a:gd name="connsiteX9" fmla="*/ 828158 w 832923"/>
                <a:gd name="connsiteY9" fmla="*/ 535562 h 622746"/>
                <a:gd name="connsiteX10" fmla="*/ 835163 w 832923"/>
                <a:gd name="connsiteY10" fmla="*/ 532448 h 622746"/>
                <a:gd name="connsiteX11" fmla="*/ 826601 w 832923"/>
                <a:gd name="connsiteY11" fmla="*/ 576819 h 622746"/>
                <a:gd name="connsiteX12" fmla="*/ 811810 w 832923"/>
                <a:gd name="connsiteY12" fmla="*/ 593166 h 622746"/>
                <a:gd name="connsiteX13" fmla="*/ 672471 w 832923"/>
                <a:gd name="connsiteY13" fmla="*/ 622747 h 622746"/>
                <a:gd name="connsiteX14" fmla="*/ 574388 w 832923"/>
                <a:gd name="connsiteY14" fmla="*/ 622747 h 622746"/>
                <a:gd name="connsiteX15" fmla="*/ 452952 w 832923"/>
                <a:gd name="connsiteY15" fmla="*/ 524664 h 622746"/>
                <a:gd name="connsiteX16" fmla="*/ 330738 w 832923"/>
                <a:gd name="connsiteY16" fmla="*/ 375983 h 622746"/>
                <a:gd name="connsiteX17" fmla="*/ 266907 w 832923"/>
                <a:gd name="connsiteY17" fmla="*/ 322271 h 622746"/>
                <a:gd name="connsiteX18" fmla="*/ 240440 w 832923"/>
                <a:gd name="connsiteY18" fmla="*/ 319936 h 622746"/>
                <a:gd name="connsiteX19" fmla="*/ 193734 w 832923"/>
                <a:gd name="connsiteY19" fmla="*/ 310595 h 622746"/>
                <a:gd name="connsiteX20" fmla="*/ 36490 w 832923"/>
                <a:gd name="connsiteY20" fmla="*/ 165028 h 622746"/>
                <a:gd name="connsiteX21" fmla="*/ 14694 w 832923"/>
                <a:gd name="connsiteY21" fmla="*/ 140896 h 622746"/>
                <a:gd name="connsiteX22" fmla="*/ 16251 w 832923"/>
                <a:gd name="connsiteY22" fmla="*/ 88741 h 622746"/>
                <a:gd name="connsiteX23" fmla="*/ 83196 w 832923"/>
                <a:gd name="connsiteY23" fmla="*/ 35808 h 622746"/>
                <a:gd name="connsiteX24" fmla="*/ 119004 w 832923"/>
                <a:gd name="connsiteY24" fmla="*/ 0 h 622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2923" h="622746">
                  <a:moveTo>
                    <a:pt x="119004" y="0"/>
                  </a:moveTo>
                  <a:cubicBezTo>
                    <a:pt x="121340" y="17904"/>
                    <a:pt x="133016" y="31916"/>
                    <a:pt x="140022" y="48263"/>
                  </a:cubicBezTo>
                  <a:cubicBezTo>
                    <a:pt x="149363" y="68502"/>
                    <a:pt x="161040" y="87963"/>
                    <a:pt x="169603" y="108202"/>
                  </a:cubicBezTo>
                  <a:cubicBezTo>
                    <a:pt x="183614" y="143232"/>
                    <a:pt x="205411" y="170477"/>
                    <a:pt x="237326" y="190716"/>
                  </a:cubicBezTo>
                  <a:cubicBezTo>
                    <a:pt x="255230" y="202393"/>
                    <a:pt x="266907" y="222632"/>
                    <a:pt x="279362" y="239757"/>
                  </a:cubicBezTo>
                  <a:cubicBezTo>
                    <a:pt x="298823" y="267003"/>
                    <a:pt x="322176" y="290356"/>
                    <a:pt x="351756" y="306703"/>
                  </a:cubicBezTo>
                  <a:cubicBezTo>
                    <a:pt x="389899" y="326942"/>
                    <a:pt x="416366" y="355744"/>
                    <a:pt x="433492" y="395444"/>
                  </a:cubicBezTo>
                  <a:cubicBezTo>
                    <a:pt x="457623" y="452270"/>
                    <a:pt x="497323" y="498198"/>
                    <a:pt x="542472" y="537897"/>
                  </a:cubicBezTo>
                  <a:cubicBezTo>
                    <a:pt x="568161" y="561250"/>
                    <a:pt x="603969" y="577597"/>
                    <a:pt x="645226" y="569035"/>
                  </a:cubicBezTo>
                  <a:cubicBezTo>
                    <a:pt x="705943" y="556580"/>
                    <a:pt x="767440" y="546460"/>
                    <a:pt x="828158" y="535562"/>
                  </a:cubicBezTo>
                  <a:cubicBezTo>
                    <a:pt x="830493" y="534784"/>
                    <a:pt x="832828" y="533227"/>
                    <a:pt x="835163" y="532448"/>
                  </a:cubicBezTo>
                  <a:cubicBezTo>
                    <a:pt x="838277" y="548017"/>
                    <a:pt x="835942" y="558915"/>
                    <a:pt x="826601" y="576819"/>
                  </a:cubicBezTo>
                  <a:cubicBezTo>
                    <a:pt x="818816" y="591610"/>
                    <a:pt x="818816" y="591610"/>
                    <a:pt x="811810" y="593166"/>
                  </a:cubicBezTo>
                  <a:cubicBezTo>
                    <a:pt x="758099" y="604843"/>
                    <a:pt x="728518" y="621190"/>
                    <a:pt x="672471" y="622747"/>
                  </a:cubicBezTo>
                  <a:cubicBezTo>
                    <a:pt x="655345" y="622747"/>
                    <a:pt x="589957" y="625082"/>
                    <a:pt x="574388" y="622747"/>
                  </a:cubicBezTo>
                  <a:cubicBezTo>
                    <a:pt x="512892" y="607178"/>
                    <a:pt x="486425" y="564364"/>
                    <a:pt x="452952" y="524664"/>
                  </a:cubicBezTo>
                  <a:cubicBezTo>
                    <a:pt x="411696" y="475623"/>
                    <a:pt x="380558" y="418018"/>
                    <a:pt x="330738" y="375983"/>
                  </a:cubicBezTo>
                  <a:cubicBezTo>
                    <a:pt x="309721" y="358079"/>
                    <a:pt x="287925" y="340954"/>
                    <a:pt x="266907" y="322271"/>
                  </a:cubicBezTo>
                  <a:cubicBezTo>
                    <a:pt x="258344" y="314487"/>
                    <a:pt x="249003" y="317601"/>
                    <a:pt x="240440" y="319936"/>
                  </a:cubicBezTo>
                  <a:cubicBezTo>
                    <a:pt x="223315" y="325385"/>
                    <a:pt x="208524" y="321493"/>
                    <a:pt x="193734" y="310595"/>
                  </a:cubicBezTo>
                  <a:cubicBezTo>
                    <a:pt x="135352" y="268560"/>
                    <a:pt x="80861" y="221854"/>
                    <a:pt x="36490" y="165028"/>
                  </a:cubicBezTo>
                  <a:cubicBezTo>
                    <a:pt x="29485" y="156465"/>
                    <a:pt x="22479" y="148681"/>
                    <a:pt x="14694" y="140896"/>
                  </a:cubicBezTo>
                  <a:cubicBezTo>
                    <a:pt x="-4767" y="119878"/>
                    <a:pt x="-5545" y="107424"/>
                    <a:pt x="16251" y="88741"/>
                  </a:cubicBezTo>
                  <a:cubicBezTo>
                    <a:pt x="37269" y="70059"/>
                    <a:pt x="60622" y="52933"/>
                    <a:pt x="83196" y="35808"/>
                  </a:cubicBezTo>
                  <a:cubicBezTo>
                    <a:pt x="96430" y="24131"/>
                    <a:pt x="108106" y="13233"/>
                    <a:pt x="119004" y="0"/>
                  </a:cubicBezTo>
                  <a:close/>
                </a:path>
              </a:pathLst>
            </a:custGeom>
            <a:solidFill>
              <a:srgbClr val="89633D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255845F2-7192-4A22-B849-CEBD987ED4DB}"/>
                </a:ext>
              </a:extLst>
            </p:cNvPr>
            <p:cNvSpPr/>
            <p:nvPr/>
          </p:nvSpPr>
          <p:spPr>
            <a:xfrm>
              <a:off x="5478656" y="6398703"/>
              <a:ext cx="1035316" cy="264667"/>
            </a:xfrm>
            <a:custGeom>
              <a:avLst/>
              <a:gdLst>
                <a:gd name="connsiteX0" fmla="*/ 19503 w 1035316"/>
                <a:gd name="connsiteY0" fmla="*/ 0 h 264667"/>
                <a:gd name="connsiteX1" fmla="*/ 67766 w 1035316"/>
                <a:gd name="connsiteY1" fmla="*/ 35808 h 264667"/>
                <a:gd name="connsiteX2" fmla="*/ 303632 w 1035316"/>
                <a:gd name="connsiteY2" fmla="*/ 120657 h 264667"/>
                <a:gd name="connsiteX3" fmla="*/ 471773 w 1035316"/>
                <a:gd name="connsiteY3" fmla="*/ 179818 h 264667"/>
                <a:gd name="connsiteX4" fmla="*/ 778476 w 1035316"/>
                <a:gd name="connsiteY4" fmla="*/ 192273 h 264667"/>
                <a:gd name="connsiteX5" fmla="*/ 959073 w 1035316"/>
                <a:gd name="connsiteY5" fmla="*/ 170477 h 264667"/>
                <a:gd name="connsiteX6" fmla="*/ 1035359 w 1035316"/>
                <a:gd name="connsiteY6" fmla="*/ 136226 h 264667"/>
                <a:gd name="connsiteX7" fmla="*/ 1017455 w 1035316"/>
                <a:gd name="connsiteY7" fmla="*/ 217961 h 264667"/>
                <a:gd name="connsiteX8" fmla="*/ 863325 w 1035316"/>
                <a:gd name="connsiteY8" fmla="*/ 263110 h 264667"/>
                <a:gd name="connsiteX9" fmla="*/ 689735 w 1035316"/>
                <a:gd name="connsiteY9" fmla="*/ 269338 h 264667"/>
                <a:gd name="connsiteX10" fmla="*/ 533270 w 1035316"/>
                <a:gd name="connsiteY10" fmla="*/ 251434 h 264667"/>
                <a:gd name="connsiteX11" fmla="*/ 174412 w 1035316"/>
                <a:gd name="connsiteY11" fmla="*/ 179040 h 264667"/>
                <a:gd name="connsiteX12" fmla="*/ 13276 w 1035316"/>
                <a:gd name="connsiteY12" fmla="*/ 116765 h 264667"/>
                <a:gd name="connsiteX13" fmla="*/ 43 w 1035316"/>
                <a:gd name="connsiteY13" fmla="*/ 91077 h 264667"/>
                <a:gd name="connsiteX14" fmla="*/ 19503 w 1035316"/>
                <a:gd name="connsiteY14" fmla="*/ 0 h 264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35316" h="264667">
                  <a:moveTo>
                    <a:pt x="19503" y="0"/>
                  </a:moveTo>
                  <a:cubicBezTo>
                    <a:pt x="30401" y="19461"/>
                    <a:pt x="49084" y="32694"/>
                    <a:pt x="67766" y="35808"/>
                  </a:cubicBezTo>
                  <a:cubicBezTo>
                    <a:pt x="154951" y="66945"/>
                    <a:pt x="200100" y="90298"/>
                    <a:pt x="303632" y="120657"/>
                  </a:cubicBezTo>
                  <a:cubicBezTo>
                    <a:pt x="328541" y="131555"/>
                    <a:pt x="444528" y="166585"/>
                    <a:pt x="471773" y="179818"/>
                  </a:cubicBezTo>
                  <a:cubicBezTo>
                    <a:pt x="500575" y="193051"/>
                    <a:pt x="706860" y="200836"/>
                    <a:pt x="778476" y="192273"/>
                  </a:cubicBezTo>
                  <a:cubicBezTo>
                    <a:pt x="838415" y="185267"/>
                    <a:pt x="899133" y="179040"/>
                    <a:pt x="959073" y="170477"/>
                  </a:cubicBezTo>
                  <a:cubicBezTo>
                    <a:pt x="983983" y="167363"/>
                    <a:pt x="1014341" y="153352"/>
                    <a:pt x="1035359" y="136226"/>
                  </a:cubicBezTo>
                  <a:cubicBezTo>
                    <a:pt x="1036138" y="181375"/>
                    <a:pt x="1045479" y="193830"/>
                    <a:pt x="1017455" y="217961"/>
                  </a:cubicBezTo>
                  <a:cubicBezTo>
                    <a:pt x="964522" y="246764"/>
                    <a:pt x="917816" y="258440"/>
                    <a:pt x="863325" y="263110"/>
                  </a:cubicBezTo>
                  <a:cubicBezTo>
                    <a:pt x="785482" y="269338"/>
                    <a:pt x="697519" y="267003"/>
                    <a:pt x="689735" y="269338"/>
                  </a:cubicBezTo>
                  <a:cubicBezTo>
                    <a:pt x="627460" y="268560"/>
                    <a:pt x="582311" y="264667"/>
                    <a:pt x="533270" y="251434"/>
                  </a:cubicBezTo>
                  <a:cubicBezTo>
                    <a:pt x="414948" y="220297"/>
                    <a:pt x="295847" y="193830"/>
                    <a:pt x="174412" y="179040"/>
                  </a:cubicBezTo>
                  <a:cubicBezTo>
                    <a:pt x="126149" y="165806"/>
                    <a:pt x="24952" y="126885"/>
                    <a:pt x="13276" y="116765"/>
                  </a:cubicBezTo>
                  <a:cubicBezTo>
                    <a:pt x="9384" y="113651"/>
                    <a:pt x="-736" y="94969"/>
                    <a:pt x="43" y="91077"/>
                  </a:cubicBezTo>
                  <a:cubicBezTo>
                    <a:pt x="7048" y="57604"/>
                    <a:pt x="13276" y="33473"/>
                    <a:pt x="19503" y="0"/>
                  </a:cubicBezTo>
                  <a:close/>
                </a:path>
              </a:pathLst>
            </a:custGeom>
            <a:solidFill>
              <a:srgbClr val="8A633D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06291532-8A4C-4082-9FA8-48C22B45E625}"/>
                </a:ext>
              </a:extLst>
            </p:cNvPr>
            <p:cNvSpPr/>
            <p:nvPr/>
          </p:nvSpPr>
          <p:spPr>
            <a:xfrm>
              <a:off x="5761877" y="1710991"/>
              <a:ext cx="482628" cy="1930508"/>
            </a:xfrm>
            <a:custGeom>
              <a:avLst/>
              <a:gdLst>
                <a:gd name="connsiteX0" fmla="*/ 421303 w 482628"/>
                <a:gd name="connsiteY0" fmla="*/ 23353 h 1930515"/>
                <a:gd name="connsiteX1" fmla="*/ 481242 w 482628"/>
                <a:gd name="connsiteY1" fmla="*/ 271673 h 1930515"/>
                <a:gd name="connsiteX2" fmla="*/ 488248 w 482628"/>
                <a:gd name="connsiteY2" fmla="*/ 352630 h 1930515"/>
                <a:gd name="connsiteX3" fmla="*/ 467230 w 482628"/>
                <a:gd name="connsiteY3" fmla="*/ 616519 h 1930515"/>
                <a:gd name="connsiteX4" fmla="*/ 410405 w 482628"/>
                <a:gd name="connsiteY4" fmla="*/ 1005736 h 1930515"/>
                <a:gd name="connsiteX5" fmla="*/ 365256 w 482628"/>
                <a:gd name="connsiteY5" fmla="*/ 1226033 h 1930515"/>
                <a:gd name="connsiteX6" fmla="*/ 283520 w 482628"/>
                <a:gd name="connsiteY6" fmla="*/ 1460341 h 1930515"/>
                <a:gd name="connsiteX7" fmla="*/ 83463 w 482628"/>
                <a:gd name="connsiteY7" fmla="*/ 1916504 h 1930515"/>
                <a:gd name="connsiteX8" fmla="*/ 74900 w 482628"/>
                <a:gd name="connsiteY8" fmla="*/ 1936743 h 1930515"/>
                <a:gd name="connsiteX9" fmla="*/ 60110 w 482628"/>
                <a:gd name="connsiteY9" fmla="*/ 1862013 h 1930515"/>
                <a:gd name="connsiteX10" fmla="*/ 949 w 482628"/>
                <a:gd name="connsiteY10" fmla="*/ 1553753 h 1930515"/>
                <a:gd name="connsiteX11" fmla="*/ 4062 w 482628"/>
                <a:gd name="connsiteY11" fmla="*/ 1520281 h 1930515"/>
                <a:gd name="connsiteX12" fmla="*/ 191665 w 482628"/>
                <a:gd name="connsiteY12" fmla="*/ 874181 h 1930515"/>
                <a:gd name="connsiteX13" fmla="*/ 212683 w 482628"/>
                <a:gd name="connsiteY13" fmla="*/ 730171 h 1930515"/>
                <a:gd name="connsiteX14" fmla="*/ 258610 w 482628"/>
                <a:gd name="connsiteY14" fmla="*/ 341732 h 1930515"/>
                <a:gd name="connsiteX15" fmla="*/ 299867 w 482628"/>
                <a:gd name="connsiteY15" fmla="*/ 0 h 1930515"/>
                <a:gd name="connsiteX16" fmla="*/ 311544 w 482628"/>
                <a:gd name="connsiteY16" fmla="*/ 19461 h 1930515"/>
                <a:gd name="connsiteX17" fmla="*/ 338789 w 482628"/>
                <a:gd name="connsiteY17" fmla="*/ 66167 h 1930515"/>
                <a:gd name="connsiteX18" fmla="*/ 390166 w 482628"/>
                <a:gd name="connsiteY18" fmla="*/ 68502 h 1930515"/>
                <a:gd name="connsiteX19" fmla="*/ 410405 w 482628"/>
                <a:gd name="connsiteY19" fmla="*/ 38922 h 1930515"/>
                <a:gd name="connsiteX20" fmla="*/ 421303 w 482628"/>
                <a:gd name="connsiteY20" fmla="*/ 23353 h 1930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82628" h="1930515">
                  <a:moveTo>
                    <a:pt x="421303" y="23353"/>
                  </a:moveTo>
                  <a:cubicBezTo>
                    <a:pt x="441542" y="105867"/>
                    <a:pt x="462560" y="188381"/>
                    <a:pt x="481242" y="271673"/>
                  </a:cubicBezTo>
                  <a:cubicBezTo>
                    <a:pt x="487470" y="298140"/>
                    <a:pt x="486691" y="325385"/>
                    <a:pt x="488248" y="352630"/>
                  </a:cubicBezTo>
                  <a:cubicBezTo>
                    <a:pt x="492919" y="441372"/>
                    <a:pt x="483578" y="529335"/>
                    <a:pt x="467230" y="616519"/>
                  </a:cubicBezTo>
                  <a:cubicBezTo>
                    <a:pt x="443099" y="745739"/>
                    <a:pt x="430644" y="875738"/>
                    <a:pt x="410405" y="1005736"/>
                  </a:cubicBezTo>
                  <a:cubicBezTo>
                    <a:pt x="399507" y="1079687"/>
                    <a:pt x="377711" y="1152082"/>
                    <a:pt x="365256" y="1226033"/>
                  </a:cubicBezTo>
                  <a:cubicBezTo>
                    <a:pt x="351244" y="1309325"/>
                    <a:pt x="318550" y="1384834"/>
                    <a:pt x="283520" y="1460341"/>
                  </a:cubicBezTo>
                  <a:cubicBezTo>
                    <a:pt x="213461" y="1610579"/>
                    <a:pt x="146516" y="1763152"/>
                    <a:pt x="83463" y="1916504"/>
                  </a:cubicBezTo>
                  <a:cubicBezTo>
                    <a:pt x="81127" y="1921174"/>
                    <a:pt x="79570" y="1926623"/>
                    <a:pt x="74900" y="1936743"/>
                  </a:cubicBezTo>
                  <a:cubicBezTo>
                    <a:pt x="69451" y="1907941"/>
                    <a:pt x="64002" y="1885366"/>
                    <a:pt x="60110" y="1862013"/>
                  </a:cubicBezTo>
                  <a:cubicBezTo>
                    <a:pt x="40649" y="1759260"/>
                    <a:pt x="21188" y="1656507"/>
                    <a:pt x="949" y="1553753"/>
                  </a:cubicBezTo>
                  <a:cubicBezTo>
                    <a:pt x="-1387" y="1541298"/>
                    <a:pt x="949" y="1531179"/>
                    <a:pt x="4062" y="1520281"/>
                  </a:cubicBezTo>
                  <a:cubicBezTo>
                    <a:pt x="66337" y="1304655"/>
                    <a:pt x="129390" y="1089807"/>
                    <a:pt x="191665" y="874181"/>
                  </a:cubicBezTo>
                  <a:cubicBezTo>
                    <a:pt x="205677" y="827475"/>
                    <a:pt x="206455" y="778434"/>
                    <a:pt x="212683" y="730171"/>
                  </a:cubicBezTo>
                  <a:cubicBezTo>
                    <a:pt x="229030" y="600951"/>
                    <a:pt x="243820" y="470952"/>
                    <a:pt x="258610" y="341732"/>
                  </a:cubicBezTo>
                  <a:cubicBezTo>
                    <a:pt x="272622" y="228081"/>
                    <a:pt x="285855" y="113651"/>
                    <a:pt x="299867" y="0"/>
                  </a:cubicBezTo>
                  <a:cubicBezTo>
                    <a:pt x="309208" y="3114"/>
                    <a:pt x="308430" y="13233"/>
                    <a:pt x="311544" y="19461"/>
                  </a:cubicBezTo>
                  <a:cubicBezTo>
                    <a:pt x="320107" y="35808"/>
                    <a:pt x="327112" y="52155"/>
                    <a:pt x="338789" y="66167"/>
                  </a:cubicBezTo>
                  <a:cubicBezTo>
                    <a:pt x="355136" y="85628"/>
                    <a:pt x="372261" y="86406"/>
                    <a:pt x="390166" y="68502"/>
                  </a:cubicBezTo>
                  <a:cubicBezTo>
                    <a:pt x="398728" y="59939"/>
                    <a:pt x="405734" y="49820"/>
                    <a:pt x="410405" y="38922"/>
                  </a:cubicBezTo>
                  <a:cubicBezTo>
                    <a:pt x="411962" y="32694"/>
                    <a:pt x="413519" y="24910"/>
                    <a:pt x="421303" y="23353"/>
                  </a:cubicBezTo>
                  <a:close/>
                </a:path>
              </a:pathLst>
            </a:custGeom>
            <a:solidFill>
              <a:srgbClr val="EEEAE4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A73855C6-22F3-4CE7-BB2D-529D544D1D62}"/>
                </a:ext>
              </a:extLst>
            </p:cNvPr>
            <p:cNvSpPr/>
            <p:nvPr/>
          </p:nvSpPr>
          <p:spPr>
            <a:xfrm>
              <a:off x="6045972" y="1296375"/>
              <a:ext cx="132334" cy="498196"/>
            </a:xfrm>
            <a:custGeom>
              <a:avLst/>
              <a:gdLst>
                <a:gd name="connsiteX0" fmla="*/ 137209 w 132333"/>
                <a:gd name="connsiteY0" fmla="*/ 437971 h 498197"/>
                <a:gd name="connsiteX1" fmla="*/ 109185 w 132333"/>
                <a:gd name="connsiteY1" fmla="*/ 486234 h 498197"/>
                <a:gd name="connsiteX2" fmla="*/ 48467 w 132333"/>
                <a:gd name="connsiteY2" fmla="*/ 481563 h 498197"/>
                <a:gd name="connsiteX3" fmla="*/ 14995 w 132333"/>
                <a:gd name="connsiteY3" fmla="*/ 413840 h 498197"/>
                <a:gd name="connsiteX4" fmla="*/ 11881 w 132333"/>
                <a:gd name="connsiteY4" fmla="*/ 258931 h 498197"/>
                <a:gd name="connsiteX5" fmla="*/ 6432 w 132333"/>
                <a:gd name="connsiteY5" fmla="*/ 162405 h 498197"/>
                <a:gd name="connsiteX6" fmla="*/ 983 w 132333"/>
                <a:gd name="connsiteY6" fmla="*/ 9054 h 498197"/>
                <a:gd name="connsiteX7" fmla="*/ 9546 w 132333"/>
                <a:gd name="connsiteY7" fmla="*/ 1270 h 498197"/>
                <a:gd name="connsiteX8" fmla="*/ 25893 w 132333"/>
                <a:gd name="connsiteY8" fmla="*/ 40970 h 498197"/>
                <a:gd name="connsiteX9" fmla="*/ 45354 w 132333"/>
                <a:gd name="connsiteY9" fmla="*/ 107137 h 498197"/>
                <a:gd name="connsiteX10" fmla="*/ 88946 w 132333"/>
                <a:gd name="connsiteY10" fmla="*/ 170190 h 498197"/>
                <a:gd name="connsiteX11" fmla="*/ 109964 w 132333"/>
                <a:gd name="connsiteY11" fmla="*/ 229351 h 498197"/>
                <a:gd name="connsiteX12" fmla="*/ 109964 w 132333"/>
                <a:gd name="connsiteY12" fmla="*/ 235578 h 498197"/>
                <a:gd name="connsiteX13" fmla="*/ 137209 w 132333"/>
                <a:gd name="connsiteY13" fmla="*/ 437971 h 498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333" h="498197">
                  <a:moveTo>
                    <a:pt x="137209" y="437971"/>
                  </a:moveTo>
                  <a:cubicBezTo>
                    <a:pt x="129425" y="455097"/>
                    <a:pt x="123197" y="473001"/>
                    <a:pt x="109185" y="486234"/>
                  </a:cubicBezTo>
                  <a:cubicBezTo>
                    <a:pt x="87389" y="506473"/>
                    <a:pt x="65593" y="505695"/>
                    <a:pt x="48467" y="481563"/>
                  </a:cubicBezTo>
                  <a:cubicBezTo>
                    <a:pt x="33677" y="461324"/>
                    <a:pt x="22001" y="437971"/>
                    <a:pt x="14995" y="413840"/>
                  </a:cubicBezTo>
                  <a:cubicBezTo>
                    <a:pt x="22001" y="361685"/>
                    <a:pt x="11881" y="310308"/>
                    <a:pt x="11881" y="258931"/>
                  </a:cubicBezTo>
                  <a:cubicBezTo>
                    <a:pt x="11881" y="227015"/>
                    <a:pt x="7989" y="194321"/>
                    <a:pt x="6432" y="162405"/>
                  </a:cubicBezTo>
                  <a:cubicBezTo>
                    <a:pt x="4097" y="111029"/>
                    <a:pt x="2540" y="60431"/>
                    <a:pt x="983" y="9054"/>
                  </a:cubicBezTo>
                  <a:cubicBezTo>
                    <a:pt x="-2131" y="-1066"/>
                    <a:pt x="2540" y="-1066"/>
                    <a:pt x="9546" y="1270"/>
                  </a:cubicBezTo>
                  <a:cubicBezTo>
                    <a:pt x="24336" y="7497"/>
                    <a:pt x="29007" y="18395"/>
                    <a:pt x="25893" y="40970"/>
                  </a:cubicBezTo>
                  <a:cubicBezTo>
                    <a:pt x="22001" y="65880"/>
                    <a:pt x="32120" y="86897"/>
                    <a:pt x="45354" y="107137"/>
                  </a:cubicBezTo>
                  <a:cubicBezTo>
                    <a:pt x="60144" y="128154"/>
                    <a:pt x="72599" y="150729"/>
                    <a:pt x="88946" y="170190"/>
                  </a:cubicBezTo>
                  <a:cubicBezTo>
                    <a:pt x="103736" y="188094"/>
                    <a:pt x="109185" y="207555"/>
                    <a:pt x="109964" y="229351"/>
                  </a:cubicBezTo>
                  <a:cubicBezTo>
                    <a:pt x="109964" y="231686"/>
                    <a:pt x="109964" y="233243"/>
                    <a:pt x="109964" y="235578"/>
                  </a:cubicBezTo>
                  <a:cubicBezTo>
                    <a:pt x="107628" y="304859"/>
                    <a:pt x="109964" y="372583"/>
                    <a:pt x="137209" y="437971"/>
                  </a:cubicBezTo>
                  <a:close/>
                </a:path>
              </a:pathLst>
            </a:custGeom>
            <a:solidFill>
              <a:srgbClr val="FEC295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CF7F4556-DD21-416B-8BA5-29792422EB52}"/>
                </a:ext>
              </a:extLst>
            </p:cNvPr>
            <p:cNvSpPr/>
            <p:nvPr/>
          </p:nvSpPr>
          <p:spPr>
            <a:xfrm>
              <a:off x="5823544" y="1055552"/>
              <a:ext cx="358079" cy="280236"/>
            </a:xfrm>
            <a:custGeom>
              <a:avLst/>
              <a:gdLst>
                <a:gd name="connsiteX0" fmla="*/ 248320 w 358079"/>
                <a:gd name="connsiteY0" fmla="*/ 281014 h 280236"/>
                <a:gd name="connsiteX1" fmla="*/ 230416 w 358079"/>
                <a:gd name="connsiteY1" fmla="*/ 245207 h 280236"/>
                <a:gd name="connsiteX2" fmla="*/ 223411 w 358079"/>
                <a:gd name="connsiteY2" fmla="*/ 249099 h 280236"/>
                <a:gd name="connsiteX3" fmla="*/ 205506 w 358079"/>
                <a:gd name="connsiteY3" fmla="*/ 217961 h 280236"/>
                <a:gd name="connsiteX4" fmla="*/ 7006 w 358079"/>
                <a:gd name="connsiteY4" fmla="*/ 32694 h 280236"/>
                <a:gd name="connsiteX5" fmla="*/ 0 w 358079"/>
                <a:gd name="connsiteY5" fmla="*/ 22575 h 280236"/>
                <a:gd name="connsiteX6" fmla="*/ 26467 w 358079"/>
                <a:gd name="connsiteY6" fmla="*/ 21018 h 280236"/>
                <a:gd name="connsiteX7" fmla="*/ 114430 w 358079"/>
                <a:gd name="connsiteY7" fmla="*/ 98861 h 280236"/>
                <a:gd name="connsiteX8" fmla="*/ 182932 w 358079"/>
                <a:gd name="connsiteY8" fmla="*/ 126106 h 280236"/>
                <a:gd name="connsiteX9" fmla="*/ 200058 w 358079"/>
                <a:gd name="connsiteY9" fmla="*/ 126885 h 280236"/>
                <a:gd name="connsiteX10" fmla="*/ 333948 w 358079"/>
                <a:gd name="connsiteY10" fmla="*/ 36586 h 280236"/>
                <a:gd name="connsiteX11" fmla="*/ 364307 w 358079"/>
                <a:gd name="connsiteY11" fmla="*/ 0 h 280236"/>
                <a:gd name="connsiteX12" fmla="*/ 284907 w 358079"/>
                <a:gd name="connsiteY12" fmla="*/ 184489 h 280236"/>
                <a:gd name="connsiteX13" fmla="*/ 281015 w 358079"/>
                <a:gd name="connsiteY13" fmla="*/ 203950 h 280236"/>
                <a:gd name="connsiteX14" fmla="*/ 251434 w 358079"/>
                <a:gd name="connsiteY14" fmla="*/ 265446 h 280236"/>
                <a:gd name="connsiteX15" fmla="*/ 248320 w 358079"/>
                <a:gd name="connsiteY15" fmla="*/ 281014 h 28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079" h="280236">
                  <a:moveTo>
                    <a:pt x="248320" y="281014"/>
                  </a:moveTo>
                  <a:cubicBezTo>
                    <a:pt x="250656" y="264667"/>
                    <a:pt x="242871" y="253769"/>
                    <a:pt x="230416" y="245207"/>
                  </a:cubicBezTo>
                  <a:cubicBezTo>
                    <a:pt x="224967" y="241314"/>
                    <a:pt x="224189" y="244428"/>
                    <a:pt x="223411" y="249099"/>
                  </a:cubicBezTo>
                  <a:cubicBezTo>
                    <a:pt x="220297" y="237422"/>
                    <a:pt x="217183" y="226524"/>
                    <a:pt x="205506" y="217961"/>
                  </a:cubicBezTo>
                  <a:cubicBezTo>
                    <a:pt x="134669" y="161914"/>
                    <a:pt x="72394" y="94969"/>
                    <a:pt x="7006" y="32694"/>
                  </a:cubicBezTo>
                  <a:cubicBezTo>
                    <a:pt x="3892" y="29580"/>
                    <a:pt x="2335" y="26467"/>
                    <a:pt x="0" y="22575"/>
                  </a:cubicBezTo>
                  <a:cubicBezTo>
                    <a:pt x="8563" y="11677"/>
                    <a:pt x="16347" y="10898"/>
                    <a:pt x="26467" y="21018"/>
                  </a:cubicBezTo>
                  <a:cubicBezTo>
                    <a:pt x="59939" y="51377"/>
                    <a:pt x="80957" y="67724"/>
                    <a:pt x="114430" y="98861"/>
                  </a:cubicBezTo>
                  <a:cubicBezTo>
                    <a:pt x="130777" y="113651"/>
                    <a:pt x="160357" y="121436"/>
                    <a:pt x="182932" y="126106"/>
                  </a:cubicBezTo>
                  <a:cubicBezTo>
                    <a:pt x="186046" y="126885"/>
                    <a:pt x="196944" y="126885"/>
                    <a:pt x="200058" y="126885"/>
                  </a:cubicBezTo>
                  <a:cubicBezTo>
                    <a:pt x="268560" y="133112"/>
                    <a:pt x="298918" y="85628"/>
                    <a:pt x="333948" y="36586"/>
                  </a:cubicBezTo>
                  <a:cubicBezTo>
                    <a:pt x="343289" y="23353"/>
                    <a:pt x="353409" y="11677"/>
                    <a:pt x="364307" y="0"/>
                  </a:cubicBezTo>
                  <a:cubicBezTo>
                    <a:pt x="338619" y="62275"/>
                    <a:pt x="315266" y="124549"/>
                    <a:pt x="284907" y="184489"/>
                  </a:cubicBezTo>
                  <a:cubicBezTo>
                    <a:pt x="281793" y="189938"/>
                    <a:pt x="273230" y="196165"/>
                    <a:pt x="281015" y="203950"/>
                  </a:cubicBezTo>
                  <a:cubicBezTo>
                    <a:pt x="263110" y="220297"/>
                    <a:pt x="252212" y="240536"/>
                    <a:pt x="251434" y="265446"/>
                  </a:cubicBezTo>
                  <a:cubicBezTo>
                    <a:pt x="251434" y="270895"/>
                    <a:pt x="252212" y="276344"/>
                    <a:pt x="248320" y="281014"/>
                  </a:cubicBezTo>
                  <a:close/>
                </a:path>
              </a:pathLst>
            </a:custGeom>
            <a:solidFill>
              <a:srgbClr val="E9AB83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EE4690A-4F10-4E24-B310-9E8BD6A94EB2}"/>
                </a:ext>
              </a:extLst>
            </p:cNvPr>
            <p:cNvSpPr/>
            <p:nvPr/>
          </p:nvSpPr>
          <p:spPr>
            <a:xfrm>
              <a:off x="5592735" y="319130"/>
              <a:ext cx="778434" cy="467058"/>
            </a:xfrm>
            <a:custGeom>
              <a:avLst/>
              <a:gdLst>
                <a:gd name="connsiteX0" fmla="*/ 36980 w 778433"/>
                <a:gd name="connsiteY0" fmla="*/ 467865 h 467060"/>
                <a:gd name="connsiteX1" fmla="*/ 393 w 778433"/>
                <a:gd name="connsiteY1" fmla="*/ 277927 h 467060"/>
                <a:gd name="connsiteX2" fmla="*/ 33866 w 778433"/>
                <a:gd name="connsiteY2" fmla="*/ 202419 h 467060"/>
                <a:gd name="connsiteX3" fmla="*/ 63446 w 778433"/>
                <a:gd name="connsiteY3" fmla="*/ 142480 h 467060"/>
                <a:gd name="connsiteX4" fmla="*/ 79015 w 778433"/>
                <a:gd name="connsiteY4" fmla="*/ 116791 h 467060"/>
                <a:gd name="connsiteX5" fmla="*/ 135841 w 778433"/>
                <a:gd name="connsiteY5" fmla="*/ 63858 h 467060"/>
                <a:gd name="connsiteX6" fmla="*/ 179433 w 778433"/>
                <a:gd name="connsiteY6" fmla="*/ 36613 h 467060"/>
                <a:gd name="connsiteX7" fmla="*/ 500926 w 778433"/>
                <a:gd name="connsiteY7" fmla="*/ 26 h 467060"/>
                <a:gd name="connsiteX8" fmla="*/ 708768 w 778433"/>
                <a:gd name="connsiteY8" fmla="*/ 73199 h 467060"/>
                <a:gd name="connsiteX9" fmla="*/ 785054 w 778433"/>
                <a:gd name="connsiteY9" fmla="*/ 206311 h 467060"/>
                <a:gd name="connsiteX10" fmla="*/ 774935 w 778433"/>
                <a:gd name="connsiteY10" fmla="*/ 242119 h 467060"/>
                <a:gd name="connsiteX11" fmla="*/ 774935 w 778433"/>
                <a:gd name="connsiteY11" fmla="*/ 219545 h 467060"/>
                <a:gd name="connsiteX12" fmla="*/ 693978 w 778433"/>
                <a:gd name="connsiteY12" fmla="*/ 111342 h 467060"/>
                <a:gd name="connsiteX13" fmla="*/ 486136 w 778433"/>
                <a:gd name="connsiteY13" fmla="*/ 36613 h 467060"/>
                <a:gd name="connsiteX14" fmla="*/ 234702 w 778433"/>
                <a:gd name="connsiteY14" fmla="*/ 90325 h 467060"/>
                <a:gd name="connsiteX15" fmla="*/ 214462 w 778433"/>
                <a:gd name="connsiteY15" fmla="*/ 100444 h 467060"/>
                <a:gd name="connsiteX16" fmla="*/ 126500 w 778433"/>
                <a:gd name="connsiteY16" fmla="*/ 283376 h 467060"/>
                <a:gd name="connsiteX17" fmla="*/ 133505 w 778433"/>
                <a:gd name="connsiteY17" fmla="*/ 325412 h 467060"/>
                <a:gd name="connsiteX18" fmla="*/ 123386 w 778433"/>
                <a:gd name="connsiteY18" fmla="*/ 336310 h 467060"/>
                <a:gd name="connsiteX19" fmla="*/ 79794 w 778433"/>
                <a:gd name="connsiteY19" fmla="*/ 305951 h 467060"/>
                <a:gd name="connsiteX20" fmla="*/ 61889 w 778433"/>
                <a:gd name="connsiteY20" fmla="*/ 269364 h 467060"/>
                <a:gd name="connsiteX21" fmla="*/ 54105 w 778433"/>
                <a:gd name="connsiteY21" fmla="*/ 295831 h 467060"/>
                <a:gd name="connsiteX22" fmla="*/ 46321 w 778433"/>
                <a:gd name="connsiteY22" fmla="*/ 456188 h 467060"/>
                <a:gd name="connsiteX23" fmla="*/ 36980 w 778433"/>
                <a:gd name="connsiteY23" fmla="*/ 467865 h 467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78433" h="467060">
                  <a:moveTo>
                    <a:pt x="36980" y="467865"/>
                  </a:moveTo>
                  <a:cubicBezTo>
                    <a:pt x="15183" y="406369"/>
                    <a:pt x="4285" y="342537"/>
                    <a:pt x="393" y="277927"/>
                  </a:cubicBezTo>
                  <a:cubicBezTo>
                    <a:pt x="-1164" y="249125"/>
                    <a:pt x="393" y="220323"/>
                    <a:pt x="33866" y="202419"/>
                  </a:cubicBezTo>
                  <a:cubicBezTo>
                    <a:pt x="52548" y="192299"/>
                    <a:pt x="60333" y="165833"/>
                    <a:pt x="63446" y="142480"/>
                  </a:cubicBezTo>
                  <a:cubicBezTo>
                    <a:pt x="65003" y="130803"/>
                    <a:pt x="68896" y="123019"/>
                    <a:pt x="79015" y="116791"/>
                  </a:cubicBezTo>
                  <a:cubicBezTo>
                    <a:pt x="100811" y="102780"/>
                    <a:pt x="121829" y="87211"/>
                    <a:pt x="135841" y="63858"/>
                  </a:cubicBezTo>
                  <a:cubicBezTo>
                    <a:pt x="145182" y="48289"/>
                    <a:pt x="161529" y="39726"/>
                    <a:pt x="179433" y="36613"/>
                  </a:cubicBezTo>
                  <a:cubicBezTo>
                    <a:pt x="286078" y="18709"/>
                    <a:pt x="392724" y="805"/>
                    <a:pt x="500926" y="26"/>
                  </a:cubicBezTo>
                  <a:cubicBezTo>
                    <a:pt x="578770" y="-752"/>
                    <a:pt x="651164" y="15595"/>
                    <a:pt x="708768" y="73199"/>
                  </a:cubicBezTo>
                  <a:cubicBezTo>
                    <a:pt x="750803" y="115234"/>
                    <a:pt x="786611" y="186072"/>
                    <a:pt x="785054" y="206311"/>
                  </a:cubicBezTo>
                  <a:cubicBezTo>
                    <a:pt x="785054" y="207868"/>
                    <a:pt x="775713" y="240562"/>
                    <a:pt x="774935" y="242119"/>
                  </a:cubicBezTo>
                  <a:cubicBezTo>
                    <a:pt x="774156" y="242119"/>
                    <a:pt x="775713" y="219545"/>
                    <a:pt x="774935" y="219545"/>
                  </a:cubicBezTo>
                  <a:cubicBezTo>
                    <a:pt x="753139" y="175952"/>
                    <a:pt x="728229" y="147150"/>
                    <a:pt x="693978" y="111342"/>
                  </a:cubicBezTo>
                  <a:cubicBezTo>
                    <a:pt x="637152" y="52181"/>
                    <a:pt x="563979" y="35834"/>
                    <a:pt x="486136" y="36613"/>
                  </a:cubicBezTo>
                  <a:cubicBezTo>
                    <a:pt x="398951" y="37391"/>
                    <a:pt x="314880" y="54517"/>
                    <a:pt x="234702" y="90325"/>
                  </a:cubicBezTo>
                  <a:cubicBezTo>
                    <a:pt x="227696" y="93438"/>
                    <a:pt x="221468" y="96552"/>
                    <a:pt x="214462" y="100444"/>
                  </a:cubicBezTo>
                  <a:cubicBezTo>
                    <a:pt x="126500" y="150264"/>
                    <a:pt x="118715" y="204754"/>
                    <a:pt x="126500" y="283376"/>
                  </a:cubicBezTo>
                  <a:cubicBezTo>
                    <a:pt x="128056" y="297388"/>
                    <a:pt x="130392" y="311400"/>
                    <a:pt x="133505" y="325412"/>
                  </a:cubicBezTo>
                  <a:cubicBezTo>
                    <a:pt x="135841" y="335531"/>
                    <a:pt x="131948" y="336310"/>
                    <a:pt x="123386" y="336310"/>
                  </a:cubicBezTo>
                  <a:cubicBezTo>
                    <a:pt x="90692" y="337088"/>
                    <a:pt x="90692" y="337088"/>
                    <a:pt x="79794" y="305951"/>
                  </a:cubicBezTo>
                  <a:cubicBezTo>
                    <a:pt x="75123" y="293496"/>
                    <a:pt x="72788" y="280262"/>
                    <a:pt x="61889" y="269364"/>
                  </a:cubicBezTo>
                  <a:cubicBezTo>
                    <a:pt x="54105" y="277927"/>
                    <a:pt x="54884" y="287268"/>
                    <a:pt x="54105" y="295831"/>
                  </a:cubicBezTo>
                  <a:cubicBezTo>
                    <a:pt x="50213" y="348765"/>
                    <a:pt x="52548" y="402476"/>
                    <a:pt x="46321" y="456188"/>
                  </a:cubicBezTo>
                  <a:cubicBezTo>
                    <a:pt x="47878" y="461637"/>
                    <a:pt x="50991" y="474092"/>
                    <a:pt x="36980" y="467865"/>
                  </a:cubicBezTo>
                  <a:close/>
                </a:path>
              </a:pathLst>
            </a:custGeom>
            <a:solidFill>
              <a:srgbClr val="520000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D58C0462-E52B-4269-985B-59BBF0320FE8}"/>
                </a:ext>
              </a:extLst>
            </p:cNvPr>
            <p:cNvSpPr/>
            <p:nvPr/>
          </p:nvSpPr>
          <p:spPr>
            <a:xfrm>
              <a:off x="5938630" y="873225"/>
              <a:ext cx="202394" cy="54490"/>
            </a:xfrm>
            <a:custGeom>
              <a:avLst/>
              <a:gdLst>
                <a:gd name="connsiteX0" fmla="*/ 49942 w 202392"/>
                <a:gd name="connsiteY0" fmla="*/ 173 h 54490"/>
                <a:gd name="connsiteX1" fmla="*/ 195509 w 202392"/>
                <a:gd name="connsiteY1" fmla="*/ 4844 h 54490"/>
                <a:gd name="connsiteX2" fmla="*/ 207185 w 202392"/>
                <a:gd name="connsiteY2" fmla="*/ 20412 h 54490"/>
                <a:gd name="connsiteX3" fmla="*/ 153473 w 202392"/>
                <a:gd name="connsiteY3" fmla="*/ 56220 h 54490"/>
                <a:gd name="connsiteX4" fmla="*/ 51499 w 202392"/>
                <a:gd name="connsiteY4" fmla="*/ 46101 h 54490"/>
                <a:gd name="connsiteX5" fmla="*/ 4793 w 202392"/>
                <a:gd name="connsiteY5" fmla="*/ 15742 h 54490"/>
                <a:gd name="connsiteX6" fmla="*/ 122 w 202392"/>
                <a:gd name="connsiteY6" fmla="*/ 4844 h 54490"/>
                <a:gd name="connsiteX7" fmla="*/ 11798 w 202392"/>
                <a:gd name="connsiteY7" fmla="*/ 173 h 54490"/>
                <a:gd name="connsiteX8" fmla="*/ 49942 w 202392"/>
                <a:gd name="connsiteY8" fmla="*/ 173 h 5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2392" h="54490">
                  <a:moveTo>
                    <a:pt x="49942" y="173"/>
                  </a:moveTo>
                  <a:cubicBezTo>
                    <a:pt x="98205" y="3287"/>
                    <a:pt x="147246" y="5622"/>
                    <a:pt x="195509" y="4844"/>
                  </a:cubicBezTo>
                  <a:cubicBezTo>
                    <a:pt x="207185" y="4844"/>
                    <a:pt x="211077" y="7957"/>
                    <a:pt x="207185" y="20412"/>
                  </a:cubicBezTo>
                  <a:cubicBezTo>
                    <a:pt x="199401" y="45322"/>
                    <a:pt x="187724" y="55442"/>
                    <a:pt x="153473" y="56220"/>
                  </a:cubicBezTo>
                  <a:cubicBezTo>
                    <a:pt x="119222" y="56999"/>
                    <a:pt x="84971" y="53106"/>
                    <a:pt x="51499" y="46101"/>
                  </a:cubicBezTo>
                  <a:cubicBezTo>
                    <a:pt x="32816" y="42208"/>
                    <a:pt x="17247" y="30532"/>
                    <a:pt x="4793" y="15742"/>
                  </a:cubicBezTo>
                  <a:cubicBezTo>
                    <a:pt x="2457" y="12628"/>
                    <a:pt x="-656" y="9514"/>
                    <a:pt x="122" y="4844"/>
                  </a:cubicBezTo>
                  <a:cubicBezTo>
                    <a:pt x="1679" y="-1384"/>
                    <a:pt x="7128" y="173"/>
                    <a:pt x="11798" y="173"/>
                  </a:cubicBezTo>
                  <a:cubicBezTo>
                    <a:pt x="24253" y="173"/>
                    <a:pt x="37487" y="173"/>
                    <a:pt x="49942" y="173"/>
                  </a:cubicBezTo>
                  <a:close/>
                </a:path>
              </a:pathLst>
            </a:custGeom>
            <a:solidFill>
              <a:srgbClr val="FEFBFA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06634DE4-842A-43BF-A8B9-14B9ACF51565}"/>
                </a:ext>
              </a:extLst>
            </p:cNvPr>
            <p:cNvSpPr/>
            <p:nvPr/>
          </p:nvSpPr>
          <p:spPr>
            <a:xfrm>
              <a:off x="5864801" y="458980"/>
              <a:ext cx="116765" cy="46706"/>
            </a:xfrm>
            <a:custGeom>
              <a:avLst/>
              <a:gdLst>
                <a:gd name="connsiteX0" fmla="*/ 0 w 116765"/>
                <a:gd name="connsiteY0" fmla="*/ 50893 h 46706"/>
                <a:gd name="connsiteX1" fmla="*/ 107424 w 116765"/>
                <a:gd name="connsiteY1" fmla="*/ 295 h 46706"/>
                <a:gd name="connsiteX2" fmla="*/ 120657 w 116765"/>
                <a:gd name="connsiteY2" fmla="*/ 12750 h 46706"/>
                <a:gd name="connsiteX3" fmla="*/ 98083 w 116765"/>
                <a:gd name="connsiteY3" fmla="*/ 43887 h 46706"/>
                <a:gd name="connsiteX4" fmla="*/ 0 w 116765"/>
                <a:gd name="connsiteY4" fmla="*/ 50893 h 46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765" h="46706">
                  <a:moveTo>
                    <a:pt x="0" y="50893"/>
                  </a:moveTo>
                  <a:cubicBezTo>
                    <a:pt x="24910" y="5744"/>
                    <a:pt x="68502" y="8079"/>
                    <a:pt x="107424" y="295"/>
                  </a:cubicBezTo>
                  <a:cubicBezTo>
                    <a:pt x="115208" y="-1262"/>
                    <a:pt x="122993" y="3409"/>
                    <a:pt x="120657" y="12750"/>
                  </a:cubicBezTo>
                  <a:cubicBezTo>
                    <a:pt x="117544" y="25205"/>
                    <a:pt x="116765" y="42330"/>
                    <a:pt x="98083" y="43887"/>
                  </a:cubicBezTo>
                  <a:cubicBezTo>
                    <a:pt x="66167" y="47001"/>
                    <a:pt x="34251" y="48558"/>
                    <a:pt x="0" y="50893"/>
                  </a:cubicBezTo>
                  <a:close/>
                </a:path>
              </a:pathLst>
            </a:custGeom>
            <a:solidFill>
              <a:srgbClr val="520201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95B5A8D2-E436-4B33-B8F5-7290A77E19C6}"/>
                </a:ext>
              </a:extLst>
            </p:cNvPr>
            <p:cNvSpPr/>
            <p:nvPr/>
          </p:nvSpPr>
          <p:spPr>
            <a:xfrm>
              <a:off x="6152019" y="483587"/>
              <a:ext cx="116765" cy="54490"/>
            </a:xfrm>
            <a:custGeom>
              <a:avLst/>
              <a:gdLst>
                <a:gd name="connsiteX0" fmla="*/ 119126 w 116765"/>
                <a:gd name="connsiteY0" fmla="*/ 61315 h 54490"/>
                <a:gd name="connsiteX1" fmla="*/ 19486 w 116765"/>
                <a:gd name="connsiteY1" fmla="*/ 44968 h 54490"/>
                <a:gd name="connsiteX2" fmla="*/ 804 w 116765"/>
                <a:gd name="connsiteY2" fmla="*/ 9939 h 54490"/>
                <a:gd name="connsiteX3" fmla="*/ 25713 w 116765"/>
                <a:gd name="connsiteY3" fmla="*/ 2933 h 54490"/>
                <a:gd name="connsiteX4" fmla="*/ 90323 w 116765"/>
                <a:gd name="connsiteY4" fmla="*/ 26286 h 54490"/>
                <a:gd name="connsiteX5" fmla="*/ 119126 w 116765"/>
                <a:gd name="connsiteY5" fmla="*/ 61315 h 5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765" h="54490">
                  <a:moveTo>
                    <a:pt x="119126" y="61315"/>
                  </a:moveTo>
                  <a:cubicBezTo>
                    <a:pt x="83318" y="55088"/>
                    <a:pt x="51402" y="50417"/>
                    <a:pt x="19486" y="44968"/>
                  </a:cubicBezTo>
                  <a:cubicBezTo>
                    <a:pt x="7810" y="42633"/>
                    <a:pt x="-3089" y="21615"/>
                    <a:pt x="804" y="9939"/>
                  </a:cubicBezTo>
                  <a:cubicBezTo>
                    <a:pt x="5474" y="-4852"/>
                    <a:pt x="17151" y="597"/>
                    <a:pt x="25713" y="2933"/>
                  </a:cubicBezTo>
                  <a:cubicBezTo>
                    <a:pt x="47510" y="9939"/>
                    <a:pt x="69306" y="16945"/>
                    <a:pt x="90323" y="26286"/>
                  </a:cubicBezTo>
                  <a:cubicBezTo>
                    <a:pt x="104335" y="30956"/>
                    <a:pt x="107449" y="47303"/>
                    <a:pt x="119126" y="61315"/>
                  </a:cubicBezTo>
                  <a:close/>
                </a:path>
              </a:pathLst>
            </a:custGeom>
            <a:solidFill>
              <a:srgbClr val="520202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D5E63D9-43E4-40FD-A644-CE208D046C1C}"/>
                </a:ext>
              </a:extLst>
            </p:cNvPr>
            <p:cNvSpPr/>
            <p:nvPr/>
          </p:nvSpPr>
          <p:spPr>
            <a:xfrm>
              <a:off x="4514220" y="2446492"/>
              <a:ext cx="544904" cy="607176"/>
            </a:xfrm>
            <a:custGeom>
              <a:avLst/>
              <a:gdLst>
                <a:gd name="connsiteX0" fmla="*/ 546460 w 544903"/>
                <a:gd name="connsiteY0" fmla="*/ 580050 h 607178"/>
                <a:gd name="connsiteX1" fmla="*/ 448378 w 544903"/>
                <a:gd name="connsiteY1" fmla="*/ 590169 h 607178"/>
                <a:gd name="connsiteX2" fmla="*/ 279458 w 544903"/>
                <a:gd name="connsiteY2" fmla="*/ 603403 h 607178"/>
                <a:gd name="connsiteX3" fmla="*/ 259997 w 544903"/>
                <a:gd name="connsiteY3" fmla="*/ 609630 h 607178"/>
                <a:gd name="connsiteX4" fmla="*/ 175926 w 544903"/>
                <a:gd name="connsiteY4" fmla="*/ 411908 h 607178"/>
                <a:gd name="connsiteX5" fmla="*/ 49041 w 544903"/>
                <a:gd name="connsiteY5" fmla="*/ 138678 h 607178"/>
                <a:gd name="connsiteX6" fmla="*/ 10898 w 544903"/>
                <a:gd name="connsiteY6" fmla="*/ 36703 h 607178"/>
                <a:gd name="connsiteX7" fmla="*/ 0 w 544903"/>
                <a:gd name="connsiteY7" fmla="*/ 18799 h 607178"/>
                <a:gd name="connsiteX8" fmla="*/ 265446 w 544903"/>
                <a:gd name="connsiteY8" fmla="*/ 5566 h 607178"/>
                <a:gd name="connsiteX9" fmla="*/ 368978 w 544903"/>
                <a:gd name="connsiteY9" fmla="*/ 11793 h 607178"/>
                <a:gd name="connsiteX10" fmla="*/ 390774 w 544903"/>
                <a:gd name="connsiteY10" fmla="*/ 28919 h 607178"/>
                <a:gd name="connsiteX11" fmla="*/ 430474 w 544903"/>
                <a:gd name="connsiteY11" fmla="*/ 171372 h 607178"/>
                <a:gd name="connsiteX12" fmla="*/ 535562 w 544903"/>
                <a:gd name="connsiteY12" fmla="*/ 530230 h 607178"/>
                <a:gd name="connsiteX13" fmla="*/ 546460 w 544903"/>
                <a:gd name="connsiteY13" fmla="*/ 580050 h 607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4903" h="607178">
                  <a:moveTo>
                    <a:pt x="546460" y="580050"/>
                  </a:moveTo>
                  <a:cubicBezTo>
                    <a:pt x="513766" y="583942"/>
                    <a:pt x="481072" y="587834"/>
                    <a:pt x="448378" y="590169"/>
                  </a:cubicBezTo>
                  <a:cubicBezTo>
                    <a:pt x="392331" y="594840"/>
                    <a:pt x="335505" y="598732"/>
                    <a:pt x="279458" y="603403"/>
                  </a:cubicBezTo>
                  <a:cubicBezTo>
                    <a:pt x="274009" y="604181"/>
                    <a:pt x="265446" y="609630"/>
                    <a:pt x="259997" y="609630"/>
                  </a:cubicBezTo>
                  <a:cubicBezTo>
                    <a:pt x="230416" y="545799"/>
                    <a:pt x="205507" y="475740"/>
                    <a:pt x="175926" y="411908"/>
                  </a:cubicBezTo>
                  <a:cubicBezTo>
                    <a:pt x="133891" y="320831"/>
                    <a:pt x="90298" y="229755"/>
                    <a:pt x="49041" y="138678"/>
                  </a:cubicBezTo>
                  <a:cubicBezTo>
                    <a:pt x="34251" y="105205"/>
                    <a:pt x="24131" y="70176"/>
                    <a:pt x="10898" y="36703"/>
                  </a:cubicBezTo>
                  <a:cubicBezTo>
                    <a:pt x="8563" y="30476"/>
                    <a:pt x="8563" y="21134"/>
                    <a:pt x="0" y="18799"/>
                  </a:cubicBezTo>
                  <a:cubicBezTo>
                    <a:pt x="87963" y="1674"/>
                    <a:pt x="175926" y="-6111"/>
                    <a:pt x="265446" y="5566"/>
                  </a:cubicBezTo>
                  <a:cubicBezTo>
                    <a:pt x="299697" y="10236"/>
                    <a:pt x="333948" y="10236"/>
                    <a:pt x="368978" y="11793"/>
                  </a:cubicBezTo>
                  <a:cubicBezTo>
                    <a:pt x="381432" y="12572"/>
                    <a:pt x="387660" y="15685"/>
                    <a:pt x="390774" y="28919"/>
                  </a:cubicBezTo>
                  <a:cubicBezTo>
                    <a:pt x="403229" y="76403"/>
                    <a:pt x="417240" y="123888"/>
                    <a:pt x="430474" y="171372"/>
                  </a:cubicBezTo>
                  <a:cubicBezTo>
                    <a:pt x="436701" y="194725"/>
                    <a:pt x="499754" y="462506"/>
                    <a:pt x="535562" y="530230"/>
                  </a:cubicBezTo>
                  <a:cubicBezTo>
                    <a:pt x="542568" y="544242"/>
                    <a:pt x="546460" y="562146"/>
                    <a:pt x="546460" y="580050"/>
                  </a:cubicBezTo>
                  <a:close/>
                </a:path>
              </a:pathLst>
            </a:custGeom>
            <a:solidFill>
              <a:srgbClr val="FEC295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4FE8362-1726-491A-B25A-2B6B89F10416}"/>
                </a:ext>
              </a:extLst>
            </p:cNvPr>
            <p:cNvSpPr/>
            <p:nvPr/>
          </p:nvSpPr>
          <p:spPr>
            <a:xfrm>
              <a:off x="8604886" y="5978350"/>
              <a:ext cx="280236" cy="280236"/>
            </a:xfrm>
            <a:custGeom>
              <a:avLst/>
              <a:gdLst>
                <a:gd name="connsiteX0" fmla="*/ 280236 w 280236"/>
                <a:gd name="connsiteY0" fmla="*/ 140118 h 280236"/>
                <a:gd name="connsiteX1" fmla="*/ 140118 w 280236"/>
                <a:gd name="connsiteY1" fmla="*/ 280236 h 280236"/>
                <a:gd name="connsiteX2" fmla="*/ 0 w 280236"/>
                <a:gd name="connsiteY2" fmla="*/ 140118 h 280236"/>
                <a:gd name="connsiteX3" fmla="*/ 140118 w 280236"/>
                <a:gd name="connsiteY3" fmla="*/ 0 h 280236"/>
                <a:gd name="connsiteX4" fmla="*/ 280236 w 280236"/>
                <a:gd name="connsiteY4" fmla="*/ 140118 h 280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0236" h="280236">
                  <a:moveTo>
                    <a:pt x="280236" y="140118"/>
                  </a:moveTo>
                  <a:cubicBezTo>
                    <a:pt x="280236" y="217503"/>
                    <a:pt x="217503" y="280236"/>
                    <a:pt x="140118" y="280236"/>
                  </a:cubicBezTo>
                  <a:cubicBezTo>
                    <a:pt x="62733" y="280236"/>
                    <a:pt x="0" y="217503"/>
                    <a:pt x="0" y="140118"/>
                  </a:cubicBezTo>
                  <a:cubicBezTo>
                    <a:pt x="0" y="62733"/>
                    <a:pt x="62733" y="0"/>
                    <a:pt x="140118" y="0"/>
                  </a:cubicBezTo>
                  <a:cubicBezTo>
                    <a:pt x="217503" y="0"/>
                    <a:pt x="280236" y="62733"/>
                    <a:pt x="280236" y="140118"/>
                  </a:cubicBezTo>
                  <a:close/>
                </a:path>
              </a:pathLst>
            </a:custGeom>
            <a:solidFill>
              <a:srgbClr val="4D4D4D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EEC5BA3D-DDCC-4CAC-849D-3AC8620AFF6C}"/>
                </a:ext>
              </a:extLst>
            </p:cNvPr>
            <p:cNvSpPr/>
            <p:nvPr/>
          </p:nvSpPr>
          <p:spPr>
            <a:xfrm>
              <a:off x="5068444" y="3402521"/>
              <a:ext cx="4514912" cy="2911333"/>
            </a:xfrm>
            <a:custGeom>
              <a:avLst/>
              <a:gdLst>
                <a:gd name="connsiteX0" fmla="*/ 4505594 w 4514915"/>
                <a:gd name="connsiteY0" fmla="*/ 2738530 h 2911341"/>
                <a:gd name="connsiteX1" fmla="*/ 4402840 w 4514915"/>
                <a:gd name="connsiteY1" fmla="*/ 2608531 h 2911341"/>
                <a:gd name="connsiteX2" fmla="*/ 4384158 w 4514915"/>
                <a:gd name="connsiteY2" fmla="*/ 2744757 h 2911341"/>
                <a:gd name="connsiteX3" fmla="*/ 4363919 w 4514915"/>
                <a:gd name="connsiteY3" fmla="*/ 2761104 h 2911341"/>
                <a:gd name="connsiteX4" fmla="*/ 1209706 w 4514915"/>
                <a:gd name="connsiteY4" fmla="*/ 1449443 h 2911341"/>
                <a:gd name="connsiteX5" fmla="*/ 468637 w 4514915"/>
                <a:gd name="connsiteY5" fmla="*/ 347960 h 2911341"/>
                <a:gd name="connsiteX6" fmla="*/ 355764 w 4514915"/>
                <a:gd name="connsiteY6" fmla="*/ 235087 h 2911341"/>
                <a:gd name="connsiteX7" fmla="*/ 84869 w 4514915"/>
                <a:gd name="connsiteY7" fmla="*/ 0 h 2911341"/>
                <a:gd name="connsiteX8" fmla="*/ 20 w 4514915"/>
                <a:gd name="connsiteY8" fmla="*/ 140118 h 2911341"/>
                <a:gd name="connsiteX9" fmla="*/ 270914 w 4514915"/>
                <a:gd name="connsiteY9" fmla="*/ 362750 h 2911341"/>
                <a:gd name="connsiteX10" fmla="*/ 365105 w 4514915"/>
                <a:gd name="connsiteY10" fmla="*/ 462390 h 2911341"/>
                <a:gd name="connsiteX11" fmla="*/ 1135754 w 4514915"/>
                <a:gd name="connsiteY11" fmla="*/ 1567765 h 2911341"/>
                <a:gd name="connsiteX12" fmla="*/ 1198808 w 4514915"/>
                <a:gd name="connsiteY12" fmla="*/ 1598903 h 2911341"/>
                <a:gd name="connsiteX13" fmla="*/ 1805986 w 4514915"/>
                <a:gd name="connsiteY13" fmla="*/ 1859678 h 2911341"/>
                <a:gd name="connsiteX14" fmla="*/ 1816105 w 4514915"/>
                <a:gd name="connsiteY14" fmla="*/ 1883809 h 2911341"/>
                <a:gd name="connsiteX15" fmla="*/ 1429224 w 4514915"/>
                <a:gd name="connsiteY15" fmla="*/ 2810924 h 2911341"/>
                <a:gd name="connsiteX16" fmla="*/ 1468924 w 4514915"/>
                <a:gd name="connsiteY16" fmla="*/ 2879426 h 2911341"/>
                <a:gd name="connsiteX17" fmla="*/ 1566228 w 4514915"/>
                <a:gd name="connsiteY17" fmla="*/ 2896552 h 2911341"/>
                <a:gd name="connsiteX18" fmla="*/ 1615270 w 4514915"/>
                <a:gd name="connsiteY18" fmla="*/ 2884875 h 2911341"/>
                <a:gd name="connsiteX19" fmla="*/ 2751004 w 4514915"/>
                <a:gd name="connsiteY19" fmla="*/ 2263685 h 2911341"/>
                <a:gd name="connsiteX20" fmla="*/ 2775136 w 4514915"/>
                <a:gd name="connsiteY20" fmla="*/ 2257457 h 2911341"/>
                <a:gd name="connsiteX21" fmla="*/ 3218065 w 4514915"/>
                <a:gd name="connsiteY21" fmla="*/ 2445838 h 2911341"/>
                <a:gd name="connsiteX22" fmla="*/ 4347572 w 4514915"/>
                <a:gd name="connsiteY22" fmla="*/ 2909785 h 2911341"/>
                <a:gd name="connsiteX23" fmla="*/ 4389607 w 4514915"/>
                <a:gd name="connsiteY23" fmla="*/ 2912899 h 2911341"/>
                <a:gd name="connsiteX24" fmla="*/ 4487690 w 4514915"/>
                <a:gd name="connsiteY24" fmla="*/ 2894995 h 2911341"/>
                <a:gd name="connsiteX25" fmla="*/ 4504037 w 4514915"/>
                <a:gd name="connsiteY25" fmla="*/ 2877869 h 2911341"/>
                <a:gd name="connsiteX26" fmla="*/ 4514935 w 4514915"/>
                <a:gd name="connsiteY26" fmla="*/ 2761104 h 2911341"/>
                <a:gd name="connsiteX27" fmla="*/ 4505594 w 4514915"/>
                <a:gd name="connsiteY27" fmla="*/ 2738530 h 2911341"/>
                <a:gd name="connsiteX28" fmla="*/ 2079216 w 4514915"/>
                <a:gd name="connsiteY28" fmla="*/ 1971773 h 2911341"/>
                <a:gd name="connsiteX29" fmla="*/ 2462984 w 4514915"/>
                <a:gd name="connsiteY29" fmla="*/ 2129794 h 2911341"/>
                <a:gd name="connsiteX30" fmla="*/ 2471547 w 4514915"/>
                <a:gd name="connsiteY30" fmla="*/ 2134465 h 2911341"/>
                <a:gd name="connsiteX31" fmla="*/ 1918080 w 4514915"/>
                <a:gd name="connsiteY31" fmla="*/ 2416258 h 2911341"/>
                <a:gd name="connsiteX32" fmla="*/ 1921194 w 4514915"/>
                <a:gd name="connsiteY32" fmla="*/ 2396019 h 2911341"/>
                <a:gd name="connsiteX33" fmla="*/ 2059755 w 4514915"/>
                <a:gd name="connsiteY33" fmla="*/ 1983449 h 2911341"/>
                <a:gd name="connsiteX34" fmla="*/ 2079216 w 4514915"/>
                <a:gd name="connsiteY34" fmla="*/ 1971773 h 2911341"/>
                <a:gd name="connsiteX35" fmla="*/ 1562336 w 4514915"/>
                <a:gd name="connsiteY35" fmla="*/ 2787571 h 2911341"/>
                <a:gd name="connsiteX36" fmla="*/ 1566228 w 4514915"/>
                <a:gd name="connsiteY36" fmla="*/ 2772002 h 2911341"/>
                <a:gd name="connsiteX37" fmla="*/ 1906404 w 4514915"/>
                <a:gd name="connsiteY37" fmla="*/ 1924288 h 2911341"/>
                <a:gd name="connsiteX38" fmla="*/ 1932092 w 4514915"/>
                <a:gd name="connsiteY38" fmla="*/ 1913390 h 2911341"/>
                <a:gd name="connsiteX39" fmla="*/ 1977241 w 4514915"/>
                <a:gd name="connsiteY39" fmla="*/ 1935964 h 2911341"/>
                <a:gd name="connsiteX40" fmla="*/ 1960894 w 4514915"/>
                <a:gd name="connsiteY40" fmla="*/ 1981892 h 2911341"/>
                <a:gd name="connsiteX41" fmla="*/ 1790417 w 4514915"/>
                <a:gd name="connsiteY41" fmla="*/ 2465299 h 2911341"/>
                <a:gd name="connsiteX42" fmla="*/ 1800537 w 4514915"/>
                <a:gd name="connsiteY42" fmla="*/ 2482425 h 2911341"/>
                <a:gd name="connsiteX43" fmla="*/ 1921973 w 4514915"/>
                <a:gd name="connsiteY43" fmla="*/ 2513562 h 2911341"/>
                <a:gd name="connsiteX44" fmla="*/ 1950774 w 4514915"/>
                <a:gd name="connsiteY44" fmla="*/ 2507335 h 2911341"/>
                <a:gd name="connsiteX45" fmla="*/ 2566516 w 4514915"/>
                <a:gd name="connsiteY45" fmla="*/ 2191290 h 2911341"/>
                <a:gd name="connsiteX46" fmla="*/ 2603880 w 4514915"/>
                <a:gd name="connsiteY46" fmla="*/ 2188955 h 2911341"/>
                <a:gd name="connsiteX47" fmla="*/ 2677831 w 4514915"/>
                <a:gd name="connsiteY47" fmla="*/ 2220093 h 2911341"/>
                <a:gd name="connsiteX48" fmla="*/ 1562336 w 4514915"/>
                <a:gd name="connsiteY48" fmla="*/ 2787571 h 2911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514915" h="2911341">
                  <a:moveTo>
                    <a:pt x="4505594" y="2738530"/>
                  </a:moveTo>
                  <a:cubicBezTo>
                    <a:pt x="4479905" y="2705835"/>
                    <a:pt x="4417631" y="2627992"/>
                    <a:pt x="4402840" y="2608531"/>
                  </a:cubicBezTo>
                  <a:cubicBezTo>
                    <a:pt x="4402840" y="2631105"/>
                    <a:pt x="4395056" y="2709728"/>
                    <a:pt x="4384158" y="2744757"/>
                  </a:cubicBezTo>
                  <a:cubicBezTo>
                    <a:pt x="4380266" y="2758769"/>
                    <a:pt x="4377931" y="2763439"/>
                    <a:pt x="4363919" y="2761104"/>
                  </a:cubicBezTo>
                  <a:cubicBezTo>
                    <a:pt x="4318770" y="2754877"/>
                    <a:pt x="1242400" y="1501598"/>
                    <a:pt x="1209706" y="1449443"/>
                  </a:cubicBezTo>
                  <a:cubicBezTo>
                    <a:pt x="1201143" y="1436210"/>
                    <a:pt x="494325" y="381432"/>
                    <a:pt x="468637" y="347960"/>
                  </a:cubicBezTo>
                  <a:cubicBezTo>
                    <a:pt x="435943" y="305146"/>
                    <a:pt x="421931" y="292691"/>
                    <a:pt x="355764" y="235087"/>
                  </a:cubicBezTo>
                  <a:cubicBezTo>
                    <a:pt x="326962" y="210177"/>
                    <a:pt x="133910" y="51377"/>
                    <a:pt x="84869" y="0"/>
                  </a:cubicBezTo>
                  <a:cubicBezTo>
                    <a:pt x="82534" y="778"/>
                    <a:pt x="22594" y="94191"/>
                    <a:pt x="20" y="140118"/>
                  </a:cubicBezTo>
                  <a:cubicBezTo>
                    <a:pt x="-2316" y="144010"/>
                    <a:pt x="203969" y="310595"/>
                    <a:pt x="270914" y="362750"/>
                  </a:cubicBezTo>
                  <a:cubicBezTo>
                    <a:pt x="307501" y="391552"/>
                    <a:pt x="337081" y="423468"/>
                    <a:pt x="365105" y="462390"/>
                  </a:cubicBezTo>
                  <a:cubicBezTo>
                    <a:pt x="436721" y="560472"/>
                    <a:pt x="1101503" y="1538963"/>
                    <a:pt x="1135754" y="1567765"/>
                  </a:cubicBezTo>
                  <a:cubicBezTo>
                    <a:pt x="1151323" y="1579442"/>
                    <a:pt x="1173119" y="1590340"/>
                    <a:pt x="1198808" y="1598903"/>
                  </a:cubicBezTo>
                  <a:cubicBezTo>
                    <a:pt x="1247849" y="1615250"/>
                    <a:pt x="1654969" y="1798181"/>
                    <a:pt x="1805986" y="1859678"/>
                  </a:cubicBezTo>
                  <a:cubicBezTo>
                    <a:pt x="1819219" y="1865127"/>
                    <a:pt x="1823890" y="1869019"/>
                    <a:pt x="1816105" y="1883809"/>
                  </a:cubicBezTo>
                  <a:cubicBezTo>
                    <a:pt x="1798201" y="1916503"/>
                    <a:pt x="1433116" y="2784457"/>
                    <a:pt x="1429224" y="2810924"/>
                  </a:cubicBezTo>
                  <a:cubicBezTo>
                    <a:pt x="1422996" y="2847510"/>
                    <a:pt x="1433895" y="2866971"/>
                    <a:pt x="1468924" y="2879426"/>
                  </a:cubicBezTo>
                  <a:cubicBezTo>
                    <a:pt x="1500061" y="2890324"/>
                    <a:pt x="1533534" y="2892659"/>
                    <a:pt x="1566228" y="2896552"/>
                  </a:cubicBezTo>
                  <a:cubicBezTo>
                    <a:pt x="1584910" y="2898887"/>
                    <a:pt x="1599701" y="2893438"/>
                    <a:pt x="1615270" y="2884875"/>
                  </a:cubicBezTo>
                  <a:cubicBezTo>
                    <a:pt x="1675209" y="2853738"/>
                    <a:pt x="2641245" y="2333744"/>
                    <a:pt x="2751004" y="2263685"/>
                  </a:cubicBezTo>
                  <a:cubicBezTo>
                    <a:pt x="2758010" y="2259014"/>
                    <a:pt x="2764237" y="2253565"/>
                    <a:pt x="2775136" y="2257457"/>
                  </a:cubicBezTo>
                  <a:cubicBezTo>
                    <a:pt x="2859985" y="2293266"/>
                    <a:pt x="3161239" y="2422485"/>
                    <a:pt x="3218065" y="2445838"/>
                  </a:cubicBezTo>
                  <a:cubicBezTo>
                    <a:pt x="3383871" y="2514340"/>
                    <a:pt x="4295417" y="2889545"/>
                    <a:pt x="4347572" y="2909785"/>
                  </a:cubicBezTo>
                  <a:cubicBezTo>
                    <a:pt x="4361583" y="2915234"/>
                    <a:pt x="4370147" y="2912899"/>
                    <a:pt x="4389607" y="2912899"/>
                  </a:cubicBezTo>
                  <a:cubicBezTo>
                    <a:pt x="4425415" y="2906671"/>
                    <a:pt x="4451103" y="2900444"/>
                    <a:pt x="4487690" y="2894995"/>
                  </a:cubicBezTo>
                  <a:cubicBezTo>
                    <a:pt x="4499366" y="2893438"/>
                    <a:pt x="4503258" y="2888767"/>
                    <a:pt x="4504037" y="2877869"/>
                  </a:cubicBezTo>
                  <a:cubicBezTo>
                    <a:pt x="4507151" y="2838947"/>
                    <a:pt x="4510265" y="2800026"/>
                    <a:pt x="4514935" y="2761104"/>
                  </a:cubicBezTo>
                  <a:cubicBezTo>
                    <a:pt x="4514935" y="2751763"/>
                    <a:pt x="4511821" y="2745535"/>
                    <a:pt x="4505594" y="2738530"/>
                  </a:cubicBezTo>
                  <a:close/>
                  <a:moveTo>
                    <a:pt x="2079216" y="1971773"/>
                  </a:moveTo>
                  <a:cubicBezTo>
                    <a:pt x="2206879" y="2024706"/>
                    <a:pt x="2335321" y="2077639"/>
                    <a:pt x="2462984" y="2129794"/>
                  </a:cubicBezTo>
                  <a:cubicBezTo>
                    <a:pt x="2464540" y="2130573"/>
                    <a:pt x="2466876" y="2131351"/>
                    <a:pt x="2471547" y="2134465"/>
                  </a:cubicBezTo>
                  <a:cubicBezTo>
                    <a:pt x="2285501" y="2229434"/>
                    <a:pt x="2101791" y="2322846"/>
                    <a:pt x="1918080" y="2416258"/>
                  </a:cubicBezTo>
                  <a:cubicBezTo>
                    <a:pt x="1914188" y="2407695"/>
                    <a:pt x="1918859" y="2402246"/>
                    <a:pt x="1921194" y="2396019"/>
                  </a:cubicBezTo>
                  <a:cubicBezTo>
                    <a:pt x="1967122" y="2258236"/>
                    <a:pt x="2013828" y="2120453"/>
                    <a:pt x="2059755" y="1983449"/>
                  </a:cubicBezTo>
                  <a:cubicBezTo>
                    <a:pt x="2062091" y="1973329"/>
                    <a:pt x="2063647" y="1965545"/>
                    <a:pt x="2079216" y="1971773"/>
                  </a:cubicBezTo>
                  <a:close/>
                  <a:moveTo>
                    <a:pt x="1562336" y="2787571"/>
                  </a:moveTo>
                  <a:cubicBezTo>
                    <a:pt x="1560001" y="2782122"/>
                    <a:pt x="1564671" y="2776673"/>
                    <a:pt x="1566228" y="2772002"/>
                  </a:cubicBezTo>
                  <a:cubicBezTo>
                    <a:pt x="1679879" y="2489431"/>
                    <a:pt x="1793531" y="2206859"/>
                    <a:pt x="1906404" y="1924288"/>
                  </a:cubicBezTo>
                  <a:cubicBezTo>
                    <a:pt x="1911853" y="1909498"/>
                    <a:pt x="1918080" y="1904827"/>
                    <a:pt x="1932092" y="1913390"/>
                  </a:cubicBezTo>
                  <a:cubicBezTo>
                    <a:pt x="1946882" y="1921953"/>
                    <a:pt x="1972571" y="1921953"/>
                    <a:pt x="1977241" y="1935964"/>
                  </a:cubicBezTo>
                  <a:cubicBezTo>
                    <a:pt x="1981133" y="1947641"/>
                    <a:pt x="1964786" y="1965545"/>
                    <a:pt x="1960894" y="1981892"/>
                  </a:cubicBezTo>
                  <a:cubicBezTo>
                    <a:pt x="1914966" y="2148477"/>
                    <a:pt x="1850357" y="2309612"/>
                    <a:pt x="1790417" y="2465299"/>
                  </a:cubicBezTo>
                  <a:cubicBezTo>
                    <a:pt x="1785747" y="2476976"/>
                    <a:pt x="1789639" y="2480090"/>
                    <a:pt x="1800537" y="2482425"/>
                  </a:cubicBezTo>
                  <a:cubicBezTo>
                    <a:pt x="1848800" y="2492544"/>
                    <a:pt x="1873710" y="2502664"/>
                    <a:pt x="1921973" y="2513562"/>
                  </a:cubicBezTo>
                  <a:cubicBezTo>
                    <a:pt x="1932870" y="2515897"/>
                    <a:pt x="1941433" y="2512005"/>
                    <a:pt x="1950774" y="2507335"/>
                  </a:cubicBezTo>
                  <a:cubicBezTo>
                    <a:pt x="2150832" y="2406917"/>
                    <a:pt x="2366458" y="2291709"/>
                    <a:pt x="2566516" y="2191290"/>
                  </a:cubicBezTo>
                  <a:cubicBezTo>
                    <a:pt x="2579749" y="2185063"/>
                    <a:pt x="2590647" y="2182728"/>
                    <a:pt x="2603880" y="2188955"/>
                  </a:cubicBezTo>
                  <a:cubicBezTo>
                    <a:pt x="2627233" y="2199854"/>
                    <a:pt x="2652143" y="2209195"/>
                    <a:pt x="2677831" y="2220093"/>
                  </a:cubicBezTo>
                  <a:cubicBezTo>
                    <a:pt x="2311968" y="2417036"/>
                    <a:pt x="1972571" y="2580507"/>
                    <a:pt x="1562336" y="2787571"/>
                  </a:cubicBezTo>
                  <a:close/>
                </a:path>
              </a:pathLst>
            </a:custGeom>
            <a:solidFill>
              <a:srgbClr val="2EA877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4613F9C8-2E8B-4968-A8F6-60F20E2026EA}"/>
                </a:ext>
              </a:extLst>
            </p:cNvPr>
            <p:cNvSpPr/>
            <p:nvPr/>
          </p:nvSpPr>
          <p:spPr>
            <a:xfrm>
              <a:off x="6376302" y="3878027"/>
              <a:ext cx="3059241" cy="1813743"/>
            </a:xfrm>
            <a:custGeom>
              <a:avLst/>
              <a:gdLst>
                <a:gd name="connsiteX0" fmla="*/ 114360 w 3059244"/>
                <a:gd name="connsiteY0" fmla="*/ 267897 h 1813750"/>
                <a:gd name="connsiteX1" fmla="*/ 135377 w 3059244"/>
                <a:gd name="connsiteY1" fmla="*/ 264783 h 1813750"/>
                <a:gd name="connsiteX2" fmla="*/ 755010 w 3059244"/>
                <a:gd name="connsiteY2" fmla="*/ 3230 h 1813750"/>
                <a:gd name="connsiteX3" fmla="*/ 796267 w 3059244"/>
                <a:gd name="connsiteY3" fmla="*/ 5565 h 1813750"/>
                <a:gd name="connsiteX4" fmla="*/ 1401889 w 3059244"/>
                <a:gd name="connsiteY4" fmla="*/ 212628 h 1813750"/>
                <a:gd name="connsiteX5" fmla="*/ 2064336 w 3059244"/>
                <a:gd name="connsiteY5" fmla="*/ 439931 h 1813750"/>
                <a:gd name="connsiteX6" fmla="*/ 2646604 w 3059244"/>
                <a:gd name="connsiteY6" fmla="*/ 638432 h 1813750"/>
                <a:gd name="connsiteX7" fmla="*/ 3046719 w 3059244"/>
                <a:gd name="connsiteY7" fmla="*/ 775436 h 1813750"/>
                <a:gd name="connsiteX8" fmla="*/ 3063844 w 3059244"/>
                <a:gd name="connsiteY8" fmla="*/ 805016 h 1813750"/>
                <a:gd name="connsiteX9" fmla="*/ 3061509 w 3059244"/>
                <a:gd name="connsiteY9" fmla="*/ 829148 h 1813750"/>
                <a:gd name="connsiteX10" fmla="*/ 3052168 w 3059244"/>
                <a:gd name="connsiteY10" fmla="*/ 1098486 h 1813750"/>
                <a:gd name="connsiteX11" fmla="*/ 3045941 w 3059244"/>
                <a:gd name="connsiteY11" fmla="*/ 1231598 h 1813750"/>
                <a:gd name="connsiteX12" fmla="*/ 3028815 w 3059244"/>
                <a:gd name="connsiteY12" fmla="*/ 1255729 h 1813750"/>
                <a:gd name="connsiteX13" fmla="*/ 2741573 w 3059244"/>
                <a:gd name="connsiteY13" fmla="*/ 1383393 h 1813750"/>
                <a:gd name="connsiteX14" fmla="*/ 2451218 w 3059244"/>
                <a:gd name="connsiteY14" fmla="*/ 1513391 h 1813750"/>
                <a:gd name="connsiteX15" fmla="*/ 2432535 w 3059244"/>
                <a:gd name="connsiteY15" fmla="*/ 1528181 h 1813750"/>
                <a:gd name="connsiteX16" fmla="*/ 1844817 w 3059244"/>
                <a:gd name="connsiteY16" fmla="*/ 1790513 h 1813750"/>
                <a:gd name="connsiteX17" fmla="*/ 1819129 w 3059244"/>
                <a:gd name="connsiteY17" fmla="*/ 1802968 h 1813750"/>
                <a:gd name="connsiteX18" fmla="*/ 1704699 w 3059244"/>
                <a:gd name="connsiteY18" fmla="*/ 1804525 h 1813750"/>
                <a:gd name="connsiteX19" fmla="*/ 805609 w 3059244"/>
                <a:gd name="connsiteY19" fmla="*/ 1457344 h 1813750"/>
                <a:gd name="connsiteX20" fmla="*/ 456870 w 3059244"/>
                <a:gd name="connsiteY20" fmla="*/ 1323453 h 1813750"/>
                <a:gd name="connsiteX21" fmla="*/ 410943 w 3059244"/>
                <a:gd name="connsiteY21" fmla="*/ 1279082 h 1813750"/>
                <a:gd name="connsiteX22" fmla="*/ 384476 w 3059244"/>
                <a:gd name="connsiteY22" fmla="*/ 1215251 h 1813750"/>
                <a:gd name="connsiteX23" fmla="*/ 248250 w 3059244"/>
                <a:gd name="connsiteY23" fmla="*/ 900764 h 1813750"/>
                <a:gd name="connsiteX24" fmla="*/ 124479 w 3059244"/>
                <a:gd name="connsiteY24" fmla="*/ 614300 h 1813750"/>
                <a:gd name="connsiteX25" fmla="*/ 44301 w 3059244"/>
                <a:gd name="connsiteY25" fmla="*/ 427476 h 1813750"/>
                <a:gd name="connsiteX26" fmla="*/ 20169 w 3059244"/>
                <a:gd name="connsiteY26" fmla="*/ 383105 h 1813750"/>
                <a:gd name="connsiteX27" fmla="*/ 3043 w 3059244"/>
                <a:gd name="connsiteY27" fmla="*/ 335621 h 1813750"/>
                <a:gd name="connsiteX28" fmla="*/ 10049 w 3059244"/>
                <a:gd name="connsiteY28" fmla="*/ 310711 h 1813750"/>
                <a:gd name="connsiteX29" fmla="*/ 114360 w 3059244"/>
                <a:gd name="connsiteY29" fmla="*/ 267897 h 181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059244" h="1813750">
                  <a:moveTo>
                    <a:pt x="114360" y="267897"/>
                  </a:moveTo>
                  <a:cubicBezTo>
                    <a:pt x="122144" y="272568"/>
                    <a:pt x="128371" y="267897"/>
                    <a:pt x="135377" y="264783"/>
                  </a:cubicBezTo>
                  <a:cubicBezTo>
                    <a:pt x="341662" y="177599"/>
                    <a:pt x="548725" y="91193"/>
                    <a:pt x="755010" y="3230"/>
                  </a:cubicBezTo>
                  <a:cubicBezTo>
                    <a:pt x="769801" y="-2998"/>
                    <a:pt x="782256" y="894"/>
                    <a:pt x="796267" y="5565"/>
                  </a:cubicBezTo>
                  <a:cubicBezTo>
                    <a:pt x="997882" y="74845"/>
                    <a:pt x="1199496" y="143347"/>
                    <a:pt x="1401889" y="212628"/>
                  </a:cubicBezTo>
                  <a:cubicBezTo>
                    <a:pt x="1622964" y="288136"/>
                    <a:pt x="1843260" y="364423"/>
                    <a:pt x="2064336" y="439931"/>
                  </a:cubicBezTo>
                  <a:cubicBezTo>
                    <a:pt x="2258166" y="506098"/>
                    <a:pt x="2452774" y="572265"/>
                    <a:pt x="2646604" y="638432"/>
                  </a:cubicBezTo>
                  <a:cubicBezTo>
                    <a:pt x="2779716" y="684359"/>
                    <a:pt x="2913607" y="730287"/>
                    <a:pt x="3046719" y="775436"/>
                  </a:cubicBezTo>
                  <a:cubicBezTo>
                    <a:pt x="3063066" y="780885"/>
                    <a:pt x="3067737" y="789447"/>
                    <a:pt x="3063844" y="805016"/>
                  </a:cubicBezTo>
                  <a:cubicBezTo>
                    <a:pt x="3062288" y="812800"/>
                    <a:pt x="3061509" y="821363"/>
                    <a:pt x="3061509" y="829148"/>
                  </a:cubicBezTo>
                  <a:cubicBezTo>
                    <a:pt x="3058396" y="918668"/>
                    <a:pt x="3057617" y="1008966"/>
                    <a:pt x="3052168" y="1098486"/>
                  </a:cubicBezTo>
                  <a:cubicBezTo>
                    <a:pt x="3049054" y="1142856"/>
                    <a:pt x="3052947" y="1187227"/>
                    <a:pt x="3045941" y="1231598"/>
                  </a:cubicBezTo>
                  <a:cubicBezTo>
                    <a:pt x="3044384" y="1244053"/>
                    <a:pt x="3040491" y="1250280"/>
                    <a:pt x="3028815" y="1255729"/>
                  </a:cubicBezTo>
                  <a:cubicBezTo>
                    <a:pt x="2933068" y="1297765"/>
                    <a:pt x="2837320" y="1340579"/>
                    <a:pt x="2741573" y="1383393"/>
                  </a:cubicBezTo>
                  <a:cubicBezTo>
                    <a:pt x="2645047" y="1426985"/>
                    <a:pt x="2548522" y="1469799"/>
                    <a:pt x="2451218" y="1513391"/>
                  </a:cubicBezTo>
                  <a:cubicBezTo>
                    <a:pt x="2448104" y="1521954"/>
                    <a:pt x="2440319" y="1525067"/>
                    <a:pt x="2432535" y="1528181"/>
                  </a:cubicBezTo>
                  <a:cubicBezTo>
                    <a:pt x="2236370" y="1614587"/>
                    <a:pt x="2040983" y="1704107"/>
                    <a:pt x="1844817" y="1790513"/>
                  </a:cubicBezTo>
                  <a:cubicBezTo>
                    <a:pt x="1836255" y="1794405"/>
                    <a:pt x="1827692" y="1799076"/>
                    <a:pt x="1819129" y="1802968"/>
                  </a:cubicBezTo>
                  <a:cubicBezTo>
                    <a:pt x="1780986" y="1827878"/>
                    <a:pt x="1745178" y="1820094"/>
                    <a:pt x="1704699" y="1804525"/>
                  </a:cubicBezTo>
                  <a:cubicBezTo>
                    <a:pt x="1405002" y="1687760"/>
                    <a:pt x="1105306" y="1572552"/>
                    <a:pt x="805609" y="1457344"/>
                  </a:cubicBezTo>
                  <a:cubicBezTo>
                    <a:pt x="689622" y="1412973"/>
                    <a:pt x="573635" y="1367824"/>
                    <a:pt x="456870" y="1323453"/>
                  </a:cubicBezTo>
                  <a:cubicBezTo>
                    <a:pt x="434296" y="1314890"/>
                    <a:pt x="418727" y="1303214"/>
                    <a:pt x="410943" y="1279082"/>
                  </a:cubicBezTo>
                  <a:cubicBezTo>
                    <a:pt x="403937" y="1257286"/>
                    <a:pt x="393039" y="1237047"/>
                    <a:pt x="384476" y="1215251"/>
                  </a:cubicBezTo>
                  <a:cubicBezTo>
                    <a:pt x="339327" y="1110162"/>
                    <a:pt x="294178" y="1005074"/>
                    <a:pt x="248250" y="900764"/>
                  </a:cubicBezTo>
                  <a:cubicBezTo>
                    <a:pt x="206993" y="805016"/>
                    <a:pt x="165736" y="709269"/>
                    <a:pt x="124479" y="614300"/>
                  </a:cubicBezTo>
                  <a:cubicBezTo>
                    <a:pt x="97234" y="552025"/>
                    <a:pt x="70767" y="489750"/>
                    <a:pt x="44301" y="427476"/>
                  </a:cubicBezTo>
                  <a:cubicBezTo>
                    <a:pt x="38073" y="411907"/>
                    <a:pt x="24840" y="400231"/>
                    <a:pt x="20169" y="383105"/>
                  </a:cubicBezTo>
                  <a:cubicBezTo>
                    <a:pt x="18612" y="365980"/>
                    <a:pt x="9271" y="351189"/>
                    <a:pt x="3043" y="335621"/>
                  </a:cubicBezTo>
                  <a:cubicBezTo>
                    <a:pt x="-849" y="325501"/>
                    <a:pt x="-3184" y="316160"/>
                    <a:pt x="10049" y="310711"/>
                  </a:cubicBezTo>
                  <a:cubicBezTo>
                    <a:pt x="45857" y="295921"/>
                    <a:pt x="79330" y="280352"/>
                    <a:pt x="114360" y="267897"/>
                  </a:cubicBezTo>
                  <a:close/>
                </a:path>
              </a:pathLst>
            </a:custGeom>
            <a:solidFill>
              <a:srgbClr val="B5B5B0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464149F1-4E2B-4A3B-8767-9994C6BC49E8}"/>
                </a:ext>
              </a:extLst>
            </p:cNvPr>
            <p:cNvSpPr/>
            <p:nvPr/>
          </p:nvSpPr>
          <p:spPr>
            <a:xfrm>
              <a:off x="6707844" y="4036142"/>
              <a:ext cx="2428711" cy="910764"/>
            </a:xfrm>
            <a:custGeom>
              <a:avLst/>
              <a:gdLst>
                <a:gd name="connsiteX0" fmla="*/ 0 w 2428712"/>
                <a:gd name="connsiteY0" fmla="*/ 205531 h 910767"/>
                <a:gd name="connsiteX1" fmla="*/ 224189 w 2428712"/>
                <a:gd name="connsiteY1" fmla="*/ 100442 h 910767"/>
                <a:gd name="connsiteX2" fmla="*/ 432031 w 2428712"/>
                <a:gd name="connsiteY2" fmla="*/ 3916 h 910767"/>
                <a:gd name="connsiteX3" fmla="*/ 462390 w 2428712"/>
                <a:gd name="connsiteY3" fmla="*/ 3138 h 910767"/>
                <a:gd name="connsiteX4" fmla="*/ 945019 w 2428712"/>
                <a:gd name="connsiteY4" fmla="*/ 179064 h 910767"/>
                <a:gd name="connsiteX5" fmla="*/ 1640160 w 2428712"/>
                <a:gd name="connsiteY5" fmla="*/ 433612 h 910767"/>
                <a:gd name="connsiteX6" fmla="*/ 2032491 w 2428712"/>
                <a:gd name="connsiteY6" fmla="*/ 568281 h 910767"/>
                <a:gd name="connsiteX7" fmla="*/ 2415480 w 2428712"/>
                <a:gd name="connsiteY7" fmla="*/ 698279 h 910767"/>
                <a:gd name="connsiteX8" fmla="*/ 2428713 w 2428712"/>
                <a:gd name="connsiteY8" fmla="*/ 718518 h 910767"/>
                <a:gd name="connsiteX9" fmla="*/ 2388235 w 2428712"/>
                <a:gd name="connsiteY9" fmla="*/ 899893 h 910767"/>
                <a:gd name="connsiteX10" fmla="*/ 2363325 w 2428712"/>
                <a:gd name="connsiteY10" fmla="*/ 913905 h 910767"/>
                <a:gd name="connsiteX11" fmla="*/ 1708662 w 2428712"/>
                <a:gd name="connsiteY11" fmla="*/ 718518 h 910767"/>
                <a:gd name="connsiteX12" fmla="*/ 1254057 w 2428712"/>
                <a:gd name="connsiteY12" fmla="*/ 581514 h 910767"/>
                <a:gd name="connsiteX13" fmla="*/ 717716 w 2428712"/>
                <a:gd name="connsiteY13" fmla="*/ 421935 h 910767"/>
                <a:gd name="connsiteX14" fmla="*/ 274009 w 2428712"/>
                <a:gd name="connsiteY14" fmla="*/ 288823 h 910767"/>
                <a:gd name="connsiteX15" fmla="*/ 24132 w 2428712"/>
                <a:gd name="connsiteY15" fmla="*/ 214872 h 910767"/>
                <a:gd name="connsiteX16" fmla="*/ 0 w 2428712"/>
                <a:gd name="connsiteY16" fmla="*/ 205531 h 91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28712" h="910767">
                  <a:moveTo>
                    <a:pt x="0" y="205531"/>
                  </a:moveTo>
                  <a:cubicBezTo>
                    <a:pt x="77843" y="168944"/>
                    <a:pt x="151016" y="134693"/>
                    <a:pt x="224189" y="100442"/>
                  </a:cubicBezTo>
                  <a:cubicBezTo>
                    <a:pt x="293470" y="68526"/>
                    <a:pt x="362750" y="36611"/>
                    <a:pt x="432031" y="3916"/>
                  </a:cubicBezTo>
                  <a:cubicBezTo>
                    <a:pt x="442929" y="-754"/>
                    <a:pt x="450713" y="-1533"/>
                    <a:pt x="462390" y="3138"/>
                  </a:cubicBezTo>
                  <a:cubicBezTo>
                    <a:pt x="623526" y="62299"/>
                    <a:pt x="784662" y="120681"/>
                    <a:pt x="945019" y="179064"/>
                  </a:cubicBezTo>
                  <a:cubicBezTo>
                    <a:pt x="1176992" y="263913"/>
                    <a:pt x="1408965" y="348762"/>
                    <a:pt x="1640160" y="433612"/>
                  </a:cubicBezTo>
                  <a:cubicBezTo>
                    <a:pt x="1770158" y="481096"/>
                    <a:pt x="1901714" y="524689"/>
                    <a:pt x="2032491" y="568281"/>
                  </a:cubicBezTo>
                  <a:cubicBezTo>
                    <a:pt x="2160153" y="611095"/>
                    <a:pt x="2287817" y="654687"/>
                    <a:pt x="2415480" y="698279"/>
                  </a:cubicBezTo>
                  <a:cubicBezTo>
                    <a:pt x="2425600" y="702171"/>
                    <a:pt x="2432605" y="703728"/>
                    <a:pt x="2428713" y="718518"/>
                  </a:cubicBezTo>
                  <a:cubicBezTo>
                    <a:pt x="2413923" y="778458"/>
                    <a:pt x="2400690" y="839176"/>
                    <a:pt x="2388235" y="899893"/>
                  </a:cubicBezTo>
                  <a:cubicBezTo>
                    <a:pt x="2385121" y="916241"/>
                    <a:pt x="2378894" y="917798"/>
                    <a:pt x="2363325" y="913905"/>
                  </a:cubicBezTo>
                  <a:cubicBezTo>
                    <a:pt x="2145363" y="848517"/>
                    <a:pt x="1926623" y="783907"/>
                    <a:pt x="1708662" y="718518"/>
                  </a:cubicBezTo>
                  <a:cubicBezTo>
                    <a:pt x="1556867" y="673369"/>
                    <a:pt x="1405073" y="627441"/>
                    <a:pt x="1254057" y="581514"/>
                  </a:cubicBezTo>
                  <a:cubicBezTo>
                    <a:pt x="1075017" y="527802"/>
                    <a:pt x="895977" y="474869"/>
                    <a:pt x="717716" y="421935"/>
                  </a:cubicBezTo>
                  <a:cubicBezTo>
                    <a:pt x="569814" y="377564"/>
                    <a:pt x="421911" y="333194"/>
                    <a:pt x="274009" y="288823"/>
                  </a:cubicBezTo>
                  <a:cubicBezTo>
                    <a:pt x="190716" y="263913"/>
                    <a:pt x="107424" y="239782"/>
                    <a:pt x="24132" y="214872"/>
                  </a:cubicBezTo>
                  <a:cubicBezTo>
                    <a:pt x="17904" y="212536"/>
                    <a:pt x="10898" y="209423"/>
                    <a:pt x="0" y="205531"/>
                  </a:cubicBezTo>
                  <a:close/>
                </a:path>
              </a:pathLst>
            </a:custGeom>
            <a:solidFill>
              <a:srgbClr val="878783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D3C5F4AA-A529-42D6-8BB7-8BE3877E956A}"/>
                </a:ext>
              </a:extLst>
            </p:cNvPr>
            <p:cNvSpPr/>
            <p:nvPr/>
          </p:nvSpPr>
          <p:spPr>
            <a:xfrm>
              <a:off x="3478996" y="4962498"/>
              <a:ext cx="934120" cy="1214351"/>
            </a:xfrm>
            <a:custGeom>
              <a:avLst/>
              <a:gdLst>
                <a:gd name="connsiteX0" fmla="*/ 629660 w 934120"/>
                <a:gd name="connsiteY0" fmla="*/ 157244 h 1214356"/>
                <a:gd name="connsiteX1" fmla="*/ 600080 w 934120"/>
                <a:gd name="connsiteY1" fmla="*/ 0 h 1214356"/>
                <a:gd name="connsiteX2" fmla="*/ 594631 w 934120"/>
                <a:gd name="connsiteY2" fmla="*/ 7006 h 1214356"/>
                <a:gd name="connsiteX3" fmla="*/ 206192 w 934120"/>
                <a:gd name="connsiteY3" fmla="*/ 472509 h 1214356"/>
                <a:gd name="connsiteX4" fmla="*/ 165714 w 934120"/>
                <a:gd name="connsiteY4" fmla="*/ 512209 h 1214356"/>
                <a:gd name="connsiteX5" fmla="*/ 1464 w 934120"/>
                <a:gd name="connsiteY5" fmla="*/ 640651 h 1214356"/>
                <a:gd name="connsiteX6" fmla="*/ 6135 w 934120"/>
                <a:gd name="connsiteY6" fmla="*/ 667896 h 1214356"/>
                <a:gd name="connsiteX7" fmla="*/ 62960 w 934120"/>
                <a:gd name="connsiteY7" fmla="*/ 782326 h 1214356"/>
                <a:gd name="connsiteX8" fmla="*/ 139247 w 934120"/>
                <a:gd name="connsiteY8" fmla="*/ 861726 h 1214356"/>
                <a:gd name="connsiteX9" fmla="*/ 259126 w 934120"/>
                <a:gd name="connsiteY9" fmla="*/ 971485 h 1214356"/>
                <a:gd name="connsiteX10" fmla="*/ 294934 w 934120"/>
                <a:gd name="connsiteY10" fmla="*/ 1011185 h 1214356"/>
                <a:gd name="connsiteX11" fmla="*/ 376669 w 934120"/>
                <a:gd name="connsiteY11" fmla="*/ 1138848 h 1214356"/>
                <a:gd name="connsiteX12" fmla="*/ 480201 w 934120"/>
                <a:gd name="connsiteY12" fmla="*/ 1212800 h 1214356"/>
                <a:gd name="connsiteX13" fmla="*/ 509781 w 934120"/>
                <a:gd name="connsiteY13" fmla="*/ 1216692 h 1214356"/>
                <a:gd name="connsiteX14" fmla="*/ 697384 w 934120"/>
                <a:gd name="connsiteY14" fmla="*/ 1183219 h 1214356"/>
                <a:gd name="connsiteX15" fmla="*/ 716066 w 934120"/>
                <a:gd name="connsiteY15" fmla="*/ 1173100 h 1214356"/>
                <a:gd name="connsiteX16" fmla="*/ 746425 w 934120"/>
                <a:gd name="connsiteY16" fmla="*/ 1069568 h 1214356"/>
                <a:gd name="connsiteX17" fmla="*/ 699719 w 934120"/>
                <a:gd name="connsiteY17" fmla="*/ 1035317 h 1214356"/>
                <a:gd name="connsiteX18" fmla="*/ 575948 w 934120"/>
                <a:gd name="connsiteY18" fmla="*/ 997173 h 1214356"/>
                <a:gd name="connsiteX19" fmla="*/ 528464 w 934120"/>
                <a:gd name="connsiteY19" fmla="*/ 986275 h 1214356"/>
                <a:gd name="connsiteX20" fmla="*/ 533913 w 934120"/>
                <a:gd name="connsiteY20" fmla="*/ 934899 h 1214356"/>
                <a:gd name="connsiteX21" fmla="*/ 553374 w 934120"/>
                <a:gd name="connsiteY21" fmla="*/ 834481 h 1214356"/>
                <a:gd name="connsiteX22" fmla="*/ 595409 w 934120"/>
                <a:gd name="connsiteY22" fmla="*/ 729392 h 1214356"/>
                <a:gd name="connsiteX23" fmla="*/ 667025 w 934120"/>
                <a:gd name="connsiteY23" fmla="*/ 621969 h 1214356"/>
                <a:gd name="connsiteX24" fmla="*/ 934806 w 934120"/>
                <a:gd name="connsiteY24" fmla="*/ 358858 h 1214356"/>
                <a:gd name="connsiteX25" fmla="*/ 940255 w 934120"/>
                <a:gd name="connsiteY25" fmla="*/ 352630 h 1214356"/>
                <a:gd name="connsiteX26" fmla="*/ 791574 w 934120"/>
                <a:gd name="connsiteY26" fmla="*/ 293470 h 1214356"/>
                <a:gd name="connsiteX27" fmla="*/ 629660 w 934120"/>
                <a:gd name="connsiteY27" fmla="*/ 157244 h 121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934120" h="1214356">
                  <a:moveTo>
                    <a:pt x="629660" y="157244"/>
                  </a:moveTo>
                  <a:cubicBezTo>
                    <a:pt x="628103" y="145567"/>
                    <a:pt x="610199" y="27245"/>
                    <a:pt x="600080" y="0"/>
                  </a:cubicBezTo>
                  <a:cubicBezTo>
                    <a:pt x="598523" y="2335"/>
                    <a:pt x="596966" y="4670"/>
                    <a:pt x="594631" y="7006"/>
                  </a:cubicBezTo>
                  <a:cubicBezTo>
                    <a:pt x="456848" y="155687"/>
                    <a:pt x="335412" y="316823"/>
                    <a:pt x="206192" y="472509"/>
                  </a:cubicBezTo>
                  <a:cubicBezTo>
                    <a:pt x="193737" y="487299"/>
                    <a:pt x="180504" y="500533"/>
                    <a:pt x="165714" y="512209"/>
                  </a:cubicBezTo>
                  <a:cubicBezTo>
                    <a:pt x="110445" y="555023"/>
                    <a:pt x="55955" y="597837"/>
                    <a:pt x="1464" y="640651"/>
                  </a:cubicBezTo>
                  <a:cubicBezTo>
                    <a:pt x="-2428" y="650770"/>
                    <a:pt x="2243" y="659333"/>
                    <a:pt x="6135" y="667896"/>
                  </a:cubicBezTo>
                  <a:cubicBezTo>
                    <a:pt x="24817" y="706039"/>
                    <a:pt x="44278" y="744182"/>
                    <a:pt x="62960" y="782326"/>
                  </a:cubicBezTo>
                  <a:cubicBezTo>
                    <a:pt x="69966" y="796338"/>
                    <a:pt x="127570" y="843044"/>
                    <a:pt x="139247" y="861726"/>
                  </a:cubicBezTo>
                  <a:cubicBezTo>
                    <a:pt x="170384" y="908432"/>
                    <a:pt x="210863" y="944240"/>
                    <a:pt x="259126" y="971485"/>
                  </a:cubicBezTo>
                  <a:cubicBezTo>
                    <a:pt x="275473" y="980826"/>
                    <a:pt x="286371" y="994838"/>
                    <a:pt x="294934" y="1011185"/>
                  </a:cubicBezTo>
                  <a:cubicBezTo>
                    <a:pt x="318287" y="1056335"/>
                    <a:pt x="343196" y="1099927"/>
                    <a:pt x="376669" y="1138848"/>
                  </a:cubicBezTo>
                  <a:cubicBezTo>
                    <a:pt x="405471" y="1171543"/>
                    <a:pt x="436609" y="1200345"/>
                    <a:pt x="480201" y="1212800"/>
                  </a:cubicBezTo>
                  <a:cubicBezTo>
                    <a:pt x="490321" y="1215913"/>
                    <a:pt x="499662" y="1219027"/>
                    <a:pt x="509781" y="1216692"/>
                  </a:cubicBezTo>
                  <a:cubicBezTo>
                    <a:pt x="572056" y="1205015"/>
                    <a:pt x="635109" y="1194896"/>
                    <a:pt x="697384" y="1183219"/>
                  </a:cubicBezTo>
                  <a:cubicBezTo>
                    <a:pt x="704390" y="1181662"/>
                    <a:pt x="712174" y="1181662"/>
                    <a:pt x="716066" y="1173100"/>
                  </a:cubicBezTo>
                  <a:cubicBezTo>
                    <a:pt x="733192" y="1146633"/>
                    <a:pt x="751096" y="1074238"/>
                    <a:pt x="746425" y="1069568"/>
                  </a:cubicBezTo>
                  <a:cubicBezTo>
                    <a:pt x="732413" y="1057113"/>
                    <a:pt x="720737" y="1039987"/>
                    <a:pt x="699719" y="1035317"/>
                  </a:cubicBezTo>
                  <a:cubicBezTo>
                    <a:pt x="657684" y="1025197"/>
                    <a:pt x="616427" y="1012742"/>
                    <a:pt x="575948" y="997173"/>
                  </a:cubicBezTo>
                  <a:cubicBezTo>
                    <a:pt x="559601" y="990946"/>
                    <a:pt x="534691" y="1001065"/>
                    <a:pt x="528464" y="986275"/>
                  </a:cubicBezTo>
                  <a:cubicBezTo>
                    <a:pt x="523015" y="973042"/>
                    <a:pt x="533913" y="952803"/>
                    <a:pt x="533913" y="934899"/>
                  </a:cubicBezTo>
                  <a:cubicBezTo>
                    <a:pt x="533913" y="899869"/>
                    <a:pt x="539362" y="867175"/>
                    <a:pt x="553374" y="834481"/>
                  </a:cubicBezTo>
                  <a:cubicBezTo>
                    <a:pt x="568942" y="800230"/>
                    <a:pt x="579062" y="762865"/>
                    <a:pt x="595409" y="729392"/>
                  </a:cubicBezTo>
                  <a:cubicBezTo>
                    <a:pt x="614091" y="690471"/>
                    <a:pt x="635109" y="652327"/>
                    <a:pt x="667025" y="621969"/>
                  </a:cubicBezTo>
                  <a:cubicBezTo>
                    <a:pt x="758102" y="535562"/>
                    <a:pt x="848400" y="449935"/>
                    <a:pt x="934806" y="358858"/>
                  </a:cubicBezTo>
                  <a:cubicBezTo>
                    <a:pt x="936363" y="356523"/>
                    <a:pt x="938698" y="354187"/>
                    <a:pt x="940255" y="352630"/>
                  </a:cubicBezTo>
                  <a:cubicBezTo>
                    <a:pt x="917681" y="346403"/>
                    <a:pt x="870975" y="321493"/>
                    <a:pt x="791574" y="293470"/>
                  </a:cubicBezTo>
                  <a:cubicBezTo>
                    <a:pt x="719180" y="267781"/>
                    <a:pt x="637444" y="213291"/>
                    <a:pt x="629660" y="157244"/>
                  </a:cubicBezTo>
                  <a:close/>
                </a:path>
              </a:pathLst>
            </a:custGeom>
            <a:solidFill>
              <a:srgbClr val="3C413A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DD1620EB-CDFB-404A-93FD-EB42CD994457}"/>
                </a:ext>
              </a:extLst>
            </p:cNvPr>
            <p:cNvSpPr/>
            <p:nvPr/>
          </p:nvSpPr>
          <p:spPr>
            <a:xfrm>
              <a:off x="4661954" y="3022453"/>
              <a:ext cx="529335" cy="599392"/>
            </a:xfrm>
            <a:custGeom>
              <a:avLst/>
              <a:gdLst>
                <a:gd name="connsiteX0" fmla="*/ 535732 w 529334"/>
                <a:gd name="connsiteY0" fmla="*/ 422106 h 599393"/>
                <a:gd name="connsiteX1" fmla="*/ 424416 w 529334"/>
                <a:gd name="connsiteY1" fmla="*/ 514739 h 599393"/>
                <a:gd name="connsiteX2" fmla="*/ 415075 w 529334"/>
                <a:gd name="connsiteY2" fmla="*/ 534200 h 599393"/>
                <a:gd name="connsiteX3" fmla="*/ 367591 w 529334"/>
                <a:gd name="connsiteY3" fmla="*/ 588690 h 599393"/>
                <a:gd name="connsiteX4" fmla="*/ 286633 w 529334"/>
                <a:gd name="connsiteY4" fmla="*/ 584798 h 599393"/>
                <a:gd name="connsiteX5" fmla="*/ 189329 w 529334"/>
                <a:gd name="connsiteY5" fmla="*/ 571565 h 599393"/>
                <a:gd name="connsiteX6" fmla="*/ 140288 w 529334"/>
                <a:gd name="connsiteY6" fmla="*/ 573900 h 599393"/>
                <a:gd name="connsiteX7" fmla="*/ 102923 w 529334"/>
                <a:gd name="connsiteY7" fmla="*/ 547434 h 599393"/>
                <a:gd name="connsiteX8" fmla="*/ 58552 w 529334"/>
                <a:gd name="connsiteY8" fmla="*/ 516296 h 599393"/>
                <a:gd name="connsiteX9" fmla="*/ 25858 w 529334"/>
                <a:gd name="connsiteY9" fmla="*/ 394861 h 599393"/>
                <a:gd name="connsiteX10" fmla="*/ 4062 w 529334"/>
                <a:gd name="connsiteY10" fmla="*/ 309233 h 599393"/>
                <a:gd name="connsiteX11" fmla="*/ 39091 w 529334"/>
                <a:gd name="connsiteY11" fmla="*/ 183905 h 599393"/>
                <a:gd name="connsiteX12" fmla="*/ 99809 w 529334"/>
                <a:gd name="connsiteY12" fmla="*/ 93607 h 599393"/>
                <a:gd name="connsiteX13" fmla="*/ 103702 w 529334"/>
                <a:gd name="connsiteY13" fmla="*/ 60134 h 599393"/>
                <a:gd name="connsiteX14" fmla="*/ 108372 w 529334"/>
                <a:gd name="connsiteY14" fmla="*/ 26661 h 599393"/>
                <a:gd name="connsiteX15" fmla="*/ 179209 w 529334"/>
                <a:gd name="connsiteY15" fmla="*/ 17320 h 599393"/>
                <a:gd name="connsiteX16" fmla="*/ 362141 w 529334"/>
                <a:gd name="connsiteY16" fmla="*/ 1752 h 599393"/>
                <a:gd name="connsiteX17" fmla="*/ 407291 w 529334"/>
                <a:gd name="connsiteY17" fmla="*/ 4087 h 599393"/>
                <a:gd name="connsiteX18" fmla="*/ 513158 w 529334"/>
                <a:gd name="connsiteY18" fmla="*/ 308454 h 599393"/>
                <a:gd name="connsiteX19" fmla="*/ 535732 w 529334"/>
                <a:gd name="connsiteY19" fmla="*/ 422106 h 59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29334" h="599393">
                  <a:moveTo>
                    <a:pt x="535732" y="422106"/>
                  </a:moveTo>
                  <a:cubicBezTo>
                    <a:pt x="479685" y="369172"/>
                    <a:pt x="446991" y="470369"/>
                    <a:pt x="424416" y="514739"/>
                  </a:cubicBezTo>
                  <a:cubicBezTo>
                    <a:pt x="421302" y="520967"/>
                    <a:pt x="418189" y="527973"/>
                    <a:pt x="415075" y="534200"/>
                  </a:cubicBezTo>
                  <a:cubicBezTo>
                    <a:pt x="400285" y="553661"/>
                    <a:pt x="387051" y="573122"/>
                    <a:pt x="367591" y="588690"/>
                  </a:cubicBezTo>
                  <a:cubicBezTo>
                    <a:pt x="337232" y="613600"/>
                    <a:pt x="324777" y="596475"/>
                    <a:pt x="286633" y="584798"/>
                  </a:cubicBezTo>
                  <a:cubicBezTo>
                    <a:pt x="249268" y="570008"/>
                    <a:pt x="230586" y="597253"/>
                    <a:pt x="189329" y="571565"/>
                  </a:cubicBezTo>
                  <a:cubicBezTo>
                    <a:pt x="184659" y="570008"/>
                    <a:pt x="151964" y="577014"/>
                    <a:pt x="140288" y="573900"/>
                  </a:cubicBezTo>
                  <a:cubicBezTo>
                    <a:pt x="125498" y="571565"/>
                    <a:pt x="110707" y="548990"/>
                    <a:pt x="102923" y="547434"/>
                  </a:cubicBezTo>
                  <a:cubicBezTo>
                    <a:pt x="78792" y="540428"/>
                    <a:pt x="69451" y="537314"/>
                    <a:pt x="58552" y="516296"/>
                  </a:cubicBezTo>
                  <a:cubicBezTo>
                    <a:pt x="39091" y="477375"/>
                    <a:pt x="37535" y="436896"/>
                    <a:pt x="25858" y="394861"/>
                  </a:cubicBezTo>
                  <a:cubicBezTo>
                    <a:pt x="17295" y="366058"/>
                    <a:pt x="12625" y="337256"/>
                    <a:pt x="4062" y="309233"/>
                  </a:cubicBezTo>
                  <a:cubicBezTo>
                    <a:pt x="-10728" y="257856"/>
                    <a:pt x="18074" y="222048"/>
                    <a:pt x="39091" y="183905"/>
                  </a:cubicBezTo>
                  <a:cubicBezTo>
                    <a:pt x="56217" y="151989"/>
                    <a:pt x="79570" y="123966"/>
                    <a:pt x="99809" y="93607"/>
                  </a:cubicBezTo>
                  <a:cubicBezTo>
                    <a:pt x="106815" y="83487"/>
                    <a:pt x="102145" y="75703"/>
                    <a:pt x="103702" y="60134"/>
                  </a:cubicBezTo>
                  <a:cubicBezTo>
                    <a:pt x="105258" y="47679"/>
                    <a:pt x="106037" y="37560"/>
                    <a:pt x="108372" y="26661"/>
                  </a:cubicBezTo>
                  <a:cubicBezTo>
                    <a:pt x="128611" y="16542"/>
                    <a:pt x="158192" y="19655"/>
                    <a:pt x="179209" y="17320"/>
                  </a:cubicBezTo>
                  <a:cubicBezTo>
                    <a:pt x="239927" y="11093"/>
                    <a:pt x="301424" y="7201"/>
                    <a:pt x="362141" y="1752"/>
                  </a:cubicBezTo>
                  <a:cubicBezTo>
                    <a:pt x="374596" y="195"/>
                    <a:pt x="395614" y="-2141"/>
                    <a:pt x="407291" y="4087"/>
                  </a:cubicBezTo>
                  <a:cubicBezTo>
                    <a:pt x="436871" y="103726"/>
                    <a:pt x="489026" y="207258"/>
                    <a:pt x="513158" y="308454"/>
                  </a:cubicBezTo>
                  <a:cubicBezTo>
                    <a:pt x="518607" y="333364"/>
                    <a:pt x="538846" y="395639"/>
                    <a:pt x="535732" y="422106"/>
                  </a:cubicBezTo>
                  <a:close/>
                </a:path>
              </a:pathLst>
            </a:custGeom>
            <a:solidFill>
              <a:srgbClr val="EEEAE4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A15ACB2C-AFAD-4064-BC6E-F42E5F0E2FBE}"/>
                </a:ext>
              </a:extLst>
            </p:cNvPr>
            <p:cNvSpPr/>
            <p:nvPr/>
          </p:nvSpPr>
          <p:spPr>
            <a:xfrm>
              <a:off x="5858307" y="541182"/>
              <a:ext cx="124549" cy="77843"/>
            </a:xfrm>
            <a:custGeom>
              <a:avLst/>
              <a:gdLst>
                <a:gd name="connsiteX0" fmla="*/ 68412 w 124549"/>
                <a:gd name="connsiteY0" fmla="*/ 9809 h 77843"/>
                <a:gd name="connsiteX1" fmla="*/ 121723 w 124549"/>
                <a:gd name="connsiteY1" fmla="*/ 49558 h 77843"/>
                <a:gd name="connsiteX2" fmla="*/ 58345 w 124549"/>
                <a:gd name="connsiteY2" fmla="*/ 69689 h 77843"/>
                <a:gd name="connsiteX3" fmla="*/ 5034 w 124549"/>
                <a:gd name="connsiteY3" fmla="*/ 29940 h 77843"/>
                <a:gd name="connsiteX4" fmla="*/ 68412 w 124549"/>
                <a:gd name="connsiteY4" fmla="*/ 9809 h 7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49" h="77843">
                  <a:moveTo>
                    <a:pt x="68412" y="9809"/>
                  </a:moveTo>
                  <a:cubicBezTo>
                    <a:pt x="100634" y="15226"/>
                    <a:pt x="124502" y="33022"/>
                    <a:pt x="121723" y="49558"/>
                  </a:cubicBezTo>
                  <a:cubicBezTo>
                    <a:pt x="118943" y="66093"/>
                    <a:pt x="90567" y="75106"/>
                    <a:pt x="58345" y="69689"/>
                  </a:cubicBezTo>
                  <a:cubicBezTo>
                    <a:pt x="26122" y="64271"/>
                    <a:pt x="2254" y="46475"/>
                    <a:pt x="5034" y="29940"/>
                  </a:cubicBezTo>
                  <a:cubicBezTo>
                    <a:pt x="7813" y="13405"/>
                    <a:pt x="36189" y="4392"/>
                    <a:pt x="68412" y="9809"/>
                  </a:cubicBezTo>
                  <a:close/>
                </a:path>
              </a:pathLst>
            </a:custGeom>
            <a:solidFill>
              <a:srgbClr val="F8F5F4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93426E61-AB0A-475D-A629-BBDE5444D50B}"/>
                </a:ext>
              </a:extLst>
            </p:cNvPr>
            <p:cNvSpPr/>
            <p:nvPr/>
          </p:nvSpPr>
          <p:spPr>
            <a:xfrm>
              <a:off x="6144352" y="575235"/>
              <a:ext cx="116766" cy="62275"/>
            </a:xfrm>
            <a:custGeom>
              <a:avLst/>
              <a:gdLst>
                <a:gd name="connsiteX0" fmla="*/ 61806 w 116765"/>
                <a:gd name="connsiteY0" fmla="*/ 2635 h 62274"/>
                <a:gd name="connsiteX1" fmla="*/ 119556 w 116765"/>
                <a:gd name="connsiteY1" fmla="*/ 35599 h 62274"/>
                <a:gd name="connsiteX2" fmla="*/ 59102 w 116765"/>
                <a:gd name="connsiteY2" fmla="*/ 63292 h 62274"/>
                <a:gd name="connsiteX3" fmla="*/ 1352 w 116765"/>
                <a:gd name="connsiteY3" fmla="*/ 30329 h 62274"/>
                <a:gd name="connsiteX4" fmla="*/ 61806 w 116765"/>
                <a:gd name="connsiteY4" fmla="*/ 2635 h 6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765" h="62274">
                  <a:moveTo>
                    <a:pt x="61806" y="2635"/>
                  </a:moveTo>
                  <a:cubicBezTo>
                    <a:pt x="94447" y="4090"/>
                    <a:pt x="120303" y="18849"/>
                    <a:pt x="119556" y="35599"/>
                  </a:cubicBezTo>
                  <a:cubicBezTo>
                    <a:pt x="118809" y="52348"/>
                    <a:pt x="91743" y="64747"/>
                    <a:pt x="59102" y="63292"/>
                  </a:cubicBezTo>
                  <a:cubicBezTo>
                    <a:pt x="26461" y="61837"/>
                    <a:pt x="605" y="47078"/>
                    <a:pt x="1352" y="30329"/>
                  </a:cubicBezTo>
                  <a:cubicBezTo>
                    <a:pt x="2099" y="13579"/>
                    <a:pt x="29165" y="1180"/>
                    <a:pt x="61806" y="2635"/>
                  </a:cubicBezTo>
                  <a:close/>
                </a:path>
              </a:pathLst>
            </a:custGeom>
            <a:solidFill>
              <a:srgbClr val="F8F5F4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5125A1C-8C4A-4DD8-9905-58263D1A2F54}"/>
                </a:ext>
              </a:extLst>
            </p:cNvPr>
            <p:cNvSpPr/>
            <p:nvPr/>
          </p:nvSpPr>
          <p:spPr>
            <a:xfrm>
              <a:off x="6174233" y="575677"/>
              <a:ext cx="54490" cy="62275"/>
            </a:xfrm>
            <a:custGeom>
              <a:avLst/>
              <a:gdLst>
                <a:gd name="connsiteX0" fmla="*/ 57227 w 54490"/>
                <a:gd name="connsiteY0" fmla="*/ 59522 h 62274"/>
                <a:gd name="connsiteX1" fmla="*/ 7407 w 54490"/>
                <a:gd name="connsiteY1" fmla="*/ 50959 h 62274"/>
                <a:gd name="connsiteX2" fmla="*/ 6629 w 54490"/>
                <a:gd name="connsiteY2" fmla="*/ 10481 h 62274"/>
                <a:gd name="connsiteX3" fmla="*/ 47886 w 54490"/>
                <a:gd name="connsiteY3" fmla="*/ 6589 h 62274"/>
                <a:gd name="connsiteX4" fmla="*/ 57227 w 54490"/>
                <a:gd name="connsiteY4" fmla="*/ 59522 h 6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490" h="62274">
                  <a:moveTo>
                    <a:pt x="57227" y="59522"/>
                  </a:moveTo>
                  <a:cubicBezTo>
                    <a:pt x="34652" y="71977"/>
                    <a:pt x="15192" y="68085"/>
                    <a:pt x="7407" y="50959"/>
                  </a:cubicBezTo>
                  <a:cubicBezTo>
                    <a:pt x="-3491" y="37726"/>
                    <a:pt x="-1156" y="23714"/>
                    <a:pt x="6629" y="10481"/>
                  </a:cubicBezTo>
                  <a:cubicBezTo>
                    <a:pt x="19862" y="361"/>
                    <a:pt x="33095" y="-5088"/>
                    <a:pt x="47886" y="6589"/>
                  </a:cubicBezTo>
                  <a:cubicBezTo>
                    <a:pt x="58784" y="22157"/>
                    <a:pt x="64233" y="40061"/>
                    <a:pt x="57227" y="59522"/>
                  </a:cubicBezTo>
                  <a:close/>
                </a:path>
              </a:pathLst>
            </a:custGeom>
            <a:solidFill>
              <a:srgbClr val="060504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6A2A9C16-103F-43CC-A812-3C88564CB9B2}"/>
                </a:ext>
              </a:extLst>
            </p:cNvPr>
            <p:cNvSpPr/>
            <p:nvPr/>
          </p:nvSpPr>
          <p:spPr>
            <a:xfrm>
              <a:off x="5890834" y="546081"/>
              <a:ext cx="54490" cy="62275"/>
            </a:xfrm>
            <a:custGeom>
              <a:avLst/>
              <a:gdLst>
                <a:gd name="connsiteX0" fmla="*/ 50258 w 54490"/>
                <a:gd name="connsiteY0" fmla="*/ 63432 h 62274"/>
                <a:gd name="connsiteX1" fmla="*/ 1995 w 54490"/>
                <a:gd name="connsiteY1" fmla="*/ 62654 h 62274"/>
                <a:gd name="connsiteX2" fmla="*/ 14450 w 54490"/>
                <a:gd name="connsiteY2" fmla="*/ 9721 h 62274"/>
                <a:gd name="connsiteX3" fmla="*/ 57264 w 54490"/>
                <a:gd name="connsiteY3" fmla="*/ 14391 h 62274"/>
                <a:gd name="connsiteX4" fmla="*/ 50258 w 54490"/>
                <a:gd name="connsiteY4" fmla="*/ 63432 h 62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490" h="62274">
                  <a:moveTo>
                    <a:pt x="50258" y="63432"/>
                  </a:moveTo>
                  <a:cubicBezTo>
                    <a:pt x="33910" y="72774"/>
                    <a:pt x="18342" y="61876"/>
                    <a:pt x="1995" y="62654"/>
                  </a:cubicBezTo>
                  <a:cubicBezTo>
                    <a:pt x="-3454" y="42415"/>
                    <a:pt x="2773" y="25289"/>
                    <a:pt x="14450" y="9721"/>
                  </a:cubicBezTo>
                  <a:cubicBezTo>
                    <a:pt x="29240" y="-4291"/>
                    <a:pt x="37024" y="-3513"/>
                    <a:pt x="57264" y="14391"/>
                  </a:cubicBezTo>
                  <a:cubicBezTo>
                    <a:pt x="62713" y="32295"/>
                    <a:pt x="61156" y="48642"/>
                    <a:pt x="50258" y="63432"/>
                  </a:cubicBezTo>
                  <a:close/>
                </a:path>
              </a:pathLst>
            </a:custGeom>
            <a:solidFill>
              <a:srgbClr val="030303"/>
            </a:solidFill>
            <a:ln w="77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4" name="Graphic 27">
            <a:extLst>
              <a:ext uri="{FF2B5EF4-FFF2-40B4-BE49-F238E27FC236}">
                <a16:creationId xmlns:a16="http://schemas.microsoft.com/office/drawing/2014/main" id="{F1619116-CF58-41DD-8F66-0F318580101E}"/>
              </a:ext>
            </a:extLst>
          </p:cNvPr>
          <p:cNvGrpSpPr/>
          <p:nvPr/>
        </p:nvGrpSpPr>
        <p:grpSpPr>
          <a:xfrm>
            <a:off x="4261664" y="4581342"/>
            <a:ext cx="2787792" cy="1902885"/>
            <a:chOff x="1074122" y="1"/>
            <a:chExt cx="10037921" cy="6851662"/>
          </a:xfrm>
          <a:solidFill>
            <a:schemeClr val="accent3"/>
          </a:solidFill>
        </p:grpSpPr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9D334CC1-F19E-4300-AF03-AE07C397D169}"/>
                </a:ext>
              </a:extLst>
            </p:cNvPr>
            <p:cNvSpPr/>
            <p:nvPr/>
          </p:nvSpPr>
          <p:spPr>
            <a:xfrm>
              <a:off x="6961161" y="2677283"/>
              <a:ext cx="4150882" cy="4158731"/>
            </a:xfrm>
            <a:custGeom>
              <a:avLst/>
              <a:gdLst>
                <a:gd name="connsiteX0" fmla="*/ 4156696 w 4150894"/>
                <a:gd name="connsiteY0" fmla="*/ 2297508 h 4158741"/>
                <a:gd name="connsiteX1" fmla="*/ 4039780 w 4150894"/>
                <a:gd name="connsiteY1" fmla="*/ 2383822 h 4158741"/>
                <a:gd name="connsiteX2" fmla="*/ 4019379 w 4150894"/>
                <a:gd name="connsiteY2" fmla="*/ 2406578 h 4158741"/>
                <a:gd name="connsiteX3" fmla="*/ 3985638 w 4150894"/>
                <a:gd name="connsiteY3" fmla="*/ 2563511 h 4158741"/>
                <a:gd name="connsiteX4" fmla="*/ 4000547 w 4150894"/>
                <a:gd name="connsiteY4" fmla="*/ 2592544 h 4158741"/>
                <a:gd name="connsiteX5" fmla="*/ 4059397 w 4150894"/>
                <a:gd name="connsiteY5" fmla="*/ 2722799 h 4158741"/>
                <a:gd name="connsiteX6" fmla="*/ 3938558 w 4150894"/>
                <a:gd name="connsiteY6" fmla="*/ 2788711 h 4158741"/>
                <a:gd name="connsiteX7" fmla="*/ 3906387 w 4150894"/>
                <a:gd name="connsiteY7" fmla="*/ 2805189 h 4158741"/>
                <a:gd name="connsiteX8" fmla="*/ 3833413 w 4150894"/>
                <a:gd name="connsiteY8" fmla="*/ 2968400 h 4158741"/>
                <a:gd name="connsiteX9" fmla="*/ 3864014 w 4150894"/>
                <a:gd name="connsiteY9" fmla="*/ 2990370 h 4158741"/>
                <a:gd name="connsiteX10" fmla="*/ 3892263 w 4150894"/>
                <a:gd name="connsiteY10" fmla="*/ 3119841 h 4158741"/>
                <a:gd name="connsiteX11" fmla="*/ 3768285 w 4150894"/>
                <a:gd name="connsiteY11" fmla="*/ 3165351 h 4158741"/>
                <a:gd name="connsiteX12" fmla="*/ 3697665 w 4150894"/>
                <a:gd name="connsiteY12" fmla="*/ 3188891 h 4158741"/>
                <a:gd name="connsiteX13" fmla="*/ 3611352 w 4150894"/>
                <a:gd name="connsiteY13" fmla="*/ 3308161 h 4158741"/>
                <a:gd name="connsiteX14" fmla="*/ 3636461 w 4150894"/>
                <a:gd name="connsiteY14" fmla="*/ 3473726 h 4158741"/>
                <a:gd name="connsiteX15" fmla="*/ 3469327 w 4150894"/>
                <a:gd name="connsiteY15" fmla="*/ 3467449 h 4158741"/>
                <a:gd name="connsiteX16" fmla="*/ 3327302 w 4150894"/>
                <a:gd name="connsiteY16" fmla="*/ 3593780 h 4158741"/>
                <a:gd name="connsiteX17" fmla="*/ 3332010 w 4150894"/>
                <a:gd name="connsiteY17" fmla="*/ 3637722 h 4158741"/>
                <a:gd name="connsiteX18" fmla="*/ 3321809 w 4150894"/>
                <a:gd name="connsiteY18" fmla="*/ 3745221 h 4158741"/>
                <a:gd name="connsiteX19" fmla="*/ 3226080 w 4150894"/>
                <a:gd name="connsiteY19" fmla="*/ 3783670 h 4158741"/>
                <a:gd name="connsiteX20" fmla="*/ 3133489 w 4150894"/>
                <a:gd name="connsiteY20" fmla="*/ 3732667 h 4158741"/>
                <a:gd name="connsiteX21" fmla="*/ 2993033 w 4150894"/>
                <a:gd name="connsiteY21" fmla="*/ 3811134 h 4158741"/>
                <a:gd name="connsiteX22" fmla="*/ 2989109 w 4150894"/>
                <a:gd name="connsiteY22" fmla="*/ 3858998 h 4158741"/>
                <a:gd name="connsiteX23" fmla="*/ 2952230 w 4150894"/>
                <a:gd name="connsiteY23" fmla="*/ 3970421 h 4158741"/>
                <a:gd name="connsiteX24" fmla="*/ 2835315 w 4150894"/>
                <a:gd name="connsiteY24" fmla="*/ 3972775 h 4158741"/>
                <a:gd name="connsiteX25" fmla="*/ 2800005 w 4150894"/>
                <a:gd name="connsiteY25" fmla="*/ 3931972 h 4158741"/>
                <a:gd name="connsiteX26" fmla="*/ 2756848 w 4150894"/>
                <a:gd name="connsiteY26" fmla="*/ 3916279 h 4158741"/>
                <a:gd name="connsiteX27" fmla="*/ 2611684 w 4150894"/>
                <a:gd name="connsiteY27" fmla="*/ 3963359 h 4158741"/>
                <a:gd name="connsiteX28" fmla="*/ 2588929 w 4150894"/>
                <a:gd name="connsiteY28" fmla="*/ 3999454 h 4158741"/>
                <a:gd name="connsiteX29" fmla="*/ 2509677 w 4150894"/>
                <a:gd name="connsiteY29" fmla="*/ 4119508 h 4158741"/>
                <a:gd name="connsiteX30" fmla="*/ 2392762 w 4150894"/>
                <a:gd name="connsiteY30" fmla="*/ 4046534 h 4158741"/>
                <a:gd name="connsiteX31" fmla="*/ 2344897 w 4150894"/>
                <a:gd name="connsiteY31" fmla="*/ 4019071 h 4158741"/>
                <a:gd name="connsiteX32" fmla="*/ 2208365 w 4150894"/>
                <a:gd name="connsiteY32" fmla="*/ 4030841 h 4158741"/>
                <a:gd name="connsiteX33" fmla="*/ 2170701 w 4150894"/>
                <a:gd name="connsiteY33" fmla="*/ 4068505 h 4158741"/>
                <a:gd name="connsiteX34" fmla="*/ 2071833 w 4150894"/>
                <a:gd name="connsiteY34" fmla="*/ 4162665 h 4158741"/>
                <a:gd name="connsiteX35" fmla="*/ 1970611 w 4150894"/>
                <a:gd name="connsiteY35" fmla="*/ 4065366 h 4158741"/>
                <a:gd name="connsiteX36" fmla="*/ 1932162 w 4150894"/>
                <a:gd name="connsiteY36" fmla="*/ 4028486 h 4158741"/>
                <a:gd name="connsiteX37" fmla="*/ 1799553 w 4150894"/>
                <a:gd name="connsiteY37" fmla="*/ 4014362 h 4158741"/>
                <a:gd name="connsiteX38" fmla="*/ 1761104 w 4150894"/>
                <a:gd name="connsiteY38" fmla="*/ 4038687 h 4158741"/>
                <a:gd name="connsiteX39" fmla="*/ 1647327 w 4150894"/>
                <a:gd name="connsiteY39" fmla="*/ 4121862 h 4158741"/>
                <a:gd name="connsiteX40" fmla="*/ 1561798 w 4150894"/>
                <a:gd name="connsiteY40" fmla="*/ 4014362 h 4158741"/>
                <a:gd name="connsiteX41" fmla="*/ 1517072 w 4150894"/>
                <a:gd name="connsiteY41" fmla="*/ 3952374 h 4158741"/>
                <a:gd name="connsiteX42" fmla="*/ 1382109 w 4150894"/>
                <a:gd name="connsiteY42" fmla="*/ 3910002 h 4158741"/>
                <a:gd name="connsiteX43" fmla="*/ 1371124 w 4150894"/>
                <a:gd name="connsiteY43" fmla="*/ 3927264 h 4158741"/>
                <a:gd name="connsiteX44" fmla="*/ 1244793 w 4150894"/>
                <a:gd name="connsiteY44" fmla="*/ 3984545 h 4158741"/>
                <a:gd name="connsiteX45" fmla="*/ 1178880 w 4150894"/>
                <a:gd name="connsiteY45" fmla="*/ 3862922 h 4158741"/>
                <a:gd name="connsiteX46" fmla="*/ 1147493 w 4150894"/>
                <a:gd name="connsiteY46" fmla="*/ 3800148 h 4158741"/>
                <a:gd name="connsiteX47" fmla="*/ 1075304 w 4150894"/>
                <a:gd name="connsiteY47" fmla="*/ 3760130 h 4158741"/>
                <a:gd name="connsiteX48" fmla="*/ 1004684 w 4150894"/>
                <a:gd name="connsiteY48" fmla="*/ 3717758 h 4158741"/>
                <a:gd name="connsiteX49" fmla="*/ 981929 w 4150894"/>
                <a:gd name="connsiteY49" fmla="*/ 3749145 h 4158741"/>
                <a:gd name="connsiteX50" fmla="*/ 845396 w 4150894"/>
                <a:gd name="connsiteY50" fmla="*/ 3775824 h 4158741"/>
                <a:gd name="connsiteX51" fmla="*/ 810871 w 4150894"/>
                <a:gd name="connsiteY51" fmla="*/ 3642430 h 4158741"/>
                <a:gd name="connsiteX52" fmla="*/ 792039 w 4150894"/>
                <a:gd name="connsiteY52" fmla="*/ 3554547 h 4158741"/>
                <a:gd name="connsiteX53" fmla="*/ 683755 w 4150894"/>
                <a:gd name="connsiteY53" fmla="*/ 3458033 h 4158741"/>
                <a:gd name="connsiteX54" fmla="*/ 654722 w 4150894"/>
                <a:gd name="connsiteY54" fmla="*/ 3483927 h 4158741"/>
                <a:gd name="connsiteX55" fmla="*/ 515836 w 4150894"/>
                <a:gd name="connsiteY55" fmla="*/ 3480004 h 4158741"/>
                <a:gd name="connsiteX56" fmla="*/ 510343 w 4150894"/>
                <a:gd name="connsiteY56" fmla="*/ 3342687 h 4158741"/>
                <a:gd name="connsiteX57" fmla="*/ 509558 w 4150894"/>
                <a:gd name="connsiteY57" fmla="*/ 3253234 h 4158741"/>
                <a:gd name="connsiteX58" fmla="*/ 439723 w 4150894"/>
                <a:gd name="connsiteY58" fmla="*/ 3159074 h 4158741"/>
                <a:gd name="connsiteX59" fmla="*/ 433445 w 4150894"/>
                <a:gd name="connsiteY59" fmla="*/ 3155151 h 4158741"/>
                <a:gd name="connsiteX60" fmla="*/ 277296 w 4150894"/>
                <a:gd name="connsiteY60" fmla="*/ 3127687 h 4158741"/>
                <a:gd name="connsiteX61" fmla="*/ 328300 w 4150894"/>
                <a:gd name="connsiteY61" fmla="*/ 2970754 h 4158741"/>
                <a:gd name="connsiteX62" fmla="*/ 254541 w 4150894"/>
                <a:gd name="connsiteY62" fmla="*/ 2809112 h 4158741"/>
                <a:gd name="connsiteX63" fmla="*/ 217662 w 4150894"/>
                <a:gd name="connsiteY63" fmla="*/ 2804404 h 4158741"/>
                <a:gd name="connsiteX64" fmla="*/ 105454 w 4150894"/>
                <a:gd name="connsiteY64" fmla="*/ 2766740 h 4158741"/>
                <a:gd name="connsiteX65" fmla="*/ 96038 w 4150894"/>
                <a:gd name="connsiteY65" fmla="*/ 2663949 h 4158741"/>
                <a:gd name="connsiteX66" fmla="*/ 158812 w 4150894"/>
                <a:gd name="connsiteY66" fmla="*/ 2609806 h 4158741"/>
                <a:gd name="connsiteX67" fmla="*/ 179213 w 4150894"/>
                <a:gd name="connsiteY67" fmla="*/ 2575281 h 4158741"/>
                <a:gd name="connsiteX68" fmla="*/ 140764 w 4150894"/>
                <a:gd name="connsiteY68" fmla="*/ 2411285 h 4158741"/>
                <a:gd name="connsiteX69" fmla="*/ 114085 w 4150894"/>
                <a:gd name="connsiteY69" fmla="*/ 2386961 h 4158741"/>
                <a:gd name="connsiteX70" fmla="*/ 6586 w 4150894"/>
                <a:gd name="connsiteY70" fmla="*/ 2290446 h 4158741"/>
                <a:gd name="connsiteX71" fmla="*/ 104669 w 4150894"/>
                <a:gd name="connsiteY71" fmla="*/ 2179808 h 4158741"/>
                <a:gd name="connsiteX72" fmla="*/ 115655 w 4150894"/>
                <a:gd name="connsiteY72" fmla="*/ 2174315 h 4158741"/>
                <a:gd name="connsiteX73" fmla="*/ 114085 w 4150894"/>
                <a:gd name="connsiteY73" fmla="*/ 1996981 h 4158741"/>
                <a:gd name="connsiteX74" fmla="*/ 88191 w 4150894"/>
                <a:gd name="connsiteY74" fmla="*/ 1975794 h 4158741"/>
                <a:gd name="connsiteX75" fmla="*/ 308 w 4150894"/>
                <a:gd name="connsiteY75" fmla="*/ 1868295 h 4158741"/>
                <a:gd name="connsiteX76" fmla="*/ 106239 w 4150894"/>
                <a:gd name="connsiteY76" fmla="*/ 1772565 h 4158741"/>
                <a:gd name="connsiteX77" fmla="*/ 138410 w 4150894"/>
                <a:gd name="connsiteY77" fmla="*/ 1754518 h 4158741"/>
                <a:gd name="connsiteX78" fmla="*/ 177644 w 4150894"/>
                <a:gd name="connsiteY78" fmla="*/ 1566198 h 4158741"/>
                <a:gd name="connsiteX79" fmla="*/ 151749 w 4150894"/>
                <a:gd name="connsiteY79" fmla="*/ 1556781 h 4158741"/>
                <a:gd name="connsiteX80" fmla="*/ 86622 w 4150894"/>
                <a:gd name="connsiteY80" fmla="*/ 1437512 h 4158741"/>
                <a:gd name="connsiteX81" fmla="*/ 192552 w 4150894"/>
                <a:gd name="connsiteY81" fmla="*/ 1359830 h 4158741"/>
                <a:gd name="connsiteX82" fmla="*/ 269450 w 4150894"/>
                <a:gd name="connsiteY82" fmla="*/ 1308827 h 4158741"/>
                <a:gd name="connsiteX83" fmla="*/ 322022 w 4150894"/>
                <a:gd name="connsiteY83" fmla="*/ 1191911 h 4158741"/>
                <a:gd name="connsiteX84" fmla="*/ 261603 w 4150894"/>
                <a:gd name="connsiteY84" fmla="*/ 1107167 h 4158741"/>
                <a:gd name="connsiteX85" fmla="*/ 290636 w 4150894"/>
                <a:gd name="connsiteY85" fmla="*/ 1004375 h 4158741"/>
                <a:gd name="connsiteX86" fmla="*/ 396566 w 4150894"/>
                <a:gd name="connsiteY86" fmla="*/ 987897 h 4158741"/>
                <a:gd name="connsiteX87" fmla="*/ 456201 w 4150894"/>
                <a:gd name="connsiteY87" fmla="*/ 967496 h 4158741"/>
                <a:gd name="connsiteX88" fmla="*/ 551930 w 4150894"/>
                <a:gd name="connsiteY88" fmla="*/ 834102 h 4158741"/>
                <a:gd name="connsiteX89" fmla="*/ 525252 w 4150894"/>
                <a:gd name="connsiteY89" fmla="*/ 819194 h 4158741"/>
                <a:gd name="connsiteX90" fmla="*/ 516620 w 4150894"/>
                <a:gd name="connsiteY90" fmla="*/ 684231 h 4158741"/>
                <a:gd name="connsiteX91" fmla="*/ 646090 w 4150894"/>
                <a:gd name="connsiteY91" fmla="*/ 659906 h 4158741"/>
                <a:gd name="connsiteX92" fmla="*/ 730050 w 4150894"/>
                <a:gd name="connsiteY92" fmla="*/ 647351 h 4158741"/>
                <a:gd name="connsiteX93" fmla="*/ 835980 w 4150894"/>
                <a:gd name="connsiteY93" fmla="*/ 550837 h 4158741"/>
                <a:gd name="connsiteX94" fmla="*/ 850889 w 4150894"/>
                <a:gd name="connsiteY94" fmla="*/ 384487 h 4158741"/>
                <a:gd name="connsiteX95" fmla="*/ 1009392 w 4150894"/>
                <a:gd name="connsiteY95" fmla="*/ 425290 h 4158741"/>
                <a:gd name="connsiteX96" fmla="*/ 1175741 w 4150894"/>
                <a:gd name="connsiteY96" fmla="*/ 328776 h 4158741"/>
                <a:gd name="connsiteX97" fmla="*/ 1162402 w 4150894"/>
                <a:gd name="connsiteY97" fmla="*/ 280126 h 4158741"/>
                <a:gd name="connsiteX98" fmla="*/ 1225960 w 4150894"/>
                <a:gd name="connsiteY98" fmla="*/ 173411 h 4158741"/>
                <a:gd name="connsiteX99" fmla="*/ 1346799 w 4150894"/>
                <a:gd name="connsiteY99" fmla="*/ 209506 h 4158741"/>
                <a:gd name="connsiteX100" fmla="*/ 1409573 w 4150894"/>
                <a:gd name="connsiteY100" fmla="*/ 228338 h 4158741"/>
                <a:gd name="connsiteX101" fmla="*/ 1539043 w 4150894"/>
                <a:gd name="connsiteY101" fmla="*/ 184397 h 4158741"/>
                <a:gd name="connsiteX102" fmla="*/ 1561798 w 4150894"/>
                <a:gd name="connsiteY102" fmla="*/ 153010 h 4158741"/>
                <a:gd name="connsiteX103" fmla="*/ 1648112 w 4150894"/>
                <a:gd name="connsiteY103" fmla="*/ 42372 h 4158741"/>
                <a:gd name="connsiteX104" fmla="*/ 1762674 w 4150894"/>
                <a:gd name="connsiteY104" fmla="*/ 111423 h 4158741"/>
                <a:gd name="connsiteX105" fmla="*/ 1790137 w 4150894"/>
                <a:gd name="connsiteY105" fmla="*/ 129470 h 4158741"/>
                <a:gd name="connsiteX106" fmla="*/ 1972180 w 4150894"/>
                <a:gd name="connsiteY106" fmla="*/ 109854 h 4158741"/>
                <a:gd name="connsiteX107" fmla="*/ 2081249 w 4150894"/>
                <a:gd name="connsiteY107" fmla="*/ 0 h 4158741"/>
                <a:gd name="connsiteX108" fmla="*/ 2190318 w 4150894"/>
                <a:gd name="connsiteY108" fmla="*/ 109069 h 4158741"/>
                <a:gd name="connsiteX109" fmla="*/ 2375499 w 4150894"/>
                <a:gd name="connsiteY109" fmla="*/ 129470 h 4158741"/>
                <a:gd name="connsiteX110" fmla="*/ 2401394 w 4150894"/>
                <a:gd name="connsiteY110" fmla="*/ 109069 h 4158741"/>
                <a:gd name="connsiteX111" fmla="*/ 2519878 w 4150894"/>
                <a:gd name="connsiteY111" fmla="*/ 47865 h 4158741"/>
                <a:gd name="connsiteX112" fmla="*/ 2599914 w 4150894"/>
                <a:gd name="connsiteY112" fmla="*/ 151441 h 4158741"/>
                <a:gd name="connsiteX113" fmla="*/ 2621885 w 4150894"/>
                <a:gd name="connsiteY113" fmla="*/ 183612 h 4158741"/>
                <a:gd name="connsiteX114" fmla="*/ 2767049 w 4150894"/>
                <a:gd name="connsiteY114" fmla="*/ 231477 h 4158741"/>
                <a:gd name="connsiteX115" fmla="*/ 2802359 w 4150894"/>
                <a:gd name="connsiteY115" fmla="*/ 221276 h 4158741"/>
                <a:gd name="connsiteX116" fmla="*/ 2927121 w 4150894"/>
                <a:gd name="connsiteY116" fmla="*/ 182828 h 4158741"/>
                <a:gd name="connsiteX117" fmla="*/ 2986756 w 4150894"/>
                <a:gd name="connsiteY117" fmla="*/ 297389 h 4158741"/>
                <a:gd name="connsiteX118" fmla="*/ 3011865 w 4150894"/>
                <a:gd name="connsiteY118" fmla="*/ 343685 h 4158741"/>
                <a:gd name="connsiteX119" fmla="*/ 3137412 w 4150894"/>
                <a:gd name="connsiteY119" fmla="*/ 415089 h 4158741"/>
                <a:gd name="connsiteX120" fmla="*/ 3253543 w 4150894"/>
                <a:gd name="connsiteY120" fmla="*/ 375071 h 4158741"/>
                <a:gd name="connsiteX121" fmla="*/ 3337502 w 4150894"/>
                <a:gd name="connsiteY121" fmla="*/ 516312 h 4158741"/>
                <a:gd name="connsiteX122" fmla="*/ 3351627 w 4150894"/>
                <a:gd name="connsiteY122" fmla="*/ 574377 h 4158741"/>
                <a:gd name="connsiteX123" fmla="*/ 3453634 w 4150894"/>
                <a:gd name="connsiteY123" fmla="*/ 666183 h 4158741"/>
                <a:gd name="connsiteX124" fmla="*/ 3499929 w 4150894"/>
                <a:gd name="connsiteY124" fmla="*/ 673245 h 4158741"/>
                <a:gd name="connsiteX125" fmla="*/ 3628614 w 4150894"/>
                <a:gd name="connsiteY125" fmla="*/ 688154 h 4158741"/>
                <a:gd name="connsiteX126" fmla="*/ 3635676 w 4150894"/>
                <a:gd name="connsiteY126" fmla="*/ 817624 h 4158741"/>
                <a:gd name="connsiteX127" fmla="*/ 3638815 w 4150894"/>
                <a:gd name="connsiteY127" fmla="*/ 875690 h 4158741"/>
                <a:gd name="connsiteX128" fmla="*/ 3724344 w 4150894"/>
                <a:gd name="connsiteY128" fmla="*/ 992605 h 4158741"/>
                <a:gd name="connsiteX129" fmla="*/ 3754161 w 4150894"/>
                <a:gd name="connsiteY129" fmla="*/ 1007514 h 4158741"/>
                <a:gd name="connsiteX130" fmla="*/ 3899325 w 4150894"/>
                <a:gd name="connsiteY130" fmla="*/ 1051455 h 4158741"/>
                <a:gd name="connsiteX131" fmla="*/ 3845183 w 4150894"/>
                <a:gd name="connsiteY131" fmla="*/ 1196619 h 4158741"/>
                <a:gd name="connsiteX132" fmla="*/ 3917372 w 4150894"/>
                <a:gd name="connsiteY132" fmla="*/ 1362969 h 4158741"/>
                <a:gd name="connsiteX133" fmla="*/ 3945620 w 4150894"/>
                <a:gd name="connsiteY133" fmla="*/ 1373954 h 4158741"/>
                <a:gd name="connsiteX134" fmla="*/ 4065675 w 4150894"/>
                <a:gd name="connsiteY134" fmla="*/ 1444574 h 4158741"/>
                <a:gd name="connsiteX135" fmla="*/ 4005255 w 4150894"/>
                <a:gd name="connsiteY135" fmla="*/ 1570121 h 4158741"/>
                <a:gd name="connsiteX136" fmla="*/ 3991916 w 4150894"/>
                <a:gd name="connsiteY136" fmla="*/ 1600723 h 4158741"/>
                <a:gd name="connsiteX137" fmla="*/ 4023303 w 4150894"/>
                <a:gd name="connsiteY137" fmla="*/ 1749810 h 4158741"/>
                <a:gd name="connsiteX138" fmla="*/ 4050766 w 4150894"/>
                <a:gd name="connsiteY138" fmla="*/ 1772565 h 4158741"/>
                <a:gd name="connsiteX139" fmla="*/ 4148065 w 4150894"/>
                <a:gd name="connsiteY139" fmla="*/ 1864371 h 4158741"/>
                <a:gd name="connsiteX140" fmla="*/ 4069598 w 4150894"/>
                <a:gd name="connsiteY140" fmla="*/ 1975794 h 4158741"/>
                <a:gd name="connsiteX141" fmla="*/ 4047627 w 4150894"/>
                <a:gd name="connsiteY141" fmla="*/ 2004827 h 4158741"/>
                <a:gd name="connsiteX142" fmla="*/ 4046843 w 4150894"/>
                <a:gd name="connsiteY142" fmla="*/ 2153914 h 4158741"/>
                <a:gd name="connsiteX143" fmla="*/ 4059397 w 4150894"/>
                <a:gd name="connsiteY143" fmla="*/ 2178239 h 4158741"/>
                <a:gd name="connsiteX144" fmla="*/ 4157481 w 4150894"/>
                <a:gd name="connsiteY144" fmla="*/ 2258275 h 4158741"/>
                <a:gd name="connsiteX145" fmla="*/ 4156696 w 4150894"/>
                <a:gd name="connsiteY145" fmla="*/ 2297508 h 4158741"/>
                <a:gd name="connsiteX146" fmla="*/ 2080464 w 4150894"/>
                <a:gd name="connsiteY146" fmla="*/ 3323070 h 4158741"/>
                <a:gd name="connsiteX147" fmla="*/ 3322593 w 4150894"/>
                <a:gd name="connsiteY147" fmla="*/ 2085648 h 4158741"/>
                <a:gd name="connsiteX148" fmla="*/ 2094588 w 4150894"/>
                <a:gd name="connsiteY148" fmla="*/ 845088 h 4158741"/>
                <a:gd name="connsiteX149" fmla="*/ 842257 w 4150894"/>
                <a:gd name="connsiteY149" fmla="*/ 2069170 h 4158741"/>
                <a:gd name="connsiteX150" fmla="*/ 2080464 w 4150894"/>
                <a:gd name="connsiteY150" fmla="*/ 3323070 h 4158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</a:cxnLst>
              <a:rect l="l" t="t" r="r" b="b"/>
              <a:pathLst>
                <a:path w="4150894" h="4158741">
                  <a:moveTo>
                    <a:pt x="4156696" y="2297508"/>
                  </a:moveTo>
                  <a:cubicBezTo>
                    <a:pt x="4134725" y="2349296"/>
                    <a:pt x="4101769" y="2385391"/>
                    <a:pt x="4039780" y="2383822"/>
                  </a:cubicBezTo>
                  <a:cubicBezTo>
                    <a:pt x="4032718" y="2383822"/>
                    <a:pt x="4021734" y="2397161"/>
                    <a:pt x="4019379" y="2406578"/>
                  </a:cubicBezTo>
                  <a:cubicBezTo>
                    <a:pt x="4006825" y="2458365"/>
                    <a:pt x="3995055" y="2510938"/>
                    <a:pt x="3985638" y="2563511"/>
                  </a:cubicBezTo>
                  <a:cubicBezTo>
                    <a:pt x="3984069" y="2572142"/>
                    <a:pt x="3991916" y="2587836"/>
                    <a:pt x="4000547" y="2592544"/>
                  </a:cubicBezTo>
                  <a:cubicBezTo>
                    <a:pt x="4057044" y="2627854"/>
                    <a:pt x="4076660" y="2670226"/>
                    <a:pt x="4059397" y="2722799"/>
                  </a:cubicBezTo>
                  <a:cubicBezTo>
                    <a:pt x="4043704" y="2769094"/>
                    <a:pt x="3999762" y="2791849"/>
                    <a:pt x="3938558" y="2788711"/>
                  </a:cubicBezTo>
                  <a:cubicBezTo>
                    <a:pt x="3927573" y="2787926"/>
                    <a:pt x="3910310" y="2796557"/>
                    <a:pt x="3906387" y="2805189"/>
                  </a:cubicBezTo>
                  <a:cubicBezTo>
                    <a:pt x="3880493" y="2857762"/>
                    <a:pt x="3858522" y="2911904"/>
                    <a:pt x="3833413" y="2968400"/>
                  </a:cubicBezTo>
                  <a:cubicBezTo>
                    <a:pt x="3843613" y="2975462"/>
                    <a:pt x="3853814" y="2982524"/>
                    <a:pt x="3864014" y="2990370"/>
                  </a:cubicBezTo>
                  <a:cubicBezTo>
                    <a:pt x="3904818" y="3022542"/>
                    <a:pt x="3916588" y="3075114"/>
                    <a:pt x="3892263" y="3119841"/>
                  </a:cubicBezTo>
                  <a:cubicBezTo>
                    <a:pt x="3868723" y="3162997"/>
                    <a:pt x="3813796" y="3186537"/>
                    <a:pt x="3768285" y="3165351"/>
                  </a:cubicBezTo>
                  <a:cubicBezTo>
                    <a:pt x="3732191" y="3148089"/>
                    <a:pt x="3716497" y="3159859"/>
                    <a:pt x="3697665" y="3188891"/>
                  </a:cubicBezTo>
                  <a:cubicBezTo>
                    <a:pt x="3670986" y="3230479"/>
                    <a:pt x="3640384" y="3268928"/>
                    <a:pt x="3611352" y="3308161"/>
                  </a:cubicBezTo>
                  <a:cubicBezTo>
                    <a:pt x="3668633" y="3377212"/>
                    <a:pt x="3675694" y="3429785"/>
                    <a:pt x="3636461" y="3473726"/>
                  </a:cubicBezTo>
                  <a:cubicBezTo>
                    <a:pt x="3596443" y="3517668"/>
                    <a:pt x="3545439" y="3516098"/>
                    <a:pt x="3469327" y="3467449"/>
                  </a:cubicBezTo>
                  <a:cubicBezTo>
                    <a:pt x="3422247" y="3509036"/>
                    <a:pt x="3372812" y="3549839"/>
                    <a:pt x="3327302" y="3593780"/>
                  </a:cubicBezTo>
                  <a:cubicBezTo>
                    <a:pt x="3321024" y="3600058"/>
                    <a:pt x="3327302" y="3623598"/>
                    <a:pt x="3332010" y="3637722"/>
                  </a:cubicBezTo>
                  <a:cubicBezTo>
                    <a:pt x="3346133" y="3675386"/>
                    <a:pt x="3346919" y="3712265"/>
                    <a:pt x="3321809" y="3745221"/>
                  </a:cubicBezTo>
                  <a:cubicBezTo>
                    <a:pt x="3298269" y="3777393"/>
                    <a:pt x="3263743" y="3794655"/>
                    <a:pt x="3226080" y="3783670"/>
                  </a:cubicBezTo>
                  <a:cubicBezTo>
                    <a:pt x="3195478" y="3775039"/>
                    <a:pt x="3168799" y="3752284"/>
                    <a:pt x="3133489" y="3732667"/>
                  </a:cubicBezTo>
                  <a:cubicBezTo>
                    <a:pt x="3092686" y="3755422"/>
                    <a:pt x="3042467" y="3783670"/>
                    <a:pt x="2993033" y="3811134"/>
                  </a:cubicBezTo>
                  <a:cubicBezTo>
                    <a:pt x="2967139" y="3825258"/>
                    <a:pt x="2985186" y="3843305"/>
                    <a:pt x="2989109" y="3858998"/>
                  </a:cubicBezTo>
                  <a:cubicBezTo>
                    <a:pt x="3000095" y="3901370"/>
                    <a:pt x="2986756" y="3945312"/>
                    <a:pt x="2952230" y="3970421"/>
                  </a:cubicBezTo>
                  <a:cubicBezTo>
                    <a:pt x="2917705" y="3996315"/>
                    <a:pt x="2869840" y="3997885"/>
                    <a:pt x="2835315" y="3972775"/>
                  </a:cubicBezTo>
                  <a:cubicBezTo>
                    <a:pt x="2821191" y="3962574"/>
                    <a:pt x="2807851" y="3947666"/>
                    <a:pt x="2800005" y="3931972"/>
                  </a:cubicBezTo>
                  <a:cubicBezTo>
                    <a:pt x="2789019" y="3910786"/>
                    <a:pt x="2777249" y="3909217"/>
                    <a:pt x="2756848" y="3916279"/>
                  </a:cubicBezTo>
                  <a:cubicBezTo>
                    <a:pt x="2708983" y="3933542"/>
                    <a:pt x="2660334" y="3949235"/>
                    <a:pt x="2611684" y="3963359"/>
                  </a:cubicBezTo>
                  <a:cubicBezTo>
                    <a:pt x="2590499" y="3969636"/>
                    <a:pt x="2585791" y="3978268"/>
                    <a:pt x="2588929" y="3999454"/>
                  </a:cubicBezTo>
                  <a:cubicBezTo>
                    <a:pt x="2598345" y="4059873"/>
                    <a:pt x="2565389" y="4106953"/>
                    <a:pt x="2509677" y="4119508"/>
                  </a:cubicBezTo>
                  <a:cubicBezTo>
                    <a:pt x="2458674" y="4130493"/>
                    <a:pt x="2410025" y="4102245"/>
                    <a:pt x="2392762" y="4046534"/>
                  </a:cubicBezTo>
                  <a:cubicBezTo>
                    <a:pt x="2384130" y="4019855"/>
                    <a:pt x="2373145" y="4014362"/>
                    <a:pt x="2344897" y="4019071"/>
                  </a:cubicBezTo>
                  <a:cubicBezTo>
                    <a:pt x="2300171" y="4026917"/>
                    <a:pt x="2253876" y="4028486"/>
                    <a:pt x="2208365" y="4030841"/>
                  </a:cubicBezTo>
                  <a:cubicBezTo>
                    <a:pt x="2184040" y="4032410"/>
                    <a:pt x="2172270" y="4041041"/>
                    <a:pt x="2170701" y="4068505"/>
                  </a:cubicBezTo>
                  <a:cubicBezTo>
                    <a:pt x="2167562" y="4126570"/>
                    <a:pt x="2126759" y="4162665"/>
                    <a:pt x="2071833" y="4162665"/>
                  </a:cubicBezTo>
                  <a:cubicBezTo>
                    <a:pt x="2015336" y="4162665"/>
                    <a:pt x="1973749" y="4125001"/>
                    <a:pt x="1970611" y="4065366"/>
                  </a:cubicBezTo>
                  <a:cubicBezTo>
                    <a:pt x="1969041" y="4037902"/>
                    <a:pt x="1957271" y="4030056"/>
                    <a:pt x="1932162" y="4028486"/>
                  </a:cubicBezTo>
                  <a:cubicBezTo>
                    <a:pt x="1888220" y="4025348"/>
                    <a:pt x="1843494" y="4020640"/>
                    <a:pt x="1799553" y="4014362"/>
                  </a:cubicBezTo>
                  <a:cubicBezTo>
                    <a:pt x="1778367" y="4011224"/>
                    <a:pt x="1766597" y="4013578"/>
                    <a:pt x="1761104" y="4038687"/>
                  </a:cubicBezTo>
                  <a:cubicBezTo>
                    <a:pt x="1749334" y="4097538"/>
                    <a:pt x="1705392" y="4128139"/>
                    <a:pt x="1647327" y="4121862"/>
                  </a:cubicBezTo>
                  <a:cubicBezTo>
                    <a:pt x="1595539" y="4116369"/>
                    <a:pt x="1558660" y="4073213"/>
                    <a:pt x="1561798" y="4014362"/>
                  </a:cubicBezTo>
                  <a:cubicBezTo>
                    <a:pt x="1564152" y="3978268"/>
                    <a:pt x="1554736" y="3960221"/>
                    <a:pt x="1517072" y="3952374"/>
                  </a:cubicBezTo>
                  <a:cubicBezTo>
                    <a:pt x="1471561" y="3942173"/>
                    <a:pt x="1427620" y="3924911"/>
                    <a:pt x="1382109" y="3910002"/>
                  </a:cubicBezTo>
                  <a:cubicBezTo>
                    <a:pt x="1378186" y="3916279"/>
                    <a:pt x="1374263" y="3921772"/>
                    <a:pt x="1371124" y="3927264"/>
                  </a:cubicBezTo>
                  <a:cubicBezTo>
                    <a:pt x="1342091" y="3979837"/>
                    <a:pt x="1294227" y="4001808"/>
                    <a:pt x="1244793" y="3984545"/>
                  </a:cubicBezTo>
                  <a:cubicBezTo>
                    <a:pt x="1193789" y="3966498"/>
                    <a:pt x="1164756" y="3919418"/>
                    <a:pt x="1178880" y="3862922"/>
                  </a:cubicBezTo>
                  <a:cubicBezTo>
                    <a:pt x="1188296" y="3827611"/>
                    <a:pt x="1176526" y="3813488"/>
                    <a:pt x="1147493" y="3800148"/>
                  </a:cubicBezTo>
                  <a:cubicBezTo>
                    <a:pt x="1122384" y="3789163"/>
                    <a:pt x="1099629" y="3774254"/>
                    <a:pt x="1075304" y="3760130"/>
                  </a:cubicBezTo>
                  <a:cubicBezTo>
                    <a:pt x="1052549" y="3746791"/>
                    <a:pt x="1030578" y="3733451"/>
                    <a:pt x="1004684" y="3717758"/>
                  </a:cubicBezTo>
                  <a:cubicBezTo>
                    <a:pt x="996837" y="3728743"/>
                    <a:pt x="988990" y="3738944"/>
                    <a:pt x="981929" y="3749145"/>
                  </a:cubicBezTo>
                  <a:cubicBezTo>
                    <a:pt x="947403" y="3793086"/>
                    <a:pt x="890907" y="3804071"/>
                    <a:pt x="845396" y="3775824"/>
                  </a:cubicBezTo>
                  <a:cubicBezTo>
                    <a:pt x="800670" y="3748360"/>
                    <a:pt x="780269" y="3687156"/>
                    <a:pt x="810871" y="3642430"/>
                  </a:cubicBezTo>
                  <a:cubicBezTo>
                    <a:pt x="838334" y="3600842"/>
                    <a:pt x="825779" y="3580441"/>
                    <a:pt x="792039" y="3554547"/>
                  </a:cubicBezTo>
                  <a:cubicBezTo>
                    <a:pt x="755159" y="3526299"/>
                    <a:pt x="721419" y="3492558"/>
                    <a:pt x="683755" y="3458033"/>
                  </a:cubicBezTo>
                  <a:cubicBezTo>
                    <a:pt x="673554" y="3466664"/>
                    <a:pt x="664923" y="3475295"/>
                    <a:pt x="654722" y="3483927"/>
                  </a:cubicBezTo>
                  <a:cubicBezTo>
                    <a:pt x="611565" y="3519237"/>
                    <a:pt x="554284" y="3517668"/>
                    <a:pt x="515836" y="3480004"/>
                  </a:cubicBezTo>
                  <a:cubicBezTo>
                    <a:pt x="478172" y="3443124"/>
                    <a:pt x="471109" y="3380351"/>
                    <a:pt x="510343" y="3342687"/>
                  </a:cubicBezTo>
                  <a:cubicBezTo>
                    <a:pt x="546438" y="3308161"/>
                    <a:pt x="537806" y="3284621"/>
                    <a:pt x="509558" y="3253234"/>
                  </a:cubicBezTo>
                  <a:cubicBezTo>
                    <a:pt x="483664" y="3224201"/>
                    <a:pt x="462478" y="3190461"/>
                    <a:pt x="439723" y="3159074"/>
                  </a:cubicBezTo>
                  <a:cubicBezTo>
                    <a:pt x="438153" y="3157505"/>
                    <a:pt x="435015" y="3155936"/>
                    <a:pt x="433445" y="3155151"/>
                  </a:cubicBezTo>
                  <a:cubicBezTo>
                    <a:pt x="357332" y="3184968"/>
                    <a:pt x="307898" y="3176337"/>
                    <a:pt x="277296" y="3127687"/>
                  </a:cubicBezTo>
                  <a:cubicBezTo>
                    <a:pt x="246694" y="3079038"/>
                    <a:pt x="262388" y="3027250"/>
                    <a:pt x="328300" y="2970754"/>
                  </a:cubicBezTo>
                  <a:cubicBezTo>
                    <a:pt x="304760" y="2917396"/>
                    <a:pt x="281220" y="2862470"/>
                    <a:pt x="254541" y="2809112"/>
                  </a:cubicBezTo>
                  <a:cubicBezTo>
                    <a:pt x="251402" y="2802835"/>
                    <a:pt x="230216" y="2802835"/>
                    <a:pt x="217662" y="2804404"/>
                  </a:cubicBezTo>
                  <a:cubicBezTo>
                    <a:pt x="173720" y="2810682"/>
                    <a:pt x="133702" y="2805189"/>
                    <a:pt x="105454" y="2766740"/>
                  </a:cubicBezTo>
                  <a:cubicBezTo>
                    <a:pt x="81914" y="2734569"/>
                    <a:pt x="75637" y="2696905"/>
                    <a:pt x="96038" y="2663949"/>
                  </a:cubicBezTo>
                  <a:cubicBezTo>
                    <a:pt x="110162" y="2641193"/>
                    <a:pt x="135271" y="2623930"/>
                    <a:pt x="158812" y="2609806"/>
                  </a:cubicBezTo>
                  <a:cubicBezTo>
                    <a:pt x="174505" y="2600390"/>
                    <a:pt x="183921" y="2594898"/>
                    <a:pt x="179213" y="2575281"/>
                  </a:cubicBezTo>
                  <a:cubicBezTo>
                    <a:pt x="165874" y="2521139"/>
                    <a:pt x="154888" y="2465428"/>
                    <a:pt x="140764" y="2411285"/>
                  </a:cubicBezTo>
                  <a:cubicBezTo>
                    <a:pt x="138410" y="2401085"/>
                    <a:pt x="124286" y="2388530"/>
                    <a:pt x="114085" y="2386961"/>
                  </a:cubicBezTo>
                  <a:cubicBezTo>
                    <a:pt x="41111" y="2374406"/>
                    <a:pt x="8940" y="2346158"/>
                    <a:pt x="6586" y="2290446"/>
                  </a:cubicBezTo>
                  <a:cubicBezTo>
                    <a:pt x="4232" y="2230027"/>
                    <a:pt x="31695" y="2198640"/>
                    <a:pt x="104669" y="2179808"/>
                  </a:cubicBezTo>
                  <a:cubicBezTo>
                    <a:pt x="107024" y="2179024"/>
                    <a:pt x="109377" y="2177454"/>
                    <a:pt x="115655" y="2174315"/>
                  </a:cubicBezTo>
                  <a:cubicBezTo>
                    <a:pt x="115655" y="2116250"/>
                    <a:pt x="116439" y="2056615"/>
                    <a:pt x="114085" y="1996981"/>
                  </a:cubicBezTo>
                  <a:cubicBezTo>
                    <a:pt x="114085" y="1989134"/>
                    <a:pt x="98392" y="1978148"/>
                    <a:pt x="88191" y="1975794"/>
                  </a:cubicBezTo>
                  <a:cubicBezTo>
                    <a:pt x="30126" y="1960101"/>
                    <a:pt x="-3615" y="1920083"/>
                    <a:pt x="308" y="1868295"/>
                  </a:cubicBezTo>
                  <a:cubicBezTo>
                    <a:pt x="4232" y="1814937"/>
                    <a:pt x="46604" y="1777274"/>
                    <a:pt x="106239" y="1772565"/>
                  </a:cubicBezTo>
                  <a:cubicBezTo>
                    <a:pt x="118009" y="1771781"/>
                    <a:pt x="136056" y="1763150"/>
                    <a:pt x="138410" y="1754518"/>
                  </a:cubicBezTo>
                  <a:cubicBezTo>
                    <a:pt x="153319" y="1692529"/>
                    <a:pt x="164304" y="1629756"/>
                    <a:pt x="177644" y="1566198"/>
                  </a:cubicBezTo>
                  <a:cubicBezTo>
                    <a:pt x="168228" y="1563059"/>
                    <a:pt x="159596" y="1559920"/>
                    <a:pt x="151749" y="1556781"/>
                  </a:cubicBezTo>
                  <a:cubicBezTo>
                    <a:pt x="100746" y="1536380"/>
                    <a:pt x="75637" y="1491654"/>
                    <a:pt x="86622" y="1437512"/>
                  </a:cubicBezTo>
                  <a:cubicBezTo>
                    <a:pt x="96038" y="1389647"/>
                    <a:pt x="142334" y="1350414"/>
                    <a:pt x="192552" y="1359830"/>
                  </a:cubicBezTo>
                  <a:cubicBezTo>
                    <a:pt x="241986" y="1369246"/>
                    <a:pt x="256111" y="1347275"/>
                    <a:pt x="269450" y="1308827"/>
                  </a:cubicBezTo>
                  <a:cubicBezTo>
                    <a:pt x="285143" y="1266454"/>
                    <a:pt x="306329" y="1225652"/>
                    <a:pt x="322022" y="1191911"/>
                  </a:cubicBezTo>
                  <a:cubicBezTo>
                    <a:pt x="299267" y="1160524"/>
                    <a:pt x="272588" y="1136984"/>
                    <a:pt x="261603" y="1107167"/>
                  </a:cubicBezTo>
                  <a:cubicBezTo>
                    <a:pt x="248264" y="1070287"/>
                    <a:pt x="257680" y="1031839"/>
                    <a:pt x="290636" y="1004375"/>
                  </a:cubicBezTo>
                  <a:cubicBezTo>
                    <a:pt x="322807" y="976912"/>
                    <a:pt x="360471" y="971419"/>
                    <a:pt x="396566" y="987897"/>
                  </a:cubicBezTo>
                  <a:cubicBezTo>
                    <a:pt x="426383" y="1001236"/>
                    <a:pt x="440508" y="991821"/>
                    <a:pt x="456201" y="967496"/>
                  </a:cubicBezTo>
                  <a:cubicBezTo>
                    <a:pt x="483664" y="925124"/>
                    <a:pt x="515051" y="884321"/>
                    <a:pt x="551930" y="834102"/>
                  </a:cubicBezTo>
                  <a:cubicBezTo>
                    <a:pt x="543299" y="829394"/>
                    <a:pt x="532313" y="826256"/>
                    <a:pt x="525252" y="819194"/>
                  </a:cubicBezTo>
                  <a:cubicBezTo>
                    <a:pt x="486803" y="779960"/>
                    <a:pt x="483664" y="725033"/>
                    <a:pt x="516620" y="684231"/>
                  </a:cubicBezTo>
                  <a:cubicBezTo>
                    <a:pt x="548007" y="644212"/>
                    <a:pt x="602934" y="629304"/>
                    <a:pt x="646090" y="659906"/>
                  </a:cubicBezTo>
                  <a:cubicBezTo>
                    <a:pt x="683755" y="686585"/>
                    <a:pt x="704156" y="674030"/>
                    <a:pt x="730050" y="647351"/>
                  </a:cubicBezTo>
                  <a:cubicBezTo>
                    <a:pt x="763791" y="612826"/>
                    <a:pt x="800670" y="582224"/>
                    <a:pt x="835980" y="550837"/>
                  </a:cubicBezTo>
                  <a:cubicBezTo>
                    <a:pt x="795962" y="464523"/>
                    <a:pt x="800670" y="419013"/>
                    <a:pt x="850889" y="384487"/>
                  </a:cubicBezTo>
                  <a:cubicBezTo>
                    <a:pt x="898754" y="351531"/>
                    <a:pt x="946619" y="363301"/>
                    <a:pt x="1009392" y="425290"/>
                  </a:cubicBezTo>
                  <a:cubicBezTo>
                    <a:pt x="1063534" y="393903"/>
                    <a:pt x="1119246" y="361732"/>
                    <a:pt x="1175741" y="328776"/>
                  </a:cubicBezTo>
                  <a:cubicBezTo>
                    <a:pt x="1171034" y="312298"/>
                    <a:pt x="1164756" y="296604"/>
                    <a:pt x="1162402" y="280126"/>
                  </a:cubicBezTo>
                  <a:cubicBezTo>
                    <a:pt x="1156125" y="235400"/>
                    <a:pt x="1182804" y="190674"/>
                    <a:pt x="1225960" y="173411"/>
                  </a:cubicBezTo>
                  <a:cubicBezTo>
                    <a:pt x="1270686" y="155364"/>
                    <a:pt x="1321690" y="167919"/>
                    <a:pt x="1346799" y="209506"/>
                  </a:cubicBezTo>
                  <a:cubicBezTo>
                    <a:pt x="1364847" y="239324"/>
                    <a:pt x="1381325" y="240108"/>
                    <a:pt x="1409573" y="228338"/>
                  </a:cubicBezTo>
                  <a:cubicBezTo>
                    <a:pt x="1451945" y="211860"/>
                    <a:pt x="1496671" y="200875"/>
                    <a:pt x="1539043" y="184397"/>
                  </a:cubicBezTo>
                  <a:cubicBezTo>
                    <a:pt x="1549244" y="180474"/>
                    <a:pt x="1561014" y="164780"/>
                    <a:pt x="1561798" y="153010"/>
                  </a:cubicBezTo>
                  <a:cubicBezTo>
                    <a:pt x="1564937" y="94160"/>
                    <a:pt x="1594754" y="53357"/>
                    <a:pt x="1648112" y="42372"/>
                  </a:cubicBezTo>
                  <a:cubicBezTo>
                    <a:pt x="1693622" y="32956"/>
                    <a:pt x="1735995" y="59635"/>
                    <a:pt x="1762674" y="111423"/>
                  </a:cubicBezTo>
                  <a:cubicBezTo>
                    <a:pt x="1767381" y="120054"/>
                    <a:pt x="1781505" y="130255"/>
                    <a:pt x="1790137" y="129470"/>
                  </a:cubicBezTo>
                  <a:cubicBezTo>
                    <a:pt x="1851341" y="124762"/>
                    <a:pt x="1911761" y="116916"/>
                    <a:pt x="1972180" y="109854"/>
                  </a:cubicBezTo>
                  <a:cubicBezTo>
                    <a:pt x="1998074" y="26679"/>
                    <a:pt x="2023968" y="784"/>
                    <a:pt x="2081249" y="0"/>
                  </a:cubicBezTo>
                  <a:cubicBezTo>
                    <a:pt x="2139314" y="0"/>
                    <a:pt x="2163639" y="24325"/>
                    <a:pt x="2190318" y="109069"/>
                  </a:cubicBezTo>
                  <a:cubicBezTo>
                    <a:pt x="2251521" y="116131"/>
                    <a:pt x="2313510" y="123977"/>
                    <a:pt x="2375499" y="129470"/>
                  </a:cubicBezTo>
                  <a:cubicBezTo>
                    <a:pt x="2384130" y="130255"/>
                    <a:pt x="2396685" y="118485"/>
                    <a:pt x="2401394" y="109069"/>
                  </a:cubicBezTo>
                  <a:cubicBezTo>
                    <a:pt x="2428072" y="58850"/>
                    <a:pt x="2466521" y="37664"/>
                    <a:pt x="2519878" y="47865"/>
                  </a:cubicBezTo>
                  <a:cubicBezTo>
                    <a:pt x="2564604" y="56496"/>
                    <a:pt x="2594422" y="96514"/>
                    <a:pt x="2599914" y="151441"/>
                  </a:cubicBezTo>
                  <a:cubicBezTo>
                    <a:pt x="2600699" y="163211"/>
                    <a:pt x="2611684" y="178904"/>
                    <a:pt x="2621885" y="183612"/>
                  </a:cubicBezTo>
                  <a:cubicBezTo>
                    <a:pt x="2668965" y="201660"/>
                    <a:pt x="2717614" y="217353"/>
                    <a:pt x="2767049" y="231477"/>
                  </a:cubicBezTo>
                  <a:cubicBezTo>
                    <a:pt x="2777249" y="234616"/>
                    <a:pt x="2794512" y="229123"/>
                    <a:pt x="2802359" y="221276"/>
                  </a:cubicBezTo>
                  <a:cubicBezTo>
                    <a:pt x="2843161" y="177335"/>
                    <a:pt x="2881610" y="163996"/>
                    <a:pt x="2927121" y="182828"/>
                  </a:cubicBezTo>
                  <a:cubicBezTo>
                    <a:pt x="2972632" y="201660"/>
                    <a:pt x="2993033" y="237754"/>
                    <a:pt x="2986756" y="297389"/>
                  </a:cubicBezTo>
                  <a:cubicBezTo>
                    <a:pt x="2984402" y="320929"/>
                    <a:pt x="2992248" y="332699"/>
                    <a:pt x="3011865" y="343685"/>
                  </a:cubicBezTo>
                  <a:cubicBezTo>
                    <a:pt x="3058945" y="368794"/>
                    <a:pt x="3104456" y="396257"/>
                    <a:pt x="3137412" y="415089"/>
                  </a:cubicBezTo>
                  <a:cubicBezTo>
                    <a:pt x="3182923" y="398611"/>
                    <a:pt x="3218233" y="375071"/>
                    <a:pt x="3253543" y="375071"/>
                  </a:cubicBezTo>
                  <a:cubicBezTo>
                    <a:pt x="3324163" y="374287"/>
                    <a:pt x="3368889" y="450400"/>
                    <a:pt x="3337502" y="516312"/>
                  </a:cubicBezTo>
                  <a:cubicBezTo>
                    <a:pt x="3324163" y="544560"/>
                    <a:pt x="3330440" y="557114"/>
                    <a:pt x="3351627" y="574377"/>
                  </a:cubicBezTo>
                  <a:cubicBezTo>
                    <a:pt x="3386937" y="603410"/>
                    <a:pt x="3420677" y="634797"/>
                    <a:pt x="3453634" y="666183"/>
                  </a:cubicBezTo>
                  <a:cubicBezTo>
                    <a:pt x="3468542" y="680307"/>
                    <a:pt x="3479527" y="686585"/>
                    <a:pt x="3499929" y="673245"/>
                  </a:cubicBezTo>
                  <a:cubicBezTo>
                    <a:pt x="3543870" y="645782"/>
                    <a:pt x="3596443" y="653629"/>
                    <a:pt x="3628614" y="688154"/>
                  </a:cubicBezTo>
                  <a:cubicBezTo>
                    <a:pt x="3660786" y="722679"/>
                    <a:pt x="3666278" y="775252"/>
                    <a:pt x="3635676" y="817624"/>
                  </a:cubicBezTo>
                  <a:cubicBezTo>
                    <a:pt x="3619198" y="841164"/>
                    <a:pt x="3623122" y="855288"/>
                    <a:pt x="3638815" y="875690"/>
                  </a:cubicBezTo>
                  <a:cubicBezTo>
                    <a:pt x="3668633" y="914138"/>
                    <a:pt x="3694526" y="954941"/>
                    <a:pt x="3724344" y="992605"/>
                  </a:cubicBezTo>
                  <a:cubicBezTo>
                    <a:pt x="3730621" y="1000452"/>
                    <a:pt x="3745530" y="1009083"/>
                    <a:pt x="3754161" y="1007514"/>
                  </a:cubicBezTo>
                  <a:cubicBezTo>
                    <a:pt x="3834198" y="989466"/>
                    <a:pt x="3874216" y="1000452"/>
                    <a:pt x="3899325" y="1051455"/>
                  </a:cubicBezTo>
                  <a:cubicBezTo>
                    <a:pt x="3923650" y="1101674"/>
                    <a:pt x="3906387" y="1147970"/>
                    <a:pt x="3845183" y="1196619"/>
                  </a:cubicBezTo>
                  <a:cubicBezTo>
                    <a:pt x="3868723" y="1251546"/>
                    <a:pt x="3891478" y="1308042"/>
                    <a:pt x="3917372" y="1362969"/>
                  </a:cubicBezTo>
                  <a:cubicBezTo>
                    <a:pt x="3920511" y="1370031"/>
                    <a:pt x="3936205" y="1373954"/>
                    <a:pt x="3945620" y="1373954"/>
                  </a:cubicBezTo>
                  <a:cubicBezTo>
                    <a:pt x="4010748" y="1371600"/>
                    <a:pt x="4049981" y="1394356"/>
                    <a:pt x="4065675" y="1444574"/>
                  </a:cubicBezTo>
                  <a:cubicBezTo>
                    <a:pt x="4081368" y="1494008"/>
                    <a:pt x="4060967" y="1533241"/>
                    <a:pt x="4005255" y="1570121"/>
                  </a:cubicBezTo>
                  <a:cubicBezTo>
                    <a:pt x="3997408" y="1575614"/>
                    <a:pt x="3990347" y="1591307"/>
                    <a:pt x="3991916" y="1600723"/>
                  </a:cubicBezTo>
                  <a:cubicBezTo>
                    <a:pt x="4000547" y="1650942"/>
                    <a:pt x="4010748" y="1700376"/>
                    <a:pt x="4023303" y="1749810"/>
                  </a:cubicBezTo>
                  <a:cubicBezTo>
                    <a:pt x="4025657" y="1759226"/>
                    <a:pt x="4040565" y="1770211"/>
                    <a:pt x="4050766" y="1772565"/>
                  </a:cubicBezTo>
                  <a:cubicBezTo>
                    <a:pt x="4107262" y="1782766"/>
                    <a:pt x="4143357" y="1814937"/>
                    <a:pt x="4148065" y="1864371"/>
                  </a:cubicBezTo>
                  <a:cubicBezTo>
                    <a:pt x="4153557" y="1917729"/>
                    <a:pt x="4126094" y="1954608"/>
                    <a:pt x="4069598" y="1975794"/>
                  </a:cubicBezTo>
                  <a:cubicBezTo>
                    <a:pt x="4059397" y="1979718"/>
                    <a:pt x="4047627" y="1994627"/>
                    <a:pt x="4047627" y="2004827"/>
                  </a:cubicBezTo>
                  <a:cubicBezTo>
                    <a:pt x="4045274" y="2054261"/>
                    <a:pt x="4046058" y="2104480"/>
                    <a:pt x="4046843" y="2153914"/>
                  </a:cubicBezTo>
                  <a:cubicBezTo>
                    <a:pt x="4046843" y="2162545"/>
                    <a:pt x="4053905" y="2177454"/>
                    <a:pt x="4059397" y="2178239"/>
                  </a:cubicBezTo>
                  <a:cubicBezTo>
                    <a:pt x="4109616" y="2184516"/>
                    <a:pt x="4134725" y="2219826"/>
                    <a:pt x="4157481" y="2258275"/>
                  </a:cubicBezTo>
                  <a:cubicBezTo>
                    <a:pt x="4156696" y="2271615"/>
                    <a:pt x="4156696" y="2284169"/>
                    <a:pt x="4156696" y="2297508"/>
                  </a:cubicBezTo>
                  <a:close/>
                  <a:moveTo>
                    <a:pt x="2080464" y="3323070"/>
                  </a:moveTo>
                  <a:cubicBezTo>
                    <a:pt x="2763910" y="3324639"/>
                    <a:pt x="3320240" y="2770663"/>
                    <a:pt x="3322593" y="2085648"/>
                  </a:cubicBezTo>
                  <a:cubicBezTo>
                    <a:pt x="3325732" y="1410833"/>
                    <a:pt x="2767049" y="847442"/>
                    <a:pt x="2094588" y="845088"/>
                  </a:cubicBezTo>
                  <a:cubicBezTo>
                    <a:pt x="1407218" y="843518"/>
                    <a:pt x="849320" y="1392786"/>
                    <a:pt x="842257" y="2069170"/>
                  </a:cubicBezTo>
                  <a:cubicBezTo>
                    <a:pt x="835980" y="2743985"/>
                    <a:pt x="1378186" y="3319931"/>
                    <a:pt x="2080464" y="3323070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7C08EE25-398A-4ABE-998B-53D88EF04751}"/>
                </a:ext>
              </a:extLst>
            </p:cNvPr>
            <p:cNvSpPr/>
            <p:nvPr/>
          </p:nvSpPr>
          <p:spPr>
            <a:xfrm>
              <a:off x="1074122" y="4019019"/>
              <a:ext cx="2832644" cy="2832644"/>
            </a:xfrm>
            <a:custGeom>
              <a:avLst/>
              <a:gdLst>
                <a:gd name="connsiteX0" fmla="*/ 0 w 2832652"/>
                <a:gd name="connsiteY0" fmla="*/ 1348103 h 2832652"/>
                <a:gd name="connsiteX1" fmla="*/ 31387 w 2832652"/>
                <a:gd name="connsiteY1" fmla="*/ 1144089 h 2832652"/>
                <a:gd name="connsiteX2" fmla="*/ 1021638 w 2832652"/>
                <a:gd name="connsiteY2" fmla="*/ 61247 h 2832652"/>
                <a:gd name="connsiteX3" fmla="*/ 2762817 w 2832652"/>
                <a:gd name="connsiteY3" fmla="*/ 957338 h 2832652"/>
                <a:gd name="connsiteX4" fmla="*/ 1749025 w 2832652"/>
                <a:gd name="connsiteY4" fmla="*/ 2796600 h 2832652"/>
                <a:gd name="connsiteX5" fmla="*/ 1516764 w 2832652"/>
                <a:gd name="connsiteY5" fmla="*/ 2831910 h 2832652"/>
                <a:gd name="connsiteX6" fmla="*/ 1490870 w 2832652"/>
                <a:gd name="connsiteY6" fmla="*/ 2838972 h 2832652"/>
                <a:gd name="connsiteX7" fmla="*/ 1349629 w 2832652"/>
                <a:gd name="connsiteY7" fmla="*/ 2838972 h 2832652"/>
                <a:gd name="connsiteX8" fmla="*/ 1311965 w 2832652"/>
                <a:gd name="connsiteY8" fmla="*/ 2830341 h 2832652"/>
                <a:gd name="connsiteX9" fmla="*/ 1096182 w 2832652"/>
                <a:gd name="connsiteY9" fmla="*/ 2796600 h 2832652"/>
                <a:gd name="connsiteX10" fmla="*/ 31387 w 2832652"/>
                <a:gd name="connsiteY10" fmla="*/ 1693357 h 2832652"/>
                <a:gd name="connsiteX11" fmla="*/ 0 w 2832652"/>
                <a:gd name="connsiteY11" fmla="*/ 1489343 h 2832652"/>
                <a:gd name="connsiteX12" fmla="*/ 0 w 2832652"/>
                <a:gd name="connsiteY12" fmla="*/ 1348103 h 2832652"/>
                <a:gd name="connsiteX13" fmla="*/ 440984 w 2832652"/>
                <a:gd name="connsiteY13" fmla="*/ 1418723 h 2832652"/>
                <a:gd name="connsiteX14" fmla="*/ 1423388 w 2832652"/>
                <a:gd name="connsiteY14" fmla="*/ 2399558 h 2832652"/>
                <a:gd name="connsiteX15" fmla="*/ 2402654 w 2832652"/>
                <a:gd name="connsiteY15" fmla="*/ 1421077 h 2832652"/>
                <a:gd name="connsiteX16" fmla="*/ 1422604 w 2832652"/>
                <a:gd name="connsiteY16" fmla="*/ 439457 h 2832652"/>
                <a:gd name="connsiteX17" fmla="*/ 440984 w 2832652"/>
                <a:gd name="connsiteY17" fmla="*/ 1418723 h 2832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832652" h="2832652">
                  <a:moveTo>
                    <a:pt x="0" y="1348103"/>
                  </a:moveTo>
                  <a:cubicBezTo>
                    <a:pt x="10201" y="1279836"/>
                    <a:pt x="16478" y="1210786"/>
                    <a:pt x="31387" y="1144089"/>
                  </a:cubicBezTo>
                  <a:cubicBezTo>
                    <a:pt x="155364" y="594821"/>
                    <a:pt x="484925" y="227597"/>
                    <a:pt x="1021638" y="61247"/>
                  </a:cubicBezTo>
                  <a:cubicBezTo>
                    <a:pt x="1741963" y="-161599"/>
                    <a:pt x="2518785" y="243290"/>
                    <a:pt x="2762817" y="957338"/>
                  </a:cubicBezTo>
                  <a:cubicBezTo>
                    <a:pt x="3034312" y="1751422"/>
                    <a:pt x="2565865" y="2602787"/>
                    <a:pt x="1749025" y="2796600"/>
                  </a:cubicBezTo>
                  <a:cubicBezTo>
                    <a:pt x="1672913" y="2814648"/>
                    <a:pt x="1594446" y="2820140"/>
                    <a:pt x="1516764" y="2831910"/>
                  </a:cubicBezTo>
                  <a:cubicBezTo>
                    <a:pt x="1508132" y="2833479"/>
                    <a:pt x="1499501" y="2836618"/>
                    <a:pt x="1490870" y="2838972"/>
                  </a:cubicBezTo>
                  <a:cubicBezTo>
                    <a:pt x="1443790" y="2838972"/>
                    <a:pt x="1396709" y="2838972"/>
                    <a:pt x="1349629" y="2838972"/>
                  </a:cubicBezTo>
                  <a:cubicBezTo>
                    <a:pt x="1337075" y="2835833"/>
                    <a:pt x="1324520" y="2832695"/>
                    <a:pt x="1311965" y="2830341"/>
                  </a:cubicBezTo>
                  <a:cubicBezTo>
                    <a:pt x="1239776" y="2819356"/>
                    <a:pt x="1166017" y="2815432"/>
                    <a:pt x="1096182" y="2796600"/>
                  </a:cubicBezTo>
                  <a:cubicBezTo>
                    <a:pt x="522589" y="2641236"/>
                    <a:pt x="164780" y="2274011"/>
                    <a:pt x="31387" y="1693357"/>
                  </a:cubicBezTo>
                  <a:cubicBezTo>
                    <a:pt x="15693" y="1626660"/>
                    <a:pt x="10201" y="1557609"/>
                    <a:pt x="0" y="1489343"/>
                  </a:cubicBezTo>
                  <a:cubicBezTo>
                    <a:pt x="0" y="1442263"/>
                    <a:pt x="0" y="1395183"/>
                    <a:pt x="0" y="1348103"/>
                  </a:cubicBezTo>
                  <a:close/>
                  <a:moveTo>
                    <a:pt x="440984" y="1418723"/>
                  </a:moveTo>
                  <a:cubicBezTo>
                    <a:pt x="440984" y="1957005"/>
                    <a:pt x="885106" y="2400343"/>
                    <a:pt x="1423388" y="2399558"/>
                  </a:cubicBezTo>
                  <a:cubicBezTo>
                    <a:pt x="1961671" y="2398774"/>
                    <a:pt x="2401870" y="1958574"/>
                    <a:pt x="2402654" y="1421077"/>
                  </a:cubicBezTo>
                  <a:cubicBezTo>
                    <a:pt x="2403439" y="881225"/>
                    <a:pt x="1964025" y="440241"/>
                    <a:pt x="1422604" y="439457"/>
                  </a:cubicBezTo>
                  <a:cubicBezTo>
                    <a:pt x="883536" y="437103"/>
                    <a:pt x="440984" y="879656"/>
                    <a:pt x="440984" y="1418723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47939E1-AEDA-4C0D-9B18-80198C9F3336}"/>
                </a:ext>
              </a:extLst>
            </p:cNvPr>
            <p:cNvSpPr/>
            <p:nvPr/>
          </p:nvSpPr>
          <p:spPr>
            <a:xfrm>
              <a:off x="5963376" y="1"/>
              <a:ext cx="3311292" cy="251093"/>
            </a:xfrm>
            <a:custGeom>
              <a:avLst/>
              <a:gdLst>
                <a:gd name="connsiteX0" fmla="*/ 3098655 w 3311299"/>
                <a:gd name="connsiteY0" fmla="*/ 0 h 251093"/>
                <a:gd name="connsiteX1" fmla="*/ 3145735 w 3311299"/>
                <a:gd name="connsiteY1" fmla="*/ 17263 h 251093"/>
                <a:gd name="connsiteX2" fmla="*/ 3312870 w 3311299"/>
                <a:gd name="connsiteY2" fmla="*/ 254233 h 251093"/>
                <a:gd name="connsiteX3" fmla="*/ 0 w 3311299"/>
                <a:gd name="connsiteY3" fmla="*/ 254233 h 251093"/>
                <a:gd name="connsiteX4" fmla="*/ 12555 w 3311299"/>
                <a:gd name="connsiteY4" fmla="*/ 183612 h 251093"/>
                <a:gd name="connsiteX5" fmla="*/ 170273 w 3311299"/>
                <a:gd name="connsiteY5" fmla="*/ 18832 h 251093"/>
                <a:gd name="connsiteX6" fmla="*/ 203229 w 3311299"/>
                <a:gd name="connsiteY6" fmla="*/ 0 h 251093"/>
                <a:gd name="connsiteX7" fmla="*/ 3098655 w 3311299"/>
                <a:gd name="connsiteY7" fmla="*/ 0 h 251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11299" h="251093">
                  <a:moveTo>
                    <a:pt x="3098655" y="0"/>
                  </a:moveTo>
                  <a:cubicBezTo>
                    <a:pt x="3114348" y="5493"/>
                    <a:pt x="3130042" y="11770"/>
                    <a:pt x="3145735" y="17263"/>
                  </a:cubicBezTo>
                  <a:cubicBezTo>
                    <a:pt x="3248526" y="52573"/>
                    <a:pt x="3323070" y="157718"/>
                    <a:pt x="3312870" y="254233"/>
                  </a:cubicBezTo>
                  <a:cubicBezTo>
                    <a:pt x="2211196" y="254233"/>
                    <a:pt x="1109521" y="254233"/>
                    <a:pt x="0" y="254233"/>
                  </a:cubicBezTo>
                  <a:cubicBezTo>
                    <a:pt x="3923" y="229908"/>
                    <a:pt x="5493" y="205583"/>
                    <a:pt x="12555" y="183612"/>
                  </a:cubicBezTo>
                  <a:cubicBezTo>
                    <a:pt x="38449" y="103576"/>
                    <a:pt x="97299" y="54142"/>
                    <a:pt x="170273" y="18832"/>
                  </a:cubicBezTo>
                  <a:cubicBezTo>
                    <a:pt x="181259" y="13339"/>
                    <a:pt x="192244" y="6277"/>
                    <a:pt x="203229" y="0"/>
                  </a:cubicBezTo>
                  <a:cubicBezTo>
                    <a:pt x="1168371" y="0"/>
                    <a:pt x="2133513" y="0"/>
                    <a:pt x="3098655" y="0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1E2CEF6B-4DF8-41A4-8ADE-88F131CF77EB}"/>
                </a:ext>
              </a:extLst>
            </p:cNvPr>
            <p:cNvSpPr/>
            <p:nvPr/>
          </p:nvSpPr>
          <p:spPr>
            <a:xfrm>
              <a:off x="1423059" y="355456"/>
              <a:ext cx="9211982" cy="5272955"/>
            </a:xfrm>
            <a:custGeom>
              <a:avLst/>
              <a:gdLst>
                <a:gd name="connsiteX0" fmla="*/ 2967071 w 9212004"/>
                <a:gd name="connsiteY0" fmla="*/ 2325757 h 5272970"/>
                <a:gd name="connsiteX1" fmla="*/ 3215811 w 9212004"/>
                <a:gd name="connsiteY1" fmla="*/ 2265337 h 5272970"/>
                <a:gd name="connsiteX2" fmla="*/ 3876501 w 9212004"/>
                <a:gd name="connsiteY2" fmla="*/ 2101342 h 5272970"/>
                <a:gd name="connsiteX3" fmla="*/ 3936136 w 9212004"/>
                <a:gd name="connsiteY3" fmla="*/ 2045630 h 5272970"/>
                <a:gd name="connsiteX4" fmla="*/ 4532484 w 9212004"/>
                <a:gd name="connsiteY4" fmla="*/ 42372 h 5272970"/>
                <a:gd name="connsiteX5" fmla="*/ 4590549 w 9212004"/>
                <a:gd name="connsiteY5" fmla="*/ 785 h 5272970"/>
                <a:gd name="connsiteX6" fmla="*/ 7788072 w 9212004"/>
                <a:gd name="connsiteY6" fmla="*/ 0 h 5272970"/>
                <a:gd name="connsiteX7" fmla="*/ 7847707 w 9212004"/>
                <a:gd name="connsiteY7" fmla="*/ 54142 h 5272970"/>
                <a:gd name="connsiteX8" fmla="*/ 8130188 w 9212004"/>
                <a:gd name="connsiteY8" fmla="*/ 1289995 h 5272970"/>
                <a:gd name="connsiteX9" fmla="*/ 8252596 w 9212004"/>
                <a:gd name="connsiteY9" fmla="*/ 1931853 h 5272970"/>
                <a:gd name="connsiteX10" fmla="*/ 8279274 w 9212004"/>
                <a:gd name="connsiteY10" fmla="*/ 2164900 h 5272970"/>
                <a:gd name="connsiteX11" fmla="*/ 8317723 w 9212004"/>
                <a:gd name="connsiteY11" fmla="*/ 2212764 h 5272970"/>
                <a:gd name="connsiteX12" fmla="*/ 9087482 w 9212004"/>
                <a:gd name="connsiteY12" fmla="*/ 2614515 h 5272970"/>
                <a:gd name="connsiteX13" fmla="*/ 9181643 w 9212004"/>
                <a:gd name="connsiteY13" fmla="*/ 2696905 h 5272970"/>
                <a:gd name="connsiteX14" fmla="*/ 9213029 w 9212004"/>
                <a:gd name="connsiteY14" fmla="*/ 2778510 h 5272970"/>
                <a:gd name="connsiteX15" fmla="*/ 9204398 w 9212004"/>
                <a:gd name="connsiteY15" fmla="*/ 2858546 h 5272970"/>
                <a:gd name="connsiteX16" fmla="*/ 9173012 w 9212004"/>
                <a:gd name="connsiteY16" fmla="*/ 2831868 h 5272970"/>
                <a:gd name="connsiteX17" fmla="*/ 8093308 w 9212004"/>
                <a:gd name="connsiteY17" fmla="*/ 2251213 h 5272970"/>
                <a:gd name="connsiteX18" fmla="*/ 7422417 w 9212004"/>
                <a:gd name="connsiteY18" fmla="*/ 2214334 h 5272970"/>
                <a:gd name="connsiteX19" fmla="*/ 6687183 w 9212004"/>
                <a:gd name="connsiteY19" fmla="*/ 2390099 h 5272970"/>
                <a:gd name="connsiteX20" fmla="*/ 5991182 w 9212004"/>
                <a:gd name="connsiteY20" fmla="*/ 2896210 h 5272970"/>
                <a:gd name="connsiteX21" fmla="*/ 5423082 w 9212004"/>
                <a:gd name="connsiteY21" fmla="*/ 4059873 h 5272970"/>
                <a:gd name="connsiteX22" fmla="*/ 5402681 w 9212004"/>
                <a:gd name="connsiteY22" fmla="*/ 4653867 h 5272970"/>
                <a:gd name="connsiteX23" fmla="*/ 5557261 w 9212004"/>
                <a:gd name="connsiteY23" fmla="*/ 5254139 h 5272970"/>
                <a:gd name="connsiteX24" fmla="*/ 5565892 w 9212004"/>
                <a:gd name="connsiteY24" fmla="*/ 5279248 h 5272970"/>
                <a:gd name="connsiteX25" fmla="*/ 2571598 w 9212004"/>
                <a:gd name="connsiteY25" fmla="*/ 5279248 h 5272970"/>
                <a:gd name="connsiteX26" fmla="*/ 2579445 w 9212004"/>
                <a:gd name="connsiteY26" fmla="*/ 5189011 h 5272970"/>
                <a:gd name="connsiteX27" fmla="*/ 2216928 w 9212004"/>
                <a:gd name="connsiteY27" fmla="*/ 4095968 h 5272970"/>
                <a:gd name="connsiteX28" fmla="*/ 1249432 w 9212004"/>
                <a:gd name="connsiteY28" fmla="*/ 3587503 h 5272970"/>
                <a:gd name="connsiteX29" fmla="*/ 373742 w 9212004"/>
                <a:gd name="connsiteY29" fmla="*/ 3715404 h 5272970"/>
                <a:gd name="connsiteX30" fmla="*/ 177575 w 9212004"/>
                <a:gd name="connsiteY30" fmla="*/ 3829181 h 5272970"/>
                <a:gd name="connsiteX31" fmla="*/ 1025 w 9212004"/>
                <a:gd name="connsiteY31" fmla="*/ 3971991 h 5272970"/>
                <a:gd name="connsiteX32" fmla="*/ 2594 w 9212004"/>
                <a:gd name="connsiteY32" fmla="*/ 3839381 h 5272970"/>
                <a:gd name="connsiteX33" fmla="*/ 38689 w 9212004"/>
                <a:gd name="connsiteY33" fmla="*/ 3800148 h 5272970"/>
                <a:gd name="connsiteX34" fmla="*/ 678194 w 9212004"/>
                <a:gd name="connsiteY34" fmla="*/ 3498836 h 5272970"/>
                <a:gd name="connsiteX35" fmla="*/ 882207 w 9212004"/>
                <a:gd name="connsiteY35" fmla="*/ 3460387 h 5272970"/>
                <a:gd name="connsiteX36" fmla="*/ 916733 w 9212004"/>
                <a:gd name="connsiteY36" fmla="*/ 3426646 h 5272970"/>
                <a:gd name="connsiteX37" fmla="*/ 989707 w 9212004"/>
                <a:gd name="connsiteY37" fmla="*/ 3097870 h 5272970"/>
                <a:gd name="connsiteX38" fmla="*/ 1216476 w 9212004"/>
                <a:gd name="connsiteY38" fmla="*/ 2806758 h 5272970"/>
                <a:gd name="connsiteX39" fmla="*/ 1538190 w 9212004"/>
                <a:gd name="connsiteY39" fmla="*/ 2698474 h 5272970"/>
                <a:gd name="connsiteX40" fmla="*/ 2423296 w 9212004"/>
                <a:gd name="connsiteY40" fmla="*/ 2480336 h 5272970"/>
                <a:gd name="connsiteX41" fmla="*/ 2471160 w 9212004"/>
                <a:gd name="connsiteY41" fmla="*/ 2416778 h 5272970"/>
                <a:gd name="connsiteX42" fmla="*/ 2470376 w 9212004"/>
                <a:gd name="connsiteY42" fmla="*/ 753282 h 5272970"/>
                <a:gd name="connsiteX43" fmla="*/ 2471160 w 9212004"/>
                <a:gd name="connsiteY43" fmla="*/ 710125 h 5272970"/>
                <a:gd name="connsiteX44" fmla="*/ 2511963 w 9212004"/>
                <a:gd name="connsiteY44" fmla="*/ 673245 h 5272970"/>
                <a:gd name="connsiteX45" fmla="*/ 2582583 w 9212004"/>
                <a:gd name="connsiteY45" fmla="*/ 674030 h 5272970"/>
                <a:gd name="connsiteX46" fmla="*/ 2621817 w 9212004"/>
                <a:gd name="connsiteY46" fmla="*/ 633227 h 5272970"/>
                <a:gd name="connsiteX47" fmla="*/ 2620247 w 9212004"/>
                <a:gd name="connsiteY47" fmla="*/ 91806 h 5272970"/>
                <a:gd name="connsiteX48" fmla="*/ 2666543 w 9212004"/>
                <a:gd name="connsiteY48" fmla="*/ 45511 h 5272970"/>
                <a:gd name="connsiteX49" fmla="*/ 2818769 w 9212004"/>
                <a:gd name="connsiteY49" fmla="*/ 46295 h 5272970"/>
                <a:gd name="connsiteX50" fmla="*/ 2821123 w 9212004"/>
                <a:gd name="connsiteY50" fmla="*/ 96514 h 5272970"/>
                <a:gd name="connsiteX51" fmla="*/ 2820338 w 9212004"/>
                <a:gd name="connsiteY51" fmla="*/ 622242 h 5272970"/>
                <a:gd name="connsiteX52" fmla="*/ 2864279 w 9212004"/>
                <a:gd name="connsiteY52" fmla="*/ 666968 h 5272970"/>
                <a:gd name="connsiteX53" fmla="*/ 2964717 w 9212004"/>
                <a:gd name="connsiteY53" fmla="*/ 770544 h 5272970"/>
                <a:gd name="connsiteX54" fmla="*/ 2964717 w 9212004"/>
                <a:gd name="connsiteY54" fmla="*/ 2284954 h 5272970"/>
                <a:gd name="connsiteX55" fmla="*/ 2967071 w 9212004"/>
                <a:gd name="connsiteY55" fmla="*/ 2325757 h 5272970"/>
                <a:gd name="connsiteX56" fmla="*/ 4133872 w 9212004"/>
                <a:gd name="connsiteY56" fmla="*/ 2069955 h 5272970"/>
                <a:gd name="connsiteX57" fmla="*/ 4188799 w 9212004"/>
                <a:gd name="connsiteY57" fmla="*/ 2069955 h 5272970"/>
                <a:gd name="connsiteX58" fmla="*/ 4479126 w 9212004"/>
                <a:gd name="connsiteY58" fmla="*/ 2064462 h 5272970"/>
                <a:gd name="connsiteX59" fmla="*/ 6217167 w 9212004"/>
                <a:gd name="connsiteY59" fmla="*/ 2047199 h 5272970"/>
                <a:gd name="connsiteX60" fmla="*/ 6268170 w 9212004"/>
                <a:gd name="connsiteY60" fmla="*/ 1996196 h 5272970"/>
                <a:gd name="connsiteX61" fmla="*/ 6268170 w 9212004"/>
                <a:gd name="connsiteY61" fmla="*/ 179689 h 5272970"/>
                <a:gd name="connsiteX62" fmla="*/ 6218736 w 9212004"/>
                <a:gd name="connsiteY62" fmla="*/ 128686 h 5272970"/>
                <a:gd name="connsiteX63" fmla="*/ 4716096 w 9212004"/>
                <a:gd name="connsiteY63" fmla="*/ 128686 h 5272970"/>
                <a:gd name="connsiteX64" fmla="*/ 4655677 w 9212004"/>
                <a:gd name="connsiteY64" fmla="*/ 175766 h 5272970"/>
                <a:gd name="connsiteX65" fmla="*/ 4193507 w 9212004"/>
                <a:gd name="connsiteY65" fmla="*/ 1854956 h 5272970"/>
                <a:gd name="connsiteX66" fmla="*/ 4133872 w 9212004"/>
                <a:gd name="connsiteY66" fmla="*/ 2069955 h 5272970"/>
                <a:gd name="connsiteX67" fmla="*/ 6388224 w 9212004"/>
                <a:gd name="connsiteY67" fmla="*/ 128686 h 5272970"/>
                <a:gd name="connsiteX68" fmla="*/ 6384301 w 9212004"/>
                <a:gd name="connsiteY68" fmla="*/ 182043 h 5272970"/>
                <a:gd name="connsiteX69" fmla="*/ 6386655 w 9212004"/>
                <a:gd name="connsiteY69" fmla="*/ 476294 h 5272970"/>
                <a:gd name="connsiteX70" fmla="*/ 6388224 w 9212004"/>
                <a:gd name="connsiteY70" fmla="*/ 2002473 h 5272970"/>
                <a:gd name="connsiteX71" fmla="*/ 6434520 w 9212004"/>
                <a:gd name="connsiteY71" fmla="*/ 2047984 h 5272970"/>
                <a:gd name="connsiteX72" fmla="*/ 6748387 w 9212004"/>
                <a:gd name="connsiteY72" fmla="*/ 2040922 h 5272970"/>
                <a:gd name="connsiteX73" fmla="*/ 8069768 w 9212004"/>
                <a:gd name="connsiteY73" fmla="*/ 2023659 h 5272970"/>
                <a:gd name="connsiteX74" fmla="*/ 8109786 w 9212004"/>
                <a:gd name="connsiteY74" fmla="*/ 2021305 h 5272970"/>
                <a:gd name="connsiteX75" fmla="*/ 8109786 w 9212004"/>
                <a:gd name="connsiteY75" fmla="*/ 1977364 h 5272970"/>
                <a:gd name="connsiteX76" fmla="*/ 8002287 w 9212004"/>
                <a:gd name="connsiteY76" fmla="*/ 1340998 h 5272970"/>
                <a:gd name="connsiteX77" fmla="*/ 7733146 w 9212004"/>
                <a:gd name="connsiteY77" fmla="*/ 170273 h 5272970"/>
                <a:gd name="connsiteX78" fmla="*/ 7680573 w 9212004"/>
                <a:gd name="connsiteY78" fmla="*/ 129470 h 5272970"/>
                <a:gd name="connsiteX79" fmla="*/ 6429027 w 9212004"/>
                <a:gd name="connsiteY79" fmla="*/ 129470 h 5272970"/>
                <a:gd name="connsiteX80" fmla="*/ 6388224 w 9212004"/>
                <a:gd name="connsiteY80" fmla="*/ 128686 h 5272970"/>
                <a:gd name="connsiteX81" fmla="*/ 5205730 w 9212004"/>
                <a:gd name="connsiteY81" fmla="*/ 2214334 h 5272970"/>
                <a:gd name="connsiteX82" fmla="*/ 5205730 w 9212004"/>
                <a:gd name="connsiteY82" fmla="*/ 2224534 h 5272970"/>
                <a:gd name="connsiteX83" fmla="*/ 4169967 w 9212004"/>
                <a:gd name="connsiteY83" fmla="*/ 2223750 h 5272970"/>
                <a:gd name="connsiteX84" fmla="*/ 4121318 w 9212004"/>
                <a:gd name="connsiteY84" fmla="*/ 2272399 h 5272970"/>
                <a:gd name="connsiteX85" fmla="*/ 4121318 w 9212004"/>
                <a:gd name="connsiteY85" fmla="*/ 3986899 h 5272970"/>
                <a:gd name="connsiteX86" fmla="*/ 4169967 w 9212004"/>
                <a:gd name="connsiteY86" fmla="*/ 4034764 h 5272970"/>
                <a:gd name="connsiteX87" fmla="*/ 5119416 w 9212004"/>
                <a:gd name="connsiteY87" fmla="*/ 4033979 h 5272970"/>
                <a:gd name="connsiteX88" fmla="*/ 5235547 w 9212004"/>
                <a:gd name="connsiteY88" fmla="*/ 3942958 h 5272970"/>
                <a:gd name="connsiteX89" fmla="*/ 6252477 w 9212004"/>
                <a:gd name="connsiteY89" fmla="*/ 2447380 h 5272970"/>
                <a:gd name="connsiteX90" fmla="*/ 6282294 w 9212004"/>
                <a:gd name="connsiteY90" fmla="*/ 2389315 h 5272970"/>
                <a:gd name="connsiteX91" fmla="*/ 6281509 w 9212004"/>
                <a:gd name="connsiteY91" fmla="*/ 2251998 h 5272970"/>
                <a:gd name="connsiteX92" fmla="*/ 6228937 w 9212004"/>
                <a:gd name="connsiteY92" fmla="*/ 2200994 h 5272970"/>
                <a:gd name="connsiteX93" fmla="*/ 5205730 w 9212004"/>
                <a:gd name="connsiteY93" fmla="*/ 2214334 h 5272970"/>
                <a:gd name="connsiteX94" fmla="*/ 2887035 w 9212004"/>
                <a:gd name="connsiteY94" fmla="*/ 3486281 h 5272970"/>
                <a:gd name="connsiteX95" fmla="*/ 2887035 w 9212004"/>
                <a:gd name="connsiteY95" fmla="*/ 2762032 h 5272970"/>
                <a:gd name="connsiteX96" fmla="*/ 2796798 w 9212004"/>
                <a:gd name="connsiteY96" fmla="*/ 2832652 h 5272970"/>
                <a:gd name="connsiteX97" fmla="*/ 2796798 w 9212004"/>
                <a:gd name="connsiteY97" fmla="*/ 3420369 h 5272970"/>
                <a:gd name="connsiteX98" fmla="*/ 2876049 w 9212004"/>
                <a:gd name="connsiteY98" fmla="*/ 3490204 h 5272970"/>
                <a:gd name="connsiteX99" fmla="*/ 2887035 w 9212004"/>
                <a:gd name="connsiteY99" fmla="*/ 3486281 h 5272970"/>
                <a:gd name="connsiteX100" fmla="*/ 2991396 w 9212004"/>
                <a:gd name="connsiteY100" fmla="*/ 3488635 h 5272970"/>
                <a:gd name="connsiteX101" fmla="*/ 3023567 w 9212004"/>
                <a:gd name="connsiteY101" fmla="*/ 3490989 h 5272970"/>
                <a:gd name="connsiteX102" fmla="*/ 3082417 w 9212004"/>
                <a:gd name="connsiteY102" fmla="*/ 3435278 h 5272970"/>
                <a:gd name="connsiteX103" fmla="*/ 3083202 w 9212004"/>
                <a:gd name="connsiteY103" fmla="*/ 2773018 h 5272970"/>
                <a:gd name="connsiteX104" fmla="*/ 3037691 w 9212004"/>
                <a:gd name="connsiteY104" fmla="*/ 2725153 h 5272970"/>
                <a:gd name="connsiteX105" fmla="*/ 2991396 w 9212004"/>
                <a:gd name="connsiteY105" fmla="*/ 2770663 h 5272970"/>
                <a:gd name="connsiteX106" fmla="*/ 2992180 w 9212004"/>
                <a:gd name="connsiteY106" fmla="*/ 3350533 h 5272970"/>
                <a:gd name="connsiteX107" fmla="*/ 2991396 w 9212004"/>
                <a:gd name="connsiteY107" fmla="*/ 3488635 h 5272970"/>
                <a:gd name="connsiteX108" fmla="*/ 2590430 w 9212004"/>
                <a:gd name="connsiteY108" fmla="*/ 3144166 h 5272970"/>
                <a:gd name="connsiteX109" fmla="*/ 2589645 w 9212004"/>
                <a:gd name="connsiteY109" fmla="*/ 3453325 h 5272970"/>
                <a:gd name="connsiteX110" fmla="*/ 2635156 w 9212004"/>
                <a:gd name="connsiteY110" fmla="*/ 3491773 h 5272970"/>
                <a:gd name="connsiteX111" fmla="*/ 2682236 w 9212004"/>
                <a:gd name="connsiteY111" fmla="*/ 3454110 h 5272970"/>
                <a:gd name="connsiteX112" fmla="*/ 2682236 w 9212004"/>
                <a:gd name="connsiteY112" fmla="*/ 2835006 h 5272970"/>
                <a:gd name="connsiteX113" fmla="*/ 2636725 w 9212004"/>
                <a:gd name="connsiteY113" fmla="*/ 2795773 h 5272970"/>
                <a:gd name="connsiteX114" fmla="*/ 2590430 w 9212004"/>
                <a:gd name="connsiteY114" fmla="*/ 2834222 h 5272970"/>
                <a:gd name="connsiteX115" fmla="*/ 2590430 w 9212004"/>
                <a:gd name="connsiteY115" fmla="*/ 3144166 h 5272970"/>
                <a:gd name="connsiteX116" fmla="*/ 2493916 w 9212004"/>
                <a:gd name="connsiteY116" fmla="*/ 3484712 h 5272970"/>
                <a:gd name="connsiteX117" fmla="*/ 2493916 w 9212004"/>
                <a:gd name="connsiteY117" fmla="*/ 3449401 h 5272970"/>
                <a:gd name="connsiteX118" fmla="*/ 2494701 w 9212004"/>
                <a:gd name="connsiteY118" fmla="*/ 2866393 h 5272970"/>
                <a:gd name="connsiteX119" fmla="*/ 2451544 w 9212004"/>
                <a:gd name="connsiteY119" fmla="*/ 2821667 h 5272970"/>
                <a:gd name="connsiteX120" fmla="*/ 2402894 w 9212004"/>
                <a:gd name="connsiteY120" fmla="*/ 2866393 h 5272970"/>
                <a:gd name="connsiteX121" fmla="*/ 2403679 w 9212004"/>
                <a:gd name="connsiteY121" fmla="*/ 3421938 h 5272970"/>
                <a:gd name="connsiteX122" fmla="*/ 2482146 w 9212004"/>
                <a:gd name="connsiteY122" fmla="*/ 3490989 h 5272970"/>
                <a:gd name="connsiteX123" fmla="*/ 2493916 w 9212004"/>
                <a:gd name="connsiteY123" fmla="*/ 3484712 h 5272970"/>
                <a:gd name="connsiteX124" fmla="*/ 2287548 w 9212004"/>
                <a:gd name="connsiteY124" fmla="*/ 3487850 h 5272970"/>
                <a:gd name="connsiteX125" fmla="*/ 2289902 w 9212004"/>
                <a:gd name="connsiteY125" fmla="*/ 3454894 h 5272970"/>
                <a:gd name="connsiteX126" fmla="*/ 2290687 w 9212004"/>
                <a:gd name="connsiteY126" fmla="*/ 2914258 h 5272970"/>
                <a:gd name="connsiteX127" fmla="*/ 2245961 w 9212004"/>
                <a:gd name="connsiteY127" fmla="*/ 2875024 h 5272970"/>
                <a:gd name="connsiteX128" fmla="*/ 2198881 w 9212004"/>
                <a:gd name="connsiteY128" fmla="*/ 2916612 h 5272970"/>
                <a:gd name="connsiteX129" fmla="*/ 2199665 w 9212004"/>
                <a:gd name="connsiteY129" fmla="*/ 3418015 h 5272970"/>
                <a:gd name="connsiteX130" fmla="*/ 2287548 w 9212004"/>
                <a:gd name="connsiteY130" fmla="*/ 3487850 h 5272970"/>
                <a:gd name="connsiteX131" fmla="*/ 1814393 w 9212004"/>
                <a:gd name="connsiteY131" fmla="*/ 2958984 h 5272970"/>
                <a:gd name="connsiteX132" fmla="*/ 1814393 w 9212004"/>
                <a:gd name="connsiteY132" fmla="*/ 3488635 h 5272970"/>
                <a:gd name="connsiteX133" fmla="*/ 1836364 w 9212004"/>
                <a:gd name="connsiteY133" fmla="*/ 3491773 h 5272970"/>
                <a:gd name="connsiteX134" fmla="*/ 1903845 w 9212004"/>
                <a:gd name="connsiteY134" fmla="*/ 3429000 h 5272970"/>
                <a:gd name="connsiteX135" fmla="*/ 1903845 w 9212004"/>
                <a:gd name="connsiteY135" fmla="*/ 3029604 h 5272970"/>
                <a:gd name="connsiteX136" fmla="*/ 1814393 w 9212004"/>
                <a:gd name="connsiteY136" fmla="*/ 2958984 h 5272970"/>
                <a:gd name="connsiteX137" fmla="*/ 2084319 w 9212004"/>
                <a:gd name="connsiteY137" fmla="*/ 2915827 h 5272970"/>
                <a:gd name="connsiteX138" fmla="*/ 2058425 w 9212004"/>
                <a:gd name="connsiteY138" fmla="*/ 2913473 h 5272970"/>
                <a:gd name="connsiteX139" fmla="*/ 1995651 w 9212004"/>
                <a:gd name="connsiteY139" fmla="*/ 2972323 h 5272970"/>
                <a:gd name="connsiteX140" fmla="*/ 1995651 w 9212004"/>
                <a:gd name="connsiteY140" fmla="*/ 3418015 h 5272970"/>
                <a:gd name="connsiteX141" fmla="*/ 2075688 w 9212004"/>
                <a:gd name="connsiteY141" fmla="*/ 3489420 h 5272970"/>
                <a:gd name="connsiteX142" fmla="*/ 2084319 w 9212004"/>
                <a:gd name="connsiteY142" fmla="*/ 3483927 h 5272970"/>
                <a:gd name="connsiteX143" fmla="*/ 2084319 w 9212004"/>
                <a:gd name="connsiteY143" fmla="*/ 2915827 h 527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9212004" h="5272970">
                  <a:moveTo>
                    <a:pt x="2967071" y="2325757"/>
                  </a:moveTo>
                  <a:cubicBezTo>
                    <a:pt x="3054169" y="2304571"/>
                    <a:pt x="3134990" y="2285739"/>
                    <a:pt x="3215811" y="2265337"/>
                  </a:cubicBezTo>
                  <a:cubicBezTo>
                    <a:pt x="3436302" y="2210410"/>
                    <a:pt x="3656009" y="2154699"/>
                    <a:pt x="3876501" y="2101342"/>
                  </a:cubicBezTo>
                  <a:cubicBezTo>
                    <a:pt x="3909457" y="2093495"/>
                    <a:pt x="3925935" y="2079371"/>
                    <a:pt x="3936136" y="2045630"/>
                  </a:cubicBezTo>
                  <a:cubicBezTo>
                    <a:pt x="4134657" y="1377877"/>
                    <a:pt x="4333963" y="710125"/>
                    <a:pt x="4532484" y="42372"/>
                  </a:cubicBezTo>
                  <a:cubicBezTo>
                    <a:pt x="4541900" y="9416"/>
                    <a:pt x="4557593" y="785"/>
                    <a:pt x="4590549" y="785"/>
                  </a:cubicBezTo>
                  <a:cubicBezTo>
                    <a:pt x="5656129" y="1569"/>
                    <a:pt x="6722493" y="1569"/>
                    <a:pt x="7788072" y="0"/>
                  </a:cubicBezTo>
                  <a:cubicBezTo>
                    <a:pt x="7831229" y="0"/>
                    <a:pt x="7840645" y="21186"/>
                    <a:pt x="7847707" y="54142"/>
                  </a:cubicBezTo>
                  <a:cubicBezTo>
                    <a:pt x="7941867" y="466093"/>
                    <a:pt x="8039951" y="877259"/>
                    <a:pt x="8130188" y="1289995"/>
                  </a:cubicBezTo>
                  <a:cubicBezTo>
                    <a:pt x="8177268" y="1502640"/>
                    <a:pt x="8214148" y="1717639"/>
                    <a:pt x="8252596" y="1931853"/>
                  </a:cubicBezTo>
                  <a:cubicBezTo>
                    <a:pt x="8266720" y="2008751"/>
                    <a:pt x="8272998" y="2087217"/>
                    <a:pt x="8279274" y="2164900"/>
                  </a:cubicBezTo>
                  <a:cubicBezTo>
                    <a:pt x="8281629" y="2193932"/>
                    <a:pt x="8290260" y="2204918"/>
                    <a:pt x="8317723" y="2212764"/>
                  </a:cubicBezTo>
                  <a:cubicBezTo>
                    <a:pt x="8600988" y="2294370"/>
                    <a:pt x="8857575" y="2428548"/>
                    <a:pt x="9087482" y="2614515"/>
                  </a:cubicBezTo>
                  <a:cubicBezTo>
                    <a:pt x="9119654" y="2641193"/>
                    <a:pt x="9149471" y="2671011"/>
                    <a:pt x="9181643" y="2696905"/>
                  </a:cubicBezTo>
                  <a:cubicBezTo>
                    <a:pt x="9209891" y="2718875"/>
                    <a:pt x="9218523" y="2744770"/>
                    <a:pt x="9213029" y="2778510"/>
                  </a:cubicBezTo>
                  <a:cubicBezTo>
                    <a:pt x="9209106" y="2802835"/>
                    <a:pt x="9207537" y="2827160"/>
                    <a:pt x="9204398" y="2858546"/>
                  </a:cubicBezTo>
                  <a:cubicBezTo>
                    <a:pt x="9191844" y="2847561"/>
                    <a:pt x="9181643" y="2839714"/>
                    <a:pt x="9173012" y="2831868"/>
                  </a:cubicBezTo>
                  <a:cubicBezTo>
                    <a:pt x="8866991" y="2538402"/>
                    <a:pt x="8509967" y="2339881"/>
                    <a:pt x="8093308" y="2251213"/>
                  </a:cubicBezTo>
                  <a:cubicBezTo>
                    <a:pt x="7872031" y="2204133"/>
                    <a:pt x="7647617" y="2197071"/>
                    <a:pt x="7422417" y="2214334"/>
                  </a:cubicBezTo>
                  <a:cubicBezTo>
                    <a:pt x="7168184" y="2233950"/>
                    <a:pt x="6922583" y="2291231"/>
                    <a:pt x="6687183" y="2390099"/>
                  </a:cubicBezTo>
                  <a:cubicBezTo>
                    <a:pt x="6415687" y="2504661"/>
                    <a:pt x="6192842" y="2685919"/>
                    <a:pt x="5991182" y="2896210"/>
                  </a:cubicBezTo>
                  <a:cubicBezTo>
                    <a:pt x="5677315" y="3223417"/>
                    <a:pt x="5490564" y="3611828"/>
                    <a:pt x="5423082" y="4059873"/>
                  </a:cubicBezTo>
                  <a:cubicBezTo>
                    <a:pt x="5393265" y="4257610"/>
                    <a:pt x="5382280" y="4455346"/>
                    <a:pt x="5402681" y="4653867"/>
                  </a:cubicBezTo>
                  <a:cubicBezTo>
                    <a:pt x="5423867" y="4861020"/>
                    <a:pt x="5471732" y="5062679"/>
                    <a:pt x="5557261" y="5254139"/>
                  </a:cubicBezTo>
                  <a:cubicBezTo>
                    <a:pt x="5560399" y="5261200"/>
                    <a:pt x="5561969" y="5268263"/>
                    <a:pt x="5565892" y="5279248"/>
                  </a:cubicBezTo>
                  <a:cubicBezTo>
                    <a:pt x="4567009" y="5279248"/>
                    <a:pt x="3571265" y="5279248"/>
                    <a:pt x="2571598" y="5279248"/>
                  </a:cubicBezTo>
                  <a:cubicBezTo>
                    <a:pt x="2574737" y="5247861"/>
                    <a:pt x="2577091" y="5218829"/>
                    <a:pt x="2579445" y="5189011"/>
                  </a:cubicBezTo>
                  <a:cubicBezTo>
                    <a:pt x="2613970" y="4773137"/>
                    <a:pt x="2482930" y="4411405"/>
                    <a:pt x="2216928" y="4095968"/>
                  </a:cubicBezTo>
                  <a:cubicBezTo>
                    <a:pt x="1964265" y="3796225"/>
                    <a:pt x="1637843" y="3632229"/>
                    <a:pt x="1249432" y="3587503"/>
                  </a:cubicBezTo>
                  <a:cubicBezTo>
                    <a:pt x="945765" y="3552193"/>
                    <a:pt x="652300" y="3585934"/>
                    <a:pt x="373742" y="3715404"/>
                  </a:cubicBezTo>
                  <a:cubicBezTo>
                    <a:pt x="305476" y="3747576"/>
                    <a:pt x="239564" y="3786024"/>
                    <a:pt x="177575" y="3829181"/>
                  </a:cubicBezTo>
                  <a:cubicBezTo>
                    <a:pt x="116371" y="3870768"/>
                    <a:pt x="61444" y="3921772"/>
                    <a:pt x="1025" y="3971991"/>
                  </a:cubicBezTo>
                  <a:cubicBezTo>
                    <a:pt x="1025" y="3928049"/>
                    <a:pt x="-2114" y="3883323"/>
                    <a:pt x="2594" y="3839381"/>
                  </a:cubicBezTo>
                  <a:cubicBezTo>
                    <a:pt x="4164" y="3825257"/>
                    <a:pt x="24565" y="3811918"/>
                    <a:pt x="38689" y="3800148"/>
                  </a:cubicBezTo>
                  <a:cubicBezTo>
                    <a:pt x="227794" y="3648707"/>
                    <a:pt x="444362" y="3555332"/>
                    <a:pt x="678194" y="3498836"/>
                  </a:cubicBezTo>
                  <a:cubicBezTo>
                    <a:pt x="745675" y="3482358"/>
                    <a:pt x="813941" y="3471372"/>
                    <a:pt x="882207" y="3460387"/>
                  </a:cubicBezTo>
                  <a:cubicBezTo>
                    <a:pt x="904963" y="3456463"/>
                    <a:pt x="912025" y="3447832"/>
                    <a:pt x="916733" y="3426646"/>
                  </a:cubicBezTo>
                  <a:cubicBezTo>
                    <a:pt x="940273" y="3316793"/>
                    <a:pt x="966167" y="3207724"/>
                    <a:pt x="989707" y="3097870"/>
                  </a:cubicBezTo>
                  <a:cubicBezTo>
                    <a:pt x="1018740" y="2964477"/>
                    <a:pt x="1101914" y="2875024"/>
                    <a:pt x="1216476" y="2806758"/>
                  </a:cubicBezTo>
                  <a:cubicBezTo>
                    <a:pt x="1316129" y="2747908"/>
                    <a:pt x="1427552" y="2725153"/>
                    <a:pt x="1538190" y="2698474"/>
                  </a:cubicBezTo>
                  <a:cubicBezTo>
                    <a:pt x="1833225" y="2625500"/>
                    <a:pt x="2128261" y="2550956"/>
                    <a:pt x="2423296" y="2480336"/>
                  </a:cubicBezTo>
                  <a:cubicBezTo>
                    <a:pt x="2462529" y="2470920"/>
                    <a:pt x="2471160" y="2453658"/>
                    <a:pt x="2471160" y="2416778"/>
                  </a:cubicBezTo>
                  <a:cubicBezTo>
                    <a:pt x="2470376" y="1862018"/>
                    <a:pt x="2470376" y="1308042"/>
                    <a:pt x="2470376" y="753282"/>
                  </a:cubicBezTo>
                  <a:cubicBezTo>
                    <a:pt x="2470376" y="739157"/>
                    <a:pt x="2469591" y="724249"/>
                    <a:pt x="2471160" y="710125"/>
                  </a:cubicBezTo>
                  <a:cubicBezTo>
                    <a:pt x="2473515" y="686585"/>
                    <a:pt x="2485285" y="671676"/>
                    <a:pt x="2511963" y="673245"/>
                  </a:cubicBezTo>
                  <a:cubicBezTo>
                    <a:pt x="2535503" y="674030"/>
                    <a:pt x="2559043" y="671676"/>
                    <a:pt x="2582583" y="674030"/>
                  </a:cubicBezTo>
                  <a:cubicBezTo>
                    <a:pt x="2613970" y="677169"/>
                    <a:pt x="2621817" y="663829"/>
                    <a:pt x="2621817" y="633227"/>
                  </a:cubicBezTo>
                  <a:cubicBezTo>
                    <a:pt x="2620247" y="452754"/>
                    <a:pt x="2621817" y="272280"/>
                    <a:pt x="2620247" y="91806"/>
                  </a:cubicBezTo>
                  <a:cubicBezTo>
                    <a:pt x="2620247" y="55711"/>
                    <a:pt x="2629664" y="43157"/>
                    <a:pt x="2666543" y="45511"/>
                  </a:cubicBezTo>
                  <a:cubicBezTo>
                    <a:pt x="2715977" y="48649"/>
                    <a:pt x="2765411" y="46295"/>
                    <a:pt x="2818769" y="46295"/>
                  </a:cubicBezTo>
                  <a:cubicBezTo>
                    <a:pt x="2819553" y="65912"/>
                    <a:pt x="2821123" y="80821"/>
                    <a:pt x="2821123" y="96514"/>
                  </a:cubicBezTo>
                  <a:cubicBezTo>
                    <a:pt x="2821123" y="271495"/>
                    <a:pt x="2821907" y="447261"/>
                    <a:pt x="2820338" y="622242"/>
                  </a:cubicBezTo>
                  <a:cubicBezTo>
                    <a:pt x="2820338" y="655983"/>
                    <a:pt x="2828969" y="666968"/>
                    <a:pt x="2864279" y="666968"/>
                  </a:cubicBezTo>
                  <a:cubicBezTo>
                    <a:pt x="2967071" y="665399"/>
                    <a:pt x="2964717" y="666968"/>
                    <a:pt x="2964717" y="770544"/>
                  </a:cubicBezTo>
                  <a:cubicBezTo>
                    <a:pt x="2963932" y="1275086"/>
                    <a:pt x="2963932" y="1780412"/>
                    <a:pt x="2964717" y="2284954"/>
                  </a:cubicBezTo>
                  <a:cubicBezTo>
                    <a:pt x="2963148" y="2296724"/>
                    <a:pt x="2965501" y="2307709"/>
                    <a:pt x="2967071" y="2325757"/>
                  </a:cubicBezTo>
                  <a:close/>
                  <a:moveTo>
                    <a:pt x="4133872" y="2069955"/>
                  </a:moveTo>
                  <a:cubicBezTo>
                    <a:pt x="4158197" y="2069955"/>
                    <a:pt x="4173106" y="2069955"/>
                    <a:pt x="4188799" y="2069955"/>
                  </a:cubicBezTo>
                  <a:cubicBezTo>
                    <a:pt x="4285313" y="2068385"/>
                    <a:pt x="4382612" y="2065247"/>
                    <a:pt x="4479126" y="2064462"/>
                  </a:cubicBezTo>
                  <a:cubicBezTo>
                    <a:pt x="5058212" y="2058185"/>
                    <a:pt x="5637297" y="2051907"/>
                    <a:pt x="6217167" y="2047199"/>
                  </a:cubicBezTo>
                  <a:cubicBezTo>
                    <a:pt x="6256400" y="2047199"/>
                    <a:pt x="6268170" y="2036214"/>
                    <a:pt x="6268170" y="1996196"/>
                  </a:cubicBezTo>
                  <a:cubicBezTo>
                    <a:pt x="6266601" y="1390432"/>
                    <a:pt x="6267385" y="785453"/>
                    <a:pt x="6268170" y="179689"/>
                  </a:cubicBezTo>
                  <a:cubicBezTo>
                    <a:pt x="6268170" y="141240"/>
                    <a:pt x="6259539" y="128686"/>
                    <a:pt x="6218736" y="128686"/>
                  </a:cubicBezTo>
                  <a:cubicBezTo>
                    <a:pt x="5718118" y="130255"/>
                    <a:pt x="5216715" y="130255"/>
                    <a:pt x="4716096" y="128686"/>
                  </a:cubicBezTo>
                  <a:cubicBezTo>
                    <a:pt x="4678432" y="128686"/>
                    <a:pt x="4665093" y="140456"/>
                    <a:pt x="4655677" y="175766"/>
                  </a:cubicBezTo>
                  <a:cubicBezTo>
                    <a:pt x="4502667" y="736019"/>
                    <a:pt x="4348087" y="1295487"/>
                    <a:pt x="4193507" y="1854956"/>
                  </a:cubicBezTo>
                  <a:cubicBezTo>
                    <a:pt x="4173106" y="1924006"/>
                    <a:pt x="4155058" y="1993057"/>
                    <a:pt x="4133872" y="2069955"/>
                  </a:cubicBezTo>
                  <a:close/>
                  <a:moveTo>
                    <a:pt x="6388224" y="128686"/>
                  </a:moveTo>
                  <a:cubicBezTo>
                    <a:pt x="6386655" y="149087"/>
                    <a:pt x="6384301" y="165565"/>
                    <a:pt x="6384301" y="182043"/>
                  </a:cubicBezTo>
                  <a:cubicBezTo>
                    <a:pt x="6385086" y="280127"/>
                    <a:pt x="6386655" y="378210"/>
                    <a:pt x="6386655" y="476294"/>
                  </a:cubicBezTo>
                  <a:cubicBezTo>
                    <a:pt x="6387440" y="984759"/>
                    <a:pt x="6388224" y="1493224"/>
                    <a:pt x="6388224" y="2002473"/>
                  </a:cubicBezTo>
                  <a:cubicBezTo>
                    <a:pt x="6388224" y="2038568"/>
                    <a:pt x="6398425" y="2049553"/>
                    <a:pt x="6434520" y="2047984"/>
                  </a:cubicBezTo>
                  <a:cubicBezTo>
                    <a:pt x="6538880" y="2044061"/>
                    <a:pt x="6643241" y="2041707"/>
                    <a:pt x="6748387" y="2040922"/>
                  </a:cubicBezTo>
                  <a:cubicBezTo>
                    <a:pt x="7188586" y="2034645"/>
                    <a:pt x="7629569" y="2029152"/>
                    <a:pt x="8069768" y="2023659"/>
                  </a:cubicBezTo>
                  <a:cubicBezTo>
                    <a:pt x="8083107" y="2023659"/>
                    <a:pt x="8097232" y="2022090"/>
                    <a:pt x="8109786" y="2021305"/>
                  </a:cubicBezTo>
                  <a:cubicBezTo>
                    <a:pt x="8109786" y="2003258"/>
                    <a:pt x="8111355" y="1989919"/>
                    <a:pt x="8109786" y="1977364"/>
                  </a:cubicBezTo>
                  <a:cubicBezTo>
                    <a:pt x="8074476" y="1764719"/>
                    <a:pt x="8047797" y="1551289"/>
                    <a:pt x="8002287" y="1340998"/>
                  </a:cubicBezTo>
                  <a:cubicBezTo>
                    <a:pt x="7917543" y="949449"/>
                    <a:pt x="7822598" y="560253"/>
                    <a:pt x="7733146" y="170273"/>
                  </a:cubicBezTo>
                  <a:cubicBezTo>
                    <a:pt x="7726083" y="138886"/>
                    <a:pt x="7712744" y="129470"/>
                    <a:pt x="7680573" y="129470"/>
                  </a:cubicBezTo>
                  <a:cubicBezTo>
                    <a:pt x="7263129" y="130255"/>
                    <a:pt x="6846471" y="129470"/>
                    <a:pt x="6429027" y="129470"/>
                  </a:cubicBezTo>
                  <a:cubicBezTo>
                    <a:pt x="6417257" y="128686"/>
                    <a:pt x="6403917" y="128686"/>
                    <a:pt x="6388224" y="128686"/>
                  </a:cubicBezTo>
                  <a:close/>
                  <a:moveTo>
                    <a:pt x="5205730" y="2214334"/>
                  </a:moveTo>
                  <a:cubicBezTo>
                    <a:pt x="5205730" y="2217472"/>
                    <a:pt x="5205730" y="2221396"/>
                    <a:pt x="5205730" y="2224534"/>
                  </a:cubicBezTo>
                  <a:cubicBezTo>
                    <a:pt x="4860475" y="2224534"/>
                    <a:pt x="4515221" y="2225319"/>
                    <a:pt x="4169967" y="2223750"/>
                  </a:cubicBezTo>
                  <a:cubicBezTo>
                    <a:pt x="4132303" y="2223750"/>
                    <a:pt x="4121318" y="2234735"/>
                    <a:pt x="4121318" y="2272399"/>
                  </a:cubicBezTo>
                  <a:cubicBezTo>
                    <a:pt x="4122102" y="2843638"/>
                    <a:pt x="4122102" y="3415661"/>
                    <a:pt x="4121318" y="3986899"/>
                  </a:cubicBezTo>
                  <a:cubicBezTo>
                    <a:pt x="4121318" y="4025348"/>
                    <a:pt x="4133088" y="4034764"/>
                    <a:pt x="4169967" y="4034764"/>
                  </a:cubicBezTo>
                  <a:cubicBezTo>
                    <a:pt x="4486189" y="4033195"/>
                    <a:pt x="4803194" y="4033979"/>
                    <a:pt x="5119416" y="4033979"/>
                  </a:cubicBezTo>
                  <a:cubicBezTo>
                    <a:pt x="5213576" y="4033979"/>
                    <a:pt x="5212791" y="4033979"/>
                    <a:pt x="5235547" y="3942958"/>
                  </a:cubicBezTo>
                  <a:cubicBezTo>
                    <a:pt x="5394050" y="3322285"/>
                    <a:pt x="5721256" y="2815390"/>
                    <a:pt x="6252477" y="2447380"/>
                  </a:cubicBezTo>
                  <a:cubicBezTo>
                    <a:pt x="6274447" y="2431687"/>
                    <a:pt x="6283079" y="2415209"/>
                    <a:pt x="6282294" y="2389315"/>
                  </a:cubicBezTo>
                  <a:cubicBezTo>
                    <a:pt x="6280725" y="2343804"/>
                    <a:pt x="6282294" y="2297509"/>
                    <a:pt x="6281509" y="2251998"/>
                  </a:cubicBezTo>
                  <a:cubicBezTo>
                    <a:pt x="6281509" y="2200994"/>
                    <a:pt x="6281509" y="2200210"/>
                    <a:pt x="6228937" y="2200994"/>
                  </a:cubicBezTo>
                  <a:cubicBezTo>
                    <a:pt x="5888391" y="2205702"/>
                    <a:pt x="5547060" y="2210410"/>
                    <a:pt x="5205730" y="2214334"/>
                  </a:cubicBezTo>
                  <a:close/>
                  <a:moveTo>
                    <a:pt x="2887035" y="3486281"/>
                  </a:moveTo>
                  <a:cubicBezTo>
                    <a:pt x="2887035" y="3245388"/>
                    <a:pt x="2887035" y="3003710"/>
                    <a:pt x="2887035" y="2762032"/>
                  </a:cubicBezTo>
                  <a:cubicBezTo>
                    <a:pt x="2796798" y="2747908"/>
                    <a:pt x="2796798" y="2747908"/>
                    <a:pt x="2796798" y="2832652"/>
                  </a:cubicBezTo>
                  <a:cubicBezTo>
                    <a:pt x="2796798" y="3028819"/>
                    <a:pt x="2796798" y="3224986"/>
                    <a:pt x="2796798" y="3420369"/>
                  </a:cubicBezTo>
                  <a:cubicBezTo>
                    <a:pt x="2796798" y="3498051"/>
                    <a:pt x="2796798" y="3498051"/>
                    <a:pt x="2876049" y="3490204"/>
                  </a:cubicBezTo>
                  <a:cubicBezTo>
                    <a:pt x="2878403" y="3490204"/>
                    <a:pt x="2880757" y="3488635"/>
                    <a:pt x="2887035" y="3486281"/>
                  </a:cubicBezTo>
                  <a:close/>
                  <a:moveTo>
                    <a:pt x="2991396" y="3488635"/>
                  </a:moveTo>
                  <a:cubicBezTo>
                    <a:pt x="3005520" y="3490204"/>
                    <a:pt x="3014936" y="3490989"/>
                    <a:pt x="3023567" y="3490989"/>
                  </a:cubicBezTo>
                  <a:cubicBezTo>
                    <a:pt x="3082417" y="3492558"/>
                    <a:pt x="3082417" y="3492558"/>
                    <a:pt x="3082417" y="3435278"/>
                  </a:cubicBezTo>
                  <a:cubicBezTo>
                    <a:pt x="3082417" y="3214786"/>
                    <a:pt x="3081632" y="2993509"/>
                    <a:pt x="3083202" y="2773018"/>
                  </a:cubicBezTo>
                  <a:cubicBezTo>
                    <a:pt x="3083202" y="2738492"/>
                    <a:pt x="3074570" y="2725153"/>
                    <a:pt x="3037691" y="2725153"/>
                  </a:cubicBezTo>
                  <a:cubicBezTo>
                    <a:pt x="3003166" y="2725938"/>
                    <a:pt x="2990611" y="2733784"/>
                    <a:pt x="2991396" y="2770663"/>
                  </a:cubicBezTo>
                  <a:cubicBezTo>
                    <a:pt x="2992965" y="2963692"/>
                    <a:pt x="2992180" y="3157505"/>
                    <a:pt x="2992180" y="3350533"/>
                  </a:cubicBezTo>
                  <a:cubicBezTo>
                    <a:pt x="2991396" y="3396044"/>
                    <a:pt x="2991396" y="3439986"/>
                    <a:pt x="2991396" y="3488635"/>
                  </a:cubicBezTo>
                  <a:close/>
                  <a:moveTo>
                    <a:pt x="2590430" y="3144166"/>
                  </a:moveTo>
                  <a:cubicBezTo>
                    <a:pt x="2590430" y="3246957"/>
                    <a:pt x="2591999" y="3350533"/>
                    <a:pt x="2589645" y="3453325"/>
                  </a:cubicBezTo>
                  <a:cubicBezTo>
                    <a:pt x="2588861" y="3490989"/>
                    <a:pt x="2606908" y="3492558"/>
                    <a:pt x="2635156" y="3491773"/>
                  </a:cubicBezTo>
                  <a:cubicBezTo>
                    <a:pt x="2661835" y="3490989"/>
                    <a:pt x="2682236" y="3492558"/>
                    <a:pt x="2682236" y="3454110"/>
                  </a:cubicBezTo>
                  <a:cubicBezTo>
                    <a:pt x="2680667" y="3247742"/>
                    <a:pt x="2680667" y="3041374"/>
                    <a:pt x="2682236" y="2835006"/>
                  </a:cubicBezTo>
                  <a:cubicBezTo>
                    <a:pt x="2682236" y="2798127"/>
                    <a:pt x="2664974" y="2795773"/>
                    <a:pt x="2636725" y="2795773"/>
                  </a:cubicBezTo>
                  <a:cubicBezTo>
                    <a:pt x="2610047" y="2796558"/>
                    <a:pt x="2589645" y="2794988"/>
                    <a:pt x="2590430" y="2834222"/>
                  </a:cubicBezTo>
                  <a:cubicBezTo>
                    <a:pt x="2591999" y="2937798"/>
                    <a:pt x="2590430" y="3041374"/>
                    <a:pt x="2590430" y="3144166"/>
                  </a:cubicBezTo>
                  <a:close/>
                  <a:moveTo>
                    <a:pt x="2493916" y="3484712"/>
                  </a:moveTo>
                  <a:cubicBezTo>
                    <a:pt x="2493916" y="3472942"/>
                    <a:pt x="2493916" y="3461171"/>
                    <a:pt x="2493916" y="3449401"/>
                  </a:cubicBezTo>
                  <a:cubicBezTo>
                    <a:pt x="2493916" y="3254804"/>
                    <a:pt x="2493131" y="3060206"/>
                    <a:pt x="2494701" y="2866393"/>
                  </a:cubicBezTo>
                  <a:cubicBezTo>
                    <a:pt x="2494701" y="2832652"/>
                    <a:pt x="2486854" y="2820098"/>
                    <a:pt x="2451544" y="2821667"/>
                  </a:cubicBezTo>
                  <a:cubicBezTo>
                    <a:pt x="2419372" y="2823236"/>
                    <a:pt x="2402110" y="2826375"/>
                    <a:pt x="2402894" y="2866393"/>
                  </a:cubicBezTo>
                  <a:cubicBezTo>
                    <a:pt x="2405248" y="3051575"/>
                    <a:pt x="2403679" y="3236756"/>
                    <a:pt x="2403679" y="3421938"/>
                  </a:cubicBezTo>
                  <a:cubicBezTo>
                    <a:pt x="2403679" y="3499620"/>
                    <a:pt x="2403679" y="3499620"/>
                    <a:pt x="2482146" y="3490989"/>
                  </a:cubicBezTo>
                  <a:cubicBezTo>
                    <a:pt x="2484500" y="3490204"/>
                    <a:pt x="2486854" y="3487850"/>
                    <a:pt x="2493916" y="3484712"/>
                  </a:cubicBezTo>
                  <a:close/>
                  <a:moveTo>
                    <a:pt x="2287548" y="3487850"/>
                  </a:moveTo>
                  <a:cubicBezTo>
                    <a:pt x="2288333" y="3475296"/>
                    <a:pt x="2289902" y="3465095"/>
                    <a:pt x="2289902" y="3454894"/>
                  </a:cubicBezTo>
                  <a:cubicBezTo>
                    <a:pt x="2289902" y="3274421"/>
                    <a:pt x="2289118" y="3093947"/>
                    <a:pt x="2290687" y="2914258"/>
                  </a:cubicBezTo>
                  <a:cubicBezTo>
                    <a:pt x="2291471" y="2877378"/>
                    <a:pt x="2274209" y="2875809"/>
                    <a:pt x="2245961" y="2875024"/>
                  </a:cubicBezTo>
                  <a:cubicBezTo>
                    <a:pt x="2215359" y="2874240"/>
                    <a:pt x="2198881" y="2878948"/>
                    <a:pt x="2198881" y="2916612"/>
                  </a:cubicBezTo>
                  <a:cubicBezTo>
                    <a:pt x="2201235" y="3083746"/>
                    <a:pt x="2199665" y="3250880"/>
                    <a:pt x="2199665" y="3418015"/>
                  </a:cubicBezTo>
                  <a:cubicBezTo>
                    <a:pt x="2199665" y="3499620"/>
                    <a:pt x="2199665" y="3499620"/>
                    <a:pt x="2287548" y="3487850"/>
                  </a:cubicBezTo>
                  <a:close/>
                  <a:moveTo>
                    <a:pt x="1814393" y="2958984"/>
                  </a:moveTo>
                  <a:cubicBezTo>
                    <a:pt x="1814393" y="3134749"/>
                    <a:pt x="1814393" y="3311300"/>
                    <a:pt x="1814393" y="3488635"/>
                  </a:cubicBezTo>
                  <a:cubicBezTo>
                    <a:pt x="1823809" y="3490204"/>
                    <a:pt x="1830087" y="3491773"/>
                    <a:pt x="1836364" y="3491773"/>
                  </a:cubicBezTo>
                  <a:cubicBezTo>
                    <a:pt x="1903845" y="3494912"/>
                    <a:pt x="1903845" y="3494912"/>
                    <a:pt x="1903845" y="3429000"/>
                  </a:cubicBezTo>
                  <a:cubicBezTo>
                    <a:pt x="1903845" y="3295606"/>
                    <a:pt x="1903845" y="3162998"/>
                    <a:pt x="1903845" y="3029604"/>
                  </a:cubicBezTo>
                  <a:cubicBezTo>
                    <a:pt x="1903845" y="2945645"/>
                    <a:pt x="1903061" y="2944860"/>
                    <a:pt x="1814393" y="2958984"/>
                  </a:cubicBezTo>
                  <a:close/>
                  <a:moveTo>
                    <a:pt x="2084319" y="2915827"/>
                  </a:moveTo>
                  <a:cubicBezTo>
                    <a:pt x="2073334" y="2915042"/>
                    <a:pt x="2065487" y="2913473"/>
                    <a:pt x="2058425" y="2913473"/>
                  </a:cubicBezTo>
                  <a:cubicBezTo>
                    <a:pt x="1996436" y="2911904"/>
                    <a:pt x="1995651" y="2911904"/>
                    <a:pt x="1995651" y="2972323"/>
                  </a:cubicBezTo>
                  <a:cubicBezTo>
                    <a:pt x="1995651" y="3120626"/>
                    <a:pt x="1995651" y="3269712"/>
                    <a:pt x="1995651" y="3418015"/>
                  </a:cubicBezTo>
                  <a:cubicBezTo>
                    <a:pt x="1995651" y="3496482"/>
                    <a:pt x="1995651" y="3497266"/>
                    <a:pt x="2075688" y="3489420"/>
                  </a:cubicBezTo>
                  <a:cubicBezTo>
                    <a:pt x="2078042" y="3489420"/>
                    <a:pt x="2079611" y="3487066"/>
                    <a:pt x="2084319" y="3483927"/>
                  </a:cubicBezTo>
                  <a:cubicBezTo>
                    <a:pt x="2084319" y="3297176"/>
                    <a:pt x="2084319" y="3108856"/>
                    <a:pt x="2084319" y="2915827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FAEDE34-EF8E-4277-A70F-A65BA518D3E1}"/>
                </a:ext>
              </a:extLst>
            </p:cNvPr>
            <p:cNvSpPr/>
            <p:nvPr/>
          </p:nvSpPr>
          <p:spPr>
            <a:xfrm>
              <a:off x="9991417" y="2528630"/>
              <a:ext cx="502186" cy="298171"/>
            </a:xfrm>
            <a:custGeom>
              <a:avLst/>
              <a:gdLst>
                <a:gd name="connsiteX0" fmla="*/ 504189 w 502187"/>
                <a:gd name="connsiteY0" fmla="*/ 301661 h 298173"/>
                <a:gd name="connsiteX1" fmla="*/ 322931 w 502187"/>
                <a:gd name="connsiteY1" fmla="*/ 180038 h 298173"/>
                <a:gd name="connsiteX2" fmla="*/ 34958 w 502187"/>
                <a:gd name="connsiteY2" fmla="*/ 50568 h 298173"/>
                <a:gd name="connsiteX3" fmla="*/ 2002 w 502187"/>
                <a:gd name="connsiteY3" fmla="*/ 349 h 298173"/>
                <a:gd name="connsiteX4" fmla="*/ 249172 w 502187"/>
                <a:gd name="connsiteY4" fmla="*/ 349 h 298173"/>
                <a:gd name="connsiteX5" fmla="*/ 472018 w 502187"/>
                <a:gd name="connsiteY5" fmla="*/ 8980 h 298173"/>
                <a:gd name="connsiteX6" fmla="*/ 502620 w 502187"/>
                <a:gd name="connsiteY6" fmla="*/ 30951 h 298173"/>
                <a:gd name="connsiteX7" fmla="*/ 504189 w 502187"/>
                <a:gd name="connsiteY7" fmla="*/ 301661 h 298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2187" h="298173">
                  <a:moveTo>
                    <a:pt x="504189" y="301661"/>
                  </a:moveTo>
                  <a:cubicBezTo>
                    <a:pt x="441416" y="258505"/>
                    <a:pt x="385705" y="212209"/>
                    <a:pt x="322931" y="180038"/>
                  </a:cubicBezTo>
                  <a:cubicBezTo>
                    <a:pt x="229555" y="131388"/>
                    <a:pt x="132257" y="91370"/>
                    <a:pt x="34958" y="50568"/>
                  </a:cubicBezTo>
                  <a:cubicBezTo>
                    <a:pt x="6710" y="38798"/>
                    <a:pt x="-5060" y="25458"/>
                    <a:pt x="2002" y="349"/>
                  </a:cubicBezTo>
                  <a:cubicBezTo>
                    <a:pt x="85962" y="349"/>
                    <a:pt x="167567" y="-436"/>
                    <a:pt x="249172" y="349"/>
                  </a:cubicBezTo>
                  <a:cubicBezTo>
                    <a:pt x="323716" y="1918"/>
                    <a:pt x="397475" y="4272"/>
                    <a:pt x="472018" y="8980"/>
                  </a:cubicBezTo>
                  <a:cubicBezTo>
                    <a:pt x="483004" y="9765"/>
                    <a:pt x="502620" y="23104"/>
                    <a:pt x="502620" y="30951"/>
                  </a:cubicBezTo>
                  <a:cubicBezTo>
                    <a:pt x="504975" y="120403"/>
                    <a:pt x="504189" y="209855"/>
                    <a:pt x="504189" y="301661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43E6EEC8-308A-455A-BB1F-3716FDF06093}"/>
                </a:ext>
              </a:extLst>
            </p:cNvPr>
            <p:cNvSpPr/>
            <p:nvPr/>
          </p:nvSpPr>
          <p:spPr>
            <a:xfrm>
              <a:off x="8657124" y="4389421"/>
              <a:ext cx="753278" cy="753278"/>
            </a:xfrm>
            <a:custGeom>
              <a:avLst/>
              <a:gdLst>
                <a:gd name="connsiteX0" fmla="*/ 756431 w 753281"/>
                <a:gd name="connsiteY0" fmla="*/ 378997 h 753281"/>
                <a:gd name="connsiteX1" fmla="*/ 379790 w 753281"/>
                <a:gd name="connsiteY1" fmla="*/ 756423 h 753281"/>
                <a:gd name="connsiteX2" fmla="*/ 11 w 753281"/>
                <a:gd name="connsiteY2" fmla="*/ 376643 h 753281"/>
                <a:gd name="connsiteX3" fmla="*/ 378220 w 753281"/>
                <a:gd name="connsiteY3" fmla="*/ 3 h 753281"/>
                <a:gd name="connsiteX4" fmla="*/ 756431 w 753281"/>
                <a:gd name="connsiteY4" fmla="*/ 378997 h 753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281" h="753281">
                  <a:moveTo>
                    <a:pt x="756431" y="378997"/>
                  </a:moveTo>
                  <a:cubicBezTo>
                    <a:pt x="756431" y="585365"/>
                    <a:pt x="585373" y="755638"/>
                    <a:pt x="379790" y="756423"/>
                  </a:cubicBezTo>
                  <a:cubicBezTo>
                    <a:pt x="172638" y="756423"/>
                    <a:pt x="-1559" y="583011"/>
                    <a:pt x="11" y="376643"/>
                  </a:cubicBezTo>
                  <a:cubicBezTo>
                    <a:pt x="1579" y="169491"/>
                    <a:pt x="171853" y="3"/>
                    <a:pt x="378220" y="3"/>
                  </a:cubicBezTo>
                  <a:cubicBezTo>
                    <a:pt x="586157" y="-782"/>
                    <a:pt x="756431" y="169491"/>
                    <a:pt x="756431" y="378997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D3757553-91A1-467A-9963-0F6C029A6E02}"/>
                </a:ext>
              </a:extLst>
            </p:cNvPr>
            <p:cNvSpPr/>
            <p:nvPr/>
          </p:nvSpPr>
          <p:spPr>
            <a:xfrm>
              <a:off x="8930984" y="3956278"/>
              <a:ext cx="204014" cy="204014"/>
            </a:xfrm>
            <a:custGeom>
              <a:avLst/>
              <a:gdLst>
                <a:gd name="connsiteX0" fmla="*/ 102007 w 204013"/>
                <a:gd name="connsiteY0" fmla="*/ 10 h 204013"/>
                <a:gd name="connsiteX1" fmla="*/ 207152 w 204013"/>
                <a:gd name="connsiteY1" fmla="*/ 102801 h 204013"/>
                <a:gd name="connsiteX2" fmla="*/ 105146 w 204013"/>
                <a:gd name="connsiteY2" fmla="*/ 206377 h 204013"/>
                <a:gd name="connsiteX3" fmla="*/ 0 w 204013"/>
                <a:gd name="connsiteY3" fmla="*/ 102017 h 204013"/>
                <a:gd name="connsiteX4" fmla="*/ 102007 w 204013"/>
                <a:gd name="connsiteY4" fmla="*/ 10 h 20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013" h="204013">
                  <a:moveTo>
                    <a:pt x="102007" y="10"/>
                  </a:moveTo>
                  <a:cubicBezTo>
                    <a:pt x="160073" y="-775"/>
                    <a:pt x="207938" y="45520"/>
                    <a:pt x="207152" y="102801"/>
                  </a:cubicBezTo>
                  <a:cubicBezTo>
                    <a:pt x="207152" y="157728"/>
                    <a:pt x="159288" y="204808"/>
                    <a:pt x="105146" y="206377"/>
                  </a:cubicBezTo>
                  <a:cubicBezTo>
                    <a:pt x="48650" y="207162"/>
                    <a:pt x="0" y="158513"/>
                    <a:pt x="0" y="102017"/>
                  </a:cubicBezTo>
                  <a:cubicBezTo>
                    <a:pt x="0" y="46305"/>
                    <a:pt x="45511" y="794"/>
                    <a:pt x="102007" y="10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7F673354-21AD-44C5-8F27-0675FBF21017}"/>
                </a:ext>
              </a:extLst>
            </p:cNvPr>
            <p:cNvSpPr/>
            <p:nvPr/>
          </p:nvSpPr>
          <p:spPr>
            <a:xfrm>
              <a:off x="9550083" y="4309378"/>
              <a:ext cx="204014" cy="196168"/>
            </a:xfrm>
            <a:custGeom>
              <a:avLst/>
              <a:gdLst>
                <a:gd name="connsiteX0" fmla="*/ 101222 w 204013"/>
                <a:gd name="connsiteY0" fmla="*/ 203239 h 196167"/>
                <a:gd name="connsiteX1" fmla="*/ 0 w 204013"/>
                <a:gd name="connsiteY1" fmla="*/ 102017 h 196167"/>
                <a:gd name="connsiteX2" fmla="*/ 105146 w 204013"/>
                <a:gd name="connsiteY2" fmla="*/ 10 h 196167"/>
                <a:gd name="connsiteX3" fmla="*/ 207153 w 204013"/>
                <a:gd name="connsiteY3" fmla="*/ 102017 h 196167"/>
                <a:gd name="connsiteX4" fmla="*/ 101222 w 204013"/>
                <a:gd name="connsiteY4" fmla="*/ 203239 h 19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013" h="196167">
                  <a:moveTo>
                    <a:pt x="101222" y="203239"/>
                  </a:moveTo>
                  <a:cubicBezTo>
                    <a:pt x="43942" y="202454"/>
                    <a:pt x="0" y="158513"/>
                    <a:pt x="0" y="102017"/>
                  </a:cubicBezTo>
                  <a:cubicBezTo>
                    <a:pt x="0" y="44736"/>
                    <a:pt x="46296" y="-775"/>
                    <a:pt x="105146" y="10"/>
                  </a:cubicBezTo>
                  <a:cubicBezTo>
                    <a:pt x="161642" y="794"/>
                    <a:pt x="207153" y="47090"/>
                    <a:pt x="207153" y="102017"/>
                  </a:cubicBezTo>
                  <a:cubicBezTo>
                    <a:pt x="207153" y="160082"/>
                    <a:pt x="160857" y="204024"/>
                    <a:pt x="101222" y="203239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C31D616D-5FC8-4F51-89A1-565E4B408AB7}"/>
                </a:ext>
              </a:extLst>
            </p:cNvPr>
            <p:cNvSpPr/>
            <p:nvPr/>
          </p:nvSpPr>
          <p:spPr>
            <a:xfrm>
              <a:off x="8936475" y="5378849"/>
              <a:ext cx="204014" cy="204014"/>
            </a:xfrm>
            <a:custGeom>
              <a:avLst/>
              <a:gdLst>
                <a:gd name="connsiteX0" fmla="*/ 204014 w 204013"/>
                <a:gd name="connsiteY0" fmla="*/ 102830 h 204013"/>
                <a:gd name="connsiteX1" fmla="*/ 100437 w 204013"/>
                <a:gd name="connsiteY1" fmla="*/ 206406 h 204013"/>
                <a:gd name="connsiteX2" fmla="*/ 0 w 204013"/>
                <a:gd name="connsiteY2" fmla="*/ 103615 h 204013"/>
                <a:gd name="connsiteX3" fmla="*/ 103576 w 204013"/>
                <a:gd name="connsiteY3" fmla="*/ 39 h 204013"/>
                <a:gd name="connsiteX4" fmla="*/ 204014 w 204013"/>
                <a:gd name="connsiteY4" fmla="*/ 102830 h 20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013" h="204013">
                  <a:moveTo>
                    <a:pt x="204014" y="102830"/>
                  </a:moveTo>
                  <a:cubicBezTo>
                    <a:pt x="204014" y="161680"/>
                    <a:pt x="159288" y="207191"/>
                    <a:pt x="100437" y="206406"/>
                  </a:cubicBezTo>
                  <a:cubicBezTo>
                    <a:pt x="43941" y="205622"/>
                    <a:pt x="0" y="161680"/>
                    <a:pt x="0" y="103615"/>
                  </a:cubicBezTo>
                  <a:cubicBezTo>
                    <a:pt x="0" y="44765"/>
                    <a:pt x="46296" y="-1531"/>
                    <a:pt x="103576" y="39"/>
                  </a:cubicBezTo>
                  <a:cubicBezTo>
                    <a:pt x="160857" y="1608"/>
                    <a:pt x="204014" y="45549"/>
                    <a:pt x="204014" y="102830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DD1E94E-05BD-4B11-AB6E-84BC4B6497F2}"/>
                </a:ext>
              </a:extLst>
            </p:cNvPr>
            <p:cNvSpPr/>
            <p:nvPr/>
          </p:nvSpPr>
          <p:spPr>
            <a:xfrm>
              <a:off x="8318934" y="4310174"/>
              <a:ext cx="204014" cy="204014"/>
            </a:xfrm>
            <a:custGeom>
              <a:avLst/>
              <a:gdLst>
                <a:gd name="connsiteX0" fmla="*/ 10 w 204013"/>
                <a:gd name="connsiteY0" fmla="*/ 105146 h 204013"/>
                <a:gd name="connsiteX1" fmla="*/ 104370 w 204013"/>
                <a:gd name="connsiteY1" fmla="*/ 0 h 204013"/>
                <a:gd name="connsiteX2" fmla="*/ 207947 w 204013"/>
                <a:gd name="connsiteY2" fmla="*/ 102007 h 204013"/>
                <a:gd name="connsiteX3" fmla="*/ 103586 w 204013"/>
                <a:gd name="connsiteY3" fmla="*/ 207937 h 204013"/>
                <a:gd name="connsiteX4" fmla="*/ 10 w 204013"/>
                <a:gd name="connsiteY4" fmla="*/ 105146 h 20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013" h="204013">
                  <a:moveTo>
                    <a:pt x="10" y="105146"/>
                  </a:moveTo>
                  <a:cubicBezTo>
                    <a:pt x="-775" y="48650"/>
                    <a:pt x="47090" y="0"/>
                    <a:pt x="104370" y="0"/>
                  </a:cubicBezTo>
                  <a:cubicBezTo>
                    <a:pt x="159297" y="0"/>
                    <a:pt x="207162" y="47080"/>
                    <a:pt x="207947" y="102007"/>
                  </a:cubicBezTo>
                  <a:cubicBezTo>
                    <a:pt x="209516" y="157719"/>
                    <a:pt x="159297" y="207937"/>
                    <a:pt x="103586" y="207937"/>
                  </a:cubicBezTo>
                  <a:cubicBezTo>
                    <a:pt x="48659" y="207153"/>
                    <a:pt x="794" y="159288"/>
                    <a:pt x="10" y="105146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4CF4DE7-FCCF-4A6E-9894-7DA2A5C6C2FB}"/>
                </a:ext>
              </a:extLst>
            </p:cNvPr>
            <p:cNvSpPr/>
            <p:nvPr/>
          </p:nvSpPr>
          <p:spPr>
            <a:xfrm>
              <a:off x="8325210" y="5022638"/>
              <a:ext cx="196168" cy="196168"/>
            </a:xfrm>
            <a:custGeom>
              <a:avLst/>
              <a:gdLst>
                <a:gd name="connsiteX0" fmla="*/ 102803 w 196167"/>
                <a:gd name="connsiteY0" fmla="*/ 202455 h 196167"/>
                <a:gd name="connsiteX1" fmla="*/ 11 w 196167"/>
                <a:gd name="connsiteY1" fmla="*/ 102803 h 196167"/>
                <a:gd name="connsiteX2" fmla="*/ 102803 w 196167"/>
                <a:gd name="connsiteY2" fmla="*/ 11 h 196167"/>
                <a:gd name="connsiteX3" fmla="*/ 203240 w 196167"/>
                <a:gd name="connsiteY3" fmla="*/ 101233 h 196167"/>
                <a:gd name="connsiteX4" fmla="*/ 102803 w 196167"/>
                <a:gd name="connsiteY4" fmla="*/ 202455 h 19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167" h="196167">
                  <a:moveTo>
                    <a:pt x="102803" y="202455"/>
                  </a:moveTo>
                  <a:cubicBezTo>
                    <a:pt x="43952" y="202455"/>
                    <a:pt x="796" y="160868"/>
                    <a:pt x="11" y="102803"/>
                  </a:cubicBezTo>
                  <a:cubicBezTo>
                    <a:pt x="-774" y="41599"/>
                    <a:pt x="41599" y="-774"/>
                    <a:pt x="102803" y="11"/>
                  </a:cubicBezTo>
                  <a:cubicBezTo>
                    <a:pt x="162437" y="11"/>
                    <a:pt x="203240" y="41599"/>
                    <a:pt x="203240" y="101233"/>
                  </a:cubicBezTo>
                  <a:cubicBezTo>
                    <a:pt x="203240" y="159299"/>
                    <a:pt x="160868" y="201671"/>
                    <a:pt x="102803" y="202455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0ACE78FA-D56F-4BA0-B037-FEB6D6D95710}"/>
                </a:ext>
              </a:extLst>
            </p:cNvPr>
            <p:cNvSpPr/>
            <p:nvPr/>
          </p:nvSpPr>
          <p:spPr>
            <a:xfrm>
              <a:off x="9549291" y="5023423"/>
              <a:ext cx="204014" cy="204014"/>
            </a:xfrm>
            <a:custGeom>
              <a:avLst/>
              <a:gdLst>
                <a:gd name="connsiteX0" fmla="*/ 204024 w 204013"/>
                <a:gd name="connsiteY0" fmla="*/ 102802 h 204013"/>
                <a:gd name="connsiteX1" fmla="*/ 102017 w 204013"/>
                <a:gd name="connsiteY1" fmla="*/ 204024 h 204013"/>
                <a:gd name="connsiteX2" fmla="*/ 11 w 204013"/>
                <a:gd name="connsiteY2" fmla="*/ 98879 h 204013"/>
                <a:gd name="connsiteX3" fmla="*/ 104372 w 204013"/>
                <a:gd name="connsiteY3" fmla="*/ 11 h 204013"/>
                <a:gd name="connsiteX4" fmla="*/ 204024 w 204013"/>
                <a:gd name="connsiteY4" fmla="*/ 102802 h 204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013" h="204013">
                  <a:moveTo>
                    <a:pt x="204024" y="102802"/>
                  </a:moveTo>
                  <a:cubicBezTo>
                    <a:pt x="203240" y="160868"/>
                    <a:pt x="160868" y="204024"/>
                    <a:pt x="102017" y="204024"/>
                  </a:cubicBezTo>
                  <a:cubicBezTo>
                    <a:pt x="42383" y="204024"/>
                    <a:pt x="-774" y="159298"/>
                    <a:pt x="11" y="98879"/>
                  </a:cubicBezTo>
                  <a:cubicBezTo>
                    <a:pt x="1580" y="41598"/>
                    <a:pt x="45522" y="-774"/>
                    <a:pt x="104372" y="11"/>
                  </a:cubicBezTo>
                  <a:cubicBezTo>
                    <a:pt x="161652" y="795"/>
                    <a:pt x="204024" y="43952"/>
                    <a:pt x="204024" y="102802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42FD80E9-7653-4603-A628-2E7752A56B65}"/>
                </a:ext>
              </a:extLst>
            </p:cNvPr>
            <p:cNvSpPr/>
            <p:nvPr/>
          </p:nvSpPr>
          <p:spPr>
            <a:xfrm>
              <a:off x="2214227" y="5185846"/>
              <a:ext cx="541418" cy="533572"/>
            </a:xfrm>
            <a:custGeom>
              <a:avLst/>
              <a:gdLst>
                <a:gd name="connsiteX0" fmla="*/ 274649 w 541421"/>
                <a:gd name="connsiteY0" fmla="*/ 15 h 533574"/>
                <a:gd name="connsiteX1" fmla="*/ 542221 w 541421"/>
                <a:gd name="connsiteY1" fmla="*/ 270726 h 533574"/>
                <a:gd name="connsiteX2" fmla="*/ 265233 w 541421"/>
                <a:gd name="connsiteY2" fmla="*/ 540652 h 533574"/>
                <a:gd name="connsiteX3" fmla="*/ 15 w 541421"/>
                <a:gd name="connsiteY3" fmla="*/ 266803 h 533574"/>
                <a:gd name="connsiteX4" fmla="*/ 274649 w 541421"/>
                <a:gd name="connsiteY4" fmla="*/ 15 h 533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1421" h="533574">
                  <a:moveTo>
                    <a:pt x="274649" y="15"/>
                  </a:moveTo>
                  <a:cubicBezTo>
                    <a:pt x="423736" y="2369"/>
                    <a:pt x="543790" y="123208"/>
                    <a:pt x="542221" y="270726"/>
                  </a:cubicBezTo>
                  <a:cubicBezTo>
                    <a:pt x="540652" y="422167"/>
                    <a:pt x="417459" y="542221"/>
                    <a:pt x="265233" y="540652"/>
                  </a:cubicBezTo>
                  <a:cubicBezTo>
                    <a:pt x="118500" y="539082"/>
                    <a:pt x="-1554" y="414320"/>
                    <a:pt x="15" y="266803"/>
                  </a:cubicBezTo>
                  <a:cubicBezTo>
                    <a:pt x="1585" y="116931"/>
                    <a:pt x="123993" y="-1554"/>
                    <a:pt x="274649" y="15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F3F47EDF-E27D-4D05-8A88-2032BEDEFD69}"/>
                </a:ext>
              </a:extLst>
            </p:cNvPr>
            <p:cNvSpPr/>
            <p:nvPr/>
          </p:nvSpPr>
          <p:spPr>
            <a:xfrm>
              <a:off x="1952948" y="5114394"/>
              <a:ext cx="141240" cy="141240"/>
            </a:xfrm>
            <a:custGeom>
              <a:avLst/>
              <a:gdLst>
                <a:gd name="connsiteX0" fmla="*/ 0 w 141240"/>
                <a:gd name="connsiteY0" fmla="*/ 71464 h 141240"/>
                <a:gd name="connsiteX1" fmla="*/ 75328 w 141240"/>
                <a:gd name="connsiteY1" fmla="*/ 59 h 141240"/>
                <a:gd name="connsiteX2" fmla="*/ 146733 w 141240"/>
                <a:gd name="connsiteY2" fmla="*/ 73818 h 141240"/>
                <a:gd name="connsiteX3" fmla="*/ 73759 w 141240"/>
                <a:gd name="connsiteY3" fmla="*/ 147577 h 141240"/>
                <a:gd name="connsiteX4" fmla="*/ 0 w 141240"/>
                <a:gd name="connsiteY4" fmla="*/ 71464 h 14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240" h="141240">
                  <a:moveTo>
                    <a:pt x="0" y="71464"/>
                  </a:moveTo>
                  <a:cubicBezTo>
                    <a:pt x="0" y="28307"/>
                    <a:pt x="31387" y="-1510"/>
                    <a:pt x="75328" y="59"/>
                  </a:cubicBezTo>
                  <a:cubicBezTo>
                    <a:pt x="115346" y="1629"/>
                    <a:pt x="147518" y="33800"/>
                    <a:pt x="146733" y="73818"/>
                  </a:cubicBezTo>
                  <a:cubicBezTo>
                    <a:pt x="145948" y="111482"/>
                    <a:pt x="110638" y="146792"/>
                    <a:pt x="73759" y="147577"/>
                  </a:cubicBezTo>
                  <a:cubicBezTo>
                    <a:pt x="32956" y="147577"/>
                    <a:pt x="0" y="113836"/>
                    <a:pt x="0" y="71464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B4A2E0C-0499-4897-8F6A-9E59DE308580}"/>
                </a:ext>
              </a:extLst>
            </p:cNvPr>
            <p:cNvSpPr/>
            <p:nvPr/>
          </p:nvSpPr>
          <p:spPr>
            <a:xfrm>
              <a:off x="2864717" y="5119162"/>
              <a:ext cx="141240" cy="141240"/>
            </a:xfrm>
            <a:custGeom>
              <a:avLst/>
              <a:gdLst>
                <a:gd name="connsiteX0" fmla="*/ 146746 w 141240"/>
                <a:gd name="connsiteY0" fmla="*/ 72189 h 141240"/>
                <a:gd name="connsiteX1" fmla="*/ 77695 w 141240"/>
                <a:gd name="connsiteY1" fmla="*/ 145948 h 141240"/>
                <a:gd name="connsiteX2" fmla="*/ 13 w 141240"/>
                <a:gd name="connsiteY2" fmla="*/ 75328 h 141240"/>
                <a:gd name="connsiteX3" fmla="*/ 74556 w 141240"/>
                <a:gd name="connsiteY3" fmla="*/ 0 h 141240"/>
                <a:gd name="connsiteX4" fmla="*/ 146746 w 141240"/>
                <a:gd name="connsiteY4" fmla="*/ 72189 h 14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240" h="141240">
                  <a:moveTo>
                    <a:pt x="146746" y="72189"/>
                  </a:moveTo>
                  <a:cubicBezTo>
                    <a:pt x="147530" y="114561"/>
                    <a:pt x="119282" y="144379"/>
                    <a:pt x="77695" y="145948"/>
                  </a:cubicBezTo>
                  <a:cubicBezTo>
                    <a:pt x="35323" y="147518"/>
                    <a:pt x="798" y="116131"/>
                    <a:pt x="13" y="75328"/>
                  </a:cubicBezTo>
                  <a:cubicBezTo>
                    <a:pt x="-772" y="36095"/>
                    <a:pt x="34538" y="0"/>
                    <a:pt x="74556" y="0"/>
                  </a:cubicBezTo>
                  <a:cubicBezTo>
                    <a:pt x="114574" y="0"/>
                    <a:pt x="145961" y="31387"/>
                    <a:pt x="146746" y="72189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8A710B63-737C-4608-8064-BA03F15F52E9}"/>
                </a:ext>
              </a:extLst>
            </p:cNvPr>
            <p:cNvSpPr/>
            <p:nvPr/>
          </p:nvSpPr>
          <p:spPr>
            <a:xfrm>
              <a:off x="2407212" y="4843732"/>
              <a:ext cx="141240" cy="141240"/>
            </a:xfrm>
            <a:custGeom>
              <a:avLst/>
              <a:gdLst>
                <a:gd name="connsiteX0" fmla="*/ 73814 w 141240"/>
                <a:gd name="connsiteY0" fmla="*/ 146745 h 141240"/>
                <a:gd name="connsiteX1" fmla="*/ 55 w 141240"/>
                <a:gd name="connsiteY1" fmla="*/ 77695 h 141240"/>
                <a:gd name="connsiteX2" fmla="*/ 70675 w 141240"/>
                <a:gd name="connsiteY2" fmla="*/ 12 h 141240"/>
                <a:gd name="connsiteX3" fmla="*/ 146003 w 141240"/>
                <a:gd name="connsiteY3" fmla="*/ 75341 h 141240"/>
                <a:gd name="connsiteX4" fmla="*/ 73814 w 141240"/>
                <a:gd name="connsiteY4" fmla="*/ 146745 h 14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240" h="141240">
                  <a:moveTo>
                    <a:pt x="73814" y="146745"/>
                  </a:moveTo>
                  <a:cubicBezTo>
                    <a:pt x="32227" y="147530"/>
                    <a:pt x="1625" y="118497"/>
                    <a:pt x="55" y="77695"/>
                  </a:cubicBezTo>
                  <a:cubicBezTo>
                    <a:pt x="-1514" y="35322"/>
                    <a:pt x="30657" y="797"/>
                    <a:pt x="70675" y="12"/>
                  </a:cubicBezTo>
                  <a:cubicBezTo>
                    <a:pt x="109909" y="-772"/>
                    <a:pt x="146788" y="36107"/>
                    <a:pt x="146003" y="75341"/>
                  </a:cubicBezTo>
                  <a:cubicBezTo>
                    <a:pt x="146003" y="114574"/>
                    <a:pt x="113832" y="145961"/>
                    <a:pt x="73814" y="146745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BBE20C1E-365E-44FD-9F1B-B9A8FFD93497}"/>
                </a:ext>
              </a:extLst>
            </p:cNvPr>
            <p:cNvSpPr/>
            <p:nvPr/>
          </p:nvSpPr>
          <p:spPr>
            <a:xfrm>
              <a:off x="2864717" y="5651168"/>
              <a:ext cx="141240" cy="141240"/>
            </a:xfrm>
            <a:custGeom>
              <a:avLst/>
              <a:gdLst>
                <a:gd name="connsiteX0" fmla="*/ 146746 w 141240"/>
                <a:gd name="connsiteY0" fmla="*/ 72190 h 141240"/>
                <a:gd name="connsiteX1" fmla="*/ 76911 w 141240"/>
                <a:gd name="connsiteY1" fmla="*/ 145948 h 141240"/>
                <a:gd name="connsiteX2" fmla="*/ 13 w 141240"/>
                <a:gd name="connsiteY2" fmla="*/ 73759 h 141240"/>
                <a:gd name="connsiteX3" fmla="*/ 75341 w 141240"/>
                <a:gd name="connsiteY3" fmla="*/ 0 h 141240"/>
                <a:gd name="connsiteX4" fmla="*/ 146746 w 141240"/>
                <a:gd name="connsiteY4" fmla="*/ 72190 h 14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240" h="141240">
                  <a:moveTo>
                    <a:pt x="146746" y="72190"/>
                  </a:moveTo>
                  <a:cubicBezTo>
                    <a:pt x="146746" y="113777"/>
                    <a:pt x="117713" y="145164"/>
                    <a:pt x="76911" y="145948"/>
                  </a:cubicBezTo>
                  <a:cubicBezTo>
                    <a:pt x="35323" y="147518"/>
                    <a:pt x="798" y="113777"/>
                    <a:pt x="13" y="73759"/>
                  </a:cubicBezTo>
                  <a:cubicBezTo>
                    <a:pt x="-771" y="32956"/>
                    <a:pt x="33754" y="0"/>
                    <a:pt x="75341" y="0"/>
                  </a:cubicBezTo>
                  <a:cubicBezTo>
                    <a:pt x="116929" y="0"/>
                    <a:pt x="146746" y="30602"/>
                    <a:pt x="146746" y="72190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1182FE75-1C6A-422B-99C5-4AF6FE14ECFE}"/>
                </a:ext>
              </a:extLst>
            </p:cNvPr>
            <p:cNvSpPr/>
            <p:nvPr/>
          </p:nvSpPr>
          <p:spPr>
            <a:xfrm>
              <a:off x="2407270" y="5912450"/>
              <a:ext cx="141240" cy="141240"/>
            </a:xfrm>
            <a:custGeom>
              <a:avLst/>
              <a:gdLst>
                <a:gd name="connsiteX0" fmla="*/ 0 w 141240"/>
                <a:gd name="connsiteY0" fmla="*/ 74557 h 141240"/>
                <a:gd name="connsiteX1" fmla="*/ 73759 w 141240"/>
                <a:gd name="connsiteY1" fmla="*/ 14 h 141240"/>
                <a:gd name="connsiteX2" fmla="*/ 146733 w 141240"/>
                <a:gd name="connsiteY2" fmla="*/ 72988 h 141240"/>
                <a:gd name="connsiteX3" fmla="*/ 71405 w 141240"/>
                <a:gd name="connsiteY3" fmla="*/ 145962 h 141240"/>
                <a:gd name="connsiteX4" fmla="*/ 0 w 141240"/>
                <a:gd name="connsiteY4" fmla="*/ 74557 h 14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240" h="141240">
                  <a:moveTo>
                    <a:pt x="0" y="74557"/>
                  </a:moveTo>
                  <a:cubicBezTo>
                    <a:pt x="0" y="32185"/>
                    <a:pt x="32956" y="-771"/>
                    <a:pt x="73759" y="14"/>
                  </a:cubicBezTo>
                  <a:cubicBezTo>
                    <a:pt x="112208" y="798"/>
                    <a:pt x="145948" y="35324"/>
                    <a:pt x="146733" y="72988"/>
                  </a:cubicBezTo>
                  <a:cubicBezTo>
                    <a:pt x="147518" y="113006"/>
                    <a:pt x="112208" y="146747"/>
                    <a:pt x="71405" y="145962"/>
                  </a:cubicBezTo>
                  <a:cubicBezTo>
                    <a:pt x="29817" y="145962"/>
                    <a:pt x="0" y="116145"/>
                    <a:pt x="0" y="74557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B3C5C98-6BA2-4060-838F-2975DC567AD8}"/>
                </a:ext>
              </a:extLst>
            </p:cNvPr>
            <p:cNvSpPr/>
            <p:nvPr/>
          </p:nvSpPr>
          <p:spPr>
            <a:xfrm>
              <a:off x="1957647" y="5638612"/>
              <a:ext cx="141240" cy="141240"/>
            </a:xfrm>
            <a:custGeom>
              <a:avLst/>
              <a:gdLst>
                <a:gd name="connsiteX0" fmla="*/ 73771 w 141240"/>
                <a:gd name="connsiteY0" fmla="*/ 147530 h 141240"/>
                <a:gd name="connsiteX1" fmla="*/ 13 w 141240"/>
                <a:gd name="connsiteY1" fmla="*/ 75341 h 141240"/>
                <a:gd name="connsiteX2" fmla="*/ 74556 w 141240"/>
                <a:gd name="connsiteY2" fmla="*/ 12 h 141240"/>
                <a:gd name="connsiteX3" fmla="*/ 148315 w 141240"/>
                <a:gd name="connsiteY3" fmla="*/ 76125 h 141240"/>
                <a:gd name="connsiteX4" fmla="*/ 73771 w 141240"/>
                <a:gd name="connsiteY4" fmla="*/ 147530 h 141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240" h="141240">
                  <a:moveTo>
                    <a:pt x="73771" y="147530"/>
                  </a:moveTo>
                  <a:cubicBezTo>
                    <a:pt x="35323" y="147530"/>
                    <a:pt x="797" y="113789"/>
                    <a:pt x="13" y="75341"/>
                  </a:cubicBezTo>
                  <a:cubicBezTo>
                    <a:pt x="-772" y="36107"/>
                    <a:pt x="35323" y="-772"/>
                    <a:pt x="74556" y="12"/>
                  </a:cubicBezTo>
                  <a:cubicBezTo>
                    <a:pt x="114574" y="12"/>
                    <a:pt x="149884" y="37677"/>
                    <a:pt x="148315" y="76125"/>
                  </a:cubicBezTo>
                  <a:cubicBezTo>
                    <a:pt x="146746" y="114574"/>
                    <a:pt x="111435" y="147530"/>
                    <a:pt x="73771" y="147530"/>
                  </a:cubicBezTo>
                  <a:close/>
                </a:path>
              </a:pathLst>
            </a:custGeom>
            <a:grpFill/>
            <a:ln w="7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4" name="Freeform: Shape 93">
            <a:extLst>
              <a:ext uri="{FF2B5EF4-FFF2-40B4-BE49-F238E27FC236}">
                <a16:creationId xmlns:a16="http://schemas.microsoft.com/office/drawing/2014/main" id="{2BA56664-75FB-412A-9646-57FA6168E780}"/>
              </a:ext>
            </a:extLst>
          </p:cNvPr>
          <p:cNvSpPr/>
          <p:nvPr/>
        </p:nvSpPr>
        <p:spPr>
          <a:xfrm>
            <a:off x="4686401" y="1834570"/>
            <a:ext cx="2623400" cy="1910163"/>
          </a:xfrm>
          <a:custGeom>
            <a:avLst/>
            <a:gdLst>
              <a:gd name="connsiteX0" fmla="*/ 1436995 w 4069367"/>
              <a:gd name="connsiteY0" fmla="*/ 2963008 h 2963008"/>
              <a:gd name="connsiteX1" fmla="*/ 1309828 w 4069367"/>
              <a:gd name="connsiteY1" fmla="*/ 2963008 h 2963008"/>
              <a:gd name="connsiteX2" fmla="*/ 1265637 w 4069367"/>
              <a:gd name="connsiteY2" fmla="*/ 2959829 h 2963008"/>
              <a:gd name="connsiteX3" fmla="*/ 1244336 w 4069367"/>
              <a:gd name="connsiteY3" fmla="*/ 2922314 h 2963008"/>
              <a:gd name="connsiteX4" fmla="*/ 1263411 w 4069367"/>
              <a:gd name="connsiteY4" fmla="*/ 2891158 h 2963008"/>
              <a:gd name="connsiteX5" fmla="*/ 1284394 w 4069367"/>
              <a:gd name="connsiteY5" fmla="*/ 2858731 h 2963008"/>
              <a:gd name="connsiteX6" fmla="*/ 1181070 w 4069367"/>
              <a:gd name="connsiteY6" fmla="*/ 2858413 h 2963008"/>
              <a:gd name="connsiteX7" fmla="*/ 1144192 w 4069367"/>
              <a:gd name="connsiteY7" fmla="*/ 2850465 h 2963008"/>
              <a:gd name="connsiteX8" fmla="*/ 1133064 w 4069367"/>
              <a:gd name="connsiteY8" fmla="*/ 2820580 h 2963008"/>
              <a:gd name="connsiteX9" fmla="*/ 1143556 w 4069367"/>
              <a:gd name="connsiteY9" fmla="*/ 2804684 h 2963008"/>
              <a:gd name="connsiteX10" fmla="*/ 1210001 w 4069367"/>
              <a:gd name="connsiteY10" fmla="*/ 2741418 h 2963008"/>
              <a:gd name="connsiteX11" fmla="*/ 1263411 w 4069367"/>
              <a:gd name="connsiteY11" fmla="*/ 2663210 h 2963008"/>
              <a:gd name="connsiteX12" fmla="*/ 1324452 w 4069367"/>
              <a:gd name="connsiteY12" fmla="*/ 2399019 h 2963008"/>
              <a:gd name="connsiteX13" fmla="*/ 1308238 w 4069367"/>
              <a:gd name="connsiteY13" fmla="*/ 2246418 h 2963008"/>
              <a:gd name="connsiteX14" fmla="*/ 1291070 w 4069367"/>
              <a:gd name="connsiteY14" fmla="*/ 2174250 h 2963008"/>
              <a:gd name="connsiteX15" fmla="*/ 1278354 w 4069367"/>
              <a:gd name="connsiteY15" fmla="*/ 1941215 h 2963008"/>
              <a:gd name="connsiteX16" fmla="*/ 1248787 w 4069367"/>
              <a:gd name="connsiteY16" fmla="*/ 1897342 h 2963008"/>
              <a:gd name="connsiteX17" fmla="*/ 1158816 w 4069367"/>
              <a:gd name="connsiteY17" fmla="*/ 1811822 h 2963008"/>
              <a:gd name="connsiteX18" fmla="*/ 1109538 w 4069367"/>
              <a:gd name="connsiteY18" fmla="*/ 1712313 h 2963008"/>
              <a:gd name="connsiteX19" fmla="*/ 1054220 w 4069367"/>
              <a:gd name="connsiteY19" fmla="*/ 1598180 h 2963008"/>
              <a:gd name="connsiteX20" fmla="*/ 940087 w 4069367"/>
              <a:gd name="connsiteY20" fmla="*/ 1520290 h 2963008"/>
              <a:gd name="connsiteX21" fmla="*/ 916561 w 4069367"/>
              <a:gd name="connsiteY21" fmla="*/ 1517429 h 2963008"/>
              <a:gd name="connsiteX22" fmla="*/ 845983 w 4069367"/>
              <a:gd name="connsiteY22" fmla="*/ 1477371 h 2963008"/>
              <a:gd name="connsiteX23" fmla="*/ 811012 w 4069367"/>
              <a:gd name="connsiteY23" fmla="*/ 1408383 h 2963008"/>
              <a:gd name="connsiteX24" fmla="*/ 763324 w 4069367"/>
              <a:gd name="connsiteY24" fmla="*/ 1146735 h 2963008"/>
              <a:gd name="connsiteX25" fmla="*/ 699105 w 4069367"/>
              <a:gd name="connsiteY25" fmla="*/ 985550 h 2963008"/>
              <a:gd name="connsiteX26" fmla="*/ 668584 w 4069367"/>
              <a:gd name="connsiteY26" fmla="*/ 947082 h 2963008"/>
              <a:gd name="connsiteX27" fmla="*/ 597052 w 4069367"/>
              <a:gd name="connsiteY27" fmla="*/ 912111 h 2963008"/>
              <a:gd name="connsiteX28" fmla="*/ 442226 w 4069367"/>
              <a:gd name="connsiteY28" fmla="*/ 904798 h 2963008"/>
              <a:gd name="connsiteX29" fmla="*/ 295665 w 4069367"/>
              <a:gd name="connsiteY29" fmla="*/ 860925 h 2963008"/>
              <a:gd name="connsiteX30" fmla="*/ 254971 w 4069367"/>
              <a:gd name="connsiteY30" fmla="*/ 859972 h 2963008"/>
              <a:gd name="connsiteX31" fmla="*/ 114133 w 4069367"/>
              <a:gd name="connsiteY31" fmla="*/ 857111 h 2963008"/>
              <a:gd name="connsiteX32" fmla="*/ 52457 w 4069367"/>
              <a:gd name="connsiteY32" fmla="*/ 836446 h 2963008"/>
              <a:gd name="connsiteX33" fmla="*/ 3179 w 4069367"/>
              <a:gd name="connsiteY33" fmla="*/ 766821 h 2963008"/>
              <a:gd name="connsiteX34" fmla="*/ 4769 w 4069367"/>
              <a:gd name="connsiteY34" fmla="*/ 747746 h 2963008"/>
              <a:gd name="connsiteX35" fmla="*/ 0 w 4069367"/>
              <a:gd name="connsiteY35" fmla="*/ 696243 h 2963008"/>
              <a:gd name="connsiteX36" fmla="*/ 0 w 4069367"/>
              <a:gd name="connsiteY36" fmla="*/ 667631 h 2963008"/>
              <a:gd name="connsiteX37" fmla="*/ 31792 w 4069367"/>
              <a:gd name="connsiteY37" fmla="*/ 638064 h 2963008"/>
              <a:gd name="connsiteX38" fmla="*/ 140838 w 4069367"/>
              <a:gd name="connsiteY38" fmla="*/ 547139 h 2963008"/>
              <a:gd name="connsiteX39" fmla="*/ 236850 w 4069367"/>
              <a:gd name="connsiteY39" fmla="*/ 426648 h 2963008"/>
              <a:gd name="connsiteX40" fmla="*/ 255607 w 4069367"/>
              <a:gd name="connsiteY40" fmla="*/ 374191 h 2963008"/>
              <a:gd name="connsiteX41" fmla="*/ 254653 w 4069367"/>
              <a:gd name="connsiteY41" fmla="*/ 294711 h 2963008"/>
              <a:gd name="connsiteX42" fmla="*/ 298526 w 4069367"/>
              <a:gd name="connsiteY42" fmla="*/ 213324 h 2963008"/>
              <a:gd name="connsiteX43" fmla="*/ 329682 w 4069367"/>
              <a:gd name="connsiteY43" fmla="*/ 191387 h 2963008"/>
              <a:gd name="connsiteX44" fmla="*/ 362428 w 4069367"/>
              <a:gd name="connsiteY44" fmla="*/ 130665 h 2963008"/>
              <a:gd name="connsiteX45" fmla="*/ 365607 w 4069367"/>
              <a:gd name="connsiteY45" fmla="*/ 76619 h 2963008"/>
              <a:gd name="connsiteX46" fmla="*/ 403122 w 4069367"/>
              <a:gd name="connsiteY46" fmla="*/ 38468 h 2963008"/>
              <a:gd name="connsiteX47" fmla="*/ 468295 w 4069367"/>
              <a:gd name="connsiteY47" fmla="*/ 48642 h 2963008"/>
              <a:gd name="connsiteX48" fmla="*/ 507717 w 4069367"/>
              <a:gd name="connsiteY48" fmla="*/ 60723 h 2963008"/>
              <a:gd name="connsiteX49" fmla="*/ 556041 w 4069367"/>
              <a:gd name="connsiteY49" fmla="*/ 42283 h 2963008"/>
              <a:gd name="connsiteX50" fmla="*/ 610405 w 4069367"/>
              <a:gd name="connsiteY50" fmla="*/ 0 h 2963008"/>
              <a:gd name="connsiteX51" fmla="*/ 639018 w 4069367"/>
              <a:gd name="connsiteY51" fmla="*/ 0 h 2963008"/>
              <a:gd name="connsiteX52" fmla="*/ 653960 w 4069367"/>
              <a:gd name="connsiteY52" fmla="*/ 4451 h 2963008"/>
              <a:gd name="connsiteX53" fmla="*/ 752515 w 4069367"/>
              <a:gd name="connsiteY53" fmla="*/ 76301 h 2963008"/>
              <a:gd name="connsiteX54" fmla="*/ 814509 w 4069367"/>
              <a:gd name="connsiteY54" fmla="*/ 136069 h 2963008"/>
              <a:gd name="connsiteX55" fmla="*/ 856157 w 4069367"/>
              <a:gd name="connsiteY55" fmla="*/ 159278 h 2963008"/>
              <a:gd name="connsiteX56" fmla="*/ 932775 w 4069367"/>
              <a:gd name="connsiteY56" fmla="*/ 156734 h 2963008"/>
              <a:gd name="connsiteX57" fmla="*/ 1045319 w 4069367"/>
              <a:gd name="connsiteY57" fmla="*/ 88064 h 2963008"/>
              <a:gd name="connsiteX58" fmla="*/ 1189654 w 4069367"/>
              <a:gd name="connsiteY58" fmla="*/ 77572 h 2963008"/>
              <a:gd name="connsiteX59" fmla="*/ 1222082 w 4069367"/>
              <a:gd name="connsiteY59" fmla="*/ 139885 h 2963008"/>
              <a:gd name="connsiteX60" fmla="*/ 1133382 w 4069367"/>
              <a:gd name="connsiteY60" fmla="*/ 298844 h 2963008"/>
              <a:gd name="connsiteX61" fmla="*/ 1032602 w 4069367"/>
              <a:gd name="connsiteY61" fmla="*/ 331590 h 2963008"/>
              <a:gd name="connsiteX62" fmla="*/ 1005897 w 4069367"/>
              <a:gd name="connsiteY62" fmla="*/ 327457 h 2963008"/>
              <a:gd name="connsiteX63" fmla="*/ 981099 w 4069367"/>
              <a:gd name="connsiteY63" fmla="*/ 323960 h 2963008"/>
              <a:gd name="connsiteX64" fmla="*/ 979191 w 4069367"/>
              <a:gd name="connsiteY64" fmla="*/ 330318 h 2963008"/>
              <a:gd name="connsiteX65" fmla="*/ 1065030 w 4069367"/>
              <a:gd name="connsiteY65" fmla="*/ 364971 h 2963008"/>
              <a:gd name="connsiteX66" fmla="*/ 1276764 w 4069367"/>
              <a:gd name="connsiteY66" fmla="*/ 348122 h 2963008"/>
              <a:gd name="connsiteX67" fmla="*/ 1460839 w 4069367"/>
              <a:gd name="connsiteY67" fmla="*/ 326185 h 2963008"/>
              <a:gd name="connsiteX68" fmla="*/ 1645232 w 4069367"/>
              <a:gd name="connsiteY68" fmla="*/ 349711 h 2963008"/>
              <a:gd name="connsiteX69" fmla="*/ 2013701 w 4069367"/>
              <a:gd name="connsiteY69" fmla="*/ 399307 h 2963008"/>
              <a:gd name="connsiteX70" fmla="*/ 2292834 w 4069367"/>
              <a:gd name="connsiteY70" fmla="*/ 433642 h 2963008"/>
              <a:gd name="connsiteX71" fmla="*/ 2492170 w 4069367"/>
              <a:gd name="connsiteY71" fmla="*/ 450492 h 2963008"/>
              <a:gd name="connsiteX72" fmla="*/ 2658123 w 4069367"/>
              <a:gd name="connsiteY72" fmla="*/ 461937 h 2963008"/>
              <a:gd name="connsiteX73" fmla="*/ 2719800 w 4069367"/>
              <a:gd name="connsiteY73" fmla="*/ 463526 h 2963008"/>
              <a:gd name="connsiteX74" fmla="*/ 2914684 w 4069367"/>
              <a:gd name="connsiteY74" fmla="*/ 501041 h 2963008"/>
              <a:gd name="connsiteX75" fmla="*/ 3240234 w 4069367"/>
              <a:gd name="connsiteY75" fmla="*/ 505174 h 2963008"/>
              <a:gd name="connsiteX76" fmla="*/ 3427170 w 4069367"/>
              <a:gd name="connsiteY76" fmla="*/ 528064 h 2963008"/>
              <a:gd name="connsiteX77" fmla="*/ 3570552 w 4069367"/>
              <a:gd name="connsiteY77" fmla="*/ 606590 h 2963008"/>
              <a:gd name="connsiteX78" fmla="*/ 3643355 w 4069367"/>
              <a:gd name="connsiteY78" fmla="*/ 711186 h 2963008"/>
              <a:gd name="connsiteX79" fmla="*/ 3656072 w 4069367"/>
              <a:gd name="connsiteY79" fmla="*/ 755376 h 2963008"/>
              <a:gd name="connsiteX80" fmla="*/ 3717112 w 4069367"/>
              <a:gd name="connsiteY80" fmla="*/ 905434 h 2963008"/>
              <a:gd name="connsiteX81" fmla="*/ 3768933 w 4069367"/>
              <a:gd name="connsiteY81" fmla="*/ 1217313 h 2963008"/>
              <a:gd name="connsiteX82" fmla="*/ 3775610 w 4069367"/>
              <a:gd name="connsiteY82" fmla="*/ 1476099 h 2963008"/>
              <a:gd name="connsiteX83" fmla="*/ 3894829 w 4069367"/>
              <a:gd name="connsiteY83" fmla="*/ 1732978 h 2963008"/>
              <a:gd name="connsiteX84" fmla="*/ 3963500 w 4069367"/>
              <a:gd name="connsiteY84" fmla="*/ 1799106 h 2963008"/>
              <a:gd name="connsiteX85" fmla="*/ 4059512 w 4069367"/>
              <a:gd name="connsiteY85" fmla="*/ 1962834 h 2963008"/>
              <a:gd name="connsiteX86" fmla="*/ 4070639 w 4069367"/>
              <a:gd name="connsiteY86" fmla="*/ 2018788 h 2963008"/>
              <a:gd name="connsiteX87" fmla="*/ 4070639 w 4069367"/>
              <a:gd name="connsiteY87" fmla="*/ 2085551 h 2963008"/>
              <a:gd name="connsiteX88" fmla="*/ 4047748 w 4069367"/>
              <a:gd name="connsiteY88" fmla="*/ 2175840 h 2963008"/>
              <a:gd name="connsiteX89" fmla="*/ 4035032 w 4069367"/>
              <a:gd name="connsiteY89" fmla="*/ 2204771 h 2963008"/>
              <a:gd name="connsiteX90" fmla="*/ 4028355 w 4069367"/>
              <a:gd name="connsiteY90" fmla="*/ 2132285 h 2963008"/>
              <a:gd name="connsiteX91" fmla="*/ 3973991 w 4069367"/>
              <a:gd name="connsiteY91" fmla="*/ 2033094 h 2963008"/>
              <a:gd name="connsiteX92" fmla="*/ 3847459 w 4069367"/>
              <a:gd name="connsiteY92" fmla="*/ 1902747 h 2963008"/>
              <a:gd name="connsiteX93" fmla="*/ 3740003 w 4069367"/>
              <a:gd name="connsiteY93" fmla="*/ 1587053 h 2963008"/>
              <a:gd name="connsiteX94" fmla="*/ 3731101 w 4069367"/>
              <a:gd name="connsiteY94" fmla="*/ 1325088 h 2963008"/>
              <a:gd name="connsiteX95" fmla="*/ 3659887 w 4069367"/>
              <a:gd name="connsiteY95" fmla="*/ 896850 h 2963008"/>
              <a:gd name="connsiteX96" fmla="*/ 3636997 w 4069367"/>
              <a:gd name="connsiteY96" fmla="*/ 848209 h 2963008"/>
              <a:gd name="connsiteX97" fmla="*/ 3623962 w 4069367"/>
              <a:gd name="connsiteY97" fmla="*/ 876504 h 2963008"/>
              <a:gd name="connsiteX98" fmla="*/ 3552430 w 4069367"/>
              <a:gd name="connsiteY98" fmla="*/ 1313007 h 2963008"/>
              <a:gd name="connsiteX99" fmla="*/ 3551477 w 4069367"/>
              <a:gd name="connsiteY99" fmla="*/ 1597545 h 2963008"/>
              <a:gd name="connsiteX100" fmla="*/ 3620783 w 4069367"/>
              <a:gd name="connsiteY100" fmla="*/ 1843614 h 2963008"/>
              <a:gd name="connsiteX101" fmla="*/ 3633818 w 4069367"/>
              <a:gd name="connsiteY101" fmla="*/ 1943759 h 2963008"/>
              <a:gd name="connsiteX102" fmla="*/ 3617922 w 4069367"/>
              <a:gd name="connsiteY102" fmla="*/ 2030869 h 2963008"/>
              <a:gd name="connsiteX103" fmla="*/ 3615696 w 4069367"/>
              <a:gd name="connsiteY103" fmla="*/ 2442574 h 2963008"/>
              <a:gd name="connsiteX104" fmla="*/ 3663384 w 4069367"/>
              <a:gd name="connsiteY104" fmla="*/ 2606621 h 2963008"/>
              <a:gd name="connsiteX105" fmla="*/ 3667199 w 4069367"/>
              <a:gd name="connsiteY105" fmla="*/ 2629511 h 2963008"/>
              <a:gd name="connsiteX106" fmla="*/ 3644627 w 4069367"/>
              <a:gd name="connsiteY106" fmla="*/ 2635233 h 2963008"/>
              <a:gd name="connsiteX107" fmla="*/ 3638269 w 4069367"/>
              <a:gd name="connsiteY107" fmla="*/ 2634279 h 2963008"/>
              <a:gd name="connsiteX108" fmla="*/ 3613153 w 4069367"/>
              <a:gd name="connsiteY108" fmla="*/ 2656216 h 2963008"/>
              <a:gd name="connsiteX109" fmla="*/ 3624280 w 4069367"/>
              <a:gd name="connsiteY109" fmla="*/ 2722979 h 2963008"/>
              <a:gd name="connsiteX110" fmla="*/ 3578817 w 4069367"/>
              <a:gd name="connsiteY110" fmla="*/ 2799598 h 2963008"/>
              <a:gd name="connsiteX111" fmla="*/ 3406188 w 4069367"/>
              <a:gd name="connsiteY111" fmla="*/ 2797372 h 2963008"/>
              <a:gd name="connsiteX112" fmla="*/ 3389656 w 4069367"/>
              <a:gd name="connsiteY112" fmla="*/ 2769077 h 2963008"/>
              <a:gd name="connsiteX113" fmla="*/ 3405870 w 4069367"/>
              <a:gd name="connsiteY113" fmla="*/ 2736650 h 2963008"/>
              <a:gd name="connsiteX114" fmla="*/ 3483442 w 4069367"/>
              <a:gd name="connsiteY114" fmla="*/ 2541447 h 2963008"/>
              <a:gd name="connsiteX115" fmla="*/ 3496477 w 4069367"/>
              <a:gd name="connsiteY115" fmla="*/ 2224482 h 2963008"/>
              <a:gd name="connsiteX116" fmla="*/ 3486303 w 4069367"/>
              <a:gd name="connsiteY116" fmla="*/ 2180291 h 2963008"/>
              <a:gd name="connsiteX117" fmla="*/ 3421130 w 4069367"/>
              <a:gd name="connsiteY117" fmla="*/ 1995262 h 2963008"/>
              <a:gd name="connsiteX118" fmla="*/ 3413499 w 4069367"/>
              <a:gd name="connsiteY118" fmla="*/ 1971100 h 2963008"/>
              <a:gd name="connsiteX119" fmla="*/ 3357228 w 4069367"/>
              <a:gd name="connsiteY119" fmla="*/ 1821042 h 2963008"/>
              <a:gd name="connsiteX120" fmla="*/ 3338471 w 4069367"/>
              <a:gd name="connsiteY120" fmla="*/ 1783210 h 2963008"/>
              <a:gd name="connsiteX121" fmla="*/ 3315581 w 4069367"/>
              <a:gd name="connsiteY121" fmla="*/ 1848701 h 2963008"/>
              <a:gd name="connsiteX122" fmla="*/ 3321303 w 4069367"/>
              <a:gd name="connsiteY122" fmla="*/ 1983817 h 2963008"/>
              <a:gd name="connsiteX123" fmla="*/ 3310494 w 4069367"/>
              <a:gd name="connsiteY123" fmla="*/ 2119886 h 2963008"/>
              <a:gd name="connsiteX124" fmla="*/ 3307315 w 4069367"/>
              <a:gd name="connsiteY124" fmla="*/ 2436216 h 2963008"/>
              <a:gd name="connsiteX125" fmla="*/ 3318124 w 4069367"/>
              <a:gd name="connsiteY125" fmla="*/ 2491852 h 2963008"/>
              <a:gd name="connsiteX126" fmla="*/ 3284742 w 4069367"/>
              <a:gd name="connsiteY126" fmla="*/ 2552256 h 2963008"/>
              <a:gd name="connsiteX127" fmla="*/ 3258355 w 4069367"/>
              <a:gd name="connsiteY127" fmla="*/ 2575464 h 2963008"/>
              <a:gd name="connsiteX128" fmla="*/ 3250407 w 4069367"/>
              <a:gd name="connsiteY128" fmla="*/ 2626967 h 2963008"/>
              <a:gd name="connsiteX129" fmla="*/ 3197632 w 4069367"/>
              <a:gd name="connsiteY129" fmla="*/ 2694366 h 2963008"/>
              <a:gd name="connsiteX130" fmla="*/ 3038991 w 4069367"/>
              <a:gd name="connsiteY130" fmla="*/ 2693730 h 2963008"/>
              <a:gd name="connsiteX131" fmla="*/ 3026910 w 4069367"/>
              <a:gd name="connsiteY131" fmla="*/ 2664482 h 2963008"/>
              <a:gd name="connsiteX132" fmla="*/ 3037401 w 4069367"/>
              <a:gd name="connsiteY132" fmla="*/ 2652401 h 2963008"/>
              <a:gd name="connsiteX133" fmla="*/ 3113384 w 4069367"/>
              <a:gd name="connsiteY133" fmla="*/ 2569106 h 2963008"/>
              <a:gd name="connsiteX134" fmla="*/ 3156939 w 4069367"/>
              <a:gd name="connsiteY134" fmla="*/ 2468644 h 2963008"/>
              <a:gd name="connsiteX135" fmla="*/ 3169020 w 4069367"/>
              <a:gd name="connsiteY135" fmla="*/ 2367863 h 2963008"/>
              <a:gd name="connsiteX136" fmla="*/ 3163933 w 4069367"/>
              <a:gd name="connsiteY136" fmla="*/ 2145002 h 2963008"/>
              <a:gd name="connsiteX137" fmla="*/ 3154395 w 4069367"/>
              <a:gd name="connsiteY137" fmla="*/ 2064886 h 2963008"/>
              <a:gd name="connsiteX138" fmla="*/ 3170609 w 4069367"/>
              <a:gd name="connsiteY138" fmla="*/ 1876678 h 2963008"/>
              <a:gd name="connsiteX139" fmla="*/ 3164569 w 4069367"/>
              <a:gd name="connsiteY139" fmla="*/ 1793701 h 2963008"/>
              <a:gd name="connsiteX140" fmla="*/ 3135002 w 4069367"/>
              <a:gd name="connsiteY140" fmla="*/ 1843932 h 2963008"/>
              <a:gd name="connsiteX141" fmla="*/ 3066968 w 4069367"/>
              <a:gd name="connsiteY141" fmla="*/ 1920233 h 2963008"/>
              <a:gd name="connsiteX142" fmla="*/ 3039944 w 4069367"/>
              <a:gd name="connsiteY142" fmla="*/ 1972054 h 2963008"/>
              <a:gd name="connsiteX143" fmla="*/ 3025002 w 4069367"/>
              <a:gd name="connsiteY143" fmla="*/ 2060753 h 2963008"/>
              <a:gd name="connsiteX144" fmla="*/ 3014193 w 4069367"/>
              <a:gd name="connsiteY144" fmla="*/ 2073470 h 2963008"/>
              <a:gd name="connsiteX145" fmla="*/ 2996389 w 4069367"/>
              <a:gd name="connsiteY145" fmla="*/ 2060753 h 2963008"/>
              <a:gd name="connsiteX146" fmla="*/ 2993210 w 4069367"/>
              <a:gd name="connsiteY146" fmla="*/ 2039135 h 2963008"/>
              <a:gd name="connsiteX147" fmla="*/ 2993210 w 4069367"/>
              <a:gd name="connsiteY147" fmla="*/ 1951071 h 2963008"/>
              <a:gd name="connsiteX148" fmla="*/ 2971592 w 4069367"/>
              <a:gd name="connsiteY148" fmla="*/ 1998759 h 2963008"/>
              <a:gd name="connsiteX149" fmla="*/ 2973499 w 4069367"/>
              <a:gd name="connsiteY149" fmla="*/ 2062025 h 2963008"/>
              <a:gd name="connsiteX150" fmla="*/ 2966505 w 4069367"/>
              <a:gd name="connsiteY150" fmla="*/ 2073470 h 2963008"/>
              <a:gd name="connsiteX151" fmla="*/ 2926765 w 4069367"/>
              <a:gd name="connsiteY151" fmla="*/ 2042632 h 2963008"/>
              <a:gd name="connsiteX152" fmla="*/ 2926129 w 4069367"/>
              <a:gd name="connsiteY152" fmla="*/ 1974279 h 2963008"/>
              <a:gd name="connsiteX153" fmla="*/ 2900060 w 4069367"/>
              <a:gd name="connsiteY153" fmla="*/ 1943759 h 2963008"/>
              <a:gd name="connsiteX154" fmla="*/ 2883210 w 4069367"/>
              <a:gd name="connsiteY154" fmla="*/ 1974279 h 2963008"/>
              <a:gd name="connsiteX155" fmla="*/ 2882892 w 4069367"/>
              <a:gd name="connsiteY155" fmla="*/ 2051216 h 2963008"/>
              <a:gd name="connsiteX156" fmla="*/ 2843470 w 4069367"/>
              <a:gd name="connsiteY156" fmla="*/ 2026100 h 2963008"/>
              <a:gd name="connsiteX157" fmla="*/ 2843470 w 4069367"/>
              <a:gd name="connsiteY157" fmla="*/ 1945348 h 2963008"/>
              <a:gd name="connsiteX158" fmla="*/ 2825667 w 4069367"/>
              <a:gd name="connsiteY158" fmla="*/ 1958701 h 2963008"/>
              <a:gd name="connsiteX159" fmla="*/ 2824077 w 4069367"/>
              <a:gd name="connsiteY159" fmla="*/ 2020695 h 2963008"/>
              <a:gd name="connsiteX160" fmla="*/ 2817719 w 4069367"/>
              <a:gd name="connsiteY160" fmla="*/ 2037227 h 2963008"/>
              <a:gd name="connsiteX161" fmla="*/ 2796100 w 4069367"/>
              <a:gd name="connsiteY161" fmla="*/ 2029279 h 2963008"/>
              <a:gd name="connsiteX162" fmla="*/ 2789742 w 4069367"/>
              <a:gd name="connsiteY162" fmla="*/ 1997805 h 2963008"/>
              <a:gd name="connsiteX163" fmla="*/ 2748730 w 4069367"/>
              <a:gd name="connsiteY163" fmla="*/ 1912603 h 2963008"/>
              <a:gd name="connsiteX164" fmla="*/ 2654944 w 4069367"/>
              <a:gd name="connsiteY164" fmla="*/ 1823903 h 2963008"/>
              <a:gd name="connsiteX165" fmla="*/ 2611707 w 4069367"/>
              <a:gd name="connsiteY165" fmla="*/ 1811504 h 2963008"/>
              <a:gd name="connsiteX166" fmla="*/ 2575146 w 4069367"/>
              <a:gd name="connsiteY166" fmla="*/ 1826764 h 2963008"/>
              <a:gd name="connsiteX167" fmla="*/ 2288701 w 4069367"/>
              <a:gd name="connsiteY167" fmla="*/ 1850926 h 2963008"/>
              <a:gd name="connsiteX168" fmla="*/ 2034684 w 4069367"/>
              <a:gd name="connsiteY168" fmla="*/ 1809915 h 2963008"/>
              <a:gd name="connsiteX169" fmla="*/ 1846157 w 4069367"/>
              <a:gd name="connsiteY169" fmla="*/ 1743787 h 2963008"/>
              <a:gd name="connsiteX170" fmla="*/ 1814683 w 4069367"/>
              <a:gd name="connsiteY170" fmla="*/ 1735204 h 2963008"/>
              <a:gd name="connsiteX171" fmla="*/ 1727891 w 4069367"/>
              <a:gd name="connsiteY171" fmla="*/ 1805146 h 2963008"/>
              <a:gd name="connsiteX172" fmla="*/ 1619481 w 4069367"/>
              <a:gd name="connsiteY172" fmla="*/ 2168846 h 2963008"/>
              <a:gd name="connsiteX173" fmla="*/ 1571793 w 4069367"/>
              <a:gd name="connsiteY173" fmla="*/ 2320175 h 2963008"/>
              <a:gd name="connsiteX174" fmla="*/ 1553990 w 4069367"/>
              <a:gd name="connsiteY174" fmla="*/ 2584684 h 2963008"/>
              <a:gd name="connsiteX175" fmla="*/ 1590232 w 4069367"/>
              <a:gd name="connsiteY175" fmla="*/ 2730927 h 2963008"/>
              <a:gd name="connsiteX176" fmla="*/ 1561620 w 4069367"/>
              <a:gd name="connsiteY176" fmla="*/ 2783702 h 2963008"/>
              <a:gd name="connsiteX177" fmla="*/ 1537458 w 4069367"/>
              <a:gd name="connsiteY177" fmla="*/ 2763355 h 2963008"/>
              <a:gd name="connsiteX178" fmla="*/ 1539047 w 4069367"/>
              <a:gd name="connsiteY178" fmla="*/ 2736968 h 2963008"/>
              <a:gd name="connsiteX179" fmla="*/ 1509799 w 4069367"/>
              <a:gd name="connsiteY179" fmla="*/ 2790696 h 2963008"/>
              <a:gd name="connsiteX180" fmla="*/ 1526649 w 4069367"/>
              <a:gd name="connsiteY180" fmla="*/ 2833297 h 2963008"/>
              <a:gd name="connsiteX181" fmla="*/ 1450348 w 4069367"/>
              <a:gd name="connsiteY181" fmla="*/ 2959511 h 2963008"/>
              <a:gd name="connsiteX182" fmla="*/ 1436995 w 4069367"/>
              <a:gd name="connsiteY182" fmla="*/ 2963008 h 2963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</a:cxnLst>
            <a:rect l="l" t="t" r="r" b="b"/>
            <a:pathLst>
              <a:path w="4069367" h="2963008">
                <a:moveTo>
                  <a:pt x="1436995" y="2963008"/>
                </a:moveTo>
                <a:cubicBezTo>
                  <a:pt x="1394712" y="2963008"/>
                  <a:pt x="1352111" y="2963008"/>
                  <a:pt x="1309828" y="2963008"/>
                </a:cubicBezTo>
                <a:cubicBezTo>
                  <a:pt x="1295203" y="2962054"/>
                  <a:pt x="1280579" y="2960783"/>
                  <a:pt x="1265637" y="2959829"/>
                </a:cubicBezTo>
                <a:cubicBezTo>
                  <a:pt x="1240839" y="2957921"/>
                  <a:pt x="1232891" y="2944569"/>
                  <a:pt x="1244336" y="2922314"/>
                </a:cubicBezTo>
                <a:cubicBezTo>
                  <a:pt x="1249741" y="2911505"/>
                  <a:pt x="1256735" y="2901332"/>
                  <a:pt x="1263411" y="2891158"/>
                </a:cubicBezTo>
                <a:cubicBezTo>
                  <a:pt x="1269452" y="2881621"/>
                  <a:pt x="1275492" y="2872401"/>
                  <a:pt x="1284394" y="2858731"/>
                </a:cubicBezTo>
                <a:cubicBezTo>
                  <a:pt x="1246562" y="2858731"/>
                  <a:pt x="1213816" y="2859367"/>
                  <a:pt x="1181070" y="2858413"/>
                </a:cubicBezTo>
                <a:cubicBezTo>
                  <a:pt x="1168671" y="2858095"/>
                  <a:pt x="1155955" y="2854916"/>
                  <a:pt x="1144192" y="2850465"/>
                </a:cubicBezTo>
                <a:cubicBezTo>
                  <a:pt x="1130203" y="2845378"/>
                  <a:pt x="1126706" y="2834251"/>
                  <a:pt x="1133064" y="2820580"/>
                </a:cubicBezTo>
                <a:cubicBezTo>
                  <a:pt x="1135608" y="2814858"/>
                  <a:pt x="1139105" y="2809135"/>
                  <a:pt x="1143556" y="2804684"/>
                </a:cubicBezTo>
                <a:cubicBezTo>
                  <a:pt x="1165492" y="2783066"/>
                  <a:pt x="1186475" y="2760812"/>
                  <a:pt x="1210001" y="2741418"/>
                </a:cubicBezTo>
                <a:cubicBezTo>
                  <a:pt x="1235752" y="2720118"/>
                  <a:pt x="1255781" y="2696592"/>
                  <a:pt x="1263411" y="2663210"/>
                </a:cubicBezTo>
                <a:cubicBezTo>
                  <a:pt x="1283758" y="2575147"/>
                  <a:pt x="1305695" y="2487401"/>
                  <a:pt x="1324452" y="2399019"/>
                </a:cubicBezTo>
                <a:cubicBezTo>
                  <a:pt x="1335579" y="2347198"/>
                  <a:pt x="1328585" y="2296331"/>
                  <a:pt x="1308238" y="2246418"/>
                </a:cubicBezTo>
                <a:cubicBezTo>
                  <a:pt x="1299018" y="2223528"/>
                  <a:pt x="1292660" y="2198730"/>
                  <a:pt x="1291070" y="2174250"/>
                </a:cubicBezTo>
                <a:cubicBezTo>
                  <a:pt x="1285348" y="2096678"/>
                  <a:pt x="1281851" y="2018788"/>
                  <a:pt x="1278354" y="1941215"/>
                </a:cubicBezTo>
                <a:cubicBezTo>
                  <a:pt x="1277400" y="1919597"/>
                  <a:pt x="1268816" y="1905926"/>
                  <a:pt x="1248787" y="1897342"/>
                </a:cubicBezTo>
                <a:cubicBezTo>
                  <a:pt x="1208729" y="1879857"/>
                  <a:pt x="1177891" y="1851880"/>
                  <a:pt x="1158816" y="1811822"/>
                </a:cubicBezTo>
                <a:cubicBezTo>
                  <a:pt x="1142920" y="1778441"/>
                  <a:pt x="1125752" y="1745377"/>
                  <a:pt x="1109538" y="1712313"/>
                </a:cubicBezTo>
                <a:cubicBezTo>
                  <a:pt x="1091099" y="1674163"/>
                  <a:pt x="1073296" y="1635695"/>
                  <a:pt x="1054220" y="1598180"/>
                </a:cubicBezTo>
                <a:cubicBezTo>
                  <a:pt x="1030694" y="1551764"/>
                  <a:pt x="991908" y="1526013"/>
                  <a:pt x="940087" y="1520290"/>
                </a:cubicBezTo>
                <a:cubicBezTo>
                  <a:pt x="932139" y="1519336"/>
                  <a:pt x="924191" y="1518065"/>
                  <a:pt x="916561" y="1517429"/>
                </a:cubicBezTo>
                <a:cubicBezTo>
                  <a:pt x="886677" y="1515521"/>
                  <a:pt x="861879" y="1502805"/>
                  <a:pt x="845983" y="1477371"/>
                </a:cubicBezTo>
                <a:cubicBezTo>
                  <a:pt x="832313" y="1455435"/>
                  <a:pt x="819914" y="1432227"/>
                  <a:pt x="811012" y="1408383"/>
                </a:cubicBezTo>
                <a:cubicBezTo>
                  <a:pt x="780174" y="1324134"/>
                  <a:pt x="768093" y="1235752"/>
                  <a:pt x="763324" y="1146735"/>
                </a:cubicBezTo>
                <a:cubicBezTo>
                  <a:pt x="760145" y="1085059"/>
                  <a:pt x="743613" y="1030377"/>
                  <a:pt x="699105" y="985550"/>
                </a:cubicBezTo>
                <a:cubicBezTo>
                  <a:pt x="687659" y="974105"/>
                  <a:pt x="675896" y="961388"/>
                  <a:pt x="668584" y="947082"/>
                </a:cubicBezTo>
                <a:cubicBezTo>
                  <a:pt x="653324" y="915608"/>
                  <a:pt x="632024" y="909567"/>
                  <a:pt x="597052" y="912111"/>
                </a:cubicBezTo>
                <a:cubicBezTo>
                  <a:pt x="545867" y="915608"/>
                  <a:pt x="493729" y="909249"/>
                  <a:pt x="442226" y="904798"/>
                </a:cubicBezTo>
                <a:cubicBezTo>
                  <a:pt x="390723" y="900030"/>
                  <a:pt x="341445" y="886995"/>
                  <a:pt x="295665" y="860925"/>
                </a:cubicBezTo>
                <a:cubicBezTo>
                  <a:pt x="285174" y="854885"/>
                  <a:pt x="267052" y="855521"/>
                  <a:pt x="254971" y="859972"/>
                </a:cubicBezTo>
                <a:cubicBezTo>
                  <a:pt x="207283" y="877775"/>
                  <a:pt x="160867" y="876186"/>
                  <a:pt x="114133" y="857111"/>
                </a:cubicBezTo>
                <a:cubicBezTo>
                  <a:pt x="94104" y="848845"/>
                  <a:pt x="73439" y="842168"/>
                  <a:pt x="52457" y="836446"/>
                </a:cubicBezTo>
                <a:cubicBezTo>
                  <a:pt x="12399" y="824047"/>
                  <a:pt x="636" y="808469"/>
                  <a:pt x="3179" y="766821"/>
                </a:cubicBezTo>
                <a:cubicBezTo>
                  <a:pt x="3497" y="760463"/>
                  <a:pt x="5087" y="754105"/>
                  <a:pt x="4769" y="747746"/>
                </a:cubicBezTo>
                <a:cubicBezTo>
                  <a:pt x="3497" y="730579"/>
                  <a:pt x="1590" y="713411"/>
                  <a:pt x="0" y="696243"/>
                </a:cubicBezTo>
                <a:cubicBezTo>
                  <a:pt x="0" y="686706"/>
                  <a:pt x="0" y="677168"/>
                  <a:pt x="0" y="667631"/>
                </a:cubicBezTo>
                <a:cubicBezTo>
                  <a:pt x="10491" y="657457"/>
                  <a:pt x="19393" y="644422"/>
                  <a:pt x="31792" y="638064"/>
                </a:cubicBezTo>
                <a:cubicBezTo>
                  <a:pt x="75347" y="615810"/>
                  <a:pt x="110318" y="584018"/>
                  <a:pt x="140838" y="547139"/>
                </a:cubicBezTo>
                <a:cubicBezTo>
                  <a:pt x="173902" y="507717"/>
                  <a:pt x="204422" y="466706"/>
                  <a:pt x="236850" y="426648"/>
                </a:cubicBezTo>
                <a:cubicBezTo>
                  <a:pt x="249567" y="411070"/>
                  <a:pt x="255925" y="393902"/>
                  <a:pt x="255607" y="374191"/>
                </a:cubicBezTo>
                <a:cubicBezTo>
                  <a:pt x="255289" y="347804"/>
                  <a:pt x="254335" y="321099"/>
                  <a:pt x="254653" y="294711"/>
                </a:cubicBezTo>
                <a:cubicBezTo>
                  <a:pt x="255289" y="260376"/>
                  <a:pt x="268324" y="232081"/>
                  <a:pt x="298526" y="213324"/>
                </a:cubicBezTo>
                <a:cubicBezTo>
                  <a:pt x="309336" y="206648"/>
                  <a:pt x="319191" y="198700"/>
                  <a:pt x="329682" y="191387"/>
                </a:cubicBezTo>
                <a:cubicBezTo>
                  <a:pt x="350665" y="176445"/>
                  <a:pt x="360838" y="156098"/>
                  <a:pt x="362428" y="130665"/>
                </a:cubicBezTo>
                <a:cubicBezTo>
                  <a:pt x="363382" y="112543"/>
                  <a:pt x="364336" y="94740"/>
                  <a:pt x="365607" y="76619"/>
                </a:cubicBezTo>
                <a:cubicBezTo>
                  <a:pt x="367197" y="51821"/>
                  <a:pt x="378324" y="38150"/>
                  <a:pt x="403122" y="38468"/>
                </a:cubicBezTo>
                <a:cubicBezTo>
                  <a:pt x="425058" y="38786"/>
                  <a:pt x="446677" y="44191"/>
                  <a:pt x="468295" y="48642"/>
                </a:cubicBezTo>
                <a:cubicBezTo>
                  <a:pt x="481648" y="51503"/>
                  <a:pt x="494365" y="57225"/>
                  <a:pt x="507717" y="60723"/>
                </a:cubicBezTo>
                <a:cubicBezTo>
                  <a:pt x="528064" y="66127"/>
                  <a:pt x="545867" y="59769"/>
                  <a:pt x="556041" y="42283"/>
                </a:cubicBezTo>
                <a:cubicBezTo>
                  <a:pt x="569076" y="20665"/>
                  <a:pt x="587197" y="7630"/>
                  <a:pt x="610405" y="0"/>
                </a:cubicBezTo>
                <a:cubicBezTo>
                  <a:pt x="619943" y="0"/>
                  <a:pt x="629480" y="0"/>
                  <a:pt x="639018" y="0"/>
                </a:cubicBezTo>
                <a:cubicBezTo>
                  <a:pt x="644105" y="1590"/>
                  <a:pt x="648873" y="3179"/>
                  <a:pt x="653960" y="4451"/>
                </a:cubicBezTo>
                <a:cubicBezTo>
                  <a:pt x="696879" y="14942"/>
                  <a:pt x="730896" y="38150"/>
                  <a:pt x="752515" y="76301"/>
                </a:cubicBezTo>
                <a:cubicBezTo>
                  <a:pt x="767457" y="103006"/>
                  <a:pt x="789076" y="121127"/>
                  <a:pt x="814509" y="136069"/>
                </a:cubicBezTo>
                <a:cubicBezTo>
                  <a:pt x="828180" y="144017"/>
                  <a:pt x="842804" y="151012"/>
                  <a:pt x="856157" y="159278"/>
                </a:cubicBezTo>
                <a:cubicBezTo>
                  <a:pt x="882544" y="176127"/>
                  <a:pt x="906388" y="174538"/>
                  <a:pt x="932775" y="156734"/>
                </a:cubicBezTo>
                <a:cubicBezTo>
                  <a:pt x="969018" y="131937"/>
                  <a:pt x="1006533" y="108728"/>
                  <a:pt x="1045319" y="88064"/>
                </a:cubicBezTo>
                <a:cubicBezTo>
                  <a:pt x="1091099" y="63584"/>
                  <a:pt x="1139741" y="57861"/>
                  <a:pt x="1189654" y="77572"/>
                </a:cubicBezTo>
                <a:cubicBezTo>
                  <a:pt x="1221128" y="89971"/>
                  <a:pt x="1229712" y="106503"/>
                  <a:pt x="1222082" y="139885"/>
                </a:cubicBezTo>
                <a:cubicBezTo>
                  <a:pt x="1207775" y="201561"/>
                  <a:pt x="1176619" y="253700"/>
                  <a:pt x="1133382" y="298844"/>
                </a:cubicBezTo>
                <a:cubicBezTo>
                  <a:pt x="1105723" y="327775"/>
                  <a:pt x="1072342" y="339856"/>
                  <a:pt x="1032602" y="331590"/>
                </a:cubicBezTo>
                <a:cubicBezTo>
                  <a:pt x="1023700" y="329682"/>
                  <a:pt x="1014798" y="328729"/>
                  <a:pt x="1005897" y="327457"/>
                </a:cubicBezTo>
                <a:cubicBezTo>
                  <a:pt x="997631" y="326185"/>
                  <a:pt x="989365" y="325231"/>
                  <a:pt x="981099" y="323960"/>
                </a:cubicBezTo>
                <a:cubicBezTo>
                  <a:pt x="980463" y="326185"/>
                  <a:pt x="979827" y="328411"/>
                  <a:pt x="979191" y="330318"/>
                </a:cubicBezTo>
                <a:cubicBezTo>
                  <a:pt x="1007804" y="342081"/>
                  <a:pt x="1035463" y="356388"/>
                  <a:pt x="1065030" y="364971"/>
                </a:cubicBezTo>
                <a:cubicBezTo>
                  <a:pt x="1137197" y="385954"/>
                  <a:pt x="1208093" y="373555"/>
                  <a:pt x="1276764" y="348122"/>
                </a:cubicBezTo>
                <a:cubicBezTo>
                  <a:pt x="1336533" y="326185"/>
                  <a:pt x="1396937" y="316648"/>
                  <a:pt x="1460839" y="326185"/>
                </a:cubicBezTo>
                <a:cubicBezTo>
                  <a:pt x="1522198" y="335405"/>
                  <a:pt x="1583874" y="341445"/>
                  <a:pt x="1645232" y="349711"/>
                </a:cubicBezTo>
                <a:cubicBezTo>
                  <a:pt x="1767949" y="365925"/>
                  <a:pt x="1890666" y="383411"/>
                  <a:pt x="2013701" y="399307"/>
                </a:cubicBezTo>
                <a:cubicBezTo>
                  <a:pt x="2106533" y="411388"/>
                  <a:pt x="2199684" y="423469"/>
                  <a:pt x="2292834" y="433642"/>
                </a:cubicBezTo>
                <a:cubicBezTo>
                  <a:pt x="2359279" y="440636"/>
                  <a:pt x="2426360" y="441272"/>
                  <a:pt x="2492170" y="450492"/>
                </a:cubicBezTo>
                <a:cubicBezTo>
                  <a:pt x="2547487" y="458122"/>
                  <a:pt x="2602170" y="465752"/>
                  <a:pt x="2658123" y="461937"/>
                </a:cubicBezTo>
                <a:cubicBezTo>
                  <a:pt x="2678470" y="460347"/>
                  <a:pt x="2699771" y="460029"/>
                  <a:pt x="2719800" y="463526"/>
                </a:cubicBezTo>
                <a:cubicBezTo>
                  <a:pt x="2784973" y="474971"/>
                  <a:pt x="2849829" y="487052"/>
                  <a:pt x="2914684" y="501041"/>
                </a:cubicBezTo>
                <a:cubicBezTo>
                  <a:pt x="3023095" y="524249"/>
                  <a:pt x="3131187" y="535694"/>
                  <a:pt x="3240234" y="505174"/>
                </a:cubicBezTo>
                <a:cubicBezTo>
                  <a:pt x="3305725" y="486735"/>
                  <a:pt x="3367719" y="493729"/>
                  <a:pt x="3427170" y="528064"/>
                </a:cubicBezTo>
                <a:cubicBezTo>
                  <a:pt x="3474222" y="555405"/>
                  <a:pt x="3523500" y="579249"/>
                  <a:pt x="3570552" y="606590"/>
                </a:cubicBezTo>
                <a:cubicBezTo>
                  <a:pt x="3610609" y="629798"/>
                  <a:pt x="3635725" y="664451"/>
                  <a:pt x="3643355" y="711186"/>
                </a:cubicBezTo>
                <a:cubicBezTo>
                  <a:pt x="3645899" y="726128"/>
                  <a:pt x="3650349" y="741070"/>
                  <a:pt x="3656072" y="755376"/>
                </a:cubicBezTo>
                <a:cubicBezTo>
                  <a:pt x="3676101" y="805608"/>
                  <a:pt x="3698037" y="854885"/>
                  <a:pt x="3717112" y="905434"/>
                </a:cubicBezTo>
                <a:cubicBezTo>
                  <a:pt x="3754945" y="1005897"/>
                  <a:pt x="3766072" y="1111128"/>
                  <a:pt x="3768933" y="1217313"/>
                </a:cubicBezTo>
                <a:cubicBezTo>
                  <a:pt x="3771159" y="1303469"/>
                  <a:pt x="3771159" y="1389943"/>
                  <a:pt x="3775610" y="1476099"/>
                </a:cubicBezTo>
                <a:cubicBezTo>
                  <a:pt x="3780696" y="1577198"/>
                  <a:pt x="3818847" y="1663990"/>
                  <a:pt x="3894829" y="1732978"/>
                </a:cubicBezTo>
                <a:cubicBezTo>
                  <a:pt x="3918355" y="1754279"/>
                  <a:pt x="3941245" y="1776533"/>
                  <a:pt x="3963500" y="1799106"/>
                </a:cubicBezTo>
                <a:cubicBezTo>
                  <a:pt x="4009280" y="1845522"/>
                  <a:pt x="4044569" y="1898296"/>
                  <a:pt x="4059512" y="1962834"/>
                </a:cubicBezTo>
                <a:cubicBezTo>
                  <a:pt x="4063644" y="1981273"/>
                  <a:pt x="4066824" y="2000030"/>
                  <a:pt x="4070639" y="2018788"/>
                </a:cubicBezTo>
                <a:cubicBezTo>
                  <a:pt x="4070639" y="2041042"/>
                  <a:pt x="4070639" y="2063296"/>
                  <a:pt x="4070639" y="2085551"/>
                </a:cubicBezTo>
                <a:cubicBezTo>
                  <a:pt x="4063009" y="2115753"/>
                  <a:pt x="4056015" y="2145955"/>
                  <a:pt x="4047748" y="2175840"/>
                </a:cubicBezTo>
                <a:cubicBezTo>
                  <a:pt x="4044887" y="2186013"/>
                  <a:pt x="4039483" y="2195233"/>
                  <a:pt x="4035032" y="2204771"/>
                </a:cubicBezTo>
                <a:cubicBezTo>
                  <a:pt x="4030263" y="2179973"/>
                  <a:pt x="4027720" y="2156129"/>
                  <a:pt x="4028355" y="2132285"/>
                </a:cubicBezTo>
                <a:cubicBezTo>
                  <a:pt x="4029309" y="2088412"/>
                  <a:pt x="4009916" y="2057574"/>
                  <a:pt x="3973991" y="2033094"/>
                </a:cubicBezTo>
                <a:cubicBezTo>
                  <a:pt x="3923124" y="1998759"/>
                  <a:pt x="3881477" y="1954250"/>
                  <a:pt x="3847459" y="1902747"/>
                </a:cubicBezTo>
                <a:cubicBezTo>
                  <a:pt x="3783875" y="1806735"/>
                  <a:pt x="3754627" y="1699279"/>
                  <a:pt x="3740003" y="1587053"/>
                </a:cubicBezTo>
                <a:cubicBezTo>
                  <a:pt x="3728558" y="1499943"/>
                  <a:pt x="3729193" y="1412833"/>
                  <a:pt x="3731101" y="1325088"/>
                </a:cubicBezTo>
                <a:cubicBezTo>
                  <a:pt x="3734280" y="1177891"/>
                  <a:pt x="3712344" y="1034827"/>
                  <a:pt x="3659887" y="896850"/>
                </a:cubicBezTo>
                <a:cubicBezTo>
                  <a:pt x="3654165" y="881272"/>
                  <a:pt x="3645899" y="866648"/>
                  <a:pt x="3636997" y="848209"/>
                </a:cubicBezTo>
                <a:cubicBezTo>
                  <a:pt x="3631274" y="860608"/>
                  <a:pt x="3626188" y="868238"/>
                  <a:pt x="3623962" y="876504"/>
                </a:cubicBezTo>
                <a:cubicBezTo>
                  <a:pt x="3586130" y="1019567"/>
                  <a:pt x="3556881" y="1164538"/>
                  <a:pt x="3552430" y="1313007"/>
                </a:cubicBezTo>
                <a:cubicBezTo>
                  <a:pt x="3549569" y="1407747"/>
                  <a:pt x="3552113" y="1502487"/>
                  <a:pt x="3551477" y="1597545"/>
                </a:cubicBezTo>
                <a:cubicBezTo>
                  <a:pt x="3550841" y="1686244"/>
                  <a:pt x="3574685" y="1768267"/>
                  <a:pt x="3620783" y="1843614"/>
                </a:cubicBezTo>
                <a:cubicBezTo>
                  <a:pt x="3640494" y="1875724"/>
                  <a:pt x="3643673" y="1907834"/>
                  <a:pt x="3633818" y="1943759"/>
                </a:cubicBezTo>
                <a:cubicBezTo>
                  <a:pt x="3625870" y="1972054"/>
                  <a:pt x="3618240" y="2001620"/>
                  <a:pt x="3617922" y="2030869"/>
                </a:cubicBezTo>
                <a:cubicBezTo>
                  <a:pt x="3615696" y="2167892"/>
                  <a:pt x="3615696" y="2305233"/>
                  <a:pt x="3615696" y="2442574"/>
                </a:cubicBezTo>
                <a:cubicBezTo>
                  <a:pt x="3615696" y="2501389"/>
                  <a:pt x="3631910" y="2556389"/>
                  <a:pt x="3663384" y="2606621"/>
                </a:cubicBezTo>
                <a:cubicBezTo>
                  <a:pt x="3667199" y="2612979"/>
                  <a:pt x="3670378" y="2624742"/>
                  <a:pt x="3667199" y="2629511"/>
                </a:cubicBezTo>
                <a:cubicBezTo>
                  <a:pt x="3664020" y="2634279"/>
                  <a:pt x="3652575" y="2633962"/>
                  <a:pt x="3644627" y="2635233"/>
                </a:cubicBezTo>
                <a:cubicBezTo>
                  <a:pt x="3642720" y="2635551"/>
                  <a:pt x="3640494" y="2634598"/>
                  <a:pt x="3638269" y="2634279"/>
                </a:cubicBezTo>
                <a:cubicBezTo>
                  <a:pt x="3619511" y="2631418"/>
                  <a:pt x="3611563" y="2636823"/>
                  <a:pt x="3613153" y="2656216"/>
                </a:cubicBezTo>
                <a:cubicBezTo>
                  <a:pt x="3615060" y="2678788"/>
                  <a:pt x="3619511" y="2701043"/>
                  <a:pt x="3624280" y="2722979"/>
                </a:cubicBezTo>
                <a:cubicBezTo>
                  <a:pt x="3633182" y="2763355"/>
                  <a:pt x="3616968" y="2793239"/>
                  <a:pt x="3578817" y="2799598"/>
                </a:cubicBezTo>
                <a:cubicBezTo>
                  <a:pt x="3521274" y="2809135"/>
                  <a:pt x="3463731" y="2804048"/>
                  <a:pt x="3406188" y="2797372"/>
                </a:cubicBezTo>
                <a:cubicBezTo>
                  <a:pt x="3390927" y="2795783"/>
                  <a:pt x="3384569" y="2784020"/>
                  <a:pt x="3389656" y="2769077"/>
                </a:cubicBezTo>
                <a:cubicBezTo>
                  <a:pt x="3393471" y="2757632"/>
                  <a:pt x="3400147" y="2747141"/>
                  <a:pt x="3405870" y="2736650"/>
                </a:cubicBezTo>
                <a:cubicBezTo>
                  <a:pt x="3439251" y="2674655"/>
                  <a:pt x="3471043" y="2612343"/>
                  <a:pt x="3483442" y="2541447"/>
                </a:cubicBezTo>
                <a:cubicBezTo>
                  <a:pt x="3501881" y="2436216"/>
                  <a:pt x="3499656" y="2330349"/>
                  <a:pt x="3496477" y="2224482"/>
                </a:cubicBezTo>
                <a:cubicBezTo>
                  <a:pt x="3496158" y="2209539"/>
                  <a:pt x="3492979" y="2193643"/>
                  <a:pt x="3486303" y="2180291"/>
                </a:cubicBezTo>
                <a:cubicBezTo>
                  <a:pt x="3457372" y="2121158"/>
                  <a:pt x="3433529" y="2060435"/>
                  <a:pt x="3421130" y="1995262"/>
                </a:cubicBezTo>
                <a:cubicBezTo>
                  <a:pt x="3419540" y="1986996"/>
                  <a:pt x="3416361" y="1979048"/>
                  <a:pt x="3413499" y="1971100"/>
                </a:cubicBezTo>
                <a:cubicBezTo>
                  <a:pt x="3394743" y="1921186"/>
                  <a:pt x="3376303" y="1870955"/>
                  <a:pt x="3357228" y="1821042"/>
                </a:cubicBezTo>
                <a:cubicBezTo>
                  <a:pt x="3352141" y="1808007"/>
                  <a:pt x="3344829" y="1795926"/>
                  <a:pt x="3338471" y="1783210"/>
                </a:cubicBezTo>
                <a:cubicBezTo>
                  <a:pt x="3312719" y="1799423"/>
                  <a:pt x="3305089" y="1815319"/>
                  <a:pt x="3315581" y="1848701"/>
                </a:cubicBezTo>
                <a:cubicBezTo>
                  <a:pt x="3329887" y="1893845"/>
                  <a:pt x="3325754" y="1938354"/>
                  <a:pt x="3321303" y="1983817"/>
                </a:cubicBezTo>
                <a:cubicBezTo>
                  <a:pt x="3316852" y="2029279"/>
                  <a:pt x="3311447" y="2074424"/>
                  <a:pt x="3310494" y="2119886"/>
                </a:cubicBezTo>
                <a:cubicBezTo>
                  <a:pt x="3307950" y="2225117"/>
                  <a:pt x="3307315" y="2330667"/>
                  <a:pt x="3307315" y="2436216"/>
                </a:cubicBezTo>
                <a:cubicBezTo>
                  <a:pt x="3307315" y="2454655"/>
                  <a:pt x="3312084" y="2474048"/>
                  <a:pt x="3318124" y="2491852"/>
                </a:cubicBezTo>
                <a:cubicBezTo>
                  <a:pt x="3330523" y="2527459"/>
                  <a:pt x="3321303" y="2545898"/>
                  <a:pt x="3284742" y="2552256"/>
                </a:cubicBezTo>
                <a:cubicBezTo>
                  <a:pt x="3270754" y="2554482"/>
                  <a:pt x="3260898" y="2560840"/>
                  <a:pt x="3258355" y="2575464"/>
                </a:cubicBezTo>
                <a:cubicBezTo>
                  <a:pt x="3255494" y="2592632"/>
                  <a:pt x="3251679" y="2609800"/>
                  <a:pt x="3250407" y="2626967"/>
                </a:cubicBezTo>
                <a:cubicBezTo>
                  <a:pt x="3247228" y="2665436"/>
                  <a:pt x="3229742" y="2692777"/>
                  <a:pt x="3197632" y="2694366"/>
                </a:cubicBezTo>
                <a:cubicBezTo>
                  <a:pt x="3144858" y="2696910"/>
                  <a:pt x="3091765" y="2695320"/>
                  <a:pt x="3038991" y="2693730"/>
                </a:cubicBezTo>
                <a:cubicBezTo>
                  <a:pt x="3020869" y="2693095"/>
                  <a:pt x="3016418" y="2679742"/>
                  <a:pt x="3026910" y="2664482"/>
                </a:cubicBezTo>
                <a:cubicBezTo>
                  <a:pt x="3029771" y="2660031"/>
                  <a:pt x="3033586" y="2656534"/>
                  <a:pt x="3037401" y="2652401"/>
                </a:cubicBezTo>
                <a:cubicBezTo>
                  <a:pt x="3062835" y="2624742"/>
                  <a:pt x="3089222" y="2597719"/>
                  <a:pt x="3113384" y="2569106"/>
                </a:cubicBezTo>
                <a:cubicBezTo>
                  <a:pt x="3137864" y="2540175"/>
                  <a:pt x="3152488" y="2506476"/>
                  <a:pt x="3156939" y="2468644"/>
                </a:cubicBezTo>
                <a:cubicBezTo>
                  <a:pt x="3160754" y="2434944"/>
                  <a:pt x="3164887" y="2401245"/>
                  <a:pt x="3169020" y="2367863"/>
                </a:cubicBezTo>
                <a:cubicBezTo>
                  <a:pt x="3177921" y="2293470"/>
                  <a:pt x="3180147" y="2219077"/>
                  <a:pt x="3163933" y="2145002"/>
                </a:cubicBezTo>
                <a:cubicBezTo>
                  <a:pt x="3158210" y="2118932"/>
                  <a:pt x="3153124" y="2091273"/>
                  <a:pt x="3154395" y="2064886"/>
                </a:cubicBezTo>
                <a:cubicBezTo>
                  <a:pt x="3157257" y="2001938"/>
                  <a:pt x="3162979" y="1939308"/>
                  <a:pt x="3170609" y="1876678"/>
                </a:cubicBezTo>
                <a:cubicBezTo>
                  <a:pt x="3173788" y="1849019"/>
                  <a:pt x="3169656" y="1823585"/>
                  <a:pt x="3164569" y="1793701"/>
                </a:cubicBezTo>
                <a:cubicBezTo>
                  <a:pt x="3153442" y="1812140"/>
                  <a:pt x="3144222" y="1828036"/>
                  <a:pt x="3135002" y="1843932"/>
                </a:cubicBezTo>
                <a:cubicBezTo>
                  <a:pt x="3116881" y="1873499"/>
                  <a:pt x="3096852" y="1901475"/>
                  <a:pt x="3066968" y="1920233"/>
                </a:cubicBezTo>
                <a:cubicBezTo>
                  <a:pt x="3047257" y="1932314"/>
                  <a:pt x="3041534" y="1949481"/>
                  <a:pt x="3039944" y="1972054"/>
                </a:cubicBezTo>
                <a:cubicBezTo>
                  <a:pt x="3038037" y="2001938"/>
                  <a:pt x="3031043" y="2031187"/>
                  <a:pt x="3025002" y="2060753"/>
                </a:cubicBezTo>
                <a:cubicBezTo>
                  <a:pt x="3024049" y="2065840"/>
                  <a:pt x="3016418" y="2074106"/>
                  <a:pt x="3014193" y="2073470"/>
                </a:cubicBezTo>
                <a:cubicBezTo>
                  <a:pt x="3007517" y="2071244"/>
                  <a:pt x="2999887" y="2066476"/>
                  <a:pt x="2996389" y="2060753"/>
                </a:cubicBezTo>
                <a:cubicBezTo>
                  <a:pt x="2992892" y="2055031"/>
                  <a:pt x="2993210" y="2046447"/>
                  <a:pt x="2993210" y="2039135"/>
                </a:cubicBezTo>
                <a:cubicBezTo>
                  <a:pt x="2992892" y="2009886"/>
                  <a:pt x="2993210" y="1980320"/>
                  <a:pt x="2993210" y="1951071"/>
                </a:cubicBezTo>
                <a:cubicBezTo>
                  <a:pt x="2976043" y="1959019"/>
                  <a:pt x="2969684" y="1973643"/>
                  <a:pt x="2971592" y="1998759"/>
                </a:cubicBezTo>
                <a:cubicBezTo>
                  <a:pt x="2973181" y="2019741"/>
                  <a:pt x="2973499" y="2041042"/>
                  <a:pt x="2973499" y="2062025"/>
                </a:cubicBezTo>
                <a:cubicBezTo>
                  <a:pt x="2973499" y="2065840"/>
                  <a:pt x="2969684" y="2072516"/>
                  <a:pt x="2966505" y="2073470"/>
                </a:cubicBezTo>
                <a:cubicBezTo>
                  <a:pt x="2945522" y="2079192"/>
                  <a:pt x="2927401" y="2064568"/>
                  <a:pt x="2926765" y="2042632"/>
                </a:cubicBezTo>
                <a:cubicBezTo>
                  <a:pt x="2926447" y="2019741"/>
                  <a:pt x="2927083" y="1997169"/>
                  <a:pt x="2926129" y="1974279"/>
                </a:cubicBezTo>
                <a:cubicBezTo>
                  <a:pt x="2925175" y="1955522"/>
                  <a:pt x="2913730" y="1942487"/>
                  <a:pt x="2900060" y="1943759"/>
                </a:cubicBezTo>
                <a:cubicBezTo>
                  <a:pt x="2880985" y="1945984"/>
                  <a:pt x="2883528" y="1961562"/>
                  <a:pt x="2883210" y="1974279"/>
                </a:cubicBezTo>
                <a:cubicBezTo>
                  <a:pt x="2882574" y="2000030"/>
                  <a:pt x="2882892" y="2026100"/>
                  <a:pt x="2882892" y="2051216"/>
                </a:cubicBezTo>
                <a:cubicBezTo>
                  <a:pt x="2853962" y="2060117"/>
                  <a:pt x="2843470" y="2052805"/>
                  <a:pt x="2843470" y="2026100"/>
                </a:cubicBezTo>
                <a:cubicBezTo>
                  <a:pt x="2843470" y="1999077"/>
                  <a:pt x="2843470" y="1972372"/>
                  <a:pt x="2843470" y="1945348"/>
                </a:cubicBezTo>
                <a:cubicBezTo>
                  <a:pt x="2830118" y="1941851"/>
                  <a:pt x="2825667" y="1946938"/>
                  <a:pt x="2825667" y="1958701"/>
                </a:cubicBezTo>
                <a:cubicBezTo>
                  <a:pt x="2825667" y="1979366"/>
                  <a:pt x="2825349" y="2000030"/>
                  <a:pt x="2824077" y="2020695"/>
                </a:cubicBezTo>
                <a:cubicBezTo>
                  <a:pt x="2823759" y="2026736"/>
                  <a:pt x="2819308" y="2037545"/>
                  <a:pt x="2817719" y="2037227"/>
                </a:cubicBezTo>
                <a:cubicBezTo>
                  <a:pt x="2810089" y="2036273"/>
                  <a:pt x="2798962" y="2034366"/>
                  <a:pt x="2796100" y="2029279"/>
                </a:cubicBezTo>
                <a:cubicBezTo>
                  <a:pt x="2791014" y="2020377"/>
                  <a:pt x="2788470" y="2007978"/>
                  <a:pt x="2789742" y="1997805"/>
                </a:cubicBezTo>
                <a:cubicBezTo>
                  <a:pt x="2793875" y="1960290"/>
                  <a:pt x="2779251" y="1932632"/>
                  <a:pt x="2748730" y="1912603"/>
                </a:cubicBezTo>
                <a:cubicBezTo>
                  <a:pt x="2712170" y="1888759"/>
                  <a:pt x="2677834" y="1863007"/>
                  <a:pt x="2654944" y="1823903"/>
                </a:cubicBezTo>
                <a:cubicBezTo>
                  <a:pt x="2645089" y="1807054"/>
                  <a:pt x="2630464" y="1804828"/>
                  <a:pt x="2611707" y="1811504"/>
                </a:cubicBezTo>
                <a:cubicBezTo>
                  <a:pt x="2599308" y="1815955"/>
                  <a:pt x="2587545" y="1821996"/>
                  <a:pt x="2575146" y="1826764"/>
                </a:cubicBezTo>
                <a:cubicBezTo>
                  <a:pt x="2481996" y="1863007"/>
                  <a:pt x="2385667" y="1864279"/>
                  <a:pt x="2288701" y="1850926"/>
                </a:cubicBezTo>
                <a:cubicBezTo>
                  <a:pt x="2203817" y="1839163"/>
                  <a:pt x="2119568" y="1823267"/>
                  <a:pt x="2034684" y="1809915"/>
                </a:cubicBezTo>
                <a:cubicBezTo>
                  <a:pt x="1967603" y="1799423"/>
                  <a:pt x="1902747" y="1783845"/>
                  <a:pt x="1846157" y="1743787"/>
                </a:cubicBezTo>
                <a:cubicBezTo>
                  <a:pt x="1837574" y="1737747"/>
                  <a:pt x="1825175" y="1735522"/>
                  <a:pt x="1814683" y="1735204"/>
                </a:cubicBezTo>
                <a:cubicBezTo>
                  <a:pt x="1773990" y="1733296"/>
                  <a:pt x="1741244" y="1760001"/>
                  <a:pt x="1727891" y="1805146"/>
                </a:cubicBezTo>
                <a:cubicBezTo>
                  <a:pt x="1691649" y="1926273"/>
                  <a:pt x="1656042" y="2047718"/>
                  <a:pt x="1619481" y="2168846"/>
                </a:cubicBezTo>
                <a:cubicBezTo>
                  <a:pt x="1604221" y="2219395"/>
                  <a:pt x="1587371" y="2269626"/>
                  <a:pt x="1571793" y="2320175"/>
                </a:cubicBezTo>
                <a:cubicBezTo>
                  <a:pt x="1545088" y="2406967"/>
                  <a:pt x="1548267" y="2495667"/>
                  <a:pt x="1553990" y="2584684"/>
                </a:cubicBezTo>
                <a:cubicBezTo>
                  <a:pt x="1557169" y="2635869"/>
                  <a:pt x="1562573" y="2685782"/>
                  <a:pt x="1590232" y="2730927"/>
                </a:cubicBezTo>
                <a:cubicBezTo>
                  <a:pt x="1601995" y="2750002"/>
                  <a:pt x="1583874" y="2779569"/>
                  <a:pt x="1561620" y="2783702"/>
                </a:cubicBezTo>
                <a:cubicBezTo>
                  <a:pt x="1545406" y="2786563"/>
                  <a:pt x="1537776" y="2780522"/>
                  <a:pt x="1537458" y="2763355"/>
                </a:cubicBezTo>
                <a:cubicBezTo>
                  <a:pt x="1537458" y="2754771"/>
                  <a:pt x="1538412" y="2746187"/>
                  <a:pt x="1539047" y="2736968"/>
                </a:cubicBezTo>
                <a:cubicBezTo>
                  <a:pt x="1515521" y="2746505"/>
                  <a:pt x="1503440" y="2767806"/>
                  <a:pt x="1509799" y="2790696"/>
                </a:cubicBezTo>
                <a:cubicBezTo>
                  <a:pt x="1513932" y="2805320"/>
                  <a:pt x="1520926" y="2819309"/>
                  <a:pt x="1526649" y="2833297"/>
                </a:cubicBezTo>
                <a:cubicBezTo>
                  <a:pt x="1549857" y="2888615"/>
                  <a:pt x="1512024" y="2960783"/>
                  <a:pt x="1450348" y="2959511"/>
                </a:cubicBezTo>
                <a:cubicBezTo>
                  <a:pt x="1444943" y="2960465"/>
                  <a:pt x="1441128" y="2962054"/>
                  <a:pt x="1436995" y="2963008"/>
                </a:cubicBezTo>
                <a:close/>
              </a:path>
            </a:pathLst>
          </a:custGeom>
          <a:solidFill>
            <a:schemeClr val="accent3"/>
          </a:solidFill>
          <a:ln w="3177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A8988596-F8F4-4C75-9F6E-7AE31553B8E0}"/>
              </a:ext>
            </a:extLst>
          </p:cNvPr>
          <p:cNvGrpSpPr/>
          <p:nvPr/>
        </p:nvGrpSpPr>
        <p:grpSpPr>
          <a:xfrm>
            <a:off x="2567805" y="1687770"/>
            <a:ext cx="2471476" cy="4818338"/>
            <a:chOff x="7731116" y="-159093"/>
            <a:chExt cx="1859025" cy="3624317"/>
          </a:xfrm>
        </p:grpSpPr>
        <p:sp>
          <p:nvSpPr>
            <p:cNvPr id="96" name="Graphic 20">
              <a:extLst>
                <a:ext uri="{FF2B5EF4-FFF2-40B4-BE49-F238E27FC236}">
                  <a16:creationId xmlns:a16="http://schemas.microsoft.com/office/drawing/2014/main" id="{71D120E1-06EE-4C6F-AF59-3F966522AF6A}"/>
                </a:ext>
              </a:extLst>
            </p:cNvPr>
            <p:cNvSpPr/>
            <p:nvPr/>
          </p:nvSpPr>
          <p:spPr>
            <a:xfrm>
              <a:off x="7731116" y="-159093"/>
              <a:ext cx="1859025" cy="3624317"/>
            </a:xfrm>
            <a:custGeom>
              <a:avLst/>
              <a:gdLst>
                <a:gd name="connsiteX0" fmla="*/ 1109922 w 1133475"/>
                <a:gd name="connsiteY0" fmla="*/ 750223 h 2209800"/>
                <a:gd name="connsiteX1" fmla="*/ 806075 w 1133475"/>
                <a:gd name="connsiteY1" fmla="*/ 754033 h 2209800"/>
                <a:gd name="connsiteX2" fmla="*/ 882275 w 1133475"/>
                <a:gd name="connsiteY2" fmla="*/ 799753 h 2209800"/>
                <a:gd name="connsiteX3" fmla="*/ 781310 w 1133475"/>
                <a:gd name="connsiteY3" fmla="*/ 832138 h 2209800"/>
                <a:gd name="connsiteX4" fmla="*/ 643197 w 1133475"/>
                <a:gd name="connsiteY4" fmla="*/ 733078 h 2209800"/>
                <a:gd name="connsiteX5" fmla="*/ 586047 w 1133475"/>
                <a:gd name="connsiteY5" fmla="*/ 523528 h 2209800"/>
                <a:gd name="connsiteX6" fmla="*/ 522230 w 1133475"/>
                <a:gd name="connsiteY6" fmla="*/ 442566 h 2209800"/>
                <a:gd name="connsiteX7" fmla="*/ 523182 w 1133475"/>
                <a:gd name="connsiteY7" fmla="*/ 442566 h 2209800"/>
                <a:gd name="connsiteX8" fmla="*/ 558425 w 1133475"/>
                <a:gd name="connsiteY8" fmla="*/ 395893 h 2209800"/>
                <a:gd name="connsiteX9" fmla="*/ 566997 w 1133475"/>
                <a:gd name="connsiteY9" fmla="*/ 383511 h 2209800"/>
                <a:gd name="connsiteX10" fmla="*/ 585095 w 1133475"/>
                <a:gd name="connsiteY10" fmla="*/ 318741 h 2209800"/>
                <a:gd name="connsiteX11" fmla="*/ 596525 w 1133475"/>
                <a:gd name="connsiteY11" fmla="*/ 54898 h 2209800"/>
                <a:gd name="connsiteX12" fmla="*/ 576522 w 1133475"/>
                <a:gd name="connsiteY12" fmla="*/ 26323 h 2209800"/>
                <a:gd name="connsiteX13" fmla="*/ 433647 w 1133475"/>
                <a:gd name="connsiteY13" fmla="*/ 87283 h 2209800"/>
                <a:gd name="connsiteX14" fmla="*/ 405072 w 1133475"/>
                <a:gd name="connsiteY14" fmla="*/ 176818 h 2209800"/>
                <a:gd name="connsiteX15" fmla="*/ 371735 w 1133475"/>
                <a:gd name="connsiteY15" fmla="*/ 336838 h 2209800"/>
                <a:gd name="connsiteX16" fmla="*/ 401262 w 1133475"/>
                <a:gd name="connsiteY16" fmla="*/ 420658 h 2209800"/>
                <a:gd name="connsiteX17" fmla="*/ 320300 w 1133475"/>
                <a:gd name="connsiteY17" fmla="*/ 492096 h 2209800"/>
                <a:gd name="connsiteX18" fmla="*/ 20262 w 1133475"/>
                <a:gd name="connsiteY18" fmla="*/ 750223 h 2209800"/>
                <a:gd name="connsiteX19" fmla="*/ 26930 w 1133475"/>
                <a:gd name="connsiteY19" fmla="*/ 830233 h 2209800"/>
                <a:gd name="connsiteX20" fmla="*/ 275532 w 1133475"/>
                <a:gd name="connsiteY20" fmla="*/ 939771 h 2209800"/>
                <a:gd name="connsiteX21" fmla="*/ 307917 w 1133475"/>
                <a:gd name="connsiteY21" fmla="*/ 1035021 h 2209800"/>
                <a:gd name="connsiteX22" fmla="*/ 280295 w 1133475"/>
                <a:gd name="connsiteY22" fmla="*/ 1157893 h 2209800"/>
                <a:gd name="connsiteX23" fmla="*/ 247910 w 1133475"/>
                <a:gd name="connsiteY23" fmla="*/ 1575088 h 2209800"/>
                <a:gd name="connsiteX24" fmla="*/ 246005 w 1133475"/>
                <a:gd name="connsiteY24" fmla="*/ 1602711 h 2209800"/>
                <a:gd name="connsiteX25" fmla="*/ 271722 w 1133475"/>
                <a:gd name="connsiteY25" fmla="*/ 1602711 h 2209800"/>
                <a:gd name="connsiteX26" fmla="*/ 275532 w 1133475"/>
                <a:gd name="connsiteY26" fmla="*/ 1858933 h 2209800"/>
                <a:gd name="connsiteX27" fmla="*/ 279342 w 1133475"/>
                <a:gd name="connsiteY27" fmla="*/ 1916083 h 2209800"/>
                <a:gd name="connsiteX28" fmla="*/ 289820 w 1133475"/>
                <a:gd name="connsiteY28" fmla="*/ 2094201 h 2209800"/>
                <a:gd name="connsiteX29" fmla="*/ 326967 w 1133475"/>
                <a:gd name="connsiteY29" fmla="*/ 2193261 h 2209800"/>
                <a:gd name="connsiteX30" fmla="*/ 423170 w 1133475"/>
                <a:gd name="connsiteY30" fmla="*/ 2189451 h 2209800"/>
                <a:gd name="connsiteX31" fmla="*/ 397452 w 1133475"/>
                <a:gd name="connsiteY31" fmla="*/ 2089438 h 2209800"/>
                <a:gd name="connsiteX32" fmla="*/ 403167 w 1133475"/>
                <a:gd name="connsiteY32" fmla="*/ 1921798 h 2209800"/>
                <a:gd name="connsiteX33" fmla="*/ 400310 w 1133475"/>
                <a:gd name="connsiteY33" fmla="*/ 1817023 h 2209800"/>
                <a:gd name="connsiteX34" fmla="*/ 421265 w 1133475"/>
                <a:gd name="connsiteY34" fmla="*/ 1603663 h 2209800"/>
                <a:gd name="connsiteX35" fmla="*/ 470795 w 1133475"/>
                <a:gd name="connsiteY35" fmla="*/ 1603663 h 2209800"/>
                <a:gd name="connsiteX36" fmla="*/ 472700 w 1133475"/>
                <a:gd name="connsiteY36" fmla="*/ 1610331 h 2209800"/>
                <a:gd name="connsiteX37" fmla="*/ 471747 w 1133475"/>
                <a:gd name="connsiteY37" fmla="*/ 1608426 h 2209800"/>
                <a:gd name="connsiteX38" fmla="*/ 473652 w 1133475"/>
                <a:gd name="connsiteY38" fmla="*/ 1851313 h 2209800"/>
                <a:gd name="connsiteX39" fmla="*/ 479367 w 1133475"/>
                <a:gd name="connsiteY39" fmla="*/ 1927513 h 2209800"/>
                <a:gd name="connsiteX40" fmla="*/ 482225 w 1133475"/>
                <a:gd name="connsiteY40" fmla="*/ 2052291 h 2209800"/>
                <a:gd name="connsiteX41" fmla="*/ 482225 w 1133475"/>
                <a:gd name="connsiteY41" fmla="*/ 2086581 h 2209800"/>
                <a:gd name="connsiteX42" fmla="*/ 533660 w 1133475"/>
                <a:gd name="connsiteY42" fmla="*/ 2124681 h 2209800"/>
                <a:gd name="connsiteX43" fmla="*/ 654627 w 1133475"/>
                <a:gd name="connsiteY43" fmla="*/ 2171353 h 2209800"/>
                <a:gd name="connsiteX44" fmla="*/ 704157 w 1133475"/>
                <a:gd name="connsiteY44" fmla="*/ 2158971 h 2209800"/>
                <a:gd name="connsiteX45" fmla="*/ 677487 w 1133475"/>
                <a:gd name="connsiteY45" fmla="*/ 2114203 h 2209800"/>
                <a:gd name="connsiteX46" fmla="*/ 601287 w 1133475"/>
                <a:gd name="connsiteY46" fmla="*/ 1846551 h 2209800"/>
                <a:gd name="connsiteX47" fmla="*/ 614622 w 1133475"/>
                <a:gd name="connsiteY47" fmla="*/ 1631286 h 2209800"/>
                <a:gd name="connsiteX48" fmla="*/ 626052 w 1133475"/>
                <a:gd name="connsiteY48" fmla="*/ 1593186 h 2209800"/>
                <a:gd name="connsiteX49" fmla="*/ 666057 w 1133475"/>
                <a:gd name="connsiteY49" fmla="*/ 1549371 h 2209800"/>
                <a:gd name="connsiteX50" fmla="*/ 634625 w 1133475"/>
                <a:gd name="connsiteY50" fmla="*/ 1023591 h 2209800"/>
                <a:gd name="connsiteX51" fmla="*/ 690822 w 1133475"/>
                <a:gd name="connsiteY51" fmla="*/ 928341 h 2209800"/>
                <a:gd name="connsiteX52" fmla="*/ 1009910 w 1133475"/>
                <a:gd name="connsiteY52" fmla="*/ 814993 h 2209800"/>
                <a:gd name="connsiteX53" fmla="*/ 1059440 w 1133475"/>
                <a:gd name="connsiteY53" fmla="*/ 800706 h 2209800"/>
                <a:gd name="connsiteX54" fmla="*/ 1115637 w 1133475"/>
                <a:gd name="connsiteY54" fmla="*/ 780703 h 2209800"/>
                <a:gd name="connsiteX55" fmla="*/ 1109922 w 1133475"/>
                <a:gd name="connsiteY55" fmla="*/ 750223 h 2209800"/>
                <a:gd name="connsiteX56" fmla="*/ 334587 w 1133475"/>
                <a:gd name="connsiteY56" fmla="*/ 871191 h 2209800"/>
                <a:gd name="connsiteX57" fmla="*/ 137420 w 1133475"/>
                <a:gd name="connsiteY57" fmla="*/ 780703 h 2209800"/>
                <a:gd name="connsiteX58" fmla="*/ 278390 w 1133475"/>
                <a:gd name="connsiteY58" fmla="*/ 688311 h 2209800"/>
                <a:gd name="connsiteX59" fmla="*/ 334587 w 1133475"/>
                <a:gd name="connsiteY59" fmla="*/ 871191 h 220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133475" h="2209800">
                  <a:moveTo>
                    <a:pt x="1109922" y="750223"/>
                  </a:moveTo>
                  <a:cubicBezTo>
                    <a:pt x="1056582" y="753081"/>
                    <a:pt x="878465" y="754033"/>
                    <a:pt x="806075" y="754033"/>
                  </a:cubicBezTo>
                  <a:cubicBezTo>
                    <a:pt x="828935" y="805468"/>
                    <a:pt x="866082" y="773083"/>
                    <a:pt x="882275" y="799753"/>
                  </a:cubicBezTo>
                  <a:cubicBezTo>
                    <a:pt x="851795" y="838806"/>
                    <a:pt x="818457" y="826423"/>
                    <a:pt x="781310" y="832138"/>
                  </a:cubicBezTo>
                  <a:cubicBezTo>
                    <a:pt x="648912" y="852141"/>
                    <a:pt x="634625" y="866428"/>
                    <a:pt x="643197" y="733078"/>
                  </a:cubicBezTo>
                  <a:cubicBezTo>
                    <a:pt x="647960" y="650211"/>
                    <a:pt x="683202" y="548293"/>
                    <a:pt x="586047" y="523528"/>
                  </a:cubicBezTo>
                  <a:cubicBezTo>
                    <a:pt x="524135" y="507336"/>
                    <a:pt x="519372" y="474951"/>
                    <a:pt x="522230" y="442566"/>
                  </a:cubicBezTo>
                  <a:cubicBezTo>
                    <a:pt x="522230" y="442566"/>
                    <a:pt x="523182" y="442566"/>
                    <a:pt x="523182" y="442566"/>
                  </a:cubicBezTo>
                  <a:cubicBezTo>
                    <a:pt x="525087" y="429231"/>
                    <a:pt x="548900" y="413991"/>
                    <a:pt x="558425" y="395893"/>
                  </a:cubicBezTo>
                  <a:cubicBezTo>
                    <a:pt x="561282" y="392083"/>
                    <a:pt x="564140" y="387321"/>
                    <a:pt x="566997" y="383511"/>
                  </a:cubicBezTo>
                  <a:cubicBezTo>
                    <a:pt x="583190" y="362556"/>
                    <a:pt x="582237" y="340648"/>
                    <a:pt x="585095" y="318741"/>
                  </a:cubicBezTo>
                  <a:cubicBezTo>
                    <a:pt x="611765" y="214918"/>
                    <a:pt x="586047" y="144433"/>
                    <a:pt x="596525" y="54898"/>
                  </a:cubicBezTo>
                  <a:cubicBezTo>
                    <a:pt x="598430" y="40611"/>
                    <a:pt x="590810" y="32038"/>
                    <a:pt x="576522" y="26323"/>
                  </a:cubicBezTo>
                  <a:cubicBezTo>
                    <a:pt x="480320" y="-9872"/>
                    <a:pt x="454602" y="-24159"/>
                    <a:pt x="433647" y="87283"/>
                  </a:cubicBezTo>
                  <a:cubicBezTo>
                    <a:pt x="426980" y="120621"/>
                    <a:pt x="409835" y="143481"/>
                    <a:pt x="405072" y="176818"/>
                  </a:cubicBezTo>
                  <a:cubicBezTo>
                    <a:pt x="398405" y="232063"/>
                    <a:pt x="351732" y="280641"/>
                    <a:pt x="371735" y="336838"/>
                  </a:cubicBezTo>
                  <a:cubicBezTo>
                    <a:pt x="382212" y="367318"/>
                    <a:pt x="396500" y="417801"/>
                    <a:pt x="401262" y="420658"/>
                  </a:cubicBezTo>
                  <a:cubicBezTo>
                    <a:pt x="396500" y="448281"/>
                    <a:pt x="414597" y="471141"/>
                    <a:pt x="320300" y="492096"/>
                  </a:cubicBezTo>
                  <a:cubicBezTo>
                    <a:pt x="178377" y="524481"/>
                    <a:pt x="113607" y="646401"/>
                    <a:pt x="20262" y="750223"/>
                  </a:cubicBezTo>
                  <a:cubicBezTo>
                    <a:pt x="-6408" y="779751"/>
                    <a:pt x="-9265" y="807373"/>
                    <a:pt x="26930" y="830233"/>
                  </a:cubicBezTo>
                  <a:cubicBezTo>
                    <a:pt x="115512" y="886431"/>
                    <a:pt x="193617" y="900718"/>
                    <a:pt x="275532" y="939771"/>
                  </a:cubicBezTo>
                  <a:cubicBezTo>
                    <a:pt x="351732" y="975966"/>
                    <a:pt x="336492" y="955011"/>
                    <a:pt x="307917" y="1035021"/>
                  </a:cubicBezTo>
                  <a:cubicBezTo>
                    <a:pt x="293630" y="1075026"/>
                    <a:pt x="284105" y="1115031"/>
                    <a:pt x="280295" y="1157893"/>
                  </a:cubicBezTo>
                  <a:cubicBezTo>
                    <a:pt x="267912" y="1306483"/>
                    <a:pt x="265055" y="1427451"/>
                    <a:pt x="247910" y="1575088"/>
                  </a:cubicBezTo>
                  <a:cubicBezTo>
                    <a:pt x="248862" y="1575088"/>
                    <a:pt x="246005" y="1602711"/>
                    <a:pt x="246005" y="1602711"/>
                  </a:cubicBezTo>
                  <a:lnTo>
                    <a:pt x="271722" y="1602711"/>
                  </a:lnTo>
                  <a:cubicBezTo>
                    <a:pt x="269817" y="1688436"/>
                    <a:pt x="277437" y="1773208"/>
                    <a:pt x="275532" y="1858933"/>
                  </a:cubicBezTo>
                  <a:cubicBezTo>
                    <a:pt x="275532" y="1877983"/>
                    <a:pt x="271722" y="1900843"/>
                    <a:pt x="279342" y="1916083"/>
                  </a:cubicBezTo>
                  <a:cubicBezTo>
                    <a:pt x="308870" y="1973233"/>
                    <a:pt x="296487" y="2032288"/>
                    <a:pt x="289820" y="2094201"/>
                  </a:cubicBezTo>
                  <a:cubicBezTo>
                    <a:pt x="286010" y="2130396"/>
                    <a:pt x="294582" y="2167544"/>
                    <a:pt x="326967" y="2193261"/>
                  </a:cubicBezTo>
                  <a:cubicBezTo>
                    <a:pt x="362210" y="2204691"/>
                    <a:pt x="388880" y="2226599"/>
                    <a:pt x="423170" y="2189451"/>
                  </a:cubicBezTo>
                  <a:cubicBezTo>
                    <a:pt x="417455" y="2156113"/>
                    <a:pt x="403167" y="2122776"/>
                    <a:pt x="397452" y="2089438"/>
                  </a:cubicBezTo>
                  <a:cubicBezTo>
                    <a:pt x="388880" y="2058958"/>
                    <a:pt x="394595" y="1957041"/>
                    <a:pt x="403167" y="1921798"/>
                  </a:cubicBezTo>
                  <a:cubicBezTo>
                    <a:pt x="406025" y="1888461"/>
                    <a:pt x="397452" y="1820833"/>
                    <a:pt x="400310" y="1817023"/>
                  </a:cubicBezTo>
                  <a:cubicBezTo>
                    <a:pt x="390785" y="1734156"/>
                    <a:pt x="403167" y="1682721"/>
                    <a:pt x="421265" y="1603663"/>
                  </a:cubicBezTo>
                  <a:lnTo>
                    <a:pt x="470795" y="1603663"/>
                  </a:lnTo>
                  <a:cubicBezTo>
                    <a:pt x="471747" y="1605568"/>
                    <a:pt x="471747" y="1608426"/>
                    <a:pt x="472700" y="1610331"/>
                  </a:cubicBezTo>
                  <a:lnTo>
                    <a:pt x="471747" y="1608426"/>
                  </a:lnTo>
                  <a:cubicBezTo>
                    <a:pt x="491750" y="1692246"/>
                    <a:pt x="464127" y="1767493"/>
                    <a:pt x="473652" y="1851313"/>
                  </a:cubicBezTo>
                  <a:cubicBezTo>
                    <a:pt x="483177" y="1876078"/>
                    <a:pt x="455555" y="1903701"/>
                    <a:pt x="479367" y="1927513"/>
                  </a:cubicBezTo>
                  <a:cubicBezTo>
                    <a:pt x="494607" y="1965613"/>
                    <a:pt x="466032" y="2014191"/>
                    <a:pt x="482225" y="2052291"/>
                  </a:cubicBezTo>
                  <a:cubicBezTo>
                    <a:pt x="482225" y="2060863"/>
                    <a:pt x="482225" y="2078008"/>
                    <a:pt x="482225" y="2086581"/>
                  </a:cubicBezTo>
                  <a:cubicBezTo>
                    <a:pt x="483177" y="2125633"/>
                    <a:pt x="518420" y="2109441"/>
                    <a:pt x="533660" y="2124681"/>
                  </a:cubicBezTo>
                  <a:cubicBezTo>
                    <a:pt x="589857" y="2123728"/>
                    <a:pt x="596525" y="2176116"/>
                    <a:pt x="654627" y="2171353"/>
                  </a:cubicBezTo>
                  <a:cubicBezTo>
                    <a:pt x="671772" y="2169449"/>
                    <a:pt x="695585" y="2178021"/>
                    <a:pt x="704157" y="2158971"/>
                  </a:cubicBezTo>
                  <a:cubicBezTo>
                    <a:pt x="713682" y="2138016"/>
                    <a:pt x="691775" y="2123728"/>
                    <a:pt x="677487" y="2114203"/>
                  </a:cubicBezTo>
                  <a:cubicBezTo>
                    <a:pt x="562235" y="2034193"/>
                    <a:pt x="588905" y="1957993"/>
                    <a:pt x="601287" y="1846551"/>
                  </a:cubicBezTo>
                  <a:cubicBezTo>
                    <a:pt x="608907" y="1775113"/>
                    <a:pt x="611765" y="1703676"/>
                    <a:pt x="614622" y="1631286"/>
                  </a:cubicBezTo>
                  <a:cubicBezTo>
                    <a:pt x="615575" y="1618903"/>
                    <a:pt x="625100" y="1606521"/>
                    <a:pt x="626052" y="1593186"/>
                  </a:cubicBezTo>
                  <a:cubicBezTo>
                    <a:pt x="649865" y="1575088"/>
                    <a:pt x="666057" y="1576041"/>
                    <a:pt x="666057" y="1549371"/>
                  </a:cubicBezTo>
                  <a:cubicBezTo>
                    <a:pt x="666057" y="1383636"/>
                    <a:pt x="655580" y="1188373"/>
                    <a:pt x="634625" y="1023591"/>
                  </a:cubicBezTo>
                  <a:cubicBezTo>
                    <a:pt x="627005" y="965488"/>
                    <a:pt x="634625" y="938818"/>
                    <a:pt x="690822" y="928341"/>
                  </a:cubicBezTo>
                  <a:cubicBezTo>
                    <a:pt x="798455" y="906433"/>
                    <a:pt x="910850" y="865476"/>
                    <a:pt x="1009910" y="814993"/>
                  </a:cubicBezTo>
                  <a:cubicBezTo>
                    <a:pt x="1030865" y="816898"/>
                    <a:pt x="1046105" y="814993"/>
                    <a:pt x="1059440" y="800706"/>
                  </a:cubicBezTo>
                  <a:cubicBezTo>
                    <a:pt x="1093730" y="774036"/>
                    <a:pt x="1078490" y="791181"/>
                    <a:pt x="1115637" y="780703"/>
                  </a:cubicBezTo>
                  <a:cubicBezTo>
                    <a:pt x="1156595" y="759748"/>
                    <a:pt x="1137545" y="749271"/>
                    <a:pt x="1109922" y="750223"/>
                  </a:cubicBezTo>
                  <a:close/>
                  <a:moveTo>
                    <a:pt x="334587" y="871191"/>
                  </a:moveTo>
                  <a:cubicBezTo>
                    <a:pt x="313632" y="896908"/>
                    <a:pt x="173615" y="802611"/>
                    <a:pt x="137420" y="780703"/>
                  </a:cubicBezTo>
                  <a:cubicBezTo>
                    <a:pt x="178377" y="740698"/>
                    <a:pt x="237432" y="658783"/>
                    <a:pt x="278390" y="688311"/>
                  </a:cubicBezTo>
                  <a:cubicBezTo>
                    <a:pt x="307917" y="710218"/>
                    <a:pt x="364115" y="834996"/>
                    <a:pt x="334587" y="87119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6E595A87-9939-46B6-BFA6-AF204FDD8DBF}"/>
                </a:ext>
              </a:extLst>
            </p:cNvPr>
            <p:cNvSpPr/>
            <p:nvPr/>
          </p:nvSpPr>
          <p:spPr>
            <a:xfrm>
              <a:off x="8271807" y="620940"/>
              <a:ext cx="551393" cy="1537213"/>
            </a:xfrm>
            <a:custGeom>
              <a:avLst/>
              <a:gdLst>
                <a:gd name="connsiteX0" fmla="*/ 39756 w 536713"/>
                <a:gd name="connsiteY0" fmla="*/ 0 h 1530626"/>
                <a:gd name="connsiteX1" fmla="*/ 159026 w 536713"/>
                <a:gd name="connsiteY1" fmla="*/ 268357 h 1530626"/>
                <a:gd name="connsiteX2" fmla="*/ 387626 w 536713"/>
                <a:gd name="connsiteY2" fmla="*/ 268357 h 1530626"/>
                <a:gd name="connsiteX3" fmla="*/ 367747 w 536713"/>
                <a:gd name="connsiteY3" fmla="*/ 49696 h 1530626"/>
                <a:gd name="connsiteX4" fmla="*/ 417443 w 536713"/>
                <a:gd name="connsiteY4" fmla="*/ 99392 h 1530626"/>
                <a:gd name="connsiteX5" fmla="*/ 447260 w 536713"/>
                <a:gd name="connsiteY5" fmla="*/ 377687 h 1530626"/>
                <a:gd name="connsiteX6" fmla="*/ 536713 w 536713"/>
                <a:gd name="connsiteY6" fmla="*/ 1530626 h 1530626"/>
                <a:gd name="connsiteX7" fmla="*/ 79513 w 536713"/>
                <a:gd name="connsiteY7" fmla="*/ 1520687 h 1530626"/>
                <a:gd name="connsiteX8" fmla="*/ 139147 w 536713"/>
                <a:gd name="connsiteY8" fmla="*/ 695739 h 1530626"/>
                <a:gd name="connsiteX9" fmla="*/ 9939 w 536713"/>
                <a:gd name="connsiteY9" fmla="*/ 636105 h 1530626"/>
                <a:gd name="connsiteX10" fmla="*/ 0 w 536713"/>
                <a:gd name="connsiteY10" fmla="*/ 606287 h 1530626"/>
                <a:gd name="connsiteX11" fmla="*/ 109330 w 536713"/>
                <a:gd name="connsiteY11" fmla="*/ 636105 h 1530626"/>
                <a:gd name="connsiteX12" fmla="*/ 49695 w 536713"/>
                <a:gd name="connsiteY12" fmla="*/ 318052 h 1530626"/>
                <a:gd name="connsiteX13" fmla="*/ 39756 w 536713"/>
                <a:gd name="connsiteY13" fmla="*/ 0 h 1530626"/>
                <a:gd name="connsiteX0" fmla="*/ 39756 w 536713"/>
                <a:gd name="connsiteY0" fmla="*/ 0 h 1530626"/>
                <a:gd name="connsiteX1" fmla="*/ 159026 w 536713"/>
                <a:gd name="connsiteY1" fmla="*/ 268357 h 1530626"/>
                <a:gd name="connsiteX2" fmla="*/ 387626 w 536713"/>
                <a:gd name="connsiteY2" fmla="*/ 268357 h 1530626"/>
                <a:gd name="connsiteX3" fmla="*/ 367747 w 536713"/>
                <a:gd name="connsiteY3" fmla="*/ 49696 h 1530626"/>
                <a:gd name="connsiteX4" fmla="*/ 409180 w 536713"/>
                <a:gd name="connsiteY4" fmla="*/ 77358 h 1530626"/>
                <a:gd name="connsiteX5" fmla="*/ 447260 w 536713"/>
                <a:gd name="connsiteY5" fmla="*/ 377687 h 1530626"/>
                <a:gd name="connsiteX6" fmla="*/ 536713 w 536713"/>
                <a:gd name="connsiteY6" fmla="*/ 1530626 h 1530626"/>
                <a:gd name="connsiteX7" fmla="*/ 79513 w 536713"/>
                <a:gd name="connsiteY7" fmla="*/ 1520687 h 1530626"/>
                <a:gd name="connsiteX8" fmla="*/ 139147 w 536713"/>
                <a:gd name="connsiteY8" fmla="*/ 695739 h 1530626"/>
                <a:gd name="connsiteX9" fmla="*/ 9939 w 536713"/>
                <a:gd name="connsiteY9" fmla="*/ 636105 h 1530626"/>
                <a:gd name="connsiteX10" fmla="*/ 0 w 536713"/>
                <a:gd name="connsiteY10" fmla="*/ 606287 h 1530626"/>
                <a:gd name="connsiteX11" fmla="*/ 109330 w 536713"/>
                <a:gd name="connsiteY11" fmla="*/ 636105 h 1530626"/>
                <a:gd name="connsiteX12" fmla="*/ 49695 w 536713"/>
                <a:gd name="connsiteY12" fmla="*/ 318052 h 1530626"/>
                <a:gd name="connsiteX13" fmla="*/ 39756 w 536713"/>
                <a:gd name="connsiteY13" fmla="*/ 0 h 1530626"/>
                <a:gd name="connsiteX0" fmla="*/ 39756 w 536713"/>
                <a:gd name="connsiteY0" fmla="*/ 0 h 1530626"/>
                <a:gd name="connsiteX1" fmla="*/ 159026 w 536713"/>
                <a:gd name="connsiteY1" fmla="*/ 268357 h 1530626"/>
                <a:gd name="connsiteX2" fmla="*/ 387626 w 536713"/>
                <a:gd name="connsiteY2" fmla="*/ 268357 h 1530626"/>
                <a:gd name="connsiteX3" fmla="*/ 367747 w 536713"/>
                <a:gd name="connsiteY3" fmla="*/ 49696 h 1530626"/>
                <a:gd name="connsiteX4" fmla="*/ 409180 w 536713"/>
                <a:gd name="connsiteY4" fmla="*/ 77358 h 1530626"/>
                <a:gd name="connsiteX5" fmla="*/ 450015 w 536713"/>
                <a:gd name="connsiteY5" fmla="*/ 303323 h 1530626"/>
                <a:gd name="connsiteX6" fmla="*/ 536713 w 536713"/>
                <a:gd name="connsiteY6" fmla="*/ 1530626 h 1530626"/>
                <a:gd name="connsiteX7" fmla="*/ 79513 w 536713"/>
                <a:gd name="connsiteY7" fmla="*/ 1520687 h 1530626"/>
                <a:gd name="connsiteX8" fmla="*/ 139147 w 536713"/>
                <a:gd name="connsiteY8" fmla="*/ 695739 h 1530626"/>
                <a:gd name="connsiteX9" fmla="*/ 9939 w 536713"/>
                <a:gd name="connsiteY9" fmla="*/ 636105 h 1530626"/>
                <a:gd name="connsiteX10" fmla="*/ 0 w 536713"/>
                <a:gd name="connsiteY10" fmla="*/ 606287 h 1530626"/>
                <a:gd name="connsiteX11" fmla="*/ 109330 w 536713"/>
                <a:gd name="connsiteY11" fmla="*/ 636105 h 1530626"/>
                <a:gd name="connsiteX12" fmla="*/ 49695 w 536713"/>
                <a:gd name="connsiteY12" fmla="*/ 318052 h 1530626"/>
                <a:gd name="connsiteX13" fmla="*/ 39756 w 536713"/>
                <a:gd name="connsiteY13" fmla="*/ 0 h 1530626"/>
                <a:gd name="connsiteX0" fmla="*/ 39756 w 536713"/>
                <a:gd name="connsiteY0" fmla="*/ 0 h 1530626"/>
                <a:gd name="connsiteX1" fmla="*/ 159026 w 536713"/>
                <a:gd name="connsiteY1" fmla="*/ 268357 h 1530626"/>
                <a:gd name="connsiteX2" fmla="*/ 387626 w 536713"/>
                <a:gd name="connsiteY2" fmla="*/ 268357 h 1530626"/>
                <a:gd name="connsiteX3" fmla="*/ 367747 w 536713"/>
                <a:gd name="connsiteY3" fmla="*/ 49696 h 1530626"/>
                <a:gd name="connsiteX4" fmla="*/ 409180 w 536713"/>
                <a:gd name="connsiteY4" fmla="*/ 77358 h 1530626"/>
                <a:gd name="connsiteX5" fmla="*/ 450015 w 536713"/>
                <a:gd name="connsiteY5" fmla="*/ 303323 h 1530626"/>
                <a:gd name="connsiteX6" fmla="*/ 536713 w 536713"/>
                <a:gd name="connsiteY6" fmla="*/ 1530626 h 1530626"/>
                <a:gd name="connsiteX7" fmla="*/ 79513 w 536713"/>
                <a:gd name="connsiteY7" fmla="*/ 1520687 h 1530626"/>
                <a:gd name="connsiteX8" fmla="*/ 139147 w 536713"/>
                <a:gd name="connsiteY8" fmla="*/ 695739 h 1530626"/>
                <a:gd name="connsiteX9" fmla="*/ 9939 w 536713"/>
                <a:gd name="connsiteY9" fmla="*/ 636105 h 1530626"/>
                <a:gd name="connsiteX10" fmla="*/ 0 w 536713"/>
                <a:gd name="connsiteY10" fmla="*/ 606287 h 1530626"/>
                <a:gd name="connsiteX11" fmla="*/ 109330 w 536713"/>
                <a:gd name="connsiteY11" fmla="*/ 636105 h 1530626"/>
                <a:gd name="connsiteX12" fmla="*/ 49695 w 536713"/>
                <a:gd name="connsiteY12" fmla="*/ 318052 h 1530626"/>
                <a:gd name="connsiteX13" fmla="*/ 39756 w 536713"/>
                <a:gd name="connsiteY13" fmla="*/ 0 h 1530626"/>
                <a:gd name="connsiteX0" fmla="*/ 39756 w 556835"/>
                <a:gd name="connsiteY0" fmla="*/ 0 h 1530626"/>
                <a:gd name="connsiteX1" fmla="*/ 159026 w 556835"/>
                <a:gd name="connsiteY1" fmla="*/ 268357 h 1530626"/>
                <a:gd name="connsiteX2" fmla="*/ 387626 w 556835"/>
                <a:gd name="connsiteY2" fmla="*/ 268357 h 1530626"/>
                <a:gd name="connsiteX3" fmla="*/ 367747 w 556835"/>
                <a:gd name="connsiteY3" fmla="*/ 49696 h 1530626"/>
                <a:gd name="connsiteX4" fmla="*/ 409180 w 556835"/>
                <a:gd name="connsiteY4" fmla="*/ 77358 h 1530626"/>
                <a:gd name="connsiteX5" fmla="*/ 450015 w 556835"/>
                <a:gd name="connsiteY5" fmla="*/ 303323 h 1530626"/>
                <a:gd name="connsiteX6" fmla="*/ 473246 w 556835"/>
                <a:gd name="connsiteY6" fmla="*/ 473486 h 1530626"/>
                <a:gd name="connsiteX7" fmla="*/ 536713 w 556835"/>
                <a:gd name="connsiteY7" fmla="*/ 1530626 h 1530626"/>
                <a:gd name="connsiteX8" fmla="*/ 79513 w 556835"/>
                <a:gd name="connsiteY8" fmla="*/ 1520687 h 1530626"/>
                <a:gd name="connsiteX9" fmla="*/ 139147 w 556835"/>
                <a:gd name="connsiteY9" fmla="*/ 695739 h 1530626"/>
                <a:gd name="connsiteX10" fmla="*/ 9939 w 556835"/>
                <a:gd name="connsiteY10" fmla="*/ 636105 h 1530626"/>
                <a:gd name="connsiteX11" fmla="*/ 0 w 556835"/>
                <a:gd name="connsiteY11" fmla="*/ 606287 h 1530626"/>
                <a:gd name="connsiteX12" fmla="*/ 109330 w 556835"/>
                <a:gd name="connsiteY12" fmla="*/ 636105 h 1530626"/>
                <a:gd name="connsiteX13" fmla="*/ 49695 w 556835"/>
                <a:gd name="connsiteY13" fmla="*/ 318052 h 1530626"/>
                <a:gd name="connsiteX14" fmla="*/ 39756 w 556835"/>
                <a:gd name="connsiteY14" fmla="*/ 0 h 1530626"/>
                <a:gd name="connsiteX0" fmla="*/ 39756 w 554175"/>
                <a:gd name="connsiteY0" fmla="*/ 0 h 1530626"/>
                <a:gd name="connsiteX1" fmla="*/ 159026 w 554175"/>
                <a:gd name="connsiteY1" fmla="*/ 268357 h 1530626"/>
                <a:gd name="connsiteX2" fmla="*/ 387626 w 554175"/>
                <a:gd name="connsiteY2" fmla="*/ 268357 h 1530626"/>
                <a:gd name="connsiteX3" fmla="*/ 367747 w 554175"/>
                <a:gd name="connsiteY3" fmla="*/ 49696 h 1530626"/>
                <a:gd name="connsiteX4" fmla="*/ 409180 w 554175"/>
                <a:gd name="connsiteY4" fmla="*/ 77358 h 1530626"/>
                <a:gd name="connsiteX5" fmla="*/ 450015 w 554175"/>
                <a:gd name="connsiteY5" fmla="*/ 303323 h 1530626"/>
                <a:gd name="connsiteX6" fmla="*/ 448458 w 554175"/>
                <a:gd name="connsiteY6" fmla="*/ 506536 h 1530626"/>
                <a:gd name="connsiteX7" fmla="*/ 536713 w 554175"/>
                <a:gd name="connsiteY7" fmla="*/ 1530626 h 1530626"/>
                <a:gd name="connsiteX8" fmla="*/ 79513 w 554175"/>
                <a:gd name="connsiteY8" fmla="*/ 1520687 h 1530626"/>
                <a:gd name="connsiteX9" fmla="*/ 139147 w 554175"/>
                <a:gd name="connsiteY9" fmla="*/ 695739 h 1530626"/>
                <a:gd name="connsiteX10" fmla="*/ 9939 w 554175"/>
                <a:gd name="connsiteY10" fmla="*/ 636105 h 1530626"/>
                <a:gd name="connsiteX11" fmla="*/ 0 w 554175"/>
                <a:gd name="connsiteY11" fmla="*/ 606287 h 1530626"/>
                <a:gd name="connsiteX12" fmla="*/ 109330 w 554175"/>
                <a:gd name="connsiteY12" fmla="*/ 636105 h 1530626"/>
                <a:gd name="connsiteX13" fmla="*/ 49695 w 554175"/>
                <a:gd name="connsiteY13" fmla="*/ 318052 h 1530626"/>
                <a:gd name="connsiteX14" fmla="*/ 39756 w 554175"/>
                <a:gd name="connsiteY14" fmla="*/ 0 h 1530626"/>
                <a:gd name="connsiteX0" fmla="*/ 39756 w 554175"/>
                <a:gd name="connsiteY0" fmla="*/ 0 h 1530626"/>
                <a:gd name="connsiteX1" fmla="*/ 159026 w 554175"/>
                <a:gd name="connsiteY1" fmla="*/ 268357 h 1530626"/>
                <a:gd name="connsiteX2" fmla="*/ 387626 w 554175"/>
                <a:gd name="connsiteY2" fmla="*/ 268357 h 1530626"/>
                <a:gd name="connsiteX3" fmla="*/ 367747 w 554175"/>
                <a:gd name="connsiteY3" fmla="*/ 49696 h 1530626"/>
                <a:gd name="connsiteX4" fmla="*/ 409180 w 554175"/>
                <a:gd name="connsiteY4" fmla="*/ 77358 h 1530626"/>
                <a:gd name="connsiteX5" fmla="*/ 450015 w 554175"/>
                <a:gd name="connsiteY5" fmla="*/ 303323 h 1530626"/>
                <a:gd name="connsiteX6" fmla="*/ 448458 w 554175"/>
                <a:gd name="connsiteY6" fmla="*/ 506536 h 1530626"/>
                <a:gd name="connsiteX7" fmla="*/ 536713 w 554175"/>
                <a:gd name="connsiteY7" fmla="*/ 1530626 h 1530626"/>
                <a:gd name="connsiteX8" fmla="*/ 79513 w 554175"/>
                <a:gd name="connsiteY8" fmla="*/ 1520687 h 1530626"/>
                <a:gd name="connsiteX9" fmla="*/ 139147 w 554175"/>
                <a:gd name="connsiteY9" fmla="*/ 695739 h 1530626"/>
                <a:gd name="connsiteX10" fmla="*/ 9939 w 554175"/>
                <a:gd name="connsiteY10" fmla="*/ 636105 h 1530626"/>
                <a:gd name="connsiteX11" fmla="*/ 0 w 554175"/>
                <a:gd name="connsiteY11" fmla="*/ 606287 h 1530626"/>
                <a:gd name="connsiteX12" fmla="*/ 109330 w 554175"/>
                <a:gd name="connsiteY12" fmla="*/ 636105 h 1530626"/>
                <a:gd name="connsiteX13" fmla="*/ 49695 w 554175"/>
                <a:gd name="connsiteY13" fmla="*/ 318052 h 1530626"/>
                <a:gd name="connsiteX14" fmla="*/ 39756 w 554175"/>
                <a:gd name="connsiteY14" fmla="*/ 0 h 1530626"/>
                <a:gd name="connsiteX0" fmla="*/ 39756 w 553436"/>
                <a:gd name="connsiteY0" fmla="*/ 0 h 1530626"/>
                <a:gd name="connsiteX1" fmla="*/ 159026 w 553436"/>
                <a:gd name="connsiteY1" fmla="*/ 268357 h 1530626"/>
                <a:gd name="connsiteX2" fmla="*/ 387626 w 553436"/>
                <a:gd name="connsiteY2" fmla="*/ 268357 h 1530626"/>
                <a:gd name="connsiteX3" fmla="*/ 367747 w 553436"/>
                <a:gd name="connsiteY3" fmla="*/ 49696 h 1530626"/>
                <a:gd name="connsiteX4" fmla="*/ 409180 w 553436"/>
                <a:gd name="connsiteY4" fmla="*/ 77358 h 1530626"/>
                <a:gd name="connsiteX5" fmla="*/ 450015 w 553436"/>
                <a:gd name="connsiteY5" fmla="*/ 303323 h 1530626"/>
                <a:gd name="connsiteX6" fmla="*/ 440195 w 553436"/>
                <a:gd name="connsiteY6" fmla="*/ 517553 h 1530626"/>
                <a:gd name="connsiteX7" fmla="*/ 536713 w 553436"/>
                <a:gd name="connsiteY7" fmla="*/ 1530626 h 1530626"/>
                <a:gd name="connsiteX8" fmla="*/ 79513 w 553436"/>
                <a:gd name="connsiteY8" fmla="*/ 1520687 h 1530626"/>
                <a:gd name="connsiteX9" fmla="*/ 139147 w 553436"/>
                <a:gd name="connsiteY9" fmla="*/ 695739 h 1530626"/>
                <a:gd name="connsiteX10" fmla="*/ 9939 w 553436"/>
                <a:gd name="connsiteY10" fmla="*/ 636105 h 1530626"/>
                <a:gd name="connsiteX11" fmla="*/ 0 w 553436"/>
                <a:gd name="connsiteY11" fmla="*/ 606287 h 1530626"/>
                <a:gd name="connsiteX12" fmla="*/ 109330 w 553436"/>
                <a:gd name="connsiteY12" fmla="*/ 636105 h 1530626"/>
                <a:gd name="connsiteX13" fmla="*/ 49695 w 553436"/>
                <a:gd name="connsiteY13" fmla="*/ 318052 h 1530626"/>
                <a:gd name="connsiteX14" fmla="*/ 39756 w 553436"/>
                <a:gd name="connsiteY14" fmla="*/ 0 h 1530626"/>
                <a:gd name="connsiteX0" fmla="*/ 39756 w 551130"/>
                <a:gd name="connsiteY0" fmla="*/ 0 h 1530626"/>
                <a:gd name="connsiteX1" fmla="*/ 159026 w 551130"/>
                <a:gd name="connsiteY1" fmla="*/ 268357 h 1530626"/>
                <a:gd name="connsiteX2" fmla="*/ 387626 w 551130"/>
                <a:gd name="connsiteY2" fmla="*/ 268357 h 1530626"/>
                <a:gd name="connsiteX3" fmla="*/ 367747 w 551130"/>
                <a:gd name="connsiteY3" fmla="*/ 49696 h 1530626"/>
                <a:gd name="connsiteX4" fmla="*/ 409180 w 551130"/>
                <a:gd name="connsiteY4" fmla="*/ 77358 h 1530626"/>
                <a:gd name="connsiteX5" fmla="*/ 450015 w 551130"/>
                <a:gd name="connsiteY5" fmla="*/ 303323 h 1530626"/>
                <a:gd name="connsiteX6" fmla="*/ 440195 w 551130"/>
                <a:gd name="connsiteY6" fmla="*/ 517553 h 1530626"/>
                <a:gd name="connsiteX7" fmla="*/ 536713 w 551130"/>
                <a:gd name="connsiteY7" fmla="*/ 1530626 h 1530626"/>
                <a:gd name="connsiteX8" fmla="*/ 79513 w 551130"/>
                <a:gd name="connsiteY8" fmla="*/ 1520687 h 1530626"/>
                <a:gd name="connsiteX9" fmla="*/ 139147 w 551130"/>
                <a:gd name="connsiteY9" fmla="*/ 695739 h 1530626"/>
                <a:gd name="connsiteX10" fmla="*/ 9939 w 551130"/>
                <a:gd name="connsiteY10" fmla="*/ 636105 h 1530626"/>
                <a:gd name="connsiteX11" fmla="*/ 0 w 551130"/>
                <a:gd name="connsiteY11" fmla="*/ 606287 h 1530626"/>
                <a:gd name="connsiteX12" fmla="*/ 109330 w 551130"/>
                <a:gd name="connsiteY12" fmla="*/ 636105 h 1530626"/>
                <a:gd name="connsiteX13" fmla="*/ 49695 w 551130"/>
                <a:gd name="connsiteY13" fmla="*/ 318052 h 1530626"/>
                <a:gd name="connsiteX14" fmla="*/ 39756 w 551130"/>
                <a:gd name="connsiteY14" fmla="*/ 0 h 1530626"/>
                <a:gd name="connsiteX0" fmla="*/ 39756 w 552204"/>
                <a:gd name="connsiteY0" fmla="*/ 0 h 1530626"/>
                <a:gd name="connsiteX1" fmla="*/ 159026 w 552204"/>
                <a:gd name="connsiteY1" fmla="*/ 268357 h 1530626"/>
                <a:gd name="connsiteX2" fmla="*/ 387626 w 552204"/>
                <a:gd name="connsiteY2" fmla="*/ 268357 h 1530626"/>
                <a:gd name="connsiteX3" fmla="*/ 367747 w 552204"/>
                <a:gd name="connsiteY3" fmla="*/ 49696 h 1530626"/>
                <a:gd name="connsiteX4" fmla="*/ 409180 w 552204"/>
                <a:gd name="connsiteY4" fmla="*/ 77358 h 1530626"/>
                <a:gd name="connsiteX5" fmla="*/ 450015 w 552204"/>
                <a:gd name="connsiteY5" fmla="*/ 303323 h 1530626"/>
                <a:gd name="connsiteX6" fmla="*/ 440195 w 552204"/>
                <a:gd name="connsiteY6" fmla="*/ 517553 h 1530626"/>
                <a:gd name="connsiteX7" fmla="*/ 536713 w 552204"/>
                <a:gd name="connsiteY7" fmla="*/ 1530626 h 1530626"/>
                <a:gd name="connsiteX8" fmla="*/ 79513 w 552204"/>
                <a:gd name="connsiteY8" fmla="*/ 1520687 h 1530626"/>
                <a:gd name="connsiteX9" fmla="*/ 139147 w 552204"/>
                <a:gd name="connsiteY9" fmla="*/ 695739 h 1530626"/>
                <a:gd name="connsiteX10" fmla="*/ 9939 w 552204"/>
                <a:gd name="connsiteY10" fmla="*/ 636105 h 1530626"/>
                <a:gd name="connsiteX11" fmla="*/ 0 w 552204"/>
                <a:gd name="connsiteY11" fmla="*/ 606287 h 1530626"/>
                <a:gd name="connsiteX12" fmla="*/ 109330 w 552204"/>
                <a:gd name="connsiteY12" fmla="*/ 636105 h 1530626"/>
                <a:gd name="connsiteX13" fmla="*/ 49695 w 552204"/>
                <a:gd name="connsiteY13" fmla="*/ 318052 h 1530626"/>
                <a:gd name="connsiteX14" fmla="*/ 39756 w 552204"/>
                <a:gd name="connsiteY14" fmla="*/ 0 h 1530626"/>
                <a:gd name="connsiteX0" fmla="*/ 39756 w 538253"/>
                <a:gd name="connsiteY0" fmla="*/ 0 h 1530626"/>
                <a:gd name="connsiteX1" fmla="*/ 159026 w 538253"/>
                <a:gd name="connsiteY1" fmla="*/ 268357 h 1530626"/>
                <a:gd name="connsiteX2" fmla="*/ 387626 w 538253"/>
                <a:gd name="connsiteY2" fmla="*/ 268357 h 1530626"/>
                <a:gd name="connsiteX3" fmla="*/ 367747 w 538253"/>
                <a:gd name="connsiteY3" fmla="*/ 49696 h 1530626"/>
                <a:gd name="connsiteX4" fmla="*/ 409180 w 538253"/>
                <a:gd name="connsiteY4" fmla="*/ 77358 h 1530626"/>
                <a:gd name="connsiteX5" fmla="*/ 450015 w 538253"/>
                <a:gd name="connsiteY5" fmla="*/ 303323 h 1530626"/>
                <a:gd name="connsiteX6" fmla="*/ 440195 w 538253"/>
                <a:gd name="connsiteY6" fmla="*/ 517553 h 1530626"/>
                <a:gd name="connsiteX7" fmla="*/ 536713 w 538253"/>
                <a:gd name="connsiteY7" fmla="*/ 1530626 h 1530626"/>
                <a:gd name="connsiteX8" fmla="*/ 79513 w 538253"/>
                <a:gd name="connsiteY8" fmla="*/ 1520687 h 1530626"/>
                <a:gd name="connsiteX9" fmla="*/ 139147 w 538253"/>
                <a:gd name="connsiteY9" fmla="*/ 695739 h 1530626"/>
                <a:gd name="connsiteX10" fmla="*/ 9939 w 538253"/>
                <a:gd name="connsiteY10" fmla="*/ 636105 h 1530626"/>
                <a:gd name="connsiteX11" fmla="*/ 0 w 538253"/>
                <a:gd name="connsiteY11" fmla="*/ 606287 h 1530626"/>
                <a:gd name="connsiteX12" fmla="*/ 109330 w 538253"/>
                <a:gd name="connsiteY12" fmla="*/ 636105 h 1530626"/>
                <a:gd name="connsiteX13" fmla="*/ 49695 w 538253"/>
                <a:gd name="connsiteY13" fmla="*/ 318052 h 1530626"/>
                <a:gd name="connsiteX14" fmla="*/ 39756 w 538253"/>
                <a:gd name="connsiteY14" fmla="*/ 0 h 1530626"/>
                <a:gd name="connsiteX0" fmla="*/ 39756 w 538401"/>
                <a:gd name="connsiteY0" fmla="*/ 0 h 1530626"/>
                <a:gd name="connsiteX1" fmla="*/ 159026 w 538401"/>
                <a:gd name="connsiteY1" fmla="*/ 268357 h 1530626"/>
                <a:gd name="connsiteX2" fmla="*/ 387626 w 538401"/>
                <a:gd name="connsiteY2" fmla="*/ 268357 h 1530626"/>
                <a:gd name="connsiteX3" fmla="*/ 367747 w 538401"/>
                <a:gd name="connsiteY3" fmla="*/ 49696 h 1530626"/>
                <a:gd name="connsiteX4" fmla="*/ 409180 w 538401"/>
                <a:gd name="connsiteY4" fmla="*/ 77358 h 1530626"/>
                <a:gd name="connsiteX5" fmla="*/ 450015 w 538401"/>
                <a:gd name="connsiteY5" fmla="*/ 303323 h 1530626"/>
                <a:gd name="connsiteX6" fmla="*/ 451211 w 538401"/>
                <a:gd name="connsiteY6" fmla="*/ 611197 h 1530626"/>
                <a:gd name="connsiteX7" fmla="*/ 536713 w 538401"/>
                <a:gd name="connsiteY7" fmla="*/ 1530626 h 1530626"/>
                <a:gd name="connsiteX8" fmla="*/ 79513 w 538401"/>
                <a:gd name="connsiteY8" fmla="*/ 1520687 h 1530626"/>
                <a:gd name="connsiteX9" fmla="*/ 139147 w 538401"/>
                <a:gd name="connsiteY9" fmla="*/ 695739 h 1530626"/>
                <a:gd name="connsiteX10" fmla="*/ 9939 w 538401"/>
                <a:gd name="connsiteY10" fmla="*/ 636105 h 1530626"/>
                <a:gd name="connsiteX11" fmla="*/ 0 w 538401"/>
                <a:gd name="connsiteY11" fmla="*/ 606287 h 1530626"/>
                <a:gd name="connsiteX12" fmla="*/ 109330 w 538401"/>
                <a:gd name="connsiteY12" fmla="*/ 636105 h 1530626"/>
                <a:gd name="connsiteX13" fmla="*/ 49695 w 538401"/>
                <a:gd name="connsiteY13" fmla="*/ 318052 h 1530626"/>
                <a:gd name="connsiteX14" fmla="*/ 39756 w 538401"/>
                <a:gd name="connsiteY14" fmla="*/ 0 h 1530626"/>
                <a:gd name="connsiteX0" fmla="*/ 39756 w 539298"/>
                <a:gd name="connsiteY0" fmla="*/ 0 h 1530626"/>
                <a:gd name="connsiteX1" fmla="*/ 159026 w 539298"/>
                <a:gd name="connsiteY1" fmla="*/ 268357 h 1530626"/>
                <a:gd name="connsiteX2" fmla="*/ 387626 w 539298"/>
                <a:gd name="connsiteY2" fmla="*/ 268357 h 1530626"/>
                <a:gd name="connsiteX3" fmla="*/ 367747 w 539298"/>
                <a:gd name="connsiteY3" fmla="*/ 49696 h 1530626"/>
                <a:gd name="connsiteX4" fmla="*/ 409180 w 539298"/>
                <a:gd name="connsiteY4" fmla="*/ 77358 h 1530626"/>
                <a:gd name="connsiteX5" fmla="*/ 450015 w 539298"/>
                <a:gd name="connsiteY5" fmla="*/ 303323 h 1530626"/>
                <a:gd name="connsiteX6" fmla="*/ 451211 w 539298"/>
                <a:gd name="connsiteY6" fmla="*/ 611197 h 1530626"/>
                <a:gd name="connsiteX7" fmla="*/ 536713 w 539298"/>
                <a:gd name="connsiteY7" fmla="*/ 1530626 h 1530626"/>
                <a:gd name="connsiteX8" fmla="*/ 79513 w 539298"/>
                <a:gd name="connsiteY8" fmla="*/ 1520687 h 1530626"/>
                <a:gd name="connsiteX9" fmla="*/ 139147 w 539298"/>
                <a:gd name="connsiteY9" fmla="*/ 695739 h 1530626"/>
                <a:gd name="connsiteX10" fmla="*/ 9939 w 539298"/>
                <a:gd name="connsiteY10" fmla="*/ 636105 h 1530626"/>
                <a:gd name="connsiteX11" fmla="*/ 0 w 539298"/>
                <a:gd name="connsiteY11" fmla="*/ 606287 h 1530626"/>
                <a:gd name="connsiteX12" fmla="*/ 109330 w 539298"/>
                <a:gd name="connsiteY12" fmla="*/ 636105 h 1530626"/>
                <a:gd name="connsiteX13" fmla="*/ 49695 w 539298"/>
                <a:gd name="connsiteY13" fmla="*/ 318052 h 1530626"/>
                <a:gd name="connsiteX14" fmla="*/ 39756 w 539298"/>
                <a:gd name="connsiteY14" fmla="*/ 0 h 1530626"/>
                <a:gd name="connsiteX0" fmla="*/ 39756 w 539298"/>
                <a:gd name="connsiteY0" fmla="*/ 0 h 1530626"/>
                <a:gd name="connsiteX1" fmla="*/ 159026 w 539298"/>
                <a:gd name="connsiteY1" fmla="*/ 268357 h 1530626"/>
                <a:gd name="connsiteX2" fmla="*/ 387626 w 539298"/>
                <a:gd name="connsiteY2" fmla="*/ 268357 h 1530626"/>
                <a:gd name="connsiteX3" fmla="*/ 367747 w 539298"/>
                <a:gd name="connsiteY3" fmla="*/ 49696 h 1530626"/>
                <a:gd name="connsiteX4" fmla="*/ 409180 w 539298"/>
                <a:gd name="connsiteY4" fmla="*/ 77358 h 1530626"/>
                <a:gd name="connsiteX5" fmla="*/ 450015 w 539298"/>
                <a:gd name="connsiteY5" fmla="*/ 303323 h 1530626"/>
                <a:gd name="connsiteX6" fmla="*/ 451211 w 539298"/>
                <a:gd name="connsiteY6" fmla="*/ 611197 h 1530626"/>
                <a:gd name="connsiteX7" fmla="*/ 536713 w 539298"/>
                <a:gd name="connsiteY7" fmla="*/ 1530626 h 1530626"/>
                <a:gd name="connsiteX8" fmla="*/ 79513 w 539298"/>
                <a:gd name="connsiteY8" fmla="*/ 1520687 h 1530626"/>
                <a:gd name="connsiteX9" fmla="*/ 139147 w 539298"/>
                <a:gd name="connsiteY9" fmla="*/ 695739 h 1530626"/>
                <a:gd name="connsiteX10" fmla="*/ 9939 w 539298"/>
                <a:gd name="connsiteY10" fmla="*/ 636105 h 1530626"/>
                <a:gd name="connsiteX11" fmla="*/ 0 w 539298"/>
                <a:gd name="connsiteY11" fmla="*/ 606287 h 1530626"/>
                <a:gd name="connsiteX12" fmla="*/ 109330 w 539298"/>
                <a:gd name="connsiteY12" fmla="*/ 636105 h 1530626"/>
                <a:gd name="connsiteX13" fmla="*/ 49695 w 539298"/>
                <a:gd name="connsiteY13" fmla="*/ 318052 h 1530626"/>
                <a:gd name="connsiteX14" fmla="*/ 43588 w 539298"/>
                <a:gd name="connsiteY14" fmla="*/ 126455 h 1530626"/>
                <a:gd name="connsiteX15" fmla="*/ 39756 w 539298"/>
                <a:gd name="connsiteY15" fmla="*/ 0 h 1530626"/>
                <a:gd name="connsiteX0" fmla="*/ 39756 w 539298"/>
                <a:gd name="connsiteY0" fmla="*/ 0 h 1530626"/>
                <a:gd name="connsiteX1" fmla="*/ 159026 w 539298"/>
                <a:gd name="connsiteY1" fmla="*/ 268357 h 1530626"/>
                <a:gd name="connsiteX2" fmla="*/ 387626 w 539298"/>
                <a:gd name="connsiteY2" fmla="*/ 268357 h 1530626"/>
                <a:gd name="connsiteX3" fmla="*/ 367747 w 539298"/>
                <a:gd name="connsiteY3" fmla="*/ 49696 h 1530626"/>
                <a:gd name="connsiteX4" fmla="*/ 409180 w 539298"/>
                <a:gd name="connsiteY4" fmla="*/ 77358 h 1530626"/>
                <a:gd name="connsiteX5" fmla="*/ 450015 w 539298"/>
                <a:gd name="connsiteY5" fmla="*/ 303323 h 1530626"/>
                <a:gd name="connsiteX6" fmla="*/ 451211 w 539298"/>
                <a:gd name="connsiteY6" fmla="*/ 611197 h 1530626"/>
                <a:gd name="connsiteX7" fmla="*/ 536713 w 539298"/>
                <a:gd name="connsiteY7" fmla="*/ 1530626 h 1530626"/>
                <a:gd name="connsiteX8" fmla="*/ 79513 w 539298"/>
                <a:gd name="connsiteY8" fmla="*/ 1520687 h 1530626"/>
                <a:gd name="connsiteX9" fmla="*/ 139147 w 539298"/>
                <a:gd name="connsiteY9" fmla="*/ 695739 h 1530626"/>
                <a:gd name="connsiteX10" fmla="*/ 9939 w 539298"/>
                <a:gd name="connsiteY10" fmla="*/ 636105 h 1530626"/>
                <a:gd name="connsiteX11" fmla="*/ 0 w 539298"/>
                <a:gd name="connsiteY11" fmla="*/ 606287 h 1530626"/>
                <a:gd name="connsiteX12" fmla="*/ 109330 w 539298"/>
                <a:gd name="connsiteY12" fmla="*/ 636105 h 1530626"/>
                <a:gd name="connsiteX13" fmla="*/ 49695 w 539298"/>
                <a:gd name="connsiteY13" fmla="*/ 318052 h 1530626"/>
                <a:gd name="connsiteX14" fmla="*/ 21554 w 539298"/>
                <a:gd name="connsiteY14" fmla="*/ 13532 h 1530626"/>
                <a:gd name="connsiteX15" fmla="*/ 39756 w 539298"/>
                <a:gd name="connsiteY15" fmla="*/ 0 h 1530626"/>
                <a:gd name="connsiteX0" fmla="*/ 39756 w 539298"/>
                <a:gd name="connsiteY0" fmla="*/ 0 h 1530626"/>
                <a:gd name="connsiteX1" fmla="*/ 159026 w 539298"/>
                <a:gd name="connsiteY1" fmla="*/ 268357 h 1530626"/>
                <a:gd name="connsiteX2" fmla="*/ 387626 w 539298"/>
                <a:gd name="connsiteY2" fmla="*/ 268357 h 1530626"/>
                <a:gd name="connsiteX3" fmla="*/ 367747 w 539298"/>
                <a:gd name="connsiteY3" fmla="*/ 49696 h 1530626"/>
                <a:gd name="connsiteX4" fmla="*/ 409180 w 539298"/>
                <a:gd name="connsiteY4" fmla="*/ 77358 h 1530626"/>
                <a:gd name="connsiteX5" fmla="*/ 450015 w 539298"/>
                <a:gd name="connsiteY5" fmla="*/ 303323 h 1530626"/>
                <a:gd name="connsiteX6" fmla="*/ 451211 w 539298"/>
                <a:gd name="connsiteY6" fmla="*/ 611197 h 1530626"/>
                <a:gd name="connsiteX7" fmla="*/ 536713 w 539298"/>
                <a:gd name="connsiteY7" fmla="*/ 1530626 h 1530626"/>
                <a:gd name="connsiteX8" fmla="*/ 79513 w 539298"/>
                <a:gd name="connsiteY8" fmla="*/ 1520687 h 1530626"/>
                <a:gd name="connsiteX9" fmla="*/ 139147 w 539298"/>
                <a:gd name="connsiteY9" fmla="*/ 695739 h 1530626"/>
                <a:gd name="connsiteX10" fmla="*/ 9939 w 539298"/>
                <a:gd name="connsiteY10" fmla="*/ 636105 h 1530626"/>
                <a:gd name="connsiteX11" fmla="*/ 0 w 539298"/>
                <a:gd name="connsiteY11" fmla="*/ 606287 h 1530626"/>
                <a:gd name="connsiteX12" fmla="*/ 109330 w 539298"/>
                <a:gd name="connsiteY12" fmla="*/ 636105 h 1530626"/>
                <a:gd name="connsiteX13" fmla="*/ 135076 w 539298"/>
                <a:gd name="connsiteY13" fmla="*/ 268476 h 1530626"/>
                <a:gd name="connsiteX14" fmla="*/ 21554 w 539298"/>
                <a:gd name="connsiteY14" fmla="*/ 13532 h 1530626"/>
                <a:gd name="connsiteX15" fmla="*/ 39756 w 539298"/>
                <a:gd name="connsiteY15" fmla="*/ 0 h 1530626"/>
                <a:gd name="connsiteX0" fmla="*/ 39756 w 539298"/>
                <a:gd name="connsiteY0" fmla="*/ 0 h 1530626"/>
                <a:gd name="connsiteX1" fmla="*/ 159026 w 539298"/>
                <a:gd name="connsiteY1" fmla="*/ 268357 h 1530626"/>
                <a:gd name="connsiteX2" fmla="*/ 406905 w 539298"/>
                <a:gd name="connsiteY2" fmla="*/ 268357 h 1530626"/>
                <a:gd name="connsiteX3" fmla="*/ 367747 w 539298"/>
                <a:gd name="connsiteY3" fmla="*/ 49696 h 1530626"/>
                <a:gd name="connsiteX4" fmla="*/ 409180 w 539298"/>
                <a:gd name="connsiteY4" fmla="*/ 77358 h 1530626"/>
                <a:gd name="connsiteX5" fmla="*/ 450015 w 539298"/>
                <a:gd name="connsiteY5" fmla="*/ 303323 h 1530626"/>
                <a:gd name="connsiteX6" fmla="*/ 451211 w 539298"/>
                <a:gd name="connsiteY6" fmla="*/ 611197 h 1530626"/>
                <a:gd name="connsiteX7" fmla="*/ 536713 w 539298"/>
                <a:gd name="connsiteY7" fmla="*/ 1530626 h 1530626"/>
                <a:gd name="connsiteX8" fmla="*/ 79513 w 539298"/>
                <a:gd name="connsiteY8" fmla="*/ 1520687 h 1530626"/>
                <a:gd name="connsiteX9" fmla="*/ 139147 w 539298"/>
                <a:gd name="connsiteY9" fmla="*/ 695739 h 1530626"/>
                <a:gd name="connsiteX10" fmla="*/ 9939 w 539298"/>
                <a:gd name="connsiteY10" fmla="*/ 636105 h 1530626"/>
                <a:gd name="connsiteX11" fmla="*/ 0 w 539298"/>
                <a:gd name="connsiteY11" fmla="*/ 606287 h 1530626"/>
                <a:gd name="connsiteX12" fmla="*/ 109330 w 539298"/>
                <a:gd name="connsiteY12" fmla="*/ 636105 h 1530626"/>
                <a:gd name="connsiteX13" fmla="*/ 135076 w 539298"/>
                <a:gd name="connsiteY13" fmla="*/ 268476 h 1530626"/>
                <a:gd name="connsiteX14" fmla="*/ 21554 w 539298"/>
                <a:gd name="connsiteY14" fmla="*/ 13532 h 1530626"/>
                <a:gd name="connsiteX15" fmla="*/ 39756 w 539298"/>
                <a:gd name="connsiteY15" fmla="*/ 0 h 1530626"/>
                <a:gd name="connsiteX0" fmla="*/ 39756 w 539298"/>
                <a:gd name="connsiteY0" fmla="*/ 0 h 1530626"/>
                <a:gd name="connsiteX1" fmla="*/ 159026 w 539298"/>
                <a:gd name="connsiteY1" fmla="*/ 268357 h 1530626"/>
                <a:gd name="connsiteX2" fmla="*/ 406905 w 539298"/>
                <a:gd name="connsiteY2" fmla="*/ 268357 h 1530626"/>
                <a:gd name="connsiteX3" fmla="*/ 367747 w 539298"/>
                <a:gd name="connsiteY3" fmla="*/ 49696 h 1530626"/>
                <a:gd name="connsiteX4" fmla="*/ 409180 w 539298"/>
                <a:gd name="connsiteY4" fmla="*/ 77358 h 1530626"/>
                <a:gd name="connsiteX5" fmla="*/ 450015 w 539298"/>
                <a:gd name="connsiteY5" fmla="*/ 303323 h 1530626"/>
                <a:gd name="connsiteX6" fmla="*/ 451211 w 539298"/>
                <a:gd name="connsiteY6" fmla="*/ 611197 h 1530626"/>
                <a:gd name="connsiteX7" fmla="*/ 536713 w 539298"/>
                <a:gd name="connsiteY7" fmla="*/ 1530626 h 1530626"/>
                <a:gd name="connsiteX8" fmla="*/ 79513 w 539298"/>
                <a:gd name="connsiteY8" fmla="*/ 1520687 h 1530626"/>
                <a:gd name="connsiteX9" fmla="*/ 139147 w 539298"/>
                <a:gd name="connsiteY9" fmla="*/ 695739 h 1530626"/>
                <a:gd name="connsiteX10" fmla="*/ 9939 w 539298"/>
                <a:gd name="connsiteY10" fmla="*/ 636105 h 1530626"/>
                <a:gd name="connsiteX11" fmla="*/ 0 w 539298"/>
                <a:gd name="connsiteY11" fmla="*/ 606287 h 1530626"/>
                <a:gd name="connsiteX12" fmla="*/ 109330 w 539298"/>
                <a:gd name="connsiteY12" fmla="*/ 636105 h 1530626"/>
                <a:gd name="connsiteX13" fmla="*/ 124059 w 539298"/>
                <a:gd name="connsiteY13" fmla="*/ 279493 h 1530626"/>
                <a:gd name="connsiteX14" fmla="*/ 21554 w 539298"/>
                <a:gd name="connsiteY14" fmla="*/ 13532 h 1530626"/>
                <a:gd name="connsiteX15" fmla="*/ 39756 w 539298"/>
                <a:gd name="connsiteY15" fmla="*/ 0 h 1530626"/>
                <a:gd name="connsiteX0" fmla="*/ 39756 w 539298"/>
                <a:gd name="connsiteY0" fmla="*/ 0 h 1530626"/>
                <a:gd name="connsiteX1" fmla="*/ 159026 w 539298"/>
                <a:gd name="connsiteY1" fmla="*/ 268357 h 1530626"/>
                <a:gd name="connsiteX2" fmla="*/ 406905 w 539298"/>
                <a:gd name="connsiteY2" fmla="*/ 268357 h 1530626"/>
                <a:gd name="connsiteX3" fmla="*/ 367747 w 539298"/>
                <a:gd name="connsiteY3" fmla="*/ 49696 h 1530626"/>
                <a:gd name="connsiteX4" fmla="*/ 409180 w 539298"/>
                <a:gd name="connsiteY4" fmla="*/ 77358 h 1530626"/>
                <a:gd name="connsiteX5" fmla="*/ 450015 w 539298"/>
                <a:gd name="connsiteY5" fmla="*/ 303323 h 1530626"/>
                <a:gd name="connsiteX6" fmla="*/ 451211 w 539298"/>
                <a:gd name="connsiteY6" fmla="*/ 611197 h 1530626"/>
                <a:gd name="connsiteX7" fmla="*/ 536713 w 539298"/>
                <a:gd name="connsiteY7" fmla="*/ 1530626 h 1530626"/>
                <a:gd name="connsiteX8" fmla="*/ 79513 w 539298"/>
                <a:gd name="connsiteY8" fmla="*/ 1520687 h 1530626"/>
                <a:gd name="connsiteX9" fmla="*/ 139147 w 539298"/>
                <a:gd name="connsiteY9" fmla="*/ 695739 h 1530626"/>
                <a:gd name="connsiteX10" fmla="*/ 9939 w 539298"/>
                <a:gd name="connsiteY10" fmla="*/ 636105 h 1530626"/>
                <a:gd name="connsiteX11" fmla="*/ 0 w 539298"/>
                <a:gd name="connsiteY11" fmla="*/ 606287 h 1530626"/>
                <a:gd name="connsiteX12" fmla="*/ 109330 w 539298"/>
                <a:gd name="connsiteY12" fmla="*/ 636105 h 1530626"/>
                <a:gd name="connsiteX13" fmla="*/ 124059 w 539298"/>
                <a:gd name="connsiteY13" fmla="*/ 279493 h 1530626"/>
                <a:gd name="connsiteX14" fmla="*/ 13292 w 539298"/>
                <a:gd name="connsiteY14" fmla="*/ 16286 h 1530626"/>
                <a:gd name="connsiteX15" fmla="*/ 39756 w 539298"/>
                <a:gd name="connsiteY15" fmla="*/ 0 h 1530626"/>
                <a:gd name="connsiteX0" fmla="*/ 39756 w 539298"/>
                <a:gd name="connsiteY0" fmla="*/ 0 h 1530626"/>
                <a:gd name="connsiteX1" fmla="*/ 159026 w 539298"/>
                <a:gd name="connsiteY1" fmla="*/ 268357 h 1530626"/>
                <a:gd name="connsiteX2" fmla="*/ 406905 w 539298"/>
                <a:gd name="connsiteY2" fmla="*/ 268357 h 1530626"/>
                <a:gd name="connsiteX3" fmla="*/ 367747 w 539298"/>
                <a:gd name="connsiteY3" fmla="*/ 49696 h 1530626"/>
                <a:gd name="connsiteX4" fmla="*/ 409180 w 539298"/>
                <a:gd name="connsiteY4" fmla="*/ 77358 h 1530626"/>
                <a:gd name="connsiteX5" fmla="*/ 450015 w 539298"/>
                <a:gd name="connsiteY5" fmla="*/ 303323 h 1530626"/>
                <a:gd name="connsiteX6" fmla="*/ 451211 w 539298"/>
                <a:gd name="connsiteY6" fmla="*/ 611197 h 1530626"/>
                <a:gd name="connsiteX7" fmla="*/ 536713 w 539298"/>
                <a:gd name="connsiteY7" fmla="*/ 1530626 h 1530626"/>
                <a:gd name="connsiteX8" fmla="*/ 79513 w 539298"/>
                <a:gd name="connsiteY8" fmla="*/ 1520687 h 1530626"/>
                <a:gd name="connsiteX9" fmla="*/ 139147 w 539298"/>
                <a:gd name="connsiteY9" fmla="*/ 695739 h 1530626"/>
                <a:gd name="connsiteX10" fmla="*/ 9939 w 539298"/>
                <a:gd name="connsiteY10" fmla="*/ 636105 h 1530626"/>
                <a:gd name="connsiteX11" fmla="*/ 0 w 539298"/>
                <a:gd name="connsiteY11" fmla="*/ 606287 h 1530626"/>
                <a:gd name="connsiteX12" fmla="*/ 123101 w 539298"/>
                <a:gd name="connsiteY12" fmla="*/ 649876 h 1530626"/>
                <a:gd name="connsiteX13" fmla="*/ 124059 w 539298"/>
                <a:gd name="connsiteY13" fmla="*/ 279493 h 1530626"/>
                <a:gd name="connsiteX14" fmla="*/ 13292 w 539298"/>
                <a:gd name="connsiteY14" fmla="*/ 16286 h 1530626"/>
                <a:gd name="connsiteX15" fmla="*/ 39756 w 539298"/>
                <a:gd name="connsiteY15" fmla="*/ 0 h 1530626"/>
                <a:gd name="connsiteX0" fmla="*/ 34248 w 533790"/>
                <a:gd name="connsiteY0" fmla="*/ 0 h 1530626"/>
                <a:gd name="connsiteX1" fmla="*/ 153518 w 533790"/>
                <a:gd name="connsiteY1" fmla="*/ 268357 h 1530626"/>
                <a:gd name="connsiteX2" fmla="*/ 401397 w 533790"/>
                <a:gd name="connsiteY2" fmla="*/ 268357 h 1530626"/>
                <a:gd name="connsiteX3" fmla="*/ 362239 w 533790"/>
                <a:gd name="connsiteY3" fmla="*/ 49696 h 1530626"/>
                <a:gd name="connsiteX4" fmla="*/ 403672 w 533790"/>
                <a:gd name="connsiteY4" fmla="*/ 77358 h 1530626"/>
                <a:gd name="connsiteX5" fmla="*/ 444507 w 533790"/>
                <a:gd name="connsiteY5" fmla="*/ 303323 h 1530626"/>
                <a:gd name="connsiteX6" fmla="*/ 445703 w 533790"/>
                <a:gd name="connsiteY6" fmla="*/ 611197 h 1530626"/>
                <a:gd name="connsiteX7" fmla="*/ 531205 w 533790"/>
                <a:gd name="connsiteY7" fmla="*/ 1530626 h 1530626"/>
                <a:gd name="connsiteX8" fmla="*/ 74005 w 533790"/>
                <a:gd name="connsiteY8" fmla="*/ 1520687 h 1530626"/>
                <a:gd name="connsiteX9" fmla="*/ 133639 w 533790"/>
                <a:gd name="connsiteY9" fmla="*/ 695739 h 1530626"/>
                <a:gd name="connsiteX10" fmla="*/ 4431 w 533790"/>
                <a:gd name="connsiteY10" fmla="*/ 636105 h 1530626"/>
                <a:gd name="connsiteX11" fmla="*/ 0 w 533790"/>
                <a:gd name="connsiteY11" fmla="*/ 683405 h 1530626"/>
                <a:gd name="connsiteX12" fmla="*/ 117593 w 533790"/>
                <a:gd name="connsiteY12" fmla="*/ 649876 h 1530626"/>
                <a:gd name="connsiteX13" fmla="*/ 118551 w 533790"/>
                <a:gd name="connsiteY13" fmla="*/ 279493 h 1530626"/>
                <a:gd name="connsiteX14" fmla="*/ 7784 w 533790"/>
                <a:gd name="connsiteY14" fmla="*/ 16286 h 1530626"/>
                <a:gd name="connsiteX15" fmla="*/ 34248 w 533790"/>
                <a:gd name="connsiteY15" fmla="*/ 0 h 1530626"/>
                <a:gd name="connsiteX0" fmla="*/ 43588 w 543130"/>
                <a:gd name="connsiteY0" fmla="*/ 0 h 1530626"/>
                <a:gd name="connsiteX1" fmla="*/ 162858 w 543130"/>
                <a:gd name="connsiteY1" fmla="*/ 268357 h 1530626"/>
                <a:gd name="connsiteX2" fmla="*/ 410737 w 543130"/>
                <a:gd name="connsiteY2" fmla="*/ 268357 h 1530626"/>
                <a:gd name="connsiteX3" fmla="*/ 371579 w 543130"/>
                <a:gd name="connsiteY3" fmla="*/ 49696 h 1530626"/>
                <a:gd name="connsiteX4" fmla="*/ 413012 w 543130"/>
                <a:gd name="connsiteY4" fmla="*/ 77358 h 1530626"/>
                <a:gd name="connsiteX5" fmla="*/ 453847 w 543130"/>
                <a:gd name="connsiteY5" fmla="*/ 303323 h 1530626"/>
                <a:gd name="connsiteX6" fmla="*/ 455043 w 543130"/>
                <a:gd name="connsiteY6" fmla="*/ 611197 h 1530626"/>
                <a:gd name="connsiteX7" fmla="*/ 540545 w 543130"/>
                <a:gd name="connsiteY7" fmla="*/ 1530626 h 1530626"/>
                <a:gd name="connsiteX8" fmla="*/ 83345 w 543130"/>
                <a:gd name="connsiteY8" fmla="*/ 1520687 h 1530626"/>
                <a:gd name="connsiteX9" fmla="*/ 142979 w 543130"/>
                <a:gd name="connsiteY9" fmla="*/ 695739 h 1530626"/>
                <a:gd name="connsiteX10" fmla="*/ 0 w 543130"/>
                <a:gd name="connsiteY10" fmla="*/ 721486 h 1530626"/>
                <a:gd name="connsiteX11" fmla="*/ 9340 w 543130"/>
                <a:gd name="connsiteY11" fmla="*/ 683405 h 1530626"/>
                <a:gd name="connsiteX12" fmla="*/ 126933 w 543130"/>
                <a:gd name="connsiteY12" fmla="*/ 649876 h 1530626"/>
                <a:gd name="connsiteX13" fmla="*/ 127891 w 543130"/>
                <a:gd name="connsiteY13" fmla="*/ 279493 h 1530626"/>
                <a:gd name="connsiteX14" fmla="*/ 17124 w 543130"/>
                <a:gd name="connsiteY14" fmla="*/ 16286 h 1530626"/>
                <a:gd name="connsiteX15" fmla="*/ 43588 w 543130"/>
                <a:gd name="connsiteY15" fmla="*/ 0 h 1530626"/>
                <a:gd name="connsiteX0" fmla="*/ 43588 w 543130"/>
                <a:gd name="connsiteY0" fmla="*/ 0 h 1530626"/>
                <a:gd name="connsiteX1" fmla="*/ 162858 w 543130"/>
                <a:gd name="connsiteY1" fmla="*/ 268357 h 1530626"/>
                <a:gd name="connsiteX2" fmla="*/ 410737 w 543130"/>
                <a:gd name="connsiteY2" fmla="*/ 268357 h 1530626"/>
                <a:gd name="connsiteX3" fmla="*/ 371579 w 543130"/>
                <a:gd name="connsiteY3" fmla="*/ 49696 h 1530626"/>
                <a:gd name="connsiteX4" fmla="*/ 413012 w 543130"/>
                <a:gd name="connsiteY4" fmla="*/ 77358 h 1530626"/>
                <a:gd name="connsiteX5" fmla="*/ 453847 w 543130"/>
                <a:gd name="connsiteY5" fmla="*/ 303323 h 1530626"/>
                <a:gd name="connsiteX6" fmla="*/ 455043 w 543130"/>
                <a:gd name="connsiteY6" fmla="*/ 611197 h 1530626"/>
                <a:gd name="connsiteX7" fmla="*/ 540545 w 543130"/>
                <a:gd name="connsiteY7" fmla="*/ 1530626 h 1530626"/>
                <a:gd name="connsiteX8" fmla="*/ 83345 w 543130"/>
                <a:gd name="connsiteY8" fmla="*/ 1520687 h 1530626"/>
                <a:gd name="connsiteX9" fmla="*/ 142979 w 543130"/>
                <a:gd name="connsiteY9" fmla="*/ 695739 h 1530626"/>
                <a:gd name="connsiteX10" fmla="*/ 0 w 543130"/>
                <a:gd name="connsiteY10" fmla="*/ 721486 h 1530626"/>
                <a:gd name="connsiteX11" fmla="*/ 6586 w 543130"/>
                <a:gd name="connsiteY11" fmla="*/ 661371 h 1530626"/>
                <a:gd name="connsiteX12" fmla="*/ 126933 w 543130"/>
                <a:gd name="connsiteY12" fmla="*/ 649876 h 1530626"/>
                <a:gd name="connsiteX13" fmla="*/ 127891 w 543130"/>
                <a:gd name="connsiteY13" fmla="*/ 279493 h 1530626"/>
                <a:gd name="connsiteX14" fmla="*/ 17124 w 543130"/>
                <a:gd name="connsiteY14" fmla="*/ 16286 h 1530626"/>
                <a:gd name="connsiteX15" fmla="*/ 43588 w 543130"/>
                <a:gd name="connsiteY15" fmla="*/ 0 h 1530626"/>
                <a:gd name="connsiteX0" fmla="*/ 51851 w 551393"/>
                <a:gd name="connsiteY0" fmla="*/ 0 h 1530626"/>
                <a:gd name="connsiteX1" fmla="*/ 171121 w 551393"/>
                <a:gd name="connsiteY1" fmla="*/ 268357 h 1530626"/>
                <a:gd name="connsiteX2" fmla="*/ 419000 w 551393"/>
                <a:gd name="connsiteY2" fmla="*/ 268357 h 1530626"/>
                <a:gd name="connsiteX3" fmla="*/ 379842 w 551393"/>
                <a:gd name="connsiteY3" fmla="*/ 49696 h 1530626"/>
                <a:gd name="connsiteX4" fmla="*/ 421275 w 551393"/>
                <a:gd name="connsiteY4" fmla="*/ 77358 h 1530626"/>
                <a:gd name="connsiteX5" fmla="*/ 462110 w 551393"/>
                <a:gd name="connsiteY5" fmla="*/ 303323 h 1530626"/>
                <a:gd name="connsiteX6" fmla="*/ 463306 w 551393"/>
                <a:gd name="connsiteY6" fmla="*/ 611197 h 1530626"/>
                <a:gd name="connsiteX7" fmla="*/ 548808 w 551393"/>
                <a:gd name="connsiteY7" fmla="*/ 1530626 h 1530626"/>
                <a:gd name="connsiteX8" fmla="*/ 91608 w 551393"/>
                <a:gd name="connsiteY8" fmla="*/ 1520687 h 1530626"/>
                <a:gd name="connsiteX9" fmla="*/ 151242 w 551393"/>
                <a:gd name="connsiteY9" fmla="*/ 695739 h 1530626"/>
                <a:gd name="connsiteX10" fmla="*/ 0 w 551393"/>
                <a:gd name="connsiteY10" fmla="*/ 696698 h 1530626"/>
                <a:gd name="connsiteX11" fmla="*/ 14849 w 551393"/>
                <a:gd name="connsiteY11" fmla="*/ 661371 h 1530626"/>
                <a:gd name="connsiteX12" fmla="*/ 135196 w 551393"/>
                <a:gd name="connsiteY12" fmla="*/ 649876 h 1530626"/>
                <a:gd name="connsiteX13" fmla="*/ 136154 w 551393"/>
                <a:gd name="connsiteY13" fmla="*/ 279493 h 1530626"/>
                <a:gd name="connsiteX14" fmla="*/ 25387 w 551393"/>
                <a:gd name="connsiteY14" fmla="*/ 16286 h 1530626"/>
                <a:gd name="connsiteX15" fmla="*/ 51851 w 551393"/>
                <a:gd name="connsiteY15" fmla="*/ 0 h 1530626"/>
                <a:gd name="connsiteX0" fmla="*/ 51851 w 551393"/>
                <a:gd name="connsiteY0" fmla="*/ 0 h 1530626"/>
                <a:gd name="connsiteX1" fmla="*/ 171121 w 551393"/>
                <a:gd name="connsiteY1" fmla="*/ 268357 h 1530626"/>
                <a:gd name="connsiteX2" fmla="*/ 419000 w 551393"/>
                <a:gd name="connsiteY2" fmla="*/ 268357 h 1530626"/>
                <a:gd name="connsiteX3" fmla="*/ 379842 w 551393"/>
                <a:gd name="connsiteY3" fmla="*/ 49696 h 1530626"/>
                <a:gd name="connsiteX4" fmla="*/ 421275 w 551393"/>
                <a:gd name="connsiteY4" fmla="*/ 77358 h 1530626"/>
                <a:gd name="connsiteX5" fmla="*/ 462110 w 551393"/>
                <a:gd name="connsiteY5" fmla="*/ 303323 h 1530626"/>
                <a:gd name="connsiteX6" fmla="*/ 463306 w 551393"/>
                <a:gd name="connsiteY6" fmla="*/ 611197 h 1530626"/>
                <a:gd name="connsiteX7" fmla="*/ 548808 w 551393"/>
                <a:gd name="connsiteY7" fmla="*/ 1530626 h 1530626"/>
                <a:gd name="connsiteX8" fmla="*/ 91608 w 551393"/>
                <a:gd name="connsiteY8" fmla="*/ 1520687 h 1530626"/>
                <a:gd name="connsiteX9" fmla="*/ 134717 w 551393"/>
                <a:gd name="connsiteY9" fmla="*/ 695739 h 1530626"/>
                <a:gd name="connsiteX10" fmla="*/ 0 w 551393"/>
                <a:gd name="connsiteY10" fmla="*/ 696698 h 1530626"/>
                <a:gd name="connsiteX11" fmla="*/ 14849 w 551393"/>
                <a:gd name="connsiteY11" fmla="*/ 661371 h 1530626"/>
                <a:gd name="connsiteX12" fmla="*/ 135196 w 551393"/>
                <a:gd name="connsiteY12" fmla="*/ 649876 h 1530626"/>
                <a:gd name="connsiteX13" fmla="*/ 136154 w 551393"/>
                <a:gd name="connsiteY13" fmla="*/ 279493 h 1530626"/>
                <a:gd name="connsiteX14" fmla="*/ 25387 w 551393"/>
                <a:gd name="connsiteY14" fmla="*/ 16286 h 1530626"/>
                <a:gd name="connsiteX15" fmla="*/ 51851 w 551393"/>
                <a:gd name="connsiteY15" fmla="*/ 0 h 1530626"/>
                <a:gd name="connsiteX0" fmla="*/ 51851 w 551393"/>
                <a:gd name="connsiteY0" fmla="*/ 0 h 1530626"/>
                <a:gd name="connsiteX1" fmla="*/ 171121 w 551393"/>
                <a:gd name="connsiteY1" fmla="*/ 268357 h 1530626"/>
                <a:gd name="connsiteX2" fmla="*/ 419000 w 551393"/>
                <a:gd name="connsiteY2" fmla="*/ 268357 h 1530626"/>
                <a:gd name="connsiteX3" fmla="*/ 379842 w 551393"/>
                <a:gd name="connsiteY3" fmla="*/ 49696 h 1530626"/>
                <a:gd name="connsiteX4" fmla="*/ 421275 w 551393"/>
                <a:gd name="connsiteY4" fmla="*/ 77358 h 1530626"/>
                <a:gd name="connsiteX5" fmla="*/ 462110 w 551393"/>
                <a:gd name="connsiteY5" fmla="*/ 303323 h 1530626"/>
                <a:gd name="connsiteX6" fmla="*/ 463306 w 551393"/>
                <a:gd name="connsiteY6" fmla="*/ 611197 h 1530626"/>
                <a:gd name="connsiteX7" fmla="*/ 548808 w 551393"/>
                <a:gd name="connsiteY7" fmla="*/ 1530626 h 1530626"/>
                <a:gd name="connsiteX8" fmla="*/ 64066 w 551393"/>
                <a:gd name="connsiteY8" fmla="*/ 1520687 h 1530626"/>
                <a:gd name="connsiteX9" fmla="*/ 134717 w 551393"/>
                <a:gd name="connsiteY9" fmla="*/ 695739 h 1530626"/>
                <a:gd name="connsiteX10" fmla="*/ 0 w 551393"/>
                <a:gd name="connsiteY10" fmla="*/ 696698 h 1530626"/>
                <a:gd name="connsiteX11" fmla="*/ 14849 w 551393"/>
                <a:gd name="connsiteY11" fmla="*/ 661371 h 1530626"/>
                <a:gd name="connsiteX12" fmla="*/ 135196 w 551393"/>
                <a:gd name="connsiteY12" fmla="*/ 649876 h 1530626"/>
                <a:gd name="connsiteX13" fmla="*/ 136154 w 551393"/>
                <a:gd name="connsiteY13" fmla="*/ 279493 h 1530626"/>
                <a:gd name="connsiteX14" fmla="*/ 25387 w 551393"/>
                <a:gd name="connsiteY14" fmla="*/ 16286 h 1530626"/>
                <a:gd name="connsiteX15" fmla="*/ 51851 w 551393"/>
                <a:gd name="connsiteY15" fmla="*/ 0 h 1530626"/>
                <a:gd name="connsiteX0" fmla="*/ 51851 w 551393"/>
                <a:gd name="connsiteY0" fmla="*/ 0 h 1530626"/>
                <a:gd name="connsiteX1" fmla="*/ 171121 w 551393"/>
                <a:gd name="connsiteY1" fmla="*/ 268357 h 1530626"/>
                <a:gd name="connsiteX2" fmla="*/ 419000 w 551393"/>
                <a:gd name="connsiteY2" fmla="*/ 268357 h 1530626"/>
                <a:gd name="connsiteX3" fmla="*/ 382596 w 551393"/>
                <a:gd name="connsiteY3" fmla="*/ 66221 h 1530626"/>
                <a:gd name="connsiteX4" fmla="*/ 421275 w 551393"/>
                <a:gd name="connsiteY4" fmla="*/ 77358 h 1530626"/>
                <a:gd name="connsiteX5" fmla="*/ 462110 w 551393"/>
                <a:gd name="connsiteY5" fmla="*/ 303323 h 1530626"/>
                <a:gd name="connsiteX6" fmla="*/ 463306 w 551393"/>
                <a:gd name="connsiteY6" fmla="*/ 611197 h 1530626"/>
                <a:gd name="connsiteX7" fmla="*/ 548808 w 551393"/>
                <a:gd name="connsiteY7" fmla="*/ 1530626 h 1530626"/>
                <a:gd name="connsiteX8" fmla="*/ 64066 w 551393"/>
                <a:gd name="connsiteY8" fmla="*/ 1520687 h 1530626"/>
                <a:gd name="connsiteX9" fmla="*/ 134717 w 551393"/>
                <a:gd name="connsiteY9" fmla="*/ 695739 h 1530626"/>
                <a:gd name="connsiteX10" fmla="*/ 0 w 551393"/>
                <a:gd name="connsiteY10" fmla="*/ 696698 h 1530626"/>
                <a:gd name="connsiteX11" fmla="*/ 14849 w 551393"/>
                <a:gd name="connsiteY11" fmla="*/ 661371 h 1530626"/>
                <a:gd name="connsiteX12" fmla="*/ 135196 w 551393"/>
                <a:gd name="connsiteY12" fmla="*/ 649876 h 1530626"/>
                <a:gd name="connsiteX13" fmla="*/ 136154 w 551393"/>
                <a:gd name="connsiteY13" fmla="*/ 279493 h 1530626"/>
                <a:gd name="connsiteX14" fmla="*/ 25387 w 551393"/>
                <a:gd name="connsiteY14" fmla="*/ 16286 h 1530626"/>
                <a:gd name="connsiteX15" fmla="*/ 51851 w 551393"/>
                <a:gd name="connsiteY15" fmla="*/ 0 h 1530626"/>
                <a:gd name="connsiteX0" fmla="*/ 51851 w 551393"/>
                <a:gd name="connsiteY0" fmla="*/ 0 h 1537213"/>
                <a:gd name="connsiteX1" fmla="*/ 171121 w 551393"/>
                <a:gd name="connsiteY1" fmla="*/ 268357 h 1537213"/>
                <a:gd name="connsiteX2" fmla="*/ 419000 w 551393"/>
                <a:gd name="connsiteY2" fmla="*/ 268357 h 1537213"/>
                <a:gd name="connsiteX3" fmla="*/ 382596 w 551393"/>
                <a:gd name="connsiteY3" fmla="*/ 66221 h 1537213"/>
                <a:gd name="connsiteX4" fmla="*/ 421275 w 551393"/>
                <a:gd name="connsiteY4" fmla="*/ 77358 h 1537213"/>
                <a:gd name="connsiteX5" fmla="*/ 462110 w 551393"/>
                <a:gd name="connsiteY5" fmla="*/ 303323 h 1537213"/>
                <a:gd name="connsiteX6" fmla="*/ 463306 w 551393"/>
                <a:gd name="connsiteY6" fmla="*/ 611197 h 1537213"/>
                <a:gd name="connsiteX7" fmla="*/ 548808 w 551393"/>
                <a:gd name="connsiteY7" fmla="*/ 1530626 h 1537213"/>
                <a:gd name="connsiteX8" fmla="*/ 64066 w 551393"/>
                <a:gd name="connsiteY8" fmla="*/ 1537213 h 1537213"/>
                <a:gd name="connsiteX9" fmla="*/ 134717 w 551393"/>
                <a:gd name="connsiteY9" fmla="*/ 695739 h 1537213"/>
                <a:gd name="connsiteX10" fmla="*/ 0 w 551393"/>
                <a:gd name="connsiteY10" fmla="*/ 696698 h 1537213"/>
                <a:gd name="connsiteX11" fmla="*/ 14849 w 551393"/>
                <a:gd name="connsiteY11" fmla="*/ 661371 h 1537213"/>
                <a:gd name="connsiteX12" fmla="*/ 135196 w 551393"/>
                <a:gd name="connsiteY12" fmla="*/ 649876 h 1537213"/>
                <a:gd name="connsiteX13" fmla="*/ 136154 w 551393"/>
                <a:gd name="connsiteY13" fmla="*/ 279493 h 1537213"/>
                <a:gd name="connsiteX14" fmla="*/ 25387 w 551393"/>
                <a:gd name="connsiteY14" fmla="*/ 16286 h 1537213"/>
                <a:gd name="connsiteX15" fmla="*/ 51851 w 551393"/>
                <a:gd name="connsiteY15" fmla="*/ 0 h 1537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1393" h="1537213">
                  <a:moveTo>
                    <a:pt x="51851" y="0"/>
                  </a:moveTo>
                  <a:lnTo>
                    <a:pt x="171121" y="268357"/>
                  </a:lnTo>
                  <a:lnTo>
                    <a:pt x="419000" y="268357"/>
                  </a:lnTo>
                  <a:lnTo>
                    <a:pt x="382596" y="66221"/>
                  </a:lnTo>
                  <a:lnTo>
                    <a:pt x="421275" y="77358"/>
                  </a:lnTo>
                  <a:lnTo>
                    <a:pt x="462110" y="303323"/>
                  </a:lnTo>
                  <a:cubicBezTo>
                    <a:pt x="472788" y="369344"/>
                    <a:pt x="473644" y="522324"/>
                    <a:pt x="463306" y="611197"/>
                  </a:cubicBezTo>
                  <a:cubicBezTo>
                    <a:pt x="502543" y="961722"/>
                    <a:pt x="564854" y="1265204"/>
                    <a:pt x="548808" y="1530626"/>
                  </a:cubicBezTo>
                  <a:lnTo>
                    <a:pt x="64066" y="1537213"/>
                  </a:lnTo>
                  <a:lnTo>
                    <a:pt x="134717" y="695739"/>
                  </a:lnTo>
                  <a:lnTo>
                    <a:pt x="0" y="696698"/>
                  </a:lnTo>
                  <a:lnTo>
                    <a:pt x="14849" y="661371"/>
                  </a:lnTo>
                  <a:lnTo>
                    <a:pt x="135196" y="649876"/>
                  </a:lnTo>
                  <a:cubicBezTo>
                    <a:pt x="135515" y="526415"/>
                    <a:pt x="135835" y="402954"/>
                    <a:pt x="136154" y="279493"/>
                  </a:cubicBezTo>
                  <a:lnTo>
                    <a:pt x="25387" y="16286"/>
                  </a:lnTo>
                  <a:lnTo>
                    <a:pt x="5185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8E563AFA-9BD9-482C-B2A0-D69319D6371A}"/>
              </a:ext>
            </a:extLst>
          </p:cNvPr>
          <p:cNvGrpSpPr/>
          <p:nvPr/>
        </p:nvGrpSpPr>
        <p:grpSpPr>
          <a:xfrm>
            <a:off x="9224373" y="1172382"/>
            <a:ext cx="2835999" cy="3469045"/>
            <a:chOff x="6446339" y="1280897"/>
            <a:chExt cx="4320717" cy="5285178"/>
          </a:xfrm>
        </p:grpSpPr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EEB5A99D-CBC3-4A0A-9991-F92016A40BD8}"/>
                </a:ext>
              </a:extLst>
            </p:cNvPr>
            <p:cNvSpPr/>
            <p:nvPr/>
          </p:nvSpPr>
          <p:spPr>
            <a:xfrm>
              <a:off x="7360122" y="5629227"/>
              <a:ext cx="2033648" cy="936848"/>
            </a:xfrm>
            <a:custGeom>
              <a:avLst/>
              <a:gdLst>
                <a:gd name="connsiteX0" fmla="*/ 448273 w 847725"/>
                <a:gd name="connsiteY0" fmla="*/ 7144 h 390525"/>
                <a:gd name="connsiteX1" fmla="*/ 464466 w 847725"/>
                <a:gd name="connsiteY1" fmla="*/ 184309 h 390525"/>
                <a:gd name="connsiteX2" fmla="*/ 452083 w 847725"/>
                <a:gd name="connsiteY2" fmla="*/ 224314 h 390525"/>
                <a:gd name="connsiteX3" fmla="*/ 352071 w 847725"/>
                <a:gd name="connsiteY3" fmla="*/ 269081 h 390525"/>
                <a:gd name="connsiteX4" fmla="*/ 30126 w 847725"/>
                <a:gd name="connsiteY4" fmla="*/ 283369 h 390525"/>
                <a:gd name="connsiteX5" fmla="*/ 7266 w 847725"/>
                <a:gd name="connsiteY5" fmla="*/ 285274 h 390525"/>
                <a:gd name="connsiteX6" fmla="*/ 12981 w 847725"/>
                <a:gd name="connsiteY6" fmla="*/ 292894 h 390525"/>
                <a:gd name="connsiteX7" fmla="*/ 439701 w 847725"/>
                <a:gd name="connsiteY7" fmla="*/ 384334 h 390525"/>
                <a:gd name="connsiteX8" fmla="*/ 455893 w 847725"/>
                <a:gd name="connsiteY8" fmla="*/ 385286 h 390525"/>
                <a:gd name="connsiteX9" fmla="*/ 829273 w 847725"/>
                <a:gd name="connsiteY9" fmla="*/ 321469 h 390525"/>
                <a:gd name="connsiteX10" fmla="*/ 797841 w 847725"/>
                <a:gd name="connsiteY10" fmla="*/ 52864 h 390525"/>
                <a:gd name="connsiteX11" fmla="*/ 448273 w 847725"/>
                <a:gd name="connsiteY11" fmla="*/ 7144 h 390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7725" h="390525">
                  <a:moveTo>
                    <a:pt x="448273" y="7144"/>
                  </a:moveTo>
                  <a:cubicBezTo>
                    <a:pt x="460656" y="89059"/>
                    <a:pt x="469228" y="136684"/>
                    <a:pt x="464466" y="184309"/>
                  </a:cubicBezTo>
                  <a:cubicBezTo>
                    <a:pt x="463513" y="196691"/>
                    <a:pt x="460656" y="208121"/>
                    <a:pt x="452083" y="224314"/>
                  </a:cubicBezTo>
                  <a:cubicBezTo>
                    <a:pt x="433033" y="261461"/>
                    <a:pt x="379693" y="268129"/>
                    <a:pt x="352071" y="269081"/>
                  </a:cubicBezTo>
                  <a:cubicBezTo>
                    <a:pt x="256821" y="270986"/>
                    <a:pt x="63463" y="282416"/>
                    <a:pt x="30126" y="283369"/>
                  </a:cubicBezTo>
                  <a:cubicBezTo>
                    <a:pt x="26316" y="283369"/>
                    <a:pt x="5361" y="283369"/>
                    <a:pt x="7266" y="285274"/>
                  </a:cubicBezTo>
                  <a:cubicBezTo>
                    <a:pt x="8218" y="286226"/>
                    <a:pt x="12981" y="292894"/>
                    <a:pt x="12981" y="292894"/>
                  </a:cubicBezTo>
                  <a:cubicBezTo>
                    <a:pt x="24411" y="308134"/>
                    <a:pt x="381598" y="373856"/>
                    <a:pt x="439701" y="384334"/>
                  </a:cubicBezTo>
                  <a:cubicBezTo>
                    <a:pt x="445416" y="385286"/>
                    <a:pt x="450178" y="385286"/>
                    <a:pt x="455893" y="385286"/>
                  </a:cubicBezTo>
                  <a:cubicBezTo>
                    <a:pt x="508281" y="381476"/>
                    <a:pt x="794983" y="355759"/>
                    <a:pt x="829273" y="321469"/>
                  </a:cubicBezTo>
                  <a:cubicBezTo>
                    <a:pt x="870231" y="279559"/>
                    <a:pt x="827368" y="142399"/>
                    <a:pt x="797841" y="52864"/>
                  </a:cubicBezTo>
                  <a:cubicBezTo>
                    <a:pt x="810223" y="42386"/>
                    <a:pt x="634963" y="21431"/>
                    <a:pt x="448273" y="7144"/>
                  </a:cubicBez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324E5557-EF15-4F80-B0B5-23BB3A6DDBC3}"/>
                </a:ext>
              </a:extLst>
            </p:cNvPr>
            <p:cNvSpPr/>
            <p:nvPr/>
          </p:nvSpPr>
          <p:spPr>
            <a:xfrm>
              <a:off x="7358820" y="5629227"/>
              <a:ext cx="1987948" cy="913998"/>
            </a:xfrm>
            <a:custGeom>
              <a:avLst/>
              <a:gdLst>
                <a:gd name="connsiteX0" fmla="*/ 436434 w 828675"/>
                <a:gd name="connsiteY0" fmla="*/ 7144 h 381000"/>
                <a:gd name="connsiteX1" fmla="*/ 452626 w 828675"/>
                <a:gd name="connsiteY1" fmla="*/ 178594 h 381000"/>
                <a:gd name="connsiteX2" fmla="*/ 440244 w 828675"/>
                <a:gd name="connsiteY2" fmla="*/ 217646 h 381000"/>
                <a:gd name="connsiteX3" fmla="*/ 342136 w 828675"/>
                <a:gd name="connsiteY3" fmla="*/ 260509 h 381000"/>
                <a:gd name="connsiteX4" fmla="*/ 11619 w 828675"/>
                <a:gd name="connsiteY4" fmla="*/ 281464 h 381000"/>
                <a:gd name="connsiteX5" fmla="*/ 428814 w 828675"/>
                <a:gd name="connsiteY5" fmla="*/ 372904 h 381000"/>
                <a:gd name="connsiteX6" fmla="*/ 444054 w 828675"/>
                <a:gd name="connsiteY6" fmla="*/ 373856 h 381000"/>
                <a:gd name="connsiteX7" fmla="*/ 813624 w 828675"/>
                <a:gd name="connsiteY7" fmla="*/ 311944 h 381000"/>
                <a:gd name="connsiteX8" fmla="*/ 782191 w 828675"/>
                <a:gd name="connsiteY8" fmla="*/ 52864 h 381000"/>
                <a:gd name="connsiteX9" fmla="*/ 436434 w 828675"/>
                <a:gd name="connsiteY9" fmla="*/ 7144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8675" h="381000">
                  <a:moveTo>
                    <a:pt x="436434" y="7144"/>
                  </a:moveTo>
                  <a:cubicBezTo>
                    <a:pt x="448816" y="86201"/>
                    <a:pt x="457389" y="131921"/>
                    <a:pt x="452626" y="178594"/>
                  </a:cubicBezTo>
                  <a:cubicBezTo>
                    <a:pt x="451674" y="190976"/>
                    <a:pt x="448816" y="201454"/>
                    <a:pt x="440244" y="217646"/>
                  </a:cubicBezTo>
                  <a:cubicBezTo>
                    <a:pt x="421194" y="252889"/>
                    <a:pt x="367854" y="260509"/>
                    <a:pt x="342136" y="260509"/>
                  </a:cubicBezTo>
                  <a:cubicBezTo>
                    <a:pt x="269746" y="262414"/>
                    <a:pt x="43051" y="274796"/>
                    <a:pt x="11619" y="281464"/>
                  </a:cubicBezTo>
                  <a:cubicBezTo>
                    <a:pt x="-39816" y="292894"/>
                    <a:pt x="367854" y="362426"/>
                    <a:pt x="428814" y="372904"/>
                  </a:cubicBezTo>
                  <a:cubicBezTo>
                    <a:pt x="433576" y="373856"/>
                    <a:pt x="439291" y="373856"/>
                    <a:pt x="444054" y="373856"/>
                  </a:cubicBezTo>
                  <a:cubicBezTo>
                    <a:pt x="494536" y="370046"/>
                    <a:pt x="779334" y="346234"/>
                    <a:pt x="813624" y="311944"/>
                  </a:cubicBezTo>
                  <a:cubicBezTo>
                    <a:pt x="853629" y="271939"/>
                    <a:pt x="811719" y="139541"/>
                    <a:pt x="782191" y="52864"/>
                  </a:cubicBezTo>
                  <a:cubicBezTo>
                    <a:pt x="793621" y="41434"/>
                    <a:pt x="620266" y="20479"/>
                    <a:pt x="436434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8BE2C30F-300D-4E1C-9FB9-01296A1089C8}"/>
                </a:ext>
              </a:extLst>
            </p:cNvPr>
            <p:cNvSpPr/>
            <p:nvPr/>
          </p:nvSpPr>
          <p:spPr>
            <a:xfrm>
              <a:off x="6448412" y="1280897"/>
              <a:ext cx="4318644" cy="4592842"/>
            </a:xfrm>
            <a:custGeom>
              <a:avLst/>
              <a:gdLst>
                <a:gd name="connsiteX0" fmla="*/ 1610322 w 1800225"/>
                <a:gd name="connsiteY0" fmla="*/ 1912136 h 1914525"/>
                <a:gd name="connsiteX1" fmla="*/ 53937 w 1800225"/>
                <a:gd name="connsiteY1" fmla="*/ 1736876 h 1914525"/>
                <a:gd name="connsiteX2" fmla="*/ 7264 w 1800225"/>
                <a:gd name="connsiteY2" fmla="*/ 1681631 h 1914525"/>
                <a:gd name="connsiteX3" fmla="*/ 66319 w 1800225"/>
                <a:gd name="connsiteY3" fmla="*/ 529106 h 1914525"/>
                <a:gd name="connsiteX4" fmla="*/ 107277 w 1800225"/>
                <a:gd name="connsiteY4" fmla="*/ 432903 h 1914525"/>
                <a:gd name="connsiteX5" fmla="*/ 1729384 w 1800225"/>
                <a:gd name="connsiteY5" fmla="*/ 9041 h 1914525"/>
                <a:gd name="connsiteX6" fmla="*/ 1797012 w 1800225"/>
                <a:gd name="connsiteY6" fmla="*/ 63333 h 1914525"/>
                <a:gd name="connsiteX7" fmla="*/ 1691284 w 1800225"/>
                <a:gd name="connsiteY7" fmla="*/ 1844508 h 1914525"/>
                <a:gd name="connsiteX8" fmla="*/ 1610322 w 1800225"/>
                <a:gd name="connsiteY8" fmla="*/ 1912136 h 191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0225" h="1914525">
                  <a:moveTo>
                    <a:pt x="1610322" y="1912136"/>
                  </a:moveTo>
                  <a:lnTo>
                    <a:pt x="53937" y="1736876"/>
                  </a:lnTo>
                  <a:cubicBezTo>
                    <a:pt x="26314" y="1734018"/>
                    <a:pt x="5359" y="1709253"/>
                    <a:pt x="7264" y="1681631"/>
                  </a:cubicBezTo>
                  <a:lnTo>
                    <a:pt x="66319" y="529106"/>
                  </a:lnTo>
                  <a:cubicBezTo>
                    <a:pt x="68224" y="458621"/>
                    <a:pt x="84417" y="438618"/>
                    <a:pt x="107277" y="432903"/>
                  </a:cubicBezTo>
                  <a:lnTo>
                    <a:pt x="1729384" y="9041"/>
                  </a:lnTo>
                  <a:cubicBezTo>
                    <a:pt x="1764627" y="-484"/>
                    <a:pt x="1798917" y="27138"/>
                    <a:pt x="1797012" y="63333"/>
                  </a:cubicBezTo>
                  <a:lnTo>
                    <a:pt x="1691284" y="1844508"/>
                  </a:lnTo>
                  <a:cubicBezTo>
                    <a:pt x="1687474" y="1885466"/>
                    <a:pt x="1651279" y="1915946"/>
                    <a:pt x="1610322" y="191213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FB48F88C-61DF-420F-9E41-1A662B188951}"/>
                </a:ext>
              </a:extLst>
            </p:cNvPr>
            <p:cNvSpPr/>
            <p:nvPr/>
          </p:nvSpPr>
          <p:spPr>
            <a:xfrm>
              <a:off x="6464696" y="1280897"/>
              <a:ext cx="4250094" cy="3998744"/>
            </a:xfrm>
            <a:custGeom>
              <a:avLst/>
              <a:gdLst>
                <a:gd name="connsiteX0" fmla="*/ 1678781 w 1771650"/>
                <a:gd name="connsiteY0" fmla="*/ 1664486 h 1666875"/>
                <a:gd name="connsiteX1" fmla="*/ 7144 w 1771650"/>
                <a:gd name="connsiteY1" fmla="*/ 1552091 h 1666875"/>
                <a:gd name="connsiteX2" fmla="*/ 58579 w 1771650"/>
                <a:gd name="connsiteY2" fmla="*/ 482433 h 1666875"/>
                <a:gd name="connsiteX3" fmla="*/ 98584 w 1771650"/>
                <a:gd name="connsiteY3" fmla="*/ 432903 h 1666875"/>
                <a:gd name="connsiteX4" fmla="*/ 1705451 w 1771650"/>
                <a:gd name="connsiteY4" fmla="*/ 9041 h 1666875"/>
                <a:gd name="connsiteX5" fmla="*/ 1772126 w 1771650"/>
                <a:gd name="connsiteY5" fmla="*/ 63333 h 1666875"/>
                <a:gd name="connsiteX6" fmla="*/ 1678781 w 1771650"/>
                <a:gd name="connsiteY6" fmla="*/ 1664486 h 166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1650" h="1666875">
                  <a:moveTo>
                    <a:pt x="1678781" y="1664486"/>
                  </a:moveTo>
                  <a:lnTo>
                    <a:pt x="7144" y="1552091"/>
                  </a:lnTo>
                  <a:lnTo>
                    <a:pt x="58579" y="482433"/>
                  </a:lnTo>
                  <a:cubicBezTo>
                    <a:pt x="59531" y="459573"/>
                    <a:pt x="75724" y="439571"/>
                    <a:pt x="98584" y="432903"/>
                  </a:cubicBezTo>
                  <a:lnTo>
                    <a:pt x="1705451" y="9041"/>
                  </a:lnTo>
                  <a:cubicBezTo>
                    <a:pt x="1740694" y="-484"/>
                    <a:pt x="1774984" y="27138"/>
                    <a:pt x="1772126" y="63333"/>
                  </a:cubicBezTo>
                  <a:lnTo>
                    <a:pt x="1678781" y="1664486"/>
                  </a:ln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BBCF3939-3DC0-40FB-87C0-CD2476E3FC91}"/>
                </a:ext>
              </a:extLst>
            </p:cNvPr>
            <p:cNvSpPr/>
            <p:nvPr/>
          </p:nvSpPr>
          <p:spPr>
            <a:xfrm>
              <a:off x="6572092" y="1577928"/>
              <a:ext cx="3907345" cy="3404644"/>
            </a:xfrm>
            <a:custGeom>
              <a:avLst/>
              <a:gdLst>
                <a:gd name="connsiteX0" fmla="*/ 1539716 w 1628775"/>
                <a:gd name="connsiteY0" fmla="*/ 1416844 h 1419225"/>
                <a:gd name="connsiteX1" fmla="*/ 7144 w 1628775"/>
                <a:gd name="connsiteY1" fmla="*/ 1357789 h 1419225"/>
                <a:gd name="connsiteX2" fmla="*/ 57626 w 1628775"/>
                <a:gd name="connsiteY2" fmla="*/ 363379 h 1419225"/>
                <a:gd name="connsiteX3" fmla="*/ 1628299 w 1628775"/>
                <a:gd name="connsiteY3" fmla="*/ 7144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8775" h="1419225">
                  <a:moveTo>
                    <a:pt x="1539716" y="1416844"/>
                  </a:moveTo>
                  <a:lnTo>
                    <a:pt x="7144" y="1357789"/>
                  </a:lnTo>
                  <a:lnTo>
                    <a:pt x="57626" y="363379"/>
                  </a:lnTo>
                  <a:lnTo>
                    <a:pt x="1628299" y="7144"/>
                  </a:lnTo>
                  <a:close/>
                </a:path>
              </a:pathLst>
            </a:custGeom>
            <a:solidFill>
              <a:srgbClr val="E6E6E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8FE0AF15-73AB-4B2E-B68D-2BEADAB573A3}"/>
                </a:ext>
              </a:extLst>
            </p:cNvPr>
            <p:cNvSpPr/>
            <p:nvPr/>
          </p:nvSpPr>
          <p:spPr>
            <a:xfrm>
              <a:off x="6446339" y="4996281"/>
              <a:ext cx="4044444" cy="868298"/>
            </a:xfrm>
            <a:custGeom>
              <a:avLst/>
              <a:gdLst>
                <a:gd name="connsiteX0" fmla="*/ 13844 w 1685925"/>
                <a:gd name="connsiteY0" fmla="*/ 7144 h 361950"/>
                <a:gd name="connsiteX1" fmla="*/ 7176 w 1685925"/>
                <a:gd name="connsiteY1" fmla="*/ 133826 h 361950"/>
                <a:gd name="connsiteX2" fmla="*/ 53849 w 1685925"/>
                <a:gd name="connsiteY2" fmla="*/ 189071 h 361950"/>
                <a:gd name="connsiteX3" fmla="*/ 1597851 w 1685925"/>
                <a:gd name="connsiteY3" fmla="*/ 363379 h 361950"/>
                <a:gd name="connsiteX4" fmla="*/ 1675956 w 1685925"/>
                <a:gd name="connsiteY4" fmla="*/ 296704 h 361950"/>
                <a:gd name="connsiteX5" fmla="*/ 1686434 w 1685925"/>
                <a:gd name="connsiteY5" fmla="*/ 111919 h 361950"/>
                <a:gd name="connsiteX6" fmla="*/ 13844 w 1685925"/>
                <a:gd name="connsiteY6" fmla="*/ 7144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5925" h="361950">
                  <a:moveTo>
                    <a:pt x="13844" y="7144"/>
                  </a:moveTo>
                  <a:lnTo>
                    <a:pt x="7176" y="133826"/>
                  </a:lnTo>
                  <a:cubicBezTo>
                    <a:pt x="6224" y="161449"/>
                    <a:pt x="26226" y="186214"/>
                    <a:pt x="53849" y="189071"/>
                  </a:cubicBezTo>
                  <a:lnTo>
                    <a:pt x="1597851" y="363379"/>
                  </a:lnTo>
                  <a:cubicBezTo>
                    <a:pt x="1637856" y="368141"/>
                    <a:pt x="1674051" y="337661"/>
                    <a:pt x="1675956" y="296704"/>
                  </a:cubicBezTo>
                  <a:lnTo>
                    <a:pt x="1686434" y="111919"/>
                  </a:lnTo>
                  <a:lnTo>
                    <a:pt x="13844" y="7144"/>
                  </a:lnTo>
                  <a:close/>
                </a:path>
              </a:pathLst>
            </a:custGeom>
            <a:solidFill>
              <a:srgbClr val="B3B3B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C655B8D6-EA71-470B-837E-4D2E9DECC634}"/>
                </a:ext>
              </a:extLst>
            </p:cNvPr>
            <p:cNvSpPr/>
            <p:nvPr/>
          </p:nvSpPr>
          <p:spPr>
            <a:xfrm>
              <a:off x="7715310" y="1593115"/>
              <a:ext cx="2775473" cy="3394037"/>
            </a:xfrm>
            <a:custGeom>
              <a:avLst/>
              <a:gdLst>
                <a:gd name="connsiteX0" fmla="*/ 1425389 w 2775473"/>
                <a:gd name="connsiteY0" fmla="*/ 306593 h 3394037"/>
                <a:gd name="connsiteX1" fmla="*/ 2775473 w 2775473"/>
                <a:gd name="connsiteY1" fmla="*/ 0 h 3394037"/>
                <a:gd name="connsiteX2" fmla="*/ 2565699 w 2775473"/>
                <a:gd name="connsiteY2" fmla="*/ 3394037 h 3394037"/>
                <a:gd name="connsiteX3" fmla="*/ 0 w 2775473"/>
                <a:gd name="connsiteY3" fmla="*/ 3281082 h 3394037"/>
                <a:gd name="connsiteX4" fmla="*/ 1425389 w 2775473"/>
                <a:gd name="connsiteY4" fmla="*/ 306593 h 3394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5473" h="3394037">
                  <a:moveTo>
                    <a:pt x="1425389" y="306593"/>
                  </a:moveTo>
                  <a:lnTo>
                    <a:pt x="2775473" y="0"/>
                  </a:lnTo>
                  <a:lnTo>
                    <a:pt x="2565699" y="3394037"/>
                  </a:lnTo>
                  <a:lnTo>
                    <a:pt x="0" y="3281082"/>
                  </a:lnTo>
                  <a:lnTo>
                    <a:pt x="1425389" y="306593"/>
                  </a:lnTo>
                  <a:close/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n-US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5650013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FD8E5BE7-3CA2-41D7-9977-04736F757998}"/>
              </a:ext>
            </a:extLst>
          </p:cNvPr>
          <p:cNvGrpSpPr/>
          <p:nvPr/>
        </p:nvGrpSpPr>
        <p:grpSpPr>
          <a:xfrm rot="20060053">
            <a:off x="5666127" y="1142014"/>
            <a:ext cx="756418" cy="1572369"/>
            <a:chOff x="1583158" y="1040918"/>
            <a:chExt cx="1865369" cy="3877549"/>
          </a:xfrm>
        </p:grpSpPr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755424F1-1949-4CF6-8827-32FB543009DE}"/>
                </a:ext>
              </a:extLst>
            </p:cNvPr>
            <p:cNvSpPr/>
            <p:nvPr/>
          </p:nvSpPr>
          <p:spPr>
            <a:xfrm rot="20351037">
              <a:off x="1714783" y="3481939"/>
              <a:ext cx="1641760" cy="1436528"/>
            </a:xfrm>
            <a:custGeom>
              <a:avLst/>
              <a:gdLst>
                <a:gd name="connsiteX0" fmla="*/ 904455 w 1641760"/>
                <a:gd name="connsiteY0" fmla="*/ 23137 h 1436528"/>
                <a:gd name="connsiteX1" fmla="*/ 1113846 w 1641760"/>
                <a:gd name="connsiteY1" fmla="*/ 102745 h 1436528"/>
                <a:gd name="connsiteX2" fmla="*/ 1113791 w 1641760"/>
                <a:gd name="connsiteY2" fmla="*/ 106680 h 1436528"/>
                <a:gd name="connsiteX3" fmla="*/ 1157726 w 1641760"/>
                <a:gd name="connsiteY3" fmla="*/ 148589 h 1436528"/>
                <a:gd name="connsiteX4" fmla="*/ 1435198 w 1641760"/>
                <a:gd name="connsiteY4" fmla="*/ 335884 h 1436528"/>
                <a:gd name="connsiteX5" fmla="*/ 1613243 w 1641760"/>
                <a:gd name="connsiteY5" fmla="*/ 844585 h 1436528"/>
                <a:gd name="connsiteX6" fmla="*/ 1106855 w 1641760"/>
                <a:gd name="connsiteY6" fmla="*/ 1274668 h 1436528"/>
                <a:gd name="connsiteX7" fmla="*/ 748451 w 1641760"/>
                <a:gd name="connsiteY7" fmla="*/ 1281604 h 1436528"/>
                <a:gd name="connsiteX8" fmla="*/ 459418 w 1641760"/>
                <a:gd name="connsiteY8" fmla="*/ 1436528 h 1436528"/>
                <a:gd name="connsiteX9" fmla="*/ 54769 w 1641760"/>
                <a:gd name="connsiteY9" fmla="*/ 648040 h 1436528"/>
                <a:gd name="connsiteX10" fmla="*/ 443231 w 1641760"/>
                <a:gd name="connsiteY10" fmla="*/ 5227 h 1436528"/>
                <a:gd name="connsiteX11" fmla="*/ 810884 w 1641760"/>
                <a:gd name="connsiteY11" fmla="*/ 30664 h 1436528"/>
                <a:gd name="connsiteX12" fmla="*/ 902796 w 1641760"/>
                <a:gd name="connsiteY12" fmla="*/ 26038 h 1436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1760" h="1436528">
                  <a:moveTo>
                    <a:pt x="904455" y="23137"/>
                  </a:moveTo>
                  <a:lnTo>
                    <a:pt x="1113846" y="102745"/>
                  </a:lnTo>
                  <a:lnTo>
                    <a:pt x="1113791" y="106680"/>
                  </a:lnTo>
                  <a:cubicBezTo>
                    <a:pt x="1118994" y="122577"/>
                    <a:pt x="1134602" y="135872"/>
                    <a:pt x="1157726" y="148589"/>
                  </a:cubicBezTo>
                  <a:cubicBezTo>
                    <a:pt x="1254841" y="201772"/>
                    <a:pt x="1351957" y="259578"/>
                    <a:pt x="1435198" y="335884"/>
                  </a:cubicBezTo>
                  <a:cubicBezTo>
                    <a:pt x="1585495" y="474621"/>
                    <a:pt x="1696484" y="631856"/>
                    <a:pt x="1613243" y="844585"/>
                  </a:cubicBezTo>
                  <a:cubicBezTo>
                    <a:pt x="1523065" y="1075813"/>
                    <a:pt x="1377390" y="1253857"/>
                    <a:pt x="1106855" y="1274668"/>
                  </a:cubicBezTo>
                  <a:cubicBezTo>
                    <a:pt x="988928" y="1283917"/>
                    <a:pt x="868690" y="1272355"/>
                    <a:pt x="748451" y="1281604"/>
                  </a:cubicBezTo>
                  <a:cubicBezTo>
                    <a:pt x="637462" y="1290853"/>
                    <a:pt x="510288" y="1283917"/>
                    <a:pt x="459418" y="1436528"/>
                  </a:cubicBezTo>
                  <a:cubicBezTo>
                    <a:pt x="373863" y="1145181"/>
                    <a:pt x="179632" y="913953"/>
                    <a:pt x="54769" y="648040"/>
                  </a:cubicBezTo>
                  <a:cubicBezTo>
                    <a:pt x="-97842" y="319697"/>
                    <a:pt x="80205" y="30664"/>
                    <a:pt x="443231" y="5227"/>
                  </a:cubicBezTo>
                  <a:cubicBezTo>
                    <a:pt x="565783" y="-4022"/>
                    <a:pt x="690645" y="-4022"/>
                    <a:pt x="810884" y="30664"/>
                  </a:cubicBezTo>
                  <a:cubicBezTo>
                    <a:pt x="855973" y="43381"/>
                    <a:pt x="884877" y="41646"/>
                    <a:pt x="902796" y="26038"/>
                  </a:cubicBez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 w="62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4BB88B0E-6144-40A8-85EB-1A763C203901}"/>
                </a:ext>
              </a:extLst>
            </p:cNvPr>
            <p:cNvSpPr/>
            <p:nvPr/>
          </p:nvSpPr>
          <p:spPr>
            <a:xfrm rot="20351037">
              <a:off x="1583158" y="1040918"/>
              <a:ext cx="1865369" cy="2446103"/>
            </a:xfrm>
            <a:custGeom>
              <a:avLst/>
              <a:gdLst>
                <a:gd name="connsiteX0" fmla="*/ 1456632 w 1865369"/>
                <a:gd name="connsiteY0" fmla="*/ 13187 h 2446103"/>
                <a:gd name="connsiteX1" fmla="*/ 1516751 w 1865369"/>
                <a:gd name="connsiteY1" fmla="*/ 175046 h 2446103"/>
                <a:gd name="connsiteX2" fmla="*/ 1401137 w 1865369"/>
                <a:gd name="connsiteY2" fmla="*/ 561197 h 2446103"/>
                <a:gd name="connsiteX3" fmla="*/ 1442758 w 1865369"/>
                <a:gd name="connsiteY3" fmla="*/ 697620 h 2446103"/>
                <a:gd name="connsiteX4" fmla="*/ 1456632 w 1865369"/>
                <a:gd name="connsiteY4" fmla="*/ 861793 h 2446103"/>
                <a:gd name="connsiteX5" fmla="*/ 1401137 w 1865369"/>
                <a:gd name="connsiteY5" fmla="*/ 901101 h 2446103"/>
                <a:gd name="connsiteX6" fmla="*/ 917873 w 1865369"/>
                <a:gd name="connsiteY6" fmla="*/ 1423675 h 2446103"/>
                <a:gd name="connsiteX7" fmla="*/ 524786 w 1865369"/>
                <a:gd name="connsiteY7" fmla="*/ 2297715 h 2446103"/>
                <a:gd name="connsiteX8" fmla="*/ 631151 w 1865369"/>
                <a:gd name="connsiteY8" fmla="*/ 2223723 h 2446103"/>
                <a:gd name="connsiteX9" fmla="*/ 964118 w 1865369"/>
                <a:gd name="connsiteY9" fmla="*/ 1610971 h 2446103"/>
                <a:gd name="connsiteX10" fmla="*/ 1070483 w 1865369"/>
                <a:gd name="connsiteY10" fmla="*/ 1280314 h 2446103"/>
                <a:gd name="connsiteX11" fmla="*/ 1223093 w 1865369"/>
                <a:gd name="connsiteY11" fmla="*/ 1217884 h 2446103"/>
                <a:gd name="connsiteX12" fmla="*/ 1327144 w 1865369"/>
                <a:gd name="connsiteY12" fmla="*/ 1194761 h 2446103"/>
                <a:gd name="connsiteX13" fmla="*/ 1671675 w 1865369"/>
                <a:gd name="connsiteY13" fmla="*/ 1007465 h 2446103"/>
                <a:gd name="connsiteX14" fmla="*/ 1842783 w 1865369"/>
                <a:gd name="connsiteY14" fmla="*/ 1000530 h 2446103"/>
                <a:gd name="connsiteX15" fmla="*/ 1810411 w 1865369"/>
                <a:gd name="connsiteY15" fmla="*/ 1180887 h 2446103"/>
                <a:gd name="connsiteX16" fmla="*/ 1599993 w 1865369"/>
                <a:gd name="connsiteY16" fmla="*/ 1456047 h 2446103"/>
                <a:gd name="connsiteX17" fmla="*/ 1609242 w 1865369"/>
                <a:gd name="connsiteY17" fmla="*/ 1599408 h 2446103"/>
                <a:gd name="connsiteX18" fmla="*/ 1581494 w 1865369"/>
                <a:gd name="connsiteY18" fmla="*/ 1775141 h 2446103"/>
                <a:gd name="connsiteX19" fmla="*/ 1368765 w 1865369"/>
                <a:gd name="connsiteY19" fmla="*/ 1830635 h 2446103"/>
                <a:gd name="connsiteX20" fmla="*/ 568718 w 1865369"/>
                <a:gd name="connsiteY20" fmla="*/ 2392520 h 2446103"/>
                <a:gd name="connsiteX21" fmla="*/ 550581 w 1865369"/>
                <a:gd name="connsiteY21" fmla="*/ 2423989 h 2446103"/>
                <a:gd name="connsiteX22" fmla="*/ 550275 w 1865369"/>
                <a:gd name="connsiteY22" fmla="*/ 2446103 h 2446103"/>
                <a:gd name="connsiteX23" fmla="*/ 340884 w 1865369"/>
                <a:gd name="connsiteY23" fmla="*/ 2366495 h 2446103"/>
                <a:gd name="connsiteX24" fmla="*/ 358518 w 1865369"/>
                <a:gd name="connsiteY24" fmla="*/ 2335652 h 2446103"/>
                <a:gd name="connsiteX25" fmla="*/ 365238 w 1865369"/>
                <a:gd name="connsiteY25" fmla="*/ 2281531 h 2446103"/>
                <a:gd name="connsiteX26" fmla="*/ 108576 w 1865369"/>
                <a:gd name="connsiteY26" fmla="*/ 1213259 h 2446103"/>
                <a:gd name="connsiteX27" fmla="*/ 11461 w 1865369"/>
                <a:gd name="connsiteY27" fmla="*/ 1030588 h 2446103"/>
                <a:gd name="connsiteX28" fmla="*/ 90078 w 1865369"/>
                <a:gd name="connsiteY28" fmla="*/ 921912 h 2446103"/>
                <a:gd name="connsiteX29" fmla="*/ 201068 w 1865369"/>
                <a:gd name="connsiteY29" fmla="*/ 806299 h 2446103"/>
                <a:gd name="connsiteX30" fmla="*/ 226501 w 1865369"/>
                <a:gd name="connsiteY30" fmla="*/ 403963 h 2446103"/>
                <a:gd name="connsiteX31" fmla="*/ 305119 w 1865369"/>
                <a:gd name="connsiteY31" fmla="*/ 299909 h 2446103"/>
                <a:gd name="connsiteX32" fmla="*/ 416108 w 1865369"/>
                <a:gd name="connsiteY32" fmla="*/ 369277 h 2446103"/>
                <a:gd name="connsiteX33" fmla="*/ 573343 w 1865369"/>
                <a:gd name="connsiteY33" fmla="*/ 764678 h 2446103"/>
                <a:gd name="connsiteX34" fmla="*/ 684332 w 1865369"/>
                <a:gd name="connsiteY34" fmla="*/ 873353 h 2446103"/>
                <a:gd name="connsiteX35" fmla="*/ 744451 w 1865369"/>
                <a:gd name="connsiteY35" fmla="*/ 975093 h 2446103"/>
                <a:gd name="connsiteX36" fmla="*/ 617277 w 1865369"/>
                <a:gd name="connsiteY36" fmla="*/ 1282627 h 2446103"/>
                <a:gd name="connsiteX37" fmla="*/ 439231 w 1865369"/>
                <a:gd name="connsiteY37" fmla="*/ 2140481 h 2446103"/>
                <a:gd name="connsiteX38" fmla="*/ 478540 w 1865369"/>
                <a:gd name="connsiteY38" fmla="*/ 2212163 h 2446103"/>
                <a:gd name="connsiteX39" fmla="*/ 809195 w 1865369"/>
                <a:gd name="connsiteY39" fmla="*/ 727681 h 2446103"/>
                <a:gd name="connsiteX40" fmla="*/ 804570 w 1865369"/>
                <a:gd name="connsiteY40" fmla="*/ 577382 h 2446103"/>
                <a:gd name="connsiteX41" fmla="*/ 927122 w 1865369"/>
                <a:gd name="connsiteY41" fmla="*/ 461768 h 2446103"/>
                <a:gd name="connsiteX42" fmla="*/ 1010364 w 1865369"/>
                <a:gd name="connsiteY42" fmla="*/ 397025 h 2446103"/>
                <a:gd name="connsiteX43" fmla="*/ 1292461 w 1865369"/>
                <a:gd name="connsiteY43" fmla="*/ 64057 h 2446103"/>
                <a:gd name="connsiteX44" fmla="*/ 1456632 w 1865369"/>
                <a:gd name="connsiteY44" fmla="*/ 13187 h 2446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865369" h="2446103">
                  <a:moveTo>
                    <a:pt x="1456632" y="13187"/>
                  </a:moveTo>
                  <a:cubicBezTo>
                    <a:pt x="1519064" y="47872"/>
                    <a:pt x="1523689" y="112616"/>
                    <a:pt x="1516751" y="175046"/>
                  </a:cubicBezTo>
                  <a:cubicBezTo>
                    <a:pt x="1505191" y="311472"/>
                    <a:pt x="1456632" y="436335"/>
                    <a:pt x="1401137" y="561197"/>
                  </a:cubicBezTo>
                  <a:cubicBezTo>
                    <a:pt x="1373390" y="623628"/>
                    <a:pt x="1368765" y="662937"/>
                    <a:pt x="1442758" y="697620"/>
                  </a:cubicBezTo>
                  <a:cubicBezTo>
                    <a:pt x="1528313" y="736930"/>
                    <a:pt x="1523689" y="801674"/>
                    <a:pt x="1456632" y="861793"/>
                  </a:cubicBezTo>
                  <a:cubicBezTo>
                    <a:pt x="1440447" y="877978"/>
                    <a:pt x="1421949" y="894165"/>
                    <a:pt x="1401137" y="901101"/>
                  </a:cubicBezTo>
                  <a:cubicBezTo>
                    <a:pt x="1158349" y="1000530"/>
                    <a:pt x="1031173" y="1204010"/>
                    <a:pt x="917873" y="1423675"/>
                  </a:cubicBezTo>
                  <a:cubicBezTo>
                    <a:pt x="774512" y="1705773"/>
                    <a:pt x="642711" y="1990184"/>
                    <a:pt x="524786" y="2297715"/>
                  </a:cubicBezTo>
                  <a:cubicBezTo>
                    <a:pt x="582592" y="2290780"/>
                    <a:pt x="605714" y="2251470"/>
                    <a:pt x="631151" y="2223723"/>
                  </a:cubicBezTo>
                  <a:cubicBezTo>
                    <a:pt x="793010" y="2047990"/>
                    <a:pt x="899375" y="1839885"/>
                    <a:pt x="964118" y="1610971"/>
                  </a:cubicBezTo>
                  <a:cubicBezTo>
                    <a:pt x="994177" y="1499981"/>
                    <a:pt x="1017299" y="1384368"/>
                    <a:pt x="1070483" y="1280314"/>
                  </a:cubicBezTo>
                  <a:cubicBezTo>
                    <a:pt x="1100541" y="1217884"/>
                    <a:pt x="1139851" y="1162389"/>
                    <a:pt x="1223093" y="1217884"/>
                  </a:cubicBezTo>
                  <a:cubicBezTo>
                    <a:pt x="1264714" y="1245631"/>
                    <a:pt x="1294773" y="1213259"/>
                    <a:pt x="1327144" y="1194761"/>
                  </a:cubicBezTo>
                  <a:cubicBezTo>
                    <a:pt x="1438133" y="1127704"/>
                    <a:pt x="1549123" y="1053711"/>
                    <a:pt x="1671675" y="1007465"/>
                  </a:cubicBezTo>
                  <a:cubicBezTo>
                    <a:pt x="1727169" y="986656"/>
                    <a:pt x="1794224" y="945035"/>
                    <a:pt x="1842783" y="1000530"/>
                  </a:cubicBezTo>
                  <a:cubicBezTo>
                    <a:pt x="1895964" y="1060649"/>
                    <a:pt x="1842783" y="1125393"/>
                    <a:pt x="1810411" y="1180887"/>
                  </a:cubicBezTo>
                  <a:cubicBezTo>
                    <a:pt x="1752603" y="1282628"/>
                    <a:pt x="1680923" y="1372805"/>
                    <a:pt x="1599993" y="1456047"/>
                  </a:cubicBezTo>
                  <a:cubicBezTo>
                    <a:pt x="1546812" y="1511541"/>
                    <a:pt x="1537562" y="1548538"/>
                    <a:pt x="1609242" y="1599408"/>
                  </a:cubicBezTo>
                  <a:cubicBezTo>
                    <a:pt x="1710982" y="1673401"/>
                    <a:pt x="1699422" y="1731209"/>
                    <a:pt x="1581494" y="1775141"/>
                  </a:cubicBezTo>
                  <a:cubicBezTo>
                    <a:pt x="1512126" y="1800577"/>
                    <a:pt x="1440447" y="1819075"/>
                    <a:pt x="1368765" y="1830635"/>
                  </a:cubicBezTo>
                  <a:cubicBezTo>
                    <a:pt x="1005739" y="1881506"/>
                    <a:pt x="781447" y="2128920"/>
                    <a:pt x="568718" y="2392520"/>
                  </a:cubicBezTo>
                  <a:cubicBezTo>
                    <a:pt x="559469" y="2404082"/>
                    <a:pt x="553544" y="2414487"/>
                    <a:pt x="550581" y="2423989"/>
                  </a:cubicBezTo>
                  <a:lnTo>
                    <a:pt x="550275" y="2446103"/>
                  </a:lnTo>
                  <a:lnTo>
                    <a:pt x="340884" y="2366495"/>
                  </a:lnTo>
                  <a:lnTo>
                    <a:pt x="358518" y="2335652"/>
                  </a:lnTo>
                  <a:cubicBezTo>
                    <a:pt x="362637" y="2320984"/>
                    <a:pt x="364660" y="2302919"/>
                    <a:pt x="365238" y="2281531"/>
                  </a:cubicBezTo>
                  <a:cubicBezTo>
                    <a:pt x="381425" y="1900004"/>
                    <a:pt x="339804" y="1534664"/>
                    <a:pt x="108576" y="1213259"/>
                  </a:cubicBezTo>
                  <a:cubicBezTo>
                    <a:pt x="69267" y="1157765"/>
                    <a:pt x="39208" y="1093021"/>
                    <a:pt x="11461" y="1030588"/>
                  </a:cubicBezTo>
                  <a:cubicBezTo>
                    <a:pt x="-18600" y="958909"/>
                    <a:pt x="11461" y="910350"/>
                    <a:pt x="90078" y="921912"/>
                  </a:cubicBezTo>
                  <a:cubicBezTo>
                    <a:pt x="194129" y="938097"/>
                    <a:pt x="205692" y="889540"/>
                    <a:pt x="201068" y="806299"/>
                  </a:cubicBezTo>
                  <a:cubicBezTo>
                    <a:pt x="196443" y="672187"/>
                    <a:pt x="191818" y="535761"/>
                    <a:pt x="226501" y="403963"/>
                  </a:cubicBezTo>
                  <a:cubicBezTo>
                    <a:pt x="238064" y="357717"/>
                    <a:pt x="249624" y="309158"/>
                    <a:pt x="305119" y="299909"/>
                  </a:cubicBezTo>
                  <a:cubicBezTo>
                    <a:pt x="358302" y="290660"/>
                    <a:pt x="390674" y="329970"/>
                    <a:pt x="416108" y="369277"/>
                  </a:cubicBezTo>
                  <a:cubicBezTo>
                    <a:pt x="494725" y="489516"/>
                    <a:pt x="534035" y="628252"/>
                    <a:pt x="573343" y="764678"/>
                  </a:cubicBezTo>
                  <a:cubicBezTo>
                    <a:pt x="589530" y="824797"/>
                    <a:pt x="605714" y="871042"/>
                    <a:pt x="684332" y="873353"/>
                  </a:cubicBezTo>
                  <a:cubicBezTo>
                    <a:pt x="746764" y="875667"/>
                    <a:pt x="753700" y="924223"/>
                    <a:pt x="744451" y="975093"/>
                  </a:cubicBezTo>
                  <a:cubicBezTo>
                    <a:pt x="725953" y="1088396"/>
                    <a:pt x="672772" y="1185512"/>
                    <a:pt x="617277" y="1282627"/>
                  </a:cubicBezTo>
                  <a:cubicBezTo>
                    <a:pt x="464667" y="1548538"/>
                    <a:pt x="423046" y="1839885"/>
                    <a:pt x="439231" y="2140481"/>
                  </a:cubicBezTo>
                  <a:cubicBezTo>
                    <a:pt x="439231" y="2158979"/>
                    <a:pt x="436920" y="2184415"/>
                    <a:pt x="478540" y="2212163"/>
                  </a:cubicBezTo>
                  <a:cubicBezTo>
                    <a:pt x="661209" y="1726584"/>
                    <a:pt x="903999" y="1266440"/>
                    <a:pt x="809195" y="727681"/>
                  </a:cubicBezTo>
                  <a:cubicBezTo>
                    <a:pt x="799946" y="679122"/>
                    <a:pt x="799946" y="628252"/>
                    <a:pt x="804570" y="577382"/>
                  </a:cubicBezTo>
                  <a:cubicBezTo>
                    <a:pt x="809195" y="503389"/>
                    <a:pt x="790697" y="403963"/>
                    <a:pt x="927122" y="461768"/>
                  </a:cubicBezTo>
                  <a:cubicBezTo>
                    <a:pt x="973367" y="480267"/>
                    <a:pt x="989552" y="427085"/>
                    <a:pt x="1010364" y="397025"/>
                  </a:cubicBezTo>
                  <a:cubicBezTo>
                    <a:pt x="1095917" y="276786"/>
                    <a:pt x="1181472" y="158861"/>
                    <a:pt x="1292461" y="64057"/>
                  </a:cubicBezTo>
                  <a:cubicBezTo>
                    <a:pt x="1338707" y="24749"/>
                    <a:pt x="1387263" y="-23810"/>
                    <a:pt x="1456632" y="13187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DD0F0BBB-0428-4B1A-A94C-09EE814668C6}"/>
              </a:ext>
            </a:extLst>
          </p:cNvPr>
          <p:cNvGrpSpPr/>
          <p:nvPr/>
        </p:nvGrpSpPr>
        <p:grpSpPr>
          <a:xfrm>
            <a:off x="9622967" y="2836849"/>
            <a:ext cx="571496" cy="1169993"/>
            <a:chOff x="7528445" y="2305877"/>
            <a:chExt cx="561155" cy="1148822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11E1C0AB-7BB6-481F-9139-7F39B938B7D0}"/>
                </a:ext>
              </a:extLst>
            </p:cNvPr>
            <p:cNvSpPr/>
            <p:nvPr/>
          </p:nvSpPr>
          <p:spPr>
            <a:xfrm>
              <a:off x="7534623" y="2338366"/>
              <a:ext cx="554977" cy="1116333"/>
            </a:xfrm>
            <a:custGeom>
              <a:avLst/>
              <a:gdLst>
                <a:gd name="connsiteX0" fmla="*/ 241208 w 288620"/>
                <a:gd name="connsiteY0" fmla="*/ 327965 h 580557"/>
                <a:gd name="connsiteX1" fmla="*/ 214668 w 288620"/>
                <a:gd name="connsiteY1" fmla="*/ 286496 h 580557"/>
                <a:gd name="connsiteX2" fmla="*/ 190119 w 288620"/>
                <a:gd name="connsiteY2" fmla="*/ 214175 h 580557"/>
                <a:gd name="connsiteX3" fmla="*/ 160925 w 288620"/>
                <a:gd name="connsiteY3" fmla="*/ 131239 h 580557"/>
                <a:gd name="connsiteX4" fmla="*/ 128414 w 288620"/>
                <a:gd name="connsiteY4" fmla="*/ 83467 h 580557"/>
                <a:gd name="connsiteX5" fmla="*/ 85287 w 288620"/>
                <a:gd name="connsiteY5" fmla="*/ 69202 h 580557"/>
                <a:gd name="connsiteX6" fmla="*/ 79316 w 288620"/>
                <a:gd name="connsiteY6" fmla="*/ 62899 h 580557"/>
                <a:gd name="connsiteX7" fmla="*/ 78984 w 288620"/>
                <a:gd name="connsiteY7" fmla="*/ 40008 h 580557"/>
                <a:gd name="connsiteX8" fmla="*/ 72349 w 288620"/>
                <a:gd name="connsiteY8" fmla="*/ 3848 h 580557"/>
                <a:gd name="connsiteX9" fmla="*/ 68036 w 288620"/>
                <a:gd name="connsiteY9" fmla="*/ 199 h 580557"/>
                <a:gd name="connsiteX10" fmla="*/ 58747 w 288620"/>
                <a:gd name="connsiteY10" fmla="*/ 15459 h 580557"/>
                <a:gd name="connsiteX11" fmla="*/ 61069 w 288620"/>
                <a:gd name="connsiteY11" fmla="*/ 26407 h 580557"/>
                <a:gd name="connsiteX12" fmla="*/ 63060 w 288620"/>
                <a:gd name="connsiteY12" fmla="*/ 63562 h 580557"/>
                <a:gd name="connsiteX13" fmla="*/ 56425 w 288620"/>
                <a:gd name="connsiteY13" fmla="*/ 73515 h 580557"/>
                <a:gd name="connsiteX14" fmla="*/ 40833 w 288620"/>
                <a:gd name="connsiteY14" fmla="*/ 81145 h 580557"/>
                <a:gd name="connsiteX15" fmla="*/ 3345 w 288620"/>
                <a:gd name="connsiteY15" fmla="*/ 159105 h 580557"/>
                <a:gd name="connsiteX16" fmla="*/ 3345 w 288620"/>
                <a:gd name="connsiteY16" fmla="*/ 159105 h 580557"/>
                <a:gd name="connsiteX17" fmla="*/ 3345 w 288620"/>
                <a:gd name="connsiteY17" fmla="*/ 159105 h 580557"/>
                <a:gd name="connsiteX18" fmla="*/ 28 w 288620"/>
                <a:gd name="connsiteY18" fmla="*/ 203560 h 580557"/>
                <a:gd name="connsiteX19" fmla="*/ 5999 w 288620"/>
                <a:gd name="connsiteY19" fmla="*/ 298771 h 580557"/>
                <a:gd name="connsiteX20" fmla="*/ 16947 w 288620"/>
                <a:gd name="connsiteY20" fmla="*/ 392655 h 580557"/>
                <a:gd name="connsiteX21" fmla="*/ 55762 w 288620"/>
                <a:gd name="connsiteY21" fmla="*/ 509430 h 580557"/>
                <a:gd name="connsiteX22" fmla="*/ 123106 w 288620"/>
                <a:gd name="connsiteY22" fmla="*/ 573458 h 580557"/>
                <a:gd name="connsiteX23" fmla="*/ 222962 w 288620"/>
                <a:gd name="connsiteY23" fmla="*/ 565496 h 580557"/>
                <a:gd name="connsiteX24" fmla="*/ 288980 w 288620"/>
                <a:gd name="connsiteY24" fmla="*/ 462322 h 580557"/>
                <a:gd name="connsiteX25" fmla="*/ 241208 w 288620"/>
                <a:gd name="connsiteY25" fmla="*/ 327965 h 580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8620" h="580557">
                  <a:moveTo>
                    <a:pt x="241208" y="327965"/>
                  </a:moveTo>
                  <a:cubicBezTo>
                    <a:pt x="231588" y="314695"/>
                    <a:pt x="221635" y="301425"/>
                    <a:pt x="214668" y="286496"/>
                  </a:cubicBezTo>
                  <a:cubicBezTo>
                    <a:pt x="204053" y="263274"/>
                    <a:pt x="197418" y="238393"/>
                    <a:pt x="190119" y="214175"/>
                  </a:cubicBezTo>
                  <a:cubicBezTo>
                    <a:pt x="181494" y="186309"/>
                    <a:pt x="174195" y="157778"/>
                    <a:pt x="160925" y="131239"/>
                  </a:cubicBezTo>
                  <a:cubicBezTo>
                    <a:pt x="155286" y="111666"/>
                    <a:pt x="145002" y="95078"/>
                    <a:pt x="128414" y="83467"/>
                  </a:cubicBezTo>
                  <a:cubicBezTo>
                    <a:pt x="115476" y="74510"/>
                    <a:pt x="100879" y="70197"/>
                    <a:pt x="85287" y="69202"/>
                  </a:cubicBezTo>
                  <a:cubicBezTo>
                    <a:pt x="80311" y="68870"/>
                    <a:pt x="79316" y="67211"/>
                    <a:pt x="79316" y="62899"/>
                  </a:cubicBezTo>
                  <a:cubicBezTo>
                    <a:pt x="79647" y="55269"/>
                    <a:pt x="79647" y="47638"/>
                    <a:pt x="78984" y="40008"/>
                  </a:cubicBezTo>
                  <a:cubicBezTo>
                    <a:pt x="77989" y="27734"/>
                    <a:pt x="76662" y="15459"/>
                    <a:pt x="72349" y="3848"/>
                  </a:cubicBezTo>
                  <a:cubicBezTo>
                    <a:pt x="71685" y="2189"/>
                    <a:pt x="72017" y="-797"/>
                    <a:pt x="68036" y="199"/>
                  </a:cubicBezTo>
                  <a:cubicBezTo>
                    <a:pt x="58416" y="2521"/>
                    <a:pt x="56093" y="6170"/>
                    <a:pt x="58747" y="15459"/>
                  </a:cubicBezTo>
                  <a:cubicBezTo>
                    <a:pt x="59742" y="18776"/>
                    <a:pt x="60406" y="22757"/>
                    <a:pt x="61069" y="26407"/>
                  </a:cubicBezTo>
                  <a:cubicBezTo>
                    <a:pt x="63392" y="38681"/>
                    <a:pt x="61733" y="51288"/>
                    <a:pt x="63060" y="63562"/>
                  </a:cubicBezTo>
                  <a:cubicBezTo>
                    <a:pt x="63723" y="70197"/>
                    <a:pt x="62065" y="72188"/>
                    <a:pt x="56425" y="73515"/>
                  </a:cubicBezTo>
                  <a:cubicBezTo>
                    <a:pt x="50785" y="75173"/>
                    <a:pt x="45477" y="77496"/>
                    <a:pt x="40833" y="81145"/>
                  </a:cubicBezTo>
                  <a:cubicBezTo>
                    <a:pt x="15288" y="100718"/>
                    <a:pt x="5999" y="128253"/>
                    <a:pt x="3345" y="159105"/>
                  </a:cubicBezTo>
                  <a:cubicBezTo>
                    <a:pt x="3345" y="159105"/>
                    <a:pt x="3345" y="159105"/>
                    <a:pt x="3345" y="159105"/>
                  </a:cubicBezTo>
                  <a:cubicBezTo>
                    <a:pt x="3345" y="159105"/>
                    <a:pt x="3345" y="159105"/>
                    <a:pt x="3345" y="159105"/>
                  </a:cubicBezTo>
                  <a:cubicBezTo>
                    <a:pt x="1355" y="173702"/>
                    <a:pt x="28" y="188631"/>
                    <a:pt x="28" y="203560"/>
                  </a:cubicBezTo>
                  <a:cubicBezTo>
                    <a:pt x="-304" y="235407"/>
                    <a:pt x="2350" y="267255"/>
                    <a:pt x="5999" y="298771"/>
                  </a:cubicBezTo>
                  <a:cubicBezTo>
                    <a:pt x="9649" y="329955"/>
                    <a:pt x="10976" y="361803"/>
                    <a:pt x="16947" y="392655"/>
                  </a:cubicBezTo>
                  <a:cubicBezTo>
                    <a:pt x="24909" y="433129"/>
                    <a:pt x="35525" y="472938"/>
                    <a:pt x="55762" y="509430"/>
                  </a:cubicBezTo>
                  <a:cubicBezTo>
                    <a:pt x="71354" y="537629"/>
                    <a:pt x="91922" y="561515"/>
                    <a:pt x="123106" y="573458"/>
                  </a:cubicBezTo>
                  <a:cubicBezTo>
                    <a:pt x="157608" y="586728"/>
                    <a:pt x="190783" y="580093"/>
                    <a:pt x="222962" y="565496"/>
                  </a:cubicBezTo>
                  <a:cubicBezTo>
                    <a:pt x="267416" y="545591"/>
                    <a:pt x="289312" y="510426"/>
                    <a:pt x="288980" y="462322"/>
                  </a:cubicBezTo>
                  <a:cubicBezTo>
                    <a:pt x="288648" y="412229"/>
                    <a:pt x="270070" y="368106"/>
                    <a:pt x="241208" y="327965"/>
                  </a:cubicBezTo>
                  <a:close/>
                </a:path>
              </a:pathLst>
            </a:custGeom>
            <a:solidFill>
              <a:srgbClr val="662D91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3836A434-57A9-44FE-ADB7-11592425F1A6}"/>
                </a:ext>
              </a:extLst>
            </p:cNvPr>
            <p:cNvSpPr/>
            <p:nvPr/>
          </p:nvSpPr>
          <p:spPr>
            <a:xfrm>
              <a:off x="7528445" y="2305877"/>
              <a:ext cx="322366" cy="322366"/>
            </a:xfrm>
            <a:custGeom>
              <a:avLst/>
              <a:gdLst>
                <a:gd name="connsiteX0" fmla="*/ 157912 w 155921"/>
                <a:gd name="connsiteY0" fmla="*/ 131239 h 155921"/>
                <a:gd name="connsiteX1" fmla="*/ 109145 w 155921"/>
                <a:gd name="connsiteY1" fmla="*/ 120291 h 155921"/>
                <a:gd name="connsiteX2" fmla="*/ 98197 w 155921"/>
                <a:gd name="connsiteY2" fmla="*/ 123940 h 155921"/>
                <a:gd name="connsiteX3" fmla="*/ 75638 w 155921"/>
                <a:gd name="connsiteY3" fmla="*/ 148490 h 155921"/>
                <a:gd name="connsiteX4" fmla="*/ 67013 w 155921"/>
                <a:gd name="connsiteY4" fmla="*/ 150148 h 155921"/>
                <a:gd name="connsiteX5" fmla="*/ 36824 w 155921"/>
                <a:gd name="connsiteY5" fmla="*/ 136215 h 155921"/>
                <a:gd name="connsiteX6" fmla="*/ 27867 w 155921"/>
                <a:gd name="connsiteY6" fmla="*/ 137210 h 155921"/>
                <a:gd name="connsiteX7" fmla="*/ 0 w 155921"/>
                <a:gd name="connsiteY7" fmla="*/ 159105 h 155921"/>
                <a:gd name="connsiteX8" fmla="*/ 37487 w 155921"/>
                <a:gd name="connsiteY8" fmla="*/ 81145 h 155921"/>
                <a:gd name="connsiteX9" fmla="*/ 53080 w 155921"/>
                <a:gd name="connsiteY9" fmla="*/ 73515 h 155921"/>
                <a:gd name="connsiteX10" fmla="*/ 59715 w 155921"/>
                <a:gd name="connsiteY10" fmla="*/ 63562 h 155921"/>
                <a:gd name="connsiteX11" fmla="*/ 57724 w 155921"/>
                <a:gd name="connsiteY11" fmla="*/ 26407 h 155921"/>
                <a:gd name="connsiteX12" fmla="*/ 55734 w 155921"/>
                <a:gd name="connsiteY12" fmla="*/ 15459 h 155921"/>
                <a:gd name="connsiteX13" fmla="*/ 65022 w 155921"/>
                <a:gd name="connsiteY13" fmla="*/ 199 h 155921"/>
                <a:gd name="connsiteX14" fmla="*/ 69335 w 155921"/>
                <a:gd name="connsiteY14" fmla="*/ 3848 h 155921"/>
                <a:gd name="connsiteX15" fmla="*/ 75970 w 155921"/>
                <a:gd name="connsiteY15" fmla="*/ 40008 h 155921"/>
                <a:gd name="connsiteX16" fmla="*/ 76302 w 155921"/>
                <a:gd name="connsiteY16" fmla="*/ 62899 h 155921"/>
                <a:gd name="connsiteX17" fmla="*/ 82273 w 155921"/>
                <a:gd name="connsiteY17" fmla="*/ 69202 h 155921"/>
                <a:gd name="connsiteX18" fmla="*/ 125400 w 155921"/>
                <a:gd name="connsiteY18" fmla="*/ 83467 h 155921"/>
                <a:gd name="connsiteX19" fmla="*/ 157912 w 155921"/>
                <a:gd name="connsiteY19" fmla="*/ 131239 h 155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5921" h="155921">
                  <a:moveTo>
                    <a:pt x="157912" y="131239"/>
                  </a:moveTo>
                  <a:cubicBezTo>
                    <a:pt x="141656" y="127589"/>
                    <a:pt x="125400" y="124272"/>
                    <a:pt x="109145" y="120291"/>
                  </a:cubicBezTo>
                  <a:cubicBezTo>
                    <a:pt x="103837" y="118964"/>
                    <a:pt x="101183" y="120623"/>
                    <a:pt x="98197" y="123940"/>
                  </a:cubicBezTo>
                  <a:cubicBezTo>
                    <a:pt x="90899" y="132234"/>
                    <a:pt x="82937" y="140196"/>
                    <a:pt x="75638" y="148490"/>
                  </a:cubicBezTo>
                  <a:cubicBezTo>
                    <a:pt x="72984" y="151475"/>
                    <a:pt x="70662" y="151807"/>
                    <a:pt x="67013" y="150148"/>
                  </a:cubicBezTo>
                  <a:cubicBezTo>
                    <a:pt x="57061" y="145504"/>
                    <a:pt x="46776" y="141191"/>
                    <a:pt x="36824" y="136215"/>
                  </a:cubicBezTo>
                  <a:cubicBezTo>
                    <a:pt x="33506" y="134556"/>
                    <a:pt x="31184" y="134556"/>
                    <a:pt x="27867" y="137210"/>
                  </a:cubicBezTo>
                  <a:cubicBezTo>
                    <a:pt x="18910" y="144509"/>
                    <a:pt x="9289" y="151807"/>
                    <a:pt x="0" y="159105"/>
                  </a:cubicBezTo>
                  <a:cubicBezTo>
                    <a:pt x="2654" y="128253"/>
                    <a:pt x="11943" y="100718"/>
                    <a:pt x="37487" y="81145"/>
                  </a:cubicBezTo>
                  <a:cubicBezTo>
                    <a:pt x="42132" y="77496"/>
                    <a:pt x="47440" y="75173"/>
                    <a:pt x="53080" y="73515"/>
                  </a:cubicBezTo>
                  <a:cubicBezTo>
                    <a:pt x="58388" y="71856"/>
                    <a:pt x="60378" y="69865"/>
                    <a:pt x="59715" y="63562"/>
                  </a:cubicBezTo>
                  <a:cubicBezTo>
                    <a:pt x="58056" y="51288"/>
                    <a:pt x="60046" y="38681"/>
                    <a:pt x="57724" y="26407"/>
                  </a:cubicBezTo>
                  <a:cubicBezTo>
                    <a:pt x="57061" y="22757"/>
                    <a:pt x="56729" y="18776"/>
                    <a:pt x="55734" y="15459"/>
                  </a:cubicBezTo>
                  <a:cubicBezTo>
                    <a:pt x="53411" y="6170"/>
                    <a:pt x="55734" y="2521"/>
                    <a:pt x="65022" y="199"/>
                  </a:cubicBezTo>
                  <a:cubicBezTo>
                    <a:pt x="69003" y="-797"/>
                    <a:pt x="68672" y="2189"/>
                    <a:pt x="69335" y="3848"/>
                  </a:cubicBezTo>
                  <a:cubicBezTo>
                    <a:pt x="73648" y="15459"/>
                    <a:pt x="74975" y="27734"/>
                    <a:pt x="75970" y="40008"/>
                  </a:cubicBezTo>
                  <a:cubicBezTo>
                    <a:pt x="76634" y="47638"/>
                    <a:pt x="76302" y="55269"/>
                    <a:pt x="76302" y="62899"/>
                  </a:cubicBezTo>
                  <a:cubicBezTo>
                    <a:pt x="76302" y="67211"/>
                    <a:pt x="77297" y="68870"/>
                    <a:pt x="82273" y="69202"/>
                  </a:cubicBezTo>
                  <a:cubicBezTo>
                    <a:pt x="97865" y="69865"/>
                    <a:pt x="112794" y="74178"/>
                    <a:pt x="125400" y="83467"/>
                  </a:cubicBezTo>
                  <a:cubicBezTo>
                    <a:pt x="141988" y="95078"/>
                    <a:pt x="151940" y="111666"/>
                    <a:pt x="157912" y="131239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3904EF6E-6646-4EBF-BAC6-3A6481BF473F}"/>
              </a:ext>
            </a:extLst>
          </p:cNvPr>
          <p:cNvGrpSpPr/>
          <p:nvPr/>
        </p:nvGrpSpPr>
        <p:grpSpPr>
          <a:xfrm rot="589284">
            <a:off x="8575096" y="2485321"/>
            <a:ext cx="894850" cy="1580284"/>
            <a:chOff x="1624045" y="1828164"/>
            <a:chExt cx="1040665" cy="183779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80867869-A85E-4577-9D70-7FEDCEBAF5D4}"/>
                </a:ext>
              </a:extLst>
            </p:cNvPr>
            <p:cNvSpPr/>
            <p:nvPr/>
          </p:nvSpPr>
          <p:spPr>
            <a:xfrm>
              <a:off x="1993856" y="2624160"/>
              <a:ext cx="242621" cy="316811"/>
            </a:xfrm>
            <a:custGeom>
              <a:avLst/>
              <a:gdLst>
                <a:gd name="connsiteX0" fmla="*/ 189033 w 242621"/>
                <a:gd name="connsiteY0" fmla="*/ 2023 h 316811"/>
                <a:gd name="connsiteX1" fmla="*/ 192642 w 242621"/>
                <a:gd name="connsiteY1" fmla="*/ 4028 h 316811"/>
                <a:gd name="connsiteX2" fmla="*/ 203470 w 242621"/>
                <a:gd name="connsiteY2" fmla="*/ 57565 h 316811"/>
                <a:gd name="connsiteX3" fmla="*/ 209285 w 242621"/>
                <a:gd name="connsiteY3" fmla="*/ 125138 h 316811"/>
                <a:gd name="connsiteX4" fmla="*/ 210889 w 242621"/>
                <a:gd name="connsiteY4" fmla="*/ 130552 h 316811"/>
                <a:gd name="connsiteX5" fmla="*/ 199460 w 242621"/>
                <a:gd name="connsiteY5" fmla="*/ 183287 h 316811"/>
                <a:gd name="connsiteX6" fmla="*/ 205275 w 242621"/>
                <a:gd name="connsiteY6" fmla="*/ 189703 h 316811"/>
                <a:gd name="connsiteX7" fmla="*/ 216704 w 242621"/>
                <a:gd name="connsiteY7" fmla="*/ 194516 h 316811"/>
                <a:gd name="connsiteX8" fmla="*/ 230940 w 242621"/>
                <a:gd name="connsiteY8" fmla="*/ 219780 h 316811"/>
                <a:gd name="connsiteX9" fmla="*/ 243172 w 242621"/>
                <a:gd name="connsiteY9" fmla="*/ 260886 h 316811"/>
                <a:gd name="connsiteX10" fmla="*/ 243573 w 242621"/>
                <a:gd name="connsiteY10" fmla="*/ 265097 h 316811"/>
                <a:gd name="connsiteX11" fmla="*/ 235953 w 242621"/>
                <a:gd name="connsiteY11" fmla="*/ 256675 h 316811"/>
                <a:gd name="connsiteX12" fmla="*/ 212694 w 242621"/>
                <a:gd name="connsiteY12" fmla="*/ 199328 h 316811"/>
                <a:gd name="connsiteX13" fmla="*/ 202066 w 242621"/>
                <a:gd name="connsiteY13" fmla="*/ 195117 h 316811"/>
                <a:gd name="connsiteX14" fmla="*/ 197254 w 242621"/>
                <a:gd name="connsiteY14" fmla="*/ 207349 h 316811"/>
                <a:gd name="connsiteX15" fmla="*/ 128678 w 242621"/>
                <a:gd name="connsiteY15" fmla="*/ 250258 h 316811"/>
                <a:gd name="connsiteX16" fmla="*/ 97799 w 242621"/>
                <a:gd name="connsiteY16" fmla="*/ 244644 h 316811"/>
                <a:gd name="connsiteX17" fmla="*/ 69126 w 242621"/>
                <a:gd name="connsiteY17" fmla="*/ 222187 h 316811"/>
                <a:gd name="connsiteX18" fmla="*/ 60103 w 242621"/>
                <a:gd name="connsiteY18" fmla="*/ 208953 h 316811"/>
                <a:gd name="connsiteX19" fmla="*/ 52283 w 242621"/>
                <a:gd name="connsiteY19" fmla="*/ 210958 h 316811"/>
                <a:gd name="connsiteX20" fmla="*/ 48072 w 242621"/>
                <a:gd name="connsiteY20" fmla="*/ 212361 h 316811"/>
                <a:gd name="connsiteX21" fmla="*/ 43661 w 242621"/>
                <a:gd name="connsiteY21" fmla="*/ 217775 h 316811"/>
                <a:gd name="connsiteX22" fmla="*/ 34437 w 242621"/>
                <a:gd name="connsiteY22" fmla="*/ 246248 h 316811"/>
                <a:gd name="connsiteX23" fmla="*/ 20000 w 242621"/>
                <a:gd name="connsiteY23" fmla="*/ 286752 h 316811"/>
                <a:gd name="connsiteX24" fmla="*/ 17794 w 242621"/>
                <a:gd name="connsiteY24" fmla="*/ 297379 h 316811"/>
                <a:gd name="connsiteX25" fmla="*/ 12381 w 242621"/>
                <a:gd name="connsiteY25" fmla="*/ 308407 h 316811"/>
                <a:gd name="connsiteX26" fmla="*/ 350 w 242621"/>
                <a:gd name="connsiteY26" fmla="*/ 318233 h 316811"/>
                <a:gd name="connsiteX27" fmla="*/ 751 w 242621"/>
                <a:gd name="connsiteY27" fmla="*/ 315225 h 316811"/>
                <a:gd name="connsiteX28" fmla="*/ 32031 w 242621"/>
                <a:gd name="connsiteY28" fmla="*/ 234217 h 316811"/>
                <a:gd name="connsiteX29" fmla="*/ 39049 w 242621"/>
                <a:gd name="connsiteY29" fmla="*/ 213364 h 316811"/>
                <a:gd name="connsiteX30" fmla="*/ 52082 w 242621"/>
                <a:gd name="connsiteY30" fmla="*/ 199729 h 316811"/>
                <a:gd name="connsiteX31" fmla="*/ 56293 w 242621"/>
                <a:gd name="connsiteY31" fmla="*/ 184490 h 316811"/>
                <a:gd name="connsiteX32" fmla="*/ 120457 w 242621"/>
                <a:gd name="connsiteY32" fmla="*/ 149601 h 316811"/>
                <a:gd name="connsiteX33" fmla="*/ 128077 w 242621"/>
                <a:gd name="connsiteY33" fmla="*/ 140778 h 316811"/>
                <a:gd name="connsiteX34" fmla="*/ 134092 w 242621"/>
                <a:gd name="connsiteY34" fmla="*/ 127344 h 316811"/>
                <a:gd name="connsiteX35" fmla="*/ 144519 w 242621"/>
                <a:gd name="connsiteY35" fmla="*/ 111102 h 316811"/>
                <a:gd name="connsiteX36" fmla="*/ 153542 w 242621"/>
                <a:gd name="connsiteY36" fmla="*/ 93858 h 316811"/>
                <a:gd name="connsiteX37" fmla="*/ 173593 w 242621"/>
                <a:gd name="connsiteY37" fmla="*/ 40321 h 316811"/>
                <a:gd name="connsiteX38" fmla="*/ 182616 w 242621"/>
                <a:gd name="connsiteY38" fmla="*/ 10645 h 316811"/>
                <a:gd name="connsiteX39" fmla="*/ 189033 w 242621"/>
                <a:gd name="connsiteY39" fmla="*/ 2023 h 316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42621" h="316811">
                  <a:moveTo>
                    <a:pt x="189033" y="2023"/>
                  </a:moveTo>
                  <a:cubicBezTo>
                    <a:pt x="193244" y="-3191"/>
                    <a:pt x="192442" y="3226"/>
                    <a:pt x="192642" y="4028"/>
                  </a:cubicBezTo>
                  <a:cubicBezTo>
                    <a:pt x="197254" y="21673"/>
                    <a:pt x="200863" y="39519"/>
                    <a:pt x="203470" y="57565"/>
                  </a:cubicBezTo>
                  <a:cubicBezTo>
                    <a:pt x="206678" y="80022"/>
                    <a:pt x="208483" y="102480"/>
                    <a:pt x="209285" y="125138"/>
                  </a:cubicBezTo>
                  <a:cubicBezTo>
                    <a:pt x="209285" y="127143"/>
                    <a:pt x="209084" y="129148"/>
                    <a:pt x="210889" y="130552"/>
                  </a:cubicBezTo>
                  <a:cubicBezTo>
                    <a:pt x="207079" y="148197"/>
                    <a:pt x="203470" y="165842"/>
                    <a:pt x="199460" y="183287"/>
                  </a:cubicBezTo>
                  <a:cubicBezTo>
                    <a:pt x="198257" y="188701"/>
                    <a:pt x="198858" y="191508"/>
                    <a:pt x="205275" y="189703"/>
                  </a:cubicBezTo>
                  <a:cubicBezTo>
                    <a:pt x="210087" y="188300"/>
                    <a:pt x="213696" y="190907"/>
                    <a:pt x="216704" y="194516"/>
                  </a:cubicBezTo>
                  <a:cubicBezTo>
                    <a:pt x="223120" y="202135"/>
                    <a:pt x="227732" y="210757"/>
                    <a:pt x="230940" y="219780"/>
                  </a:cubicBezTo>
                  <a:cubicBezTo>
                    <a:pt x="235753" y="233215"/>
                    <a:pt x="240164" y="246850"/>
                    <a:pt x="243172" y="260886"/>
                  </a:cubicBezTo>
                  <a:cubicBezTo>
                    <a:pt x="244174" y="262289"/>
                    <a:pt x="244174" y="263693"/>
                    <a:pt x="243573" y="265097"/>
                  </a:cubicBezTo>
                  <a:cubicBezTo>
                    <a:pt x="237357" y="265498"/>
                    <a:pt x="236755" y="260284"/>
                    <a:pt x="235953" y="256675"/>
                  </a:cubicBezTo>
                  <a:cubicBezTo>
                    <a:pt x="231341" y="236223"/>
                    <a:pt x="222519" y="217575"/>
                    <a:pt x="212694" y="199328"/>
                  </a:cubicBezTo>
                  <a:cubicBezTo>
                    <a:pt x="210488" y="195117"/>
                    <a:pt x="207079" y="192711"/>
                    <a:pt x="202066" y="195117"/>
                  </a:cubicBezTo>
                  <a:cubicBezTo>
                    <a:pt x="200462" y="199128"/>
                    <a:pt x="198257" y="203138"/>
                    <a:pt x="197254" y="207349"/>
                  </a:cubicBezTo>
                  <a:cubicBezTo>
                    <a:pt x="191439" y="233816"/>
                    <a:pt x="157552" y="254670"/>
                    <a:pt x="128678" y="250258"/>
                  </a:cubicBezTo>
                  <a:cubicBezTo>
                    <a:pt x="118252" y="248654"/>
                    <a:pt x="107825" y="247652"/>
                    <a:pt x="97799" y="244644"/>
                  </a:cubicBezTo>
                  <a:cubicBezTo>
                    <a:pt x="85367" y="240834"/>
                    <a:pt x="75542" y="233816"/>
                    <a:pt x="69126" y="222187"/>
                  </a:cubicBezTo>
                  <a:cubicBezTo>
                    <a:pt x="66519" y="217575"/>
                    <a:pt x="63913" y="212762"/>
                    <a:pt x="60103" y="208953"/>
                  </a:cubicBezTo>
                  <a:cubicBezTo>
                    <a:pt x="56293" y="205143"/>
                    <a:pt x="53486" y="204742"/>
                    <a:pt x="52283" y="210958"/>
                  </a:cubicBezTo>
                  <a:cubicBezTo>
                    <a:pt x="51080" y="212161"/>
                    <a:pt x="49676" y="212161"/>
                    <a:pt x="48072" y="212361"/>
                  </a:cubicBezTo>
                  <a:cubicBezTo>
                    <a:pt x="45064" y="212963"/>
                    <a:pt x="44663" y="215570"/>
                    <a:pt x="43661" y="217775"/>
                  </a:cubicBezTo>
                  <a:cubicBezTo>
                    <a:pt x="39650" y="226999"/>
                    <a:pt x="37244" y="236624"/>
                    <a:pt x="34437" y="246248"/>
                  </a:cubicBezTo>
                  <a:cubicBezTo>
                    <a:pt x="30627" y="260084"/>
                    <a:pt x="25614" y="273518"/>
                    <a:pt x="20000" y="286752"/>
                  </a:cubicBezTo>
                  <a:cubicBezTo>
                    <a:pt x="18597" y="290161"/>
                    <a:pt x="17594" y="293569"/>
                    <a:pt x="17794" y="297379"/>
                  </a:cubicBezTo>
                  <a:cubicBezTo>
                    <a:pt x="16190" y="301189"/>
                    <a:pt x="14185" y="304798"/>
                    <a:pt x="12381" y="308407"/>
                  </a:cubicBezTo>
                  <a:cubicBezTo>
                    <a:pt x="7769" y="310814"/>
                    <a:pt x="6766" y="317832"/>
                    <a:pt x="350" y="318233"/>
                  </a:cubicBezTo>
                  <a:cubicBezTo>
                    <a:pt x="-252" y="317230"/>
                    <a:pt x="-51" y="316227"/>
                    <a:pt x="751" y="315225"/>
                  </a:cubicBezTo>
                  <a:cubicBezTo>
                    <a:pt x="15388" y="289760"/>
                    <a:pt x="24612" y="262490"/>
                    <a:pt x="32031" y="234217"/>
                  </a:cubicBezTo>
                  <a:cubicBezTo>
                    <a:pt x="33836" y="227199"/>
                    <a:pt x="36643" y="220382"/>
                    <a:pt x="39049" y="213364"/>
                  </a:cubicBezTo>
                  <a:cubicBezTo>
                    <a:pt x="41455" y="206948"/>
                    <a:pt x="43460" y="201333"/>
                    <a:pt x="52082" y="199729"/>
                  </a:cubicBezTo>
                  <a:cubicBezTo>
                    <a:pt x="60303" y="198125"/>
                    <a:pt x="57897" y="190505"/>
                    <a:pt x="56293" y="184490"/>
                  </a:cubicBezTo>
                  <a:cubicBezTo>
                    <a:pt x="81959" y="180680"/>
                    <a:pt x="102612" y="167647"/>
                    <a:pt x="120457" y="149601"/>
                  </a:cubicBezTo>
                  <a:cubicBezTo>
                    <a:pt x="123265" y="146794"/>
                    <a:pt x="125671" y="143786"/>
                    <a:pt x="128077" y="140778"/>
                  </a:cubicBezTo>
                  <a:cubicBezTo>
                    <a:pt x="128277" y="135565"/>
                    <a:pt x="131085" y="131354"/>
                    <a:pt x="134092" y="127344"/>
                  </a:cubicBezTo>
                  <a:cubicBezTo>
                    <a:pt x="138103" y="122130"/>
                    <a:pt x="140910" y="116516"/>
                    <a:pt x="144519" y="111102"/>
                  </a:cubicBezTo>
                  <a:cubicBezTo>
                    <a:pt x="149532" y="106490"/>
                    <a:pt x="150735" y="99673"/>
                    <a:pt x="153542" y="93858"/>
                  </a:cubicBezTo>
                  <a:cubicBezTo>
                    <a:pt x="161763" y="76614"/>
                    <a:pt x="169784" y="59169"/>
                    <a:pt x="173593" y="40321"/>
                  </a:cubicBezTo>
                  <a:cubicBezTo>
                    <a:pt x="180812" y="31699"/>
                    <a:pt x="178807" y="20269"/>
                    <a:pt x="182616" y="10645"/>
                  </a:cubicBezTo>
                  <a:cubicBezTo>
                    <a:pt x="184622" y="7437"/>
                    <a:pt x="184421" y="3226"/>
                    <a:pt x="189033" y="2023"/>
                  </a:cubicBezTo>
                  <a:close/>
                </a:path>
              </a:pathLst>
            </a:custGeom>
            <a:solidFill>
              <a:srgbClr val="DBDBDB"/>
            </a:solidFill>
            <a:ln w="19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A4BFC97-154E-40F3-9517-D1E1BF0A9984}"/>
                </a:ext>
              </a:extLst>
            </p:cNvPr>
            <p:cNvSpPr/>
            <p:nvPr/>
          </p:nvSpPr>
          <p:spPr>
            <a:xfrm>
              <a:off x="1886240" y="1828164"/>
              <a:ext cx="537376" cy="982516"/>
            </a:xfrm>
            <a:custGeom>
              <a:avLst/>
              <a:gdLst>
                <a:gd name="connsiteX0" fmla="*/ 536062 w 537376"/>
                <a:gd name="connsiteY0" fmla="*/ 24639 h 982516"/>
                <a:gd name="connsiteX1" fmla="*/ 532252 w 537376"/>
                <a:gd name="connsiteY1" fmla="*/ 26844 h 982516"/>
                <a:gd name="connsiteX2" fmla="*/ 526637 w 537376"/>
                <a:gd name="connsiteY2" fmla="*/ 38674 h 982516"/>
                <a:gd name="connsiteX3" fmla="*/ 521825 w 537376"/>
                <a:gd name="connsiteY3" fmla="*/ 47698 h 982516"/>
                <a:gd name="connsiteX4" fmla="*/ 398910 w 537376"/>
                <a:gd name="connsiteY4" fmla="*/ 343856 h 982516"/>
                <a:gd name="connsiteX5" fmla="*/ 299255 w 537376"/>
                <a:gd name="connsiteY5" fmla="*/ 708189 h 982516"/>
                <a:gd name="connsiteX6" fmla="*/ 283014 w 537376"/>
                <a:gd name="connsiteY6" fmla="*/ 783983 h 982516"/>
                <a:gd name="connsiteX7" fmla="*/ 283014 w 537376"/>
                <a:gd name="connsiteY7" fmla="*/ 783983 h 982516"/>
                <a:gd name="connsiteX8" fmla="*/ 266170 w 537376"/>
                <a:gd name="connsiteY8" fmla="*/ 859376 h 982516"/>
                <a:gd name="connsiteX9" fmla="*/ 265769 w 537376"/>
                <a:gd name="connsiteY9" fmla="*/ 854364 h 982516"/>
                <a:gd name="connsiteX10" fmla="*/ 263764 w 537376"/>
                <a:gd name="connsiteY10" fmla="*/ 779772 h 982516"/>
                <a:gd name="connsiteX11" fmla="*/ 252937 w 537376"/>
                <a:gd name="connsiteY11" fmla="*/ 657259 h 982516"/>
                <a:gd name="connsiteX12" fmla="*/ 246119 w 537376"/>
                <a:gd name="connsiteY12" fmla="*/ 456745 h 982516"/>
                <a:gd name="connsiteX13" fmla="*/ 252335 w 537376"/>
                <a:gd name="connsiteY13" fmla="*/ 340648 h 982516"/>
                <a:gd name="connsiteX14" fmla="*/ 264967 w 537376"/>
                <a:gd name="connsiteY14" fmla="*/ 256833 h 982516"/>
                <a:gd name="connsiteX15" fmla="*/ 263564 w 537376"/>
                <a:gd name="connsiteY15" fmla="*/ 251419 h 982516"/>
                <a:gd name="connsiteX16" fmla="*/ 259353 w 537376"/>
                <a:gd name="connsiteY16" fmla="*/ 255430 h 982516"/>
                <a:gd name="connsiteX17" fmla="*/ 252736 w 537376"/>
                <a:gd name="connsiteY17" fmla="*/ 274679 h 982516"/>
                <a:gd name="connsiteX18" fmla="*/ 251132 w 537376"/>
                <a:gd name="connsiteY18" fmla="*/ 278689 h 982516"/>
                <a:gd name="connsiteX19" fmla="*/ 223461 w 537376"/>
                <a:gd name="connsiteY19" fmla="*/ 433686 h 982516"/>
                <a:gd name="connsiteX20" fmla="*/ 223662 w 537376"/>
                <a:gd name="connsiteY20" fmla="*/ 595501 h 982516"/>
                <a:gd name="connsiteX21" fmla="*/ 230880 w 537376"/>
                <a:gd name="connsiteY21" fmla="*/ 810652 h 982516"/>
                <a:gd name="connsiteX22" fmla="*/ 230680 w 537376"/>
                <a:gd name="connsiteY22" fmla="*/ 827896 h 982516"/>
                <a:gd name="connsiteX23" fmla="*/ 229878 w 537376"/>
                <a:gd name="connsiteY23" fmla="*/ 827294 h 982516"/>
                <a:gd name="connsiteX24" fmla="*/ 229477 w 537376"/>
                <a:gd name="connsiteY24" fmla="*/ 826693 h 982516"/>
                <a:gd name="connsiteX25" fmla="*/ 228875 w 537376"/>
                <a:gd name="connsiteY25" fmla="*/ 818672 h 982516"/>
                <a:gd name="connsiteX26" fmla="*/ 203009 w 537376"/>
                <a:gd name="connsiteY26" fmla="*/ 641418 h 982516"/>
                <a:gd name="connsiteX27" fmla="*/ 157292 w 537376"/>
                <a:gd name="connsiteY27" fmla="*/ 418046 h 982516"/>
                <a:gd name="connsiteX28" fmla="*/ 46207 w 537376"/>
                <a:gd name="connsiteY28" fmla="*/ 16417 h 982516"/>
                <a:gd name="connsiteX29" fmla="*/ 41796 w 537376"/>
                <a:gd name="connsiteY29" fmla="*/ 3184 h 982516"/>
                <a:gd name="connsiteX30" fmla="*/ 35981 w 537376"/>
                <a:gd name="connsiteY30" fmla="*/ 3585 h 982516"/>
                <a:gd name="connsiteX31" fmla="*/ 36583 w 537376"/>
                <a:gd name="connsiteY31" fmla="*/ 10803 h 982516"/>
                <a:gd name="connsiteX32" fmla="*/ 88917 w 537376"/>
                <a:gd name="connsiteY32" fmla="*/ 269466 h 982516"/>
                <a:gd name="connsiteX33" fmla="*/ 148469 w 537376"/>
                <a:gd name="connsiteY33" fmla="*/ 565424 h 982516"/>
                <a:gd name="connsiteX34" fmla="*/ 193384 w 537376"/>
                <a:gd name="connsiteY34" fmla="*/ 835114 h 982516"/>
                <a:gd name="connsiteX35" fmla="*/ 196993 w 537376"/>
                <a:gd name="connsiteY35" fmla="*/ 862785 h 982516"/>
                <a:gd name="connsiteX36" fmla="*/ 194387 w 537376"/>
                <a:gd name="connsiteY36" fmla="*/ 858173 h 982516"/>
                <a:gd name="connsiteX37" fmla="*/ 144058 w 537376"/>
                <a:gd name="connsiteY37" fmla="*/ 707187 h 982516"/>
                <a:gd name="connsiteX38" fmla="*/ 109168 w 537376"/>
                <a:gd name="connsiteY38" fmla="*/ 636405 h 982516"/>
                <a:gd name="connsiteX39" fmla="*/ 40192 w 537376"/>
                <a:gd name="connsiteY39" fmla="*/ 543768 h 982516"/>
                <a:gd name="connsiteX40" fmla="*/ 40192 w 537376"/>
                <a:gd name="connsiteY40" fmla="*/ 543768 h 982516"/>
                <a:gd name="connsiteX41" fmla="*/ 22346 w 537376"/>
                <a:gd name="connsiteY41" fmla="*/ 526524 h 982516"/>
                <a:gd name="connsiteX42" fmla="*/ 9112 w 537376"/>
                <a:gd name="connsiteY42" fmla="*/ 516298 h 982516"/>
                <a:gd name="connsiteX43" fmla="*/ 1292 w 537376"/>
                <a:gd name="connsiteY43" fmla="*/ 514493 h 982516"/>
                <a:gd name="connsiteX44" fmla="*/ 2495 w 537376"/>
                <a:gd name="connsiteY44" fmla="*/ 522313 h 982516"/>
                <a:gd name="connsiteX45" fmla="*/ 13323 w 537376"/>
                <a:gd name="connsiteY45" fmla="*/ 536951 h 982516"/>
                <a:gd name="connsiteX46" fmla="*/ 53626 w 537376"/>
                <a:gd name="connsiteY46" fmla="*/ 595300 h 982516"/>
                <a:gd name="connsiteX47" fmla="*/ 110572 w 537376"/>
                <a:gd name="connsiteY47" fmla="*/ 735860 h 982516"/>
                <a:gd name="connsiteX48" fmla="*/ 164711 w 537376"/>
                <a:gd name="connsiteY48" fmla="*/ 980487 h 982516"/>
                <a:gd name="connsiteX49" fmla="*/ 177744 w 537376"/>
                <a:gd name="connsiteY49" fmla="*/ 981690 h 982516"/>
                <a:gd name="connsiteX50" fmla="*/ 230279 w 537376"/>
                <a:gd name="connsiteY50" fmla="*/ 949607 h 982516"/>
                <a:gd name="connsiteX51" fmla="*/ 239101 w 537376"/>
                <a:gd name="connsiteY51" fmla="*/ 936574 h 982516"/>
                <a:gd name="connsiteX52" fmla="*/ 238901 w 537376"/>
                <a:gd name="connsiteY52" fmla="*/ 934368 h 982516"/>
                <a:gd name="connsiteX53" fmla="*/ 255944 w 537376"/>
                <a:gd name="connsiteY53" fmla="*/ 909104 h 982516"/>
                <a:gd name="connsiteX54" fmla="*/ 286222 w 537376"/>
                <a:gd name="connsiteY54" fmla="*/ 838523 h 982516"/>
                <a:gd name="connsiteX55" fmla="*/ 296448 w 537376"/>
                <a:gd name="connsiteY55" fmla="*/ 800225 h 982516"/>
                <a:gd name="connsiteX56" fmla="*/ 298654 w 537376"/>
                <a:gd name="connsiteY56" fmla="*/ 803634 h 982516"/>
                <a:gd name="connsiteX57" fmla="*/ 307877 w 537376"/>
                <a:gd name="connsiteY57" fmla="*/ 855968 h 982516"/>
                <a:gd name="connsiteX58" fmla="*/ 313692 w 537376"/>
                <a:gd name="connsiteY58" fmla="*/ 918327 h 982516"/>
                <a:gd name="connsiteX59" fmla="*/ 318505 w 537376"/>
                <a:gd name="connsiteY59" fmla="*/ 926348 h 982516"/>
                <a:gd name="connsiteX60" fmla="*/ 330134 w 537376"/>
                <a:gd name="connsiteY60" fmla="*/ 857973 h 982516"/>
                <a:gd name="connsiteX61" fmla="*/ 365425 w 537376"/>
                <a:gd name="connsiteY61" fmla="*/ 623773 h 982516"/>
                <a:gd name="connsiteX62" fmla="*/ 408736 w 537376"/>
                <a:gd name="connsiteY62" fmla="*/ 417043 h 982516"/>
                <a:gd name="connsiteX63" fmla="*/ 531851 w 537376"/>
                <a:gd name="connsiteY63" fmla="*/ 43687 h 982516"/>
                <a:gd name="connsiteX64" fmla="*/ 537465 w 537376"/>
                <a:gd name="connsiteY64" fmla="*/ 29451 h 982516"/>
                <a:gd name="connsiteX65" fmla="*/ 536062 w 537376"/>
                <a:gd name="connsiteY65" fmla="*/ 24639 h 98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537376" h="982516">
                  <a:moveTo>
                    <a:pt x="536062" y="24639"/>
                  </a:moveTo>
                  <a:cubicBezTo>
                    <a:pt x="533856" y="23636"/>
                    <a:pt x="533054" y="25441"/>
                    <a:pt x="532252" y="26844"/>
                  </a:cubicBezTo>
                  <a:cubicBezTo>
                    <a:pt x="530247" y="30854"/>
                    <a:pt x="528442" y="34664"/>
                    <a:pt x="526637" y="38674"/>
                  </a:cubicBezTo>
                  <a:cubicBezTo>
                    <a:pt x="525033" y="41682"/>
                    <a:pt x="523429" y="44690"/>
                    <a:pt x="521825" y="47698"/>
                  </a:cubicBezTo>
                  <a:cubicBezTo>
                    <a:pt x="472900" y="143142"/>
                    <a:pt x="432998" y="242396"/>
                    <a:pt x="398910" y="343856"/>
                  </a:cubicBezTo>
                  <a:cubicBezTo>
                    <a:pt x="358808" y="463362"/>
                    <a:pt x="327127" y="585274"/>
                    <a:pt x="299255" y="708189"/>
                  </a:cubicBezTo>
                  <a:cubicBezTo>
                    <a:pt x="293641" y="733454"/>
                    <a:pt x="287224" y="758518"/>
                    <a:pt x="283014" y="783983"/>
                  </a:cubicBezTo>
                  <a:lnTo>
                    <a:pt x="283014" y="783983"/>
                  </a:lnTo>
                  <a:cubicBezTo>
                    <a:pt x="276196" y="808847"/>
                    <a:pt x="272386" y="834312"/>
                    <a:pt x="266170" y="859376"/>
                  </a:cubicBezTo>
                  <a:cubicBezTo>
                    <a:pt x="265769" y="857572"/>
                    <a:pt x="265769" y="855968"/>
                    <a:pt x="265769" y="854364"/>
                  </a:cubicBezTo>
                  <a:cubicBezTo>
                    <a:pt x="266371" y="829500"/>
                    <a:pt x="265569" y="804636"/>
                    <a:pt x="263764" y="779772"/>
                  </a:cubicBezTo>
                  <a:cubicBezTo>
                    <a:pt x="260556" y="738868"/>
                    <a:pt x="255944" y="698163"/>
                    <a:pt x="252937" y="657259"/>
                  </a:cubicBezTo>
                  <a:cubicBezTo>
                    <a:pt x="248124" y="590488"/>
                    <a:pt x="245117" y="523717"/>
                    <a:pt x="246119" y="456745"/>
                  </a:cubicBezTo>
                  <a:cubicBezTo>
                    <a:pt x="246721" y="417846"/>
                    <a:pt x="248325" y="379146"/>
                    <a:pt x="252335" y="340648"/>
                  </a:cubicBezTo>
                  <a:cubicBezTo>
                    <a:pt x="255142" y="312576"/>
                    <a:pt x="259554" y="284504"/>
                    <a:pt x="264967" y="256833"/>
                  </a:cubicBezTo>
                  <a:cubicBezTo>
                    <a:pt x="265368" y="254828"/>
                    <a:pt x="266772" y="252221"/>
                    <a:pt x="263564" y="251419"/>
                  </a:cubicBezTo>
                  <a:cubicBezTo>
                    <a:pt x="260556" y="250617"/>
                    <a:pt x="260155" y="253424"/>
                    <a:pt x="259353" y="255430"/>
                  </a:cubicBezTo>
                  <a:cubicBezTo>
                    <a:pt x="257147" y="261846"/>
                    <a:pt x="254942" y="268262"/>
                    <a:pt x="252736" y="274679"/>
                  </a:cubicBezTo>
                  <a:cubicBezTo>
                    <a:pt x="252135" y="276082"/>
                    <a:pt x="251533" y="277286"/>
                    <a:pt x="251132" y="278689"/>
                  </a:cubicBezTo>
                  <a:cubicBezTo>
                    <a:pt x="235091" y="329219"/>
                    <a:pt x="226669" y="380951"/>
                    <a:pt x="223461" y="433686"/>
                  </a:cubicBezTo>
                  <a:cubicBezTo>
                    <a:pt x="220052" y="487624"/>
                    <a:pt x="221255" y="541562"/>
                    <a:pt x="223662" y="595501"/>
                  </a:cubicBezTo>
                  <a:cubicBezTo>
                    <a:pt x="226870" y="667084"/>
                    <a:pt x="229276" y="738868"/>
                    <a:pt x="230880" y="810652"/>
                  </a:cubicBezTo>
                  <a:cubicBezTo>
                    <a:pt x="231682" y="816466"/>
                    <a:pt x="231682" y="822081"/>
                    <a:pt x="230680" y="827896"/>
                  </a:cubicBezTo>
                  <a:cubicBezTo>
                    <a:pt x="230680" y="828297"/>
                    <a:pt x="230078" y="827896"/>
                    <a:pt x="229878" y="827294"/>
                  </a:cubicBezTo>
                  <a:cubicBezTo>
                    <a:pt x="229878" y="827094"/>
                    <a:pt x="229677" y="826893"/>
                    <a:pt x="229477" y="826693"/>
                  </a:cubicBezTo>
                  <a:cubicBezTo>
                    <a:pt x="229276" y="824086"/>
                    <a:pt x="229276" y="821279"/>
                    <a:pt x="228875" y="818672"/>
                  </a:cubicBezTo>
                  <a:cubicBezTo>
                    <a:pt x="221255" y="759521"/>
                    <a:pt x="212834" y="700369"/>
                    <a:pt x="203009" y="641418"/>
                  </a:cubicBezTo>
                  <a:cubicBezTo>
                    <a:pt x="190577" y="566426"/>
                    <a:pt x="176140" y="491635"/>
                    <a:pt x="157292" y="418046"/>
                  </a:cubicBezTo>
                  <a:cubicBezTo>
                    <a:pt x="122803" y="283501"/>
                    <a:pt x="84906" y="149759"/>
                    <a:pt x="46207" y="16417"/>
                  </a:cubicBezTo>
                  <a:cubicBezTo>
                    <a:pt x="45004" y="12006"/>
                    <a:pt x="43601" y="7394"/>
                    <a:pt x="41796" y="3184"/>
                  </a:cubicBezTo>
                  <a:cubicBezTo>
                    <a:pt x="39991" y="-827"/>
                    <a:pt x="37585" y="-1428"/>
                    <a:pt x="35981" y="3585"/>
                  </a:cubicBezTo>
                  <a:cubicBezTo>
                    <a:pt x="36182" y="5991"/>
                    <a:pt x="36182" y="8397"/>
                    <a:pt x="36583" y="10803"/>
                  </a:cubicBezTo>
                  <a:cubicBezTo>
                    <a:pt x="51822" y="97425"/>
                    <a:pt x="71071" y="183245"/>
                    <a:pt x="88917" y="269466"/>
                  </a:cubicBezTo>
                  <a:cubicBezTo>
                    <a:pt x="109369" y="368118"/>
                    <a:pt x="129621" y="466570"/>
                    <a:pt x="148469" y="565424"/>
                  </a:cubicBezTo>
                  <a:cubicBezTo>
                    <a:pt x="165513" y="655053"/>
                    <a:pt x="180752" y="744883"/>
                    <a:pt x="193384" y="835114"/>
                  </a:cubicBezTo>
                  <a:cubicBezTo>
                    <a:pt x="194587" y="844338"/>
                    <a:pt x="195790" y="853561"/>
                    <a:pt x="196993" y="862785"/>
                  </a:cubicBezTo>
                  <a:cubicBezTo>
                    <a:pt x="195389" y="861381"/>
                    <a:pt x="194788" y="859777"/>
                    <a:pt x="194387" y="858173"/>
                  </a:cubicBezTo>
                  <a:cubicBezTo>
                    <a:pt x="181955" y="806441"/>
                    <a:pt x="164911" y="756112"/>
                    <a:pt x="144058" y="707187"/>
                  </a:cubicBezTo>
                  <a:cubicBezTo>
                    <a:pt x="133832" y="682924"/>
                    <a:pt x="122803" y="659063"/>
                    <a:pt x="109168" y="636405"/>
                  </a:cubicBezTo>
                  <a:cubicBezTo>
                    <a:pt x="90521" y="602318"/>
                    <a:pt x="69467" y="570035"/>
                    <a:pt x="40192" y="543768"/>
                  </a:cubicBezTo>
                  <a:cubicBezTo>
                    <a:pt x="40192" y="543768"/>
                    <a:pt x="40192" y="543768"/>
                    <a:pt x="40192" y="543768"/>
                  </a:cubicBezTo>
                  <a:cubicBezTo>
                    <a:pt x="34978" y="537352"/>
                    <a:pt x="28562" y="531938"/>
                    <a:pt x="22346" y="526524"/>
                  </a:cubicBezTo>
                  <a:cubicBezTo>
                    <a:pt x="18135" y="522915"/>
                    <a:pt x="13724" y="519305"/>
                    <a:pt x="9112" y="516298"/>
                  </a:cubicBezTo>
                  <a:cubicBezTo>
                    <a:pt x="6907" y="514894"/>
                    <a:pt x="4099" y="511886"/>
                    <a:pt x="1292" y="514493"/>
                  </a:cubicBezTo>
                  <a:cubicBezTo>
                    <a:pt x="-1515" y="517100"/>
                    <a:pt x="891" y="520107"/>
                    <a:pt x="2495" y="522313"/>
                  </a:cubicBezTo>
                  <a:cubicBezTo>
                    <a:pt x="5904" y="527326"/>
                    <a:pt x="9513" y="532339"/>
                    <a:pt x="13323" y="536951"/>
                  </a:cubicBezTo>
                  <a:cubicBezTo>
                    <a:pt x="28362" y="555398"/>
                    <a:pt x="41796" y="574647"/>
                    <a:pt x="53626" y="595300"/>
                  </a:cubicBezTo>
                  <a:cubicBezTo>
                    <a:pt x="78891" y="639614"/>
                    <a:pt x="96135" y="687135"/>
                    <a:pt x="110572" y="735860"/>
                  </a:cubicBezTo>
                  <a:cubicBezTo>
                    <a:pt x="134433" y="816065"/>
                    <a:pt x="149873" y="898276"/>
                    <a:pt x="164711" y="980487"/>
                  </a:cubicBezTo>
                  <a:cubicBezTo>
                    <a:pt x="168721" y="984296"/>
                    <a:pt x="173333" y="983093"/>
                    <a:pt x="177744" y="981690"/>
                  </a:cubicBezTo>
                  <a:cubicBezTo>
                    <a:pt x="197795" y="975273"/>
                    <a:pt x="215441" y="964646"/>
                    <a:pt x="230279" y="949607"/>
                  </a:cubicBezTo>
                  <a:cubicBezTo>
                    <a:pt x="233888" y="945998"/>
                    <a:pt x="238500" y="942389"/>
                    <a:pt x="239101" y="936574"/>
                  </a:cubicBezTo>
                  <a:cubicBezTo>
                    <a:pt x="239101" y="935772"/>
                    <a:pt x="238901" y="934970"/>
                    <a:pt x="238901" y="934368"/>
                  </a:cubicBezTo>
                  <a:cubicBezTo>
                    <a:pt x="245518" y="926548"/>
                    <a:pt x="251332" y="918327"/>
                    <a:pt x="255944" y="909104"/>
                  </a:cubicBezTo>
                  <a:cubicBezTo>
                    <a:pt x="269780" y="887248"/>
                    <a:pt x="278803" y="863186"/>
                    <a:pt x="286222" y="838523"/>
                  </a:cubicBezTo>
                  <a:cubicBezTo>
                    <a:pt x="290633" y="826091"/>
                    <a:pt x="294042" y="813258"/>
                    <a:pt x="296448" y="800225"/>
                  </a:cubicBezTo>
                  <a:cubicBezTo>
                    <a:pt x="297451" y="801027"/>
                    <a:pt x="298453" y="802029"/>
                    <a:pt x="298654" y="803634"/>
                  </a:cubicBezTo>
                  <a:cubicBezTo>
                    <a:pt x="301060" y="821279"/>
                    <a:pt x="305672" y="838322"/>
                    <a:pt x="307877" y="855968"/>
                  </a:cubicBezTo>
                  <a:cubicBezTo>
                    <a:pt x="310684" y="876821"/>
                    <a:pt x="311687" y="897674"/>
                    <a:pt x="313692" y="918327"/>
                  </a:cubicBezTo>
                  <a:cubicBezTo>
                    <a:pt x="313893" y="921536"/>
                    <a:pt x="312890" y="926147"/>
                    <a:pt x="318505" y="926348"/>
                  </a:cubicBezTo>
                  <a:cubicBezTo>
                    <a:pt x="322314" y="903489"/>
                    <a:pt x="326525" y="880831"/>
                    <a:pt x="330134" y="857973"/>
                  </a:cubicBezTo>
                  <a:cubicBezTo>
                    <a:pt x="342366" y="779973"/>
                    <a:pt x="352391" y="701572"/>
                    <a:pt x="365425" y="623773"/>
                  </a:cubicBezTo>
                  <a:cubicBezTo>
                    <a:pt x="377054" y="554195"/>
                    <a:pt x="391491" y="485419"/>
                    <a:pt x="408736" y="417043"/>
                  </a:cubicBezTo>
                  <a:cubicBezTo>
                    <a:pt x="441018" y="289717"/>
                    <a:pt x="483527" y="165800"/>
                    <a:pt x="531851" y="43687"/>
                  </a:cubicBezTo>
                  <a:cubicBezTo>
                    <a:pt x="533655" y="38875"/>
                    <a:pt x="535460" y="34063"/>
                    <a:pt x="537465" y="29451"/>
                  </a:cubicBezTo>
                  <a:cubicBezTo>
                    <a:pt x="538067" y="27446"/>
                    <a:pt x="538468" y="25641"/>
                    <a:pt x="536062" y="24639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03FE8DE5-D63B-41D2-8270-25C09E986D43}"/>
                </a:ext>
              </a:extLst>
            </p:cNvPr>
            <p:cNvSpPr/>
            <p:nvPr/>
          </p:nvSpPr>
          <p:spPr>
            <a:xfrm>
              <a:off x="2008025" y="3633872"/>
              <a:ext cx="210539" cy="32082"/>
            </a:xfrm>
            <a:custGeom>
              <a:avLst/>
              <a:gdLst>
                <a:gd name="connsiteX0" fmla="*/ 206143 w 210539"/>
                <a:gd name="connsiteY0" fmla="*/ 15531 h 32082"/>
                <a:gd name="connsiteX1" fmla="*/ 199326 w 210539"/>
                <a:gd name="connsiteY1" fmla="*/ 13125 h 32082"/>
                <a:gd name="connsiteX2" fmla="*/ 146992 w 210539"/>
                <a:gd name="connsiteY2" fmla="*/ 3300 h 32082"/>
                <a:gd name="connsiteX3" fmla="*/ 141177 w 210539"/>
                <a:gd name="connsiteY3" fmla="*/ 4704 h 32082"/>
                <a:gd name="connsiteX4" fmla="*/ 149197 w 210539"/>
                <a:gd name="connsiteY4" fmla="*/ 6107 h 32082"/>
                <a:gd name="connsiteX5" fmla="*/ 188298 w 210539"/>
                <a:gd name="connsiteY5" fmla="*/ 14930 h 32082"/>
                <a:gd name="connsiteX6" fmla="*/ 196118 w 210539"/>
                <a:gd name="connsiteY6" fmla="*/ 20143 h 32082"/>
                <a:gd name="connsiteX7" fmla="*/ 188097 w 210539"/>
                <a:gd name="connsiteY7" fmla="*/ 23752 h 32082"/>
                <a:gd name="connsiteX8" fmla="*/ 187295 w 210539"/>
                <a:gd name="connsiteY8" fmla="*/ 23953 h 32082"/>
                <a:gd name="connsiteX9" fmla="*/ 137768 w 210539"/>
                <a:gd name="connsiteY9" fmla="*/ 28765 h 32082"/>
                <a:gd name="connsiteX10" fmla="*/ 78216 w 210539"/>
                <a:gd name="connsiteY10" fmla="*/ 26760 h 32082"/>
                <a:gd name="connsiteX11" fmla="*/ 85434 w 210539"/>
                <a:gd name="connsiteY11" fmla="*/ 26760 h 32082"/>
                <a:gd name="connsiteX12" fmla="*/ 143182 w 210539"/>
                <a:gd name="connsiteY12" fmla="*/ 26760 h 32082"/>
                <a:gd name="connsiteX13" fmla="*/ 176467 w 210539"/>
                <a:gd name="connsiteY13" fmla="*/ 22349 h 32082"/>
                <a:gd name="connsiteX14" fmla="*/ 180678 w 210539"/>
                <a:gd name="connsiteY14" fmla="*/ 18940 h 32082"/>
                <a:gd name="connsiteX15" fmla="*/ 176868 w 210539"/>
                <a:gd name="connsiteY15" fmla="*/ 15130 h 32082"/>
                <a:gd name="connsiteX16" fmla="*/ 161429 w 210539"/>
                <a:gd name="connsiteY16" fmla="*/ 10920 h 32082"/>
                <a:gd name="connsiteX17" fmla="*/ 68190 w 210539"/>
                <a:gd name="connsiteY17" fmla="*/ 5105 h 32082"/>
                <a:gd name="connsiteX18" fmla="*/ 35707 w 210539"/>
                <a:gd name="connsiteY18" fmla="*/ 12925 h 32082"/>
                <a:gd name="connsiteX19" fmla="*/ 32098 w 210539"/>
                <a:gd name="connsiteY19" fmla="*/ 17135 h 32082"/>
                <a:gd name="connsiteX20" fmla="*/ 36910 w 210539"/>
                <a:gd name="connsiteY20" fmla="*/ 20945 h 32082"/>
                <a:gd name="connsiteX21" fmla="*/ 47537 w 210539"/>
                <a:gd name="connsiteY21" fmla="*/ 25156 h 32082"/>
                <a:gd name="connsiteX22" fmla="*/ 20067 w 210539"/>
                <a:gd name="connsiteY22" fmla="*/ 22549 h 32082"/>
                <a:gd name="connsiteX23" fmla="*/ 15254 w 210539"/>
                <a:gd name="connsiteY23" fmla="*/ 19742 h 32082"/>
                <a:gd name="connsiteX24" fmla="*/ 19265 w 210539"/>
                <a:gd name="connsiteY24" fmla="*/ 15130 h 32082"/>
                <a:gd name="connsiteX25" fmla="*/ 41722 w 210539"/>
                <a:gd name="connsiteY25" fmla="*/ 6709 h 32082"/>
                <a:gd name="connsiteX26" fmla="*/ 127141 w 210539"/>
                <a:gd name="connsiteY26" fmla="*/ 4303 h 32082"/>
                <a:gd name="connsiteX27" fmla="*/ 132154 w 210539"/>
                <a:gd name="connsiteY27" fmla="*/ 2899 h 32082"/>
                <a:gd name="connsiteX28" fmla="*/ 113907 w 210539"/>
                <a:gd name="connsiteY28" fmla="*/ 1696 h 32082"/>
                <a:gd name="connsiteX29" fmla="*/ 25481 w 210539"/>
                <a:gd name="connsiteY29" fmla="*/ 7310 h 32082"/>
                <a:gd name="connsiteX30" fmla="*/ 2823 w 210539"/>
                <a:gd name="connsiteY30" fmla="*/ 17336 h 32082"/>
                <a:gd name="connsiteX31" fmla="*/ 3825 w 210539"/>
                <a:gd name="connsiteY31" fmla="*/ 24554 h 32082"/>
                <a:gd name="connsiteX32" fmla="*/ 9440 w 210539"/>
                <a:gd name="connsiteY32" fmla="*/ 25958 h 32082"/>
                <a:gd name="connsiteX33" fmla="*/ 88843 w 210539"/>
                <a:gd name="connsiteY33" fmla="*/ 32976 h 32082"/>
                <a:gd name="connsiteX34" fmla="*/ 180077 w 210539"/>
                <a:gd name="connsiteY34" fmla="*/ 30169 h 32082"/>
                <a:gd name="connsiteX35" fmla="*/ 206544 w 210539"/>
                <a:gd name="connsiteY35" fmla="*/ 24554 h 32082"/>
                <a:gd name="connsiteX36" fmla="*/ 210555 w 210539"/>
                <a:gd name="connsiteY36" fmla="*/ 20745 h 32082"/>
                <a:gd name="connsiteX37" fmla="*/ 206143 w 210539"/>
                <a:gd name="connsiteY37" fmla="*/ 15531 h 32082"/>
                <a:gd name="connsiteX38" fmla="*/ 50545 w 210539"/>
                <a:gd name="connsiteY38" fmla="*/ 17938 h 32082"/>
                <a:gd name="connsiteX39" fmla="*/ 55558 w 210539"/>
                <a:gd name="connsiteY39" fmla="*/ 14729 h 32082"/>
                <a:gd name="connsiteX40" fmla="*/ 97465 w 210539"/>
                <a:gd name="connsiteY40" fmla="*/ 9516 h 32082"/>
                <a:gd name="connsiteX41" fmla="*/ 157017 w 210539"/>
                <a:gd name="connsiteY41" fmla="*/ 11521 h 32082"/>
                <a:gd name="connsiteX42" fmla="*/ 163434 w 210539"/>
                <a:gd name="connsiteY42" fmla="*/ 14930 h 32082"/>
                <a:gd name="connsiteX43" fmla="*/ 157418 w 210539"/>
                <a:gd name="connsiteY43" fmla="*/ 17737 h 32082"/>
                <a:gd name="connsiteX44" fmla="*/ 55758 w 210539"/>
                <a:gd name="connsiteY44" fmla="*/ 20544 h 32082"/>
                <a:gd name="connsiteX45" fmla="*/ 50545 w 210539"/>
                <a:gd name="connsiteY45" fmla="*/ 17938 h 32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10539" h="32082">
                  <a:moveTo>
                    <a:pt x="206143" y="15531"/>
                  </a:moveTo>
                  <a:cubicBezTo>
                    <a:pt x="203938" y="14529"/>
                    <a:pt x="201531" y="13927"/>
                    <a:pt x="199326" y="13125"/>
                  </a:cubicBezTo>
                  <a:cubicBezTo>
                    <a:pt x="182282" y="7711"/>
                    <a:pt x="164637" y="5706"/>
                    <a:pt x="146992" y="3300"/>
                  </a:cubicBezTo>
                  <a:cubicBezTo>
                    <a:pt x="145187" y="3099"/>
                    <a:pt x="142982" y="1896"/>
                    <a:pt x="141177" y="4704"/>
                  </a:cubicBezTo>
                  <a:cubicBezTo>
                    <a:pt x="143984" y="5105"/>
                    <a:pt x="146591" y="5706"/>
                    <a:pt x="149197" y="6107"/>
                  </a:cubicBezTo>
                  <a:cubicBezTo>
                    <a:pt x="162431" y="8313"/>
                    <a:pt x="175866" y="9917"/>
                    <a:pt x="188298" y="14930"/>
                  </a:cubicBezTo>
                  <a:cubicBezTo>
                    <a:pt x="191305" y="16133"/>
                    <a:pt x="196318" y="16333"/>
                    <a:pt x="196118" y="20143"/>
                  </a:cubicBezTo>
                  <a:cubicBezTo>
                    <a:pt x="195917" y="23552"/>
                    <a:pt x="191105" y="22950"/>
                    <a:pt x="188097" y="23752"/>
                  </a:cubicBezTo>
                  <a:cubicBezTo>
                    <a:pt x="187897" y="23752"/>
                    <a:pt x="187696" y="23752"/>
                    <a:pt x="187295" y="23953"/>
                  </a:cubicBezTo>
                  <a:cubicBezTo>
                    <a:pt x="171053" y="27362"/>
                    <a:pt x="154411" y="26961"/>
                    <a:pt x="137768" y="28765"/>
                  </a:cubicBezTo>
                  <a:cubicBezTo>
                    <a:pt x="117917" y="30770"/>
                    <a:pt x="98066" y="29367"/>
                    <a:pt x="78216" y="26760"/>
                  </a:cubicBezTo>
                  <a:cubicBezTo>
                    <a:pt x="80622" y="26760"/>
                    <a:pt x="83028" y="26560"/>
                    <a:pt x="85434" y="26760"/>
                  </a:cubicBezTo>
                  <a:cubicBezTo>
                    <a:pt x="104683" y="27763"/>
                    <a:pt x="123933" y="28765"/>
                    <a:pt x="143182" y="26760"/>
                  </a:cubicBezTo>
                  <a:cubicBezTo>
                    <a:pt x="154411" y="25557"/>
                    <a:pt x="165640" y="25156"/>
                    <a:pt x="176467" y="22349"/>
                  </a:cubicBezTo>
                  <a:cubicBezTo>
                    <a:pt x="178272" y="21948"/>
                    <a:pt x="180678" y="21346"/>
                    <a:pt x="180678" y="18940"/>
                  </a:cubicBezTo>
                  <a:cubicBezTo>
                    <a:pt x="180678" y="16534"/>
                    <a:pt x="178673" y="15732"/>
                    <a:pt x="176868" y="15130"/>
                  </a:cubicBezTo>
                  <a:cubicBezTo>
                    <a:pt x="171655" y="13526"/>
                    <a:pt x="166642" y="11521"/>
                    <a:pt x="161429" y="10920"/>
                  </a:cubicBezTo>
                  <a:cubicBezTo>
                    <a:pt x="130550" y="6909"/>
                    <a:pt x="99270" y="4303"/>
                    <a:pt x="68190" y="5105"/>
                  </a:cubicBezTo>
                  <a:cubicBezTo>
                    <a:pt x="57162" y="5305"/>
                    <a:pt x="45732" y="6709"/>
                    <a:pt x="35707" y="12925"/>
                  </a:cubicBezTo>
                  <a:cubicBezTo>
                    <a:pt x="34103" y="13927"/>
                    <a:pt x="31897" y="14729"/>
                    <a:pt x="32098" y="17135"/>
                  </a:cubicBezTo>
                  <a:cubicBezTo>
                    <a:pt x="32298" y="19943"/>
                    <a:pt x="34704" y="20344"/>
                    <a:pt x="36910" y="20945"/>
                  </a:cubicBezTo>
                  <a:cubicBezTo>
                    <a:pt x="40720" y="21747"/>
                    <a:pt x="44329" y="22349"/>
                    <a:pt x="47537" y="25156"/>
                  </a:cubicBezTo>
                  <a:cubicBezTo>
                    <a:pt x="38313" y="23953"/>
                    <a:pt x="29090" y="25156"/>
                    <a:pt x="20067" y="22549"/>
                  </a:cubicBezTo>
                  <a:cubicBezTo>
                    <a:pt x="18262" y="21948"/>
                    <a:pt x="15655" y="21948"/>
                    <a:pt x="15254" y="19742"/>
                  </a:cubicBezTo>
                  <a:cubicBezTo>
                    <a:pt x="14653" y="16935"/>
                    <a:pt x="17460" y="16133"/>
                    <a:pt x="19265" y="15130"/>
                  </a:cubicBezTo>
                  <a:cubicBezTo>
                    <a:pt x="26283" y="11120"/>
                    <a:pt x="33902" y="8313"/>
                    <a:pt x="41722" y="6709"/>
                  </a:cubicBezTo>
                  <a:cubicBezTo>
                    <a:pt x="69995" y="894"/>
                    <a:pt x="98668" y="4303"/>
                    <a:pt x="127141" y="4303"/>
                  </a:cubicBezTo>
                  <a:cubicBezTo>
                    <a:pt x="128745" y="4303"/>
                    <a:pt x="130349" y="5706"/>
                    <a:pt x="132154" y="2899"/>
                  </a:cubicBezTo>
                  <a:cubicBezTo>
                    <a:pt x="125737" y="2498"/>
                    <a:pt x="119722" y="2097"/>
                    <a:pt x="113907" y="1696"/>
                  </a:cubicBezTo>
                  <a:cubicBezTo>
                    <a:pt x="84231" y="-911"/>
                    <a:pt x="54555" y="-1512"/>
                    <a:pt x="25481" y="7310"/>
                  </a:cubicBezTo>
                  <a:cubicBezTo>
                    <a:pt x="17661" y="9717"/>
                    <a:pt x="9640" y="12323"/>
                    <a:pt x="2823" y="17336"/>
                  </a:cubicBezTo>
                  <a:cubicBezTo>
                    <a:pt x="-1188" y="20344"/>
                    <a:pt x="-987" y="22750"/>
                    <a:pt x="3825" y="24554"/>
                  </a:cubicBezTo>
                  <a:cubicBezTo>
                    <a:pt x="5630" y="25156"/>
                    <a:pt x="7635" y="25557"/>
                    <a:pt x="9440" y="25958"/>
                  </a:cubicBezTo>
                  <a:cubicBezTo>
                    <a:pt x="35707" y="29968"/>
                    <a:pt x="62175" y="31773"/>
                    <a:pt x="88843" y="32976"/>
                  </a:cubicBezTo>
                  <a:cubicBezTo>
                    <a:pt x="119321" y="34380"/>
                    <a:pt x="149799" y="33578"/>
                    <a:pt x="180077" y="30169"/>
                  </a:cubicBezTo>
                  <a:cubicBezTo>
                    <a:pt x="189100" y="29166"/>
                    <a:pt x="198123" y="28164"/>
                    <a:pt x="206544" y="24554"/>
                  </a:cubicBezTo>
                  <a:cubicBezTo>
                    <a:pt x="208349" y="23752"/>
                    <a:pt x="210354" y="22950"/>
                    <a:pt x="210555" y="20745"/>
                  </a:cubicBezTo>
                  <a:cubicBezTo>
                    <a:pt x="210555" y="17135"/>
                    <a:pt x="208148" y="16333"/>
                    <a:pt x="206143" y="15531"/>
                  </a:cubicBezTo>
                  <a:close/>
                  <a:moveTo>
                    <a:pt x="50545" y="17938"/>
                  </a:moveTo>
                  <a:cubicBezTo>
                    <a:pt x="50545" y="15331"/>
                    <a:pt x="53553" y="15331"/>
                    <a:pt x="55558" y="14729"/>
                  </a:cubicBezTo>
                  <a:cubicBezTo>
                    <a:pt x="69193" y="10117"/>
                    <a:pt x="83429" y="10719"/>
                    <a:pt x="97465" y="9516"/>
                  </a:cubicBezTo>
                  <a:cubicBezTo>
                    <a:pt x="117516" y="7912"/>
                    <a:pt x="137367" y="7310"/>
                    <a:pt x="157017" y="11521"/>
                  </a:cubicBezTo>
                  <a:cubicBezTo>
                    <a:pt x="159424" y="12123"/>
                    <a:pt x="163434" y="11521"/>
                    <a:pt x="163434" y="14930"/>
                  </a:cubicBezTo>
                  <a:cubicBezTo>
                    <a:pt x="163434" y="17737"/>
                    <a:pt x="159624" y="17135"/>
                    <a:pt x="157418" y="17737"/>
                  </a:cubicBezTo>
                  <a:cubicBezTo>
                    <a:pt x="123732" y="24955"/>
                    <a:pt x="89845" y="24755"/>
                    <a:pt x="55758" y="20544"/>
                  </a:cubicBezTo>
                  <a:cubicBezTo>
                    <a:pt x="53753" y="20143"/>
                    <a:pt x="50545" y="20544"/>
                    <a:pt x="50545" y="17938"/>
                  </a:cubicBezTo>
                  <a:close/>
                </a:path>
              </a:pathLst>
            </a:custGeom>
            <a:solidFill>
              <a:srgbClr val="CFCFCF"/>
            </a:solidFill>
            <a:ln w="19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FE1AD2A-FBB4-4A61-BE20-34EB2A34C810}"/>
                </a:ext>
              </a:extLst>
            </p:cNvPr>
            <p:cNvSpPr/>
            <p:nvPr/>
          </p:nvSpPr>
          <p:spPr>
            <a:xfrm>
              <a:off x="2083233" y="3645493"/>
              <a:ext cx="68175" cy="8021"/>
            </a:xfrm>
            <a:custGeom>
              <a:avLst/>
              <a:gdLst>
                <a:gd name="connsiteX0" fmla="*/ 57547 w 68174"/>
                <a:gd name="connsiteY0" fmla="*/ 8722 h 8020"/>
                <a:gd name="connsiteX1" fmla="*/ 69979 w 68174"/>
                <a:gd name="connsiteY1" fmla="*/ 5915 h 8020"/>
                <a:gd name="connsiteX2" fmla="*/ 64966 w 68174"/>
                <a:gd name="connsiteY2" fmla="*/ 3108 h 8020"/>
                <a:gd name="connsiteX3" fmla="*/ 43912 w 68174"/>
                <a:gd name="connsiteY3" fmla="*/ 702 h 8020"/>
                <a:gd name="connsiteX4" fmla="*/ 5213 w 68174"/>
                <a:gd name="connsiteY4" fmla="*/ 501 h 8020"/>
                <a:gd name="connsiteX5" fmla="*/ 0 w 68174"/>
                <a:gd name="connsiteY5" fmla="*/ 3308 h 8020"/>
                <a:gd name="connsiteX6" fmla="*/ 5213 w 68174"/>
                <a:gd name="connsiteY6" fmla="*/ 6116 h 8020"/>
                <a:gd name="connsiteX7" fmla="*/ 57547 w 68174"/>
                <a:gd name="connsiteY7" fmla="*/ 8722 h 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174" h="8020">
                  <a:moveTo>
                    <a:pt x="57547" y="8722"/>
                  </a:moveTo>
                  <a:cubicBezTo>
                    <a:pt x="61558" y="8522"/>
                    <a:pt x="66169" y="8522"/>
                    <a:pt x="69979" y="5915"/>
                  </a:cubicBezTo>
                  <a:cubicBezTo>
                    <a:pt x="68977" y="2907"/>
                    <a:pt x="66771" y="3308"/>
                    <a:pt x="64966" y="3108"/>
                  </a:cubicBezTo>
                  <a:cubicBezTo>
                    <a:pt x="57948" y="2306"/>
                    <a:pt x="50930" y="1303"/>
                    <a:pt x="43912" y="702"/>
                  </a:cubicBezTo>
                  <a:cubicBezTo>
                    <a:pt x="31080" y="-301"/>
                    <a:pt x="18046" y="-100"/>
                    <a:pt x="5213" y="501"/>
                  </a:cubicBezTo>
                  <a:cubicBezTo>
                    <a:pt x="3208" y="501"/>
                    <a:pt x="0" y="702"/>
                    <a:pt x="0" y="3308"/>
                  </a:cubicBezTo>
                  <a:cubicBezTo>
                    <a:pt x="0" y="6316"/>
                    <a:pt x="3208" y="5514"/>
                    <a:pt x="5213" y="6116"/>
                  </a:cubicBezTo>
                  <a:cubicBezTo>
                    <a:pt x="22458" y="9925"/>
                    <a:pt x="39902" y="9324"/>
                    <a:pt x="57547" y="8722"/>
                  </a:cubicBezTo>
                  <a:close/>
                </a:path>
              </a:pathLst>
            </a:custGeom>
            <a:solidFill>
              <a:srgbClr val="CFCFCF"/>
            </a:solidFill>
            <a:ln w="19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16FAF9B-F533-44FB-A978-EA89F5BB5E42}"/>
                </a:ext>
              </a:extLst>
            </p:cNvPr>
            <p:cNvSpPr/>
            <p:nvPr/>
          </p:nvSpPr>
          <p:spPr>
            <a:xfrm>
              <a:off x="1624045" y="2817339"/>
              <a:ext cx="1040665" cy="840152"/>
            </a:xfrm>
            <a:custGeom>
              <a:avLst/>
              <a:gdLst>
                <a:gd name="connsiteX0" fmla="*/ 1040878 w 1040664"/>
                <a:gd name="connsiteY0" fmla="*/ 482369 h 840151"/>
                <a:gd name="connsiteX1" fmla="*/ 1039274 w 1040664"/>
                <a:gd name="connsiteY1" fmla="*/ 467932 h 840151"/>
                <a:gd name="connsiteX2" fmla="*/ 954256 w 1040664"/>
                <a:gd name="connsiteY2" fmla="*/ 309526 h 840151"/>
                <a:gd name="connsiteX3" fmla="*/ 904529 w 1040664"/>
                <a:gd name="connsiteY3" fmla="*/ 270025 h 840151"/>
                <a:gd name="connsiteX4" fmla="*/ 904529 w 1040664"/>
                <a:gd name="connsiteY4" fmla="*/ 270025 h 840151"/>
                <a:gd name="connsiteX5" fmla="*/ 900518 w 1040664"/>
                <a:gd name="connsiteY5" fmla="*/ 266817 h 840151"/>
                <a:gd name="connsiteX6" fmla="*/ 773393 w 1040664"/>
                <a:gd name="connsiteY6" fmla="*/ 209670 h 840151"/>
                <a:gd name="connsiteX7" fmla="*/ 705018 w 1040664"/>
                <a:gd name="connsiteY7" fmla="*/ 188015 h 840151"/>
                <a:gd name="connsiteX8" fmla="*/ 676745 w 1040664"/>
                <a:gd name="connsiteY8" fmla="*/ 170570 h 840151"/>
                <a:gd name="connsiteX9" fmla="*/ 651681 w 1040664"/>
                <a:gd name="connsiteY9" fmla="*/ 149516 h 840151"/>
                <a:gd name="connsiteX10" fmla="*/ 641054 w 1040664"/>
                <a:gd name="connsiteY10" fmla="*/ 138488 h 840151"/>
                <a:gd name="connsiteX11" fmla="*/ 601954 w 1040664"/>
                <a:gd name="connsiteY11" fmla="*/ 54473 h 840151"/>
                <a:gd name="connsiteX12" fmla="*/ 578895 w 1040664"/>
                <a:gd name="connsiteY12" fmla="*/ 2740 h 840151"/>
                <a:gd name="connsiteX13" fmla="*/ 571476 w 1040664"/>
                <a:gd name="connsiteY13" fmla="*/ 134 h 840151"/>
                <a:gd name="connsiteX14" fmla="*/ 562854 w 1040664"/>
                <a:gd name="connsiteY14" fmla="*/ 15373 h 840151"/>
                <a:gd name="connsiteX15" fmla="*/ 509317 w 1040664"/>
                <a:gd name="connsiteY15" fmla="*/ 54272 h 840151"/>
                <a:gd name="connsiteX16" fmla="*/ 476834 w 1040664"/>
                <a:gd name="connsiteY16" fmla="*/ 50262 h 840151"/>
                <a:gd name="connsiteX17" fmla="*/ 440140 w 1040664"/>
                <a:gd name="connsiteY17" fmla="*/ 24396 h 840151"/>
                <a:gd name="connsiteX18" fmla="*/ 433723 w 1040664"/>
                <a:gd name="connsiteY18" fmla="*/ 15573 h 840151"/>
                <a:gd name="connsiteX19" fmla="*/ 418885 w 1040664"/>
                <a:gd name="connsiteY19" fmla="*/ 17177 h 840151"/>
                <a:gd name="connsiteX20" fmla="*/ 405451 w 1040664"/>
                <a:gd name="connsiteY20" fmla="*/ 61491 h 840151"/>
                <a:gd name="connsiteX21" fmla="*/ 367754 w 1040664"/>
                <a:gd name="connsiteY21" fmla="*/ 139089 h 840151"/>
                <a:gd name="connsiteX22" fmla="*/ 303189 w 1040664"/>
                <a:gd name="connsiteY22" fmla="*/ 201650 h 840151"/>
                <a:gd name="connsiteX23" fmla="*/ 347502 w 1040664"/>
                <a:gd name="connsiteY23" fmla="*/ 159341 h 840151"/>
                <a:gd name="connsiteX24" fmla="*/ 358130 w 1040664"/>
                <a:gd name="connsiteY24" fmla="*/ 147711 h 840151"/>
                <a:gd name="connsiteX25" fmla="*/ 367353 w 1040664"/>
                <a:gd name="connsiteY25" fmla="*/ 139490 h 840151"/>
                <a:gd name="connsiteX26" fmla="*/ 369759 w 1040664"/>
                <a:gd name="connsiteY26" fmla="*/ 135681 h 840151"/>
                <a:gd name="connsiteX27" fmla="*/ 370962 w 1040664"/>
                <a:gd name="connsiteY27" fmla="*/ 125254 h 840151"/>
                <a:gd name="connsiteX28" fmla="*/ 370962 w 1040664"/>
                <a:gd name="connsiteY28" fmla="*/ 122246 h 840151"/>
                <a:gd name="connsiteX29" fmla="*/ 367153 w 1040664"/>
                <a:gd name="connsiteY29" fmla="*/ 126658 h 840151"/>
                <a:gd name="connsiteX30" fmla="*/ 276721 w 1040664"/>
                <a:gd name="connsiteY30" fmla="*/ 214282 h 840151"/>
                <a:gd name="connsiteX31" fmla="*/ 136963 w 1040664"/>
                <a:gd name="connsiteY31" fmla="*/ 295490 h 840151"/>
                <a:gd name="connsiteX32" fmla="*/ 54352 w 1040664"/>
                <a:gd name="connsiteY32" fmla="*/ 359053 h 840151"/>
                <a:gd name="connsiteX33" fmla="*/ 47133 w 1040664"/>
                <a:gd name="connsiteY33" fmla="*/ 371485 h 840151"/>
                <a:gd name="connsiteX34" fmla="*/ 18259 w 1040664"/>
                <a:gd name="connsiteY34" fmla="*/ 424420 h 840151"/>
                <a:gd name="connsiteX35" fmla="*/ 3020 w 1040664"/>
                <a:gd name="connsiteY35" fmla="*/ 484173 h 840151"/>
                <a:gd name="connsiteX36" fmla="*/ 3020 w 1040664"/>
                <a:gd name="connsiteY36" fmla="*/ 484173 h 840151"/>
                <a:gd name="connsiteX37" fmla="*/ 414 w 1040664"/>
                <a:gd name="connsiteY37" fmla="*/ 506430 h 840151"/>
                <a:gd name="connsiteX38" fmla="*/ 10640 w 1040664"/>
                <a:gd name="connsiteY38" fmla="*/ 579217 h 840151"/>
                <a:gd name="connsiteX39" fmla="*/ 20665 w 1040664"/>
                <a:gd name="connsiteY39" fmla="*/ 613304 h 840151"/>
                <a:gd name="connsiteX40" fmla="*/ 22671 w 1040664"/>
                <a:gd name="connsiteY40" fmla="*/ 618718 h 840151"/>
                <a:gd name="connsiteX41" fmla="*/ 120120 w 1040664"/>
                <a:gd name="connsiteY41" fmla="*/ 745643 h 840151"/>
                <a:gd name="connsiteX42" fmla="*/ 222783 w 1040664"/>
                <a:gd name="connsiteY42" fmla="*/ 797776 h 840151"/>
                <a:gd name="connsiteX43" fmla="*/ 231606 w 1040664"/>
                <a:gd name="connsiteY43" fmla="*/ 799180 h 840151"/>
                <a:gd name="connsiteX44" fmla="*/ 231606 w 1040664"/>
                <a:gd name="connsiteY44" fmla="*/ 799180 h 840151"/>
                <a:gd name="connsiteX45" fmla="*/ 231606 w 1040664"/>
                <a:gd name="connsiteY45" fmla="*/ 799180 h 840151"/>
                <a:gd name="connsiteX46" fmla="*/ 290356 w 1040664"/>
                <a:gd name="connsiteY46" fmla="*/ 821036 h 840151"/>
                <a:gd name="connsiteX47" fmla="*/ 352114 w 1040664"/>
                <a:gd name="connsiteY47" fmla="*/ 840486 h 840151"/>
                <a:gd name="connsiteX48" fmla="*/ 360736 w 1040664"/>
                <a:gd name="connsiteY48" fmla="*/ 838080 h 840151"/>
                <a:gd name="connsiteX49" fmla="*/ 363543 w 1040664"/>
                <a:gd name="connsiteY49" fmla="*/ 837879 h 840151"/>
                <a:gd name="connsiteX50" fmla="*/ 372366 w 1040664"/>
                <a:gd name="connsiteY50" fmla="*/ 832866 h 840151"/>
                <a:gd name="connsiteX51" fmla="*/ 412268 w 1040664"/>
                <a:gd name="connsiteY51" fmla="*/ 815622 h 840151"/>
                <a:gd name="connsiteX52" fmla="*/ 441744 w 1040664"/>
                <a:gd name="connsiteY52" fmla="*/ 811010 h 840151"/>
                <a:gd name="connsiteX53" fmla="*/ 508515 w 1040664"/>
                <a:gd name="connsiteY53" fmla="*/ 810609 h 840151"/>
                <a:gd name="connsiteX54" fmla="*/ 570473 w 1040664"/>
                <a:gd name="connsiteY54" fmla="*/ 819632 h 840151"/>
                <a:gd name="connsiteX55" fmla="*/ 608972 w 1040664"/>
                <a:gd name="connsiteY55" fmla="*/ 834671 h 840151"/>
                <a:gd name="connsiteX56" fmla="*/ 615789 w 1040664"/>
                <a:gd name="connsiteY56" fmla="*/ 837077 h 840151"/>
                <a:gd name="connsiteX57" fmla="*/ 617193 w 1040664"/>
                <a:gd name="connsiteY57" fmla="*/ 837478 h 840151"/>
                <a:gd name="connsiteX58" fmla="*/ 637645 w 1040664"/>
                <a:gd name="connsiteY58" fmla="*/ 836475 h 840151"/>
                <a:gd name="connsiteX59" fmla="*/ 687373 w 1040664"/>
                <a:gd name="connsiteY59" fmla="*/ 826851 h 840151"/>
                <a:gd name="connsiteX60" fmla="*/ 739105 w 1040664"/>
                <a:gd name="connsiteY60" fmla="*/ 813416 h 840151"/>
                <a:gd name="connsiteX61" fmla="*/ 814899 w 1040664"/>
                <a:gd name="connsiteY61" fmla="*/ 788954 h 840151"/>
                <a:gd name="connsiteX62" fmla="*/ 885079 w 1040664"/>
                <a:gd name="connsiteY62" fmla="*/ 756070 h 840151"/>
                <a:gd name="connsiteX63" fmla="*/ 950446 w 1040664"/>
                <a:gd name="connsiteY63" fmla="*/ 711355 h 840151"/>
                <a:gd name="connsiteX64" fmla="*/ 970698 w 1040664"/>
                <a:gd name="connsiteY64" fmla="*/ 691304 h 840151"/>
                <a:gd name="connsiteX65" fmla="*/ 990750 w 1040664"/>
                <a:gd name="connsiteY65" fmla="*/ 665638 h 840151"/>
                <a:gd name="connsiteX66" fmla="*/ 1014410 w 1040664"/>
                <a:gd name="connsiteY66" fmla="*/ 626337 h 840151"/>
                <a:gd name="connsiteX67" fmla="*/ 1014410 w 1040664"/>
                <a:gd name="connsiteY67" fmla="*/ 626337 h 840151"/>
                <a:gd name="connsiteX68" fmla="*/ 1030251 w 1040664"/>
                <a:gd name="connsiteY68" fmla="*/ 585031 h 840151"/>
                <a:gd name="connsiteX69" fmla="*/ 1030251 w 1040664"/>
                <a:gd name="connsiteY69" fmla="*/ 585031 h 840151"/>
                <a:gd name="connsiteX70" fmla="*/ 1030251 w 1040664"/>
                <a:gd name="connsiteY70" fmla="*/ 585031 h 840151"/>
                <a:gd name="connsiteX71" fmla="*/ 1040677 w 1040664"/>
                <a:gd name="connsiteY71" fmla="*/ 529489 h 840151"/>
                <a:gd name="connsiteX72" fmla="*/ 1040677 w 1040664"/>
                <a:gd name="connsiteY72" fmla="*/ 529489 h 840151"/>
                <a:gd name="connsiteX73" fmla="*/ 1040677 w 1040664"/>
                <a:gd name="connsiteY73" fmla="*/ 529489 h 840151"/>
                <a:gd name="connsiteX74" fmla="*/ 1041880 w 1040664"/>
                <a:gd name="connsiteY74" fmla="*/ 529289 h 840151"/>
                <a:gd name="connsiteX75" fmla="*/ 1041880 w 1040664"/>
                <a:gd name="connsiteY75" fmla="*/ 482369 h 840151"/>
                <a:gd name="connsiteX76" fmla="*/ 1040878 w 1040664"/>
                <a:gd name="connsiteY76" fmla="*/ 482369 h 840151"/>
                <a:gd name="connsiteX77" fmla="*/ 326849 w 1040664"/>
                <a:gd name="connsiteY77" fmla="*/ 830661 h 840151"/>
                <a:gd name="connsiteX78" fmla="*/ 231004 w 1040664"/>
                <a:gd name="connsiteY78" fmla="*/ 795370 h 840151"/>
                <a:gd name="connsiteX79" fmla="*/ 225991 w 1040664"/>
                <a:gd name="connsiteY79" fmla="*/ 793165 h 840151"/>
                <a:gd name="connsiteX80" fmla="*/ 181076 w 1040664"/>
                <a:gd name="connsiteY80" fmla="*/ 774116 h 840151"/>
                <a:gd name="connsiteX81" fmla="*/ 104681 w 1040664"/>
                <a:gd name="connsiteY81" fmla="*/ 727196 h 840151"/>
                <a:gd name="connsiteX82" fmla="*/ 100670 w 1040664"/>
                <a:gd name="connsiteY82" fmla="*/ 723787 h 840151"/>
                <a:gd name="connsiteX83" fmla="*/ 96259 w 1040664"/>
                <a:gd name="connsiteY83" fmla="*/ 720178 h 840151"/>
                <a:gd name="connsiteX84" fmla="*/ 95056 w 1040664"/>
                <a:gd name="connsiteY84" fmla="*/ 718975 h 840151"/>
                <a:gd name="connsiteX85" fmla="*/ 183683 w 1040664"/>
                <a:gd name="connsiteY85" fmla="*/ 773314 h 840151"/>
                <a:gd name="connsiteX86" fmla="*/ 253261 w 1040664"/>
                <a:gd name="connsiteY86" fmla="*/ 800985 h 840151"/>
                <a:gd name="connsiteX87" fmla="*/ 346299 w 1040664"/>
                <a:gd name="connsiteY87" fmla="*/ 833668 h 840151"/>
                <a:gd name="connsiteX88" fmla="*/ 357127 w 1040664"/>
                <a:gd name="connsiteY88" fmla="*/ 837478 h 840151"/>
                <a:gd name="connsiteX89" fmla="*/ 326849 w 1040664"/>
                <a:gd name="connsiteY89" fmla="*/ 830661 h 8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1040664" h="840151">
                  <a:moveTo>
                    <a:pt x="1040878" y="482369"/>
                  </a:moveTo>
                  <a:cubicBezTo>
                    <a:pt x="1040477" y="477556"/>
                    <a:pt x="1040076" y="472744"/>
                    <a:pt x="1039274" y="467932"/>
                  </a:cubicBezTo>
                  <a:cubicBezTo>
                    <a:pt x="1030251" y="404770"/>
                    <a:pt x="1000374" y="352837"/>
                    <a:pt x="954256" y="309526"/>
                  </a:cubicBezTo>
                  <a:cubicBezTo>
                    <a:pt x="939218" y="294287"/>
                    <a:pt x="922575" y="281253"/>
                    <a:pt x="904529" y="270025"/>
                  </a:cubicBezTo>
                  <a:cubicBezTo>
                    <a:pt x="904529" y="270025"/>
                    <a:pt x="904529" y="270025"/>
                    <a:pt x="904529" y="270025"/>
                  </a:cubicBezTo>
                  <a:cubicBezTo>
                    <a:pt x="903125" y="269022"/>
                    <a:pt x="901922" y="267819"/>
                    <a:pt x="900518" y="266817"/>
                  </a:cubicBezTo>
                  <a:cubicBezTo>
                    <a:pt x="860817" y="241953"/>
                    <a:pt x="818308" y="223105"/>
                    <a:pt x="773393" y="209670"/>
                  </a:cubicBezTo>
                  <a:cubicBezTo>
                    <a:pt x="750534" y="202853"/>
                    <a:pt x="727074" y="197639"/>
                    <a:pt x="705018" y="188015"/>
                  </a:cubicBezTo>
                  <a:cubicBezTo>
                    <a:pt x="695995" y="181598"/>
                    <a:pt x="685167" y="178190"/>
                    <a:pt x="676745" y="170570"/>
                  </a:cubicBezTo>
                  <a:cubicBezTo>
                    <a:pt x="668324" y="163753"/>
                    <a:pt x="658499" y="158339"/>
                    <a:pt x="651681" y="149516"/>
                  </a:cubicBezTo>
                  <a:cubicBezTo>
                    <a:pt x="648273" y="145706"/>
                    <a:pt x="644463" y="142498"/>
                    <a:pt x="641054" y="138488"/>
                  </a:cubicBezTo>
                  <a:cubicBezTo>
                    <a:pt x="621003" y="113624"/>
                    <a:pt x="610777" y="84550"/>
                    <a:pt x="601954" y="54473"/>
                  </a:cubicBezTo>
                  <a:cubicBezTo>
                    <a:pt x="596540" y="36226"/>
                    <a:pt x="590324" y="18380"/>
                    <a:pt x="578895" y="2740"/>
                  </a:cubicBezTo>
                  <a:cubicBezTo>
                    <a:pt x="577090" y="134"/>
                    <a:pt x="574484" y="-267"/>
                    <a:pt x="571476" y="134"/>
                  </a:cubicBezTo>
                  <a:cubicBezTo>
                    <a:pt x="564859" y="3141"/>
                    <a:pt x="564057" y="9758"/>
                    <a:pt x="562854" y="15373"/>
                  </a:cubicBezTo>
                  <a:cubicBezTo>
                    <a:pt x="558242" y="34822"/>
                    <a:pt x="531373" y="53871"/>
                    <a:pt x="509317" y="54272"/>
                  </a:cubicBezTo>
                  <a:cubicBezTo>
                    <a:pt x="498288" y="54473"/>
                    <a:pt x="487461" y="52067"/>
                    <a:pt x="476834" y="50262"/>
                  </a:cubicBezTo>
                  <a:cubicBezTo>
                    <a:pt x="460592" y="47455"/>
                    <a:pt x="447759" y="39635"/>
                    <a:pt x="440140" y="24396"/>
                  </a:cubicBezTo>
                  <a:cubicBezTo>
                    <a:pt x="438535" y="21187"/>
                    <a:pt x="436330" y="18180"/>
                    <a:pt x="433723" y="15573"/>
                  </a:cubicBezTo>
                  <a:cubicBezTo>
                    <a:pt x="426705" y="8355"/>
                    <a:pt x="424299" y="8756"/>
                    <a:pt x="418885" y="17177"/>
                  </a:cubicBezTo>
                  <a:cubicBezTo>
                    <a:pt x="414875" y="32015"/>
                    <a:pt x="410263" y="46853"/>
                    <a:pt x="405451" y="61491"/>
                  </a:cubicBezTo>
                  <a:cubicBezTo>
                    <a:pt x="396428" y="89162"/>
                    <a:pt x="385800" y="115629"/>
                    <a:pt x="367754" y="139089"/>
                  </a:cubicBezTo>
                  <a:cubicBezTo>
                    <a:pt x="349106" y="163352"/>
                    <a:pt x="328053" y="184405"/>
                    <a:pt x="303189" y="201650"/>
                  </a:cubicBezTo>
                  <a:cubicBezTo>
                    <a:pt x="319230" y="188817"/>
                    <a:pt x="333466" y="174179"/>
                    <a:pt x="347502" y="159341"/>
                  </a:cubicBezTo>
                  <a:cubicBezTo>
                    <a:pt x="351112" y="155532"/>
                    <a:pt x="354721" y="151922"/>
                    <a:pt x="358130" y="147711"/>
                  </a:cubicBezTo>
                  <a:cubicBezTo>
                    <a:pt x="361137" y="144904"/>
                    <a:pt x="364145" y="142097"/>
                    <a:pt x="367353" y="139490"/>
                  </a:cubicBezTo>
                  <a:cubicBezTo>
                    <a:pt x="368155" y="138287"/>
                    <a:pt x="368957" y="137084"/>
                    <a:pt x="369759" y="135681"/>
                  </a:cubicBezTo>
                  <a:cubicBezTo>
                    <a:pt x="369358" y="132071"/>
                    <a:pt x="373168" y="129064"/>
                    <a:pt x="370962" y="125254"/>
                  </a:cubicBezTo>
                  <a:cubicBezTo>
                    <a:pt x="370962" y="124251"/>
                    <a:pt x="370962" y="123249"/>
                    <a:pt x="370962" y="122246"/>
                  </a:cubicBezTo>
                  <a:cubicBezTo>
                    <a:pt x="369759" y="123650"/>
                    <a:pt x="368356" y="125053"/>
                    <a:pt x="367153" y="126658"/>
                  </a:cubicBezTo>
                  <a:cubicBezTo>
                    <a:pt x="342088" y="161146"/>
                    <a:pt x="312011" y="190421"/>
                    <a:pt x="276721" y="214282"/>
                  </a:cubicBezTo>
                  <a:cubicBezTo>
                    <a:pt x="232007" y="244560"/>
                    <a:pt x="183683" y="268621"/>
                    <a:pt x="136963" y="295490"/>
                  </a:cubicBezTo>
                  <a:cubicBezTo>
                    <a:pt x="106485" y="312935"/>
                    <a:pt x="78213" y="333187"/>
                    <a:pt x="54352" y="359053"/>
                  </a:cubicBezTo>
                  <a:cubicBezTo>
                    <a:pt x="51143" y="362662"/>
                    <a:pt x="47334" y="366071"/>
                    <a:pt x="47133" y="371485"/>
                  </a:cubicBezTo>
                  <a:cubicBezTo>
                    <a:pt x="35303" y="387927"/>
                    <a:pt x="25077" y="405171"/>
                    <a:pt x="18259" y="424420"/>
                  </a:cubicBezTo>
                  <a:cubicBezTo>
                    <a:pt x="11241" y="443870"/>
                    <a:pt x="6028" y="463721"/>
                    <a:pt x="3020" y="484173"/>
                  </a:cubicBezTo>
                  <a:cubicBezTo>
                    <a:pt x="3020" y="484173"/>
                    <a:pt x="3020" y="484173"/>
                    <a:pt x="3020" y="484173"/>
                  </a:cubicBezTo>
                  <a:cubicBezTo>
                    <a:pt x="213" y="491392"/>
                    <a:pt x="-589" y="498811"/>
                    <a:pt x="414" y="506430"/>
                  </a:cubicBezTo>
                  <a:cubicBezTo>
                    <a:pt x="3020" y="530692"/>
                    <a:pt x="4624" y="555355"/>
                    <a:pt x="10640" y="579217"/>
                  </a:cubicBezTo>
                  <a:cubicBezTo>
                    <a:pt x="13447" y="590646"/>
                    <a:pt x="14851" y="602677"/>
                    <a:pt x="20665" y="613304"/>
                  </a:cubicBezTo>
                  <a:cubicBezTo>
                    <a:pt x="21267" y="615108"/>
                    <a:pt x="22069" y="616913"/>
                    <a:pt x="22671" y="618718"/>
                  </a:cubicBezTo>
                  <a:cubicBezTo>
                    <a:pt x="41118" y="671854"/>
                    <a:pt x="74403" y="713561"/>
                    <a:pt x="120120" y="745643"/>
                  </a:cubicBezTo>
                  <a:cubicBezTo>
                    <a:pt x="151801" y="767900"/>
                    <a:pt x="186891" y="783740"/>
                    <a:pt x="222783" y="797776"/>
                  </a:cubicBezTo>
                  <a:cubicBezTo>
                    <a:pt x="225791" y="798177"/>
                    <a:pt x="228598" y="798779"/>
                    <a:pt x="231606" y="799180"/>
                  </a:cubicBezTo>
                  <a:cubicBezTo>
                    <a:pt x="231606" y="799180"/>
                    <a:pt x="231606" y="799180"/>
                    <a:pt x="231606" y="799180"/>
                  </a:cubicBezTo>
                  <a:lnTo>
                    <a:pt x="231606" y="799180"/>
                  </a:lnTo>
                  <a:cubicBezTo>
                    <a:pt x="250855" y="807401"/>
                    <a:pt x="270505" y="814018"/>
                    <a:pt x="290356" y="821036"/>
                  </a:cubicBezTo>
                  <a:cubicBezTo>
                    <a:pt x="310808" y="828254"/>
                    <a:pt x="330659" y="836475"/>
                    <a:pt x="352114" y="840486"/>
                  </a:cubicBezTo>
                  <a:cubicBezTo>
                    <a:pt x="355322" y="841087"/>
                    <a:pt x="359734" y="844296"/>
                    <a:pt x="360736" y="838080"/>
                  </a:cubicBezTo>
                  <a:cubicBezTo>
                    <a:pt x="361739" y="838080"/>
                    <a:pt x="362541" y="838080"/>
                    <a:pt x="363543" y="837879"/>
                  </a:cubicBezTo>
                  <a:cubicBezTo>
                    <a:pt x="366952" y="836877"/>
                    <a:pt x="369559" y="834671"/>
                    <a:pt x="372366" y="832866"/>
                  </a:cubicBezTo>
                  <a:cubicBezTo>
                    <a:pt x="384397" y="824445"/>
                    <a:pt x="397430" y="818028"/>
                    <a:pt x="412268" y="815622"/>
                  </a:cubicBezTo>
                  <a:cubicBezTo>
                    <a:pt x="422093" y="814018"/>
                    <a:pt x="431919" y="812614"/>
                    <a:pt x="441744" y="811010"/>
                  </a:cubicBezTo>
                  <a:cubicBezTo>
                    <a:pt x="464001" y="807201"/>
                    <a:pt x="486258" y="807201"/>
                    <a:pt x="508515" y="810609"/>
                  </a:cubicBezTo>
                  <a:cubicBezTo>
                    <a:pt x="529168" y="813817"/>
                    <a:pt x="549620" y="817627"/>
                    <a:pt x="570473" y="819632"/>
                  </a:cubicBezTo>
                  <a:cubicBezTo>
                    <a:pt x="584910" y="821036"/>
                    <a:pt x="597944" y="825046"/>
                    <a:pt x="608972" y="834671"/>
                  </a:cubicBezTo>
                  <a:cubicBezTo>
                    <a:pt x="610777" y="836275"/>
                    <a:pt x="613183" y="837077"/>
                    <a:pt x="615789" y="837077"/>
                  </a:cubicBezTo>
                  <a:cubicBezTo>
                    <a:pt x="616190" y="837278"/>
                    <a:pt x="616792" y="837478"/>
                    <a:pt x="617193" y="837478"/>
                  </a:cubicBezTo>
                  <a:cubicBezTo>
                    <a:pt x="624010" y="838681"/>
                    <a:pt x="630828" y="839082"/>
                    <a:pt x="637645" y="836475"/>
                  </a:cubicBezTo>
                  <a:cubicBezTo>
                    <a:pt x="654087" y="832866"/>
                    <a:pt x="670730" y="829859"/>
                    <a:pt x="687373" y="826851"/>
                  </a:cubicBezTo>
                  <a:cubicBezTo>
                    <a:pt x="704416" y="821637"/>
                    <a:pt x="721861" y="817828"/>
                    <a:pt x="739105" y="813416"/>
                  </a:cubicBezTo>
                  <a:cubicBezTo>
                    <a:pt x="764971" y="806799"/>
                    <a:pt x="790036" y="798378"/>
                    <a:pt x="814899" y="788954"/>
                  </a:cubicBezTo>
                  <a:cubicBezTo>
                    <a:pt x="839161" y="779730"/>
                    <a:pt x="862421" y="768301"/>
                    <a:pt x="885079" y="756070"/>
                  </a:cubicBezTo>
                  <a:cubicBezTo>
                    <a:pt x="907737" y="742435"/>
                    <a:pt x="930395" y="728800"/>
                    <a:pt x="950446" y="711355"/>
                  </a:cubicBezTo>
                  <a:cubicBezTo>
                    <a:pt x="957063" y="704538"/>
                    <a:pt x="964683" y="698723"/>
                    <a:pt x="970698" y="691304"/>
                  </a:cubicBezTo>
                  <a:cubicBezTo>
                    <a:pt x="977716" y="683083"/>
                    <a:pt x="986138" y="675864"/>
                    <a:pt x="990750" y="665638"/>
                  </a:cubicBezTo>
                  <a:cubicBezTo>
                    <a:pt x="999372" y="653006"/>
                    <a:pt x="1008595" y="640574"/>
                    <a:pt x="1014410" y="626337"/>
                  </a:cubicBezTo>
                  <a:cubicBezTo>
                    <a:pt x="1014410" y="626337"/>
                    <a:pt x="1014410" y="626337"/>
                    <a:pt x="1014410" y="626337"/>
                  </a:cubicBezTo>
                  <a:cubicBezTo>
                    <a:pt x="1022030" y="613504"/>
                    <a:pt x="1025839" y="599067"/>
                    <a:pt x="1030251" y="585031"/>
                  </a:cubicBezTo>
                  <a:lnTo>
                    <a:pt x="1030251" y="585031"/>
                  </a:lnTo>
                  <a:lnTo>
                    <a:pt x="1030251" y="585031"/>
                  </a:lnTo>
                  <a:cubicBezTo>
                    <a:pt x="1036868" y="567186"/>
                    <a:pt x="1039073" y="548338"/>
                    <a:pt x="1040677" y="529489"/>
                  </a:cubicBezTo>
                  <a:lnTo>
                    <a:pt x="1040677" y="529489"/>
                  </a:lnTo>
                  <a:cubicBezTo>
                    <a:pt x="1040677" y="529489"/>
                    <a:pt x="1040677" y="529489"/>
                    <a:pt x="1040677" y="529489"/>
                  </a:cubicBezTo>
                  <a:cubicBezTo>
                    <a:pt x="1041078" y="529489"/>
                    <a:pt x="1041479" y="529489"/>
                    <a:pt x="1041880" y="529289"/>
                  </a:cubicBezTo>
                  <a:cubicBezTo>
                    <a:pt x="1041880" y="513649"/>
                    <a:pt x="1041880" y="498009"/>
                    <a:pt x="1041880" y="482369"/>
                  </a:cubicBezTo>
                  <a:cubicBezTo>
                    <a:pt x="1041680" y="482369"/>
                    <a:pt x="1041279" y="482369"/>
                    <a:pt x="1040878" y="482369"/>
                  </a:cubicBezTo>
                  <a:close/>
                  <a:moveTo>
                    <a:pt x="326849" y="830661"/>
                  </a:moveTo>
                  <a:cubicBezTo>
                    <a:pt x="294767" y="819231"/>
                    <a:pt x="262685" y="807802"/>
                    <a:pt x="231004" y="795370"/>
                  </a:cubicBezTo>
                  <a:cubicBezTo>
                    <a:pt x="229801" y="793967"/>
                    <a:pt x="227595" y="793766"/>
                    <a:pt x="225991" y="793165"/>
                  </a:cubicBezTo>
                  <a:cubicBezTo>
                    <a:pt x="210752" y="787350"/>
                    <a:pt x="195714" y="780933"/>
                    <a:pt x="181076" y="774116"/>
                  </a:cubicBezTo>
                  <a:cubicBezTo>
                    <a:pt x="153606" y="761283"/>
                    <a:pt x="127940" y="746044"/>
                    <a:pt x="104681" y="727196"/>
                  </a:cubicBezTo>
                  <a:cubicBezTo>
                    <a:pt x="103277" y="725993"/>
                    <a:pt x="102074" y="724990"/>
                    <a:pt x="100670" y="723787"/>
                  </a:cubicBezTo>
                  <a:cubicBezTo>
                    <a:pt x="99267" y="722584"/>
                    <a:pt x="97663" y="721381"/>
                    <a:pt x="96259" y="720178"/>
                  </a:cubicBezTo>
                  <a:cubicBezTo>
                    <a:pt x="95858" y="719777"/>
                    <a:pt x="95457" y="719376"/>
                    <a:pt x="95056" y="718975"/>
                  </a:cubicBezTo>
                  <a:cubicBezTo>
                    <a:pt x="121524" y="741833"/>
                    <a:pt x="151801" y="758877"/>
                    <a:pt x="183683" y="773314"/>
                  </a:cubicBezTo>
                  <a:cubicBezTo>
                    <a:pt x="206341" y="783740"/>
                    <a:pt x="229801" y="792362"/>
                    <a:pt x="253261" y="800985"/>
                  </a:cubicBezTo>
                  <a:cubicBezTo>
                    <a:pt x="284140" y="812213"/>
                    <a:pt x="315019" y="823643"/>
                    <a:pt x="346299" y="833668"/>
                  </a:cubicBezTo>
                  <a:cubicBezTo>
                    <a:pt x="349909" y="834871"/>
                    <a:pt x="353317" y="836676"/>
                    <a:pt x="357127" y="837478"/>
                  </a:cubicBezTo>
                  <a:cubicBezTo>
                    <a:pt x="346299" y="837478"/>
                    <a:pt x="336474" y="834270"/>
                    <a:pt x="326849" y="830661"/>
                  </a:cubicBezTo>
                  <a:close/>
                </a:path>
              </a:pathLst>
            </a:custGeom>
            <a:solidFill>
              <a:srgbClr val="C69C6D"/>
            </a:solidFill>
            <a:ln w="19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" name="Graphic 19">
            <a:extLst>
              <a:ext uri="{FF2B5EF4-FFF2-40B4-BE49-F238E27FC236}">
                <a16:creationId xmlns:a16="http://schemas.microsoft.com/office/drawing/2014/main" id="{66C92240-75C4-4B16-A0B1-7FC40AC819A8}"/>
              </a:ext>
            </a:extLst>
          </p:cNvPr>
          <p:cNvGrpSpPr/>
          <p:nvPr/>
        </p:nvGrpSpPr>
        <p:grpSpPr>
          <a:xfrm>
            <a:off x="767045" y="1180976"/>
            <a:ext cx="1012292" cy="2122128"/>
            <a:chOff x="4460307" y="0"/>
            <a:chExt cx="3271385" cy="6858000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AC33BAB-19F4-4771-8604-BE8743410247}"/>
                </a:ext>
              </a:extLst>
            </p:cNvPr>
            <p:cNvSpPr/>
            <p:nvPr/>
          </p:nvSpPr>
          <p:spPr>
            <a:xfrm>
              <a:off x="6247204" y="1345681"/>
              <a:ext cx="1485083" cy="5506014"/>
            </a:xfrm>
            <a:custGeom>
              <a:avLst/>
              <a:gdLst>
                <a:gd name="connsiteX0" fmla="*/ 1479584 w 1485082"/>
                <a:gd name="connsiteY0" fmla="*/ 0 h 5506014"/>
                <a:gd name="connsiteX1" fmla="*/ 1484488 w 1485082"/>
                <a:gd name="connsiteY1" fmla="*/ 38528 h 5506014"/>
                <a:gd name="connsiteX2" fmla="*/ 1484488 w 1485082"/>
                <a:gd name="connsiteY2" fmla="*/ 3170512 h 5506014"/>
                <a:gd name="connsiteX3" fmla="*/ 1485189 w 1485082"/>
                <a:gd name="connsiteY3" fmla="*/ 4662600 h 5506014"/>
                <a:gd name="connsiteX4" fmla="*/ 1448061 w 1485082"/>
                <a:gd name="connsiteY4" fmla="*/ 4724245 h 5506014"/>
                <a:gd name="connsiteX5" fmla="*/ 16918 w 1485082"/>
                <a:gd name="connsiteY5" fmla="*/ 5501811 h 5506014"/>
                <a:gd name="connsiteX6" fmla="*/ 5009 w 1485082"/>
                <a:gd name="connsiteY6" fmla="*/ 5508817 h 5506014"/>
                <a:gd name="connsiteX7" fmla="*/ 5710 w 1485082"/>
                <a:gd name="connsiteY7" fmla="*/ 5505314 h 5506014"/>
                <a:gd name="connsiteX8" fmla="*/ 2908 w 1485082"/>
                <a:gd name="connsiteY8" fmla="*/ 5470989 h 5506014"/>
                <a:gd name="connsiteX9" fmla="*/ 2908 w 1485082"/>
                <a:gd name="connsiteY9" fmla="*/ 841313 h 5506014"/>
                <a:gd name="connsiteX10" fmla="*/ 106 w 1485082"/>
                <a:gd name="connsiteY10" fmla="*/ 806988 h 5506014"/>
                <a:gd name="connsiteX11" fmla="*/ 106 w 1485082"/>
                <a:gd name="connsiteY11" fmla="*/ 802085 h 5506014"/>
                <a:gd name="connsiteX12" fmla="*/ 7811 w 1485082"/>
                <a:gd name="connsiteY12" fmla="*/ 788775 h 5506014"/>
                <a:gd name="connsiteX13" fmla="*/ 87670 w 1485082"/>
                <a:gd name="connsiteY13" fmla="*/ 741841 h 5506014"/>
                <a:gd name="connsiteX14" fmla="*/ 567520 w 1485082"/>
                <a:gd name="connsiteY14" fmla="*/ 481951 h 5506014"/>
                <a:gd name="connsiteX15" fmla="*/ 1138436 w 1485082"/>
                <a:gd name="connsiteY15" fmla="*/ 170925 h 5506014"/>
                <a:gd name="connsiteX16" fmla="*/ 1425645 w 1485082"/>
                <a:gd name="connsiteY16" fmla="*/ 16112 h 5506014"/>
                <a:gd name="connsiteX17" fmla="*/ 1479584 w 1485082"/>
                <a:gd name="connsiteY17" fmla="*/ 0 h 5506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85082" h="5506014">
                  <a:moveTo>
                    <a:pt x="1479584" y="0"/>
                  </a:moveTo>
                  <a:cubicBezTo>
                    <a:pt x="1488691" y="11909"/>
                    <a:pt x="1484488" y="25919"/>
                    <a:pt x="1484488" y="38528"/>
                  </a:cubicBezTo>
                  <a:cubicBezTo>
                    <a:pt x="1484488" y="1082289"/>
                    <a:pt x="1484488" y="2126751"/>
                    <a:pt x="1484488" y="3170512"/>
                  </a:cubicBezTo>
                  <a:cubicBezTo>
                    <a:pt x="1484488" y="3667874"/>
                    <a:pt x="1484488" y="4165237"/>
                    <a:pt x="1485189" y="4662600"/>
                  </a:cubicBezTo>
                  <a:cubicBezTo>
                    <a:pt x="1485189" y="4693422"/>
                    <a:pt x="1475381" y="4709534"/>
                    <a:pt x="1448061" y="4724245"/>
                  </a:cubicBezTo>
                  <a:cubicBezTo>
                    <a:pt x="970313" y="4982733"/>
                    <a:pt x="493966" y="5242622"/>
                    <a:pt x="16918" y="5501811"/>
                  </a:cubicBezTo>
                  <a:cubicBezTo>
                    <a:pt x="12715" y="5503913"/>
                    <a:pt x="9212" y="5506014"/>
                    <a:pt x="5009" y="5508817"/>
                  </a:cubicBezTo>
                  <a:cubicBezTo>
                    <a:pt x="5009" y="5507415"/>
                    <a:pt x="5710" y="5506715"/>
                    <a:pt x="5710" y="5505314"/>
                  </a:cubicBezTo>
                  <a:cubicBezTo>
                    <a:pt x="-595" y="5494106"/>
                    <a:pt x="2908" y="5482898"/>
                    <a:pt x="2908" y="5470989"/>
                  </a:cubicBezTo>
                  <a:cubicBezTo>
                    <a:pt x="2908" y="3927764"/>
                    <a:pt x="2908" y="2384539"/>
                    <a:pt x="2908" y="841313"/>
                  </a:cubicBezTo>
                  <a:cubicBezTo>
                    <a:pt x="2908" y="830105"/>
                    <a:pt x="5710" y="818196"/>
                    <a:pt x="106" y="806988"/>
                  </a:cubicBezTo>
                  <a:cubicBezTo>
                    <a:pt x="106" y="804887"/>
                    <a:pt x="106" y="803486"/>
                    <a:pt x="106" y="802085"/>
                  </a:cubicBezTo>
                  <a:cubicBezTo>
                    <a:pt x="-595" y="795780"/>
                    <a:pt x="2207" y="791577"/>
                    <a:pt x="7811" y="788775"/>
                  </a:cubicBezTo>
                  <a:cubicBezTo>
                    <a:pt x="37933" y="778968"/>
                    <a:pt x="60350" y="756552"/>
                    <a:pt x="87670" y="741841"/>
                  </a:cubicBezTo>
                  <a:cubicBezTo>
                    <a:pt x="248087" y="656378"/>
                    <a:pt x="407803" y="568815"/>
                    <a:pt x="567520" y="481951"/>
                  </a:cubicBezTo>
                  <a:cubicBezTo>
                    <a:pt x="757358" y="378276"/>
                    <a:pt x="947897" y="275301"/>
                    <a:pt x="1138436" y="170925"/>
                  </a:cubicBezTo>
                  <a:cubicBezTo>
                    <a:pt x="1233705" y="118386"/>
                    <a:pt x="1328975" y="66549"/>
                    <a:pt x="1425645" y="16112"/>
                  </a:cubicBezTo>
                  <a:cubicBezTo>
                    <a:pt x="1442457" y="7706"/>
                    <a:pt x="1459970" y="0"/>
                    <a:pt x="1479584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69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D7BDED4B-7CB4-4604-8087-6860CE4AB6B4}"/>
                </a:ext>
              </a:extLst>
            </p:cNvPr>
            <p:cNvSpPr/>
            <p:nvPr/>
          </p:nvSpPr>
          <p:spPr>
            <a:xfrm>
              <a:off x="4485121" y="337680"/>
              <a:ext cx="2577879" cy="1807318"/>
            </a:xfrm>
            <a:custGeom>
              <a:avLst/>
              <a:gdLst>
                <a:gd name="connsiteX0" fmla="*/ 1772696 w 2577879"/>
                <a:gd name="connsiteY0" fmla="*/ 1805183 h 1807317"/>
                <a:gd name="connsiteX1" fmla="*/ 1762889 w 2577879"/>
                <a:gd name="connsiteY1" fmla="*/ 1811487 h 1807317"/>
                <a:gd name="connsiteX2" fmla="*/ 1756585 w 2577879"/>
                <a:gd name="connsiteY2" fmla="*/ 1810787 h 1807317"/>
                <a:gd name="connsiteX3" fmla="*/ 1623488 w 2577879"/>
                <a:gd name="connsiteY3" fmla="*/ 1754746 h 1807317"/>
                <a:gd name="connsiteX4" fmla="*/ 1388816 w 2577879"/>
                <a:gd name="connsiteY4" fmla="*/ 1660177 h 1807317"/>
                <a:gd name="connsiteX5" fmla="*/ 1071485 w 2577879"/>
                <a:gd name="connsiteY5" fmla="*/ 1534786 h 1807317"/>
                <a:gd name="connsiteX6" fmla="*/ 899159 w 2577879"/>
                <a:gd name="connsiteY6" fmla="*/ 1466136 h 1807317"/>
                <a:gd name="connsiteX7" fmla="*/ 702316 w 2577879"/>
                <a:gd name="connsiteY7" fmla="*/ 1393282 h 1807317"/>
                <a:gd name="connsiteX8" fmla="*/ 637869 w 2577879"/>
                <a:gd name="connsiteY8" fmla="*/ 1366663 h 1807317"/>
                <a:gd name="connsiteX9" fmla="*/ 497767 w 2577879"/>
                <a:gd name="connsiteY9" fmla="*/ 1306419 h 1807317"/>
                <a:gd name="connsiteX10" fmla="*/ 154517 w 2577879"/>
                <a:gd name="connsiteY10" fmla="*/ 1168418 h 1807317"/>
                <a:gd name="connsiteX11" fmla="*/ 8810 w 2577879"/>
                <a:gd name="connsiteY11" fmla="*/ 1111677 h 1807317"/>
                <a:gd name="connsiteX12" fmla="*/ 6709 w 2577879"/>
                <a:gd name="connsiteY12" fmla="*/ 1092763 h 1807317"/>
                <a:gd name="connsiteX13" fmla="*/ 363969 w 2577879"/>
                <a:gd name="connsiteY13" fmla="*/ 617817 h 1807317"/>
                <a:gd name="connsiteX14" fmla="*/ 798986 w 2577879"/>
                <a:gd name="connsiteY14" fmla="*/ 37094 h 1807317"/>
                <a:gd name="connsiteX15" fmla="*/ 820702 w 2577879"/>
                <a:gd name="connsiteY15" fmla="*/ 9774 h 1807317"/>
                <a:gd name="connsiteX16" fmla="*/ 858530 w 2577879"/>
                <a:gd name="connsiteY16" fmla="*/ 8373 h 1807317"/>
                <a:gd name="connsiteX17" fmla="*/ 1121922 w 2577879"/>
                <a:gd name="connsiteY17" fmla="*/ 113449 h 1807317"/>
                <a:gd name="connsiteX18" fmla="*/ 2108942 w 2577879"/>
                <a:gd name="connsiteY18" fmla="*/ 507136 h 1807317"/>
                <a:gd name="connsiteX19" fmla="*/ 2541157 w 2577879"/>
                <a:gd name="connsiteY19" fmla="*/ 679462 h 1807317"/>
                <a:gd name="connsiteX20" fmla="*/ 2583187 w 2577879"/>
                <a:gd name="connsiteY20" fmla="*/ 708183 h 1807317"/>
                <a:gd name="connsiteX21" fmla="*/ 2572680 w 2577879"/>
                <a:gd name="connsiteY21" fmla="*/ 744609 h 1807317"/>
                <a:gd name="connsiteX22" fmla="*/ 2449390 w 2577879"/>
                <a:gd name="connsiteY22" fmla="*/ 921138 h 1807317"/>
                <a:gd name="connsiteX23" fmla="*/ 2326800 w 2577879"/>
                <a:gd name="connsiteY23" fmla="*/ 1086459 h 1807317"/>
                <a:gd name="connsiteX24" fmla="*/ 1837143 w 2577879"/>
                <a:gd name="connsiteY24" fmla="*/ 1740035 h 1807317"/>
                <a:gd name="connsiteX25" fmla="*/ 1772696 w 2577879"/>
                <a:gd name="connsiteY25" fmla="*/ 1805183 h 1807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577879" h="1807317">
                  <a:moveTo>
                    <a:pt x="1772696" y="1805183"/>
                  </a:moveTo>
                  <a:cubicBezTo>
                    <a:pt x="1769194" y="1807284"/>
                    <a:pt x="1765691" y="1809386"/>
                    <a:pt x="1762889" y="1811487"/>
                  </a:cubicBezTo>
                  <a:cubicBezTo>
                    <a:pt x="1760788" y="1811487"/>
                    <a:pt x="1758686" y="1810787"/>
                    <a:pt x="1756585" y="1810787"/>
                  </a:cubicBezTo>
                  <a:cubicBezTo>
                    <a:pt x="1713853" y="1787670"/>
                    <a:pt x="1667620" y="1773660"/>
                    <a:pt x="1623488" y="1754746"/>
                  </a:cubicBezTo>
                  <a:cubicBezTo>
                    <a:pt x="1545731" y="1721822"/>
                    <a:pt x="1467274" y="1691000"/>
                    <a:pt x="1388816" y="1660177"/>
                  </a:cubicBezTo>
                  <a:cubicBezTo>
                    <a:pt x="1283039" y="1618146"/>
                    <a:pt x="1177963" y="1574715"/>
                    <a:pt x="1071485" y="1534786"/>
                  </a:cubicBezTo>
                  <a:cubicBezTo>
                    <a:pt x="1013343" y="1513070"/>
                    <a:pt x="956601" y="1488552"/>
                    <a:pt x="899159" y="1466136"/>
                  </a:cubicBezTo>
                  <a:cubicBezTo>
                    <a:pt x="834012" y="1440917"/>
                    <a:pt x="770265" y="1410795"/>
                    <a:pt x="702316" y="1393282"/>
                  </a:cubicBezTo>
                  <a:cubicBezTo>
                    <a:pt x="679199" y="1388379"/>
                    <a:pt x="657483" y="1379973"/>
                    <a:pt x="637869" y="1366663"/>
                  </a:cubicBezTo>
                  <a:cubicBezTo>
                    <a:pt x="593737" y="1340744"/>
                    <a:pt x="544701" y="1325333"/>
                    <a:pt x="497767" y="1306419"/>
                  </a:cubicBezTo>
                  <a:cubicBezTo>
                    <a:pt x="383584" y="1259485"/>
                    <a:pt x="268700" y="1214652"/>
                    <a:pt x="154517" y="1168418"/>
                  </a:cubicBezTo>
                  <a:cubicBezTo>
                    <a:pt x="106181" y="1148804"/>
                    <a:pt x="58547" y="1127088"/>
                    <a:pt x="8810" y="1111677"/>
                  </a:cubicBezTo>
                  <a:cubicBezTo>
                    <a:pt x="-8002" y="1106774"/>
                    <a:pt x="3907" y="1099768"/>
                    <a:pt x="6709" y="1092763"/>
                  </a:cubicBezTo>
                  <a:cubicBezTo>
                    <a:pt x="125796" y="934448"/>
                    <a:pt x="244882" y="776132"/>
                    <a:pt x="363969" y="617817"/>
                  </a:cubicBezTo>
                  <a:cubicBezTo>
                    <a:pt x="508975" y="424476"/>
                    <a:pt x="653981" y="231135"/>
                    <a:pt x="798986" y="37094"/>
                  </a:cubicBezTo>
                  <a:cubicBezTo>
                    <a:pt x="805992" y="27987"/>
                    <a:pt x="813697" y="18880"/>
                    <a:pt x="820702" y="9774"/>
                  </a:cubicBezTo>
                  <a:cubicBezTo>
                    <a:pt x="832611" y="-8440"/>
                    <a:pt x="846621" y="3469"/>
                    <a:pt x="858530" y="8373"/>
                  </a:cubicBezTo>
                  <a:cubicBezTo>
                    <a:pt x="946794" y="42698"/>
                    <a:pt x="1034358" y="78424"/>
                    <a:pt x="1121922" y="113449"/>
                  </a:cubicBezTo>
                  <a:cubicBezTo>
                    <a:pt x="1451162" y="243744"/>
                    <a:pt x="1779701" y="376141"/>
                    <a:pt x="2108942" y="507136"/>
                  </a:cubicBezTo>
                  <a:cubicBezTo>
                    <a:pt x="2253247" y="564578"/>
                    <a:pt x="2397552" y="621320"/>
                    <a:pt x="2541157" y="679462"/>
                  </a:cubicBezTo>
                  <a:cubicBezTo>
                    <a:pt x="2556568" y="685767"/>
                    <a:pt x="2577583" y="687168"/>
                    <a:pt x="2583187" y="708183"/>
                  </a:cubicBezTo>
                  <a:cubicBezTo>
                    <a:pt x="2588091" y="722894"/>
                    <a:pt x="2579685" y="734102"/>
                    <a:pt x="2572680" y="744609"/>
                  </a:cubicBezTo>
                  <a:cubicBezTo>
                    <a:pt x="2532050" y="803452"/>
                    <a:pt x="2491420" y="862996"/>
                    <a:pt x="2449390" y="921138"/>
                  </a:cubicBezTo>
                  <a:cubicBezTo>
                    <a:pt x="2410862" y="977880"/>
                    <a:pt x="2368131" y="1031819"/>
                    <a:pt x="2326800" y="1086459"/>
                  </a:cubicBezTo>
                  <a:cubicBezTo>
                    <a:pt x="2163581" y="1304318"/>
                    <a:pt x="2000362" y="1522176"/>
                    <a:pt x="1837143" y="1740035"/>
                  </a:cubicBezTo>
                  <a:cubicBezTo>
                    <a:pt x="1816828" y="1765254"/>
                    <a:pt x="1796514" y="1786269"/>
                    <a:pt x="1772696" y="1805183"/>
                  </a:cubicBezTo>
                  <a:close/>
                </a:path>
              </a:pathLst>
            </a:custGeom>
            <a:solidFill>
              <a:srgbClr val="F1F1F1"/>
            </a:solidFill>
            <a:ln w="69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272FBE2-C979-4B3F-A64D-D1E9BF0B9C67}"/>
                </a:ext>
              </a:extLst>
            </p:cNvPr>
            <p:cNvSpPr/>
            <p:nvPr/>
          </p:nvSpPr>
          <p:spPr>
            <a:xfrm>
              <a:off x="5297208" y="0"/>
              <a:ext cx="1772292" cy="1050766"/>
            </a:xfrm>
            <a:custGeom>
              <a:avLst/>
              <a:gdLst>
                <a:gd name="connsiteX0" fmla="*/ 1764796 w 1772292"/>
                <a:gd name="connsiteY0" fmla="*/ 1050066 h 1050766"/>
                <a:gd name="connsiteX1" fmla="*/ 1711557 w 1772292"/>
                <a:gd name="connsiteY1" fmla="*/ 1025548 h 1050766"/>
                <a:gd name="connsiteX2" fmla="*/ 535400 w 1772292"/>
                <a:gd name="connsiteY2" fmla="*/ 556206 h 1050766"/>
                <a:gd name="connsiteX3" fmla="*/ 38037 w 1772292"/>
                <a:gd name="connsiteY3" fmla="*/ 357961 h 1050766"/>
                <a:gd name="connsiteX4" fmla="*/ 7915 w 1772292"/>
                <a:gd name="connsiteY4" fmla="*/ 348154 h 1050766"/>
                <a:gd name="connsiteX5" fmla="*/ 7915 w 1772292"/>
                <a:gd name="connsiteY5" fmla="*/ 348154 h 1050766"/>
                <a:gd name="connsiteX6" fmla="*/ 209 w 1772292"/>
                <a:gd name="connsiteY6" fmla="*/ 329941 h 1050766"/>
                <a:gd name="connsiteX7" fmla="*/ 209 w 1772292"/>
                <a:gd name="connsiteY7" fmla="*/ 7005 h 1050766"/>
                <a:gd name="connsiteX8" fmla="*/ 3712 w 1772292"/>
                <a:gd name="connsiteY8" fmla="*/ 0 h 1050766"/>
                <a:gd name="connsiteX9" fmla="*/ 343460 w 1772292"/>
                <a:gd name="connsiteY9" fmla="*/ 137300 h 1050766"/>
                <a:gd name="connsiteX10" fmla="*/ 1340286 w 1772292"/>
                <a:gd name="connsiteY10" fmla="*/ 535190 h 1050766"/>
                <a:gd name="connsiteX11" fmla="*/ 1743080 w 1772292"/>
                <a:gd name="connsiteY11" fmla="*/ 694907 h 1050766"/>
                <a:gd name="connsiteX12" fmla="*/ 1776705 w 1772292"/>
                <a:gd name="connsiteY12" fmla="*/ 743942 h 1050766"/>
                <a:gd name="connsiteX13" fmla="*/ 1776705 w 1772292"/>
                <a:gd name="connsiteY13" fmla="*/ 1049365 h 1050766"/>
                <a:gd name="connsiteX14" fmla="*/ 1764796 w 1772292"/>
                <a:gd name="connsiteY14" fmla="*/ 1050066 h 105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72292" h="1050766">
                  <a:moveTo>
                    <a:pt x="1764796" y="1050066"/>
                  </a:moveTo>
                  <a:cubicBezTo>
                    <a:pt x="1748684" y="1037456"/>
                    <a:pt x="1729770" y="1033253"/>
                    <a:pt x="1711557" y="1025548"/>
                  </a:cubicBezTo>
                  <a:cubicBezTo>
                    <a:pt x="1319271" y="868633"/>
                    <a:pt x="927686" y="712419"/>
                    <a:pt x="535400" y="556206"/>
                  </a:cubicBezTo>
                  <a:cubicBezTo>
                    <a:pt x="369379" y="490358"/>
                    <a:pt x="204058" y="423809"/>
                    <a:pt x="38037" y="357961"/>
                  </a:cubicBezTo>
                  <a:cubicBezTo>
                    <a:pt x="28230" y="353758"/>
                    <a:pt x="17722" y="350956"/>
                    <a:pt x="7915" y="348154"/>
                  </a:cubicBezTo>
                  <a:cubicBezTo>
                    <a:pt x="7915" y="348154"/>
                    <a:pt x="7915" y="348154"/>
                    <a:pt x="7915" y="348154"/>
                  </a:cubicBezTo>
                  <a:cubicBezTo>
                    <a:pt x="209" y="343951"/>
                    <a:pt x="-491" y="337646"/>
                    <a:pt x="209" y="329941"/>
                  </a:cubicBezTo>
                  <a:cubicBezTo>
                    <a:pt x="209" y="222062"/>
                    <a:pt x="209" y="114884"/>
                    <a:pt x="209" y="7005"/>
                  </a:cubicBezTo>
                  <a:cubicBezTo>
                    <a:pt x="209" y="4203"/>
                    <a:pt x="2311" y="2102"/>
                    <a:pt x="3712" y="0"/>
                  </a:cubicBezTo>
                  <a:cubicBezTo>
                    <a:pt x="117195" y="45533"/>
                    <a:pt x="229977" y="91767"/>
                    <a:pt x="343460" y="137300"/>
                  </a:cubicBezTo>
                  <a:cubicBezTo>
                    <a:pt x="675502" y="269697"/>
                    <a:pt x="1008244" y="402093"/>
                    <a:pt x="1340286" y="535190"/>
                  </a:cubicBezTo>
                  <a:cubicBezTo>
                    <a:pt x="1474785" y="588429"/>
                    <a:pt x="1608582" y="642368"/>
                    <a:pt x="1743080" y="694907"/>
                  </a:cubicBezTo>
                  <a:cubicBezTo>
                    <a:pt x="1767598" y="704714"/>
                    <a:pt x="1777405" y="718024"/>
                    <a:pt x="1776705" y="743942"/>
                  </a:cubicBezTo>
                  <a:cubicBezTo>
                    <a:pt x="1775304" y="845516"/>
                    <a:pt x="1776705" y="947091"/>
                    <a:pt x="1776705" y="1049365"/>
                  </a:cubicBezTo>
                  <a:cubicBezTo>
                    <a:pt x="1772502" y="1053568"/>
                    <a:pt x="1768999" y="1053568"/>
                    <a:pt x="1764796" y="1050066"/>
                  </a:cubicBezTo>
                  <a:close/>
                </a:path>
              </a:pathLst>
            </a:custGeom>
            <a:solidFill>
              <a:srgbClr val="CBCBCB"/>
            </a:solidFill>
            <a:ln w="69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89DF008-B7BF-4A0C-8BA3-475BC08BE613}"/>
                </a:ext>
              </a:extLst>
            </p:cNvPr>
            <p:cNvSpPr/>
            <p:nvPr/>
          </p:nvSpPr>
          <p:spPr>
            <a:xfrm>
              <a:off x="6257818" y="1248769"/>
              <a:ext cx="1464067" cy="889649"/>
            </a:xfrm>
            <a:custGeom>
              <a:avLst/>
              <a:gdLst>
                <a:gd name="connsiteX0" fmla="*/ 0 w 1464067"/>
                <a:gd name="connsiteY0" fmla="*/ 894093 h 889648"/>
                <a:gd name="connsiteX1" fmla="*/ 15411 w 1464067"/>
                <a:gd name="connsiteY1" fmla="*/ 869575 h 889648"/>
                <a:gd name="connsiteX2" fmla="*/ 664084 w 1464067"/>
                <a:gd name="connsiteY2" fmla="*/ 5145 h 889648"/>
                <a:gd name="connsiteX3" fmla="*/ 798582 w 1464067"/>
                <a:gd name="connsiteY3" fmla="*/ 10749 h 889648"/>
                <a:gd name="connsiteX4" fmla="*/ 1232198 w 1464067"/>
                <a:gd name="connsiteY4" fmla="*/ 56983 h 889648"/>
                <a:gd name="connsiteX5" fmla="*/ 1437448 w 1464067"/>
                <a:gd name="connsiteY5" fmla="*/ 85704 h 889648"/>
                <a:gd name="connsiteX6" fmla="*/ 1452159 w 1464067"/>
                <a:gd name="connsiteY6" fmla="*/ 91308 h 889648"/>
                <a:gd name="connsiteX7" fmla="*/ 1468971 w 1464067"/>
                <a:gd name="connsiteY7" fmla="*/ 97612 h 889648"/>
                <a:gd name="connsiteX8" fmla="*/ 1220290 w 1464067"/>
                <a:gd name="connsiteY8" fmla="*/ 234212 h 889648"/>
                <a:gd name="connsiteX9" fmla="*/ 581424 w 1464067"/>
                <a:gd name="connsiteY9" fmla="*/ 582366 h 889648"/>
                <a:gd name="connsiteX10" fmla="*/ 21716 w 1464067"/>
                <a:gd name="connsiteY10" fmla="*/ 886387 h 889648"/>
                <a:gd name="connsiteX11" fmla="*/ 0 w 1464067"/>
                <a:gd name="connsiteY11" fmla="*/ 894093 h 889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4067" h="889648">
                  <a:moveTo>
                    <a:pt x="0" y="894093"/>
                  </a:moveTo>
                  <a:cubicBezTo>
                    <a:pt x="4903" y="885687"/>
                    <a:pt x="9807" y="877281"/>
                    <a:pt x="15411" y="869575"/>
                  </a:cubicBezTo>
                  <a:cubicBezTo>
                    <a:pt x="231169" y="580965"/>
                    <a:pt x="447626" y="293055"/>
                    <a:pt x="664084" y="5145"/>
                  </a:cubicBezTo>
                  <a:cubicBezTo>
                    <a:pt x="709617" y="-7464"/>
                    <a:pt x="753750" y="6546"/>
                    <a:pt x="798582" y="10749"/>
                  </a:cubicBezTo>
                  <a:cubicBezTo>
                    <a:pt x="942887" y="24759"/>
                    <a:pt x="1087893" y="40170"/>
                    <a:pt x="1232198" y="56983"/>
                  </a:cubicBezTo>
                  <a:cubicBezTo>
                    <a:pt x="1300848" y="64688"/>
                    <a:pt x="1370899" y="66089"/>
                    <a:pt x="1437448" y="85704"/>
                  </a:cubicBezTo>
                  <a:cubicBezTo>
                    <a:pt x="1442352" y="87105"/>
                    <a:pt x="1447956" y="87805"/>
                    <a:pt x="1452159" y="91308"/>
                  </a:cubicBezTo>
                  <a:cubicBezTo>
                    <a:pt x="1457763" y="93409"/>
                    <a:pt x="1463367" y="95511"/>
                    <a:pt x="1468971" y="97612"/>
                  </a:cubicBezTo>
                  <a:cubicBezTo>
                    <a:pt x="1386311" y="143145"/>
                    <a:pt x="1303651" y="188679"/>
                    <a:pt x="1220290" y="234212"/>
                  </a:cubicBezTo>
                  <a:cubicBezTo>
                    <a:pt x="1007334" y="350497"/>
                    <a:pt x="794379" y="466081"/>
                    <a:pt x="581424" y="582366"/>
                  </a:cubicBezTo>
                  <a:cubicBezTo>
                    <a:pt x="395088" y="683940"/>
                    <a:pt x="208752" y="785514"/>
                    <a:pt x="21716" y="886387"/>
                  </a:cubicBezTo>
                  <a:cubicBezTo>
                    <a:pt x="15411" y="889190"/>
                    <a:pt x="7706" y="891291"/>
                    <a:pt x="0" y="894093"/>
                  </a:cubicBezTo>
                  <a:close/>
                </a:path>
              </a:pathLst>
            </a:custGeom>
            <a:solidFill>
              <a:srgbClr val="B1B1B1"/>
            </a:solidFill>
            <a:ln w="69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96993ADE-9CE1-4CFD-9F8E-71B26A2C60D4}"/>
                </a:ext>
              </a:extLst>
            </p:cNvPr>
            <p:cNvSpPr/>
            <p:nvPr/>
          </p:nvSpPr>
          <p:spPr>
            <a:xfrm>
              <a:off x="6921201" y="1048665"/>
              <a:ext cx="784572" cy="287209"/>
            </a:xfrm>
            <a:custGeom>
              <a:avLst/>
              <a:gdLst>
                <a:gd name="connsiteX0" fmla="*/ 788775 w 784571"/>
                <a:gd name="connsiteY0" fmla="*/ 290712 h 287209"/>
                <a:gd name="connsiteX1" fmla="*/ 562510 w 784571"/>
                <a:gd name="connsiteY1" fmla="*/ 268996 h 287209"/>
                <a:gd name="connsiteX2" fmla="*/ 25218 w 784571"/>
                <a:gd name="connsiteY2" fmla="*/ 211554 h 287209"/>
                <a:gd name="connsiteX3" fmla="*/ 0 w 784571"/>
                <a:gd name="connsiteY3" fmla="*/ 204549 h 287209"/>
                <a:gd name="connsiteX4" fmla="*/ 140102 w 784571"/>
                <a:gd name="connsiteY4" fmla="*/ 1401 h 287209"/>
                <a:gd name="connsiteX5" fmla="*/ 151310 w 784571"/>
                <a:gd name="connsiteY5" fmla="*/ 0 h 287209"/>
                <a:gd name="connsiteX6" fmla="*/ 764257 w 784571"/>
                <a:gd name="connsiteY6" fmla="*/ 275301 h 287209"/>
                <a:gd name="connsiteX7" fmla="*/ 788775 w 784571"/>
                <a:gd name="connsiteY7" fmla="*/ 290712 h 287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4571" h="287209">
                  <a:moveTo>
                    <a:pt x="788775" y="290712"/>
                  </a:moveTo>
                  <a:cubicBezTo>
                    <a:pt x="713120" y="288610"/>
                    <a:pt x="638165" y="276702"/>
                    <a:pt x="562510" y="268996"/>
                  </a:cubicBezTo>
                  <a:cubicBezTo>
                    <a:pt x="383179" y="250783"/>
                    <a:pt x="204549" y="231169"/>
                    <a:pt x="25218" y="211554"/>
                  </a:cubicBezTo>
                  <a:cubicBezTo>
                    <a:pt x="16812" y="210854"/>
                    <a:pt x="7005" y="212255"/>
                    <a:pt x="0" y="204549"/>
                  </a:cubicBezTo>
                  <a:cubicBezTo>
                    <a:pt x="46934" y="136600"/>
                    <a:pt x="93869" y="69351"/>
                    <a:pt x="140102" y="1401"/>
                  </a:cubicBezTo>
                  <a:cubicBezTo>
                    <a:pt x="143605" y="701"/>
                    <a:pt x="147808" y="701"/>
                    <a:pt x="151310" y="0"/>
                  </a:cubicBezTo>
                  <a:cubicBezTo>
                    <a:pt x="355860" y="91767"/>
                    <a:pt x="559708" y="183534"/>
                    <a:pt x="764257" y="275301"/>
                  </a:cubicBezTo>
                  <a:cubicBezTo>
                    <a:pt x="773364" y="279504"/>
                    <a:pt x="784572" y="280204"/>
                    <a:pt x="788775" y="290712"/>
                  </a:cubicBezTo>
                  <a:close/>
                </a:path>
              </a:pathLst>
            </a:custGeom>
            <a:solidFill>
              <a:srgbClr val="4D4D4D"/>
            </a:solidFill>
            <a:ln w="69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D292272-13A8-48D0-A707-29A966D287D1}"/>
                </a:ext>
              </a:extLst>
            </p:cNvPr>
            <p:cNvSpPr/>
            <p:nvPr/>
          </p:nvSpPr>
          <p:spPr>
            <a:xfrm>
              <a:off x="4460489" y="1443989"/>
              <a:ext cx="1800313" cy="5407943"/>
            </a:xfrm>
            <a:custGeom>
              <a:avLst/>
              <a:gdLst>
                <a:gd name="connsiteX0" fmla="*/ 1801531 w 1800312"/>
                <a:gd name="connsiteY0" fmla="*/ 5335553 h 5407942"/>
                <a:gd name="connsiteX1" fmla="*/ 1795227 w 1800312"/>
                <a:gd name="connsiteY1" fmla="*/ 5252893 h 5407942"/>
                <a:gd name="connsiteX2" fmla="*/ 1795227 w 1800312"/>
                <a:gd name="connsiteY2" fmla="*/ 765421 h 5407942"/>
                <a:gd name="connsiteX3" fmla="*/ 1795927 w 1800312"/>
                <a:gd name="connsiteY3" fmla="*/ 714284 h 5407942"/>
                <a:gd name="connsiteX4" fmla="*/ 1794526 w 1800312"/>
                <a:gd name="connsiteY4" fmla="*/ 704477 h 5407942"/>
                <a:gd name="connsiteX5" fmla="*/ 1788922 w 1800312"/>
                <a:gd name="connsiteY5" fmla="*/ 696771 h 5407942"/>
                <a:gd name="connsiteX6" fmla="*/ 1753196 w 1800312"/>
                <a:gd name="connsiteY6" fmla="*/ 686264 h 5407942"/>
                <a:gd name="connsiteX7" fmla="*/ 918187 w 1800312"/>
                <a:gd name="connsiteY7" fmla="*/ 353521 h 5407942"/>
                <a:gd name="connsiteX8" fmla="*/ 733252 w 1800312"/>
                <a:gd name="connsiteY8" fmla="*/ 277165 h 5407942"/>
                <a:gd name="connsiteX9" fmla="*/ 663201 w 1800312"/>
                <a:gd name="connsiteY9" fmla="*/ 250546 h 5407942"/>
                <a:gd name="connsiteX10" fmla="*/ 343068 w 1800312"/>
                <a:gd name="connsiteY10" fmla="*/ 125155 h 5407942"/>
                <a:gd name="connsiteX11" fmla="*/ 43249 w 1800312"/>
                <a:gd name="connsiteY11" fmla="*/ 5367 h 5407942"/>
                <a:gd name="connsiteX12" fmla="*/ 8224 w 1800312"/>
                <a:gd name="connsiteY12" fmla="*/ 5367 h 5407942"/>
                <a:gd name="connsiteX13" fmla="*/ 518 w 1800312"/>
                <a:gd name="connsiteY13" fmla="*/ 54403 h 5407942"/>
                <a:gd name="connsiteX14" fmla="*/ 518 w 1800312"/>
                <a:gd name="connsiteY14" fmla="*/ 4662363 h 5407942"/>
                <a:gd name="connsiteX15" fmla="*/ 50955 w 1800312"/>
                <a:gd name="connsiteY15" fmla="*/ 4737318 h 5407942"/>
                <a:gd name="connsiteX16" fmla="*/ 556023 w 1800312"/>
                <a:gd name="connsiteY16" fmla="*/ 4939065 h 5407942"/>
                <a:gd name="connsiteX17" fmla="*/ 1305570 w 1800312"/>
                <a:gd name="connsiteY17" fmla="*/ 5236081 h 5407942"/>
                <a:gd name="connsiteX18" fmla="*/ 1782617 w 1800312"/>
                <a:gd name="connsiteY18" fmla="*/ 5414711 h 5407942"/>
                <a:gd name="connsiteX19" fmla="*/ 1793125 w 1800312"/>
                <a:gd name="connsiteY19" fmla="*/ 5414711 h 5407942"/>
                <a:gd name="connsiteX20" fmla="*/ 1798729 w 1800312"/>
                <a:gd name="connsiteY20" fmla="*/ 5406305 h 5407942"/>
                <a:gd name="connsiteX21" fmla="*/ 1802232 w 1800312"/>
                <a:gd name="connsiteY21" fmla="*/ 5396498 h 5407942"/>
                <a:gd name="connsiteX22" fmla="*/ 1801531 w 1800312"/>
                <a:gd name="connsiteY22" fmla="*/ 5335553 h 5407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00312" h="5407942">
                  <a:moveTo>
                    <a:pt x="1801531" y="5335553"/>
                  </a:moveTo>
                  <a:cubicBezTo>
                    <a:pt x="1795227" y="5308234"/>
                    <a:pt x="1795227" y="5280914"/>
                    <a:pt x="1795227" y="5252893"/>
                  </a:cubicBezTo>
                  <a:cubicBezTo>
                    <a:pt x="1795227" y="3757303"/>
                    <a:pt x="1795227" y="2261012"/>
                    <a:pt x="1795227" y="765421"/>
                  </a:cubicBezTo>
                  <a:cubicBezTo>
                    <a:pt x="1795227" y="748609"/>
                    <a:pt x="1795227" y="731797"/>
                    <a:pt x="1795927" y="714284"/>
                  </a:cubicBezTo>
                  <a:cubicBezTo>
                    <a:pt x="1795927" y="710782"/>
                    <a:pt x="1795927" y="707279"/>
                    <a:pt x="1794526" y="704477"/>
                  </a:cubicBezTo>
                  <a:cubicBezTo>
                    <a:pt x="1793125" y="701675"/>
                    <a:pt x="1791024" y="698873"/>
                    <a:pt x="1788922" y="696771"/>
                  </a:cubicBezTo>
                  <a:cubicBezTo>
                    <a:pt x="1777714" y="691868"/>
                    <a:pt x="1765105" y="691167"/>
                    <a:pt x="1753196" y="686264"/>
                  </a:cubicBezTo>
                  <a:cubicBezTo>
                    <a:pt x="1475093" y="574883"/>
                    <a:pt x="1196290" y="465603"/>
                    <a:pt x="918187" y="353521"/>
                  </a:cubicBezTo>
                  <a:cubicBezTo>
                    <a:pt x="856542" y="328303"/>
                    <a:pt x="793496" y="305186"/>
                    <a:pt x="733252" y="277165"/>
                  </a:cubicBezTo>
                  <a:cubicBezTo>
                    <a:pt x="710836" y="265257"/>
                    <a:pt x="687019" y="257551"/>
                    <a:pt x="663201" y="250546"/>
                  </a:cubicBezTo>
                  <a:cubicBezTo>
                    <a:pt x="556724" y="208515"/>
                    <a:pt x="449545" y="167886"/>
                    <a:pt x="343068" y="125155"/>
                  </a:cubicBezTo>
                  <a:cubicBezTo>
                    <a:pt x="243595" y="85225"/>
                    <a:pt x="143422" y="44596"/>
                    <a:pt x="43249" y="5367"/>
                  </a:cubicBezTo>
                  <a:cubicBezTo>
                    <a:pt x="31341" y="464"/>
                    <a:pt x="20132" y="-3739"/>
                    <a:pt x="8224" y="5367"/>
                  </a:cubicBezTo>
                  <a:cubicBezTo>
                    <a:pt x="-2984" y="20078"/>
                    <a:pt x="518" y="37591"/>
                    <a:pt x="518" y="54403"/>
                  </a:cubicBezTo>
                  <a:cubicBezTo>
                    <a:pt x="518" y="1590623"/>
                    <a:pt x="518" y="3126843"/>
                    <a:pt x="518" y="4662363"/>
                  </a:cubicBezTo>
                  <a:cubicBezTo>
                    <a:pt x="518" y="4715601"/>
                    <a:pt x="1919" y="4717703"/>
                    <a:pt x="50955" y="4737318"/>
                  </a:cubicBezTo>
                  <a:cubicBezTo>
                    <a:pt x="219077" y="4805267"/>
                    <a:pt x="387200" y="4872516"/>
                    <a:pt x="556023" y="4939065"/>
                  </a:cubicBezTo>
                  <a:cubicBezTo>
                    <a:pt x="806105" y="5037836"/>
                    <a:pt x="1054787" y="5140111"/>
                    <a:pt x="1305570" y="5236081"/>
                  </a:cubicBezTo>
                  <a:cubicBezTo>
                    <a:pt x="1463885" y="5297025"/>
                    <a:pt x="1615896" y="5375483"/>
                    <a:pt x="1782617" y="5414711"/>
                  </a:cubicBezTo>
                  <a:cubicBezTo>
                    <a:pt x="1786120" y="5414711"/>
                    <a:pt x="1789623" y="5414711"/>
                    <a:pt x="1793125" y="5414711"/>
                  </a:cubicBezTo>
                  <a:cubicBezTo>
                    <a:pt x="1795227" y="5411909"/>
                    <a:pt x="1797328" y="5409107"/>
                    <a:pt x="1798729" y="5406305"/>
                  </a:cubicBezTo>
                  <a:cubicBezTo>
                    <a:pt x="1800130" y="5402803"/>
                    <a:pt x="1800831" y="5400001"/>
                    <a:pt x="1802232" y="5396498"/>
                  </a:cubicBezTo>
                  <a:cubicBezTo>
                    <a:pt x="1807135" y="5376183"/>
                    <a:pt x="1806435" y="5355168"/>
                    <a:pt x="1801531" y="533555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9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" name="Graphic 243">
            <a:extLst>
              <a:ext uri="{FF2B5EF4-FFF2-40B4-BE49-F238E27FC236}">
                <a16:creationId xmlns:a16="http://schemas.microsoft.com/office/drawing/2014/main" id="{A2BD406C-E172-4A9A-AE2C-29EEEEEDCFC2}"/>
              </a:ext>
            </a:extLst>
          </p:cNvPr>
          <p:cNvGrpSpPr/>
          <p:nvPr/>
        </p:nvGrpSpPr>
        <p:grpSpPr>
          <a:xfrm rot="20902163">
            <a:off x="5076846" y="2901239"/>
            <a:ext cx="1211578" cy="2485572"/>
            <a:chOff x="4524375" y="204787"/>
            <a:chExt cx="3143250" cy="6448425"/>
          </a:xfrm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16D934E-5275-48B7-99CA-ADF456A12DDF}"/>
                </a:ext>
              </a:extLst>
            </p:cNvPr>
            <p:cNvSpPr/>
            <p:nvPr/>
          </p:nvSpPr>
          <p:spPr>
            <a:xfrm>
              <a:off x="4524778" y="205949"/>
              <a:ext cx="3133725" cy="6448425"/>
            </a:xfrm>
            <a:custGeom>
              <a:avLst/>
              <a:gdLst>
                <a:gd name="connsiteX0" fmla="*/ 2928535 w 3133725"/>
                <a:gd name="connsiteY0" fmla="*/ 3516420 h 6448425"/>
                <a:gd name="connsiteX1" fmla="*/ 2404660 w 3133725"/>
                <a:gd name="connsiteY1" fmla="*/ 1677143 h 6448425"/>
                <a:gd name="connsiteX2" fmla="*/ 2117005 w 3133725"/>
                <a:gd name="connsiteY2" fmla="*/ 927525 h 6448425"/>
                <a:gd name="connsiteX3" fmla="*/ 1599797 w 3133725"/>
                <a:gd name="connsiteY3" fmla="*/ 717023 h 6448425"/>
                <a:gd name="connsiteX4" fmla="*/ 1599797 w 3133725"/>
                <a:gd name="connsiteY4" fmla="*/ 716070 h 6448425"/>
                <a:gd name="connsiteX5" fmla="*/ 1609322 w 3133725"/>
                <a:gd name="connsiteY5" fmla="*/ 619868 h 6448425"/>
                <a:gd name="connsiteX6" fmla="*/ 1648375 w 3133725"/>
                <a:gd name="connsiteY6" fmla="*/ 260775 h 6448425"/>
                <a:gd name="connsiteX7" fmla="*/ 1672187 w 3133725"/>
                <a:gd name="connsiteY7" fmla="*/ 194100 h 6448425"/>
                <a:gd name="connsiteX8" fmla="*/ 1716002 w 3133725"/>
                <a:gd name="connsiteY8" fmla="*/ 106470 h 6448425"/>
                <a:gd name="connsiteX9" fmla="*/ 1643612 w 3133725"/>
                <a:gd name="connsiteY9" fmla="*/ 24555 h 6448425"/>
                <a:gd name="connsiteX10" fmla="*/ 1636944 w 3133725"/>
                <a:gd name="connsiteY10" fmla="*/ 17888 h 6448425"/>
                <a:gd name="connsiteX11" fmla="*/ 1584557 w 3133725"/>
                <a:gd name="connsiteY11" fmla="*/ 17888 h 6448425"/>
                <a:gd name="connsiteX12" fmla="*/ 1481687 w 3133725"/>
                <a:gd name="connsiteY12" fmla="*/ 209340 h 6448425"/>
                <a:gd name="connsiteX13" fmla="*/ 1422632 w 3133725"/>
                <a:gd name="connsiteY13" fmla="*/ 717975 h 6448425"/>
                <a:gd name="connsiteX14" fmla="*/ 1026392 w 3133725"/>
                <a:gd name="connsiteY14" fmla="*/ 850373 h 6448425"/>
                <a:gd name="connsiteX15" fmla="*/ 629199 w 3133725"/>
                <a:gd name="connsiteY15" fmla="*/ 1905743 h 6448425"/>
                <a:gd name="connsiteX16" fmla="*/ 250104 w 3133725"/>
                <a:gd name="connsiteY16" fmla="*/ 3321158 h 6448425"/>
                <a:gd name="connsiteX17" fmla="*/ 7217 w 3133725"/>
                <a:gd name="connsiteY17" fmla="*/ 4624178 h 6448425"/>
                <a:gd name="connsiteX18" fmla="*/ 217719 w 3133725"/>
                <a:gd name="connsiteY18" fmla="*/ 5632876 h 6448425"/>
                <a:gd name="connsiteX19" fmla="*/ 1156884 w 3133725"/>
                <a:gd name="connsiteY19" fmla="*/ 6406306 h 6448425"/>
                <a:gd name="connsiteX20" fmla="*/ 2701840 w 3133725"/>
                <a:gd name="connsiteY20" fmla="*/ 5842426 h 6448425"/>
                <a:gd name="connsiteX21" fmla="*/ 2928535 w 3133725"/>
                <a:gd name="connsiteY21" fmla="*/ 3516420 h 6448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133725" h="6448425">
                  <a:moveTo>
                    <a:pt x="2928535" y="3516420"/>
                  </a:moveTo>
                  <a:cubicBezTo>
                    <a:pt x="2649452" y="2908725"/>
                    <a:pt x="2404660" y="2315318"/>
                    <a:pt x="2404660" y="1677143"/>
                  </a:cubicBezTo>
                  <a:cubicBezTo>
                    <a:pt x="2404660" y="1408538"/>
                    <a:pt x="2317982" y="1152315"/>
                    <a:pt x="2117005" y="927525"/>
                  </a:cubicBezTo>
                  <a:cubicBezTo>
                    <a:pt x="2006514" y="803700"/>
                    <a:pt x="1807442" y="732263"/>
                    <a:pt x="1599797" y="717023"/>
                  </a:cubicBezTo>
                  <a:cubicBezTo>
                    <a:pt x="1599797" y="717023"/>
                    <a:pt x="1599797" y="716070"/>
                    <a:pt x="1599797" y="716070"/>
                  </a:cubicBezTo>
                  <a:cubicBezTo>
                    <a:pt x="1603607" y="683685"/>
                    <a:pt x="1608369" y="652253"/>
                    <a:pt x="1609322" y="619868"/>
                  </a:cubicBezTo>
                  <a:cubicBezTo>
                    <a:pt x="1614084" y="498900"/>
                    <a:pt x="1639802" y="380790"/>
                    <a:pt x="1648375" y="260775"/>
                  </a:cubicBezTo>
                  <a:cubicBezTo>
                    <a:pt x="1655994" y="238868"/>
                    <a:pt x="1665519" y="216960"/>
                    <a:pt x="1672187" y="194100"/>
                  </a:cubicBezTo>
                  <a:cubicBezTo>
                    <a:pt x="1680759" y="160763"/>
                    <a:pt x="1729337" y="139808"/>
                    <a:pt x="1716002" y="106470"/>
                  </a:cubicBezTo>
                  <a:cubicBezTo>
                    <a:pt x="1703619" y="75038"/>
                    <a:pt x="1668377" y="51225"/>
                    <a:pt x="1643612" y="24555"/>
                  </a:cubicBezTo>
                  <a:cubicBezTo>
                    <a:pt x="1641707" y="22650"/>
                    <a:pt x="1638850" y="19793"/>
                    <a:pt x="1636944" y="17888"/>
                  </a:cubicBezTo>
                  <a:cubicBezTo>
                    <a:pt x="1618847" y="-7830"/>
                    <a:pt x="1603607" y="-4020"/>
                    <a:pt x="1584557" y="17888"/>
                  </a:cubicBezTo>
                  <a:cubicBezTo>
                    <a:pt x="1535027" y="75038"/>
                    <a:pt x="1503594" y="139808"/>
                    <a:pt x="1481687" y="209340"/>
                  </a:cubicBezTo>
                  <a:cubicBezTo>
                    <a:pt x="1429300" y="375075"/>
                    <a:pt x="1419775" y="545573"/>
                    <a:pt x="1422632" y="717975"/>
                  </a:cubicBezTo>
                  <a:cubicBezTo>
                    <a:pt x="1271184" y="730358"/>
                    <a:pt x="1127357" y="774173"/>
                    <a:pt x="1026392" y="850373"/>
                  </a:cubicBezTo>
                  <a:cubicBezTo>
                    <a:pt x="647297" y="1138028"/>
                    <a:pt x="625389" y="1493310"/>
                    <a:pt x="629199" y="1905743"/>
                  </a:cubicBezTo>
                  <a:cubicBezTo>
                    <a:pt x="633962" y="2393423"/>
                    <a:pt x="489182" y="2868720"/>
                    <a:pt x="250104" y="3321158"/>
                  </a:cubicBezTo>
                  <a:cubicBezTo>
                    <a:pt x="32934" y="3731685"/>
                    <a:pt x="-16596" y="4157453"/>
                    <a:pt x="7217" y="4624178"/>
                  </a:cubicBezTo>
                  <a:cubicBezTo>
                    <a:pt x="-24216" y="4957553"/>
                    <a:pt x="47222" y="5302358"/>
                    <a:pt x="217719" y="5632876"/>
                  </a:cubicBezTo>
                  <a:cubicBezTo>
                    <a:pt x="400599" y="5984348"/>
                    <a:pt x="657774" y="6293911"/>
                    <a:pt x="1156884" y="6406306"/>
                  </a:cubicBezTo>
                  <a:cubicBezTo>
                    <a:pt x="1798869" y="6551086"/>
                    <a:pt x="2383705" y="6336773"/>
                    <a:pt x="2701840" y="5842426"/>
                  </a:cubicBezTo>
                  <a:cubicBezTo>
                    <a:pt x="3186662" y="5088998"/>
                    <a:pt x="3280960" y="4283183"/>
                    <a:pt x="2928535" y="3516420"/>
                  </a:cubicBezTo>
                  <a:close/>
                </a:path>
              </a:pathLst>
            </a:custGeom>
            <a:solidFill>
              <a:srgbClr val="AAD04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9D39CDBD-122A-42FE-9679-C3C813854C30}"/>
                </a:ext>
              </a:extLst>
            </p:cNvPr>
            <p:cNvSpPr/>
            <p:nvPr/>
          </p:nvSpPr>
          <p:spPr>
            <a:xfrm>
              <a:off x="4657513" y="1036991"/>
              <a:ext cx="2886075" cy="5495925"/>
            </a:xfrm>
            <a:custGeom>
              <a:avLst/>
              <a:gdLst>
                <a:gd name="connsiteX0" fmla="*/ 6879 w 2886075"/>
                <a:gd name="connsiteY0" fmla="*/ 3746464 h 5495925"/>
                <a:gd name="connsiteX1" fmla="*/ 230717 w 2886075"/>
                <a:gd name="connsiteY1" fmla="*/ 2497736 h 5495925"/>
                <a:gd name="connsiteX2" fmla="*/ 580284 w 2886075"/>
                <a:gd name="connsiteY2" fmla="*/ 1141376 h 5495925"/>
                <a:gd name="connsiteX3" fmla="*/ 946044 w 2886075"/>
                <a:gd name="connsiteY3" fmla="*/ 130773 h 5495925"/>
                <a:gd name="connsiteX4" fmla="*/ 1951884 w 2886075"/>
                <a:gd name="connsiteY4" fmla="*/ 205069 h 5495925"/>
                <a:gd name="connsiteX5" fmla="*/ 2216679 w 2886075"/>
                <a:gd name="connsiteY5" fmla="*/ 923254 h 5495925"/>
                <a:gd name="connsiteX6" fmla="*/ 2699597 w 2886075"/>
                <a:gd name="connsiteY6" fmla="*/ 2685379 h 5495925"/>
                <a:gd name="connsiteX7" fmla="*/ 2490047 w 2886075"/>
                <a:gd name="connsiteY7" fmla="*/ 4914229 h 5495925"/>
                <a:gd name="connsiteX8" fmla="*/ 1066059 w 2886075"/>
                <a:gd name="connsiteY8" fmla="*/ 5454296 h 5495925"/>
                <a:gd name="connsiteX9" fmla="*/ 200237 w 2886075"/>
                <a:gd name="connsiteY9" fmla="*/ 4713251 h 5495925"/>
                <a:gd name="connsiteX10" fmla="*/ 6879 w 2886075"/>
                <a:gd name="connsiteY10" fmla="*/ 3746464 h 5495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86075" h="5495925">
                  <a:moveTo>
                    <a:pt x="6879" y="3746464"/>
                  </a:moveTo>
                  <a:cubicBezTo>
                    <a:pt x="-15028" y="3298789"/>
                    <a:pt x="30692" y="2891119"/>
                    <a:pt x="230717" y="2497736"/>
                  </a:cubicBezTo>
                  <a:cubicBezTo>
                    <a:pt x="450744" y="2063396"/>
                    <a:pt x="584094" y="1609053"/>
                    <a:pt x="580284" y="1141376"/>
                  </a:cubicBezTo>
                  <a:cubicBezTo>
                    <a:pt x="576474" y="747041"/>
                    <a:pt x="596477" y="406046"/>
                    <a:pt x="946044" y="130773"/>
                  </a:cubicBezTo>
                  <a:cubicBezTo>
                    <a:pt x="1200362" y="-70204"/>
                    <a:pt x="1746144" y="-34962"/>
                    <a:pt x="1951884" y="205069"/>
                  </a:cubicBezTo>
                  <a:cubicBezTo>
                    <a:pt x="2136670" y="420334"/>
                    <a:pt x="2216679" y="666079"/>
                    <a:pt x="2216679" y="923254"/>
                  </a:cubicBezTo>
                  <a:cubicBezTo>
                    <a:pt x="2216679" y="1534759"/>
                    <a:pt x="2442422" y="2103401"/>
                    <a:pt x="2699597" y="2685379"/>
                  </a:cubicBezTo>
                  <a:cubicBezTo>
                    <a:pt x="3024400" y="3420709"/>
                    <a:pt x="2936769" y="4192234"/>
                    <a:pt x="2490047" y="4914229"/>
                  </a:cubicBezTo>
                  <a:cubicBezTo>
                    <a:pt x="2196677" y="5387621"/>
                    <a:pt x="1657562" y="5592409"/>
                    <a:pt x="1066059" y="5454296"/>
                  </a:cubicBezTo>
                  <a:cubicBezTo>
                    <a:pt x="606002" y="5346664"/>
                    <a:pt x="368829" y="5050436"/>
                    <a:pt x="200237" y="4713251"/>
                  </a:cubicBezTo>
                  <a:cubicBezTo>
                    <a:pt x="43074" y="4396069"/>
                    <a:pt x="-22648" y="4065551"/>
                    <a:pt x="6879" y="3746464"/>
                  </a:cubicBezTo>
                  <a:close/>
                </a:path>
              </a:pathLst>
            </a:custGeom>
            <a:solidFill>
              <a:srgbClr val="FEC85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43B11297-2A63-401E-9497-7B0EB4F7123D}"/>
                </a:ext>
              </a:extLst>
            </p:cNvPr>
            <p:cNvSpPr/>
            <p:nvPr/>
          </p:nvSpPr>
          <p:spPr>
            <a:xfrm>
              <a:off x="4865702" y="1361357"/>
              <a:ext cx="2447925" cy="4953000"/>
            </a:xfrm>
            <a:custGeom>
              <a:avLst/>
              <a:gdLst>
                <a:gd name="connsiteX0" fmla="*/ 5383 w 2447925"/>
                <a:gd name="connsiteY0" fmla="*/ 3378283 h 4953000"/>
                <a:gd name="connsiteX1" fmla="*/ 194930 w 2447925"/>
                <a:gd name="connsiteY1" fmla="*/ 2252428 h 4953000"/>
                <a:gd name="connsiteX2" fmla="*/ 491158 w 2447925"/>
                <a:gd name="connsiteY2" fmla="*/ 1029418 h 4953000"/>
                <a:gd name="connsiteX3" fmla="*/ 801673 w 2447925"/>
                <a:gd name="connsiteY3" fmla="*/ 117875 h 4953000"/>
                <a:gd name="connsiteX4" fmla="*/ 1653208 w 2447925"/>
                <a:gd name="connsiteY4" fmla="*/ 184550 h 4953000"/>
                <a:gd name="connsiteX5" fmla="*/ 1877998 w 2447925"/>
                <a:gd name="connsiteY5" fmla="*/ 832250 h 4953000"/>
                <a:gd name="connsiteX6" fmla="*/ 2286620 w 2447925"/>
                <a:gd name="connsiteY6" fmla="*/ 2421973 h 4953000"/>
                <a:gd name="connsiteX7" fmla="*/ 2109455 w 2447925"/>
                <a:gd name="connsiteY7" fmla="*/ 4431748 h 4953000"/>
                <a:gd name="connsiteX8" fmla="*/ 903590 w 2447925"/>
                <a:gd name="connsiteY8" fmla="*/ 4918475 h 4953000"/>
                <a:gd name="connsiteX9" fmla="*/ 170165 w 2447925"/>
                <a:gd name="connsiteY9" fmla="*/ 4249820 h 4953000"/>
                <a:gd name="connsiteX10" fmla="*/ 5383 w 2447925"/>
                <a:gd name="connsiteY10" fmla="*/ 3378283 h 4953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47925" h="4953000">
                  <a:moveTo>
                    <a:pt x="5383" y="3378283"/>
                  </a:moveTo>
                  <a:cubicBezTo>
                    <a:pt x="-13667" y="2974423"/>
                    <a:pt x="25385" y="2606758"/>
                    <a:pt x="194930" y="2252428"/>
                  </a:cubicBezTo>
                  <a:cubicBezTo>
                    <a:pt x="381620" y="1860950"/>
                    <a:pt x="494015" y="1451375"/>
                    <a:pt x="491158" y="1029418"/>
                  </a:cubicBezTo>
                  <a:cubicBezTo>
                    <a:pt x="488300" y="673183"/>
                    <a:pt x="505445" y="366477"/>
                    <a:pt x="801673" y="117875"/>
                  </a:cubicBezTo>
                  <a:cubicBezTo>
                    <a:pt x="1016938" y="-63100"/>
                    <a:pt x="1478900" y="-31667"/>
                    <a:pt x="1653208" y="184550"/>
                  </a:cubicBezTo>
                  <a:cubicBezTo>
                    <a:pt x="1809418" y="378860"/>
                    <a:pt x="1877998" y="599840"/>
                    <a:pt x="1877998" y="832250"/>
                  </a:cubicBezTo>
                  <a:cubicBezTo>
                    <a:pt x="1877998" y="1383748"/>
                    <a:pt x="2069450" y="1896193"/>
                    <a:pt x="2286620" y="2421973"/>
                  </a:cubicBezTo>
                  <a:cubicBezTo>
                    <a:pt x="2561893" y="3084913"/>
                    <a:pt x="2487598" y="3781190"/>
                    <a:pt x="2109455" y="4431748"/>
                  </a:cubicBezTo>
                  <a:cubicBezTo>
                    <a:pt x="1860853" y="4858468"/>
                    <a:pt x="1404605" y="5044205"/>
                    <a:pt x="903590" y="4918475"/>
                  </a:cubicBezTo>
                  <a:cubicBezTo>
                    <a:pt x="514018" y="4821320"/>
                    <a:pt x="313040" y="4553668"/>
                    <a:pt x="170165" y="4249820"/>
                  </a:cubicBezTo>
                  <a:cubicBezTo>
                    <a:pt x="36815" y="3964070"/>
                    <a:pt x="-18430" y="3665938"/>
                    <a:pt x="5383" y="3378283"/>
                  </a:cubicBezTo>
                  <a:close/>
                </a:path>
              </a:pathLst>
            </a:custGeom>
            <a:solidFill>
              <a:srgbClr val="F690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57E8511D-69F4-4F7E-AA23-55696C502E45}"/>
                </a:ext>
              </a:extLst>
            </p:cNvPr>
            <p:cNvSpPr/>
            <p:nvPr/>
          </p:nvSpPr>
          <p:spPr>
            <a:xfrm>
              <a:off x="5080761" y="1723948"/>
              <a:ext cx="1981200" cy="4324350"/>
            </a:xfrm>
            <a:custGeom>
              <a:avLst/>
              <a:gdLst>
                <a:gd name="connsiteX0" fmla="*/ 4636 w 1981200"/>
                <a:gd name="connsiteY0" fmla="*/ 2951874 h 4324350"/>
                <a:gd name="connsiteX1" fmla="*/ 157989 w 1981200"/>
                <a:gd name="connsiteY1" fmla="*/ 1967941 h 4324350"/>
                <a:gd name="connsiteX2" fmla="*/ 398019 w 1981200"/>
                <a:gd name="connsiteY2" fmla="*/ 899236 h 4324350"/>
                <a:gd name="connsiteX3" fmla="*/ 649479 w 1981200"/>
                <a:gd name="connsiteY3" fmla="*/ 102946 h 4324350"/>
                <a:gd name="connsiteX4" fmla="*/ 1340042 w 1981200"/>
                <a:gd name="connsiteY4" fmla="*/ 161049 h 4324350"/>
                <a:gd name="connsiteX5" fmla="*/ 1521969 w 1981200"/>
                <a:gd name="connsiteY5" fmla="*/ 726834 h 4324350"/>
                <a:gd name="connsiteX6" fmla="*/ 1853439 w 1981200"/>
                <a:gd name="connsiteY6" fmla="*/ 2115579 h 4324350"/>
                <a:gd name="connsiteX7" fmla="*/ 1709611 w 1981200"/>
                <a:gd name="connsiteY7" fmla="*/ 3871989 h 4324350"/>
                <a:gd name="connsiteX8" fmla="*/ 732346 w 1981200"/>
                <a:gd name="connsiteY8" fmla="*/ 4297757 h 4324350"/>
                <a:gd name="connsiteX9" fmla="*/ 137986 w 1981200"/>
                <a:gd name="connsiteY9" fmla="*/ 3713874 h 4324350"/>
                <a:gd name="connsiteX10" fmla="*/ 4636 w 1981200"/>
                <a:gd name="connsiteY10" fmla="*/ 2951874 h 432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81200" h="4324350">
                  <a:moveTo>
                    <a:pt x="4636" y="2951874"/>
                  </a:moveTo>
                  <a:cubicBezTo>
                    <a:pt x="-10604" y="2599449"/>
                    <a:pt x="20829" y="2278457"/>
                    <a:pt x="157989" y="1967941"/>
                  </a:cubicBezTo>
                  <a:cubicBezTo>
                    <a:pt x="309436" y="1625994"/>
                    <a:pt x="400876" y="1267854"/>
                    <a:pt x="398019" y="899236"/>
                  </a:cubicBezTo>
                  <a:cubicBezTo>
                    <a:pt x="396114" y="588721"/>
                    <a:pt x="409449" y="320116"/>
                    <a:pt x="649479" y="102946"/>
                  </a:cubicBezTo>
                  <a:cubicBezTo>
                    <a:pt x="823786" y="-55169"/>
                    <a:pt x="1199072" y="-27546"/>
                    <a:pt x="1340042" y="161049"/>
                  </a:cubicBezTo>
                  <a:cubicBezTo>
                    <a:pt x="1466724" y="330594"/>
                    <a:pt x="1521969" y="523951"/>
                    <a:pt x="1521969" y="726834"/>
                  </a:cubicBezTo>
                  <a:cubicBezTo>
                    <a:pt x="1521969" y="1208799"/>
                    <a:pt x="1677227" y="1656474"/>
                    <a:pt x="1853439" y="2115579"/>
                  </a:cubicBezTo>
                  <a:cubicBezTo>
                    <a:pt x="2076324" y="2694699"/>
                    <a:pt x="2016317" y="3303346"/>
                    <a:pt x="1709611" y="3871989"/>
                  </a:cubicBezTo>
                  <a:cubicBezTo>
                    <a:pt x="1508634" y="4245369"/>
                    <a:pt x="1138111" y="4406341"/>
                    <a:pt x="732346" y="4297757"/>
                  </a:cubicBezTo>
                  <a:cubicBezTo>
                    <a:pt x="417069" y="4212984"/>
                    <a:pt x="253239" y="3979621"/>
                    <a:pt x="137986" y="3713874"/>
                  </a:cubicBezTo>
                  <a:cubicBezTo>
                    <a:pt x="29401" y="3464319"/>
                    <a:pt x="-15366" y="3203334"/>
                    <a:pt x="4636" y="2951874"/>
                  </a:cubicBezTo>
                  <a:close/>
                </a:path>
              </a:pathLst>
            </a:custGeom>
            <a:solidFill>
              <a:srgbClr val="F06A3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79DDEC31-8DA2-43B5-AA73-B4AA165DB8C0}"/>
                </a:ext>
              </a:extLst>
            </p:cNvPr>
            <p:cNvSpPr/>
            <p:nvPr/>
          </p:nvSpPr>
          <p:spPr>
            <a:xfrm>
              <a:off x="5469544" y="2675696"/>
              <a:ext cx="1181100" cy="2686050"/>
            </a:xfrm>
            <a:custGeom>
              <a:avLst/>
              <a:gdLst>
                <a:gd name="connsiteX0" fmla="*/ 2569 w 1181100"/>
                <a:gd name="connsiteY0" fmla="*/ 1835343 h 2686050"/>
                <a:gd name="connsiteX1" fmla="*/ 118774 w 1181100"/>
                <a:gd name="connsiteY1" fmla="*/ 1223838 h 2686050"/>
                <a:gd name="connsiteX2" fmla="*/ 241646 w 1181100"/>
                <a:gd name="connsiteY2" fmla="*/ 558041 h 2686050"/>
                <a:gd name="connsiteX3" fmla="*/ 460721 w 1181100"/>
                <a:gd name="connsiteY3" fmla="*/ 64646 h 2686050"/>
                <a:gd name="connsiteX4" fmla="*/ 816004 w 1181100"/>
                <a:gd name="connsiteY4" fmla="*/ 98936 h 2686050"/>
                <a:gd name="connsiteX5" fmla="*/ 927446 w 1181100"/>
                <a:gd name="connsiteY5" fmla="*/ 451361 h 2686050"/>
                <a:gd name="connsiteX6" fmla="*/ 1090324 w 1181100"/>
                <a:gd name="connsiteY6" fmla="*/ 1321946 h 2686050"/>
                <a:gd name="connsiteX7" fmla="*/ 1041746 w 1181100"/>
                <a:gd name="connsiteY7" fmla="*/ 2407796 h 2686050"/>
                <a:gd name="connsiteX8" fmla="*/ 445481 w 1181100"/>
                <a:gd name="connsiteY8" fmla="*/ 2672591 h 2686050"/>
                <a:gd name="connsiteX9" fmla="*/ 83531 w 1181100"/>
                <a:gd name="connsiteY9" fmla="*/ 2308736 h 2686050"/>
                <a:gd name="connsiteX10" fmla="*/ 2569 w 1181100"/>
                <a:gd name="connsiteY10" fmla="*/ 1835343 h 26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81100" h="2686050">
                  <a:moveTo>
                    <a:pt x="2569" y="1835343"/>
                  </a:moveTo>
                  <a:cubicBezTo>
                    <a:pt x="-6956" y="1616268"/>
                    <a:pt x="35906" y="1417196"/>
                    <a:pt x="118774" y="1223838"/>
                  </a:cubicBezTo>
                  <a:cubicBezTo>
                    <a:pt x="211166" y="1011431"/>
                    <a:pt x="243551" y="787593"/>
                    <a:pt x="241646" y="558041"/>
                  </a:cubicBezTo>
                  <a:cubicBezTo>
                    <a:pt x="239741" y="364683"/>
                    <a:pt x="314036" y="199901"/>
                    <a:pt x="460721" y="64646"/>
                  </a:cubicBezTo>
                  <a:cubicBezTo>
                    <a:pt x="567401" y="-33462"/>
                    <a:pt x="729326" y="-18222"/>
                    <a:pt x="816004" y="98936"/>
                  </a:cubicBezTo>
                  <a:cubicBezTo>
                    <a:pt x="893156" y="204663"/>
                    <a:pt x="927446" y="324678"/>
                    <a:pt x="927446" y="451361"/>
                  </a:cubicBezTo>
                  <a:cubicBezTo>
                    <a:pt x="927446" y="751398"/>
                    <a:pt x="982691" y="1037148"/>
                    <a:pt x="1090324" y="1321946"/>
                  </a:cubicBezTo>
                  <a:cubicBezTo>
                    <a:pt x="1226531" y="1681991"/>
                    <a:pt x="1228436" y="2054418"/>
                    <a:pt x="1041746" y="2407796"/>
                  </a:cubicBezTo>
                  <a:cubicBezTo>
                    <a:pt x="918874" y="2640206"/>
                    <a:pt x="693131" y="2740218"/>
                    <a:pt x="445481" y="2672591"/>
                  </a:cubicBezTo>
                  <a:cubicBezTo>
                    <a:pt x="253076" y="2620203"/>
                    <a:pt x="154016" y="2474471"/>
                    <a:pt x="83531" y="2308736"/>
                  </a:cubicBezTo>
                  <a:cubicBezTo>
                    <a:pt x="17809" y="2153478"/>
                    <a:pt x="-8861" y="1991553"/>
                    <a:pt x="2569" y="1835343"/>
                  </a:cubicBezTo>
                  <a:close/>
                </a:path>
              </a:pathLst>
            </a:custGeom>
            <a:solidFill>
              <a:srgbClr val="F7963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AEDB3DF-54AF-44DE-9255-F8382F9403E5}"/>
                </a:ext>
              </a:extLst>
            </p:cNvPr>
            <p:cNvSpPr/>
            <p:nvPr/>
          </p:nvSpPr>
          <p:spPr>
            <a:xfrm>
              <a:off x="5723959" y="3417914"/>
              <a:ext cx="657225" cy="1571625"/>
            </a:xfrm>
            <a:custGeom>
              <a:avLst/>
              <a:gdLst>
                <a:gd name="connsiteX0" fmla="*/ 1519 w 657225"/>
                <a:gd name="connsiteY0" fmla="*/ 1074075 h 1571625"/>
                <a:gd name="connsiteX1" fmla="*/ 66289 w 657225"/>
                <a:gd name="connsiteY1" fmla="*/ 715935 h 1571625"/>
                <a:gd name="connsiteX2" fmla="*/ 134869 w 657225"/>
                <a:gd name="connsiteY2" fmla="*/ 326363 h 1571625"/>
                <a:gd name="connsiteX3" fmla="*/ 256789 w 657225"/>
                <a:gd name="connsiteY3" fmla="*/ 37755 h 1571625"/>
                <a:gd name="connsiteX4" fmla="*/ 453956 w 657225"/>
                <a:gd name="connsiteY4" fmla="*/ 57758 h 1571625"/>
                <a:gd name="connsiteX5" fmla="*/ 515869 w 657225"/>
                <a:gd name="connsiteY5" fmla="*/ 263498 h 1571625"/>
                <a:gd name="connsiteX6" fmla="*/ 606356 w 657225"/>
                <a:gd name="connsiteY6" fmla="*/ 773085 h 1571625"/>
                <a:gd name="connsiteX7" fmla="*/ 579686 w 657225"/>
                <a:gd name="connsiteY7" fmla="*/ 1408403 h 1571625"/>
                <a:gd name="connsiteX8" fmla="*/ 249169 w 657225"/>
                <a:gd name="connsiteY8" fmla="*/ 1563660 h 1571625"/>
                <a:gd name="connsiteX9" fmla="*/ 48191 w 657225"/>
                <a:gd name="connsiteY9" fmla="*/ 1351253 h 1571625"/>
                <a:gd name="connsiteX10" fmla="*/ 1519 w 657225"/>
                <a:gd name="connsiteY10" fmla="*/ 1074075 h 1571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7225" h="1571625">
                  <a:moveTo>
                    <a:pt x="1519" y="1074075"/>
                  </a:moveTo>
                  <a:cubicBezTo>
                    <a:pt x="-3244" y="945488"/>
                    <a:pt x="19616" y="829283"/>
                    <a:pt x="66289" y="715935"/>
                  </a:cubicBezTo>
                  <a:cubicBezTo>
                    <a:pt x="117724" y="591158"/>
                    <a:pt x="135821" y="460665"/>
                    <a:pt x="134869" y="326363"/>
                  </a:cubicBezTo>
                  <a:cubicBezTo>
                    <a:pt x="133916" y="213015"/>
                    <a:pt x="174874" y="116813"/>
                    <a:pt x="256789" y="37755"/>
                  </a:cubicBezTo>
                  <a:cubicBezTo>
                    <a:pt x="315844" y="-19395"/>
                    <a:pt x="406331" y="-10822"/>
                    <a:pt x="453956" y="57758"/>
                  </a:cubicBezTo>
                  <a:cubicBezTo>
                    <a:pt x="496819" y="119670"/>
                    <a:pt x="515869" y="190155"/>
                    <a:pt x="515869" y="263498"/>
                  </a:cubicBezTo>
                  <a:cubicBezTo>
                    <a:pt x="515869" y="438758"/>
                    <a:pt x="546349" y="606398"/>
                    <a:pt x="606356" y="773085"/>
                  </a:cubicBezTo>
                  <a:cubicBezTo>
                    <a:pt x="681604" y="983588"/>
                    <a:pt x="683509" y="1201710"/>
                    <a:pt x="579686" y="1408403"/>
                  </a:cubicBezTo>
                  <a:cubicBezTo>
                    <a:pt x="512059" y="1544610"/>
                    <a:pt x="386329" y="1602713"/>
                    <a:pt x="249169" y="1563660"/>
                  </a:cubicBezTo>
                  <a:cubicBezTo>
                    <a:pt x="142489" y="1533180"/>
                    <a:pt x="87244" y="1447455"/>
                    <a:pt x="48191" y="1351253"/>
                  </a:cubicBezTo>
                  <a:cubicBezTo>
                    <a:pt x="10091" y="1260766"/>
                    <a:pt x="-5149" y="1166468"/>
                    <a:pt x="1519" y="1074075"/>
                  </a:cubicBezTo>
                  <a:close/>
                </a:path>
              </a:pathLst>
            </a:custGeom>
            <a:solidFill>
              <a:srgbClr val="FBB14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AD5D138B-E0F9-4FDF-80F0-6FFFD7B92883}"/>
                </a:ext>
              </a:extLst>
            </p:cNvPr>
            <p:cNvSpPr/>
            <p:nvPr/>
          </p:nvSpPr>
          <p:spPr>
            <a:xfrm>
              <a:off x="5911182" y="4022547"/>
              <a:ext cx="304800" cy="200025"/>
            </a:xfrm>
            <a:custGeom>
              <a:avLst/>
              <a:gdLst>
                <a:gd name="connsiteX0" fmla="*/ 218155 w 304800"/>
                <a:gd name="connsiteY0" fmla="*/ 99872 h 200025"/>
                <a:gd name="connsiteX1" fmla="*/ 296260 w 304800"/>
                <a:gd name="connsiteY1" fmla="*/ 85585 h 200025"/>
                <a:gd name="connsiteX2" fmla="*/ 284830 w 304800"/>
                <a:gd name="connsiteY2" fmla="*/ 14147 h 200025"/>
                <a:gd name="connsiteX3" fmla="*/ 205772 w 304800"/>
                <a:gd name="connsiteY3" fmla="*/ 23672 h 200025"/>
                <a:gd name="connsiteX4" fmla="*/ 181008 w 304800"/>
                <a:gd name="connsiteY4" fmla="*/ 29387 h 200025"/>
                <a:gd name="connsiteX5" fmla="*/ 91472 w 304800"/>
                <a:gd name="connsiteY5" fmla="*/ 29387 h 200025"/>
                <a:gd name="connsiteX6" fmla="*/ 83852 w 304800"/>
                <a:gd name="connsiteY6" fmla="*/ 119875 h 200025"/>
                <a:gd name="connsiteX7" fmla="*/ 51468 w 304800"/>
                <a:gd name="connsiteY7" fmla="*/ 116065 h 200025"/>
                <a:gd name="connsiteX8" fmla="*/ 33 w 304800"/>
                <a:gd name="connsiteY8" fmla="*/ 162737 h 200025"/>
                <a:gd name="connsiteX9" fmla="*/ 48610 w 304800"/>
                <a:gd name="connsiteY9" fmla="*/ 209410 h 200025"/>
                <a:gd name="connsiteX10" fmla="*/ 93377 w 304800"/>
                <a:gd name="connsiteY10" fmla="*/ 154165 h 200025"/>
                <a:gd name="connsiteX11" fmla="*/ 85758 w 304800"/>
                <a:gd name="connsiteY11" fmla="*/ 121780 h 200025"/>
                <a:gd name="connsiteX12" fmla="*/ 83852 w 304800"/>
                <a:gd name="connsiteY12" fmla="*/ 118922 h 200025"/>
                <a:gd name="connsiteX13" fmla="*/ 85758 w 304800"/>
                <a:gd name="connsiteY13" fmla="*/ 120827 h 200025"/>
                <a:gd name="connsiteX14" fmla="*/ 132430 w 304800"/>
                <a:gd name="connsiteY14" fmla="*/ 141782 h 200025"/>
                <a:gd name="connsiteX15" fmla="*/ 155290 w 304800"/>
                <a:gd name="connsiteY15" fmla="*/ 161785 h 200025"/>
                <a:gd name="connsiteX16" fmla="*/ 204820 w 304800"/>
                <a:gd name="connsiteY16" fmla="*/ 207505 h 200025"/>
                <a:gd name="connsiteX17" fmla="*/ 248635 w 304800"/>
                <a:gd name="connsiteY17" fmla="*/ 170357 h 200025"/>
                <a:gd name="connsiteX18" fmla="*/ 211488 w 304800"/>
                <a:gd name="connsiteY18" fmla="*/ 114160 h 200025"/>
                <a:gd name="connsiteX19" fmla="*/ 197200 w 304800"/>
                <a:gd name="connsiteY19" fmla="*/ 101777 h 200025"/>
                <a:gd name="connsiteX20" fmla="*/ 218155 w 304800"/>
                <a:gd name="connsiteY20" fmla="*/ 99872 h 20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04800" h="200025">
                  <a:moveTo>
                    <a:pt x="218155" y="99872"/>
                  </a:moveTo>
                  <a:cubicBezTo>
                    <a:pt x="248635" y="119875"/>
                    <a:pt x="276258" y="114160"/>
                    <a:pt x="296260" y="85585"/>
                  </a:cubicBezTo>
                  <a:cubicBezTo>
                    <a:pt x="314358" y="59867"/>
                    <a:pt x="309595" y="33197"/>
                    <a:pt x="284830" y="14147"/>
                  </a:cubicBezTo>
                  <a:cubicBezTo>
                    <a:pt x="257208" y="-7760"/>
                    <a:pt x="228633" y="-3950"/>
                    <a:pt x="205772" y="23672"/>
                  </a:cubicBezTo>
                  <a:cubicBezTo>
                    <a:pt x="198152" y="33197"/>
                    <a:pt x="194343" y="39865"/>
                    <a:pt x="181008" y="29387"/>
                  </a:cubicBezTo>
                  <a:cubicBezTo>
                    <a:pt x="152433" y="4622"/>
                    <a:pt x="120047" y="2717"/>
                    <a:pt x="91472" y="29387"/>
                  </a:cubicBezTo>
                  <a:cubicBezTo>
                    <a:pt x="61945" y="56057"/>
                    <a:pt x="63850" y="87490"/>
                    <a:pt x="83852" y="119875"/>
                  </a:cubicBezTo>
                  <a:cubicBezTo>
                    <a:pt x="73375" y="118922"/>
                    <a:pt x="61945" y="116065"/>
                    <a:pt x="51468" y="116065"/>
                  </a:cubicBezTo>
                  <a:cubicBezTo>
                    <a:pt x="19083" y="114160"/>
                    <a:pt x="-920" y="129400"/>
                    <a:pt x="33" y="162737"/>
                  </a:cubicBezTo>
                  <a:cubicBezTo>
                    <a:pt x="33" y="193217"/>
                    <a:pt x="19083" y="211315"/>
                    <a:pt x="48610" y="209410"/>
                  </a:cubicBezTo>
                  <a:cubicBezTo>
                    <a:pt x="79090" y="207505"/>
                    <a:pt x="96235" y="186550"/>
                    <a:pt x="93377" y="154165"/>
                  </a:cubicBezTo>
                  <a:cubicBezTo>
                    <a:pt x="92425" y="143687"/>
                    <a:pt x="88615" y="133210"/>
                    <a:pt x="85758" y="121780"/>
                  </a:cubicBezTo>
                  <a:cubicBezTo>
                    <a:pt x="85758" y="121780"/>
                    <a:pt x="84805" y="119875"/>
                    <a:pt x="83852" y="118922"/>
                  </a:cubicBezTo>
                  <a:lnTo>
                    <a:pt x="85758" y="120827"/>
                  </a:lnTo>
                  <a:cubicBezTo>
                    <a:pt x="100045" y="131305"/>
                    <a:pt x="114333" y="141782"/>
                    <a:pt x="132430" y="141782"/>
                  </a:cubicBezTo>
                  <a:cubicBezTo>
                    <a:pt x="146718" y="141782"/>
                    <a:pt x="154338" y="143687"/>
                    <a:pt x="155290" y="161785"/>
                  </a:cubicBezTo>
                  <a:cubicBezTo>
                    <a:pt x="156243" y="191312"/>
                    <a:pt x="176245" y="208457"/>
                    <a:pt x="204820" y="207505"/>
                  </a:cubicBezTo>
                  <a:cubicBezTo>
                    <a:pt x="226727" y="207505"/>
                    <a:pt x="243872" y="193217"/>
                    <a:pt x="248635" y="170357"/>
                  </a:cubicBezTo>
                  <a:cubicBezTo>
                    <a:pt x="254350" y="140830"/>
                    <a:pt x="241968" y="121780"/>
                    <a:pt x="211488" y="114160"/>
                  </a:cubicBezTo>
                  <a:cubicBezTo>
                    <a:pt x="204820" y="112255"/>
                    <a:pt x="193390" y="114160"/>
                    <a:pt x="197200" y="101777"/>
                  </a:cubicBezTo>
                  <a:cubicBezTo>
                    <a:pt x="201963" y="85585"/>
                    <a:pt x="209583" y="94157"/>
                    <a:pt x="218155" y="99872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C1ABB25-157F-4EEB-9C93-6FD2E5C6124B}"/>
                </a:ext>
              </a:extLst>
            </p:cNvPr>
            <p:cNvSpPr/>
            <p:nvPr/>
          </p:nvSpPr>
          <p:spPr>
            <a:xfrm>
              <a:off x="6007320" y="3727132"/>
              <a:ext cx="152400" cy="123825"/>
            </a:xfrm>
            <a:custGeom>
              <a:avLst/>
              <a:gdLst>
                <a:gd name="connsiteX0" fmla="*/ 20100 w 152400"/>
                <a:gd name="connsiteY0" fmla="*/ 70485 h 123825"/>
                <a:gd name="connsiteX1" fmla="*/ 75345 w 152400"/>
                <a:gd name="connsiteY1" fmla="*/ 113348 h 123825"/>
                <a:gd name="connsiteX2" fmla="*/ 138210 w 152400"/>
                <a:gd name="connsiteY2" fmla="*/ 111443 h 123825"/>
                <a:gd name="connsiteX3" fmla="*/ 141067 w 152400"/>
                <a:gd name="connsiteY3" fmla="*/ 47625 h 123825"/>
                <a:gd name="connsiteX4" fmla="*/ 45817 w 152400"/>
                <a:gd name="connsiteY4" fmla="*/ 0 h 123825"/>
                <a:gd name="connsiteX5" fmla="*/ 2002 w 152400"/>
                <a:gd name="connsiteY5" fmla="*/ 26670 h 123825"/>
                <a:gd name="connsiteX6" fmla="*/ 20100 w 152400"/>
                <a:gd name="connsiteY6" fmla="*/ 70485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400" h="123825">
                  <a:moveTo>
                    <a:pt x="20100" y="70485"/>
                  </a:moveTo>
                  <a:cubicBezTo>
                    <a:pt x="46770" y="77153"/>
                    <a:pt x="59152" y="94298"/>
                    <a:pt x="75345" y="113348"/>
                  </a:cubicBezTo>
                  <a:cubicBezTo>
                    <a:pt x="93442" y="133350"/>
                    <a:pt x="119160" y="131445"/>
                    <a:pt x="138210" y="111443"/>
                  </a:cubicBezTo>
                  <a:cubicBezTo>
                    <a:pt x="157260" y="92393"/>
                    <a:pt x="160117" y="67628"/>
                    <a:pt x="141067" y="47625"/>
                  </a:cubicBezTo>
                  <a:cubicBezTo>
                    <a:pt x="113445" y="19050"/>
                    <a:pt x="63915" y="36195"/>
                    <a:pt x="45817" y="0"/>
                  </a:cubicBezTo>
                  <a:cubicBezTo>
                    <a:pt x="20100" y="0"/>
                    <a:pt x="7717" y="10478"/>
                    <a:pt x="2002" y="26670"/>
                  </a:cubicBezTo>
                  <a:cubicBezTo>
                    <a:pt x="-3713" y="46673"/>
                    <a:pt x="2955" y="66675"/>
                    <a:pt x="20100" y="70485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4482FE9E-5E83-43F5-AE9F-055D65C371F6}"/>
                </a:ext>
              </a:extLst>
            </p:cNvPr>
            <p:cNvSpPr/>
            <p:nvPr/>
          </p:nvSpPr>
          <p:spPr>
            <a:xfrm>
              <a:off x="6026436" y="3469005"/>
              <a:ext cx="104775" cy="104775"/>
            </a:xfrm>
            <a:custGeom>
              <a:avLst/>
              <a:gdLst>
                <a:gd name="connsiteX0" fmla="*/ 54324 w 104775"/>
                <a:gd name="connsiteY0" fmla="*/ 113347 h 104775"/>
                <a:gd name="connsiteX1" fmla="*/ 112426 w 104775"/>
                <a:gd name="connsiteY1" fmla="*/ 57150 h 104775"/>
                <a:gd name="connsiteX2" fmla="*/ 54324 w 104775"/>
                <a:gd name="connsiteY2" fmla="*/ 0 h 104775"/>
                <a:gd name="connsiteX3" fmla="*/ 31 w 104775"/>
                <a:gd name="connsiteY3" fmla="*/ 58102 h 104775"/>
                <a:gd name="connsiteX4" fmla="*/ 54324 w 104775"/>
                <a:gd name="connsiteY4" fmla="*/ 113347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75" h="104775">
                  <a:moveTo>
                    <a:pt x="54324" y="113347"/>
                  </a:moveTo>
                  <a:cubicBezTo>
                    <a:pt x="88614" y="114300"/>
                    <a:pt x="112426" y="92392"/>
                    <a:pt x="112426" y="57150"/>
                  </a:cubicBezTo>
                  <a:cubicBezTo>
                    <a:pt x="112426" y="22860"/>
                    <a:pt x="91471" y="1905"/>
                    <a:pt x="54324" y="0"/>
                  </a:cubicBezTo>
                  <a:cubicBezTo>
                    <a:pt x="20034" y="3810"/>
                    <a:pt x="-921" y="21907"/>
                    <a:pt x="31" y="58102"/>
                  </a:cubicBezTo>
                  <a:cubicBezTo>
                    <a:pt x="984" y="92392"/>
                    <a:pt x="21939" y="112395"/>
                    <a:pt x="54324" y="113347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683BFCF-66D0-4EB7-AD74-08D460A9C8B3}"/>
                </a:ext>
              </a:extLst>
            </p:cNvPr>
            <p:cNvSpPr/>
            <p:nvPr/>
          </p:nvSpPr>
          <p:spPr>
            <a:xfrm>
              <a:off x="6016908" y="4546242"/>
              <a:ext cx="95250" cy="85725"/>
            </a:xfrm>
            <a:custGeom>
              <a:avLst/>
              <a:gdLst>
                <a:gd name="connsiteX0" fmla="*/ 95284 w 95250"/>
                <a:gd name="connsiteY0" fmla="*/ 44807 h 85725"/>
                <a:gd name="connsiteX1" fmla="*/ 45754 w 95250"/>
                <a:gd name="connsiteY1" fmla="*/ 40 h 85725"/>
                <a:gd name="connsiteX2" fmla="*/ 34 w 95250"/>
                <a:gd name="connsiteY2" fmla="*/ 44807 h 85725"/>
                <a:gd name="connsiteX3" fmla="*/ 46707 w 95250"/>
                <a:gd name="connsiteY3" fmla="*/ 93385 h 85725"/>
                <a:gd name="connsiteX4" fmla="*/ 95284 w 95250"/>
                <a:gd name="connsiteY4" fmla="*/ 4480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85725">
                  <a:moveTo>
                    <a:pt x="95284" y="44807"/>
                  </a:moveTo>
                  <a:cubicBezTo>
                    <a:pt x="91474" y="15280"/>
                    <a:pt x="75282" y="-913"/>
                    <a:pt x="45754" y="40"/>
                  </a:cubicBezTo>
                  <a:cubicBezTo>
                    <a:pt x="18132" y="992"/>
                    <a:pt x="987" y="17185"/>
                    <a:pt x="34" y="44807"/>
                  </a:cubicBezTo>
                  <a:cubicBezTo>
                    <a:pt x="-918" y="75287"/>
                    <a:pt x="18132" y="93385"/>
                    <a:pt x="46707" y="93385"/>
                  </a:cubicBezTo>
                  <a:cubicBezTo>
                    <a:pt x="76234" y="93385"/>
                    <a:pt x="93379" y="75287"/>
                    <a:pt x="95284" y="44807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E796542-DDA5-4D60-B412-02C9CD606098}"/>
                </a:ext>
              </a:extLst>
            </p:cNvPr>
            <p:cNvSpPr/>
            <p:nvPr/>
          </p:nvSpPr>
          <p:spPr>
            <a:xfrm>
              <a:off x="5910223" y="3651884"/>
              <a:ext cx="85725" cy="95250"/>
            </a:xfrm>
            <a:custGeom>
              <a:avLst/>
              <a:gdLst>
                <a:gd name="connsiteX0" fmla="*/ 46712 w 85725"/>
                <a:gd name="connsiteY0" fmla="*/ 96203 h 95250"/>
                <a:gd name="connsiteX1" fmla="*/ 93385 w 85725"/>
                <a:gd name="connsiteY1" fmla="*/ 47625 h 95250"/>
                <a:gd name="connsiteX2" fmla="*/ 44807 w 85725"/>
                <a:gd name="connsiteY2" fmla="*/ 0 h 95250"/>
                <a:gd name="connsiteX3" fmla="*/ 40 w 85725"/>
                <a:gd name="connsiteY3" fmla="*/ 44768 h 95250"/>
                <a:gd name="connsiteX4" fmla="*/ 46712 w 85725"/>
                <a:gd name="connsiteY4" fmla="*/ 96203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95250">
                  <a:moveTo>
                    <a:pt x="46712" y="96203"/>
                  </a:moveTo>
                  <a:cubicBezTo>
                    <a:pt x="74335" y="93345"/>
                    <a:pt x="93385" y="77153"/>
                    <a:pt x="93385" y="47625"/>
                  </a:cubicBezTo>
                  <a:cubicBezTo>
                    <a:pt x="93385" y="19050"/>
                    <a:pt x="75287" y="0"/>
                    <a:pt x="44807" y="0"/>
                  </a:cubicBezTo>
                  <a:cubicBezTo>
                    <a:pt x="17185" y="0"/>
                    <a:pt x="992" y="17145"/>
                    <a:pt x="40" y="44768"/>
                  </a:cubicBezTo>
                  <a:cubicBezTo>
                    <a:pt x="-913" y="76200"/>
                    <a:pt x="15280" y="92393"/>
                    <a:pt x="46712" y="96203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09DD140-EFA9-4055-A4DF-0066CEB66A1D}"/>
                </a:ext>
              </a:extLst>
            </p:cNvPr>
            <p:cNvSpPr/>
            <p:nvPr/>
          </p:nvSpPr>
          <p:spPr>
            <a:xfrm>
              <a:off x="5909310" y="4593871"/>
              <a:ext cx="95250" cy="85725"/>
            </a:xfrm>
            <a:custGeom>
              <a:avLst/>
              <a:gdLst>
                <a:gd name="connsiteX0" fmla="*/ 46673 w 95250"/>
                <a:gd name="connsiteY0" fmla="*/ 94334 h 85725"/>
                <a:gd name="connsiteX1" fmla="*/ 95250 w 95250"/>
                <a:gd name="connsiteY1" fmla="*/ 45756 h 85725"/>
                <a:gd name="connsiteX2" fmla="*/ 44768 w 95250"/>
                <a:gd name="connsiteY2" fmla="*/ 36 h 85725"/>
                <a:gd name="connsiteX3" fmla="*/ 0 w 95250"/>
                <a:gd name="connsiteY3" fmla="*/ 44803 h 85725"/>
                <a:gd name="connsiteX4" fmla="*/ 46673 w 95250"/>
                <a:gd name="connsiteY4" fmla="*/ 9433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85725">
                  <a:moveTo>
                    <a:pt x="46673" y="94334"/>
                  </a:moveTo>
                  <a:cubicBezTo>
                    <a:pt x="76200" y="94334"/>
                    <a:pt x="91440" y="75284"/>
                    <a:pt x="95250" y="45756"/>
                  </a:cubicBezTo>
                  <a:cubicBezTo>
                    <a:pt x="90488" y="17181"/>
                    <a:pt x="75248" y="-916"/>
                    <a:pt x="44768" y="36"/>
                  </a:cubicBezTo>
                  <a:cubicBezTo>
                    <a:pt x="17145" y="988"/>
                    <a:pt x="953" y="17181"/>
                    <a:pt x="0" y="44803"/>
                  </a:cubicBezTo>
                  <a:cubicBezTo>
                    <a:pt x="0" y="75284"/>
                    <a:pt x="18098" y="93381"/>
                    <a:pt x="46673" y="94334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DADCB8BA-B1A8-4C3E-B7F1-77DF946478FE}"/>
                </a:ext>
              </a:extLst>
            </p:cNvPr>
            <p:cNvSpPr/>
            <p:nvPr/>
          </p:nvSpPr>
          <p:spPr>
            <a:xfrm>
              <a:off x="5910263" y="3778533"/>
              <a:ext cx="85725" cy="95250"/>
            </a:xfrm>
            <a:custGeom>
              <a:avLst/>
              <a:gdLst>
                <a:gd name="connsiteX0" fmla="*/ 45720 w 85725"/>
                <a:gd name="connsiteY0" fmla="*/ 95284 h 95250"/>
                <a:gd name="connsiteX1" fmla="*/ 93345 w 85725"/>
                <a:gd name="connsiteY1" fmla="*/ 46707 h 95250"/>
                <a:gd name="connsiteX2" fmla="*/ 43815 w 85725"/>
                <a:gd name="connsiteY2" fmla="*/ 34 h 95250"/>
                <a:gd name="connsiteX3" fmla="*/ 0 w 85725"/>
                <a:gd name="connsiteY3" fmla="*/ 45754 h 95250"/>
                <a:gd name="connsiteX4" fmla="*/ 45720 w 85725"/>
                <a:gd name="connsiteY4" fmla="*/ 95284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95250">
                  <a:moveTo>
                    <a:pt x="45720" y="95284"/>
                  </a:moveTo>
                  <a:cubicBezTo>
                    <a:pt x="75247" y="92426"/>
                    <a:pt x="94297" y="76234"/>
                    <a:pt x="93345" y="46707"/>
                  </a:cubicBezTo>
                  <a:cubicBezTo>
                    <a:pt x="92392" y="18132"/>
                    <a:pt x="73342" y="-918"/>
                    <a:pt x="43815" y="34"/>
                  </a:cubicBezTo>
                  <a:cubicBezTo>
                    <a:pt x="17145" y="986"/>
                    <a:pt x="0" y="17179"/>
                    <a:pt x="0" y="45754"/>
                  </a:cubicBezTo>
                  <a:cubicBezTo>
                    <a:pt x="0" y="77186"/>
                    <a:pt x="16192" y="92426"/>
                    <a:pt x="45720" y="95284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55172C5-2A66-458E-8FD8-76320414A17E}"/>
                </a:ext>
              </a:extLst>
            </p:cNvPr>
            <p:cNvSpPr/>
            <p:nvPr/>
          </p:nvSpPr>
          <p:spPr>
            <a:xfrm>
              <a:off x="5909967" y="3959508"/>
              <a:ext cx="85725" cy="85725"/>
            </a:xfrm>
            <a:custGeom>
              <a:avLst/>
              <a:gdLst>
                <a:gd name="connsiteX0" fmla="*/ 46016 w 85725"/>
                <a:gd name="connsiteY0" fmla="*/ 94332 h 85725"/>
                <a:gd name="connsiteX1" fmla="*/ 94593 w 85725"/>
                <a:gd name="connsiteY1" fmla="*/ 47659 h 85725"/>
                <a:gd name="connsiteX2" fmla="*/ 44111 w 85725"/>
                <a:gd name="connsiteY2" fmla="*/ 34 h 85725"/>
                <a:gd name="connsiteX3" fmla="*/ 296 w 85725"/>
                <a:gd name="connsiteY3" fmla="*/ 50517 h 85725"/>
                <a:gd name="connsiteX4" fmla="*/ 46016 w 85725"/>
                <a:gd name="connsiteY4" fmla="*/ 94332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85725">
                  <a:moveTo>
                    <a:pt x="46016" y="94332"/>
                  </a:moveTo>
                  <a:cubicBezTo>
                    <a:pt x="76496" y="94332"/>
                    <a:pt x="90783" y="75282"/>
                    <a:pt x="94593" y="47659"/>
                  </a:cubicBezTo>
                  <a:cubicBezTo>
                    <a:pt x="89831" y="18132"/>
                    <a:pt x="72686" y="-918"/>
                    <a:pt x="44111" y="34"/>
                  </a:cubicBezTo>
                  <a:cubicBezTo>
                    <a:pt x="15536" y="1939"/>
                    <a:pt x="-2562" y="20036"/>
                    <a:pt x="296" y="50517"/>
                  </a:cubicBezTo>
                  <a:cubicBezTo>
                    <a:pt x="2201" y="79092"/>
                    <a:pt x="18393" y="94332"/>
                    <a:pt x="46016" y="94332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8E1DC92A-EB8C-404C-80A9-4EE809626301}"/>
                </a:ext>
              </a:extLst>
            </p:cNvPr>
            <p:cNvSpPr/>
            <p:nvPr/>
          </p:nvSpPr>
          <p:spPr>
            <a:xfrm>
              <a:off x="5910263" y="4448175"/>
              <a:ext cx="95250" cy="85725"/>
            </a:xfrm>
            <a:custGeom>
              <a:avLst/>
              <a:gdLst>
                <a:gd name="connsiteX0" fmla="*/ 43815 w 95250"/>
                <a:gd name="connsiteY0" fmla="*/ 94297 h 85725"/>
                <a:gd name="connsiteX1" fmla="*/ 95250 w 95250"/>
                <a:gd name="connsiteY1" fmla="*/ 48578 h 85725"/>
                <a:gd name="connsiteX2" fmla="*/ 47625 w 95250"/>
                <a:gd name="connsiteY2" fmla="*/ 0 h 85725"/>
                <a:gd name="connsiteX3" fmla="*/ 0 w 95250"/>
                <a:gd name="connsiteY3" fmla="*/ 47625 h 85725"/>
                <a:gd name="connsiteX4" fmla="*/ 43815 w 95250"/>
                <a:gd name="connsiteY4" fmla="*/ 9429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85725">
                  <a:moveTo>
                    <a:pt x="43815" y="94297"/>
                  </a:moveTo>
                  <a:cubicBezTo>
                    <a:pt x="73342" y="96203"/>
                    <a:pt x="89535" y="78105"/>
                    <a:pt x="95250" y="48578"/>
                  </a:cubicBezTo>
                  <a:cubicBezTo>
                    <a:pt x="92392" y="20003"/>
                    <a:pt x="77153" y="0"/>
                    <a:pt x="47625" y="0"/>
                  </a:cubicBezTo>
                  <a:cubicBezTo>
                    <a:pt x="19050" y="0"/>
                    <a:pt x="0" y="17145"/>
                    <a:pt x="0" y="47625"/>
                  </a:cubicBezTo>
                  <a:cubicBezTo>
                    <a:pt x="0" y="76200"/>
                    <a:pt x="16192" y="92393"/>
                    <a:pt x="43815" y="94297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B1E93F48-B52C-4268-B4B1-AA02B2A8E591}"/>
                </a:ext>
              </a:extLst>
            </p:cNvPr>
            <p:cNvSpPr/>
            <p:nvPr/>
          </p:nvSpPr>
          <p:spPr>
            <a:xfrm>
              <a:off x="5998845" y="4745315"/>
              <a:ext cx="95250" cy="85725"/>
            </a:xfrm>
            <a:custGeom>
              <a:avLst/>
              <a:gdLst>
                <a:gd name="connsiteX0" fmla="*/ 45720 w 95250"/>
                <a:gd name="connsiteY0" fmla="*/ 40 h 85725"/>
                <a:gd name="connsiteX1" fmla="*/ 0 w 95250"/>
                <a:gd name="connsiteY1" fmla="*/ 43855 h 85725"/>
                <a:gd name="connsiteX2" fmla="*/ 46672 w 95250"/>
                <a:gd name="connsiteY2" fmla="*/ 93385 h 85725"/>
                <a:gd name="connsiteX3" fmla="*/ 95250 w 95250"/>
                <a:gd name="connsiteY3" fmla="*/ 45760 h 85725"/>
                <a:gd name="connsiteX4" fmla="*/ 45720 w 95250"/>
                <a:gd name="connsiteY4" fmla="*/ 40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85725">
                  <a:moveTo>
                    <a:pt x="45720" y="40"/>
                  </a:moveTo>
                  <a:cubicBezTo>
                    <a:pt x="18097" y="992"/>
                    <a:pt x="952" y="16232"/>
                    <a:pt x="0" y="43855"/>
                  </a:cubicBezTo>
                  <a:cubicBezTo>
                    <a:pt x="0" y="73382"/>
                    <a:pt x="17145" y="92432"/>
                    <a:pt x="46672" y="93385"/>
                  </a:cubicBezTo>
                  <a:cubicBezTo>
                    <a:pt x="75247" y="93385"/>
                    <a:pt x="92392" y="76240"/>
                    <a:pt x="95250" y="45760"/>
                  </a:cubicBezTo>
                  <a:cubicBezTo>
                    <a:pt x="92392" y="15280"/>
                    <a:pt x="76200" y="-913"/>
                    <a:pt x="45720" y="40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29FB3E11-D015-4505-B217-13A83CEA2054}"/>
                </a:ext>
              </a:extLst>
            </p:cNvPr>
            <p:cNvSpPr/>
            <p:nvPr/>
          </p:nvSpPr>
          <p:spPr>
            <a:xfrm>
              <a:off x="5910223" y="4268961"/>
              <a:ext cx="85725" cy="85725"/>
            </a:xfrm>
            <a:custGeom>
              <a:avLst/>
              <a:gdLst>
                <a:gd name="connsiteX0" fmla="*/ 42902 w 85725"/>
                <a:gd name="connsiteY0" fmla="*/ 144 h 85725"/>
                <a:gd name="connsiteX1" fmla="*/ 40 w 85725"/>
                <a:gd name="connsiteY1" fmla="*/ 45864 h 85725"/>
                <a:gd name="connsiteX2" fmla="*/ 47665 w 85725"/>
                <a:gd name="connsiteY2" fmla="*/ 93489 h 85725"/>
                <a:gd name="connsiteX3" fmla="*/ 94337 w 85725"/>
                <a:gd name="connsiteY3" fmla="*/ 44911 h 85725"/>
                <a:gd name="connsiteX4" fmla="*/ 42902 w 85725"/>
                <a:gd name="connsiteY4" fmla="*/ 144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85725">
                  <a:moveTo>
                    <a:pt x="42902" y="144"/>
                  </a:moveTo>
                  <a:cubicBezTo>
                    <a:pt x="15280" y="2049"/>
                    <a:pt x="-913" y="18241"/>
                    <a:pt x="40" y="45864"/>
                  </a:cubicBezTo>
                  <a:cubicBezTo>
                    <a:pt x="40" y="76344"/>
                    <a:pt x="19090" y="93489"/>
                    <a:pt x="47665" y="93489"/>
                  </a:cubicBezTo>
                  <a:cubicBezTo>
                    <a:pt x="77192" y="93489"/>
                    <a:pt x="91480" y="72534"/>
                    <a:pt x="94337" y="44911"/>
                  </a:cubicBezTo>
                  <a:cubicBezTo>
                    <a:pt x="89575" y="15384"/>
                    <a:pt x="73382" y="-1761"/>
                    <a:pt x="42902" y="144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628CCB0-4F23-472A-93C8-E5051C117B9A}"/>
                </a:ext>
              </a:extLst>
            </p:cNvPr>
            <p:cNvSpPr/>
            <p:nvPr/>
          </p:nvSpPr>
          <p:spPr>
            <a:xfrm>
              <a:off x="5910223" y="4792948"/>
              <a:ext cx="85725" cy="85725"/>
            </a:xfrm>
            <a:custGeom>
              <a:avLst/>
              <a:gdLst>
                <a:gd name="connsiteX0" fmla="*/ 45760 w 85725"/>
                <a:gd name="connsiteY0" fmla="*/ 31 h 85725"/>
                <a:gd name="connsiteX1" fmla="*/ 40 w 85725"/>
                <a:gd name="connsiteY1" fmla="*/ 48609 h 85725"/>
                <a:gd name="connsiteX2" fmla="*/ 44807 w 85725"/>
                <a:gd name="connsiteY2" fmla="*/ 93376 h 85725"/>
                <a:gd name="connsiteX3" fmla="*/ 94337 w 85725"/>
                <a:gd name="connsiteY3" fmla="*/ 46704 h 85725"/>
                <a:gd name="connsiteX4" fmla="*/ 45760 w 85725"/>
                <a:gd name="connsiteY4" fmla="*/ 31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85725">
                  <a:moveTo>
                    <a:pt x="45760" y="31"/>
                  </a:moveTo>
                  <a:cubicBezTo>
                    <a:pt x="15280" y="983"/>
                    <a:pt x="-913" y="18129"/>
                    <a:pt x="40" y="48609"/>
                  </a:cubicBezTo>
                  <a:cubicBezTo>
                    <a:pt x="992" y="77184"/>
                    <a:pt x="18137" y="92424"/>
                    <a:pt x="44807" y="93376"/>
                  </a:cubicBezTo>
                  <a:cubicBezTo>
                    <a:pt x="74335" y="94329"/>
                    <a:pt x="90527" y="76231"/>
                    <a:pt x="94337" y="46704"/>
                  </a:cubicBezTo>
                  <a:cubicBezTo>
                    <a:pt x="88622" y="20034"/>
                    <a:pt x="77192" y="-921"/>
                    <a:pt x="45760" y="31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8F1A151A-E062-4429-9144-814F6E680C82}"/>
                </a:ext>
              </a:extLst>
            </p:cNvPr>
            <p:cNvSpPr/>
            <p:nvPr/>
          </p:nvSpPr>
          <p:spPr>
            <a:xfrm>
              <a:off x="6068378" y="4320395"/>
              <a:ext cx="85725" cy="85725"/>
            </a:xfrm>
            <a:custGeom>
              <a:avLst/>
              <a:gdLst>
                <a:gd name="connsiteX0" fmla="*/ 44767 w 85725"/>
                <a:gd name="connsiteY0" fmla="*/ 86822 h 85725"/>
                <a:gd name="connsiteX1" fmla="*/ 90488 w 85725"/>
                <a:gd name="connsiteY1" fmla="*/ 42054 h 85725"/>
                <a:gd name="connsiteX2" fmla="*/ 41910 w 85725"/>
                <a:gd name="connsiteY2" fmla="*/ 144 h 85725"/>
                <a:gd name="connsiteX3" fmla="*/ 0 w 85725"/>
                <a:gd name="connsiteY3" fmla="*/ 43007 h 85725"/>
                <a:gd name="connsiteX4" fmla="*/ 44767 w 85725"/>
                <a:gd name="connsiteY4" fmla="*/ 86822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85725">
                  <a:moveTo>
                    <a:pt x="44767" y="86822"/>
                  </a:moveTo>
                  <a:cubicBezTo>
                    <a:pt x="74295" y="86822"/>
                    <a:pt x="86677" y="67772"/>
                    <a:pt x="90488" y="42054"/>
                  </a:cubicBezTo>
                  <a:cubicBezTo>
                    <a:pt x="84772" y="15384"/>
                    <a:pt x="70485" y="-1761"/>
                    <a:pt x="41910" y="144"/>
                  </a:cubicBezTo>
                  <a:cubicBezTo>
                    <a:pt x="15240" y="1097"/>
                    <a:pt x="0" y="19194"/>
                    <a:pt x="0" y="43007"/>
                  </a:cubicBezTo>
                  <a:cubicBezTo>
                    <a:pt x="0" y="68724"/>
                    <a:pt x="16192" y="86822"/>
                    <a:pt x="44767" y="86822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7F1FE2C8-9F4C-43DB-8336-3192F92A9644}"/>
                </a:ext>
              </a:extLst>
            </p:cNvPr>
            <p:cNvSpPr/>
            <p:nvPr/>
          </p:nvSpPr>
          <p:spPr>
            <a:xfrm>
              <a:off x="6068378" y="4643437"/>
              <a:ext cx="85725" cy="85725"/>
            </a:xfrm>
            <a:custGeom>
              <a:avLst/>
              <a:gdLst>
                <a:gd name="connsiteX0" fmla="*/ 45720 w 85725"/>
                <a:gd name="connsiteY0" fmla="*/ 0 h 85725"/>
                <a:gd name="connsiteX1" fmla="*/ 0 w 85725"/>
                <a:gd name="connsiteY1" fmla="*/ 45720 h 85725"/>
                <a:gd name="connsiteX2" fmla="*/ 40957 w 85725"/>
                <a:gd name="connsiteY2" fmla="*/ 88582 h 85725"/>
                <a:gd name="connsiteX3" fmla="*/ 88582 w 85725"/>
                <a:gd name="connsiteY3" fmla="*/ 46672 h 85725"/>
                <a:gd name="connsiteX4" fmla="*/ 45720 w 85725"/>
                <a:gd name="connsiteY4" fmla="*/ 0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85725">
                  <a:moveTo>
                    <a:pt x="45720" y="0"/>
                  </a:moveTo>
                  <a:cubicBezTo>
                    <a:pt x="18097" y="2857"/>
                    <a:pt x="0" y="18097"/>
                    <a:pt x="0" y="45720"/>
                  </a:cubicBezTo>
                  <a:cubicBezTo>
                    <a:pt x="0" y="70485"/>
                    <a:pt x="14288" y="87630"/>
                    <a:pt x="40957" y="88582"/>
                  </a:cubicBezTo>
                  <a:cubicBezTo>
                    <a:pt x="69532" y="90488"/>
                    <a:pt x="86677" y="74295"/>
                    <a:pt x="88582" y="46672"/>
                  </a:cubicBezTo>
                  <a:cubicBezTo>
                    <a:pt x="90488" y="19050"/>
                    <a:pt x="72390" y="3810"/>
                    <a:pt x="45720" y="0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598E8A6-B5BE-4B0F-854A-66862EAC5F61}"/>
                </a:ext>
              </a:extLst>
            </p:cNvPr>
            <p:cNvSpPr/>
            <p:nvPr/>
          </p:nvSpPr>
          <p:spPr>
            <a:xfrm>
              <a:off x="6052007" y="3938587"/>
              <a:ext cx="85725" cy="85725"/>
            </a:xfrm>
            <a:custGeom>
              <a:avLst/>
              <a:gdLst>
                <a:gd name="connsiteX0" fmla="*/ 178 w 85725"/>
                <a:gd name="connsiteY0" fmla="*/ 40957 h 85725"/>
                <a:gd name="connsiteX1" fmla="*/ 41136 w 85725"/>
                <a:gd name="connsiteY1" fmla="*/ 87630 h 85725"/>
                <a:gd name="connsiteX2" fmla="*/ 85903 w 85725"/>
                <a:gd name="connsiteY2" fmla="*/ 48578 h 85725"/>
                <a:gd name="connsiteX3" fmla="*/ 43993 w 85725"/>
                <a:gd name="connsiteY3" fmla="*/ 0 h 85725"/>
                <a:gd name="connsiteX4" fmla="*/ 178 w 85725"/>
                <a:gd name="connsiteY4" fmla="*/ 40957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5" h="85725">
                  <a:moveTo>
                    <a:pt x="178" y="40957"/>
                  </a:moveTo>
                  <a:cubicBezTo>
                    <a:pt x="-1727" y="69532"/>
                    <a:pt x="11608" y="86678"/>
                    <a:pt x="41136" y="87630"/>
                  </a:cubicBezTo>
                  <a:cubicBezTo>
                    <a:pt x="67806" y="88582"/>
                    <a:pt x="83998" y="73343"/>
                    <a:pt x="85903" y="48578"/>
                  </a:cubicBezTo>
                  <a:cubicBezTo>
                    <a:pt x="88761" y="20955"/>
                    <a:pt x="70663" y="5715"/>
                    <a:pt x="43993" y="0"/>
                  </a:cubicBezTo>
                  <a:cubicBezTo>
                    <a:pt x="20181" y="2857"/>
                    <a:pt x="2083" y="14288"/>
                    <a:pt x="178" y="40957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2A50836-6981-4F8D-87BD-611259E8F1CF}"/>
                </a:ext>
              </a:extLst>
            </p:cNvPr>
            <p:cNvSpPr/>
            <p:nvPr/>
          </p:nvSpPr>
          <p:spPr>
            <a:xfrm>
              <a:off x="6159817" y="4228147"/>
              <a:ext cx="76200" cy="76200"/>
            </a:xfrm>
            <a:custGeom>
              <a:avLst/>
              <a:gdLst>
                <a:gd name="connsiteX0" fmla="*/ 38100 w 76200"/>
                <a:gd name="connsiteY0" fmla="*/ 0 h 76200"/>
                <a:gd name="connsiteX1" fmla="*/ 0 w 76200"/>
                <a:gd name="connsiteY1" fmla="*/ 39053 h 76200"/>
                <a:gd name="connsiteX2" fmla="*/ 35242 w 76200"/>
                <a:gd name="connsiteY2" fmla="*/ 76200 h 76200"/>
                <a:gd name="connsiteX3" fmla="*/ 76200 w 76200"/>
                <a:gd name="connsiteY3" fmla="*/ 40005 h 76200"/>
                <a:gd name="connsiteX4" fmla="*/ 38100 w 76200"/>
                <a:gd name="connsiteY4" fmla="*/ 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38100" y="0"/>
                  </a:moveTo>
                  <a:cubicBezTo>
                    <a:pt x="15240" y="2858"/>
                    <a:pt x="0" y="14288"/>
                    <a:pt x="0" y="39053"/>
                  </a:cubicBezTo>
                  <a:cubicBezTo>
                    <a:pt x="0" y="61913"/>
                    <a:pt x="14288" y="75247"/>
                    <a:pt x="35242" y="76200"/>
                  </a:cubicBezTo>
                  <a:cubicBezTo>
                    <a:pt x="59055" y="78105"/>
                    <a:pt x="75248" y="63818"/>
                    <a:pt x="76200" y="40005"/>
                  </a:cubicBezTo>
                  <a:cubicBezTo>
                    <a:pt x="76200" y="16193"/>
                    <a:pt x="60960" y="3810"/>
                    <a:pt x="38100" y="0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5C3EC780-E950-419C-B060-8F72A09772BF}"/>
                </a:ext>
              </a:extLst>
            </p:cNvPr>
            <p:cNvSpPr/>
            <p:nvPr/>
          </p:nvSpPr>
          <p:spPr>
            <a:xfrm>
              <a:off x="6009162" y="4228737"/>
              <a:ext cx="66675" cy="76200"/>
            </a:xfrm>
            <a:custGeom>
              <a:avLst/>
              <a:gdLst>
                <a:gd name="connsiteX0" fmla="*/ 42070 w 66675"/>
                <a:gd name="connsiteY0" fmla="*/ 362 h 76200"/>
                <a:gd name="connsiteX1" fmla="*/ 160 w 66675"/>
                <a:gd name="connsiteY1" fmla="*/ 34652 h 76200"/>
                <a:gd name="connsiteX2" fmla="*/ 38260 w 66675"/>
                <a:gd name="connsiteY2" fmla="*/ 76562 h 76200"/>
                <a:gd name="connsiteX3" fmla="*/ 75408 w 66675"/>
                <a:gd name="connsiteY3" fmla="*/ 38462 h 76200"/>
                <a:gd name="connsiteX4" fmla="*/ 42070 w 66675"/>
                <a:gd name="connsiteY4" fmla="*/ 362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76200">
                  <a:moveTo>
                    <a:pt x="42070" y="362"/>
                  </a:moveTo>
                  <a:cubicBezTo>
                    <a:pt x="18258" y="-2495"/>
                    <a:pt x="2065" y="11792"/>
                    <a:pt x="160" y="34652"/>
                  </a:cubicBezTo>
                  <a:cubicBezTo>
                    <a:pt x="-1745" y="58465"/>
                    <a:pt x="13495" y="71800"/>
                    <a:pt x="38260" y="76562"/>
                  </a:cubicBezTo>
                  <a:cubicBezTo>
                    <a:pt x="58263" y="72752"/>
                    <a:pt x="75408" y="63227"/>
                    <a:pt x="75408" y="38462"/>
                  </a:cubicBezTo>
                  <a:cubicBezTo>
                    <a:pt x="75408" y="16555"/>
                    <a:pt x="63025" y="2267"/>
                    <a:pt x="42070" y="362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EC33DDDC-3418-43F5-88EE-0AF1215C1A61}"/>
                </a:ext>
              </a:extLst>
            </p:cNvPr>
            <p:cNvSpPr/>
            <p:nvPr/>
          </p:nvSpPr>
          <p:spPr>
            <a:xfrm>
              <a:off x="6008370" y="3860482"/>
              <a:ext cx="66675" cy="76200"/>
            </a:xfrm>
            <a:custGeom>
              <a:avLst/>
              <a:gdLst>
                <a:gd name="connsiteX0" fmla="*/ 40005 w 66675"/>
                <a:gd name="connsiteY0" fmla="*/ 0 h 76200"/>
                <a:gd name="connsiteX1" fmla="*/ 0 w 66675"/>
                <a:gd name="connsiteY1" fmla="*/ 37148 h 76200"/>
                <a:gd name="connsiteX2" fmla="*/ 38100 w 66675"/>
                <a:gd name="connsiteY2" fmla="*/ 76200 h 76200"/>
                <a:gd name="connsiteX3" fmla="*/ 75247 w 66675"/>
                <a:gd name="connsiteY3" fmla="*/ 40958 h 76200"/>
                <a:gd name="connsiteX4" fmla="*/ 40005 w 66675"/>
                <a:gd name="connsiteY4" fmla="*/ 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76200">
                  <a:moveTo>
                    <a:pt x="40005" y="0"/>
                  </a:moveTo>
                  <a:cubicBezTo>
                    <a:pt x="15240" y="953"/>
                    <a:pt x="0" y="13335"/>
                    <a:pt x="0" y="37148"/>
                  </a:cubicBezTo>
                  <a:cubicBezTo>
                    <a:pt x="0" y="60960"/>
                    <a:pt x="14288" y="76200"/>
                    <a:pt x="38100" y="76200"/>
                  </a:cubicBezTo>
                  <a:cubicBezTo>
                    <a:pt x="59055" y="76200"/>
                    <a:pt x="73342" y="62865"/>
                    <a:pt x="75247" y="40958"/>
                  </a:cubicBezTo>
                  <a:cubicBezTo>
                    <a:pt x="77152" y="17145"/>
                    <a:pt x="63817" y="3810"/>
                    <a:pt x="40005" y="0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0E1BA06-39C3-4DDA-97F1-526812F84D03}"/>
                </a:ext>
              </a:extLst>
            </p:cNvPr>
            <p:cNvSpPr/>
            <p:nvPr/>
          </p:nvSpPr>
          <p:spPr>
            <a:xfrm>
              <a:off x="6159817" y="3860437"/>
              <a:ext cx="76200" cy="76200"/>
            </a:xfrm>
            <a:custGeom>
              <a:avLst/>
              <a:gdLst>
                <a:gd name="connsiteX0" fmla="*/ 0 w 76200"/>
                <a:gd name="connsiteY0" fmla="*/ 38145 h 76200"/>
                <a:gd name="connsiteX1" fmla="*/ 38100 w 76200"/>
                <a:gd name="connsiteY1" fmla="*/ 76245 h 76200"/>
                <a:gd name="connsiteX2" fmla="*/ 76200 w 76200"/>
                <a:gd name="connsiteY2" fmla="*/ 36240 h 76200"/>
                <a:gd name="connsiteX3" fmla="*/ 34290 w 76200"/>
                <a:gd name="connsiteY3" fmla="*/ 45 h 76200"/>
                <a:gd name="connsiteX4" fmla="*/ 0 w 76200"/>
                <a:gd name="connsiteY4" fmla="*/ 38145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0" h="76200">
                  <a:moveTo>
                    <a:pt x="0" y="38145"/>
                  </a:moveTo>
                  <a:cubicBezTo>
                    <a:pt x="0" y="62910"/>
                    <a:pt x="14288" y="77197"/>
                    <a:pt x="38100" y="76245"/>
                  </a:cubicBezTo>
                  <a:cubicBezTo>
                    <a:pt x="61913" y="76245"/>
                    <a:pt x="74295" y="60053"/>
                    <a:pt x="76200" y="36240"/>
                  </a:cubicBezTo>
                  <a:cubicBezTo>
                    <a:pt x="71438" y="13380"/>
                    <a:pt x="59055" y="-907"/>
                    <a:pt x="34290" y="45"/>
                  </a:cubicBezTo>
                  <a:cubicBezTo>
                    <a:pt x="12383" y="2903"/>
                    <a:pt x="0" y="16237"/>
                    <a:pt x="0" y="38145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5EDDC4EA-263A-4DFC-A918-5442984519CE}"/>
                </a:ext>
              </a:extLst>
            </p:cNvPr>
            <p:cNvSpPr/>
            <p:nvPr/>
          </p:nvSpPr>
          <p:spPr>
            <a:xfrm>
              <a:off x="6012138" y="4894849"/>
              <a:ext cx="66675" cy="66675"/>
            </a:xfrm>
            <a:custGeom>
              <a:avLst/>
              <a:gdLst>
                <a:gd name="connsiteX0" fmla="*/ 36237 w 66675"/>
                <a:gd name="connsiteY0" fmla="*/ 48 h 66675"/>
                <a:gd name="connsiteX1" fmla="*/ 42 w 66675"/>
                <a:gd name="connsiteY1" fmla="*/ 34338 h 66675"/>
                <a:gd name="connsiteX2" fmla="*/ 38142 w 66675"/>
                <a:gd name="connsiteY2" fmla="*/ 71485 h 66675"/>
                <a:gd name="connsiteX3" fmla="*/ 70527 w 66675"/>
                <a:gd name="connsiteY3" fmla="*/ 34338 h 66675"/>
                <a:gd name="connsiteX4" fmla="*/ 36237 w 66675"/>
                <a:gd name="connsiteY4" fmla="*/ 48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66675">
                  <a:moveTo>
                    <a:pt x="36237" y="48"/>
                  </a:moveTo>
                  <a:cubicBezTo>
                    <a:pt x="14330" y="-905"/>
                    <a:pt x="42" y="12431"/>
                    <a:pt x="42" y="34338"/>
                  </a:cubicBezTo>
                  <a:cubicBezTo>
                    <a:pt x="-910" y="56245"/>
                    <a:pt x="14330" y="67675"/>
                    <a:pt x="38142" y="71485"/>
                  </a:cubicBezTo>
                  <a:cubicBezTo>
                    <a:pt x="56240" y="66723"/>
                    <a:pt x="71480" y="56245"/>
                    <a:pt x="70527" y="34338"/>
                  </a:cubicBezTo>
                  <a:cubicBezTo>
                    <a:pt x="68622" y="14335"/>
                    <a:pt x="55287" y="1000"/>
                    <a:pt x="36237" y="48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63DECD29-FF9C-4C7C-97AE-22092EF22613}"/>
                </a:ext>
              </a:extLst>
            </p:cNvPr>
            <p:cNvSpPr/>
            <p:nvPr/>
          </p:nvSpPr>
          <p:spPr>
            <a:xfrm>
              <a:off x="5945457" y="3526103"/>
              <a:ext cx="66675" cy="66675"/>
            </a:xfrm>
            <a:custGeom>
              <a:avLst/>
              <a:gdLst>
                <a:gd name="connsiteX0" fmla="*/ 35290 w 66675"/>
                <a:gd name="connsiteY0" fmla="*/ 69584 h 66675"/>
                <a:gd name="connsiteX1" fmla="*/ 70533 w 66675"/>
                <a:gd name="connsiteY1" fmla="*/ 33389 h 66675"/>
                <a:gd name="connsiteX2" fmla="*/ 32433 w 66675"/>
                <a:gd name="connsiteY2" fmla="*/ 51 h 66675"/>
                <a:gd name="connsiteX3" fmla="*/ 48 w 66675"/>
                <a:gd name="connsiteY3" fmla="*/ 33389 h 66675"/>
                <a:gd name="connsiteX4" fmla="*/ 35290 w 66675"/>
                <a:gd name="connsiteY4" fmla="*/ 6958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66675">
                  <a:moveTo>
                    <a:pt x="35290" y="69584"/>
                  </a:moveTo>
                  <a:cubicBezTo>
                    <a:pt x="58150" y="69584"/>
                    <a:pt x="68628" y="55296"/>
                    <a:pt x="70533" y="33389"/>
                  </a:cubicBezTo>
                  <a:cubicBezTo>
                    <a:pt x="66723" y="11481"/>
                    <a:pt x="55293" y="-901"/>
                    <a:pt x="32433" y="51"/>
                  </a:cubicBezTo>
                  <a:cubicBezTo>
                    <a:pt x="12430" y="1003"/>
                    <a:pt x="-905" y="14339"/>
                    <a:pt x="48" y="33389"/>
                  </a:cubicBezTo>
                  <a:cubicBezTo>
                    <a:pt x="48" y="55296"/>
                    <a:pt x="11478" y="70536"/>
                    <a:pt x="35290" y="69584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0A0408C0-A696-4CC9-9F72-16195FA7AF1E}"/>
                </a:ext>
              </a:extLst>
            </p:cNvPr>
            <p:cNvSpPr/>
            <p:nvPr/>
          </p:nvSpPr>
          <p:spPr>
            <a:xfrm>
              <a:off x="6007557" y="4407664"/>
              <a:ext cx="180975" cy="133350"/>
            </a:xfrm>
            <a:custGeom>
              <a:avLst/>
              <a:gdLst>
                <a:gd name="connsiteX0" fmla="*/ 114161 w 180975"/>
                <a:gd name="connsiteY0" fmla="*/ 26223 h 133350"/>
                <a:gd name="connsiteX1" fmla="*/ 75108 w 180975"/>
                <a:gd name="connsiteY1" fmla="*/ 44320 h 133350"/>
                <a:gd name="connsiteX2" fmla="*/ 42723 w 180975"/>
                <a:gd name="connsiteY2" fmla="*/ 505 h 133350"/>
                <a:gd name="connsiteX3" fmla="*/ 4623 w 180975"/>
                <a:gd name="connsiteY3" fmla="*/ 22413 h 133350"/>
                <a:gd name="connsiteX4" fmla="*/ 12243 w 180975"/>
                <a:gd name="connsiteY4" fmla="*/ 65275 h 133350"/>
                <a:gd name="connsiteX5" fmla="*/ 65583 w 180975"/>
                <a:gd name="connsiteY5" fmla="*/ 62418 h 133350"/>
                <a:gd name="connsiteX6" fmla="*/ 94158 w 180975"/>
                <a:gd name="connsiteY6" fmla="*/ 121473 h 133350"/>
                <a:gd name="connsiteX7" fmla="*/ 170358 w 180975"/>
                <a:gd name="connsiteY7" fmla="*/ 118616 h 133350"/>
                <a:gd name="connsiteX8" fmla="*/ 183693 w 180975"/>
                <a:gd name="connsiteY8" fmla="*/ 57655 h 133350"/>
                <a:gd name="connsiteX9" fmla="*/ 114161 w 180975"/>
                <a:gd name="connsiteY9" fmla="*/ 26223 h 133350"/>
                <a:gd name="connsiteX10" fmla="*/ 114161 w 180975"/>
                <a:gd name="connsiteY10" fmla="*/ 26223 h 133350"/>
                <a:gd name="connsiteX11" fmla="*/ 119876 w 180975"/>
                <a:gd name="connsiteY11" fmla="*/ 29080 h 133350"/>
                <a:gd name="connsiteX12" fmla="*/ 114161 w 180975"/>
                <a:gd name="connsiteY12" fmla="*/ 26223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975" h="133350">
                  <a:moveTo>
                    <a:pt x="114161" y="26223"/>
                  </a:moveTo>
                  <a:cubicBezTo>
                    <a:pt x="97016" y="24318"/>
                    <a:pt x="92253" y="48130"/>
                    <a:pt x="75108" y="44320"/>
                  </a:cubicBezTo>
                  <a:cubicBezTo>
                    <a:pt x="78918" y="18603"/>
                    <a:pt x="65583" y="5268"/>
                    <a:pt x="42723" y="505"/>
                  </a:cubicBezTo>
                  <a:cubicBezTo>
                    <a:pt x="25578" y="-2352"/>
                    <a:pt x="12243" y="7173"/>
                    <a:pt x="4623" y="22413"/>
                  </a:cubicBezTo>
                  <a:cubicBezTo>
                    <a:pt x="-3949" y="38605"/>
                    <a:pt x="-139" y="54798"/>
                    <a:pt x="12243" y="65275"/>
                  </a:cubicBezTo>
                  <a:cubicBezTo>
                    <a:pt x="29388" y="79563"/>
                    <a:pt x="49391" y="82420"/>
                    <a:pt x="65583" y="62418"/>
                  </a:cubicBezTo>
                  <a:cubicBezTo>
                    <a:pt x="82728" y="78610"/>
                    <a:pt x="72251" y="107185"/>
                    <a:pt x="94158" y="121473"/>
                  </a:cubicBezTo>
                  <a:cubicBezTo>
                    <a:pt x="120828" y="140523"/>
                    <a:pt x="146546" y="139570"/>
                    <a:pt x="170358" y="118616"/>
                  </a:cubicBezTo>
                  <a:cubicBezTo>
                    <a:pt x="188456" y="102423"/>
                    <a:pt x="195123" y="81468"/>
                    <a:pt x="183693" y="57655"/>
                  </a:cubicBezTo>
                  <a:cubicBezTo>
                    <a:pt x="170358" y="28128"/>
                    <a:pt x="146546" y="17650"/>
                    <a:pt x="114161" y="26223"/>
                  </a:cubicBezTo>
                  <a:close/>
                  <a:moveTo>
                    <a:pt x="114161" y="26223"/>
                  </a:moveTo>
                  <a:cubicBezTo>
                    <a:pt x="116066" y="27175"/>
                    <a:pt x="117971" y="28128"/>
                    <a:pt x="119876" y="29080"/>
                  </a:cubicBezTo>
                  <a:cubicBezTo>
                    <a:pt x="117971" y="29080"/>
                    <a:pt x="116066" y="28128"/>
                    <a:pt x="114161" y="26223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7E52EF66-6A1C-4E71-9ED3-92C1601B291F}"/>
                </a:ext>
              </a:extLst>
            </p:cNvPr>
            <p:cNvSpPr/>
            <p:nvPr/>
          </p:nvSpPr>
          <p:spPr>
            <a:xfrm>
              <a:off x="6132130" y="3673737"/>
              <a:ext cx="47625" cy="47625"/>
            </a:xfrm>
            <a:custGeom>
              <a:avLst/>
              <a:gdLst>
                <a:gd name="connsiteX0" fmla="*/ 65 w 47625"/>
                <a:gd name="connsiteY0" fmla="*/ 27678 h 47625"/>
                <a:gd name="connsiteX1" fmla="*/ 27688 w 47625"/>
                <a:gd name="connsiteY1" fmla="*/ 53395 h 47625"/>
                <a:gd name="connsiteX2" fmla="*/ 54358 w 47625"/>
                <a:gd name="connsiteY2" fmla="*/ 25773 h 47625"/>
                <a:gd name="connsiteX3" fmla="*/ 25783 w 47625"/>
                <a:gd name="connsiteY3" fmla="*/ 55 h 47625"/>
                <a:gd name="connsiteX4" fmla="*/ 65 w 47625"/>
                <a:gd name="connsiteY4" fmla="*/ 27678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47625">
                  <a:moveTo>
                    <a:pt x="65" y="27678"/>
                  </a:moveTo>
                  <a:cubicBezTo>
                    <a:pt x="1018" y="43870"/>
                    <a:pt x="10543" y="54348"/>
                    <a:pt x="27688" y="53395"/>
                  </a:cubicBezTo>
                  <a:cubicBezTo>
                    <a:pt x="43880" y="52443"/>
                    <a:pt x="51500" y="41013"/>
                    <a:pt x="54358" y="25773"/>
                  </a:cubicBezTo>
                  <a:cubicBezTo>
                    <a:pt x="50548" y="10533"/>
                    <a:pt x="41975" y="-897"/>
                    <a:pt x="25783" y="55"/>
                  </a:cubicBezTo>
                  <a:cubicBezTo>
                    <a:pt x="8638" y="55"/>
                    <a:pt x="-887" y="10533"/>
                    <a:pt x="65" y="27678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3E67969B-1CF4-4F2C-A3B3-8A4226A3B636}"/>
                </a:ext>
              </a:extLst>
            </p:cNvPr>
            <p:cNvSpPr/>
            <p:nvPr/>
          </p:nvSpPr>
          <p:spPr>
            <a:xfrm>
              <a:off x="6058793" y="3626107"/>
              <a:ext cx="47625" cy="47625"/>
            </a:xfrm>
            <a:custGeom>
              <a:avLst/>
              <a:gdLst>
                <a:gd name="connsiteX0" fmla="*/ 60 w 47625"/>
                <a:gd name="connsiteY0" fmla="*/ 24825 h 47625"/>
                <a:gd name="connsiteX1" fmla="*/ 25777 w 47625"/>
                <a:gd name="connsiteY1" fmla="*/ 52448 h 47625"/>
                <a:gd name="connsiteX2" fmla="*/ 53400 w 47625"/>
                <a:gd name="connsiteY2" fmla="*/ 24825 h 47625"/>
                <a:gd name="connsiteX3" fmla="*/ 27682 w 47625"/>
                <a:gd name="connsiteY3" fmla="*/ 60 h 47625"/>
                <a:gd name="connsiteX4" fmla="*/ 60 w 47625"/>
                <a:gd name="connsiteY4" fmla="*/ 2482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25" h="47625">
                  <a:moveTo>
                    <a:pt x="60" y="24825"/>
                  </a:moveTo>
                  <a:cubicBezTo>
                    <a:pt x="-893" y="41017"/>
                    <a:pt x="9585" y="51495"/>
                    <a:pt x="25777" y="52448"/>
                  </a:cubicBezTo>
                  <a:cubicBezTo>
                    <a:pt x="41970" y="53400"/>
                    <a:pt x="51495" y="42923"/>
                    <a:pt x="53400" y="24825"/>
                  </a:cubicBezTo>
                  <a:cubicBezTo>
                    <a:pt x="51495" y="11490"/>
                    <a:pt x="44827" y="60"/>
                    <a:pt x="27682" y="60"/>
                  </a:cubicBezTo>
                  <a:cubicBezTo>
                    <a:pt x="11490" y="-893"/>
                    <a:pt x="1012" y="9585"/>
                    <a:pt x="60" y="24825"/>
                  </a:cubicBezTo>
                  <a:close/>
                </a:path>
              </a:pathLst>
            </a:custGeom>
            <a:solidFill>
              <a:srgbClr val="534F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0" name="Graphic 236">
            <a:extLst>
              <a:ext uri="{FF2B5EF4-FFF2-40B4-BE49-F238E27FC236}">
                <a16:creationId xmlns:a16="http://schemas.microsoft.com/office/drawing/2014/main" id="{7BA41251-0C73-44A4-A994-58F6BDB31F8A}"/>
              </a:ext>
            </a:extLst>
          </p:cNvPr>
          <p:cNvSpPr/>
          <p:nvPr/>
        </p:nvSpPr>
        <p:spPr>
          <a:xfrm>
            <a:off x="2493327" y="5275662"/>
            <a:ext cx="1231580" cy="1413250"/>
          </a:xfrm>
          <a:custGeom>
            <a:avLst/>
            <a:gdLst>
              <a:gd name="connsiteX0" fmla="*/ 1640862 w 1658626"/>
              <a:gd name="connsiteY0" fmla="*/ 1905833 h 1903290"/>
              <a:gd name="connsiteX1" fmla="*/ 26402 w 1658626"/>
              <a:gd name="connsiteY1" fmla="*/ 1905833 h 1903290"/>
              <a:gd name="connsiteX2" fmla="*/ 16234 w 1658626"/>
              <a:gd name="connsiteY2" fmla="*/ 1877871 h 1903290"/>
              <a:gd name="connsiteX3" fmla="*/ 23224 w 1658626"/>
              <a:gd name="connsiteY3" fmla="*/ 1740605 h 1903290"/>
              <a:gd name="connsiteX4" fmla="*/ 28308 w 1658626"/>
              <a:gd name="connsiteY4" fmla="*/ 1627488 h 1903290"/>
              <a:gd name="connsiteX5" fmla="*/ 43878 w 1658626"/>
              <a:gd name="connsiteY5" fmla="*/ 1279240 h 1903290"/>
              <a:gd name="connsiteX6" fmla="*/ 56905 w 1658626"/>
              <a:gd name="connsiteY6" fmla="*/ 995494 h 1903290"/>
              <a:gd name="connsiteX7" fmla="*/ 64849 w 1658626"/>
              <a:gd name="connsiteY7" fmla="*/ 840435 h 1903290"/>
              <a:gd name="connsiteX8" fmla="*/ 46102 w 1658626"/>
              <a:gd name="connsiteY8" fmla="*/ 603715 h 1903290"/>
              <a:gd name="connsiteX9" fmla="*/ 25448 w 1658626"/>
              <a:gd name="connsiteY9" fmla="*/ 384789 h 1903290"/>
              <a:gd name="connsiteX10" fmla="*/ 5748 w 1658626"/>
              <a:gd name="connsiteY10" fmla="*/ 170311 h 1903290"/>
              <a:gd name="connsiteX11" fmla="*/ 6701 w 1658626"/>
              <a:gd name="connsiteY11" fmla="*/ 35905 h 1903290"/>
              <a:gd name="connsiteX12" fmla="*/ 18458 w 1658626"/>
              <a:gd name="connsiteY12" fmla="*/ 15569 h 1903290"/>
              <a:gd name="connsiteX13" fmla="*/ 33074 w 1658626"/>
              <a:gd name="connsiteY13" fmla="*/ 23513 h 1903290"/>
              <a:gd name="connsiteX14" fmla="*/ 62307 w 1658626"/>
              <a:gd name="connsiteY14" fmla="*/ 48615 h 1903290"/>
              <a:gd name="connsiteX15" fmla="*/ 80736 w 1658626"/>
              <a:gd name="connsiteY15" fmla="*/ 45755 h 1903290"/>
              <a:gd name="connsiteX16" fmla="*/ 118230 w 1658626"/>
              <a:gd name="connsiteY16" fmla="*/ 44484 h 1903290"/>
              <a:gd name="connsiteX17" fmla="*/ 147145 w 1658626"/>
              <a:gd name="connsiteY17" fmla="*/ 46073 h 1903290"/>
              <a:gd name="connsiteX18" fmla="*/ 228805 w 1658626"/>
              <a:gd name="connsiteY18" fmla="*/ 44802 h 1903290"/>
              <a:gd name="connsiteX19" fmla="*/ 235160 w 1658626"/>
              <a:gd name="connsiteY19" fmla="*/ 46073 h 1903290"/>
              <a:gd name="connsiteX20" fmla="*/ 360987 w 1658626"/>
              <a:gd name="connsiteY20" fmla="*/ 39400 h 1903290"/>
              <a:gd name="connsiteX21" fmla="*/ 380369 w 1658626"/>
              <a:gd name="connsiteY21" fmla="*/ 42896 h 1903290"/>
              <a:gd name="connsiteX22" fmla="*/ 397209 w 1658626"/>
              <a:gd name="connsiteY22" fmla="*/ 45120 h 1903290"/>
              <a:gd name="connsiteX23" fmla="*/ 443600 w 1658626"/>
              <a:gd name="connsiteY23" fmla="*/ 43213 h 1903290"/>
              <a:gd name="connsiteX24" fmla="*/ 523990 w 1658626"/>
              <a:gd name="connsiteY24" fmla="*/ 44167 h 1903290"/>
              <a:gd name="connsiteX25" fmla="*/ 601837 w 1658626"/>
              <a:gd name="connsiteY25" fmla="*/ 45120 h 1903290"/>
              <a:gd name="connsiteX26" fmla="*/ 675871 w 1658626"/>
              <a:gd name="connsiteY26" fmla="*/ 43213 h 1903290"/>
              <a:gd name="connsiteX27" fmla="*/ 678096 w 1658626"/>
              <a:gd name="connsiteY27" fmla="*/ 42578 h 1903290"/>
              <a:gd name="connsiteX28" fmla="*/ 764204 w 1658626"/>
              <a:gd name="connsiteY28" fmla="*/ 47344 h 1903290"/>
              <a:gd name="connsiteX29" fmla="*/ 770559 w 1658626"/>
              <a:gd name="connsiteY29" fmla="*/ 48933 h 1903290"/>
              <a:gd name="connsiteX30" fmla="*/ 895115 w 1658626"/>
              <a:gd name="connsiteY30" fmla="*/ 49250 h 1903290"/>
              <a:gd name="connsiteX31" fmla="*/ 927843 w 1658626"/>
              <a:gd name="connsiteY31" fmla="*/ 53381 h 1903290"/>
              <a:gd name="connsiteX32" fmla="*/ 968196 w 1658626"/>
              <a:gd name="connsiteY32" fmla="*/ 44484 h 1903290"/>
              <a:gd name="connsiteX33" fmla="*/ 1000606 w 1658626"/>
              <a:gd name="connsiteY33" fmla="*/ 43213 h 1903290"/>
              <a:gd name="connsiteX34" fmla="*/ 1031745 w 1658626"/>
              <a:gd name="connsiteY34" fmla="*/ 45120 h 1903290"/>
              <a:gd name="connsiteX35" fmla="*/ 1069875 w 1658626"/>
              <a:gd name="connsiteY35" fmla="*/ 50204 h 1903290"/>
              <a:gd name="connsiteX36" fmla="*/ 1083856 w 1658626"/>
              <a:gd name="connsiteY36" fmla="*/ 33681 h 1903290"/>
              <a:gd name="connsiteX37" fmla="*/ 1088939 w 1658626"/>
              <a:gd name="connsiteY37" fmla="*/ 3495 h 1903290"/>
              <a:gd name="connsiteX38" fmla="*/ 1094659 w 1658626"/>
              <a:gd name="connsiteY38" fmla="*/ 0 h 1903290"/>
              <a:gd name="connsiteX39" fmla="*/ 1101014 w 1658626"/>
              <a:gd name="connsiteY39" fmla="*/ 1589 h 1903290"/>
              <a:gd name="connsiteX40" fmla="*/ 1108322 w 1658626"/>
              <a:gd name="connsiteY40" fmla="*/ 19382 h 1903290"/>
              <a:gd name="connsiteX41" fmla="*/ 1143274 w 1658626"/>
              <a:gd name="connsiteY41" fmla="*/ 45437 h 1903290"/>
              <a:gd name="connsiteX42" fmla="*/ 1228747 w 1658626"/>
              <a:gd name="connsiteY42" fmla="*/ 41942 h 1903290"/>
              <a:gd name="connsiteX43" fmla="*/ 1304052 w 1658626"/>
              <a:gd name="connsiteY43" fmla="*/ 47026 h 1903290"/>
              <a:gd name="connsiteX44" fmla="*/ 1368237 w 1658626"/>
              <a:gd name="connsiteY44" fmla="*/ 39718 h 1903290"/>
              <a:gd name="connsiteX45" fmla="*/ 1383171 w 1658626"/>
              <a:gd name="connsiteY45" fmla="*/ 36541 h 1903290"/>
              <a:gd name="connsiteX46" fmla="*/ 1472457 w 1658626"/>
              <a:gd name="connsiteY46" fmla="*/ 40036 h 1903290"/>
              <a:gd name="connsiteX47" fmla="*/ 1636096 w 1658626"/>
              <a:gd name="connsiteY47" fmla="*/ 50839 h 1903290"/>
              <a:gd name="connsiteX48" fmla="*/ 1655478 w 1658626"/>
              <a:gd name="connsiteY48" fmla="*/ 67997 h 1903290"/>
              <a:gd name="connsiteX49" fmla="*/ 1660880 w 1658626"/>
              <a:gd name="connsiteY49" fmla="*/ 125191 h 1903290"/>
              <a:gd name="connsiteX50" fmla="*/ 1652618 w 1658626"/>
              <a:gd name="connsiteY50" fmla="*/ 249112 h 1903290"/>
              <a:gd name="connsiteX51" fmla="*/ 1641497 w 1658626"/>
              <a:gd name="connsiteY51" fmla="*/ 477570 h 1903290"/>
              <a:gd name="connsiteX52" fmla="*/ 1625928 w 1658626"/>
              <a:gd name="connsiteY52" fmla="*/ 779110 h 1903290"/>
              <a:gd name="connsiteX53" fmla="*/ 1614807 w 1658626"/>
              <a:gd name="connsiteY53" fmla="*/ 1003120 h 1903290"/>
              <a:gd name="connsiteX54" fmla="*/ 1603368 w 1658626"/>
              <a:gd name="connsiteY54" fmla="*/ 1220457 h 1903290"/>
              <a:gd name="connsiteX55" fmla="*/ 1607816 w 1658626"/>
              <a:gd name="connsiteY55" fmla="*/ 1382507 h 1903290"/>
              <a:gd name="connsiteX56" fmla="*/ 1624021 w 1658626"/>
              <a:gd name="connsiteY56" fmla="*/ 1583957 h 1903290"/>
              <a:gd name="connsiteX57" fmla="*/ 1640544 w 1658626"/>
              <a:gd name="connsiteY57" fmla="*/ 1794304 h 1903290"/>
              <a:gd name="connsiteX58" fmla="*/ 1646899 w 1658626"/>
              <a:gd name="connsiteY58" fmla="*/ 1882955 h 1903290"/>
              <a:gd name="connsiteX59" fmla="*/ 1640862 w 1658626"/>
              <a:gd name="connsiteY59" fmla="*/ 1905833 h 1903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658626" h="1903290">
                <a:moveTo>
                  <a:pt x="1640862" y="1905833"/>
                </a:moveTo>
                <a:cubicBezTo>
                  <a:pt x="1102602" y="1905833"/>
                  <a:pt x="564661" y="1905833"/>
                  <a:pt x="26402" y="1905833"/>
                </a:cubicBezTo>
                <a:cubicBezTo>
                  <a:pt x="16869" y="1898525"/>
                  <a:pt x="16234" y="1888357"/>
                  <a:pt x="16234" y="1877871"/>
                </a:cubicBezTo>
                <a:cubicBezTo>
                  <a:pt x="16551" y="1832116"/>
                  <a:pt x="20047" y="1786361"/>
                  <a:pt x="23224" y="1740605"/>
                </a:cubicBezTo>
                <a:cubicBezTo>
                  <a:pt x="25766" y="1702794"/>
                  <a:pt x="27355" y="1664982"/>
                  <a:pt x="28308" y="1627488"/>
                </a:cubicBezTo>
                <a:cubicBezTo>
                  <a:pt x="31168" y="1511194"/>
                  <a:pt x="40382" y="1395535"/>
                  <a:pt x="43878" y="1279240"/>
                </a:cubicBezTo>
                <a:cubicBezTo>
                  <a:pt x="46737" y="1184552"/>
                  <a:pt x="53728" y="1090182"/>
                  <a:pt x="56905" y="995494"/>
                </a:cubicBezTo>
                <a:cubicBezTo>
                  <a:pt x="58494" y="943702"/>
                  <a:pt x="65166" y="892227"/>
                  <a:pt x="64849" y="840435"/>
                </a:cubicBezTo>
                <a:cubicBezTo>
                  <a:pt x="64531" y="760998"/>
                  <a:pt x="53092" y="682516"/>
                  <a:pt x="46102" y="603715"/>
                </a:cubicBezTo>
                <a:cubicBezTo>
                  <a:pt x="39747" y="530634"/>
                  <a:pt x="32439" y="457870"/>
                  <a:pt x="25448" y="384789"/>
                </a:cubicBezTo>
                <a:cubicBezTo>
                  <a:pt x="18140" y="313296"/>
                  <a:pt x="9879" y="241804"/>
                  <a:pt x="5748" y="170311"/>
                </a:cubicBezTo>
                <a:cubicBezTo>
                  <a:pt x="3206" y="125827"/>
                  <a:pt x="-6326" y="80707"/>
                  <a:pt x="6701" y="35905"/>
                </a:cubicBezTo>
                <a:cubicBezTo>
                  <a:pt x="8926" y="27962"/>
                  <a:pt x="10514" y="20018"/>
                  <a:pt x="18458" y="15569"/>
                </a:cubicBezTo>
                <a:cubicBezTo>
                  <a:pt x="27037" y="11439"/>
                  <a:pt x="31803" y="16840"/>
                  <a:pt x="33074" y="23513"/>
                </a:cubicBezTo>
                <a:cubicBezTo>
                  <a:pt x="36569" y="39718"/>
                  <a:pt x="52457" y="40354"/>
                  <a:pt x="62307" y="48615"/>
                </a:cubicBezTo>
                <a:cubicBezTo>
                  <a:pt x="67708" y="53063"/>
                  <a:pt x="75016" y="49886"/>
                  <a:pt x="80736" y="45755"/>
                </a:cubicBezTo>
                <a:cubicBezTo>
                  <a:pt x="92810" y="36858"/>
                  <a:pt x="106155" y="37176"/>
                  <a:pt x="118230" y="44484"/>
                </a:cubicBezTo>
                <a:cubicBezTo>
                  <a:pt x="128398" y="50521"/>
                  <a:pt x="137294" y="46391"/>
                  <a:pt x="147145" y="46073"/>
                </a:cubicBezTo>
                <a:cubicBezTo>
                  <a:pt x="174471" y="45437"/>
                  <a:pt x="201479" y="31139"/>
                  <a:pt x="228805" y="44802"/>
                </a:cubicBezTo>
                <a:cubicBezTo>
                  <a:pt x="230711" y="45755"/>
                  <a:pt x="233253" y="46708"/>
                  <a:pt x="235160" y="46073"/>
                </a:cubicBezTo>
                <a:cubicBezTo>
                  <a:pt x="276467" y="31774"/>
                  <a:pt x="319362" y="50839"/>
                  <a:pt x="360987" y="39400"/>
                </a:cubicBezTo>
                <a:cubicBezTo>
                  <a:pt x="367341" y="37494"/>
                  <a:pt x="374332" y="39718"/>
                  <a:pt x="380369" y="42896"/>
                </a:cubicBezTo>
                <a:cubicBezTo>
                  <a:pt x="385771" y="45755"/>
                  <a:pt x="391490" y="47979"/>
                  <a:pt x="397209" y="45120"/>
                </a:cubicBezTo>
                <a:cubicBezTo>
                  <a:pt x="412779" y="37176"/>
                  <a:pt x="429302" y="44802"/>
                  <a:pt x="443600" y="43213"/>
                </a:cubicBezTo>
                <a:cubicBezTo>
                  <a:pt x="470926" y="39718"/>
                  <a:pt x="497299" y="51792"/>
                  <a:pt x="523990" y="44167"/>
                </a:cubicBezTo>
                <a:cubicBezTo>
                  <a:pt x="549727" y="47979"/>
                  <a:pt x="576100" y="45437"/>
                  <a:pt x="601837" y="45120"/>
                </a:cubicBezTo>
                <a:cubicBezTo>
                  <a:pt x="626303" y="44802"/>
                  <a:pt x="652041" y="59101"/>
                  <a:pt x="675871" y="43213"/>
                </a:cubicBezTo>
                <a:cubicBezTo>
                  <a:pt x="676825" y="42578"/>
                  <a:pt x="677778" y="42578"/>
                  <a:pt x="678096" y="42578"/>
                </a:cubicBezTo>
                <a:cubicBezTo>
                  <a:pt x="706375" y="51475"/>
                  <a:pt x="735925" y="36541"/>
                  <a:pt x="764204" y="47344"/>
                </a:cubicBezTo>
                <a:cubicBezTo>
                  <a:pt x="766429" y="48297"/>
                  <a:pt x="768653" y="49250"/>
                  <a:pt x="770559" y="48933"/>
                </a:cubicBezTo>
                <a:cubicBezTo>
                  <a:pt x="812184" y="40354"/>
                  <a:pt x="853491" y="57830"/>
                  <a:pt x="895115" y="49250"/>
                </a:cubicBezTo>
                <a:cubicBezTo>
                  <a:pt x="905919" y="47026"/>
                  <a:pt x="916404" y="54652"/>
                  <a:pt x="927843" y="53381"/>
                </a:cubicBezTo>
                <a:cubicBezTo>
                  <a:pt x="940553" y="47026"/>
                  <a:pt x="953580" y="42260"/>
                  <a:pt x="968196" y="44484"/>
                </a:cubicBezTo>
                <a:cubicBezTo>
                  <a:pt x="979000" y="47979"/>
                  <a:pt x="988850" y="53381"/>
                  <a:pt x="1000606" y="43213"/>
                </a:cubicBezTo>
                <a:cubicBezTo>
                  <a:pt x="1009503" y="35587"/>
                  <a:pt x="1022531" y="37176"/>
                  <a:pt x="1031745" y="45120"/>
                </a:cubicBezTo>
                <a:cubicBezTo>
                  <a:pt x="1043820" y="55605"/>
                  <a:pt x="1056847" y="50839"/>
                  <a:pt x="1069875" y="50204"/>
                </a:cubicBezTo>
                <a:cubicBezTo>
                  <a:pt x="1080360" y="49568"/>
                  <a:pt x="1083220" y="42896"/>
                  <a:pt x="1083856" y="33681"/>
                </a:cubicBezTo>
                <a:cubicBezTo>
                  <a:pt x="1084491" y="23513"/>
                  <a:pt x="1082267" y="12710"/>
                  <a:pt x="1088939" y="3495"/>
                </a:cubicBezTo>
                <a:cubicBezTo>
                  <a:pt x="1090528" y="1906"/>
                  <a:pt x="1092435" y="635"/>
                  <a:pt x="1094659" y="0"/>
                </a:cubicBezTo>
                <a:cubicBezTo>
                  <a:pt x="1096883" y="0"/>
                  <a:pt x="1099107" y="318"/>
                  <a:pt x="1101014" y="1589"/>
                </a:cubicBezTo>
                <a:cubicBezTo>
                  <a:pt x="1106733" y="6037"/>
                  <a:pt x="1107051" y="13028"/>
                  <a:pt x="1108322" y="19382"/>
                </a:cubicBezTo>
                <a:cubicBezTo>
                  <a:pt x="1111182" y="34316"/>
                  <a:pt x="1129293" y="48933"/>
                  <a:pt x="1143274" y="45437"/>
                </a:cubicBezTo>
                <a:cubicBezTo>
                  <a:pt x="1171553" y="37812"/>
                  <a:pt x="1200468" y="43213"/>
                  <a:pt x="1228747" y="41942"/>
                </a:cubicBezTo>
                <a:cubicBezTo>
                  <a:pt x="1253849" y="40989"/>
                  <a:pt x="1278315" y="40036"/>
                  <a:pt x="1304052" y="47026"/>
                </a:cubicBezTo>
                <a:cubicBezTo>
                  <a:pt x="1322799" y="52110"/>
                  <a:pt x="1347266" y="46708"/>
                  <a:pt x="1368237" y="39718"/>
                </a:cubicBezTo>
                <a:cubicBezTo>
                  <a:pt x="1373003" y="37494"/>
                  <a:pt x="1378405" y="34952"/>
                  <a:pt x="1383171" y="36541"/>
                </a:cubicBezTo>
                <a:cubicBezTo>
                  <a:pt x="1412721" y="47979"/>
                  <a:pt x="1442907" y="39400"/>
                  <a:pt x="1472457" y="40036"/>
                </a:cubicBezTo>
                <a:cubicBezTo>
                  <a:pt x="1527109" y="41625"/>
                  <a:pt x="1581444" y="49568"/>
                  <a:pt x="1636096" y="50839"/>
                </a:cubicBezTo>
                <a:cubicBezTo>
                  <a:pt x="1646581" y="51157"/>
                  <a:pt x="1655796" y="56559"/>
                  <a:pt x="1655478" y="67997"/>
                </a:cubicBezTo>
                <a:cubicBezTo>
                  <a:pt x="1655160" y="87380"/>
                  <a:pt x="1661515" y="105809"/>
                  <a:pt x="1660880" y="125191"/>
                </a:cubicBezTo>
                <a:cubicBezTo>
                  <a:pt x="1651029" y="165863"/>
                  <a:pt x="1654207" y="207805"/>
                  <a:pt x="1652618" y="249112"/>
                </a:cubicBezTo>
                <a:cubicBezTo>
                  <a:pt x="1649759" y="325371"/>
                  <a:pt x="1644675" y="401312"/>
                  <a:pt x="1641497" y="477570"/>
                </a:cubicBezTo>
                <a:cubicBezTo>
                  <a:pt x="1637049" y="577978"/>
                  <a:pt x="1630376" y="678703"/>
                  <a:pt x="1625928" y="779110"/>
                </a:cubicBezTo>
                <a:cubicBezTo>
                  <a:pt x="1622433" y="853780"/>
                  <a:pt x="1618302" y="928450"/>
                  <a:pt x="1614807" y="1003120"/>
                </a:cubicBezTo>
                <a:cubicBezTo>
                  <a:pt x="1611311" y="1075566"/>
                  <a:pt x="1609723" y="1148012"/>
                  <a:pt x="1603368" y="1220457"/>
                </a:cubicBezTo>
                <a:cubicBezTo>
                  <a:pt x="1598602" y="1274474"/>
                  <a:pt x="1603050" y="1328491"/>
                  <a:pt x="1607816" y="1382507"/>
                </a:cubicBezTo>
                <a:cubicBezTo>
                  <a:pt x="1613853" y="1449551"/>
                  <a:pt x="1619255" y="1516595"/>
                  <a:pt x="1624021" y="1583957"/>
                </a:cubicBezTo>
                <a:cubicBezTo>
                  <a:pt x="1628787" y="1654179"/>
                  <a:pt x="1636731" y="1724083"/>
                  <a:pt x="1640544" y="1794304"/>
                </a:cubicBezTo>
                <a:cubicBezTo>
                  <a:pt x="1642133" y="1823855"/>
                  <a:pt x="1646899" y="1853087"/>
                  <a:pt x="1646899" y="1882955"/>
                </a:cubicBezTo>
                <a:cubicBezTo>
                  <a:pt x="1646581" y="1891216"/>
                  <a:pt x="1647534" y="1899478"/>
                  <a:pt x="1640862" y="1905833"/>
                </a:cubicBezTo>
                <a:close/>
              </a:path>
            </a:pathLst>
          </a:custGeom>
          <a:solidFill>
            <a:srgbClr val="D7AD85"/>
          </a:solidFill>
          <a:ln w="316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83BE3DE6-E95A-4B21-8A24-D3C0C2C6BB41}"/>
              </a:ext>
            </a:extLst>
          </p:cNvPr>
          <p:cNvGrpSpPr/>
          <p:nvPr/>
        </p:nvGrpSpPr>
        <p:grpSpPr>
          <a:xfrm>
            <a:off x="5406929" y="5722740"/>
            <a:ext cx="1814012" cy="855860"/>
            <a:chOff x="9393601" y="2578331"/>
            <a:chExt cx="1713698" cy="808531"/>
          </a:xfrm>
        </p:grpSpPr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791E7530-1A80-485C-9DD1-075E77F32787}"/>
                </a:ext>
              </a:extLst>
            </p:cNvPr>
            <p:cNvSpPr/>
            <p:nvPr/>
          </p:nvSpPr>
          <p:spPr>
            <a:xfrm>
              <a:off x="9393601" y="2578331"/>
              <a:ext cx="1713698" cy="808531"/>
            </a:xfrm>
            <a:custGeom>
              <a:avLst/>
              <a:gdLst>
                <a:gd name="connsiteX0" fmla="*/ 0 w 1522173"/>
                <a:gd name="connsiteY0" fmla="*/ 0 h 718168"/>
                <a:gd name="connsiteX1" fmla="*/ 762231 w 1522173"/>
                <a:gd name="connsiteY1" fmla="*/ 720172 h 718168"/>
                <a:gd name="connsiteX2" fmla="*/ 1524463 w 1522173"/>
                <a:gd name="connsiteY2" fmla="*/ 0 h 718168"/>
                <a:gd name="connsiteX3" fmla="*/ 0 w 1522173"/>
                <a:gd name="connsiteY3" fmla="*/ 0 h 718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2173" h="718168">
                  <a:moveTo>
                    <a:pt x="0" y="0"/>
                  </a:moveTo>
                  <a:cubicBezTo>
                    <a:pt x="22604" y="401431"/>
                    <a:pt x="355079" y="720172"/>
                    <a:pt x="762231" y="720172"/>
                  </a:cubicBezTo>
                  <a:cubicBezTo>
                    <a:pt x="1169384" y="720172"/>
                    <a:pt x="1501859" y="401431"/>
                    <a:pt x="152446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7B877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1D8FDB25-CBEA-432C-8C53-883FB1A8E483}"/>
                </a:ext>
              </a:extLst>
            </p:cNvPr>
            <p:cNvSpPr/>
            <p:nvPr/>
          </p:nvSpPr>
          <p:spPr>
            <a:xfrm>
              <a:off x="9482828" y="2578331"/>
              <a:ext cx="1536529" cy="715115"/>
            </a:xfrm>
            <a:custGeom>
              <a:avLst/>
              <a:gdLst>
                <a:gd name="connsiteX0" fmla="*/ 0 w 1364806"/>
                <a:gd name="connsiteY0" fmla="*/ 0 h 635193"/>
                <a:gd name="connsiteX1" fmla="*/ 682975 w 1364806"/>
                <a:gd name="connsiteY1" fmla="*/ 636338 h 635193"/>
                <a:gd name="connsiteX2" fmla="*/ 1365951 w 1364806"/>
                <a:gd name="connsiteY2" fmla="*/ 0 h 635193"/>
                <a:gd name="connsiteX3" fmla="*/ 0 w 1364806"/>
                <a:gd name="connsiteY3" fmla="*/ 0 h 63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4806" h="635193">
                  <a:moveTo>
                    <a:pt x="0" y="0"/>
                  </a:moveTo>
                  <a:cubicBezTo>
                    <a:pt x="24893" y="355651"/>
                    <a:pt x="321030" y="636338"/>
                    <a:pt x="682975" y="636338"/>
                  </a:cubicBezTo>
                  <a:cubicBezTo>
                    <a:pt x="1044921" y="636338"/>
                    <a:pt x="1341058" y="355651"/>
                    <a:pt x="136595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EF6D3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4F76F735-1391-4142-8AB2-44E65B9F629C}"/>
                </a:ext>
              </a:extLst>
            </p:cNvPr>
            <p:cNvSpPr/>
            <p:nvPr/>
          </p:nvSpPr>
          <p:spPr>
            <a:xfrm>
              <a:off x="9512141" y="2578331"/>
              <a:ext cx="1475326" cy="682903"/>
            </a:xfrm>
            <a:custGeom>
              <a:avLst/>
              <a:gdLst>
                <a:gd name="connsiteX0" fmla="*/ 655794 w 1310442"/>
                <a:gd name="connsiteY0" fmla="*/ 609156 h 606580"/>
                <a:gd name="connsiteX1" fmla="*/ 1311873 w 1310442"/>
                <a:gd name="connsiteY1" fmla="*/ 0 h 606580"/>
                <a:gd name="connsiteX2" fmla="*/ 0 w 1310442"/>
                <a:gd name="connsiteY2" fmla="*/ 0 h 606580"/>
                <a:gd name="connsiteX3" fmla="*/ 655794 w 1310442"/>
                <a:gd name="connsiteY3" fmla="*/ 609156 h 60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10442" h="606580">
                  <a:moveTo>
                    <a:pt x="655794" y="609156"/>
                  </a:moveTo>
                  <a:cubicBezTo>
                    <a:pt x="1002575" y="609156"/>
                    <a:pt x="1286695" y="340773"/>
                    <a:pt x="1311873" y="0"/>
                  </a:cubicBezTo>
                  <a:cubicBezTo>
                    <a:pt x="874678" y="0"/>
                    <a:pt x="437196" y="0"/>
                    <a:pt x="0" y="0"/>
                  </a:cubicBezTo>
                  <a:cubicBezTo>
                    <a:pt x="24893" y="340773"/>
                    <a:pt x="309013" y="609156"/>
                    <a:pt x="655794" y="609156"/>
                  </a:cubicBezTo>
                  <a:close/>
                </a:path>
              </a:pathLst>
            </a:custGeom>
            <a:solidFill>
              <a:srgbClr val="EB6061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FE7E0052-70CD-4155-9F47-AB4CE2234350}"/>
                </a:ext>
              </a:extLst>
            </p:cNvPr>
            <p:cNvSpPr/>
            <p:nvPr/>
          </p:nvSpPr>
          <p:spPr>
            <a:xfrm>
              <a:off x="10002414" y="2578626"/>
              <a:ext cx="985698" cy="682903"/>
            </a:xfrm>
            <a:custGeom>
              <a:avLst/>
              <a:gdLst>
                <a:gd name="connsiteX0" fmla="*/ 545922 w 875536"/>
                <a:gd name="connsiteY0" fmla="*/ 286 h 606580"/>
                <a:gd name="connsiteX1" fmla="*/ 0 w 875536"/>
                <a:gd name="connsiteY1" fmla="*/ 571388 h 606580"/>
                <a:gd name="connsiteX2" fmla="*/ 220601 w 875536"/>
                <a:gd name="connsiteY2" fmla="*/ 609156 h 606580"/>
                <a:gd name="connsiteX3" fmla="*/ 876681 w 875536"/>
                <a:gd name="connsiteY3" fmla="*/ 0 h 606580"/>
                <a:gd name="connsiteX4" fmla="*/ 545922 w 875536"/>
                <a:gd name="connsiteY4" fmla="*/ 286 h 60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5536" h="606580">
                  <a:moveTo>
                    <a:pt x="545922" y="286"/>
                  </a:moveTo>
                  <a:cubicBezTo>
                    <a:pt x="511588" y="291559"/>
                    <a:pt x="286981" y="524464"/>
                    <a:pt x="0" y="571388"/>
                  </a:cubicBezTo>
                  <a:cubicBezTo>
                    <a:pt x="68956" y="595994"/>
                    <a:pt x="143061" y="609156"/>
                    <a:pt x="220601" y="609156"/>
                  </a:cubicBezTo>
                  <a:cubicBezTo>
                    <a:pt x="567382" y="609156"/>
                    <a:pt x="851502" y="340773"/>
                    <a:pt x="876681" y="0"/>
                  </a:cubicBezTo>
                  <a:cubicBezTo>
                    <a:pt x="766237" y="286"/>
                    <a:pt x="656080" y="286"/>
                    <a:pt x="545922" y="286"/>
                  </a:cubicBezTo>
                  <a:close/>
                </a:path>
              </a:pathLst>
            </a:custGeom>
            <a:solidFill>
              <a:srgbClr val="D35D5F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AFAFFFA9-E496-4E0C-A265-BA9420223AB0}"/>
                </a:ext>
              </a:extLst>
            </p:cNvPr>
            <p:cNvSpPr/>
            <p:nvPr/>
          </p:nvSpPr>
          <p:spPr>
            <a:xfrm>
              <a:off x="9892391" y="2646049"/>
              <a:ext cx="25770" cy="57982"/>
            </a:xfrm>
            <a:custGeom>
              <a:avLst/>
              <a:gdLst>
                <a:gd name="connsiteX0" fmla="*/ 23049 w 22889"/>
                <a:gd name="connsiteY0" fmla="*/ 25755 h 51502"/>
                <a:gd name="connsiteX1" fmla="*/ 11317 w 22889"/>
                <a:gd name="connsiteY1" fmla="*/ 52650 h 51502"/>
                <a:gd name="connsiteX2" fmla="*/ 159 w 22889"/>
                <a:gd name="connsiteY2" fmla="*/ 26041 h 51502"/>
                <a:gd name="connsiteX3" fmla="*/ 10745 w 22889"/>
                <a:gd name="connsiteY3" fmla="*/ 4 h 51502"/>
                <a:gd name="connsiteX4" fmla="*/ 23049 w 22889"/>
                <a:gd name="connsiteY4" fmla="*/ 25755 h 51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89" h="51502">
                  <a:moveTo>
                    <a:pt x="23049" y="25755"/>
                  </a:moveTo>
                  <a:cubicBezTo>
                    <a:pt x="20187" y="36341"/>
                    <a:pt x="23049" y="52650"/>
                    <a:pt x="11317" y="52650"/>
                  </a:cubicBezTo>
                  <a:cubicBezTo>
                    <a:pt x="-1272" y="52650"/>
                    <a:pt x="-127" y="36341"/>
                    <a:pt x="159" y="26041"/>
                  </a:cubicBezTo>
                  <a:cubicBezTo>
                    <a:pt x="159" y="16026"/>
                    <a:pt x="-700" y="4"/>
                    <a:pt x="10745" y="4"/>
                  </a:cubicBezTo>
                  <a:cubicBezTo>
                    <a:pt x="23621" y="-283"/>
                    <a:pt x="19615" y="16599"/>
                    <a:pt x="23049" y="25755"/>
                  </a:cubicBezTo>
                  <a:close/>
                </a:path>
              </a:pathLst>
            </a:custGeom>
            <a:solidFill>
              <a:srgbClr val="4E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F8C14519-6F22-470F-9826-FD2C9E92430D}"/>
                </a:ext>
              </a:extLst>
            </p:cNvPr>
            <p:cNvSpPr/>
            <p:nvPr/>
          </p:nvSpPr>
          <p:spPr>
            <a:xfrm>
              <a:off x="10591352" y="2644122"/>
              <a:ext cx="22549" cy="57982"/>
            </a:xfrm>
            <a:custGeom>
              <a:avLst/>
              <a:gdLst>
                <a:gd name="connsiteX0" fmla="*/ 22233 w 20028"/>
                <a:gd name="connsiteY0" fmla="*/ 32046 h 51502"/>
                <a:gd name="connsiteX1" fmla="*/ 11647 w 20028"/>
                <a:gd name="connsiteY1" fmla="*/ 54077 h 51502"/>
                <a:gd name="connsiteX2" fmla="*/ 202 w 20028"/>
                <a:gd name="connsiteY2" fmla="*/ 28612 h 51502"/>
                <a:gd name="connsiteX3" fmla="*/ 3921 w 20028"/>
                <a:gd name="connsiteY3" fmla="*/ 7725 h 51502"/>
                <a:gd name="connsiteX4" fmla="*/ 11360 w 20028"/>
                <a:gd name="connsiteY4" fmla="*/ 0 h 51502"/>
                <a:gd name="connsiteX5" fmla="*/ 19086 w 20028"/>
                <a:gd name="connsiteY5" fmla="*/ 7153 h 51502"/>
                <a:gd name="connsiteX6" fmla="*/ 22233 w 20028"/>
                <a:gd name="connsiteY6" fmla="*/ 32046 h 51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28" h="51502">
                  <a:moveTo>
                    <a:pt x="22233" y="32046"/>
                  </a:moveTo>
                  <a:cubicBezTo>
                    <a:pt x="21089" y="38340"/>
                    <a:pt x="23091" y="54077"/>
                    <a:pt x="11647" y="54077"/>
                  </a:cubicBezTo>
                  <a:cubicBezTo>
                    <a:pt x="-85" y="54363"/>
                    <a:pt x="1346" y="38627"/>
                    <a:pt x="202" y="28612"/>
                  </a:cubicBezTo>
                  <a:cubicBezTo>
                    <a:pt x="-657" y="21459"/>
                    <a:pt x="1346" y="14306"/>
                    <a:pt x="3921" y="7725"/>
                  </a:cubicBezTo>
                  <a:cubicBezTo>
                    <a:pt x="5352" y="4292"/>
                    <a:pt x="6783" y="286"/>
                    <a:pt x="11360" y="0"/>
                  </a:cubicBezTo>
                  <a:cubicBezTo>
                    <a:pt x="15938" y="0"/>
                    <a:pt x="17655" y="3720"/>
                    <a:pt x="19086" y="7153"/>
                  </a:cubicBezTo>
                  <a:cubicBezTo>
                    <a:pt x="21947" y="14020"/>
                    <a:pt x="22805" y="21173"/>
                    <a:pt x="22233" y="32046"/>
                  </a:cubicBezTo>
                  <a:close/>
                </a:path>
              </a:pathLst>
            </a:custGeom>
            <a:solidFill>
              <a:srgbClr val="4E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475BC9E-659F-49CC-B77A-7511891773FF}"/>
                </a:ext>
              </a:extLst>
            </p:cNvPr>
            <p:cNvSpPr/>
            <p:nvPr/>
          </p:nvSpPr>
          <p:spPr>
            <a:xfrm>
              <a:off x="10265348" y="2664401"/>
              <a:ext cx="25770" cy="61203"/>
            </a:xfrm>
            <a:custGeom>
              <a:avLst/>
              <a:gdLst>
                <a:gd name="connsiteX0" fmla="*/ 23390 w 22889"/>
                <a:gd name="connsiteY0" fmla="*/ 27481 h 54363"/>
                <a:gd name="connsiteX1" fmla="*/ 20815 w 22889"/>
                <a:gd name="connsiteY1" fmla="*/ 40928 h 54363"/>
                <a:gd name="connsiteX2" fmla="*/ 11087 w 22889"/>
                <a:gd name="connsiteY2" fmla="*/ 54376 h 54363"/>
                <a:gd name="connsiteX3" fmla="*/ 1931 w 22889"/>
                <a:gd name="connsiteY3" fmla="*/ 41787 h 54363"/>
                <a:gd name="connsiteX4" fmla="*/ 3361 w 22889"/>
                <a:gd name="connsiteY4" fmla="*/ 8310 h 54363"/>
                <a:gd name="connsiteX5" fmla="*/ 11659 w 22889"/>
                <a:gd name="connsiteY5" fmla="*/ 13 h 54363"/>
                <a:gd name="connsiteX6" fmla="*/ 19670 w 22889"/>
                <a:gd name="connsiteY6" fmla="*/ 8883 h 54363"/>
                <a:gd name="connsiteX7" fmla="*/ 23390 w 22889"/>
                <a:gd name="connsiteY7" fmla="*/ 27481 h 5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89" h="54363">
                  <a:moveTo>
                    <a:pt x="23390" y="27481"/>
                  </a:moveTo>
                  <a:cubicBezTo>
                    <a:pt x="22532" y="32631"/>
                    <a:pt x="21959" y="36923"/>
                    <a:pt x="20815" y="40928"/>
                  </a:cubicBezTo>
                  <a:cubicBezTo>
                    <a:pt x="19384" y="46937"/>
                    <a:pt x="18812" y="54662"/>
                    <a:pt x="11087" y="54376"/>
                  </a:cubicBezTo>
                  <a:cubicBezTo>
                    <a:pt x="4506" y="54376"/>
                    <a:pt x="3361" y="46937"/>
                    <a:pt x="1931" y="41787"/>
                  </a:cubicBezTo>
                  <a:cubicBezTo>
                    <a:pt x="-1217" y="30628"/>
                    <a:pt x="-358" y="19469"/>
                    <a:pt x="3361" y="8310"/>
                  </a:cubicBezTo>
                  <a:cubicBezTo>
                    <a:pt x="4506" y="4305"/>
                    <a:pt x="6222" y="-273"/>
                    <a:pt x="11659" y="13"/>
                  </a:cubicBezTo>
                  <a:cubicBezTo>
                    <a:pt x="16809" y="299"/>
                    <a:pt x="18526" y="4877"/>
                    <a:pt x="19670" y="8883"/>
                  </a:cubicBezTo>
                  <a:cubicBezTo>
                    <a:pt x="21387" y="15177"/>
                    <a:pt x="22245" y="21758"/>
                    <a:pt x="23390" y="27481"/>
                  </a:cubicBezTo>
                  <a:close/>
                </a:path>
              </a:pathLst>
            </a:custGeom>
            <a:solidFill>
              <a:srgbClr val="4E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FC35C6C8-36F7-4050-BD97-C5253F3A9519}"/>
                </a:ext>
              </a:extLst>
            </p:cNvPr>
            <p:cNvSpPr/>
            <p:nvPr/>
          </p:nvSpPr>
          <p:spPr>
            <a:xfrm>
              <a:off x="10075154" y="2805810"/>
              <a:ext cx="25770" cy="61203"/>
            </a:xfrm>
            <a:custGeom>
              <a:avLst/>
              <a:gdLst>
                <a:gd name="connsiteX0" fmla="*/ 22943 w 22889"/>
                <a:gd name="connsiteY0" fmla="*/ 29486 h 54363"/>
                <a:gd name="connsiteX1" fmla="*/ 21226 w 22889"/>
                <a:gd name="connsiteY1" fmla="*/ 40073 h 54363"/>
                <a:gd name="connsiteX2" fmla="*/ 10926 w 22889"/>
                <a:gd name="connsiteY2" fmla="*/ 54665 h 54363"/>
                <a:gd name="connsiteX3" fmla="*/ 1198 w 22889"/>
                <a:gd name="connsiteY3" fmla="*/ 38928 h 54363"/>
                <a:gd name="connsiteX4" fmla="*/ 3773 w 22889"/>
                <a:gd name="connsiteY4" fmla="*/ 6882 h 54363"/>
                <a:gd name="connsiteX5" fmla="*/ 11784 w 22889"/>
                <a:gd name="connsiteY5" fmla="*/ 16 h 54363"/>
                <a:gd name="connsiteX6" fmla="*/ 18651 w 22889"/>
                <a:gd name="connsiteY6" fmla="*/ 6596 h 54363"/>
                <a:gd name="connsiteX7" fmla="*/ 22943 w 22889"/>
                <a:gd name="connsiteY7" fmla="*/ 29486 h 5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89" h="54363">
                  <a:moveTo>
                    <a:pt x="22943" y="29486"/>
                  </a:moveTo>
                  <a:cubicBezTo>
                    <a:pt x="22657" y="31775"/>
                    <a:pt x="22371" y="36067"/>
                    <a:pt x="21226" y="40073"/>
                  </a:cubicBezTo>
                  <a:cubicBezTo>
                    <a:pt x="19509" y="46081"/>
                    <a:pt x="19223" y="55237"/>
                    <a:pt x="10926" y="54665"/>
                  </a:cubicBezTo>
                  <a:cubicBezTo>
                    <a:pt x="3200" y="54093"/>
                    <a:pt x="2342" y="45223"/>
                    <a:pt x="1198" y="38928"/>
                  </a:cubicBezTo>
                  <a:cubicBezTo>
                    <a:pt x="-805" y="28056"/>
                    <a:pt x="-519" y="17183"/>
                    <a:pt x="3773" y="6882"/>
                  </a:cubicBezTo>
                  <a:cubicBezTo>
                    <a:pt x="5203" y="3449"/>
                    <a:pt x="6920" y="-271"/>
                    <a:pt x="11784" y="16"/>
                  </a:cubicBezTo>
                  <a:cubicBezTo>
                    <a:pt x="15504" y="302"/>
                    <a:pt x="17220" y="3449"/>
                    <a:pt x="18651" y="6596"/>
                  </a:cubicBezTo>
                  <a:cubicBezTo>
                    <a:pt x="21226" y="13463"/>
                    <a:pt x="22657" y="20330"/>
                    <a:pt x="22943" y="29486"/>
                  </a:cubicBezTo>
                  <a:close/>
                </a:path>
              </a:pathLst>
            </a:custGeom>
            <a:solidFill>
              <a:srgbClr val="4D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BD65EF70-1B3E-4FBF-93E6-643AB62EE741}"/>
                </a:ext>
              </a:extLst>
            </p:cNvPr>
            <p:cNvSpPr/>
            <p:nvPr/>
          </p:nvSpPr>
          <p:spPr>
            <a:xfrm>
              <a:off x="10329651" y="2927572"/>
              <a:ext cx="25770" cy="61203"/>
            </a:xfrm>
            <a:custGeom>
              <a:avLst/>
              <a:gdLst>
                <a:gd name="connsiteX0" fmla="*/ 23213 w 22889"/>
                <a:gd name="connsiteY0" fmla="*/ 26625 h 54363"/>
                <a:gd name="connsiteX1" fmla="*/ 21211 w 22889"/>
                <a:gd name="connsiteY1" fmla="*/ 38928 h 54363"/>
                <a:gd name="connsiteX2" fmla="*/ 10624 w 22889"/>
                <a:gd name="connsiteY2" fmla="*/ 54951 h 54363"/>
                <a:gd name="connsiteX3" fmla="*/ 1182 w 22889"/>
                <a:gd name="connsiteY3" fmla="*/ 38928 h 54363"/>
                <a:gd name="connsiteX4" fmla="*/ 4043 w 22889"/>
                <a:gd name="connsiteY4" fmla="*/ 6882 h 54363"/>
                <a:gd name="connsiteX5" fmla="*/ 12055 w 22889"/>
                <a:gd name="connsiteY5" fmla="*/ 16 h 54363"/>
                <a:gd name="connsiteX6" fmla="*/ 18635 w 22889"/>
                <a:gd name="connsiteY6" fmla="*/ 6882 h 54363"/>
                <a:gd name="connsiteX7" fmla="*/ 23213 w 22889"/>
                <a:gd name="connsiteY7" fmla="*/ 26625 h 5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89" h="54363">
                  <a:moveTo>
                    <a:pt x="23213" y="26625"/>
                  </a:moveTo>
                  <a:cubicBezTo>
                    <a:pt x="22355" y="31489"/>
                    <a:pt x="22069" y="35209"/>
                    <a:pt x="21211" y="38928"/>
                  </a:cubicBezTo>
                  <a:cubicBezTo>
                    <a:pt x="19494" y="45509"/>
                    <a:pt x="19494" y="55237"/>
                    <a:pt x="10624" y="54951"/>
                  </a:cubicBezTo>
                  <a:cubicBezTo>
                    <a:pt x="3185" y="54665"/>
                    <a:pt x="2326" y="45509"/>
                    <a:pt x="1182" y="38928"/>
                  </a:cubicBezTo>
                  <a:cubicBezTo>
                    <a:pt x="-821" y="28056"/>
                    <a:pt x="-535" y="17183"/>
                    <a:pt x="4043" y="6882"/>
                  </a:cubicBezTo>
                  <a:cubicBezTo>
                    <a:pt x="5474" y="3449"/>
                    <a:pt x="7477" y="-271"/>
                    <a:pt x="12055" y="16"/>
                  </a:cubicBezTo>
                  <a:cubicBezTo>
                    <a:pt x="15774" y="302"/>
                    <a:pt x="17777" y="3735"/>
                    <a:pt x="18635" y="6882"/>
                  </a:cubicBezTo>
                  <a:cubicBezTo>
                    <a:pt x="20638" y="13749"/>
                    <a:pt x="21783" y="20616"/>
                    <a:pt x="23213" y="26625"/>
                  </a:cubicBezTo>
                  <a:close/>
                </a:path>
              </a:pathLst>
            </a:custGeom>
            <a:solidFill>
              <a:srgbClr val="4F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2ECBE899-A8DD-4009-A03C-86FBDB34DB12}"/>
                </a:ext>
              </a:extLst>
            </p:cNvPr>
            <p:cNvSpPr/>
            <p:nvPr/>
          </p:nvSpPr>
          <p:spPr>
            <a:xfrm>
              <a:off x="9670736" y="2697249"/>
              <a:ext cx="22549" cy="57982"/>
            </a:xfrm>
            <a:custGeom>
              <a:avLst/>
              <a:gdLst>
                <a:gd name="connsiteX0" fmla="*/ 22220 w 20028"/>
                <a:gd name="connsiteY0" fmla="*/ 30636 h 51502"/>
                <a:gd name="connsiteX1" fmla="*/ 12206 w 20028"/>
                <a:gd name="connsiteY1" fmla="*/ 53240 h 51502"/>
                <a:gd name="connsiteX2" fmla="*/ 189 w 20028"/>
                <a:gd name="connsiteY2" fmla="*/ 26916 h 51502"/>
                <a:gd name="connsiteX3" fmla="*/ 1047 w 20028"/>
                <a:gd name="connsiteY3" fmla="*/ 18619 h 51502"/>
                <a:gd name="connsiteX4" fmla="*/ 12206 w 20028"/>
                <a:gd name="connsiteY4" fmla="*/ 21 h 51502"/>
                <a:gd name="connsiteX5" fmla="*/ 22220 w 20028"/>
                <a:gd name="connsiteY5" fmla="*/ 19763 h 51502"/>
                <a:gd name="connsiteX6" fmla="*/ 22220 w 20028"/>
                <a:gd name="connsiteY6" fmla="*/ 30636 h 51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28" h="51502">
                  <a:moveTo>
                    <a:pt x="22220" y="30636"/>
                  </a:moveTo>
                  <a:cubicBezTo>
                    <a:pt x="21648" y="36931"/>
                    <a:pt x="23079" y="52953"/>
                    <a:pt x="12206" y="53240"/>
                  </a:cubicBezTo>
                  <a:cubicBezTo>
                    <a:pt x="-956" y="53526"/>
                    <a:pt x="2478" y="36644"/>
                    <a:pt x="189" y="26916"/>
                  </a:cubicBezTo>
                  <a:cubicBezTo>
                    <a:pt x="-384" y="24341"/>
                    <a:pt x="475" y="21194"/>
                    <a:pt x="1047" y="18619"/>
                  </a:cubicBezTo>
                  <a:cubicBezTo>
                    <a:pt x="2764" y="10893"/>
                    <a:pt x="2478" y="-552"/>
                    <a:pt x="12206" y="21"/>
                  </a:cubicBezTo>
                  <a:cubicBezTo>
                    <a:pt x="21076" y="593"/>
                    <a:pt x="21362" y="11752"/>
                    <a:pt x="22220" y="19763"/>
                  </a:cubicBezTo>
                  <a:cubicBezTo>
                    <a:pt x="22506" y="21766"/>
                    <a:pt x="22220" y="24341"/>
                    <a:pt x="22220" y="30636"/>
                  </a:cubicBezTo>
                  <a:close/>
                </a:path>
              </a:pathLst>
            </a:custGeom>
            <a:solidFill>
              <a:srgbClr val="4C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EDCF43DC-DE94-454A-8389-76D7FEA443F5}"/>
                </a:ext>
              </a:extLst>
            </p:cNvPr>
            <p:cNvSpPr/>
            <p:nvPr/>
          </p:nvSpPr>
          <p:spPr>
            <a:xfrm>
              <a:off x="9826876" y="2896333"/>
              <a:ext cx="22549" cy="61203"/>
            </a:xfrm>
            <a:custGeom>
              <a:avLst/>
              <a:gdLst>
                <a:gd name="connsiteX0" fmla="*/ 21442 w 20028"/>
                <a:gd name="connsiteY0" fmla="*/ 25760 h 54363"/>
                <a:gd name="connsiteX1" fmla="*/ 20870 w 20028"/>
                <a:gd name="connsiteY1" fmla="*/ 36633 h 54363"/>
                <a:gd name="connsiteX2" fmla="*/ 10570 w 20028"/>
                <a:gd name="connsiteY2" fmla="*/ 54372 h 54363"/>
                <a:gd name="connsiteX3" fmla="*/ 842 w 20028"/>
                <a:gd name="connsiteY3" fmla="*/ 37491 h 54363"/>
                <a:gd name="connsiteX4" fmla="*/ 1986 w 20028"/>
                <a:gd name="connsiteY4" fmla="*/ 10596 h 54363"/>
                <a:gd name="connsiteX5" fmla="*/ 10284 w 20028"/>
                <a:gd name="connsiteY5" fmla="*/ 9 h 54363"/>
                <a:gd name="connsiteX6" fmla="*/ 19726 w 20028"/>
                <a:gd name="connsiteY6" fmla="*/ 11168 h 54363"/>
                <a:gd name="connsiteX7" fmla="*/ 21442 w 20028"/>
                <a:gd name="connsiteY7" fmla="*/ 25760 h 5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28" h="54363">
                  <a:moveTo>
                    <a:pt x="21442" y="25760"/>
                  </a:moveTo>
                  <a:cubicBezTo>
                    <a:pt x="21156" y="30910"/>
                    <a:pt x="21156" y="33772"/>
                    <a:pt x="20870" y="36633"/>
                  </a:cubicBezTo>
                  <a:cubicBezTo>
                    <a:pt x="19726" y="44072"/>
                    <a:pt x="19726" y="54372"/>
                    <a:pt x="10570" y="54372"/>
                  </a:cubicBezTo>
                  <a:cubicBezTo>
                    <a:pt x="2558" y="54372"/>
                    <a:pt x="1700" y="44358"/>
                    <a:pt x="842" y="37491"/>
                  </a:cubicBezTo>
                  <a:cubicBezTo>
                    <a:pt x="-303" y="28621"/>
                    <a:pt x="-589" y="19465"/>
                    <a:pt x="1986" y="10596"/>
                  </a:cubicBezTo>
                  <a:cubicBezTo>
                    <a:pt x="3417" y="6018"/>
                    <a:pt x="4847" y="295"/>
                    <a:pt x="10284" y="9"/>
                  </a:cubicBezTo>
                  <a:cubicBezTo>
                    <a:pt x="16578" y="-277"/>
                    <a:pt x="18295" y="6304"/>
                    <a:pt x="19726" y="11168"/>
                  </a:cubicBezTo>
                  <a:cubicBezTo>
                    <a:pt x="21156" y="16318"/>
                    <a:pt x="21156" y="22041"/>
                    <a:pt x="21442" y="25760"/>
                  </a:cubicBezTo>
                  <a:close/>
                </a:path>
              </a:pathLst>
            </a:custGeom>
            <a:solidFill>
              <a:srgbClr val="4C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FDC4F8C3-E195-4E59-9890-57F7F9B6E895}"/>
                </a:ext>
              </a:extLst>
            </p:cNvPr>
            <p:cNvSpPr/>
            <p:nvPr/>
          </p:nvSpPr>
          <p:spPr>
            <a:xfrm>
              <a:off x="10851887" y="2792923"/>
              <a:ext cx="22549" cy="61203"/>
            </a:xfrm>
            <a:custGeom>
              <a:avLst/>
              <a:gdLst>
                <a:gd name="connsiteX0" fmla="*/ 22574 w 20028"/>
                <a:gd name="connsiteY0" fmla="*/ 26626 h 54363"/>
                <a:gd name="connsiteX1" fmla="*/ 19141 w 20028"/>
                <a:gd name="connsiteY1" fmla="*/ 47513 h 54363"/>
                <a:gd name="connsiteX2" fmla="*/ 11416 w 20028"/>
                <a:gd name="connsiteY2" fmla="*/ 54666 h 54363"/>
                <a:gd name="connsiteX3" fmla="*/ 3690 w 20028"/>
                <a:gd name="connsiteY3" fmla="*/ 47227 h 54363"/>
                <a:gd name="connsiteX4" fmla="*/ 4263 w 20028"/>
                <a:gd name="connsiteY4" fmla="*/ 6884 h 54363"/>
                <a:gd name="connsiteX5" fmla="*/ 10843 w 20028"/>
                <a:gd name="connsiteY5" fmla="*/ 17 h 54363"/>
                <a:gd name="connsiteX6" fmla="*/ 18855 w 20028"/>
                <a:gd name="connsiteY6" fmla="*/ 6884 h 54363"/>
                <a:gd name="connsiteX7" fmla="*/ 22574 w 20028"/>
                <a:gd name="connsiteY7" fmla="*/ 26626 h 5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28" h="54363">
                  <a:moveTo>
                    <a:pt x="22574" y="26626"/>
                  </a:moveTo>
                  <a:cubicBezTo>
                    <a:pt x="23147" y="33779"/>
                    <a:pt x="21144" y="40932"/>
                    <a:pt x="19141" y="47513"/>
                  </a:cubicBezTo>
                  <a:cubicBezTo>
                    <a:pt x="17996" y="50947"/>
                    <a:pt x="15994" y="54952"/>
                    <a:pt x="11416" y="54666"/>
                  </a:cubicBezTo>
                  <a:cubicBezTo>
                    <a:pt x="6838" y="54666"/>
                    <a:pt x="5121" y="50660"/>
                    <a:pt x="3690" y="47227"/>
                  </a:cubicBezTo>
                  <a:cubicBezTo>
                    <a:pt x="-1460" y="33779"/>
                    <a:pt x="-1174" y="20045"/>
                    <a:pt x="4263" y="6884"/>
                  </a:cubicBezTo>
                  <a:cubicBezTo>
                    <a:pt x="5407" y="3736"/>
                    <a:pt x="6838" y="303"/>
                    <a:pt x="10843" y="17"/>
                  </a:cubicBezTo>
                  <a:cubicBezTo>
                    <a:pt x="15421" y="-269"/>
                    <a:pt x="17424" y="3164"/>
                    <a:pt x="18855" y="6884"/>
                  </a:cubicBezTo>
                  <a:cubicBezTo>
                    <a:pt x="21144" y="13464"/>
                    <a:pt x="23147" y="19759"/>
                    <a:pt x="22574" y="26626"/>
                  </a:cubicBezTo>
                  <a:close/>
                </a:path>
              </a:pathLst>
            </a:custGeom>
            <a:solidFill>
              <a:srgbClr val="4E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90C872CB-FB77-43EC-B3D7-4C1D7461BBA4}"/>
                </a:ext>
              </a:extLst>
            </p:cNvPr>
            <p:cNvSpPr/>
            <p:nvPr/>
          </p:nvSpPr>
          <p:spPr>
            <a:xfrm>
              <a:off x="10658580" y="3029396"/>
              <a:ext cx="22549" cy="57982"/>
            </a:xfrm>
            <a:custGeom>
              <a:avLst/>
              <a:gdLst>
                <a:gd name="connsiteX0" fmla="*/ 0 w 20028"/>
                <a:gd name="connsiteY0" fmla="*/ 25453 h 51502"/>
                <a:gd name="connsiteX1" fmla="*/ 10300 w 20028"/>
                <a:gd name="connsiteY1" fmla="*/ 274 h 51502"/>
                <a:gd name="connsiteX2" fmla="*/ 22031 w 20028"/>
                <a:gd name="connsiteY2" fmla="*/ 28887 h 51502"/>
                <a:gd name="connsiteX3" fmla="*/ 10586 w 20028"/>
                <a:gd name="connsiteY3" fmla="*/ 54065 h 51502"/>
                <a:gd name="connsiteX4" fmla="*/ 0 w 20028"/>
                <a:gd name="connsiteY4" fmla="*/ 25453 h 51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028" h="51502">
                  <a:moveTo>
                    <a:pt x="0" y="25453"/>
                  </a:moveTo>
                  <a:cubicBezTo>
                    <a:pt x="1144" y="17442"/>
                    <a:pt x="-1717" y="5138"/>
                    <a:pt x="10300" y="274"/>
                  </a:cubicBezTo>
                  <a:cubicBezTo>
                    <a:pt x="16595" y="-2301"/>
                    <a:pt x="24034" y="13722"/>
                    <a:pt x="22031" y="28887"/>
                  </a:cubicBezTo>
                  <a:cubicBezTo>
                    <a:pt x="20887" y="38042"/>
                    <a:pt x="23176" y="50346"/>
                    <a:pt x="10586" y="54065"/>
                  </a:cubicBezTo>
                  <a:cubicBezTo>
                    <a:pt x="5150" y="55782"/>
                    <a:pt x="0" y="42907"/>
                    <a:pt x="0" y="25453"/>
                  </a:cubicBezTo>
                  <a:close/>
                </a:path>
              </a:pathLst>
            </a:custGeom>
            <a:solidFill>
              <a:srgbClr val="4E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458CAA69-94EC-4D5D-B733-90015D460A99}"/>
                </a:ext>
              </a:extLst>
            </p:cNvPr>
            <p:cNvSpPr/>
            <p:nvPr/>
          </p:nvSpPr>
          <p:spPr>
            <a:xfrm>
              <a:off x="10876658" y="2644722"/>
              <a:ext cx="22549" cy="61203"/>
            </a:xfrm>
            <a:custGeom>
              <a:avLst/>
              <a:gdLst>
                <a:gd name="connsiteX0" fmla="*/ 0 w 20028"/>
                <a:gd name="connsiteY0" fmla="*/ 27220 h 54363"/>
                <a:gd name="connsiteX1" fmla="*/ 2861 w 20028"/>
                <a:gd name="connsiteY1" fmla="*/ 10625 h 54363"/>
                <a:gd name="connsiteX2" fmla="*/ 12017 w 20028"/>
                <a:gd name="connsiteY2" fmla="*/ 38 h 54363"/>
                <a:gd name="connsiteX3" fmla="*/ 20029 w 20028"/>
                <a:gd name="connsiteY3" fmla="*/ 10625 h 54363"/>
                <a:gd name="connsiteX4" fmla="*/ 19170 w 20028"/>
                <a:gd name="connsiteY4" fmla="*/ 46676 h 54363"/>
                <a:gd name="connsiteX5" fmla="*/ 10873 w 20028"/>
                <a:gd name="connsiteY5" fmla="*/ 54974 h 54363"/>
                <a:gd name="connsiteX6" fmla="*/ 3434 w 20028"/>
                <a:gd name="connsiteY6" fmla="*/ 46962 h 54363"/>
                <a:gd name="connsiteX7" fmla="*/ 0 w 20028"/>
                <a:gd name="connsiteY7" fmla="*/ 27220 h 5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28" h="54363">
                  <a:moveTo>
                    <a:pt x="0" y="27220"/>
                  </a:moveTo>
                  <a:cubicBezTo>
                    <a:pt x="858" y="21783"/>
                    <a:pt x="1717" y="16061"/>
                    <a:pt x="2861" y="10625"/>
                  </a:cubicBezTo>
                  <a:cubicBezTo>
                    <a:pt x="4006" y="5474"/>
                    <a:pt x="5722" y="-534"/>
                    <a:pt x="12017" y="38"/>
                  </a:cubicBezTo>
                  <a:cubicBezTo>
                    <a:pt x="17454" y="324"/>
                    <a:pt x="18884" y="6047"/>
                    <a:pt x="20029" y="10625"/>
                  </a:cubicBezTo>
                  <a:cubicBezTo>
                    <a:pt x="23176" y="22642"/>
                    <a:pt x="23748" y="34945"/>
                    <a:pt x="19170" y="46676"/>
                  </a:cubicBezTo>
                  <a:cubicBezTo>
                    <a:pt x="17740" y="50682"/>
                    <a:pt x="16023" y="55546"/>
                    <a:pt x="10873" y="54974"/>
                  </a:cubicBezTo>
                  <a:cubicBezTo>
                    <a:pt x="6867" y="54687"/>
                    <a:pt x="4864" y="50682"/>
                    <a:pt x="3434" y="46962"/>
                  </a:cubicBezTo>
                  <a:cubicBezTo>
                    <a:pt x="1717" y="40667"/>
                    <a:pt x="0" y="34087"/>
                    <a:pt x="0" y="27220"/>
                  </a:cubicBezTo>
                  <a:close/>
                </a:path>
              </a:pathLst>
            </a:custGeom>
            <a:solidFill>
              <a:srgbClr val="4C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F5DE74E-0182-4AF7-8103-B4337C5194CA}"/>
                </a:ext>
              </a:extLst>
            </p:cNvPr>
            <p:cNvSpPr/>
            <p:nvPr/>
          </p:nvSpPr>
          <p:spPr>
            <a:xfrm>
              <a:off x="10565918" y="2847331"/>
              <a:ext cx="22549" cy="57982"/>
            </a:xfrm>
            <a:custGeom>
              <a:avLst/>
              <a:gdLst>
                <a:gd name="connsiteX0" fmla="*/ 22506 w 20028"/>
                <a:gd name="connsiteY0" fmla="*/ 30374 h 51502"/>
                <a:gd name="connsiteX1" fmla="*/ 12492 w 20028"/>
                <a:gd name="connsiteY1" fmla="*/ 53263 h 51502"/>
                <a:gd name="connsiteX2" fmla="*/ 189 w 20028"/>
                <a:gd name="connsiteY2" fmla="*/ 26654 h 51502"/>
                <a:gd name="connsiteX3" fmla="*/ 1047 w 20028"/>
                <a:gd name="connsiteY3" fmla="*/ 18356 h 51502"/>
                <a:gd name="connsiteX4" fmla="*/ 12206 w 20028"/>
                <a:gd name="connsiteY4" fmla="*/ 45 h 51502"/>
                <a:gd name="connsiteX5" fmla="*/ 22220 w 20028"/>
                <a:gd name="connsiteY5" fmla="*/ 19787 h 51502"/>
                <a:gd name="connsiteX6" fmla="*/ 22506 w 20028"/>
                <a:gd name="connsiteY6" fmla="*/ 30374 h 51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28" h="51502">
                  <a:moveTo>
                    <a:pt x="22506" y="30374"/>
                  </a:moveTo>
                  <a:cubicBezTo>
                    <a:pt x="21934" y="36954"/>
                    <a:pt x="23365" y="52977"/>
                    <a:pt x="12492" y="53263"/>
                  </a:cubicBezTo>
                  <a:cubicBezTo>
                    <a:pt x="-384" y="53550"/>
                    <a:pt x="2764" y="36668"/>
                    <a:pt x="189" y="26654"/>
                  </a:cubicBezTo>
                  <a:cubicBezTo>
                    <a:pt x="-384" y="24079"/>
                    <a:pt x="475" y="20932"/>
                    <a:pt x="1047" y="18356"/>
                  </a:cubicBezTo>
                  <a:cubicBezTo>
                    <a:pt x="3050" y="10917"/>
                    <a:pt x="2192" y="-814"/>
                    <a:pt x="12206" y="45"/>
                  </a:cubicBezTo>
                  <a:cubicBezTo>
                    <a:pt x="20790" y="617"/>
                    <a:pt x="21362" y="11776"/>
                    <a:pt x="22220" y="19787"/>
                  </a:cubicBezTo>
                  <a:cubicBezTo>
                    <a:pt x="22506" y="21790"/>
                    <a:pt x="22506" y="24365"/>
                    <a:pt x="22506" y="30374"/>
                  </a:cubicBezTo>
                  <a:close/>
                </a:path>
              </a:pathLst>
            </a:custGeom>
            <a:solidFill>
              <a:srgbClr val="4D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CD191C5A-D7E0-4677-8992-428AD35F60BA}"/>
                </a:ext>
              </a:extLst>
            </p:cNvPr>
            <p:cNvSpPr/>
            <p:nvPr/>
          </p:nvSpPr>
          <p:spPr>
            <a:xfrm>
              <a:off x="10342821" y="3121182"/>
              <a:ext cx="22549" cy="57982"/>
            </a:xfrm>
            <a:custGeom>
              <a:avLst/>
              <a:gdLst>
                <a:gd name="connsiteX0" fmla="*/ 69 w 20028"/>
                <a:gd name="connsiteY0" fmla="*/ 23466 h 51502"/>
                <a:gd name="connsiteX1" fmla="*/ 10369 w 20028"/>
                <a:gd name="connsiteY1" fmla="*/ 4 h 51502"/>
                <a:gd name="connsiteX2" fmla="*/ 21814 w 20028"/>
                <a:gd name="connsiteY2" fmla="*/ 25755 h 51502"/>
                <a:gd name="connsiteX3" fmla="*/ 18667 w 20028"/>
                <a:gd name="connsiteY3" fmla="*/ 45211 h 51502"/>
                <a:gd name="connsiteX4" fmla="*/ 10083 w 20028"/>
                <a:gd name="connsiteY4" fmla="*/ 53795 h 51502"/>
                <a:gd name="connsiteX5" fmla="*/ 2358 w 20028"/>
                <a:gd name="connsiteY5" fmla="*/ 44639 h 51502"/>
                <a:gd name="connsiteX6" fmla="*/ 69 w 20028"/>
                <a:gd name="connsiteY6" fmla="*/ 23466 h 51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28" h="51502">
                  <a:moveTo>
                    <a:pt x="69" y="23466"/>
                  </a:moveTo>
                  <a:cubicBezTo>
                    <a:pt x="641" y="16027"/>
                    <a:pt x="-1075" y="290"/>
                    <a:pt x="10369" y="4"/>
                  </a:cubicBezTo>
                  <a:cubicBezTo>
                    <a:pt x="22959" y="-282"/>
                    <a:pt x="20098" y="16027"/>
                    <a:pt x="21814" y="25755"/>
                  </a:cubicBezTo>
                  <a:cubicBezTo>
                    <a:pt x="22959" y="32049"/>
                    <a:pt x="20384" y="38916"/>
                    <a:pt x="18667" y="45211"/>
                  </a:cubicBezTo>
                  <a:cubicBezTo>
                    <a:pt x="17523" y="49217"/>
                    <a:pt x="14947" y="53795"/>
                    <a:pt x="10083" y="53795"/>
                  </a:cubicBezTo>
                  <a:cubicBezTo>
                    <a:pt x="5219" y="53509"/>
                    <a:pt x="3789" y="48645"/>
                    <a:pt x="2358" y="44639"/>
                  </a:cubicBezTo>
                  <a:cubicBezTo>
                    <a:pt x="355" y="38630"/>
                    <a:pt x="-217" y="32622"/>
                    <a:pt x="69" y="23466"/>
                  </a:cubicBezTo>
                  <a:close/>
                </a:path>
              </a:pathLst>
            </a:custGeom>
            <a:solidFill>
              <a:srgbClr val="4C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C9ADAD59-2604-4EE6-A94F-016A1BFC8B50}"/>
                </a:ext>
              </a:extLst>
            </p:cNvPr>
            <p:cNvSpPr/>
            <p:nvPr/>
          </p:nvSpPr>
          <p:spPr>
            <a:xfrm>
              <a:off x="9892205" y="3090247"/>
              <a:ext cx="25770" cy="61203"/>
            </a:xfrm>
            <a:custGeom>
              <a:avLst/>
              <a:gdLst>
                <a:gd name="connsiteX0" fmla="*/ 23213 w 22889"/>
                <a:gd name="connsiteY0" fmla="*/ 26625 h 54363"/>
                <a:gd name="connsiteX1" fmla="*/ 21211 w 22889"/>
                <a:gd name="connsiteY1" fmla="*/ 38928 h 54363"/>
                <a:gd name="connsiteX2" fmla="*/ 10624 w 22889"/>
                <a:gd name="connsiteY2" fmla="*/ 54951 h 54363"/>
                <a:gd name="connsiteX3" fmla="*/ 1182 w 22889"/>
                <a:gd name="connsiteY3" fmla="*/ 38928 h 54363"/>
                <a:gd name="connsiteX4" fmla="*/ 4043 w 22889"/>
                <a:gd name="connsiteY4" fmla="*/ 6882 h 54363"/>
                <a:gd name="connsiteX5" fmla="*/ 12055 w 22889"/>
                <a:gd name="connsiteY5" fmla="*/ 16 h 54363"/>
                <a:gd name="connsiteX6" fmla="*/ 18635 w 22889"/>
                <a:gd name="connsiteY6" fmla="*/ 6882 h 54363"/>
                <a:gd name="connsiteX7" fmla="*/ 23213 w 22889"/>
                <a:gd name="connsiteY7" fmla="*/ 26625 h 5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89" h="54363">
                  <a:moveTo>
                    <a:pt x="23213" y="26625"/>
                  </a:moveTo>
                  <a:cubicBezTo>
                    <a:pt x="22355" y="31489"/>
                    <a:pt x="22069" y="35209"/>
                    <a:pt x="21211" y="38928"/>
                  </a:cubicBezTo>
                  <a:cubicBezTo>
                    <a:pt x="19494" y="45509"/>
                    <a:pt x="19494" y="55237"/>
                    <a:pt x="10624" y="54951"/>
                  </a:cubicBezTo>
                  <a:cubicBezTo>
                    <a:pt x="3185" y="54665"/>
                    <a:pt x="2326" y="45509"/>
                    <a:pt x="1182" y="38928"/>
                  </a:cubicBezTo>
                  <a:cubicBezTo>
                    <a:pt x="-821" y="28056"/>
                    <a:pt x="-535" y="17183"/>
                    <a:pt x="4043" y="6882"/>
                  </a:cubicBezTo>
                  <a:cubicBezTo>
                    <a:pt x="5474" y="3449"/>
                    <a:pt x="7477" y="-271"/>
                    <a:pt x="12055" y="16"/>
                  </a:cubicBezTo>
                  <a:cubicBezTo>
                    <a:pt x="15774" y="302"/>
                    <a:pt x="17777" y="3735"/>
                    <a:pt x="18635" y="6882"/>
                  </a:cubicBezTo>
                  <a:cubicBezTo>
                    <a:pt x="20352" y="13749"/>
                    <a:pt x="21783" y="20616"/>
                    <a:pt x="23213" y="26625"/>
                  </a:cubicBezTo>
                  <a:close/>
                </a:path>
              </a:pathLst>
            </a:custGeom>
            <a:solidFill>
              <a:srgbClr val="4F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ECE9D19C-B6CD-4A3C-941E-FC4D2889B926}"/>
                </a:ext>
              </a:extLst>
            </p:cNvPr>
            <p:cNvSpPr/>
            <p:nvPr/>
          </p:nvSpPr>
          <p:spPr>
            <a:xfrm>
              <a:off x="10075001" y="3019346"/>
              <a:ext cx="22549" cy="57982"/>
            </a:xfrm>
            <a:custGeom>
              <a:avLst/>
              <a:gdLst>
                <a:gd name="connsiteX0" fmla="*/ 22506 w 20028"/>
                <a:gd name="connsiteY0" fmla="*/ 30374 h 51502"/>
                <a:gd name="connsiteX1" fmla="*/ 12492 w 20028"/>
                <a:gd name="connsiteY1" fmla="*/ 53263 h 51502"/>
                <a:gd name="connsiteX2" fmla="*/ 189 w 20028"/>
                <a:gd name="connsiteY2" fmla="*/ 26654 h 51502"/>
                <a:gd name="connsiteX3" fmla="*/ 1047 w 20028"/>
                <a:gd name="connsiteY3" fmla="*/ 18356 h 51502"/>
                <a:gd name="connsiteX4" fmla="*/ 12206 w 20028"/>
                <a:gd name="connsiteY4" fmla="*/ 45 h 51502"/>
                <a:gd name="connsiteX5" fmla="*/ 22220 w 20028"/>
                <a:gd name="connsiteY5" fmla="*/ 19787 h 51502"/>
                <a:gd name="connsiteX6" fmla="*/ 22506 w 20028"/>
                <a:gd name="connsiteY6" fmla="*/ 30374 h 51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28" h="51502">
                  <a:moveTo>
                    <a:pt x="22506" y="30374"/>
                  </a:moveTo>
                  <a:cubicBezTo>
                    <a:pt x="21934" y="36954"/>
                    <a:pt x="23365" y="52977"/>
                    <a:pt x="12492" y="53263"/>
                  </a:cubicBezTo>
                  <a:cubicBezTo>
                    <a:pt x="-384" y="53550"/>
                    <a:pt x="2764" y="36668"/>
                    <a:pt x="189" y="26654"/>
                  </a:cubicBezTo>
                  <a:cubicBezTo>
                    <a:pt x="-384" y="24079"/>
                    <a:pt x="475" y="20932"/>
                    <a:pt x="1047" y="18356"/>
                  </a:cubicBezTo>
                  <a:cubicBezTo>
                    <a:pt x="3050" y="10917"/>
                    <a:pt x="2192" y="-814"/>
                    <a:pt x="12206" y="45"/>
                  </a:cubicBezTo>
                  <a:cubicBezTo>
                    <a:pt x="20790" y="617"/>
                    <a:pt x="21362" y="11776"/>
                    <a:pt x="22220" y="19787"/>
                  </a:cubicBezTo>
                  <a:cubicBezTo>
                    <a:pt x="22792" y="22076"/>
                    <a:pt x="22506" y="24365"/>
                    <a:pt x="22506" y="30374"/>
                  </a:cubicBezTo>
                  <a:close/>
                </a:path>
              </a:pathLst>
            </a:custGeom>
            <a:solidFill>
              <a:srgbClr val="4D4C4E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F910EA7D-5516-415F-8124-0A1380B5B4BC}"/>
                </a:ext>
              </a:extLst>
            </p:cNvPr>
            <p:cNvSpPr/>
            <p:nvPr/>
          </p:nvSpPr>
          <p:spPr>
            <a:xfrm>
              <a:off x="9608113" y="3238570"/>
              <a:ext cx="9961" cy="26562"/>
            </a:xfrm>
            <a:custGeom>
              <a:avLst/>
              <a:gdLst>
                <a:gd name="connsiteX0" fmla="*/ 4287 w 18855"/>
                <a:gd name="connsiteY0" fmla="*/ 0 h 50281"/>
                <a:gd name="connsiteX1" fmla="*/ 21886 w 18855"/>
                <a:gd name="connsiteY1" fmla="*/ 49652 h 50281"/>
                <a:gd name="connsiteX2" fmla="*/ 1145 w 18855"/>
                <a:gd name="connsiteY2" fmla="*/ 38968 h 50281"/>
                <a:gd name="connsiteX3" fmla="*/ 4287 w 18855"/>
                <a:gd name="connsiteY3" fmla="*/ 0 h 50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855" h="50281">
                  <a:moveTo>
                    <a:pt x="4287" y="0"/>
                  </a:moveTo>
                  <a:cubicBezTo>
                    <a:pt x="16229" y="14456"/>
                    <a:pt x="1145" y="38339"/>
                    <a:pt x="21886" y="49652"/>
                  </a:cubicBezTo>
                  <a:cubicBezTo>
                    <a:pt x="8058" y="59709"/>
                    <a:pt x="4287" y="49652"/>
                    <a:pt x="1145" y="38968"/>
                  </a:cubicBezTo>
                  <a:cubicBezTo>
                    <a:pt x="-1369" y="25769"/>
                    <a:pt x="516" y="12570"/>
                    <a:pt x="4287" y="0"/>
                  </a:cubicBezTo>
                  <a:close/>
                </a:path>
              </a:pathLst>
            </a:custGeom>
            <a:solidFill>
              <a:srgbClr val="434248"/>
            </a:solidFill>
            <a:ln w="62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C0983578-E73B-49CD-BB79-1DF85B57F8BE}"/>
              </a:ext>
            </a:extLst>
          </p:cNvPr>
          <p:cNvGrpSpPr/>
          <p:nvPr/>
        </p:nvGrpSpPr>
        <p:grpSpPr>
          <a:xfrm>
            <a:off x="2111284" y="1292478"/>
            <a:ext cx="937972" cy="1329851"/>
            <a:chOff x="8373887" y="2298328"/>
            <a:chExt cx="611302" cy="866700"/>
          </a:xfrm>
        </p:grpSpPr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C1975D49-3E64-45E7-A2F7-CA6E8A8C3343}"/>
                </a:ext>
              </a:extLst>
            </p:cNvPr>
            <p:cNvSpPr/>
            <p:nvPr/>
          </p:nvSpPr>
          <p:spPr>
            <a:xfrm>
              <a:off x="8373887" y="2569946"/>
              <a:ext cx="608160" cy="595082"/>
            </a:xfrm>
            <a:custGeom>
              <a:avLst/>
              <a:gdLst>
                <a:gd name="connsiteX0" fmla="*/ 309455 w 308524"/>
                <a:gd name="connsiteY0" fmla="*/ 104725 h 301889"/>
                <a:gd name="connsiteX1" fmla="*/ 242110 w 308524"/>
                <a:gd name="connsiteY1" fmla="*/ 20793 h 301889"/>
                <a:gd name="connsiteX2" fmla="*/ 236138 w 308524"/>
                <a:gd name="connsiteY2" fmla="*/ 16812 h 301889"/>
                <a:gd name="connsiteX3" fmla="*/ 170784 w 308524"/>
                <a:gd name="connsiteY3" fmla="*/ 2215 h 301889"/>
                <a:gd name="connsiteX4" fmla="*/ 143913 w 308524"/>
                <a:gd name="connsiteY4" fmla="*/ 225 h 301889"/>
                <a:gd name="connsiteX5" fmla="*/ 74246 w 308524"/>
                <a:gd name="connsiteY5" fmla="*/ 11504 h 301889"/>
                <a:gd name="connsiteX6" fmla="*/ 14863 w 308524"/>
                <a:gd name="connsiteY6" fmla="*/ 58612 h 301889"/>
                <a:gd name="connsiteX7" fmla="*/ 598 w 308524"/>
                <a:gd name="connsiteY7" fmla="*/ 111028 h 301889"/>
                <a:gd name="connsiteX8" fmla="*/ 25811 w 308524"/>
                <a:gd name="connsiteY8" fmla="*/ 228467 h 301889"/>
                <a:gd name="connsiteX9" fmla="*/ 74577 w 308524"/>
                <a:gd name="connsiteY9" fmla="*/ 280551 h 301889"/>
                <a:gd name="connsiteX10" fmla="*/ 137609 w 308524"/>
                <a:gd name="connsiteY10" fmla="*/ 303774 h 301889"/>
                <a:gd name="connsiteX11" fmla="*/ 166803 w 308524"/>
                <a:gd name="connsiteY11" fmla="*/ 303774 h 301889"/>
                <a:gd name="connsiteX12" fmla="*/ 167135 w 308524"/>
                <a:gd name="connsiteY12" fmla="*/ 303442 h 301889"/>
                <a:gd name="connsiteX13" fmla="*/ 166803 w 308524"/>
                <a:gd name="connsiteY13" fmla="*/ 303774 h 301889"/>
                <a:gd name="connsiteX14" fmla="*/ 172443 w 308524"/>
                <a:gd name="connsiteY14" fmla="*/ 303774 h 301889"/>
                <a:gd name="connsiteX15" fmla="*/ 232157 w 308524"/>
                <a:gd name="connsiteY15" fmla="*/ 284201 h 301889"/>
                <a:gd name="connsiteX16" fmla="*/ 300166 w 308524"/>
                <a:gd name="connsiteY16" fmla="*/ 199937 h 301889"/>
                <a:gd name="connsiteX17" fmla="*/ 310781 w 308524"/>
                <a:gd name="connsiteY17" fmla="*/ 150506 h 301889"/>
                <a:gd name="connsiteX18" fmla="*/ 309455 w 308524"/>
                <a:gd name="connsiteY18" fmla="*/ 104725 h 301889"/>
                <a:gd name="connsiteX19" fmla="*/ 168462 w 308524"/>
                <a:gd name="connsiteY19" fmla="*/ 301783 h 301889"/>
                <a:gd name="connsiteX20" fmla="*/ 168462 w 308524"/>
                <a:gd name="connsiteY20" fmla="*/ 301783 h 301889"/>
                <a:gd name="connsiteX21" fmla="*/ 168462 w 308524"/>
                <a:gd name="connsiteY21" fmla="*/ 301783 h 30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8524" h="301889">
                  <a:moveTo>
                    <a:pt x="309455" y="104725"/>
                  </a:moveTo>
                  <a:cubicBezTo>
                    <a:pt x="301493" y="64916"/>
                    <a:pt x="278270" y="37712"/>
                    <a:pt x="242110" y="20793"/>
                  </a:cubicBezTo>
                  <a:cubicBezTo>
                    <a:pt x="240783" y="18803"/>
                    <a:pt x="238461" y="17476"/>
                    <a:pt x="236138" y="16812"/>
                  </a:cubicBezTo>
                  <a:cubicBezTo>
                    <a:pt x="215238" y="7855"/>
                    <a:pt x="193675" y="1552"/>
                    <a:pt x="170784" y="2215"/>
                  </a:cubicBezTo>
                  <a:cubicBezTo>
                    <a:pt x="161827" y="3874"/>
                    <a:pt x="148225" y="225"/>
                    <a:pt x="143913" y="225"/>
                  </a:cubicBezTo>
                  <a:cubicBezTo>
                    <a:pt x="120027" y="-1102"/>
                    <a:pt x="96805" y="3542"/>
                    <a:pt x="74246" y="11504"/>
                  </a:cubicBezTo>
                  <a:cubicBezTo>
                    <a:pt x="49033" y="20462"/>
                    <a:pt x="29460" y="36385"/>
                    <a:pt x="14863" y="58612"/>
                  </a:cubicBezTo>
                  <a:cubicBezTo>
                    <a:pt x="4247" y="74536"/>
                    <a:pt x="1593" y="92451"/>
                    <a:pt x="598" y="111028"/>
                  </a:cubicBezTo>
                  <a:cubicBezTo>
                    <a:pt x="-1724" y="152497"/>
                    <a:pt x="1925" y="192638"/>
                    <a:pt x="25811" y="228467"/>
                  </a:cubicBezTo>
                  <a:cubicBezTo>
                    <a:pt x="39412" y="248704"/>
                    <a:pt x="54673" y="266286"/>
                    <a:pt x="74577" y="280551"/>
                  </a:cubicBezTo>
                  <a:cubicBezTo>
                    <a:pt x="93819" y="293821"/>
                    <a:pt x="114387" y="302447"/>
                    <a:pt x="137609" y="303774"/>
                  </a:cubicBezTo>
                  <a:cubicBezTo>
                    <a:pt x="147230" y="303774"/>
                    <a:pt x="157183" y="303774"/>
                    <a:pt x="166803" y="303774"/>
                  </a:cubicBezTo>
                  <a:cubicBezTo>
                    <a:pt x="166803" y="303774"/>
                    <a:pt x="166803" y="303442"/>
                    <a:pt x="167135" y="303442"/>
                  </a:cubicBezTo>
                  <a:cubicBezTo>
                    <a:pt x="167135" y="303442"/>
                    <a:pt x="167135" y="303774"/>
                    <a:pt x="166803" y="303774"/>
                  </a:cubicBezTo>
                  <a:cubicBezTo>
                    <a:pt x="168794" y="303774"/>
                    <a:pt x="170452" y="303774"/>
                    <a:pt x="172443" y="303774"/>
                  </a:cubicBezTo>
                  <a:cubicBezTo>
                    <a:pt x="194006" y="302115"/>
                    <a:pt x="214243" y="296807"/>
                    <a:pt x="232157" y="284201"/>
                  </a:cubicBezTo>
                  <a:cubicBezTo>
                    <a:pt x="262678" y="262637"/>
                    <a:pt x="284905" y="234107"/>
                    <a:pt x="300166" y="199937"/>
                  </a:cubicBezTo>
                  <a:cubicBezTo>
                    <a:pt x="307132" y="184013"/>
                    <a:pt x="307796" y="167094"/>
                    <a:pt x="310781" y="150506"/>
                  </a:cubicBezTo>
                  <a:cubicBezTo>
                    <a:pt x="311445" y="136573"/>
                    <a:pt x="309786" y="106384"/>
                    <a:pt x="309455" y="104725"/>
                  </a:cubicBezTo>
                  <a:close/>
                  <a:moveTo>
                    <a:pt x="168462" y="301783"/>
                  </a:moveTo>
                  <a:cubicBezTo>
                    <a:pt x="168130" y="302115"/>
                    <a:pt x="168130" y="302115"/>
                    <a:pt x="168462" y="301783"/>
                  </a:cubicBezTo>
                  <a:cubicBezTo>
                    <a:pt x="168130" y="302115"/>
                    <a:pt x="168130" y="302115"/>
                    <a:pt x="168462" y="301783"/>
                  </a:cubicBezTo>
                  <a:close/>
                </a:path>
              </a:pathLst>
            </a:custGeom>
            <a:solidFill>
              <a:srgbClr val="EB6061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1217F92-2DCE-407D-98F9-DADFF641C617}"/>
                </a:ext>
              </a:extLst>
            </p:cNvPr>
            <p:cNvSpPr/>
            <p:nvPr/>
          </p:nvSpPr>
          <p:spPr>
            <a:xfrm>
              <a:off x="8703997" y="2599140"/>
              <a:ext cx="281192" cy="555846"/>
            </a:xfrm>
            <a:custGeom>
              <a:avLst/>
              <a:gdLst>
                <a:gd name="connsiteX0" fmla="*/ 73980 w 142651"/>
                <a:gd name="connsiteY0" fmla="*/ 0 h 281985"/>
                <a:gd name="connsiteX1" fmla="*/ 141988 w 142651"/>
                <a:gd name="connsiteY1" fmla="*/ 84264 h 281985"/>
                <a:gd name="connsiteX2" fmla="*/ 143978 w 142651"/>
                <a:gd name="connsiteY2" fmla="*/ 129713 h 281985"/>
                <a:gd name="connsiteX3" fmla="*/ 133362 w 142651"/>
                <a:gd name="connsiteY3" fmla="*/ 179143 h 281985"/>
                <a:gd name="connsiteX4" fmla="*/ 65354 w 142651"/>
                <a:gd name="connsiteY4" fmla="*/ 263407 h 281985"/>
                <a:gd name="connsiteX5" fmla="*/ 5640 w 142651"/>
                <a:gd name="connsiteY5" fmla="*/ 282980 h 281985"/>
                <a:gd name="connsiteX6" fmla="*/ 0 w 142651"/>
                <a:gd name="connsiteY6" fmla="*/ 282980 h 281985"/>
                <a:gd name="connsiteX7" fmla="*/ 72321 w 142651"/>
                <a:gd name="connsiteY7" fmla="*/ 182461 h 281985"/>
                <a:gd name="connsiteX8" fmla="*/ 85591 w 142651"/>
                <a:gd name="connsiteY8" fmla="*/ 69003 h 281985"/>
                <a:gd name="connsiteX9" fmla="*/ 73980 w 142651"/>
                <a:gd name="connsiteY9" fmla="*/ 0 h 28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651" h="281985">
                  <a:moveTo>
                    <a:pt x="73980" y="0"/>
                  </a:moveTo>
                  <a:cubicBezTo>
                    <a:pt x="110472" y="16919"/>
                    <a:pt x="134026" y="44454"/>
                    <a:pt x="141988" y="84264"/>
                  </a:cubicBezTo>
                  <a:cubicBezTo>
                    <a:pt x="142320" y="85923"/>
                    <a:pt x="143978" y="116112"/>
                    <a:pt x="143978" y="129713"/>
                  </a:cubicBezTo>
                  <a:cubicBezTo>
                    <a:pt x="140993" y="146300"/>
                    <a:pt x="140661" y="163220"/>
                    <a:pt x="133362" y="179143"/>
                  </a:cubicBezTo>
                  <a:cubicBezTo>
                    <a:pt x="118102" y="213313"/>
                    <a:pt x="95875" y="241844"/>
                    <a:pt x="65354" y="263407"/>
                  </a:cubicBezTo>
                  <a:cubicBezTo>
                    <a:pt x="47440" y="276014"/>
                    <a:pt x="27203" y="281322"/>
                    <a:pt x="5640" y="282980"/>
                  </a:cubicBezTo>
                  <a:cubicBezTo>
                    <a:pt x="3649" y="282980"/>
                    <a:pt x="1990" y="282980"/>
                    <a:pt x="0" y="282980"/>
                  </a:cubicBezTo>
                  <a:cubicBezTo>
                    <a:pt x="2986" y="276345"/>
                    <a:pt x="58719" y="220280"/>
                    <a:pt x="72321" y="182461"/>
                  </a:cubicBezTo>
                  <a:cubicBezTo>
                    <a:pt x="85259" y="145637"/>
                    <a:pt x="88908" y="107818"/>
                    <a:pt x="85591" y="69003"/>
                  </a:cubicBezTo>
                  <a:cubicBezTo>
                    <a:pt x="83600" y="45449"/>
                    <a:pt x="78624" y="22891"/>
                    <a:pt x="73980" y="0"/>
                  </a:cubicBezTo>
                  <a:close/>
                </a:path>
              </a:pathLst>
            </a:custGeom>
            <a:solidFill>
              <a:srgbClr val="CF504F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40D76A34-27F5-417B-BFC2-2168937EE38C}"/>
                </a:ext>
              </a:extLst>
            </p:cNvPr>
            <p:cNvSpPr/>
            <p:nvPr/>
          </p:nvSpPr>
          <p:spPr>
            <a:xfrm>
              <a:off x="8530964" y="2298328"/>
              <a:ext cx="366203" cy="359665"/>
            </a:xfrm>
            <a:custGeom>
              <a:avLst/>
              <a:gdLst>
                <a:gd name="connsiteX0" fmla="*/ 176358 w 185778"/>
                <a:gd name="connsiteY0" fmla="*/ 32524 h 182460"/>
                <a:gd name="connsiteX1" fmla="*/ 105364 w 185778"/>
                <a:gd name="connsiteY1" fmla="*/ 76646 h 182460"/>
                <a:gd name="connsiteX2" fmla="*/ 95411 w 185778"/>
                <a:gd name="connsiteY2" fmla="*/ 90579 h 182460"/>
                <a:gd name="connsiteX3" fmla="*/ 93089 w 185778"/>
                <a:gd name="connsiteY3" fmla="*/ 78968 h 182460"/>
                <a:gd name="connsiteX4" fmla="*/ 11479 w 185778"/>
                <a:gd name="connsiteY4" fmla="*/ 1671 h 182460"/>
                <a:gd name="connsiteX5" fmla="*/ 532 w 185778"/>
                <a:gd name="connsiteY5" fmla="*/ 10297 h 182460"/>
                <a:gd name="connsiteX6" fmla="*/ 35697 w 185778"/>
                <a:gd name="connsiteY6" fmla="*/ 74656 h 182460"/>
                <a:gd name="connsiteX7" fmla="*/ 86454 w 185778"/>
                <a:gd name="connsiteY7" fmla="*/ 95887 h 182460"/>
                <a:gd name="connsiteX8" fmla="*/ 90435 w 185778"/>
                <a:gd name="connsiteY8" fmla="*/ 103186 h 182460"/>
                <a:gd name="connsiteX9" fmla="*/ 76502 w 185778"/>
                <a:gd name="connsiteY9" fmla="*/ 141669 h 182460"/>
                <a:gd name="connsiteX10" fmla="*/ 69867 w 185778"/>
                <a:gd name="connsiteY10" fmla="*/ 174511 h 182460"/>
                <a:gd name="connsiteX11" fmla="*/ 75838 w 185778"/>
                <a:gd name="connsiteY11" fmla="*/ 182805 h 182460"/>
                <a:gd name="connsiteX12" fmla="*/ 85127 w 185778"/>
                <a:gd name="connsiteY12" fmla="*/ 176834 h 182460"/>
                <a:gd name="connsiteX13" fmla="*/ 92757 w 185778"/>
                <a:gd name="connsiteY13" fmla="*/ 142664 h 182460"/>
                <a:gd name="connsiteX14" fmla="*/ 118302 w 185778"/>
                <a:gd name="connsiteY14" fmla="*/ 85935 h 182460"/>
                <a:gd name="connsiteX15" fmla="*/ 181334 w 185778"/>
                <a:gd name="connsiteY15" fmla="*/ 47784 h 182460"/>
                <a:gd name="connsiteX16" fmla="*/ 186642 w 185778"/>
                <a:gd name="connsiteY16" fmla="*/ 42476 h 182460"/>
                <a:gd name="connsiteX17" fmla="*/ 176358 w 185778"/>
                <a:gd name="connsiteY17" fmla="*/ 32524 h 182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5778" h="182460">
                  <a:moveTo>
                    <a:pt x="176358" y="32524"/>
                  </a:moveTo>
                  <a:cubicBezTo>
                    <a:pt x="146500" y="37168"/>
                    <a:pt x="122615" y="51765"/>
                    <a:pt x="105364" y="76646"/>
                  </a:cubicBezTo>
                  <a:cubicBezTo>
                    <a:pt x="102046" y="81291"/>
                    <a:pt x="100056" y="86930"/>
                    <a:pt x="95411" y="90579"/>
                  </a:cubicBezTo>
                  <a:cubicBezTo>
                    <a:pt x="94748" y="86598"/>
                    <a:pt x="94084" y="82618"/>
                    <a:pt x="93089" y="78968"/>
                  </a:cubicBezTo>
                  <a:cubicBezTo>
                    <a:pt x="80151" y="38163"/>
                    <a:pt x="54938" y="9965"/>
                    <a:pt x="11479" y="1671"/>
                  </a:cubicBezTo>
                  <a:cubicBezTo>
                    <a:pt x="-464" y="-1315"/>
                    <a:pt x="-795" y="-1315"/>
                    <a:pt x="532" y="10297"/>
                  </a:cubicBezTo>
                  <a:cubicBezTo>
                    <a:pt x="3849" y="36173"/>
                    <a:pt x="14797" y="58400"/>
                    <a:pt x="35697" y="74656"/>
                  </a:cubicBezTo>
                  <a:cubicBezTo>
                    <a:pt x="50625" y="86267"/>
                    <a:pt x="67876" y="92570"/>
                    <a:pt x="86454" y="95887"/>
                  </a:cubicBezTo>
                  <a:cubicBezTo>
                    <a:pt x="91762" y="96883"/>
                    <a:pt x="93089" y="97878"/>
                    <a:pt x="90435" y="103186"/>
                  </a:cubicBezTo>
                  <a:cubicBezTo>
                    <a:pt x="84464" y="115460"/>
                    <a:pt x="80151" y="128399"/>
                    <a:pt x="76502" y="141669"/>
                  </a:cubicBezTo>
                  <a:cubicBezTo>
                    <a:pt x="74179" y="152616"/>
                    <a:pt x="71857" y="163564"/>
                    <a:pt x="69867" y="174511"/>
                  </a:cubicBezTo>
                  <a:cubicBezTo>
                    <a:pt x="68871" y="179488"/>
                    <a:pt x="69535" y="182473"/>
                    <a:pt x="75838" y="182805"/>
                  </a:cubicBezTo>
                  <a:cubicBezTo>
                    <a:pt x="80814" y="182805"/>
                    <a:pt x="84132" y="183469"/>
                    <a:pt x="85127" y="176834"/>
                  </a:cubicBezTo>
                  <a:cubicBezTo>
                    <a:pt x="86454" y="165223"/>
                    <a:pt x="89108" y="153611"/>
                    <a:pt x="92757" y="142664"/>
                  </a:cubicBezTo>
                  <a:cubicBezTo>
                    <a:pt x="98065" y="122427"/>
                    <a:pt x="106027" y="102854"/>
                    <a:pt x="118302" y="85935"/>
                  </a:cubicBezTo>
                  <a:cubicBezTo>
                    <a:pt x="133894" y="64371"/>
                    <a:pt x="154131" y="50438"/>
                    <a:pt x="181334" y="47784"/>
                  </a:cubicBezTo>
                  <a:cubicBezTo>
                    <a:pt x="184983" y="47452"/>
                    <a:pt x="186310" y="46457"/>
                    <a:pt x="186642" y="42476"/>
                  </a:cubicBezTo>
                  <a:cubicBezTo>
                    <a:pt x="187305" y="33851"/>
                    <a:pt x="184319" y="31197"/>
                    <a:pt x="176358" y="32524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7EF085BC-2853-4143-96B3-D31CDD0DA101}"/>
              </a:ext>
            </a:extLst>
          </p:cNvPr>
          <p:cNvGrpSpPr/>
          <p:nvPr/>
        </p:nvGrpSpPr>
        <p:grpSpPr>
          <a:xfrm>
            <a:off x="6729860" y="1118101"/>
            <a:ext cx="779710" cy="1545666"/>
            <a:chOff x="4513211" y="4124289"/>
            <a:chExt cx="227247" cy="450485"/>
          </a:xfrm>
        </p:grpSpPr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BD98FE85-83CD-4AE6-BA49-3B9836F8BDC5}"/>
                </a:ext>
              </a:extLst>
            </p:cNvPr>
            <p:cNvSpPr/>
            <p:nvPr/>
          </p:nvSpPr>
          <p:spPr>
            <a:xfrm>
              <a:off x="4513211" y="4219805"/>
              <a:ext cx="225588" cy="354969"/>
            </a:xfrm>
            <a:custGeom>
              <a:avLst/>
              <a:gdLst>
                <a:gd name="connsiteX0" fmla="*/ 211655 w 225588"/>
                <a:gd name="connsiteY0" fmla="*/ 195758 h 354969"/>
                <a:gd name="connsiteX1" fmla="*/ 184783 w 225588"/>
                <a:gd name="connsiteY1" fmla="*/ 145332 h 354969"/>
                <a:gd name="connsiteX2" fmla="*/ 140661 w 225588"/>
                <a:gd name="connsiteY2" fmla="*/ 22586 h 354969"/>
                <a:gd name="connsiteX3" fmla="*/ 117770 w 225588"/>
                <a:gd name="connsiteY3" fmla="*/ 359 h 354969"/>
                <a:gd name="connsiteX4" fmla="*/ 118434 w 225588"/>
                <a:gd name="connsiteY4" fmla="*/ 10311 h 354969"/>
                <a:gd name="connsiteX5" fmla="*/ 105164 w 225588"/>
                <a:gd name="connsiteY5" fmla="*/ 27 h 354969"/>
                <a:gd name="connsiteX6" fmla="*/ 83600 w 225588"/>
                <a:gd name="connsiteY6" fmla="*/ 21259 h 354969"/>
                <a:gd name="connsiteX7" fmla="*/ 57724 w 225588"/>
                <a:gd name="connsiteY7" fmla="*/ 93580 h 354969"/>
                <a:gd name="connsiteX8" fmla="*/ 21232 w 225588"/>
                <a:gd name="connsiteY8" fmla="*/ 179171 h 354969"/>
                <a:gd name="connsiteX9" fmla="*/ 0 w 225588"/>
                <a:gd name="connsiteY9" fmla="*/ 239549 h 354969"/>
                <a:gd name="connsiteX10" fmla="*/ 0 w 225588"/>
                <a:gd name="connsiteY10" fmla="*/ 277036 h 354969"/>
                <a:gd name="connsiteX11" fmla="*/ 42464 w 225588"/>
                <a:gd name="connsiteY11" fmla="*/ 340732 h 354969"/>
                <a:gd name="connsiteX12" fmla="*/ 120092 w 225588"/>
                <a:gd name="connsiteY12" fmla="*/ 354001 h 354969"/>
                <a:gd name="connsiteX13" fmla="*/ 120756 w 225588"/>
                <a:gd name="connsiteY13" fmla="*/ 353670 h 354969"/>
                <a:gd name="connsiteX14" fmla="*/ 210328 w 225588"/>
                <a:gd name="connsiteY14" fmla="*/ 312533 h 354969"/>
                <a:gd name="connsiteX15" fmla="*/ 211655 w 225588"/>
                <a:gd name="connsiteY15" fmla="*/ 195758 h 354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5588" h="354969">
                  <a:moveTo>
                    <a:pt x="211655" y="195758"/>
                  </a:moveTo>
                  <a:cubicBezTo>
                    <a:pt x="201702" y="179502"/>
                    <a:pt x="191418" y="163579"/>
                    <a:pt x="184783" y="145332"/>
                  </a:cubicBezTo>
                  <a:cubicBezTo>
                    <a:pt x="169855" y="104528"/>
                    <a:pt x="155258" y="63391"/>
                    <a:pt x="140661" y="22586"/>
                  </a:cubicBezTo>
                  <a:cubicBezTo>
                    <a:pt x="136680" y="11307"/>
                    <a:pt x="131372" y="1686"/>
                    <a:pt x="117770" y="359"/>
                  </a:cubicBezTo>
                  <a:cubicBezTo>
                    <a:pt x="118102" y="3676"/>
                    <a:pt x="118102" y="6994"/>
                    <a:pt x="118434" y="10311"/>
                  </a:cubicBezTo>
                  <a:cubicBezTo>
                    <a:pt x="113126" y="7989"/>
                    <a:pt x="110140" y="2349"/>
                    <a:pt x="105164" y="27"/>
                  </a:cubicBezTo>
                  <a:cubicBezTo>
                    <a:pt x="90567" y="-636"/>
                    <a:pt x="87249" y="10975"/>
                    <a:pt x="83600" y="21259"/>
                  </a:cubicBezTo>
                  <a:cubicBezTo>
                    <a:pt x="74975" y="45145"/>
                    <a:pt x="66349" y="69362"/>
                    <a:pt x="57724" y="93580"/>
                  </a:cubicBezTo>
                  <a:cubicBezTo>
                    <a:pt x="47108" y="122774"/>
                    <a:pt x="38814" y="152963"/>
                    <a:pt x="21232" y="179171"/>
                  </a:cubicBezTo>
                  <a:cubicBezTo>
                    <a:pt x="8957" y="197748"/>
                    <a:pt x="663" y="217322"/>
                    <a:pt x="0" y="239549"/>
                  </a:cubicBezTo>
                  <a:cubicBezTo>
                    <a:pt x="0" y="252155"/>
                    <a:pt x="0" y="264430"/>
                    <a:pt x="0" y="277036"/>
                  </a:cubicBezTo>
                  <a:cubicBezTo>
                    <a:pt x="2654" y="305898"/>
                    <a:pt x="19573" y="325803"/>
                    <a:pt x="42464" y="340732"/>
                  </a:cubicBezTo>
                  <a:cubicBezTo>
                    <a:pt x="66349" y="356324"/>
                    <a:pt x="93221" y="355992"/>
                    <a:pt x="120092" y="354001"/>
                  </a:cubicBezTo>
                  <a:cubicBezTo>
                    <a:pt x="120424" y="354001"/>
                    <a:pt x="120424" y="353670"/>
                    <a:pt x="120756" y="353670"/>
                  </a:cubicBezTo>
                  <a:cubicBezTo>
                    <a:pt x="156253" y="352674"/>
                    <a:pt x="187769" y="341727"/>
                    <a:pt x="210328" y="312533"/>
                  </a:cubicBezTo>
                  <a:cubicBezTo>
                    <a:pt x="234545" y="280354"/>
                    <a:pt x="234877" y="233909"/>
                    <a:pt x="211655" y="195758"/>
                  </a:cubicBezTo>
                  <a:close/>
                </a:path>
              </a:pathLst>
            </a:custGeom>
            <a:solidFill>
              <a:srgbClr val="D9E021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AB3642AA-34A3-469A-B472-ED62F433BFA9}"/>
                </a:ext>
              </a:extLst>
            </p:cNvPr>
            <p:cNvSpPr/>
            <p:nvPr/>
          </p:nvSpPr>
          <p:spPr>
            <a:xfrm>
              <a:off x="4630981" y="4220164"/>
              <a:ext cx="109477" cy="351652"/>
            </a:xfrm>
            <a:custGeom>
              <a:avLst/>
              <a:gdLst>
                <a:gd name="connsiteX0" fmla="*/ 663 w 109476"/>
                <a:gd name="connsiteY0" fmla="*/ 12275 h 351651"/>
                <a:gd name="connsiteX1" fmla="*/ 0 w 109476"/>
                <a:gd name="connsiteY1" fmla="*/ 0 h 351651"/>
                <a:gd name="connsiteX2" fmla="*/ 22891 w 109476"/>
                <a:gd name="connsiteY2" fmla="*/ 22227 h 351651"/>
                <a:gd name="connsiteX3" fmla="*/ 67013 w 109476"/>
                <a:gd name="connsiteY3" fmla="*/ 144974 h 351651"/>
                <a:gd name="connsiteX4" fmla="*/ 93884 w 109476"/>
                <a:gd name="connsiteY4" fmla="*/ 195399 h 351651"/>
                <a:gd name="connsiteX5" fmla="*/ 92557 w 109476"/>
                <a:gd name="connsiteY5" fmla="*/ 311511 h 351651"/>
                <a:gd name="connsiteX6" fmla="*/ 663 w 109476"/>
                <a:gd name="connsiteY6" fmla="*/ 352979 h 351651"/>
                <a:gd name="connsiteX7" fmla="*/ 25544 w 109476"/>
                <a:gd name="connsiteY7" fmla="*/ 278004 h 351651"/>
                <a:gd name="connsiteX8" fmla="*/ 27535 w 109476"/>
                <a:gd name="connsiteY8" fmla="*/ 218953 h 351651"/>
                <a:gd name="connsiteX9" fmla="*/ 11943 w 109476"/>
                <a:gd name="connsiteY9" fmla="*/ 60378 h 351651"/>
                <a:gd name="connsiteX10" fmla="*/ 4976 w 109476"/>
                <a:gd name="connsiteY10" fmla="*/ 21564 h 351651"/>
                <a:gd name="connsiteX11" fmla="*/ 663 w 109476"/>
                <a:gd name="connsiteY11" fmla="*/ 12275 h 35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76" h="351651">
                  <a:moveTo>
                    <a:pt x="663" y="12275"/>
                  </a:moveTo>
                  <a:cubicBezTo>
                    <a:pt x="332" y="8294"/>
                    <a:pt x="332" y="3981"/>
                    <a:pt x="0" y="0"/>
                  </a:cubicBezTo>
                  <a:cubicBezTo>
                    <a:pt x="13602" y="1327"/>
                    <a:pt x="18910" y="10948"/>
                    <a:pt x="22891" y="22227"/>
                  </a:cubicBezTo>
                  <a:cubicBezTo>
                    <a:pt x="37487" y="63364"/>
                    <a:pt x="52084" y="104169"/>
                    <a:pt x="67013" y="144974"/>
                  </a:cubicBezTo>
                  <a:cubicBezTo>
                    <a:pt x="73648" y="162888"/>
                    <a:pt x="83932" y="179143"/>
                    <a:pt x="93884" y="195399"/>
                  </a:cubicBezTo>
                  <a:cubicBezTo>
                    <a:pt x="117107" y="233550"/>
                    <a:pt x="116775" y="279995"/>
                    <a:pt x="92557" y="311511"/>
                  </a:cubicBezTo>
                  <a:cubicBezTo>
                    <a:pt x="69667" y="341700"/>
                    <a:pt x="37156" y="352316"/>
                    <a:pt x="663" y="352979"/>
                  </a:cubicBezTo>
                  <a:cubicBezTo>
                    <a:pt x="16587" y="330420"/>
                    <a:pt x="21564" y="304544"/>
                    <a:pt x="25544" y="278004"/>
                  </a:cubicBezTo>
                  <a:cubicBezTo>
                    <a:pt x="28199" y="258431"/>
                    <a:pt x="27535" y="238526"/>
                    <a:pt x="27535" y="218953"/>
                  </a:cubicBezTo>
                  <a:cubicBezTo>
                    <a:pt x="27867" y="165542"/>
                    <a:pt x="20568" y="112794"/>
                    <a:pt x="11943" y="60378"/>
                  </a:cubicBezTo>
                  <a:cubicBezTo>
                    <a:pt x="9952" y="47440"/>
                    <a:pt x="7298" y="34502"/>
                    <a:pt x="4976" y="21564"/>
                  </a:cubicBezTo>
                  <a:cubicBezTo>
                    <a:pt x="4313" y="17914"/>
                    <a:pt x="3981" y="14597"/>
                    <a:pt x="663" y="12275"/>
                  </a:cubicBezTo>
                  <a:close/>
                </a:path>
              </a:pathLst>
            </a:custGeom>
            <a:solidFill>
              <a:srgbClr val="C2BB4A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30594BB6-CFAD-4A77-AA90-04411C286E92}"/>
                </a:ext>
              </a:extLst>
            </p:cNvPr>
            <p:cNvSpPr/>
            <p:nvPr/>
          </p:nvSpPr>
          <p:spPr>
            <a:xfrm>
              <a:off x="4561893" y="4124289"/>
              <a:ext cx="109477" cy="109477"/>
            </a:xfrm>
            <a:custGeom>
              <a:avLst/>
              <a:gdLst>
                <a:gd name="connsiteX0" fmla="*/ 63449 w 109476"/>
                <a:gd name="connsiteY0" fmla="*/ 56397 h 109476"/>
                <a:gd name="connsiteX1" fmla="*/ 111220 w 109476"/>
                <a:gd name="connsiteY1" fmla="*/ 0 h 109476"/>
                <a:gd name="connsiteX2" fmla="*/ 104917 w 109476"/>
                <a:gd name="connsiteY2" fmla="*/ 0 h 109476"/>
                <a:gd name="connsiteX3" fmla="*/ 104917 w 109476"/>
                <a:gd name="connsiteY3" fmla="*/ 1659 h 109476"/>
                <a:gd name="connsiteX4" fmla="*/ 94965 w 109476"/>
                <a:gd name="connsiteY4" fmla="*/ 3649 h 109476"/>
                <a:gd name="connsiteX5" fmla="*/ 52170 w 109476"/>
                <a:gd name="connsiteY5" fmla="*/ 53743 h 109476"/>
                <a:gd name="connsiteX6" fmla="*/ 7715 w 109476"/>
                <a:gd name="connsiteY6" fmla="*/ 19905 h 109476"/>
                <a:gd name="connsiteX7" fmla="*/ 85 w 109476"/>
                <a:gd name="connsiteY7" fmla="*/ 23222 h 109476"/>
                <a:gd name="connsiteX8" fmla="*/ 6388 w 109476"/>
                <a:gd name="connsiteY8" fmla="*/ 29194 h 109476"/>
                <a:gd name="connsiteX9" fmla="*/ 32265 w 109476"/>
                <a:gd name="connsiteY9" fmla="*/ 42795 h 109476"/>
                <a:gd name="connsiteX10" fmla="*/ 57146 w 109476"/>
                <a:gd name="connsiteY10" fmla="*/ 97534 h 109476"/>
                <a:gd name="connsiteX11" fmla="*/ 70084 w 109476"/>
                <a:gd name="connsiteY11" fmla="*/ 108481 h 109476"/>
                <a:gd name="connsiteX12" fmla="*/ 69420 w 109476"/>
                <a:gd name="connsiteY12" fmla="*/ 96207 h 109476"/>
                <a:gd name="connsiteX13" fmla="*/ 57477 w 109476"/>
                <a:gd name="connsiteY13" fmla="*/ 67013 h 109476"/>
                <a:gd name="connsiteX14" fmla="*/ 63449 w 109476"/>
                <a:gd name="connsiteY14" fmla="*/ 56397 h 109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9476" h="109476">
                  <a:moveTo>
                    <a:pt x="63449" y="56397"/>
                  </a:moveTo>
                  <a:cubicBezTo>
                    <a:pt x="91979" y="52084"/>
                    <a:pt x="110889" y="29526"/>
                    <a:pt x="111220" y="0"/>
                  </a:cubicBezTo>
                  <a:cubicBezTo>
                    <a:pt x="109230" y="0"/>
                    <a:pt x="106908" y="0"/>
                    <a:pt x="104917" y="0"/>
                  </a:cubicBezTo>
                  <a:cubicBezTo>
                    <a:pt x="104917" y="663"/>
                    <a:pt x="104917" y="1327"/>
                    <a:pt x="104917" y="1659"/>
                  </a:cubicBezTo>
                  <a:cubicBezTo>
                    <a:pt x="101600" y="1659"/>
                    <a:pt x="98282" y="2322"/>
                    <a:pt x="94965" y="3649"/>
                  </a:cubicBezTo>
                  <a:cubicBezTo>
                    <a:pt x="72406" y="13270"/>
                    <a:pt x="58141" y="29857"/>
                    <a:pt x="52170" y="53743"/>
                  </a:cubicBezTo>
                  <a:cubicBezTo>
                    <a:pt x="41554" y="36824"/>
                    <a:pt x="28615" y="23222"/>
                    <a:pt x="7715" y="19905"/>
                  </a:cubicBezTo>
                  <a:cubicBezTo>
                    <a:pt x="4398" y="19241"/>
                    <a:pt x="417" y="17583"/>
                    <a:pt x="85" y="23222"/>
                  </a:cubicBezTo>
                  <a:cubicBezTo>
                    <a:pt x="-578" y="28199"/>
                    <a:pt x="2739" y="28862"/>
                    <a:pt x="6388" y="29194"/>
                  </a:cubicBezTo>
                  <a:cubicBezTo>
                    <a:pt x="17004" y="30189"/>
                    <a:pt x="25298" y="35497"/>
                    <a:pt x="32265" y="42795"/>
                  </a:cubicBezTo>
                  <a:cubicBezTo>
                    <a:pt x="46530" y="58056"/>
                    <a:pt x="53828" y="76965"/>
                    <a:pt x="57146" y="97534"/>
                  </a:cubicBezTo>
                  <a:cubicBezTo>
                    <a:pt x="60131" y="102842"/>
                    <a:pt x="58141" y="113789"/>
                    <a:pt x="70084" y="108481"/>
                  </a:cubicBezTo>
                  <a:cubicBezTo>
                    <a:pt x="74728" y="104169"/>
                    <a:pt x="73401" y="100188"/>
                    <a:pt x="69420" y="96207"/>
                  </a:cubicBezTo>
                  <a:cubicBezTo>
                    <a:pt x="67430" y="85591"/>
                    <a:pt x="61790" y="76634"/>
                    <a:pt x="57477" y="67013"/>
                  </a:cubicBezTo>
                  <a:cubicBezTo>
                    <a:pt x="54160" y="59051"/>
                    <a:pt x="56482" y="57392"/>
                    <a:pt x="63449" y="56397"/>
                  </a:cubicBezTo>
                  <a:close/>
                </a:path>
              </a:pathLst>
            </a:custGeom>
            <a:solidFill>
              <a:srgbClr val="48A267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9" name="Graphic 207">
            <a:extLst>
              <a:ext uri="{FF2B5EF4-FFF2-40B4-BE49-F238E27FC236}">
                <a16:creationId xmlns:a16="http://schemas.microsoft.com/office/drawing/2014/main" id="{D63A80A7-BB9D-4D1A-BAC6-203B19CB03B8}"/>
              </a:ext>
            </a:extLst>
          </p:cNvPr>
          <p:cNvGrpSpPr/>
          <p:nvPr/>
        </p:nvGrpSpPr>
        <p:grpSpPr>
          <a:xfrm>
            <a:off x="7699557" y="1405363"/>
            <a:ext cx="734852" cy="1288258"/>
            <a:chOff x="5324475" y="2076450"/>
            <a:chExt cx="1543050" cy="2705100"/>
          </a:xfrm>
        </p:grpSpPr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6195B070-C3E1-4108-A39F-D45459DCC6D8}"/>
                </a:ext>
              </a:extLst>
            </p:cNvPr>
            <p:cNvSpPr/>
            <p:nvPr/>
          </p:nvSpPr>
          <p:spPr>
            <a:xfrm>
              <a:off x="5325153" y="2354448"/>
              <a:ext cx="1533525" cy="2419350"/>
            </a:xfrm>
            <a:custGeom>
              <a:avLst/>
              <a:gdLst>
                <a:gd name="connsiteX0" fmla="*/ 102192 w 1533525"/>
                <a:gd name="connsiteY0" fmla="*/ 2111824 h 2419350"/>
                <a:gd name="connsiteX1" fmla="*/ 14562 w 1533525"/>
                <a:gd name="connsiteY1" fmla="*/ 1887987 h 2419350"/>
                <a:gd name="connsiteX2" fmla="*/ 120290 w 1533525"/>
                <a:gd name="connsiteY2" fmla="*/ 1329822 h 2419350"/>
                <a:gd name="connsiteX3" fmla="*/ 302217 w 1533525"/>
                <a:gd name="connsiteY3" fmla="*/ 981207 h 2419350"/>
                <a:gd name="connsiteX4" fmla="*/ 443187 w 1533525"/>
                <a:gd name="connsiteY4" fmla="*/ 598302 h 2419350"/>
                <a:gd name="connsiteX5" fmla="*/ 600350 w 1533525"/>
                <a:gd name="connsiteY5" fmla="*/ 154437 h 2419350"/>
                <a:gd name="connsiteX6" fmla="*/ 731795 w 1533525"/>
                <a:gd name="connsiteY6" fmla="*/ 9657 h 2419350"/>
                <a:gd name="connsiteX7" fmla="*/ 770847 w 1533525"/>
                <a:gd name="connsiteY7" fmla="*/ 7752 h 2419350"/>
                <a:gd name="connsiteX8" fmla="*/ 854668 w 1533525"/>
                <a:gd name="connsiteY8" fmla="*/ 29659 h 2419350"/>
                <a:gd name="connsiteX9" fmla="*/ 892768 w 1533525"/>
                <a:gd name="connsiteY9" fmla="*/ 57282 h 2419350"/>
                <a:gd name="connsiteX10" fmla="*/ 997543 w 1533525"/>
                <a:gd name="connsiteY10" fmla="*/ 315409 h 2419350"/>
                <a:gd name="connsiteX11" fmla="*/ 1264243 w 1533525"/>
                <a:gd name="connsiteY11" fmla="*/ 1042167 h 2419350"/>
                <a:gd name="connsiteX12" fmla="*/ 1404260 w 1533525"/>
                <a:gd name="connsiteY12" fmla="*/ 1300294 h 2419350"/>
                <a:gd name="connsiteX13" fmla="*/ 1531895 w 1533525"/>
                <a:gd name="connsiteY13" fmla="*/ 1865127 h 2419350"/>
                <a:gd name="connsiteX14" fmla="*/ 1529038 w 1533525"/>
                <a:gd name="connsiteY14" fmla="*/ 1903227 h 2419350"/>
                <a:gd name="connsiteX15" fmla="*/ 1420452 w 1533525"/>
                <a:gd name="connsiteY15" fmla="*/ 2150877 h 2419350"/>
                <a:gd name="connsiteX16" fmla="*/ 835618 w 1533525"/>
                <a:gd name="connsiteY16" fmla="*/ 2423292 h 2419350"/>
                <a:gd name="connsiteX17" fmla="*/ 389847 w 1533525"/>
                <a:gd name="connsiteY17" fmla="*/ 2353759 h 2419350"/>
                <a:gd name="connsiteX18" fmla="*/ 143150 w 1533525"/>
                <a:gd name="connsiteY18" fmla="*/ 2179452 h 2419350"/>
                <a:gd name="connsiteX19" fmla="*/ 102192 w 1533525"/>
                <a:gd name="connsiteY19" fmla="*/ 2111824 h 241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33525" h="2419350">
                  <a:moveTo>
                    <a:pt x="102192" y="2111824"/>
                  </a:moveTo>
                  <a:cubicBezTo>
                    <a:pt x="65997" y="2039434"/>
                    <a:pt x="29802" y="1968949"/>
                    <a:pt x="14562" y="1887987"/>
                  </a:cubicBezTo>
                  <a:cubicBezTo>
                    <a:pt x="-23538" y="1687009"/>
                    <a:pt x="13610" y="1502224"/>
                    <a:pt x="120290" y="1329822"/>
                  </a:cubicBezTo>
                  <a:cubicBezTo>
                    <a:pt x="188870" y="1218379"/>
                    <a:pt x="259355" y="1106937"/>
                    <a:pt x="302217" y="981207"/>
                  </a:cubicBezTo>
                  <a:cubicBezTo>
                    <a:pt x="356510" y="856429"/>
                    <a:pt x="396515" y="725937"/>
                    <a:pt x="443187" y="598302"/>
                  </a:cubicBezTo>
                  <a:cubicBezTo>
                    <a:pt x="497480" y="450664"/>
                    <a:pt x="550820" y="303027"/>
                    <a:pt x="600350" y="154437"/>
                  </a:cubicBezTo>
                  <a:cubicBezTo>
                    <a:pt x="623210" y="84904"/>
                    <a:pt x="661310" y="33469"/>
                    <a:pt x="731795" y="9657"/>
                  </a:cubicBezTo>
                  <a:cubicBezTo>
                    <a:pt x="744177" y="-821"/>
                    <a:pt x="757512" y="-4631"/>
                    <a:pt x="770847" y="7752"/>
                  </a:cubicBezTo>
                  <a:cubicBezTo>
                    <a:pt x="800375" y="8704"/>
                    <a:pt x="827997" y="16324"/>
                    <a:pt x="854668" y="29659"/>
                  </a:cubicBezTo>
                  <a:cubicBezTo>
                    <a:pt x="868955" y="36327"/>
                    <a:pt x="889910" y="34422"/>
                    <a:pt x="892768" y="57282"/>
                  </a:cubicBezTo>
                  <a:cubicBezTo>
                    <a:pt x="946107" y="136339"/>
                    <a:pt x="965157" y="228732"/>
                    <a:pt x="997543" y="315409"/>
                  </a:cubicBezTo>
                  <a:cubicBezTo>
                    <a:pt x="1088030" y="557344"/>
                    <a:pt x="1164230" y="804042"/>
                    <a:pt x="1264243" y="1042167"/>
                  </a:cubicBezTo>
                  <a:cubicBezTo>
                    <a:pt x="1302343" y="1132654"/>
                    <a:pt x="1350920" y="1218379"/>
                    <a:pt x="1404260" y="1300294"/>
                  </a:cubicBezTo>
                  <a:cubicBezTo>
                    <a:pt x="1518560" y="1472697"/>
                    <a:pt x="1563327" y="1660339"/>
                    <a:pt x="1531895" y="1865127"/>
                  </a:cubicBezTo>
                  <a:cubicBezTo>
                    <a:pt x="1529990" y="1877509"/>
                    <a:pt x="1529990" y="1890844"/>
                    <a:pt x="1529038" y="1903227"/>
                  </a:cubicBezTo>
                  <a:cubicBezTo>
                    <a:pt x="1528085" y="2001334"/>
                    <a:pt x="1478555" y="2080392"/>
                    <a:pt x="1420452" y="2150877"/>
                  </a:cubicBezTo>
                  <a:cubicBezTo>
                    <a:pt x="1269957" y="2333757"/>
                    <a:pt x="1067075" y="2411862"/>
                    <a:pt x="835618" y="2423292"/>
                  </a:cubicBezTo>
                  <a:cubicBezTo>
                    <a:pt x="682265" y="2431864"/>
                    <a:pt x="532722" y="2417577"/>
                    <a:pt x="389847" y="2353759"/>
                  </a:cubicBezTo>
                  <a:cubicBezTo>
                    <a:pt x="295550" y="2311849"/>
                    <a:pt x="212682" y="2255652"/>
                    <a:pt x="143150" y="2179452"/>
                  </a:cubicBezTo>
                  <a:cubicBezTo>
                    <a:pt x="125052" y="2160402"/>
                    <a:pt x="104097" y="2141352"/>
                    <a:pt x="102192" y="2111824"/>
                  </a:cubicBezTo>
                  <a:close/>
                </a:path>
              </a:pathLst>
            </a:custGeom>
            <a:solidFill>
              <a:srgbClr val="DED65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BDE06F2-DCA2-4D5B-A52B-1C1645A38EB1}"/>
                </a:ext>
              </a:extLst>
            </p:cNvPr>
            <p:cNvSpPr/>
            <p:nvPr/>
          </p:nvSpPr>
          <p:spPr>
            <a:xfrm>
              <a:off x="6056948" y="2076114"/>
              <a:ext cx="266700" cy="285750"/>
            </a:xfrm>
            <a:custGeom>
              <a:avLst/>
              <a:gdLst>
                <a:gd name="connsiteX0" fmla="*/ 39052 w 266700"/>
                <a:gd name="connsiteY0" fmla="*/ 286086 h 285750"/>
                <a:gd name="connsiteX1" fmla="*/ 0 w 266700"/>
                <a:gd name="connsiteY1" fmla="*/ 287991 h 285750"/>
                <a:gd name="connsiteX2" fmla="*/ 100013 w 266700"/>
                <a:gd name="connsiteY2" fmla="*/ 80346 h 285750"/>
                <a:gd name="connsiteX3" fmla="*/ 251460 w 266700"/>
                <a:gd name="connsiteY3" fmla="*/ 336 h 285750"/>
                <a:gd name="connsiteX4" fmla="*/ 275273 w 266700"/>
                <a:gd name="connsiteY4" fmla="*/ 15576 h 285750"/>
                <a:gd name="connsiteX5" fmla="*/ 257175 w 266700"/>
                <a:gd name="connsiteY5" fmla="*/ 37483 h 285750"/>
                <a:gd name="connsiteX6" fmla="*/ 66675 w 266700"/>
                <a:gd name="connsiteY6" fmla="*/ 209886 h 285750"/>
                <a:gd name="connsiteX7" fmla="*/ 39052 w 266700"/>
                <a:gd name="connsiteY7" fmla="*/ 286086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6700" h="285750">
                  <a:moveTo>
                    <a:pt x="39052" y="286086"/>
                  </a:moveTo>
                  <a:cubicBezTo>
                    <a:pt x="25717" y="287038"/>
                    <a:pt x="13335" y="287991"/>
                    <a:pt x="0" y="287991"/>
                  </a:cubicBezTo>
                  <a:cubicBezTo>
                    <a:pt x="18098" y="211791"/>
                    <a:pt x="47625" y="140353"/>
                    <a:pt x="100013" y="80346"/>
                  </a:cubicBezTo>
                  <a:cubicBezTo>
                    <a:pt x="140017" y="34626"/>
                    <a:pt x="189548" y="6051"/>
                    <a:pt x="251460" y="336"/>
                  </a:cubicBezTo>
                  <a:cubicBezTo>
                    <a:pt x="262890" y="-617"/>
                    <a:pt x="274320" y="-617"/>
                    <a:pt x="275273" y="15576"/>
                  </a:cubicBezTo>
                  <a:cubicBezTo>
                    <a:pt x="276225" y="28911"/>
                    <a:pt x="270510" y="35578"/>
                    <a:pt x="257175" y="37483"/>
                  </a:cubicBezTo>
                  <a:cubicBezTo>
                    <a:pt x="153352" y="49866"/>
                    <a:pt x="104775" y="124161"/>
                    <a:pt x="66675" y="209886"/>
                  </a:cubicBezTo>
                  <a:cubicBezTo>
                    <a:pt x="54292" y="234651"/>
                    <a:pt x="47625" y="260368"/>
                    <a:pt x="39052" y="286086"/>
                  </a:cubicBezTo>
                  <a:close/>
                </a:path>
              </a:pathLst>
            </a:custGeom>
            <a:solidFill>
              <a:srgbClr val="58B97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0CFF6CAB-760D-468C-9E58-66127E34E14E}"/>
                </a:ext>
              </a:extLst>
            </p:cNvPr>
            <p:cNvSpPr/>
            <p:nvPr/>
          </p:nvSpPr>
          <p:spPr>
            <a:xfrm>
              <a:off x="5408295" y="2486025"/>
              <a:ext cx="1381125" cy="2152650"/>
            </a:xfrm>
            <a:custGeom>
              <a:avLst/>
              <a:gdLst>
                <a:gd name="connsiteX0" fmla="*/ 952 w 1381125"/>
                <a:gd name="connsiteY0" fmla="*/ 1487805 h 2152650"/>
                <a:gd name="connsiteX1" fmla="*/ 80010 w 1381125"/>
                <a:gd name="connsiteY1" fmla="*/ 1226820 h 2152650"/>
                <a:gd name="connsiteX2" fmla="*/ 394335 w 1381125"/>
                <a:gd name="connsiteY2" fmla="*/ 525780 h 2152650"/>
                <a:gd name="connsiteX3" fmla="*/ 540068 w 1381125"/>
                <a:gd name="connsiteY3" fmla="*/ 118110 h 2152650"/>
                <a:gd name="connsiteX4" fmla="*/ 687705 w 1381125"/>
                <a:gd name="connsiteY4" fmla="*/ 0 h 2152650"/>
                <a:gd name="connsiteX5" fmla="*/ 837248 w 1381125"/>
                <a:gd name="connsiteY5" fmla="*/ 117157 h 2152650"/>
                <a:gd name="connsiteX6" fmla="*/ 1085850 w 1381125"/>
                <a:gd name="connsiteY6" fmla="*/ 816293 h 2152650"/>
                <a:gd name="connsiteX7" fmla="*/ 1281113 w 1381125"/>
                <a:gd name="connsiteY7" fmla="*/ 1201103 h 2152650"/>
                <a:gd name="connsiteX8" fmla="*/ 1340168 w 1381125"/>
                <a:gd name="connsiteY8" fmla="*/ 1776413 h 2152650"/>
                <a:gd name="connsiteX9" fmla="*/ 902018 w 1381125"/>
                <a:gd name="connsiteY9" fmla="*/ 2133600 h 2152650"/>
                <a:gd name="connsiteX10" fmla="*/ 770573 w 1381125"/>
                <a:gd name="connsiteY10" fmla="*/ 2152650 h 2152650"/>
                <a:gd name="connsiteX11" fmla="*/ 600075 w 1381125"/>
                <a:gd name="connsiteY11" fmla="*/ 2152650 h 2152650"/>
                <a:gd name="connsiteX12" fmla="*/ 3810 w 1381125"/>
                <a:gd name="connsiteY12" fmla="*/ 1666875 h 2152650"/>
                <a:gd name="connsiteX13" fmla="*/ 0 w 1381125"/>
                <a:gd name="connsiteY13" fmla="*/ 1619250 h 2152650"/>
                <a:gd name="connsiteX14" fmla="*/ 952 w 1381125"/>
                <a:gd name="connsiteY14" fmla="*/ 1487805 h 2152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81125" h="2152650">
                  <a:moveTo>
                    <a:pt x="952" y="1487805"/>
                  </a:moveTo>
                  <a:cubicBezTo>
                    <a:pt x="3810" y="1393508"/>
                    <a:pt x="29527" y="1303020"/>
                    <a:pt x="80010" y="1226820"/>
                  </a:cubicBezTo>
                  <a:cubicBezTo>
                    <a:pt x="223837" y="1009650"/>
                    <a:pt x="310515" y="768668"/>
                    <a:pt x="394335" y="525780"/>
                  </a:cubicBezTo>
                  <a:cubicBezTo>
                    <a:pt x="441960" y="389573"/>
                    <a:pt x="491490" y="254317"/>
                    <a:pt x="540068" y="118110"/>
                  </a:cubicBezTo>
                  <a:cubicBezTo>
                    <a:pt x="569595" y="36195"/>
                    <a:pt x="614363" y="0"/>
                    <a:pt x="687705" y="0"/>
                  </a:cubicBezTo>
                  <a:cubicBezTo>
                    <a:pt x="758190" y="0"/>
                    <a:pt x="809625" y="40005"/>
                    <a:pt x="837248" y="117157"/>
                  </a:cubicBezTo>
                  <a:cubicBezTo>
                    <a:pt x="920115" y="349567"/>
                    <a:pt x="1002983" y="582930"/>
                    <a:pt x="1085850" y="816293"/>
                  </a:cubicBezTo>
                  <a:cubicBezTo>
                    <a:pt x="1134428" y="953453"/>
                    <a:pt x="1207770" y="1077278"/>
                    <a:pt x="1281113" y="1201103"/>
                  </a:cubicBezTo>
                  <a:cubicBezTo>
                    <a:pt x="1388745" y="1382078"/>
                    <a:pt x="1416368" y="1576388"/>
                    <a:pt x="1340168" y="1776413"/>
                  </a:cubicBezTo>
                  <a:cubicBezTo>
                    <a:pt x="1263968" y="1977390"/>
                    <a:pt x="1102995" y="2082165"/>
                    <a:pt x="902018" y="2133600"/>
                  </a:cubicBezTo>
                  <a:cubicBezTo>
                    <a:pt x="859155" y="2144078"/>
                    <a:pt x="816293" y="2156460"/>
                    <a:pt x="770573" y="2152650"/>
                  </a:cubicBezTo>
                  <a:cubicBezTo>
                    <a:pt x="713423" y="2145983"/>
                    <a:pt x="657225" y="2145983"/>
                    <a:pt x="600075" y="2152650"/>
                  </a:cubicBezTo>
                  <a:cubicBezTo>
                    <a:pt x="337185" y="2138363"/>
                    <a:pt x="55245" y="1978343"/>
                    <a:pt x="3810" y="1666875"/>
                  </a:cubicBezTo>
                  <a:cubicBezTo>
                    <a:pt x="952" y="1651635"/>
                    <a:pt x="952" y="1635443"/>
                    <a:pt x="0" y="1619250"/>
                  </a:cubicBezTo>
                  <a:cubicBezTo>
                    <a:pt x="7620" y="1576388"/>
                    <a:pt x="6667" y="1531620"/>
                    <a:pt x="952" y="1487805"/>
                  </a:cubicBezTo>
                  <a:close/>
                </a:path>
              </a:pathLst>
            </a:custGeom>
            <a:solidFill>
              <a:srgbClr val="FBF6D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C482FC3-6AB3-458A-8800-0D6F52C2B0CA}"/>
                </a:ext>
              </a:extLst>
            </p:cNvPr>
            <p:cNvSpPr/>
            <p:nvPr/>
          </p:nvSpPr>
          <p:spPr>
            <a:xfrm>
              <a:off x="5806763" y="3679442"/>
              <a:ext cx="581025" cy="581025"/>
            </a:xfrm>
            <a:custGeom>
              <a:avLst/>
              <a:gdLst>
                <a:gd name="connsiteX0" fmla="*/ 1582 w 581025"/>
                <a:gd name="connsiteY0" fmla="*/ 250573 h 581025"/>
                <a:gd name="connsiteX1" fmla="*/ 296857 w 581025"/>
                <a:gd name="connsiteY1" fmla="*/ 1018 h 581025"/>
                <a:gd name="connsiteX2" fmla="*/ 484500 w 581025"/>
                <a:gd name="connsiteY2" fmla="*/ 61025 h 581025"/>
                <a:gd name="connsiteX3" fmla="*/ 573082 w 581025"/>
                <a:gd name="connsiteY3" fmla="*/ 316295 h 581025"/>
                <a:gd name="connsiteX4" fmla="*/ 329242 w 581025"/>
                <a:gd name="connsiteY4" fmla="*/ 576328 h 581025"/>
                <a:gd name="connsiteX5" fmla="*/ 21585 w 581025"/>
                <a:gd name="connsiteY5" fmla="*/ 371540 h 581025"/>
                <a:gd name="connsiteX6" fmla="*/ 1582 w 581025"/>
                <a:gd name="connsiteY6" fmla="*/ 250573 h 58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1025" h="581025">
                  <a:moveTo>
                    <a:pt x="1582" y="250573"/>
                  </a:moveTo>
                  <a:cubicBezTo>
                    <a:pt x="-13658" y="60073"/>
                    <a:pt x="159697" y="-9460"/>
                    <a:pt x="296857" y="1018"/>
                  </a:cubicBezTo>
                  <a:cubicBezTo>
                    <a:pt x="363532" y="5780"/>
                    <a:pt x="429255" y="20068"/>
                    <a:pt x="484500" y="61025"/>
                  </a:cubicBezTo>
                  <a:cubicBezTo>
                    <a:pt x="572130" y="124843"/>
                    <a:pt x="599752" y="211520"/>
                    <a:pt x="573082" y="316295"/>
                  </a:cubicBezTo>
                  <a:cubicBezTo>
                    <a:pt x="539745" y="447740"/>
                    <a:pt x="463545" y="540133"/>
                    <a:pt x="329242" y="576328"/>
                  </a:cubicBezTo>
                  <a:cubicBezTo>
                    <a:pt x="217800" y="605855"/>
                    <a:pt x="73020" y="507748"/>
                    <a:pt x="21585" y="371540"/>
                  </a:cubicBezTo>
                  <a:cubicBezTo>
                    <a:pt x="6345" y="330583"/>
                    <a:pt x="-4133" y="289625"/>
                    <a:pt x="1582" y="250573"/>
                  </a:cubicBezTo>
                  <a:close/>
                </a:path>
              </a:pathLst>
            </a:custGeom>
            <a:solidFill>
              <a:srgbClr val="FBF1A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9B058A0-D0A3-41EB-8F07-3BDF1B378441}"/>
                </a:ext>
              </a:extLst>
            </p:cNvPr>
            <p:cNvSpPr/>
            <p:nvPr/>
          </p:nvSpPr>
          <p:spPr>
            <a:xfrm>
              <a:off x="6118881" y="3877980"/>
              <a:ext cx="66675" cy="171450"/>
            </a:xfrm>
            <a:custGeom>
              <a:avLst/>
              <a:gdLst>
                <a:gd name="connsiteX0" fmla="*/ 67607 w 66675"/>
                <a:gd name="connsiteY0" fmla="*/ 160620 h 171450"/>
                <a:gd name="connsiteX1" fmla="*/ 28554 w 66675"/>
                <a:gd name="connsiteY1" fmla="*/ 151095 h 171450"/>
                <a:gd name="connsiteX2" fmla="*/ 932 w 66675"/>
                <a:gd name="connsiteY2" fmla="*/ 28222 h 171450"/>
                <a:gd name="connsiteX3" fmla="*/ 20934 w 66675"/>
                <a:gd name="connsiteY3" fmla="*/ 600 h 171450"/>
                <a:gd name="connsiteX4" fmla="*/ 51414 w 66675"/>
                <a:gd name="connsiteY4" fmla="*/ 17745 h 171450"/>
                <a:gd name="connsiteX5" fmla="*/ 70464 w 66675"/>
                <a:gd name="connsiteY5" fmla="*/ 75847 h 171450"/>
                <a:gd name="connsiteX6" fmla="*/ 67607 w 66675"/>
                <a:gd name="connsiteY6" fmla="*/ 160620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675" h="171450">
                  <a:moveTo>
                    <a:pt x="67607" y="160620"/>
                  </a:moveTo>
                  <a:cubicBezTo>
                    <a:pt x="48557" y="184432"/>
                    <a:pt x="37127" y="164430"/>
                    <a:pt x="28554" y="151095"/>
                  </a:cubicBezTo>
                  <a:cubicBezTo>
                    <a:pt x="4742" y="113947"/>
                    <a:pt x="-2878" y="72037"/>
                    <a:pt x="932" y="28222"/>
                  </a:cubicBezTo>
                  <a:cubicBezTo>
                    <a:pt x="1884" y="15840"/>
                    <a:pt x="2837" y="3457"/>
                    <a:pt x="20934" y="600"/>
                  </a:cubicBezTo>
                  <a:cubicBezTo>
                    <a:pt x="37127" y="-2258"/>
                    <a:pt x="44747" y="5362"/>
                    <a:pt x="51414" y="17745"/>
                  </a:cubicBezTo>
                  <a:cubicBezTo>
                    <a:pt x="60939" y="35842"/>
                    <a:pt x="71417" y="53940"/>
                    <a:pt x="70464" y="75847"/>
                  </a:cubicBezTo>
                  <a:cubicBezTo>
                    <a:pt x="66654" y="104422"/>
                    <a:pt x="71417" y="132997"/>
                    <a:pt x="67607" y="160620"/>
                  </a:cubicBezTo>
                  <a:close/>
                </a:path>
              </a:pathLst>
            </a:custGeom>
            <a:solidFill>
              <a:srgbClr val="4E4D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D00D10FA-D997-4B4D-9CA0-236F9D171847}"/>
                </a:ext>
              </a:extLst>
            </p:cNvPr>
            <p:cNvSpPr/>
            <p:nvPr/>
          </p:nvSpPr>
          <p:spPr>
            <a:xfrm>
              <a:off x="5961698" y="3878580"/>
              <a:ext cx="66675" cy="152400"/>
            </a:xfrm>
            <a:custGeom>
              <a:avLst/>
              <a:gdLst>
                <a:gd name="connsiteX0" fmla="*/ 0 w 66675"/>
                <a:gd name="connsiteY0" fmla="*/ 95250 h 152400"/>
                <a:gd name="connsiteX1" fmla="*/ 56198 w 66675"/>
                <a:gd name="connsiteY1" fmla="*/ 0 h 152400"/>
                <a:gd name="connsiteX2" fmla="*/ 74295 w 66675"/>
                <a:gd name="connsiteY2" fmla="*/ 75248 h 152400"/>
                <a:gd name="connsiteX3" fmla="*/ 27623 w 66675"/>
                <a:gd name="connsiteY3" fmla="*/ 160973 h 152400"/>
                <a:gd name="connsiteX4" fmla="*/ 0 w 66675"/>
                <a:gd name="connsiteY4" fmla="*/ 9525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5" h="152400">
                  <a:moveTo>
                    <a:pt x="0" y="95250"/>
                  </a:moveTo>
                  <a:cubicBezTo>
                    <a:pt x="7620" y="57150"/>
                    <a:pt x="18098" y="20955"/>
                    <a:pt x="56198" y="0"/>
                  </a:cubicBezTo>
                  <a:cubicBezTo>
                    <a:pt x="90488" y="18098"/>
                    <a:pt x="64770" y="51435"/>
                    <a:pt x="74295" y="75248"/>
                  </a:cubicBezTo>
                  <a:cubicBezTo>
                    <a:pt x="68580" y="108585"/>
                    <a:pt x="57150" y="140017"/>
                    <a:pt x="27623" y="160973"/>
                  </a:cubicBezTo>
                  <a:cubicBezTo>
                    <a:pt x="-16193" y="152400"/>
                    <a:pt x="14288" y="115253"/>
                    <a:pt x="0" y="95250"/>
                  </a:cubicBezTo>
                  <a:close/>
                </a:path>
              </a:pathLst>
            </a:custGeom>
            <a:solidFill>
              <a:srgbClr val="4E4D4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D0762914-6410-4297-A4F6-5C098E3CAC9E}"/>
                </a:ext>
              </a:extLst>
            </p:cNvPr>
            <p:cNvSpPr/>
            <p:nvPr/>
          </p:nvSpPr>
          <p:spPr>
            <a:xfrm>
              <a:off x="6017895" y="3878580"/>
              <a:ext cx="19050" cy="66675"/>
            </a:xfrm>
            <a:custGeom>
              <a:avLst/>
              <a:gdLst>
                <a:gd name="connsiteX0" fmla="*/ 18097 w 19050"/>
                <a:gd name="connsiteY0" fmla="*/ 75248 h 66675"/>
                <a:gd name="connsiteX1" fmla="*/ 0 w 19050"/>
                <a:gd name="connsiteY1" fmla="*/ 0 h 66675"/>
                <a:gd name="connsiteX2" fmla="*/ 18097 w 19050"/>
                <a:gd name="connsiteY2" fmla="*/ 75248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50" h="66675">
                  <a:moveTo>
                    <a:pt x="18097" y="75248"/>
                  </a:moveTo>
                  <a:cubicBezTo>
                    <a:pt x="0" y="53340"/>
                    <a:pt x="18097" y="21908"/>
                    <a:pt x="0" y="0"/>
                  </a:cubicBezTo>
                  <a:cubicBezTo>
                    <a:pt x="46672" y="15240"/>
                    <a:pt x="20955" y="47625"/>
                    <a:pt x="18097" y="75248"/>
                  </a:cubicBezTo>
                  <a:close/>
                </a:path>
              </a:pathLst>
            </a:custGeom>
            <a:solidFill>
              <a:srgbClr val="37384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646CA48-12FE-4A1D-9CBC-859FF7504360}"/>
                </a:ext>
              </a:extLst>
            </p:cNvPr>
            <p:cNvSpPr/>
            <p:nvPr/>
          </p:nvSpPr>
          <p:spPr>
            <a:xfrm>
              <a:off x="6178139" y="3953828"/>
              <a:ext cx="9525" cy="76200"/>
            </a:xfrm>
            <a:custGeom>
              <a:avLst/>
              <a:gdLst>
                <a:gd name="connsiteX0" fmla="*/ 8348 w 9525"/>
                <a:gd name="connsiteY0" fmla="*/ 84772 h 76200"/>
                <a:gd name="connsiteX1" fmla="*/ 10253 w 9525"/>
                <a:gd name="connsiteY1" fmla="*/ 0 h 76200"/>
                <a:gd name="connsiteX2" fmla="*/ 8348 w 9525"/>
                <a:gd name="connsiteY2" fmla="*/ 84772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5" h="76200">
                  <a:moveTo>
                    <a:pt x="8348" y="84772"/>
                  </a:moveTo>
                  <a:cubicBezTo>
                    <a:pt x="-1177" y="56197"/>
                    <a:pt x="-4987" y="27622"/>
                    <a:pt x="10253" y="0"/>
                  </a:cubicBezTo>
                  <a:cubicBezTo>
                    <a:pt x="19778" y="28575"/>
                    <a:pt x="22636" y="57150"/>
                    <a:pt x="8348" y="84772"/>
                  </a:cubicBezTo>
                  <a:close/>
                </a:path>
              </a:pathLst>
            </a:custGeom>
            <a:solidFill>
              <a:srgbClr val="39394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5A249AFC-BEA7-4812-92FA-87E850E614BD}"/>
                </a:ext>
              </a:extLst>
            </p:cNvPr>
            <p:cNvSpPr/>
            <p:nvPr/>
          </p:nvSpPr>
          <p:spPr>
            <a:xfrm>
              <a:off x="5955795" y="3973830"/>
              <a:ext cx="28575" cy="66675"/>
            </a:xfrm>
            <a:custGeom>
              <a:avLst/>
              <a:gdLst>
                <a:gd name="connsiteX0" fmla="*/ 5903 w 28575"/>
                <a:gd name="connsiteY0" fmla="*/ 0 h 66675"/>
                <a:gd name="connsiteX1" fmla="*/ 32573 w 28575"/>
                <a:gd name="connsiteY1" fmla="*/ 65723 h 66675"/>
                <a:gd name="connsiteX2" fmla="*/ 1140 w 28575"/>
                <a:gd name="connsiteY2" fmla="*/ 51435 h 66675"/>
                <a:gd name="connsiteX3" fmla="*/ 5903 w 28575"/>
                <a:gd name="connsiteY3" fmla="*/ 0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75" h="66675">
                  <a:moveTo>
                    <a:pt x="5903" y="0"/>
                  </a:moveTo>
                  <a:cubicBezTo>
                    <a:pt x="21143" y="19050"/>
                    <a:pt x="5903" y="51435"/>
                    <a:pt x="32573" y="65723"/>
                  </a:cubicBezTo>
                  <a:cubicBezTo>
                    <a:pt x="11618" y="82867"/>
                    <a:pt x="4950" y="68580"/>
                    <a:pt x="1140" y="51435"/>
                  </a:cubicBezTo>
                  <a:cubicBezTo>
                    <a:pt x="-1717" y="33338"/>
                    <a:pt x="1140" y="16192"/>
                    <a:pt x="5903" y="0"/>
                  </a:cubicBezTo>
                  <a:close/>
                </a:path>
              </a:pathLst>
            </a:custGeom>
            <a:solidFill>
              <a:srgbClr val="3F3F4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6BD5C921-E730-40B7-89F8-F11C607E8398}"/>
              </a:ext>
            </a:extLst>
          </p:cNvPr>
          <p:cNvGrpSpPr/>
          <p:nvPr/>
        </p:nvGrpSpPr>
        <p:grpSpPr>
          <a:xfrm>
            <a:off x="3312551" y="1483519"/>
            <a:ext cx="860955" cy="1048222"/>
            <a:chOff x="4818669" y="3159645"/>
            <a:chExt cx="721116" cy="877967"/>
          </a:xfrm>
        </p:grpSpPr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47F36A41-4AE9-4AAD-9DEF-EAC8AB08F84F}"/>
                </a:ext>
              </a:extLst>
            </p:cNvPr>
            <p:cNvSpPr/>
            <p:nvPr/>
          </p:nvSpPr>
          <p:spPr>
            <a:xfrm>
              <a:off x="4818669" y="3320763"/>
              <a:ext cx="721116" cy="716849"/>
            </a:xfrm>
            <a:custGeom>
              <a:avLst/>
              <a:gdLst>
                <a:gd name="connsiteX0" fmla="*/ 1041225 w 1062187"/>
                <a:gd name="connsiteY0" fmla="*/ 305109 h 1055901"/>
                <a:gd name="connsiteX1" fmla="*/ 862728 w 1062187"/>
                <a:gd name="connsiteY1" fmla="*/ 914766 h 1055901"/>
                <a:gd name="connsiteX2" fmla="*/ 469278 w 1062187"/>
                <a:gd name="connsiteY2" fmla="*/ 1054296 h 1055901"/>
                <a:gd name="connsiteX3" fmla="*/ 288895 w 1062187"/>
                <a:gd name="connsiteY3" fmla="*/ 983903 h 1055901"/>
                <a:gd name="connsiteX4" fmla="*/ 7950 w 1062187"/>
                <a:gd name="connsiteY4" fmla="*/ 353504 h 1055901"/>
                <a:gd name="connsiteX5" fmla="*/ 301465 w 1062187"/>
                <a:gd name="connsiteY5" fmla="*/ 32963 h 1055901"/>
                <a:gd name="connsiteX6" fmla="*/ 402656 w 1062187"/>
                <a:gd name="connsiteY6" fmla="*/ 7822 h 1055901"/>
                <a:gd name="connsiteX7" fmla="*/ 596238 w 1062187"/>
                <a:gd name="connsiteY7" fmla="*/ 7822 h 1055901"/>
                <a:gd name="connsiteX8" fmla="*/ 860213 w 1062187"/>
                <a:gd name="connsiteY8" fmla="*/ 97071 h 1055901"/>
                <a:gd name="connsiteX9" fmla="*/ 1041225 w 1062187"/>
                <a:gd name="connsiteY9" fmla="*/ 305109 h 105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2187" h="1055901">
                  <a:moveTo>
                    <a:pt x="1041225" y="305109"/>
                  </a:moveTo>
                  <a:cubicBezTo>
                    <a:pt x="1131103" y="611195"/>
                    <a:pt x="923693" y="846887"/>
                    <a:pt x="862728" y="914766"/>
                  </a:cubicBezTo>
                  <a:cubicBezTo>
                    <a:pt x="752109" y="1018471"/>
                    <a:pt x="624521" y="1076923"/>
                    <a:pt x="469278" y="1054296"/>
                  </a:cubicBezTo>
                  <a:cubicBezTo>
                    <a:pt x="403913" y="1044869"/>
                    <a:pt x="344204" y="1019100"/>
                    <a:pt x="288895" y="983903"/>
                  </a:cubicBezTo>
                  <a:cubicBezTo>
                    <a:pt x="87142" y="854429"/>
                    <a:pt x="-32904" y="585426"/>
                    <a:pt x="7950" y="353504"/>
                  </a:cubicBezTo>
                  <a:cubicBezTo>
                    <a:pt x="37490" y="184434"/>
                    <a:pt x="141195" y="82615"/>
                    <a:pt x="301465" y="32963"/>
                  </a:cubicBezTo>
                  <a:cubicBezTo>
                    <a:pt x="315293" y="28563"/>
                    <a:pt x="381915" y="10336"/>
                    <a:pt x="402656" y="7822"/>
                  </a:cubicBezTo>
                  <a:cubicBezTo>
                    <a:pt x="477449" y="-4120"/>
                    <a:pt x="545957" y="-977"/>
                    <a:pt x="596238" y="7822"/>
                  </a:cubicBezTo>
                  <a:cubicBezTo>
                    <a:pt x="623893" y="12222"/>
                    <a:pt x="803647" y="63131"/>
                    <a:pt x="860213" y="97071"/>
                  </a:cubicBezTo>
                  <a:cubicBezTo>
                    <a:pt x="943177" y="147352"/>
                    <a:pt x="1004771" y="215231"/>
                    <a:pt x="1041225" y="305109"/>
                  </a:cubicBezTo>
                  <a:close/>
                </a:path>
              </a:pathLst>
            </a:custGeom>
            <a:solidFill>
              <a:srgbClr val="EB6061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1AF6E339-5860-44DB-B880-30D698253EE6}"/>
                </a:ext>
              </a:extLst>
            </p:cNvPr>
            <p:cNvSpPr/>
            <p:nvPr/>
          </p:nvSpPr>
          <p:spPr>
            <a:xfrm>
              <a:off x="4839820" y="3339429"/>
              <a:ext cx="682713" cy="678446"/>
            </a:xfrm>
            <a:custGeom>
              <a:avLst/>
              <a:gdLst>
                <a:gd name="connsiteX0" fmla="*/ 986815 w 1005620"/>
                <a:gd name="connsiteY0" fmla="*/ 289556 h 999335"/>
                <a:gd name="connsiteX1" fmla="*/ 817745 w 1005620"/>
                <a:gd name="connsiteY1" fmla="*/ 867159 h 999335"/>
                <a:gd name="connsiteX2" fmla="*/ 445037 w 1005620"/>
                <a:gd name="connsiteY2" fmla="*/ 999776 h 999335"/>
                <a:gd name="connsiteX3" fmla="*/ 274081 w 1005620"/>
                <a:gd name="connsiteY3" fmla="*/ 933153 h 999335"/>
                <a:gd name="connsiteX4" fmla="*/ 7591 w 1005620"/>
                <a:gd name="connsiteY4" fmla="*/ 334809 h 999335"/>
                <a:gd name="connsiteX5" fmla="*/ 286023 w 1005620"/>
                <a:gd name="connsiteY5" fmla="*/ 31237 h 999335"/>
                <a:gd name="connsiteX6" fmla="*/ 381557 w 1005620"/>
                <a:gd name="connsiteY6" fmla="*/ 7353 h 999335"/>
                <a:gd name="connsiteX7" fmla="*/ 565083 w 1005620"/>
                <a:gd name="connsiteY7" fmla="*/ 7353 h 999335"/>
                <a:gd name="connsiteX8" fmla="*/ 815231 w 1005620"/>
                <a:gd name="connsiteY8" fmla="*/ 92203 h 999335"/>
                <a:gd name="connsiteX9" fmla="*/ 986815 w 1005620"/>
                <a:gd name="connsiteY9" fmla="*/ 289556 h 99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5620" h="999335">
                  <a:moveTo>
                    <a:pt x="986815" y="289556"/>
                  </a:moveTo>
                  <a:cubicBezTo>
                    <a:pt x="1071664" y="579300"/>
                    <a:pt x="875568" y="802422"/>
                    <a:pt x="817745" y="867159"/>
                  </a:cubicBezTo>
                  <a:cubicBezTo>
                    <a:pt x="712783" y="965836"/>
                    <a:pt x="592109" y="1021145"/>
                    <a:pt x="445037" y="999776"/>
                  </a:cubicBezTo>
                  <a:cubicBezTo>
                    <a:pt x="382814" y="990976"/>
                    <a:pt x="326876" y="966464"/>
                    <a:pt x="274081" y="933153"/>
                  </a:cubicBezTo>
                  <a:cubicBezTo>
                    <a:pt x="83013" y="809965"/>
                    <a:pt x="-31376" y="554788"/>
                    <a:pt x="7591" y="334809"/>
                  </a:cubicBezTo>
                  <a:cubicBezTo>
                    <a:pt x="35875" y="175166"/>
                    <a:pt x="133923" y="78375"/>
                    <a:pt x="286023" y="31237"/>
                  </a:cubicBezTo>
                  <a:cubicBezTo>
                    <a:pt x="299222" y="27466"/>
                    <a:pt x="362073" y="9867"/>
                    <a:pt x="381557" y="7353"/>
                  </a:cubicBezTo>
                  <a:cubicBezTo>
                    <a:pt x="452579" y="-3960"/>
                    <a:pt x="517316" y="-817"/>
                    <a:pt x="565083" y="7353"/>
                  </a:cubicBezTo>
                  <a:cubicBezTo>
                    <a:pt x="591480" y="11124"/>
                    <a:pt x="761179" y="59520"/>
                    <a:pt x="815231" y="92203"/>
                  </a:cubicBezTo>
                  <a:cubicBezTo>
                    <a:pt x="893795" y="139970"/>
                    <a:pt x="952247" y="204078"/>
                    <a:pt x="986815" y="289556"/>
                  </a:cubicBezTo>
                  <a:close/>
                </a:path>
              </a:pathLst>
            </a:custGeom>
            <a:solidFill>
              <a:srgbClr val="FBF6D5"/>
            </a:solidFill>
            <a:ln w="62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6D28DBD8-B5AE-4EB7-9BFB-1E21D8563988}"/>
                </a:ext>
              </a:extLst>
            </p:cNvPr>
            <p:cNvSpPr/>
            <p:nvPr/>
          </p:nvSpPr>
          <p:spPr>
            <a:xfrm>
              <a:off x="5066429" y="3569526"/>
              <a:ext cx="230416" cy="226149"/>
            </a:xfrm>
            <a:custGeom>
              <a:avLst/>
              <a:gdLst>
                <a:gd name="connsiteX0" fmla="*/ 157757 w 339397"/>
                <a:gd name="connsiteY0" fmla="*/ 279 h 333111"/>
                <a:gd name="connsiteX1" fmla="*/ 277803 w 339397"/>
                <a:gd name="connsiteY1" fmla="*/ 27934 h 333111"/>
                <a:gd name="connsiteX2" fmla="*/ 335627 w 339397"/>
                <a:gd name="connsiteY2" fmla="*/ 188833 h 333111"/>
                <a:gd name="connsiteX3" fmla="*/ 159643 w 339397"/>
                <a:gd name="connsiteY3" fmla="*/ 334648 h 333111"/>
                <a:gd name="connsiteX4" fmla="*/ 55310 w 339397"/>
                <a:gd name="connsiteY4" fmla="*/ 278082 h 333111"/>
                <a:gd name="connsiteX5" fmla="*/ 2515 w 339397"/>
                <a:gd name="connsiteY5" fmla="*/ 107755 h 333111"/>
                <a:gd name="connsiteX6" fmla="*/ 130103 w 339397"/>
                <a:gd name="connsiteY6" fmla="*/ 279 h 333111"/>
                <a:gd name="connsiteX7" fmla="*/ 157757 w 339397"/>
                <a:gd name="connsiteY7" fmla="*/ 279 h 3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9397" h="333111">
                  <a:moveTo>
                    <a:pt x="157757" y="279"/>
                  </a:moveTo>
                  <a:cubicBezTo>
                    <a:pt x="202382" y="-978"/>
                    <a:pt x="242607" y="4050"/>
                    <a:pt x="277803" y="27934"/>
                  </a:cubicBezTo>
                  <a:cubicBezTo>
                    <a:pt x="334370" y="65645"/>
                    <a:pt x="353853" y="122839"/>
                    <a:pt x="335627" y="188833"/>
                  </a:cubicBezTo>
                  <a:cubicBezTo>
                    <a:pt x="315514" y="263626"/>
                    <a:pt x="243235" y="343448"/>
                    <a:pt x="159643" y="334648"/>
                  </a:cubicBezTo>
                  <a:cubicBezTo>
                    <a:pt x="115647" y="329620"/>
                    <a:pt x="83593" y="308251"/>
                    <a:pt x="55310" y="278082"/>
                  </a:cubicBezTo>
                  <a:cubicBezTo>
                    <a:pt x="10057" y="230315"/>
                    <a:pt x="-6913" y="172492"/>
                    <a:pt x="2515" y="107755"/>
                  </a:cubicBezTo>
                  <a:cubicBezTo>
                    <a:pt x="11314" y="46161"/>
                    <a:pt x="64737" y="2793"/>
                    <a:pt x="130103" y="279"/>
                  </a:cubicBezTo>
                  <a:cubicBezTo>
                    <a:pt x="140159" y="-349"/>
                    <a:pt x="150844" y="279"/>
                    <a:pt x="157757" y="279"/>
                  </a:cubicBezTo>
                  <a:close/>
                </a:path>
              </a:pathLst>
            </a:custGeom>
            <a:solidFill>
              <a:srgbClr val="FBF1AB"/>
            </a:solidFill>
            <a:ln w="62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242D7CBA-9E9C-4153-BFAC-E7D2DFBA595A}"/>
                </a:ext>
              </a:extLst>
            </p:cNvPr>
            <p:cNvSpPr/>
            <p:nvPr/>
          </p:nvSpPr>
          <p:spPr>
            <a:xfrm>
              <a:off x="5193678" y="3633691"/>
              <a:ext cx="38403" cy="85339"/>
            </a:xfrm>
            <a:custGeom>
              <a:avLst/>
              <a:gdLst>
                <a:gd name="connsiteX0" fmla="*/ 58943 w 56566"/>
                <a:gd name="connsiteY0" fmla="*/ 92435 h 125702"/>
                <a:gd name="connsiteX1" fmla="*/ 54543 w 56566"/>
                <a:gd name="connsiteY1" fmla="*/ 115690 h 125702"/>
                <a:gd name="connsiteX2" fmla="*/ 25632 w 56566"/>
                <a:gd name="connsiteY2" fmla="*/ 121975 h 125702"/>
                <a:gd name="connsiteX3" fmla="*/ 2377 w 56566"/>
                <a:gd name="connsiteY3" fmla="*/ 15128 h 125702"/>
                <a:gd name="connsiteX4" fmla="*/ 16204 w 56566"/>
                <a:gd name="connsiteY4" fmla="*/ 44 h 125702"/>
                <a:gd name="connsiteX5" fmla="*/ 33803 w 56566"/>
                <a:gd name="connsiteY5" fmla="*/ 11357 h 125702"/>
                <a:gd name="connsiteX6" fmla="*/ 58943 w 56566"/>
                <a:gd name="connsiteY6" fmla="*/ 92435 h 125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566" h="125702">
                  <a:moveTo>
                    <a:pt x="58943" y="92435"/>
                  </a:moveTo>
                  <a:cubicBezTo>
                    <a:pt x="57686" y="99977"/>
                    <a:pt x="57058" y="108148"/>
                    <a:pt x="54543" y="115690"/>
                  </a:cubicBezTo>
                  <a:cubicBezTo>
                    <a:pt x="48887" y="133917"/>
                    <a:pt x="37574" y="137688"/>
                    <a:pt x="25632" y="121975"/>
                  </a:cubicBezTo>
                  <a:cubicBezTo>
                    <a:pt x="1748" y="89921"/>
                    <a:pt x="-3908" y="53467"/>
                    <a:pt x="2377" y="15128"/>
                  </a:cubicBezTo>
                  <a:cubicBezTo>
                    <a:pt x="3634" y="7586"/>
                    <a:pt x="7405" y="672"/>
                    <a:pt x="16204" y="44"/>
                  </a:cubicBezTo>
                  <a:cubicBezTo>
                    <a:pt x="24375" y="-585"/>
                    <a:pt x="29403" y="5700"/>
                    <a:pt x="33803" y="11357"/>
                  </a:cubicBezTo>
                  <a:cubicBezTo>
                    <a:pt x="50772" y="35869"/>
                    <a:pt x="55801" y="63523"/>
                    <a:pt x="58943" y="92435"/>
                  </a:cubicBezTo>
                  <a:close/>
                </a:path>
              </a:pathLst>
            </a:custGeom>
            <a:solidFill>
              <a:srgbClr val="4D4C4E"/>
            </a:solidFill>
            <a:ln w="62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666D5738-46D7-4A4F-A3A3-18C3527DCB57}"/>
                </a:ext>
              </a:extLst>
            </p:cNvPr>
            <p:cNvSpPr/>
            <p:nvPr/>
          </p:nvSpPr>
          <p:spPr>
            <a:xfrm>
              <a:off x="5114646" y="3635052"/>
              <a:ext cx="38403" cy="81072"/>
            </a:xfrm>
            <a:custGeom>
              <a:avLst/>
              <a:gdLst>
                <a:gd name="connsiteX0" fmla="*/ 0 w 56566"/>
                <a:gd name="connsiteY0" fmla="*/ 74090 h 119417"/>
                <a:gd name="connsiteX1" fmla="*/ 27655 w 56566"/>
                <a:gd name="connsiteY1" fmla="*/ 12495 h 119417"/>
                <a:gd name="connsiteX2" fmla="*/ 50910 w 56566"/>
                <a:gd name="connsiteY2" fmla="*/ 1182 h 119417"/>
                <a:gd name="connsiteX3" fmla="*/ 60966 w 56566"/>
                <a:gd name="connsiteY3" fmla="*/ 22552 h 119417"/>
                <a:gd name="connsiteX4" fmla="*/ 17598 w 56566"/>
                <a:gd name="connsiteY4" fmla="*/ 124371 h 119417"/>
                <a:gd name="connsiteX5" fmla="*/ 0 w 56566"/>
                <a:gd name="connsiteY5" fmla="*/ 101116 h 119417"/>
                <a:gd name="connsiteX6" fmla="*/ 0 w 56566"/>
                <a:gd name="connsiteY6" fmla="*/ 74090 h 119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566" h="119417">
                  <a:moveTo>
                    <a:pt x="0" y="74090"/>
                  </a:moveTo>
                  <a:cubicBezTo>
                    <a:pt x="2514" y="50835"/>
                    <a:pt x="13199" y="30722"/>
                    <a:pt x="27655" y="12495"/>
                  </a:cubicBezTo>
                  <a:cubicBezTo>
                    <a:pt x="33311" y="5582"/>
                    <a:pt x="40225" y="-3217"/>
                    <a:pt x="50910" y="1182"/>
                  </a:cubicBezTo>
                  <a:cubicBezTo>
                    <a:pt x="59080" y="4325"/>
                    <a:pt x="61594" y="13752"/>
                    <a:pt x="60966" y="22552"/>
                  </a:cubicBezTo>
                  <a:cubicBezTo>
                    <a:pt x="59080" y="61519"/>
                    <a:pt x="51538" y="98602"/>
                    <a:pt x="17598" y="124371"/>
                  </a:cubicBezTo>
                  <a:cubicBezTo>
                    <a:pt x="2514" y="123114"/>
                    <a:pt x="1257" y="111801"/>
                    <a:pt x="0" y="101116"/>
                  </a:cubicBezTo>
                  <a:cubicBezTo>
                    <a:pt x="0" y="91688"/>
                    <a:pt x="5028" y="82889"/>
                    <a:pt x="0" y="74090"/>
                  </a:cubicBezTo>
                  <a:close/>
                </a:path>
              </a:pathLst>
            </a:custGeom>
            <a:solidFill>
              <a:srgbClr val="4E4D4E"/>
            </a:solidFill>
            <a:ln w="62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B9AEC68-7CD8-451B-8D91-992B04B4BCDA}"/>
                </a:ext>
              </a:extLst>
            </p:cNvPr>
            <p:cNvSpPr/>
            <p:nvPr/>
          </p:nvSpPr>
          <p:spPr>
            <a:xfrm>
              <a:off x="5191025" y="3159645"/>
              <a:ext cx="179212" cy="170678"/>
            </a:xfrm>
            <a:custGeom>
              <a:avLst/>
              <a:gdLst>
                <a:gd name="connsiteX0" fmla="*/ 0 w 263975"/>
                <a:gd name="connsiteY0" fmla="*/ 240116 h 251405"/>
                <a:gd name="connsiteX1" fmla="*/ 66622 w 263975"/>
                <a:gd name="connsiteY1" fmla="*/ 110014 h 251405"/>
                <a:gd name="connsiteX2" fmla="*/ 233178 w 263975"/>
                <a:gd name="connsiteY2" fmla="*/ 3167 h 251405"/>
                <a:gd name="connsiteX3" fmla="*/ 263975 w 263975"/>
                <a:gd name="connsiteY3" fmla="*/ 15737 h 251405"/>
                <a:gd name="connsiteX4" fmla="*/ 238835 w 263975"/>
                <a:gd name="connsiteY4" fmla="*/ 40878 h 251405"/>
                <a:gd name="connsiteX5" fmla="*/ 96791 w 263975"/>
                <a:gd name="connsiteY5" fmla="*/ 134526 h 251405"/>
                <a:gd name="connsiteX6" fmla="*/ 44624 w 263975"/>
                <a:gd name="connsiteY6" fmla="*/ 240745 h 251405"/>
                <a:gd name="connsiteX7" fmla="*/ 0 w 263975"/>
                <a:gd name="connsiteY7" fmla="*/ 240116 h 25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75" h="251405">
                  <a:moveTo>
                    <a:pt x="0" y="240116"/>
                  </a:moveTo>
                  <a:cubicBezTo>
                    <a:pt x="20112" y="195492"/>
                    <a:pt x="37082" y="149610"/>
                    <a:pt x="66622" y="110014"/>
                  </a:cubicBezTo>
                  <a:cubicBezTo>
                    <a:pt x="108733" y="53448"/>
                    <a:pt x="160899" y="12595"/>
                    <a:pt x="233178" y="3167"/>
                  </a:cubicBezTo>
                  <a:cubicBezTo>
                    <a:pt x="243863" y="1910"/>
                    <a:pt x="260833" y="-8146"/>
                    <a:pt x="263975" y="15737"/>
                  </a:cubicBezTo>
                  <a:cubicBezTo>
                    <a:pt x="267118" y="37107"/>
                    <a:pt x="255176" y="38364"/>
                    <a:pt x="238835" y="40878"/>
                  </a:cubicBezTo>
                  <a:cubicBezTo>
                    <a:pt x="177241" y="49677"/>
                    <a:pt x="131359" y="84245"/>
                    <a:pt x="96791" y="134526"/>
                  </a:cubicBezTo>
                  <a:cubicBezTo>
                    <a:pt x="74165" y="167209"/>
                    <a:pt x="54681" y="201777"/>
                    <a:pt x="44624" y="240745"/>
                  </a:cubicBezTo>
                  <a:cubicBezTo>
                    <a:pt x="29540" y="250801"/>
                    <a:pt x="15084" y="264628"/>
                    <a:pt x="0" y="240116"/>
                  </a:cubicBezTo>
                  <a:close/>
                </a:path>
              </a:pathLst>
            </a:custGeom>
            <a:solidFill>
              <a:srgbClr val="59B97A"/>
            </a:solidFill>
            <a:ln w="62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106" name="Graphic 105">
            <a:extLst>
              <a:ext uri="{FF2B5EF4-FFF2-40B4-BE49-F238E27FC236}">
                <a16:creationId xmlns:a16="http://schemas.microsoft.com/office/drawing/2014/main" id="{679777D7-D1F9-4CFE-9261-B50D01F9F23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126275" y="3213872"/>
            <a:ext cx="991583" cy="506455"/>
          </a:xfrm>
          <a:prstGeom prst="rect">
            <a:avLst/>
          </a:prstGeom>
        </p:spPr>
      </p:pic>
      <p:grpSp>
        <p:nvGrpSpPr>
          <p:cNvPr id="107" name="Group 106">
            <a:extLst>
              <a:ext uri="{FF2B5EF4-FFF2-40B4-BE49-F238E27FC236}">
                <a16:creationId xmlns:a16="http://schemas.microsoft.com/office/drawing/2014/main" id="{E5AD0E5C-C67F-4CCB-8463-353C452FFD51}"/>
              </a:ext>
            </a:extLst>
          </p:cNvPr>
          <p:cNvGrpSpPr/>
          <p:nvPr/>
        </p:nvGrpSpPr>
        <p:grpSpPr>
          <a:xfrm>
            <a:off x="4435189" y="1585407"/>
            <a:ext cx="871294" cy="977707"/>
            <a:chOff x="6463812" y="2951406"/>
            <a:chExt cx="898103" cy="1007790"/>
          </a:xfrm>
        </p:grpSpPr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D1496791-C60B-4AA0-AD09-1A282B09D156}"/>
                </a:ext>
              </a:extLst>
            </p:cNvPr>
            <p:cNvSpPr/>
            <p:nvPr/>
          </p:nvSpPr>
          <p:spPr>
            <a:xfrm>
              <a:off x="6773796" y="3381422"/>
              <a:ext cx="297113" cy="283400"/>
            </a:xfrm>
            <a:custGeom>
              <a:avLst/>
              <a:gdLst>
                <a:gd name="connsiteX0" fmla="*/ 569039 w 619125"/>
                <a:gd name="connsiteY0" fmla="*/ 109306 h 590550"/>
                <a:gd name="connsiteX1" fmla="*/ 381397 w 619125"/>
                <a:gd name="connsiteY1" fmla="*/ 74063 h 590550"/>
                <a:gd name="connsiteX2" fmla="*/ 340439 w 619125"/>
                <a:gd name="connsiteY2" fmla="*/ 61681 h 590550"/>
                <a:gd name="connsiteX3" fmla="*/ 167084 w 619125"/>
                <a:gd name="connsiteY3" fmla="*/ 12151 h 590550"/>
                <a:gd name="connsiteX4" fmla="*/ 397 w 619125"/>
                <a:gd name="connsiteY4" fmla="*/ 265516 h 590550"/>
                <a:gd name="connsiteX5" fmla="*/ 294719 w 619125"/>
                <a:gd name="connsiteY5" fmla="*/ 597938 h 590550"/>
                <a:gd name="connsiteX6" fmla="*/ 620474 w 619125"/>
                <a:gd name="connsiteY6" fmla="*/ 295996 h 590550"/>
                <a:gd name="connsiteX7" fmla="*/ 569039 w 619125"/>
                <a:gd name="connsiteY7" fmla="*/ 109306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125" h="590550">
                  <a:moveTo>
                    <a:pt x="569039" y="109306"/>
                  </a:moveTo>
                  <a:cubicBezTo>
                    <a:pt x="478552" y="43583"/>
                    <a:pt x="451882" y="86446"/>
                    <a:pt x="381397" y="74063"/>
                  </a:cubicBezTo>
                  <a:lnTo>
                    <a:pt x="340439" y="61681"/>
                  </a:lnTo>
                  <a:cubicBezTo>
                    <a:pt x="274717" y="32153"/>
                    <a:pt x="285194" y="-24997"/>
                    <a:pt x="167084" y="12151"/>
                  </a:cubicBezTo>
                  <a:cubicBezTo>
                    <a:pt x="58499" y="59776"/>
                    <a:pt x="6112" y="155978"/>
                    <a:pt x="397" y="265516"/>
                  </a:cubicBezTo>
                  <a:cubicBezTo>
                    <a:pt x="-8176" y="440776"/>
                    <a:pt x="123269" y="589366"/>
                    <a:pt x="294719" y="597938"/>
                  </a:cubicBezTo>
                  <a:cubicBezTo>
                    <a:pt x="466169" y="606511"/>
                    <a:pt x="600472" y="481733"/>
                    <a:pt x="620474" y="295996"/>
                  </a:cubicBezTo>
                  <a:cubicBezTo>
                    <a:pt x="630952" y="195031"/>
                    <a:pt x="611902" y="147406"/>
                    <a:pt x="569039" y="109306"/>
                  </a:cubicBezTo>
                  <a:close/>
                </a:path>
              </a:pathLst>
            </a:custGeom>
            <a:solidFill>
              <a:srgbClr val="EB6061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E5AFDA0E-FFFC-4240-906D-7A4E0BB72F27}"/>
                </a:ext>
              </a:extLst>
            </p:cNvPr>
            <p:cNvSpPr/>
            <p:nvPr/>
          </p:nvSpPr>
          <p:spPr>
            <a:xfrm>
              <a:off x="6897617" y="3423659"/>
              <a:ext cx="173697" cy="246832"/>
            </a:xfrm>
            <a:custGeom>
              <a:avLst/>
              <a:gdLst>
                <a:gd name="connsiteX0" fmla="*/ 343852 w 361950"/>
                <a:gd name="connsiteY0" fmla="*/ 318135 h 514350"/>
                <a:gd name="connsiteX1" fmla="*/ 103822 w 361950"/>
                <a:gd name="connsiteY1" fmla="*/ 512445 h 514350"/>
                <a:gd name="connsiteX2" fmla="*/ 0 w 361950"/>
                <a:gd name="connsiteY2" fmla="*/ 509588 h 514350"/>
                <a:gd name="connsiteX3" fmla="*/ 225742 w 361950"/>
                <a:gd name="connsiteY3" fmla="*/ 265748 h 514350"/>
                <a:gd name="connsiteX4" fmla="*/ 271463 w 361950"/>
                <a:gd name="connsiteY4" fmla="*/ 99060 h 514350"/>
                <a:gd name="connsiteX5" fmla="*/ 271463 w 361950"/>
                <a:gd name="connsiteY5" fmla="*/ 0 h 514350"/>
                <a:gd name="connsiteX6" fmla="*/ 316230 w 361950"/>
                <a:gd name="connsiteY6" fmla="*/ 28575 h 514350"/>
                <a:gd name="connsiteX7" fmla="*/ 343852 w 361950"/>
                <a:gd name="connsiteY7" fmla="*/ 318135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1950" h="514350">
                  <a:moveTo>
                    <a:pt x="343852" y="318135"/>
                  </a:moveTo>
                  <a:cubicBezTo>
                    <a:pt x="298132" y="424815"/>
                    <a:pt x="220027" y="492443"/>
                    <a:pt x="103822" y="512445"/>
                  </a:cubicBezTo>
                  <a:cubicBezTo>
                    <a:pt x="69532" y="518160"/>
                    <a:pt x="34290" y="516255"/>
                    <a:pt x="0" y="509588"/>
                  </a:cubicBezTo>
                  <a:cubicBezTo>
                    <a:pt x="114300" y="462915"/>
                    <a:pt x="181927" y="381000"/>
                    <a:pt x="225742" y="265748"/>
                  </a:cubicBezTo>
                  <a:cubicBezTo>
                    <a:pt x="246697" y="209550"/>
                    <a:pt x="261938" y="161925"/>
                    <a:pt x="271463" y="99060"/>
                  </a:cubicBezTo>
                  <a:cubicBezTo>
                    <a:pt x="274320" y="78105"/>
                    <a:pt x="275272" y="60008"/>
                    <a:pt x="271463" y="0"/>
                  </a:cubicBezTo>
                  <a:cubicBezTo>
                    <a:pt x="281940" y="6668"/>
                    <a:pt x="305753" y="21908"/>
                    <a:pt x="316230" y="28575"/>
                  </a:cubicBezTo>
                  <a:cubicBezTo>
                    <a:pt x="360045" y="65723"/>
                    <a:pt x="389572" y="153352"/>
                    <a:pt x="343852" y="318135"/>
                  </a:cubicBezTo>
                  <a:close/>
                </a:path>
              </a:pathLst>
            </a:custGeom>
            <a:solidFill>
              <a:srgbClr val="D35D5F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A916EDC8-709B-4CD4-A3B3-22256086180E}"/>
                </a:ext>
              </a:extLst>
            </p:cNvPr>
            <p:cNvSpPr/>
            <p:nvPr/>
          </p:nvSpPr>
          <p:spPr>
            <a:xfrm>
              <a:off x="6463812" y="3566429"/>
              <a:ext cx="402245" cy="383961"/>
            </a:xfrm>
            <a:custGeom>
              <a:avLst/>
              <a:gdLst>
                <a:gd name="connsiteX0" fmla="*/ 743709 w 838200"/>
                <a:gd name="connsiteY0" fmla="*/ 89099 h 800100"/>
                <a:gd name="connsiteX1" fmla="*/ 482724 w 838200"/>
                <a:gd name="connsiteY1" fmla="*/ 74811 h 800100"/>
                <a:gd name="connsiteX2" fmla="*/ 425574 w 838200"/>
                <a:gd name="connsiteY2" fmla="*/ 65286 h 800100"/>
                <a:gd name="connsiteX3" fmla="*/ 181734 w 838200"/>
                <a:gd name="connsiteY3" fmla="*/ 29091 h 800100"/>
                <a:gd name="connsiteX4" fmla="*/ 1711 w 838200"/>
                <a:gd name="connsiteY4" fmla="*/ 402471 h 800100"/>
                <a:gd name="connsiteX5" fmla="*/ 459864 w 838200"/>
                <a:gd name="connsiteY5" fmla="*/ 800616 h 800100"/>
                <a:gd name="connsiteX6" fmla="*/ 846579 w 838200"/>
                <a:gd name="connsiteY6" fmla="*/ 332939 h 800100"/>
                <a:gd name="connsiteX7" fmla="*/ 743709 w 838200"/>
                <a:gd name="connsiteY7" fmla="*/ 89099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8200" h="800100">
                  <a:moveTo>
                    <a:pt x="743709" y="89099"/>
                  </a:moveTo>
                  <a:cubicBezTo>
                    <a:pt x="609406" y="16709"/>
                    <a:pt x="581784" y="78621"/>
                    <a:pt x="482724" y="74811"/>
                  </a:cubicBezTo>
                  <a:lnTo>
                    <a:pt x="425574" y="65286"/>
                  </a:lnTo>
                  <a:cubicBezTo>
                    <a:pt x="332229" y="36711"/>
                    <a:pt x="336039" y="-42346"/>
                    <a:pt x="181734" y="29091"/>
                  </a:cubicBezTo>
                  <a:cubicBezTo>
                    <a:pt x="43621" y="112911"/>
                    <a:pt x="-10671" y="252929"/>
                    <a:pt x="1711" y="402471"/>
                  </a:cubicBezTo>
                  <a:cubicBezTo>
                    <a:pt x="21714" y="641549"/>
                    <a:pt x="226501" y="819666"/>
                    <a:pt x="459864" y="800616"/>
                  </a:cubicBezTo>
                  <a:cubicBezTo>
                    <a:pt x="693226" y="781566"/>
                    <a:pt x="853246" y="589161"/>
                    <a:pt x="846579" y="332939"/>
                  </a:cubicBezTo>
                  <a:cubicBezTo>
                    <a:pt x="842769" y="193874"/>
                    <a:pt x="808479" y="132914"/>
                    <a:pt x="743709" y="89099"/>
                  </a:cubicBezTo>
                  <a:close/>
                </a:path>
              </a:pathLst>
            </a:custGeom>
            <a:solidFill>
              <a:srgbClr val="EB6061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83AD50D3-512C-4F36-A713-A5B922240B44}"/>
                </a:ext>
              </a:extLst>
            </p:cNvPr>
            <p:cNvSpPr/>
            <p:nvPr/>
          </p:nvSpPr>
          <p:spPr>
            <a:xfrm>
              <a:off x="6659814" y="3596388"/>
              <a:ext cx="210265" cy="351964"/>
            </a:xfrm>
            <a:custGeom>
              <a:avLst/>
              <a:gdLst>
                <a:gd name="connsiteX0" fmla="*/ 431482 w 438150"/>
                <a:gd name="connsiteY0" fmla="*/ 417195 h 733425"/>
                <a:gd name="connsiteX1" fmla="*/ 140970 w 438150"/>
                <a:gd name="connsiteY1" fmla="*/ 722947 h 733425"/>
                <a:gd name="connsiteX2" fmla="*/ 0 w 438150"/>
                <a:gd name="connsiteY2" fmla="*/ 737235 h 733425"/>
                <a:gd name="connsiteX3" fmla="*/ 261938 w 438150"/>
                <a:gd name="connsiteY3" fmla="*/ 367665 h 733425"/>
                <a:gd name="connsiteX4" fmla="*/ 293370 w 438150"/>
                <a:gd name="connsiteY4" fmla="*/ 134302 h 733425"/>
                <a:gd name="connsiteX5" fmla="*/ 275273 w 438150"/>
                <a:gd name="connsiteY5" fmla="*/ 0 h 733425"/>
                <a:gd name="connsiteX6" fmla="*/ 340995 w 438150"/>
                <a:gd name="connsiteY6" fmla="*/ 30480 h 733425"/>
                <a:gd name="connsiteX7" fmla="*/ 431482 w 438150"/>
                <a:gd name="connsiteY7" fmla="*/ 417195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150" h="733425">
                  <a:moveTo>
                    <a:pt x="431482" y="417195"/>
                  </a:moveTo>
                  <a:cubicBezTo>
                    <a:pt x="388620" y="569595"/>
                    <a:pt x="294323" y="675322"/>
                    <a:pt x="140970" y="722947"/>
                  </a:cubicBezTo>
                  <a:cubicBezTo>
                    <a:pt x="95250" y="737235"/>
                    <a:pt x="47625" y="740093"/>
                    <a:pt x="0" y="737235"/>
                  </a:cubicBezTo>
                  <a:cubicBezTo>
                    <a:pt x="145733" y="653415"/>
                    <a:pt x="222885" y="531495"/>
                    <a:pt x="261938" y="367665"/>
                  </a:cubicBezTo>
                  <a:cubicBezTo>
                    <a:pt x="280988" y="287655"/>
                    <a:pt x="292417" y="220980"/>
                    <a:pt x="293370" y="134302"/>
                  </a:cubicBezTo>
                  <a:cubicBezTo>
                    <a:pt x="294323" y="105727"/>
                    <a:pt x="292417" y="80010"/>
                    <a:pt x="275273" y="0"/>
                  </a:cubicBezTo>
                  <a:cubicBezTo>
                    <a:pt x="291465" y="6667"/>
                    <a:pt x="324803" y="23813"/>
                    <a:pt x="340995" y="30480"/>
                  </a:cubicBezTo>
                  <a:cubicBezTo>
                    <a:pt x="408623" y="71438"/>
                    <a:pt x="463867" y="185738"/>
                    <a:pt x="431482" y="417195"/>
                  </a:cubicBezTo>
                  <a:close/>
                </a:path>
              </a:pathLst>
            </a:custGeom>
            <a:solidFill>
              <a:srgbClr val="D35D5F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E23B2C32-66D1-445C-8F25-121AC4C842D2}"/>
                </a:ext>
              </a:extLst>
            </p:cNvPr>
            <p:cNvSpPr/>
            <p:nvPr/>
          </p:nvSpPr>
          <p:spPr>
            <a:xfrm>
              <a:off x="6955369" y="3584377"/>
              <a:ext cx="402245" cy="374819"/>
            </a:xfrm>
            <a:custGeom>
              <a:avLst/>
              <a:gdLst>
                <a:gd name="connsiteX0" fmla="*/ 677615 w 838200"/>
                <a:gd name="connsiteY0" fmla="*/ 13598 h 781050"/>
                <a:gd name="connsiteX1" fmla="*/ 420440 w 838200"/>
                <a:gd name="connsiteY1" fmla="*/ 56461 h 781050"/>
                <a:gd name="connsiteX2" fmla="*/ 362338 w 838200"/>
                <a:gd name="connsiteY2" fmla="*/ 60271 h 781050"/>
                <a:gd name="connsiteX3" fmla="*/ 116593 w 838200"/>
                <a:gd name="connsiteY3" fmla="*/ 78368 h 781050"/>
                <a:gd name="connsiteX4" fmla="*/ 21343 w 838200"/>
                <a:gd name="connsiteY4" fmla="*/ 481276 h 781050"/>
                <a:gd name="connsiteX5" fmla="*/ 554743 w 838200"/>
                <a:gd name="connsiteY5" fmla="*/ 770836 h 781050"/>
                <a:gd name="connsiteX6" fmla="*/ 830968 w 838200"/>
                <a:gd name="connsiteY6" fmla="*/ 230768 h 781050"/>
                <a:gd name="connsiteX7" fmla="*/ 677615 w 838200"/>
                <a:gd name="connsiteY7" fmla="*/ 13598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8200" h="781050">
                  <a:moveTo>
                    <a:pt x="677615" y="13598"/>
                  </a:moveTo>
                  <a:cubicBezTo>
                    <a:pt x="530931" y="-28312"/>
                    <a:pt x="517595" y="38363"/>
                    <a:pt x="420440" y="56461"/>
                  </a:cubicBezTo>
                  <a:lnTo>
                    <a:pt x="362338" y="60271"/>
                  </a:lnTo>
                  <a:cubicBezTo>
                    <a:pt x="264231" y="52651"/>
                    <a:pt x="251848" y="-25454"/>
                    <a:pt x="116593" y="78368"/>
                  </a:cubicBezTo>
                  <a:cubicBezTo>
                    <a:pt x="-565" y="189811"/>
                    <a:pt x="-23425" y="338401"/>
                    <a:pt x="21343" y="481276"/>
                  </a:cubicBezTo>
                  <a:cubicBezTo>
                    <a:pt x="91828" y="709876"/>
                    <a:pt x="330906" y="839416"/>
                    <a:pt x="554743" y="770836"/>
                  </a:cubicBezTo>
                  <a:cubicBezTo>
                    <a:pt x="778581" y="702256"/>
                    <a:pt x="892881" y="479371"/>
                    <a:pt x="830968" y="230768"/>
                  </a:cubicBezTo>
                  <a:cubicBezTo>
                    <a:pt x="796678" y="94561"/>
                    <a:pt x="750006" y="42173"/>
                    <a:pt x="677615" y="13598"/>
                  </a:cubicBezTo>
                  <a:close/>
                </a:path>
              </a:pathLst>
            </a:custGeom>
            <a:solidFill>
              <a:srgbClr val="EB6061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ACD66C0E-2418-4DEE-9D9B-EDD9BD469677}"/>
                </a:ext>
              </a:extLst>
            </p:cNvPr>
            <p:cNvSpPr/>
            <p:nvPr/>
          </p:nvSpPr>
          <p:spPr>
            <a:xfrm>
              <a:off x="7197360" y="3584960"/>
              <a:ext cx="164555" cy="370248"/>
            </a:xfrm>
            <a:custGeom>
              <a:avLst/>
              <a:gdLst>
                <a:gd name="connsiteX0" fmla="*/ 351472 w 342900"/>
                <a:gd name="connsiteY0" fmla="*/ 373380 h 771525"/>
                <a:gd name="connsiteX1" fmla="*/ 134303 w 342900"/>
                <a:gd name="connsiteY1" fmla="*/ 735330 h 771525"/>
                <a:gd name="connsiteX2" fmla="*/ 0 w 342900"/>
                <a:gd name="connsiteY2" fmla="*/ 780097 h 771525"/>
                <a:gd name="connsiteX3" fmla="*/ 175260 w 342900"/>
                <a:gd name="connsiteY3" fmla="*/ 361950 h 771525"/>
                <a:gd name="connsiteX4" fmla="*/ 155258 w 342900"/>
                <a:gd name="connsiteY4" fmla="*/ 126682 h 771525"/>
                <a:gd name="connsiteX5" fmla="*/ 108585 w 342900"/>
                <a:gd name="connsiteY5" fmla="*/ 0 h 771525"/>
                <a:gd name="connsiteX6" fmla="*/ 179070 w 342900"/>
                <a:gd name="connsiteY6" fmla="*/ 15240 h 771525"/>
                <a:gd name="connsiteX7" fmla="*/ 351472 w 342900"/>
                <a:gd name="connsiteY7" fmla="*/ 373380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900" h="771525">
                  <a:moveTo>
                    <a:pt x="351472" y="373380"/>
                  </a:moveTo>
                  <a:cubicBezTo>
                    <a:pt x="341947" y="531495"/>
                    <a:pt x="274320" y="655320"/>
                    <a:pt x="134303" y="735330"/>
                  </a:cubicBezTo>
                  <a:cubicBezTo>
                    <a:pt x="92392" y="759143"/>
                    <a:pt x="46672" y="772477"/>
                    <a:pt x="0" y="780097"/>
                  </a:cubicBezTo>
                  <a:cubicBezTo>
                    <a:pt x="124778" y="666750"/>
                    <a:pt x="173355" y="530543"/>
                    <a:pt x="175260" y="361950"/>
                  </a:cubicBezTo>
                  <a:cubicBezTo>
                    <a:pt x="176213" y="280035"/>
                    <a:pt x="172403" y="211455"/>
                    <a:pt x="155258" y="126682"/>
                  </a:cubicBezTo>
                  <a:cubicBezTo>
                    <a:pt x="149542" y="99060"/>
                    <a:pt x="141922" y="74295"/>
                    <a:pt x="108585" y="0"/>
                  </a:cubicBezTo>
                  <a:cubicBezTo>
                    <a:pt x="125730" y="3810"/>
                    <a:pt x="162878" y="12382"/>
                    <a:pt x="179070" y="15240"/>
                  </a:cubicBezTo>
                  <a:cubicBezTo>
                    <a:pt x="254317" y="40957"/>
                    <a:pt x="332422" y="140017"/>
                    <a:pt x="351472" y="373380"/>
                  </a:cubicBezTo>
                  <a:close/>
                </a:path>
              </a:pathLst>
            </a:custGeom>
            <a:solidFill>
              <a:srgbClr val="D35D5F"/>
            </a:solidFill>
            <a:ln w="285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89BD3AF2-694D-4210-ADDF-5C3B179822DC}"/>
                </a:ext>
              </a:extLst>
            </p:cNvPr>
            <p:cNvSpPr/>
            <p:nvPr/>
          </p:nvSpPr>
          <p:spPr>
            <a:xfrm>
              <a:off x="6680318" y="2951406"/>
              <a:ext cx="479952" cy="690216"/>
            </a:xfrm>
            <a:custGeom>
              <a:avLst/>
              <a:gdLst>
                <a:gd name="connsiteX0" fmla="*/ 954541 w 1000125"/>
                <a:gd name="connsiteY0" fmla="*/ 1300200 h 1438275"/>
                <a:gd name="connsiteX1" fmla="*/ 764994 w 1000125"/>
                <a:gd name="connsiteY1" fmla="*/ 640118 h 1438275"/>
                <a:gd name="connsiteX2" fmla="*/ 686889 w 1000125"/>
                <a:gd name="connsiteY2" fmla="*/ 551535 h 1438275"/>
                <a:gd name="connsiteX3" fmla="*/ 558301 w 1000125"/>
                <a:gd name="connsiteY3" fmla="*/ 434378 h 1438275"/>
                <a:gd name="connsiteX4" fmla="*/ 477339 w 1000125"/>
                <a:gd name="connsiteY4" fmla="*/ 410565 h 1438275"/>
                <a:gd name="connsiteX5" fmla="*/ 533536 w 1000125"/>
                <a:gd name="connsiteY5" fmla="*/ 521055 h 1438275"/>
                <a:gd name="connsiteX6" fmla="*/ 596401 w 1000125"/>
                <a:gd name="connsiteY6" fmla="*/ 820140 h 1438275"/>
                <a:gd name="connsiteX7" fmla="*/ 596401 w 1000125"/>
                <a:gd name="connsiteY7" fmla="*/ 935393 h 1438275"/>
                <a:gd name="connsiteX8" fmla="*/ 567826 w 1000125"/>
                <a:gd name="connsiteY8" fmla="*/ 968730 h 1438275"/>
                <a:gd name="connsiteX9" fmla="*/ 545919 w 1000125"/>
                <a:gd name="connsiteY9" fmla="*/ 931583 h 1438275"/>
                <a:gd name="connsiteX10" fmla="*/ 547824 w 1000125"/>
                <a:gd name="connsiteY10" fmla="*/ 880148 h 1438275"/>
                <a:gd name="connsiteX11" fmla="*/ 488769 w 1000125"/>
                <a:gd name="connsiteY11" fmla="*/ 556298 h 1438275"/>
                <a:gd name="connsiteX12" fmla="*/ 437334 w 1000125"/>
                <a:gd name="connsiteY12" fmla="*/ 452475 h 1438275"/>
                <a:gd name="connsiteX13" fmla="*/ 345894 w 1000125"/>
                <a:gd name="connsiteY13" fmla="*/ 512483 h 1438275"/>
                <a:gd name="connsiteX14" fmla="*/ 136344 w 1000125"/>
                <a:gd name="connsiteY14" fmla="*/ 816330 h 1438275"/>
                <a:gd name="connsiteX15" fmla="*/ 76336 w 1000125"/>
                <a:gd name="connsiteY15" fmla="*/ 1021118 h 1438275"/>
                <a:gd name="connsiteX16" fmla="*/ 58239 w 1000125"/>
                <a:gd name="connsiteY16" fmla="*/ 1309725 h 1438275"/>
                <a:gd name="connsiteX17" fmla="*/ 29664 w 1000125"/>
                <a:gd name="connsiteY17" fmla="*/ 1443075 h 1438275"/>
                <a:gd name="connsiteX18" fmla="*/ 1089 w 1000125"/>
                <a:gd name="connsiteY18" fmla="*/ 1345920 h 1438275"/>
                <a:gd name="connsiteX19" fmla="*/ 9661 w 1000125"/>
                <a:gd name="connsiteY19" fmla="*/ 1103985 h 1438275"/>
                <a:gd name="connsiteX20" fmla="*/ 43951 w 1000125"/>
                <a:gd name="connsiteY20" fmla="*/ 905865 h 1438275"/>
                <a:gd name="connsiteX21" fmla="*/ 303031 w 1000125"/>
                <a:gd name="connsiteY21" fmla="*/ 471525 h 1438275"/>
                <a:gd name="connsiteX22" fmla="*/ 419236 w 1000125"/>
                <a:gd name="connsiteY22" fmla="*/ 368655 h 1438275"/>
                <a:gd name="connsiteX23" fmla="*/ 458289 w 1000125"/>
                <a:gd name="connsiteY23" fmla="*/ 334365 h 1438275"/>
                <a:gd name="connsiteX24" fmla="*/ 475434 w 1000125"/>
                <a:gd name="connsiteY24" fmla="*/ 36233 h 1438275"/>
                <a:gd name="connsiteX25" fmla="*/ 510676 w 1000125"/>
                <a:gd name="connsiteY25" fmla="*/ 38 h 1438275"/>
                <a:gd name="connsiteX26" fmla="*/ 544014 w 1000125"/>
                <a:gd name="connsiteY26" fmla="*/ 42900 h 1438275"/>
                <a:gd name="connsiteX27" fmla="*/ 530679 w 1000125"/>
                <a:gd name="connsiteY27" fmla="*/ 286740 h 1438275"/>
                <a:gd name="connsiteX28" fmla="*/ 589734 w 1000125"/>
                <a:gd name="connsiteY28" fmla="*/ 383895 h 1438275"/>
                <a:gd name="connsiteX29" fmla="*/ 750706 w 1000125"/>
                <a:gd name="connsiteY29" fmla="*/ 536295 h 1438275"/>
                <a:gd name="connsiteX30" fmla="*/ 789759 w 1000125"/>
                <a:gd name="connsiteY30" fmla="*/ 584873 h 1438275"/>
                <a:gd name="connsiteX31" fmla="*/ 891676 w 1000125"/>
                <a:gd name="connsiteY31" fmla="*/ 777278 h 1438275"/>
                <a:gd name="connsiteX32" fmla="*/ 993594 w 1000125"/>
                <a:gd name="connsiteY32" fmla="*/ 1185900 h 1438275"/>
                <a:gd name="connsiteX33" fmla="*/ 1001214 w 1000125"/>
                <a:gd name="connsiteY33" fmla="*/ 1403070 h 1438275"/>
                <a:gd name="connsiteX34" fmla="*/ 972639 w 1000125"/>
                <a:gd name="connsiteY34" fmla="*/ 1440218 h 1438275"/>
                <a:gd name="connsiteX35" fmla="*/ 956446 w 1000125"/>
                <a:gd name="connsiteY35" fmla="*/ 1394498 h 1438275"/>
                <a:gd name="connsiteX36" fmla="*/ 954541 w 1000125"/>
                <a:gd name="connsiteY36" fmla="*/ 1300200 h 143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125" h="1438275">
                  <a:moveTo>
                    <a:pt x="954541" y="1300200"/>
                  </a:moveTo>
                  <a:cubicBezTo>
                    <a:pt x="952636" y="1052550"/>
                    <a:pt x="903106" y="853478"/>
                    <a:pt x="764994" y="640118"/>
                  </a:cubicBezTo>
                  <a:cubicBezTo>
                    <a:pt x="733561" y="604875"/>
                    <a:pt x="709749" y="572490"/>
                    <a:pt x="686889" y="551535"/>
                  </a:cubicBezTo>
                  <a:cubicBezTo>
                    <a:pt x="644026" y="512483"/>
                    <a:pt x="606879" y="466763"/>
                    <a:pt x="558301" y="434378"/>
                  </a:cubicBezTo>
                  <a:cubicBezTo>
                    <a:pt x="526869" y="408660"/>
                    <a:pt x="506866" y="390563"/>
                    <a:pt x="477339" y="410565"/>
                  </a:cubicBezTo>
                  <a:cubicBezTo>
                    <a:pt x="501151" y="444855"/>
                    <a:pt x="513534" y="484860"/>
                    <a:pt x="533536" y="521055"/>
                  </a:cubicBezTo>
                  <a:cubicBezTo>
                    <a:pt x="573541" y="616305"/>
                    <a:pt x="590686" y="714413"/>
                    <a:pt x="596401" y="820140"/>
                  </a:cubicBezTo>
                  <a:cubicBezTo>
                    <a:pt x="598306" y="871575"/>
                    <a:pt x="604021" y="897293"/>
                    <a:pt x="596401" y="935393"/>
                  </a:cubicBezTo>
                  <a:cubicBezTo>
                    <a:pt x="593544" y="952538"/>
                    <a:pt x="592591" y="973493"/>
                    <a:pt x="567826" y="968730"/>
                  </a:cubicBezTo>
                  <a:cubicBezTo>
                    <a:pt x="549729" y="965873"/>
                    <a:pt x="545919" y="947775"/>
                    <a:pt x="545919" y="931583"/>
                  </a:cubicBezTo>
                  <a:cubicBezTo>
                    <a:pt x="545919" y="914438"/>
                    <a:pt x="545919" y="897293"/>
                    <a:pt x="547824" y="880148"/>
                  </a:cubicBezTo>
                  <a:cubicBezTo>
                    <a:pt x="542109" y="769658"/>
                    <a:pt x="527821" y="661073"/>
                    <a:pt x="488769" y="556298"/>
                  </a:cubicBezTo>
                  <a:cubicBezTo>
                    <a:pt x="474481" y="520103"/>
                    <a:pt x="456384" y="485813"/>
                    <a:pt x="437334" y="452475"/>
                  </a:cubicBezTo>
                  <a:cubicBezTo>
                    <a:pt x="421141" y="431520"/>
                    <a:pt x="359229" y="500100"/>
                    <a:pt x="345894" y="512483"/>
                  </a:cubicBezTo>
                  <a:cubicBezTo>
                    <a:pt x="263026" y="600113"/>
                    <a:pt x="189684" y="705840"/>
                    <a:pt x="136344" y="816330"/>
                  </a:cubicBezTo>
                  <a:cubicBezTo>
                    <a:pt x="107769" y="883005"/>
                    <a:pt x="89671" y="949680"/>
                    <a:pt x="76336" y="1021118"/>
                  </a:cubicBezTo>
                  <a:cubicBezTo>
                    <a:pt x="61096" y="1095413"/>
                    <a:pt x="62049" y="1269720"/>
                    <a:pt x="58239" y="1309725"/>
                  </a:cubicBezTo>
                  <a:cubicBezTo>
                    <a:pt x="51571" y="1352588"/>
                    <a:pt x="66811" y="1437360"/>
                    <a:pt x="29664" y="1443075"/>
                  </a:cubicBezTo>
                  <a:cubicBezTo>
                    <a:pt x="-6531" y="1444028"/>
                    <a:pt x="136" y="1383068"/>
                    <a:pt x="1089" y="1345920"/>
                  </a:cubicBezTo>
                  <a:cubicBezTo>
                    <a:pt x="2041" y="1313535"/>
                    <a:pt x="-2721" y="1153515"/>
                    <a:pt x="9661" y="1103985"/>
                  </a:cubicBezTo>
                  <a:cubicBezTo>
                    <a:pt x="15376" y="1044930"/>
                    <a:pt x="26806" y="962063"/>
                    <a:pt x="43951" y="905865"/>
                  </a:cubicBezTo>
                  <a:cubicBezTo>
                    <a:pt x="99196" y="742035"/>
                    <a:pt x="186826" y="599160"/>
                    <a:pt x="303031" y="471525"/>
                  </a:cubicBezTo>
                  <a:cubicBezTo>
                    <a:pt x="336369" y="435330"/>
                    <a:pt x="368754" y="406755"/>
                    <a:pt x="419236" y="368655"/>
                  </a:cubicBezTo>
                  <a:cubicBezTo>
                    <a:pt x="433524" y="358178"/>
                    <a:pt x="448764" y="350558"/>
                    <a:pt x="458289" y="334365"/>
                  </a:cubicBezTo>
                  <a:cubicBezTo>
                    <a:pt x="457336" y="284835"/>
                    <a:pt x="472576" y="50520"/>
                    <a:pt x="475434" y="36233"/>
                  </a:cubicBezTo>
                  <a:cubicBezTo>
                    <a:pt x="478291" y="16230"/>
                    <a:pt x="486864" y="-915"/>
                    <a:pt x="510676" y="38"/>
                  </a:cubicBezTo>
                  <a:cubicBezTo>
                    <a:pt x="536394" y="990"/>
                    <a:pt x="544966" y="19088"/>
                    <a:pt x="544014" y="42900"/>
                  </a:cubicBezTo>
                  <a:cubicBezTo>
                    <a:pt x="541156" y="108623"/>
                    <a:pt x="530679" y="271500"/>
                    <a:pt x="530679" y="286740"/>
                  </a:cubicBezTo>
                  <a:cubicBezTo>
                    <a:pt x="523059" y="335318"/>
                    <a:pt x="554491" y="361035"/>
                    <a:pt x="589734" y="383895"/>
                  </a:cubicBezTo>
                  <a:cubicBezTo>
                    <a:pt x="650694" y="426758"/>
                    <a:pt x="704034" y="478193"/>
                    <a:pt x="750706" y="536295"/>
                  </a:cubicBezTo>
                  <a:cubicBezTo>
                    <a:pt x="760231" y="548678"/>
                    <a:pt x="776424" y="562965"/>
                    <a:pt x="789759" y="584873"/>
                  </a:cubicBezTo>
                  <a:cubicBezTo>
                    <a:pt x="827859" y="652500"/>
                    <a:pt x="859291" y="706793"/>
                    <a:pt x="891676" y="777278"/>
                  </a:cubicBezTo>
                  <a:cubicBezTo>
                    <a:pt x="951684" y="906818"/>
                    <a:pt x="982164" y="1043978"/>
                    <a:pt x="993594" y="1185900"/>
                  </a:cubicBezTo>
                  <a:cubicBezTo>
                    <a:pt x="994546" y="1200188"/>
                    <a:pt x="1001214" y="1371638"/>
                    <a:pt x="1001214" y="1403070"/>
                  </a:cubicBezTo>
                  <a:cubicBezTo>
                    <a:pt x="1001214" y="1418310"/>
                    <a:pt x="994546" y="1449743"/>
                    <a:pt x="972639" y="1440218"/>
                  </a:cubicBezTo>
                  <a:cubicBezTo>
                    <a:pt x="948826" y="1436408"/>
                    <a:pt x="953589" y="1413548"/>
                    <a:pt x="956446" y="1394498"/>
                  </a:cubicBezTo>
                  <a:cubicBezTo>
                    <a:pt x="954541" y="1360208"/>
                    <a:pt x="954541" y="1331633"/>
                    <a:pt x="954541" y="130020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15" name="Text Placeholder 70">
            <a:extLst>
              <a:ext uri="{FF2B5EF4-FFF2-40B4-BE49-F238E27FC236}">
                <a16:creationId xmlns:a16="http://schemas.microsoft.com/office/drawing/2014/main" id="{6FB12EED-26AF-476E-A625-77D1762AD256}"/>
              </a:ext>
            </a:extLst>
          </p:cNvPr>
          <p:cNvSpPr txBox="1">
            <a:spLocks/>
          </p:cNvSpPr>
          <p:nvPr/>
        </p:nvSpPr>
        <p:spPr>
          <a:xfrm>
            <a:off x="639377" y="2150687"/>
            <a:ext cx="767179" cy="484377"/>
          </a:xfrm>
          <a:prstGeom prst="rect">
            <a:avLst/>
          </a:prstGeom>
          <a:scene3d>
            <a:camera prst="orthographicFront">
              <a:rot lat="1200000" lon="1800000" rev="21000000"/>
            </a:camera>
            <a:lightRig rig="threePt" dir="t"/>
          </a:scene3d>
        </p:spPr>
        <p:txBody>
          <a:bodyPr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Font typeface="Arial" panose="020B0604020202020204" pitchFamily="34" charset="0"/>
              <a:buNone/>
            </a:pPr>
            <a:r>
              <a:rPr lang="en-US" altLang="ko-KR" sz="1400" dirty="0">
                <a:solidFill>
                  <a:schemeClr val="accent2"/>
                </a:solidFill>
              </a:rPr>
              <a:t>FLASH MILK</a:t>
            </a:r>
            <a:endParaRPr lang="ko-KR" altLang="en-US" sz="1400" dirty="0">
              <a:solidFill>
                <a:schemeClr val="accent2"/>
              </a:solidFill>
            </a:endParaRPr>
          </a:p>
        </p:txBody>
      </p:sp>
      <p:grpSp>
        <p:nvGrpSpPr>
          <p:cNvPr id="116" name="Graphic 220">
            <a:extLst>
              <a:ext uri="{FF2B5EF4-FFF2-40B4-BE49-F238E27FC236}">
                <a16:creationId xmlns:a16="http://schemas.microsoft.com/office/drawing/2014/main" id="{E226D427-E7A6-428A-B827-C1E03B8469F5}"/>
              </a:ext>
            </a:extLst>
          </p:cNvPr>
          <p:cNvGrpSpPr/>
          <p:nvPr/>
        </p:nvGrpSpPr>
        <p:grpSpPr>
          <a:xfrm>
            <a:off x="10324478" y="2824881"/>
            <a:ext cx="944489" cy="1181961"/>
            <a:chOff x="5262562" y="2386012"/>
            <a:chExt cx="1666875" cy="2085975"/>
          </a:xfrm>
        </p:grpSpPr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454F7719-8475-41CF-85AB-3E08DF7C96C8}"/>
                </a:ext>
              </a:extLst>
            </p:cNvPr>
            <p:cNvSpPr/>
            <p:nvPr/>
          </p:nvSpPr>
          <p:spPr>
            <a:xfrm>
              <a:off x="5262562" y="2797492"/>
              <a:ext cx="1657350" cy="1657350"/>
            </a:xfrm>
            <a:custGeom>
              <a:avLst/>
              <a:gdLst>
                <a:gd name="connsiteX0" fmla="*/ 1663065 w 1657350"/>
                <a:gd name="connsiteY0" fmla="*/ 831533 h 1657350"/>
                <a:gd name="connsiteX1" fmla="*/ 831533 w 1657350"/>
                <a:gd name="connsiteY1" fmla="*/ 1663065 h 1657350"/>
                <a:gd name="connsiteX2" fmla="*/ 0 w 1657350"/>
                <a:gd name="connsiteY2" fmla="*/ 831533 h 1657350"/>
                <a:gd name="connsiteX3" fmla="*/ 831533 w 1657350"/>
                <a:gd name="connsiteY3" fmla="*/ 0 h 1657350"/>
                <a:gd name="connsiteX4" fmla="*/ 1663065 w 1657350"/>
                <a:gd name="connsiteY4" fmla="*/ 831533 h 165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350" h="1657350">
                  <a:moveTo>
                    <a:pt x="1663065" y="831533"/>
                  </a:moveTo>
                  <a:cubicBezTo>
                    <a:pt x="1663065" y="1290775"/>
                    <a:pt x="1290775" y="1663065"/>
                    <a:pt x="831533" y="1663065"/>
                  </a:cubicBezTo>
                  <a:cubicBezTo>
                    <a:pt x="372290" y="1663065"/>
                    <a:pt x="0" y="1290775"/>
                    <a:pt x="0" y="831533"/>
                  </a:cubicBezTo>
                  <a:cubicBezTo>
                    <a:pt x="0" y="372290"/>
                    <a:pt x="372290" y="0"/>
                    <a:pt x="831533" y="0"/>
                  </a:cubicBezTo>
                  <a:cubicBezTo>
                    <a:pt x="1290775" y="0"/>
                    <a:pt x="1663065" y="372290"/>
                    <a:pt x="1663065" y="831533"/>
                  </a:cubicBezTo>
                  <a:close/>
                </a:path>
              </a:pathLst>
            </a:custGeom>
            <a:solidFill>
              <a:srgbClr val="FAA9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68726837-76F1-4530-98FE-47A7774F842D}"/>
                </a:ext>
              </a:extLst>
            </p:cNvPr>
            <p:cNvSpPr/>
            <p:nvPr/>
          </p:nvSpPr>
          <p:spPr>
            <a:xfrm>
              <a:off x="5660707" y="3044189"/>
              <a:ext cx="1257300" cy="1419225"/>
            </a:xfrm>
            <a:custGeom>
              <a:avLst/>
              <a:gdLst>
                <a:gd name="connsiteX0" fmla="*/ 1014413 w 1257300"/>
                <a:gd name="connsiteY0" fmla="*/ 0 h 1419225"/>
                <a:gd name="connsiteX1" fmla="*/ 773430 w 1257300"/>
                <a:gd name="connsiteY1" fmla="*/ 974407 h 1419225"/>
                <a:gd name="connsiteX2" fmla="*/ 0 w 1257300"/>
                <a:gd name="connsiteY2" fmla="*/ 1303973 h 1419225"/>
                <a:gd name="connsiteX3" fmla="*/ 433388 w 1257300"/>
                <a:gd name="connsiteY3" fmla="*/ 1425893 h 1419225"/>
                <a:gd name="connsiteX4" fmla="*/ 1264920 w 1257300"/>
                <a:gd name="connsiteY4" fmla="*/ 594360 h 1419225"/>
                <a:gd name="connsiteX5" fmla="*/ 1014413 w 1257300"/>
                <a:gd name="connsiteY5" fmla="*/ 0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7300" h="1419225">
                  <a:moveTo>
                    <a:pt x="1014413" y="0"/>
                  </a:moveTo>
                  <a:cubicBezTo>
                    <a:pt x="1141095" y="285750"/>
                    <a:pt x="1054418" y="679132"/>
                    <a:pt x="773430" y="974407"/>
                  </a:cubicBezTo>
                  <a:cubicBezTo>
                    <a:pt x="549593" y="1209675"/>
                    <a:pt x="256222" y="1323975"/>
                    <a:pt x="0" y="1303973"/>
                  </a:cubicBezTo>
                  <a:cubicBezTo>
                    <a:pt x="125730" y="1381125"/>
                    <a:pt x="274320" y="1425893"/>
                    <a:pt x="433388" y="1425893"/>
                  </a:cubicBezTo>
                  <a:cubicBezTo>
                    <a:pt x="892493" y="1425893"/>
                    <a:pt x="1264920" y="1053465"/>
                    <a:pt x="1264920" y="594360"/>
                  </a:cubicBezTo>
                  <a:cubicBezTo>
                    <a:pt x="1263968" y="360998"/>
                    <a:pt x="1168718" y="150495"/>
                    <a:pt x="1014413" y="0"/>
                  </a:cubicBezTo>
                  <a:close/>
                </a:path>
              </a:pathLst>
            </a:custGeom>
            <a:solidFill>
              <a:srgbClr val="F7931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5556C7DC-B878-4E8C-843F-23C3106E9F11}"/>
                </a:ext>
              </a:extLst>
            </p:cNvPr>
            <p:cNvSpPr/>
            <p:nvPr/>
          </p:nvSpPr>
          <p:spPr>
            <a:xfrm>
              <a:off x="6091967" y="2386403"/>
              <a:ext cx="733425" cy="495300"/>
            </a:xfrm>
            <a:custGeom>
              <a:avLst/>
              <a:gdLst>
                <a:gd name="connsiteX0" fmla="*/ 2128 w 733425"/>
                <a:gd name="connsiteY0" fmla="*/ 437759 h 495300"/>
                <a:gd name="connsiteX1" fmla="*/ 99282 w 733425"/>
                <a:gd name="connsiteY1" fmla="*/ 138674 h 495300"/>
                <a:gd name="connsiteX2" fmla="*/ 268828 w 733425"/>
                <a:gd name="connsiteY2" fmla="*/ 8181 h 495300"/>
                <a:gd name="connsiteX3" fmla="*/ 305975 w 733425"/>
                <a:gd name="connsiteY3" fmla="*/ 15801 h 495300"/>
                <a:gd name="connsiteX4" fmla="*/ 286925 w 733425"/>
                <a:gd name="connsiteY4" fmla="*/ 65331 h 495300"/>
                <a:gd name="connsiteX5" fmla="*/ 89757 w 733425"/>
                <a:gd name="connsiteY5" fmla="*/ 313934 h 495300"/>
                <a:gd name="connsiteX6" fmla="*/ 347885 w 733425"/>
                <a:gd name="connsiteY6" fmla="*/ 180584 h 495300"/>
                <a:gd name="connsiteX7" fmla="*/ 420275 w 733425"/>
                <a:gd name="connsiteY7" fmla="*/ 179631 h 495300"/>
                <a:gd name="connsiteX8" fmla="*/ 732695 w 733425"/>
                <a:gd name="connsiteY8" fmla="*/ 294884 h 495300"/>
                <a:gd name="connsiteX9" fmla="*/ 735553 w 733425"/>
                <a:gd name="connsiteY9" fmla="*/ 297741 h 495300"/>
                <a:gd name="connsiteX10" fmla="*/ 732695 w 733425"/>
                <a:gd name="connsiteY10" fmla="*/ 301551 h 495300"/>
                <a:gd name="connsiteX11" fmla="*/ 109760 w 733425"/>
                <a:gd name="connsiteY11" fmla="*/ 336794 h 495300"/>
                <a:gd name="connsiteX12" fmla="*/ 78328 w 733425"/>
                <a:gd name="connsiteY12" fmla="*/ 340604 h 495300"/>
                <a:gd name="connsiteX13" fmla="*/ 63087 w 733425"/>
                <a:gd name="connsiteY13" fmla="*/ 444426 h 495300"/>
                <a:gd name="connsiteX14" fmla="*/ 59278 w 733425"/>
                <a:gd name="connsiteY14" fmla="*/ 477764 h 495300"/>
                <a:gd name="connsiteX15" fmla="*/ 25940 w 733425"/>
                <a:gd name="connsiteY15" fmla="*/ 500624 h 495300"/>
                <a:gd name="connsiteX16" fmla="*/ 222 w 733425"/>
                <a:gd name="connsiteY16" fmla="*/ 475859 h 495300"/>
                <a:gd name="connsiteX17" fmla="*/ 2128 w 733425"/>
                <a:gd name="connsiteY17" fmla="*/ 437759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33425" h="495300">
                  <a:moveTo>
                    <a:pt x="2128" y="437759"/>
                  </a:moveTo>
                  <a:cubicBezTo>
                    <a:pt x="18320" y="332984"/>
                    <a:pt x="39275" y="229161"/>
                    <a:pt x="99282" y="138674"/>
                  </a:cubicBezTo>
                  <a:cubicBezTo>
                    <a:pt x="141193" y="75809"/>
                    <a:pt x="195485" y="30089"/>
                    <a:pt x="268828" y="8181"/>
                  </a:cubicBezTo>
                  <a:cubicBezTo>
                    <a:pt x="281210" y="4371"/>
                    <a:pt x="300260" y="-11821"/>
                    <a:pt x="305975" y="15801"/>
                  </a:cubicBezTo>
                  <a:cubicBezTo>
                    <a:pt x="309785" y="34851"/>
                    <a:pt x="315500" y="52949"/>
                    <a:pt x="286925" y="65331"/>
                  </a:cubicBezTo>
                  <a:cubicBezTo>
                    <a:pt x="177387" y="111051"/>
                    <a:pt x="125953" y="176774"/>
                    <a:pt x="89757" y="313934"/>
                  </a:cubicBezTo>
                  <a:cubicBezTo>
                    <a:pt x="170720" y="247259"/>
                    <a:pt x="254540" y="203444"/>
                    <a:pt x="347885" y="180584"/>
                  </a:cubicBezTo>
                  <a:cubicBezTo>
                    <a:pt x="371697" y="170106"/>
                    <a:pt x="396462" y="171059"/>
                    <a:pt x="420275" y="179631"/>
                  </a:cubicBezTo>
                  <a:cubicBezTo>
                    <a:pt x="528860" y="207254"/>
                    <a:pt x="626015" y="264404"/>
                    <a:pt x="732695" y="294884"/>
                  </a:cubicBezTo>
                  <a:cubicBezTo>
                    <a:pt x="733648" y="294884"/>
                    <a:pt x="735553" y="296789"/>
                    <a:pt x="735553" y="297741"/>
                  </a:cubicBezTo>
                  <a:cubicBezTo>
                    <a:pt x="735553" y="298694"/>
                    <a:pt x="733648" y="300599"/>
                    <a:pt x="732695" y="301551"/>
                  </a:cubicBezTo>
                  <a:cubicBezTo>
                    <a:pt x="526955" y="356796"/>
                    <a:pt x="320262" y="372036"/>
                    <a:pt x="109760" y="336794"/>
                  </a:cubicBezTo>
                  <a:cubicBezTo>
                    <a:pt x="98330" y="334889"/>
                    <a:pt x="87853" y="331079"/>
                    <a:pt x="78328" y="340604"/>
                  </a:cubicBezTo>
                  <a:cubicBezTo>
                    <a:pt x="73565" y="374894"/>
                    <a:pt x="67850" y="410136"/>
                    <a:pt x="63087" y="444426"/>
                  </a:cubicBezTo>
                  <a:cubicBezTo>
                    <a:pt x="62135" y="455856"/>
                    <a:pt x="59278" y="466334"/>
                    <a:pt x="59278" y="477764"/>
                  </a:cubicBezTo>
                  <a:cubicBezTo>
                    <a:pt x="59278" y="501576"/>
                    <a:pt x="42132" y="500624"/>
                    <a:pt x="25940" y="500624"/>
                  </a:cubicBezTo>
                  <a:cubicBezTo>
                    <a:pt x="8795" y="500624"/>
                    <a:pt x="-1682" y="495861"/>
                    <a:pt x="222" y="475859"/>
                  </a:cubicBezTo>
                  <a:cubicBezTo>
                    <a:pt x="3080" y="463476"/>
                    <a:pt x="2128" y="451094"/>
                    <a:pt x="2128" y="437759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53A05C22-0E27-4941-A5E5-E908DFCECC99}"/>
              </a:ext>
            </a:extLst>
          </p:cNvPr>
          <p:cNvGrpSpPr/>
          <p:nvPr/>
        </p:nvGrpSpPr>
        <p:grpSpPr>
          <a:xfrm rot="21199518">
            <a:off x="8737981" y="1686261"/>
            <a:ext cx="647029" cy="918360"/>
            <a:chOff x="9785838" y="2102760"/>
            <a:chExt cx="1758462" cy="2495868"/>
          </a:xfrm>
        </p:grpSpPr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F280AF5F-4728-4BF9-ABA2-2DF5365E525E}"/>
                </a:ext>
              </a:extLst>
            </p:cNvPr>
            <p:cNvSpPr/>
            <p:nvPr/>
          </p:nvSpPr>
          <p:spPr>
            <a:xfrm>
              <a:off x="9785838" y="2102760"/>
              <a:ext cx="1758462" cy="2495868"/>
            </a:xfrm>
            <a:custGeom>
              <a:avLst/>
              <a:gdLst>
                <a:gd name="connsiteX0" fmla="*/ 876893 w 1739824"/>
                <a:gd name="connsiteY0" fmla="*/ 0 h 2469414"/>
                <a:gd name="connsiteX1" fmla="*/ 876893 w 1739824"/>
                <a:gd name="connsiteY1" fmla="*/ 135 h 2469414"/>
                <a:gd name="connsiteX2" fmla="*/ 878497 w 1739824"/>
                <a:gd name="connsiteY2" fmla="*/ 0 h 2469414"/>
                <a:gd name="connsiteX3" fmla="*/ 1739824 w 1739824"/>
                <a:gd name="connsiteY3" fmla="*/ 1266050 h 2469414"/>
                <a:gd name="connsiteX4" fmla="*/ 1059303 w 1739824"/>
                <a:gd name="connsiteY4" fmla="*/ 2442478 h 2469414"/>
                <a:gd name="connsiteX5" fmla="*/ 876893 w 1739824"/>
                <a:gd name="connsiteY5" fmla="*/ 2467499 h 2469414"/>
                <a:gd name="connsiteX6" fmla="*/ 876893 w 1739824"/>
                <a:gd name="connsiteY6" fmla="*/ 2468107 h 2469414"/>
                <a:gd name="connsiteX7" fmla="*/ 871705 w 1739824"/>
                <a:gd name="connsiteY7" fmla="*/ 2468525 h 2469414"/>
                <a:gd name="connsiteX8" fmla="*/ 870566 w 1739824"/>
                <a:gd name="connsiteY8" fmla="*/ 2468367 h 2469414"/>
                <a:gd name="connsiteX9" fmla="*/ 862930 w 1739824"/>
                <a:gd name="connsiteY9" fmla="*/ 2469414 h 2469414"/>
                <a:gd name="connsiteX10" fmla="*/ 862930 w 1739824"/>
                <a:gd name="connsiteY10" fmla="*/ 2467306 h 2469414"/>
                <a:gd name="connsiteX11" fmla="*/ 683573 w 1739824"/>
                <a:gd name="connsiteY11" fmla="*/ 2442379 h 2469414"/>
                <a:gd name="connsiteX12" fmla="*/ 0 w 1739824"/>
                <a:gd name="connsiteY12" fmla="*/ 1285496 h 2469414"/>
                <a:gd name="connsiteX13" fmla="*/ 795017 w 1739824"/>
                <a:gd name="connsiteY13" fmla="*/ 9985 h 2469414"/>
                <a:gd name="connsiteX14" fmla="*/ 862930 w 1739824"/>
                <a:gd name="connsiteY14" fmla="*/ 1703 h 2469414"/>
                <a:gd name="connsiteX15" fmla="*/ 862930 w 1739824"/>
                <a:gd name="connsiteY15" fmla="*/ 1308 h 2469414"/>
                <a:gd name="connsiteX16" fmla="*/ 873344 w 1739824"/>
                <a:gd name="connsiteY16" fmla="*/ 433 h 246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39824" h="2469414">
                  <a:moveTo>
                    <a:pt x="876893" y="0"/>
                  </a:moveTo>
                  <a:lnTo>
                    <a:pt x="876893" y="135"/>
                  </a:lnTo>
                  <a:lnTo>
                    <a:pt x="878497" y="0"/>
                  </a:lnTo>
                  <a:cubicBezTo>
                    <a:pt x="1300512" y="3459"/>
                    <a:pt x="1722527" y="785229"/>
                    <a:pt x="1739824" y="1266050"/>
                  </a:cubicBezTo>
                  <a:cubicBezTo>
                    <a:pt x="1733789" y="1914774"/>
                    <a:pt x="1490881" y="2334521"/>
                    <a:pt x="1059303" y="2442478"/>
                  </a:cubicBezTo>
                  <a:lnTo>
                    <a:pt x="876893" y="2467499"/>
                  </a:lnTo>
                  <a:lnTo>
                    <a:pt x="876893" y="2468107"/>
                  </a:lnTo>
                  <a:lnTo>
                    <a:pt x="871705" y="2468525"/>
                  </a:lnTo>
                  <a:lnTo>
                    <a:pt x="870566" y="2468367"/>
                  </a:lnTo>
                  <a:lnTo>
                    <a:pt x="862930" y="2469414"/>
                  </a:lnTo>
                  <a:lnTo>
                    <a:pt x="862930" y="2467306"/>
                  </a:lnTo>
                  <a:lnTo>
                    <a:pt x="683573" y="2442379"/>
                  </a:lnTo>
                  <a:cubicBezTo>
                    <a:pt x="266354" y="2338807"/>
                    <a:pt x="6053" y="1939276"/>
                    <a:pt x="0" y="1285496"/>
                  </a:cubicBezTo>
                  <a:cubicBezTo>
                    <a:pt x="6409" y="846423"/>
                    <a:pt x="386956" y="104480"/>
                    <a:pt x="795017" y="9985"/>
                  </a:cubicBezTo>
                  <a:lnTo>
                    <a:pt x="862930" y="1703"/>
                  </a:lnTo>
                  <a:lnTo>
                    <a:pt x="862930" y="1308"/>
                  </a:lnTo>
                  <a:lnTo>
                    <a:pt x="873344" y="433"/>
                  </a:lnTo>
                  <a:close/>
                </a:path>
              </a:pathLst>
            </a:custGeom>
            <a:solidFill>
              <a:schemeClr val="bg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E9FAB9D2-4C2C-4367-B345-40BD18832C2F}"/>
                </a:ext>
              </a:extLst>
            </p:cNvPr>
            <p:cNvSpPr/>
            <p:nvPr/>
          </p:nvSpPr>
          <p:spPr>
            <a:xfrm>
              <a:off x="9841768" y="2182144"/>
              <a:ext cx="1646602" cy="2337102"/>
            </a:xfrm>
            <a:custGeom>
              <a:avLst/>
              <a:gdLst>
                <a:gd name="connsiteX0" fmla="*/ 876893 w 1739824"/>
                <a:gd name="connsiteY0" fmla="*/ 0 h 2469414"/>
                <a:gd name="connsiteX1" fmla="*/ 876893 w 1739824"/>
                <a:gd name="connsiteY1" fmla="*/ 135 h 2469414"/>
                <a:gd name="connsiteX2" fmla="*/ 878497 w 1739824"/>
                <a:gd name="connsiteY2" fmla="*/ 0 h 2469414"/>
                <a:gd name="connsiteX3" fmla="*/ 1739824 w 1739824"/>
                <a:gd name="connsiteY3" fmla="*/ 1266050 h 2469414"/>
                <a:gd name="connsiteX4" fmla="*/ 1059303 w 1739824"/>
                <a:gd name="connsiteY4" fmla="*/ 2442478 h 2469414"/>
                <a:gd name="connsiteX5" fmla="*/ 876893 w 1739824"/>
                <a:gd name="connsiteY5" fmla="*/ 2467499 h 2469414"/>
                <a:gd name="connsiteX6" fmla="*/ 876893 w 1739824"/>
                <a:gd name="connsiteY6" fmla="*/ 2468107 h 2469414"/>
                <a:gd name="connsiteX7" fmla="*/ 871705 w 1739824"/>
                <a:gd name="connsiteY7" fmla="*/ 2468525 h 2469414"/>
                <a:gd name="connsiteX8" fmla="*/ 870566 w 1739824"/>
                <a:gd name="connsiteY8" fmla="*/ 2468367 h 2469414"/>
                <a:gd name="connsiteX9" fmla="*/ 862930 w 1739824"/>
                <a:gd name="connsiteY9" fmla="*/ 2469414 h 2469414"/>
                <a:gd name="connsiteX10" fmla="*/ 862930 w 1739824"/>
                <a:gd name="connsiteY10" fmla="*/ 2467306 h 2469414"/>
                <a:gd name="connsiteX11" fmla="*/ 683573 w 1739824"/>
                <a:gd name="connsiteY11" fmla="*/ 2442379 h 2469414"/>
                <a:gd name="connsiteX12" fmla="*/ 0 w 1739824"/>
                <a:gd name="connsiteY12" fmla="*/ 1285496 h 2469414"/>
                <a:gd name="connsiteX13" fmla="*/ 795017 w 1739824"/>
                <a:gd name="connsiteY13" fmla="*/ 9985 h 2469414"/>
                <a:gd name="connsiteX14" fmla="*/ 862930 w 1739824"/>
                <a:gd name="connsiteY14" fmla="*/ 1703 h 2469414"/>
                <a:gd name="connsiteX15" fmla="*/ 862930 w 1739824"/>
                <a:gd name="connsiteY15" fmla="*/ 1308 h 2469414"/>
                <a:gd name="connsiteX16" fmla="*/ 873344 w 1739824"/>
                <a:gd name="connsiteY16" fmla="*/ 433 h 246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39824" h="2469414">
                  <a:moveTo>
                    <a:pt x="876893" y="0"/>
                  </a:moveTo>
                  <a:lnTo>
                    <a:pt x="876893" y="135"/>
                  </a:lnTo>
                  <a:lnTo>
                    <a:pt x="878497" y="0"/>
                  </a:lnTo>
                  <a:cubicBezTo>
                    <a:pt x="1300512" y="3459"/>
                    <a:pt x="1722527" y="785229"/>
                    <a:pt x="1739824" y="1266050"/>
                  </a:cubicBezTo>
                  <a:cubicBezTo>
                    <a:pt x="1733789" y="1914774"/>
                    <a:pt x="1490881" y="2334521"/>
                    <a:pt x="1059303" y="2442478"/>
                  </a:cubicBezTo>
                  <a:lnTo>
                    <a:pt x="876893" y="2467499"/>
                  </a:lnTo>
                  <a:lnTo>
                    <a:pt x="876893" y="2468107"/>
                  </a:lnTo>
                  <a:lnTo>
                    <a:pt x="871705" y="2468525"/>
                  </a:lnTo>
                  <a:lnTo>
                    <a:pt x="870566" y="2468367"/>
                  </a:lnTo>
                  <a:lnTo>
                    <a:pt x="862930" y="2469414"/>
                  </a:lnTo>
                  <a:lnTo>
                    <a:pt x="862930" y="2467306"/>
                  </a:lnTo>
                  <a:lnTo>
                    <a:pt x="683573" y="2442379"/>
                  </a:lnTo>
                  <a:cubicBezTo>
                    <a:pt x="266354" y="2338807"/>
                    <a:pt x="6053" y="1939276"/>
                    <a:pt x="0" y="1285496"/>
                  </a:cubicBezTo>
                  <a:cubicBezTo>
                    <a:pt x="6409" y="846423"/>
                    <a:pt x="386956" y="104480"/>
                    <a:pt x="795017" y="9985"/>
                  </a:cubicBezTo>
                  <a:lnTo>
                    <a:pt x="862930" y="1703"/>
                  </a:lnTo>
                  <a:lnTo>
                    <a:pt x="862930" y="1308"/>
                  </a:lnTo>
                  <a:lnTo>
                    <a:pt x="873344" y="43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32A96737-788D-4F38-844C-EC82A6268E62}"/>
                </a:ext>
              </a:extLst>
            </p:cNvPr>
            <p:cNvSpPr/>
            <p:nvPr/>
          </p:nvSpPr>
          <p:spPr>
            <a:xfrm>
              <a:off x="9895455" y="2258344"/>
              <a:ext cx="1539229" cy="2184702"/>
            </a:xfrm>
            <a:custGeom>
              <a:avLst/>
              <a:gdLst>
                <a:gd name="connsiteX0" fmla="*/ 876893 w 1739824"/>
                <a:gd name="connsiteY0" fmla="*/ 0 h 2469414"/>
                <a:gd name="connsiteX1" fmla="*/ 876893 w 1739824"/>
                <a:gd name="connsiteY1" fmla="*/ 135 h 2469414"/>
                <a:gd name="connsiteX2" fmla="*/ 878497 w 1739824"/>
                <a:gd name="connsiteY2" fmla="*/ 0 h 2469414"/>
                <a:gd name="connsiteX3" fmla="*/ 1739824 w 1739824"/>
                <a:gd name="connsiteY3" fmla="*/ 1266050 h 2469414"/>
                <a:gd name="connsiteX4" fmla="*/ 1059303 w 1739824"/>
                <a:gd name="connsiteY4" fmla="*/ 2442478 h 2469414"/>
                <a:gd name="connsiteX5" fmla="*/ 876893 w 1739824"/>
                <a:gd name="connsiteY5" fmla="*/ 2467499 h 2469414"/>
                <a:gd name="connsiteX6" fmla="*/ 876893 w 1739824"/>
                <a:gd name="connsiteY6" fmla="*/ 2468107 h 2469414"/>
                <a:gd name="connsiteX7" fmla="*/ 871705 w 1739824"/>
                <a:gd name="connsiteY7" fmla="*/ 2468525 h 2469414"/>
                <a:gd name="connsiteX8" fmla="*/ 870566 w 1739824"/>
                <a:gd name="connsiteY8" fmla="*/ 2468367 h 2469414"/>
                <a:gd name="connsiteX9" fmla="*/ 862930 w 1739824"/>
                <a:gd name="connsiteY9" fmla="*/ 2469414 h 2469414"/>
                <a:gd name="connsiteX10" fmla="*/ 862930 w 1739824"/>
                <a:gd name="connsiteY10" fmla="*/ 2467306 h 2469414"/>
                <a:gd name="connsiteX11" fmla="*/ 683573 w 1739824"/>
                <a:gd name="connsiteY11" fmla="*/ 2442379 h 2469414"/>
                <a:gd name="connsiteX12" fmla="*/ 0 w 1739824"/>
                <a:gd name="connsiteY12" fmla="*/ 1285496 h 2469414"/>
                <a:gd name="connsiteX13" fmla="*/ 795017 w 1739824"/>
                <a:gd name="connsiteY13" fmla="*/ 9985 h 2469414"/>
                <a:gd name="connsiteX14" fmla="*/ 862930 w 1739824"/>
                <a:gd name="connsiteY14" fmla="*/ 1703 h 2469414"/>
                <a:gd name="connsiteX15" fmla="*/ 862930 w 1739824"/>
                <a:gd name="connsiteY15" fmla="*/ 1308 h 2469414"/>
                <a:gd name="connsiteX16" fmla="*/ 873344 w 1739824"/>
                <a:gd name="connsiteY16" fmla="*/ 433 h 246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39824" h="2469414">
                  <a:moveTo>
                    <a:pt x="876893" y="0"/>
                  </a:moveTo>
                  <a:lnTo>
                    <a:pt x="876893" y="135"/>
                  </a:lnTo>
                  <a:lnTo>
                    <a:pt x="878497" y="0"/>
                  </a:lnTo>
                  <a:cubicBezTo>
                    <a:pt x="1300512" y="3459"/>
                    <a:pt x="1722527" y="785229"/>
                    <a:pt x="1739824" y="1266050"/>
                  </a:cubicBezTo>
                  <a:cubicBezTo>
                    <a:pt x="1733789" y="1914774"/>
                    <a:pt x="1490881" y="2334521"/>
                    <a:pt x="1059303" y="2442478"/>
                  </a:cubicBezTo>
                  <a:lnTo>
                    <a:pt x="876893" y="2467499"/>
                  </a:lnTo>
                  <a:lnTo>
                    <a:pt x="876893" y="2468107"/>
                  </a:lnTo>
                  <a:lnTo>
                    <a:pt x="871705" y="2468525"/>
                  </a:lnTo>
                  <a:lnTo>
                    <a:pt x="870566" y="2468367"/>
                  </a:lnTo>
                  <a:lnTo>
                    <a:pt x="862930" y="2469414"/>
                  </a:lnTo>
                  <a:lnTo>
                    <a:pt x="862930" y="2467306"/>
                  </a:lnTo>
                  <a:lnTo>
                    <a:pt x="683573" y="2442379"/>
                  </a:lnTo>
                  <a:cubicBezTo>
                    <a:pt x="266354" y="2338807"/>
                    <a:pt x="6053" y="1939276"/>
                    <a:pt x="0" y="1285496"/>
                  </a:cubicBezTo>
                  <a:cubicBezTo>
                    <a:pt x="6409" y="846423"/>
                    <a:pt x="386956" y="104480"/>
                    <a:pt x="795017" y="9985"/>
                  </a:cubicBezTo>
                  <a:lnTo>
                    <a:pt x="862930" y="1703"/>
                  </a:lnTo>
                  <a:lnTo>
                    <a:pt x="862930" y="1308"/>
                  </a:lnTo>
                  <a:lnTo>
                    <a:pt x="873344" y="4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EB345904-6375-40C1-9608-86E5F8162275}"/>
                </a:ext>
              </a:extLst>
            </p:cNvPr>
            <p:cNvSpPr/>
            <p:nvPr/>
          </p:nvSpPr>
          <p:spPr>
            <a:xfrm>
              <a:off x="10647543" y="2182144"/>
              <a:ext cx="844579" cy="2331993"/>
            </a:xfrm>
            <a:custGeom>
              <a:avLst/>
              <a:gdLst>
                <a:gd name="connsiteX0" fmla="*/ 27885 w 844579"/>
                <a:gd name="connsiteY0" fmla="*/ 0 h 2331993"/>
                <a:gd name="connsiteX1" fmla="*/ 27885 w 844579"/>
                <a:gd name="connsiteY1" fmla="*/ 128 h 2331993"/>
                <a:gd name="connsiteX2" fmla="*/ 29403 w 844579"/>
                <a:gd name="connsiteY2" fmla="*/ 0 h 2331993"/>
                <a:gd name="connsiteX3" fmla="*/ 844579 w 844579"/>
                <a:gd name="connsiteY3" fmla="*/ 1198215 h 2331993"/>
                <a:gd name="connsiteX4" fmla="*/ 200521 w 844579"/>
                <a:gd name="connsiteY4" fmla="*/ 2311609 h 2331993"/>
                <a:gd name="connsiteX5" fmla="*/ 51918 w 844579"/>
                <a:gd name="connsiteY5" fmla="*/ 2331993 h 2331993"/>
                <a:gd name="connsiteX6" fmla="*/ 146692 w 844579"/>
                <a:gd name="connsiteY6" fmla="*/ 2236295 h 2331993"/>
                <a:gd name="connsiteX7" fmla="*/ 484503 w 844579"/>
                <a:gd name="connsiteY7" fmla="*/ 1416877 h 2331993"/>
                <a:gd name="connsiteX8" fmla="*/ 24704 w 844579"/>
                <a:gd name="connsiteY8" fmla="*/ 22450 h 2331993"/>
                <a:gd name="connsiteX9" fmla="*/ 0 w 844579"/>
                <a:gd name="connsiteY9" fmla="*/ 3401 h 2331993"/>
                <a:gd name="connsiteX10" fmla="*/ 14670 w 844579"/>
                <a:gd name="connsiteY10" fmla="*/ 1612 h 2331993"/>
                <a:gd name="connsiteX11" fmla="*/ 14670 w 844579"/>
                <a:gd name="connsiteY11" fmla="*/ 1238 h 2331993"/>
                <a:gd name="connsiteX12" fmla="*/ 24526 w 844579"/>
                <a:gd name="connsiteY12" fmla="*/ 410 h 2331993"/>
                <a:gd name="connsiteX0" fmla="*/ 27885 w 844579"/>
                <a:gd name="connsiteY0" fmla="*/ 0 h 2331993"/>
                <a:gd name="connsiteX1" fmla="*/ 27885 w 844579"/>
                <a:gd name="connsiteY1" fmla="*/ 128 h 2331993"/>
                <a:gd name="connsiteX2" fmla="*/ 29403 w 844579"/>
                <a:gd name="connsiteY2" fmla="*/ 0 h 2331993"/>
                <a:gd name="connsiteX3" fmla="*/ 844579 w 844579"/>
                <a:gd name="connsiteY3" fmla="*/ 1198215 h 2331993"/>
                <a:gd name="connsiteX4" fmla="*/ 200521 w 844579"/>
                <a:gd name="connsiteY4" fmla="*/ 2311609 h 2331993"/>
                <a:gd name="connsiteX5" fmla="*/ 51918 w 844579"/>
                <a:gd name="connsiteY5" fmla="*/ 2331993 h 2331993"/>
                <a:gd name="connsiteX6" fmla="*/ 146692 w 844579"/>
                <a:gd name="connsiteY6" fmla="*/ 2236295 h 2331993"/>
                <a:gd name="connsiteX7" fmla="*/ 458126 w 844579"/>
                <a:gd name="connsiteY7" fmla="*/ 1328954 h 2331993"/>
                <a:gd name="connsiteX8" fmla="*/ 24704 w 844579"/>
                <a:gd name="connsiteY8" fmla="*/ 22450 h 2331993"/>
                <a:gd name="connsiteX9" fmla="*/ 0 w 844579"/>
                <a:gd name="connsiteY9" fmla="*/ 3401 h 2331993"/>
                <a:gd name="connsiteX10" fmla="*/ 14670 w 844579"/>
                <a:gd name="connsiteY10" fmla="*/ 1612 h 2331993"/>
                <a:gd name="connsiteX11" fmla="*/ 14670 w 844579"/>
                <a:gd name="connsiteY11" fmla="*/ 1238 h 2331993"/>
                <a:gd name="connsiteX12" fmla="*/ 24526 w 844579"/>
                <a:gd name="connsiteY12" fmla="*/ 410 h 2331993"/>
                <a:gd name="connsiteX13" fmla="*/ 27885 w 844579"/>
                <a:gd name="connsiteY13" fmla="*/ 0 h 2331993"/>
                <a:gd name="connsiteX0" fmla="*/ 27885 w 844579"/>
                <a:gd name="connsiteY0" fmla="*/ 0 h 2331993"/>
                <a:gd name="connsiteX1" fmla="*/ 27885 w 844579"/>
                <a:gd name="connsiteY1" fmla="*/ 128 h 2331993"/>
                <a:gd name="connsiteX2" fmla="*/ 29403 w 844579"/>
                <a:gd name="connsiteY2" fmla="*/ 0 h 2331993"/>
                <a:gd name="connsiteX3" fmla="*/ 844579 w 844579"/>
                <a:gd name="connsiteY3" fmla="*/ 1198215 h 2331993"/>
                <a:gd name="connsiteX4" fmla="*/ 200521 w 844579"/>
                <a:gd name="connsiteY4" fmla="*/ 2311609 h 2331993"/>
                <a:gd name="connsiteX5" fmla="*/ 51918 w 844579"/>
                <a:gd name="connsiteY5" fmla="*/ 2331993 h 2331993"/>
                <a:gd name="connsiteX6" fmla="*/ 146692 w 844579"/>
                <a:gd name="connsiteY6" fmla="*/ 2236295 h 2331993"/>
                <a:gd name="connsiteX7" fmla="*/ 458126 w 844579"/>
                <a:gd name="connsiteY7" fmla="*/ 1328954 h 2331993"/>
                <a:gd name="connsiteX8" fmla="*/ 24704 w 844579"/>
                <a:gd name="connsiteY8" fmla="*/ 22450 h 2331993"/>
                <a:gd name="connsiteX9" fmla="*/ 0 w 844579"/>
                <a:gd name="connsiteY9" fmla="*/ 3401 h 2331993"/>
                <a:gd name="connsiteX10" fmla="*/ 14670 w 844579"/>
                <a:gd name="connsiteY10" fmla="*/ 1612 h 2331993"/>
                <a:gd name="connsiteX11" fmla="*/ 14670 w 844579"/>
                <a:gd name="connsiteY11" fmla="*/ 1238 h 2331993"/>
                <a:gd name="connsiteX12" fmla="*/ 24526 w 844579"/>
                <a:gd name="connsiteY12" fmla="*/ 410 h 2331993"/>
                <a:gd name="connsiteX13" fmla="*/ 27885 w 844579"/>
                <a:gd name="connsiteY13" fmla="*/ 0 h 2331993"/>
                <a:gd name="connsiteX0" fmla="*/ 27885 w 844579"/>
                <a:gd name="connsiteY0" fmla="*/ 0 h 2331993"/>
                <a:gd name="connsiteX1" fmla="*/ 27885 w 844579"/>
                <a:gd name="connsiteY1" fmla="*/ 128 h 2331993"/>
                <a:gd name="connsiteX2" fmla="*/ 29403 w 844579"/>
                <a:gd name="connsiteY2" fmla="*/ 0 h 2331993"/>
                <a:gd name="connsiteX3" fmla="*/ 844579 w 844579"/>
                <a:gd name="connsiteY3" fmla="*/ 1198215 h 2331993"/>
                <a:gd name="connsiteX4" fmla="*/ 200521 w 844579"/>
                <a:gd name="connsiteY4" fmla="*/ 2311609 h 2331993"/>
                <a:gd name="connsiteX5" fmla="*/ 51918 w 844579"/>
                <a:gd name="connsiteY5" fmla="*/ 2331993 h 2331993"/>
                <a:gd name="connsiteX6" fmla="*/ 146692 w 844579"/>
                <a:gd name="connsiteY6" fmla="*/ 2236295 h 2331993"/>
                <a:gd name="connsiteX7" fmla="*/ 458126 w 844579"/>
                <a:gd name="connsiteY7" fmla="*/ 1328954 h 2331993"/>
                <a:gd name="connsiteX8" fmla="*/ 24704 w 844579"/>
                <a:gd name="connsiteY8" fmla="*/ 22450 h 2331993"/>
                <a:gd name="connsiteX9" fmla="*/ 0 w 844579"/>
                <a:gd name="connsiteY9" fmla="*/ 3401 h 2331993"/>
                <a:gd name="connsiteX10" fmla="*/ 14670 w 844579"/>
                <a:gd name="connsiteY10" fmla="*/ 1612 h 2331993"/>
                <a:gd name="connsiteX11" fmla="*/ 14670 w 844579"/>
                <a:gd name="connsiteY11" fmla="*/ 1238 h 2331993"/>
                <a:gd name="connsiteX12" fmla="*/ 24526 w 844579"/>
                <a:gd name="connsiteY12" fmla="*/ 410 h 2331993"/>
                <a:gd name="connsiteX13" fmla="*/ 27885 w 844579"/>
                <a:gd name="connsiteY13" fmla="*/ 0 h 2331993"/>
                <a:gd name="connsiteX0" fmla="*/ 27885 w 844579"/>
                <a:gd name="connsiteY0" fmla="*/ 0 h 2331993"/>
                <a:gd name="connsiteX1" fmla="*/ 27885 w 844579"/>
                <a:gd name="connsiteY1" fmla="*/ 128 h 2331993"/>
                <a:gd name="connsiteX2" fmla="*/ 29403 w 844579"/>
                <a:gd name="connsiteY2" fmla="*/ 0 h 2331993"/>
                <a:gd name="connsiteX3" fmla="*/ 844579 w 844579"/>
                <a:gd name="connsiteY3" fmla="*/ 1198215 h 2331993"/>
                <a:gd name="connsiteX4" fmla="*/ 200521 w 844579"/>
                <a:gd name="connsiteY4" fmla="*/ 2311609 h 2331993"/>
                <a:gd name="connsiteX5" fmla="*/ 51918 w 844579"/>
                <a:gd name="connsiteY5" fmla="*/ 2331993 h 2331993"/>
                <a:gd name="connsiteX6" fmla="*/ 146692 w 844579"/>
                <a:gd name="connsiteY6" fmla="*/ 2236295 h 2331993"/>
                <a:gd name="connsiteX7" fmla="*/ 405372 w 844579"/>
                <a:gd name="connsiteY7" fmla="*/ 1241031 h 2331993"/>
                <a:gd name="connsiteX8" fmla="*/ 24704 w 844579"/>
                <a:gd name="connsiteY8" fmla="*/ 22450 h 2331993"/>
                <a:gd name="connsiteX9" fmla="*/ 0 w 844579"/>
                <a:gd name="connsiteY9" fmla="*/ 3401 h 2331993"/>
                <a:gd name="connsiteX10" fmla="*/ 14670 w 844579"/>
                <a:gd name="connsiteY10" fmla="*/ 1612 h 2331993"/>
                <a:gd name="connsiteX11" fmla="*/ 14670 w 844579"/>
                <a:gd name="connsiteY11" fmla="*/ 1238 h 2331993"/>
                <a:gd name="connsiteX12" fmla="*/ 24526 w 844579"/>
                <a:gd name="connsiteY12" fmla="*/ 410 h 2331993"/>
                <a:gd name="connsiteX13" fmla="*/ 27885 w 844579"/>
                <a:gd name="connsiteY13" fmla="*/ 0 h 2331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44579" h="2331993">
                  <a:moveTo>
                    <a:pt x="27885" y="0"/>
                  </a:moveTo>
                  <a:lnTo>
                    <a:pt x="27885" y="128"/>
                  </a:lnTo>
                  <a:lnTo>
                    <a:pt x="29403" y="0"/>
                  </a:lnTo>
                  <a:cubicBezTo>
                    <a:pt x="428806" y="3274"/>
                    <a:pt x="828209" y="743156"/>
                    <a:pt x="844579" y="1198215"/>
                  </a:cubicBezTo>
                  <a:cubicBezTo>
                    <a:pt x="838867" y="1812180"/>
                    <a:pt x="608975" y="2209437"/>
                    <a:pt x="200521" y="2311609"/>
                  </a:cubicBezTo>
                  <a:lnTo>
                    <a:pt x="51918" y="2331993"/>
                  </a:lnTo>
                  <a:lnTo>
                    <a:pt x="146692" y="2236295"/>
                  </a:lnTo>
                  <a:cubicBezTo>
                    <a:pt x="307152" y="2042249"/>
                    <a:pt x="369790" y="1633872"/>
                    <a:pt x="405372" y="1241031"/>
                  </a:cubicBezTo>
                  <a:cubicBezTo>
                    <a:pt x="408189" y="808841"/>
                    <a:pt x="343780" y="307701"/>
                    <a:pt x="24704" y="22450"/>
                  </a:cubicBezTo>
                  <a:lnTo>
                    <a:pt x="0" y="3401"/>
                  </a:lnTo>
                  <a:lnTo>
                    <a:pt x="14670" y="1612"/>
                  </a:lnTo>
                  <a:lnTo>
                    <a:pt x="14670" y="1238"/>
                  </a:lnTo>
                  <a:lnTo>
                    <a:pt x="24526" y="410"/>
                  </a:lnTo>
                  <a:lnTo>
                    <a:pt x="27885" y="0"/>
                  </a:lnTo>
                  <a:close/>
                </a:path>
              </a:pathLst>
            </a:custGeom>
            <a:solidFill>
              <a:schemeClr val="bg1">
                <a:lumMod val="75000"/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</p:grpSp>
      <p:grpSp>
        <p:nvGrpSpPr>
          <p:cNvPr id="125" name="Graphic 3">
            <a:extLst>
              <a:ext uri="{FF2B5EF4-FFF2-40B4-BE49-F238E27FC236}">
                <a16:creationId xmlns:a16="http://schemas.microsoft.com/office/drawing/2014/main" id="{C686C4F4-DDDB-45D1-9C20-5FC352D93261}"/>
              </a:ext>
            </a:extLst>
          </p:cNvPr>
          <p:cNvGrpSpPr/>
          <p:nvPr/>
        </p:nvGrpSpPr>
        <p:grpSpPr>
          <a:xfrm>
            <a:off x="9726886" y="1448471"/>
            <a:ext cx="1049655" cy="1155949"/>
            <a:chOff x="4214812" y="1357312"/>
            <a:chExt cx="3762375" cy="4143375"/>
          </a:xfrm>
        </p:grpSpPr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E2607AF4-560D-4C91-9D12-38F4D16F8FF2}"/>
                </a:ext>
              </a:extLst>
            </p:cNvPr>
            <p:cNvSpPr/>
            <p:nvPr/>
          </p:nvSpPr>
          <p:spPr>
            <a:xfrm>
              <a:off x="4540567" y="4509134"/>
              <a:ext cx="1143000" cy="238125"/>
            </a:xfrm>
            <a:custGeom>
              <a:avLst/>
              <a:gdLst>
                <a:gd name="connsiteX0" fmla="*/ 0 w 1143000"/>
                <a:gd name="connsiteY0" fmla="*/ 0 h 238125"/>
                <a:gd name="connsiteX1" fmla="*/ 848678 w 1143000"/>
                <a:gd name="connsiteY1" fmla="*/ 200025 h 238125"/>
                <a:gd name="connsiteX2" fmla="*/ 876300 w 1143000"/>
                <a:gd name="connsiteY2" fmla="*/ 207645 h 238125"/>
                <a:gd name="connsiteX3" fmla="*/ 1149667 w 1143000"/>
                <a:gd name="connsiteY3" fmla="*/ 240030 h 238125"/>
                <a:gd name="connsiteX4" fmla="*/ 893445 w 1143000"/>
                <a:gd name="connsiteY4" fmla="*/ 175260 h 238125"/>
                <a:gd name="connsiteX5" fmla="*/ 0 w 1143000"/>
                <a:gd name="connsiteY5" fmla="*/ 0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0" h="238125">
                  <a:moveTo>
                    <a:pt x="0" y="0"/>
                  </a:moveTo>
                  <a:cubicBezTo>
                    <a:pt x="273368" y="107633"/>
                    <a:pt x="557212" y="167640"/>
                    <a:pt x="848678" y="200025"/>
                  </a:cubicBezTo>
                  <a:cubicBezTo>
                    <a:pt x="858203" y="202883"/>
                    <a:pt x="868680" y="207645"/>
                    <a:pt x="876300" y="207645"/>
                  </a:cubicBezTo>
                  <a:cubicBezTo>
                    <a:pt x="956310" y="227647"/>
                    <a:pt x="1040130" y="230505"/>
                    <a:pt x="1149667" y="240030"/>
                  </a:cubicBezTo>
                  <a:cubicBezTo>
                    <a:pt x="1047750" y="192405"/>
                    <a:pt x="967740" y="189547"/>
                    <a:pt x="893445" y="175260"/>
                  </a:cubicBezTo>
                  <a:cubicBezTo>
                    <a:pt x="594360" y="117158"/>
                    <a:pt x="298133" y="57150"/>
                    <a:pt x="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8516FA14-272C-4129-B3C6-AE679497744C}"/>
                </a:ext>
              </a:extLst>
            </p:cNvPr>
            <p:cNvSpPr/>
            <p:nvPr/>
          </p:nvSpPr>
          <p:spPr>
            <a:xfrm>
              <a:off x="6081712" y="2087879"/>
              <a:ext cx="238125" cy="571500"/>
            </a:xfrm>
            <a:custGeom>
              <a:avLst/>
              <a:gdLst>
                <a:gd name="connsiteX0" fmla="*/ 228600 w 238125"/>
                <a:gd name="connsiteY0" fmla="*/ 0 h 571500"/>
                <a:gd name="connsiteX1" fmla="*/ 0 w 238125"/>
                <a:gd name="connsiteY1" fmla="*/ 580073 h 571500"/>
                <a:gd name="connsiteX2" fmla="*/ 228600 w 238125"/>
                <a:gd name="connsiteY2" fmla="*/ 0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125" h="571500">
                  <a:moveTo>
                    <a:pt x="228600" y="0"/>
                  </a:moveTo>
                  <a:cubicBezTo>
                    <a:pt x="213360" y="237173"/>
                    <a:pt x="128588" y="418148"/>
                    <a:pt x="0" y="580073"/>
                  </a:cubicBezTo>
                  <a:cubicBezTo>
                    <a:pt x="185738" y="467678"/>
                    <a:pt x="282892" y="232410"/>
                    <a:pt x="22860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19DB1077-79D9-4062-B607-958778947874}"/>
                </a:ext>
              </a:extLst>
            </p:cNvPr>
            <p:cNvSpPr/>
            <p:nvPr/>
          </p:nvSpPr>
          <p:spPr>
            <a:xfrm>
              <a:off x="5597842" y="3106102"/>
              <a:ext cx="247650" cy="400050"/>
            </a:xfrm>
            <a:custGeom>
              <a:avLst/>
              <a:gdLst>
                <a:gd name="connsiteX0" fmla="*/ 0 w 247650"/>
                <a:gd name="connsiteY0" fmla="*/ 0 h 400050"/>
                <a:gd name="connsiteX1" fmla="*/ 246698 w 247650"/>
                <a:gd name="connsiteY1" fmla="*/ 404813 h 400050"/>
                <a:gd name="connsiteX2" fmla="*/ 0 w 247650"/>
                <a:gd name="connsiteY2" fmla="*/ 0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650" h="400050">
                  <a:moveTo>
                    <a:pt x="0" y="0"/>
                  </a:moveTo>
                  <a:cubicBezTo>
                    <a:pt x="124778" y="107632"/>
                    <a:pt x="194310" y="252413"/>
                    <a:pt x="246698" y="404813"/>
                  </a:cubicBezTo>
                  <a:cubicBezTo>
                    <a:pt x="261938" y="212407"/>
                    <a:pt x="166688" y="84772"/>
                    <a:pt x="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6F671E85-31A7-47C9-9663-1A09D64FA393}"/>
                </a:ext>
              </a:extLst>
            </p:cNvPr>
            <p:cNvSpPr/>
            <p:nvPr/>
          </p:nvSpPr>
          <p:spPr>
            <a:xfrm>
              <a:off x="6571297" y="4056697"/>
              <a:ext cx="390525" cy="133350"/>
            </a:xfrm>
            <a:custGeom>
              <a:avLst/>
              <a:gdLst>
                <a:gd name="connsiteX0" fmla="*/ 396240 w 390525"/>
                <a:gd name="connsiteY0" fmla="*/ 0 h 133350"/>
                <a:gd name="connsiteX1" fmla="*/ 0 w 390525"/>
                <a:gd name="connsiteY1" fmla="*/ 132397 h 133350"/>
                <a:gd name="connsiteX2" fmla="*/ 396240 w 390525"/>
                <a:gd name="connsiteY2" fmla="*/ 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0525" h="133350">
                  <a:moveTo>
                    <a:pt x="396240" y="0"/>
                  </a:moveTo>
                  <a:cubicBezTo>
                    <a:pt x="266700" y="52388"/>
                    <a:pt x="137160" y="102870"/>
                    <a:pt x="0" y="132397"/>
                  </a:cubicBezTo>
                  <a:cubicBezTo>
                    <a:pt x="157163" y="161925"/>
                    <a:pt x="281940" y="100013"/>
                    <a:pt x="39624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1C34F69D-6487-4193-8715-E24630987AD1}"/>
                </a:ext>
              </a:extLst>
            </p:cNvPr>
            <p:cNvSpPr/>
            <p:nvPr/>
          </p:nvSpPr>
          <p:spPr>
            <a:xfrm>
              <a:off x="6255067" y="4546282"/>
              <a:ext cx="1495425" cy="428625"/>
            </a:xfrm>
            <a:custGeom>
              <a:avLst/>
              <a:gdLst>
                <a:gd name="connsiteX0" fmla="*/ 1496377 w 1495425"/>
                <a:gd name="connsiteY0" fmla="*/ 0 h 428625"/>
                <a:gd name="connsiteX1" fmla="*/ 0 w 1495425"/>
                <a:gd name="connsiteY1" fmla="*/ 435293 h 428625"/>
                <a:gd name="connsiteX2" fmla="*/ 1496377 w 1495425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5425" h="428625">
                  <a:moveTo>
                    <a:pt x="1496377" y="0"/>
                  </a:moveTo>
                  <a:cubicBezTo>
                    <a:pt x="1177290" y="22860"/>
                    <a:pt x="283845" y="282893"/>
                    <a:pt x="0" y="435293"/>
                  </a:cubicBezTo>
                  <a:cubicBezTo>
                    <a:pt x="495300" y="285750"/>
                    <a:pt x="993458" y="132398"/>
                    <a:pt x="1496377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67F20AEB-0D95-434B-B638-09963A993799}"/>
                </a:ext>
              </a:extLst>
            </p:cNvPr>
            <p:cNvSpPr/>
            <p:nvPr/>
          </p:nvSpPr>
          <p:spPr>
            <a:xfrm>
              <a:off x="4533433" y="2809824"/>
              <a:ext cx="1371600" cy="1095375"/>
            </a:xfrm>
            <a:custGeom>
              <a:avLst/>
              <a:gdLst>
                <a:gd name="connsiteX0" fmla="*/ 1373019 w 1371600"/>
                <a:gd name="connsiteY0" fmla="*/ 781101 h 1095375"/>
                <a:gd name="connsiteX1" fmla="*/ 1099652 w 1371600"/>
                <a:gd name="connsiteY1" fmla="*/ 248653 h 1095375"/>
                <a:gd name="connsiteX2" fmla="*/ 569109 w 1371600"/>
                <a:gd name="connsiteY2" fmla="*/ 11480 h 1095375"/>
                <a:gd name="connsiteX3" fmla="*/ 41424 w 1371600"/>
                <a:gd name="connsiteY3" fmla="*/ 203885 h 1095375"/>
                <a:gd name="connsiteX4" fmla="*/ 163344 w 1371600"/>
                <a:gd name="connsiteY4" fmla="*/ 742048 h 1095375"/>
                <a:gd name="connsiteX5" fmla="*/ 785327 w 1371600"/>
                <a:gd name="connsiteY5" fmla="*/ 1089711 h 1095375"/>
                <a:gd name="connsiteX6" fmla="*/ 1255862 w 1371600"/>
                <a:gd name="connsiteY6" fmla="*/ 984935 h 1095375"/>
                <a:gd name="connsiteX7" fmla="*/ 1328252 w 1371600"/>
                <a:gd name="connsiteY7" fmla="*/ 923023 h 1095375"/>
                <a:gd name="connsiteX8" fmla="*/ 1374924 w 1371600"/>
                <a:gd name="connsiteY8" fmla="*/ 821106 h 1095375"/>
                <a:gd name="connsiteX9" fmla="*/ 1373019 w 1371600"/>
                <a:gd name="connsiteY9" fmla="*/ 781101 h 1095375"/>
                <a:gd name="connsiteX10" fmla="*/ 1311107 w 1371600"/>
                <a:gd name="connsiteY10" fmla="*/ 701091 h 1095375"/>
                <a:gd name="connsiteX11" fmla="*/ 1064409 w 1371600"/>
                <a:gd name="connsiteY11" fmla="*/ 296278 h 1095375"/>
                <a:gd name="connsiteX12" fmla="*/ 1311107 w 1371600"/>
                <a:gd name="connsiteY12" fmla="*/ 701091 h 1095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600" h="1095375">
                  <a:moveTo>
                    <a:pt x="1373019" y="781101"/>
                  </a:moveTo>
                  <a:cubicBezTo>
                    <a:pt x="1382544" y="550596"/>
                    <a:pt x="1273007" y="382955"/>
                    <a:pt x="1099652" y="248653"/>
                  </a:cubicBezTo>
                  <a:cubicBezTo>
                    <a:pt x="942489" y="128638"/>
                    <a:pt x="763419" y="48628"/>
                    <a:pt x="569109" y="11480"/>
                  </a:cubicBezTo>
                  <a:cubicBezTo>
                    <a:pt x="347177" y="-31382"/>
                    <a:pt x="130959" y="48628"/>
                    <a:pt x="41424" y="203885"/>
                  </a:cubicBezTo>
                  <a:cubicBezTo>
                    <a:pt x="-43348" y="348666"/>
                    <a:pt x="4277" y="576313"/>
                    <a:pt x="163344" y="742048"/>
                  </a:cubicBezTo>
                  <a:cubicBezTo>
                    <a:pt x="332889" y="922071"/>
                    <a:pt x="544344" y="1039228"/>
                    <a:pt x="785327" y="1089711"/>
                  </a:cubicBezTo>
                  <a:cubicBezTo>
                    <a:pt x="952014" y="1124953"/>
                    <a:pt x="1116797" y="1102093"/>
                    <a:pt x="1255862" y="984935"/>
                  </a:cubicBezTo>
                  <a:cubicBezTo>
                    <a:pt x="1279674" y="966838"/>
                    <a:pt x="1297772" y="928738"/>
                    <a:pt x="1328252" y="923023"/>
                  </a:cubicBezTo>
                  <a:lnTo>
                    <a:pt x="1374924" y="821106"/>
                  </a:lnTo>
                  <a:cubicBezTo>
                    <a:pt x="1373972" y="806818"/>
                    <a:pt x="1373019" y="793483"/>
                    <a:pt x="1373019" y="781101"/>
                  </a:cubicBezTo>
                  <a:close/>
                  <a:moveTo>
                    <a:pt x="1311107" y="701091"/>
                  </a:moveTo>
                  <a:cubicBezTo>
                    <a:pt x="1258719" y="548691"/>
                    <a:pt x="1189187" y="403910"/>
                    <a:pt x="1064409" y="296278"/>
                  </a:cubicBezTo>
                  <a:cubicBezTo>
                    <a:pt x="1231097" y="381051"/>
                    <a:pt x="1326347" y="508685"/>
                    <a:pt x="1311107" y="70109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0D09AB12-269D-4E5D-93D6-4FD3AC7F9A23}"/>
                </a:ext>
              </a:extLst>
            </p:cNvPr>
            <p:cNvSpPr/>
            <p:nvPr/>
          </p:nvSpPr>
          <p:spPr>
            <a:xfrm>
              <a:off x="6196012" y="3105154"/>
              <a:ext cx="1228725" cy="1152525"/>
            </a:xfrm>
            <a:custGeom>
              <a:avLst/>
              <a:gdLst>
                <a:gd name="connsiteX0" fmla="*/ 81915 w 1228725"/>
                <a:gd name="connsiteY0" fmla="*/ 1063939 h 1152525"/>
                <a:gd name="connsiteX1" fmla="*/ 330517 w 1228725"/>
                <a:gd name="connsiteY1" fmla="*/ 1156331 h 1152525"/>
                <a:gd name="connsiteX2" fmla="*/ 1177290 w 1228725"/>
                <a:gd name="connsiteY2" fmla="*/ 653411 h 1152525"/>
                <a:gd name="connsiteX3" fmla="*/ 1214438 w 1228725"/>
                <a:gd name="connsiteY3" fmla="*/ 561018 h 1152525"/>
                <a:gd name="connsiteX4" fmla="*/ 788670 w 1228725"/>
                <a:gd name="connsiteY4" fmla="*/ 948 h 1152525"/>
                <a:gd name="connsiteX5" fmla="*/ 9525 w 1228725"/>
                <a:gd name="connsiteY5" fmla="*/ 788666 h 1152525"/>
                <a:gd name="connsiteX6" fmla="*/ 1905 w 1228725"/>
                <a:gd name="connsiteY6" fmla="*/ 913443 h 1152525"/>
                <a:gd name="connsiteX7" fmla="*/ 0 w 1228725"/>
                <a:gd name="connsiteY7" fmla="*/ 921064 h 1152525"/>
                <a:gd name="connsiteX8" fmla="*/ 57150 w 1228725"/>
                <a:gd name="connsiteY8" fmla="*/ 1042031 h 1152525"/>
                <a:gd name="connsiteX9" fmla="*/ 81915 w 1228725"/>
                <a:gd name="connsiteY9" fmla="*/ 1063939 h 1152525"/>
                <a:gd name="connsiteX10" fmla="*/ 771525 w 1228725"/>
                <a:gd name="connsiteY10" fmla="*/ 951543 h 1152525"/>
                <a:gd name="connsiteX11" fmla="*/ 375285 w 1228725"/>
                <a:gd name="connsiteY11" fmla="*/ 1083941 h 1152525"/>
                <a:gd name="connsiteX12" fmla="*/ 771525 w 1228725"/>
                <a:gd name="connsiteY12" fmla="*/ 951543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8725" h="1152525">
                  <a:moveTo>
                    <a:pt x="81915" y="1063939"/>
                  </a:moveTo>
                  <a:cubicBezTo>
                    <a:pt x="146685" y="1136328"/>
                    <a:pt x="236220" y="1163951"/>
                    <a:pt x="330517" y="1156331"/>
                  </a:cubicBezTo>
                  <a:cubicBezTo>
                    <a:pt x="691515" y="1125851"/>
                    <a:pt x="972503" y="951543"/>
                    <a:pt x="1177290" y="653411"/>
                  </a:cubicBezTo>
                  <a:cubicBezTo>
                    <a:pt x="1194435" y="625788"/>
                    <a:pt x="1209675" y="593403"/>
                    <a:pt x="1214438" y="561018"/>
                  </a:cubicBezTo>
                  <a:cubicBezTo>
                    <a:pt x="1286828" y="153348"/>
                    <a:pt x="1174432" y="-14292"/>
                    <a:pt x="788670" y="948"/>
                  </a:cubicBezTo>
                  <a:cubicBezTo>
                    <a:pt x="415290" y="16188"/>
                    <a:pt x="34290" y="400998"/>
                    <a:pt x="9525" y="788666"/>
                  </a:cubicBezTo>
                  <a:cubicBezTo>
                    <a:pt x="6667" y="831528"/>
                    <a:pt x="12383" y="873439"/>
                    <a:pt x="1905" y="913443"/>
                  </a:cubicBezTo>
                  <a:cubicBezTo>
                    <a:pt x="953" y="916301"/>
                    <a:pt x="0" y="918206"/>
                    <a:pt x="0" y="921064"/>
                  </a:cubicBezTo>
                  <a:lnTo>
                    <a:pt x="57150" y="1042031"/>
                  </a:lnTo>
                  <a:cubicBezTo>
                    <a:pt x="64770" y="1046793"/>
                    <a:pt x="73342" y="1054414"/>
                    <a:pt x="81915" y="1063939"/>
                  </a:cubicBezTo>
                  <a:close/>
                  <a:moveTo>
                    <a:pt x="771525" y="951543"/>
                  </a:moveTo>
                  <a:cubicBezTo>
                    <a:pt x="657225" y="1051556"/>
                    <a:pt x="532447" y="1114421"/>
                    <a:pt x="375285" y="1083941"/>
                  </a:cubicBezTo>
                  <a:cubicBezTo>
                    <a:pt x="512445" y="1053461"/>
                    <a:pt x="641985" y="1003931"/>
                    <a:pt x="771525" y="951543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B278B1A8-52AF-4D04-A7FC-2C0FDBF379FF}"/>
                </a:ext>
              </a:extLst>
            </p:cNvPr>
            <p:cNvSpPr/>
            <p:nvPr/>
          </p:nvSpPr>
          <p:spPr>
            <a:xfrm>
              <a:off x="4216819" y="2820352"/>
              <a:ext cx="3752850" cy="2676525"/>
            </a:xfrm>
            <a:custGeom>
              <a:avLst/>
              <a:gdLst>
                <a:gd name="connsiteX0" fmla="*/ 3756558 w 3752850"/>
                <a:gd name="connsiteY0" fmla="*/ 1681163 h 2676525"/>
                <a:gd name="connsiteX1" fmla="*/ 3664166 w 3752850"/>
                <a:gd name="connsiteY1" fmla="*/ 1638300 h 2676525"/>
                <a:gd name="connsiteX2" fmla="*/ 3330791 w 3752850"/>
                <a:gd name="connsiteY2" fmla="*/ 1598295 h 2676525"/>
                <a:gd name="connsiteX3" fmla="*/ 2148738 w 3752850"/>
                <a:gd name="connsiteY3" fmla="*/ 1925955 h 2676525"/>
                <a:gd name="connsiteX4" fmla="*/ 1914423 w 3752850"/>
                <a:gd name="connsiteY4" fmla="*/ 2150745 h 2676525"/>
                <a:gd name="connsiteX5" fmla="*/ 1812506 w 3752850"/>
                <a:gd name="connsiteY5" fmla="*/ 2181225 h 2676525"/>
                <a:gd name="connsiteX6" fmla="*/ 1784883 w 3752850"/>
                <a:gd name="connsiteY6" fmla="*/ 2093595 h 2676525"/>
                <a:gd name="connsiteX7" fmla="*/ 1807743 w 3752850"/>
                <a:gd name="connsiteY7" fmla="*/ 1618298 h 2676525"/>
                <a:gd name="connsiteX8" fmla="*/ 1929663 w 3752850"/>
                <a:gd name="connsiteY8" fmla="*/ 1355407 h 2676525"/>
                <a:gd name="connsiteX9" fmla="*/ 2037296 w 3752850"/>
                <a:gd name="connsiteY9" fmla="*/ 1325880 h 2676525"/>
                <a:gd name="connsiteX10" fmla="*/ 1980146 w 3752850"/>
                <a:gd name="connsiteY10" fmla="*/ 1204913 h 2676525"/>
                <a:gd name="connsiteX11" fmla="*/ 1847748 w 3752850"/>
                <a:gd name="connsiteY11" fmla="*/ 1324928 h 2676525"/>
                <a:gd name="connsiteX12" fmla="*/ 1818221 w 3752850"/>
                <a:gd name="connsiteY12" fmla="*/ 1194435 h 2676525"/>
                <a:gd name="connsiteX13" fmla="*/ 1756308 w 3752850"/>
                <a:gd name="connsiteY13" fmla="*/ 71438 h 2676525"/>
                <a:gd name="connsiteX14" fmla="*/ 1762976 w 3752850"/>
                <a:gd name="connsiteY14" fmla="*/ 0 h 2676525"/>
                <a:gd name="connsiteX15" fmla="*/ 1649628 w 3752850"/>
                <a:gd name="connsiteY15" fmla="*/ 2857 h 2676525"/>
                <a:gd name="connsiteX16" fmla="*/ 1702016 w 3752850"/>
                <a:gd name="connsiteY16" fmla="*/ 103822 h 2676525"/>
                <a:gd name="connsiteX17" fmla="*/ 1711541 w 3752850"/>
                <a:gd name="connsiteY17" fmla="*/ 849630 h 2676525"/>
                <a:gd name="connsiteX18" fmla="*/ 1696301 w 3752850"/>
                <a:gd name="connsiteY18" fmla="*/ 832485 h 2676525"/>
                <a:gd name="connsiteX19" fmla="*/ 1693443 w 3752850"/>
                <a:gd name="connsiteY19" fmla="*/ 808672 h 2676525"/>
                <a:gd name="connsiteX20" fmla="*/ 1646771 w 3752850"/>
                <a:gd name="connsiteY20" fmla="*/ 910590 h 2676525"/>
                <a:gd name="connsiteX21" fmla="*/ 1685823 w 3752850"/>
                <a:gd name="connsiteY21" fmla="*/ 920115 h 2676525"/>
                <a:gd name="connsiteX22" fmla="*/ 1738211 w 3752850"/>
                <a:gd name="connsiteY22" fmla="*/ 1052513 h 2676525"/>
                <a:gd name="connsiteX23" fmla="*/ 1708683 w 3752850"/>
                <a:gd name="connsiteY23" fmla="*/ 1803082 h 2676525"/>
                <a:gd name="connsiteX24" fmla="*/ 1554378 w 3752850"/>
                <a:gd name="connsiteY24" fmla="*/ 1870710 h 2676525"/>
                <a:gd name="connsiteX25" fmla="*/ 1435316 w 3752850"/>
                <a:gd name="connsiteY25" fmla="*/ 1783080 h 2676525"/>
                <a:gd name="connsiteX26" fmla="*/ 108483 w 3752850"/>
                <a:gd name="connsiteY26" fmla="*/ 1543050 h 2676525"/>
                <a:gd name="connsiteX27" fmla="*/ 1803 w 3752850"/>
                <a:gd name="connsiteY27" fmla="*/ 1593532 h 2676525"/>
                <a:gd name="connsiteX28" fmla="*/ 76098 w 3752850"/>
                <a:gd name="connsiteY28" fmla="*/ 1698307 h 2676525"/>
                <a:gd name="connsiteX29" fmla="*/ 1278153 w 3752850"/>
                <a:gd name="connsiteY29" fmla="*/ 2038350 h 2676525"/>
                <a:gd name="connsiteX30" fmla="*/ 1529613 w 3752850"/>
                <a:gd name="connsiteY30" fmla="*/ 1967865 h 2676525"/>
                <a:gd name="connsiteX31" fmla="*/ 1674393 w 3752850"/>
                <a:gd name="connsiteY31" fmla="*/ 2080260 h 2676525"/>
                <a:gd name="connsiteX32" fmla="*/ 1622006 w 3752850"/>
                <a:gd name="connsiteY32" fmla="*/ 2587942 h 2676525"/>
                <a:gd name="connsiteX33" fmla="*/ 1663916 w 3752850"/>
                <a:gd name="connsiteY33" fmla="*/ 2670810 h 2676525"/>
                <a:gd name="connsiteX34" fmla="*/ 1761071 w 3752850"/>
                <a:gd name="connsiteY34" fmla="*/ 2580323 h 2676525"/>
                <a:gd name="connsiteX35" fmla="*/ 2064918 w 3752850"/>
                <a:gd name="connsiteY35" fmla="*/ 2247900 h 2676525"/>
                <a:gd name="connsiteX36" fmla="*/ 3703218 w 3752850"/>
                <a:gd name="connsiteY36" fmla="*/ 1757363 h 2676525"/>
                <a:gd name="connsiteX37" fmla="*/ 3756558 w 3752850"/>
                <a:gd name="connsiteY37" fmla="*/ 1681163 h 2676525"/>
                <a:gd name="connsiteX38" fmla="*/ 1200048 w 3752850"/>
                <a:gd name="connsiteY38" fmla="*/ 1896428 h 2676525"/>
                <a:gd name="connsiteX39" fmla="*/ 1172426 w 3752850"/>
                <a:gd name="connsiteY39" fmla="*/ 1888807 h 2676525"/>
                <a:gd name="connsiteX40" fmla="*/ 323748 w 3752850"/>
                <a:gd name="connsiteY40" fmla="*/ 1688782 h 2676525"/>
                <a:gd name="connsiteX41" fmla="*/ 1217193 w 3752850"/>
                <a:gd name="connsiteY41" fmla="*/ 1864042 h 2676525"/>
                <a:gd name="connsiteX42" fmla="*/ 1473416 w 3752850"/>
                <a:gd name="connsiteY42" fmla="*/ 1928813 h 2676525"/>
                <a:gd name="connsiteX43" fmla="*/ 1200048 w 3752850"/>
                <a:gd name="connsiteY43" fmla="*/ 1896428 h 2676525"/>
                <a:gd name="connsiteX44" fmla="*/ 2038248 w 3752850"/>
                <a:gd name="connsiteY44" fmla="*/ 2161223 h 2676525"/>
                <a:gd name="connsiteX45" fmla="*/ 3534626 w 3752850"/>
                <a:gd name="connsiteY45" fmla="*/ 1725930 h 2676525"/>
                <a:gd name="connsiteX46" fmla="*/ 2038248 w 3752850"/>
                <a:gd name="connsiteY46" fmla="*/ 2161223 h 267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752850" h="2676525">
                  <a:moveTo>
                    <a:pt x="3756558" y="1681163"/>
                  </a:moveTo>
                  <a:cubicBezTo>
                    <a:pt x="3747033" y="1636395"/>
                    <a:pt x="3699408" y="1644015"/>
                    <a:pt x="3664166" y="1638300"/>
                  </a:cubicBezTo>
                  <a:cubicBezTo>
                    <a:pt x="3551771" y="1623060"/>
                    <a:pt x="3442233" y="1603057"/>
                    <a:pt x="3330791" y="1598295"/>
                  </a:cubicBezTo>
                  <a:cubicBezTo>
                    <a:pt x="2900261" y="1575435"/>
                    <a:pt x="2494496" y="1641157"/>
                    <a:pt x="2148738" y="1925955"/>
                  </a:cubicBezTo>
                  <a:cubicBezTo>
                    <a:pt x="2066823" y="1993582"/>
                    <a:pt x="1991576" y="2076450"/>
                    <a:pt x="1914423" y="2150745"/>
                  </a:cubicBezTo>
                  <a:cubicBezTo>
                    <a:pt x="1884896" y="2181225"/>
                    <a:pt x="1852511" y="2195513"/>
                    <a:pt x="1812506" y="2181225"/>
                  </a:cubicBezTo>
                  <a:cubicBezTo>
                    <a:pt x="1772501" y="2165985"/>
                    <a:pt x="1784883" y="2124075"/>
                    <a:pt x="1784883" y="2093595"/>
                  </a:cubicBezTo>
                  <a:cubicBezTo>
                    <a:pt x="1792503" y="1936432"/>
                    <a:pt x="1807743" y="1778317"/>
                    <a:pt x="1807743" y="1618298"/>
                  </a:cubicBezTo>
                  <a:cubicBezTo>
                    <a:pt x="1807743" y="1507807"/>
                    <a:pt x="1852511" y="1430655"/>
                    <a:pt x="1929663" y="1355407"/>
                  </a:cubicBezTo>
                  <a:cubicBezTo>
                    <a:pt x="1966811" y="1317307"/>
                    <a:pt x="1997291" y="1297305"/>
                    <a:pt x="2037296" y="1325880"/>
                  </a:cubicBezTo>
                  <a:lnTo>
                    <a:pt x="1980146" y="1204913"/>
                  </a:lnTo>
                  <a:cubicBezTo>
                    <a:pt x="1960143" y="1271588"/>
                    <a:pt x="1905851" y="1326832"/>
                    <a:pt x="1847748" y="1324928"/>
                  </a:cubicBezTo>
                  <a:cubicBezTo>
                    <a:pt x="1795361" y="1322070"/>
                    <a:pt x="1820126" y="1240155"/>
                    <a:pt x="1818221" y="1194435"/>
                  </a:cubicBezTo>
                  <a:cubicBezTo>
                    <a:pt x="1815363" y="819150"/>
                    <a:pt x="1813458" y="443865"/>
                    <a:pt x="1756308" y="71438"/>
                  </a:cubicBezTo>
                  <a:cubicBezTo>
                    <a:pt x="1751546" y="40957"/>
                    <a:pt x="1753451" y="19050"/>
                    <a:pt x="1762976" y="0"/>
                  </a:cubicBezTo>
                  <a:lnTo>
                    <a:pt x="1649628" y="2857"/>
                  </a:lnTo>
                  <a:cubicBezTo>
                    <a:pt x="1675346" y="29527"/>
                    <a:pt x="1689633" y="62865"/>
                    <a:pt x="1702016" y="103822"/>
                  </a:cubicBezTo>
                  <a:cubicBezTo>
                    <a:pt x="1769643" y="348615"/>
                    <a:pt x="1734401" y="599122"/>
                    <a:pt x="1711541" y="849630"/>
                  </a:cubicBezTo>
                  <a:cubicBezTo>
                    <a:pt x="1706778" y="844868"/>
                    <a:pt x="1699158" y="837247"/>
                    <a:pt x="1696301" y="832485"/>
                  </a:cubicBezTo>
                  <a:cubicBezTo>
                    <a:pt x="1695348" y="824865"/>
                    <a:pt x="1694396" y="817245"/>
                    <a:pt x="1693443" y="808672"/>
                  </a:cubicBezTo>
                  <a:lnTo>
                    <a:pt x="1646771" y="910590"/>
                  </a:lnTo>
                  <a:cubicBezTo>
                    <a:pt x="1658201" y="908685"/>
                    <a:pt x="1670583" y="910590"/>
                    <a:pt x="1685823" y="920115"/>
                  </a:cubicBezTo>
                  <a:cubicBezTo>
                    <a:pt x="1733448" y="950595"/>
                    <a:pt x="1740116" y="1000125"/>
                    <a:pt x="1738211" y="1052513"/>
                  </a:cubicBezTo>
                  <a:cubicBezTo>
                    <a:pt x="1728686" y="1303020"/>
                    <a:pt x="1721066" y="1552575"/>
                    <a:pt x="1708683" y="1803082"/>
                  </a:cubicBezTo>
                  <a:cubicBezTo>
                    <a:pt x="1703921" y="1918335"/>
                    <a:pt x="1654391" y="1938338"/>
                    <a:pt x="1554378" y="1870710"/>
                  </a:cubicBezTo>
                  <a:cubicBezTo>
                    <a:pt x="1514373" y="1843088"/>
                    <a:pt x="1474368" y="1810703"/>
                    <a:pt x="1435316" y="1783080"/>
                  </a:cubicBezTo>
                  <a:cubicBezTo>
                    <a:pt x="1032408" y="1492567"/>
                    <a:pt x="586638" y="1427798"/>
                    <a:pt x="108483" y="1543050"/>
                  </a:cubicBezTo>
                  <a:cubicBezTo>
                    <a:pt x="68478" y="1553528"/>
                    <a:pt x="14186" y="1553528"/>
                    <a:pt x="1803" y="1593532"/>
                  </a:cubicBezTo>
                  <a:cubicBezTo>
                    <a:pt x="-10579" y="1644015"/>
                    <a:pt x="43713" y="1668780"/>
                    <a:pt x="76098" y="1698307"/>
                  </a:cubicBezTo>
                  <a:cubicBezTo>
                    <a:pt x="421856" y="2010728"/>
                    <a:pt x="815238" y="2150745"/>
                    <a:pt x="1278153" y="2038350"/>
                  </a:cubicBezTo>
                  <a:cubicBezTo>
                    <a:pt x="1362926" y="2018348"/>
                    <a:pt x="1444841" y="1990725"/>
                    <a:pt x="1529613" y="1967865"/>
                  </a:cubicBezTo>
                  <a:cubicBezTo>
                    <a:pt x="1654391" y="1932623"/>
                    <a:pt x="1681061" y="1952625"/>
                    <a:pt x="1674393" y="2080260"/>
                  </a:cubicBezTo>
                  <a:cubicBezTo>
                    <a:pt x="1664868" y="2250758"/>
                    <a:pt x="1657248" y="2420303"/>
                    <a:pt x="1622006" y="2587942"/>
                  </a:cubicBezTo>
                  <a:cubicBezTo>
                    <a:pt x="1612481" y="2632710"/>
                    <a:pt x="1617243" y="2663190"/>
                    <a:pt x="1663916" y="2670810"/>
                  </a:cubicBezTo>
                  <a:cubicBezTo>
                    <a:pt x="1728686" y="2681288"/>
                    <a:pt x="1773453" y="2693670"/>
                    <a:pt x="1761071" y="2580323"/>
                  </a:cubicBezTo>
                  <a:cubicBezTo>
                    <a:pt x="1723923" y="2249805"/>
                    <a:pt x="1738211" y="2189798"/>
                    <a:pt x="2064918" y="2247900"/>
                  </a:cubicBezTo>
                  <a:cubicBezTo>
                    <a:pt x="2686901" y="2355533"/>
                    <a:pt x="3242208" y="2203133"/>
                    <a:pt x="3703218" y="1757363"/>
                  </a:cubicBezTo>
                  <a:cubicBezTo>
                    <a:pt x="3724173" y="1736407"/>
                    <a:pt x="3763226" y="1716405"/>
                    <a:pt x="3756558" y="1681163"/>
                  </a:cubicBezTo>
                  <a:close/>
                  <a:moveTo>
                    <a:pt x="1200048" y="1896428"/>
                  </a:moveTo>
                  <a:cubicBezTo>
                    <a:pt x="1192428" y="1896428"/>
                    <a:pt x="1182903" y="1891665"/>
                    <a:pt x="1172426" y="1888807"/>
                  </a:cubicBezTo>
                  <a:cubicBezTo>
                    <a:pt x="880961" y="1856423"/>
                    <a:pt x="597116" y="1796415"/>
                    <a:pt x="323748" y="1688782"/>
                  </a:cubicBezTo>
                  <a:cubicBezTo>
                    <a:pt x="622833" y="1745932"/>
                    <a:pt x="919061" y="1805940"/>
                    <a:pt x="1217193" y="1864042"/>
                  </a:cubicBezTo>
                  <a:cubicBezTo>
                    <a:pt x="1291488" y="1879282"/>
                    <a:pt x="1371498" y="1881188"/>
                    <a:pt x="1473416" y="1928813"/>
                  </a:cubicBezTo>
                  <a:cubicBezTo>
                    <a:pt x="1363878" y="1918335"/>
                    <a:pt x="1279106" y="1916430"/>
                    <a:pt x="1200048" y="1896428"/>
                  </a:cubicBezTo>
                  <a:close/>
                  <a:moveTo>
                    <a:pt x="2038248" y="2161223"/>
                  </a:moveTo>
                  <a:cubicBezTo>
                    <a:pt x="2322093" y="2008823"/>
                    <a:pt x="3215538" y="1748790"/>
                    <a:pt x="3534626" y="1725930"/>
                  </a:cubicBezTo>
                  <a:cubicBezTo>
                    <a:pt x="3031706" y="1858328"/>
                    <a:pt x="2533548" y="2011680"/>
                    <a:pt x="2038248" y="216122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3208C12-61B1-4CF1-BA9E-6B1E7979CBE3}"/>
                </a:ext>
              </a:extLst>
            </p:cNvPr>
            <p:cNvSpPr/>
            <p:nvPr/>
          </p:nvSpPr>
          <p:spPr>
            <a:xfrm>
              <a:off x="5434753" y="1357191"/>
              <a:ext cx="942975" cy="1466850"/>
            </a:xfrm>
            <a:custGeom>
              <a:avLst/>
              <a:gdLst>
                <a:gd name="connsiteX0" fmla="*/ 606954 w 942975"/>
                <a:gd name="connsiteY0" fmla="*/ 1410773 h 1466850"/>
                <a:gd name="connsiteX1" fmla="*/ 883179 w 942975"/>
                <a:gd name="connsiteY1" fmla="*/ 1087876 h 1466850"/>
                <a:gd name="connsiteX2" fmla="*/ 900324 w 942975"/>
                <a:gd name="connsiteY2" fmla="*/ 412553 h 1466850"/>
                <a:gd name="connsiteX3" fmla="*/ 462174 w 942975"/>
                <a:gd name="connsiteY3" fmla="*/ 121 h 1466850"/>
                <a:gd name="connsiteX4" fmla="*/ 26882 w 942975"/>
                <a:gd name="connsiteY4" fmla="*/ 447796 h 1466850"/>
                <a:gd name="connsiteX5" fmla="*/ 101177 w 942975"/>
                <a:gd name="connsiteY5" fmla="*/ 1170743 h 1466850"/>
                <a:gd name="connsiteX6" fmla="*/ 360257 w 942975"/>
                <a:gd name="connsiteY6" fmla="*/ 1426013 h 1466850"/>
                <a:gd name="connsiteX7" fmla="*/ 429789 w 942975"/>
                <a:gd name="connsiteY7" fmla="*/ 1467923 h 1466850"/>
                <a:gd name="connsiteX8" fmla="*/ 543137 w 942975"/>
                <a:gd name="connsiteY8" fmla="*/ 1465066 h 1466850"/>
                <a:gd name="connsiteX9" fmla="*/ 606954 w 942975"/>
                <a:gd name="connsiteY9" fmla="*/ 1410773 h 1466850"/>
                <a:gd name="connsiteX10" fmla="*/ 875559 w 942975"/>
                <a:gd name="connsiteY10" fmla="*/ 730688 h 1466850"/>
                <a:gd name="connsiteX11" fmla="*/ 646959 w 942975"/>
                <a:gd name="connsiteY11" fmla="*/ 1310761 h 1466850"/>
                <a:gd name="connsiteX12" fmla="*/ 875559 w 942975"/>
                <a:gd name="connsiteY12" fmla="*/ 730688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2975" h="1466850">
                  <a:moveTo>
                    <a:pt x="606954" y="1410773"/>
                  </a:moveTo>
                  <a:cubicBezTo>
                    <a:pt x="746019" y="1343146"/>
                    <a:pt x="833649" y="1230751"/>
                    <a:pt x="883179" y="1087876"/>
                  </a:cubicBezTo>
                  <a:cubicBezTo>
                    <a:pt x="957474" y="864991"/>
                    <a:pt x="969857" y="637343"/>
                    <a:pt x="900324" y="412553"/>
                  </a:cubicBezTo>
                  <a:cubicBezTo>
                    <a:pt x="835554" y="192526"/>
                    <a:pt x="624099" y="-5594"/>
                    <a:pt x="462174" y="121"/>
                  </a:cubicBezTo>
                  <a:cubicBezTo>
                    <a:pt x="290724" y="4883"/>
                    <a:pt x="76412" y="220148"/>
                    <a:pt x="26882" y="447796"/>
                  </a:cubicBezTo>
                  <a:cubicBezTo>
                    <a:pt x="-27411" y="695446"/>
                    <a:pt x="2117" y="938333"/>
                    <a:pt x="101177" y="1170743"/>
                  </a:cubicBezTo>
                  <a:cubicBezTo>
                    <a:pt x="150707" y="1287901"/>
                    <a:pt x="235479" y="1383151"/>
                    <a:pt x="360257" y="1426013"/>
                  </a:cubicBezTo>
                  <a:cubicBezTo>
                    <a:pt x="390737" y="1436491"/>
                    <a:pt x="412644" y="1449826"/>
                    <a:pt x="429789" y="1467923"/>
                  </a:cubicBezTo>
                  <a:lnTo>
                    <a:pt x="543137" y="1465066"/>
                  </a:lnTo>
                  <a:cubicBezTo>
                    <a:pt x="553614" y="1442206"/>
                    <a:pt x="574569" y="1426013"/>
                    <a:pt x="606954" y="1410773"/>
                  </a:cubicBezTo>
                  <a:close/>
                  <a:moveTo>
                    <a:pt x="875559" y="730688"/>
                  </a:moveTo>
                  <a:cubicBezTo>
                    <a:pt x="929852" y="963098"/>
                    <a:pt x="833649" y="1198366"/>
                    <a:pt x="646959" y="1310761"/>
                  </a:cubicBezTo>
                  <a:cubicBezTo>
                    <a:pt x="775547" y="1147883"/>
                    <a:pt x="860319" y="967861"/>
                    <a:pt x="875559" y="730688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57" name="Freeform: Shape 156">
            <a:extLst>
              <a:ext uri="{FF2B5EF4-FFF2-40B4-BE49-F238E27FC236}">
                <a16:creationId xmlns:a16="http://schemas.microsoft.com/office/drawing/2014/main" id="{43761C52-D22D-4433-AF6B-7AB09EE14223}"/>
              </a:ext>
            </a:extLst>
          </p:cNvPr>
          <p:cNvSpPr/>
          <p:nvPr/>
        </p:nvSpPr>
        <p:spPr>
          <a:xfrm>
            <a:off x="10855624" y="781801"/>
            <a:ext cx="935662" cy="2382166"/>
          </a:xfrm>
          <a:custGeom>
            <a:avLst/>
            <a:gdLst>
              <a:gd name="connsiteX0" fmla="*/ 479172 w 935662"/>
              <a:gd name="connsiteY0" fmla="*/ 1200106 h 2382166"/>
              <a:gd name="connsiteX1" fmla="*/ 483528 w 935662"/>
              <a:gd name="connsiteY1" fmla="*/ 1206952 h 2382166"/>
              <a:gd name="connsiteX2" fmla="*/ 505621 w 935662"/>
              <a:gd name="connsiteY2" fmla="*/ 1267937 h 2382166"/>
              <a:gd name="connsiteX3" fmla="*/ 488506 w 935662"/>
              <a:gd name="connsiteY3" fmla="*/ 1337945 h 2382166"/>
              <a:gd name="connsiteX4" fmla="*/ 459258 w 935662"/>
              <a:gd name="connsiteY4" fmla="*/ 1367816 h 2382166"/>
              <a:gd name="connsiteX5" fmla="*/ 426586 w 935662"/>
              <a:gd name="connsiteY5" fmla="*/ 1407955 h 2382166"/>
              <a:gd name="connsiteX6" fmla="*/ 411339 w 935662"/>
              <a:gd name="connsiteY6" fmla="*/ 1343546 h 2382166"/>
              <a:gd name="connsiteX7" fmla="*/ 410718 w 935662"/>
              <a:gd name="connsiteY7" fmla="*/ 1320522 h 2382166"/>
              <a:gd name="connsiteX8" fmla="*/ 441522 w 935662"/>
              <a:gd name="connsiteY8" fmla="*/ 1251135 h 2382166"/>
              <a:gd name="connsiteX9" fmla="*/ 479172 w 935662"/>
              <a:gd name="connsiteY9" fmla="*/ 1200106 h 2382166"/>
              <a:gd name="connsiteX10" fmla="*/ 0 w 935662"/>
              <a:gd name="connsiteY10" fmla="*/ 1198861 h 2382166"/>
              <a:gd name="connsiteX11" fmla="*/ 42005 w 935662"/>
              <a:gd name="connsiteY11" fmla="*/ 1234333 h 2382166"/>
              <a:gd name="connsiteX12" fmla="*/ 252033 w 935662"/>
              <a:gd name="connsiteY12" fmla="*/ 1450893 h 2382166"/>
              <a:gd name="connsiteX13" fmla="*/ 439969 w 935662"/>
              <a:gd name="connsiteY13" fmla="*/ 1844809 h 2382166"/>
              <a:gd name="connsiteX14" fmla="*/ 444325 w 935662"/>
              <a:gd name="connsiteY14" fmla="*/ 1865035 h 2382166"/>
              <a:gd name="connsiteX15" fmla="*/ 444012 w 935662"/>
              <a:gd name="connsiteY15" fmla="*/ 1865346 h 2382166"/>
              <a:gd name="connsiteX16" fmla="*/ 395473 w 935662"/>
              <a:gd name="connsiteY16" fmla="*/ 1757686 h 2382166"/>
              <a:gd name="connsiteX17" fmla="*/ 251722 w 935662"/>
              <a:gd name="connsiteY17" fmla="*/ 1529303 h 2382166"/>
              <a:gd name="connsiteX18" fmla="*/ 4356 w 935662"/>
              <a:gd name="connsiteY18" fmla="*/ 1207574 h 2382166"/>
              <a:gd name="connsiteX19" fmla="*/ 0 w 935662"/>
              <a:gd name="connsiteY19" fmla="*/ 1198861 h 2382166"/>
              <a:gd name="connsiteX20" fmla="*/ 440901 w 935662"/>
              <a:gd name="connsiteY20" fmla="*/ 1077824 h 2382166"/>
              <a:gd name="connsiteX21" fmla="*/ 471394 w 935662"/>
              <a:gd name="connsiteY21" fmla="*/ 1163080 h 2382166"/>
              <a:gd name="connsiteX22" fmla="*/ 455837 w 935662"/>
              <a:gd name="connsiteY22" fmla="*/ 1213796 h 2382166"/>
              <a:gd name="connsiteX23" fmla="*/ 431256 w 935662"/>
              <a:gd name="connsiteY23" fmla="*/ 1240866 h 2382166"/>
              <a:gd name="connsiteX24" fmla="*/ 392672 w 935662"/>
              <a:gd name="connsiteY24" fmla="*/ 1288784 h 2382166"/>
              <a:gd name="connsiteX25" fmla="*/ 376180 w 935662"/>
              <a:gd name="connsiteY25" fmla="*/ 1183615 h 2382166"/>
              <a:gd name="connsiteX26" fmla="*/ 401074 w 935662"/>
              <a:gd name="connsiteY26" fmla="*/ 1135386 h 2382166"/>
              <a:gd name="connsiteX27" fmla="*/ 440901 w 935662"/>
              <a:gd name="connsiteY27" fmla="*/ 1077824 h 2382166"/>
              <a:gd name="connsiteX28" fmla="*/ 925984 w 935662"/>
              <a:gd name="connsiteY28" fmla="*/ 976077 h 2382166"/>
              <a:gd name="connsiteX29" fmla="*/ 930028 w 935662"/>
              <a:gd name="connsiteY29" fmla="*/ 1017459 h 2382166"/>
              <a:gd name="connsiteX30" fmla="*/ 929406 w 935662"/>
              <a:gd name="connsiteY30" fmla="*/ 1089646 h 2382166"/>
              <a:gd name="connsiteX31" fmla="*/ 883979 w 935662"/>
              <a:gd name="connsiteY31" fmla="*/ 1159346 h 2382166"/>
              <a:gd name="connsiteX32" fmla="*/ 862197 w 935662"/>
              <a:gd name="connsiteY32" fmla="*/ 1171791 h 2382166"/>
              <a:gd name="connsiteX33" fmla="*/ 768230 w 935662"/>
              <a:gd name="connsiteY33" fmla="*/ 1232776 h 2382166"/>
              <a:gd name="connsiteX34" fmla="*/ 774453 w 935662"/>
              <a:gd name="connsiteY34" fmla="*/ 1139743 h 2382166"/>
              <a:gd name="connsiteX35" fmla="*/ 777253 w 935662"/>
              <a:gd name="connsiteY35" fmla="*/ 1128541 h 2382166"/>
              <a:gd name="connsiteX36" fmla="*/ 869977 w 935662"/>
              <a:gd name="connsiteY36" fmla="*/ 1020883 h 2382166"/>
              <a:gd name="connsiteX37" fmla="*/ 916650 w 935662"/>
              <a:gd name="connsiteY37" fmla="*/ 986035 h 2382166"/>
              <a:gd name="connsiteX38" fmla="*/ 925984 w 935662"/>
              <a:gd name="connsiteY38" fmla="*/ 976077 h 2382166"/>
              <a:gd name="connsiteX39" fmla="*/ 602076 w 935662"/>
              <a:gd name="connsiteY39" fmla="*/ 975455 h 2382166"/>
              <a:gd name="connsiteX40" fmla="*/ 611099 w 935662"/>
              <a:gd name="connsiteY40" fmla="*/ 985723 h 2382166"/>
              <a:gd name="connsiteX41" fmla="*/ 653416 w 935662"/>
              <a:gd name="connsiteY41" fmla="*/ 1020572 h 2382166"/>
              <a:gd name="connsiteX42" fmla="*/ 748317 w 935662"/>
              <a:gd name="connsiteY42" fmla="*/ 1149700 h 2382166"/>
              <a:gd name="connsiteX43" fmla="*/ 750183 w 935662"/>
              <a:gd name="connsiteY43" fmla="*/ 1237755 h 2382166"/>
              <a:gd name="connsiteX44" fmla="*/ 666172 w 935662"/>
              <a:gd name="connsiteY44" fmla="*/ 1177703 h 2382166"/>
              <a:gd name="connsiteX45" fmla="*/ 661505 w 935662"/>
              <a:gd name="connsiteY45" fmla="*/ 1175213 h 2382166"/>
              <a:gd name="connsiteX46" fmla="*/ 593674 w 935662"/>
              <a:gd name="connsiteY46" fmla="*/ 1052620 h 2382166"/>
              <a:gd name="connsiteX47" fmla="*/ 602076 w 935662"/>
              <a:gd name="connsiteY47" fmla="*/ 975455 h 2382166"/>
              <a:gd name="connsiteX48" fmla="*/ 406363 w 935662"/>
              <a:gd name="connsiteY48" fmla="*/ 966742 h 2382166"/>
              <a:gd name="connsiteX49" fmla="*/ 436235 w 935662"/>
              <a:gd name="connsiteY49" fmla="*/ 1046708 h 2382166"/>
              <a:gd name="connsiteX50" fmla="*/ 416632 w 935662"/>
              <a:gd name="connsiteY50" fmla="*/ 1104270 h 2382166"/>
              <a:gd name="connsiteX51" fmla="*/ 381472 w 935662"/>
              <a:gd name="connsiteY51" fmla="*/ 1142854 h 2382166"/>
              <a:gd name="connsiteX52" fmla="*/ 358757 w 935662"/>
              <a:gd name="connsiteY52" fmla="*/ 1174902 h 2382166"/>
              <a:gd name="connsiteX53" fmla="*/ 341955 w 935662"/>
              <a:gd name="connsiteY53" fmla="*/ 1111427 h 2382166"/>
              <a:gd name="connsiteX54" fmla="*/ 340399 w 935662"/>
              <a:gd name="connsiteY54" fmla="*/ 1089646 h 2382166"/>
              <a:gd name="connsiteX55" fmla="*/ 370271 w 935662"/>
              <a:gd name="connsiteY55" fmla="*/ 1016837 h 2382166"/>
              <a:gd name="connsiteX56" fmla="*/ 406363 w 935662"/>
              <a:gd name="connsiteY56" fmla="*/ 966742 h 2382166"/>
              <a:gd name="connsiteX57" fmla="*/ 371204 w 935662"/>
              <a:gd name="connsiteY57" fmla="*/ 848817 h 2382166"/>
              <a:gd name="connsiteX58" fmla="*/ 394850 w 935662"/>
              <a:gd name="connsiteY58" fmla="*/ 909802 h 2382166"/>
              <a:gd name="connsiteX59" fmla="*/ 376492 w 935662"/>
              <a:gd name="connsiteY59" fmla="*/ 994747 h 2382166"/>
              <a:gd name="connsiteX60" fmla="*/ 319863 w 935662"/>
              <a:gd name="connsiteY60" fmla="*/ 1059777 h 2382166"/>
              <a:gd name="connsiteX61" fmla="*/ 306483 w 935662"/>
              <a:gd name="connsiteY61" fmla="*/ 1004702 h 2382166"/>
              <a:gd name="connsiteX62" fmla="*/ 304304 w 935662"/>
              <a:gd name="connsiteY62" fmla="*/ 985100 h 2382166"/>
              <a:gd name="connsiteX63" fmla="*/ 339777 w 935662"/>
              <a:gd name="connsiteY63" fmla="*/ 895800 h 2382166"/>
              <a:gd name="connsiteX64" fmla="*/ 365292 w 935662"/>
              <a:gd name="connsiteY64" fmla="*/ 860641 h 2382166"/>
              <a:gd name="connsiteX65" fmla="*/ 371204 w 935662"/>
              <a:gd name="connsiteY65" fmla="*/ 848817 h 2382166"/>
              <a:gd name="connsiteX66" fmla="*/ 925670 w 935662"/>
              <a:gd name="connsiteY66" fmla="*/ 804321 h 2382166"/>
              <a:gd name="connsiteX67" fmla="*/ 930027 w 935662"/>
              <a:gd name="connsiteY67" fmla="*/ 838548 h 2382166"/>
              <a:gd name="connsiteX68" fmla="*/ 931582 w 935662"/>
              <a:gd name="connsiteY68" fmla="*/ 913847 h 2382166"/>
              <a:gd name="connsiteX69" fmla="*/ 888021 w 935662"/>
              <a:gd name="connsiteY69" fmla="*/ 985721 h 2382166"/>
              <a:gd name="connsiteX70" fmla="*/ 871843 w 935662"/>
              <a:gd name="connsiteY70" fmla="*/ 995678 h 2382166"/>
              <a:gd name="connsiteX71" fmla="*/ 774141 w 935662"/>
              <a:gd name="connsiteY71" fmla="*/ 1062575 h 2382166"/>
              <a:gd name="connsiteX72" fmla="*/ 795610 w 935662"/>
              <a:gd name="connsiteY72" fmla="*/ 912602 h 2382166"/>
              <a:gd name="connsiteX73" fmla="*/ 852240 w 935662"/>
              <a:gd name="connsiteY73" fmla="*/ 857527 h 2382166"/>
              <a:gd name="connsiteX74" fmla="*/ 925670 w 935662"/>
              <a:gd name="connsiteY74" fmla="*/ 804321 h 2382166"/>
              <a:gd name="connsiteX75" fmla="*/ 334798 w 935662"/>
              <a:gd name="connsiteY75" fmla="*/ 734624 h 2382166"/>
              <a:gd name="connsiteX76" fmla="*/ 360626 w 935662"/>
              <a:gd name="connsiteY76" fmla="*/ 804321 h 2382166"/>
              <a:gd name="connsiteX77" fmla="*/ 343511 w 935662"/>
              <a:gd name="connsiteY77" fmla="*/ 877130 h 2382166"/>
              <a:gd name="connsiteX78" fmla="*/ 303060 w 935662"/>
              <a:gd name="connsiteY78" fmla="*/ 922247 h 2382166"/>
              <a:gd name="connsiteX79" fmla="*/ 286258 w 935662"/>
              <a:gd name="connsiteY79" fmla="*/ 947451 h 2382166"/>
              <a:gd name="connsiteX80" fmla="*/ 268521 w 935662"/>
              <a:gd name="connsiteY80" fmla="*/ 877754 h 2382166"/>
              <a:gd name="connsiteX81" fmla="*/ 307416 w 935662"/>
              <a:gd name="connsiteY81" fmla="*/ 778496 h 2382166"/>
              <a:gd name="connsiteX82" fmla="*/ 328886 w 935662"/>
              <a:gd name="connsiteY82" fmla="*/ 748004 h 2382166"/>
              <a:gd name="connsiteX83" fmla="*/ 334798 w 935662"/>
              <a:gd name="connsiteY83" fmla="*/ 734624 h 2382166"/>
              <a:gd name="connsiteX84" fmla="*/ 350355 w 935662"/>
              <a:gd name="connsiteY84" fmla="*/ 650927 h 2382166"/>
              <a:gd name="connsiteX85" fmla="*/ 403872 w 935662"/>
              <a:gd name="connsiteY85" fmla="*/ 737115 h 2382166"/>
              <a:gd name="connsiteX86" fmla="*/ 607677 w 935662"/>
              <a:gd name="connsiteY86" fmla="*/ 1171792 h 2382166"/>
              <a:gd name="connsiteX87" fmla="*/ 667106 w 935662"/>
              <a:gd name="connsiteY87" fmla="*/ 1614560 h 2382166"/>
              <a:gd name="connsiteX88" fmla="*/ 660261 w 935662"/>
              <a:gd name="connsiteY88" fmla="*/ 1715061 h 2382166"/>
              <a:gd name="connsiteX89" fmla="*/ 658082 w 935662"/>
              <a:gd name="connsiteY89" fmla="*/ 1725329 h 2382166"/>
              <a:gd name="connsiteX90" fmla="*/ 650925 w 935662"/>
              <a:gd name="connsiteY90" fmla="*/ 1643497 h 2382166"/>
              <a:gd name="connsiteX91" fmla="*/ 576250 w 935662"/>
              <a:gd name="connsiteY91" fmla="*/ 1287230 h 2382166"/>
              <a:gd name="connsiteX92" fmla="*/ 355333 w 935662"/>
              <a:gd name="connsiteY92" fmla="*/ 671151 h 2382166"/>
              <a:gd name="connsiteX93" fmla="*/ 350355 w 935662"/>
              <a:gd name="connsiteY93" fmla="*/ 650927 h 2382166"/>
              <a:gd name="connsiteX94" fmla="*/ 605500 w 935662"/>
              <a:gd name="connsiteY94" fmla="*/ 643770 h 2382166"/>
              <a:gd name="connsiteX95" fmla="*/ 614523 w 935662"/>
              <a:gd name="connsiteY95" fmla="*/ 653727 h 2382166"/>
              <a:gd name="connsiteX96" fmla="*/ 663684 w 935662"/>
              <a:gd name="connsiteY96" fmla="*/ 690131 h 2382166"/>
              <a:gd name="connsiteX97" fmla="*/ 704445 w 935662"/>
              <a:gd name="connsiteY97" fmla="*/ 713466 h 2382166"/>
              <a:gd name="connsiteX98" fmla="*/ 742405 w 935662"/>
              <a:gd name="connsiteY98" fmla="*/ 771029 h 2382166"/>
              <a:gd name="connsiteX99" fmla="*/ 757653 w 935662"/>
              <a:gd name="connsiteY99" fmla="*/ 892068 h 2382166"/>
              <a:gd name="connsiteX100" fmla="*/ 756719 w 935662"/>
              <a:gd name="connsiteY100" fmla="*/ 900468 h 2382166"/>
              <a:gd name="connsiteX101" fmla="*/ 751117 w 935662"/>
              <a:gd name="connsiteY101" fmla="*/ 895801 h 2382166"/>
              <a:gd name="connsiteX102" fmla="*/ 688888 w 935662"/>
              <a:gd name="connsiteY102" fmla="*/ 851929 h 2382166"/>
              <a:gd name="connsiteX103" fmla="*/ 666795 w 935662"/>
              <a:gd name="connsiteY103" fmla="*/ 840105 h 2382166"/>
              <a:gd name="connsiteX104" fmla="*/ 596787 w 935662"/>
              <a:gd name="connsiteY104" fmla="*/ 713156 h 2382166"/>
              <a:gd name="connsiteX105" fmla="*/ 603010 w 935662"/>
              <a:gd name="connsiteY105" fmla="*/ 644391 h 2382166"/>
              <a:gd name="connsiteX106" fmla="*/ 605500 w 935662"/>
              <a:gd name="connsiteY106" fmla="*/ 643770 h 2382166"/>
              <a:gd name="connsiteX107" fmla="*/ 926605 w 935662"/>
              <a:gd name="connsiteY107" fmla="*/ 634745 h 2382166"/>
              <a:gd name="connsiteX108" fmla="*/ 929094 w 935662"/>
              <a:gd name="connsiteY108" fmla="*/ 643147 h 2382166"/>
              <a:gd name="connsiteX109" fmla="*/ 935628 w 935662"/>
              <a:gd name="connsiteY109" fmla="*/ 729646 h 2382166"/>
              <a:gd name="connsiteX110" fmla="*/ 882733 w 935662"/>
              <a:gd name="connsiteY110" fmla="*/ 823302 h 2382166"/>
              <a:gd name="connsiteX111" fmla="*/ 857218 w 935662"/>
              <a:gd name="connsiteY111" fmla="*/ 837614 h 2382166"/>
              <a:gd name="connsiteX112" fmla="*/ 776942 w 935662"/>
              <a:gd name="connsiteY112" fmla="*/ 894244 h 2382166"/>
              <a:gd name="connsiteX113" fmla="*/ 790322 w 935662"/>
              <a:gd name="connsiteY113" fmla="*/ 765429 h 2382166"/>
              <a:gd name="connsiteX114" fmla="*/ 852862 w 935662"/>
              <a:gd name="connsiteY114" fmla="*/ 690752 h 2382166"/>
              <a:gd name="connsiteX115" fmla="*/ 926605 w 935662"/>
              <a:gd name="connsiteY115" fmla="*/ 634745 h 2382166"/>
              <a:gd name="connsiteX116" fmla="*/ 299016 w 935662"/>
              <a:gd name="connsiteY116" fmla="*/ 626344 h 2382166"/>
              <a:gd name="connsiteX117" fmla="*/ 324220 w 935662"/>
              <a:gd name="connsiteY117" fmla="*/ 723735 h 2382166"/>
              <a:gd name="connsiteX118" fmla="*/ 296839 w 935662"/>
              <a:gd name="connsiteY118" fmla="*/ 775385 h 2382166"/>
              <a:gd name="connsiteX119" fmla="*/ 252964 w 935662"/>
              <a:gd name="connsiteY119" fmla="*/ 842905 h 2382166"/>
              <a:gd name="connsiteX120" fmla="*/ 275368 w 935662"/>
              <a:gd name="connsiteY120" fmla="*/ 660571 h 2382166"/>
              <a:gd name="connsiteX121" fmla="*/ 299016 w 935662"/>
              <a:gd name="connsiteY121" fmla="*/ 626344 h 2382166"/>
              <a:gd name="connsiteX122" fmla="*/ 148729 w 935662"/>
              <a:gd name="connsiteY122" fmla="*/ 563493 h 2382166"/>
              <a:gd name="connsiteX123" fmla="*/ 204426 w 935662"/>
              <a:gd name="connsiteY123" fmla="*/ 606431 h 2382166"/>
              <a:gd name="connsiteX124" fmla="*/ 229319 w 935662"/>
              <a:gd name="connsiteY124" fmla="*/ 699154 h 2382166"/>
              <a:gd name="connsiteX125" fmla="*/ 216871 w 935662"/>
              <a:gd name="connsiteY125" fmla="*/ 742404 h 2382166"/>
              <a:gd name="connsiteX126" fmla="*/ 216560 w 935662"/>
              <a:gd name="connsiteY126" fmla="*/ 763250 h 2382166"/>
              <a:gd name="connsiteX127" fmla="*/ 434367 w 935662"/>
              <a:gd name="connsiteY127" fmla="*/ 1467694 h 2382166"/>
              <a:gd name="connsiteX128" fmla="*/ 493486 w 935662"/>
              <a:gd name="connsiteY128" fmla="*/ 1757064 h 2382166"/>
              <a:gd name="connsiteX129" fmla="*/ 504376 w 935662"/>
              <a:gd name="connsiteY129" fmla="*/ 2087816 h 2382166"/>
              <a:gd name="connsiteX130" fmla="*/ 503754 w 935662"/>
              <a:gd name="connsiteY130" fmla="*/ 2141334 h 2382166"/>
              <a:gd name="connsiteX131" fmla="*/ 489751 w 935662"/>
              <a:gd name="connsiteY131" fmla="*/ 2257394 h 2382166"/>
              <a:gd name="connsiteX132" fmla="*/ 488195 w 935662"/>
              <a:gd name="connsiteY132" fmla="*/ 2262371 h 2382166"/>
              <a:gd name="connsiteX133" fmla="*/ 482283 w 935662"/>
              <a:gd name="connsiteY133" fmla="*/ 2269528 h 2382166"/>
              <a:gd name="connsiteX134" fmla="*/ 453036 w 935662"/>
              <a:gd name="connsiteY134" fmla="*/ 1891793 h 2382166"/>
              <a:gd name="connsiteX135" fmla="*/ 472017 w 935662"/>
              <a:gd name="connsiteY135" fmla="*/ 1951222 h 2382166"/>
              <a:gd name="connsiteX136" fmla="*/ 487574 w 935662"/>
              <a:gd name="connsiteY136" fmla="*/ 2012206 h 2382166"/>
              <a:gd name="connsiteX137" fmla="*/ 499398 w 935662"/>
              <a:gd name="connsiteY137" fmla="*/ 2074749 h 2382166"/>
              <a:gd name="connsiteX138" fmla="*/ 502509 w 935662"/>
              <a:gd name="connsiteY138" fmla="*/ 2074749 h 2382166"/>
              <a:gd name="connsiteX139" fmla="*/ 502509 w 935662"/>
              <a:gd name="connsiteY139" fmla="*/ 1982025 h 2382166"/>
              <a:gd name="connsiteX140" fmla="*/ 433122 w 935662"/>
              <a:gd name="connsiteY140" fmla="*/ 1478896 h 2382166"/>
              <a:gd name="connsiteX141" fmla="*/ 419121 w 935662"/>
              <a:gd name="connsiteY141" fmla="*/ 1427246 h 2382166"/>
              <a:gd name="connsiteX142" fmla="*/ 408542 w 935662"/>
              <a:gd name="connsiteY142" fmla="*/ 1414798 h 2382166"/>
              <a:gd name="connsiteX143" fmla="*/ 342578 w 935662"/>
              <a:gd name="connsiteY143" fmla="*/ 1394885 h 2382166"/>
              <a:gd name="connsiteX144" fmla="*/ 267900 w 935662"/>
              <a:gd name="connsiteY144" fmla="*/ 1323632 h 2382166"/>
              <a:gd name="connsiteX145" fmla="*/ 256700 w 935662"/>
              <a:gd name="connsiteY145" fmla="*/ 1269492 h 2382166"/>
              <a:gd name="connsiteX146" fmla="*/ 268524 w 935662"/>
              <a:gd name="connsiteY146" fmla="*/ 1276649 h 2382166"/>
              <a:gd name="connsiteX147" fmla="*/ 306484 w 935662"/>
              <a:gd name="connsiteY147" fmla="*/ 1290028 h 2382166"/>
              <a:gd name="connsiteX148" fmla="*/ 392051 w 935662"/>
              <a:gd name="connsiteY148" fmla="*/ 1350702 h 2382166"/>
              <a:gd name="connsiteX149" fmla="*/ 402007 w 935662"/>
              <a:gd name="connsiteY149" fmla="*/ 1367193 h 2382166"/>
              <a:gd name="connsiteX150" fmla="*/ 401385 w 935662"/>
              <a:gd name="connsiteY150" fmla="*/ 1361281 h 2382166"/>
              <a:gd name="connsiteX151" fmla="*/ 387695 w 935662"/>
              <a:gd name="connsiteY151" fmla="*/ 1311808 h 2382166"/>
              <a:gd name="connsiteX152" fmla="*/ 371825 w 935662"/>
              <a:gd name="connsiteY152" fmla="*/ 1294385 h 2382166"/>
              <a:gd name="connsiteX153" fmla="*/ 307105 w 935662"/>
              <a:gd name="connsiteY153" fmla="*/ 1277581 h 2382166"/>
              <a:gd name="connsiteX154" fmla="*/ 233986 w 935662"/>
              <a:gd name="connsiteY154" fmla="*/ 1212551 h 2382166"/>
              <a:gd name="connsiteX155" fmla="*/ 220917 w 935662"/>
              <a:gd name="connsiteY155" fmla="*/ 1157789 h 2382166"/>
              <a:gd name="connsiteX156" fmla="*/ 223717 w 935662"/>
              <a:gd name="connsiteY156" fmla="*/ 1155922 h 2382166"/>
              <a:gd name="connsiteX157" fmla="*/ 286571 w 935662"/>
              <a:gd name="connsiteY157" fmla="*/ 1177081 h 2382166"/>
              <a:gd name="connsiteX158" fmla="*/ 345689 w 935662"/>
              <a:gd name="connsiteY158" fmla="*/ 1214419 h 2382166"/>
              <a:gd name="connsiteX159" fmla="*/ 371514 w 935662"/>
              <a:gd name="connsiteY159" fmla="*/ 1257046 h 2382166"/>
              <a:gd name="connsiteX160" fmla="*/ 348490 w 935662"/>
              <a:gd name="connsiteY160" fmla="*/ 1182682 h 2382166"/>
              <a:gd name="connsiteX161" fmla="*/ 341643 w 935662"/>
              <a:gd name="connsiteY161" fmla="*/ 1181124 h 2382166"/>
              <a:gd name="connsiteX162" fmla="*/ 262922 w 935662"/>
              <a:gd name="connsiteY162" fmla="*/ 1159966 h 2382166"/>
              <a:gd name="connsiteX163" fmla="*/ 200069 w 935662"/>
              <a:gd name="connsiteY163" fmla="*/ 1103959 h 2382166"/>
              <a:gd name="connsiteX164" fmla="*/ 185757 w 935662"/>
              <a:gd name="connsiteY164" fmla="*/ 1040485 h 2382166"/>
              <a:gd name="connsiteX165" fmla="*/ 252654 w 935662"/>
              <a:gd name="connsiteY165" fmla="*/ 1061643 h 2382166"/>
              <a:gd name="connsiteX166" fmla="*/ 308350 w 935662"/>
              <a:gd name="connsiteY166" fmla="*/ 1097426 h 2382166"/>
              <a:gd name="connsiteX167" fmla="*/ 335731 w 935662"/>
              <a:gd name="connsiteY167" fmla="*/ 1142543 h 2382166"/>
              <a:gd name="connsiteX168" fmla="*/ 333865 w 935662"/>
              <a:gd name="connsiteY168" fmla="*/ 1134141 h 2382166"/>
              <a:gd name="connsiteX169" fmla="*/ 320174 w 935662"/>
              <a:gd name="connsiteY169" fmla="*/ 1089024 h 2382166"/>
              <a:gd name="connsiteX170" fmla="*/ 294971 w 935662"/>
              <a:gd name="connsiteY170" fmla="*/ 1062888 h 2382166"/>
              <a:gd name="connsiteX171" fmla="*/ 229940 w 935662"/>
              <a:gd name="connsiteY171" fmla="*/ 1047020 h 2382166"/>
              <a:gd name="connsiteX172" fmla="*/ 163976 w 935662"/>
              <a:gd name="connsiteY172" fmla="*/ 987589 h 2382166"/>
              <a:gd name="connsiteX173" fmla="*/ 151219 w 935662"/>
              <a:gd name="connsiteY173" fmla="*/ 933449 h 2382166"/>
              <a:gd name="connsiteX174" fmla="*/ 151219 w 935662"/>
              <a:gd name="connsiteY174" fmla="*/ 924736 h 2382166"/>
              <a:gd name="connsiteX175" fmla="*/ 210961 w 935662"/>
              <a:gd name="connsiteY175" fmla="*/ 947140 h 2382166"/>
              <a:gd name="connsiteX176" fmla="*/ 278479 w 935662"/>
              <a:gd name="connsiteY176" fmla="*/ 991324 h 2382166"/>
              <a:gd name="connsiteX177" fmla="*/ 298393 w 935662"/>
              <a:gd name="connsiteY177" fmla="*/ 1021817 h 2382166"/>
              <a:gd name="connsiteX178" fmla="*/ 278479 w 935662"/>
              <a:gd name="connsiteY178" fmla="*/ 960519 h 2382166"/>
              <a:gd name="connsiteX179" fmla="*/ 272257 w 935662"/>
              <a:gd name="connsiteY179" fmla="*/ 955852 h 2382166"/>
              <a:gd name="connsiteX180" fmla="*/ 201938 w 935662"/>
              <a:gd name="connsiteY180" fmla="*/ 935939 h 2382166"/>
              <a:gd name="connsiteX181" fmla="*/ 125083 w 935662"/>
              <a:gd name="connsiteY181" fmla="*/ 865618 h 2382166"/>
              <a:gd name="connsiteX182" fmla="*/ 115436 w 935662"/>
              <a:gd name="connsiteY182" fmla="*/ 822680 h 2382166"/>
              <a:gd name="connsiteX183" fmla="*/ 114191 w 935662"/>
              <a:gd name="connsiteY183" fmla="*/ 810546 h 2382166"/>
              <a:gd name="connsiteX184" fmla="*/ 169266 w 935662"/>
              <a:gd name="connsiteY184" fmla="*/ 832949 h 2382166"/>
              <a:gd name="connsiteX185" fmla="*/ 242698 w 935662"/>
              <a:gd name="connsiteY185" fmla="*/ 878687 h 2382166"/>
              <a:gd name="connsiteX186" fmla="*/ 261678 w 935662"/>
              <a:gd name="connsiteY186" fmla="*/ 909180 h 2382166"/>
              <a:gd name="connsiteX187" fmla="*/ 243009 w 935662"/>
              <a:gd name="connsiteY187" fmla="*/ 854107 h 2382166"/>
              <a:gd name="connsiteX188" fmla="*/ 233675 w 935662"/>
              <a:gd name="connsiteY188" fmla="*/ 846950 h 2382166"/>
              <a:gd name="connsiteX189" fmla="*/ 174867 w 935662"/>
              <a:gd name="connsiteY189" fmla="*/ 823613 h 2382166"/>
              <a:gd name="connsiteX190" fmla="*/ 88055 w 935662"/>
              <a:gd name="connsiteY190" fmla="*/ 747693 h 2382166"/>
              <a:gd name="connsiteX191" fmla="*/ 77476 w 935662"/>
              <a:gd name="connsiteY191" fmla="*/ 702265 h 2382166"/>
              <a:gd name="connsiteX192" fmla="*/ 134107 w 935662"/>
              <a:gd name="connsiteY192" fmla="*/ 720312 h 2382166"/>
              <a:gd name="connsiteX193" fmla="*/ 219983 w 935662"/>
              <a:gd name="connsiteY193" fmla="*/ 795610 h 2382166"/>
              <a:gd name="connsiteX194" fmla="*/ 226829 w 935662"/>
              <a:gd name="connsiteY194" fmla="*/ 804944 h 2382166"/>
              <a:gd name="connsiteX195" fmla="*/ 207848 w 935662"/>
              <a:gd name="connsiteY195" fmla="*/ 750804 h 2382166"/>
              <a:gd name="connsiteX196" fmla="*/ 202248 w 935662"/>
              <a:gd name="connsiteY196" fmla="*/ 744892 h 2382166"/>
              <a:gd name="connsiteX197" fmla="*/ 191046 w 935662"/>
              <a:gd name="connsiteY197" fmla="*/ 737114 h 2382166"/>
              <a:gd name="connsiteX198" fmla="*/ 138774 w 935662"/>
              <a:gd name="connsiteY198" fmla="*/ 610166 h 2382166"/>
              <a:gd name="connsiteX199" fmla="*/ 148729 w 935662"/>
              <a:gd name="connsiteY199" fmla="*/ 563493 h 2382166"/>
              <a:gd name="connsiteX200" fmla="*/ 605187 w 935662"/>
              <a:gd name="connsiteY200" fmla="*/ 473881 h 2382166"/>
              <a:gd name="connsiteX201" fmla="*/ 612966 w 935662"/>
              <a:gd name="connsiteY201" fmla="*/ 485081 h 2382166"/>
              <a:gd name="connsiteX202" fmla="*/ 660262 w 935662"/>
              <a:gd name="connsiteY202" fmla="*/ 522109 h 2382166"/>
              <a:gd name="connsiteX203" fmla="*/ 751117 w 935662"/>
              <a:gd name="connsiteY203" fmla="*/ 632878 h 2382166"/>
              <a:gd name="connsiteX204" fmla="*/ 758585 w 935662"/>
              <a:gd name="connsiteY204" fmla="*/ 726535 h 2382166"/>
              <a:gd name="connsiteX205" fmla="*/ 758274 w 935662"/>
              <a:gd name="connsiteY205" fmla="*/ 735246 h 2382166"/>
              <a:gd name="connsiteX206" fmla="*/ 750807 w 935662"/>
              <a:gd name="connsiteY206" fmla="*/ 729023 h 2382166"/>
              <a:gd name="connsiteX207" fmla="*/ 687953 w 935662"/>
              <a:gd name="connsiteY207" fmla="*/ 685462 h 2382166"/>
              <a:gd name="connsiteX208" fmla="*/ 649372 w 935662"/>
              <a:gd name="connsiteY208" fmla="*/ 663993 h 2382166"/>
              <a:gd name="connsiteX209" fmla="*/ 598343 w 935662"/>
              <a:gd name="connsiteY209" fmla="*/ 584339 h 2382166"/>
              <a:gd name="connsiteX210" fmla="*/ 605187 w 935662"/>
              <a:gd name="connsiteY210" fmla="*/ 473881 h 2382166"/>
              <a:gd name="connsiteX211" fmla="*/ 927539 w 935662"/>
              <a:gd name="connsiteY211" fmla="*/ 469836 h 2382166"/>
              <a:gd name="connsiteX212" fmla="*/ 932830 w 935662"/>
              <a:gd name="connsiteY212" fmla="*/ 584029 h 2382166"/>
              <a:gd name="connsiteX213" fmla="*/ 890824 w 935662"/>
              <a:gd name="connsiteY213" fmla="*/ 650304 h 2382166"/>
              <a:gd name="connsiteX214" fmla="*/ 847574 w 935662"/>
              <a:gd name="connsiteY214" fmla="*/ 675819 h 2382166"/>
              <a:gd name="connsiteX215" fmla="*/ 780988 w 935662"/>
              <a:gd name="connsiteY215" fmla="*/ 722802 h 2382166"/>
              <a:gd name="connsiteX216" fmla="*/ 776942 w 935662"/>
              <a:gd name="connsiteY216" fmla="*/ 725913 h 2382166"/>
              <a:gd name="connsiteX217" fmla="*/ 773520 w 935662"/>
              <a:gd name="connsiteY217" fmla="*/ 725290 h 2382166"/>
              <a:gd name="connsiteX218" fmla="*/ 776942 w 935662"/>
              <a:gd name="connsiteY218" fmla="*/ 655593 h 2382166"/>
              <a:gd name="connsiteX219" fmla="*/ 789077 w 935662"/>
              <a:gd name="connsiteY219" fmla="*/ 599275 h 2382166"/>
              <a:gd name="connsiteX220" fmla="*/ 850374 w 935662"/>
              <a:gd name="connsiteY220" fmla="*/ 524911 h 2382166"/>
              <a:gd name="connsiteX221" fmla="*/ 924739 w 935662"/>
              <a:gd name="connsiteY221" fmla="*/ 470458 h 2382166"/>
              <a:gd name="connsiteX222" fmla="*/ 927539 w 935662"/>
              <a:gd name="connsiteY222" fmla="*/ 469836 h 2382166"/>
              <a:gd name="connsiteX223" fmla="*/ 606743 w 935662"/>
              <a:gd name="connsiteY223" fmla="*/ 311149 h 2382166"/>
              <a:gd name="connsiteX224" fmla="*/ 659328 w 935662"/>
              <a:gd name="connsiteY224" fmla="*/ 357200 h 2382166"/>
              <a:gd name="connsiteX225" fmla="*/ 671773 w 935662"/>
              <a:gd name="connsiteY225" fmla="*/ 362799 h 2382166"/>
              <a:gd name="connsiteX226" fmla="*/ 746761 w 935662"/>
              <a:gd name="connsiteY226" fmla="*/ 451166 h 2382166"/>
              <a:gd name="connsiteX227" fmla="*/ 759206 w 935662"/>
              <a:gd name="connsiteY227" fmla="*/ 556957 h 2382166"/>
              <a:gd name="connsiteX228" fmla="*/ 757962 w 935662"/>
              <a:gd name="connsiteY228" fmla="*/ 570337 h 2382166"/>
              <a:gd name="connsiteX229" fmla="*/ 751428 w 935662"/>
              <a:gd name="connsiteY229" fmla="*/ 565046 h 2382166"/>
              <a:gd name="connsiteX230" fmla="*/ 689820 w 935662"/>
              <a:gd name="connsiteY230" fmla="*/ 521798 h 2382166"/>
              <a:gd name="connsiteX231" fmla="*/ 651237 w 935662"/>
              <a:gd name="connsiteY231" fmla="*/ 500640 h 2382166"/>
              <a:gd name="connsiteX232" fmla="*/ 598654 w 935662"/>
              <a:gd name="connsiteY232" fmla="*/ 416629 h 2382166"/>
              <a:gd name="connsiteX233" fmla="*/ 604877 w 935662"/>
              <a:gd name="connsiteY233" fmla="*/ 314260 h 2382166"/>
              <a:gd name="connsiteX234" fmla="*/ 606743 w 935662"/>
              <a:gd name="connsiteY234" fmla="*/ 311149 h 2382166"/>
              <a:gd name="connsiteX235" fmla="*/ 930029 w 935662"/>
              <a:gd name="connsiteY235" fmla="*/ 304926 h 2382166"/>
              <a:gd name="connsiteX236" fmla="*/ 933140 w 935662"/>
              <a:gd name="connsiteY236" fmla="*/ 414139 h 2382166"/>
              <a:gd name="connsiteX237" fmla="*/ 894557 w 935662"/>
              <a:gd name="connsiteY237" fmla="*/ 484149 h 2382166"/>
              <a:gd name="connsiteX238" fmla="*/ 874333 w 935662"/>
              <a:gd name="connsiteY238" fmla="*/ 497216 h 2382166"/>
              <a:gd name="connsiteX239" fmla="*/ 776010 w 935662"/>
              <a:gd name="connsiteY239" fmla="*/ 563804 h 2382166"/>
              <a:gd name="connsiteX240" fmla="*/ 774142 w 935662"/>
              <a:gd name="connsiteY240" fmla="*/ 546379 h 2382166"/>
              <a:gd name="connsiteX241" fmla="*/ 791256 w 935662"/>
              <a:gd name="connsiteY241" fmla="*/ 427830 h 2382166"/>
              <a:gd name="connsiteX242" fmla="*/ 850685 w 935662"/>
              <a:gd name="connsiteY242" fmla="*/ 360933 h 2382166"/>
              <a:gd name="connsiteX243" fmla="*/ 924117 w 935662"/>
              <a:gd name="connsiteY243" fmla="*/ 307104 h 2382166"/>
              <a:gd name="connsiteX244" fmla="*/ 930029 w 935662"/>
              <a:gd name="connsiteY244" fmla="*/ 304926 h 2382166"/>
              <a:gd name="connsiteX245" fmla="*/ 602386 w 935662"/>
              <a:gd name="connsiteY245" fmla="*/ 148729 h 2382166"/>
              <a:gd name="connsiteX246" fmla="*/ 663062 w 935662"/>
              <a:gd name="connsiteY246" fmla="*/ 196336 h 2382166"/>
              <a:gd name="connsiteX247" fmla="*/ 750495 w 935662"/>
              <a:gd name="connsiteY247" fmla="*/ 343198 h 2382166"/>
              <a:gd name="connsiteX248" fmla="*/ 755473 w 935662"/>
              <a:gd name="connsiteY248" fmla="*/ 414762 h 2382166"/>
              <a:gd name="connsiteX249" fmla="*/ 751116 w 935662"/>
              <a:gd name="connsiteY249" fmla="*/ 415696 h 2382166"/>
              <a:gd name="connsiteX250" fmla="*/ 667418 w 935662"/>
              <a:gd name="connsiteY250" fmla="*/ 346620 h 2382166"/>
              <a:gd name="connsiteX251" fmla="*/ 596163 w 935662"/>
              <a:gd name="connsiteY251" fmla="*/ 229317 h 2382166"/>
              <a:gd name="connsiteX252" fmla="*/ 602386 w 935662"/>
              <a:gd name="connsiteY252" fmla="*/ 148729 h 2382166"/>
              <a:gd name="connsiteX253" fmla="*/ 925671 w 935662"/>
              <a:gd name="connsiteY253" fmla="*/ 140017 h 2382166"/>
              <a:gd name="connsiteX254" fmla="*/ 927540 w 935662"/>
              <a:gd name="connsiteY254" fmla="*/ 159309 h 2382166"/>
              <a:gd name="connsiteX255" fmla="*/ 931273 w 935662"/>
              <a:gd name="connsiteY255" fmla="*/ 221849 h 2382166"/>
              <a:gd name="connsiteX256" fmla="*/ 857841 w 935662"/>
              <a:gd name="connsiteY256" fmla="*/ 341020 h 2382166"/>
              <a:gd name="connsiteX257" fmla="*/ 794055 w 935662"/>
              <a:gd name="connsiteY257" fmla="*/ 385826 h 2382166"/>
              <a:gd name="connsiteX258" fmla="*/ 774453 w 935662"/>
              <a:gd name="connsiteY258" fmla="*/ 410717 h 2382166"/>
              <a:gd name="connsiteX259" fmla="*/ 801212 w 935662"/>
              <a:gd name="connsiteY259" fmla="*/ 259188 h 2382166"/>
              <a:gd name="connsiteX260" fmla="*/ 865308 w 935662"/>
              <a:gd name="connsiteY260" fmla="*/ 188867 h 2382166"/>
              <a:gd name="connsiteX261" fmla="*/ 925671 w 935662"/>
              <a:gd name="connsiteY261" fmla="*/ 140017 h 2382166"/>
              <a:gd name="connsiteX262" fmla="*/ 754851 w 935662"/>
              <a:gd name="connsiteY262" fmla="*/ 0 h 2382166"/>
              <a:gd name="connsiteX263" fmla="*/ 766054 w 935662"/>
              <a:gd name="connsiteY263" fmla="*/ 12134 h 2382166"/>
              <a:gd name="connsiteX264" fmla="*/ 820816 w 935662"/>
              <a:gd name="connsiteY264" fmla="*/ 107657 h 2382166"/>
              <a:gd name="connsiteX265" fmla="*/ 816459 w 935662"/>
              <a:gd name="connsiteY265" fmla="*/ 188557 h 2382166"/>
              <a:gd name="connsiteX266" fmla="*/ 765430 w 935662"/>
              <a:gd name="connsiteY266" fmla="*/ 271324 h 2382166"/>
              <a:gd name="connsiteX267" fmla="*/ 760763 w 935662"/>
              <a:gd name="connsiteY267" fmla="*/ 284080 h 2382166"/>
              <a:gd name="connsiteX268" fmla="*/ 764809 w 935662"/>
              <a:gd name="connsiteY268" fmla="*/ 971100 h 2382166"/>
              <a:gd name="connsiteX269" fmla="*/ 749873 w 935662"/>
              <a:gd name="connsiteY269" fmla="*/ 1387109 h 2382166"/>
              <a:gd name="connsiteX270" fmla="*/ 653105 w 935662"/>
              <a:gd name="connsiteY270" fmla="*/ 1961491 h 2382166"/>
              <a:gd name="connsiteX271" fmla="*/ 637236 w 935662"/>
              <a:gd name="connsiteY271" fmla="*/ 2047058 h 2382166"/>
              <a:gd name="connsiteX272" fmla="*/ 577806 w 935662"/>
              <a:gd name="connsiteY272" fmla="*/ 2214146 h 2382166"/>
              <a:gd name="connsiteX273" fmla="*/ 498773 w 935662"/>
              <a:gd name="connsiteY273" fmla="*/ 2372211 h 2382166"/>
              <a:gd name="connsiteX274" fmla="*/ 492239 w 935662"/>
              <a:gd name="connsiteY274" fmla="*/ 2382166 h 2382166"/>
              <a:gd name="connsiteX275" fmla="*/ 659639 w 935662"/>
              <a:gd name="connsiteY275" fmla="*/ 1748664 h 2382166"/>
              <a:gd name="connsiteX276" fmla="*/ 659328 w 935662"/>
              <a:gd name="connsiteY276" fmla="*/ 1840454 h 2382166"/>
              <a:gd name="connsiteX277" fmla="*/ 655906 w 935662"/>
              <a:gd name="connsiteY277" fmla="*/ 1932865 h 2382166"/>
              <a:gd name="connsiteX278" fmla="*/ 661816 w 935662"/>
              <a:gd name="connsiteY278" fmla="*/ 1912330 h 2382166"/>
              <a:gd name="connsiteX279" fmla="*/ 739916 w 935662"/>
              <a:gd name="connsiteY279" fmla="*/ 1458672 h 2382166"/>
              <a:gd name="connsiteX280" fmla="*/ 758586 w 935662"/>
              <a:gd name="connsiteY280" fmla="*/ 1076269 h 2382166"/>
              <a:gd name="connsiteX281" fmla="*/ 758586 w 935662"/>
              <a:gd name="connsiteY281" fmla="*/ 1058533 h 2382166"/>
              <a:gd name="connsiteX282" fmla="*/ 755785 w 935662"/>
              <a:gd name="connsiteY282" fmla="*/ 1067867 h 2382166"/>
              <a:gd name="connsiteX283" fmla="*/ 731826 w 935662"/>
              <a:gd name="connsiteY283" fmla="*/ 1047954 h 2382166"/>
              <a:gd name="connsiteX284" fmla="*/ 669907 w 935662"/>
              <a:gd name="connsiteY284" fmla="*/ 1010616 h 2382166"/>
              <a:gd name="connsiteX285" fmla="*/ 596164 w 935662"/>
              <a:gd name="connsiteY285" fmla="*/ 877444 h 2382166"/>
              <a:gd name="connsiteX286" fmla="*/ 602387 w 935662"/>
              <a:gd name="connsiteY286" fmla="*/ 810235 h 2382166"/>
              <a:gd name="connsiteX287" fmla="*/ 607365 w 935662"/>
              <a:gd name="connsiteY287" fmla="*/ 814280 h 2382166"/>
              <a:gd name="connsiteX288" fmla="*/ 671152 w 935662"/>
              <a:gd name="connsiteY288" fmla="*/ 861885 h 2382166"/>
              <a:gd name="connsiteX289" fmla="*/ 736493 w 935662"/>
              <a:gd name="connsiteY289" fmla="*/ 925049 h 2382166"/>
              <a:gd name="connsiteX290" fmla="*/ 752050 w 935662"/>
              <a:gd name="connsiteY290" fmla="*/ 981368 h 2382166"/>
              <a:gd name="connsiteX291" fmla="*/ 758897 w 935662"/>
              <a:gd name="connsiteY291" fmla="*/ 1026173 h 2382166"/>
              <a:gd name="connsiteX292" fmla="*/ 759829 w 935662"/>
              <a:gd name="connsiteY292" fmla="*/ 1017773 h 2382166"/>
              <a:gd name="connsiteX293" fmla="*/ 760142 w 935662"/>
              <a:gd name="connsiteY293" fmla="*/ 544824 h 2382166"/>
              <a:gd name="connsiteX294" fmla="*/ 756096 w 935662"/>
              <a:gd name="connsiteY294" fmla="*/ 283769 h 2382166"/>
              <a:gd name="connsiteX295" fmla="*/ 746762 w 935662"/>
              <a:gd name="connsiteY295" fmla="*/ 257010 h 2382166"/>
              <a:gd name="connsiteX296" fmla="*/ 709734 w 935662"/>
              <a:gd name="connsiteY296" fmla="*/ 197581 h 2382166"/>
              <a:gd name="connsiteX297" fmla="*/ 702890 w 935662"/>
              <a:gd name="connsiteY297" fmla="*/ 104858 h 2382166"/>
              <a:gd name="connsiteX298" fmla="*/ 752361 w 935662"/>
              <a:gd name="connsiteY298" fmla="*/ 4667 h 2382166"/>
              <a:gd name="connsiteX299" fmla="*/ 754851 w 935662"/>
              <a:gd name="connsiteY299" fmla="*/ 0 h 2382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</a:cxnLst>
            <a:rect l="l" t="t" r="r" b="b"/>
            <a:pathLst>
              <a:path w="935662" h="2382166">
                <a:moveTo>
                  <a:pt x="479172" y="1200106"/>
                </a:moveTo>
                <a:cubicBezTo>
                  <a:pt x="481040" y="1203217"/>
                  <a:pt x="482907" y="1204773"/>
                  <a:pt x="483528" y="1206952"/>
                </a:cubicBezTo>
                <a:cubicBezTo>
                  <a:pt x="490996" y="1227176"/>
                  <a:pt x="499709" y="1247090"/>
                  <a:pt x="505621" y="1267937"/>
                </a:cubicBezTo>
                <a:cubicBezTo>
                  <a:pt x="513089" y="1294073"/>
                  <a:pt x="507177" y="1317721"/>
                  <a:pt x="488506" y="1337945"/>
                </a:cubicBezTo>
                <a:cubicBezTo>
                  <a:pt x="478861" y="1348213"/>
                  <a:pt x="468282" y="1357547"/>
                  <a:pt x="459258" y="1367816"/>
                </a:cubicBezTo>
                <a:cubicBezTo>
                  <a:pt x="447434" y="1380885"/>
                  <a:pt x="437478" y="1394264"/>
                  <a:pt x="426586" y="1407955"/>
                </a:cubicBezTo>
                <a:cubicBezTo>
                  <a:pt x="417875" y="1387418"/>
                  <a:pt x="413519" y="1365949"/>
                  <a:pt x="411339" y="1343546"/>
                </a:cubicBezTo>
                <a:cubicBezTo>
                  <a:pt x="410718" y="1335768"/>
                  <a:pt x="411029" y="1328300"/>
                  <a:pt x="410718" y="1320522"/>
                </a:cubicBezTo>
                <a:cubicBezTo>
                  <a:pt x="409473" y="1292206"/>
                  <a:pt x="420052" y="1269182"/>
                  <a:pt x="441522" y="1251135"/>
                </a:cubicBezTo>
                <a:cubicBezTo>
                  <a:pt x="458013" y="1237445"/>
                  <a:pt x="471393" y="1221886"/>
                  <a:pt x="479172" y="1200106"/>
                </a:cubicBezTo>
                <a:close/>
                <a:moveTo>
                  <a:pt x="0" y="1198861"/>
                </a:moveTo>
                <a:cubicBezTo>
                  <a:pt x="14001" y="1210685"/>
                  <a:pt x="28004" y="1222196"/>
                  <a:pt x="42005" y="1234333"/>
                </a:cubicBezTo>
                <a:cubicBezTo>
                  <a:pt x="117926" y="1300606"/>
                  <a:pt x="187936" y="1372794"/>
                  <a:pt x="252033" y="1450893"/>
                </a:cubicBezTo>
                <a:cubicBezTo>
                  <a:pt x="347245" y="1566952"/>
                  <a:pt x="410719" y="1697636"/>
                  <a:pt x="439969" y="1844809"/>
                </a:cubicBezTo>
                <a:cubicBezTo>
                  <a:pt x="441214" y="1851655"/>
                  <a:pt x="443080" y="1858189"/>
                  <a:pt x="444325" y="1865035"/>
                </a:cubicBezTo>
                <a:cubicBezTo>
                  <a:pt x="444325" y="1865035"/>
                  <a:pt x="444325" y="1865346"/>
                  <a:pt x="444012" y="1865346"/>
                </a:cubicBezTo>
                <a:cubicBezTo>
                  <a:pt x="427834" y="1829563"/>
                  <a:pt x="412275" y="1793158"/>
                  <a:pt x="395473" y="1757686"/>
                </a:cubicBezTo>
                <a:cubicBezTo>
                  <a:pt x="357202" y="1675543"/>
                  <a:pt x="305862" y="1601179"/>
                  <a:pt x="251722" y="1529303"/>
                </a:cubicBezTo>
                <a:cubicBezTo>
                  <a:pt x="170511" y="1421333"/>
                  <a:pt x="87123" y="1314920"/>
                  <a:pt x="4356" y="1207574"/>
                </a:cubicBezTo>
                <a:cubicBezTo>
                  <a:pt x="2490" y="1205084"/>
                  <a:pt x="621" y="1202907"/>
                  <a:pt x="0" y="1198861"/>
                </a:cubicBezTo>
                <a:close/>
                <a:moveTo>
                  <a:pt x="440901" y="1077824"/>
                </a:moveTo>
                <a:cubicBezTo>
                  <a:pt x="454592" y="1107384"/>
                  <a:pt x="467972" y="1133520"/>
                  <a:pt x="471394" y="1163080"/>
                </a:cubicBezTo>
                <a:cubicBezTo>
                  <a:pt x="473573" y="1182059"/>
                  <a:pt x="467972" y="1199172"/>
                  <a:pt x="455837" y="1213796"/>
                </a:cubicBezTo>
                <a:cubicBezTo>
                  <a:pt x="448058" y="1223130"/>
                  <a:pt x="439034" y="1231532"/>
                  <a:pt x="431256" y="1240866"/>
                </a:cubicBezTo>
                <a:cubicBezTo>
                  <a:pt x="418497" y="1256423"/>
                  <a:pt x="406052" y="1272293"/>
                  <a:pt x="392672" y="1288784"/>
                </a:cubicBezTo>
                <a:cubicBezTo>
                  <a:pt x="379292" y="1255180"/>
                  <a:pt x="372758" y="1220019"/>
                  <a:pt x="376180" y="1183615"/>
                </a:cubicBezTo>
                <a:cubicBezTo>
                  <a:pt x="378047" y="1164323"/>
                  <a:pt x="387070" y="1148145"/>
                  <a:pt x="401074" y="1135386"/>
                </a:cubicBezTo>
                <a:cubicBezTo>
                  <a:pt x="417876" y="1119830"/>
                  <a:pt x="433744" y="1103960"/>
                  <a:pt x="440901" y="1077824"/>
                </a:cubicBezTo>
                <a:close/>
                <a:moveTo>
                  <a:pt x="925984" y="976077"/>
                </a:moveTo>
                <a:cubicBezTo>
                  <a:pt x="927540" y="991323"/>
                  <a:pt x="929717" y="1004392"/>
                  <a:pt x="930028" y="1017459"/>
                </a:cubicBezTo>
                <a:cubicBezTo>
                  <a:pt x="930651" y="1041418"/>
                  <a:pt x="931584" y="1065688"/>
                  <a:pt x="929406" y="1089646"/>
                </a:cubicBezTo>
                <a:cubicBezTo>
                  <a:pt x="926606" y="1119828"/>
                  <a:pt x="909804" y="1142854"/>
                  <a:pt x="883979" y="1159346"/>
                </a:cubicBezTo>
                <a:cubicBezTo>
                  <a:pt x="876822" y="1163700"/>
                  <a:pt x="869665" y="1168056"/>
                  <a:pt x="862197" y="1171791"/>
                </a:cubicBezTo>
                <a:cubicBezTo>
                  <a:pt x="829217" y="1187659"/>
                  <a:pt x="796856" y="1204773"/>
                  <a:pt x="768230" y="1232776"/>
                </a:cubicBezTo>
                <a:cubicBezTo>
                  <a:pt x="765429" y="1199483"/>
                  <a:pt x="768230" y="1169612"/>
                  <a:pt x="774453" y="1139743"/>
                </a:cubicBezTo>
                <a:cubicBezTo>
                  <a:pt x="775387" y="1136008"/>
                  <a:pt x="776319" y="1132275"/>
                  <a:pt x="777253" y="1128541"/>
                </a:cubicBezTo>
                <a:cubicBezTo>
                  <a:pt x="787522" y="1074711"/>
                  <a:pt x="818325" y="1038617"/>
                  <a:pt x="869977" y="1020883"/>
                </a:cubicBezTo>
                <a:cubicBezTo>
                  <a:pt x="888957" y="1014348"/>
                  <a:pt x="903270" y="1000347"/>
                  <a:pt x="916650" y="986035"/>
                </a:cubicBezTo>
                <a:cubicBezTo>
                  <a:pt x="919138" y="983234"/>
                  <a:pt x="921628" y="980433"/>
                  <a:pt x="925984" y="976077"/>
                </a:cubicBezTo>
                <a:close/>
                <a:moveTo>
                  <a:pt x="602076" y="975455"/>
                </a:moveTo>
                <a:cubicBezTo>
                  <a:pt x="606432" y="980744"/>
                  <a:pt x="608610" y="983544"/>
                  <a:pt x="611099" y="985723"/>
                </a:cubicBezTo>
                <a:cubicBezTo>
                  <a:pt x="625101" y="997858"/>
                  <a:pt x="637235" y="1014039"/>
                  <a:pt x="653416" y="1020572"/>
                </a:cubicBezTo>
                <a:cubicBezTo>
                  <a:pt x="712845" y="1044220"/>
                  <a:pt x="740849" y="1088714"/>
                  <a:pt x="748317" y="1149700"/>
                </a:cubicBezTo>
                <a:cubicBezTo>
                  <a:pt x="752049" y="1178324"/>
                  <a:pt x="755473" y="1206950"/>
                  <a:pt x="750183" y="1237755"/>
                </a:cubicBezTo>
                <a:cubicBezTo>
                  <a:pt x="724979" y="1211619"/>
                  <a:pt x="696354" y="1193572"/>
                  <a:pt x="666172" y="1177703"/>
                </a:cubicBezTo>
                <a:cubicBezTo>
                  <a:pt x="664616" y="1176769"/>
                  <a:pt x="663061" y="1175836"/>
                  <a:pt x="661505" y="1175213"/>
                </a:cubicBezTo>
                <a:cubicBezTo>
                  <a:pt x="609855" y="1150322"/>
                  <a:pt x="588075" y="1108938"/>
                  <a:pt x="593674" y="1052620"/>
                </a:cubicBezTo>
                <a:cubicBezTo>
                  <a:pt x="596164" y="1028040"/>
                  <a:pt x="598965" y="1003459"/>
                  <a:pt x="602076" y="975455"/>
                </a:cubicBezTo>
                <a:close/>
                <a:moveTo>
                  <a:pt x="406363" y="966742"/>
                </a:moveTo>
                <a:cubicBezTo>
                  <a:pt x="419432" y="992567"/>
                  <a:pt x="432502" y="1017771"/>
                  <a:pt x="436235" y="1046708"/>
                </a:cubicBezTo>
                <a:cubicBezTo>
                  <a:pt x="439035" y="1068800"/>
                  <a:pt x="431257" y="1088090"/>
                  <a:pt x="416632" y="1104270"/>
                </a:cubicBezTo>
                <a:cubicBezTo>
                  <a:pt x="405120" y="1117339"/>
                  <a:pt x="392672" y="1129474"/>
                  <a:pt x="381472" y="1142854"/>
                </a:cubicBezTo>
                <a:cubicBezTo>
                  <a:pt x="373382" y="1152809"/>
                  <a:pt x="366536" y="1163701"/>
                  <a:pt x="358757" y="1174902"/>
                </a:cubicBezTo>
                <a:cubicBezTo>
                  <a:pt x="349423" y="1154678"/>
                  <a:pt x="344756" y="1133207"/>
                  <a:pt x="341955" y="1111427"/>
                </a:cubicBezTo>
                <a:cubicBezTo>
                  <a:pt x="341021" y="1104270"/>
                  <a:pt x="340710" y="1096803"/>
                  <a:pt x="340399" y="1089646"/>
                </a:cubicBezTo>
                <a:cubicBezTo>
                  <a:pt x="338533" y="1060398"/>
                  <a:pt x="348178" y="1035818"/>
                  <a:pt x="370271" y="1016837"/>
                </a:cubicBezTo>
                <a:cubicBezTo>
                  <a:pt x="386139" y="1003146"/>
                  <a:pt x="398585" y="987279"/>
                  <a:pt x="406363" y="966742"/>
                </a:cubicBezTo>
                <a:close/>
                <a:moveTo>
                  <a:pt x="371204" y="848817"/>
                </a:moveTo>
                <a:cubicBezTo>
                  <a:pt x="379604" y="870286"/>
                  <a:pt x="387695" y="889888"/>
                  <a:pt x="394850" y="909802"/>
                </a:cubicBezTo>
                <a:cubicBezTo>
                  <a:pt x="406364" y="941851"/>
                  <a:pt x="399519" y="969543"/>
                  <a:pt x="376492" y="994747"/>
                </a:cubicBezTo>
                <a:cubicBezTo>
                  <a:pt x="357513" y="1015282"/>
                  <a:pt x="339466" y="1037063"/>
                  <a:pt x="319863" y="1059777"/>
                </a:cubicBezTo>
                <a:cubicBezTo>
                  <a:pt x="315506" y="1042041"/>
                  <a:pt x="310839" y="1023373"/>
                  <a:pt x="306483" y="1004702"/>
                </a:cubicBezTo>
                <a:cubicBezTo>
                  <a:pt x="304927" y="998169"/>
                  <a:pt x="304927" y="991635"/>
                  <a:pt x="304304" y="985100"/>
                </a:cubicBezTo>
                <a:cubicBezTo>
                  <a:pt x="299949" y="949007"/>
                  <a:pt x="312395" y="920070"/>
                  <a:pt x="339777" y="895800"/>
                </a:cubicBezTo>
                <a:cubicBezTo>
                  <a:pt x="350356" y="886466"/>
                  <a:pt x="357200" y="872776"/>
                  <a:pt x="365292" y="860641"/>
                </a:cubicBezTo>
                <a:cubicBezTo>
                  <a:pt x="367469" y="857530"/>
                  <a:pt x="368714" y="853795"/>
                  <a:pt x="371204" y="848817"/>
                </a:cubicBezTo>
                <a:close/>
                <a:moveTo>
                  <a:pt x="925670" y="804321"/>
                </a:moveTo>
                <a:cubicBezTo>
                  <a:pt x="927226" y="815834"/>
                  <a:pt x="929405" y="827035"/>
                  <a:pt x="930027" y="838548"/>
                </a:cubicBezTo>
                <a:cubicBezTo>
                  <a:pt x="931272" y="863750"/>
                  <a:pt x="933138" y="888954"/>
                  <a:pt x="931582" y="913847"/>
                </a:cubicBezTo>
                <a:cubicBezTo>
                  <a:pt x="929716" y="944650"/>
                  <a:pt x="913536" y="968298"/>
                  <a:pt x="888021" y="985721"/>
                </a:cubicBezTo>
                <a:cubicBezTo>
                  <a:pt x="882733" y="989145"/>
                  <a:pt x="877442" y="992567"/>
                  <a:pt x="871843" y="995678"/>
                </a:cubicBezTo>
                <a:cubicBezTo>
                  <a:pt x="837927" y="1014347"/>
                  <a:pt x="803389" y="1031772"/>
                  <a:pt x="774141" y="1062575"/>
                </a:cubicBezTo>
                <a:cubicBezTo>
                  <a:pt x="769474" y="1008746"/>
                  <a:pt x="776008" y="959585"/>
                  <a:pt x="795610" y="912602"/>
                </a:cubicBezTo>
                <a:cubicBezTo>
                  <a:pt x="806500" y="886464"/>
                  <a:pt x="827037" y="868730"/>
                  <a:pt x="852240" y="857527"/>
                </a:cubicBezTo>
                <a:cubicBezTo>
                  <a:pt x="880243" y="845082"/>
                  <a:pt x="905447" y="829836"/>
                  <a:pt x="925670" y="804321"/>
                </a:cubicBezTo>
                <a:close/>
                <a:moveTo>
                  <a:pt x="334798" y="734624"/>
                </a:moveTo>
                <a:cubicBezTo>
                  <a:pt x="344134" y="759517"/>
                  <a:pt x="353158" y="781608"/>
                  <a:pt x="360626" y="804321"/>
                </a:cubicBezTo>
                <a:cubicBezTo>
                  <a:pt x="369337" y="831702"/>
                  <a:pt x="362181" y="855972"/>
                  <a:pt x="343511" y="877130"/>
                </a:cubicBezTo>
                <a:cubicBezTo>
                  <a:pt x="330131" y="892066"/>
                  <a:pt x="316129" y="907001"/>
                  <a:pt x="303060" y="922247"/>
                </a:cubicBezTo>
                <a:cubicBezTo>
                  <a:pt x="296837" y="929715"/>
                  <a:pt x="292170" y="938428"/>
                  <a:pt x="286258" y="947451"/>
                </a:cubicBezTo>
                <a:cubicBezTo>
                  <a:pt x="275678" y="924737"/>
                  <a:pt x="271635" y="901402"/>
                  <a:pt x="268521" y="877754"/>
                </a:cubicBezTo>
                <a:cubicBezTo>
                  <a:pt x="262922" y="837304"/>
                  <a:pt x="275368" y="804632"/>
                  <a:pt x="307416" y="778496"/>
                </a:cubicBezTo>
                <a:cubicBezTo>
                  <a:pt x="316751" y="771028"/>
                  <a:pt x="322041" y="758583"/>
                  <a:pt x="328886" y="748004"/>
                </a:cubicBezTo>
                <a:cubicBezTo>
                  <a:pt x="331065" y="744892"/>
                  <a:pt x="332310" y="740847"/>
                  <a:pt x="334798" y="734624"/>
                </a:cubicBezTo>
                <a:close/>
                <a:moveTo>
                  <a:pt x="350355" y="650927"/>
                </a:moveTo>
                <a:cubicBezTo>
                  <a:pt x="368402" y="679552"/>
                  <a:pt x="386760" y="708178"/>
                  <a:pt x="403872" y="737115"/>
                </a:cubicBezTo>
                <a:cubicBezTo>
                  <a:pt x="486327" y="875266"/>
                  <a:pt x="556337" y="1019017"/>
                  <a:pt x="607677" y="1171792"/>
                </a:cubicBezTo>
                <a:cubicBezTo>
                  <a:pt x="656216" y="1315545"/>
                  <a:pt x="677996" y="1462718"/>
                  <a:pt x="667106" y="1614560"/>
                </a:cubicBezTo>
                <a:cubicBezTo>
                  <a:pt x="664616" y="1648164"/>
                  <a:pt x="662749" y="1681457"/>
                  <a:pt x="660261" y="1715061"/>
                </a:cubicBezTo>
                <a:cubicBezTo>
                  <a:pt x="659949" y="1717240"/>
                  <a:pt x="659016" y="1720041"/>
                  <a:pt x="658082" y="1725329"/>
                </a:cubicBezTo>
                <a:cubicBezTo>
                  <a:pt x="655592" y="1696082"/>
                  <a:pt x="653104" y="1669633"/>
                  <a:pt x="650925" y="1643497"/>
                </a:cubicBezTo>
                <a:cubicBezTo>
                  <a:pt x="640346" y="1521836"/>
                  <a:pt x="612965" y="1403600"/>
                  <a:pt x="576250" y="1287230"/>
                </a:cubicBezTo>
                <a:cubicBezTo>
                  <a:pt x="510908" y="1078759"/>
                  <a:pt x="434366" y="874643"/>
                  <a:pt x="355333" y="671151"/>
                </a:cubicBezTo>
                <a:cubicBezTo>
                  <a:pt x="352845" y="664928"/>
                  <a:pt x="350666" y="658395"/>
                  <a:pt x="350355" y="650927"/>
                </a:cubicBezTo>
                <a:close/>
                <a:moveTo>
                  <a:pt x="605500" y="643770"/>
                </a:moveTo>
                <a:cubicBezTo>
                  <a:pt x="608611" y="647192"/>
                  <a:pt x="611412" y="650303"/>
                  <a:pt x="614523" y="653727"/>
                </a:cubicBezTo>
                <a:cubicBezTo>
                  <a:pt x="628214" y="669284"/>
                  <a:pt x="644392" y="681729"/>
                  <a:pt x="663684" y="690131"/>
                </a:cubicBezTo>
                <a:cubicBezTo>
                  <a:pt x="677998" y="696354"/>
                  <a:pt x="691688" y="704443"/>
                  <a:pt x="704445" y="713466"/>
                </a:cubicBezTo>
                <a:cubicBezTo>
                  <a:pt x="724047" y="727468"/>
                  <a:pt x="735560" y="748004"/>
                  <a:pt x="742405" y="771029"/>
                </a:cubicBezTo>
                <a:cubicBezTo>
                  <a:pt x="754541" y="810546"/>
                  <a:pt x="760764" y="850684"/>
                  <a:pt x="757653" y="892068"/>
                </a:cubicBezTo>
                <a:cubicBezTo>
                  <a:pt x="757340" y="894245"/>
                  <a:pt x="757029" y="896735"/>
                  <a:pt x="756719" y="900468"/>
                </a:cubicBezTo>
                <a:cubicBezTo>
                  <a:pt x="754229" y="898291"/>
                  <a:pt x="752673" y="897046"/>
                  <a:pt x="751117" y="895801"/>
                </a:cubicBezTo>
                <a:cubicBezTo>
                  <a:pt x="730270" y="881176"/>
                  <a:pt x="709735" y="866241"/>
                  <a:pt x="688888" y="851929"/>
                </a:cubicBezTo>
                <a:cubicBezTo>
                  <a:pt x="682042" y="847262"/>
                  <a:pt x="674263" y="843839"/>
                  <a:pt x="666795" y="840105"/>
                </a:cubicBezTo>
                <a:cubicBezTo>
                  <a:pt x="612033" y="814901"/>
                  <a:pt x="591497" y="771341"/>
                  <a:pt x="596787" y="713156"/>
                </a:cubicBezTo>
                <a:cubicBezTo>
                  <a:pt x="598964" y="690131"/>
                  <a:pt x="600833" y="667418"/>
                  <a:pt x="603010" y="644391"/>
                </a:cubicBezTo>
                <a:cubicBezTo>
                  <a:pt x="603631" y="644080"/>
                  <a:pt x="604566" y="644080"/>
                  <a:pt x="605500" y="643770"/>
                </a:cubicBezTo>
                <a:close/>
                <a:moveTo>
                  <a:pt x="926605" y="634745"/>
                </a:moveTo>
                <a:cubicBezTo>
                  <a:pt x="927849" y="638791"/>
                  <a:pt x="928782" y="640968"/>
                  <a:pt x="929094" y="643147"/>
                </a:cubicBezTo>
                <a:cubicBezTo>
                  <a:pt x="931272" y="672084"/>
                  <a:pt x="934694" y="700709"/>
                  <a:pt x="935628" y="729646"/>
                </a:cubicBezTo>
                <a:cubicBezTo>
                  <a:pt x="936562" y="770717"/>
                  <a:pt x="918515" y="802144"/>
                  <a:pt x="882733" y="823302"/>
                </a:cubicBezTo>
                <a:cubicBezTo>
                  <a:pt x="874331" y="828280"/>
                  <a:pt x="865931" y="832947"/>
                  <a:pt x="857218" y="837614"/>
                </a:cubicBezTo>
                <a:cubicBezTo>
                  <a:pt x="828592" y="852549"/>
                  <a:pt x="801522" y="869664"/>
                  <a:pt x="776942" y="894244"/>
                </a:cubicBezTo>
                <a:cubicBezTo>
                  <a:pt x="772896" y="848506"/>
                  <a:pt x="778185" y="806811"/>
                  <a:pt x="790322" y="765429"/>
                </a:cubicBezTo>
                <a:cubicBezTo>
                  <a:pt x="800277" y="731202"/>
                  <a:pt x="820814" y="705687"/>
                  <a:pt x="852862" y="690752"/>
                </a:cubicBezTo>
                <a:cubicBezTo>
                  <a:pt x="881177" y="677683"/>
                  <a:pt x="907624" y="663061"/>
                  <a:pt x="926605" y="634745"/>
                </a:cubicBezTo>
                <a:close/>
                <a:moveTo>
                  <a:pt x="299016" y="626344"/>
                </a:moveTo>
                <a:cubicBezTo>
                  <a:pt x="311462" y="657771"/>
                  <a:pt x="329198" y="687641"/>
                  <a:pt x="324220" y="723735"/>
                </a:cubicBezTo>
                <a:cubicBezTo>
                  <a:pt x="321109" y="744270"/>
                  <a:pt x="311773" y="761695"/>
                  <a:pt x="296839" y="775385"/>
                </a:cubicBezTo>
                <a:cubicBezTo>
                  <a:pt x="276302" y="793743"/>
                  <a:pt x="260745" y="814590"/>
                  <a:pt x="252964" y="842905"/>
                </a:cubicBezTo>
                <a:cubicBezTo>
                  <a:pt x="226206" y="777873"/>
                  <a:pt x="227762" y="709110"/>
                  <a:pt x="275368" y="660571"/>
                </a:cubicBezTo>
                <a:cubicBezTo>
                  <a:pt x="284702" y="651237"/>
                  <a:pt x="290614" y="638479"/>
                  <a:pt x="299016" y="626344"/>
                </a:cubicBezTo>
                <a:close/>
                <a:moveTo>
                  <a:pt x="148729" y="563493"/>
                </a:moveTo>
                <a:cubicBezTo>
                  <a:pt x="170511" y="575628"/>
                  <a:pt x="188558" y="589318"/>
                  <a:pt x="204426" y="606431"/>
                </a:cubicBezTo>
                <a:cubicBezTo>
                  <a:pt x="229319" y="633190"/>
                  <a:pt x="238342" y="663683"/>
                  <a:pt x="229319" y="699154"/>
                </a:cubicBezTo>
                <a:cubicBezTo>
                  <a:pt x="225584" y="713778"/>
                  <a:pt x="221851" y="728401"/>
                  <a:pt x="216871" y="742404"/>
                </a:cubicBezTo>
                <a:cubicBezTo>
                  <a:pt x="214383" y="749872"/>
                  <a:pt x="214072" y="755782"/>
                  <a:pt x="216560" y="763250"/>
                </a:cubicBezTo>
                <a:cubicBezTo>
                  <a:pt x="296215" y="995991"/>
                  <a:pt x="372136" y="1229665"/>
                  <a:pt x="434367" y="1467694"/>
                </a:cubicBezTo>
                <a:cubicBezTo>
                  <a:pt x="459259" y="1562907"/>
                  <a:pt x="481662" y="1659051"/>
                  <a:pt x="493486" y="1757064"/>
                </a:cubicBezTo>
                <a:cubicBezTo>
                  <a:pt x="506555" y="1866900"/>
                  <a:pt x="509353" y="1977358"/>
                  <a:pt x="504376" y="2087816"/>
                </a:cubicBezTo>
                <a:cubicBezTo>
                  <a:pt x="503441" y="2105552"/>
                  <a:pt x="503441" y="2123598"/>
                  <a:pt x="503754" y="2141334"/>
                </a:cubicBezTo>
                <a:cubicBezTo>
                  <a:pt x="504686" y="2180850"/>
                  <a:pt x="500643" y="2219434"/>
                  <a:pt x="489751" y="2257394"/>
                </a:cubicBezTo>
                <a:cubicBezTo>
                  <a:pt x="489129" y="2258949"/>
                  <a:pt x="489129" y="2260816"/>
                  <a:pt x="488195" y="2262371"/>
                </a:cubicBezTo>
                <a:cubicBezTo>
                  <a:pt x="486640" y="2264861"/>
                  <a:pt x="485084" y="2267351"/>
                  <a:pt x="482283" y="2269528"/>
                </a:cubicBezTo>
                <a:cubicBezTo>
                  <a:pt x="485395" y="2142579"/>
                  <a:pt x="475128" y="2016874"/>
                  <a:pt x="453036" y="1891793"/>
                </a:cubicBezTo>
                <a:cubicBezTo>
                  <a:pt x="459259" y="1911706"/>
                  <a:pt x="466105" y="1931309"/>
                  <a:pt x="472017" y="1951222"/>
                </a:cubicBezTo>
                <a:cubicBezTo>
                  <a:pt x="477929" y="1971446"/>
                  <a:pt x="483217" y="1991672"/>
                  <a:pt x="487574" y="2012206"/>
                </a:cubicBezTo>
                <a:cubicBezTo>
                  <a:pt x="492241" y="2032743"/>
                  <a:pt x="495663" y="2053901"/>
                  <a:pt x="499398" y="2074749"/>
                </a:cubicBezTo>
                <a:cubicBezTo>
                  <a:pt x="500330" y="2074749"/>
                  <a:pt x="501575" y="2074749"/>
                  <a:pt x="502509" y="2074749"/>
                </a:cubicBezTo>
                <a:cubicBezTo>
                  <a:pt x="502509" y="2043944"/>
                  <a:pt x="502509" y="2012830"/>
                  <a:pt x="502509" y="1982025"/>
                </a:cubicBezTo>
                <a:cubicBezTo>
                  <a:pt x="503441" y="1810893"/>
                  <a:pt x="477929" y="1643494"/>
                  <a:pt x="433122" y="1478896"/>
                </a:cubicBezTo>
                <a:cubicBezTo>
                  <a:pt x="428455" y="1461783"/>
                  <a:pt x="424410" y="1444358"/>
                  <a:pt x="419121" y="1427246"/>
                </a:cubicBezTo>
                <a:cubicBezTo>
                  <a:pt x="417565" y="1422266"/>
                  <a:pt x="413209" y="1416354"/>
                  <a:pt x="408542" y="1414798"/>
                </a:cubicBezTo>
                <a:cubicBezTo>
                  <a:pt x="386760" y="1407330"/>
                  <a:pt x="364981" y="1398930"/>
                  <a:pt x="342578" y="1394885"/>
                </a:cubicBezTo>
                <a:cubicBezTo>
                  <a:pt x="301193" y="1387417"/>
                  <a:pt x="276302" y="1364703"/>
                  <a:pt x="267900" y="1323632"/>
                </a:cubicBezTo>
                <a:cubicBezTo>
                  <a:pt x="264478" y="1306207"/>
                  <a:pt x="260745" y="1288783"/>
                  <a:pt x="256700" y="1269492"/>
                </a:cubicBezTo>
                <a:cubicBezTo>
                  <a:pt x="261988" y="1272603"/>
                  <a:pt x="265100" y="1275093"/>
                  <a:pt x="268524" y="1276649"/>
                </a:cubicBezTo>
                <a:cubicBezTo>
                  <a:pt x="280969" y="1281626"/>
                  <a:pt x="293415" y="1288783"/>
                  <a:pt x="306484" y="1290028"/>
                </a:cubicBezTo>
                <a:cubicBezTo>
                  <a:pt x="346934" y="1294072"/>
                  <a:pt x="374626" y="1314609"/>
                  <a:pt x="392051" y="1350702"/>
                </a:cubicBezTo>
                <a:cubicBezTo>
                  <a:pt x="394850" y="1356303"/>
                  <a:pt x="397650" y="1361903"/>
                  <a:pt x="402007" y="1367193"/>
                </a:cubicBezTo>
                <a:cubicBezTo>
                  <a:pt x="401696" y="1365327"/>
                  <a:pt x="401696" y="1363148"/>
                  <a:pt x="401385" y="1361281"/>
                </a:cubicBezTo>
                <a:cubicBezTo>
                  <a:pt x="396718" y="1344790"/>
                  <a:pt x="391428" y="1328610"/>
                  <a:pt x="387695" y="1311808"/>
                </a:cubicBezTo>
                <a:cubicBezTo>
                  <a:pt x="385516" y="1302474"/>
                  <a:pt x="380848" y="1296873"/>
                  <a:pt x="371825" y="1294385"/>
                </a:cubicBezTo>
                <a:cubicBezTo>
                  <a:pt x="350356" y="1288473"/>
                  <a:pt x="328887" y="1281316"/>
                  <a:pt x="307105" y="1277581"/>
                </a:cubicBezTo>
                <a:cubicBezTo>
                  <a:pt x="268211" y="1271047"/>
                  <a:pt x="243320" y="1250823"/>
                  <a:pt x="233986" y="1212551"/>
                </a:cubicBezTo>
                <a:cubicBezTo>
                  <a:pt x="229629" y="1194193"/>
                  <a:pt x="225273" y="1176146"/>
                  <a:pt x="220917" y="1157789"/>
                </a:cubicBezTo>
                <a:cubicBezTo>
                  <a:pt x="221851" y="1156855"/>
                  <a:pt x="222783" y="1156544"/>
                  <a:pt x="223717" y="1155922"/>
                </a:cubicBezTo>
                <a:cubicBezTo>
                  <a:pt x="242386" y="1169924"/>
                  <a:pt x="263857" y="1174280"/>
                  <a:pt x="286571" y="1177081"/>
                </a:cubicBezTo>
                <a:cubicBezTo>
                  <a:pt x="311772" y="1180192"/>
                  <a:pt x="331998" y="1192948"/>
                  <a:pt x="345689" y="1214419"/>
                </a:cubicBezTo>
                <a:cubicBezTo>
                  <a:pt x="354089" y="1227486"/>
                  <a:pt x="361869" y="1241177"/>
                  <a:pt x="371514" y="1257046"/>
                </a:cubicBezTo>
                <a:cubicBezTo>
                  <a:pt x="363425" y="1230598"/>
                  <a:pt x="356268" y="1206639"/>
                  <a:pt x="348490" y="1182682"/>
                </a:cubicBezTo>
                <a:cubicBezTo>
                  <a:pt x="348179" y="1181437"/>
                  <a:pt x="344133" y="1181748"/>
                  <a:pt x="341643" y="1181124"/>
                </a:cubicBezTo>
                <a:cubicBezTo>
                  <a:pt x="315507" y="1173969"/>
                  <a:pt x="289371" y="1165878"/>
                  <a:pt x="262922" y="1159966"/>
                </a:cubicBezTo>
                <a:cubicBezTo>
                  <a:pt x="230874" y="1153122"/>
                  <a:pt x="209093" y="1135386"/>
                  <a:pt x="200069" y="1103959"/>
                </a:cubicBezTo>
                <a:cubicBezTo>
                  <a:pt x="194157" y="1083425"/>
                  <a:pt x="189490" y="1062266"/>
                  <a:pt x="185757" y="1040485"/>
                </a:cubicBezTo>
                <a:cubicBezTo>
                  <a:pt x="206292" y="1055109"/>
                  <a:pt x="229319" y="1058221"/>
                  <a:pt x="252654" y="1061643"/>
                </a:cubicBezTo>
                <a:cubicBezTo>
                  <a:pt x="276302" y="1065067"/>
                  <a:pt x="295281" y="1077202"/>
                  <a:pt x="308350" y="1097426"/>
                </a:cubicBezTo>
                <a:cubicBezTo>
                  <a:pt x="317684" y="1111738"/>
                  <a:pt x="326086" y="1126673"/>
                  <a:pt x="335731" y="1142543"/>
                </a:cubicBezTo>
                <a:cubicBezTo>
                  <a:pt x="334799" y="1138808"/>
                  <a:pt x="334486" y="1136631"/>
                  <a:pt x="333865" y="1134141"/>
                </a:cubicBezTo>
                <a:cubicBezTo>
                  <a:pt x="329198" y="1119205"/>
                  <a:pt x="323286" y="1104272"/>
                  <a:pt x="320174" y="1089024"/>
                </a:cubicBezTo>
                <a:cubicBezTo>
                  <a:pt x="317063" y="1074089"/>
                  <a:pt x="308972" y="1066310"/>
                  <a:pt x="294971" y="1062888"/>
                </a:cubicBezTo>
                <a:cubicBezTo>
                  <a:pt x="273191" y="1057599"/>
                  <a:pt x="251722" y="1051064"/>
                  <a:pt x="229940" y="1047020"/>
                </a:cubicBezTo>
                <a:cubicBezTo>
                  <a:pt x="195402" y="1040485"/>
                  <a:pt x="173312" y="1021193"/>
                  <a:pt x="163976" y="987589"/>
                </a:cubicBezTo>
                <a:cubicBezTo>
                  <a:pt x="158998" y="969853"/>
                  <a:pt x="155265" y="951496"/>
                  <a:pt x="151219" y="933449"/>
                </a:cubicBezTo>
                <a:cubicBezTo>
                  <a:pt x="150596" y="931272"/>
                  <a:pt x="151219" y="928782"/>
                  <a:pt x="151219" y="924736"/>
                </a:cubicBezTo>
                <a:cubicBezTo>
                  <a:pt x="169266" y="940295"/>
                  <a:pt x="189490" y="944962"/>
                  <a:pt x="210961" y="947140"/>
                </a:cubicBezTo>
                <a:cubicBezTo>
                  <a:pt x="240830" y="950251"/>
                  <a:pt x="263233" y="965497"/>
                  <a:pt x="278479" y="991324"/>
                </a:cubicBezTo>
                <a:cubicBezTo>
                  <a:pt x="284702" y="1001591"/>
                  <a:pt x="290614" y="1012170"/>
                  <a:pt x="298393" y="1021817"/>
                </a:cubicBezTo>
                <a:cubicBezTo>
                  <a:pt x="291859" y="1001280"/>
                  <a:pt x="285326" y="980745"/>
                  <a:pt x="278479" y="960519"/>
                </a:cubicBezTo>
                <a:cubicBezTo>
                  <a:pt x="277858" y="958653"/>
                  <a:pt x="274746" y="956786"/>
                  <a:pt x="272257" y="955852"/>
                </a:cubicBezTo>
                <a:cubicBezTo>
                  <a:pt x="248921" y="949008"/>
                  <a:pt x="225895" y="939672"/>
                  <a:pt x="201938" y="935939"/>
                </a:cubicBezTo>
                <a:cubicBezTo>
                  <a:pt x="159932" y="929093"/>
                  <a:pt x="134107" y="907002"/>
                  <a:pt x="125083" y="865618"/>
                </a:cubicBezTo>
                <a:cubicBezTo>
                  <a:pt x="121972" y="851306"/>
                  <a:pt x="118548" y="836992"/>
                  <a:pt x="115436" y="822680"/>
                </a:cubicBezTo>
                <a:cubicBezTo>
                  <a:pt x="114815" y="819569"/>
                  <a:pt x="114815" y="816145"/>
                  <a:pt x="114191" y="810546"/>
                </a:cubicBezTo>
                <a:cubicBezTo>
                  <a:pt x="131306" y="825481"/>
                  <a:pt x="149040" y="831393"/>
                  <a:pt x="169266" y="832949"/>
                </a:cubicBezTo>
                <a:cubicBezTo>
                  <a:pt x="201314" y="835749"/>
                  <a:pt x="226207" y="850372"/>
                  <a:pt x="242698" y="878687"/>
                </a:cubicBezTo>
                <a:cubicBezTo>
                  <a:pt x="248609" y="888956"/>
                  <a:pt x="254521" y="899224"/>
                  <a:pt x="261678" y="909180"/>
                </a:cubicBezTo>
                <a:cubicBezTo>
                  <a:pt x="255455" y="890822"/>
                  <a:pt x="249853" y="872154"/>
                  <a:pt x="243009" y="854107"/>
                </a:cubicBezTo>
                <a:cubicBezTo>
                  <a:pt x="241764" y="850996"/>
                  <a:pt x="236786" y="849440"/>
                  <a:pt x="233675" y="846950"/>
                </a:cubicBezTo>
                <a:cubicBezTo>
                  <a:pt x="215939" y="834192"/>
                  <a:pt x="196647" y="826103"/>
                  <a:pt x="174867" y="823613"/>
                </a:cubicBezTo>
                <a:cubicBezTo>
                  <a:pt x="128816" y="818324"/>
                  <a:pt x="99569" y="793120"/>
                  <a:pt x="88055" y="747693"/>
                </a:cubicBezTo>
                <a:cubicBezTo>
                  <a:pt x="84322" y="732136"/>
                  <a:pt x="80898" y="716577"/>
                  <a:pt x="77476" y="702265"/>
                </a:cubicBezTo>
                <a:cubicBezTo>
                  <a:pt x="96457" y="708488"/>
                  <a:pt x="115126" y="714400"/>
                  <a:pt x="134107" y="720312"/>
                </a:cubicBezTo>
                <a:cubicBezTo>
                  <a:pt x="173933" y="732757"/>
                  <a:pt x="201003" y="759517"/>
                  <a:pt x="219983" y="795610"/>
                </a:cubicBezTo>
                <a:cubicBezTo>
                  <a:pt x="221851" y="799032"/>
                  <a:pt x="223407" y="802144"/>
                  <a:pt x="226829" y="804944"/>
                </a:cubicBezTo>
                <a:cubicBezTo>
                  <a:pt x="220606" y="786898"/>
                  <a:pt x="214383" y="768851"/>
                  <a:pt x="207848" y="750804"/>
                </a:cubicBezTo>
                <a:cubicBezTo>
                  <a:pt x="206915" y="748627"/>
                  <a:pt x="204426" y="746760"/>
                  <a:pt x="202248" y="744892"/>
                </a:cubicBezTo>
                <a:cubicBezTo>
                  <a:pt x="198514" y="742091"/>
                  <a:pt x="194781" y="739604"/>
                  <a:pt x="191046" y="737114"/>
                </a:cubicBezTo>
                <a:cubicBezTo>
                  <a:pt x="145618" y="706311"/>
                  <a:pt x="127571" y="664306"/>
                  <a:pt x="138774" y="610166"/>
                </a:cubicBezTo>
                <a:cubicBezTo>
                  <a:pt x="141885" y="594919"/>
                  <a:pt x="145307" y="579673"/>
                  <a:pt x="148729" y="563493"/>
                </a:cubicBezTo>
                <a:close/>
                <a:moveTo>
                  <a:pt x="605187" y="473881"/>
                </a:moveTo>
                <a:cubicBezTo>
                  <a:pt x="608922" y="479171"/>
                  <a:pt x="610478" y="482282"/>
                  <a:pt x="612966" y="485081"/>
                </a:cubicBezTo>
                <a:cubicBezTo>
                  <a:pt x="626345" y="500329"/>
                  <a:pt x="640659" y="514952"/>
                  <a:pt x="660262" y="522109"/>
                </a:cubicBezTo>
                <a:cubicBezTo>
                  <a:pt x="712536" y="541090"/>
                  <a:pt x="741162" y="578739"/>
                  <a:pt x="751117" y="632878"/>
                </a:cubicBezTo>
                <a:cubicBezTo>
                  <a:pt x="757029" y="663993"/>
                  <a:pt x="760451" y="695109"/>
                  <a:pt x="758585" y="726535"/>
                </a:cubicBezTo>
                <a:cubicBezTo>
                  <a:pt x="758896" y="729334"/>
                  <a:pt x="758585" y="731513"/>
                  <a:pt x="758274" y="735246"/>
                </a:cubicBezTo>
                <a:cubicBezTo>
                  <a:pt x="754852" y="732445"/>
                  <a:pt x="752984" y="730579"/>
                  <a:pt x="750807" y="729023"/>
                </a:cubicBezTo>
                <a:cubicBezTo>
                  <a:pt x="729959" y="714399"/>
                  <a:pt x="709422" y="699465"/>
                  <a:pt x="687953" y="685462"/>
                </a:cubicBezTo>
                <a:cubicBezTo>
                  <a:pt x="675819" y="677373"/>
                  <a:pt x="662128" y="671461"/>
                  <a:pt x="649372" y="663993"/>
                </a:cubicBezTo>
                <a:cubicBezTo>
                  <a:pt x="619190" y="645947"/>
                  <a:pt x="601454" y="619811"/>
                  <a:pt x="598343" y="584339"/>
                </a:cubicBezTo>
                <a:cubicBezTo>
                  <a:pt x="594921" y="548245"/>
                  <a:pt x="600209" y="512775"/>
                  <a:pt x="605187" y="473881"/>
                </a:cubicBezTo>
                <a:close/>
                <a:moveTo>
                  <a:pt x="927539" y="469836"/>
                </a:moveTo>
                <a:cubicBezTo>
                  <a:pt x="931585" y="507796"/>
                  <a:pt x="938429" y="545757"/>
                  <a:pt x="932830" y="584029"/>
                </a:cubicBezTo>
                <a:cubicBezTo>
                  <a:pt x="928784" y="612032"/>
                  <a:pt x="914783" y="634745"/>
                  <a:pt x="890824" y="650304"/>
                </a:cubicBezTo>
                <a:cubicBezTo>
                  <a:pt x="876823" y="659638"/>
                  <a:pt x="861264" y="666483"/>
                  <a:pt x="847574" y="675819"/>
                </a:cubicBezTo>
                <a:cubicBezTo>
                  <a:pt x="824860" y="690752"/>
                  <a:pt x="803080" y="706932"/>
                  <a:pt x="780988" y="722802"/>
                </a:cubicBezTo>
                <a:cubicBezTo>
                  <a:pt x="779743" y="723734"/>
                  <a:pt x="778498" y="724979"/>
                  <a:pt x="776942" y="725913"/>
                </a:cubicBezTo>
                <a:cubicBezTo>
                  <a:pt x="775697" y="725602"/>
                  <a:pt x="774765" y="725602"/>
                  <a:pt x="773520" y="725290"/>
                </a:cubicBezTo>
                <a:cubicBezTo>
                  <a:pt x="774454" y="701954"/>
                  <a:pt x="774454" y="678617"/>
                  <a:pt x="776942" y="655593"/>
                </a:cubicBezTo>
                <a:cubicBezTo>
                  <a:pt x="779121" y="636614"/>
                  <a:pt x="784099" y="617944"/>
                  <a:pt x="789077" y="599275"/>
                </a:cubicBezTo>
                <a:cubicBezTo>
                  <a:pt x="798101" y="565048"/>
                  <a:pt x="818637" y="539534"/>
                  <a:pt x="850374" y="524911"/>
                </a:cubicBezTo>
                <a:cubicBezTo>
                  <a:pt x="879000" y="511842"/>
                  <a:pt x="905447" y="496285"/>
                  <a:pt x="924739" y="470458"/>
                </a:cubicBezTo>
                <a:cubicBezTo>
                  <a:pt x="925049" y="470147"/>
                  <a:pt x="925983" y="470147"/>
                  <a:pt x="927539" y="469836"/>
                </a:cubicBezTo>
                <a:close/>
                <a:moveTo>
                  <a:pt x="606743" y="311149"/>
                </a:moveTo>
                <a:cubicBezTo>
                  <a:pt x="620744" y="331373"/>
                  <a:pt x="637235" y="347553"/>
                  <a:pt x="659328" y="357200"/>
                </a:cubicBezTo>
                <a:cubicBezTo>
                  <a:pt x="663371" y="359066"/>
                  <a:pt x="667728" y="360933"/>
                  <a:pt x="671773" y="362799"/>
                </a:cubicBezTo>
                <a:cubicBezTo>
                  <a:pt x="711289" y="379914"/>
                  <a:pt x="736182" y="408850"/>
                  <a:pt x="746761" y="451166"/>
                </a:cubicBezTo>
                <a:cubicBezTo>
                  <a:pt x="755472" y="486015"/>
                  <a:pt x="761073" y="520864"/>
                  <a:pt x="759206" y="556957"/>
                </a:cubicBezTo>
                <a:cubicBezTo>
                  <a:pt x="758896" y="561003"/>
                  <a:pt x="758585" y="565046"/>
                  <a:pt x="757962" y="570337"/>
                </a:cubicBezTo>
                <a:cubicBezTo>
                  <a:pt x="755161" y="567847"/>
                  <a:pt x="753294" y="566291"/>
                  <a:pt x="751428" y="565046"/>
                </a:cubicBezTo>
                <a:cubicBezTo>
                  <a:pt x="730891" y="550424"/>
                  <a:pt x="710667" y="535799"/>
                  <a:pt x="689820" y="521798"/>
                </a:cubicBezTo>
                <a:cubicBezTo>
                  <a:pt x="677685" y="513707"/>
                  <a:pt x="663995" y="507795"/>
                  <a:pt x="651237" y="500640"/>
                </a:cubicBezTo>
                <a:cubicBezTo>
                  <a:pt x="618878" y="481969"/>
                  <a:pt x="598965" y="454278"/>
                  <a:pt x="598654" y="416629"/>
                </a:cubicBezTo>
                <a:cubicBezTo>
                  <a:pt x="598341" y="382402"/>
                  <a:pt x="602698" y="348487"/>
                  <a:pt x="604877" y="314260"/>
                </a:cubicBezTo>
                <a:cubicBezTo>
                  <a:pt x="605188" y="313326"/>
                  <a:pt x="606120" y="312394"/>
                  <a:pt x="606743" y="311149"/>
                </a:cubicBezTo>
                <a:close/>
                <a:moveTo>
                  <a:pt x="930029" y="304926"/>
                </a:moveTo>
                <a:cubicBezTo>
                  <a:pt x="931272" y="342265"/>
                  <a:pt x="934073" y="378358"/>
                  <a:pt x="933140" y="414139"/>
                </a:cubicBezTo>
                <a:cubicBezTo>
                  <a:pt x="932517" y="443078"/>
                  <a:pt x="918205" y="466724"/>
                  <a:pt x="894557" y="484149"/>
                </a:cubicBezTo>
                <a:cubicBezTo>
                  <a:pt x="888023" y="488816"/>
                  <a:pt x="881488" y="493483"/>
                  <a:pt x="874333" y="497216"/>
                </a:cubicBezTo>
                <a:cubicBezTo>
                  <a:pt x="840106" y="515886"/>
                  <a:pt x="804947" y="533310"/>
                  <a:pt x="776010" y="563804"/>
                </a:cubicBezTo>
                <a:cubicBezTo>
                  <a:pt x="775076" y="556336"/>
                  <a:pt x="774452" y="551356"/>
                  <a:pt x="774142" y="546379"/>
                </a:cubicBezTo>
                <a:cubicBezTo>
                  <a:pt x="772586" y="505929"/>
                  <a:pt x="778809" y="466413"/>
                  <a:pt x="791256" y="427830"/>
                </a:cubicBezTo>
                <a:cubicBezTo>
                  <a:pt x="801523" y="396716"/>
                  <a:pt x="821748" y="374313"/>
                  <a:pt x="850685" y="360933"/>
                </a:cubicBezTo>
                <a:cubicBezTo>
                  <a:pt x="879000" y="347864"/>
                  <a:pt x="905136" y="332618"/>
                  <a:pt x="924117" y="307104"/>
                </a:cubicBezTo>
                <a:cubicBezTo>
                  <a:pt x="924738" y="306793"/>
                  <a:pt x="925983" y="306482"/>
                  <a:pt x="930029" y="304926"/>
                </a:cubicBezTo>
                <a:close/>
                <a:moveTo>
                  <a:pt x="602386" y="148729"/>
                </a:moveTo>
                <a:cubicBezTo>
                  <a:pt x="619501" y="169577"/>
                  <a:pt x="641280" y="182644"/>
                  <a:pt x="663062" y="196336"/>
                </a:cubicBezTo>
                <a:cubicBezTo>
                  <a:pt x="716579" y="230561"/>
                  <a:pt x="742093" y="282212"/>
                  <a:pt x="750495" y="343198"/>
                </a:cubicBezTo>
                <a:cubicBezTo>
                  <a:pt x="753606" y="366846"/>
                  <a:pt x="753917" y="390803"/>
                  <a:pt x="755473" y="414762"/>
                </a:cubicBezTo>
                <a:cubicBezTo>
                  <a:pt x="754228" y="415075"/>
                  <a:pt x="752672" y="415385"/>
                  <a:pt x="751116" y="415696"/>
                </a:cubicBezTo>
                <a:cubicBezTo>
                  <a:pt x="730580" y="383648"/>
                  <a:pt x="701022" y="363422"/>
                  <a:pt x="667418" y="346620"/>
                </a:cubicBezTo>
                <a:cubicBezTo>
                  <a:pt x="619501" y="322974"/>
                  <a:pt x="595542" y="282835"/>
                  <a:pt x="596163" y="229317"/>
                </a:cubicBezTo>
                <a:cubicBezTo>
                  <a:pt x="596476" y="202559"/>
                  <a:pt x="599275" y="175799"/>
                  <a:pt x="602386" y="148729"/>
                </a:cubicBezTo>
                <a:close/>
                <a:moveTo>
                  <a:pt x="925671" y="140017"/>
                </a:moveTo>
                <a:cubicBezTo>
                  <a:pt x="926606" y="148106"/>
                  <a:pt x="927227" y="153708"/>
                  <a:pt x="927540" y="159309"/>
                </a:cubicBezTo>
                <a:cubicBezTo>
                  <a:pt x="928783" y="180156"/>
                  <a:pt x="930962" y="201002"/>
                  <a:pt x="931273" y="221849"/>
                </a:cubicBezTo>
                <a:cubicBezTo>
                  <a:pt x="932207" y="276924"/>
                  <a:pt x="907003" y="316750"/>
                  <a:pt x="857841" y="341020"/>
                </a:cubicBezTo>
                <a:cubicBezTo>
                  <a:pt x="834194" y="352844"/>
                  <a:pt x="811791" y="365602"/>
                  <a:pt x="794055" y="385826"/>
                </a:cubicBezTo>
                <a:cubicBezTo>
                  <a:pt x="788454" y="393294"/>
                  <a:pt x="782544" y="401072"/>
                  <a:pt x="774453" y="410717"/>
                </a:cubicBezTo>
                <a:cubicBezTo>
                  <a:pt x="772276" y="356266"/>
                  <a:pt x="777253" y="306171"/>
                  <a:pt x="801212" y="259188"/>
                </a:cubicBezTo>
                <a:cubicBezTo>
                  <a:pt x="816148" y="229941"/>
                  <a:pt x="837306" y="205982"/>
                  <a:pt x="865308" y="188867"/>
                </a:cubicBezTo>
                <a:cubicBezTo>
                  <a:pt x="886779" y="175800"/>
                  <a:pt x="907625" y="162110"/>
                  <a:pt x="925671" y="140017"/>
                </a:cubicBezTo>
                <a:close/>
                <a:moveTo>
                  <a:pt x="754851" y="0"/>
                </a:moveTo>
                <a:cubicBezTo>
                  <a:pt x="759518" y="4978"/>
                  <a:pt x="762940" y="8402"/>
                  <a:pt x="766054" y="12134"/>
                </a:cubicBezTo>
                <a:cubicBezTo>
                  <a:pt x="790945" y="40139"/>
                  <a:pt x="809613" y="71564"/>
                  <a:pt x="820816" y="107657"/>
                </a:cubicBezTo>
                <a:cubicBezTo>
                  <a:pt x="829528" y="135351"/>
                  <a:pt x="827973" y="161798"/>
                  <a:pt x="816459" y="188557"/>
                </a:cubicBezTo>
                <a:cubicBezTo>
                  <a:pt x="803390" y="218739"/>
                  <a:pt x="785656" y="245498"/>
                  <a:pt x="765430" y="271324"/>
                </a:cubicBezTo>
                <a:cubicBezTo>
                  <a:pt x="762630" y="274746"/>
                  <a:pt x="760452" y="279723"/>
                  <a:pt x="760763" y="284080"/>
                </a:cubicBezTo>
                <a:cubicBezTo>
                  <a:pt x="766054" y="513087"/>
                  <a:pt x="769787" y="742093"/>
                  <a:pt x="764809" y="971100"/>
                </a:cubicBezTo>
                <a:cubicBezTo>
                  <a:pt x="762008" y="1109873"/>
                  <a:pt x="756718" y="1248646"/>
                  <a:pt x="749873" y="1387109"/>
                </a:cubicBezTo>
                <a:cubicBezTo>
                  <a:pt x="740226" y="1582199"/>
                  <a:pt x="708802" y="1773868"/>
                  <a:pt x="653105" y="1961491"/>
                </a:cubicBezTo>
                <a:cubicBezTo>
                  <a:pt x="645014" y="1989184"/>
                  <a:pt x="643148" y="2018432"/>
                  <a:pt x="637236" y="2047058"/>
                </a:cubicBezTo>
                <a:cubicBezTo>
                  <a:pt x="625101" y="2105554"/>
                  <a:pt x="609855" y="2163738"/>
                  <a:pt x="577806" y="2214146"/>
                </a:cubicBezTo>
                <a:cubicBezTo>
                  <a:pt x="546069" y="2264552"/>
                  <a:pt x="523977" y="2319003"/>
                  <a:pt x="498773" y="2372211"/>
                </a:cubicBezTo>
                <a:cubicBezTo>
                  <a:pt x="497217" y="2375633"/>
                  <a:pt x="495040" y="2379366"/>
                  <a:pt x="492239" y="2382166"/>
                </a:cubicBezTo>
                <a:cubicBezTo>
                  <a:pt x="582163" y="2179608"/>
                  <a:pt x="630702" y="1966781"/>
                  <a:pt x="659639" y="1748664"/>
                </a:cubicBezTo>
                <a:cubicBezTo>
                  <a:pt x="659639" y="1779158"/>
                  <a:pt x="660260" y="1809961"/>
                  <a:pt x="659328" y="1840454"/>
                </a:cubicBezTo>
                <a:cubicBezTo>
                  <a:pt x="658705" y="1871259"/>
                  <a:pt x="656528" y="1901751"/>
                  <a:pt x="655906" y="1932865"/>
                </a:cubicBezTo>
                <a:cubicBezTo>
                  <a:pt x="657772" y="1926021"/>
                  <a:pt x="659950" y="1919175"/>
                  <a:pt x="661816" y="1912330"/>
                </a:cubicBezTo>
                <a:cubicBezTo>
                  <a:pt x="702890" y="1763600"/>
                  <a:pt x="730581" y="1612692"/>
                  <a:pt x="739916" y="1458672"/>
                </a:cubicBezTo>
                <a:cubicBezTo>
                  <a:pt x="747694" y="1331412"/>
                  <a:pt x="752674" y="1203840"/>
                  <a:pt x="758586" y="1076269"/>
                </a:cubicBezTo>
                <a:cubicBezTo>
                  <a:pt x="758897" y="1071290"/>
                  <a:pt x="758586" y="1066623"/>
                  <a:pt x="758586" y="1058533"/>
                </a:cubicBezTo>
                <a:cubicBezTo>
                  <a:pt x="757341" y="1063200"/>
                  <a:pt x="756718" y="1065067"/>
                  <a:pt x="755785" y="1067867"/>
                </a:cubicBezTo>
                <a:cubicBezTo>
                  <a:pt x="747694" y="1061021"/>
                  <a:pt x="740226" y="1053243"/>
                  <a:pt x="731826" y="1047954"/>
                </a:cubicBezTo>
                <a:cubicBezTo>
                  <a:pt x="711600" y="1034885"/>
                  <a:pt x="691687" y="1020573"/>
                  <a:pt x="669907" y="1010616"/>
                </a:cubicBezTo>
                <a:cubicBezTo>
                  <a:pt x="612032" y="983856"/>
                  <a:pt x="589631" y="939363"/>
                  <a:pt x="596164" y="877444"/>
                </a:cubicBezTo>
                <a:cubicBezTo>
                  <a:pt x="598654" y="855662"/>
                  <a:pt x="600210" y="833883"/>
                  <a:pt x="602387" y="810235"/>
                </a:cubicBezTo>
                <a:cubicBezTo>
                  <a:pt x="605188" y="812414"/>
                  <a:pt x="606432" y="813346"/>
                  <a:pt x="607365" y="814280"/>
                </a:cubicBezTo>
                <a:cubicBezTo>
                  <a:pt x="624479" y="835749"/>
                  <a:pt x="645638" y="851306"/>
                  <a:pt x="671152" y="861885"/>
                </a:cubicBezTo>
                <a:cubicBezTo>
                  <a:pt x="701021" y="874020"/>
                  <a:pt x="724980" y="893935"/>
                  <a:pt x="736493" y="925049"/>
                </a:cubicBezTo>
                <a:cubicBezTo>
                  <a:pt x="743338" y="943406"/>
                  <a:pt x="748007" y="962387"/>
                  <a:pt x="752050" y="981368"/>
                </a:cubicBezTo>
                <a:cubicBezTo>
                  <a:pt x="755162" y="995991"/>
                  <a:pt x="756096" y="1010927"/>
                  <a:pt x="758897" y="1026173"/>
                </a:cubicBezTo>
                <a:cubicBezTo>
                  <a:pt x="759207" y="1023372"/>
                  <a:pt x="759829" y="1020573"/>
                  <a:pt x="759829" y="1017773"/>
                </a:cubicBezTo>
                <a:cubicBezTo>
                  <a:pt x="760142" y="860019"/>
                  <a:pt x="760763" y="702266"/>
                  <a:pt x="760142" y="544824"/>
                </a:cubicBezTo>
                <a:cubicBezTo>
                  <a:pt x="759829" y="457701"/>
                  <a:pt x="757341" y="370892"/>
                  <a:pt x="756096" y="283769"/>
                </a:cubicBezTo>
                <a:cubicBezTo>
                  <a:pt x="756096" y="273501"/>
                  <a:pt x="752674" y="265722"/>
                  <a:pt x="746762" y="257010"/>
                </a:cubicBezTo>
                <a:cubicBezTo>
                  <a:pt x="733382" y="238031"/>
                  <a:pt x="720313" y="218428"/>
                  <a:pt x="709734" y="197581"/>
                </a:cubicBezTo>
                <a:cubicBezTo>
                  <a:pt x="694488" y="168020"/>
                  <a:pt x="692932" y="136596"/>
                  <a:pt x="702890" y="104858"/>
                </a:cubicBezTo>
                <a:cubicBezTo>
                  <a:pt x="713780" y="68765"/>
                  <a:pt x="731516" y="35783"/>
                  <a:pt x="752361" y="4667"/>
                </a:cubicBezTo>
                <a:cubicBezTo>
                  <a:pt x="752985" y="3422"/>
                  <a:pt x="753606" y="2177"/>
                  <a:pt x="754851" y="0"/>
                </a:cubicBezTo>
                <a:close/>
              </a:path>
            </a:pathLst>
          </a:custGeom>
          <a:solidFill>
            <a:schemeClr val="accent3"/>
          </a:solidFill>
          <a:ln w="1646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35" name="Freeform: Shape 134">
            <a:extLst>
              <a:ext uri="{FF2B5EF4-FFF2-40B4-BE49-F238E27FC236}">
                <a16:creationId xmlns:a16="http://schemas.microsoft.com/office/drawing/2014/main" id="{8B73C3A4-A8C9-4244-9CAE-79E68B99D039}"/>
              </a:ext>
            </a:extLst>
          </p:cNvPr>
          <p:cNvSpPr/>
          <p:nvPr/>
        </p:nvSpPr>
        <p:spPr>
          <a:xfrm>
            <a:off x="6559453" y="3858548"/>
            <a:ext cx="984603" cy="1340384"/>
          </a:xfrm>
          <a:custGeom>
            <a:avLst/>
            <a:gdLst>
              <a:gd name="connsiteX0" fmla="*/ 1036320 w 1133475"/>
              <a:gd name="connsiteY0" fmla="*/ 603444 h 1543050"/>
              <a:gd name="connsiteX1" fmla="*/ 955357 w 1133475"/>
              <a:gd name="connsiteY1" fmla="*/ 617731 h 1543050"/>
              <a:gd name="connsiteX2" fmla="*/ 947738 w 1133475"/>
              <a:gd name="connsiteY2" fmla="*/ 604396 h 1543050"/>
              <a:gd name="connsiteX3" fmla="*/ 1134428 w 1133475"/>
              <a:gd name="connsiteY3" fmla="*/ 454854 h 1543050"/>
              <a:gd name="connsiteX4" fmla="*/ 938213 w 1133475"/>
              <a:gd name="connsiteY4" fmla="*/ 527244 h 1543050"/>
              <a:gd name="connsiteX5" fmla="*/ 968692 w 1133475"/>
              <a:gd name="connsiteY5" fmla="*/ 454854 h 1543050"/>
              <a:gd name="connsiteX6" fmla="*/ 771525 w 1133475"/>
              <a:gd name="connsiteY6" fmla="*/ 632971 h 1543050"/>
              <a:gd name="connsiteX7" fmla="*/ 837247 w 1133475"/>
              <a:gd name="connsiteY7" fmla="*/ 543436 h 1543050"/>
              <a:gd name="connsiteX8" fmla="*/ 893445 w 1133475"/>
              <a:gd name="connsiteY8" fmla="*/ 468189 h 1543050"/>
              <a:gd name="connsiteX9" fmla="*/ 880110 w 1133475"/>
              <a:gd name="connsiteY9" fmla="*/ 447234 h 1543050"/>
              <a:gd name="connsiteX10" fmla="*/ 711517 w 1133475"/>
              <a:gd name="connsiteY10" fmla="*/ 613921 h 1543050"/>
              <a:gd name="connsiteX11" fmla="*/ 659130 w 1133475"/>
              <a:gd name="connsiteY11" fmla="*/ 734889 h 1543050"/>
              <a:gd name="connsiteX12" fmla="*/ 646747 w 1133475"/>
              <a:gd name="connsiteY12" fmla="*/ 612016 h 1543050"/>
              <a:gd name="connsiteX13" fmla="*/ 662940 w 1133475"/>
              <a:gd name="connsiteY13" fmla="*/ 569154 h 1543050"/>
              <a:gd name="connsiteX14" fmla="*/ 824865 w 1133475"/>
              <a:gd name="connsiteY14" fmla="*/ 431994 h 1543050"/>
              <a:gd name="connsiteX15" fmla="*/ 843915 w 1133475"/>
              <a:gd name="connsiteY15" fmla="*/ 411039 h 1543050"/>
              <a:gd name="connsiteX16" fmla="*/ 867728 w 1133475"/>
              <a:gd name="connsiteY16" fmla="*/ 341506 h 1543050"/>
              <a:gd name="connsiteX17" fmla="*/ 866775 w 1133475"/>
              <a:gd name="connsiteY17" fmla="*/ 293881 h 1543050"/>
              <a:gd name="connsiteX18" fmla="*/ 866775 w 1133475"/>
              <a:gd name="connsiteY18" fmla="*/ 282451 h 1543050"/>
              <a:gd name="connsiteX19" fmla="*/ 854392 w 1133475"/>
              <a:gd name="connsiteY19" fmla="*/ 202441 h 1543050"/>
              <a:gd name="connsiteX20" fmla="*/ 840105 w 1133475"/>
              <a:gd name="connsiteY20" fmla="*/ 185296 h 1543050"/>
              <a:gd name="connsiteX21" fmla="*/ 822007 w 1133475"/>
              <a:gd name="connsiteY21" fmla="*/ 201489 h 1543050"/>
              <a:gd name="connsiteX22" fmla="*/ 708660 w 1133475"/>
              <a:gd name="connsiteY22" fmla="*/ 402466 h 1543050"/>
              <a:gd name="connsiteX23" fmla="*/ 684847 w 1133475"/>
              <a:gd name="connsiteY23" fmla="*/ 421516 h 1543050"/>
              <a:gd name="connsiteX24" fmla="*/ 677228 w 1133475"/>
              <a:gd name="connsiteY24" fmla="*/ 392941 h 1543050"/>
              <a:gd name="connsiteX25" fmla="*/ 723900 w 1133475"/>
              <a:gd name="connsiteY25" fmla="*/ 263401 h 1543050"/>
              <a:gd name="connsiteX26" fmla="*/ 748665 w 1133475"/>
              <a:gd name="connsiteY26" fmla="*/ 129099 h 1543050"/>
              <a:gd name="connsiteX27" fmla="*/ 681038 w 1133475"/>
              <a:gd name="connsiteY27" fmla="*/ 224349 h 1543050"/>
              <a:gd name="connsiteX28" fmla="*/ 681038 w 1133475"/>
              <a:gd name="connsiteY28" fmla="*/ 104334 h 1543050"/>
              <a:gd name="connsiteX29" fmla="*/ 670560 w 1133475"/>
              <a:gd name="connsiteY29" fmla="*/ 76711 h 1543050"/>
              <a:gd name="connsiteX30" fmla="*/ 641032 w 1133475"/>
              <a:gd name="connsiteY30" fmla="*/ 47184 h 1543050"/>
              <a:gd name="connsiteX31" fmla="*/ 590550 w 1133475"/>
              <a:gd name="connsiteY31" fmla="*/ 511 h 1543050"/>
              <a:gd name="connsiteX32" fmla="*/ 561975 w 1133475"/>
              <a:gd name="connsiteY32" fmla="*/ 64329 h 1543050"/>
              <a:gd name="connsiteX33" fmla="*/ 538163 w 1133475"/>
              <a:gd name="connsiteY33" fmla="*/ 99571 h 1543050"/>
              <a:gd name="connsiteX34" fmla="*/ 531495 w 1133475"/>
              <a:gd name="connsiteY34" fmla="*/ 113859 h 1543050"/>
              <a:gd name="connsiteX35" fmla="*/ 530542 w 1133475"/>
              <a:gd name="connsiteY35" fmla="*/ 184344 h 1543050"/>
              <a:gd name="connsiteX36" fmla="*/ 497205 w 1133475"/>
              <a:gd name="connsiteY36" fmla="*/ 170056 h 1543050"/>
              <a:gd name="connsiteX37" fmla="*/ 474345 w 1133475"/>
              <a:gd name="connsiteY37" fmla="*/ 172914 h 1543050"/>
              <a:gd name="connsiteX38" fmla="*/ 480060 w 1133475"/>
              <a:gd name="connsiteY38" fmla="*/ 327219 h 1543050"/>
              <a:gd name="connsiteX39" fmla="*/ 562928 w 1133475"/>
              <a:gd name="connsiteY39" fmla="*/ 475809 h 1543050"/>
              <a:gd name="connsiteX40" fmla="*/ 264795 w 1133475"/>
              <a:gd name="connsiteY40" fmla="*/ 334839 h 1543050"/>
              <a:gd name="connsiteX41" fmla="*/ 358140 w 1133475"/>
              <a:gd name="connsiteY41" fmla="*/ 482476 h 1543050"/>
              <a:gd name="connsiteX42" fmla="*/ 287655 w 1133475"/>
              <a:gd name="connsiteY42" fmla="*/ 471999 h 1543050"/>
              <a:gd name="connsiteX43" fmla="*/ 385763 w 1133475"/>
              <a:gd name="connsiteY43" fmla="*/ 552961 h 1543050"/>
              <a:gd name="connsiteX44" fmla="*/ 487680 w 1133475"/>
              <a:gd name="connsiteY44" fmla="*/ 574869 h 1543050"/>
              <a:gd name="connsiteX45" fmla="*/ 629603 w 1133475"/>
              <a:gd name="connsiteY45" fmla="*/ 742509 h 1543050"/>
              <a:gd name="connsiteX46" fmla="*/ 630555 w 1133475"/>
              <a:gd name="connsiteY46" fmla="*/ 747271 h 1543050"/>
              <a:gd name="connsiteX47" fmla="*/ 596265 w 1133475"/>
              <a:gd name="connsiteY47" fmla="*/ 770131 h 1543050"/>
              <a:gd name="connsiteX48" fmla="*/ 469582 w 1133475"/>
              <a:gd name="connsiteY48" fmla="*/ 664404 h 1543050"/>
              <a:gd name="connsiteX49" fmla="*/ 355282 w 1133475"/>
              <a:gd name="connsiteY49" fmla="*/ 596776 h 1543050"/>
              <a:gd name="connsiteX50" fmla="*/ 219075 w 1133475"/>
              <a:gd name="connsiteY50" fmla="*/ 606301 h 1543050"/>
              <a:gd name="connsiteX51" fmla="*/ 215265 w 1133475"/>
              <a:gd name="connsiteY51" fmla="*/ 618684 h 1543050"/>
              <a:gd name="connsiteX52" fmla="*/ 434340 w 1133475"/>
              <a:gd name="connsiteY52" fmla="*/ 733936 h 1543050"/>
              <a:gd name="connsiteX53" fmla="*/ 429578 w 1133475"/>
              <a:gd name="connsiteY53" fmla="*/ 745366 h 1543050"/>
              <a:gd name="connsiteX54" fmla="*/ 152400 w 1133475"/>
              <a:gd name="connsiteY54" fmla="*/ 657736 h 1543050"/>
              <a:gd name="connsiteX55" fmla="*/ 212407 w 1133475"/>
              <a:gd name="connsiteY55" fmla="*/ 710124 h 1543050"/>
              <a:gd name="connsiteX56" fmla="*/ 0 w 1133475"/>
              <a:gd name="connsiteY56" fmla="*/ 751081 h 1543050"/>
              <a:gd name="connsiteX57" fmla="*/ 280035 w 1133475"/>
              <a:gd name="connsiteY57" fmla="*/ 796801 h 1543050"/>
              <a:gd name="connsiteX58" fmla="*/ 186690 w 1133475"/>
              <a:gd name="connsiteY58" fmla="*/ 836806 h 1543050"/>
              <a:gd name="connsiteX59" fmla="*/ 289560 w 1133475"/>
              <a:gd name="connsiteY59" fmla="*/ 867286 h 1543050"/>
              <a:gd name="connsiteX60" fmla="*/ 381000 w 1133475"/>
              <a:gd name="connsiteY60" fmla="*/ 839664 h 1543050"/>
              <a:gd name="connsiteX61" fmla="*/ 481013 w 1133475"/>
              <a:gd name="connsiteY61" fmla="*/ 829186 h 1543050"/>
              <a:gd name="connsiteX62" fmla="*/ 461010 w 1133475"/>
              <a:gd name="connsiteY62" fmla="*/ 852046 h 1543050"/>
              <a:gd name="connsiteX63" fmla="*/ 327660 w 1133475"/>
              <a:gd name="connsiteY63" fmla="*/ 982539 h 1543050"/>
              <a:gd name="connsiteX64" fmla="*/ 322897 w 1133475"/>
              <a:gd name="connsiteY64" fmla="*/ 1012066 h 1543050"/>
              <a:gd name="connsiteX65" fmla="*/ 349567 w 1133475"/>
              <a:gd name="connsiteY65" fmla="*/ 1011114 h 1543050"/>
              <a:gd name="connsiteX66" fmla="*/ 430530 w 1133475"/>
              <a:gd name="connsiteY66" fmla="*/ 993016 h 1543050"/>
              <a:gd name="connsiteX67" fmla="*/ 485775 w 1133475"/>
              <a:gd name="connsiteY67" fmla="*/ 997779 h 1543050"/>
              <a:gd name="connsiteX68" fmla="*/ 490538 w 1133475"/>
              <a:gd name="connsiteY68" fmla="*/ 996826 h 1543050"/>
              <a:gd name="connsiteX69" fmla="*/ 573405 w 1133475"/>
              <a:gd name="connsiteY69" fmla="*/ 921579 h 1543050"/>
              <a:gd name="connsiteX70" fmla="*/ 591503 w 1133475"/>
              <a:gd name="connsiteY70" fmla="*/ 857761 h 1543050"/>
              <a:gd name="connsiteX71" fmla="*/ 623888 w 1133475"/>
              <a:gd name="connsiteY71" fmla="*/ 827281 h 1543050"/>
              <a:gd name="connsiteX72" fmla="*/ 640080 w 1133475"/>
              <a:gd name="connsiteY72" fmla="*/ 862524 h 1543050"/>
              <a:gd name="connsiteX73" fmla="*/ 664845 w 1133475"/>
              <a:gd name="connsiteY73" fmla="*/ 1060644 h 1543050"/>
              <a:gd name="connsiteX74" fmla="*/ 748665 w 1133475"/>
              <a:gd name="connsiteY74" fmla="*/ 1509271 h 1543050"/>
              <a:gd name="connsiteX75" fmla="*/ 774382 w 1133475"/>
              <a:gd name="connsiteY75" fmla="*/ 1543561 h 1543050"/>
              <a:gd name="connsiteX76" fmla="*/ 833438 w 1133475"/>
              <a:gd name="connsiteY76" fmla="*/ 1460694 h 1543050"/>
              <a:gd name="connsiteX77" fmla="*/ 671513 w 1133475"/>
              <a:gd name="connsiteY77" fmla="*/ 851094 h 1543050"/>
              <a:gd name="connsiteX78" fmla="*/ 677228 w 1133475"/>
              <a:gd name="connsiteY78" fmla="*/ 812041 h 1543050"/>
              <a:gd name="connsiteX79" fmla="*/ 721995 w 1133475"/>
              <a:gd name="connsiteY79" fmla="*/ 817756 h 1543050"/>
              <a:gd name="connsiteX80" fmla="*/ 795338 w 1133475"/>
              <a:gd name="connsiteY80" fmla="*/ 885384 h 1543050"/>
              <a:gd name="connsiteX81" fmla="*/ 877253 w 1133475"/>
              <a:gd name="connsiteY81" fmla="*/ 885384 h 1543050"/>
              <a:gd name="connsiteX82" fmla="*/ 880110 w 1133475"/>
              <a:gd name="connsiteY82" fmla="*/ 845379 h 1543050"/>
              <a:gd name="connsiteX83" fmla="*/ 999172 w 1133475"/>
              <a:gd name="connsiteY83" fmla="*/ 819661 h 1543050"/>
              <a:gd name="connsiteX84" fmla="*/ 999172 w 1133475"/>
              <a:gd name="connsiteY84" fmla="*/ 786324 h 1543050"/>
              <a:gd name="connsiteX85" fmla="*/ 851535 w 1133475"/>
              <a:gd name="connsiteY85" fmla="*/ 751081 h 1543050"/>
              <a:gd name="connsiteX86" fmla="*/ 792480 w 1133475"/>
              <a:gd name="connsiteY86" fmla="*/ 748224 h 1543050"/>
              <a:gd name="connsiteX87" fmla="*/ 790575 w 1133475"/>
              <a:gd name="connsiteY87" fmla="*/ 736794 h 1543050"/>
              <a:gd name="connsiteX88" fmla="*/ 844867 w 1133475"/>
              <a:gd name="connsiteY88" fmla="*/ 714886 h 1543050"/>
              <a:gd name="connsiteX89" fmla="*/ 1046797 w 1133475"/>
              <a:gd name="connsiteY89" fmla="*/ 629161 h 1543050"/>
              <a:gd name="connsiteX90" fmla="*/ 1056323 w 1133475"/>
              <a:gd name="connsiteY90" fmla="*/ 610111 h 1543050"/>
              <a:gd name="connsiteX91" fmla="*/ 1036320 w 1133475"/>
              <a:gd name="connsiteY91" fmla="*/ 603444 h 1543050"/>
              <a:gd name="connsiteX92" fmla="*/ 576263 w 1133475"/>
              <a:gd name="connsiteY92" fmla="*/ 259591 h 1543050"/>
              <a:gd name="connsiteX93" fmla="*/ 561022 w 1133475"/>
              <a:gd name="connsiteY93" fmla="*/ 252924 h 1543050"/>
              <a:gd name="connsiteX94" fmla="*/ 533400 w 1133475"/>
              <a:gd name="connsiteY94" fmla="*/ 184344 h 1543050"/>
              <a:gd name="connsiteX95" fmla="*/ 532447 w 1133475"/>
              <a:gd name="connsiteY95" fmla="*/ 183391 h 1543050"/>
              <a:gd name="connsiteX96" fmla="*/ 532447 w 1133475"/>
              <a:gd name="connsiteY96" fmla="*/ 183391 h 1543050"/>
              <a:gd name="connsiteX97" fmla="*/ 532447 w 1133475"/>
              <a:gd name="connsiteY97" fmla="*/ 184344 h 1543050"/>
              <a:gd name="connsiteX98" fmla="*/ 580072 w 1133475"/>
              <a:gd name="connsiteY98" fmla="*/ 240541 h 1543050"/>
              <a:gd name="connsiteX99" fmla="*/ 576263 w 1133475"/>
              <a:gd name="connsiteY99" fmla="*/ 259591 h 1543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1133475" h="1543050">
                <a:moveTo>
                  <a:pt x="1036320" y="603444"/>
                </a:moveTo>
                <a:cubicBezTo>
                  <a:pt x="1009650" y="608206"/>
                  <a:pt x="982980" y="612969"/>
                  <a:pt x="955357" y="617731"/>
                </a:cubicBezTo>
                <a:cubicBezTo>
                  <a:pt x="952500" y="612969"/>
                  <a:pt x="950595" y="609159"/>
                  <a:pt x="947738" y="604396"/>
                </a:cubicBezTo>
                <a:cubicBezTo>
                  <a:pt x="1042988" y="594871"/>
                  <a:pt x="1081088" y="521529"/>
                  <a:pt x="1134428" y="454854"/>
                </a:cubicBezTo>
                <a:cubicBezTo>
                  <a:pt x="1054417" y="448186"/>
                  <a:pt x="995363" y="477714"/>
                  <a:pt x="938213" y="527244"/>
                </a:cubicBezTo>
                <a:cubicBezTo>
                  <a:pt x="944880" y="497716"/>
                  <a:pt x="972503" y="485334"/>
                  <a:pt x="968692" y="454854"/>
                </a:cubicBezTo>
                <a:cubicBezTo>
                  <a:pt x="880110" y="490096"/>
                  <a:pt x="875347" y="613921"/>
                  <a:pt x="771525" y="632971"/>
                </a:cubicBezTo>
                <a:cubicBezTo>
                  <a:pt x="781050" y="589156"/>
                  <a:pt x="809625" y="566296"/>
                  <a:pt x="837247" y="543436"/>
                </a:cubicBezTo>
                <a:cubicBezTo>
                  <a:pt x="861060" y="522481"/>
                  <a:pt x="883920" y="500574"/>
                  <a:pt x="893445" y="468189"/>
                </a:cubicBezTo>
                <a:cubicBezTo>
                  <a:pt x="896303" y="457711"/>
                  <a:pt x="900113" y="446281"/>
                  <a:pt x="880110" y="447234"/>
                </a:cubicBezTo>
                <a:cubicBezTo>
                  <a:pt x="800100" y="452949"/>
                  <a:pt x="718185" y="532959"/>
                  <a:pt x="711517" y="613921"/>
                </a:cubicBezTo>
                <a:cubicBezTo>
                  <a:pt x="707707" y="657736"/>
                  <a:pt x="701040" y="700599"/>
                  <a:pt x="659130" y="734889"/>
                </a:cubicBezTo>
                <a:cubicBezTo>
                  <a:pt x="654367" y="690121"/>
                  <a:pt x="650557" y="651069"/>
                  <a:pt x="646747" y="612016"/>
                </a:cubicBezTo>
                <a:cubicBezTo>
                  <a:pt x="644842" y="594871"/>
                  <a:pt x="652463" y="581536"/>
                  <a:pt x="662940" y="569154"/>
                </a:cubicBezTo>
                <a:cubicBezTo>
                  <a:pt x="709613" y="514861"/>
                  <a:pt x="757238" y="462474"/>
                  <a:pt x="824865" y="431994"/>
                </a:cubicBezTo>
                <a:cubicBezTo>
                  <a:pt x="834390" y="428184"/>
                  <a:pt x="851535" y="425326"/>
                  <a:pt x="843915" y="411039"/>
                </a:cubicBezTo>
                <a:cubicBezTo>
                  <a:pt x="825817" y="376749"/>
                  <a:pt x="853440" y="361509"/>
                  <a:pt x="867728" y="341506"/>
                </a:cubicBezTo>
                <a:cubicBezTo>
                  <a:pt x="886778" y="315789"/>
                  <a:pt x="887730" y="315789"/>
                  <a:pt x="866775" y="293881"/>
                </a:cubicBezTo>
                <a:cubicBezTo>
                  <a:pt x="864870" y="291976"/>
                  <a:pt x="864870" y="284356"/>
                  <a:pt x="866775" y="282451"/>
                </a:cubicBezTo>
                <a:cubicBezTo>
                  <a:pt x="888682" y="251971"/>
                  <a:pt x="856297" y="229111"/>
                  <a:pt x="854392" y="202441"/>
                </a:cubicBezTo>
                <a:cubicBezTo>
                  <a:pt x="853440" y="195774"/>
                  <a:pt x="846772" y="187201"/>
                  <a:pt x="840105" y="185296"/>
                </a:cubicBezTo>
                <a:cubicBezTo>
                  <a:pt x="827722" y="181486"/>
                  <a:pt x="825817" y="193869"/>
                  <a:pt x="822007" y="201489"/>
                </a:cubicBezTo>
                <a:cubicBezTo>
                  <a:pt x="784860" y="269116"/>
                  <a:pt x="719138" y="319599"/>
                  <a:pt x="708660" y="402466"/>
                </a:cubicBezTo>
                <a:cubicBezTo>
                  <a:pt x="707707" y="411991"/>
                  <a:pt x="697230" y="424374"/>
                  <a:pt x="684847" y="421516"/>
                </a:cubicBezTo>
                <a:cubicBezTo>
                  <a:pt x="669607" y="417706"/>
                  <a:pt x="676275" y="403419"/>
                  <a:pt x="677228" y="392941"/>
                </a:cubicBezTo>
                <a:cubicBezTo>
                  <a:pt x="684847" y="347221"/>
                  <a:pt x="704850" y="305311"/>
                  <a:pt x="723900" y="263401"/>
                </a:cubicBezTo>
                <a:cubicBezTo>
                  <a:pt x="741997" y="223396"/>
                  <a:pt x="756285" y="183391"/>
                  <a:pt x="748665" y="129099"/>
                </a:cubicBezTo>
                <a:cubicBezTo>
                  <a:pt x="725805" y="161484"/>
                  <a:pt x="707707" y="187201"/>
                  <a:pt x="681038" y="224349"/>
                </a:cubicBezTo>
                <a:cubicBezTo>
                  <a:pt x="681038" y="173866"/>
                  <a:pt x="681038" y="138624"/>
                  <a:pt x="681038" y="104334"/>
                </a:cubicBezTo>
                <a:cubicBezTo>
                  <a:pt x="681038" y="93856"/>
                  <a:pt x="682942" y="74806"/>
                  <a:pt x="670560" y="76711"/>
                </a:cubicBezTo>
                <a:cubicBezTo>
                  <a:pt x="641032" y="81474"/>
                  <a:pt x="647700" y="60519"/>
                  <a:pt x="641032" y="47184"/>
                </a:cubicBezTo>
                <a:cubicBezTo>
                  <a:pt x="630555" y="25276"/>
                  <a:pt x="610553" y="-4251"/>
                  <a:pt x="590550" y="511"/>
                </a:cubicBezTo>
                <a:cubicBezTo>
                  <a:pt x="570547" y="5274"/>
                  <a:pt x="559117" y="35754"/>
                  <a:pt x="561975" y="64329"/>
                </a:cubicBezTo>
                <a:cubicBezTo>
                  <a:pt x="563880" y="79569"/>
                  <a:pt x="591503" y="118621"/>
                  <a:pt x="538163" y="99571"/>
                </a:cubicBezTo>
                <a:cubicBezTo>
                  <a:pt x="531495" y="97666"/>
                  <a:pt x="527685" y="109096"/>
                  <a:pt x="531495" y="113859"/>
                </a:cubicBezTo>
                <a:cubicBezTo>
                  <a:pt x="550545" y="137671"/>
                  <a:pt x="526732" y="160531"/>
                  <a:pt x="530542" y="184344"/>
                </a:cubicBezTo>
                <a:cubicBezTo>
                  <a:pt x="517207" y="185296"/>
                  <a:pt x="506730" y="178629"/>
                  <a:pt x="497205" y="170056"/>
                </a:cubicBezTo>
                <a:cubicBezTo>
                  <a:pt x="489585" y="163389"/>
                  <a:pt x="481965" y="161484"/>
                  <a:pt x="474345" y="172914"/>
                </a:cubicBezTo>
                <a:cubicBezTo>
                  <a:pt x="447675" y="210061"/>
                  <a:pt x="450532" y="292929"/>
                  <a:pt x="480060" y="327219"/>
                </a:cubicBezTo>
                <a:cubicBezTo>
                  <a:pt x="516255" y="371986"/>
                  <a:pt x="549592" y="417706"/>
                  <a:pt x="562928" y="475809"/>
                </a:cubicBezTo>
                <a:cubicBezTo>
                  <a:pt x="469582" y="412944"/>
                  <a:pt x="400050" y="306264"/>
                  <a:pt x="264795" y="334839"/>
                </a:cubicBezTo>
                <a:cubicBezTo>
                  <a:pt x="267653" y="394846"/>
                  <a:pt x="304800" y="438661"/>
                  <a:pt x="358140" y="482476"/>
                </a:cubicBezTo>
                <a:cubicBezTo>
                  <a:pt x="325755" y="481524"/>
                  <a:pt x="308610" y="462474"/>
                  <a:pt x="287655" y="471999"/>
                </a:cubicBezTo>
                <a:cubicBezTo>
                  <a:pt x="302895" y="521529"/>
                  <a:pt x="330517" y="551056"/>
                  <a:pt x="385763" y="552961"/>
                </a:cubicBezTo>
                <a:cubicBezTo>
                  <a:pt x="420053" y="553914"/>
                  <a:pt x="454342" y="565344"/>
                  <a:pt x="487680" y="574869"/>
                </a:cubicBezTo>
                <a:cubicBezTo>
                  <a:pt x="643890" y="617731"/>
                  <a:pt x="612457" y="601539"/>
                  <a:pt x="629603" y="742509"/>
                </a:cubicBezTo>
                <a:cubicBezTo>
                  <a:pt x="629603" y="744414"/>
                  <a:pt x="629603" y="745366"/>
                  <a:pt x="630555" y="747271"/>
                </a:cubicBezTo>
                <a:cubicBezTo>
                  <a:pt x="635317" y="780609"/>
                  <a:pt x="621030" y="783466"/>
                  <a:pt x="596265" y="770131"/>
                </a:cubicBezTo>
                <a:cubicBezTo>
                  <a:pt x="546735" y="743461"/>
                  <a:pt x="501015" y="710124"/>
                  <a:pt x="469582" y="664404"/>
                </a:cubicBezTo>
                <a:cubicBezTo>
                  <a:pt x="440055" y="621541"/>
                  <a:pt x="393382" y="588204"/>
                  <a:pt x="355282" y="596776"/>
                </a:cubicBezTo>
                <a:cubicBezTo>
                  <a:pt x="308610" y="606301"/>
                  <a:pt x="260985" y="576774"/>
                  <a:pt x="219075" y="606301"/>
                </a:cubicBezTo>
                <a:cubicBezTo>
                  <a:pt x="217170" y="607254"/>
                  <a:pt x="217170" y="612016"/>
                  <a:pt x="215265" y="618684"/>
                </a:cubicBezTo>
                <a:cubicBezTo>
                  <a:pt x="287655" y="656784"/>
                  <a:pt x="360997" y="694884"/>
                  <a:pt x="434340" y="733936"/>
                </a:cubicBezTo>
                <a:cubicBezTo>
                  <a:pt x="432435" y="737746"/>
                  <a:pt x="431482" y="741556"/>
                  <a:pt x="429578" y="745366"/>
                </a:cubicBezTo>
                <a:cubicBezTo>
                  <a:pt x="340042" y="716791"/>
                  <a:pt x="250507" y="688216"/>
                  <a:pt x="152400" y="657736"/>
                </a:cubicBezTo>
                <a:cubicBezTo>
                  <a:pt x="171450" y="685359"/>
                  <a:pt x="199072" y="682501"/>
                  <a:pt x="212407" y="710124"/>
                </a:cubicBezTo>
                <a:cubicBezTo>
                  <a:pt x="133350" y="701551"/>
                  <a:pt x="61913" y="705361"/>
                  <a:pt x="0" y="751081"/>
                </a:cubicBezTo>
                <a:cubicBezTo>
                  <a:pt x="87630" y="808231"/>
                  <a:pt x="180975" y="815851"/>
                  <a:pt x="280035" y="796801"/>
                </a:cubicBezTo>
                <a:cubicBezTo>
                  <a:pt x="251460" y="822519"/>
                  <a:pt x="213360" y="812994"/>
                  <a:pt x="186690" y="836806"/>
                </a:cubicBezTo>
                <a:cubicBezTo>
                  <a:pt x="216217" y="869191"/>
                  <a:pt x="250507" y="877764"/>
                  <a:pt x="289560" y="867286"/>
                </a:cubicBezTo>
                <a:cubicBezTo>
                  <a:pt x="320040" y="858714"/>
                  <a:pt x="349567" y="848236"/>
                  <a:pt x="381000" y="839664"/>
                </a:cubicBezTo>
                <a:cubicBezTo>
                  <a:pt x="413385" y="831091"/>
                  <a:pt x="446722" y="819661"/>
                  <a:pt x="481013" y="829186"/>
                </a:cubicBezTo>
                <a:cubicBezTo>
                  <a:pt x="479107" y="843474"/>
                  <a:pt x="468630" y="846331"/>
                  <a:pt x="461010" y="852046"/>
                </a:cubicBezTo>
                <a:cubicBezTo>
                  <a:pt x="411480" y="890146"/>
                  <a:pt x="338138" y="904434"/>
                  <a:pt x="327660" y="982539"/>
                </a:cubicBezTo>
                <a:cubicBezTo>
                  <a:pt x="326707" y="992064"/>
                  <a:pt x="311467" y="1002541"/>
                  <a:pt x="322897" y="1012066"/>
                </a:cubicBezTo>
                <a:cubicBezTo>
                  <a:pt x="327660" y="1016829"/>
                  <a:pt x="340995" y="1013019"/>
                  <a:pt x="349567" y="1011114"/>
                </a:cubicBezTo>
                <a:cubicBezTo>
                  <a:pt x="377190" y="1006351"/>
                  <a:pt x="416242" y="1010161"/>
                  <a:pt x="430530" y="993016"/>
                </a:cubicBezTo>
                <a:cubicBezTo>
                  <a:pt x="458153" y="959679"/>
                  <a:pt x="469582" y="979681"/>
                  <a:pt x="485775" y="997779"/>
                </a:cubicBezTo>
                <a:cubicBezTo>
                  <a:pt x="486728" y="998731"/>
                  <a:pt x="488632" y="997779"/>
                  <a:pt x="490538" y="996826"/>
                </a:cubicBezTo>
                <a:cubicBezTo>
                  <a:pt x="530542" y="985396"/>
                  <a:pt x="571500" y="976824"/>
                  <a:pt x="573405" y="921579"/>
                </a:cubicBezTo>
                <a:cubicBezTo>
                  <a:pt x="574357" y="899671"/>
                  <a:pt x="582930" y="878716"/>
                  <a:pt x="591503" y="857761"/>
                </a:cubicBezTo>
                <a:cubicBezTo>
                  <a:pt x="597217" y="843474"/>
                  <a:pt x="605790" y="825376"/>
                  <a:pt x="623888" y="827281"/>
                </a:cubicBezTo>
                <a:cubicBezTo>
                  <a:pt x="641985" y="829186"/>
                  <a:pt x="639128" y="850141"/>
                  <a:pt x="640080" y="862524"/>
                </a:cubicBezTo>
                <a:cubicBezTo>
                  <a:pt x="648653" y="928246"/>
                  <a:pt x="655320" y="994921"/>
                  <a:pt x="664845" y="1060644"/>
                </a:cubicBezTo>
                <a:cubicBezTo>
                  <a:pt x="685800" y="1211139"/>
                  <a:pt x="701992" y="1363539"/>
                  <a:pt x="748665" y="1509271"/>
                </a:cubicBezTo>
                <a:cubicBezTo>
                  <a:pt x="753428" y="1523559"/>
                  <a:pt x="751522" y="1542609"/>
                  <a:pt x="774382" y="1543561"/>
                </a:cubicBezTo>
                <a:cubicBezTo>
                  <a:pt x="826770" y="1546419"/>
                  <a:pt x="853440" y="1510224"/>
                  <a:pt x="833438" y="1460694"/>
                </a:cubicBezTo>
                <a:cubicBezTo>
                  <a:pt x="753428" y="1264479"/>
                  <a:pt x="691515" y="1063502"/>
                  <a:pt x="671513" y="851094"/>
                </a:cubicBezTo>
                <a:cubicBezTo>
                  <a:pt x="670560" y="837759"/>
                  <a:pt x="661988" y="820614"/>
                  <a:pt x="677228" y="812041"/>
                </a:cubicBezTo>
                <a:cubicBezTo>
                  <a:pt x="692467" y="803469"/>
                  <a:pt x="708660" y="810136"/>
                  <a:pt x="721995" y="817756"/>
                </a:cubicBezTo>
                <a:cubicBezTo>
                  <a:pt x="751522" y="834901"/>
                  <a:pt x="774382" y="858714"/>
                  <a:pt x="795338" y="885384"/>
                </a:cubicBezTo>
                <a:cubicBezTo>
                  <a:pt x="822960" y="920626"/>
                  <a:pt x="850582" y="891099"/>
                  <a:pt x="877253" y="885384"/>
                </a:cubicBezTo>
                <a:cubicBezTo>
                  <a:pt x="909638" y="878716"/>
                  <a:pt x="865822" y="857761"/>
                  <a:pt x="880110" y="845379"/>
                </a:cubicBezTo>
                <a:cubicBezTo>
                  <a:pt x="906780" y="851094"/>
                  <a:pt x="976313" y="834901"/>
                  <a:pt x="999172" y="819661"/>
                </a:cubicBezTo>
                <a:cubicBezTo>
                  <a:pt x="1017270" y="807279"/>
                  <a:pt x="1011555" y="798706"/>
                  <a:pt x="999172" y="786324"/>
                </a:cubicBezTo>
                <a:cubicBezTo>
                  <a:pt x="969645" y="754891"/>
                  <a:pt x="893445" y="734889"/>
                  <a:pt x="851535" y="751081"/>
                </a:cubicBezTo>
                <a:cubicBezTo>
                  <a:pt x="830580" y="759654"/>
                  <a:pt x="811530" y="758701"/>
                  <a:pt x="792480" y="748224"/>
                </a:cubicBezTo>
                <a:cubicBezTo>
                  <a:pt x="790575" y="747271"/>
                  <a:pt x="788670" y="738699"/>
                  <a:pt x="790575" y="736794"/>
                </a:cubicBezTo>
                <a:cubicBezTo>
                  <a:pt x="803910" y="718696"/>
                  <a:pt x="824865" y="711076"/>
                  <a:pt x="844867" y="714886"/>
                </a:cubicBezTo>
                <a:cubicBezTo>
                  <a:pt x="931545" y="731079"/>
                  <a:pt x="984885" y="671071"/>
                  <a:pt x="1046797" y="629161"/>
                </a:cubicBezTo>
                <a:cubicBezTo>
                  <a:pt x="1053465" y="624399"/>
                  <a:pt x="1060132" y="618684"/>
                  <a:pt x="1056323" y="610111"/>
                </a:cubicBezTo>
                <a:cubicBezTo>
                  <a:pt x="1053465" y="601539"/>
                  <a:pt x="1043940" y="602491"/>
                  <a:pt x="1036320" y="603444"/>
                </a:cubicBezTo>
                <a:close/>
                <a:moveTo>
                  <a:pt x="576263" y="259591"/>
                </a:moveTo>
                <a:cubicBezTo>
                  <a:pt x="569595" y="262449"/>
                  <a:pt x="562928" y="258639"/>
                  <a:pt x="561022" y="252924"/>
                </a:cubicBezTo>
                <a:cubicBezTo>
                  <a:pt x="551497" y="230064"/>
                  <a:pt x="541972" y="207204"/>
                  <a:pt x="533400" y="184344"/>
                </a:cubicBezTo>
                <a:cubicBezTo>
                  <a:pt x="533400" y="184344"/>
                  <a:pt x="532447" y="184344"/>
                  <a:pt x="532447" y="183391"/>
                </a:cubicBezTo>
                <a:cubicBezTo>
                  <a:pt x="532447" y="183391"/>
                  <a:pt x="532447" y="183391"/>
                  <a:pt x="532447" y="183391"/>
                </a:cubicBezTo>
                <a:cubicBezTo>
                  <a:pt x="532447" y="183391"/>
                  <a:pt x="532447" y="184344"/>
                  <a:pt x="532447" y="184344"/>
                </a:cubicBezTo>
                <a:cubicBezTo>
                  <a:pt x="553403" y="198631"/>
                  <a:pt x="567690" y="218634"/>
                  <a:pt x="580072" y="240541"/>
                </a:cubicBezTo>
                <a:cubicBezTo>
                  <a:pt x="583882" y="247209"/>
                  <a:pt x="585788" y="255781"/>
                  <a:pt x="576263" y="259591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F9145421-131D-4B1A-88B8-8D6DDF1E4F8D}"/>
              </a:ext>
            </a:extLst>
          </p:cNvPr>
          <p:cNvGrpSpPr/>
          <p:nvPr/>
        </p:nvGrpSpPr>
        <p:grpSpPr>
          <a:xfrm>
            <a:off x="9122459" y="4206496"/>
            <a:ext cx="2741615" cy="2280449"/>
            <a:chOff x="2236886" y="-235563"/>
            <a:chExt cx="4340165" cy="3610108"/>
          </a:xfrm>
          <a:solidFill>
            <a:schemeClr val="accent2"/>
          </a:solidFill>
        </p:grpSpPr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ECA6E323-3A88-4014-98E4-5E7EA9696DD7}"/>
                </a:ext>
              </a:extLst>
            </p:cNvPr>
            <p:cNvSpPr/>
            <p:nvPr/>
          </p:nvSpPr>
          <p:spPr>
            <a:xfrm>
              <a:off x="2575317" y="2175675"/>
              <a:ext cx="3337030" cy="767703"/>
            </a:xfrm>
            <a:custGeom>
              <a:avLst/>
              <a:gdLst>
                <a:gd name="connsiteX0" fmla="*/ 1056006 w 3337030"/>
                <a:gd name="connsiteY0" fmla="*/ 752205 h 767703"/>
                <a:gd name="connsiteX1" fmla="*/ 1090584 w 3337030"/>
                <a:gd name="connsiteY1" fmla="*/ 761206 h 767703"/>
                <a:gd name="connsiteX2" fmla="*/ 1019927 w 3337030"/>
                <a:gd name="connsiteY2" fmla="*/ 761206 h 767703"/>
                <a:gd name="connsiteX3" fmla="*/ 1056006 w 3337030"/>
                <a:gd name="connsiteY3" fmla="*/ 752205 h 767703"/>
                <a:gd name="connsiteX4" fmla="*/ 932273 w 3337030"/>
                <a:gd name="connsiteY4" fmla="*/ 747038 h 767703"/>
                <a:gd name="connsiteX5" fmla="*/ 963934 w 3337030"/>
                <a:gd name="connsiteY5" fmla="*/ 758537 h 767703"/>
                <a:gd name="connsiteX6" fmla="*/ 902613 w 3337030"/>
                <a:gd name="connsiteY6" fmla="*/ 764536 h 767703"/>
                <a:gd name="connsiteX7" fmla="*/ 932273 w 3337030"/>
                <a:gd name="connsiteY7" fmla="*/ 747038 h 767703"/>
                <a:gd name="connsiteX8" fmla="*/ 1175312 w 3337030"/>
                <a:gd name="connsiteY8" fmla="*/ 744207 h 767703"/>
                <a:gd name="connsiteX9" fmla="*/ 1237887 w 3337030"/>
                <a:gd name="connsiteY9" fmla="*/ 758538 h 767703"/>
                <a:gd name="connsiteX10" fmla="*/ 1133235 w 3337030"/>
                <a:gd name="connsiteY10" fmla="*/ 763870 h 767703"/>
                <a:gd name="connsiteX11" fmla="*/ 1175312 w 3337030"/>
                <a:gd name="connsiteY11" fmla="*/ 744207 h 767703"/>
                <a:gd name="connsiteX12" fmla="*/ 1410395 w 3337030"/>
                <a:gd name="connsiteY12" fmla="*/ 722107 h 767703"/>
                <a:gd name="connsiteX13" fmla="*/ 1492507 w 3337030"/>
                <a:gd name="connsiteY13" fmla="*/ 736542 h 767703"/>
                <a:gd name="connsiteX14" fmla="*/ 1497840 w 3337030"/>
                <a:gd name="connsiteY14" fmla="*/ 745208 h 767703"/>
                <a:gd name="connsiteX15" fmla="*/ 1483175 w 3337030"/>
                <a:gd name="connsiteY15" fmla="*/ 759874 h 767703"/>
                <a:gd name="connsiteX16" fmla="*/ 1425851 w 3337030"/>
                <a:gd name="connsiteY16" fmla="*/ 767205 h 767703"/>
                <a:gd name="connsiteX17" fmla="*/ 1383858 w 3337030"/>
                <a:gd name="connsiteY17" fmla="*/ 763872 h 767703"/>
                <a:gd name="connsiteX18" fmla="*/ 1369195 w 3337030"/>
                <a:gd name="connsiteY18" fmla="*/ 748541 h 767703"/>
                <a:gd name="connsiteX19" fmla="*/ 1381858 w 3337030"/>
                <a:gd name="connsiteY19" fmla="*/ 729878 h 767703"/>
                <a:gd name="connsiteX20" fmla="*/ 1410395 w 3337030"/>
                <a:gd name="connsiteY20" fmla="*/ 722107 h 767703"/>
                <a:gd name="connsiteX21" fmla="*/ 1319309 w 3337030"/>
                <a:gd name="connsiteY21" fmla="*/ 721303 h 767703"/>
                <a:gd name="connsiteX22" fmla="*/ 1355865 w 3337030"/>
                <a:gd name="connsiteY22" fmla="*/ 751206 h 767703"/>
                <a:gd name="connsiteX23" fmla="*/ 1341866 w 3337030"/>
                <a:gd name="connsiteY23" fmla="*/ 764539 h 767703"/>
                <a:gd name="connsiteX24" fmla="*/ 1258548 w 3337030"/>
                <a:gd name="connsiteY24" fmla="*/ 763872 h 767703"/>
                <a:gd name="connsiteX25" fmla="*/ 1303875 w 3337030"/>
                <a:gd name="connsiteY25" fmla="*/ 723876 h 767703"/>
                <a:gd name="connsiteX26" fmla="*/ 1319309 w 3337030"/>
                <a:gd name="connsiteY26" fmla="*/ 721303 h 767703"/>
                <a:gd name="connsiteX27" fmla="*/ 1588951 w 3337030"/>
                <a:gd name="connsiteY27" fmla="*/ 714870 h 767703"/>
                <a:gd name="connsiteX28" fmla="*/ 1606490 w 3337030"/>
                <a:gd name="connsiteY28" fmla="*/ 724545 h 767703"/>
                <a:gd name="connsiteX29" fmla="*/ 1629822 w 3337030"/>
                <a:gd name="connsiteY29" fmla="*/ 721212 h 767703"/>
                <a:gd name="connsiteX30" fmla="*/ 1654484 w 3337030"/>
                <a:gd name="connsiteY30" fmla="*/ 729878 h 767703"/>
                <a:gd name="connsiteX31" fmla="*/ 1634485 w 3337030"/>
                <a:gd name="connsiteY31" fmla="*/ 754542 h 767703"/>
                <a:gd name="connsiteX32" fmla="*/ 1615822 w 3337030"/>
                <a:gd name="connsiteY32" fmla="*/ 754542 h 767703"/>
                <a:gd name="connsiteX33" fmla="*/ 1574495 w 3337030"/>
                <a:gd name="connsiteY33" fmla="*/ 761875 h 767703"/>
                <a:gd name="connsiteX34" fmla="*/ 1545166 w 3337030"/>
                <a:gd name="connsiteY34" fmla="*/ 765208 h 767703"/>
                <a:gd name="connsiteX35" fmla="*/ 1515171 w 3337030"/>
                <a:gd name="connsiteY35" fmla="*/ 748542 h 767703"/>
                <a:gd name="connsiteX36" fmla="*/ 1539834 w 3337030"/>
                <a:gd name="connsiteY36" fmla="*/ 729212 h 767703"/>
                <a:gd name="connsiteX37" fmla="*/ 1588951 w 3337030"/>
                <a:gd name="connsiteY37" fmla="*/ 714870 h 767703"/>
                <a:gd name="connsiteX38" fmla="*/ 1791789 w 3337030"/>
                <a:gd name="connsiteY38" fmla="*/ 707880 h 767703"/>
                <a:gd name="connsiteX39" fmla="*/ 1798455 w 3337030"/>
                <a:gd name="connsiteY39" fmla="*/ 722546 h 767703"/>
                <a:gd name="connsiteX40" fmla="*/ 1757128 w 3337030"/>
                <a:gd name="connsiteY40" fmla="*/ 747209 h 767703"/>
                <a:gd name="connsiteX41" fmla="*/ 1694472 w 3337030"/>
                <a:gd name="connsiteY41" fmla="*/ 751876 h 767703"/>
                <a:gd name="connsiteX42" fmla="*/ 1673810 w 3337030"/>
                <a:gd name="connsiteY42" fmla="*/ 741876 h 767703"/>
                <a:gd name="connsiteX43" fmla="*/ 1683140 w 3337030"/>
                <a:gd name="connsiteY43" fmla="*/ 718546 h 767703"/>
                <a:gd name="connsiteX44" fmla="*/ 1791789 w 3337030"/>
                <a:gd name="connsiteY44" fmla="*/ 707880 h 767703"/>
                <a:gd name="connsiteX45" fmla="*/ 1862445 w 3337030"/>
                <a:gd name="connsiteY45" fmla="*/ 689881 h 767703"/>
                <a:gd name="connsiteX46" fmla="*/ 1918436 w 3337030"/>
                <a:gd name="connsiteY46" fmla="*/ 699880 h 767703"/>
                <a:gd name="connsiteX47" fmla="*/ 1933768 w 3337030"/>
                <a:gd name="connsiteY47" fmla="*/ 711879 h 767703"/>
                <a:gd name="connsiteX48" fmla="*/ 1920436 w 3337030"/>
                <a:gd name="connsiteY48" fmla="*/ 721209 h 767703"/>
                <a:gd name="connsiteX49" fmla="*/ 1831116 w 3337030"/>
                <a:gd name="connsiteY49" fmla="*/ 742540 h 767703"/>
                <a:gd name="connsiteX50" fmla="*/ 1815118 w 3337030"/>
                <a:gd name="connsiteY50" fmla="*/ 728541 h 767703"/>
                <a:gd name="connsiteX51" fmla="*/ 1862445 w 3337030"/>
                <a:gd name="connsiteY51" fmla="*/ 689881 h 767703"/>
                <a:gd name="connsiteX52" fmla="*/ 2016752 w 3337030"/>
                <a:gd name="connsiteY52" fmla="*/ 675218 h 767703"/>
                <a:gd name="connsiteX53" fmla="*/ 2081740 w 3337030"/>
                <a:gd name="connsiteY53" fmla="*/ 684551 h 767703"/>
                <a:gd name="connsiteX54" fmla="*/ 1963761 w 3337030"/>
                <a:gd name="connsiteY54" fmla="*/ 716547 h 767703"/>
                <a:gd name="connsiteX55" fmla="*/ 1961761 w 3337030"/>
                <a:gd name="connsiteY55" fmla="*/ 699882 h 767703"/>
                <a:gd name="connsiteX56" fmla="*/ 2016752 w 3337030"/>
                <a:gd name="connsiteY56" fmla="*/ 675218 h 767703"/>
                <a:gd name="connsiteX57" fmla="*/ 2185308 w 3337030"/>
                <a:gd name="connsiteY57" fmla="*/ 649515 h 767703"/>
                <a:gd name="connsiteX58" fmla="*/ 2211055 w 3337030"/>
                <a:gd name="connsiteY58" fmla="*/ 655890 h 767703"/>
                <a:gd name="connsiteX59" fmla="*/ 2105070 w 3337030"/>
                <a:gd name="connsiteY59" fmla="*/ 685887 h 767703"/>
                <a:gd name="connsiteX60" fmla="*/ 2185308 w 3337030"/>
                <a:gd name="connsiteY60" fmla="*/ 649515 h 767703"/>
                <a:gd name="connsiteX61" fmla="*/ 829944 w 3337030"/>
                <a:gd name="connsiteY61" fmla="*/ 625176 h 767703"/>
                <a:gd name="connsiteX62" fmla="*/ 849951 w 3337030"/>
                <a:gd name="connsiteY62" fmla="*/ 625895 h 767703"/>
                <a:gd name="connsiteX63" fmla="*/ 861283 w 3337030"/>
                <a:gd name="connsiteY63" fmla="*/ 631228 h 767703"/>
                <a:gd name="connsiteX64" fmla="*/ 901277 w 3337030"/>
                <a:gd name="connsiteY64" fmla="*/ 649224 h 767703"/>
                <a:gd name="connsiteX65" fmla="*/ 907941 w 3337030"/>
                <a:gd name="connsiteY65" fmla="*/ 721212 h 767703"/>
                <a:gd name="connsiteX66" fmla="*/ 863950 w 3337030"/>
                <a:gd name="connsiteY66" fmla="*/ 748540 h 767703"/>
                <a:gd name="connsiteX67" fmla="*/ 781296 w 3337030"/>
                <a:gd name="connsiteY67" fmla="*/ 657889 h 767703"/>
                <a:gd name="connsiteX68" fmla="*/ 829944 w 3337030"/>
                <a:gd name="connsiteY68" fmla="*/ 625176 h 767703"/>
                <a:gd name="connsiteX69" fmla="*/ 704926 w 3337030"/>
                <a:gd name="connsiteY69" fmla="*/ 618562 h 767703"/>
                <a:gd name="connsiteX70" fmla="*/ 722642 w 3337030"/>
                <a:gd name="connsiteY70" fmla="*/ 621895 h 767703"/>
                <a:gd name="connsiteX71" fmla="*/ 766636 w 3337030"/>
                <a:gd name="connsiteY71" fmla="*/ 672552 h 767703"/>
                <a:gd name="connsiteX72" fmla="*/ 768636 w 3337030"/>
                <a:gd name="connsiteY72" fmla="*/ 693883 h 767703"/>
                <a:gd name="connsiteX73" fmla="*/ 732641 w 3337030"/>
                <a:gd name="connsiteY73" fmla="*/ 739874 h 767703"/>
                <a:gd name="connsiteX74" fmla="*/ 661984 w 3337030"/>
                <a:gd name="connsiteY74" fmla="*/ 696550 h 767703"/>
                <a:gd name="connsiteX75" fmla="*/ 662650 w 3337030"/>
                <a:gd name="connsiteY75" fmla="*/ 642557 h 767703"/>
                <a:gd name="connsiteX76" fmla="*/ 704926 w 3337030"/>
                <a:gd name="connsiteY76" fmla="*/ 618562 h 767703"/>
                <a:gd name="connsiteX77" fmla="*/ 981568 w 3337030"/>
                <a:gd name="connsiteY77" fmla="*/ 617894 h 767703"/>
                <a:gd name="connsiteX78" fmla="*/ 1030593 w 3337030"/>
                <a:gd name="connsiteY78" fmla="*/ 665886 h 767703"/>
                <a:gd name="connsiteX79" fmla="*/ 1037259 w 3337030"/>
                <a:gd name="connsiteY79" fmla="*/ 708546 h 767703"/>
                <a:gd name="connsiteX80" fmla="*/ 1006595 w 3337030"/>
                <a:gd name="connsiteY80" fmla="*/ 738541 h 767703"/>
                <a:gd name="connsiteX81" fmla="*/ 923276 w 3337030"/>
                <a:gd name="connsiteY81" fmla="*/ 693881 h 767703"/>
                <a:gd name="connsiteX82" fmla="*/ 951271 w 3337030"/>
                <a:gd name="connsiteY82" fmla="*/ 626559 h 767703"/>
                <a:gd name="connsiteX83" fmla="*/ 981568 w 3337030"/>
                <a:gd name="connsiteY83" fmla="*/ 617894 h 767703"/>
                <a:gd name="connsiteX84" fmla="*/ 1111244 w 3337030"/>
                <a:gd name="connsiteY84" fmla="*/ 613229 h 767703"/>
                <a:gd name="connsiteX85" fmla="*/ 1145905 w 3337030"/>
                <a:gd name="connsiteY85" fmla="*/ 643226 h 767703"/>
                <a:gd name="connsiteX86" fmla="*/ 1152570 w 3337030"/>
                <a:gd name="connsiteY86" fmla="*/ 691217 h 767703"/>
                <a:gd name="connsiteX87" fmla="*/ 1116575 w 3337030"/>
                <a:gd name="connsiteY87" fmla="*/ 737876 h 767703"/>
                <a:gd name="connsiteX88" fmla="*/ 1067250 w 3337030"/>
                <a:gd name="connsiteY88" fmla="*/ 712546 h 767703"/>
                <a:gd name="connsiteX89" fmla="*/ 1041254 w 3337030"/>
                <a:gd name="connsiteY89" fmla="*/ 657222 h 767703"/>
                <a:gd name="connsiteX90" fmla="*/ 1063250 w 3337030"/>
                <a:gd name="connsiteY90" fmla="*/ 621895 h 767703"/>
                <a:gd name="connsiteX91" fmla="*/ 1111244 w 3337030"/>
                <a:gd name="connsiteY91" fmla="*/ 613229 h 767703"/>
                <a:gd name="connsiteX92" fmla="*/ 456686 w 3337030"/>
                <a:gd name="connsiteY92" fmla="*/ 609896 h 767703"/>
                <a:gd name="connsiteX93" fmla="*/ 522011 w 3337030"/>
                <a:gd name="connsiteY93" fmla="*/ 679886 h 767703"/>
                <a:gd name="connsiteX94" fmla="*/ 494680 w 3337030"/>
                <a:gd name="connsiteY94" fmla="*/ 711214 h 767703"/>
                <a:gd name="connsiteX95" fmla="*/ 410028 w 3337030"/>
                <a:gd name="connsiteY95" fmla="*/ 646557 h 767703"/>
                <a:gd name="connsiteX96" fmla="*/ 456686 w 3337030"/>
                <a:gd name="connsiteY96" fmla="*/ 609896 h 767703"/>
                <a:gd name="connsiteX97" fmla="*/ 1232552 w 3337030"/>
                <a:gd name="connsiteY97" fmla="*/ 607232 h 767703"/>
                <a:gd name="connsiteX98" fmla="*/ 1283211 w 3337030"/>
                <a:gd name="connsiteY98" fmla="*/ 662556 h 767703"/>
                <a:gd name="connsiteX99" fmla="*/ 1284545 w 3337030"/>
                <a:gd name="connsiteY99" fmla="*/ 681886 h 767703"/>
                <a:gd name="connsiteX100" fmla="*/ 1249217 w 3337030"/>
                <a:gd name="connsiteY100" fmla="*/ 725213 h 767703"/>
                <a:gd name="connsiteX101" fmla="*/ 1161899 w 3337030"/>
                <a:gd name="connsiteY101" fmla="*/ 658557 h 767703"/>
                <a:gd name="connsiteX102" fmla="*/ 1189229 w 3337030"/>
                <a:gd name="connsiteY102" fmla="*/ 621229 h 767703"/>
                <a:gd name="connsiteX103" fmla="*/ 1232552 w 3337030"/>
                <a:gd name="connsiteY103" fmla="*/ 607232 h 767703"/>
                <a:gd name="connsiteX104" fmla="*/ 1380945 w 3337030"/>
                <a:gd name="connsiteY104" fmla="*/ 607209 h 767703"/>
                <a:gd name="connsiteX105" fmla="*/ 1413189 w 3337030"/>
                <a:gd name="connsiteY105" fmla="*/ 653889 h 767703"/>
                <a:gd name="connsiteX106" fmla="*/ 1374531 w 3337030"/>
                <a:gd name="connsiteY106" fmla="*/ 712548 h 767703"/>
                <a:gd name="connsiteX107" fmla="*/ 1291876 w 3337030"/>
                <a:gd name="connsiteY107" fmla="*/ 639225 h 767703"/>
                <a:gd name="connsiteX108" fmla="*/ 1350533 w 3337030"/>
                <a:gd name="connsiteY108" fmla="*/ 607897 h 767703"/>
                <a:gd name="connsiteX109" fmla="*/ 1380945 w 3337030"/>
                <a:gd name="connsiteY109" fmla="*/ 607209 h 767703"/>
                <a:gd name="connsiteX110" fmla="*/ 579999 w 3337030"/>
                <a:gd name="connsiteY110" fmla="*/ 604564 h 767703"/>
                <a:gd name="connsiteX111" fmla="*/ 599995 w 3337030"/>
                <a:gd name="connsiteY111" fmla="*/ 623227 h 767703"/>
                <a:gd name="connsiteX112" fmla="*/ 643989 w 3337030"/>
                <a:gd name="connsiteY112" fmla="*/ 704547 h 767703"/>
                <a:gd name="connsiteX113" fmla="*/ 624659 w 3337030"/>
                <a:gd name="connsiteY113" fmla="*/ 731209 h 767703"/>
                <a:gd name="connsiteX114" fmla="*/ 540005 w 3337030"/>
                <a:gd name="connsiteY114" fmla="*/ 637225 h 767703"/>
                <a:gd name="connsiteX115" fmla="*/ 558003 w 3337030"/>
                <a:gd name="connsiteY115" fmla="*/ 625893 h 767703"/>
                <a:gd name="connsiteX116" fmla="*/ 575999 w 3337030"/>
                <a:gd name="connsiteY116" fmla="*/ 608563 h 767703"/>
                <a:gd name="connsiteX117" fmla="*/ 579999 w 3337030"/>
                <a:gd name="connsiteY117" fmla="*/ 604564 h 767703"/>
                <a:gd name="connsiteX118" fmla="*/ 323294 w 3337030"/>
                <a:gd name="connsiteY118" fmla="*/ 601314 h 767703"/>
                <a:gd name="connsiteX119" fmla="*/ 353371 w 3337030"/>
                <a:gd name="connsiteY119" fmla="*/ 605897 h 767703"/>
                <a:gd name="connsiteX120" fmla="*/ 394697 w 3337030"/>
                <a:gd name="connsiteY120" fmla="*/ 657222 h 767703"/>
                <a:gd name="connsiteX121" fmla="*/ 426692 w 3337030"/>
                <a:gd name="connsiteY121" fmla="*/ 718548 h 767703"/>
                <a:gd name="connsiteX122" fmla="*/ 286049 w 3337030"/>
                <a:gd name="connsiteY122" fmla="*/ 657889 h 767703"/>
                <a:gd name="connsiteX123" fmla="*/ 268720 w 3337030"/>
                <a:gd name="connsiteY123" fmla="*/ 627893 h 767703"/>
                <a:gd name="connsiteX124" fmla="*/ 294715 w 3337030"/>
                <a:gd name="connsiteY124" fmla="*/ 609230 h 767703"/>
                <a:gd name="connsiteX125" fmla="*/ 323294 w 3337030"/>
                <a:gd name="connsiteY125" fmla="*/ 601314 h 767703"/>
                <a:gd name="connsiteX126" fmla="*/ 1648767 w 3337030"/>
                <a:gd name="connsiteY126" fmla="*/ 591232 h 767703"/>
                <a:gd name="connsiteX127" fmla="*/ 1674479 w 3337030"/>
                <a:gd name="connsiteY127" fmla="*/ 596565 h 767703"/>
                <a:gd name="connsiteX128" fmla="*/ 1718472 w 3337030"/>
                <a:gd name="connsiteY128" fmla="*/ 683884 h 767703"/>
                <a:gd name="connsiteX129" fmla="*/ 1709807 w 3337030"/>
                <a:gd name="connsiteY129" fmla="*/ 691217 h 767703"/>
                <a:gd name="connsiteX130" fmla="*/ 1641820 w 3337030"/>
                <a:gd name="connsiteY130" fmla="*/ 705216 h 767703"/>
                <a:gd name="connsiteX131" fmla="*/ 1571164 w 3337030"/>
                <a:gd name="connsiteY131" fmla="*/ 619227 h 767703"/>
                <a:gd name="connsiteX132" fmla="*/ 1576495 w 3337030"/>
                <a:gd name="connsiteY132" fmla="*/ 609230 h 767703"/>
                <a:gd name="connsiteX133" fmla="*/ 1648767 w 3337030"/>
                <a:gd name="connsiteY133" fmla="*/ 591232 h 767703"/>
                <a:gd name="connsiteX134" fmla="*/ 1480426 w 3337030"/>
                <a:gd name="connsiteY134" fmla="*/ 583322 h 767703"/>
                <a:gd name="connsiteX135" fmla="*/ 1506832 w 3337030"/>
                <a:gd name="connsiteY135" fmla="*/ 587297 h 767703"/>
                <a:gd name="connsiteX136" fmla="*/ 1557169 w 3337030"/>
                <a:gd name="connsiteY136" fmla="*/ 645224 h 767703"/>
                <a:gd name="connsiteX137" fmla="*/ 1563834 w 3337030"/>
                <a:gd name="connsiteY137" fmla="*/ 675219 h 767703"/>
                <a:gd name="connsiteX138" fmla="*/ 1538504 w 3337030"/>
                <a:gd name="connsiteY138" fmla="*/ 711213 h 767703"/>
                <a:gd name="connsiteX139" fmla="*/ 1498510 w 3337030"/>
                <a:gd name="connsiteY139" fmla="*/ 711213 h 767703"/>
                <a:gd name="connsiteX140" fmla="*/ 1427190 w 3337030"/>
                <a:gd name="connsiteY140" fmla="*/ 647224 h 767703"/>
                <a:gd name="connsiteX141" fmla="*/ 1445852 w 3337030"/>
                <a:gd name="connsiteY141" fmla="*/ 611230 h 767703"/>
                <a:gd name="connsiteX142" fmla="*/ 1464433 w 3337030"/>
                <a:gd name="connsiteY142" fmla="*/ 598982 h 767703"/>
                <a:gd name="connsiteX143" fmla="*/ 1479847 w 3337030"/>
                <a:gd name="connsiteY143" fmla="*/ 583235 h 767703"/>
                <a:gd name="connsiteX144" fmla="*/ 1480514 w 3337030"/>
                <a:gd name="connsiteY144" fmla="*/ 583235 h 767703"/>
                <a:gd name="connsiteX145" fmla="*/ 1480426 w 3337030"/>
                <a:gd name="connsiteY145" fmla="*/ 583322 h 767703"/>
                <a:gd name="connsiteX146" fmla="*/ 193764 w 3337030"/>
                <a:gd name="connsiteY146" fmla="*/ 573298 h 767703"/>
                <a:gd name="connsiteX147" fmla="*/ 200732 w 3337030"/>
                <a:gd name="connsiteY147" fmla="*/ 573902 h 767703"/>
                <a:gd name="connsiteX148" fmla="*/ 246726 w 3337030"/>
                <a:gd name="connsiteY148" fmla="*/ 617896 h 767703"/>
                <a:gd name="connsiteX149" fmla="*/ 210065 w 3337030"/>
                <a:gd name="connsiteY149" fmla="*/ 652558 h 767703"/>
                <a:gd name="connsiteX150" fmla="*/ 154072 w 3337030"/>
                <a:gd name="connsiteY150" fmla="*/ 631893 h 767703"/>
                <a:gd name="connsiteX151" fmla="*/ 140742 w 3337030"/>
                <a:gd name="connsiteY151" fmla="*/ 609230 h 767703"/>
                <a:gd name="connsiteX152" fmla="*/ 160071 w 3337030"/>
                <a:gd name="connsiteY152" fmla="*/ 593898 h 767703"/>
                <a:gd name="connsiteX153" fmla="*/ 174736 w 3337030"/>
                <a:gd name="connsiteY153" fmla="*/ 589232 h 767703"/>
                <a:gd name="connsiteX154" fmla="*/ 193764 w 3337030"/>
                <a:gd name="connsiteY154" fmla="*/ 573298 h 767703"/>
                <a:gd name="connsiteX155" fmla="*/ 1783125 w 3337030"/>
                <a:gd name="connsiteY155" fmla="*/ 571236 h 767703"/>
                <a:gd name="connsiteX156" fmla="*/ 1831785 w 3337030"/>
                <a:gd name="connsiteY156" fmla="*/ 586568 h 767703"/>
                <a:gd name="connsiteX157" fmla="*/ 1851114 w 3337030"/>
                <a:gd name="connsiteY157" fmla="*/ 624563 h 767703"/>
                <a:gd name="connsiteX158" fmla="*/ 1858447 w 3337030"/>
                <a:gd name="connsiteY158" fmla="*/ 640559 h 767703"/>
                <a:gd name="connsiteX159" fmla="*/ 1843784 w 3337030"/>
                <a:gd name="connsiteY159" fmla="*/ 677887 h 767703"/>
                <a:gd name="connsiteX160" fmla="*/ 1792457 w 3337030"/>
                <a:gd name="connsiteY160" fmla="*/ 687886 h 767703"/>
                <a:gd name="connsiteX161" fmla="*/ 1723134 w 3337030"/>
                <a:gd name="connsiteY161" fmla="*/ 607231 h 767703"/>
                <a:gd name="connsiteX162" fmla="*/ 1783125 w 3337030"/>
                <a:gd name="connsiteY162" fmla="*/ 571236 h 767703"/>
                <a:gd name="connsiteX163" fmla="*/ 1952428 w 3337030"/>
                <a:gd name="connsiteY163" fmla="*/ 563906 h 767703"/>
                <a:gd name="connsiteX164" fmla="*/ 1997088 w 3337030"/>
                <a:gd name="connsiteY164" fmla="*/ 625896 h 767703"/>
                <a:gd name="connsiteX165" fmla="*/ 1984423 w 3337030"/>
                <a:gd name="connsiteY165" fmla="*/ 667890 h 767703"/>
                <a:gd name="connsiteX166" fmla="*/ 1901104 w 3337030"/>
                <a:gd name="connsiteY166" fmla="*/ 677221 h 767703"/>
                <a:gd name="connsiteX167" fmla="*/ 1873776 w 3337030"/>
                <a:gd name="connsiteY167" fmla="*/ 599234 h 767703"/>
                <a:gd name="connsiteX168" fmla="*/ 1952428 w 3337030"/>
                <a:gd name="connsiteY168" fmla="*/ 563906 h 767703"/>
                <a:gd name="connsiteX169" fmla="*/ 2125068 w 3337030"/>
                <a:gd name="connsiteY169" fmla="*/ 551907 h 767703"/>
                <a:gd name="connsiteX170" fmla="*/ 2133734 w 3337030"/>
                <a:gd name="connsiteY170" fmla="*/ 563237 h 767703"/>
                <a:gd name="connsiteX171" fmla="*/ 2070410 w 3337030"/>
                <a:gd name="connsiteY171" fmla="*/ 656558 h 767703"/>
                <a:gd name="connsiteX172" fmla="*/ 2009085 w 3337030"/>
                <a:gd name="connsiteY172" fmla="*/ 591901 h 767703"/>
                <a:gd name="connsiteX173" fmla="*/ 2018417 w 3337030"/>
                <a:gd name="connsiteY173" fmla="*/ 569903 h 767703"/>
                <a:gd name="connsiteX174" fmla="*/ 2125068 w 3337030"/>
                <a:gd name="connsiteY174" fmla="*/ 551907 h 767703"/>
                <a:gd name="connsiteX175" fmla="*/ 42089 w 3337030"/>
                <a:gd name="connsiteY175" fmla="*/ 545908 h 767703"/>
                <a:gd name="connsiteX176" fmla="*/ 104079 w 3337030"/>
                <a:gd name="connsiteY176" fmla="*/ 592569 h 767703"/>
                <a:gd name="connsiteX177" fmla="*/ 121411 w 3337030"/>
                <a:gd name="connsiteY177" fmla="*/ 607899 h 767703"/>
                <a:gd name="connsiteX178" fmla="*/ 96749 w 3337030"/>
                <a:gd name="connsiteY178" fmla="*/ 625230 h 767703"/>
                <a:gd name="connsiteX179" fmla="*/ 42089 w 3337030"/>
                <a:gd name="connsiteY179" fmla="*/ 545908 h 767703"/>
                <a:gd name="connsiteX180" fmla="*/ 2219716 w 3337030"/>
                <a:gd name="connsiteY180" fmla="*/ 515246 h 767703"/>
                <a:gd name="connsiteX181" fmla="*/ 2286372 w 3337030"/>
                <a:gd name="connsiteY181" fmla="*/ 581235 h 767703"/>
                <a:gd name="connsiteX182" fmla="*/ 2231048 w 3337030"/>
                <a:gd name="connsiteY182" fmla="*/ 635225 h 767703"/>
                <a:gd name="connsiteX183" fmla="*/ 2157060 w 3337030"/>
                <a:gd name="connsiteY183" fmla="*/ 568569 h 767703"/>
                <a:gd name="connsiteX184" fmla="*/ 2219716 w 3337030"/>
                <a:gd name="connsiteY184" fmla="*/ 515246 h 767703"/>
                <a:gd name="connsiteX185" fmla="*/ 2385772 w 3337030"/>
                <a:gd name="connsiteY185" fmla="*/ 499081 h 767703"/>
                <a:gd name="connsiteX186" fmla="*/ 2417016 w 3337030"/>
                <a:gd name="connsiteY186" fmla="*/ 509247 h 767703"/>
                <a:gd name="connsiteX187" fmla="*/ 2431681 w 3337030"/>
                <a:gd name="connsiteY187" fmla="*/ 557239 h 767703"/>
                <a:gd name="connsiteX188" fmla="*/ 2376358 w 3337030"/>
                <a:gd name="connsiteY188" fmla="*/ 605899 h 767703"/>
                <a:gd name="connsiteX189" fmla="*/ 2323032 w 3337030"/>
                <a:gd name="connsiteY189" fmla="*/ 605899 h 767703"/>
                <a:gd name="connsiteX190" fmla="*/ 2303036 w 3337030"/>
                <a:gd name="connsiteY190" fmla="*/ 548575 h 767703"/>
                <a:gd name="connsiteX191" fmla="*/ 2353027 w 3337030"/>
                <a:gd name="connsiteY191" fmla="*/ 499914 h 767703"/>
                <a:gd name="connsiteX192" fmla="*/ 2385772 w 3337030"/>
                <a:gd name="connsiteY192" fmla="*/ 499081 h 767703"/>
                <a:gd name="connsiteX193" fmla="*/ 490014 w 3337030"/>
                <a:gd name="connsiteY193" fmla="*/ 495915 h 767703"/>
                <a:gd name="connsiteX194" fmla="*/ 526676 w 3337030"/>
                <a:gd name="connsiteY194" fmla="*/ 497248 h 767703"/>
                <a:gd name="connsiteX195" fmla="*/ 561337 w 3337030"/>
                <a:gd name="connsiteY195" fmla="*/ 543907 h 767703"/>
                <a:gd name="connsiteX196" fmla="*/ 580000 w 3337030"/>
                <a:gd name="connsiteY196" fmla="*/ 603899 h 767703"/>
                <a:gd name="connsiteX197" fmla="*/ 576000 w 3337030"/>
                <a:gd name="connsiteY197" fmla="*/ 607899 h 767703"/>
                <a:gd name="connsiteX198" fmla="*/ 524009 w 3337030"/>
                <a:gd name="connsiteY198" fmla="*/ 607232 h 767703"/>
                <a:gd name="connsiteX199" fmla="*/ 467352 w 3337030"/>
                <a:gd name="connsiteY199" fmla="*/ 509247 h 767703"/>
                <a:gd name="connsiteX200" fmla="*/ 490014 w 3337030"/>
                <a:gd name="connsiteY200" fmla="*/ 495915 h 767703"/>
                <a:gd name="connsiteX201" fmla="*/ 98748 w 3337030"/>
                <a:gd name="connsiteY201" fmla="*/ 495417 h 767703"/>
                <a:gd name="connsiteX202" fmla="*/ 126744 w 3337030"/>
                <a:gd name="connsiteY202" fmla="*/ 507247 h 767703"/>
                <a:gd name="connsiteX203" fmla="*/ 164738 w 3337030"/>
                <a:gd name="connsiteY203" fmla="*/ 515913 h 767703"/>
                <a:gd name="connsiteX204" fmla="*/ 190734 w 3337030"/>
                <a:gd name="connsiteY204" fmla="*/ 543909 h 767703"/>
                <a:gd name="connsiteX205" fmla="*/ 160738 w 3337030"/>
                <a:gd name="connsiteY205" fmla="*/ 575904 h 767703"/>
                <a:gd name="connsiteX206" fmla="*/ 58754 w 3337030"/>
                <a:gd name="connsiteY206" fmla="*/ 534576 h 767703"/>
                <a:gd name="connsiteX207" fmla="*/ 68753 w 3337030"/>
                <a:gd name="connsiteY207" fmla="*/ 502581 h 767703"/>
                <a:gd name="connsiteX208" fmla="*/ 98748 w 3337030"/>
                <a:gd name="connsiteY208" fmla="*/ 495417 h 767703"/>
                <a:gd name="connsiteX209" fmla="*/ 396031 w 3337030"/>
                <a:gd name="connsiteY209" fmla="*/ 493915 h 767703"/>
                <a:gd name="connsiteX210" fmla="*/ 435358 w 3337030"/>
                <a:gd name="connsiteY210" fmla="*/ 502581 h 767703"/>
                <a:gd name="connsiteX211" fmla="*/ 441358 w 3337030"/>
                <a:gd name="connsiteY211" fmla="*/ 503914 h 767703"/>
                <a:gd name="connsiteX212" fmla="*/ 450688 w 3337030"/>
                <a:gd name="connsiteY212" fmla="*/ 580568 h 767703"/>
                <a:gd name="connsiteX213" fmla="*/ 408696 w 3337030"/>
                <a:gd name="connsiteY213" fmla="*/ 601899 h 767703"/>
                <a:gd name="connsiteX214" fmla="*/ 325376 w 3337030"/>
                <a:gd name="connsiteY214" fmla="*/ 529243 h 767703"/>
                <a:gd name="connsiteX215" fmla="*/ 339375 w 3337030"/>
                <a:gd name="connsiteY215" fmla="*/ 505914 h 767703"/>
                <a:gd name="connsiteX216" fmla="*/ 396031 w 3337030"/>
                <a:gd name="connsiteY216" fmla="*/ 493915 h 767703"/>
                <a:gd name="connsiteX217" fmla="*/ 752877 w 3337030"/>
                <a:gd name="connsiteY217" fmla="*/ 489138 h 767703"/>
                <a:gd name="connsiteX218" fmla="*/ 821959 w 3337030"/>
                <a:gd name="connsiteY218" fmla="*/ 547908 h 767703"/>
                <a:gd name="connsiteX219" fmla="*/ 736640 w 3337030"/>
                <a:gd name="connsiteY219" fmla="*/ 611897 h 767703"/>
                <a:gd name="connsiteX220" fmla="*/ 723308 w 3337030"/>
                <a:gd name="connsiteY220" fmla="*/ 595901 h 767703"/>
                <a:gd name="connsiteX221" fmla="*/ 710644 w 3337030"/>
                <a:gd name="connsiteY221" fmla="*/ 520579 h 767703"/>
                <a:gd name="connsiteX222" fmla="*/ 721976 w 3337030"/>
                <a:gd name="connsiteY222" fmla="*/ 494584 h 767703"/>
                <a:gd name="connsiteX223" fmla="*/ 752877 w 3337030"/>
                <a:gd name="connsiteY223" fmla="*/ 489138 h 767703"/>
                <a:gd name="connsiteX224" fmla="*/ 644977 w 3337030"/>
                <a:gd name="connsiteY224" fmla="*/ 486105 h 767703"/>
                <a:gd name="connsiteX225" fmla="*/ 663318 w 3337030"/>
                <a:gd name="connsiteY225" fmla="*/ 493916 h 767703"/>
                <a:gd name="connsiteX226" fmla="*/ 700647 w 3337030"/>
                <a:gd name="connsiteY226" fmla="*/ 591234 h 767703"/>
                <a:gd name="connsiteX227" fmla="*/ 669984 w 3337030"/>
                <a:gd name="connsiteY227" fmla="*/ 618563 h 767703"/>
                <a:gd name="connsiteX228" fmla="*/ 587998 w 3337030"/>
                <a:gd name="connsiteY228" fmla="*/ 535910 h 767703"/>
                <a:gd name="connsiteX229" fmla="*/ 605328 w 3337030"/>
                <a:gd name="connsiteY229" fmla="*/ 497915 h 767703"/>
                <a:gd name="connsiteX230" fmla="*/ 644977 w 3337030"/>
                <a:gd name="connsiteY230" fmla="*/ 486105 h 767703"/>
                <a:gd name="connsiteX231" fmla="*/ 901946 w 3337030"/>
                <a:gd name="connsiteY231" fmla="*/ 477919 h 767703"/>
                <a:gd name="connsiteX232" fmla="*/ 969270 w 3337030"/>
                <a:gd name="connsiteY232" fmla="*/ 575237 h 767703"/>
                <a:gd name="connsiteX233" fmla="*/ 917279 w 3337030"/>
                <a:gd name="connsiteY233" fmla="*/ 619231 h 767703"/>
                <a:gd name="connsiteX234" fmla="*/ 834623 w 3337030"/>
                <a:gd name="connsiteY234" fmla="*/ 551908 h 767703"/>
                <a:gd name="connsiteX235" fmla="*/ 901946 w 3337030"/>
                <a:gd name="connsiteY235" fmla="*/ 477919 h 767703"/>
                <a:gd name="connsiteX236" fmla="*/ 1014146 w 3337030"/>
                <a:gd name="connsiteY236" fmla="*/ 468378 h 767703"/>
                <a:gd name="connsiteX237" fmla="*/ 1081915 w 3337030"/>
                <a:gd name="connsiteY237" fmla="*/ 515246 h 767703"/>
                <a:gd name="connsiteX238" fmla="*/ 1100580 w 3337030"/>
                <a:gd name="connsiteY238" fmla="*/ 576570 h 767703"/>
                <a:gd name="connsiteX239" fmla="*/ 1085248 w 3337030"/>
                <a:gd name="connsiteY239" fmla="*/ 601232 h 767703"/>
                <a:gd name="connsiteX240" fmla="*/ 1039922 w 3337030"/>
                <a:gd name="connsiteY240" fmla="*/ 607899 h 767703"/>
                <a:gd name="connsiteX241" fmla="*/ 1013260 w 3337030"/>
                <a:gd name="connsiteY241" fmla="*/ 601232 h 767703"/>
                <a:gd name="connsiteX242" fmla="*/ 975933 w 3337030"/>
                <a:gd name="connsiteY242" fmla="*/ 485918 h 767703"/>
                <a:gd name="connsiteX243" fmla="*/ 990598 w 3337030"/>
                <a:gd name="connsiteY243" fmla="*/ 471253 h 767703"/>
                <a:gd name="connsiteX244" fmla="*/ 1014146 w 3337030"/>
                <a:gd name="connsiteY244" fmla="*/ 468378 h 767703"/>
                <a:gd name="connsiteX245" fmla="*/ 1183231 w 3337030"/>
                <a:gd name="connsiteY245" fmla="*/ 467255 h 767703"/>
                <a:gd name="connsiteX246" fmla="*/ 1203225 w 3337030"/>
                <a:gd name="connsiteY246" fmla="*/ 483251 h 767703"/>
                <a:gd name="connsiteX247" fmla="*/ 1220553 w 3337030"/>
                <a:gd name="connsiteY247" fmla="*/ 570571 h 767703"/>
                <a:gd name="connsiteX248" fmla="*/ 1203225 w 3337030"/>
                <a:gd name="connsiteY248" fmla="*/ 597902 h 767703"/>
                <a:gd name="connsiteX249" fmla="*/ 1141238 w 3337030"/>
                <a:gd name="connsiteY249" fmla="*/ 595235 h 767703"/>
                <a:gd name="connsiteX250" fmla="*/ 1101244 w 3337030"/>
                <a:gd name="connsiteY250" fmla="*/ 493917 h 767703"/>
                <a:gd name="connsiteX251" fmla="*/ 1105910 w 3337030"/>
                <a:gd name="connsiteY251" fmla="*/ 484585 h 767703"/>
                <a:gd name="connsiteX252" fmla="*/ 1183231 w 3337030"/>
                <a:gd name="connsiteY252" fmla="*/ 467255 h 767703"/>
                <a:gd name="connsiteX253" fmla="*/ 2566327 w 3337030"/>
                <a:gd name="connsiteY253" fmla="*/ 465922 h 767703"/>
                <a:gd name="connsiteX254" fmla="*/ 2588325 w 3337030"/>
                <a:gd name="connsiteY254" fmla="*/ 487918 h 767703"/>
                <a:gd name="connsiteX255" fmla="*/ 2574326 w 3337030"/>
                <a:gd name="connsiteY255" fmla="*/ 520579 h 767703"/>
                <a:gd name="connsiteX256" fmla="*/ 2482340 w 3337030"/>
                <a:gd name="connsiteY256" fmla="*/ 555239 h 767703"/>
                <a:gd name="connsiteX257" fmla="*/ 2453012 w 3337030"/>
                <a:gd name="connsiteY257" fmla="*/ 546574 h 767703"/>
                <a:gd name="connsiteX258" fmla="*/ 2442346 w 3337030"/>
                <a:gd name="connsiteY258" fmla="*/ 499916 h 767703"/>
                <a:gd name="connsiteX259" fmla="*/ 2447679 w 3337030"/>
                <a:gd name="connsiteY259" fmla="*/ 497250 h 767703"/>
                <a:gd name="connsiteX260" fmla="*/ 2566327 w 3337030"/>
                <a:gd name="connsiteY260" fmla="*/ 465922 h 767703"/>
                <a:gd name="connsiteX261" fmla="*/ 1429190 w 3337030"/>
                <a:gd name="connsiteY261" fmla="*/ 456590 h 767703"/>
                <a:gd name="connsiteX262" fmla="*/ 1484515 w 3337030"/>
                <a:gd name="connsiteY262" fmla="*/ 571240 h 767703"/>
                <a:gd name="connsiteX263" fmla="*/ 1480515 w 3337030"/>
                <a:gd name="connsiteY263" fmla="*/ 583237 h 767703"/>
                <a:gd name="connsiteX264" fmla="*/ 1480515 w 3337030"/>
                <a:gd name="connsiteY264" fmla="*/ 582570 h 767703"/>
                <a:gd name="connsiteX265" fmla="*/ 1441187 w 3337030"/>
                <a:gd name="connsiteY265" fmla="*/ 591903 h 767703"/>
                <a:gd name="connsiteX266" fmla="*/ 1349868 w 3337030"/>
                <a:gd name="connsiteY266" fmla="*/ 533246 h 767703"/>
                <a:gd name="connsiteX267" fmla="*/ 1344535 w 3337030"/>
                <a:gd name="connsiteY267" fmla="*/ 485252 h 767703"/>
                <a:gd name="connsiteX268" fmla="*/ 1385863 w 3337030"/>
                <a:gd name="connsiteY268" fmla="*/ 467922 h 767703"/>
                <a:gd name="connsiteX269" fmla="*/ 1429190 w 3337030"/>
                <a:gd name="connsiteY269" fmla="*/ 456590 h 767703"/>
                <a:gd name="connsiteX270" fmla="*/ 1264549 w 3337030"/>
                <a:gd name="connsiteY270" fmla="*/ 452591 h 767703"/>
                <a:gd name="connsiteX271" fmla="*/ 1277214 w 3337030"/>
                <a:gd name="connsiteY271" fmla="*/ 457257 h 767703"/>
                <a:gd name="connsiteX272" fmla="*/ 1328539 w 3337030"/>
                <a:gd name="connsiteY272" fmla="*/ 554575 h 767703"/>
                <a:gd name="connsiteX273" fmla="*/ 1283211 w 3337030"/>
                <a:gd name="connsiteY273" fmla="*/ 597236 h 767703"/>
                <a:gd name="connsiteX274" fmla="*/ 1238553 w 3337030"/>
                <a:gd name="connsiteY274" fmla="*/ 561908 h 767703"/>
                <a:gd name="connsiteX275" fmla="*/ 1225220 w 3337030"/>
                <a:gd name="connsiteY275" fmla="*/ 524580 h 767703"/>
                <a:gd name="connsiteX276" fmla="*/ 1264549 w 3337030"/>
                <a:gd name="connsiteY276" fmla="*/ 452591 h 767703"/>
                <a:gd name="connsiteX277" fmla="*/ 50754 w 3337030"/>
                <a:gd name="connsiteY277" fmla="*/ 441925 h 767703"/>
                <a:gd name="connsiteX278" fmla="*/ 75416 w 3337030"/>
                <a:gd name="connsiteY278" fmla="*/ 449924 h 767703"/>
                <a:gd name="connsiteX279" fmla="*/ 87415 w 3337030"/>
                <a:gd name="connsiteY279" fmla="*/ 466587 h 767703"/>
                <a:gd name="connsiteX280" fmla="*/ 73417 w 3337030"/>
                <a:gd name="connsiteY280" fmla="*/ 477919 h 767703"/>
                <a:gd name="connsiteX281" fmla="*/ 43422 w 3337030"/>
                <a:gd name="connsiteY281" fmla="*/ 493248 h 767703"/>
                <a:gd name="connsiteX282" fmla="*/ 2764 w 3337030"/>
                <a:gd name="connsiteY282" fmla="*/ 483251 h 767703"/>
                <a:gd name="connsiteX283" fmla="*/ 25426 w 3337030"/>
                <a:gd name="connsiteY283" fmla="*/ 447924 h 767703"/>
                <a:gd name="connsiteX284" fmla="*/ 50754 w 3337030"/>
                <a:gd name="connsiteY284" fmla="*/ 441925 h 767703"/>
                <a:gd name="connsiteX285" fmla="*/ 1573664 w 3337030"/>
                <a:gd name="connsiteY285" fmla="*/ 431677 h 767703"/>
                <a:gd name="connsiteX286" fmla="*/ 1605824 w 3337030"/>
                <a:gd name="connsiteY286" fmla="*/ 443924 h 767703"/>
                <a:gd name="connsiteX287" fmla="*/ 1617156 w 3337030"/>
                <a:gd name="connsiteY287" fmla="*/ 487918 h 767703"/>
                <a:gd name="connsiteX288" fmla="*/ 1625154 w 3337030"/>
                <a:gd name="connsiteY288" fmla="*/ 550573 h 767703"/>
                <a:gd name="connsiteX289" fmla="*/ 1608491 w 3337030"/>
                <a:gd name="connsiteY289" fmla="*/ 583234 h 767703"/>
                <a:gd name="connsiteX290" fmla="*/ 1517173 w 3337030"/>
                <a:gd name="connsiteY290" fmla="*/ 551240 h 767703"/>
                <a:gd name="connsiteX291" fmla="*/ 1498509 w 3337030"/>
                <a:gd name="connsiteY291" fmla="*/ 509246 h 767703"/>
                <a:gd name="connsiteX292" fmla="*/ 1523174 w 3337030"/>
                <a:gd name="connsiteY292" fmla="*/ 454590 h 767703"/>
                <a:gd name="connsiteX293" fmla="*/ 1542502 w 3337030"/>
                <a:gd name="connsiteY293" fmla="*/ 445924 h 767703"/>
                <a:gd name="connsiteX294" fmla="*/ 1573664 w 3337030"/>
                <a:gd name="connsiteY294" fmla="*/ 431677 h 767703"/>
                <a:gd name="connsiteX295" fmla="*/ 2674308 w 3337030"/>
                <a:gd name="connsiteY295" fmla="*/ 427260 h 767703"/>
                <a:gd name="connsiteX296" fmla="*/ 2704303 w 3337030"/>
                <a:gd name="connsiteY296" fmla="*/ 437259 h 767703"/>
                <a:gd name="connsiteX297" fmla="*/ 2690305 w 3337030"/>
                <a:gd name="connsiteY297" fmla="*/ 461255 h 767703"/>
                <a:gd name="connsiteX298" fmla="*/ 2632314 w 3337030"/>
                <a:gd name="connsiteY298" fmla="*/ 493917 h 767703"/>
                <a:gd name="connsiteX299" fmla="*/ 2602319 w 3337030"/>
                <a:gd name="connsiteY299" fmla="*/ 478587 h 767703"/>
                <a:gd name="connsiteX300" fmla="*/ 2620315 w 3337030"/>
                <a:gd name="connsiteY300" fmla="*/ 447258 h 767703"/>
                <a:gd name="connsiteX301" fmla="*/ 2674308 w 3337030"/>
                <a:gd name="connsiteY301" fmla="*/ 427260 h 767703"/>
                <a:gd name="connsiteX302" fmla="*/ 1727353 w 3337030"/>
                <a:gd name="connsiteY302" fmla="*/ 424594 h 767703"/>
                <a:gd name="connsiteX303" fmla="*/ 1752464 w 3337030"/>
                <a:gd name="connsiteY303" fmla="*/ 430593 h 767703"/>
                <a:gd name="connsiteX304" fmla="*/ 1759130 w 3337030"/>
                <a:gd name="connsiteY304" fmla="*/ 446591 h 767703"/>
                <a:gd name="connsiteX305" fmla="*/ 1780459 w 3337030"/>
                <a:gd name="connsiteY305" fmla="*/ 538577 h 767703"/>
                <a:gd name="connsiteX306" fmla="*/ 1774462 w 3337030"/>
                <a:gd name="connsiteY306" fmla="*/ 555240 h 767703"/>
                <a:gd name="connsiteX307" fmla="*/ 1695806 w 3337030"/>
                <a:gd name="connsiteY307" fmla="*/ 576571 h 767703"/>
                <a:gd name="connsiteX308" fmla="*/ 1648482 w 3337030"/>
                <a:gd name="connsiteY308" fmla="*/ 539243 h 767703"/>
                <a:gd name="connsiteX309" fmla="*/ 1645151 w 3337030"/>
                <a:gd name="connsiteY309" fmla="*/ 496583 h 767703"/>
                <a:gd name="connsiteX310" fmla="*/ 1657148 w 3337030"/>
                <a:gd name="connsiteY310" fmla="*/ 442592 h 767703"/>
                <a:gd name="connsiteX311" fmla="*/ 1727353 w 3337030"/>
                <a:gd name="connsiteY311" fmla="*/ 424594 h 767703"/>
                <a:gd name="connsiteX312" fmla="*/ 215721 w 3337030"/>
                <a:gd name="connsiteY312" fmla="*/ 420877 h 767703"/>
                <a:gd name="connsiteX313" fmla="*/ 242061 w 3337030"/>
                <a:gd name="connsiteY313" fmla="*/ 456591 h 767703"/>
                <a:gd name="connsiteX314" fmla="*/ 285386 w 3337030"/>
                <a:gd name="connsiteY314" fmla="*/ 498583 h 767703"/>
                <a:gd name="connsiteX315" fmla="*/ 310050 w 3337030"/>
                <a:gd name="connsiteY315" fmla="*/ 530577 h 767703"/>
                <a:gd name="connsiteX316" fmla="*/ 312048 w 3337030"/>
                <a:gd name="connsiteY316" fmla="*/ 560574 h 767703"/>
                <a:gd name="connsiteX317" fmla="*/ 292718 w 3337030"/>
                <a:gd name="connsiteY317" fmla="*/ 591903 h 767703"/>
                <a:gd name="connsiteX318" fmla="*/ 206733 w 3337030"/>
                <a:gd name="connsiteY318" fmla="*/ 525247 h 767703"/>
                <a:gd name="connsiteX319" fmla="*/ 230729 w 3337030"/>
                <a:gd name="connsiteY319" fmla="*/ 493918 h 767703"/>
                <a:gd name="connsiteX320" fmla="*/ 166073 w 3337030"/>
                <a:gd name="connsiteY320" fmla="*/ 492585 h 767703"/>
                <a:gd name="connsiteX321" fmla="*/ 126745 w 3337030"/>
                <a:gd name="connsiteY321" fmla="*/ 489919 h 767703"/>
                <a:gd name="connsiteX322" fmla="*/ 106749 w 3337030"/>
                <a:gd name="connsiteY322" fmla="*/ 458591 h 767703"/>
                <a:gd name="connsiteX323" fmla="*/ 135411 w 3337030"/>
                <a:gd name="connsiteY323" fmla="*/ 431929 h 767703"/>
                <a:gd name="connsiteX324" fmla="*/ 198067 w 3337030"/>
                <a:gd name="connsiteY324" fmla="*/ 421263 h 767703"/>
                <a:gd name="connsiteX325" fmla="*/ 215721 w 3337030"/>
                <a:gd name="connsiteY325" fmla="*/ 420877 h 767703"/>
                <a:gd name="connsiteX326" fmla="*/ 2761959 w 3337030"/>
                <a:gd name="connsiteY326" fmla="*/ 411764 h 767703"/>
                <a:gd name="connsiteX327" fmla="*/ 2796953 w 3337030"/>
                <a:gd name="connsiteY327" fmla="*/ 416597 h 767703"/>
                <a:gd name="connsiteX328" fmla="*/ 2737629 w 3337030"/>
                <a:gd name="connsiteY328" fmla="*/ 443261 h 767703"/>
                <a:gd name="connsiteX329" fmla="*/ 2722297 w 3337030"/>
                <a:gd name="connsiteY329" fmla="*/ 436594 h 767703"/>
                <a:gd name="connsiteX330" fmla="*/ 2728963 w 3337030"/>
                <a:gd name="connsiteY330" fmla="*/ 417928 h 767703"/>
                <a:gd name="connsiteX331" fmla="*/ 2761959 w 3337030"/>
                <a:gd name="connsiteY331" fmla="*/ 411764 h 767703"/>
                <a:gd name="connsiteX332" fmla="*/ 1979759 w 3337030"/>
                <a:gd name="connsiteY332" fmla="*/ 405930 h 767703"/>
                <a:gd name="connsiteX333" fmla="*/ 1985758 w 3337030"/>
                <a:gd name="connsiteY333" fmla="*/ 406597 h 767703"/>
                <a:gd name="connsiteX334" fmla="*/ 2053082 w 3337030"/>
                <a:gd name="connsiteY334" fmla="*/ 469921 h 767703"/>
                <a:gd name="connsiteX335" fmla="*/ 2055081 w 3337030"/>
                <a:gd name="connsiteY335" fmla="*/ 481919 h 767703"/>
                <a:gd name="connsiteX336" fmla="*/ 2065078 w 3337030"/>
                <a:gd name="connsiteY336" fmla="*/ 531911 h 767703"/>
                <a:gd name="connsiteX337" fmla="*/ 1996422 w 3337030"/>
                <a:gd name="connsiteY337" fmla="*/ 551909 h 767703"/>
                <a:gd name="connsiteX338" fmla="*/ 1941098 w 3337030"/>
                <a:gd name="connsiteY338" fmla="*/ 518581 h 767703"/>
                <a:gd name="connsiteX339" fmla="*/ 1926433 w 3337030"/>
                <a:gd name="connsiteY339" fmla="*/ 468587 h 767703"/>
                <a:gd name="connsiteX340" fmla="*/ 1979759 w 3337030"/>
                <a:gd name="connsiteY340" fmla="*/ 405930 h 767703"/>
                <a:gd name="connsiteX341" fmla="*/ 1832680 w 3337030"/>
                <a:gd name="connsiteY341" fmla="*/ 402765 h 767703"/>
                <a:gd name="connsiteX342" fmla="*/ 1889107 w 3337030"/>
                <a:gd name="connsiteY342" fmla="*/ 419262 h 767703"/>
                <a:gd name="connsiteX343" fmla="*/ 1899773 w 3337030"/>
                <a:gd name="connsiteY343" fmla="*/ 428595 h 767703"/>
                <a:gd name="connsiteX344" fmla="*/ 1925102 w 3337030"/>
                <a:gd name="connsiteY344" fmla="*/ 528577 h 767703"/>
                <a:gd name="connsiteX345" fmla="*/ 1891107 w 3337030"/>
                <a:gd name="connsiteY345" fmla="*/ 559239 h 767703"/>
                <a:gd name="connsiteX346" fmla="*/ 1804455 w 3337030"/>
                <a:gd name="connsiteY346" fmla="*/ 537241 h 767703"/>
                <a:gd name="connsiteX347" fmla="*/ 1786456 w 3337030"/>
                <a:gd name="connsiteY347" fmla="*/ 435927 h 767703"/>
                <a:gd name="connsiteX348" fmla="*/ 1798455 w 3337030"/>
                <a:gd name="connsiteY348" fmla="*/ 420595 h 767703"/>
                <a:gd name="connsiteX349" fmla="*/ 1813121 w 3337030"/>
                <a:gd name="connsiteY349" fmla="*/ 417262 h 767703"/>
                <a:gd name="connsiteX350" fmla="*/ 1832680 w 3337030"/>
                <a:gd name="connsiteY350" fmla="*/ 402765 h 767703"/>
                <a:gd name="connsiteX351" fmla="*/ 321377 w 3337030"/>
                <a:gd name="connsiteY351" fmla="*/ 395934 h 767703"/>
                <a:gd name="connsiteX352" fmla="*/ 377368 w 3337030"/>
                <a:gd name="connsiteY352" fmla="*/ 467253 h 767703"/>
                <a:gd name="connsiteX353" fmla="*/ 323377 w 3337030"/>
                <a:gd name="connsiteY353" fmla="*/ 484585 h 767703"/>
                <a:gd name="connsiteX354" fmla="*/ 260053 w 3337030"/>
                <a:gd name="connsiteY354" fmla="*/ 439925 h 767703"/>
                <a:gd name="connsiteX355" fmla="*/ 321377 w 3337030"/>
                <a:gd name="connsiteY355" fmla="*/ 395934 h 767703"/>
                <a:gd name="connsiteX356" fmla="*/ 2135263 w 3337030"/>
                <a:gd name="connsiteY356" fmla="*/ 384800 h 767703"/>
                <a:gd name="connsiteX357" fmla="*/ 2157061 w 3337030"/>
                <a:gd name="connsiteY357" fmla="*/ 388602 h 767703"/>
                <a:gd name="connsiteX358" fmla="*/ 2205055 w 3337030"/>
                <a:gd name="connsiteY358" fmla="*/ 477921 h 767703"/>
                <a:gd name="connsiteX359" fmla="*/ 2177726 w 3337030"/>
                <a:gd name="connsiteY359" fmla="*/ 517915 h 767703"/>
                <a:gd name="connsiteX360" fmla="*/ 2115067 w 3337030"/>
                <a:gd name="connsiteY360" fmla="*/ 519248 h 767703"/>
                <a:gd name="connsiteX361" fmla="*/ 2065743 w 3337030"/>
                <a:gd name="connsiteY361" fmla="*/ 426596 h 767703"/>
                <a:gd name="connsiteX362" fmla="*/ 2075742 w 3337030"/>
                <a:gd name="connsiteY362" fmla="*/ 403267 h 767703"/>
                <a:gd name="connsiteX363" fmla="*/ 2135263 w 3337030"/>
                <a:gd name="connsiteY363" fmla="*/ 384800 h 767703"/>
                <a:gd name="connsiteX364" fmla="*/ 454020 w 3337030"/>
                <a:gd name="connsiteY364" fmla="*/ 379936 h 767703"/>
                <a:gd name="connsiteX365" fmla="*/ 490014 w 3337030"/>
                <a:gd name="connsiteY365" fmla="*/ 453259 h 767703"/>
                <a:gd name="connsiteX366" fmla="*/ 470683 w 3337030"/>
                <a:gd name="connsiteY366" fmla="*/ 483921 h 767703"/>
                <a:gd name="connsiteX367" fmla="*/ 392698 w 3337030"/>
                <a:gd name="connsiteY367" fmla="*/ 443260 h 767703"/>
                <a:gd name="connsiteX368" fmla="*/ 454020 w 3337030"/>
                <a:gd name="connsiteY368" fmla="*/ 379936 h 767703"/>
                <a:gd name="connsiteX369" fmla="*/ 2275458 w 3337030"/>
                <a:gd name="connsiteY369" fmla="*/ 354523 h 767703"/>
                <a:gd name="connsiteX370" fmla="*/ 2308369 w 3337030"/>
                <a:gd name="connsiteY370" fmla="*/ 357272 h 767703"/>
                <a:gd name="connsiteX371" fmla="*/ 2322367 w 3337030"/>
                <a:gd name="connsiteY371" fmla="*/ 377269 h 767703"/>
                <a:gd name="connsiteX372" fmla="*/ 2338366 w 3337030"/>
                <a:gd name="connsiteY372" fmla="*/ 448591 h 767703"/>
                <a:gd name="connsiteX373" fmla="*/ 2304371 w 3337030"/>
                <a:gd name="connsiteY373" fmla="*/ 503247 h 767703"/>
                <a:gd name="connsiteX374" fmla="*/ 2276374 w 3337030"/>
                <a:gd name="connsiteY374" fmla="*/ 508580 h 767703"/>
                <a:gd name="connsiteX375" fmla="*/ 2229049 w 3337030"/>
                <a:gd name="connsiteY375" fmla="*/ 479918 h 767703"/>
                <a:gd name="connsiteX376" fmla="*/ 2207719 w 3337030"/>
                <a:gd name="connsiteY376" fmla="*/ 413263 h 767703"/>
                <a:gd name="connsiteX377" fmla="*/ 2228382 w 3337030"/>
                <a:gd name="connsiteY377" fmla="*/ 373270 h 767703"/>
                <a:gd name="connsiteX378" fmla="*/ 2245045 w 3337030"/>
                <a:gd name="connsiteY378" fmla="*/ 367270 h 767703"/>
                <a:gd name="connsiteX379" fmla="*/ 2275458 w 3337030"/>
                <a:gd name="connsiteY379" fmla="*/ 354523 h 767703"/>
                <a:gd name="connsiteX380" fmla="*/ 2376106 w 3337030"/>
                <a:gd name="connsiteY380" fmla="*/ 348106 h 767703"/>
                <a:gd name="connsiteX381" fmla="*/ 2405018 w 3337030"/>
                <a:gd name="connsiteY381" fmla="*/ 348605 h 767703"/>
                <a:gd name="connsiteX382" fmla="*/ 2464344 w 3337030"/>
                <a:gd name="connsiteY382" fmla="*/ 358604 h 767703"/>
                <a:gd name="connsiteX383" fmla="*/ 2475007 w 3337030"/>
                <a:gd name="connsiteY383" fmla="*/ 371270 h 767703"/>
                <a:gd name="connsiteX384" fmla="*/ 2485006 w 3337030"/>
                <a:gd name="connsiteY384" fmla="*/ 443926 h 767703"/>
                <a:gd name="connsiteX385" fmla="*/ 2468343 w 3337030"/>
                <a:gd name="connsiteY385" fmla="*/ 470588 h 767703"/>
                <a:gd name="connsiteX386" fmla="*/ 2413017 w 3337030"/>
                <a:gd name="connsiteY386" fmla="*/ 482585 h 767703"/>
                <a:gd name="connsiteX387" fmla="*/ 2362359 w 3337030"/>
                <a:gd name="connsiteY387" fmla="*/ 451257 h 767703"/>
                <a:gd name="connsiteX388" fmla="*/ 2347694 w 3337030"/>
                <a:gd name="connsiteY388" fmla="*/ 407931 h 767703"/>
                <a:gd name="connsiteX389" fmla="*/ 2351693 w 3337030"/>
                <a:gd name="connsiteY389" fmla="*/ 362604 h 767703"/>
                <a:gd name="connsiteX390" fmla="*/ 2376106 w 3337030"/>
                <a:gd name="connsiteY390" fmla="*/ 348106 h 767703"/>
                <a:gd name="connsiteX391" fmla="*/ 695982 w 3337030"/>
                <a:gd name="connsiteY391" fmla="*/ 337276 h 767703"/>
                <a:gd name="connsiteX392" fmla="*/ 737976 w 3337030"/>
                <a:gd name="connsiteY392" fmla="*/ 375270 h 767703"/>
                <a:gd name="connsiteX393" fmla="*/ 743310 w 3337030"/>
                <a:gd name="connsiteY393" fmla="*/ 405265 h 767703"/>
                <a:gd name="connsiteX394" fmla="*/ 693983 w 3337030"/>
                <a:gd name="connsiteY394" fmla="*/ 477255 h 767703"/>
                <a:gd name="connsiteX395" fmla="*/ 632658 w 3337030"/>
                <a:gd name="connsiteY395" fmla="*/ 406598 h 767703"/>
                <a:gd name="connsiteX396" fmla="*/ 695982 w 3337030"/>
                <a:gd name="connsiteY396" fmla="*/ 337276 h 767703"/>
                <a:gd name="connsiteX397" fmla="*/ 283647 w 3337030"/>
                <a:gd name="connsiteY397" fmla="*/ 327069 h 767703"/>
                <a:gd name="connsiteX398" fmla="*/ 300050 w 3337030"/>
                <a:gd name="connsiteY398" fmla="*/ 361939 h 767703"/>
                <a:gd name="connsiteX399" fmla="*/ 238061 w 3337030"/>
                <a:gd name="connsiteY399" fmla="*/ 408599 h 767703"/>
                <a:gd name="connsiteX400" fmla="*/ 145407 w 3337030"/>
                <a:gd name="connsiteY400" fmla="*/ 417263 h 767703"/>
                <a:gd name="connsiteX401" fmla="*/ 88750 w 3337030"/>
                <a:gd name="connsiteY401" fmla="*/ 429262 h 767703"/>
                <a:gd name="connsiteX402" fmla="*/ 62088 w 3337030"/>
                <a:gd name="connsiteY402" fmla="*/ 408599 h 767703"/>
                <a:gd name="connsiteX403" fmla="*/ 85417 w 3337030"/>
                <a:gd name="connsiteY403" fmla="*/ 364605 h 767703"/>
                <a:gd name="connsiteX404" fmla="*/ 180735 w 3337030"/>
                <a:gd name="connsiteY404" fmla="*/ 357939 h 767703"/>
                <a:gd name="connsiteX405" fmla="*/ 181402 w 3337030"/>
                <a:gd name="connsiteY405" fmla="*/ 399267 h 767703"/>
                <a:gd name="connsiteX406" fmla="*/ 263389 w 3337030"/>
                <a:gd name="connsiteY406" fmla="*/ 331943 h 767703"/>
                <a:gd name="connsiteX407" fmla="*/ 283647 w 3337030"/>
                <a:gd name="connsiteY407" fmla="*/ 327069 h 767703"/>
                <a:gd name="connsiteX408" fmla="*/ 827876 w 3337030"/>
                <a:gd name="connsiteY408" fmla="*/ 316612 h 767703"/>
                <a:gd name="connsiteX409" fmla="*/ 864621 w 3337030"/>
                <a:gd name="connsiteY409" fmla="*/ 326610 h 767703"/>
                <a:gd name="connsiteX410" fmla="*/ 873285 w 3337030"/>
                <a:gd name="connsiteY410" fmla="*/ 370604 h 767703"/>
                <a:gd name="connsiteX411" fmla="*/ 881950 w 3337030"/>
                <a:gd name="connsiteY411" fmla="*/ 435926 h 767703"/>
                <a:gd name="connsiteX412" fmla="*/ 851289 w 3337030"/>
                <a:gd name="connsiteY412" fmla="*/ 483251 h 767703"/>
                <a:gd name="connsiteX413" fmla="*/ 817961 w 3337030"/>
                <a:gd name="connsiteY413" fmla="*/ 484584 h 767703"/>
                <a:gd name="connsiteX414" fmla="*/ 767971 w 3337030"/>
                <a:gd name="connsiteY414" fmla="*/ 440593 h 767703"/>
                <a:gd name="connsiteX415" fmla="*/ 760638 w 3337030"/>
                <a:gd name="connsiteY415" fmla="*/ 373937 h 767703"/>
                <a:gd name="connsiteX416" fmla="*/ 790633 w 3337030"/>
                <a:gd name="connsiteY416" fmla="*/ 324610 h 767703"/>
                <a:gd name="connsiteX417" fmla="*/ 827876 w 3337030"/>
                <a:gd name="connsiteY417" fmla="*/ 316612 h 767703"/>
                <a:gd name="connsiteX418" fmla="*/ 2545661 w 3337030"/>
                <a:gd name="connsiteY418" fmla="*/ 312616 h 767703"/>
                <a:gd name="connsiteX419" fmla="*/ 2598321 w 3337030"/>
                <a:gd name="connsiteY419" fmla="*/ 333279 h 767703"/>
                <a:gd name="connsiteX420" fmla="*/ 2629649 w 3337030"/>
                <a:gd name="connsiteY420" fmla="*/ 411934 h 767703"/>
                <a:gd name="connsiteX421" fmla="*/ 2542328 w 3337030"/>
                <a:gd name="connsiteY421" fmla="*/ 452593 h 767703"/>
                <a:gd name="connsiteX422" fmla="*/ 2488337 w 3337030"/>
                <a:gd name="connsiteY422" fmla="*/ 355275 h 767703"/>
                <a:gd name="connsiteX423" fmla="*/ 2545661 w 3337030"/>
                <a:gd name="connsiteY423" fmla="*/ 312616 h 767703"/>
                <a:gd name="connsiteX424" fmla="*/ 935224 w 3337030"/>
                <a:gd name="connsiteY424" fmla="*/ 306864 h 767703"/>
                <a:gd name="connsiteX425" fmla="*/ 971937 w 3337030"/>
                <a:gd name="connsiteY425" fmla="*/ 307947 h 767703"/>
                <a:gd name="connsiteX426" fmla="*/ 995933 w 3337030"/>
                <a:gd name="connsiteY426" fmla="*/ 333276 h 767703"/>
                <a:gd name="connsiteX427" fmla="*/ 1001933 w 3337030"/>
                <a:gd name="connsiteY427" fmla="*/ 443258 h 767703"/>
                <a:gd name="connsiteX428" fmla="*/ 1000599 w 3337030"/>
                <a:gd name="connsiteY428" fmla="*/ 454590 h 767703"/>
                <a:gd name="connsiteX429" fmla="*/ 900614 w 3337030"/>
                <a:gd name="connsiteY429" fmla="*/ 443258 h 767703"/>
                <a:gd name="connsiteX430" fmla="*/ 889949 w 3337030"/>
                <a:gd name="connsiteY430" fmla="*/ 388601 h 767703"/>
                <a:gd name="connsiteX431" fmla="*/ 935224 w 3337030"/>
                <a:gd name="connsiteY431" fmla="*/ 306864 h 767703"/>
                <a:gd name="connsiteX432" fmla="*/ 420025 w 3337030"/>
                <a:gd name="connsiteY432" fmla="*/ 295951 h 767703"/>
                <a:gd name="connsiteX433" fmla="*/ 421359 w 3337030"/>
                <a:gd name="connsiteY433" fmla="*/ 315947 h 767703"/>
                <a:gd name="connsiteX434" fmla="*/ 335374 w 3337030"/>
                <a:gd name="connsiteY434" fmla="*/ 383269 h 767703"/>
                <a:gd name="connsiteX435" fmla="*/ 331375 w 3337030"/>
                <a:gd name="connsiteY435" fmla="*/ 352607 h 767703"/>
                <a:gd name="connsiteX436" fmla="*/ 420025 w 3337030"/>
                <a:gd name="connsiteY436" fmla="*/ 295951 h 767703"/>
                <a:gd name="connsiteX437" fmla="*/ 2686970 w 3337030"/>
                <a:gd name="connsiteY437" fmla="*/ 291284 h 767703"/>
                <a:gd name="connsiteX438" fmla="*/ 2732963 w 3337030"/>
                <a:gd name="connsiteY438" fmla="*/ 298615 h 767703"/>
                <a:gd name="connsiteX439" fmla="*/ 2750293 w 3337030"/>
                <a:gd name="connsiteY439" fmla="*/ 369271 h 767703"/>
                <a:gd name="connsiteX440" fmla="*/ 2676973 w 3337030"/>
                <a:gd name="connsiteY440" fmla="*/ 407266 h 767703"/>
                <a:gd name="connsiteX441" fmla="*/ 2624314 w 3337030"/>
                <a:gd name="connsiteY441" fmla="*/ 335943 h 767703"/>
                <a:gd name="connsiteX442" fmla="*/ 2686970 w 3337030"/>
                <a:gd name="connsiteY442" fmla="*/ 291284 h 767703"/>
                <a:gd name="connsiteX443" fmla="*/ 1073658 w 3337030"/>
                <a:gd name="connsiteY443" fmla="*/ 286368 h 767703"/>
                <a:gd name="connsiteX444" fmla="*/ 1099247 w 3337030"/>
                <a:gd name="connsiteY444" fmla="*/ 288617 h 767703"/>
                <a:gd name="connsiteX445" fmla="*/ 1117910 w 3337030"/>
                <a:gd name="connsiteY445" fmla="*/ 311948 h 767703"/>
                <a:gd name="connsiteX446" fmla="*/ 1117243 w 3337030"/>
                <a:gd name="connsiteY446" fmla="*/ 345942 h 767703"/>
                <a:gd name="connsiteX447" fmla="*/ 1138574 w 3337030"/>
                <a:gd name="connsiteY447" fmla="*/ 439260 h 767703"/>
                <a:gd name="connsiteX448" fmla="*/ 1131908 w 3337030"/>
                <a:gd name="connsiteY448" fmla="*/ 457923 h 767703"/>
                <a:gd name="connsiteX449" fmla="*/ 1023926 w 3337030"/>
                <a:gd name="connsiteY449" fmla="*/ 409265 h 767703"/>
                <a:gd name="connsiteX450" fmla="*/ 1021259 w 3337030"/>
                <a:gd name="connsiteY450" fmla="*/ 330611 h 767703"/>
                <a:gd name="connsiteX451" fmla="*/ 1073658 w 3337030"/>
                <a:gd name="connsiteY451" fmla="*/ 286368 h 767703"/>
                <a:gd name="connsiteX452" fmla="*/ 2797619 w 3337030"/>
                <a:gd name="connsiteY452" fmla="*/ 273287 h 767703"/>
                <a:gd name="connsiteX453" fmla="*/ 2870940 w 3337030"/>
                <a:gd name="connsiteY453" fmla="*/ 326613 h 767703"/>
                <a:gd name="connsiteX454" fmla="*/ 2806949 w 3337030"/>
                <a:gd name="connsiteY454" fmla="*/ 384604 h 767703"/>
                <a:gd name="connsiteX455" fmla="*/ 2757625 w 3337030"/>
                <a:gd name="connsiteY455" fmla="*/ 305949 h 767703"/>
                <a:gd name="connsiteX456" fmla="*/ 2797619 w 3337030"/>
                <a:gd name="connsiteY456" fmla="*/ 273287 h 767703"/>
                <a:gd name="connsiteX457" fmla="*/ 1217890 w 3337030"/>
                <a:gd name="connsiteY457" fmla="*/ 264621 h 767703"/>
                <a:gd name="connsiteX458" fmla="*/ 1259883 w 3337030"/>
                <a:gd name="connsiteY458" fmla="*/ 316613 h 767703"/>
                <a:gd name="connsiteX459" fmla="*/ 1265883 w 3337030"/>
                <a:gd name="connsiteY459" fmla="*/ 361939 h 767703"/>
                <a:gd name="connsiteX460" fmla="*/ 1270549 w 3337030"/>
                <a:gd name="connsiteY460" fmla="*/ 402597 h 767703"/>
                <a:gd name="connsiteX461" fmla="*/ 1246554 w 3337030"/>
                <a:gd name="connsiteY461" fmla="*/ 448590 h 767703"/>
                <a:gd name="connsiteX462" fmla="*/ 1151238 w 3337030"/>
                <a:gd name="connsiteY462" fmla="*/ 426595 h 767703"/>
                <a:gd name="connsiteX463" fmla="*/ 1141239 w 3337030"/>
                <a:gd name="connsiteY463" fmla="*/ 306614 h 767703"/>
                <a:gd name="connsiteX464" fmla="*/ 1217890 w 3337030"/>
                <a:gd name="connsiteY464" fmla="*/ 264621 h 767703"/>
                <a:gd name="connsiteX465" fmla="*/ 2896269 w 3337030"/>
                <a:gd name="connsiteY465" fmla="*/ 263290 h 767703"/>
                <a:gd name="connsiteX466" fmla="*/ 2896066 w 3337030"/>
                <a:gd name="connsiteY466" fmla="*/ 263931 h 767703"/>
                <a:gd name="connsiteX467" fmla="*/ 2894935 w 3337030"/>
                <a:gd name="connsiteY467" fmla="*/ 263957 h 767703"/>
                <a:gd name="connsiteX468" fmla="*/ 2896269 w 3337030"/>
                <a:gd name="connsiteY468" fmla="*/ 263290 h 767703"/>
                <a:gd name="connsiteX469" fmla="*/ 2949427 w 3337030"/>
                <a:gd name="connsiteY469" fmla="*/ 262707 h 767703"/>
                <a:gd name="connsiteX470" fmla="*/ 3002918 w 3337030"/>
                <a:gd name="connsiteY470" fmla="*/ 271956 h 767703"/>
                <a:gd name="connsiteX471" fmla="*/ 2924931 w 3337030"/>
                <a:gd name="connsiteY471" fmla="*/ 356607 h 767703"/>
                <a:gd name="connsiteX472" fmla="*/ 2893602 w 3337030"/>
                <a:gd name="connsiteY472" fmla="*/ 335278 h 767703"/>
                <a:gd name="connsiteX473" fmla="*/ 2884936 w 3337030"/>
                <a:gd name="connsiteY473" fmla="*/ 299033 h 767703"/>
                <a:gd name="connsiteX474" fmla="*/ 2896066 w 3337030"/>
                <a:gd name="connsiteY474" fmla="*/ 263931 h 767703"/>
                <a:gd name="connsiteX475" fmla="*/ 2894711 w 3337030"/>
                <a:gd name="connsiteY475" fmla="*/ 262479 h 767703"/>
                <a:gd name="connsiteX476" fmla="*/ 2895603 w 3337030"/>
                <a:gd name="connsiteY476" fmla="*/ 262626 h 767703"/>
                <a:gd name="connsiteX477" fmla="*/ 2894270 w 3337030"/>
                <a:gd name="connsiteY477" fmla="*/ 263293 h 767703"/>
                <a:gd name="connsiteX478" fmla="*/ 1339703 w 3337030"/>
                <a:gd name="connsiteY478" fmla="*/ 256820 h 767703"/>
                <a:gd name="connsiteX479" fmla="*/ 1389195 w 3337030"/>
                <a:gd name="connsiteY479" fmla="*/ 317278 h 767703"/>
                <a:gd name="connsiteX480" fmla="*/ 1401192 w 3337030"/>
                <a:gd name="connsiteY480" fmla="*/ 421928 h 767703"/>
                <a:gd name="connsiteX481" fmla="*/ 1372530 w 3337030"/>
                <a:gd name="connsiteY481" fmla="*/ 454590 h 767703"/>
                <a:gd name="connsiteX482" fmla="*/ 1342535 w 3337030"/>
                <a:gd name="connsiteY482" fmla="*/ 460589 h 767703"/>
                <a:gd name="connsiteX483" fmla="*/ 1290545 w 3337030"/>
                <a:gd name="connsiteY483" fmla="*/ 425261 h 767703"/>
                <a:gd name="connsiteX484" fmla="*/ 1287878 w 3337030"/>
                <a:gd name="connsiteY484" fmla="*/ 281953 h 767703"/>
                <a:gd name="connsiteX485" fmla="*/ 1307208 w 3337030"/>
                <a:gd name="connsiteY485" fmla="*/ 261288 h 767703"/>
                <a:gd name="connsiteX486" fmla="*/ 1339703 w 3337030"/>
                <a:gd name="connsiteY486" fmla="*/ 256820 h 767703"/>
                <a:gd name="connsiteX487" fmla="*/ 3041596 w 3337030"/>
                <a:gd name="connsiteY487" fmla="*/ 239553 h 767703"/>
                <a:gd name="connsiteX488" fmla="*/ 3062239 w 3337030"/>
                <a:gd name="connsiteY488" fmla="*/ 247292 h 767703"/>
                <a:gd name="connsiteX489" fmla="*/ 3108899 w 3337030"/>
                <a:gd name="connsiteY489" fmla="*/ 254622 h 767703"/>
                <a:gd name="connsiteX490" fmla="*/ 3121565 w 3337030"/>
                <a:gd name="connsiteY490" fmla="*/ 259289 h 767703"/>
                <a:gd name="connsiteX491" fmla="*/ 3118898 w 3337030"/>
                <a:gd name="connsiteY491" fmla="*/ 273287 h 767703"/>
                <a:gd name="connsiteX492" fmla="*/ 3030910 w 3337030"/>
                <a:gd name="connsiteY492" fmla="*/ 312615 h 767703"/>
                <a:gd name="connsiteX493" fmla="*/ 3018913 w 3337030"/>
                <a:gd name="connsiteY493" fmla="*/ 279954 h 767703"/>
                <a:gd name="connsiteX494" fmla="*/ 3041596 w 3337030"/>
                <a:gd name="connsiteY494" fmla="*/ 239553 h 767703"/>
                <a:gd name="connsiteX495" fmla="*/ 565335 w 3337030"/>
                <a:gd name="connsiteY495" fmla="*/ 237293 h 767703"/>
                <a:gd name="connsiteX496" fmla="*/ 531341 w 3337030"/>
                <a:gd name="connsiteY496" fmla="*/ 344609 h 767703"/>
                <a:gd name="connsiteX497" fmla="*/ 479351 w 3337030"/>
                <a:gd name="connsiteY497" fmla="*/ 359272 h 767703"/>
                <a:gd name="connsiteX498" fmla="*/ 442023 w 3337030"/>
                <a:gd name="connsiteY498" fmla="*/ 352608 h 767703"/>
                <a:gd name="connsiteX499" fmla="*/ 459353 w 3337030"/>
                <a:gd name="connsiteY499" fmla="*/ 308614 h 767703"/>
                <a:gd name="connsiteX500" fmla="*/ 565335 w 3337030"/>
                <a:gd name="connsiteY500" fmla="*/ 237293 h 767703"/>
                <a:gd name="connsiteX501" fmla="*/ 1471338 w 3337030"/>
                <a:gd name="connsiteY501" fmla="*/ 235867 h 767703"/>
                <a:gd name="connsiteX502" fmla="*/ 1506510 w 3337030"/>
                <a:gd name="connsiteY502" fmla="*/ 243292 h 767703"/>
                <a:gd name="connsiteX503" fmla="*/ 1526505 w 3337030"/>
                <a:gd name="connsiteY503" fmla="*/ 274621 h 767703"/>
                <a:gd name="connsiteX504" fmla="*/ 1548504 w 3337030"/>
                <a:gd name="connsiteY504" fmla="*/ 381937 h 767703"/>
                <a:gd name="connsiteX505" fmla="*/ 1519839 w 3337030"/>
                <a:gd name="connsiteY505" fmla="*/ 433261 h 767703"/>
                <a:gd name="connsiteX506" fmla="*/ 1517175 w 3337030"/>
                <a:gd name="connsiteY506" fmla="*/ 433928 h 767703"/>
                <a:gd name="connsiteX507" fmla="*/ 1409858 w 3337030"/>
                <a:gd name="connsiteY507" fmla="*/ 357940 h 767703"/>
                <a:gd name="connsiteX508" fmla="*/ 1403192 w 3337030"/>
                <a:gd name="connsiteY508" fmla="*/ 307949 h 767703"/>
                <a:gd name="connsiteX509" fmla="*/ 1471338 w 3337030"/>
                <a:gd name="connsiteY509" fmla="*/ 235867 h 767703"/>
                <a:gd name="connsiteX510" fmla="*/ 1590495 w 3337030"/>
                <a:gd name="connsiteY510" fmla="*/ 215964 h 767703"/>
                <a:gd name="connsiteX511" fmla="*/ 1658486 w 3337030"/>
                <a:gd name="connsiteY511" fmla="*/ 253958 h 767703"/>
                <a:gd name="connsiteX512" fmla="*/ 1689144 w 3337030"/>
                <a:gd name="connsiteY512" fmla="*/ 399936 h 767703"/>
                <a:gd name="connsiteX513" fmla="*/ 1678479 w 3337030"/>
                <a:gd name="connsiteY513" fmla="*/ 418599 h 767703"/>
                <a:gd name="connsiteX514" fmla="*/ 1642486 w 3337030"/>
                <a:gd name="connsiteY514" fmla="*/ 421265 h 767703"/>
                <a:gd name="connsiteX515" fmla="*/ 1595161 w 3337030"/>
                <a:gd name="connsiteY515" fmla="*/ 423931 h 767703"/>
                <a:gd name="connsiteX516" fmla="*/ 1559167 w 3337030"/>
                <a:gd name="connsiteY516" fmla="*/ 369941 h 767703"/>
                <a:gd name="connsiteX517" fmla="*/ 1546501 w 3337030"/>
                <a:gd name="connsiteY517" fmla="*/ 269290 h 767703"/>
                <a:gd name="connsiteX518" fmla="*/ 1590495 w 3337030"/>
                <a:gd name="connsiteY518" fmla="*/ 215964 h 767703"/>
                <a:gd name="connsiteX519" fmla="*/ 670650 w 3337030"/>
                <a:gd name="connsiteY519" fmla="*/ 199299 h 767703"/>
                <a:gd name="connsiteX520" fmla="*/ 689315 w 3337030"/>
                <a:gd name="connsiteY520" fmla="*/ 217961 h 767703"/>
                <a:gd name="connsiteX521" fmla="*/ 677316 w 3337030"/>
                <a:gd name="connsiteY521" fmla="*/ 298615 h 767703"/>
                <a:gd name="connsiteX522" fmla="*/ 659987 w 3337030"/>
                <a:gd name="connsiteY522" fmla="*/ 330610 h 767703"/>
                <a:gd name="connsiteX523" fmla="*/ 617327 w 3337030"/>
                <a:gd name="connsiteY523" fmla="*/ 439925 h 767703"/>
                <a:gd name="connsiteX524" fmla="*/ 588665 w 3337030"/>
                <a:gd name="connsiteY524" fmla="*/ 477919 h 767703"/>
                <a:gd name="connsiteX525" fmla="*/ 579333 w 3337030"/>
                <a:gd name="connsiteY525" fmla="*/ 477919 h 767703"/>
                <a:gd name="connsiteX526" fmla="*/ 514678 w 3337030"/>
                <a:gd name="connsiteY526" fmla="*/ 469253 h 767703"/>
                <a:gd name="connsiteX527" fmla="*/ 504014 w 3337030"/>
                <a:gd name="connsiteY527" fmla="*/ 386599 h 767703"/>
                <a:gd name="connsiteX528" fmla="*/ 542006 w 3337030"/>
                <a:gd name="connsiteY528" fmla="*/ 362604 h 767703"/>
                <a:gd name="connsiteX529" fmla="*/ 607328 w 3337030"/>
                <a:gd name="connsiteY529" fmla="*/ 350605 h 767703"/>
                <a:gd name="connsiteX530" fmla="*/ 566003 w 3337030"/>
                <a:gd name="connsiteY530" fmla="*/ 293949 h 767703"/>
                <a:gd name="connsiteX531" fmla="*/ 670650 w 3337030"/>
                <a:gd name="connsiteY531" fmla="*/ 199299 h 767703"/>
                <a:gd name="connsiteX532" fmla="*/ 1740466 w 3337030"/>
                <a:gd name="connsiteY532" fmla="*/ 197302 h 767703"/>
                <a:gd name="connsiteX533" fmla="*/ 1813122 w 3337030"/>
                <a:gd name="connsiteY533" fmla="*/ 236629 h 767703"/>
                <a:gd name="connsiteX534" fmla="*/ 1829785 w 3337030"/>
                <a:gd name="connsiteY534" fmla="*/ 330614 h 767703"/>
                <a:gd name="connsiteX535" fmla="*/ 1793790 w 3337030"/>
                <a:gd name="connsiteY535" fmla="*/ 405933 h 767703"/>
                <a:gd name="connsiteX536" fmla="*/ 1721801 w 3337030"/>
                <a:gd name="connsiteY536" fmla="*/ 389270 h 767703"/>
                <a:gd name="connsiteX537" fmla="*/ 1679809 w 3337030"/>
                <a:gd name="connsiteY537" fmla="*/ 240627 h 767703"/>
                <a:gd name="connsiteX538" fmla="*/ 1740466 w 3337030"/>
                <a:gd name="connsiteY538" fmla="*/ 197302 h 767703"/>
                <a:gd name="connsiteX539" fmla="*/ 809293 w 3337030"/>
                <a:gd name="connsiteY539" fmla="*/ 180636 h 767703"/>
                <a:gd name="connsiteX540" fmla="*/ 801296 w 3337030"/>
                <a:gd name="connsiteY540" fmla="*/ 277288 h 767703"/>
                <a:gd name="connsiteX541" fmla="*/ 734639 w 3337030"/>
                <a:gd name="connsiteY541" fmla="*/ 325948 h 767703"/>
                <a:gd name="connsiteX542" fmla="*/ 699311 w 3337030"/>
                <a:gd name="connsiteY542" fmla="*/ 275288 h 767703"/>
                <a:gd name="connsiteX543" fmla="*/ 809293 w 3337030"/>
                <a:gd name="connsiteY543" fmla="*/ 180636 h 767703"/>
                <a:gd name="connsiteX544" fmla="*/ 1869777 w 3337030"/>
                <a:gd name="connsiteY544" fmla="*/ 176637 h 767703"/>
                <a:gd name="connsiteX545" fmla="*/ 1940433 w 3337030"/>
                <a:gd name="connsiteY545" fmla="*/ 215298 h 767703"/>
                <a:gd name="connsiteX546" fmla="*/ 1967762 w 3337030"/>
                <a:gd name="connsiteY546" fmla="*/ 370606 h 767703"/>
                <a:gd name="connsiteX547" fmla="*/ 1965096 w 3337030"/>
                <a:gd name="connsiteY547" fmla="*/ 383269 h 767703"/>
                <a:gd name="connsiteX548" fmla="*/ 1885109 w 3337030"/>
                <a:gd name="connsiteY548" fmla="*/ 394601 h 767703"/>
                <a:gd name="connsiteX549" fmla="*/ 1847781 w 3337030"/>
                <a:gd name="connsiteY549" fmla="*/ 338612 h 767703"/>
                <a:gd name="connsiteX550" fmla="*/ 1829116 w 3337030"/>
                <a:gd name="connsiteY550" fmla="*/ 229963 h 767703"/>
                <a:gd name="connsiteX551" fmla="*/ 1869777 w 3337030"/>
                <a:gd name="connsiteY551" fmla="*/ 176637 h 767703"/>
                <a:gd name="connsiteX552" fmla="*/ 2023083 w 3337030"/>
                <a:gd name="connsiteY552" fmla="*/ 172638 h 767703"/>
                <a:gd name="connsiteX553" fmla="*/ 2075740 w 3337030"/>
                <a:gd name="connsiteY553" fmla="*/ 223962 h 767703"/>
                <a:gd name="connsiteX554" fmla="*/ 2093071 w 3337030"/>
                <a:gd name="connsiteY554" fmla="*/ 341944 h 767703"/>
                <a:gd name="connsiteX555" fmla="*/ 2050411 w 3337030"/>
                <a:gd name="connsiteY555" fmla="*/ 383936 h 767703"/>
                <a:gd name="connsiteX556" fmla="*/ 2034415 w 3337030"/>
                <a:gd name="connsiteY556" fmla="*/ 386602 h 767703"/>
                <a:gd name="connsiteX557" fmla="*/ 1983089 w 3337030"/>
                <a:gd name="connsiteY557" fmla="*/ 354607 h 767703"/>
                <a:gd name="connsiteX558" fmla="*/ 1967093 w 3337030"/>
                <a:gd name="connsiteY558" fmla="*/ 230628 h 767703"/>
                <a:gd name="connsiteX559" fmla="*/ 2023083 w 3337030"/>
                <a:gd name="connsiteY559" fmla="*/ 172638 h 767703"/>
                <a:gd name="connsiteX560" fmla="*/ 877283 w 3337030"/>
                <a:gd name="connsiteY560" fmla="*/ 168637 h 767703"/>
                <a:gd name="connsiteX561" fmla="*/ 927941 w 3337030"/>
                <a:gd name="connsiteY561" fmla="*/ 218631 h 767703"/>
                <a:gd name="connsiteX562" fmla="*/ 923275 w 3337030"/>
                <a:gd name="connsiteY562" fmla="*/ 261289 h 767703"/>
                <a:gd name="connsiteX563" fmla="*/ 860618 w 3337030"/>
                <a:gd name="connsiteY563" fmla="*/ 301950 h 767703"/>
                <a:gd name="connsiteX564" fmla="*/ 851952 w 3337030"/>
                <a:gd name="connsiteY564" fmla="*/ 299950 h 767703"/>
                <a:gd name="connsiteX565" fmla="*/ 817291 w 3337030"/>
                <a:gd name="connsiteY565" fmla="*/ 250626 h 767703"/>
                <a:gd name="connsiteX566" fmla="*/ 857952 w 3337030"/>
                <a:gd name="connsiteY566" fmla="*/ 176636 h 767703"/>
                <a:gd name="connsiteX567" fmla="*/ 877283 w 3337030"/>
                <a:gd name="connsiteY567" fmla="*/ 168637 h 767703"/>
                <a:gd name="connsiteX568" fmla="*/ 2152394 w 3337030"/>
                <a:gd name="connsiteY568" fmla="*/ 156641 h 767703"/>
                <a:gd name="connsiteX569" fmla="*/ 2219715 w 3337030"/>
                <a:gd name="connsiteY569" fmla="*/ 204632 h 767703"/>
                <a:gd name="connsiteX570" fmla="*/ 2247044 w 3337030"/>
                <a:gd name="connsiteY570" fmla="*/ 301952 h 767703"/>
                <a:gd name="connsiteX571" fmla="*/ 2213716 w 3337030"/>
                <a:gd name="connsiteY571" fmla="*/ 355942 h 767703"/>
                <a:gd name="connsiteX572" fmla="*/ 2181722 w 3337030"/>
                <a:gd name="connsiteY572" fmla="*/ 365275 h 767703"/>
                <a:gd name="connsiteX573" fmla="*/ 2109067 w 3337030"/>
                <a:gd name="connsiteY573" fmla="*/ 327280 h 767703"/>
                <a:gd name="connsiteX574" fmla="*/ 2091071 w 3337030"/>
                <a:gd name="connsiteY574" fmla="*/ 224630 h 767703"/>
                <a:gd name="connsiteX575" fmla="*/ 2152394 w 3337030"/>
                <a:gd name="connsiteY575" fmla="*/ 156641 h 767703"/>
                <a:gd name="connsiteX576" fmla="*/ 984096 w 3337030"/>
                <a:gd name="connsiteY576" fmla="*/ 151392 h 767703"/>
                <a:gd name="connsiteX577" fmla="*/ 1009259 w 3337030"/>
                <a:gd name="connsiteY577" fmla="*/ 156641 h 767703"/>
                <a:gd name="connsiteX578" fmla="*/ 1048587 w 3337030"/>
                <a:gd name="connsiteY578" fmla="*/ 206635 h 767703"/>
                <a:gd name="connsiteX579" fmla="*/ 1043921 w 3337030"/>
                <a:gd name="connsiteY579" fmla="*/ 233297 h 767703"/>
                <a:gd name="connsiteX580" fmla="*/ 975931 w 3337030"/>
                <a:gd name="connsiteY580" fmla="*/ 299287 h 767703"/>
                <a:gd name="connsiteX581" fmla="*/ 934603 w 3337030"/>
                <a:gd name="connsiteY581" fmla="*/ 251293 h 767703"/>
                <a:gd name="connsiteX582" fmla="*/ 963932 w 3337030"/>
                <a:gd name="connsiteY582" fmla="*/ 166641 h 767703"/>
                <a:gd name="connsiteX583" fmla="*/ 984096 w 3337030"/>
                <a:gd name="connsiteY583" fmla="*/ 151392 h 767703"/>
                <a:gd name="connsiteX584" fmla="*/ 2317032 w 3337030"/>
                <a:gd name="connsiteY584" fmla="*/ 133977 h 767703"/>
                <a:gd name="connsiteX585" fmla="*/ 2364358 w 3337030"/>
                <a:gd name="connsiteY585" fmla="*/ 177970 h 767703"/>
                <a:gd name="connsiteX586" fmla="*/ 2384354 w 3337030"/>
                <a:gd name="connsiteY586" fmla="*/ 285952 h 767703"/>
                <a:gd name="connsiteX587" fmla="*/ 2351693 w 3337030"/>
                <a:gd name="connsiteY587" fmla="*/ 333278 h 767703"/>
                <a:gd name="connsiteX588" fmla="*/ 2327698 w 3337030"/>
                <a:gd name="connsiteY588" fmla="*/ 335945 h 767703"/>
                <a:gd name="connsiteX589" fmla="*/ 2267709 w 3337030"/>
                <a:gd name="connsiteY589" fmla="*/ 309949 h 767703"/>
                <a:gd name="connsiteX590" fmla="*/ 2233714 w 3337030"/>
                <a:gd name="connsiteY590" fmla="*/ 189301 h 767703"/>
                <a:gd name="connsiteX591" fmla="*/ 2258376 w 3337030"/>
                <a:gd name="connsiteY591" fmla="*/ 147975 h 767703"/>
                <a:gd name="connsiteX592" fmla="*/ 2317032 w 3337030"/>
                <a:gd name="connsiteY592" fmla="*/ 133977 h 767703"/>
                <a:gd name="connsiteX593" fmla="*/ 1111908 w 3337030"/>
                <a:gd name="connsiteY593" fmla="*/ 133310 h 767703"/>
                <a:gd name="connsiteX594" fmla="*/ 1165232 w 3337030"/>
                <a:gd name="connsiteY594" fmla="*/ 171971 h 767703"/>
                <a:gd name="connsiteX595" fmla="*/ 1167232 w 3337030"/>
                <a:gd name="connsiteY595" fmla="*/ 202633 h 767703"/>
                <a:gd name="connsiteX596" fmla="*/ 1093245 w 3337030"/>
                <a:gd name="connsiteY596" fmla="*/ 275955 h 767703"/>
                <a:gd name="connsiteX597" fmla="*/ 1061916 w 3337030"/>
                <a:gd name="connsiteY597" fmla="*/ 247293 h 767703"/>
                <a:gd name="connsiteX598" fmla="*/ 1067247 w 3337030"/>
                <a:gd name="connsiteY598" fmla="*/ 159307 h 767703"/>
                <a:gd name="connsiteX599" fmla="*/ 1111908 w 3337030"/>
                <a:gd name="connsiteY599" fmla="*/ 133310 h 767703"/>
                <a:gd name="connsiteX600" fmla="*/ 2973590 w 3337030"/>
                <a:gd name="connsiteY600" fmla="*/ 132644 h 767703"/>
                <a:gd name="connsiteX601" fmla="*/ 2979589 w 3337030"/>
                <a:gd name="connsiteY601" fmla="*/ 132644 h 767703"/>
                <a:gd name="connsiteX602" fmla="*/ 3032914 w 3337030"/>
                <a:gd name="connsiteY602" fmla="*/ 189301 h 767703"/>
                <a:gd name="connsiteX603" fmla="*/ 2964924 w 3337030"/>
                <a:gd name="connsiteY603" fmla="*/ 243961 h 767703"/>
                <a:gd name="connsiteX604" fmla="*/ 2938928 w 3337030"/>
                <a:gd name="connsiteY604" fmla="*/ 217963 h 767703"/>
                <a:gd name="connsiteX605" fmla="*/ 2934262 w 3337030"/>
                <a:gd name="connsiteY605" fmla="*/ 178638 h 767703"/>
                <a:gd name="connsiteX606" fmla="*/ 2973590 w 3337030"/>
                <a:gd name="connsiteY606" fmla="*/ 132644 h 767703"/>
                <a:gd name="connsiteX607" fmla="*/ 2454345 w 3337030"/>
                <a:gd name="connsiteY607" fmla="*/ 130979 h 767703"/>
                <a:gd name="connsiteX608" fmla="*/ 2494338 w 3337030"/>
                <a:gd name="connsiteY608" fmla="*/ 140643 h 767703"/>
                <a:gd name="connsiteX609" fmla="*/ 2500338 w 3337030"/>
                <a:gd name="connsiteY609" fmla="*/ 147309 h 767703"/>
                <a:gd name="connsiteX610" fmla="*/ 2525000 w 3337030"/>
                <a:gd name="connsiteY610" fmla="*/ 288620 h 767703"/>
                <a:gd name="connsiteX611" fmla="*/ 2447680 w 3337030"/>
                <a:gd name="connsiteY611" fmla="*/ 337944 h 767703"/>
                <a:gd name="connsiteX612" fmla="*/ 2401020 w 3337030"/>
                <a:gd name="connsiteY612" fmla="*/ 303283 h 767703"/>
                <a:gd name="connsiteX613" fmla="*/ 2385021 w 3337030"/>
                <a:gd name="connsiteY613" fmla="*/ 185303 h 767703"/>
                <a:gd name="connsiteX614" fmla="*/ 2414352 w 3337030"/>
                <a:gd name="connsiteY614" fmla="*/ 139310 h 767703"/>
                <a:gd name="connsiteX615" fmla="*/ 2454345 w 3337030"/>
                <a:gd name="connsiteY615" fmla="*/ 130979 h 767703"/>
                <a:gd name="connsiteX616" fmla="*/ 3321529 w 3337030"/>
                <a:gd name="connsiteY616" fmla="*/ 126646 h 767703"/>
                <a:gd name="connsiteX617" fmla="*/ 3336192 w 3337030"/>
                <a:gd name="connsiteY617" fmla="*/ 169972 h 767703"/>
                <a:gd name="connsiteX618" fmla="*/ 3326862 w 3337030"/>
                <a:gd name="connsiteY618" fmla="*/ 187301 h 767703"/>
                <a:gd name="connsiteX619" fmla="*/ 3318196 w 3337030"/>
                <a:gd name="connsiteY619" fmla="*/ 187968 h 767703"/>
                <a:gd name="connsiteX620" fmla="*/ 3316863 w 3337030"/>
                <a:gd name="connsiteY620" fmla="*/ 171972 h 767703"/>
                <a:gd name="connsiteX621" fmla="*/ 3321529 w 3337030"/>
                <a:gd name="connsiteY621" fmla="*/ 126646 h 767703"/>
                <a:gd name="connsiteX622" fmla="*/ 3179552 w 3337030"/>
                <a:gd name="connsiteY622" fmla="*/ 126645 h 767703"/>
                <a:gd name="connsiteX623" fmla="*/ 3206880 w 3337030"/>
                <a:gd name="connsiteY623" fmla="*/ 170638 h 767703"/>
                <a:gd name="connsiteX624" fmla="*/ 3153557 w 3337030"/>
                <a:gd name="connsiteY624" fmla="*/ 249959 h 767703"/>
                <a:gd name="connsiteX625" fmla="*/ 3172886 w 3337030"/>
                <a:gd name="connsiteY625" fmla="*/ 205965 h 767703"/>
                <a:gd name="connsiteX626" fmla="*/ 3170220 w 3337030"/>
                <a:gd name="connsiteY626" fmla="*/ 175304 h 767703"/>
                <a:gd name="connsiteX627" fmla="*/ 3179552 w 3337030"/>
                <a:gd name="connsiteY627" fmla="*/ 126645 h 767703"/>
                <a:gd name="connsiteX628" fmla="*/ 935769 w 3337030"/>
                <a:gd name="connsiteY628" fmla="*/ 123897 h 767703"/>
                <a:gd name="connsiteX629" fmla="*/ 945267 w 3337030"/>
                <a:gd name="connsiteY629" fmla="*/ 125980 h 767703"/>
                <a:gd name="connsiteX630" fmla="*/ 943933 w 3337030"/>
                <a:gd name="connsiteY630" fmla="*/ 148644 h 767703"/>
                <a:gd name="connsiteX631" fmla="*/ 925271 w 3337030"/>
                <a:gd name="connsiteY631" fmla="*/ 157977 h 767703"/>
                <a:gd name="connsiteX632" fmla="*/ 887944 w 3337030"/>
                <a:gd name="connsiteY632" fmla="*/ 150644 h 767703"/>
                <a:gd name="connsiteX633" fmla="*/ 925271 w 3337030"/>
                <a:gd name="connsiteY633" fmla="*/ 127312 h 767703"/>
                <a:gd name="connsiteX634" fmla="*/ 935769 w 3337030"/>
                <a:gd name="connsiteY634" fmla="*/ 123897 h 767703"/>
                <a:gd name="connsiteX635" fmla="*/ 3119898 w 3337030"/>
                <a:gd name="connsiteY635" fmla="*/ 123490 h 767703"/>
                <a:gd name="connsiteX636" fmla="*/ 3152893 w 3337030"/>
                <a:gd name="connsiteY636" fmla="*/ 176639 h 767703"/>
                <a:gd name="connsiteX637" fmla="*/ 3089569 w 3337030"/>
                <a:gd name="connsiteY637" fmla="*/ 235963 h 767703"/>
                <a:gd name="connsiteX638" fmla="*/ 3056241 w 3337030"/>
                <a:gd name="connsiteY638" fmla="*/ 206635 h 767703"/>
                <a:gd name="connsiteX639" fmla="*/ 3053575 w 3337030"/>
                <a:gd name="connsiteY639" fmla="*/ 188636 h 767703"/>
                <a:gd name="connsiteX640" fmla="*/ 3044909 w 3337030"/>
                <a:gd name="connsiteY640" fmla="*/ 139311 h 767703"/>
                <a:gd name="connsiteX641" fmla="*/ 3093569 w 3337030"/>
                <a:gd name="connsiteY641" fmla="*/ 127312 h 767703"/>
                <a:gd name="connsiteX642" fmla="*/ 3119898 w 3337030"/>
                <a:gd name="connsiteY642" fmla="*/ 123490 h 767703"/>
                <a:gd name="connsiteX643" fmla="*/ 1218367 w 3337030"/>
                <a:gd name="connsiteY643" fmla="*/ 123313 h 767703"/>
                <a:gd name="connsiteX644" fmla="*/ 1235885 w 3337030"/>
                <a:gd name="connsiteY644" fmla="*/ 130646 h 767703"/>
                <a:gd name="connsiteX645" fmla="*/ 1244551 w 3337030"/>
                <a:gd name="connsiteY645" fmla="*/ 131979 h 767703"/>
                <a:gd name="connsiteX646" fmla="*/ 1301875 w 3337030"/>
                <a:gd name="connsiteY646" fmla="*/ 196635 h 767703"/>
                <a:gd name="connsiteX647" fmla="*/ 1303208 w 3337030"/>
                <a:gd name="connsiteY647" fmla="*/ 217297 h 767703"/>
                <a:gd name="connsiteX648" fmla="*/ 1261883 w 3337030"/>
                <a:gd name="connsiteY648" fmla="*/ 252625 h 767703"/>
                <a:gd name="connsiteX649" fmla="*/ 1222554 w 3337030"/>
                <a:gd name="connsiteY649" fmla="*/ 246625 h 767703"/>
                <a:gd name="connsiteX650" fmla="*/ 1187227 w 3337030"/>
                <a:gd name="connsiteY650" fmla="*/ 207965 h 767703"/>
                <a:gd name="connsiteX651" fmla="*/ 1194560 w 3337030"/>
                <a:gd name="connsiteY651" fmla="*/ 153308 h 767703"/>
                <a:gd name="connsiteX652" fmla="*/ 1218367 w 3337030"/>
                <a:gd name="connsiteY652" fmla="*/ 123313 h 767703"/>
                <a:gd name="connsiteX653" fmla="*/ 2578875 w 3337030"/>
                <a:gd name="connsiteY653" fmla="*/ 119960 h 767703"/>
                <a:gd name="connsiteX654" fmla="*/ 2612984 w 3337030"/>
                <a:gd name="connsiteY654" fmla="*/ 128646 h 767703"/>
                <a:gd name="connsiteX655" fmla="*/ 2636982 w 3337030"/>
                <a:gd name="connsiteY655" fmla="*/ 161307 h 767703"/>
                <a:gd name="connsiteX656" fmla="*/ 2663644 w 3337030"/>
                <a:gd name="connsiteY656" fmla="*/ 267291 h 767703"/>
                <a:gd name="connsiteX657" fmla="*/ 2660311 w 3337030"/>
                <a:gd name="connsiteY657" fmla="*/ 288620 h 767703"/>
                <a:gd name="connsiteX658" fmla="*/ 2538330 w 3337030"/>
                <a:gd name="connsiteY658" fmla="*/ 241962 h 767703"/>
                <a:gd name="connsiteX659" fmla="*/ 2529664 w 3337030"/>
                <a:gd name="connsiteY659" fmla="*/ 184636 h 767703"/>
                <a:gd name="connsiteX660" fmla="*/ 2578875 w 3337030"/>
                <a:gd name="connsiteY660" fmla="*/ 119960 h 767703"/>
                <a:gd name="connsiteX661" fmla="*/ 2827947 w 3337030"/>
                <a:gd name="connsiteY661" fmla="*/ 116721 h 767703"/>
                <a:gd name="connsiteX662" fmla="*/ 2908933 w 3337030"/>
                <a:gd name="connsiteY662" fmla="*/ 157309 h 767703"/>
                <a:gd name="connsiteX663" fmla="*/ 2921349 w 3337030"/>
                <a:gd name="connsiteY663" fmla="*/ 213300 h 767703"/>
                <a:gd name="connsiteX664" fmla="*/ 2894711 w 3337030"/>
                <a:gd name="connsiteY664" fmla="*/ 262479 h 767703"/>
                <a:gd name="connsiteX665" fmla="*/ 2883938 w 3337030"/>
                <a:gd name="connsiteY665" fmla="*/ 260710 h 767703"/>
                <a:gd name="connsiteX666" fmla="*/ 2872272 w 3337030"/>
                <a:gd name="connsiteY666" fmla="*/ 263293 h 767703"/>
                <a:gd name="connsiteX667" fmla="*/ 2803618 w 3337030"/>
                <a:gd name="connsiteY667" fmla="*/ 222632 h 767703"/>
                <a:gd name="connsiteX668" fmla="*/ 2785619 w 3337030"/>
                <a:gd name="connsiteY668" fmla="*/ 155309 h 767703"/>
                <a:gd name="connsiteX669" fmla="*/ 2800285 w 3337030"/>
                <a:gd name="connsiteY669" fmla="*/ 123980 h 767703"/>
                <a:gd name="connsiteX670" fmla="*/ 2827947 w 3337030"/>
                <a:gd name="connsiteY670" fmla="*/ 116721 h 767703"/>
                <a:gd name="connsiteX671" fmla="*/ 3240209 w 3337030"/>
                <a:gd name="connsiteY671" fmla="*/ 115314 h 767703"/>
                <a:gd name="connsiteX672" fmla="*/ 3292201 w 3337030"/>
                <a:gd name="connsiteY672" fmla="*/ 148642 h 767703"/>
                <a:gd name="connsiteX673" fmla="*/ 3258872 w 3337030"/>
                <a:gd name="connsiteY673" fmla="*/ 212632 h 767703"/>
                <a:gd name="connsiteX674" fmla="*/ 3228877 w 3337030"/>
                <a:gd name="connsiteY674" fmla="*/ 223296 h 767703"/>
                <a:gd name="connsiteX675" fmla="*/ 3218213 w 3337030"/>
                <a:gd name="connsiteY675" fmla="*/ 140643 h 767703"/>
                <a:gd name="connsiteX676" fmla="*/ 3240209 w 3337030"/>
                <a:gd name="connsiteY676" fmla="*/ 115314 h 767703"/>
                <a:gd name="connsiteX677" fmla="*/ 2720964 w 3337030"/>
                <a:gd name="connsiteY677" fmla="*/ 113981 h 767703"/>
                <a:gd name="connsiteX678" fmla="*/ 2776289 w 3337030"/>
                <a:gd name="connsiteY678" fmla="*/ 157972 h 767703"/>
                <a:gd name="connsiteX679" fmla="*/ 2782953 w 3337030"/>
                <a:gd name="connsiteY679" fmla="*/ 221961 h 767703"/>
                <a:gd name="connsiteX680" fmla="*/ 2743628 w 3337030"/>
                <a:gd name="connsiteY680" fmla="*/ 271287 h 767703"/>
                <a:gd name="connsiteX681" fmla="*/ 2728296 w 3337030"/>
                <a:gd name="connsiteY681" fmla="*/ 271953 h 767703"/>
                <a:gd name="connsiteX682" fmla="*/ 2660974 w 3337030"/>
                <a:gd name="connsiteY682" fmla="*/ 216630 h 767703"/>
                <a:gd name="connsiteX683" fmla="*/ 2656975 w 3337030"/>
                <a:gd name="connsiteY683" fmla="*/ 195299 h 767703"/>
                <a:gd name="connsiteX684" fmla="*/ 2720964 w 3337030"/>
                <a:gd name="connsiteY684" fmla="*/ 113981 h 767703"/>
                <a:gd name="connsiteX685" fmla="*/ 1407762 w 3337030"/>
                <a:gd name="connsiteY685" fmla="*/ 104743 h 767703"/>
                <a:gd name="connsiteX686" fmla="*/ 1443851 w 3337030"/>
                <a:gd name="connsiteY686" fmla="*/ 170639 h 767703"/>
                <a:gd name="connsiteX687" fmla="*/ 1353199 w 3337030"/>
                <a:gd name="connsiteY687" fmla="*/ 241295 h 767703"/>
                <a:gd name="connsiteX688" fmla="*/ 1319871 w 3337030"/>
                <a:gd name="connsiteY688" fmla="*/ 190635 h 767703"/>
                <a:gd name="connsiteX689" fmla="*/ 1321871 w 3337030"/>
                <a:gd name="connsiteY689" fmla="*/ 159973 h 767703"/>
                <a:gd name="connsiteX690" fmla="*/ 1369862 w 3337030"/>
                <a:gd name="connsiteY690" fmla="*/ 107315 h 767703"/>
                <a:gd name="connsiteX691" fmla="*/ 1407762 w 3337030"/>
                <a:gd name="connsiteY691" fmla="*/ 104743 h 767703"/>
                <a:gd name="connsiteX692" fmla="*/ 1064582 w 3337030"/>
                <a:gd name="connsiteY692" fmla="*/ 98650 h 767703"/>
                <a:gd name="connsiteX693" fmla="*/ 1086578 w 3337030"/>
                <a:gd name="connsiteY693" fmla="*/ 106649 h 767703"/>
                <a:gd name="connsiteX694" fmla="*/ 1076579 w 3337030"/>
                <a:gd name="connsiteY694" fmla="*/ 122648 h 767703"/>
                <a:gd name="connsiteX695" fmla="*/ 1027921 w 3337030"/>
                <a:gd name="connsiteY695" fmla="*/ 134646 h 767703"/>
                <a:gd name="connsiteX696" fmla="*/ 990594 w 3337030"/>
                <a:gd name="connsiteY696" fmla="*/ 131313 h 767703"/>
                <a:gd name="connsiteX697" fmla="*/ 1064582 w 3337030"/>
                <a:gd name="connsiteY697" fmla="*/ 98650 h 767703"/>
                <a:gd name="connsiteX698" fmla="*/ 1164813 w 3337030"/>
                <a:gd name="connsiteY698" fmla="*/ 93318 h 767703"/>
                <a:gd name="connsiteX699" fmla="*/ 1207891 w 3337030"/>
                <a:gd name="connsiteY699" fmla="*/ 98651 h 767703"/>
                <a:gd name="connsiteX700" fmla="*/ 1129235 w 3337030"/>
                <a:gd name="connsiteY700" fmla="*/ 107982 h 767703"/>
                <a:gd name="connsiteX701" fmla="*/ 1164813 w 3337030"/>
                <a:gd name="connsiteY701" fmla="*/ 93318 h 767703"/>
                <a:gd name="connsiteX702" fmla="*/ 1529421 w 3337030"/>
                <a:gd name="connsiteY702" fmla="*/ 84903 h 767703"/>
                <a:gd name="connsiteX703" fmla="*/ 1564498 w 3337030"/>
                <a:gd name="connsiteY703" fmla="*/ 99985 h 767703"/>
                <a:gd name="connsiteX704" fmla="*/ 1573164 w 3337030"/>
                <a:gd name="connsiteY704" fmla="*/ 141311 h 767703"/>
                <a:gd name="connsiteX705" fmla="*/ 1566499 w 3337030"/>
                <a:gd name="connsiteY705" fmla="*/ 193304 h 767703"/>
                <a:gd name="connsiteX706" fmla="*/ 1509174 w 3337030"/>
                <a:gd name="connsiteY706" fmla="*/ 222632 h 767703"/>
                <a:gd name="connsiteX707" fmla="*/ 1500509 w 3337030"/>
                <a:gd name="connsiteY707" fmla="*/ 220633 h 767703"/>
                <a:gd name="connsiteX708" fmla="*/ 1461183 w 3337030"/>
                <a:gd name="connsiteY708" fmla="*/ 155309 h 767703"/>
                <a:gd name="connsiteX709" fmla="*/ 1467180 w 3337030"/>
                <a:gd name="connsiteY709" fmla="*/ 131980 h 767703"/>
                <a:gd name="connsiteX710" fmla="*/ 1491844 w 3337030"/>
                <a:gd name="connsiteY710" fmla="*/ 87320 h 767703"/>
                <a:gd name="connsiteX711" fmla="*/ 1529421 w 3337030"/>
                <a:gd name="connsiteY711" fmla="*/ 84903 h 767703"/>
                <a:gd name="connsiteX712" fmla="*/ 2489119 w 3337030"/>
                <a:gd name="connsiteY712" fmla="*/ 77550 h 767703"/>
                <a:gd name="connsiteX713" fmla="*/ 2556328 w 3337030"/>
                <a:gd name="connsiteY713" fmla="*/ 91986 h 767703"/>
                <a:gd name="connsiteX714" fmla="*/ 2468342 w 3337030"/>
                <a:gd name="connsiteY714" fmla="*/ 113983 h 767703"/>
                <a:gd name="connsiteX715" fmla="*/ 2453012 w 3337030"/>
                <a:gd name="connsiteY715" fmla="*/ 101319 h 767703"/>
                <a:gd name="connsiteX716" fmla="*/ 2465675 w 3337030"/>
                <a:gd name="connsiteY716" fmla="*/ 85986 h 767703"/>
                <a:gd name="connsiteX717" fmla="*/ 2489119 w 3337030"/>
                <a:gd name="connsiteY717" fmla="*/ 77550 h 767703"/>
                <a:gd name="connsiteX718" fmla="*/ 1654294 w 3337030"/>
                <a:gd name="connsiteY718" fmla="*/ 69040 h 767703"/>
                <a:gd name="connsiteX719" fmla="*/ 1704471 w 3337030"/>
                <a:gd name="connsiteY719" fmla="*/ 72654 h 767703"/>
                <a:gd name="connsiteX720" fmla="*/ 1710471 w 3337030"/>
                <a:gd name="connsiteY720" fmla="*/ 73987 h 767703"/>
                <a:gd name="connsiteX721" fmla="*/ 1745798 w 3337030"/>
                <a:gd name="connsiteY721" fmla="*/ 119980 h 767703"/>
                <a:gd name="connsiteX722" fmla="*/ 1744465 w 3337030"/>
                <a:gd name="connsiteY722" fmla="*/ 139976 h 767703"/>
                <a:gd name="connsiteX723" fmla="*/ 1711137 w 3337030"/>
                <a:gd name="connsiteY723" fmla="*/ 183303 h 767703"/>
                <a:gd name="connsiteX724" fmla="*/ 1617154 w 3337030"/>
                <a:gd name="connsiteY724" fmla="*/ 197299 h 767703"/>
                <a:gd name="connsiteX725" fmla="*/ 1588492 w 3337030"/>
                <a:gd name="connsiteY725" fmla="*/ 171304 h 767703"/>
                <a:gd name="connsiteX726" fmla="*/ 1654294 w 3337030"/>
                <a:gd name="connsiteY726" fmla="*/ 69040 h 767703"/>
                <a:gd name="connsiteX727" fmla="*/ 1362533 w 3337030"/>
                <a:gd name="connsiteY727" fmla="*/ 65324 h 767703"/>
                <a:gd name="connsiteX728" fmla="*/ 1225220 w 3337030"/>
                <a:gd name="connsiteY728" fmla="*/ 99320 h 767703"/>
                <a:gd name="connsiteX729" fmla="*/ 1362533 w 3337030"/>
                <a:gd name="connsiteY729" fmla="*/ 65324 h 767703"/>
                <a:gd name="connsiteX730" fmla="*/ 2318950 w 3337030"/>
                <a:gd name="connsiteY730" fmla="*/ 64323 h 767703"/>
                <a:gd name="connsiteX731" fmla="*/ 2339030 w 3337030"/>
                <a:gd name="connsiteY731" fmla="*/ 64655 h 767703"/>
                <a:gd name="connsiteX732" fmla="*/ 2418350 w 3337030"/>
                <a:gd name="connsiteY732" fmla="*/ 67321 h 767703"/>
                <a:gd name="connsiteX733" fmla="*/ 2439682 w 3337030"/>
                <a:gd name="connsiteY733" fmla="*/ 77987 h 767703"/>
                <a:gd name="connsiteX734" fmla="*/ 2433016 w 3337030"/>
                <a:gd name="connsiteY734" fmla="*/ 111314 h 767703"/>
                <a:gd name="connsiteX735" fmla="*/ 2371692 w 3337030"/>
                <a:gd name="connsiteY735" fmla="*/ 128646 h 767703"/>
                <a:gd name="connsiteX736" fmla="*/ 2324365 w 3337030"/>
                <a:gd name="connsiteY736" fmla="*/ 118647 h 767703"/>
                <a:gd name="connsiteX737" fmla="*/ 2306369 w 3337030"/>
                <a:gd name="connsiteY737" fmla="*/ 77987 h 767703"/>
                <a:gd name="connsiteX738" fmla="*/ 2318950 w 3337030"/>
                <a:gd name="connsiteY738" fmla="*/ 64323 h 767703"/>
                <a:gd name="connsiteX739" fmla="*/ 1843781 w 3337030"/>
                <a:gd name="connsiteY739" fmla="*/ 47992 h 767703"/>
                <a:gd name="connsiteX740" fmla="*/ 1875109 w 3337030"/>
                <a:gd name="connsiteY740" fmla="*/ 86653 h 767703"/>
                <a:gd name="connsiteX741" fmla="*/ 1871776 w 3337030"/>
                <a:gd name="connsiteY741" fmla="*/ 116648 h 767703"/>
                <a:gd name="connsiteX742" fmla="*/ 1784459 w 3337030"/>
                <a:gd name="connsiteY742" fmla="*/ 182638 h 767703"/>
                <a:gd name="connsiteX743" fmla="*/ 1757795 w 3337030"/>
                <a:gd name="connsiteY743" fmla="*/ 145977 h 767703"/>
                <a:gd name="connsiteX744" fmla="*/ 1843781 w 3337030"/>
                <a:gd name="connsiteY744" fmla="*/ 47992 h 767703"/>
                <a:gd name="connsiteX745" fmla="*/ 1470742 w 3337030"/>
                <a:gd name="connsiteY745" fmla="*/ 43555 h 767703"/>
                <a:gd name="connsiteX746" fmla="*/ 1495175 w 3337030"/>
                <a:gd name="connsiteY746" fmla="*/ 45992 h 767703"/>
                <a:gd name="connsiteX747" fmla="*/ 1498509 w 3337030"/>
                <a:gd name="connsiteY747" fmla="*/ 63989 h 767703"/>
                <a:gd name="connsiteX748" fmla="*/ 1411853 w 3337030"/>
                <a:gd name="connsiteY748" fmla="*/ 80655 h 767703"/>
                <a:gd name="connsiteX749" fmla="*/ 1403190 w 3337030"/>
                <a:gd name="connsiteY749" fmla="*/ 78655 h 767703"/>
                <a:gd name="connsiteX750" fmla="*/ 1395190 w 3337030"/>
                <a:gd name="connsiteY750" fmla="*/ 75989 h 767703"/>
                <a:gd name="connsiteX751" fmla="*/ 1470742 w 3337030"/>
                <a:gd name="connsiteY751" fmla="*/ 43555 h 767703"/>
                <a:gd name="connsiteX752" fmla="*/ 2200388 w 3337030"/>
                <a:gd name="connsiteY752" fmla="*/ 39326 h 767703"/>
                <a:gd name="connsiteX753" fmla="*/ 2257712 w 3337030"/>
                <a:gd name="connsiteY753" fmla="*/ 50659 h 767703"/>
                <a:gd name="connsiteX754" fmla="*/ 2291707 w 3337030"/>
                <a:gd name="connsiteY754" fmla="*/ 87987 h 767703"/>
                <a:gd name="connsiteX755" fmla="*/ 2270375 w 3337030"/>
                <a:gd name="connsiteY755" fmla="*/ 121981 h 767703"/>
                <a:gd name="connsiteX756" fmla="*/ 2242380 w 3337030"/>
                <a:gd name="connsiteY756" fmla="*/ 139311 h 767703"/>
                <a:gd name="connsiteX757" fmla="*/ 2192388 w 3337030"/>
                <a:gd name="connsiteY757" fmla="*/ 143311 h 767703"/>
                <a:gd name="connsiteX758" fmla="*/ 2174390 w 3337030"/>
                <a:gd name="connsiteY758" fmla="*/ 107316 h 767703"/>
                <a:gd name="connsiteX759" fmla="*/ 2176390 w 3337030"/>
                <a:gd name="connsiteY759" fmla="*/ 58656 h 767703"/>
                <a:gd name="connsiteX760" fmla="*/ 2200388 w 3337030"/>
                <a:gd name="connsiteY760" fmla="*/ 39326 h 767703"/>
                <a:gd name="connsiteX761" fmla="*/ 1933765 w 3337030"/>
                <a:gd name="connsiteY761" fmla="*/ 25328 h 767703"/>
                <a:gd name="connsiteX762" fmla="*/ 2003087 w 3337030"/>
                <a:gd name="connsiteY762" fmla="*/ 52658 h 767703"/>
                <a:gd name="connsiteX763" fmla="*/ 2001087 w 3337030"/>
                <a:gd name="connsiteY763" fmla="*/ 65988 h 767703"/>
                <a:gd name="connsiteX764" fmla="*/ 1998421 w 3337030"/>
                <a:gd name="connsiteY764" fmla="*/ 101982 h 767703"/>
                <a:gd name="connsiteX765" fmla="*/ 1971759 w 3337030"/>
                <a:gd name="connsiteY765" fmla="*/ 170637 h 767703"/>
                <a:gd name="connsiteX766" fmla="*/ 1927101 w 3337030"/>
                <a:gd name="connsiteY766" fmla="*/ 166637 h 767703"/>
                <a:gd name="connsiteX767" fmla="*/ 1917102 w 3337030"/>
                <a:gd name="connsiteY767" fmla="*/ 160638 h 767703"/>
                <a:gd name="connsiteX768" fmla="*/ 1885774 w 3337030"/>
                <a:gd name="connsiteY768" fmla="*/ 115980 h 767703"/>
                <a:gd name="connsiteX769" fmla="*/ 1893107 w 3337030"/>
                <a:gd name="connsiteY769" fmla="*/ 64655 h 767703"/>
                <a:gd name="connsiteX770" fmla="*/ 1933765 w 3337030"/>
                <a:gd name="connsiteY770" fmla="*/ 25328 h 767703"/>
                <a:gd name="connsiteX771" fmla="*/ 2063743 w 3337030"/>
                <a:gd name="connsiteY771" fmla="*/ 22664 h 767703"/>
                <a:gd name="connsiteX772" fmla="*/ 2094404 w 3337030"/>
                <a:gd name="connsiteY772" fmla="*/ 23331 h 767703"/>
                <a:gd name="connsiteX773" fmla="*/ 2151727 w 3337030"/>
                <a:gd name="connsiteY773" fmla="*/ 81321 h 767703"/>
                <a:gd name="connsiteX774" fmla="*/ 2043747 w 3337030"/>
                <a:gd name="connsiteY774" fmla="*/ 155977 h 767703"/>
                <a:gd name="connsiteX775" fmla="*/ 2029082 w 3337030"/>
                <a:gd name="connsiteY775" fmla="*/ 141978 h 767703"/>
                <a:gd name="connsiteX776" fmla="*/ 2028415 w 3337030"/>
                <a:gd name="connsiteY776" fmla="*/ 50659 h 767703"/>
                <a:gd name="connsiteX777" fmla="*/ 2063743 w 3337030"/>
                <a:gd name="connsiteY777" fmla="*/ 22664 h 767703"/>
                <a:gd name="connsiteX778" fmla="*/ 1654817 w 3337030"/>
                <a:gd name="connsiteY778" fmla="*/ 11748 h 767703"/>
                <a:gd name="connsiteX779" fmla="*/ 1662482 w 3337030"/>
                <a:gd name="connsiteY779" fmla="*/ 17998 h 767703"/>
                <a:gd name="connsiteX780" fmla="*/ 1648484 w 3337030"/>
                <a:gd name="connsiteY780" fmla="*/ 46659 h 767703"/>
                <a:gd name="connsiteX781" fmla="*/ 1608491 w 3337030"/>
                <a:gd name="connsiteY781" fmla="*/ 65988 h 767703"/>
                <a:gd name="connsiteX782" fmla="*/ 1529170 w 3337030"/>
                <a:gd name="connsiteY782" fmla="*/ 66655 h 767703"/>
                <a:gd name="connsiteX783" fmla="*/ 1625155 w 3337030"/>
                <a:gd name="connsiteY783" fmla="*/ 19998 h 767703"/>
                <a:gd name="connsiteX784" fmla="*/ 1643153 w 3337030"/>
                <a:gd name="connsiteY784" fmla="*/ 15998 h 767703"/>
                <a:gd name="connsiteX785" fmla="*/ 1654817 w 3337030"/>
                <a:gd name="connsiteY785" fmla="*/ 11748 h 767703"/>
                <a:gd name="connsiteX786" fmla="*/ 1794458 w 3337030"/>
                <a:gd name="connsiteY786" fmla="*/ 2668 h 767703"/>
                <a:gd name="connsiteX787" fmla="*/ 1806456 w 3337030"/>
                <a:gd name="connsiteY787" fmla="*/ 24663 h 767703"/>
                <a:gd name="connsiteX788" fmla="*/ 1747133 w 3337030"/>
                <a:gd name="connsiteY788" fmla="*/ 55324 h 767703"/>
                <a:gd name="connsiteX789" fmla="*/ 1700472 w 3337030"/>
                <a:gd name="connsiteY789" fmla="*/ 43992 h 767703"/>
                <a:gd name="connsiteX790" fmla="*/ 1794458 w 3337030"/>
                <a:gd name="connsiteY790" fmla="*/ 2668 h 767703"/>
                <a:gd name="connsiteX791" fmla="*/ 1935100 w 3337030"/>
                <a:gd name="connsiteY791" fmla="*/ 666 h 767703"/>
                <a:gd name="connsiteX792" fmla="*/ 1855111 w 3337030"/>
                <a:gd name="connsiteY792" fmla="*/ 21329 h 767703"/>
                <a:gd name="connsiteX793" fmla="*/ 1935100 w 3337030"/>
                <a:gd name="connsiteY793" fmla="*/ 666 h 767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</a:cxnLst>
              <a:rect l="l" t="t" r="r" b="b"/>
              <a:pathLst>
                <a:path w="3337030" h="767703">
                  <a:moveTo>
                    <a:pt x="1056006" y="752205"/>
                  </a:moveTo>
                  <a:cubicBezTo>
                    <a:pt x="1067754" y="754206"/>
                    <a:pt x="1079252" y="759206"/>
                    <a:pt x="1090584" y="761206"/>
                  </a:cubicBezTo>
                  <a:cubicBezTo>
                    <a:pt x="1067921" y="761206"/>
                    <a:pt x="1044589" y="761206"/>
                    <a:pt x="1019927" y="761206"/>
                  </a:cubicBezTo>
                  <a:cubicBezTo>
                    <a:pt x="1032259" y="751205"/>
                    <a:pt x="1044257" y="750205"/>
                    <a:pt x="1056006" y="752205"/>
                  </a:cubicBezTo>
                  <a:close/>
                  <a:moveTo>
                    <a:pt x="932273" y="747038"/>
                  </a:moveTo>
                  <a:cubicBezTo>
                    <a:pt x="942772" y="749704"/>
                    <a:pt x="953603" y="757203"/>
                    <a:pt x="963934" y="758537"/>
                  </a:cubicBezTo>
                  <a:cubicBezTo>
                    <a:pt x="943939" y="769202"/>
                    <a:pt x="923941" y="766536"/>
                    <a:pt x="902613" y="764536"/>
                  </a:cubicBezTo>
                  <a:cubicBezTo>
                    <a:pt x="911610" y="746539"/>
                    <a:pt x="921775" y="744372"/>
                    <a:pt x="932273" y="747038"/>
                  </a:cubicBezTo>
                  <a:close/>
                  <a:moveTo>
                    <a:pt x="1175312" y="744207"/>
                  </a:moveTo>
                  <a:cubicBezTo>
                    <a:pt x="1192726" y="743207"/>
                    <a:pt x="1213556" y="747873"/>
                    <a:pt x="1237887" y="758538"/>
                  </a:cubicBezTo>
                  <a:cubicBezTo>
                    <a:pt x="1200558" y="772536"/>
                    <a:pt x="1167230" y="767203"/>
                    <a:pt x="1133235" y="763870"/>
                  </a:cubicBezTo>
                  <a:cubicBezTo>
                    <a:pt x="1143900" y="751872"/>
                    <a:pt x="1157898" y="745207"/>
                    <a:pt x="1175312" y="744207"/>
                  </a:cubicBezTo>
                  <a:close/>
                  <a:moveTo>
                    <a:pt x="1410395" y="722107"/>
                  </a:moveTo>
                  <a:cubicBezTo>
                    <a:pt x="1438516" y="718670"/>
                    <a:pt x="1465512" y="727044"/>
                    <a:pt x="1492507" y="736542"/>
                  </a:cubicBezTo>
                  <a:cubicBezTo>
                    <a:pt x="1497173" y="737875"/>
                    <a:pt x="1499173" y="741208"/>
                    <a:pt x="1497840" y="745208"/>
                  </a:cubicBezTo>
                  <a:cubicBezTo>
                    <a:pt x="1495840" y="752541"/>
                    <a:pt x="1490507" y="758541"/>
                    <a:pt x="1483175" y="759874"/>
                  </a:cubicBezTo>
                  <a:cubicBezTo>
                    <a:pt x="1464512" y="763208"/>
                    <a:pt x="1445183" y="765206"/>
                    <a:pt x="1425851" y="767205"/>
                  </a:cubicBezTo>
                  <a:cubicBezTo>
                    <a:pt x="1411855" y="765872"/>
                    <a:pt x="1397856" y="765206"/>
                    <a:pt x="1383858" y="763872"/>
                  </a:cubicBezTo>
                  <a:cubicBezTo>
                    <a:pt x="1375194" y="763208"/>
                    <a:pt x="1368528" y="759208"/>
                    <a:pt x="1369195" y="748541"/>
                  </a:cubicBezTo>
                  <a:cubicBezTo>
                    <a:pt x="1369861" y="739875"/>
                    <a:pt x="1372528" y="733875"/>
                    <a:pt x="1381858" y="729878"/>
                  </a:cubicBezTo>
                  <a:cubicBezTo>
                    <a:pt x="1391523" y="725711"/>
                    <a:pt x="1401022" y="723253"/>
                    <a:pt x="1410395" y="722107"/>
                  </a:cubicBezTo>
                  <a:close/>
                  <a:moveTo>
                    <a:pt x="1319309" y="721303"/>
                  </a:moveTo>
                  <a:cubicBezTo>
                    <a:pt x="1335618" y="722834"/>
                    <a:pt x="1352865" y="735708"/>
                    <a:pt x="1355865" y="751206"/>
                  </a:cubicBezTo>
                  <a:cubicBezTo>
                    <a:pt x="1358531" y="763872"/>
                    <a:pt x="1350532" y="764539"/>
                    <a:pt x="1341866" y="764539"/>
                  </a:cubicBezTo>
                  <a:cubicBezTo>
                    <a:pt x="1315871" y="763872"/>
                    <a:pt x="1289876" y="763872"/>
                    <a:pt x="1258548" y="763872"/>
                  </a:cubicBezTo>
                  <a:cubicBezTo>
                    <a:pt x="1272547" y="742541"/>
                    <a:pt x="1287210" y="731875"/>
                    <a:pt x="1303875" y="723876"/>
                  </a:cubicBezTo>
                  <a:cubicBezTo>
                    <a:pt x="1308540" y="721542"/>
                    <a:pt x="1313872" y="720792"/>
                    <a:pt x="1319309" y="721303"/>
                  </a:cubicBezTo>
                  <a:close/>
                  <a:moveTo>
                    <a:pt x="1588951" y="714870"/>
                  </a:moveTo>
                  <a:cubicBezTo>
                    <a:pt x="1594658" y="716213"/>
                    <a:pt x="1600491" y="719213"/>
                    <a:pt x="1606490" y="724545"/>
                  </a:cubicBezTo>
                  <a:cubicBezTo>
                    <a:pt x="1612490" y="729878"/>
                    <a:pt x="1621822" y="723212"/>
                    <a:pt x="1629822" y="721212"/>
                  </a:cubicBezTo>
                  <a:cubicBezTo>
                    <a:pt x="1639818" y="717879"/>
                    <a:pt x="1651817" y="715213"/>
                    <a:pt x="1654484" y="729878"/>
                  </a:cubicBezTo>
                  <a:cubicBezTo>
                    <a:pt x="1656483" y="743209"/>
                    <a:pt x="1650484" y="753875"/>
                    <a:pt x="1634485" y="754542"/>
                  </a:cubicBezTo>
                  <a:cubicBezTo>
                    <a:pt x="1627821" y="755209"/>
                    <a:pt x="1620489" y="754542"/>
                    <a:pt x="1615822" y="754542"/>
                  </a:cubicBezTo>
                  <a:cubicBezTo>
                    <a:pt x="1599824" y="753209"/>
                    <a:pt x="1586494" y="754542"/>
                    <a:pt x="1574495" y="761875"/>
                  </a:cubicBezTo>
                  <a:cubicBezTo>
                    <a:pt x="1565162" y="767875"/>
                    <a:pt x="1555165" y="768541"/>
                    <a:pt x="1545166" y="765208"/>
                  </a:cubicBezTo>
                  <a:cubicBezTo>
                    <a:pt x="1533834" y="761875"/>
                    <a:pt x="1517171" y="762542"/>
                    <a:pt x="1515171" y="748542"/>
                  </a:cubicBezTo>
                  <a:cubicBezTo>
                    <a:pt x="1513838" y="735878"/>
                    <a:pt x="1529836" y="733878"/>
                    <a:pt x="1539834" y="729212"/>
                  </a:cubicBezTo>
                  <a:cubicBezTo>
                    <a:pt x="1555832" y="721712"/>
                    <a:pt x="1571829" y="710839"/>
                    <a:pt x="1588951" y="714870"/>
                  </a:cubicBezTo>
                  <a:close/>
                  <a:moveTo>
                    <a:pt x="1791789" y="707880"/>
                  </a:moveTo>
                  <a:cubicBezTo>
                    <a:pt x="1803121" y="708547"/>
                    <a:pt x="1801788" y="715213"/>
                    <a:pt x="1798455" y="722546"/>
                  </a:cubicBezTo>
                  <a:cubicBezTo>
                    <a:pt x="1789789" y="739876"/>
                    <a:pt x="1777124" y="750543"/>
                    <a:pt x="1757128" y="747209"/>
                  </a:cubicBezTo>
                  <a:cubicBezTo>
                    <a:pt x="1735799" y="743210"/>
                    <a:pt x="1714468" y="743210"/>
                    <a:pt x="1694472" y="751876"/>
                  </a:cubicBezTo>
                  <a:cubicBezTo>
                    <a:pt x="1683806" y="755876"/>
                    <a:pt x="1675807" y="753209"/>
                    <a:pt x="1673810" y="741876"/>
                  </a:cubicBezTo>
                  <a:cubicBezTo>
                    <a:pt x="1671810" y="732544"/>
                    <a:pt x="1672476" y="721879"/>
                    <a:pt x="1683140" y="718546"/>
                  </a:cubicBezTo>
                  <a:cubicBezTo>
                    <a:pt x="1718467" y="709213"/>
                    <a:pt x="1755128" y="705880"/>
                    <a:pt x="1791789" y="707880"/>
                  </a:cubicBezTo>
                  <a:close/>
                  <a:moveTo>
                    <a:pt x="1862445" y="689881"/>
                  </a:moveTo>
                  <a:cubicBezTo>
                    <a:pt x="1880441" y="693214"/>
                    <a:pt x="1899106" y="696547"/>
                    <a:pt x="1918436" y="699880"/>
                  </a:cubicBezTo>
                  <a:cubicBezTo>
                    <a:pt x="1925769" y="701213"/>
                    <a:pt x="1933101" y="703213"/>
                    <a:pt x="1933768" y="711879"/>
                  </a:cubicBezTo>
                  <a:cubicBezTo>
                    <a:pt x="1933768" y="720542"/>
                    <a:pt x="1925102" y="719878"/>
                    <a:pt x="1920436" y="721209"/>
                  </a:cubicBezTo>
                  <a:cubicBezTo>
                    <a:pt x="1890440" y="728541"/>
                    <a:pt x="1860445" y="735207"/>
                    <a:pt x="1831116" y="742540"/>
                  </a:cubicBezTo>
                  <a:cubicBezTo>
                    <a:pt x="1818451" y="745873"/>
                    <a:pt x="1813785" y="739873"/>
                    <a:pt x="1815118" y="728541"/>
                  </a:cubicBezTo>
                  <a:cubicBezTo>
                    <a:pt x="1817118" y="702546"/>
                    <a:pt x="1835116" y="688548"/>
                    <a:pt x="1862445" y="689881"/>
                  </a:cubicBezTo>
                  <a:close/>
                  <a:moveTo>
                    <a:pt x="2016752" y="675218"/>
                  </a:moveTo>
                  <a:cubicBezTo>
                    <a:pt x="2035748" y="672718"/>
                    <a:pt x="2056411" y="675885"/>
                    <a:pt x="2081740" y="684551"/>
                  </a:cubicBezTo>
                  <a:cubicBezTo>
                    <a:pt x="2065077" y="704548"/>
                    <a:pt x="1987089" y="725878"/>
                    <a:pt x="1963761" y="716547"/>
                  </a:cubicBezTo>
                  <a:cubicBezTo>
                    <a:pt x="1953762" y="712548"/>
                    <a:pt x="1951095" y="707881"/>
                    <a:pt x="1961761" y="699882"/>
                  </a:cubicBezTo>
                  <a:cubicBezTo>
                    <a:pt x="1980424" y="685883"/>
                    <a:pt x="1997755" y="677718"/>
                    <a:pt x="2016752" y="675218"/>
                  </a:cubicBezTo>
                  <a:close/>
                  <a:moveTo>
                    <a:pt x="2185308" y="649515"/>
                  </a:moveTo>
                  <a:cubicBezTo>
                    <a:pt x="2194099" y="650098"/>
                    <a:pt x="2202722" y="652223"/>
                    <a:pt x="2211055" y="655890"/>
                  </a:cubicBezTo>
                  <a:cubicBezTo>
                    <a:pt x="2180393" y="686553"/>
                    <a:pt x="2141065" y="680553"/>
                    <a:pt x="2105070" y="685887"/>
                  </a:cubicBezTo>
                  <a:cubicBezTo>
                    <a:pt x="2131066" y="659889"/>
                    <a:pt x="2158937" y="647765"/>
                    <a:pt x="2185308" y="649515"/>
                  </a:cubicBezTo>
                  <a:close/>
                  <a:moveTo>
                    <a:pt x="829944" y="625176"/>
                  </a:moveTo>
                  <a:cubicBezTo>
                    <a:pt x="837287" y="623978"/>
                    <a:pt x="844286" y="624062"/>
                    <a:pt x="849951" y="625895"/>
                  </a:cubicBezTo>
                  <a:cubicBezTo>
                    <a:pt x="853951" y="627228"/>
                    <a:pt x="857950" y="628561"/>
                    <a:pt x="861283" y="631228"/>
                  </a:cubicBezTo>
                  <a:cubicBezTo>
                    <a:pt x="873947" y="639893"/>
                    <a:pt x="897277" y="635894"/>
                    <a:pt x="901277" y="649224"/>
                  </a:cubicBezTo>
                  <a:cubicBezTo>
                    <a:pt x="907941" y="671888"/>
                    <a:pt x="908608" y="697883"/>
                    <a:pt x="907941" y="721212"/>
                  </a:cubicBezTo>
                  <a:cubicBezTo>
                    <a:pt x="906608" y="739210"/>
                    <a:pt x="883279" y="749873"/>
                    <a:pt x="863950" y="748540"/>
                  </a:cubicBezTo>
                  <a:cubicBezTo>
                    <a:pt x="814624" y="747874"/>
                    <a:pt x="775963" y="704549"/>
                    <a:pt x="781296" y="657889"/>
                  </a:cubicBezTo>
                  <a:cubicBezTo>
                    <a:pt x="782796" y="643892"/>
                    <a:pt x="807917" y="628769"/>
                    <a:pt x="829944" y="625176"/>
                  </a:cubicBezTo>
                  <a:close/>
                  <a:moveTo>
                    <a:pt x="704926" y="618562"/>
                  </a:moveTo>
                  <a:cubicBezTo>
                    <a:pt x="710435" y="618271"/>
                    <a:pt x="716309" y="619229"/>
                    <a:pt x="722642" y="621895"/>
                  </a:cubicBezTo>
                  <a:cubicBezTo>
                    <a:pt x="745306" y="631227"/>
                    <a:pt x="769302" y="640558"/>
                    <a:pt x="766636" y="672552"/>
                  </a:cubicBezTo>
                  <a:cubicBezTo>
                    <a:pt x="765969" y="679218"/>
                    <a:pt x="767302" y="686551"/>
                    <a:pt x="768636" y="693883"/>
                  </a:cubicBezTo>
                  <a:cubicBezTo>
                    <a:pt x="777301" y="732544"/>
                    <a:pt x="771302" y="739874"/>
                    <a:pt x="732641" y="739874"/>
                  </a:cubicBezTo>
                  <a:cubicBezTo>
                    <a:pt x="700645" y="739874"/>
                    <a:pt x="673983" y="729877"/>
                    <a:pt x="661984" y="696550"/>
                  </a:cubicBezTo>
                  <a:cubicBezTo>
                    <a:pt x="655318" y="678552"/>
                    <a:pt x="644654" y="658556"/>
                    <a:pt x="662650" y="642557"/>
                  </a:cubicBezTo>
                  <a:cubicBezTo>
                    <a:pt x="675150" y="631560"/>
                    <a:pt x="688398" y="619437"/>
                    <a:pt x="704926" y="618562"/>
                  </a:cubicBezTo>
                  <a:close/>
                  <a:moveTo>
                    <a:pt x="981568" y="617894"/>
                  </a:moveTo>
                  <a:cubicBezTo>
                    <a:pt x="1007846" y="615144"/>
                    <a:pt x="1022594" y="630391"/>
                    <a:pt x="1030593" y="665886"/>
                  </a:cubicBezTo>
                  <a:cubicBezTo>
                    <a:pt x="1034593" y="679218"/>
                    <a:pt x="1038590" y="693214"/>
                    <a:pt x="1037259" y="708546"/>
                  </a:cubicBezTo>
                  <a:cubicBezTo>
                    <a:pt x="1041256" y="731875"/>
                    <a:pt x="1027926" y="738541"/>
                    <a:pt x="1006595" y="738541"/>
                  </a:cubicBezTo>
                  <a:cubicBezTo>
                    <a:pt x="963936" y="738541"/>
                    <a:pt x="935274" y="723209"/>
                    <a:pt x="923276" y="693881"/>
                  </a:cubicBezTo>
                  <a:cubicBezTo>
                    <a:pt x="911276" y="662553"/>
                    <a:pt x="920609" y="639224"/>
                    <a:pt x="951271" y="626559"/>
                  </a:cubicBezTo>
                  <a:cubicBezTo>
                    <a:pt x="962769" y="621727"/>
                    <a:pt x="972810" y="618810"/>
                    <a:pt x="981568" y="617894"/>
                  </a:cubicBezTo>
                  <a:close/>
                  <a:moveTo>
                    <a:pt x="1111244" y="613229"/>
                  </a:moveTo>
                  <a:cubicBezTo>
                    <a:pt x="1132573" y="611229"/>
                    <a:pt x="1147238" y="617895"/>
                    <a:pt x="1145905" y="643226"/>
                  </a:cubicBezTo>
                  <a:cubicBezTo>
                    <a:pt x="1144572" y="659222"/>
                    <a:pt x="1147903" y="675220"/>
                    <a:pt x="1152570" y="691217"/>
                  </a:cubicBezTo>
                  <a:cubicBezTo>
                    <a:pt x="1161235" y="725211"/>
                    <a:pt x="1150569" y="737876"/>
                    <a:pt x="1116575" y="737876"/>
                  </a:cubicBezTo>
                  <a:cubicBezTo>
                    <a:pt x="1095245" y="738543"/>
                    <a:pt x="1079249" y="730544"/>
                    <a:pt x="1067250" y="712546"/>
                  </a:cubicBezTo>
                  <a:cubicBezTo>
                    <a:pt x="1055918" y="695216"/>
                    <a:pt x="1047920" y="676554"/>
                    <a:pt x="1041254" y="657222"/>
                  </a:cubicBezTo>
                  <a:cubicBezTo>
                    <a:pt x="1033922" y="636560"/>
                    <a:pt x="1039254" y="623895"/>
                    <a:pt x="1063250" y="621895"/>
                  </a:cubicBezTo>
                  <a:cubicBezTo>
                    <a:pt x="1079249" y="620562"/>
                    <a:pt x="1095245" y="614562"/>
                    <a:pt x="1111244" y="613229"/>
                  </a:cubicBezTo>
                  <a:close/>
                  <a:moveTo>
                    <a:pt x="456686" y="609896"/>
                  </a:moveTo>
                  <a:cubicBezTo>
                    <a:pt x="499347" y="609896"/>
                    <a:pt x="522011" y="633894"/>
                    <a:pt x="522011" y="679886"/>
                  </a:cubicBezTo>
                  <a:cubicBezTo>
                    <a:pt x="524009" y="697217"/>
                    <a:pt x="519345" y="711881"/>
                    <a:pt x="494680" y="711214"/>
                  </a:cubicBezTo>
                  <a:cubicBezTo>
                    <a:pt x="449355" y="709881"/>
                    <a:pt x="410694" y="681219"/>
                    <a:pt x="410028" y="646557"/>
                  </a:cubicBezTo>
                  <a:cubicBezTo>
                    <a:pt x="409361" y="623228"/>
                    <a:pt x="427357" y="609229"/>
                    <a:pt x="456686" y="609896"/>
                  </a:cubicBezTo>
                  <a:close/>
                  <a:moveTo>
                    <a:pt x="1232552" y="607232"/>
                  </a:moveTo>
                  <a:cubicBezTo>
                    <a:pt x="1259214" y="600566"/>
                    <a:pt x="1283211" y="625228"/>
                    <a:pt x="1283211" y="662556"/>
                  </a:cubicBezTo>
                  <a:cubicBezTo>
                    <a:pt x="1283211" y="665223"/>
                    <a:pt x="1283211" y="673222"/>
                    <a:pt x="1284545" y="681886"/>
                  </a:cubicBezTo>
                  <a:cubicBezTo>
                    <a:pt x="1289211" y="718547"/>
                    <a:pt x="1286545" y="721880"/>
                    <a:pt x="1249217" y="725213"/>
                  </a:cubicBezTo>
                  <a:cubicBezTo>
                    <a:pt x="1195894" y="729880"/>
                    <a:pt x="1164566" y="705884"/>
                    <a:pt x="1161899" y="658557"/>
                  </a:cubicBezTo>
                  <a:cubicBezTo>
                    <a:pt x="1160566" y="638561"/>
                    <a:pt x="1167898" y="623895"/>
                    <a:pt x="1189229" y="621229"/>
                  </a:cubicBezTo>
                  <a:cubicBezTo>
                    <a:pt x="1205224" y="619229"/>
                    <a:pt x="1217888" y="610563"/>
                    <a:pt x="1232552" y="607232"/>
                  </a:cubicBezTo>
                  <a:close/>
                  <a:moveTo>
                    <a:pt x="1380945" y="607209"/>
                  </a:moveTo>
                  <a:cubicBezTo>
                    <a:pt x="1405191" y="610021"/>
                    <a:pt x="1412189" y="623894"/>
                    <a:pt x="1413189" y="653889"/>
                  </a:cubicBezTo>
                  <a:cubicBezTo>
                    <a:pt x="1414522" y="697883"/>
                    <a:pt x="1405859" y="711881"/>
                    <a:pt x="1374531" y="712548"/>
                  </a:cubicBezTo>
                  <a:cubicBezTo>
                    <a:pt x="1330537" y="713881"/>
                    <a:pt x="1291209" y="681886"/>
                    <a:pt x="1291876" y="639225"/>
                  </a:cubicBezTo>
                  <a:cubicBezTo>
                    <a:pt x="1292543" y="600564"/>
                    <a:pt x="1328537" y="609897"/>
                    <a:pt x="1350533" y="607897"/>
                  </a:cubicBezTo>
                  <a:cubicBezTo>
                    <a:pt x="1362864" y="606563"/>
                    <a:pt x="1372863" y="606272"/>
                    <a:pt x="1380945" y="607209"/>
                  </a:cubicBezTo>
                  <a:close/>
                  <a:moveTo>
                    <a:pt x="579999" y="604564"/>
                  </a:moveTo>
                  <a:cubicBezTo>
                    <a:pt x="586665" y="611230"/>
                    <a:pt x="591998" y="620560"/>
                    <a:pt x="599995" y="623227"/>
                  </a:cubicBezTo>
                  <a:cubicBezTo>
                    <a:pt x="639323" y="637225"/>
                    <a:pt x="635990" y="674552"/>
                    <a:pt x="643989" y="704547"/>
                  </a:cubicBezTo>
                  <a:cubicBezTo>
                    <a:pt x="647322" y="718546"/>
                    <a:pt x="638656" y="728542"/>
                    <a:pt x="624659" y="731209"/>
                  </a:cubicBezTo>
                  <a:cubicBezTo>
                    <a:pt x="568667" y="741208"/>
                    <a:pt x="524675" y="692548"/>
                    <a:pt x="540005" y="637225"/>
                  </a:cubicBezTo>
                  <a:cubicBezTo>
                    <a:pt x="542671" y="626559"/>
                    <a:pt x="549337" y="625226"/>
                    <a:pt x="558003" y="625893"/>
                  </a:cubicBezTo>
                  <a:cubicBezTo>
                    <a:pt x="570000" y="625893"/>
                    <a:pt x="578666" y="623227"/>
                    <a:pt x="575999" y="608563"/>
                  </a:cubicBezTo>
                  <a:cubicBezTo>
                    <a:pt x="577333" y="606564"/>
                    <a:pt x="578666" y="605897"/>
                    <a:pt x="579999" y="604564"/>
                  </a:cubicBezTo>
                  <a:close/>
                  <a:moveTo>
                    <a:pt x="323294" y="601314"/>
                  </a:moveTo>
                  <a:cubicBezTo>
                    <a:pt x="332875" y="599898"/>
                    <a:pt x="342706" y="600565"/>
                    <a:pt x="353371" y="605897"/>
                  </a:cubicBezTo>
                  <a:cubicBezTo>
                    <a:pt x="376035" y="617230"/>
                    <a:pt x="395364" y="625893"/>
                    <a:pt x="394697" y="657222"/>
                  </a:cubicBezTo>
                  <a:cubicBezTo>
                    <a:pt x="394031" y="680553"/>
                    <a:pt x="406696" y="701883"/>
                    <a:pt x="426692" y="718548"/>
                  </a:cubicBezTo>
                  <a:cubicBezTo>
                    <a:pt x="384699" y="683886"/>
                    <a:pt x="325376" y="695216"/>
                    <a:pt x="286049" y="657889"/>
                  </a:cubicBezTo>
                  <a:cubicBezTo>
                    <a:pt x="277386" y="649225"/>
                    <a:pt x="265387" y="642559"/>
                    <a:pt x="268720" y="627893"/>
                  </a:cubicBezTo>
                  <a:cubicBezTo>
                    <a:pt x="271386" y="615230"/>
                    <a:pt x="284049" y="612563"/>
                    <a:pt x="294715" y="609230"/>
                  </a:cubicBezTo>
                  <a:cubicBezTo>
                    <a:pt x="304380" y="606231"/>
                    <a:pt x="313712" y="602731"/>
                    <a:pt x="323294" y="601314"/>
                  </a:cubicBezTo>
                  <a:close/>
                  <a:moveTo>
                    <a:pt x="1648767" y="591232"/>
                  </a:moveTo>
                  <a:cubicBezTo>
                    <a:pt x="1656983" y="590358"/>
                    <a:pt x="1665482" y="591566"/>
                    <a:pt x="1674479" y="596565"/>
                  </a:cubicBezTo>
                  <a:cubicBezTo>
                    <a:pt x="1696475" y="608564"/>
                    <a:pt x="1724472" y="659222"/>
                    <a:pt x="1718472" y="683884"/>
                  </a:cubicBezTo>
                  <a:cubicBezTo>
                    <a:pt x="1717139" y="688550"/>
                    <a:pt x="1714473" y="690550"/>
                    <a:pt x="1709807" y="691217"/>
                  </a:cubicBezTo>
                  <a:cubicBezTo>
                    <a:pt x="1685811" y="695883"/>
                    <a:pt x="1661151" y="701216"/>
                    <a:pt x="1641820" y="705216"/>
                  </a:cubicBezTo>
                  <a:cubicBezTo>
                    <a:pt x="1592495" y="704549"/>
                    <a:pt x="1559833" y="661222"/>
                    <a:pt x="1571164" y="619227"/>
                  </a:cubicBezTo>
                  <a:cubicBezTo>
                    <a:pt x="1572497" y="615228"/>
                    <a:pt x="1575163" y="608564"/>
                    <a:pt x="1576495" y="609230"/>
                  </a:cubicBezTo>
                  <a:cubicBezTo>
                    <a:pt x="1601993" y="615228"/>
                    <a:pt x="1624114" y="593857"/>
                    <a:pt x="1648767" y="591232"/>
                  </a:cubicBezTo>
                  <a:close/>
                  <a:moveTo>
                    <a:pt x="1480426" y="583322"/>
                  </a:moveTo>
                  <a:lnTo>
                    <a:pt x="1506832" y="587297"/>
                  </a:lnTo>
                  <a:cubicBezTo>
                    <a:pt x="1532798" y="596483"/>
                    <a:pt x="1554169" y="619729"/>
                    <a:pt x="1557169" y="645224"/>
                  </a:cubicBezTo>
                  <a:cubicBezTo>
                    <a:pt x="1558501" y="655221"/>
                    <a:pt x="1559833" y="665887"/>
                    <a:pt x="1563834" y="675219"/>
                  </a:cubicBezTo>
                  <a:cubicBezTo>
                    <a:pt x="1573832" y="701214"/>
                    <a:pt x="1564500" y="711880"/>
                    <a:pt x="1538504" y="711213"/>
                  </a:cubicBezTo>
                  <a:cubicBezTo>
                    <a:pt x="1525173" y="711213"/>
                    <a:pt x="1511842" y="711213"/>
                    <a:pt x="1498510" y="711213"/>
                  </a:cubicBezTo>
                  <a:cubicBezTo>
                    <a:pt x="1447852" y="711880"/>
                    <a:pt x="1431853" y="697881"/>
                    <a:pt x="1427190" y="647224"/>
                  </a:cubicBezTo>
                  <a:cubicBezTo>
                    <a:pt x="1425857" y="631226"/>
                    <a:pt x="1434520" y="620560"/>
                    <a:pt x="1445852" y="611230"/>
                  </a:cubicBezTo>
                  <a:cubicBezTo>
                    <a:pt x="1451519" y="606564"/>
                    <a:pt x="1458184" y="603064"/>
                    <a:pt x="1464433" y="598982"/>
                  </a:cubicBezTo>
                  <a:close/>
                  <a:moveTo>
                    <a:pt x="1479847" y="583235"/>
                  </a:moveTo>
                  <a:cubicBezTo>
                    <a:pt x="1479847" y="583235"/>
                    <a:pt x="1480514" y="582568"/>
                    <a:pt x="1480514" y="583235"/>
                  </a:cubicBezTo>
                  <a:lnTo>
                    <a:pt x="1480426" y="583322"/>
                  </a:lnTo>
                  <a:close/>
                  <a:moveTo>
                    <a:pt x="193764" y="573298"/>
                  </a:moveTo>
                  <a:cubicBezTo>
                    <a:pt x="195816" y="572277"/>
                    <a:pt x="198066" y="572236"/>
                    <a:pt x="200732" y="573902"/>
                  </a:cubicBezTo>
                  <a:cubicBezTo>
                    <a:pt x="218730" y="585234"/>
                    <a:pt x="236060" y="598565"/>
                    <a:pt x="246726" y="617896"/>
                  </a:cubicBezTo>
                  <a:cubicBezTo>
                    <a:pt x="258056" y="637892"/>
                    <a:pt x="241393" y="654556"/>
                    <a:pt x="210065" y="652558"/>
                  </a:cubicBezTo>
                  <a:cubicBezTo>
                    <a:pt x="192733" y="650558"/>
                    <a:pt x="173403" y="640559"/>
                    <a:pt x="154072" y="631893"/>
                  </a:cubicBezTo>
                  <a:cubicBezTo>
                    <a:pt x="145408" y="627893"/>
                    <a:pt x="140075" y="619229"/>
                    <a:pt x="140742" y="609230"/>
                  </a:cubicBezTo>
                  <a:cubicBezTo>
                    <a:pt x="141408" y="597898"/>
                    <a:pt x="150741" y="595232"/>
                    <a:pt x="160071" y="593898"/>
                  </a:cubicBezTo>
                  <a:cubicBezTo>
                    <a:pt x="164737" y="593232"/>
                    <a:pt x="169404" y="589899"/>
                    <a:pt x="174736" y="589232"/>
                  </a:cubicBezTo>
                  <a:cubicBezTo>
                    <a:pt x="183236" y="588232"/>
                    <a:pt x="187609" y="576359"/>
                    <a:pt x="193764" y="573298"/>
                  </a:cubicBezTo>
                  <a:close/>
                  <a:moveTo>
                    <a:pt x="1783125" y="571236"/>
                  </a:moveTo>
                  <a:cubicBezTo>
                    <a:pt x="1801123" y="567237"/>
                    <a:pt x="1814453" y="584568"/>
                    <a:pt x="1831785" y="586568"/>
                  </a:cubicBezTo>
                  <a:cubicBezTo>
                    <a:pt x="1856447" y="589901"/>
                    <a:pt x="1851114" y="608564"/>
                    <a:pt x="1851114" y="624563"/>
                  </a:cubicBezTo>
                  <a:cubicBezTo>
                    <a:pt x="1851114" y="631229"/>
                    <a:pt x="1854447" y="635893"/>
                    <a:pt x="1858447" y="640559"/>
                  </a:cubicBezTo>
                  <a:cubicBezTo>
                    <a:pt x="1878443" y="667221"/>
                    <a:pt x="1877777" y="669888"/>
                    <a:pt x="1843784" y="677887"/>
                  </a:cubicBezTo>
                  <a:cubicBezTo>
                    <a:pt x="1824452" y="683220"/>
                    <a:pt x="1804456" y="685886"/>
                    <a:pt x="1792457" y="687886"/>
                  </a:cubicBezTo>
                  <a:cubicBezTo>
                    <a:pt x="1746463" y="687220"/>
                    <a:pt x="1707138" y="640559"/>
                    <a:pt x="1723134" y="607231"/>
                  </a:cubicBezTo>
                  <a:cubicBezTo>
                    <a:pt x="1732467" y="587901"/>
                    <a:pt x="1759129" y="575902"/>
                    <a:pt x="1783125" y="571236"/>
                  </a:cubicBezTo>
                  <a:close/>
                  <a:moveTo>
                    <a:pt x="1952428" y="563906"/>
                  </a:moveTo>
                  <a:cubicBezTo>
                    <a:pt x="1996421" y="577236"/>
                    <a:pt x="1996421" y="577236"/>
                    <a:pt x="1997088" y="625896"/>
                  </a:cubicBezTo>
                  <a:cubicBezTo>
                    <a:pt x="1995088" y="639895"/>
                    <a:pt x="2003754" y="660557"/>
                    <a:pt x="1984423" y="667890"/>
                  </a:cubicBezTo>
                  <a:cubicBezTo>
                    <a:pt x="1957761" y="677887"/>
                    <a:pt x="1930433" y="687220"/>
                    <a:pt x="1901104" y="677221"/>
                  </a:cubicBezTo>
                  <a:cubicBezTo>
                    <a:pt x="1891105" y="673888"/>
                    <a:pt x="1869776" y="607898"/>
                    <a:pt x="1873776" y="599234"/>
                  </a:cubicBezTo>
                  <a:cubicBezTo>
                    <a:pt x="1877776" y="589901"/>
                    <a:pt x="1942431" y="561239"/>
                    <a:pt x="1952428" y="563906"/>
                  </a:cubicBezTo>
                  <a:close/>
                  <a:moveTo>
                    <a:pt x="2125068" y="551907"/>
                  </a:moveTo>
                  <a:cubicBezTo>
                    <a:pt x="2131068" y="554573"/>
                    <a:pt x="2131734" y="558573"/>
                    <a:pt x="2133734" y="563237"/>
                  </a:cubicBezTo>
                  <a:cubicBezTo>
                    <a:pt x="2161729" y="630560"/>
                    <a:pt x="2144398" y="655891"/>
                    <a:pt x="2070410" y="656558"/>
                  </a:cubicBezTo>
                  <a:cubicBezTo>
                    <a:pt x="2032416" y="657225"/>
                    <a:pt x="2006420" y="629227"/>
                    <a:pt x="2009085" y="591901"/>
                  </a:cubicBezTo>
                  <a:cubicBezTo>
                    <a:pt x="2009751" y="583235"/>
                    <a:pt x="2012418" y="575903"/>
                    <a:pt x="2018417" y="569903"/>
                  </a:cubicBezTo>
                  <a:cubicBezTo>
                    <a:pt x="2033749" y="555907"/>
                    <a:pt x="2106405" y="543908"/>
                    <a:pt x="2125068" y="551907"/>
                  </a:cubicBezTo>
                  <a:close/>
                  <a:moveTo>
                    <a:pt x="42089" y="545908"/>
                  </a:moveTo>
                  <a:cubicBezTo>
                    <a:pt x="58754" y="567904"/>
                    <a:pt x="80750" y="581236"/>
                    <a:pt x="104079" y="592569"/>
                  </a:cubicBezTo>
                  <a:cubicBezTo>
                    <a:pt x="111412" y="596566"/>
                    <a:pt x="124744" y="593900"/>
                    <a:pt x="121411" y="607899"/>
                  </a:cubicBezTo>
                  <a:cubicBezTo>
                    <a:pt x="118745" y="620564"/>
                    <a:pt x="109412" y="625230"/>
                    <a:pt x="96749" y="625230"/>
                  </a:cubicBezTo>
                  <a:cubicBezTo>
                    <a:pt x="52088" y="626564"/>
                    <a:pt x="30092" y="595233"/>
                    <a:pt x="42089" y="545908"/>
                  </a:cubicBezTo>
                  <a:close/>
                  <a:moveTo>
                    <a:pt x="2219716" y="515246"/>
                  </a:moveTo>
                  <a:cubicBezTo>
                    <a:pt x="2270375" y="515912"/>
                    <a:pt x="2285705" y="530576"/>
                    <a:pt x="2286372" y="581235"/>
                  </a:cubicBezTo>
                  <a:cubicBezTo>
                    <a:pt x="2287038" y="615896"/>
                    <a:pt x="2267709" y="634558"/>
                    <a:pt x="2231048" y="635225"/>
                  </a:cubicBezTo>
                  <a:cubicBezTo>
                    <a:pt x="2191721" y="635891"/>
                    <a:pt x="2157727" y="604564"/>
                    <a:pt x="2157060" y="568569"/>
                  </a:cubicBezTo>
                  <a:cubicBezTo>
                    <a:pt x="2157060" y="547240"/>
                    <a:pt x="2194387" y="515246"/>
                    <a:pt x="2219716" y="515246"/>
                  </a:cubicBezTo>
                  <a:close/>
                  <a:moveTo>
                    <a:pt x="2385772" y="499081"/>
                  </a:moveTo>
                  <a:cubicBezTo>
                    <a:pt x="2397020" y="500748"/>
                    <a:pt x="2408018" y="504247"/>
                    <a:pt x="2417016" y="509247"/>
                  </a:cubicBezTo>
                  <a:cubicBezTo>
                    <a:pt x="2427682" y="515246"/>
                    <a:pt x="2431681" y="540575"/>
                    <a:pt x="2431681" y="557239"/>
                  </a:cubicBezTo>
                  <a:cubicBezTo>
                    <a:pt x="2432348" y="592567"/>
                    <a:pt x="2397020" y="593233"/>
                    <a:pt x="2376358" y="605899"/>
                  </a:cubicBezTo>
                  <a:cubicBezTo>
                    <a:pt x="2360359" y="615898"/>
                    <a:pt x="2339697" y="625228"/>
                    <a:pt x="2323032" y="605899"/>
                  </a:cubicBezTo>
                  <a:cubicBezTo>
                    <a:pt x="2309036" y="589900"/>
                    <a:pt x="2303703" y="569904"/>
                    <a:pt x="2303036" y="548575"/>
                  </a:cubicBezTo>
                  <a:cubicBezTo>
                    <a:pt x="2301703" y="514580"/>
                    <a:pt x="2329698" y="505247"/>
                    <a:pt x="2353027" y="499914"/>
                  </a:cubicBezTo>
                  <a:cubicBezTo>
                    <a:pt x="2363026" y="497581"/>
                    <a:pt x="2374524" y="497415"/>
                    <a:pt x="2385772" y="499081"/>
                  </a:cubicBezTo>
                  <a:close/>
                  <a:moveTo>
                    <a:pt x="490014" y="495915"/>
                  </a:moveTo>
                  <a:cubicBezTo>
                    <a:pt x="502013" y="495915"/>
                    <a:pt x="514677" y="495915"/>
                    <a:pt x="526676" y="497248"/>
                  </a:cubicBezTo>
                  <a:cubicBezTo>
                    <a:pt x="568003" y="501914"/>
                    <a:pt x="569337" y="502581"/>
                    <a:pt x="561337" y="543907"/>
                  </a:cubicBezTo>
                  <a:cubicBezTo>
                    <a:pt x="556671" y="567904"/>
                    <a:pt x="570003" y="585234"/>
                    <a:pt x="580000" y="603899"/>
                  </a:cubicBezTo>
                  <a:cubicBezTo>
                    <a:pt x="578667" y="605899"/>
                    <a:pt x="577334" y="606566"/>
                    <a:pt x="576000" y="607899"/>
                  </a:cubicBezTo>
                  <a:cubicBezTo>
                    <a:pt x="558671" y="603232"/>
                    <a:pt x="541341" y="607232"/>
                    <a:pt x="524009" y="607232"/>
                  </a:cubicBezTo>
                  <a:cubicBezTo>
                    <a:pt x="483348" y="607232"/>
                    <a:pt x="447354" y="544573"/>
                    <a:pt x="467352" y="509247"/>
                  </a:cubicBezTo>
                  <a:cubicBezTo>
                    <a:pt x="472018" y="500581"/>
                    <a:pt x="480682" y="496581"/>
                    <a:pt x="490014" y="495915"/>
                  </a:cubicBezTo>
                  <a:close/>
                  <a:moveTo>
                    <a:pt x="98748" y="495417"/>
                  </a:moveTo>
                  <a:cubicBezTo>
                    <a:pt x="108079" y="495917"/>
                    <a:pt x="117078" y="499582"/>
                    <a:pt x="126744" y="507247"/>
                  </a:cubicBezTo>
                  <a:cubicBezTo>
                    <a:pt x="136741" y="515247"/>
                    <a:pt x="150739" y="519246"/>
                    <a:pt x="164738" y="515913"/>
                  </a:cubicBezTo>
                  <a:cubicBezTo>
                    <a:pt x="190067" y="509914"/>
                    <a:pt x="189400" y="527246"/>
                    <a:pt x="190734" y="543909"/>
                  </a:cubicBezTo>
                  <a:cubicBezTo>
                    <a:pt x="192734" y="565240"/>
                    <a:pt x="176735" y="571238"/>
                    <a:pt x="160738" y="575904"/>
                  </a:cubicBezTo>
                  <a:cubicBezTo>
                    <a:pt x="130077" y="584570"/>
                    <a:pt x="75417" y="562574"/>
                    <a:pt x="58754" y="534576"/>
                  </a:cubicBezTo>
                  <a:cubicBezTo>
                    <a:pt x="50088" y="520580"/>
                    <a:pt x="48755" y="511914"/>
                    <a:pt x="68753" y="502581"/>
                  </a:cubicBezTo>
                  <a:cubicBezTo>
                    <a:pt x="79751" y="497583"/>
                    <a:pt x="89416" y="494917"/>
                    <a:pt x="98748" y="495417"/>
                  </a:cubicBezTo>
                  <a:close/>
                  <a:moveTo>
                    <a:pt x="396031" y="493915"/>
                  </a:moveTo>
                  <a:cubicBezTo>
                    <a:pt x="407363" y="496581"/>
                    <a:pt x="421360" y="499248"/>
                    <a:pt x="435358" y="502581"/>
                  </a:cubicBezTo>
                  <a:cubicBezTo>
                    <a:pt x="437358" y="503247"/>
                    <a:pt x="440691" y="503247"/>
                    <a:pt x="441358" y="503914"/>
                  </a:cubicBezTo>
                  <a:cubicBezTo>
                    <a:pt x="451354" y="528576"/>
                    <a:pt x="450688" y="555239"/>
                    <a:pt x="450688" y="580568"/>
                  </a:cubicBezTo>
                  <a:cubicBezTo>
                    <a:pt x="450688" y="599899"/>
                    <a:pt x="426692" y="602566"/>
                    <a:pt x="408696" y="601899"/>
                  </a:cubicBezTo>
                  <a:cubicBezTo>
                    <a:pt x="374702" y="599899"/>
                    <a:pt x="332042" y="562571"/>
                    <a:pt x="325376" y="529243"/>
                  </a:cubicBezTo>
                  <a:cubicBezTo>
                    <a:pt x="322710" y="516577"/>
                    <a:pt x="328709" y="509913"/>
                    <a:pt x="339375" y="505914"/>
                  </a:cubicBezTo>
                  <a:cubicBezTo>
                    <a:pt x="357371" y="499914"/>
                    <a:pt x="374702" y="495248"/>
                    <a:pt x="396031" y="493915"/>
                  </a:cubicBezTo>
                  <a:close/>
                  <a:moveTo>
                    <a:pt x="752877" y="489138"/>
                  </a:moveTo>
                  <a:cubicBezTo>
                    <a:pt x="785841" y="492044"/>
                    <a:pt x="820961" y="517914"/>
                    <a:pt x="821959" y="547908"/>
                  </a:cubicBezTo>
                  <a:cubicBezTo>
                    <a:pt x="824626" y="611897"/>
                    <a:pt x="786633" y="635894"/>
                    <a:pt x="736640" y="611897"/>
                  </a:cubicBezTo>
                  <a:cubicBezTo>
                    <a:pt x="729974" y="608566"/>
                    <a:pt x="724640" y="603900"/>
                    <a:pt x="723308" y="595901"/>
                  </a:cubicBezTo>
                  <a:cubicBezTo>
                    <a:pt x="719310" y="570572"/>
                    <a:pt x="713977" y="545908"/>
                    <a:pt x="710644" y="520579"/>
                  </a:cubicBezTo>
                  <a:cubicBezTo>
                    <a:pt x="709310" y="509916"/>
                    <a:pt x="710644" y="500583"/>
                    <a:pt x="721976" y="494584"/>
                  </a:cubicBezTo>
                  <a:cubicBezTo>
                    <a:pt x="731141" y="489752"/>
                    <a:pt x="741889" y="488169"/>
                    <a:pt x="752877" y="489138"/>
                  </a:cubicBezTo>
                  <a:close/>
                  <a:moveTo>
                    <a:pt x="644977" y="486105"/>
                  </a:moveTo>
                  <a:cubicBezTo>
                    <a:pt x="650320" y="486917"/>
                    <a:pt x="656319" y="489250"/>
                    <a:pt x="663318" y="493916"/>
                  </a:cubicBezTo>
                  <a:cubicBezTo>
                    <a:pt x="702646" y="521245"/>
                    <a:pt x="693981" y="557906"/>
                    <a:pt x="700647" y="591234"/>
                  </a:cubicBezTo>
                  <a:cubicBezTo>
                    <a:pt x="704646" y="609899"/>
                    <a:pt x="686650" y="616565"/>
                    <a:pt x="669984" y="618563"/>
                  </a:cubicBezTo>
                  <a:cubicBezTo>
                    <a:pt x="619326" y="624562"/>
                    <a:pt x="589996" y="595234"/>
                    <a:pt x="587998" y="535910"/>
                  </a:cubicBezTo>
                  <a:cubicBezTo>
                    <a:pt x="586665" y="519911"/>
                    <a:pt x="586665" y="502582"/>
                    <a:pt x="605328" y="497915"/>
                  </a:cubicBezTo>
                  <a:cubicBezTo>
                    <a:pt x="618825" y="494916"/>
                    <a:pt x="628949" y="483668"/>
                    <a:pt x="644977" y="486105"/>
                  </a:cubicBezTo>
                  <a:close/>
                  <a:moveTo>
                    <a:pt x="901946" y="477919"/>
                  </a:moveTo>
                  <a:cubicBezTo>
                    <a:pt x="933942" y="477252"/>
                    <a:pt x="968603" y="527246"/>
                    <a:pt x="969270" y="575237"/>
                  </a:cubicBezTo>
                  <a:cubicBezTo>
                    <a:pt x="969936" y="601901"/>
                    <a:pt x="949940" y="618565"/>
                    <a:pt x="917279" y="619231"/>
                  </a:cubicBezTo>
                  <a:cubicBezTo>
                    <a:pt x="865952" y="619231"/>
                    <a:pt x="835957" y="594569"/>
                    <a:pt x="834623" y="551908"/>
                  </a:cubicBezTo>
                  <a:cubicBezTo>
                    <a:pt x="833957" y="523246"/>
                    <a:pt x="874618" y="478586"/>
                    <a:pt x="901946" y="477919"/>
                  </a:cubicBezTo>
                  <a:close/>
                  <a:moveTo>
                    <a:pt x="1014146" y="468378"/>
                  </a:moveTo>
                  <a:cubicBezTo>
                    <a:pt x="1041797" y="472377"/>
                    <a:pt x="1077416" y="494748"/>
                    <a:pt x="1081915" y="515246"/>
                  </a:cubicBezTo>
                  <a:cubicBezTo>
                    <a:pt x="1086581" y="535909"/>
                    <a:pt x="1092581" y="557239"/>
                    <a:pt x="1100580" y="576570"/>
                  </a:cubicBezTo>
                  <a:cubicBezTo>
                    <a:pt x="1107911" y="594566"/>
                    <a:pt x="1102578" y="599899"/>
                    <a:pt x="1085248" y="601232"/>
                  </a:cubicBezTo>
                  <a:cubicBezTo>
                    <a:pt x="1069917" y="601899"/>
                    <a:pt x="1055254" y="605232"/>
                    <a:pt x="1039922" y="607899"/>
                  </a:cubicBezTo>
                  <a:cubicBezTo>
                    <a:pt x="1030592" y="607899"/>
                    <a:pt x="1021259" y="605232"/>
                    <a:pt x="1013260" y="601232"/>
                  </a:cubicBezTo>
                  <a:cubicBezTo>
                    <a:pt x="989931" y="589234"/>
                    <a:pt x="963270" y="508580"/>
                    <a:pt x="975933" y="485918"/>
                  </a:cubicBezTo>
                  <a:cubicBezTo>
                    <a:pt x="979266" y="479918"/>
                    <a:pt x="984599" y="474586"/>
                    <a:pt x="990598" y="471253"/>
                  </a:cubicBezTo>
                  <a:cubicBezTo>
                    <a:pt x="996597" y="467753"/>
                    <a:pt x="1004929" y="467045"/>
                    <a:pt x="1014146" y="468378"/>
                  </a:cubicBezTo>
                  <a:close/>
                  <a:moveTo>
                    <a:pt x="1183231" y="467255"/>
                  </a:moveTo>
                  <a:cubicBezTo>
                    <a:pt x="1193894" y="467255"/>
                    <a:pt x="1199891" y="473919"/>
                    <a:pt x="1203225" y="483251"/>
                  </a:cubicBezTo>
                  <a:cubicBezTo>
                    <a:pt x="1211889" y="511913"/>
                    <a:pt x="1217222" y="541242"/>
                    <a:pt x="1220553" y="570571"/>
                  </a:cubicBezTo>
                  <a:cubicBezTo>
                    <a:pt x="1222554" y="584569"/>
                    <a:pt x="1217887" y="593902"/>
                    <a:pt x="1203225" y="597902"/>
                  </a:cubicBezTo>
                  <a:cubicBezTo>
                    <a:pt x="1181897" y="603899"/>
                    <a:pt x="1160567" y="617898"/>
                    <a:pt x="1141238" y="595235"/>
                  </a:cubicBezTo>
                  <a:cubicBezTo>
                    <a:pt x="1115242" y="566573"/>
                    <a:pt x="1111909" y="528579"/>
                    <a:pt x="1101244" y="493917"/>
                  </a:cubicBezTo>
                  <a:cubicBezTo>
                    <a:pt x="1099911" y="489251"/>
                    <a:pt x="1101244" y="485251"/>
                    <a:pt x="1105910" y="484585"/>
                  </a:cubicBezTo>
                  <a:cubicBezTo>
                    <a:pt x="1131905" y="479252"/>
                    <a:pt x="1155901" y="466588"/>
                    <a:pt x="1183231" y="467255"/>
                  </a:cubicBezTo>
                  <a:close/>
                  <a:moveTo>
                    <a:pt x="2566327" y="465922"/>
                  </a:moveTo>
                  <a:cubicBezTo>
                    <a:pt x="2588991" y="463256"/>
                    <a:pt x="2588991" y="477919"/>
                    <a:pt x="2588325" y="487918"/>
                  </a:cubicBezTo>
                  <a:cubicBezTo>
                    <a:pt x="2589658" y="505247"/>
                    <a:pt x="2586991" y="515913"/>
                    <a:pt x="2574326" y="520579"/>
                  </a:cubicBezTo>
                  <a:cubicBezTo>
                    <a:pt x="2543664" y="532577"/>
                    <a:pt x="2513669" y="544574"/>
                    <a:pt x="2482340" y="555239"/>
                  </a:cubicBezTo>
                  <a:cubicBezTo>
                    <a:pt x="2471675" y="559239"/>
                    <a:pt x="2458343" y="559906"/>
                    <a:pt x="2453012" y="546574"/>
                  </a:cubicBezTo>
                  <a:cubicBezTo>
                    <a:pt x="2447679" y="531911"/>
                    <a:pt x="2445013" y="515246"/>
                    <a:pt x="2442346" y="499916"/>
                  </a:cubicBezTo>
                  <a:cubicBezTo>
                    <a:pt x="2442346" y="499250"/>
                    <a:pt x="2445679" y="497917"/>
                    <a:pt x="2447679" y="497250"/>
                  </a:cubicBezTo>
                  <a:cubicBezTo>
                    <a:pt x="2488340" y="489917"/>
                    <a:pt x="2524999" y="470586"/>
                    <a:pt x="2566327" y="465922"/>
                  </a:cubicBezTo>
                  <a:close/>
                  <a:moveTo>
                    <a:pt x="1429190" y="456590"/>
                  </a:moveTo>
                  <a:cubicBezTo>
                    <a:pt x="1476516" y="465256"/>
                    <a:pt x="1507177" y="527913"/>
                    <a:pt x="1484515" y="571240"/>
                  </a:cubicBezTo>
                  <a:cubicBezTo>
                    <a:pt x="1482515" y="575240"/>
                    <a:pt x="1475182" y="577238"/>
                    <a:pt x="1480515" y="583237"/>
                  </a:cubicBezTo>
                  <a:lnTo>
                    <a:pt x="1480515" y="582570"/>
                  </a:lnTo>
                  <a:cubicBezTo>
                    <a:pt x="1465850" y="578571"/>
                    <a:pt x="1453853" y="589237"/>
                    <a:pt x="1441187" y="591903"/>
                  </a:cubicBezTo>
                  <a:cubicBezTo>
                    <a:pt x="1389196" y="604568"/>
                    <a:pt x="1357868" y="585237"/>
                    <a:pt x="1349868" y="533246"/>
                  </a:cubicBezTo>
                  <a:cubicBezTo>
                    <a:pt x="1347202" y="517247"/>
                    <a:pt x="1340536" y="499917"/>
                    <a:pt x="1344535" y="485252"/>
                  </a:cubicBezTo>
                  <a:cubicBezTo>
                    <a:pt x="1349201" y="467256"/>
                    <a:pt x="1372530" y="475922"/>
                    <a:pt x="1385863" y="467922"/>
                  </a:cubicBezTo>
                  <a:cubicBezTo>
                    <a:pt x="1398527" y="460590"/>
                    <a:pt x="1411858" y="453257"/>
                    <a:pt x="1429190" y="456590"/>
                  </a:cubicBezTo>
                  <a:close/>
                  <a:moveTo>
                    <a:pt x="1264549" y="452591"/>
                  </a:moveTo>
                  <a:cubicBezTo>
                    <a:pt x="1271214" y="450591"/>
                    <a:pt x="1273214" y="455924"/>
                    <a:pt x="1277214" y="457257"/>
                  </a:cubicBezTo>
                  <a:cubicBezTo>
                    <a:pt x="1325206" y="473253"/>
                    <a:pt x="1337872" y="504582"/>
                    <a:pt x="1328539" y="554575"/>
                  </a:cubicBezTo>
                  <a:cubicBezTo>
                    <a:pt x="1321873" y="593903"/>
                    <a:pt x="1325872" y="597236"/>
                    <a:pt x="1283211" y="597236"/>
                  </a:cubicBezTo>
                  <a:cubicBezTo>
                    <a:pt x="1261215" y="598569"/>
                    <a:pt x="1243219" y="590570"/>
                    <a:pt x="1238553" y="561908"/>
                  </a:cubicBezTo>
                  <a:cubicBezTo>
                    <a:pt x="1236552" y="549242"/>
                    <a:pt x="1228553" y="537243"/>
                    <a:pt x="1225220" y="524580"/>
                  </a:cubicBezTo>
                  <a:cubicBezTo>
                    <a:pt x="1214557" y="485919"/>
                    <a:pt x="1227887" y="463256"/>
                    <a:pt x="1264549" y="452591"/>
                  </a:cubicBezTo>
                  <a:close/>
                  <a:moveTo>
                    <a:pt x="50754" y="441925"/>
                  </a:moveTo>
                  <a:cubicBezTo>
                    <a:pt x="58754" y="444591"/>
                    <a:pt x="68086" y="445258"/>
                    <a:pt x="75416" y="449924"/>
                  </a:cubicBezTo>
                  <a:cubicBezTo>
                    <a:pt x="80749" y="453257"/>
                    <a:pt x="86082" y="460587"/>
                    <a:pt x="87415" y="466587"/>
                  </a:cubicBezTo>
                  <a:cubicBezTo>
                    <a:pt x="90081" y="476585"/>
                    <a:pt x="78749" y="475252"/>
                    <a:pt x="73417" y="477919"/>
                  </a:cubicBezTo>
                  <a:cubicBezTo>
                    <a:pt x="63420" y="483251"/>
                    <a:pt x="53421" y="488584"/>
                    <a:pt x="43422" y="493248"/>
                  </a:cubicBezTo>
                  <a:cubicBezTo>
                    <a:pt x="26759" y="501247"/>
                    <a:pt x="11427" y="503247"/>
                    <a:pt x="2764" y="483251"/>
                  </a:cubicBezTo>
                  <a:cubicBezTo>
                    <a:pt x="-6569" y="461920"/>
                    <a:pt x="9428" y="453923"/>
                    <a:pt x="25426" y="447924"/>
                  </a:cubicBezTo>
                  <a:cubicBezTo>
                    <a:pt x="32758" y="444591"/>
                    <a:pt x="41422" y="443925"/>
                    <a:pt x="50754" y="441925"/>
                  </a:cubicBezTo>
                  <a:close/>
                  <a:moveTo>
                    <a:pt x="1573664" y="431677"/>
                  </a:moveTo>
                  <a:cubicBezTo>
                    <a:pt x="1584162" y="432927"/>
                    <a:pt x="1594827" y="438593"/>
                    <a:pt x="1605824" y="443924"/>
                  </a:cubicBezTo>
                  <a:cubicBezTo>
                    <a:pt x="1629820" y="455923"/>
                    <a:pt x="1611157" y="475252"/>
                    <a:pt x="1617156" y="487918"/>
                  </a:cubicBezTo>
                  <a:cubicBezTo>
                    <a:pt x="1615823" y="510580"/>
                    <a:pt x="1617156" y="530577"/>
                    <a:pt x="1625154" y="550573"/>
                  </a:cubicBezTo>
                  <a:cubicBezTo>
                    <a:pt x="1632486" y="567902"/>
                    <a:pt x="1624489" y="577235"/>
                    <a:pt x="1608491" y="583234"/>
                  </a:cubicBezTo>
                  <a:cubicBezTo>
                    <a:pt x="1571831" y="598566"/>
                    <a:pt x="1535836" y="586567"/>
                    <a:pt x="1517173" y="551240"/>
                  </a:cubicBezTo>
                  <a:cubicBezTo>
                    <a:pt x="1509842" y="537908"/>
                    <a:pt x="1503841" y="523911"/>
                    <a:pt x="1498509" y="509246"/>
                  </a:cubicBezTo>
                  <a:cubicBezTo>
                    <a:pt x="1489845" y="483918"/>
                    <a:pt x="1497842" y="465255"/>
                    <a:pt x="1523174" y="454590"/>
                  </a:cubicBezTo>
                  <a:cubicBezTo>
                    <a:pt x="1529836" y="451924"/>
                    <a:pt x="1538503" y="450590"/>
                    <a:pt x="1542502" y="445924"/>
                  </a:cubicBezTo>
                  <a:cubicBezTo>
                    <a:pt x="1552833" y="433593"/>
                    <a:pt x="1563165" y="430428"/>
                    <a:pt x="1573664" y="431677"/>
                  </a:cubicBezTo>
                  <a:close/>
                  <a:moveTo>
                    <a:pt x="2674308" y="427260"/>
                  </a:moveTo>
                  <a:cubicBezTo>
                    <a:pt x="2688972" y="429926"/>
                    <a:pt x="2700304" y="426593"/>
                    <a:pt x="2704303" y="437259"/>
                  </a:cubicBezTo>
                  <a:cubicBezTo>
                    <a:pt x="2708970" y="449924"/>
                    <a:pt x="2697637" y="454591"/>
                    <a:pt x="2690305" y="461255"/>
                  </a:cubicBezTo>
                  <a:cubicBezTo>
                    <a:pt x="2672975" y="475920"/>
                    <a:pt x="2654310" y="487919"/>
                    <a:pt x="2632314" y="493917"/>
                  </a:cubicBezTo>
                  <a:cubicBezTo>
                    <a:pt x="2617651" y="497916"/>
                    <a:pt x="2604985" y="495917"/>
                    <a:pt x="2602319" y="478587"/>
                  </a:cubicBezTo>
                  <a:cubicBezTo>
                    <a:pt x="2600319" y="464588"/>
                    <a:pt x="2598319" y="448591"/>
                    <a:pt x="2620315" y="447258"/>
                  </a:cubicBezTo>
                  <a:cubicBezTo>
                    <a:pt x="2642313" y="445925"/>
                    <a:pt x="2657643" y="423262"/>
                    <a:pt x="2674308" y="427260"/>
                  </a:cubicBezTo>
                  <a:close/>
                  <a:moveTo>
                    <a:pt x="1727353" y="424594"/>
                  </a:moveTo>
                  <a:cubicBezTo>
                    <a:pt x="1735591" y="425344"/>
                    <a:pt x="1743965" y="427260"/>
                    <a:pt x="1752464" y="430593"/>
                  </a:cubicBezTo>
                  <a:cubicBezTo>
                    <a:pt x="1759796" y="433259"/>
                    <a:pt x="1758463" y="440592"/>
                    <a:pt x="1759130" y="446591"/>
                  </a:cubicBezTo>
                  <a:cubicBezTo>
                    <a:pt x="1762463" y="477920"/>
                    <a:pt x="1765796" y="509915"/>
                    <a:pt x="1780459" y="538577"/>
                  </a:cubicBezTo>
                  <a:cubicBezTo>
                    <a:pt x="1784459" y="545909"/>
                    <a:pt x="1783792" y="551909"/>
                    <a:pt x="1774462" y="555240"/>
                  </a:cubicBezTo>
                  <a:cubicBezTo>
                    <a:pt x="1749131" y="564572"/>
                    <a:pt x="1723802" y="575238"/>
                    <a:pt x="1695806" y="576571"/>
                  </a:cubicBezTo>
                  <a:cubicBezTo>
                    <a:pt x="1668480" y="577904"/>
                    <a:pt x="1653148" y="565239"/>
                    <a:pt x="1648482" y="539243"/>
                  </a:cubicBezTo>
                  <a:cubicBezTo>
                    <a:pt x="1646484" y="525245"/>
                    <a:pt x="1645151" y="510581"/>
                    <a:pt x="1645151" y="496583"/>
                  </a:cubicBezTo>
                  <a:cubicBezTo>
                    <a:pt x="1645151" y="477920"/>
                    <a:pt x="1637819" y="453924"/>
                    <a:pt x="1657148" y="442592"/>
                  </a:cubicBezTo>
                  <a:cubicBezTo>
                    <a:pt x="1679142" y="430593"/>
                    <a:pt x="1702638" y="422345"/>
                    <a:pt x="1727353" y="424594"/>
                  </a:cubicBezTo>
                  <a:close/>
                  <a:moveTo>
                    <a:pt x="215721" y="420877"/>
                  </a:moveTo>
                  <a:cubicBezTo>
                    <a:pt x="231062" y="424720"/>
                    <a:pt x="239561" y="440092"/>
                    <a:pt x="242061" y="456591"/>
                  </a:cubicBezTo>
                  <a:cubicBezTo>
                    <a:pt x="246058" y="483919"/>
                    <a:pt x="259390" y="495918"/>
                    <a:pt x="285386" y="498583"/>
                  </a:cubicBezTo>
                  <a:cubicBezTo>
                    <a:pt x="303384" y="500582"/>
                    <a:pt x="312048" y="511248"/>
                    <a:pt x="310050" y="530577"/>
                  </a:cubicBezTo>
                  <a:cubicBezTo>
                    <a:pt x="309383" y="540576"/>
                    <a:pt x="306050" y="552575"/>
                    <a:pt x="312048" y="560574"/>
                  </a:cubicBezTo>
                  <a:cubicBezTo>
                    <a:pt x="334712" y="589903"/>
                    <a:pt x="310715" y="589903"/>
                    <a:pt x="292718" y="591903"/>
                  </a:cubicBezTo>
                  <a:cubicBezTo>
                    <a:pt x="244061" y="597233"/>
                    <a:pt x="215397" y="573238"/>
                    <a:pt x="206733" y="525247"/>
                  </a:cubicBezTo>
                  <a:cubicBezTo>
                    <a:pt x="204067" y="503915"/>
                    <a:pt x="226063" y="508582"/>
                    <a:pt x="230729" y="493918"/>
                  </a:cubicBezTo>
                  <a:cubicBezTo>
                    <a:pt x="208066" y="485253"/>
                    <a:pt x="186735" y="489252"/>
                    <a:pt x="166073" y="492585"/>
                  </a:cubicBezTo>
                  <a:cubicBezTo>
                    <a:pt x="152741" y="494585"/>
                    <a:pt x="139411" y="495918"/>
                    <a:pt x="126745" y="489919"/>
                  </a:cubicBezTo>
                  <a:cubicBezTo>
                    <a:pt x="114080" y="483919"/>
                    <a:pt x="104749" y="474587"/>
                    <a:pt x="106749" y="458591"/>
                  </a:cubicBezTo>
                  <a:cubicBezTo>
                    <a:pt x="108749" y="441926"/>
                    <a:pt x="119413" y="431929"/>
                    <a:pt x="135411" y="431929"/>
                  </a:cubicBezTo>
                  <a:cubicBezTo>
                    <a:pt x="157407" y="431929"/>
                    <a:pt x="177405" y="426596"/>
                    <a:pt x="198067" y="421263"/>
                  </a:cubicBezTo>
                  <a:cubicBezTo>
                    <a:pt x="204733" y="419596"/>
                    <a:pt x="210607" y="419596"/>
                    <a:pt x="215721" y="420877"/>
                  </a:cubicBezTo>
                  <a:close/>
                  <a:moveTo>
                    <a:pt x="2761959" y="411764"/>
                  </a:moveTo>
                  <a:cubicBezTo>
                    <a:pt x="2773291" y="411931"/>
                    <a:pt x="2784955" y="413931"/>
                    <a:pt x="2796953" y="416597"/>
                  </a:cubicBezTo>
                  <a:cubicBezTo>
                    <a:pt x="2776957" y="425261"/>
                    <a:pt x="2756959" y="433928"/>
                    <a:pt x="2737629" y="443261"/>
                  </a:cubicBezTo>
                  <a:cubicBezTo>
                    <a:pt x="2728963" y="447259"/>
                    <a:pt x="2724963" y="445927"/>
                    <a:pt x="2722297" y="436594"/>
                  </a:cubicBezTo>
                  <a:cubicBezTo>
                    <a:pt x="2719633" y="428595"/>
                    <a:pt x="2716966" y="422595"/>
                    <a:pt x="2728963" y="417928"/>
                  </a:cubicBezTo>
                  <a:cubicBezTo>
                    <a:pt x="2739629" y="413263"/>
                    <a:pt x="2750627" y="411597"/>
                    <a:pt x="2761959" y="411764"/>
                  </a:cubicBezTo>
                  <a:close/>
                  <a:moveTo>
                    <a:pt x="1979759" y="405930"/>
                  </a:moveTo>
                  <a:cubicBezTo>
                    <a:pt x="1981759" y="405930"/>
                    <a:pt x="1983759" y="405930"/>
                    <a:pt x="1985758" y="406597"/>
                  </a:cubicBezTo>
                  <a:cubicBezTo>
                    <a:pt x="2041749" y="409930"/>
                    <a:pt x="2044416" y="412597"/>
                    <a:pt x="2053082" y="469921"/>
                  </a:cubicBezTo>
                  <a:cubicBezTo>
                    <a:pt x="2053748" y="473920"/>
                    <a:pt x="2055081" y="477920"/>
                    <a:pt x="2055081" y="481919"/>
                  </a:cubicBezTo>
                  <a:cubicBezTo>
                    <a:pt x="2054415" y="499916"/>
                    <a:pt x="2081077" y="519914"/>
                    <a:pt x="2065078" y="531911"/>
                  </a:cubicBezTo>
                  <a:cubicBezTo>
                    <a:pt x="2047749" y="545243"/>
                    <a:pt x="2020420" y="547909"/>
                    <a:pt x="1996422" y="551909"/>
                  </a:cubicBezTo>
                  <a:cubicBezTo>
                    <a:pt x="1969760" y="556575"/>
                    <a:pt x="1950430" y="543243"/>
                    <a:pt x="1941098" y="518581"/>
                  </a:cubicBezTo>
                  <a:cubicBezTo>
                    <a:pt x="1934432" y="502582"/>
                    <a:pt x="1929766" y="485919"/>
                    <a:pt x="1926433" y="468587"/>
                  </a:cubicBezTo>
                  <a:cubicBezTo>
                    <a:pt x="1916436" y="420596"/>
                    <a:pt x="1931099" y="403931"/>
                    <a:pt x="1979759" y="405930"/>
                  </a:cubicBezTo>
                  <a:close/>
                  <a:moveTo>
                    <a:pt x="1832680" y="402765"/>
                  </a:moveTo>
                  <a:cubicBezTo>
                    <a:pt x="1851864" y="397766"/>
                    <a:pt x="1870111" y="416763"/>
                    <a:pt x="1889107" y="419262"/>
                  </a:cubicBezTo>
                  <a:cubicBezTo>
                    <a:pt x="1894440" y="419929"/>
                    <a:pt x="1898440" y="423262"/>
                    <a:pt x="1899773" y="428595"/>
                  </a:cubicBezTo>
                  <a:cubicBezTo>
                    <a:pt x="1911772" y="458589"/>
                    <a:pt x="1923102" y="487917"/>
                    <a:pt x="1925102" y="528577"/>
                  </a:cubicBezTo>
                  <a:cubicBezTo>
                    <a:pt x="1927102" y="545240"/>
                    <a:pt x="1913105" y="553906"/>
                    <a:pt x="1891107" y="559239"/>
                  </a:cubicBezTo>
                  <a:cubicBezTo>
                    <a:pt x="1844449" y="570569"/>
                    <a:pt x="1819118" y="565904"/>
                    <a:pt x="1804455" y="537241"/>
                  </a:cubicBezTo>
                  <a:cubicBezTo>
                    <a:pt x="1788456" y="505247"/>
                    <a:pt x="1788456" y="470586"/>
                    <a:pt x="1786456" y="435927"/>
                  </a:cubicBezTo>
                  <a:cubicBezTo>
                    <a:pt x="1785790" y="427928"/>
                    <a:pt x="1790456" y="422595"/>
                    <a:pt x="1798455" y="420595"/>
                  </a:cubicBezTo>
                  <a:cubicBezTo>
                    <a:pt x="1803121" y="419262"/>
                    <a:pt x="1810454" y="420595"/>
                    <a:pt x="1813121" y="417262"/>
                  </a:cubicBezTo>
                  <a:cubicBezTo>
                    <a:pt x="1819786" y="408764"/>
                    <a:pt x="1826285" y="404431"/>
                    <a:pt x="1832680" y="402765"/>
                  </a:cubicBezTo>
                  <a:close/>
                  <a:moveTo>
                    <a:pt x="321377" y="395934"/>
                  </a:moveTo>
                  <a:cubicBezTo>
                    <a:pt x="350706" y="396601"/>
                    <a:pt x="386700" y="435925"/>
                    <a:pt x="377368" y="467253"/>
                  </a:cubicBezTo>
                  <a:cubicBezTo>
                    <a:pt x="370704" y="489917"/>
                    <a:pt x="339376" y="477919"/>
                    <a:pt x="323377" y="484585"/>
                  </a:cubicBezTo>
                  <a:cubicBezTo>
                    <a:pt x="286716" y="484585"/>
                    <a:pt x="259387" y="463920"/>
                    <a:pt x="260053" y="439925"/>
                  </a:cubicBezTo>
                  <a:cubicBezTo>
                    <a:pt x="260720" y="416596"/>
                    <a:pt x="290715" y="395267"/>
                    <a:pt x="321377" y="395934"/>
                  </a:cubicBezTo>
                  <a:close/>
                  <a:moveTo>
                    <a:pt x="2135263" y="384800"/>
                  </a:moveTo>
                  <a:cubicBezTo>
                    <a:pt x="2142314" y="384935"/>
                    <a:pt x="2149563" y="386102"/>
                    <a:pt x="2157061" y="388602"/>
                  </a:cubicBezTo>
                  <a:cubicBezTo>
                    <a:pt x="2181057" y="397268"/>
                    <a:pt x="2204388" y="439926"/>
                    <a:pt x="2205055" y="477921"/>
                  </a:cubicBezTo>
                  <a:cubicBezTo>
                    <a:pt x="2205722" y="497919"/>
                    <a:pt x="2195056" y="510582"/>
                    <a:pt x="2177726" y="517915"/>
                  </a:cubicBezTo>
                  <a:cubicBezTo>
                    <a:pt x="2157061" y="526581"/>
                    <a:pt x="2135732" y="537911"/>
                    <a:pt x="2115067" y="519248"/>
                  </a:cubicBezTo>
                  <a:cubicBezTo>
                    <a:pt x="2087072" y="494586"/>
                    <a:pt x="2072409" y="462591"/>
                    <a:pt x="2065743" y="426596"/>
                  </a:cubicBezTo>
                  <a:cubicBezTo>
                    <a:pt x="2063743" y="417264"/>
                    <a:pt x="2066409" y="407931"/>
                    <a:pt x="2075742" y="403267"/>
                  </a:cubicBezTo>
                  <a:cubicBezTo>
                    <a:pt x="2094738" y="393268"/>
                    <a:pt x="2114110" y="384394"/>
                    <a:pt x="2135263" y="384800"/>
                  </a:cubicBezTo>
                  <a:close/>
                  <a:moveTo>
                    <a:pt x="454020" y="379936"/>
                  </a:moveTo>
                  <a:cubicBezTo>
                    <a:pt x="482015" y="379269"/>
                    <a:pt x="486681" y="389268"/>
                    <a:pt x="490014" y="453259"/>
                  </a:cubicBezTo>
                  <a:cubicBezTo>
                    <a:pt x="490681" y="467922"/>
                    <a:pt x="492680" y="482587"/>
                    <a:pt x="470683" y="483921"/>
                  </a:cubicBezTo>
                  <a:cubicBezTo>
                    <a:pt x="427358" y="486587"/>
                    <a:pt x="393364" y="469255"/>
                    <a:pt x="392698" y="443260"/>
                  </a:cubicBezTo>
                  <a:cubicBezTo>
                    <a:pt x="391364" y="409931"/>
                    <a:pt x="419359" y="381269"/>
                    <a:pt x="454020" y="379936"/>
                  </a:cubicBezTo>
                  <a:close/>
                  <a:moveTo>
                    <a:pt x="2275458" y="354523"/>
                  </a:moveTo>
                  <a:cubicBezTo>
                    <a:pt x="2286539" y="356772"/>
                    <a:pt x="2298037" y="361604"/>
                    <a:pt x="2308369" y="357272"/>
                  </a:cubicBezTo>
                  <a:cubicBezTo>
                    <a:pt x="2316368" y="353941"/>
                    <a:pt x="2321034" y="368604"/>
                    <a:pt x="2322367" y="377269"/>
                  </a:cubicBezTo>
                  <a:cubicBezTo>
                    <a:pt x="2326367" y="401265"/>
                    <a:pt x="2331700" y="425260"/>
                    <a:pt x="2338366" y="448591"/>
                  </a:cubicBezTo>
                  <a:cubicBezTo>
                    <a:pt x="2348363" y="481918"/>
                    <a:pt x="2338366" y="495248"/>
                    <a:pt x="2304371" y="503247"/>
                  </a:cubicBezTo>
                  <a:cubicBezTo>
                    <a:pt x="2293705" y="505913"/>
                    <a:pt x="2281706" y="507247"/>
                    <a:pt x="2276374" y="508580"/>
                  </a:cubicBezTo>
                  <a:cubicBezTo>
                    <a:pt x="2247712" y="509913"/>
                    <a:pt x="2233715" y="501247"/>
                    <a:pt x="2229049" y="479918"/>
                  </a:cubicBezTo>
                  <a:cubicBezTo>
                    <a:pt x="2224382" y="457254"/>
                    <a:pt x="2217716" y="434592"/>
                    <a:pt x="2207719" y="413263"/>
                  </a:cubicBezTo>
                  <a:cubicBezTo>
                    <a:pt x="2199720" y="394599"/>
                    <a:pt x="2201720" y="376603"/>
                    <a:pt x="2228382" y="373270"/>
                  </a:cubicBezTo>
                  <a:cubicBezTo>
                    <a:pt x="2234381" y="372603"/>
                    <a:pt x="2243045" y="371270"/>
                    <a:pt x="2245045" y="367270"/>
                  </a:cubicBezTo>
                  <a:cubicBezTo>
                    <a:pt x="2253711" y="352606"/>
                    <a:pt x="2264376" y="352273"/>
                    <a:pt x="2275458" y="354523"/>
                  </a:cubicBezTo>
                  <a:close/>
                  <a:moveTo>
                    <a:pt x="2376106" y="348106"/>
                  </a:moveTo>
                  <a:cubicBezTo>
                    <a:pt x="2385022" y="345273"/>
                    <a:pt x="2394686" y="344940"/>
                    <a:pt x="2405018" y="348605"/>
                  </a:cubicBezTo>
                  <a:cubicBezTo>
                    <a:pt x="2424349" y="355271"/>
                    <a:pt x="2443012" y="364604"/>
                    <a:pt x="2464344" y="358604"/>
                  </a:cubicBezTo>
                  <a:cubicBezTo>
                    <a:pt x="2476340" y="355271"/>
                    <a:pt x="2475007" y="364604"/>
                    <a:pt x="2475007" y="371270"/>
                  </a:cubicBezTo>
                  <a:cubicBezTo>
                    <a:pt x="2474341" y="395932"/>
                    <a:pt x="2477674" y="420595"/>
                    <a:pt x="2485006" y="443926"/>
                  </a:cubicBezTo>
                  <a:cubicBezTo>
                    <a:pt x="2490339" y="459922"/>
                    <a:pt x="2481007" y="467255"/>
                    <a:pt x="2468343" y="470588"/>
                  </a:cubicBezTo>
                  <a:cubicBezTo>
                    <a:pt x="2447678" y="475921"/>
                    <a:pt x="2427016" y="479921"/>
                    <a:pt x="2413017" y="482585"/>
                  </a:cubicBezTo>
                  <a:cubicBezTo>
                    <a:pt x="2383688" y="482585"/>
                    <a:pt x="2368358" y="474588"/>
                    <a:pt x="2362359" y="451257"/>
                  </a:cubicBezTo>
                  <a:cubicBezTo>
                    <a:pt x="2359026" y="436593"/>
                    <a:pt x="2353026" y="421928"/>
                    <a:pt x="2347694" y="407931"/>
                  </a:cubicBezTo>
                  <a:cubicBezTo>
                    <a:pt x="2342361" y="391933"/>
                    <a:pt x="2336363" y="375270"/>
                    <a:pt x="2351693" y="362604"/>
                  </a:cubicBezTo>
                  <a:cubicBezTo>
                    <a:pt x="2359026" y="356271"/>
                    <a:pt x="2367191" y="350939"/>
                    <a:pt x="2376106" y="348106"/>
                  </a:cubicBezTo>
                  <a:close/>
                  <a:moveTo>
                    <a:pt x="695982" y="337276"/>
                  </a:moveTo>
                  <a:cubicBezTo>
                    <a:pt x="719312" y="339275"/>
                    <a:pt x="737976" y="347275"/>
                    <a:pt x="737976" y="375270"/>
                  </a:cubicBezTo>
                  <a:cubicBezTo>
                    <a:pt x="737976" y="385267"/>
                    <a:pt x="741310" y="395266"/>
                    <a:pt x="743310" y="405265"/>
                  </a:cubicBezTo>
                  <a:cubicBezTo>
                    <a:pt x="754640" y="471922"/>
                    <a:pt x="754640" y="471922"/>
                    <a:pt x="693983" y="477255"/>
                  </a:cubicBezTo>
                  <a:cubicBezTo>
                    <a:pt x="651988" y="481921"/>
                    <a:pt x="632658" y="459256"/>
                    <a:pt x="632658" y="406598"/>
                  </a:cubicBezTo>
                  <a:cubicBezTo>
                    <a:pt x="632658" y="357272"/>
                    <a:pt x="654654" y="333276"/>
                    <a:pt x="695982" y="337276"/>
                  </a:cubicBezTo>
                  <a:close/>
                  <a:moveTo>
                    <a:pt x="283647" y="327069"/>
                  </a:moveTo>
                  <a:cubicBezTo>
                    <a:pt x="299800" y="325944"/>
                    <a:pt x="304050" y="336442"/>
                    <a:pt x="300050" y="361939"/>
                  </a:cubicBezTo>
                  <a:cubicBezTo>
                    <a:pt x="296051" y="387934"/>
                    <a:pt x="263389" y="415265"/>
                    <a:pt x="238061" y="408599"/>
                  </a:cubicBezTo>
                  <a:cubicBezTo>
                    <a:pt x="204733" y="399267"/>
                    <a:pt x="175404" y="407266"/>
                    <a:pt x="145407" y="417263"/>
                  </a:cubicBezTo>
                  <a:cubicBezTo>
                    <a:pt x="126744" y="423262"/>
                    <a:pt x="108748" y="429928"/>
                    <a:pt x="88750" y="429262"/>
                  </a:cubicBezTo>
                  <a:cubicBezTo>
                    <a:pt x="74754" y="429262"/>
                    <a:pt x="58755" y="427262"/>
                    <a:pt x="62088" y="408599"/>
                  </a:cubicBezTo>
                  <a:cubicBezTo>
                    <a:pt x="65421" y="392600"/>
                    <a:pt x="52756" y="366605"/>
                    <a:pt x="85417" y="364605"/>
                  </a:cubicBezTo>
                  <a:cubicBezTo>
                    <a:pt x="115412" y="363272"/>
                    <a:pt x="145407" y="344609"/>
                    <a:pt x="180735" y="357939"/>
                  </a:cubicBezTo>
                  <a:cubicBezTo>
                    <a:pt x="179402" y="369271"/>
                    <a:pt x="174071" y="380604"/>
                    <a:pt x="181402" y="399267"/>
                  </a:cubicBezTo>
                  <a:cubicBezTo>
                    <a:pt x="200733" y="363938"/>
                    <a:pt x="228728" y="343942"/>
                    <a:pt x="263389" y="331943"/>
                  </a:cubicBezTo>
                  <a:cubicBezTo>
                    <a:pt x="271555" y="329110"/>
                    <a:pt x="278262" y="327444"/>
                    <a:pt x="283647" y="327069"/>
                  </a:cubicBezTo>
                  <a:close/>
                  <a:moveTo>
                    <a:pt x="827876" y="316612"/>
                  </a:moveTo>
                  <a:cubicBezTo>
                    <a:pt x="840290" y="316445"/>
                    <a:pt x="852622" y="319278"/>
                    <a:pt x="864621" y="326610"/>
                  </a:cubicBezTo>
                  <a:cubicBezTo>
                    <a:pt x="883283" y="339275"/>
                    <a:pt x="871951" y="357272"/>
                    <a:pt x="873285" y="370604"/>
                  </a:cubicBezTo>
                  <a:cubicBezTo>
                    <a:pt x="871951" y="393933"/>
                    <a:pt x="876618" y="415262"/>
                    <a:pt x="881950" y="435926"/>
                  </a:cubicBezTo>
                  <a:cubicBezTo>
                    <a:pt x="889949" y="465255"/>
                    <a:pt x="881284" y="477920"/>
                    <a:pt x="851289" y="483251"/>
                  </a:cubicBezTo>
                  <a:cubicBezTo>
                    <a:pt x="840623" y="485251"/>
                    <a:pt x="828627" y="484584"/>
                    <a:pt x="817961" y="484584"/>
                  </a:cubicBezTo>
                  <a:cubicBezTo>
                    <a:pt x="788633" y="484584"/>
                    <a:pt x="769304" y="474587"/>
                    <a:pt x="767971" y="440593"/>
                  </a:cubicBezTo>
                  <a:cubicBezTo>
                    <a:pt x="767303" y="417928"/>
                    <a:pt x="758638" y="396599"/>
                    <a:pt x="760638" y="373937"/>
                  </a:cubicBezTo>
                  <a:cubicBezTo>
                    <a:pt x="761971" y="351939"/>
                    <a:pt x="768637" y="333276"/>
                    <a:pt x="790633" y="324610"/>
                  </a:cubicBezTo>
                  <a:cubicBezTo>
                    <a:pt x="802964" y="319944"/>
                    <a:pt x="815461" y="316778"/>
                    <a:pt x="827876" y="316612"/>
                  </a:cubicBezTo>
                  <a:close/>
                  <a:moveTo>
                    <a:pt x="2545661" y="312616"/>
                  </a:moveTo>
                  <a:cubicBezTo>
                    <a:pt x="2563659" y="318614"/>
                    <a:pt x="2588988" y="320613"/>
                    <a:pt x="2598321" y="333279"/>
                  </a:cubicBezTo>
                  <a:cubicBezTo>
                    <a:pt x="2614317" y="355941"/>
                    <a:pt x="2620317" y="385270"/>
                    <a:pt x="2629649" y="411934"/>
                  </a:cubicBezTo>
                  <a:cubicBezTo>
                    <a:pt x="2630983" y="418598"/>
                    <a:pt x="2557660" y="452593"/>
                    <a:pt x="2542328" y="452593"/>
                  </a:cubicBezTo>
                  <a:cubicBezTo>
                    <a:pt x="2513666" y="452593"/>
                    <a:pt x="2489004" y="408601"/>
                    <a:pt x="2488337" y="355275"/>
                  </a:cubicBezTo>
                  <a:cubicBezTo>
                    <a:pt x="2488337" y="351275"/>
                    <a:pt x="2540328" y="310616"/>
                    <a:pt x="2545661" y="312616"/>
                  </a:cubicBezTo>
                  <a:close/>
                  <a:moveTo>
                    <a:pt x="935224" y="306864"/>
                  </a:moveTo>
                  <a:cubicBezTo>
                    <a:pt x="945566" y="305031"/>
                    <a:pt x="957772" y="305448"/>
                    <a:pt x="971937" y="307947"/>
                  </a:cubicBezTo>
                  <a:cubicBezTo>
                    <a:pt x="986601" y="310614"/>
                    <a:pt x="996600" y="315947"/>
                    <a:pt x="995933" y="333276"/>
                  </a:cubicBezTo>
                  <a:cubicBezTo>
                    <a:pt x="995267" y="369937"/>
                    <a:pt x="996600" y="407264"/>
                    <a:pt x="1001933" y="443258"/>
                  </a:cubicBezTo>
                  <a:cubicBezTo>
                    <a:pt x="1002599" y="447257"/>
                    <a:pt x="1002599" y="451923"/>
                    <a:pt x="1000599" y="454590"/>
                  </a:cubicBezTo>
                  <a:cubicBezTo>
                    <a:pt x="983934" y="477918"/>
                    <a:pt x="913945" y="469919"/>
                    <a:pt x="900614" y="443258"/>
                  </a:cubicBezTo>
                  <a:cubicBezTo>
                    <a:pt x="891949" y="425262"/>
                    <a:pt x="890615" y="404597"/>
                    <a:pt x="889949" y="388601"/>
                  </a:cubicBezTo>
                  <a:cubicBezTo>
                    <a:pt x="889949" y="338110"/>
                    <a:pt x="904196" y="312363"/>
                    <a:pt x="935224" y="306864"/>
                  </a:cubicBezTo>
                  <a:close/>
                  <a:moveTo>
                    <a:pt x="420025" y="295951"/>
                  </a:moveTo>
                  <a:cubicBezTo>
                    <a:pt x="420692" y="303950"/>
                    <a:pt x="421359" y="309949"/>
                    <a:pt x="421359" y="315947"/>
                  </a:cubicBezTo>
                  <a:cubicBezTo>
                    <a:pt x="424691" y="383935"/>
                    <a:pt x="401363" y="402600"/>
                    <a:pt x="335374" y="383269"/>
                  </a:cubicBezTo>
                  <a:cubicBezTo>
                    <a:pt x="313377" y="376605"/>
                    <a:pt x="322709" y="363273"/>
                    <a:pt x="331375" y="352607"/>
                  </a:cubicBezTo>
                  <a:cubicBezTo>
                    <a:pt x="353370" y="324612"/>
                    <a:pt x="382698" y="307283"/>
                    <a:pt x="420025" y="295951"/>
                  </a:cubicBezTo>
                  <a:close/>
                  <a:moveTo>
                    <a:pt x="2686970" y="291284"/>
                  </a:moveTo>
                  <a:cubicBezTo>
                    <a:pt x="2702968" y="293951"/>
                    <a:pt x="2730297" y="292618"/>
                    <a:pt x="2732963" y="298615"/>
                  </a:cubicBezTo>
                  <a:cubicBezTo>
                    <a:pt x="2743629" y="319946"/>
                    <a:pt x="2746962" y="345275"/>
                    <a:pt x="2750293" y="369271"/>
                  </a:cubicBezTo>
                  <a:cubicBezTo>
                    <a:pt x="2753625" y="386603"/>
                    <a:pt x="2712301" y="406599"/>
                    <a:pt x="2676973" y="407266"/>
                  </a:cubicBezTo>
                  <a:cubicBezTo>
                    <a:pt x="2647645" y="407266"/>
                    <a:pt x="2626981" y="379270"/>
                    <a:pt x="2624314" y="335943"/>
                  </a:cubicBezTo>
                  <a:cubicBezTo>
                    <a:pt x="2623648" y="325946"/>
                    <a:pt x="2672974" y="288618"/>
                    <a:pt x="2686970" y="291284"/>
                  </a:cubicBezTo>
                  <a:close/>
                  <a:moveTo>
                    <a:pt x="1073658" y="286368"/>
                  </a:moveTo>
                  <a:cubicBezTo>
                    <a:pt x="1081666" y="285576"/>
                    <a:pt x="1090248" y="286284"/>
                    <a:pt x="1099247" y="288617"/>
                  </a:cubicBezTo>
                  <a:cubicBezTo>
                    <a:pt x="1111910" y="291950"/>
                    <a:pt x="1119243" y="297949"/>
                    <a:pt x="1117910" y="311948"/>
                  </a:cubicBezTo>
                  <a:cubicBezTo>
                    <a:pt x="1116577" y="323278"/>
                    <a:pt x="1117243" y="334610"/>
                    <a:pt x="1117243" y="345942"/>
                  </a:cubicBezTo>
                  <a:cubicBezTo>
                    <a:pt x="1116577" y="378604"/>
                    <a:pt x="1115910" y="411932"/>
                    <a:pt x="1138574" y="439260"/>
                  </a:cubicBezTo>
                  <a:cubicBezTo>
                    <a:pt x="1146571" y="449259"/>
                    <a:pt x="1139239" y="453257"/>
                    <a:pt x="1131908" y="457923"/>
                  </a:cubicBezTo>
                  <a:cubicBezTo>
                    <a:pt x="1083249" y="487918"/>
                    <a:pt x="1033925" y="465922"/>
                    <a:pt x="1023926" y="409265"/>
                  </a:cubicBezTo>
                  <a:cubicBezTo>
                    <a:pt x="1019260" y="383270"/>
                    <a:pt x="1011260" y="357273"/>
                    <a:pt x="1021259" y="330611"/>
                  </a:cubicBezTo>
                  <a:cubicBezTo>
                    <a:pt x="1030759" y="304615"/>
                    <a:pt x="1049630" y="288743"/>
                    <a:pt x="1073658" y="286368"/>
                  </a:cubicBezTo>
                  <a:close/>
                  <a:moveTo>
                    <a:pt x="2797619" y="273287"/>
                  </a:moveTo>
                  <a:cubicBezTo>
                    <a:pt x="2840278" y="272620"/>
                    <a:pt x="2872273" y="297951"/>
                    <a:pt x="2870940" y="326613"/>
                  </a:cubicBezTo>
                  <a:cubicBezTo>
                    <a:pt x="2870273" y="349943"/>
                    <a:pt x="2830947" y="385271"/>
                    <a:pt x="2806949" y="384604"/>
                  </a:cubicBezTo>
                  <a:cubicBezTo>
                    <a:pt x="2777621" y="383938"/>
                    <a:pt x="2755625" y="349276"/>
                    <a:pt x="2757625" y="305949"/>
                  </a:cubicBezTo>
                  <a:cubicBezTo>
                    <a:pt x="2758958" y="279953"/>
                    <a:pt x="2778954" y="273954"/>
                    <a:pt x="2797619" y="273287"/>
                  </a:cubicBezTo>
                  <a:close/>
                  <a:moveTo>
                    <a:pt x="1217890" y="264621"/>
                  </a:moveTo>
                  <a:cubicBezTo>
                    <a:pt x="1244553" y="270620"/>
                    <a:pt x="1259883" y="287285"/>
                    <a:pt x="1259883" y="316613"/>
                  </a:cubicBezTo>
                  <a:cubicBezTo>
                    <a:pt x="1259883" y="331943"/>
                    <a:pt x="1263883" y="346608"/>
                    <a:pt x="1265883" y="361939"/>
                  </a:cubicBezTo>
                  <a:cubicBezTo>
                    <a:pt x="1267216" y="375936"/>
                    <a:pt x="1269216" y="389934"/>
                    <a:pt x="1270549" y="402597"/>
                  </a:cubicBezTo>
                  <a:cubicBezTo>
                    <a:pt x="1268549" y="422595"/>
                    <a:pt x="1271216" y="441924"/>
                    <a:pt x="1246554" y="448590"/>
                  </a:cubicBezTo>
                  <a:cubicBezTo>
                    <a:pt x="1193898" y="461254"/>
                    <a:pt x="1163901" y="455923"/>
                    <a:pt x="1151238" y="426595"/>
                  </a:cubicBezTo>
                  <a:cubicBezTo>
                    <a:pt x="1134573" y="387934"/>
                    <a:pt x="1131240" y="347274"/>
                    <a:pt x="1141239" y="306614"/>
                  </a:cubicBezTo>
                  <a:cubicBezTo>
                    <a:pt x="1146572" y="284618"/>
                    <a:pt x="1191899" y="259290"/>
                    <a:pt x="1217890" y="264621"/>
                  </a:cubicBezTo>
                  <a:close/>
                  <a:moveTo>
                    <a:pt x="2896269" y="263290"/>
                  </a:moveTo>
                  <a:lnTo>
                    <a:pt x="2896066" y="263931"/>
                  </a:lnTo>
                  <a:lnTo>
                    <a:pt x="2894935" y="263957"/>
                  </a:lnTo>
                  <a:cubicBezTo>
                    <a:pt x="2894935" y="263957"/>
                    <a:pt x="2895602" y="262624"/>
                    <a:pt x="2896269" y="263290"/>
                  </a:cubicBezTo>
                  <a:close/>
                  <a:moveTo>
                    <a:pt x="2949427" y="262707"/>
                  </a:moveTo>
                  <a:cubicBezTo>
                    <a:pt x="2967424" y="264790"/>
                    <a:pt x="2985254" y="268623"/>
                    <a:pt x="3002918" y="271956"/>
                  </a:cubicBezTo>
                  <a:cubicBezTo>
                    <a:pt x="2996253" y="319280"/>
                    <a:pt x="2963592" y="354607"/>
                    <a:pt x="2924931" y="356607"/>
                  </a:cubicBezTo>
                  <a:cubicBezTo>
                    <a:pt x="2908932" y="357274"/>
                    <a:pt x="2896269" y="353274"/>
                    <a:pt x="2893602" y="335278"/>
                  </a:cubicBezTo>
                  <a:cubicBezTo>
                    <a:pt x="2891602" y="323280"/>
                    <a:pt x="2886603" y="311115"/>
                    <a:pt x="2884936" y="299033"/>
                  </a:cubicBezTo>
                  <a:lnTo>
                    <a:pt x="2896066" y="263931"/>
                  </a:lnTo>
                  <a:close/>
                  <a:moveTo>
                    <a:pt x="2894711" y="262479"/>
                  </a:moveTo>
                  <a:lnTo>
                    <a:pt x="2895603" y="262626"/>
                  </a:lnTo>
                  <a:lnTo>
                    <a:pt x="2894270" y="263293"/>
                  </a:lnTo>
                  <a:close/>
                  <a:moveTo>
                    <a:pt x="1339703" y="256820"/>
                  </a:moveTo>
                  <a:cubicBezTo>
                    <a:pt x="1368573" y="258789"/>
                    <a:pt x="1386195" y="279785"/>
                    <a:pt x="1389195" y="317278"/>
                  </a:cubicBezTo>
                  <a:cubicBezTo>
                    <a:pt x="1391195" y="350606"/>
                    <a:pt x="1396526" y="383934"/>
                    <a:pt x="1401192" y="421928"/>
                  </a:cubicBezTo>
                  <a:cubicBezTo>
                    <a:pt x="1411858" y="445259"/>
                    <a:pt x="1396526" y="452590"/>
                    <a:pt x="1372530" y="454590"/>
                  </a:cubicBezTo>
                  <a:cubicBezTo>
                    <a:pt x="1362531" y="455256"/>
                    <a:pt x="1352534" y="458589"/>
                    <a:pt x="1342535" y="460589"/>
                  </a:cubicBezTo>
                  <a:cubicBezTo>
                    <a:pt x="1314540" y="464589"/>
                    <a:pt x="1295875" y="451923"/>
                    <a:pt x="1290545" y="425261"/>
                  </a:cubicBezTo>
                  <a:cubicBezTo>
                    <a:pt x="1280545" y="377937"/>
                    <a:pt x="1282545" y="329944"/>
                    <a:pt x="1287878" y="281953"/>
                  </a:cubicBezTo>
                  <a:cubicBezTo>
                    <a:pt x="1289211" y="270620"/>
                    <a:pt x="1295210" y="265287"/>
                    <a:pt x="1307208" y="261288"/>
                  </a:cubicBezTo>
                  <a:cubicBezTo>
                    <a:pt x="1319206" y="257622"/>
                    <a:pt x="1330079" y="256164"/>
                    <a:pt x="1339703" y="256820"/>
                  </a:cubicBezTo>
                  <a:close/>
                  <a:moveTo>
                    <a:pt x="3041596" y="239553"/>
                  </a:moveTo>
                  <a:cubicBezTo>
                    <a:pt x="3047241" y="240501"/>
                    <a:pt x="3054073" y="243125"/>
                    <a:pt x="3062239" y="247292"/>
                  </a:cubicBezTo>
                  <a:cubicBezTo>
                    <a:pt x="3076904" y="254622"/>
                    <a:pt x="3090236" y="268621"/>
                    <a:pt x="3108899" y="254622"/>
                  </a:cubicBezTo>
                  <a:cubicBezTo>
                    <a:pt x="3112899" y="251291"/>
                    <a:pt x="3118898" y="254622"/>
                    <a:pt x="3121565" y="259289"/>
                  </a:cubicBezTo>
                  <a:cubicBezTo>
                    <a:pt x="3124896" y="264622"/>
                    <a:pt x="3122898" y="269288"/>
                    <a:pt x="3118898" y="273287"/>
                  </a:cubicBezTo>
                  <a:cubicBezTo>
                    <a:pt x="3092903" y="293950"/>
                    <a:pt x="3062239" y="307283"/>
                    <a:pt x="3030910" y="312615"/>
                  </a:cubicBezTo>
                  <a:cubicBezTo>
                    <a:pt x="3014247" y="315282"/>
                    <a:pt x="3025579" y="287951"/>
                    <a:pt x="3018913" y="279954"/>
                  </a:cubicBezTo>
                  <a:cubicBezTo>
                    <a:pt x="3018413" y="248958"/>
                    <a:pt x="3024662" y="236709"/>
                    <a:pt x="3041596" y="239553"/>
                  </a:cubicBezTo>
                  <a:close/>
                  <a:moveTo>
                    <a:pt x="565335" y="237293"/>
                  </a:moveTo>
                  <a:cubicBezTo>
                    <a:pt x="557336" y="276620"/>
                    <a:pt x="548006" y="311947"/>
                    <a:pt x="531341" y="344609"/>
                  </a:cubicBezTo>
                  <a:cubicBezTo>
                    <a:pt x="520676" y="365271"/>
                    <a:pt x="498680" y="364604"/>
                    <a:pt x="479351" y="359272"/>
                  </a:cubicBezTo>
                  <a:cubicBezTo>
                    <a:pt x="466685" y="355939"/>
                    <a:pt x="447356" y="366604"/>
                    <a:pt x="442023" y="352608"/>
                  </a:cubicBezTo>
                  <a:cubicBezTo>
                    <a:pt x="436691" y="337276"/>
                    <a:pt x="448689" y="321278"/>
                    <a:pt x="459353" y="308614"/>
                  </a:cubicBezTo>
                  <a:cubicBezTo>
                    <a:pt x="486015" y="274620"/>
                    <a:pt x="524009" y="255956"/>
                    <a:pt x="565335" y="237293"/>
                  </a:cubicBezTo>
                  <a:close/>
                  <a:moveTo>
                    <a:pt x="1471338" y="235867"/>
                  </a:moveTo>
                  <a:cubicBezTo>
                    <a:pt x="1483097" y="235169"/>
                    <a:pt x="1495178" y="237460"/>
                    <a:pt x="1506510" y="243292"/>
                  </a:cubicBezTo>
                  <a:cubicBezTo>
                    <a:pt x="1519839" y="249958"/>
                    <a:pt x="1526505" y="261289"/>
                    <a:pt x="1526505" y="274621"/>
                  </a:cubicBezTo>
                  <a:cubicBezTo>
                    <a:pt x="1526505" y="311948"/>
                    <a:pt x="1535838" y="347276"/>
                    <a:pt x="1548504" y="381937"/>
                  </a:cubicBezTo>
                  <a:cubicBezTo>
                    <a:pt x="1559834" y="411932"/>
                    <a:pt x="1551169" y="425262"/>
                    <a:pt x="1519839" y="433261"/>
                  </a:cubicBezTo>
                  <a:cubicBezTo>
                    <a:pt x="1519173" y="433261"/>
                    <a:pt x="1517842" y="433928"/>
                    <a:pt x="1517175" y="433928"/>
                  </a:cubicBezTo>
                  <a:cubicBezTo>
                    <a:pt x="1424521" y="455924"/>
                    <a:pt x="1420521" y="452593"/>
                    <a:pt x="1409858" y="357940"/>
                  </a:cubicBezTo>
                  <a:cubicBezTo>
                    <a:pt x="1407191" y="339277"/>
                    <a:pt x="1405192" y="321279"/>
                    <a:pt x="1403192" y="307949"/>
                  </a:cubicBezTo>
                  <a:cubicBezTo>
                    <a:pt x="1403692" y="266956"/>
                    <a:pt x="1436062" y="237960"/>
                    <a:pt x="1471338" y="235867"/>
                  </a:cubicBezTo>
                  <a:close/>
                  <a:moveTo>
                    <a:pt x="1590495" y="215964"/>
                  </a:moveTo>
                  <a:cubicBezTo>
                    <a:pt x="1623157" y="211298"/>
                    <a:pt x="1653819" y="226630"/>
                    <a:pt x="1658486" y="253958"/>
                  </a:cubicBezTo>
                  <a:cubicBezTo>
                    <a:pt x="1666482" y="303285"/>
                    <a:pt x="1665148" y="354609"/>
                    <a:pt x="1689144" y="399936"/>
                  </a:cubicBezTo>
                  <a:cubicBezTo>
                    <a:pt x="1694477" y="410599"/>
                    <a:pt x="1684478" y="413932"/>
                    <a:pt x="1678479" y="418599"/>
                  </a:cubicBezTo>
                  <a:cubicBezTo>
                    <a:pt x="1667149" y="425265"/>
                    <a:pt x="1655818" y="421265"/>
                    <a:pt x="1642486" y="421265"/>
                  </a:cubicBezTo>
                  <a:cubicBezTo>
                    <a:pt x="1627823" y="411933"/>
                    <a:pt x="1612492" y="435264"/>
                    <a:pt x="1595161" y="423931"/>
                  </a:cubicBezTo>
                  <a:cubicBezTo>
                    <a:pt x="1575163" y="411266"/>
                    <a:pt x="1561833" y="393936"/>
                    <a:pt x="1559167" y="369941"/>
                  </a:cubicBezTo>
                  <a:cubicBezTo>
                    <a:pt x="1555167" y="336613"/>
                    <a:pt x="1549835" y="303285"/>
                    <a:pt x="1546501" y="269290"/>
                  </a:cubicBezTo>
                  <a:cubicBezTo>
                    <a:pt x="1542502" y="235296"/>
                    <a:pt x="1554501" y="221964"/>
                    <a:pt x="1590495" y="215964"/>
                  </a:cubicBezTo>
                  <a:close/>
                  <a:moveTo>
                    <a:pt x="670650" y="199299"/>
                  </a:moveTo>
                  <a:cubicBezTo>
                    <a:pt x="687982" y="195299"/>
                    <a:pt x="697315" y="203298"/>
                    <a:pt x="689315" y="217961"/>
                  </a:cubicBezTo>
                  <a:cubicBezTo>
                    <a:pt x="674650" y="243959"/>
                    <a:pt x="680650" y="271954"/>
                    <a:pt x="677316" y="298615"/>
                  </a:cubicBezTo>
                  <a:cubicBezTo>
                    <a:pt x="675317" y="312614"/>
                    <a:pt x="671983" y="322611"/>
                    <a:pt x="659987" y="330610"/>
                  </a:cubicBezTo>
                  <a:cubicBezTo>
                    <a:pt x="615327" y="361938"/>
                    <a:pt x="605328" y="387933"/>
                    <a:pt x="617327" y="439925"/>
                  </a:cubicBezTo>
                  <a:cubicBezTo>
                    <a:pt x="625326" y="474586"/>
                    <a:pt x="623326" y="477252"/>
                    <a:pt x="588665" y="477919"/>
                  </a:cubicBezTo>
                  <a:cubicBezTo>
                    <a:pt x="585332" y="477919"/>
                    <a:pt x="581999" y="477252"/>
                    <a:pt x="579333" y="477919"/>
                  </a:cubicBezTo>
                  <a:cubicBezTo>
                    <a:pt x="556004" y="486582"/>
                    <a:pt x="532009" y="491915"/>
                    <a:pt x="514678" y="469253"/>
                  </a:cubicBezTo>
                  <a:cubicBezTo>
                    <a:pt x="496015" y="444591"/>
                    <a:pt x="500015" y="414594"/>
                    <a:pt x="504014" y="386599"/>
                  </a:cubicBezTo>
                  <a:cubicBezTo>
                    <a:pt x="506679" y="366604"/>
                    <a:pt x="525343" y="364604"/>
                    <a:pt x="542006" y="362604"/>
                  </a:cubicBezTo>
                  <a:cubicBezTo>
                    <a:pt x="563337" y="360604"/>
                    <a:pt x="585332" y="367937"/>
                    <a:pt x="607328" y="350605"/>
                  </a:cubicBezTo>
                  <a:cubicBezTo>
                    <a:pt x="556004" y="347939"/>
                    <a:pt x="554004" y="341942"/>
                    <a:pt x="566003" y="293949"/>
                  </a:cubicBezTo>
                  <a:cubicBezTo>
                    <a:pt x="580000" y="237293"/>
                    <a:pt x="617327" y="211298"/>
                    <a:pt x="670650" y="199299"/>
                  </a:cubicBezTo>
                  <a:close/>
                  <a:moveTo>
                    <a:pt x="1740466" y="197302"/>
                  </a:moveTo>
                  <a:cubicBezTo>
                    <a:pt x="1774461" y="195302"/>
                    <a:pt x="1807123" y="211298"/>
                    <a:pt x="1813122" y="236629"/>
                  </a:cubicBezTo>
                  <a:cubicBezTo>
                    <a:pt x="1821119" y="271957"/>
                    <a:pt x="1826452" y="308616"/>
                    <a:pt x="1829785" y="330614"/>
                  </a:cubicBezTo>
                  <a:cubicBezTo>
                    <a:pt x="1831785" y="373272"/>
                    <a:pt x="1821119" y="394603"/>
                    <a:pt x="1793790" y="405933"/>
                  </a:cubicBezTo>
                  <a:cubicBezTo>
                    <a:pt x="1765795" y="417266"/>
                    <a:pt x="1739133" y="411933"/>
                    <a:pt x="1721801" y="389270"/>
                  </a:cubicBezTo>
                  <a:cubicBezTo>
                    <a:pt x="1688473" y="345943"/>
                    <a:pt x="1673143" y="295952"/>
                    <a:pt x="1679809" y="240627"/>
                  </a:cubicBezTo>
                  <a:cubicBezTo>
                    <a:pt x="1684473" y="204634"/>
                    <a:pt x="1711804" y="199301"/>
                    <a:pt x="1740466" y="197302"/>
                  </a:cubicBezTo>
                  <a:close/>
                  <a:moveTo>
                    <a:pt x="809293" y="180636"/>
                  </a:moveTo>
                  <a:cubicBezTo>
                    <a:pt x="800630" y="214631"/>
                    <a:pt x="800630" y="245959"/>
                    <a:pt x="801296" y="277288"/>
                  </a:cubicBezTo>
                  <a:cubicBezTo>
                    <a:pt x="801296" y="299950"/>
                    <a:pt x="763968" y="327281"/>
                    <a:pt x="734639" y="325948"/>
                  </a:cubicBezTo>
                  <a:cubicBezTo>
                    <a:pt x="705311" y="325281"/>
                    <a:pt x="695978" y="311949"/>
                    <a:pt x="699311" y="275288"/>
                  </a:cubicBezTo>
                  <a:cubicBezTo>
                    <a:pt x="703311" y="225296"/>
                    <a:pt x="745970" y="187969"/>
                    <a:pt x="809293" y="180636"/>
                  </a:cubicBezTo>
                  <a:close/>
                  <a:moveTo>
                    <a:pt x="1869777" y="176637"/>
                  </a:moveTo>
                  <a:cubicBezTo>
                    <a:pt x="1903772" y="172640"/>
                    <a:pt x="1935100" y="189302"/>
                    <a:pt x="1940433" y="215298"/>
                  </a:cubicBezTo>
                  <a:cubicBezTo>
                    <a:pt x="1951099" y="266623"/>
                    <a:pt x="1962429" y="317947"/>
                    <a:pt x="1967762" y="370606"/>
                  </a:cubicBezTo>
                  <a:cubicBezTo>
                    <a:pt x="1968429" y="375270"/>
                    <a:pt x="1971762" y="381936"/>
                    <a:pt x="1965096" y="383269"/>
                  </a:cubicBezTo>
                  <a:cubicBezTo>
                    <a:pt x="1938433" y="387269"/>
                    <a:pt x="1913104" y="405933"/>
                    <a:pt x="1885109" y="394601"/>
                  </a:cubicBezTo>
                  <a:cubicBezTo>
                    <a:pt x="1861111" y="384602"/>
                    <a:pt x="1851781" y="363940"/>
                    <a:pt x="1847781" y="338612"/>
                  </a:cubicBezTo>
                  <a:cubicBezTo>
                    <a:pt x="1843115" y="301951"/>
                    <a:pt x="1835782" y="264624"/>
                    <a:pt x="1829116" y="229963"/>
                  </a:cubicBezTo>
                  <a:cubicBezTo>
                    <a:pt x="1828450" y="197302"/>
                    <a:pt x="1842448" y="179970"/>
                    <a:pt x="1869777" y="176637"/>
                  </a:cubicBezTo>
                  <a:close/>
                  <a:moveTo>
                    <a:pt x="2023083" y="172638"/>
                  </a:moveTo>
                  <a:cubicBezTo>
                    <a:pt x="2057744" y="170638"/>
                    <a:pt x="2075073" y="187301"/>
                    <a:pt x="2075740" y="223962"/>
                  </a:cubicBezTo>
                  <a:cubicBezTo>
                    <a:pt x="2077073" y="263956"/>
                    <a:pt x="2083072" y="303283"/>
                    <a:pt x="2093071" y="341944"/>
                  </a:cubicBezTo>
                  <a:cubicBezTo>
                    <a:pt x="2103737" y="379271"/>
                    <a:pt x="2099071" y="384602"/>
                    <a:pt x="2050411" y="383936"/>
                  </a:cubicBezTo>
                  <a:cubicBezTo>
                    <a:pt x="2050411" y="383936"/>
                    <a:pt x="2041745" y="384602"/>
                    <a:pt x="2034415" y="386602"/>
                  </a:cubicBezTo>
                  <a:cubicBezTo>
                    <a:pt x="2001754" y="393935"/>
                    <a:pt x="1985756" y="386602"/>
                    <a:pt x="1983089" y="354607"/>
                  </a:cubicBezTo>
                  <a:cubicBezTo>
                    <a:pt x="1979756" y="312615"/>
                    <a:pt x="1973757" y="271955"/>
                    <a:pt x="1967093" y="230628"/>
                  </a:cubicBezTo>
                  <a:cubicBezTo>
                    <a:pt x="1961760" y="197300"/>
                    <a:pt x="1986422" y="174637"/>
                    <a:pt x="2023083" y="172638"/>
                  </a:cubicBezTo>
                  <a:close/>
                  <a:moveTo>
                    <a:pt x="877283" y="168637"/>
                  </a:moveTo>
                  <a:cubicBezTo>
                    <a:pt x="915276" y="164638"/>
                    <a:pt x="931941" y="181303"/>
                    <a:pt x="927941" y="218631"/>
                  </a:cubicBezTo>
                  <a:cubicBezTo>
                    <a:pt x="926608" y="232627"/>
                    <a:pt x="925275" y="247293"/>
                    <a:pt x="923275" y="261289"/>
                  </a:cubicBezTo>
                  <a:cubicBezTo>
                    <a:pt x="919276" y="299284"/>
                    <a:pt x="895280" y="314616"/>
                    <a:pt x="860618" y="301950"/>
                  </a:cubicBezTo>
                  <a:cubicBezTo>
                    <a:pt x="857952" y="300617"/>
                    <a:pt x="854619" y="299950"/>
                    <a:pt x="851952" y="299950"/>
                  </a:cubicBezTo>
                  <a:cubicBezTo>
                    <a:pt x="815291" y="294617"/>
                    <a:pt x="815291" y="294617"/>
                    <a:pt x="817291" y="250626"/>
                  </a:cubicBezTo>
                  <a:cubicBezTo>
                    <a:pt x="816624" y="224628"/>
                    <a:pt x="823290" y="193966"/>
                    <a:pt x="857952" y="176636"/>
                  </a:cubicBezTo>
                  <a:cubicBezTo>
                    <a:pt x="863951" y="173303"/>
                    <a:pt x="870617" y="169970"/>
                    <a:pt x="877283" y="168637"/>
                  </a:cubicBezTo>
                  <a:close/>
                  <a:moveTo>
                    <a:pt x="2152394" y="156641"/>
                  </a:moveTo>
                  <a:cubicBezTo>
                    <a:pt x="2189054" y="156641"/>
                    <a:pt x="2208383" y="169306"/>
                    <a:pt x="2219715" y="204632"/>
                  </a:cubicBezTo>
                  <a:cubicBezTo>
                    <a:pt x="2230381" y="236629"/>
                    <a:pt x="2239711" y="269290"/>
                    <a:pt x="2247044" y="301952"/>
                  </a:cubicBezTo>
                  <a:cubicBezTo>
                    <a:pt x="2254376" y="332613"/>
                    <a:pt x="2245044" y="346610"/>
                    <a:pt x="2213716" y="355942"/>
                  </a:cubicBezTo>
                  <a:cubicBezTo>
                    <a:pt x="2203053" y="359275"/>
                    <a:pt x="2192387" y="361942"/>
                    <a:pt x="2181722" y="365275"/>
                  </a:cubicBezTo>
                  <a:cubicBezTo>
                    <a:pt x="2142395" y="378605"/>
                    <a:pt x="2118399" y="367274"/>
                    <a:pt x="2109067" y="327280"/>
                  </a:cubicBezTo>
                  <a:cubicBezTo>
                    <a:pt x="2101070" y="293286"/>
                    <a:pt x="2095071" y="259291"/>
                    <a:pt x="2091071" y="224630"/>
                  </a:cubicBezTo>
                  <a:cubicBezTo>
                    <a:pt x="2086405" y="183969"/>
                    <a:pt x="2112400" y="156641"/>
                    <a:pt x="2152394" y="156641"/>
                  </a:cubicBezTo>
                  <a:close/>
                  <a:moveTo>
                    <a:pt x="984096" y="151392"/>
                  </a:moveTo>
                  <a:cubicBezTo>
                    <a:pt x="991595" y="149475"/>
                    <a:pt x="999927" y="150975"/>
                    <a:pt x="1009259" y="156641"/>
                  </a:cubicBezTo>
                  <a:cubicBezTo>
                    <a:pt x="1028589" y="168640"/>
                    <a:pt x="1059250" y="171973"/>
                    <a:pt x="1048587" y="206635"/>
                  </a:cubicBezTo>
                  <a:cubicBezTo>
                    <a:pt x="1045920" y="215299"/>
                    <a:pt x="1043921" y="223965"/>
                    <a:pt x="1043921" y="233297"/>
                  </a:cubicBezTo>
                  <a:cubicBezTo>
                    <a:pt x="1045254" y="273291"/>
                    <a:pt x="1015925" y="301287"/>
                    <a:pt x="975931" y="299287"/>
                  </a:cubicBezTo>
                  <a:cubicBezTo>
                    <a:pt x="944602" y="298620"/>
                    <a:pt x="934603" y="287288"/>
                    <a:pt x="934603" y="251293"/>
                  </a:cubicBezTo>
                  <a:cubicBezTo>
                    <a:pt x="936603" y="223298"/>
                    <a:pt x="944602" y="193303"/>
                    <a:pt x="963932" y="166641"/>
                  </a:cubicBezTo>
                  <a:cubicBezTo>
                    <a:pt x="969931" y="158641"/>
                    <a:pt x="976597" y="153309"/>
                    <a:pt x="984096" y="151392"/>
                  </a:cubicBezTo>
                  <a:close/>
                  <a:moveTo>
                    <a:pt x="2317032" y="133977"/>
                  </a:moveTo>
                  <a:cubicBezTo>
                    <a:pt x="2355026" y="134643"/>
                    <a:pt x="2364358" y="143309"/>
                    <a:pt x="2364358" y="177970"/>
                  </a:cubicBezTo>
                  <a:cubicBezTo>
                    <a:pt x="2364358" y="215298"/>
                    <a:pt x="2371691" y="250624"/>
                    <a:pt x="2384354" y="285952"/>
                  </a:cubicBezTo>
                  <a:cubicBezTo>
                    <a:pt x="2397019" y="323279"/>
                    <a:pt x="2390353" y="331945"/>
                    <a:pt x="2351693" y="333278"/>
                  </a:cubicBezTo>
                  <a:cubicBezTo>
                    <a:pt x="2343696" y="333278"/>
                    <a:pt x="2333697" y="331945"/>
                    <a:pt x="2327698" y="335945"/>
                  </a:cubicBezTo>
                  <a:cubicBezTo>
                    <a:pt x="2295037" y="354607"/>
                    <a:pt x="2280372" y="334611"/>
                    <a:pt x="2267709" y="309949"/>
                  </a:cubicBezTo>
                  <a:cubicBezTo>
                    <a:pt x="2249044" y="271955"/>
                    <a:pt x="2241714" y="229961"/>
                    <a:pt x="2233714" y="189301"/>
                  </a:cubicBezTo>
                  <a:cubicBezTo>
                    <a:pt x="2229715" y="170638"/>
                    <a:pt x="2239714" y="155973"/>
                    <a:pt x="2258376" y="147975"/>
                  </a:cubicBezTo>
                  <a:cubicBezTo>
                    <a:pt x="2277708" y="139310"/>
                    <a:pt x="2299036" y="135310"/>
                    <a:pt x="2317032" y="133977"/>
                  </a:cubicBezTo>
                  <a:close/>
                  <a:moveTo>
                    <a:pt x="1111908" y="133310"/>
                  </a:moveTo>
                  <a:cubicBezTo>
                    <a:pt x="1133237" y="139309"/>
                    <a:pt x="1163899" y="135976"/>
                    <a:pt x="1165232" y="171971"/>
                  </a:cubicBezTo>
                  <a:cubicBezTo>
                    <a:pt x="1165899" y="181970"/>
                    <a:pt x="1166566" y="191969"/>
                    <a:pt x="1167232" y="202633"/>
                  </a:cubicBezTo>
                  <a:cubicBezTo>
                    <a:pt x="1169232" y="259959"/>
                    <a:pt x="1145236" y="283954"/>
                    <a:pt x="1093245" y="275955"/>
                  </a:cubicBezTo>
                  <a:cubicBezTo>
                    <a:pt x="1075913" y="273289"/>
                    <a:pt x="1063914" y="264623"/>
                    <a:pt x="1061916" y="247293"/>
                  </a:cubicBezTo>
                  <a:cubicBezTo>
                    <a:pt x="1058583" y="217965"/>
                    <a:pt x="1058583" y="187969"/>
                    <a:pt x="1067247" y="159307"/>
                  </a:cubicBezTo>
                  <a:cubicBezTo>
                    <a:pt x="1074580" y="136643"/>
                    <a:pt x="1090578" y="127312"/>
                    <a:pt x="1111908" y="133310"/>
                  </a:cubicBezTo>
                  <a:close/>
                  <a:moveTo>
                    <a:pt x="2973590" y="132644"/>
                  </a:moveTo>
                  <a:cubicBezTo>
                    <a:pt x="2975590" y="132644"/>
                    <a:pt x="2977590" y="132644"/>
                    <a:pt x="2979589" y="132644"/>
                  </a:cubicBezTo>
                  <a:cubicBezTo>
                    <a:pt x="3021582" y="132644"/>
                    <a:pt x="3034914" y="147307"/>
                    <a:pt x="3032914" y="189301"/>
                  </a:cubicBezTo>
                  <a:cubicBezTo>
                    <a:pt x="3031581" y="217297"/>
                    <a:pt x="2993586" y="247292"/>
                    <a:pt x="2964924" y="243961"/>
                  </a:cubicBezTo>
                  <a:cubicBezTo>
                    <a:pt x="2948927" y="241961"/>
                    <a:pt x="2941595" y="231962"/>
                    <a:pt x="2938928" y="217963"/>
                  </a:cubicBezTo>
                  <a:cubicBezTo>
                    <a:pt x="2936262" y="204633"/>
                    <a:pt x="2936262" y="191301"/>
                    <a:pt x="2934262" y="178638"/>
                  </a:cubicBezTo>
                  <a:cubicBezTo>
                    <a:pt x="2926929" y="132644"/>
                    <a:pt x="2926929" y="132644"/>
                    <a:pt x="2973590" y="132644"/>
                  </a:cubicBezTo>
                  <a:close/>
                  <a:moveTo>
                    <a:pt x="2454345" y="130979"/>
                  </a:moveTo>
                  <a:cubicBezTo>
                    <a:pt x="2467676" y="130479"/>
                    <a:pt x="2481007" y="132978"/>
                    <a:pt x="2494338" y="140643"/>
                  </a:cubicBezTo>
                  <a:cubicBezTo>
                    <a:pt x="2497005" y="141976"/>
                    <a:pt x="2499671" y="144642"/>
                    <a:pt x="2500338" y="147309"/>
                  </a:cubicBezTo>
                  <a:cubicBezTo>
                    <a:pt x="2509004" y="194635"/>
                    <a:pt x="2527000" y="239960"/>
                    <a:pt x="2525000" y="288620"/>
                  </a:cubicBezTo>
                  <a:cubicBezTo>
                    <a:pt x="2523000" y="319948"/>
                    <a:pt x="2492339" y="338611"/>
                    <a:pt x="2447680" y="337944"/>
                  </a:cubicBezTo>
                  <a:cubicBezTo>
                    <a:pt x="2425016" y="339944"/>
                    <a:pt x="2407019" y="327947"/>
                    <a:pt x="2401020" y="303283"/>
                  </a:cubicBezTo>
                  <a:cubicBezTo>
                    <a:pt x="2391687" y="264622"/>
                    <a:pt x="2383023" y="225297"/>
                    <a:pt x="2385021" y="185303"/>
                  </a:cubicBezTo>
                  <a:cubicBezTo>
                    <a:pt x="2385688" y="164640"/>
                    <a:pt x="2392354" y="146642"/>
                    <a:pt x="2414352" y="139310"/>
                  </a:cubicBezTo>
                  <a:cubicBezTo>
                    <a:pt x="2427683" y="134978"/>
                    <a:pt x="2441014" y="131479"/>
                    <a:pt x="2454345" y="130979"/>
                  </a:cubicBezTo>
                  <a:close/>
                  <a:moveTo>
                    <a:pt x="3321529" y="126646"/>
                  </a:moveTo>
                  <a:cubicBezTo>
                    <a:pt x="3333526" y="141309"/>
                    <a:pt x="3330193" y="157307"/>
                    <a:pt x="3336192" y="169972"/>
                  </a:cubicBezTo>
                  <a:cubicBezTo>
                    <a:pt x="3339525" y="177969"/>
                    <a:pt x="3332195" y="182635"/>
                    <a:pt x="3326862" y="187301"/>
                  </a:cubicBezTo>
                  <a:cubicBezTo>
                    <a:pt x="3324862" y="188635"/>
                    <a:pt x="3320196" y="189301"/>
                    <a:pt x="3318196" y="187968"/>
                  </a:cubicBezTo>
                  <a:cubicBezTo>
                    <a:pt x="3310863" y="183302"/>
                    <a:pt x="3316196" y="177303"/>
                    <a:pt x="3316863" y="171972"/>
                  </a:cubicBezTo>
                  <a:cubicBezTo>
                    <a:pt x="3318863" y="157974"/>
                    <a:pt x="3319529" y="143975"/>
                    <a:pt x="3321529" y="126646"/>
                  </a:cubicBezTo>
                  <a:close/>
                  <a:moveTo>
                    <a:pt x="3179552" y="126645"/>
                  </a:moveTo>
                  <a:cubicBezTo>
                    <a:pt x="3199550" y="123978"/>
                    <a:pt x="3203547" y="152642"/>
                    <a:pt x="3206880" y="170638"/>
                  </a:cubicBezTo>
                  <a:cubicBezTo>
                    <a:pt x="3216212" y="223297"/>
                    <a:pt x="3204216" y="243293"/>
                    <a:pt x="3153557" y="249959"/>
                  </a:cubicBezTo>
                  <a:cubicBezTo>
                    <a:pt x="3170220" y="236627"/>
                    <a:pt x="3174219" y="221964"/>
                    <a:pt x="3172886" y="205965"/>
                  </a:cubicBezTo>
                  <a:cubicBezTo>
                    <a:pt x="3172222" y="195966"/>
                    <a:pt x="3171553" y="185303"/>
                    <a:pt x="3170220" y="175304"/>
                  </a:cubicBezTo>
                  <a:cubicBezTo>
                    <a:pt x="3168222" y="157306"/>
                    <a:pt x="3162889" y="128644"/>
                    <a:pt x="3179552" y="126645"/>
                  </a:cubicBezTo>
                  <a:close/>
                  <a:moveTo>
                    <a:pt x="935769" y="123897"/>
                  </a:moveTo>
                  <a:cubicBezTo>
                    <a:pt x="939268" y="122980"/>
                    <a:pt x="942600" y="122980"/>
                    <a:pt x="945267" y="125980"/>
                  </a:cubicBezTo>
                  <a:cubicBezTo>
                    <a:pt x="951266" y="132645"/>
                    <a:pt x="945267" y="141311"/>
                    <a:pt x="943933" y="148644"/>
                  </a:cubicBezTo>
                  <a:cubicBezTo>
                    <a:pt x="941934" y="159310"/>
                    <a:pt x="933937" y="159310"/>
                    <a:pt x="925271" y="157977"/>
                  </a:cubicBezTo>
                  <a:cubicBezTo>
                    <a:pt x="913939" y="155977"/>
                    <a:pt x="903276" y="153310"/>
                    <a:pt x="887944" y="150644"/>
                  </a:cubicBezTo>
                  <a:cubicBezTo>
                    <a:pt x="899276" y="135311"/>
                    <a:pt x="911273" y="130645"/>
                    <a:pt x="925271" y="127312"/>
                  </a:cubicBezTo>
                  <a:cubicBezTo>
                    <a:pt x="928604" y="126646"/>
                    <a:pt x="932270" y="124813"/>
                    <a:pt x="935769" y="123897"/>
                  </a:cubicBezTo>
                  <a:close/>
                  <a:moveTo>
                    <a:pt x="3119898" y="123490"/>
                  </a:moveTo>
                  <a:cubicBezTo>
                    <a:pt x="3142519" y="125271"/>
                    <a:pt x="3153893" y="143644"/>
                    <a:pt x="3152893" y="176639"/>
                  </a:cubicBezTo>
                  <a:cubicBezTo>
                    <a:pt x="3151560" y="224631"/>
                    <a:pt x="3134228" y="239963"/>
                    <a:pt x="3089569" y="235963"/>
                  </a:cubicBezTo>
                  <a:cubicBezTo>
                    <a:pt x="3070238" y="233963"/>
                    <a:pt x="3059574" y="224631"/>
                    <a:pt x="3056241" y="206635"/>
                  </a:cubicBezTo>
                  <a:cubicBezTo>
                    <a:pt x="3054908" y="200635"/>
                    <a:pt x="3054241" y="194636"/>
                    <a:pt x="3053575" y="188636"/>
                  </a:cubicBezTo>
                  <a:cubicBezTo>
                    <a:pt x="3052908" y="171306"/>
                    <a:pt x="3036243" y="153308"/>
                    <a:pt x="3044909" y="139311"/>
                  </a:cubicBezTo>
                  <a:cubicBezTo>
                    <a:pt x="3054241" y="124646"/>
                    <a:pt x="3076904" y="131979"/>
                    <a:pt x="3093569" y="127312"/>
                  </a:cubicBezTo>
                  <a:cubicBezTo>
                    <a:pt x="3103567" y="124146"/>
                    <a:pt x="3112357" y="122896"/>
                    <a:pt x="3119898" y="123490"/>
                  </a:cubicBezTo>
                  <a:close/>
                  <a:moveTo>
                    <a:pt x="1218367" y="123313"/>
                  </a:moveTo>
                  <a:cubicBezTo>
                    <a:pt x="1223137" y="123730"/>
                    <a:pt x="1228886" y="125980"/>
                    <a:pt x="1235885" y="130646"/>
                  </a:cubicBezTo>
                  <a:cubicBezTo>
                    <a:pt x="1237885" y="131979"/>
                    <a:pt x="1241884" y="131979"/>
                    <a:pt x="1244551" y="131979"/>
                  </a:cubicBezTo>
                  <a:cubicBezTo>
                    <a:pt x="1298542" y="135310"/>
                    <a:pt x="1301875" y="138643"/>
                    <a:pt x="1301875" y="196635"/>
                  </a:cubicBezTo>
                  <a:cubicBezTo>
                    <a:pt x="1301875" y="198634"/>
                    <a:pt x="1301875" y="207965"/>
                    <a:pt x="1303208" y="217297"/>
                  </a:cubicBezTo>
                  <a:cubicBezTo>
                    <a:pt x="1305874" y="241292"/>
                    <a:pt x="1285212" y="258624"/>
                    <a:pt x="1261883" y="252625"/>
                  </a:cubicBezTo>
                  <a:cubicBezTo>
                    <a:pt x="1249217" y="249292"/>
                    <a:pt x="1235885" y="245959"/>
                    <a:pt x="1222554" y="246625"/>
                  </a:cubicBezTo>
                  <a:cubicBezTo>
                    <a:pt x="1194560" y="247292"/>
                    <a:pt x="1186561" y="231962"/>
                    <a:pt x="1187227" y="207965"/>
                  </a:cubicBezTo>
                  <a:cubicBezTo>
                    <a:pt x="1187894" y="189969"/>
                    <a:pt x="1189893" y="171304"/>
                    <a:pt x="1194560" y="153308"/>
                  </a:cubicBezTo>
                  <a:cubicBezTo>
                    <a:pt x="1198558" y="137311"/>
                    <a:pt x="1204057" y="122063"/>
                    <a:pt x="1218367" y="123313"/>
                  </a:cubicBezTo>
                  <a:close/>
                  <a:moveTo>
                    <a:pt x="2578875" y="119960"/>
                  </a:moveTo>
                  <a:cubicBezTo>
                    <a:pt x="2589029" y="120147"/>
                    <a:pt x="2600486" y="122980"/>
                    <a:pt x="2612984" y="128646"/>
                  </a:cubicBezTo>
                  <a:cubicBezTo>
                    <a:pt x="2626982" y="135312"/>
                    <a:pt x="2635648" y="144644"/>
                    <a:pt x="2636982" y="161307"/>
                  </a:cubicBezTo>
                  <a:cubicBezTo>
                    <a:pt x="2640315" y="197968"/>
                    <a:pt x="2644314" y="234629"/>
                    <a:pt x="2663644" y="267291"/>
                  </a:cubicBezTo>
                  <a:cubicBezTo>
                    <a:pt x="2667643" y="273957"/>
                    <a:pt x="2670310" y="281954"/>
                    <a:pt x="2660311" y="288620"/>
                  </a:cubicBezTo>
                  <a:cubicBezTo>
                    <a:pt x="2611651" y="323281"/>
                    <a:pt x="2550993" y="300619"/>
                    <a:pt x="2538330" y="241962"/>
                  </a:cubicBezTo>
                  <a:cubicBezTo>
                    <a:pt x="2534330" y="223297"/>
                    <a:pt x="2532331" y="203968"/>
                    <a:pt x="2529664" y="184636"/>
                  </a:cubicBezTo>
                  <a:cubicBezTo>
                    <a:pt x="2529664" y="142643"/>
                    <a:pt x="2548411" y="119398"/>
                    <a:pt x="2578875" y="119960"/>
                  </a:cubicBezTo>
                  <a:close/>
                  <a:moveTo>
                    <a:pt x="2827947" y="116721"/>
                  </a:moveTo>
                  <a:cubicBezTo>
                    <a:pt x="2859442" y="115814"/>
                    <a:pt x="2898436" y="132812"/>
                    <a:pt x="2908933" y="157309"/>
                  </a:cubicBezTo>
                  <a:cubicBezTo>
                    <a:pt x="2917266" y="176639"/>
                    <a:pt x="2922599" y="195469"/>
                    <a:pt x="2921349" y="213300"/>
                  </a:cubicBezTo>
                  <a:lnTo>
                    <a:pt x="2894711" y="262479"/>
                  </a:lnTo>
                  <a:lnTo>
                    <a:pt x="2883938" y="260710"/>
                  </a:lnTo>
                  <a:cubicBezTo>
                    <a:pt x="2880105" y="261626"/>
                    <a:pt x="2876272" y="263293"/>
                    <a:pt x="2872272" y="263293"/>
                  </a:cubicBezTo>
                  <a:cubicBezTo>
                    <a:pt x="2840277" y="264624"/>
                    <a:pt x="2816948" y="253294"/>
                    <a:pt x="2803618" y="222632"/>
                  </a:cubicBezTo>
                  <a:cubicBezTo>
                    <a:pt x="2794285" y="200634"/>
                    <a:pt x="2786953" y="178638"/>
                    <a:pt x="2785619" y="155309"/>
                  </a:cubicBezTo>
                  <a:cubicBezTo>
                    <a:pt x="2784953" y="141977"/>
                    <a:pt x="2788952" y="131311"/>
                    <a:pt x="2800285" y="123980"/>
                  </a:cubicBezTo>
                  <a:cubicBezTo>
                    <a:pt x="2807783" y="119314"/>
                    <a:pt x="2817449" y="117023"/>
                    <a:pt x="2827947" y="116721"/>
                  </a:cubicBezTo>
                  <a:close/>
                  <a:moveTo>
                    <a:pt x="3240209" y="115314"/>
                  </a:moveTo>
                  <a:cubicBezTo>
                    <a:pt x="3260872" y="119312"/>
                    <a:pt x="3286203" y="119978"/>
                    <a:pt x="3292201" y="148642"/>
                  </a:cubicBezTo>
                  <a:cubicBezTo>
                    <a:pt x="3298200" y="177971"/>
                    <a:pt x="3286203" y="199967"/>
                    <a:pt x="3258872" y="212632"/>
                  </a:cubicBezTo>
                  <a:cubicBezTo>
                    <a:pt x="3250208" y="216632"/>
                    <a:pt x="3240209" y="219296"/>
                    <a:pt x="3228877" y="223296"/>
                  </a:cubicBezTo>
                  <a:cubicBezTo>
                    <a:pt x="3228210" y="193301"/>
                    <a:pt x="3227543" y="166639"/>
                    <a:pt x="3218213" y="140643"/>
                  </a:cubicBezTo>
                  <a:cubicBezTo>
                    <a:pt x="3212213" y="123311"/>
                    <a:pt x="3222213" y="111314"/>
                    <a:pt x="3240209" y="115314"/>
                  </a:cubicBezTo>
                  <a:close/>
                  <a:moveTo>
                    <a:pt x="2720964" y="113981"/>
                  </a:moveTo>
                  <a:cubicBezTo>
                    <a:pt x="2759624" y="111981"/>
                    <a:pt x="2770290" y="119980"/>
                    <a:pt x="2776289" y="157972"/>
                  </a:cubicBezTo>
                  <a:cubicBezTo>
                    <a:pt x="2779620" y="179303"/>
                    <a:pt x="2779620" y="200632"/>
                    <a:pt x="2782953" y="221961"/>
                  </a:cubicBezTo>
                  <a:cubicBezTo>
                    <a:pt x="2788286" y="261288"/>
                    <a:pt x="2782953" y="269287"/>
                    <a:pt x="2743628" y="271287"/>
                  </a:cubicBezTo>
                  <a:cubicBezTo>
                    <a:pt x="2738962" y="271953"/>
                    <a:pt x="2733629" y="271953"/>
                    <a:pt x="2728296" y="271953"/>
                  </a:cubicBezTo>
                  <a:cubicBezTo>
                    <a:pt x="2677639" y="271287"/>
                    <a:pt x="2670973" y="266620"/>
                    <a:pt x="2660974" y="216630"/>
                  </a:cubicBezTo>
                  <a:cubicBezTo>
                    <a:pt x="2659641" y="209964"/>
                    <a:pt x="2658308" y="202632"/>
                    <a:pt x="2656975" y="195299"/>
                  </a:cubicBezTo>
                  <a:cubicBezTo>
                    <a:pt x="2644978" y="131310"/>
                    <a:pt x="2655642" y="117314"/>
                    <a:pt x="2720964" y="113981"/>
                  </a:cubicBezTo>
                  <a:close/>
                  <a:moveTo>
                    <a:pt x="1407762" y="104743"/>
                  </a:moveTo>
                  <a:cubicBezTo>
                    <a:pt x="1437226" y="106274"/>
                    <a:pt x="1443351" y="122146"/>
                    <a:pt x="1443851" y="170639"/>
                  </a:cubicBezTo>
                  <a:cubicBezTo>
                    <a:pt x="1444517" y="226630"/>
                    <a:pt x="1408523" y="246628"/>
                    <a:pt x="1353199" y="241295"/>
                  </a:cubicBezTo>
                  <a:cubicBezTo>
                    <a:pt x="1309206" y="237295"/>
                    <a:pt x="1319205" y="214631"/>
                    <a:pt x="1319871" y="190635"/>
                  </a:cubicBezTo>
                  <a:cubicBezTo>
                    <a:pt x="1320538" y="180636"/>
                    <a:pt x="1321871" y="169972"/>
                    <a:pt x="1321871" y="159973"/>
                  </a:cubicBezTo>
                  <a:cubicBezTo>
                    <a:pt x="1321205" y="126645"/>
                    <a:pt x="1335202" y="111315"/>
                    <a:pt x="1369862" y="107315"/>
                  </a:cubicBezTo>
                  <a:cubicBezTo>
                    <a:pt x="1385526" y="105316"/>
                    <a:pt x="1397941" y="104232"/>
                    <a:pt x="1407762" y="104743"/>
                  </a:cubicBezTo>
                  <a:close/>
                  <a:moveTo>
                    <a:pt x="1064582" y="98650"/>
                  </a:moveTo>
                  <a:cubicBezTo>
                    <a:pt x="1073246" y="97316"/>
                    <a:pt x="1081912" y="98650"/>
                    <a:pt x="1086578" y="106649"/>
                  </a:cubicBezTo>
                  <a:cubicBezTo>
                    <a:pt x="1091244" y="115315"/>
                    <a:pt x="1080578" y="117982"/>
                    <a:pt x="1076579" y="122648"/>
                  </a:cubicBezTo>
                  <a:cubicBezTo>
                    <a:pt x="1063249" y="139312"/>
                    <a:pt x="1049917" y="149312"/>
                    <a:pt x="1027921" y="134646"/>
                  </a:cubicBezTo>
                  <a:cubicBezTo>
                    <a:pt x="1019922" y="129313"/>
                    <a:pt x="1007257" y="132646"/>
                    <a:pt x="990594" y="131313"/>
                  </a:cubicBezTo>
                  <a:cubicBezTo>
                    <a:pt x="1016589" y="112649"/>
                    <a:pt x="1039251" y="102649"/>
                    <a:pt x="1064582" y="98650"/>
                  </a:cubicBezTo>
                  <a:close/>
                  <a:moveTo>
                    <a:pt x="1164813" y="93318"/>
                  </a:moveTo>
                  <a:cubicBezTo>
                    <a:pt x="1176395" y="91985"/>
                    <a:pt x="1189227" y="93985"/>
                    <a:pt x="1207891" y="98651"/>
                  </a:cubicBezTo>
                  <a:cubicBezTo>
                    <a:pt x="1189893" y="131313"/>
                    <a:pt x="1172563" y="133979"/>
                    <a:pt x="1129235" y="107982"/>
                  </a:cubicBezTo>
                  <a:cubicBezTo>
                    <a:pt x="1142900" y="99317"/>
                    <a:pt x="1153232" y="94651"/>
                    <a:pt x="1164813" y="93318"/>
                  </a:cubicBezTo>
                  <a:close/>
                  <a:moveTo>
                    <a:pt x="1529421" y="84903"/>
                  </a:moveTo>
                  <a:cubicBezTo>
                    <a:pt x="1541669" y="86986"/>
                    <a:pt x="1553500" y="91986"/>
                    <a:pt x="1564498" y="99985"/>
                  </a:cubicBezTo>
                  <a:cubicBezTo>
                    <a:pt x="1581163" y="111315"/>
                    <a:pt x="1568498" y="129980"/>
                    <a:pt x="1573164" y="141311"/>
                  </a:cubicBezTo>
                  <a:cubicBezTo>
                    <a:pt x="1572498" y="161975"/>
                    <a:pt x="1573831" y="178639"/>
                    <a:pt x="1566499" y="193304"/>
                  </a:cubicBezTo>
                  <a:cubicBezTo>
                    <a:pt x="1555167" y="217300"/>
                    <a:pt x="1539836" y="235298"/>
                    <a:pt x="1509174" y="222632"/>
                  </a:cubicBezTo>
                  <a:cubicBezTo>
                    <a:pt x="1506508" y="221299"/>
                    <a:pt x="1503175" y="221299"/>
                    <a:pt x="1500509" y="220633"/>
                  </a:cubicBezTo>
                  <a:cubicBezTo>
                    <a:pt x="1455850" y="213300"/>
                    <a:pt x="1447184" y="199303"/>
                    <a:pt x="1461183" y="155309"/>
                  </a:cubicBezTo>
                  <a:cubicBezTo>
                    <a:pt x="1463847" y="147310"/>
                    <a:pt x="1466513" y="139979"/>
                    <a:pt x="1467180" y="131980"/>
                  </a:cubicBezTo>
                  <a:cubicBezTo>
                    <a:pt x="1469179" y="113315"/>
                    <a:pt x="1469846" y="93319"/>
                    <a:pt x="1491844" y="87320"/>
                  </a:cubicBezTo>
                  <a:cubicBezTo>
                    <a:pt x="1504509" y="83653"/>
                    <a:pt x="1517173" y="82820"/>
                    <a:pt x="1529421" y="84903"/>
                  </a:cubicBezTo>
                  <a:close/>
                  <a:moveTo>
                    <a:pt x="2489119" y="77550"/>
                  </a:moveTo>
                  <a:cubicBezTo>
                    <a:pt x="2512085" y="74488"/>
                    <a:pt x="2533831" y="85486"/>
                    <a:pt x="2556328" y="91986"/>
                  </a:cubicBezTo>
                  <a:cubicBezTo>
                    <a:pt x="2532332" y="127982"/>
                    <a:pt x="2501670" y="125982"/>
                    <a:pt x="2468342" y="113983"/>
                  </a:cubicBezTo>
                  <a:cubicBezTo>
                    <a:pt x="2461676" y="111316"/>
                    <a:pt x="2454345" y="110650"/>
                    <a:pt x="2453012" y="101319"/>
                  </a:cubicBezTo>
                  <a:cubicBezTo>
                    <a:pt x="2451678" y="91986"/>
                    <a:pt x="2460342" y="89319"/>
                    <a:pt x="2465675" y="85986"/>
                  </a:cubicBezTo>
                  <a:cubicBezTo>
                    <a:pt x="2473674" y="81154"/>
                    <a:pt x="2481464" y="78571"/>
                    <a:pt x="2489119" y="77550"/>
                  </a:cubicBezTo>
                  <a:close/>
                  <a:moveTo>
                    <a:pt x="1654294" y="69040"/>
                  </a:moveTo>
                  <a:cubicBezTo>
                    <a:pt x="1669227" y="66613"/>
                    <a:pt x="1686141" y="67655"/>
                    <a:pt x="1704471" y="72654"/>
                  </a:cubicBezTo>
                  <a:cubicBezTo>
                    <a:pt x="1706471" y="73320"/>
                    <a:pt x="1708471" y="74654"/>
                    <a:pt x="1710471" y="73987"/>
                  </a:cubicBezTo>
                  <a:cubicBezTo>
                    <a:pt x="1746465" y="73987"/>
                    <a:pt x="1757795" y="90652"/>
                    <a:pt x="1745798" y="119980"/>
                  </a:cubicBezTo>
                  <a:cubicBezTo>
                    <a:pt x="1745131" y="129310"/>
                    <a:pt x="1744465" y="134643"/>
                    <a:pt x="1744465" y="139976"/>
                  </a:cubicBezTo>
                  <a:cubicBezTo>
                    <a:pt x="1745131" y="163971"/>
                    <a:pt x="1737132" y="175303"/>
                    <a:pt x="1711137" y="183303"/>
                  </a:cubicBezTo>
                  <a:cubicBezTo>
                    <a:pt x="1679809" y="192635"/>
                    <a:pt x="1649814" y="198632"/>
                    <a:pt x="1617154" y="197299"/>
                  </a:cubicBezTo>
                  <a:cubicBezTo>
                    <a:pt x="1597157" y="196632"/>
                    <a:pt x="1589825" y="189968"/>
                    <a:pt x="1588492" y="171304"/>
                  </a:cubicBezTo>
                  <a:cubicBezTo>
                    <a:pt x="1582494" y="114813"/>
                    <a:pt x="1609489" y="76320"/>
                    <a:pt x="1654294" y="69040"/>
                  </a:cubicBezTo>
                  <a:close/>
                  <a:moveTo>
                    <a:pt x="1362533" y="65324"/>
                  </a:moveTo>
                  <a:cubicBezTo>
                    <a:pt x="1337871" y="118650"/>
                    <a:pt x="1302543" y="127983"/>
                    <a:pt x="1225220" y="99320"/>
                  </a:cubicBezTo>
                  <a:cubicBezTo>
                    <a:pt x="1268548" y="65324"/>
                    <a:pt x="1316539" y="73990"/>
                    <a:pt x="1362533" y="65324"/>
                  </a:cubicBezTo>
                  <a:close/>
                  <a:moveTo>
                    <a:pt x="2318950" y="64323"/>
                  </a:moveTo>
                  <a:cubicBezTo>
                    <a:pt x="2324866" y="63156"/>
                    <a:pt x="2332031" y="64322"/>
                    <a:pt x="2339030" y="64655"/>
                  </a:cubicBezTo>
                  <a:cubicBezTo>
                    <a:pt x="2365693" y="65988"/>
                    <a:pt x="2391688" y="66655"/>
                    <a:pt x="2418350" y="67321"/>
                  </a:cubicBezTo>
                  <a:cubicBezTo>
                    <a:pt x="2427016" y="67321"/>
                    <a:pt x="2438348" y="63989"/>
                    <a:pt x="2439682" y="77987"/>
                  </a:cubicBezTo>
                  <a:cubicBezTo>
                    <a:pt x="2440348" y="89986"/>
                    <a:pt x="2447014" y="105982"/>
                    <a:pt x="2433016" y="111314"/>
                  </a:cubicBezTo>
                  <a:cubicBezTo>
                    <a:pt x="2412353" y="117980"/>
                    <a:pt x="2394355" y="131310"/>
                    <a:pt x="2371692" y="128646"/>
                  </a:cubicBezTo>
                  <a:cubicBezTo>
                    <a:pt x="2355027" y="129312"/>
                    <a:pt x="2339030" y="124646"/>
                    <a:pt x="2324365" y="118647"/>
                  </a:cubicBezTo>
                  <a:cubicBezTo>
                    <a:pt x="2306369" y="110648"/>
                    <a:pt x="2302369" y="95318"/>
                    <a:pt x="2306369" y="77987"/>
                  </a:cubicBezTo>
                  <a:cubicBezTo>
                    <a:pt x="2308369" y="68989"/>
                    <a:pt x="2313034" y="65489"/>
                    <a:pt x="2318950" y="64323"/>
                  </a:cubicBezTo>
                  <a:close/>
                  <a:moveTo>
                    <a:pt x="1843781" y="47992"/>
                  </a:moveTo>
                  <a:cubicBezTo>
                    <a:pt x="1867110" y="49325"/>
                    <a:pt x="1883775" y="57324"/>
                    <a:pt x="1875109" y="86653"/>
                  </a:cubicBezTo>
                  <a:cubicBezTo>
                    <a:pt x="1872443" y="95983"/>
                    <a:pt x="1872443" y="106649"/>
                    <a:pt x="1871776" y="116648"/>
                  </a:cubicBezTo>
                  <a:cubicBezTo>
                    <a:pt x="1869110" y="160640"/>
                    <a:pt x="1827117" y="190637"/>
                    <a:pt x="1784459" y="182638"/>
                  </a:cubicBezTo>
                  <a:cubicBezTo>
                    <a:pt x="1759128" y="177972"/>
                    <a:pt x="1754464" y="164640"/>
                    <a:pt x="1757795" y="145977"/>
                  </a:cubicBezTo>
                  <a:cubicBezTo>
                    <a:pt x="1758461" y="80653"/>
                    <a:pt x="1791122" y="44659"/>
                    <a:pt x="1843781" y="47992"/>
                  </a:cubicBezTo>
                  <a:close/>
                  <a:moveTo>
                    <a:pt x="1470742" y="43555"/>
                  </a:moveTo>
                  <a:cubicBezTo>
                    <a:pt x="1480011" y="42951"/>
                    <a:pt x="1488510" y="43659"/>
                    <a:pt x="1495175" y="45992"/>
                  </a:cubicBezTo>
                  <a:cubicBezTo>
                    <a:pt x="1507841" y="50659"/>
                    <a:pt x="1508507" y="53992"/>
                    <a:pt x="1498509" y="63989"/>
                  </a:cubicBezTo>
                  <a:cubicBezTo>
                    <a:pt x="1473179" y="89321"/>
                    <a:pt x="1447182" y="107318"/>
                    <a:pt x="1411853" y="80655"/>
                  </a:cubicBezTo>
                  <a:cubicBezTo>
                    <a:pt x="1409856" y="79322"/>
                    <a:pt x="1405856" y="79322"/>
                    <a:pt x="1403190" y="78655"/>
                  </a:cubicBezTo>
                  <a:cubicBezTo>
                    <a:pt x="1400523" y="77988"/>
                    <a:pt x="1397857" y="76655"/>
                    <a:pt x="1395190" y="75989"/>
                  </a:cubicBezTo>
                  <a:cubicBezTo>
                    <a:pt x="1408188" y="58991"/>
                    <a:pt x="1442933" y="45367"/>
                    <a:pt x="1470742" y="43555"/>
                  </a:cubicBezTo>
                  <a:close/>
                  <a:moveTo>
                    <a:pt x="2200388" y="39326"/>
                  </a:moveTo>
                  <a:cubicBezTo>
                    <a:pt x="2219717" y="42659"/>
                    <a:pt x="2238380" y="47992"/>
                    <a:pt x="2257712" y="50659"/>
                  </a:cubicBezTo>
                  <a:cubicBezTo>
                    <a:pt x="2283707" y="53325"/>
                    <a:pt x="2294373" y="67988"/>
                    <a:pt x="2291707" y="87987"/>
                  </a:cubicBezTo>
                  <a:cubicBezTo>
                    <a:pt x="2290373" y="107983"/>
                    <a:pt x="2294373" y="123979"/>
                    <a:pt x="2270375" y="121981"/>
                  </a:cubicBezTo>
                  <a:cubicBezTo>
                    <a:pt x="2259045" y="120648"/>
                    <a:pt x="2251046" y="131979"/>
                    <a:pt x="2242380" y="139311"/>
                  </a:cubicBezTo>
                  <a:cubicBezTo>
                    <a:pt x="2226383" y="153310"/>
                    <a:pt x="2211051" y="153977"/>
                    <a:pt x="2192388" y="143311"/>
                  </a:cubicBezTo>
                  <a:cubicBezTo>
                    <a:pt x="2176390" y="134645"/>
                    <a:pt x="2167726" y="127979"/>
                    <a:pt x="2174390" y="107316"/>
                  </a:cubicBezTo>
                  <a:cubicBezTo>
                    <a:pt x="2179056" y="92651"/>
                    <a:pt x="2175723" y="74654"/>
                    <a:pt x="2176390" y="58656"/>
                  </a:cubicBezTo>
                  <a:cubicBezTo>
                    <a:pt x="2176390" y="42659"/>
                    <a:pt x="2185056" y="36660"/>
                    <a:pt x="2200388" y="39326"/>
                  </a:cubicBezTo>
                  <a:close/>
                  <a:moveTo>
                    <a:pt x="1933765" y="25328"/>
                  </a:moveTo>
                  <a:cubicBezTo>
                    <a:pt x="1961096" y="23328"/>
                    <a:pt x="1983091" y="35327"/>
                    <a:pt x="2003087" y="52658"/>
                  </a:cubicBezTo>
                  <a:cubicBezTo>
                    <a:pt x="2008420" y="57322"/>
                    <a:pt x="2003754" y="61988"/>
                    <a:pt x="2001087" y="65988"/>
                  </a:cubicBezTo>
                  <a:cubicBezTo>
                    <a:pt x="1995088" y="77986"/>
                    <a:pt x="1994423" y="90650"/>
                    <a:pt x="1998421" y="101982"/>
                  </a:cubicBezTo>
                  <a:cubicBezTo>
                    <a:pt x="2011753" y="133976"/>
                    <a:pt x="2003754" y="155305"/>
                    <a:pt x="1971759" y="170637"/>
                  </a:cubicBezTo>
                  <a:cubicBezTo>
                    <a:pt x="1954430" y="179302"/>
                    <a:pt x="1940431" y="192632"/>
                    <a:pt x="1927101" y="166637"/>
                  </a:cubicBezTo>
                  <a:cubicBezTo>
                    <a:pt x="1925768" y="163304"/>
                    <a:pt x="1920435" y="159971"/>
                    <a:pt x="1917102" y="160638"/>
                  </a:cubicBezTo>
                  <a:cubicBezTo>
                    <a:pt x="1882441" y="163304"/>
                    <a:pt x="1885108" y="139975"/>
                    <a:pt x="1885774" y="115980"/>
                  </a:cubicBezTo>
                  <a:cubicBezTo>
                    <a:pt x="1888441" y="98649"/>
                    <a:pt x="1889774" y="81319"/>
                    <a:pt x="1893107" y="64655"/>
                  </a:cubicBezTo>
                  <a:cubicBezTo>
                    <a:pt x="1897104" y="42659"/>
                    <a:pt x="1910436" y="27327"/>
                    <a:pt x="1933765" y="25328"/>
                  </a:cubicBezTo>
                  <a:close/>
                  <a:moveTo>
                    <a:pt x="2063743" y="22664"/>
                  </a:moveTo>
                  <a:cubicBezTo>
                    <a:pt x="2073742" y="22664"/>
                    <a:pt x="2084407" y="22664"/>
                    <a:pt x="2094404" y="23331"/>
                  </a:cubicBezTo>
                  <a:cubicBezTo>
                    <a:pt x="2149063" y="25997"/>
                    <a:pt x="2149063" y="26664"/>
                    <a:pt x="2151727" y="81321"/>
                  </a:cubicBezTo>
                  <a:cubicBezTo>
                    <a:pt x="2154394" y="142645"/>
                    <a:pt x="2101737" y="178639"/>
                    <a:pt x="2043747" y="155977"/>
                  </a:cubicBezTo>
                  <a:cubicBezTo>
                    <a:pt x="2037081" y="153311"/>
                    <a:pt x="2029748" y="150644"/>
                    <a:pt x="2029082" y="141978"/>
                  </a:cubicBezTo>
                  <a:cubicBezTo>
                    <a:pt x="2027082" y="111316"/>
                    <a:pt x="2019749" y="80655"/>
                    <a:pt x="2028415" y="50659"/>
                  </a:cubicBezTo>
                  <a:cubicBezTo>
                    <a:pt x="2033748" y="33330"/>
                    <a:pt x="2043747" y="21997"/>
                    <a:pt x="2063743" y="22664"/>
                  </a:cubicBezTo>
                  <a:close/>
                  <a:moveTo>
                    <a:pt x="1654817" y="11748"/>
                  </a:moveTo>
                  <a:cubicBezTo>
                    <a:pt x="1658649" y="10665"/>
                    <a:pt x="1661816" y="11332"/>
                    <a:pt x="1662482" y="17998"/>
                  </a:cubicBezTo>
                  <a:cubicBezTo>
                    <a:pt x="1663149" y="27330"/>
                    <a:pt x="1665148" y="46659"/>
                    <a:pt x="1648484" y="46659"/>
                  </a:cubicBezTo>
                  <a:cubicBezTo>
                    <a:pt x="1631154" y="47326"/>
                    <a:pt x="1619155" y="55325"/>
                    <a:pt x="1608491" y="65988"/>
                  </a:cubicBezTo>
                  <a:cubicBezTo>
                    <a:pt x="1581827" y="93318"/>
                    <a:pt x="1557165" y="63988"/>
                    <a:pt x="1529170" y="66655"/>
                  </a:cubicBezTo>
                  <a:cubicBezTo>
                    <a:pt x="1554498" y="31994"/>
                    <a:pt x="1593160" y="32661"/>
                    <a:pt x="1625155" y="19998"/>
                  </a:cubicBezTo>
                  <a:cubicBezTo>
                    <a:pt x="1630488" y="17998"/>
                    <a:pt x="1637154" y="17331"/>
                    <a:pt x="1643153" y="15998"/>
                  </a:cubicBezTo>
                  <a:cubicBezTo>
                    <a:pt x="1646485" y="15665"/>
                    <a:pt x="1650984" y="12832"/>
                    <a:pt x="1654817" y="11748"/>
                  </a:cubicBezTo>
                  <a:close/>
                  <a:moveTo>
                    <a:pt x="1794458" y="2668"/>
                  </a:moveTo>
                  <a:cubicBezTo>
                    <a:pt x="1813123" y="2001"/>
                    <a:pt x="1809790" y="14665"/>
                    <a:pt x="1806456" y="24663"/>
                  </a:cubicBezTo>
                  <a:cubicBezTo>
                    <a:pt x="1799790" y="46659"/>
                    <a:pt x="1770462" y="61324"/>
                    <a:pt x="1747133" y="55324"/>
                  </a:cubicBezTo>
                  <a:cubicBezTo>
                    <a:pt x="1731801" y="51325"/>
                    <a:pt x="1717135" y="47992"/>
                    <a:pt x="1700472" y="43992"/>
                  </a:cubicBezTo>
                  <a:cubicBezTo>
                    <a:pt x="1729134" y="23997"/>
                    <a:pt x="1757130" y="3335"/>
                    <a:pt x="1794458" y="2668"/>
                  </a:cubicBezTo>
                  <a:close/>
                  <a:moveTo>
                    <a:pt x="1935100" y="666"/>
                  </a:moveTo>
                  <a:cubicBezTo>
                    <a:pt x="1889106" y="34661"/>
                    <a:pt x="1889106" y="34661"/>
                    <a:pt x="1855111" y="21329"/>
                  </a:cubicBezTo>
                  <a:cubicBezTo>
                    <a:pt x="1887773" y="0"/>
                    <a:pt x="1891106" y="-1333"/>
                    <a:pt x="1935100" y="666"/>
                  </a:cubicBezTo>
                  <a:close/>
                </a:path>
              </a:pathLst>
            </a:custGeom>
            <a:solidFill>
              <a:schemeClr val="accent3"/>
            </a:solidFill>
            <a:ln w="33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08FBA27A-6E78-47F1-B179-1F8E6683FC02}"/>
                </a:ext>
              </a:extLst>
            </p:cNvPr>
            <p:cNvSpPr/>
            <p:nvPr/>
          </p:nvSpPr>
          <p:spPr>
            <a:xfrm>
              <a:off x="2841974" y="-235563"/>
              <a:ext cx="2554471" cy="2526906"/>
            </a:xfrm>
            <a:custGeom>
              <a:avLst/>
              <a:gdLst>
                <a:gd name="connsiteX0" fmla="*/ 41900 w 2554471"/>
                <a:gd name="connsiteY0" fmla="*/ 2487722 h 2526906"/>
                <a:gd name="connsiteX1" fmla="*/ 62657 w 2554471"/>
                <a:gd name="connsiteY1" fmla="*/ 2489576 h 2526906"/>
                <a:gd name="connsiteX2" fmla="*/ 71323 w 2554471"/>
                <a:gd name="connsiteY2" fmla="*/ 2494909 h 2526906"/>
                <a:gd name="connsiteX3" fmla="*/ 63990 w 2554471"/>
                <a:gd name="connsiteY3" fmla="*/ 2510907 h 2526906"/>
                <a:gd name="connsiteX4" fmla="*/ 0 w 2554471"/>
                <a:gd name="connsiteY4" fmla="*/ 2526906 h 2526906"/>
                <a:gd name="connsiteX5" fmla="*/ 41900 w 2554471"/>
                <a:gd name="connsiteY5" fmla="*/ 2487722 h 2526906"/>
                <a:gd name="connsiteX6" fmla="*/ 119313 w 2554471"/>
                <a:gd name="connsiteY6" fmla="*/ 2456248 h 2526906"/>
                <a:gd name="connsiteX7" fmla="*/ 141975 w 2554471"/>
                <a:gd name="connsiteY7" fmla="*/ 2490911 h 2526906"/>
                <a:gd name="connsiteX8" fmla="*/ 101982 w 2554471"/>
                <a:gd name="connsiteY8" fmla="*/ 2508241 h 2526906"/>
                <a:gd name="connsiteX9" fmla="*/ 76654 w 2554471"/>
                <a:gd name="connsiteY9" fmla="*/ 2490911 h 2526906"/>
                <a:gd name="connsiteX10" fmla="*/ 119313 w 2554471"/>
                <a:gd name="connsiteY10" fmla="*/ 2456248 h 2526906"/>
                <a:gd name="connsiteX11" fmla="*/ 218557 w 2554471"/>
                <a:gd name="connsiteY11" fmla="*/ 2369813 h 2526906"/>
                <a:gd name="connsiteX12" fmla="*/ 237960 w 2554471"/>
                <a:gd name="connsiteY12" fmla="*/ 2389592 h 2526906"/>
                <a:gd name="connsiteX13" fmla="*/ 239960 w 2554471"/>
                <a:gd name="connsiteY13" fmla="*/ 2418921 h 2526906"/>
                <a:gd name="connsiteX14" fmla="*/ 194633 w 2554471"/>
                <a:gd name="connsiteY14" fmla="*/ 2478245 h 2526906"/>
                <a:gd name="connsiteX15" fmla="*/ 173971 w 2554471"/>
                <a:gd name="connsiteY15" fmla="*/ 2486244 h 2526906"/>
                <a:gd name="connsiteX16" fmla="*/ 148640 w 2554471"/>
                <a:gd name="connsiteY16" fmla="*/ 2461580 h 2526906"/>
                <a:gd name="connsiteX17" fmla="*/ 197966 w 2554471"/>
                <a:gd name="connsiteY17" fmla="*/ 2371594 h 2526906"/>
                <a:gd name="connsiteX18" fmla="*/ 203299 w 2554471"/>
                <a:gd name="connsiteY18" fmla="*/ 2370261 h 2526906"/>
                <a:gd name="connsiteX19" fmla="*/ 218557 w 2554471"/>
                <a:gd name="connsiteY19" fmla="*/ 2369813 h 2526906"/>
                <a:gd name="connsiteX20" fmla="*/ 73322 w 2554471"/>
                <a:gd name="connsiteY20" fmla="*/ 2322270 h 2526906"/>
                <a:gd name="connsiteX21" fmla="*/ 137312 w 2554471"/>
                <a:gd name="connsiteY21" fmla="*/ 2386260 h 2526906"/>
                <a:gd name="connsiteX22" fmla="*/ 139978 w 2554471"/>
                <a:gd name="connsiteY22" fmla="*/ 2403592 h 2526906"/>
                <a:gd name="connsiteX23" fmla="*/ 75988 w 2554471"/>
                <a:gd name="connsiteY23" fmla="*/ 2464249 h 2526906"/>
                <a:gd name="connsiteX24" fmla="*/ 35327 w 2554471"/>
                <a:gd name="connsiteY24" fmla="*/ 2464916 h 2526906"/>
                <a:gd name="connsiteX25" fmla="*/ 31327 w 2554471"/>
                <a:gd name="connsiteY25" fmla="*/ 2430921 h 2526906"/>
                <a:gd name="connsiteX26" fmla="*/ 73322 w 2554471"/>
                <a:gd name="connsiteY26" fmla="*/ 2322270 h 2526906"/>
                <a:gd name="connsiteX27" fmla="*/ 296617 w 2554471"/>
                <a:gd name="connsiteY27" fmla="*/ 2296273 h 2526906"/>
                <a:gd name="connsiteX28" fmla="*/ 323946 w 2554471"/>
                <a:gd name="connsiteY28" fmla="*/ 2321602 h 2526906"/>
                <a:gd name="connsiteX29" fmla="*/ 267288 w 2554471"/>
                <a:gd name="connsiteY29" fmla="*/ 2385591 h 2526906"/>
                <a:gd name="connsiteX30" fmla="*/ 241959 w 2554471"/>
                <a:gd name="connsiteY30" fmla="*/ 2356929 h 2526906"/>
                <a:gd name="connsiteX31" fmla="*/ 296617 w 2554471"/>
                <a:gd name="connsiteY31" fmla="*/ 2296273 h 2526906"/>
                <a:gd name="connsiteX32" fmla="*/ 385267 w 2554471"/>
                <a:gd name="connsiteY32" fmla="*/ 2187627 h 2526906"/>
                <a:gd name="connsiteX33" fmla="*/ 399932 w 2554471"/>
                <a:gd name="connsiteY33" fmla="*/ 2188293 h 2526906"/>
                <a:gd name="connsiteX34" fmla="*/ 417262 w 2554471"/>
                <a:gd name="connsiteY34" fmla="*/ 2264281 h 2526906"/>
                <a:gd name="connsiteX35" fmla="*/ 377268 w 2554471"/>
                <a:gd name="connsiteY35" fmla="*/ 2301606 h 2526906"/>
                <a:gd name="connsiteX36" fmla="*/ 325278 w 2554471"/>
                <a:gd name="connsiteY36" fmla="*/ 2272945 h 2526906"/>
                <a:gd name="connsiteX37" fmla="*/ 385267 w 2554471"/>
                <a:gd name="connsiteY37" fmla="*/ 2187627 h 2526906"/>
                <a:gd name="connsiteX38" fmla="*/ 119313 w 2554471"/>
                <a:gd name="connsiteY38" fmla="*/ 2106306 h 2526906"/>
                <a:gd name="connsiteX39" fmla="*/ 101316 w 2554471"/>
                <a:gd name="connsiteY39" fmla="*/ 2198290 h 2526906"/>
                <a:gd name="connsiteX40" fmla="*/ 119313 w 2554471"/>
                <a:gd name="connsiteY40" fmla="*/ 2106306 h 2526906"/>
                <a:gd name="connsiteX41" fmla="*/ 205967 w 2554471"/>
                <a:gd name="connsiteY41" fmla="*/ 2104975 h 2526906"/>
                <a:gd name="connsiteX42" fmla="*/ 221963 w 2554471"/>
                <a:gd name="connsiteY42" fmla="*/ 2110974 h 2526906"/>
                <a:gd name="connsiteX43" fmla="*/ 307284 w 2554471"/>
                <a:gd name="connsiteY43" fmla="*/ 2194293 h 2526906"/>
                <a:gd name="connsiteX44" fmla="*/ 313284 w 2554471"/>
                <a:gd name="connsiteY44" fmla="*/ 2206959 h 2526906"/>
                <a:gd name="connsiteX45" fmla="*/ 272623 w 2554471"/>
                <a:gd name="connsiteY45" fmla="*/ 2279612 h 2526906"/>
                <a:gd name="connsiteX46" fmla="*/ 245961 w 2554471"/>
                <a:gd name="connsiteY46" fmla="*/ 2298943 h 2526906"/>
                <a:gd name="connsiteX47" fmla="*/ 177305 w 2554471"/>
                <a:gd name="connsiteY47" fmla="*/ 2363599 h 2526906"/>
                <a:gd name="connsiteX48" fmla="*/ 135978 w 2554471"/>
                <a:gd name="connsiteY48" fmla="*/ 2364266 h 2526906"/>
                <a:gd name="connsiteX49" fmla="*/ 99317 w 2554471"/>
                <a:gd name="connsiteY49" fmla="*/ 2331604 h 2526906"/>
                <a:gd name="connsiteX50" fmla="*/ 117315 w 2554471"/>
                <a:gd name="connsiteY50" fmla="*/ 2217622 h 2526906"/>
                <a:gd name="connsiteX51" fmla="*/ 149310 w 2554471"/>
                <a:gd name="connsiteY51" fmla="*/ 2223622 h 2526906"/>
                <a:gd name="connsiteX52" fmla="*/ 237962 w 2554471"/>
                <a:gd name="connsiteY52" fmla="*/ 2292944 h 2526906"/>
                <a:gd name="connsiteX53" fmla="*/ 213966 w 2554471"/>
                <a:gd name="connsiteY53" fmla="*/ 2255616 h 2526906"/>
                <a:gd name="connsiteX54" fmla="*/ 157307 w 2554471"/>
                <a:gd name="connsiteY54" fmla="*/ 2191627 h 2526906"/>
                <a:gd name="connsiteX55" fmla="*/ 205967 w 2554471"/>
                <a:gd name="connsiteY55" fmla="*/ 2104975 h 2526906"/>
                <a:gd name="connsiteX56" fmla="*/ 480502 w 2554471"/>
                <a:gd name="connsiteY56" fmla="*/ 2101057 h 2526906"/>
                <a:gd name="connsiteX57" fmla="*/ 513247 w 2554471"/>
                <a:gd name="connsiteY57" fmla="*/ 2124305 h 2526906"/>
                <a:gd name="connsiteX58" fmla="*/ 518413 w 2554471"/>
                <a:gd name="connsiteY58" fmla="*/ 2132969 h 2526906"/>
                <a:gd name="connsiteX59" fmla="*/ 527279 w 2554471"/>
                <a:gd name="connsiteY59" fmla="*/ 2135295 h 2526906"/>
                <a:gd name="connsiteX60" fmla="*/ 527912 w 2554471"/>
                <a:gd name="connsiteY60" fmla="*/ 2141301 h 2526906"/>
                <a:gd name="connsiteX61" fmla="*/ 533834 w 2554471"/>
                <a:gd name="connsiteY61" fmla="*/ 2141598 h 2526906"/>
                <a:gd name="connsiteX62" fmla="*/ 532910 w 2554471"/>
                <a:gd name="connsiteY62" fmla="*/ 2149384 h 2526906"/>
                <a:gd name="connsiteX63" fmla="*/ 539909 w 2554471"/>
                <a:gd name="connsiteY63" fmla="*/ 2154300 h 2526906"/>
                <a:gd name="connsiteX64" fmla="*/ 539242 w 2554471"/>
                <a:gd name="connsiteY64" fmla="*/ 2152967 h 2526906"/>
                <a:gd name="connsiteX65" fmla="*/ 573237 w 2554471"/>
                <a:gd name="connsiteY65" fmla="*/ 2183629 h 2526906"/>
                <a:gd name="connsiteX66" fmla="*/ 501248 w 2554471"/>
                <a:gd name="connsiteY66" fmla="*/ 2225621 h 2526906"/>
                <a:gd name="connsiteX67" fmla="*/ 441924 w 2554471"/>
                <a:gd name="connsiteY67" fmla="*/ 2224290 h 2526906"/>
                <a:gd name="connsiteX68" fmla="*/ 427927 w 2554471"/>
                <a:gd name="connsiteY68" fmla="*/ 2152967 h 2526906"/>
                <a:gd name="connsiteX69" fmla="*/ 447257 w 2554471"/>
                <a:gd name="connsiteY69" fmla="*/ 2122305 h 2526906"/>
                <a:gd name="connsiteX70" fmla="*/ 480502 w 2554471"/>
                <a:gd name="connsiteY70" fmla="*/ 2101057 h 2526906"/>
                <a:gd name="connsiteX71" fmla="*/ 291950 w 2554471"/>
                <a:gd name="connsiteY71" fmla="*/ 2024988 h 2526906"/>
                <a:gd name="connsiteX72" fmla="*/ 323279 w 2554471"/>
                <a:gd name="connsiteY72" fmla="*/ 2044317 h 2526906"/>
                <a:gd name="connsiteX73" fmla="*/ 355273 w 2554471"/>
                <a:gd name="connsiteY73" fmla="*/ 2066981 h 2526906"/>
                <a:gd name="connsiteX74" fmla="*/ 391268 w 2554471"/>
                <a:gd name="connsiteY74" fmla="*/ 2114972 h 2526906"/>
                <a:gd name="connsiteX75" fmla="*/ 409931 w 2554471"/>
                <a:gd name="connsiteY75" fmla="*/ 2133636 h 2526906"/>
                <a:gd name="connsiteX76" fmla="*/ 389268 w 2554471"/>
                <a:gd name="connsiteY76" fmla="*/ 2168964 h 2526906"/>
                <a:gd name="connsiteX77" fmla="*/ 343943 w 2554471"/>
                <a:gd name="connsiteY77" fmla="*/ 2188293 h 2526906"/>
                <a:gd name="connsiteX78" fmla="*/ 317946 w 2554471"/>
                <a:gd name="connsiteY78" fmla="*/ 2177628 h 2526906"/>
                <a:gd name="connsiteX79" fmla="*/ 259956 w 2554471"/>
                <a:gd name="connsiteY79" fmla="*/ 2123638 h 2526906"/>
                <a:gd name="connsiteX80" fmla="*/ 243959 w 2554471"/>
                <a:gd name="connsiteY80" fmla="*/ 2071645 h 2526906"/>
                <a:gd name="connsiteX81" fmla="*/ 291950 w 2554471"/>
                <a:gd name="connsiteY81" fmla="*/ 2024988 h 2526906"/>
                <a:gd name="connsiteX82" fmla="*/ 544146 w 2554471"/>
                <a:gd name="connsiteY82" fmla="*/ 2011530 h 2526906"/>
                <a:gd name="connsiteX83" fmla="*/ 589234 w 2554471"/>
                <a:gd name="connsiteY83" fmla="*/ 2039652 h 2526906"/>
                <a:gd name="connsiteX84" fmla="*/ 683218 w 2554471"/>
                <a:gd name="connsiteY84" fmla="*/ 2108308 h 2526906"/>
                <a:gd name="connsiteX85" fmla="*/ 551240 w 2554471"/>
                <a:gd name="connsiteY85" fmla="*/ 2152300 h 2526906"/>
                <a:gd name="connsiteX86" fmla="*/ 545157 w 2554471"/>
                <a:gd name="connsiteY86" fmla="*/ 2148718 h 2526906"/>
                <a:gd name="connsiteX87" fmla="*/ 540929 w 2554471"/>
                <a:gd name="connsiteY87" fmla="*/ 2150590 h 2526906"/>
                <a:gd name="connsiteX88" fmla="*/ 540578 w 2554471"/>
                <a:gd name="connsiteY88" fmla="*/ 2153634 h 2526906"/>
                <a:gd name="connsiteX89" fmla="*/ 533576 w 2554471"/>
                <a:gd name="connsiteY89" fmla="*/ 2148717 h 2526906"/>
                <a:gd name="connsiteX90" fmla="*/ 534418 w 2554471"/>
                <a:gd name="connsiteY90" fmla="*/ 2141627 h 2526906"/>
                <a:gd name="connsiteX91" fmla="*/ 533834 w 2554471"/>
                <a:gd name="connsiteY91" fmla="*/ 2141598 h 2526906"/>
                <a:gd name="connsiteX92" fmla="*/ 533909 w 2554471"/>
                <a:gd name="connsiteY92" fmla="*/ 2140968 h 2526906"/>
                <a:gd name="connsiteX93" fmla="*/ 534434 w 2554471"/>
                <a:gd name="connsiteY93" fmla="*/ 2141493 h 2526906"/>
                <a:gd name="connsiteX94" fmla="*/ 534501 w 2554471"/>
                <a:gd name="connsiteY94" fmla="*/ 2140932 h 2526906"/>
                <a:gd name="connsiteX95" fmla="*/ 528577 w 2554471"/>
                <a:gd name="connsiteY95" fmla="*/ 2140636 h 2526906"/>
                <a:gd name="connsiteX96" fmla="*/ 528035 w 2554471"/>
                <a:gd name="connsiteY96" fmla="*/ 2135493 h 2526906"/>
                <a:gd name="connsiteX97" fmla="*/ 527279 w 2554471"/>
                <a:gd name="connsiteY97" fmla="*/ 2135295 h 2526906"/>
                <a:gd name="connsiteX98" fmla="*/ 527245 w 2554471"/>
                <a:gd name="connsiteY98" fmla="*/ 2134969 h 2526906"/>
                <a:gd name="connsiteX99" fmla="*/ 528021 w 2554471"/>
                <a:gd name="connsiteY99" fmla="*/ 2135357 h 2526906"/>
                <a:gd name="connsiteX100" fmla="*/ 527910 w 2554471"/>
                <a:gd name="connsiteY100" fmla="*/ 2134305 h 2526906"/>
                <a:gd name="connsiteX101" fmla="*/ 527242 w 2554471"/>
                <a:gd name="connsiteY101" fmla="*/ 2133637 h 2526906"/>
                <a:gd name="connsiteX102" fmla="*/ 528545 w 2554471"/>
                <a:gd name="connsiteY102" fmla="*/ 2134822 h 2526906"/>
                <a:gd name="connsiteX103" fmla="*/ 528559 w 2554471"/>
                <a:gd name="connsiteY103" fmla="*/ 2134891 h 2526906"/>
                <a:gd name="connsiteX104" fmla="*/ 534570 w 2554471"/>
                <a:gd name="connsiteY104" fmla="*/ 2140355 h 2526906"/>
                <a:gd name="connsiteX105" fmla="*/ 534576 w 2554471"/>
                <a:gd name="connsiteY105" fmla="*/ 2140300 h 2526906"/>
                <a:gd name="connsiteX106" fmla="*/ 540884 w 2554471"/>
                <a:gd name="connsiteY106" fmla="*/ 2144504 h 2526906"/>
                <a:gd name="connsiteX107" fmla="*/ 540907 w 2554471"/>
                <a:gd name="connsiteY107" fmla="*/ 2144302 h 2526906"/>
                <a:gd name="connsiteX108" fmla="*/ 533908 w 2554471"/>
                <a:gd name="connsiteY108" fmla="*/ 2139636 h 2526906"/>
                <a:gd name="connsiteX109" fmla="*/ 534575 w 2554471"/>
                <a:gd name="connsiteY109" fmla="*/ 2140303 h 2526906"/>
                <a:gd name="connsiteX110" fmla="*/ 528545 w 2554471"/>
                <a:gd name="connsiteY110" fmla="*/ 2134822 h 2526906"/>
                <a:gd name="connsiteX111" fmla="*/ 524160 w 2554471"/>
                <a:gd name="connsiteY111" fmla="*/ 2112806 h 2526906"/>
                <a:gd name="connsiteX112" fmla="*/ 511246 w 2554471"/>
                <a:gd name="connsiteY112" fmla="*/ 2093642 h 2526906"/>
                <a:gd name="connsiteX113" fmla="*/ 526575 w 2554471"/>
                <a:gd name="connsiteY113" fmla="*/ 2018987 h 2526906"/>
                <a:gd name="connsiteX114" fmla="*/ 544146 w 2554471"/>
                <a:gd name="connsiteY114" fmla="*/ 2011530 h 2526906"/>
                <a:gd name="connsiteX115" fmla="*/ 880018 w 2554471"/>
                <a:gd name="connsiteY115" fmla="*/ 1983162 h 2526906"/>
                <a:gd name="connsiteX116" fmla="*/ 887184 w 2554471"/>
                <a:gd name="connsiteY116" fmla="*/ 1988327 h 2526906"/>
                <a:gd name="connsiteX117" fmla="*/ 885184 w 2554471"/>
                <a:gd name="connsiteY117" fmla="*/ 2000993 h 2526906"/>
                <a:gd name="connsiteX118" fmla="*/ 778533 w 2554471"/>
                <a:gd name="connsiteY118" fmla="*/ 2060984 h 2526906"/>
                <a:gd name="connsiteX119" fmla="*/ 835191 w 2554471"/>
                <a:gd name="connsiteY119" fmla="*/ 2008326 h 2526906"/>
                <a:gd name="connsiteX120" fmla="*/ 871852 w 2554471"/>
                <a:gd name="connsiteY120" fmla="*/ 1986994 h 2526906"/>
                <a:gd name="connsiteX121" fmla="*/ 880018 w 2554471"/>
                <a:gd name="connsiteY121" fmla="*/ 1983162 h 2526906"/>
                <a:gd name="connsiteX122" fmla="*/ 361604 w 2554471"/>
                <a:gd name="connsiteY122" fmla="*/ 1952750 h 2526906"/>
                <a:gd name="connsiteX123" fmla="*/ 386601 w 2554471"/>
                <a:gd name="connsiteY123" fmla="*/ 1963666 h 2526906"/>
                <a:gd name="connsiteX124" fmla="*/ 485252 w 2554471"/>
                <a:gd name="connsiteY124" fmla="*/ 2027656 h 2526906"/>
                <a:gd name="connsiteX125" fmla="*/ 490583 w 2554471"/>
                <a:gd name="connsiteY125" fmla="*/ 2036988 h 2526906"/>
                <a:gd name="connsiteX126" fmla="*/ 465254 w 2554471"/>
                <a:gd name="connsiteY126" fmla="*/ 2090312 h 2526906"/>
                <a:gd name="connsiteX127" fmla="*/ 393265 w 2554471"/>
                <a:gd name="connsiteY127" fmla="*/ 2092312 h 2526906"/>
                <a:gd name="connsiteX128" fmla="*/ 355939 w 2554471"/>
                <a:gd name="connsiteY128" fmla="*/ 2067650 h 2526906"/>
                <a:gd name="connsiteX129" fmla="*/ 325942 w 2554471"/>
                <a:gd name="connsiteY129" fmla="*/ 2014990 h 2526906"/>
                <a:gd name="connsiteX130" fmla="*/ 336608 w 2554471"/>
                <a:gd name="connsiteY130" fmla="*/ 1962332 h 2526906"/>
                <a:gd name="connsiteX131" fmla="*/ 361604 w 2554471"/>
                <a:gd name="connsiteY131" fmla="*/ 1952750 h 2526906"/>
                <a:gd name="connsiteX132" fmla="*/ 662220 w 2554471"/>
                <a:gd name="connsiteY132" fmla="*/ 1908423 h 2526906"/>
                <a:gd name="connsiteX133" fmla="*/ 691216 w 2554471"/>
                <a:gd name="connsiteY133" fmla="*/ 1939002 h 2526906"/>
                <a:gd name="connsiteX134" fmla="*/ 765868 w 2554471"/>
                <a:gd name="connsiteY134" fmla="*/ 2003658 h 2526906"/>
                <a:gd name="connsiteX135" fmla="*/ 773867 w 2554471"/>
                <a:gd name="connsiteY135" fmla="*/ 2021656 h 2526906"/>
                <a:gd name="connsiteX136" fmla="*/ 683883 w 2554471"/>
                <a:gd name="connsiteY136" fmla="*/ 2087645 h 2526906"/>
                <a:gd name="connsiteX137" fmla="*/ 651889 w 2554471"/>
                <a:gd name="connsiteY137" fmla="*/ 2078980 h 2526906"/>
                <a:gd name="connsiteX138" fmla="*/ 581234 w 2554471"/>
                <a:gd name="connsiteY138" fmla="*/ 1999658 h 2526906"/>
                <a:gd name="connsiteX139" fmla="*/ 591233 w 2554471"/>
                <a:gd name="connsiteY139" fmla="*/ 1947667 h 2526906"/>
                <a:gd name="connsiteX140" fmla="*/ 623227 w 2554471"/>
                <a:gd name="connsiteY140" fmla="*/ 1924338 h 2526906"/>
                <a:gd name="connsiteX141" fmla="*/ 662220 w 2554471"/>
                <a:gd name="connsiteY141" fmla="*/ 1908423 h 2526906"/>
                <a:gd name="connsiteX142" fmla="*/ 239292 w 2554471"/>
                <a:gd name="connsiteY142" fmla="*/ 1895674 h 2526906"/>
                <a:gd name="connsiteX143" fmla="*/ 298615 w 2554471"/>
                <a:gd name="connsiteY143" fmla="*/ 1948334 h 2526906"/>
                <a:gd name="connsiteX144" fmla="*/ 281286 w 2554471"/>
                <a:gd name="connsiteY144" fmla="*/ 2002991 h 2526906"/>
                <a:gd name="connsiteX145" fmla="*/ 224629 w 2554471"/>
                <a:gd name="connsiteY145" fmla="*/ 2062314 h 2526906"/>
                <a:gd name="connsiteX146" fmla="*/ 159306 w 2554471"/>
                <a:gd name="connsiteY146" fmla="*/ 2103642 h 2526906"/>
                <a:gd name="connsiteX147" fmla="*/ 133975 w 2554471"/>
                <a:gd name="connsiteY147" fmla="*/ 2061648 h 2526906"/>
                <a:gd name="connsiteX148" fmla="*/ 147974 w 2554471"/>
                <a:gd name="connsiteY148" fmla="*/ 2005657 h 2526906"/>
                <a:gd name="connsiteX149" fmla="*/ 175302 w 2554471"/>
                <a:gd name="connsiteY149" fmla="*/ 2000991 h 2526906"/>
                <a:gd name="connsiteX150" fmla="*/ 199298 w 2554471"/>
                <a:gd name="connsiteY150" fmla="*/ 2036319 h 2526906"/>
                <a:gd name="connsiteX151" fmla="*/ 217963 w 2554471"/>
                <a:gd name="connsiteY151" fmla="*/ 2047651 h 2526906"/>
                <a:gd name="connsiteX152" fmla="*/ 215963 w 2554471"/>
                <a:gd name="connsiteY152" fmla="*/ 2025653 h 2526906"/>
                <a:gd name="connsiteX153" fmla="*/ 194634 w 2554471"/>
                <a:gd name="connsiteY153" fmla="*/ 1999658 h 2526906"/>
                <a:gd name="connsiteX154" fmla="*/ 179969 w 2554471"/>
                <a:gd name="connsiteY154" fmla="*/ 1941001 h 2526906"/>
                <a:gd name="connsiteX155" fmla="*/ 239292 w 2554471"/>
                <a:gd name="connsiteY155" fmla="*/ 1895674 h 2526906"/>
                <a:gd name="connsiteX156" fmla="*/ 955838 w 2554471"/>
                <a:gd name="connsiteY156" fmla="*/ 1884345 h 2526906"/>
                <a:gd name="connsiteX157" fmla="*/ 1007829 w 2554471"/>
                <a:gd name="connsiteY157" fmla="*/ 1912342 h 2526906"/>
                <a:gd name="connsiteX158" fmla="*/ 999832 w 2554471"/>
                <a:gd name="connsiteY158" fmla="*/ 1924339 h 2526906"/>
                <a:gd name="connsiteX159" fmla="*/ 922510 w 2554471"/>
                <a:gd name="connsiteY159" fmla="*/ 1972998 h 2526906"/>
                <a:gd name="connsiteX160" fmla="*/ 897181 w 2554471"/>
                <a:gd name="connsiteY160" fmla="*/ 1968998 h 2526906"/>
                <a:gd name="connsiteX161" fmla="*/ 893848 w 2554471"/>
                <a:gd name="connsiteY161" fmla="*/ 1946336 h 2526906"/>
                <a:gd name="connsiteX162" fmla="*/ 955838 w 2554471"/>
                <a:gd name="connsiteY162" fmla="*/ 1884345 h 2526906"/>
                <a:gd name="connsiteX163" fmla="*/ 477919 w 2554471"/>
                <a:gd name="connsiteY163" fmla="*/ 1839018 h 2526906"/>
                <a:gd name="connsiteX164" fmla="*/ 492584 w 2554471"/>
                <a:gd name="connsiteY164" fmla="*/ 1850350 h 2526906"/>
                <a:gd name="connsiteX165" fmla="*/ 556573 w 2554471"/>
                <a:gd name="connsiteY165" fmla="*/ 1917006 h 2526906"/>
                <a:gd name="connsiteX166" fmla="*/ 572570 w 2554471"/>
                <a:gd name="connsiteY166" fmla="*/ 1943667 h 2526906"/>
                <a:gd name="connsiteX167" fmla="*/ 541242 w 2554471"/>
                <a:gd name="connsiteY167" fmla="*/ 1983661 h 2526906"/>
                <a:gd name="connsiteX168" fmla="*/ 515913 w 2554471"/>
                <a:gd name="connsiteY168" fmla="*/ 1992324 h 2526906"/>
                <a:gd name="connsiteX169" fmla="*/ 444591 w 2554471"/>
                <a:gd name="connsiteY169" fmla="*/ 1984992 h 2526906"/>
                <a:gd name="connsiteX170" fmla="*/ 402599 w 2554471"/>
                <a:gd name="connsiteY170" fmla="*/ 1944334 h 2526906"/>
                <a:gd name="connsiteX171" fmla="*/ 390600 w 2554471"/>
                <a:gd name="connsiteY171" fmla="*/ 1914339 h 2526906"/>
                <a:gd name="connsiteX172" fmla="*/ 477919 w 2554471"/>
                <a:gd name="connsiteY172" fmla="*/ 1839018 h 2526906"/>
                <a:gd name="connsiteX173" fmla="*/ 778284 w 2554471"/>
                <a:gd name="connsiteY173" fmla="*/ 1801191 h 2526906"/>
                <a:gd name="connsiteX174" fmla="*/ 800530 w 2554471"/>
                <a:gd name="connsiteY174" fmla="*/ 1820356 h 2526906"/>
                <a:gd name="connsiteX175" fmla="*/ 869853 w 2554471"/>
                <a:gd name="connsiteY175" fmla="*/ 1883012 h 2526906"/>
                <a:gd name="connsiteX176" fmla="*/ 884518 w 2554471"/>
                <a:gd name="connsiteY176" fmla="*/ 1936335 h 2526906"/>
                <a:gd name="connsiteX177" fmla="*/ 813196 w 2554471"/>
                <a:gd name="connsiteY177" fmla="*/ 1998991 h 2526906"/>
                <a:gd name="connsiteX178" fmla="*/ 778535 w 2554471"/>
                <a:gd name="connsiteY178" fmla="*/ 1986994 h 2526906"/>
                <a:gd name="connsiteX179" fmla="*/ 705879 w 2554471"/>
                <a:gd name="connsiteY179" fmla="*/ 1923005 h 2526906"/>
                <a:gd name="connsiteX180" fmla="*/ 720544 w 2554471"/>
                <a:gd name="connsiteY180" fmla="*/ 1823022 h 2526906"/>
                <a:gd name="connsiteX181" fmla="*/ 752539 w 2554471"/>
                <a:gd name="connsiteY181" fmla="*/ 1805024 h 2526906"/>
                <a:gd name="connsiteX182" fmla="*/ 778284 w 2554471"/>
                <a:gd name="connsiteY182" fmla="*/ 1801191 h 2526906"/>
                <a:gd name="connsiteX183" fmla="*/ 335944 w 2554471"/>
                <a:gd name="connsiteY183" fmla="*/ 1783695 h 2526906"/>
                <a:gd name="connsiteX184" fmla="*/ 405267 w 2554471"/>
                <a:gd name="connsiteY184" fmla="*/ 1846350 h 2526906"/>
                <a:gd name="connsiteX185" fmla="*/ 381936 w 2554471"/>
                <a:gd name="connsiteY185" fmla="*/ 1881011 h 2526906"/>
                <a:gd name="connsiteX186" fmla="*/ 343942 w 2554471"/>
                <a:gd name="connsiteY186" fmla="*/ 1931003 h 2526906"/>
                <a:gd name="connsiteX187" fmla="*/ 307280 w 2554471"/>
                <a:gd name="connsiteY187" fmla="*/ 1926337 h 2526906"/>
                <a:gd name="connsiteX188" fmla="*/ 287284 w 2554471"/>
                <a:gd name="connsiteY188" fmla="*/ 1899009 h 2526906"/>
                <a:gd name="connsiteX189" fmla="*/ 327279 w 2554471"/>
                <a:gd name="connsiteY189" fmla="*/ 1785028 h 2526906"/>
                <a:gd name="connsiteX190" fmla="*/ 335944 w 2554471"/>
                <a:gd name="connsiteY190" fmla="*/ 1783695 h 2526906"/>
                <a:gd name="connsiteX191" fmla="*/ 229961 w 2554471"/>
                <a:gd name="connsiteY191" fmla="*/ 1777696 h 2526906"/>
                <a:gd name="connsiteX192" fmla="*/ 255291 w 2554471"/>
                <a:gd name="connsiteY192" fmla="*/ 1806358 h 2526906"/>
                <a:gd name="connsiteX193" fmla="*/ 215965 w 2554471"/>
                <a:gd name="connsiteY193" fmla="*/ 1879681 h 2526906"/>
                <a:gd name="connsiteX194" fmla="*/ 189300 w 2554471"/>
                <a:gd name="connsiteY194" fmla="*/ 1876348 h 2526906"/>
                <a:gd name="connsiteX195" fmla="*/ 193966 w 2554471"/>
                <a:gd name="connsiteY195" fmla="*/ 1824356 h 2526906"/>
                <a:gd name="connsiteX196" fmla="*/ 229961 w 2554471"/>
                <a:gd name="connsiteY196" fmla="*/ 1777696 h 2526906"/>
                <a:gd name="connsiteX197" fmla="*/ 1351769 w 2554471"/>
                <a:gd name="connsiteY197" fmla="*/ 1729705 h 2526906"/>
                <a:gd name="connsiteX198" fmla="*/ 1286447 w 2554471"/>
                <a:gd name="connsiteY198" fmla="*/ 1782365 h 2526906"/>
                <a:gd name="connsiteX199" fmla="*/ 1351769 w 2554471"/>
                <a:gd name="connsiteY199" fmla="*/ 1729705 h 2526906"/>
                <a:gd name="connsiteX200" fmla="*/ 582815 w 2554471"/>
                <a:gd name="connsiteY200" fmla="*/ 1728285 h 2526906"/>
                <a:gd name="connsiteX201" fmla="*/ 629224 w 2554471"/>
                <a:gd name="connsiteY201" fmla="*/ 1755031 h 2526906"/>
                <a:gd name="connsiteX202" fmla="*/ 688548 w 2554471"/>
                <a:gd name="connsiteY202" fmla="*/ 1801691 h 2526906"/>
                <a:gd name="connsiteX203" fmla="*/ 691213 w 2554471"/>
                <a:gd name="connsiteY203" fmla="*/ 1823687 h 2526906"/>
                <a:gd name="connsiteX204" fmla="*/ 669884 w 2554471"/>
                <a:gd name="connsiteY204" fmla="*/ 1856348 h 2526906"/>
                <a:gd name="connsiteX205" fmla="*/ 596563 w 2554471"/>
                <a:gd name="connsiteY205" fmla="*/ 1906341 h 2526906"/>
                <a:gd name="connsiteX206" fmla="*/ 550572 w 2554471"/>
                <a:gd name="connsiteY206" fmla="*/ 1885010 h 2526906"/>
                <a:gd name="connsiteX207" fmla="*/ 521244 w 2554471"/>
                <a:gd name="connsiteY207" fmla="*/ 1849684 h 2526906"/>
                <a:gd name="connsiteX208" fmla="*/ 531907 w 2554471"/>
                <a:gd name="connsiteY208" fmla="*/ 1753031 h 2526906"/>
                <a:gd name="connsiteX209" fmla="*/ 582815 w 2554471"/>
                <a:gd name="connsiteY209" fmla="*/ 1728285 h 2526906"/>
                <a:gd name="connsiteX210" fmla="*/ 869186 w 2554471"/>
                <a:gd name="connsiteY210" fmla="*/ 1707707 h 2526906"/>
                <a:gd name="connsiteX211" fmla="*/ 910511 w 2554471"/>
                <a:gd name="connsiteY211" fmla="*/ 1741701 h 2526906"/>
                <a:gd name="connsiteX212" fmla="*/ 961836 w 2554471"/>
                <a:gd name="connsiteY212" fmla="*/ 1783694 h 2526906"/>
                <a:gd name="connsiteX213" fmla="*/ 1047154 w 2554471"/>
                <a:gd name="connsiteY213" fmla="*/ 1799693 h 2526906"/>
                <a:gd name="connsiteX214" fmla="*/ 1108477 w 2554471"/>
                <a:gd name="connsiteY214" fmla="*/ 1815689 h 2526906"/>
                <a:gd name="connsiteX215" fmla="*/ 1156469 w 2554471"/>
                <a:gd name="connsiteY215" fmla="*/ 1848350 h 2526906"/>
                <a:gd name="connsiteX216" fmla="*/ 1046488 w 2554471"/>
                <a:gd name="connsiteY216" fmla="*/ 1898342 h 2526906"/>
                <a:gd name="connsiteX217" fmla="*/ 985832 w 2554471"/>
                <a:gd name="connsiteY217" fmla="*/ 1869679 h 2526906"/>
                <a:gd name="connsiteX218" fmla="*/ 987831 w 2554471"/>
                <a:gd name="connsiteY218" fmla="*/ 1837020 h 2526906"/>
                <a:gd name="connsiteX219" fmla="*/ 988498 w 2554471"/>
                <a:gd name="connsiteY219" fmla="*/ 1815689 h 2526906"/>
                <a:gd name="connsiteX220" fmla="*/ 970502 w 2554471"/>
                <a:gd name="connsiteY220" fmla="*/ 1835687 h 2526906"/>
                <a:gd name="connsiteX221" fmla="*/ 871852 w 2554471"/>
                <a:gd name="connsiteY221" fmla="*/ 1861682 h 2526906"/>
                <a:gd name="connsiteX222" fmla="*/ 811861 w 2554471"/>
                <a:gd name="connsiteY222" fmla="*/ 1809690 h 2526906"/>
                <a:gd name="connsiteX223" fmla="*/ 801198 w 2554471"/>
                <a:gd name="connsiteY223" fmla="*/ 1751700 h 2526906"/>
                <a:gd name="connsiteX224" fmla="*/ 869186 w 2554471"/>
                <a:gd name="connsiteY224" fmla="*/ 1707707 h 2526906"/>
                <a:gd name="connsiteX225" fmla="*/ 1173134 w 2554471"/>
                <a:gd name="connsiteY225" fmla="*/ 1688961 h 2526906"/>
                <a:gd name="connsiteX226" fmla="*/ 1186465 w 2554471"/>
                <a:gd name="connsiteY226" fmla="*/ 1699044 h 2526906"/>
                <a:gd name="connsiteX227" fmla="*/ 1239125 w 2554471"/>
                <a:gd name="connsiteY227" fmla="*/ 1737703 h 2526906"/>
                <a:gd name="connsiteX228" fmla="*/ 1248455 w 2554471"/>
                <a:gd name="connsiteY228" fmla="*/ 1795029 h 2526906"/>
                <a:gd name="connsiteX229" fmla="*/ 1191131 w 2554471"/>
                <a:gd name="connsiteY229" fmla="*/ 1831690 h 2526906"/>
                <a:gd name="connsiteX230" fmla="*/ 1098480 w 2554471"/>
                <a:gd name="connsiteY230" fmla="*/ 1772364 h 2526906"/>
                <a:gd name="connsiteX231" fmla="*/ 1095147 w 2554471"/>
                <a:gd name="connsiteY231" fmla="*/ 1761034 h 2526906"/>
                <a:gd name="connsiteX232" fmla="*/ 1153804 w 2554471"/>
                <a:gd name="connsiteY232" fmla="*/ 1690378 h 2526906"/>
                <a:gd name="connsiteX233" fmla="*/ 1173134 w 2554471"/>
                <a:gd name="connsiteY233" fmla="*/ 1688961 h 2526906"/>
                <a:gd name="connsiteX234" fmla="*/ 771204 w 2554471"/>
                <a:gd name="connsiteY234" fmla="*/ 1673716 h 2526906"/>
                <a:gd name="connsiteX235" fmla="*/ 771870 w 2554471"/>
                <a:gd name="connsiteY235" fmla="*/ 1679713 h 2526906"/>
                <a:gd name="connsiteX236" fmla="*/ 771944 w 2554471"/>
                <a:gd name="connsiteY236" fmla="*/ 1679777 h 2526906"/>
                <a:gd name="connsiteX237" fmla="*/ 771869 w 2554471"/>
                <a:gd name="connsiteY237" fmla="*/ 1675713 h 2526906"/>
                <a:gd name="connsiteX238" fmla="*/ 774828 w 2554471"/>
                <a:gd name="connsiteY238" fmla="*/ 1674924 h 2526906"/>
                <a:gd name="connsiteX239" fmla="*/ 298700 w 2554471"/>
                <a:gd name="connsiteY239" fmla="*/ 1656632 h 2526906"/>
                <a:gd name="connsiteX240" fmla="*/ 316615 w 2554471"/>
                <a:gd name="connsiteY240" fmla="*/ 1660381 h 2526906"/>
                <a:gd name="connsiteX241" fmla="*/ 348610 w 2554471"/>
                <a:gd name="connsiteY241" fmla="*/ 1707041 h 2526906"/>
                <a:gd name="connsiteX242" fmla="*/ 280620 w 2554471"/>
                <a:gd name="connsiteY242" fmla="*/ 1784362 h 2526906"/>
                <a:gd name="connsiteX243" fmla="*/ 245292 w 2554471"/>
                <a:gd name="connsiteY243" fmla="*/ 1739035 h 2526906"/>
                <a:gd name="connsiteX244" fmla="*/ 283287 w 2554471"/>
                <a:gd name="connsiteY244" fmla="*/ 1666380 h 2526906"/>
                <a:gd name="connsiteX245" fmla="*/ 298700 w 2554471"/>
                <a:gd name="connsiteY245" fmla="*/ 1656632 h 2526906"/>
                <a:gd name="connsiteX246" fmla="*/ 1075151 w 2554471"/>
                <a:gd name="connsiteY246" fmla="*/ 1654385 h 2526906"/>
                <a:gd name="connsiteX247" fmla="*/ 1075151 w 2554471"/>
                <a:gd name="connsiteY247" fmla="*/ 1654502 h 2526906"/>
                <a:gd name="connsiteX248" fmla="*/ 1075192 w 2554471"/>
                <a:gd name="connsiteY248" fmla="*/ 1654427 h 2526906"/>
                <a:gd name="connsiteX249" fmla="*/ 1040881 w 2554471"/>
                <a:gd name="connsiteY249" fmla="*/ 1623903 h 2526906"/>
                <a:gd name="connsiteX250" fmla="*/ 1038617 w 2554471"/>
                <a:gd name="connsiteY250" fmla="*/ 1624199 h 2526906"/>
                <a:gd name="connsiteX251" fmla="*/ 1038657 w 2554471"/>
                <a:gd name="connsiteY251" fmla="*/ 1624256 h 2526906"/>
                <a:gd name="connsiteX252" fmla="*/ 1483496 w 2554471"/>
                <a:gd name="connsiteY252" fmla="*/ 1612223 h 2526906"/>
                <a:gd name="connsiteX253" fmla="*/ 1527740 w 2554471"/>
                <a:gd name="connsiteY253" fmla="*/ 1635053 h 2526906"/>
                <a:gd name="connsiteX254" fmla="*/ 1468416 w 2554471"/>
                <a:gd name="connsiteY254" fmla="*/ 1683713 h 2526906"/>
                <a:gd name="connsiteX255" fmla="*/ 1415092 w 2554471"/>
                <a:gd name="connsiteY255" fmla="*/ 1712375 h 2526906"/>
                <a:gd name="connsiteX256" fmla="*/ 1374432 w 2554471"/>
                <a:gd name="connsiteY256" fmla="*/ 1712375 h 2526906"/>
                <a:gd name="connsiteX257" fmla="*/ 1389097 w 2554471"/>
                <a:gd name="connsiteY257" fmla="*/ 1677047 h 2526906"/>
                <a:gd name="connsiteX258" fmla="*/ 1433755 w 2554471"/>
                <a:gd name="connsiteY258" fmla="*/ 1624389 h 2526906"/>
                <a:gd name="connsiteX259" fmla="*/ 1483496 w 2554471"/>
                <a:gd name="connsiteY259" fmla="*/ 1612223 h 2526906"/>
                <a:gd name="connsiteX260" fmla="*/ 1029878 w 2554471"/>
                <a:gd name="connsiteY260" fmla="*/ 1609661 h 2526906"/>
                <a:gd name="connsiteX261" fmla="*/ 1033659 w 2554471"/>
                <a:gd name="connsiteY261" fmla="*/ 1611142 h 2526906"/>
                <a:gd name="connsiteX262" fmla="*/ 1033971 w 2554471"/>
                <a:gd name="connsiteY262" fmla="*/ 1612041 h 2526906"/>
                <a:gd name="connsiteX263" fmla="*/ 1033656 w 2554471"/>
                <a:gd name="connsiteY263" fmla="*/ 1610976 h 2526906"/>
                <a:gd name="connsiteX264" fmla="*/ 1295780 w 2554471"/>
                <a:gd name="connsiteY264" fmla="*/ 1577730 h 2526906"/>
                <a:gd name="connsiteX265" fmla="*/ 1373099 w 2554471"/>
                <a:gd name="connsiteY265" fmla="*/ 1611724 h 2526906"/>
                <a:gd name="connsiteX266" fmla="*/ 1371765 w 2554471"/>
                <a:gd name="connsiteY266" fmla="*/ 1665049 h 2526906"/>
                <a:gd name="connsiteX267" fmla="*/ 1287114 w 2554471"/>
                <a:gd name="connsiteY267" fmla="*/ 1731704 h 2526906"/>
                <a:gd name="connsiteX268" fmla="*/ 1195130 w 2554471"/>
                <a:gd name="connsiteY268" fmla="*/ 1682378 h 2526906"/>
                <a:gd name="connsiteX269" fmla="*/ 1189131 w 2554471"/>
                <a:gd name="connsiteY269" fmla="*/ 1668382 h 2526906"/>
                <a:gd name="connsiteX270" fmla="*/ 1219126 w 2554471"/>
                <a:gd name="connsiteY270" fmla="*/ 1601727 h 2526906"/>
                <a:gd name="connsiteX271" fmla="*/ 1249120 w 2554471"/>
                <a:gd name="connsiteY271" fmla="*/ 1590395 h 2526906"/>
                <a:gd name="connsiteX272" fmla="*/ 1295780 w 2554471"/>
                <a:gd name="connsiteY272" fmla="*/ 1577730 h 2526906"/>
                <a:gd name="connsiteX273" fmla="*/ 526565 w 2554471"/>
                <a:gd name="connsiteY273" fmla="*/ 1569783 h 2526906"/>
                <a:gd name="connsiteX274" fmla="*/ 561902 w 2554471"/>
                <a:gd name="connsiteY274" fmla="*/ 1597059 h 2526906"/>
                <a:gd name="connsiteX275" fmla="*/ 579234 w 2554471"/>
                <a:gd name="connsiteY275" fmla="*/ 1619057 h 2526906"/>
                <a:gd name="connsiteX276" fmla="*/ 554572 w 2554471"/>
                <a:gd name="connsiteY276" fmla="*/ 1711707 h 2526906"/>
                <a:gd name="connsiteX277" fmla="*/ 490583 w 2554471"/>
                <a:gd name="connsiteY277" fmla="*/ 1787028 h 2526906"/>
                <a:gd name="connsiteX278" fmla="*/ 416594 w 2554471"/>
                <a:gd name="connsiteY278" fmla="*/ 1833685 h 2526906"/>
                <a:gd name="connsiteX279" fmla="*/ 398596 w 2554471"/>
                <a:gd name="connsiteY279" fmla="*/ 1825020 h 2526906"/>
                <a:gd name="connsiteX280" fmla="*/ 375934 w 2554471"/>
                <a:gd name="connsiteY280" fmla="*/ 1795692 h 2526906"/>
                <a:gd name="connsiteX281" fmla="*/ 415928 w 2554471"/>
                <a:gd name="connsiteY281" fmla="*/ 1686379 h 2526906"/>
                <a:gd name="connsiteX282" fmla="*/ 456588 w 2554471"/>
                <a:gd name="connsiteY282" fmla="*/ 1700375 h 2526906"/>
                <a:gd name="connsiteX283" fmla="*/ 498580 w 2554471"/>
                <a:gd name="connsiteY283" fmla="*/ 1751701 h 2526906"/>
                <a:gd name="connsiteX284" fmla="*/ 477917 w 2554471"/>
                <a:gd name="connsiteY284" fmla="*/ 1691709 h 2526906"/>
                <a:gd name="connsiteX285" fmla="*/ 446589 w 2554471"/>
                <a:gd name="connsiteY285" fmla="*/ 1637053 h 2526906"/>
                <a:gd name="connsiteX286" fmla="*/ 510578 w 2554471"/>
                <a:gd name="connsiteY286" fmla="*/ 1571731 h 2526906"/>
                <a:gd name="connsiteX287" fmla="*/ 526565 w 2554471"/>
                <a:gd name="connsiteY287" fmla="*/ 1569783 h 2526906"/>
                <a:gd name="connsiteX288" fmla="*/ 401267 w 2554471"/>
                <a:gd name="connsiteY288" fmla="*/ 1545068 h 2526906"/>
                <a:gd name="connsiteX289" fmla="*/ 434595 w 2554471"/>
                <a:gd name="connsiteY289" fmla="*/ 1588396 h 2526906"/>
                <a:gd name="connsiteX290" fmla="*/ 377271 w 2554471"/>
                <a:gd name="connsiteY290" fmla="*/ 1679048 h 2526906"/>
                <a:gd name="connsiteX291" fmla="*/ 350609 w 2554471"/>
                <a:gd name="connsiteY291" fmla="*/ 1671051 h 2526906"/>
                <a:gd name="connsiteX292" fmla="*/ 336610 w 2554471"/>
                <a:gd name="connsiteY292" fmla="*/ 1593728 h 2526906"/>
                <a:gd name="connsiteX293" fmla="*/ 401267 w 2554471"/>
                <a:gd name="connsiteY293" fmla="*/ 1545068 h 2526906"/>
                <a:gd name="connsiteX294" fmla="*/ 1545069 w 2554471"/>
                <a:gd name="connsiteY294" fmla="*/ 1523823 h 2526906"/>
                <a:gd name="connsiteX295" fmla="*/ 1574398 w 2554471"/>
                <a:gd name="connsiteY295" fmla="*/ 1529739 h 2526906"/>
                <a:gd name="connsiteX296" fmla="*/ 1597727 w 2554471"/>
                <a:gd name="connsiteY296" fmla="*/ 1543738 h 2526906"/>
                <a:gd name="connsiteX297" fmla="*/ 1620389 w 2554471"/>
                <a:gd name="connsiteY297" fmla="*/ 1558401 h 2526906"/>
                <a:gd name="connsiteX298" fmla="*/ 1595060 w 2554471"/>
                <a:gd name="connsiteY298" fmla="*/ 1586397 h 2526906"/>
                <a:gd name="connsiteX299" fmla="*/ 1491744 w 2554471"/>
                <a:gd name="connsiteY299" fmla="*/ 1587730 h 2526906"/>
                <a:gd name="connsiteX300" fmla="*/ 1521739 w 2554471"/>
                <a:gd name="connsiteY300" fmla="*/ 1542405 h 2526906"/>
                <a:gd name="connsiteX301" fmla="*/ 1545069 w 2554471"/>
                <a:gd name="connsiteY301" fmla="*/ 1523823 h 2526906"/>
                <a:gd name="connsiteX302" fmla="*/ 790449 w 2554471"/>
                <a:gd name="connsiteY302" fmla="*/ 1509825 h 2526906"/>
                <a:gd name="connsiteX303" fmla="*/ 832527 w 2554471"/>
                <a:gd name="connsiteY303" fmla="*/ 1526406 h 2526906"/>
                <a:gd name="connsiteX304" fmla="*/ 907180 w 2554471"/>
                <a:gd name="connsiteY304" fmla="*/ 1594395 h 2526906"/>
                <a:gd name="connsiteX305" fmla="*/ 907846 w 2554471"/>
                <a:gd name="connsiteY305" fmla="*/ 1613059 h 2526906"/>
                <a:gd name="connsiteX306" fmla="*/ 878518 w 2554471"/>
                <a:gd name="connsiteY306" fmla="*/ 1648385 h 2526906"/>
                <a:gd name="connsiteX307" fmla="*/ 781201 w 2554471"/>
                <a:gd name="connsiteY307" fmla="*/ 1677049 h 2526906"/>
                <a:gd name="connsiteX308" fmla="*/ 778913 w 2554471"/>
                <a:gd name="connsiteY308" fmla="*/ 1676286 h 2526906"/>
                <a:gd name="connsiteX309" fmla="*/ 781871 w 2554471"/>
                <a:gd name="connsiteY309" fmla="*/ 1679047 h 2526906"/>
                <a:gd name="connsiteX310" fmla="*/ 776537 w 2554471"/>
                <a:gd name="connsiteY310" fmla="*/ 1683714 h 2526906"/>
                <a:gd name="connsiteX311" fmla="*/ 776528 w 2554471"/>
                <a:gd name="connsiteY311" fmla="*/ 1683708 h 2526906"/>
                <a:gd name="connsiteX312" fmla="*/ 776534 w 2554471"/>
                <a:gd name="connsiteY312" fmla="*/ 1683713 h 2526906"/>
                <a:gd name="connsiteX313" fmla="*/ 768537 w 2554471"/>
                <a:gd name="connsiteY313" fmla="*/ 1756368 h 2526906"/>
                <a:gd name="connsiteX314" fmla="*/ 713878 w 2554471"/>
                <a:gd name="connsiteY314" fmla="*/ 1789029 h 2526906"/>
                <a:gd name="connsiteX315" fmla="*/ 688550 w 2554471"/>
                <a:gd name="connsiteY315" fmla="*/ 1778363 h 2526906"/>
                <a:gd name="connsiteX316" fmla="*/ 632559 w 2554471"/>
                <a:gd name="connsiteY316" fmla="*/ 1731039 h 2526906"/>
                <a:gd name="connsiteX317" fmla="*/ 609895 w 2554471"/>
                <a:gd name="connsiteY317" fmla="*/ 1673049 h 2526906"/>
                <a:gd name="connsiteX318" fmla="*/ 685217 w 2554471"/>
                <a:gd name="connsiteY318" fmla="*/ 1623056 h 2526906"/>
                <a:gd name="connsiteX319" fmla="*/ 734543 w 2554471"/>
                <a:gd name="connsiteY319" fmla="*/ 1647718 h 2526906"/>
                <a:gd name="connsiteX320" fmla="*/ 723877 w 2554471"/>
                <a:gd name="connsiteY320" fmla="*/ 1614390 h 2526906"/>
                <a:gd name="connsiteX321" fmla="*/ 739874 w 2554471"/>
                <a:gd name="connsiteY321" fmla="*/ 1535738 h 2526906"/>
                <a:gd name="connsiteX322" fmla="*/ 790449 w 2554471"/>
                <a:gd name="connsiteY322" fmla="*/ 1509825 h 2526906"/>
                <a:gd name="connsiteX323" fmla="*/ 1088481 w 2554471"/>
                <a:gd name="connsiteY323" fmla="*/ 1502410 h 2526906"/>
                <a:gd name="connsiteX324" fmla="*/ 1105143 w 2554471"/>
                <a:gd name="connsiteY324" fmla="*/ 1507743 h 2526906"/>
                <a:gd name="connsiteX325" fmla="*/ 1189795 w 2554471"/>
                <a:gd name="connsiteY325" fmla="*/ 1577065 h 2526906"/>
                <a:gd name="connsiteX326" fmla="*/ 1197794 w 2554471"/>
                <a:gd name="connsiteY326" fmla="*/ 1608394 h 2526906"/>
                <a:gd name="connsiteX327" fmla="*/ 1085148 w 2554471"/>
                <a:gd name="connsiteY327" fmla="*/ 1655718 h 2526906"/>
                <a:gd name="connsiteX328" fmla="*/ 1079732 w 2554471"/>
                <a:gd name="connsiteY328" fmla="*/ 1651719 h 2526906"/>
                <a:gd name="connsiteX329" fmla="*/ 1076732 w 2554471"/>
                <a:gd name="connsiteY329" fmla="*/ 1653747 h 2526906"/>
                <a:gd name="connsiteX330" fmla="*/ 1075818 w 2554471"/>
                <a:gd name="connsiteY330" fmla="*/ 1655052 h 2526906"/>
                <a:gd name="connsiteX331" fmla="*/ 1075408 w 2554471"/>
                <a:gd name="connsiteY331" fmla="*/ 1654642 h 2526906"/>
                <a:gd name="connsiteX332" fmla="*/ 1075151 w 2554471"/>
                <a:gd name="connsiteY332" fmla="*/ 1654816 h 2526906"/>
                <a:gd name="connsiteX333" fmla="*/ 1075151 w 2554471"/>
                <a:gd name="connsiteY333" fmla="*/ 1655051 h 2526906"/>
                <a:gd name="connsiteX334" fmla="*/ 1043156 w 2554471"/>
                <a:gd name="connsiteY334" fmla="*/ 1776363 h 2526906"/>
                <a:gd name="connsiteX335" fmla="*/ 983833 w 2554471"/>
                <a:gd name="connsiteY335" fmla="*/ 1774365 h 2526906"/>
                <a:gd name="connsiteX336" fmla="*/ 913177 w 2554471"/>
                <a:gd name="connsiteY336" fmla="*/ 1721706 h 2526906"/>
                <a:gd name="connsiteX337" fmla="*/ 912511 w 2554471"/>
                <a:gd name="connsiteY337" fmla="*/ 1653051 h 2526906"/>
                <a:gd name="connsiteX338" fmla="*/ 942506 w 2554471"/>
                <a:gd name="connsiteY338" fmla="*/ 1623056 h 2526906"/>
                <a:gd name="connsiteX339" fmla="*/ 990311 w 2554471"/>
                <a:gd name="connsiteY339" fmla="*/ 1597561 h 2526906"/>
                <a:gd name="connsiteX340" fmla="*/ 1010495 w 2554471"/>
                <a:gd name="connsiteY340" fmla="*/ 1606393 h 2526906"/>
                <a:gd name="connsiteX341" fmla="*/ 1015745 w 2554471"/>
                <a:gd name="connsiteY341" fmla="*/ 1608477 h 2526906"/>
                <a:gd name="connsiteX342" fmla="*/ 1020048 w 2554471"/>
                <a:gd name="connsiteY342" fmla="*/ 1605381 h 2526906"/>
                <a:gd name="connsiteX343" fmla="*/ 1005577 w 2554471"/>
                <a:gd name="connsiteY343" fmla="*/ 1572399 h 2526906"/>
                <a:gd name="connsiteX344" fmla="*/ 1015159 w 2554471"/>
                <a:gd name="connsiteY344" fmla="*/ 1536405 h 2526906"/>
                <a:gd name="connsiteX345" fmla="*/ 1088481 w 2554471"/>
                <a:gd name="connsiteY345" fmla="*/ 1502410 h 2526906"/>
                <a:gd name="connsiteX346" fmla="*/ 1383775 w 2554471"/>
                <a:gd name="connsiteY346" fmla="*/ 1473196 h 2526906"/>
                <a:gd name="connsiteX347" fmla="*/ 1450421 w 2554471"/>
                <a:gd name="connsiteY347" fmla="*/ 1504410 h 2526906"/>
                <a:gd name="connsiteX348" fmla="*/ 1489081 w 2554471"/>
                <a:gd name="connsiteY348" fmla="*/ 1521740 h 2526906"/>
                <a:gd name="connsiteX349" fmla="*/ 1500412 w 2554471"/>
                <a:gd name="connsiteY349" fmla="*/ 1534405 h 2526906"/>
                <a:gd name="connsiteX350" fmla="*/ 1438422 w 2554471"/>
                <a:gd name="connsiteY350" fmla="*/ 1598394 h 2526906"/>
                <a:gd name="connsiteX351" fmla="*/ 1323108 w 2554471"/>
                <a:gd name="connsiteY351" fmla="*/ 1561734 h 2526906"/>
                <a:gd name="connsiteX352" fmla="*/ 1314442 w 2554471"/>
                <a:gd name="connsiteY352" fmla="*/ 1549735 h 2526906"/>
                <a:gd name="connsiteX353" fmla="*/ 1356436 w 2554471"/>
                <a:gd name="connsiteY353" fmla="*/ 1483079 h 2526906"/>
                <a:gd name="connsiteX354" fmla="*/ 1383775 w 2554471"/>
                <a:gd name="connsiteY354" fmla="*/ 1473196 h 2526906"/>
                <a:gd name="connsiteX355" fmla="*/ 643889 w 2554471"/>
                <a:gd name="connsiteY355" fmla="*/ 1445088 h 2526906"/>
                <a:gd name="connsiteX356" fmla="*/ 677216 w 2554471"/>
                <a:gd name="connsiteY356" fmla="*/ 1463084 h 2526906"/>
                <a:gd name="connsiteX357" fmla="*/ 709211 w 2554471"/>
                <a:gd name="connsiteY357" fmla="*/ 1528407 h 2526906"/>
                <a:gd name="connsiteX358" fmla="*/ 675217 w 2554471"/>
                <a:gd name="connsiteY358" fmla="*/ 1587730 h 2526906"/>
                <a:gd name="connsiteX359" fmla="*/ 623226 w 2554471"/>
                <a:gd name="connsiteY359" fmla="*/ 1624391 h 2526906"/>
                <a:gd name="connsiteX360" fmla="*/ 601895 w 2554471"/>
                <a:gd name="connsiteY360" fmla="*/ 1620391 h 2526906"/>
                <a:gd name="connsiteX361" fmla="*/ 575234 w 2554471"/>
                <a:gd name="connsiteY361" fmla="*/ 1587063 h 2526906"/>
                <a:gd name="connsiteX362" fmla="*/ 555238 w 2554471"/>
                <a:gd name="connsiteY362" fmla="*/ 1501078 h 2526906"/>
                <a:gd name="connsiteX363" fmla="*/ 643889 w 2554471"/>
                <a:gd name="connsiteY363" fmla="*/ 1445088 h 2526906"/>
                <a:gd name="connsiteX364" fmla="*/ 512997 w 2554471"/>
                <a:gd name="connsiteY364" fmla="*/ 1416174 h 2526906"/>
                <a:gd name="connsiteX365" fmla="*/ 528577 w 2554471"/>
                <a:gd name="connsiteY365" fmla="*/ 1429756 h 2526906"/>
                <a:gd name="connsiteX366" fmla="*/ 544575 w 2554471"/>
                <a:gd name="connsiteY366" fmla="*/ 1490412 h 2526906"/>
                <a:gd name="connsiteX367" fmla="*/ 526577 w 2554471"/>
                <a:gd name="connsiteY367" fmla="*/ 1521739 h 2526906"/>
                <a:gd name="connsiteX368" fmla="*/ 471254 w 2554471"/>
                <a:gd name="connsiteY368" fmla="*/ 1573729 h 2526906"/>
                <a:gd name="connsiteX369" fmla="*/ 455922 w 2554471"/>
                <a:gd name="connsiteY369" fmla="*/ 1569063 h 2526906"/>
                <a:gd name="connsiteX370" fmla="*/ 431927 w 2554471"/>
                <a:gd name="connsiteY370" fmla="*/ 1505741 h 2526906"/>
                <a:gd name="connsiteX371" fmla="*/ 489917 w 2554471"/>
                <a:gd name="connsiteY371" fmla="*/ 1417090 h 2526906"/>
                <a:gd name="connsiteX372" fmla="*/ 512997 w 2554471"/>
                <a:gd name="connsiteY372" fmla="*/ 1416174 h 2526906"/>
                <a:gd name="connsiteX373" fmla="*/ 1667716 w 2554471"/>
                <a:gd name="connsiteY373" fmla="*/ 1405092 h 2526906"/>
                <a:gd name="connsiteX374" fmla="*/ 1729706 w 2554471"/>
                <a:gd name="connsiteY374" fmla="*/ 1435088 h 2526906"/>
                <a:gd name="connsiteX375" fmla="*/ 1707710 w 2554471"/>
                <a:gd name="connsiteY375" fmla="*/ 1489747 h 2526906"/>
                <a:gd name="connsiteX376" fmla="*/ 1627055 w 2554471"/>
                <a:gd name="connsiteY376" fmla="*/ 1513077 h 2526906"/>
                <a:gd name="connsiteX377" fmla="*/ 1605726 w 2554471"/>
                <a:gd name="connsiteY377" fmla="*/ 1513077 h 2526906"/>
                <a:gd name="connsiteX378" fmla="*/ 1587730 w 2554471"/>
                <a:gd name="connsiteY378" fmla="*/ 1477082 h 2526906"/>
                <a:gd name="connsiteX379" fmla="*/ 1667716 w 2554471"/>
                <a:gd name="connsiteY379" fmla="*/ 1405092 h 2526906"/>
                <a:gd name="connsiteX380" fmla="*/ 917177 w 2554471"/>
                <a:gd name="connsiteY380" fmla="*/ 1395762 h 2526906"/>
                <a:gd name="connsiteX381" fmla="*/ 949839 w 2554471"/>
                <a:gd name="connsiteY381" fmla="*/ 1416425 h 2526906"/>
                <a:gd name="connsiteX382" fmla="*/ 989166 w 2554471"/>
                <a:gd name="connsiteY382" fmla="*/ 1458418 h 2526906"/>
                <a:gd name="connsiteX383" fmla="*/ 993832 w 2554471"/>
                <a:gd name="connsiteY383" fmla="*/ 1521075 h 2526906"/>
                <a:gd name="connsiteX384" fmla="*/ 980500 w 2554471"/>
                <a:gd name="connsiteY384" fmla="*/ 1537740 h 2526906"/>
                <a:gd name="connsiteX385" fmla="*/ 876517 w 2554471"/>
                <a:gd name="connsiteY385" fmla="*/ 1549737 h 2526906"/>
                <a:gd name="connsiteX386" fmla="*/ 829859 w 2554471"/>
                <a:gd name="connsiteY386" fmla="*/ 1497079 h 2526906"/>
                <a:gd name="connsiteX387" fmla="*/ 824526 w 2554471"/>
                <a:gd name="connsiteY387" fmla="*/ 1483081 h 2526906"/>
                <a:gd name="connsiteX388" fmla="*/ 917177 w 2554471"/>
                <a:gd name="connsiteY388" fmla="*/ 1395762 h 2526906"/>
                <a:gd name="connsiteX389" fmla="*/ 1180706 w 2554471"/>
                <a:gd name="connsiteY389" fmla="*/ 1381681 h 2526906"/>
                <a:gd name="connsiteX390" fmla="*/ 1219794 w 2554471"/>
                <a:gd name="connsiteY390" fmla="*/ 1400428 h 2526906"/>
                <a:gd name="connsiteX391" fmla="*/ 1307112 w 2554471"/>
                <a:gd name="connsiteY391" fmla="*/ 1471082 h 2526906"/>
                <a:gd name="connsiteX392" fmla="*/ 1313778 w 2554471"/>
                <a:gd name="connsiteY392" fmla="*/ 1491078 h 2526906"/>
                <a:gd name="connsiteX393" fmla="*/ 1281117 w 2554471"/>
                <a:gd name="connsiteY393" fmla="*/ 1553067 h 2526906"/>
                <a:gd name="connsiteX394" fmla="*/ 1197129 w 2554471"/>
                <a:gd name="connsiteY394" fmla="*/ 1559067 h 2526906"/>
                <a:gd name="connsiteX395" fmla="*/ 1124476 w 2554471"/>
                <a:gd name="connsiteY395" fmla="*/ 1485079 h 2526906"/>
                <a:gd name="connsiteX396" fmla="*/ 1109144 w 2554471"/>
                <a:gd name="connsiteY396" fmla="*/ 1447752 h 2526906"/>
                <a:gd name="connsiteX397" fmla="*/ 1165801 w 2554471"/>
                <a:gd name="connsiteY397" fmla="*/ 1387096 h 2526906"/>
                <a:gd name="connsiteX398" fmla="*/ 1180706 w 2554471"/>
                <a:gd name="connsiteY398" fmla="*/ 1381681 h 2526906"/>
                <a:gd name="connsiteX399" fmla="*/ 750569 w 2554471"/>
                <a:gd name="connsiteY399" fmla="*/ 1346676 h 2526906"/>
                <a:gd name="connsiteX400" fmla="*/ 794531 w 2554471"/>
                <a:gd name="connsiteY400" fmla="*/ 1373766 h 2526906"/>
                <a:gd name="connsiteX401" fmla="*/ 798531 w 2554471"/>
                <a:gd name="connsiteY401" fmla="*/ 1444419 h 2526906"/>
                <a:gd name="connsiteX402" fmla="*/ 754539 w 2554471"/>
                <a:gd name="connsiteY402" fmla="*/ 1505077 h 2526906"/>
                <a:gd name="connsiteX403" fmla="*/ 707879 w 2554471"/>
                <a:gd name="connsiteY403" fmla="*/ 1491745 h 2526906"/>
                <a:gd name="connsiteX404" fmla="*/ 679883 w 2554471"/>
                <a:gd name="connsiteY404" fmla="*/ 1408427 h 2526906"/>
                <a:gd name="connsiteX405" fmla="*/ 730541 w 2554471"/>
                <a:gd name="connsiteY405" fmla="*/ 1351102 h 2526906"/>
                <a:gd name="connsiteX406" fmla="*/ 750569 w 2554471"/>
                <a:gd name="connsiteY406" fmla="*/ 1346676 h 2526906"/>
                <a:gd name="connsiteX407" fmla="*/ 595899 w 2554471"/>
                <a:gd name="connsiteY407" fmla="*/ 1293112 h 2526906"/>
                <a:gd name="connsiteX408" fmla="*/ 674555 w 2554471"/>
                <a:gd name="connsiteY408" fmla="*/ 1348436 h 2526906"/>
                <a:gd name="connsiteX409" fmla="*/ 649224 w 2554471"/>
                <a:gd name="connsiteY409" fmla="*/ 1418426 h 2526906"/>
                <a:gd name="connsiteX410" fmla="*/ 579236 w 2554471"/>
                <a:gd name="connsiteY410" fmla="*/ 1443755 h 2526906"/>
                <a:gd name="connsiteX411" fmla="*/ 527243 w 2554471"/>
                <a:gd name="connsiteY411" fmla="*/ 1364435 h 2526906"/>
                <a:gd name="connsiteX412" fmla="*/ 595899 w 2554471"/>
                <a:gd name="connsiteY412" fmla="*/ 1293112 h 2526906"/>
                <a:gd name="connsiteX413" fmla="*/ 1254453 w 2554471"/>
                <a:gd name="connsiteY413" fmla="*/ 1289113 h 2526906"/>
                <a:gd name="connsiteX414" fmla="*/ 1399096 w 2554471"/>
                <a:gd name="connsiteY414" fmla="*/ 1375098 h 2526906"/>
                <a:gd name="connsiteX415" fmla="*/ 1373767 w 2554471"/>
                <a:gd name="connsiteY415" fmla="*/ 1459753 h 2526906"/>
                <a:gd name="connsiteX416" fmla="*/ 1298445 w 2554471"/>
                <a:gd name="connsiteY416" fmla="*/ 1445087 h 2526906"/>
                <a:gd name="connsiteX417" fmla="*/ 1243788 w 2554471"/>
                <a:gd name="connsiteY417" fmla="*/ 1391763 h 2526906"/>
                <a:gd name="connsiteX418" fmla="*/ 1215126 w 2554471"/>
                <a:gd name="connsiteY418" fmla="*/ 1327774 h 2526906"/>
                <a:gd name="connsiteX419" fmla="*/ 1254453 w 2554471"/>
                <a:gd name="connsiteY419" fmla="*/ 1289113 h 2526906"/>
                <a:gd name="connsiteX420" fmla="*/ 1005830 w 2554471"/>
                <a:gd name="connsiteY420" fmla="*/ 1283113 h 2526906"/>
                <a:gd name="connsiteX421" fmla="*/ 1049821 w 2554471"/>
                <a:gd name="connsiteY421" fmla="*/ 1313775 h 2526906"/>
                <a:gd name="connsiteX422" fmla="*/ 1108480 w 2554471"/>
                <a:gd name="connsiteY422" fmla="*/ 1366432 h 2526906"/>
                <a:gd name="connsiteX423" fmla="*/ 1107814 w 2554471"/>
                <a:gd name="connsiteY423" fmla="*/ 1403093 h 2526906"/>
                <a:gd name="connsiteX424" fmla="*/ 1089815 w 2554471"/>
                <a:gd name="connsiteY424" fmla="*/ 1434422 h 2526906"/>
                <a:gd name="connsiteX425" fmla="*/ 1050488 w 2554471"/>
                <a:gd name="connsiteY425" fmla="*/ 1457753 h 2526906"/>
                <a:gd name="connsiteX426" fmla="*/ 963169 w 2554471"/>
                <a:gd name="connsiteY426" fmla="*/ 1401094 h 2526906"/>
                <a:gd name="connsiteX427" fmla="*/ 945838 w 2554471"/>
                <a:gd name="connsiteY427" fmla="*/ 1372432 h 2526906"/>
                <a:gd name="connsiteX428" fmla="*/ 953837 w 2554471"/>
                <a:gd name="connsiteY428" fmla="*/ 1320441 h 2526906"/>
                <a:gd name="connsiteX429" fmla="*/ 956503 w 2554471"/>
                <a:gd name="connsiteY429" fmla="*/ 1318441 h 2526906"/>
                <a:gd name="connsiteX430" fmla="*/ 1005830 w 2554471"/>
                <a:gd name="connsiteY430" fmla="*/ 1283113 h 2526906"/>
                <a:gd name="connsiteX431" fmla="*/ 1592645 w 2554471"/>
                <a:gd name="connsiteY431" fmla="*/ 1245285 h 2526906"/>
                <a:gd name="connsiteX432" fmla="*/ 1642387 w 2554471"/>
                <a:gd name="connsiteY432" fmla="*/ 1267117 h 2526906"/>
                <a:gd name="connsiteX433" fmla="*/ 1684381 w 2554471"/>
                <a:gd name="connsiteY433" fmla="*/ 1302442 h 2526906"/>
                <a:gd name="connsiteX434" fmla="*/ 1742371 w 2554471"/>
                <a:gd name="connsiteY434" fmla="*/ 1313107 h 2526906"/>
                <a:gd name="connsiteX435" fmla="*/ 1823025 w 2554471"/>
                <a:gd name="connsiteY435" fmla="*/ 1336436 h 2526906"/>
                <a:gd name="connsiteX436" fmla="*/ 1824358 w 2554471"/>
                <a:gd name="connsiteY436" fmla="*/ 1349768 h 2526906"/>
                <a:gd name="connsiteX437" fmla="*/ 1702377 w 2554471"/>
                <a:gd name="connsiteY437" fmla="*/ 1387762 h 2526906"/>
                <a:gd name="connsiteX438" fmla="*/ 1702377 w 2554471"/>
                <a:gd name="connsiteY438" fmla="*/ 1359767 h 2526906"/>
                <a:gd name="connsiteX439" fmla="*/ 1700379 w 2554471"/>
                <a:gd name="connsiteY439" fmla="*/ 1323106 h 2526906"/>
                <a:gd name="connsiteX440" fmla="*/ 1660385 w 2554471"/>
                <a:gd name="connsiteY440" fmla="*/ 1376430 h 2526906"/>
                <a:gd name="connsiteX441" fmla="*/ 1567734 w 2554471"/>
                <a:gd name="connsiteY441" fmla="*/ 1381762 h 2526906"/>
                <a:gd name="connsiteX442" fmla="*/ 1553736 w 2554471"/>
                <a:gd name="connsiteY442" fmla="*/ 1369764 h 2526906"/>
                <a:gd name="connsiteX443" fmla="*/ 1546403 w 2554471"/>
                <a:gd name="connsiteY443" fmla="*/ 1276447 h 2526906"/>
                <a:gd name="connsiteX444" fmla="*/ 1592645 w 2554471"/>
                <a:gd name="connsiteY444" fmla="*/ 1245285 h 2526906"/>
                <a:gd name="connsiteX445" fmla="*/ 1859850 w 2554471"/>
                <a:gd name="connsiteY445" fmla="*/ 1198878 h 2526906"/>
                <a:gd name="connsiteX446" fmla="*/ 1874347 w 2554471"/>
                <a:gd name="connsiteY446" fmla="*/ 1202461 h 2526906"/>
                <a:gd name="connsiteX447" fmla="*/ 1913008 w 2554471"/>
                <a:gd name="connsiteY447" fmla="*/ 1237123 h 2526906"/>
                <a:gd name="connsiteX448" fmla="*/ 1877013 w 2554471"/>
                <a:gd name="connsiteY448" fmla="*/ 1283114 h 2526906"/>
                <a:gd name="connsiteX449" fmla="*/ 1818356 w 2554471"/>
                <a:gd name="connsiteY449" fmla="*/ 1298446 h 2526906"/>
                <a:gd name="connsiteX450" fmla="*/ 1799026 w 2554471"/>
                <a:gd name="connsiteY450" fmla="*/ 1268451 h 2526906"/>
                <a:gd name="connsiteX451" fmla="*/ 1805690 w 2554471"/>
                <a:gd name="connsiteY451" fmla="*/ 1218458 h 2526906"/>
                <a:gd name="connsiteX452" fmla="*/ 1846351 w 2554471"/>
                <a:gd name="connsiteY452" fmla="*/ 1205794 h 2526906"/>
                <a:gd name="connsiteX453" fmla="*/ 1859850 w 2554471"/>
                <a:gd name="connsiteY453" fmla="*/ 1198878 h 2526906"/>
                <a:gd name="connsiteX454" fmla="*/ 1106947 w 2554471"/>
                <a:gd name="connsiteY454" fmla="*/ 1189774 h 2526906"/>
                <a:gd name="connsiteX455" fmla="*/ 1140471 w 2554471"/>
                <a:gd name="connsiteY455" fmla="*/ 1199793 h 2526906"/>
                <a:gd name="connsiteX456" fmla="*/ 1211126 w 2554471"/>
                <a:gd name="connsiteY456" fmla="*/ 1267116 h 2526906"/>
                <a:gd name="connsiteX457" fmla="*/ 1169799 w 2554471"/>
                <a:gd name="connsiteY457" fmla="*/ 1358436 h 2526906"/>
                <a:gd name="connsiteX458" fmla="*/ 1046488 w 2554471"/>
                <a:gd name="connsiteY458" fmla="*/ 1254452 h 2526906"/>
                <a:gd name="connsiteX459" fmla="*/ 1106947 w 2554471"/>
                <a:gd name="connsiteY459" fmla="*/ 1189774 h 2526906"/>
                <a:gd name="connsiteX460" fmla="*/ 1408345 w 2554471"/>
                <a:gd name="connsiteY460" fmla="*/ 1161551 h 2526906"/>
                <a:gd name="connsiteX461" fmla="*/ 1459087 w 2554471"/>
                <a:gd name="connsiteY461" fmla="*/ 1196460 h 2526906"/>
                <a:gd name="connsiteX462" fmla="*/ 1509744 w 2554471"/>
                <a:gd name="connsiteY462" fmla="*/ 1239121 h 2526906"/>
                <a:gd name="connsiteX463" fmla="*/ 1522409 w 2554471"/>
                <a:gd name="connsiteY463" fmla="*/ 1272449 h 2526906"/>
                <a:gd name="connsiteX464" fmla="*/ 1479749 w 2554471"/>
                <a:gd name="connsiteY464" fmla="*/ 1317109 h 2526906"/>
                <a:gd name="connsiteX465" fmla="*/ 1424425 w 2554471"/>
                <a:gd name="connsiteY465" fmla="*/ 1357103 h 2526906"/>
                <a:gd name="connsiteX466" fmla="*/ 1437755 w 2554471"/>
                <a:gd name="connsiteY466" fmla="*/ 1357769 h 2526906"/>
                <a:gd name="connsiteX467" fmla="*/ 1529740 w 2554471"/>
                <a:gd name="connsiteY467" fmla="*/ 1378432 h 2526906"/>
                <a:gd name="connsiteX468" fmla="*/ 1577066 w 2554471"/>
                <a:gd name="connsiteY468" fmla="*/ 1422425 h 2526906"/>
                <a:gd name="connsiteX469" fmla="*/ 1583066 w 2554471"/>
                <a:gd name="connsiteY469" fmla="*/ 1452420 h 2526906"/>
                <a:gd name="connsiteX470" fmla="*/ 1453754 w 2554471"/>
                <a:gd name="connsiteY470" fmla="*/ 1482415 h 2526906"/>
                <a:gd name="connsiteX471" fmla="*/ 1420426 w 2554471"/>
                <a:gd name="connsiteY471" fmla="*/ 1394428 h 2526906"/>
                <a:gd name="connsiteX472" fmla="*/ 1380432 w 2554471"/>
                <a:gd name="connsiteY472" fmla="*/ 1320442 h 2526906"/>
                <a:gd name="connsiteX473" fmla="*/ 1329108 w 2554471"/>
                <a:gd name="connsiteY473" fmla="*/ 1281781 h 2526906"/>
                <a:gd name="connsiteX474" fmla="*/ 1325108 w 2554471"/>
                <a:gd name="connsiteY474" fmla="*/ 1217125 h 2526906"/>
                <a:gd name="connsiteX475" fmla="*/ 1353104 w 2554471"/>
                <a:gd name="connsiteY475" fmla="*/ 1189130 h 2526906"/>
                <a:gd name="connsiteX476" fmla="*/ 1408345 w 2554471"/>
                <a:gd name="connsiteY476" fmla="*/ 1161551 h 2526906"/>
                <a:gd name="connsiteX477" fmla="*/ 724210 w 2554471"/>
                <a:gd name="connsiteY477" fmla="*/ 1150637 h 2526906"/>
                <a:gd name="connsiteX478" fmla="*/ 749874 w 2554471"/>
                <a:gd name="connsiteY478" fmla="*/ 1166468 h 2526906"/>
                <a:gd name="connsiteX479" fmla="*/ 774536 w 2554471"/>
                <a:gd name="connsiteY479" fmla="*/ 1201796 h 2526906"/>
                <a:gd name="connsiteX480" fmla="*/ 773869 w 2554471"/>
                <a:gd name="connsiteY480" fmla="*/ 1243790 h 2526906"/>
                <a:gd name="connsiteX481" fmla="*/ 754538 w 2554471"/>
                <a:gd name="connsiteY481" fmla="*/ 1291114 h 2526906"/>
                <a:gd name="connsiteX482" fmla="*/ 751873 w 2554471"/>
                <a:gd name="connsiteY482" fmla="*/ 1317110 h 2526906"/>
                <a:gd name="connsiteX483" fmla="*/ 697214 w 2554471"/>
                <a:gd name="connsiteY483" fmla="*/ 1329108 h 2526906"/>
                <a:gd name="connsiteX484" fmla="*/ 641890 w 2554471"/>
                <a:gd name="connsiteY484" fmla="*/ 1263786 h 2526906"/>
                <a:gd name="connsiteX485" fmla="*/ 637890 w 2554471"/>
                <a:gd name="connsiteY485" fmla="*/ 1239790 h 2526906"/>
                <a:gd name="connsiteX486" fmla="*/ 694547 w 2554471"/>
                <a:gd name="connsiteY486" fmla="*/ 1155802 h 2526906"/>
                <a:gd name="connsiteX487" fmla="*/ 724210 w 2554471"/>
                <a:gd name="connsiteY487" fmla="*/ 1150637 h 2526906"/>
                <a:gd name="connsiteX488" fmla="*/ 1875013 w 2554471"/>
                <a:gd name="connsiteY488" fmla="*/ 1138473 h 2526906"/>
                <a:gd name="connsiteX489" fmla="*/ 1875200 w 2554471"/>
                <a:gd name="connsiteY489" fmla="*/ 1139115 h 2526906"/>
                <a:gd name="connsiteX490" fmla="*/ 1875013 w 2554471"/>
                <a:gd name="connsiteY490" fmla="*/ 1139140 h 2526906"/>
                <a:gd name="connsiteX491" fmla="*/ 1875013 w 2554471"/>
                <a:gd name="connsiteY491" fmla="*/ 1138473 h 2526906"/>
                <a:gd name="connsiteX492" fmla="*/ 935735 w 2554471"/>
                <a:gd name="connsiteY492" fmla="*/ 1119183 h 2526906"/>
                <a:gd name="connsiteX493" fmla="*/ 995162 w 2554471"/>
                <a:gd name="connsiteY493" fmla="*/ 1151802 h 2526906"/>
                <a:gd name="connsiteX494" fmla="*/ 1015827 w 2554471"/>
                <a:gd name="connsiteY494" fmla="*/ 1182464 h 2526906"/>
                <a:gd name="connsiteX495" fmla="*/ 993829 w 2554471"/>
                <a:gd name="connsiteY495" fmla="*/ 1271117 h 2526906"/>
                <a:gd name="connsiteX496" fmla="*/ 955835 w 2554471"/>
                <a:gd name="connsiteY496" fmla="*/ 1290446 h 2526906"/>
                <a:gd name="connsiteX497" fmla="*/ 924507 w 2554471"/>
                <a:gd name="connsiteY497" fmla="*/ 1340439 h 2526906"/>
                <a:gd name="connsiteX498" fmla="*/ 892513 w 2554471"/>
                <a:gd name="connsiteY498" fmla="*/ 1373101 h 2526906"/>
                <a:gd name="connsiteX499" fmla="*/ 865184 w 2554471"/>
                <a:gd name="connsiteY499" fmla="*/ 1385764 h 2526906"/>
                <a:gd name="connsiteX500" fmla="*/ 814527 w 2554471"/>
                <a:gd name="connsiteY500" fmla="*/ 1378431 h 2526906"/>
                <a:gd name="connsiteX501" fmla="*/ 775200 w 2554471"/>
                <a:gd name="connsiteY501" fmla="*/ 1302445 h 2526906"/>
                <a:gd name="connsiteX502" fmla="*/ 802528 w 2554471"/>
                <a:gd name="connsiteY502" fmla="*/ 1235123 h 2526906"/>
                <a:gd name="connsiteX503" fmla="*/ 875183 w 2554471"/>
                <a:gd name="connsiteY503" fmla="*/ 1247120 h 2526906"/>
                <a:gd name="connsiteX504" fmla="*/ 917841 w 2554471"/>
                <a:gd name="connsiteY504" fmla="*/ 1281781 h 2526906"/>
                <a:gd name="connsiteX505" fmla="*/ 881182 w 2554471"/>
                <a:gd name="connsiteY505" fmla="*/ 1209128 h 2526906"/>
                <a:gd name="connsiteX506" fmla="*/ 913177 w 2554471"/>
                <a:gd name="connsiteY506" fmla="*/ 1125807 h 2526906"/>
                <a:gd name="connsiteX507" fmla="*/ 935735 w 2554471"/>
                <a:gd name="connsiteY507" fmla="*/ 1119183 h 2526906"/>
                <a:gd name="connsiteX508" fmla="*/ 1232290 w 2554471"/>
                <a:gd name="connsiteY508" fmla="*/ 1078650 h 2526906"/>
                <a:gd name="connsiteX509" fmla="*/ 1255121 w 2554471"/>
                <a:gd name="connsiteY509" fmla="*/ 1087149 h 2526906"/>
                <a:gd name="connsiteX510" fmla="*/ 1329774 w 2554471"/>
                <a:gd name="connsiteY510" fmla="*/ 1166467 h 2526906"/>
                <a:gd name="connsiteX511" fmla="*/ 1330440 w 2554471"/>
                <a:gd name="connsiteY511" fmla="*/ 1182466 h 2526906"/>
                <a:gd name="connsiteX512" fmla="*/ 1292448 w 2554471"/>
                <a:gd name="connsiteY512" fmla="*/ 1240455 h 2526906"/>
                <a:gd name="connsiteX513" fmla="*/ 1264451 w 2554471"/>
                <a:gd name="connsiteY513" fmla="*/ 1267783 h 2526906"/>
                <a:gd name="connsiteX514" fmla="*/ 1239122 w 2554471"/>
                <a:gd name="connsiteY514" fmla="*/ 1260451 h 2526906"/>
                <a:gd name="connsiteX515" fmla="*/ 1182465 w 2554471"/>
                <a:gd name="connsiteY515" fmla="*/ 1210460 h 2526906"/>
                <a:gd name="connsiteX516" fmla="*/ 1151137 w 2554471"/>
                <a:gd name="connsiteY516" fmla="*/ 1167134 h 2526906"/>
                <a:gd name="connsiteX517" fmla="*/ 1208461 w 2554471"/>
                <a:gd name="connsiteY517" fmla="*/ 1083149 h 2526906"/>
                <a:gd name="connsiteX518" fmla="*/ 1232290 w 2554471"/>
                <a:gd name="connsiteY518" fmla="*/ 1078650 h 2526906"/>
                <a:gd name="connsiteX519" fmla="*/ 819944 w 2554471"/>
                <a:gd name="connsiteY519" fmla="*/ 1051907 h 2526906"/>
                <a:gd name="connsiteX520" fmla="*/ 847190 w 2554471"/>
                <a:gd name="connsiteY520" fmla="*/ 1069821 h 2526906"/>
                <a:gd name="connsiteX521" fmla="*/ 869186 w 2554471"/>
                <a:gd name="connsiteY521" fmla="*/ 1095146 h 2526906"/>
                <a:gd name="connsiteX522" fmla="*/ 874519 w 2554471"/>
                <a:gd name="connsiteY522" fmla="*/ 1141805 h 2526906"/>
                <a:gd name="connsiteX523" fmla="*/ 852523 w 2554471"/>
                <a:gd name="connsiteY523" fmla="*/ 1195795 h 2526906"/>
                <a:gd name="connsiteX524" fmla="*/ 815195 w 2554471"/>
                <a:gd name="connsiteY524" fmla="*/ 1209127 h 2526906"/>
                <a:gd name="connsiteX525" fmla="*/ 743872 w 2554471"/>
                <a:gd name="connsiteY525" fmla="*/ 1109144 h 2526906"/>
                <a:gd name="connsiteX526" fmla="*/ 787199 w 2554471"/>
                <a:gd name="connsiteY526" fmla="*/ 1056489 h 2526906"/>
                <a:gd name="connsiteX527" fmla="*/ 819944 w 2554471"/>
                <a:gd name="connsiteY527" fmla="*/ 1051907 h 2526906"/>
                <a:gd name="connsiteX528" fmla="*/ 1809575 w 2554471"/>
                <a:gd name="connsiteY528" fmla="*/ 1026815 h 2526906"/>
                <a:gd name="connsiteX529" fmla="*/ 1822354 w 2554471"/>
                <a:gd name="connsiteY529" fmla="*/ 1034491 h 2526906"/>
                <a:gd name="connsiteX530" fmla="*/ 1876719 w 2554471"/>
                <a:gd name="connsiteY530" fmla="*/ 1102727 h 2526906"/>
                <a:gd name="connsiteX531" fmla="*/ 1880839 w 2554471"/>
                <a:gd name="connsiteY531" fmla="*/ 1132567 h 2526906"/>
                <a:gd name="connsiteX532" fmla="*/ 1874798 w 2554471"/>
                <a:gd name="connsiteY532" fmla="*/ 1138060 h 2526906"/>
                <a:gd name="connsiteX533" fmla="*/ 1875011 w 2554471"/>
                <a:gd name="connsiteY533" fmla="*/ 1137804 h 2526906"/>
                <a:gd name="connsiteX534" fmla="*/ 1874346 w 2554471"/>
                <a:gd name="connsiteY534" fmla="*/ 1138471 h 2526906"/>
                <a:gd name="connsiteX535" fmla="*/ 1874798 w 2554471"/>
                <a:gd name="connsiteY535" fmla="*/ 1138060 h 2526906"/>
                <a:gd name="connsiteX536" fmla="*/ 1874789 w 2554471"/>
                <a:gd name="connsiteY536" fmla="*/ 1138071 h 2526906"/>
                <a:gd name="connsiteX537" fmla="*/ 1880840 w 2554471"/>
                <a:gd name="connsiteY537" fmla="*/ 1132572 h 2526906"/>
                <a:gd name="connsiteX538" fmla="*/ 1880839 w 2554471"/>
                <a:gd name="connsiteY538" fmla="*/ 1132567 h 2526906"/>
                <a:gd name="connsiteX539" fmla="*/ 1881677 w 2554471"/>
                <a:gd name="connsiteY539" fmla="*/ 1131805 h 2526906"/>
                <a:gd name="connsiteX540" fmla="*/ 1881674 w 2554471"/>
                <a:gd name="connsiteY540" fmla="*/ 1131814 h 2526906"/>
                <a:gd name="connsiteX541" fmla="*/ 1881682 w 2554471"/>
                <a:gd name="connsiteY541" fmla="*/ 1131806 h 2526906"/>
                <a:gd name="connsiteX542" fmla="*/ 1881502 w 2554471"/>
                <a:gd name="connsiteY542" fmla="*/ 1133051 h 2526906"/>
                <a:gd name="connsiteX543" fmla="*/ 1895425 w 2554471"/>
                <a:gd name="connsiteY543" fmla="*/ 1111560 h 2526906"/>
                <a:gd name="connsiteX544" fmla="*/ 1912340 w 2554471"/>
                <a:gd name="connsiteY544" fmla="*/ 1091813 h 2526906"/>
                <a:gd name="connsiteX545" fmla="*/ 1937668 w 2554471"/>
                <a:gd name="connsiteY545" fmla="*/ 1079315 h 2526906"/>
                <a:gd name="connsiteX546" fmla="*/ 1966997 w 2554471"/>
                <a:gd name="connsiteY546" fmla="*/ 1091813 h 2526906"/>
                <a:gd name="connsiteX547" fmla="*/ 2002325 w 2554471"/>
                <a:gd name="connsiteY547" fmla="*/ 1126474 h 2526906"/>
                <a:gd name="connsiteX548" fmla="*/ 1958998 w 2554471"/>
                <a:gd name="connsiteY548" fmla="*/ 1165802 h 2526906"/>
                <a:gd name="connsiteX549" fmla="*/ 1929670 w 2554471"/>
                <a:gd name="connsiteY549" fmla="*/ 1174468 h 2526906"/>
                <a:gd name="connsiteX550" fmla="*/ 1878346 w 2554471"/>
                <a:gd name="connsiteY550" fmla="*/ 1177801 h 2526906"/>
                <a:gd name="connsiteX551" fmla="*/ 1878064 w 2554471"/>
                <a:gd name="connsiteY551" fmla="*/ 1148930 h 2526906"/>
                <a:gd name="connsiteX552" fmla="*/ 1875200 w 2554471"/>
                <a:gd name="connsiteY552" fmla="*/ 1139115 h 2526906"/>
                <a:gd name="connsiteX553" fmla="*/ 1881178 w 2554471"/>
                <a:gd name="connsiteY553" fmla="*/ 1138307 h 2526906"/>
                <a:gd name="connsiteX554" fmla="*/ 1882344 w 2554471"/>
                <a:gd name="connsiteY554" fmla="*/ 1132474 h 2526906"/>
                <a:gd name="connsiteX555" fmla="*/ 1881457 w 2554471"/>
                <a:gd name="connsiteY555" fmla="*/ 1133362 h 2526906"/>
                <a:gd name="connsiteX556" fmla="*/ 1880765 w 2554471"/>
                <a:gd name="connsiteY556" fmla="*/ 1138139 h 2526906"/>
                <a:gd name="connsiteX557" fmla="*/ 1874459 w 2554471"/>
                <a:gd name="connsiteY557" fmla="*/ 1138466 h 2526906"/>
                <a:gd name="connsiteX558" fmla="*/ 1851682 w 2554471"/>
                <a:gd name="connsiteY558" fmla="*/ 1165799 h 2526906"/>
                <a:gd name="connsiteX559" fmla="*/ 1753032 w 2554471"/>
                <a:gd name="connsiteY559" fmla="*/ 1172465 h 2526906"/>
                <a:gd name="connsiteX560" fmla="*/ 1725038 w 2554471"/>
                <a:gd name="connsiteY560" fmla="*/ 1144470 h 2526906"/>
                <a:gd name="connsiteX561" fmla="*/ 1778361 w 2554471"/>
                <a:gd name="connsiteY561" fmla="*/ 1207126 h 2526906"/>
                <a:gd name="connsiteX562" fmla="*/ 1791693 w 2554471"/>
                <a:gd name="connsiteY562" fmla="*/ 1243121 h 2526906"/>
                <a:gd name="connsiteX563" fmla="*/ 1736370 w 2554471"/>
                <a:gd name="connsiteY563" fmla="*/ 1298444 h 2526906"/>
                <a:gd name="connsiteX564" fmla="*/ 1707708 w 2554471"/>
                <a:gd name="connsiteY564" fmla="*/ 1293113 h 2526906"/>
                <a:gd name="connsiteX565" fmla="*/ 1631721 w 2554471"/>
                <a:gd name="connsiteY565" fmla="*/ 1241121 h 2526906"/>
                <a:gd name="connsiteX566" fmla="*/ 1629721 w 2554471"/>
                <a:gd name="connsiteY566" fmla="*/ 1207126 h 2526906"/>
                <a:gd name="connsiteX567" fmla="*/ 1719038 w 2554471"/>
                <a:gd name="connsiteY567" fmla="*/ 1114475 h 2526906"/>
                <a:gd name="connsiteX568" fmla="*/ 1745700 w 2554471"/>
                <a:gd name="connsiteY568" fmla="*/ 1058489 h 2526906"/>
                <a:gd name="connsiteX569" fmla="*/ 1760365 w 2554471"/>
                <a:gd name="connsiteY569" fmla="*/ 1043157 h 2526906"/>
                <a:gd name="connsiteX570" fmla="*/ 1772364 w 2554471"/>
                <a:gd name="connsiteY570" fmla="*/ 1041157 h 2526906"/>
                <a:gd name="connsiteX571" fmla="*/ 1809575 w 2554471"/>
                <a:gd name="connsiteY571" fmla="*/ 1026815 h 2526906"/>
                <a:gd name="connsiteX572" fmla="*/ 1040321 w 2554471"/>
                <a:gd name="connsiteY572" fmla="*/ 1005665 h 2526906"/>
                <a:gd name="connsiteX573" fmla="*/ 1080482 w 2554471"/>
                <a:gd name="connsiteY573" fmla="*/ 1021830 h 2526906"/>
                <a:gd name="connsiteX574" fmla="*/ 1103144 w 2554471"/>
                <a:gd name="connsiteY574" fmla="*/ 1050492 h 2526906"/>
                <a:gd name="connsiteX575" fmla="*/ 1161800 w 2554471"/>
                <a:gd name="connsiteY575" fmla="*/ 1093146 h 2526906"/>
                <a:gd name="connsiteX576" fmla="*/ 1127139 w 2554471"/>
                <a:gd name="connsiteY576" fmla="*/ 1135139 h 2526906"/>
                <a:gd name="connsiteX577" fmla="*/ 1037155 w 2554471"/>
                <a:gd name="connsiteY577" fmla="*/ 1161134 h 2526906"/>
                <a:gd name="connsiteX578" fmla="*/ 971167 w 2554471"/>
                <a:gd name="connsiteY578" fmla="*/ 1085816 h 2526906"/>
                <a:gd name="connsiteX579" fmla="*/ 993162 w 2554471"/>
                <a:gd name="connsiteY579" fmla="*/ 1020497 h 2526906"/>
                <a:gd name="connsiteX580" fmla="*/ 1040321 w 2554471"/>
                <a:gd name="connsiteY580" fmla="*/ 1005665 h 2526906"/>
                <a:gd name="connsiteX581" fmla="*/ 2040318 w 2554471"/>
                <a:gd name="connsiteY581" fmla="*/ 971837 h 2526906"/>
                <a:gd name="connsiteX582" fmla="*/ 2087643 w 2554471"/>
                <a:gd name="connsiteY582" fmla="*/ 1006497 h 2526906"/>
                <a:gd name="connsiteX583" fmla="*/ 2068313 w 2554471"/>
                <a:gd name="connsiteY583" fmla="*/ 1048491 h 2526906"/>
                <a:gd name="connsiteX584" fmla="*/ 2003658 w 2554471"/>
                <a:gd name="connsiteY584" fmla="*/ 1071152 h 2526906"/>
                <a:gd name="connsiteX585" fmla="*/ 1970330 w 2554471"/>
                <a:gd name="connsiteY585" fmla="*/ 1061821 h 2526906"/>
                <a:gd name="connsiteX586" fmla="*/ 1988326 w 2554471"/>
                <a:gd name="connsiteY586" fmla="*/ 1033825 h 2526906"/>
                <a:gd name="connsiteX587" fmla="*/ 2003658 w 2554471"/>
                <a:gd name="connsiteY587" fmla="*/ 1005164 h 2526906"/>
                <a:gd name="connsiteX588" fmla="*/ 2040318 w 2554471"/>
                <a:gd name="connsiteY588" fmla="*/ 971837 h 2526906"/>
                <a:gd name="connsiteX589" fmla="*/ 1337771 w 2554471"/>
                <a:gd name="connsiteY589" fmla="*/ 965171 h 2526906"/>
                <a:gd name="connsiteX590" fmla="*/ 1383764 w 2554471"/>
                <a:gd name="connsiteY590" fmla="*/ 986501 h 2526906"/>
                <a:gd name="connsiteX591" fmla="*/ 1418424 w 2554471"/>
                <a:gd name="connsiteY591" fmla="*/ 1029161 h 2526906"/>
                <a:gd name="connsiteX592" fmla="*/ 1409759 w 2554471"/>
                <a:gd name="connsiteY592" fmla="*/ 1118476 h 2526906"/>
                <a:gd name="connsiteX593" fmla="*/ 1323774 w 2554471"/>
                <a:gd name="connsiteY593" fmla="*/ 1111145 h 2526906"/>
                <a:gd name="connsiteX594" fmla="*/ 1278448 w 2554471"/>
                <a:gd name="connsiteY594" fmla="*/ 1050491 h 2526906"/>
                <a:gd name="connsiteX595" fmla="*/ 1337771 w 2554471"/>
                <a:gd name="connsiteY595" fmla="*/ 965171 h 2526906"/>
                <a:gd name="connsiteX596" fmla="*/ 1616725 w 2554471"/>
                <a:gd name="connsiteY596" fmla="*/ 956341 h 2526906"/>
                <a:gd name="connsiteX597" fmla="*/ 1667050 w 2554471"/>
                <a:gd name="connsiteY597" fmla="*/ 980504 h 2526906"/>
                <a:gd name="connsiteX598" fmla="*/ 1720373 w 2554471"/>
                <a:gd name="connsiteY598" fmla="*/ 1035161 h 2526906"/>
                <a:gd name="connsiteX599" fmla="*/ 1727706 w 2554471"/>
                <a:gd name="connsiteY599" fmla="*/ 1047827 h 2526906"/>
                <a:gd name="connsiteX600" fmla="*/ 1676380 w 2554471"/>
                <a:gd name="connsiteY600" fmla="*/ 1127809 h 2526906"/>
                <a:gd name="connsiteX601" fmla="*/ 1612391 w 2554471"/>
                <a:gd name="connsiteY601" fmla="*/ 1114479 h 2526906"/>
                <a:gd name="connsiteX602" fmla="*/ 1555735 w 2554471"/>
                <a:gd name="connsiteY602" fmla="*/ 1070489 h 2526906"/>
                <a:gd name="connsiteX603" fmla="*/ 1555735 w 2554471"/>
                <a:gd name="connsiteY603" fmla="*/ 1071153 h 2526906"/>
                <a:gd name="connsiteX604" fmla="*/ 1555736 w 2554471"/>
                <a:gd name="connsiteY604" fmla="*/ 1071154 h 2526906"/>
                <a:gd name="connsiteX605" fmla="*/ 1555735 w 2554471"/>
                <a:gd name="connsiteY605" fmla="*/ 1071154 h 2526906"/>
                <a:gd name="connsiteX606" fmla="*/ 1555735 w 2554471"/>
                <a:gd name="connsiteY606" fmla="*/ 1071155 h 2526906"/>
                <a:gd name="connsiteX607" fmla="*/ 1555734 w 2554471"/>
                <a:gd name="connsiteY607" fmla="*/ 1071154 h 2526906"/>
                <a:gd name="connsiteX608" fmla="*/ 1555651 w 2554471"/>
                <a:gd name="connsiteY608" fmla="*/ 1071161 h 2526906"/>
                <a:gd name="connsiteX609" fmla="*/ 1554318 w 2554471"/>
                <a:gd name="connsiteY609" fmla="*/ 1082003 h 2526906"/>
                <a:gd name="connsiteX610" fmla="*/ 1573066 w 2554471"/>
                <a:gd name="connsiteY610" fmla="*/ 1105812 h 2526906"/>
                <a:gd name="connsiteX611" fmla="*/ 1586396 w 2554471"/>
                <a:gd name="connsiteY611" fmla="*/ 1113811 h 2526906"/>
                <a:gd name="connsiteX612" fmla="*/ 1629056 w 2554471"/>
                <a:gd name="connsiteY612" fmla="*/ 1170468 h 2526906"/>
                <a:gd name="connsiteX613" fmla="*/ 1568399 w 2554471"/>
                <a:gd name="connsiteY613" fmla="*/ 1225125 h 2526906"/>
                <a:gd name="connsiteX614" fmla="*/ 1533738 w 2554471"/>
                <a:gd name="connsiteY614" fmla="*/ 1219793 h 2526906"/>
                <a:gd name="connsiteX615" fmla="*/ 1494411 w 2554471"/>
                <a:gd name="connsiteY615" fmla="*/ 1196464 h 2526906"/>
                <a:gd name="connsiteX616" fmla="*/ 1449086 w 2554471"/>
                <a:gd name="connsiteY616" fmla="*/ 1143806 h 2526906"/>
                <a:gd name="connsiteX617" fmla="*/ 1470415 w 2554471"/>
                <a:gd name="connsiteY617" fmla="*/ 1067821 h 2526906"/>
                <a:gd name="connsiteX618" fmla="*/ 1546404 w 2554471"/>
                <a:gd name="connsiteY618" fmla="*/ 1067821 h 2526906"/>
                <a:gd name="connsiteX619" fmla="*/ 1548831 w 2554471"/>
                <a:gd name="connsiteY619" fmla="*/ 1065798 h 2526906"/>
                <a:gd name="connsiteX620" fmla="*/ 1548153 w 2554471"/>
                <a:gd name="connsiteY620" fmla="*/ 1071404 h 2526906"/>
                <a:gd name="connsiteX621" fmla="*/ 1548206 w 2554471"/>
                <a:gd name="connsiteY621" fmla="*/ 1071397 h 2526906"/>
                <a:gd name="connsiteX622" fmla="*/ 1548915 w 2554471"/>
                <a:gd name="connsiteY622" fmla="*/ 1065729 h 2526906"/>
                <a:gd name="connsiteX623" fmla="*/ 1548831 w 2554471"/>
                <a:gd name="connsiteY623" fmla="*/ 1065798 h 2526906"/>
                <a:gd name="connsiteX624" fmla="*/ 1549070 w 2554471"/>
                <a:gd name="connsiteY624" fmla="*/ 1063822 h 2526906"/>
                <a:gd name="connsiteX625" fmla="*/ 1549554 w 2554471"/>
                <a:gd name="connsiteY625" fmla="*/ 1064064 h 2526906"/>
                <a:gd name="connsiteX626" fmla="*/ 1537561 w 2554471"/>
                <a:gd name="connsiteY626" fmla="*/ 1036035 h 2526906"/>
                <a:gd name="connsiteX627" fmla="*/ 1562401 w 2554471"/>
                <a:gd name="connsiteY627" fmla="*/ 977171 h 2526906"/>
                <a:gd name="connsiteX628" fmla="*/ 1616725 w 2554471"/>
                <a:gd name="connsiteY628" fmla="*/ 956341 h 2526906"/>
                <a:gd name="connsiteX629" fmla="*/ 917178 w 2554471"/>
                <a:gd name="connsiteY629" fmla="*/ 947173 h 2526906"/>
                <a:gd name="connsiteX630" fmla="*/ 979835 w 2554471"/>
                <a:gd name="connsiteY630" fmla="*/ 1008495 h 2526906"/>
                <a:gd name="connsiteX631" fmla="*/ 940507 w 2554471"/>
                <a:gd name="connsiteY631" fmla="*/ 1095143 h 2526906"/>
                <a:gd name="connsiteX632" fmla="*/ 890514 w 2554471"/>
                <a:gd name="connsiteY632" fmla="*/ 1091144 h 2526906"/>
                <a:gd name="connsiteX633" fmla="*/ 863185 w 2554471"/>
                <a:gd name="connsiteY633" fmla="*/ 1054488 h 2526906"/>
                <a:gd name="connsiteX634" fmla="*/ 846522 w 2554471"/>
                <a:gd name="connsiteY634" fmla="*/ 981834 h 2526906"/>
                <a:gd name="connsiteX635" fmla="*/ 917178 w 2554471"/>
                <a:gd name="connsiteY635" fmla="*/ 947173 h 2526906"/>
                <a:gd name="connsiteX636" fmla="*/ 1900175 w 2554471"/>
                <a:gd name="connsiteY636" fmla="*/ 940634 h 2526906"/>
                <a:gd name="connsiteX637" fmla="*/ 1918338 w 2554471"/>
                <a:gd name="connsiteY637" fmla="*/ 952508 h 2526906"/>
                <a:gd name="connsiteX638" fmla="*/ 1970997 w 2554471"/>
                <a:gd name="connsiteY638" fmla="*/ 987834 h 2526906"/>
                <a:gd name="connsiteX639" fmla="*/ 1983660 w 2554471"/>
                <a:gd name="connsiteY639" fmla="*/ 1000499 h 2526906"/>
                <a:gd name="connsiteX640" fmla="*/ 1896342 w 2554471"/>
                <a:gd name="connsiteY640" fmla="*/ 1075152 h 2526906"/>
                <a:gd name="connsiteX641" fmla="*/ 1824354 w 2554471"/>
                <a:gd name="connsiteY641" fmla="*/ 1011165 h 2526906"/>
                <a:gd name="connsiteX642" fmla="*/ 1839684 w 2554471"/>
                <a:gd name="connsiteY642" fmla="*/ 976504 h 2526906"/>
                <a:gd name="connsiteX643" fmla="*/ 1841684 w 2554471"/>
                <a:gd name="connsiteY643" fmla="*/ 948508 h 2526906"/>
                <a:gd name="connsiteX644" fmla="*/ 1900175 w 2554471"/>
                <a:gd name="connsiteY644" fmla="*/ 940634 h 2526906"/>
                <a:gd name="connsiteX645" fmla="*/ 1162770 w 2554471"/>
                <a:gd name="connsiteY645" fmla="*/ 898016 h 2526906"/>
                <a:gd name="connsiteX646" fmla="*/ 1229792 w 2554471"/>
                <a:gd name="connsiteY646" fmla="*/ 926512 h 2526906"/>
                <a:gd name="connsiteX647" fmla="*/ 1245122 w 2554471"/>
                <a:gd name="connsiteY647" fmla="*/ 1035826 h 2526906"/>
                <a:gd name="connsiteX648" fmla="*/ 1172466 w 2554471"/>
                <a:gd name="connsiteY648" fmla="*/ 1064490 h 2526906"/>
                <a:gd name="connsiteX649" fmla="*/ 1169133 w 2554471"/>
                <a:gd name="connsiteY649" fmla="*/ 1064490 h 2526906"/>
                <a:gd name="connsiteX650" fmla="*/ 1086481 w 2554471"/>
                <a:gd name="connsiteY650" fmla="*/ 983836 h 2526906"/>
                <a:gd name="connsiteX651" fmla="*/ 1139138 w 2554471"/>
                <a:gd name="connsiteY651" fmla="*/ 906514 h 2526906"/>
                <a:gd name="connsiteX652" fmla="*/ 1162770 w 2554471"/>
                <a:gd name="connsiteY652" fmla="*/ 898016 h 2526906"/>
                <a:gd name="connsiteX653" fmla="*/ 1420622 w 2554471"/>
                <a:gd name="connsiteY653" fmla="*/ 874989 h 2526906"/>
                <a:gd name="connsiteX654" fmla="*/ 1447085 w 2554471"/>
                <a:gd name="connsiteY654" fmla="*/ 879187 h 2526906"/>
                <a:gd name="connsiteX655" fmla="*/ 1541738 w 2554471"/>
                <a:gd name="connsiteY655" fmla="*/ 954506 h 2526906"/>
                <a:gd name="connsiteX656" fmla="*/ 1545069 w 2554471"/>
                <a:gd name="connsiteY656" fmla="*/ 958505 h 2526906"/>
                <a:gd name="connsiteX657" fmla="*/ 1466416 w 2554471"/>
                <a:gd name="connsiteY657" fmla="*/ 1031161 h 2526906"/>
                <a:gd name="connsiteX658" fmla="*/ 1373098 w 2554471"/>
                <a:gd name="connsiteY658" fmla="*/ 922511 h 2526906"/>
                <a:gd name="connsiteX659" fmla="*/ 1420622 w 2554471"/>
                <a:gd name="connsiteY659" fmla="*/ 874989 h 2526906"/>
                <a:gd name="connsiteX660" fmla="*/ 2126305 w 2554471"/>
                <a:gd name="connsiteY660" fmla="*/ 864521 h 2526906"/>
                <a:gd name="connsiteX661" fmla="*/ 2171632 w 2554471"/>
                <a:gd name="connsiteY661" fmla="*/ 900516 h 2526906"/>
                <a:gd name="connsiteX662" fmla="*/ 2129638 w 2554471"/>
                <a:gd name="connsiteY662" fmla="*/ 954507 h 2526906"/>
                <a:gd name="connsiteX663" fmla="*/ 2099643 w 2554471"/>
                <a:gd name="connsiteY663" fmla="*/ 959840 h 2526906"/>
                <a:gd name="connsiteX664" fmla="*/ 2063648 w 2554471"/>
                <a:gd name="connsiteY664" fmla="*/ 956507 h 2526906"/>
                <a:gd name="connsiteX665" fmla="*/ 2078313 w 2554471"/>
                <a:gd name="connsiteY665" fmla="*/ 933177 h 2526906"/>
                <a:gd name="connsiteX666" fmla="*/ 2090977 w 2554471"/>
                <a:gd name="connsiteY666" fmla="*/ 892517 h 2526906"/>
                <a:gd name="connsiteX667" fmla="*/ 2126305 w 2554471"/>
                <a:gd name="connsiteY667" fmla="*/ 864521 h 2526906"/>
                <a:gd name="connsiteX668" fmla="*/ 1722040 w 2554471"/>
                <a:gd name="connsiteY668" fmla="*/ 854439 h 2526906"/>
                <a:gd name="connsiteX669" fmla="*/ 1737703 w 2554471"/>
                <a:gd name="connsiteY669" fmla="*/ 863855 h 2526906"/>
                <a:gd name="connsiteX670" fmla="*/ 1803692 w 2554471"/>
                <a:gd name="connsiteY670" fmla="*/ 918512 h 2526906"/>
                <a:gd name="connsiteX671" fmla="*/ 1821023 w 2554471"/>
                <a:gd name="connsiteY671" fmla="*/ 947840 h 2526906"/>
                <a:gd name="connsiteX672" fmla="*/ 1741036 w 2554471"/>
                <a:gd name="connsiteY672" fmla="*/ 1009162 h 2526906"/>
                <a:gd name="connsiteX673" fmla="*/ 1672381 w 2554471"/>
                <a:gd name="connsiteY673" fmla="*/ 964505 h 2526906"/>
                <a:gd name="connsiteX674" fmla="*/ 1704376 w 2554471"/>
                <a:gd name="connsiteY674" fmla="*/ 856522 h 2526906"/>
                <a:gd name="connsiteX675" fmla="*/ 1722040 w 2554471"/>
                <a:gd name="connsiteY675" fmla="*/ 854439 h 2526906"/>
                <a:gd name="connsiteX676" fmla="*/ 1039155 w 2554471"/>
                <a:gd name="connsiteY676" fmla="*/ 808229 h 2526906"/>
                <a:gd name="connsiteX677" fmla="*/ 1081148 w 2554471"/>
                <a:gd name="connsiteY677" fmla="*/ 843192 h 2526906"/>
                <a:gd name="connsiteX678" fmla="*/ 1086481 w 2554471"/>
                <a:gd name="connsiteY678" fmla="*/ 918514 h 2526906"/>
                <a:gd name="connsiteX679" fmla="*/ 1081815 w 2554471"/>
                <a:gd name="connsiteY679" fmla="*/ 926513 h 2526906"/>
                <a:gd name="connsiteX680" fmla="*/ 1010493 w 2554471"/>
                <a:gd name="connsiteY680" fmla="*/ 985836 h 2526906"/>
                <a:gd name="connsiteX681" fmla="*/ 1001828 w 2554471"/>
                <a:gd name="connsiteY681" fmla="*/ 983836 h 2526906"/>
                <a:gd name="connsiteX682" fmla="*/ 950504 w 2554471"/>
                <a:gd name="connsiteY682" fmla="*/ 919847 h 2526906"/>
                <a:gd name="connsiteX683" fmla="*/ 941172 w 2554471"/>
                <a:gd name="connsiteY683" fmla="*/ 894518 h 2526906"/>
                <a:gd name="connsiteX684" fmla="*/ 1018493 w 2554471"/>
                <a:gd name="connsiteY684" fmla="*/ 810530 h 2526906"/>
                <a:gd name="connsiteX685" fmla="*/ 1039155 w 2554471"/>
                <a:gd name="connsiteY685" fmla="*/ 808229 h 2526906"/>
                <a:gd name="connsiteX686" fmla="*/ 1297029 w 2554471"/>
                <a:gd name="connsiteY686" fmla="*/ 795032 h 2526906"/>
                <a:gd name="connsiteX687" fmla="*/ 1325774 w 2554471"/>
                <a:gd name="connsiteY687" fmla="*/ 804530 h 2526906"/>
                <a:gd name="connsiteX688" fmla="*/ 1375767 w 2554471"/>
                <a:gd name="connsiteY688" fmla="*/ 854522 h 2526906"/>
                <a:gd name="connsiteX689" fmla="*/ 1379098 w 2554471"/>
                <a:gd name="connsiteY689" fmla="*/ 867852 h 2526906"/>
                <a:gd name="connsiteX690" fmla="*/ 1356436 w 2554471"/>
                <a:gd name="connsiteY690" fmla="*/ 933174 h 2526906"/>
                <a:gd name="connsiteX691" fmla="*/ 1346437 w 2554471"/>
                <a:gd name="connsiteY691" fmla="*/ 941173 h 2526906"/>
                <a:gd name="connsiteX692" fmla="*/ 1328440 w 2554471"/>
                <a:gd name="connsiteY692" fmla="*/ 940506 h 2526906"/>
                <a:gd name="connsiteX693" fmla="*/ 1281114 w 2554471"/>
                <a:gd name="connsiteY693" fmla="*/ 951172 h 2526906"/>
                <a:gd name="connsiteX694" fmla="*/ 1235788 w 2554471"/>
                <a:gd name="connsiteY694" fmla="*/ 854522 h 2526906"/>
                <a:gd name="connsiteX695" fmla="*/ 1267783 w 2554471"/>
                <a:gd name="connsiteY695" fmla="*/ 802530 h 2526906"/>
                <a:gd name="connsiteX696" fmla="*/ 1297029 w 2554471"/>
                <a:gd name="connsiteY696" fmla="*/ 795032 h 2526906"/>
                <a:gd name="connsiteX697" fmla="*/ 1533404 w 2554471"/>
                <a:gd name="connsiteY697" fmla="*/ 780452 h 2526906"/>
                <a:gd name="connsiteX698" fmla="*/ 1589728 w 2554471"/>
                <a:gd name="connsiteY698" fmla="*/ 812530 h 2526906"/>
                <a:gd name="connsiteX699" fmla="*/ 1627723 w 2554471"/>
                <a:gd name="connsiteY699" fmla="*/ 848523 h 2526906"/>
                <a:gd name="connsiteX700" fmla="*/ 1636388 w 2554471"/>
                <a:gd name="connsiteY700" fmla="*/ 874519 h 2526906"/>
                <a:gd name="connsiteX701" fmla="*/ 1587062 w 2554471"/>
                <a:gd name="connsiteY701" fmla="*/ 930510 h 2526906"/>
                <a:gd name="connsiteX702" fmla="*/ 1539071 w 2554471"/>
                <a:gd name="connsiteY702" fmla="*/ 923845 h 2526906"/>
                <a:gd name="connsiteX703" fmla="*/ 1471748 w 2554471"/>
                <a:gd name="connsiteY703" fmla="*/ 861189 h 2526906"/>
                <a:gd name="connsiteX704" fmla="*/ 1477081 w 2554471"/>
                <a:gd name="connsiteY704" fmla="*/ 807864 h 2526906"/>
                <a:gd name="connsiteX705" fmla="*/ 1533404 w 2554471"/>
                <a:gd name="connsiteY705" fmla="*/ 780452 h 2526906"/>
                <a:gd name="connsiteX706" fmla="*/ 2214956 w 2554471"/>
                <a:gd name="connsiteY706" fmla="*/ 757872 h 2526906"/>
                <a:gd name="connsiteX707" fmla="*/ 2243618 w 2554471"/>
                <a:gd name="connsiteY707" fmla="*/ 786533 h 2526906"/>
                <a:gd name="connsiteX708" fmla="*/ 2158298 w 2554471"/>
                <a:gd name="connsiteY708" fmla="*/ 849856 h 2526906"/>
                <a:gd name="connsiteX709" fmla="*/ 2151634 w 2554471"/>
                <a:gd name="connsiteY709" fmla="*/ 841192 h 2526906"/>
                <a:gd name="connsiteX710" fmla="*/ 2214956 w 2554471"/>
                <a:gd name="connsiteY710" fmla="*/ 757872 h 2526906"/>
                <a:gd name="connsiteX711" fmla="*/ 1827521 w 2554471"/>
                <a:gd name="connsiteY711" fmla="*/ 757206 h 2526906"/>
                <a:gd name="connsiteX712" fmla="*/ 1885011 w 2554471"/>
                <a:gd name="connsiteY712" fmla="*/ 793868 h 2526906"/>
                <a:gd name="connsiteX713" fmla="*/ 1937670 w 2554471"/>
                <a:gd name="connsiteY713" fmla="*/ 843859 h 2526906"/>
                <a:gd name="connsiteX714" fmla="*/ 1988993 w 2554471"/>
                <a:gd name="connsiteY714" fmla="*/ 836528 h 2526906"/>
                <a:gd name="connsiteX715" fmla="*/ 2013657 w 2554471"/>
                <a:gd name="connsiteY715" fmla="*/ 833195 h 2526906"/>
                <a:gd name="connsiteX716" fmla="*/ 2062981 w 2554471"/>
                <a:gd name="connsiteY716" fmla="*/ 894519 h 2526906"/>
                <a:gd name="connsiteX717" fmla="*/ 1986994 w 2554471"/>
                <a:gd name="connsiteY717" fmla="*/ 967174 h 2526906"/>
                <a:gd name="connsiteX718" fmla="*/ 1934337 w 2554471"/>
                <a:gd name="connsiteY718" fmla="*/ 937179 h 2526906"/>
                <a:gd name="connsiteX719" fmla="*/ 1924338 w 2554471"/>
                <a:gd name="connsiteY719" fmla="*/ 894519 h 2526906"/>
                <a:gd name="connsiteX720" fmla="*/ 1927671 w 2554471"/>
                <a:gd name="connsiteY720" fmla="*/ 853858 h 2526906"/>
                <a:gd name="connsiteX721" fmla="*/ 1896343 w 2554471"/>
                <a:gd name="connsiteY721" fmla="*/ 907848 h 2526906"/>
                <a:gd name="connsiteX722" fmla="*/ 1810358 w 2554471"/>
                <a:gd name="connsiteY722" fmla="*/ 900518 h 2526906"/>
                <a:gd name="connsiteX723" fmla="*/ 1759032 w 2554471"/>
                <a:gd name="connsiteY723" fmla="*/ 852525 h 2526906"/>
                <a:gd name="connsiteX724" fmla="*/ 1761032 w 2554471"/>
                <a:gd name="connsiteY724" fmla="*/ 774538 h 2526906"/>
                <a:gd name="connsiteX725" fmla="*/ 1827521 w 2554471"/>
                <a:gd name="connsiteY725" fmla="*/ 757206 h 2526906"/>
                <a:gd name="connsiteX726" fmla="*/ 2087645 w 2554471"/>
                <a:gd name="connsiteY726" fmla="*/ 740540 h 2526906"/>
                <a:gd name="connsiteX727" fmla="*/ 2140302 w 2554471"/>
                <a:gd name="connsiteY727" fmla="*/ 805196 h 2526906"/>
                <a:gd name="connsiteX728" fmla="*/ 2093644 w 2554471"/>
                <a:gd name="connsiteY728" fmla="*/ 856521 h 2526906"/>
                <a:gd name="connsiteX729" fmla="*/ 2047651 w 2554471"/>
                <a:gd name="connsiteY729" fmla="*/ 841857 h 2526906"/>
                <a:gd name="connsiteX730" fmla="*/ 2018323 w 2554471"/>
                <a:gd name="connsiteY730" fmla="*/ 752539 h 2526906"/>
                <a:gd name="connsiteX731" fmla="*/ 2024989 w 2554471"/>
                <a:gd name="connsiteY731" fmla="*/ 745873 h 2526906"/>
                <a:gd name="connsiteX732" fmla="*/ 2087645 w 2554471"/>
                <a:gd name="connsiteY732" fmla="*/ 740540 h 2526906"/>
                <a:gd name="connsiteX733" fmla="*/ 1146471 w 2554471"/>
                <a:gd name="connsiteY733" fmla="*/ 712965 h 2526906"/>
                <a:gd name="connsiteX734" fmla="*/ 1198462 w 2554471"/>
                <a:gd name="connsiteY734" fmla="*/ 736544 h 2526906"/>
                <a:gd name="connsiteX735" fmla="*/ 1208461 w 2554471"/>
                <a:gd name="connsiteY735" fmla="*/ 747875 h 2526906"/>
                <a:gd name="connsiteX736" fmla="*/ 1221125 w 2554471"/>
                <a:gd name="connsiteY736" fmla="*/ 829196 h 2526906"/>
                <a:gd name="connsiteX737" fmla="*/ 1213128 w 2554471"/>
                <a:gd name="connsiteY737" fmla="*/ 855191 h 2526906"/>
                <a:gd name="connsiteX738" fmla="*/ 1189797 w 2554471"/>
                <a:gd name="connsiteY738" fmla="*/ 871190 h 2526906"/>
                <a:gd name="connsiteX739" fmla="*/ 1097812 w 2554471"/>
                <a:gd name="connsiteY739" fmla="*/ 829196 h 2526906"/>
                <a:gd name="connsiteX740" fmla="*/ 1093812 w 2554471"/>
                <a:gd name="connsiteY740" fmla="*/ 824530 h 2526906"/>
                <a:gd name="connsiteX741" fmla="*/ 1088479 w 2554471"/>
                <a:gd name="connsiteY741" fmla="*/ 741875 h 2526906"/>
                <a:gd name="connsiteX742" fmla="*/ 1146471 w 2554471"/>
                <a:gd name="connsiteY742" fmla="*/ 712965 h 2526906"/>
                <a:gd name="connsiteX743" fmla="*/ 1411094 w 2554471"/>
                <a:gd name="connsiteY743" fmla="*/ 708549 h 2526906"/>
                <a:gd name="connsiteX744" fmla="*/ 1473084 w 2554471"/>
                <a:gd name="connsiteY744" fmla="*/ 771872 h 2526906"/>
                <a:gd name="connsiteX745" fmla="*/ 1452419 w 2554471"/>
                <a:gd name="connsiteY745" fmla="*/ 817197 h 2526906"/>
                <a:gd name="connsiteX746" fmla="*/ 1448420 w 2554471"/>
                <a:gd name="connsiteY746" fmla="*/ 853192 h 2526906"/>
                <a:gd name="connsiteX747" fmla="*/ 1375099 w 2554471"/>
                <a:gd name="connsiteY747" fmla="*/ 825863 h 2526906"/>
                <a:gd name="connsiteX748" fmla="*/ 1335772 w 2554471"/>
                <a:gd name="connsiteY748" fmla="*/ 783202 h 2526906"/>
                <a:gd name="connsiteX749" fmla="*/ 1334438 w 2554471"/>
                <a:gd name="connsiteY749" fmla="*/ 735211 h 2526906"/>
                <a:gd name="connsiteX750" fmla="*/ 1411094 w 2554471"/>
                <a:gd name="connsiteY750" fmla="*/ 708549 h 2526906"/>
                <a:gd name="connsiteX751" fmla="*/ 1620391 w 2554471"/>
                <a:gd name="connsiteY751" fmla="*/ 686551 h 2526906"/>
                <a:gd name="connsiteX752" fmla="*/ 1703044 w 2554471"/>
                <a:gd name="connsiteY752" fmla="*/ 733877 h 2526906"/>
                <a:gd name="connsiteX753" fmla="*/ 1731706 w 2554471"/>
                <a:gd name="connsiteY753" fmla="*/ 767871 h 2526906"/>
                <a:gd name="connsiteX754" fmla="*/ 1718376 w 2554471"/>
                <a:gd name="connsiteY754" fmla="*/ 825860 h 2526906"/>
                <a:gd name="connsiteX755" fmla="*/ 1691714 w 2554471"/>
                <a:gd name="connsiteY755" fmla="*/ 841857 h 2526906"/>
                <a:gd name="connsiteX756" fmla="*/ 1621058 w 2554471"/>
                <a:gd name="connsiteY756" fmla="*/ 805196 h 2526906"/>
                <a:gd name="connsiteX757" fmla="*/ 1585730 w 2554471"/>
                <a:gd name="connsiteY757" fmla="*/ 737874 h 2526906"/>
                <a:gd name="connsiteX758" fmla="*/ 1620391 w 2554471"/>
                <a:gd name="connsiteY758" fmla="*/ 686551 h 2526906"/>
                <a:gd name="connsiteX759" fmla="*/ 1892655 w 2554471"/>
                <a:gd name="connsiteY759" fmla="*/ 665253 h 2526906"/>
                <a:gd name="connsiteX760" fmla="*/ 1910341 w 2554471"/>
                <a:gd name="connsiteY760" fmla="*/ 666555 h 2526906"/>
                <a:gd name="connsiteX761" fmla="*/ 1972996 w 2554471"/>
                <a:gd name="connsiteY761" fmla="*/ 711879 h 2526906"/>
                <a:gd name="connsiteX762" fmla="*/ 2009657 w 2554471"/>
                <a:gd name="connsiteY762" fmla="*/ 753206 h 2526906"/>
                <a:gd name="connsiteX763" fmla="*/ 1969663 w 2554471"/>
                <a:gd name="connsiteY763" fmla="*/ 819195 h 2526906"/>
                <a:gd name="connsiteX764" fmla="*/ 1914340 w 2554471"/>
                <a:gd name="connsiteY764" fmla="*/ 797866 h 2526906"/>
                <a:gd name="connsiteX765" fmla="*/ 1875013 w 2554471"/>
                <a:gd name="connsiteY765" fmla="*/ 755872 h 2526906"/>
                <a:gd name="connsiteX766" fmla="*/ 1852349 w 2554471"/>
                <a:gd name="connsiteY766" fmla="*/ 697216 h 2526906"/>
                <a:gd name="connsiteX767" fmla="*/ 1892655 w 2554471"/>
                <a:gd name="connsiteY767" fmla="*/ 665253 h 2526906"/>
                <a:gd name="connsiteX768" fmla="*/ 2305525 w 2554471"/>
                <a:gd name="connsiteY768" fmla="*/ 657555 h 2526906"/>
                <a:gd name="connsiteX769" fmla="*/ 2316941 w 2554471"/>
                <a:gd name="connsiteY769" fmla="*/ 661887 h 2526906"/>
                <a:gd name="connsiteX770" fmla="*/ 2317607 w 2554471"/>
                <a:gd name="connsiteY770" fmla="*/ 683884 h 2526906"/>
                <a:gd name="connsiteX771" fmla="*/ 2244951 w 2554471"/>
                <a:gd name="connsiteY771" fmla="*/ 730542 h 2526906"/>
                <a:gd name="connsiteX772" fmla="*/ 2261614 w 2554471"/>
                <a:gd name="connsiteY772" fmla="*/ 689217 h 2526906"/>
                <a:gd name="connsiteX773" fmla="*/ 2293611 w 2554471"/>
                <a:gd name="connsiteY773" fmla="*/ 659221 h 2526906"/>
                <a:gd name="connsiteX774" fmla="*/ 2305525 w 2554471"/>
                <a:gd name="connsiteY774" fmla="*/ 657555 h 2526906"/>
                <a:gd name="connsiteX775" fmla="*/ 1736058 w 2554471"/>
                <a:gd name="connsiteY775" fmla="*/ 619124 h 2526906"/>
                <a:gd name="connsiteX776" fmla="*/ 1806359 w 2554471"/>
                <a:gd name="connsiteY776" fmla="*/ 678552 h 2526906"/>
                <a:gd name="connsiteX777" fmla="*/ 1821688 w 2554471"/>
                <a:gd name="connsiteY777" fmla="*/ 709213 h 2526906"/>
                <a:gd name="connsiteX778" fmla="*/ 1785694 w 2554471"/>
                <a:gd name="connsiteY778" fmla="*/ 741874 h 2526906"/>
                <a:gd name="connsiteX779" fmla="*/ 1759033 w 2554471"/>
                <a:gd name="connsiteY779" fmla="*/ 742541 h 2526906"/>
                <a:gd name="connsiteX780" fmla="*/ 1696377 w 2554471"/>
                <a:gd name="connsiteY780" fmla="*/ 627895 h 2526906"/>
                <a:gd name="connsiteX781" fmla="*/ 1736058 w 2554471"/>
                <a:gd name="connsiteY781" fmla="*/ 619124 h 2526906"/>
                <a:gd name="connsiteX782" fmla="*/ 2179836 w 2554471"/>
                <a:gd name="connsiteY782" fmla="*/ 617938 h 2526906"/>
                <a:gd name="connsiteX783" fmla="*/ 2185627 w 2554471"/>
                <a:gd name="connsiteY783" fmla="*/ 619228 h 2526906"/>
                <a:gd name="connsiteX784" fmla="*/ 2237620 w 2554471"/>
                <a:gd name="connsiteY784" fmla="*/ 687218 h 2526906"/>
                <a:gd name="connsiteX785" fmla="*/ 2163631 w 2554471"/>
                <a:gd name="connsiteY785" fmla="*/ 756541 h 2526906"/>
                <a:gd name="connsiteX786" fmla="*/ 2100974 w 2554471"/>
                <a:gd name="connsiteY786" fmla="*/ 693218 h 2526906"/>
                <a:gd name="connsiteX787" fmla="*/ 2104307 w 2554471"/>
                <a:gd name="connsiteY787" fmla="*/ 669888 h 2526906"/>
                <a:gd name="connsiteX788" fmla="*/ 2134302 w 2554471"/>
                <a:gd name="connsiteY788" fmla="*/ 645226 h 2526906"/>
                <a:gd name="connsiteX789" fmla="*/ 2156965 w 2554471"/>
                <a:gd name="connsiteY789" fmla="*/ 638560 h 2526906"/>
                <a:gd name="connsiteX790" fmla="*/ 2179836 w 2554471"/>
                <a:gd name="connsiteY790" fmla="*/ 617938 h 2526906"/>
                <a:gd name="connsiteX791" fmla="*/ 1272595 w 2554471"/>
                <a:gd name="connsiteY791" fmla="*/ 604867 h 2526906"/>
                <a:gd name="connsiteX792" fmla="*/ 1311778 w 2554471"/>
                <a:gd name="connsiteY792" fmla="*/ 635892 h 2526906"/>
                <a:gd name="connsiteX793" fmla="*/ 1330441 w 2554471"/>
                <a:gd name="connsiteY793" fmla="*/ 663890 h 2526906"/>
                <a:gd name="connsiteX794" fmla="*/ 1322442 w 2554471"/>
                <a:gd name="connsiteY794" fmla="*/ 715213 h 2526906"/>
                <a:gd name="connsiteX795" fmla="*/ 1301113 w 2554471"/>
                <a:gd name="connsiteY795" fmla="*/ 761874 h 2526906"/>
                <a:gd name="connsiteX796" fmla="*/ 1277783 w 2554471"/>
                <a:gd name="connsiteY796" fmla="*/ 782537 h 2526906"/>
                <a:gd name="connsiteX797" fmla="*/ 1199128 w 2554471"/>
                <a:gd name="connsiteY797" fmla="*/ 677886 h 2526906"/>
                <a:gd name="connsiteX798" fmla="*/ 1253786 w 2554471"/>
                <a:gd name="connsiteY798" fmla="*/ 605897 h 2526906"/>
                <a:gd name="connsiteX799" fmla="*/ 1272595 w 2554471"/>
                <a:gd name="connsiteY799" fmla="*/ 604867 h 2526906"/>
                <a:gd name="connsiteX800" fmla="*/ 1516576 w 2554471"/>
                <a:gd name="connsiteY800" fmla="*/ 602149 h 2526906"/>
                <a:gd name="connsiteX801" fmla="*/ 1539740 w 2554471"/>
                <a:gd name="connsiteY801" fmla="*/ 609897 h 2526906"/>
                <a:gd name="connsiteX802" fmla="*/ 1565069 w 2554471"/>
                <a:gd name="connsiteY802" fmla="*/ 631892 h 2526906"/>
                <a:gd name="connsiteX803" fmla="*/ 1573066 w 2554471"/>
                <a:gd name="connsiteY803" fmla="*/ 688551 h 2526906"/>
                <a:gd name="connsiteX804" fmla="*/ 1557070 w 2554471"/>
                <a:gd name="connsiteY804" fmla="*/ 734542 h 2526906"/>
                <a:gd name="connsiteX805" fmla="*/ 1523075 w 2554471"/>
                <a:gd name="connsiteY805" fmla="*/ 763870 h 2526906"/>
                <a:gd name="connsiteX806" fmla="*/ 1488413 w 2554471"/>
                <a:gd name="connsiteY806" fmla="*/ 745873 h 2526906"/>
                <a:gd name="connsiteX807" fmla="*/ 1479748 w 2554471"/>
                <a:gd name="connsiteY807" fmla="*/ 733208 h 2526906"/>
                <a:gd name="connsiteX808" fmla="*/ 1449752 w 2554471"/>
                <a:gd name="connsiteY808" fmla="*/ 691217 h 2526906"/>
                <a:gd name="connsiteX809" fmla="*/ 1494413 w 2554471"/>
                <a:gd name="connsiteY809" fmla="*/ 611897 h 2526906"/>
                <a:gd name="connsiteX810" fmla="*/ 1516576 w 2554471"/>
                <a:gd name="connsiteY810" fmla="*/ 602149 h 2526906"/>
                <a:gd name="connsiteX811" fmla="*/ 2024653 w 2554471"/>
                <a:gd name="connsiteY811" fmla="*/ 579486 h 2526906"/>
                <a:gd name="connsiteX812" fmla="*/ 2086309 w 2554471"/>
                <a:gd name="connsiteY812" fmla="*/ 636558 h 2526906"/>
                <a:gd name="connsiteX813" fmla="*/ 2090309 w 2554471"/>
                <a:gd name="connsiteY813" fmla="*/ 662555 h 2526906"/>
                <a:gd name="connsiteX814" fmla="*/ 2084310 w 2554471"/>
                <a:gd name="connsiteY814" fmla="*/ 692550 h 2526906"/>
                <a:gd name="connsiteX815" fmla="*/ 2008322 w 2554471"/>
                <a:gd name="connsiteY815" fmla="*/ 724545 h 2526906"/>
                <a:gd name="connsiteX816" fmla="*/ 1935001 w 2554471"/>
                <a:gd name="connsiteY816" fmla="*/ 647890 h 2526906"/>
                <a:gd name="connsiteX817" fmla="*/ 1945000 w 2554471"/>
                <a:gd name="connsiteY817" fmla="*/ 605897 h 2526906"/>
                <a:gd name="connsiteX818" fmla="*/ 2024653 w 2554471"/>
                <a:gd name="connsiteY818" fmla="*/ 579486 h 2526906"/>
                <a:gd name="connsiteX819" fmla="*/ 2369011 w 2554471"/>
                <a:gd name="connsiteY819" fmla="*/ 559571 h 2526906"/>
                <a:gd name="connsiteX820" fmla="*/ 2387591 w 2554471"/>
                <a:gd name="connsiteY820" fmla="*/ 563238 h 2526906"/>
                <a:gd name="connsiteX821" fmla="*/ 2392257 w 2554471"/>
                <a:gd name="connsiteY821" fmla="*/ 571903 h 2526906"/>
                <a:gd name="connsiteX822" fmla="*/ 2339599 w 2554471"/>
                <a:gd name="connsiteY822" fmla="*/ 616561 h 2526906"/>
                <a:gd name="connsiteX823" fmla="*/ 2333602 w 2554471"/>
                <a:gd name="connsiteY823" fmla="*/ 611230 h 2526906"/>
                <a:gd name="connsiteX824" fmla="*/ 2352931 w 2554471"/>
                <a:gd name="connsiteY824" fmla="*/ 565904 h 2526906"/>
                <a:gd name="connsiteX825" fmla="*/ 2369011 w 2554471"/>
                <a:gd name="connsiteY825" fmla="*/ 559571 h 2526906"/>
                <a:gd name="connsiteX826" fmla="*/ 1839019 w 2554471"/>
                <a:gd name="connsiteY826" fmla="*/ 545241 h 2526906"/>
                <a:gd name="connsiteX827" fmla="*/ 1911674 w 2554471"/>
                <a:gd name="connsiteY827" fmla="*/ 626563 h 2526906"/>
                <a:gd name="connsiteX828" fmla="*/ 1903009 w 2554471"/>
                <a:gd name="connsiteY828" fmla="*/ 641893 h 2526906"/>
                <a:gd name="connsiteX829" fmla="*/ 1851018 w 2554471"/>
                <a:gd name="connsiteY829" fmla="*/ 650559 h 2526906"/>
                <a:gd name="connsiteX830" fmla="*/ 1783696 w 2554471"/>
                <a:gd name="connsiteY830" fmla="*/ 587235 h 2526906"/>
                <a:gd name="connsiteX831" fmla="*/ 1839019 w 2554471"/>
                <a:gd name="connsiteY831" fmla="*/ 545241 h 2526906"/>
                <a:gd name="connsiteX832" fmla="*/ 1636303 w 2554471"/>
                <a:gd name="connsiteY832" fmla="*/ 527995 h 2526906"/>
                <a:gd name="connsiteX833" fmla="*/ 1678379 w 2554471"/>
                <a:gd name="connsiteY833" fmla="*/ 550574 h 2526906"/>
                <a:gd name="connsiteX834" fmla="*/ 1697043 w 2554471"/>
                <a:gd name="connsiteY834" fmla="*/ 627230 h 2526906"/>
                <a:gd name="connsiteX835" fmla="*/ 1679712 w 2554471"/>
                <a:gd name="connsiteY835" fmla="*/ 641893 h 2526906"/>
                <a:gd name="connsiteX836" fmla="*/ 1593727 w 2554471"/>
                <a:gd name="connsiteY836" fmla="*/ 640560 h 2526906"/>
                <a:gd name="connsiteX837" fmla="*/ 1575731 w 2554471"/>
                <a:gd name="connsiteY837" fmla="*/ 612565 h 2526906"/>
                <a:gd name="connsiteX838" fmla="*/ 1591727 w 2554471"/>
                <a:gd name="connsiteY838" fmla="*/ 537909 h 2526906"/>
                <a:gd name="connsiteX839" fmla="*/ 1636303 w 2554471"/>
                <a:gd name="connsiteY839" fmla="*/ 527995 h 2526906"/>
                <a:gd name="connsiteX840" fmla="*/ 2246950 w 2554471"/>
                <a:gd name="connsiteY840" fmla="*/ 523245 h 2526906"/>
                <a:gd name="connsiteX841" fmla="*/ 2312940 w 2554471"/>
                <a:gd name="connsiteY841" fmla="*/ 589234 h 2526906"/>
                <a:gd name="connsiteX842" fmla="*/ 2274945 w 2554471"/>
                <a:gd name="connsiteY842" fmla="*/ 642560 h 2526906"/>
                <a:gd name="connsiteX843" fmla="*/ 2220954 w 2554471"/>
                <a:gd name="connsiteY843" fmla="*/ 618564 h 2526906"/>
                <a:gd name="connsiteX844" fmla="*/ 2235619 w 2554471"/>
                <a:gd name="connsiteY844" fmla="*/ 527911 h 2526906"/>
                <a:gd name="connsiteX845" fmla="*/ 2246950 w 2554471"/>
                <a:gd name="connsiteY845" fmla="*/ 523245 h 2526906"/>
                <a:gd name="connsiteX846" fmla="*/ 1400012 w 2554471"/>
                <a:gd name="connsiteY846" fmla="*/ 519996 h 2526906"/>
                <a:gd name="connsiteX847" fmla="*/ 1431092 w 2554471"/>
                <a:gd name="connsiteY847" fmla="*/ 540576 h 2526906"/>
                <a:gd name="connsiteX848" fmla="*/ 1449755 w 2554471"/>
                <a:gd name="connsiteY848" fmla="*/ 564571 h 2526906"/>
                <a:gd name="connsiteX849" fmla="*/ 1443089 w 2554471"/>
                <a:gd name="connsiteY849" fmla="*/ 620564 h 2526906"/>
                <a:gd name="connsiteX850" fmla="*/ 1425092 w 2554471"/>
                <a:gd name="connsiteY850" fmla="*/ 657891 h 2526906"/>
                <a:gd name="connsiteX851" fmla="*/ 1381765 w 2554471"/>
                <a:gd name="connsiteY851" fmla="*/ 687220 h 2526906"/>
                <a:gd name="connsiteX852" fmla="*/ 1372432 w 2554471"/>
                <a:gd name="connsiteY852" fmla="*/ 685886 h 2526906"/>
                <a:gd name="connsiteX853" fmla="*/ 1317108 w 2554471"/>
                <a:gd name="connsiteY853" fmla="*/ 589235 h 2526906"/>
                <a:gd name="connsiteX854" fmla="*/ 1362435 w 2554471"/>
                <a:gd name="connsiteY854" fmla="*/ 523913 h 2526906"/>
                <a:gd name="connsiteX855" fmla="*/ 1400012 w 2554471"/>
                <a:gd name="connsiteY855" fmla="*/ 519996 h 2526906"/>
                <a:gd name="connsiteX856" fmla="*/ 2109340 w 2554471"/>
                <a:gd name="connsiteY856" fmla="*/ 481773 h 2526906"/>
                <a:gd name="connsiteX857" fmla="*/ 2136971 w 2554471"/>
                <a:gd name="connsiteY857" fmla="*/ 492584 h 2526906"/>
                <a:gd name="connsiteX858" fmla="*/ 2184298 w 2554471"/>
                <a:gd name="connsiteY858" fmla="*/ 550575 h 2526906"/>
                <a:gd name="connsiteX859" fmla="*/ 2170299 w 2554471"/>
                <a:gd name="connsiteY859" fmla="*/ 594569 h 2526906"/>
                <a:gd name="connsiteX860" fmla="*/ 2101643 w 2554471"/>
                <a:gd name="connsiteY860" fmla="*/ 609899 h 2526906"/>
                <a:gd name="connsiteX861" fmla="*/ 2042319 w 2554471"/>
                <a:gd name="connsiteY861" fmla="*/ 551908 h 2526906"/>
                <a:gd name="connsiteX862" fmla="*/ 2036319 w 2554471"/>
                <a:gd name="connsiteY862" fmla="*/ 526579 h 2526906"/>
                <a:gd name="connsiteX863" fmla="*/ 2109340 w 2554471"/>
                <a:gd name="connsiteY863" fmla="*/ 481773 h 2526906"/>
                <a:gd name="connsiteX864" fmla="*/ 2432253 w 2554471"/>
                <a:gd name="connsiteY864" fmla="*/ 463921 h 2526906"/>
                <a:gd name="connsiteX865" fmla="*/ 2440919 w 2554471"/>
                <a:gd name="connsiteY865" fmla="*/ 472587 h 2526906"/>
                <a:gd name="connsiteX866" fmla="*/ 2410256 w 2554471"/>
                <a:gd name="connsiteY866" fmla="*/ 517244 h 2526906"/>
                <a:gd name="connsiteX867" fmla="*/ 2402923 w 2554471"/>
                <a:gd name="connsiteY867" fmla="*/ 507914 h 2526906"/>
                <a:gd name="connsiteX868" fmla="*/ 2432253 w 2554471"/>
                <a:gd name="connsiteY868" fmla="*/ 463921 h 2526906"/>
                <a:gd name="connsiteX869" fmla="*/ 1749066 w 2554471"/>
                <a:gd name="connsiteY869" fmla="*/ 452581 h 2526906"/>
                <a:gd name="connsiteX870" fmla="*/ 1781030 w 2554471"/>
                <a:gd name="connsiteY870" fmla="*/ 475921 h 2526906"/>
                <a:gd name="connsiteX871" fmla="*/ 1781696 w 2554471"/>
                <a:gd name="connsiteY871" fmla="*/ 544578 h 2526906"/>
                <a:gd name="connsiteX872" fmla="*/ 1761699 w 2554471"/>
                <a:gd name="connsiteY872" fmla="*/ 578573 h 2526906"/>
                <a:gd name="connsiteX873" fmla="*/ 1749702 w 2554471"/>
                <a:gd name="connsiteY873" fmla="*/ 589903 h 2526906"/>
                <a:gd name="connsiteX874" fmla="*/ 1676381 w 2554471"/>
                <a:gd name="connsiteY874" fmla="*/ 515249 h 2526906"/>
                <a:gd name="connsiteX875" fmla="*/ 1735037 w 2554471"/>
                <a:gd name="connsiteY875" fmla="*/ 456590 h 2526906"/>
                <a:gd name="connsiteX876" fmla="*/ 1749066 w 2554471"/>
                <a:gd name="connsiteY876" fmla="*/ 452581 h 2526906"/>
                <a:gd name="connsiteX877" fmla="*/ 1971259 w 2554471"/>
                <a:gd name="connsiteY877" fmla="*/ 450122 h 2526906"/>
                <a:gd name="connsiteX878" fmla="*/ 2035655 w 2554471"/>
                <a:gd name="connsiteY878" fmla="*/ 474588 h 2526906"/>
                <a:gd name="connsiteX879" fmla="*/ 2036988 w 2554471"/>
                <a:gd name="connsiteY879" fmla="*/ 487252 h 2526906"/>
                <a:gd name="connsiteX880" fmla="*/ 2007660 w 2554471"/>
                <a:gd name="connsiteY880" fmla="*/ 535912 h 2526906"/>
                <a:gd name="connsiteX881" fmla="*/ 1893010 w 2554471"/>
                <a:gd name="connsiteY881" fmla="*/ 547242 h 2526906"/>
                <a:gd name="connsiteX882" fmla="*/ 1891676 w 2554471"/>
                <a:gd name="connsiteY882" fmla="*/ 521913 h 2526906"/>
                <a:gd name="connsiteX883" fmla="*/ 1947669 w 2554471"/>
                <a:gd name="connsiteY883" fmla="*/ 453923 h 2526906"/>
                <a:gd name="connsiteX884" fmla="*/ 1971259 w 2554471"/>
                <a:gd name="connsiteY884" fmla="*/ 450122 h 2526906"/>
                <a:gd name="connsiteX885" fmla="*/ 2318459 w 2554471"/>
                <a:gd name="connsiteY885" fmla="*/ 450006 h 2526906"/>
                <a:gd name="connsiteX886" fmla="*/ 2334936 w 2554471"/>
                <a:gd name="connsiteY886" fmla="*/ 455256 h 2526906"/>
                <a:gd name="connsiteX887" fmla="*/ 2359598 w 2554471"/>
                <a:gd name="connsiteY887" fmla="*/ 467921 h 2526906"/>
                <a:gd name="connsiteX888" fmla="*/ 2385594 w 2554471"/>
                <a:gd name="connsiteY888" fmla="*/ 501915 h 2526906"/>
                <a:gd name="connsiteX889" fmla="*/ 2344935 w 2554471"/>
                <a:gd name="connsiteY889" fmla="*/ 543240 h 2526906"/>
                <a:gd name="connsiteX890" fmla="*/ 2276279 w 2554471"/>
                <a:gd name="connsiteY890" fmla="*/ 473254 h 2526906"/>
                <a:gd name="connsiteX891" fmla="*/ 2318459 w 2554471"/>
                <a:gd name="connsiteY891" fmla="*/ 450006 h 2526906"/>
                <a:gd name="connsiteX892" fmla="*/ 1483996 w 2554471"/>
                <a:gd name="connsiteY892" fmla="*/ 439510 h 2526906"/>
                <a:gd name="connsiteX893" fmla="*/ 1543737 w 2554471"/>
                <a:gd name="connsiteY893" fmla="*/ 456590 h 2526906"/>
                <a:gd name="connsiteX894" fmla="*/ 1581728 w 2554471"/>
                <a:gd name="connsiteY894" fmla="*/ 508582 h 2526906"/>
                <a:gd name="connsiteX895" fmla="*/ 1577064 w 2554471"/>
                <a:gd name="connsiteY895" fmla="*/ 527913 h 2526906"/>
                <a:gd name="connsiteX896" fmla="*/ 1555733 w 2554471"/>
                <a:gd name="connsiteY896" fmla="*/ 560575 h 2526906"/>
                <a:gd name="connsiteX897" fmla="*/ 1536404 w 2554471"/>
                <a:gd name="connsiteY897" fmla="*/ 573905 h 2526906"/>
                <a:gd name="connsiteX898" fmla="*/ 1432422 w 2554471"/>
                <a:gd name="connsiteY898" fmla="*/ 507248 h 2526906"/>
                <a:gd name="connsiteX899" fmla="*/ 1431755 w 2554471"/>
                <a:gd name="connsiteY899" fmla="*/ 475920 h 2526906"/>
                <a:gd name="connsiteX900" fmla="*/ 1483996 w 2554471"/>
                <a:gd name="connsiteY900" fmla="*/ 439510 h 2526906"/>
                <a:gd name="connsiteX901" fmla="*/ 1860349 w 2554471"/>
                <a:gd name="connsiteY901" fmla="*/ 377271 h 2526906"/>
                <a:gd name="connsiteX902" fmla="*/ 1916340 w 2554471"/>
                <a:gd name="connsiteY902" fmla="*/ 425931 h 2526906"/>
                <a:gd name="connsiteX903" fmla="*/ 1899010 w 2554471"/>
                <a:gd name="connsiteY903" fmla="*/ 459260 h 2526906"/>
                <a:gd name="connsiteX904" fmla="*/ 1867682 w 2554471"/>
                <a:gd name="connsiteY904" fmla="*/ 511918 h 2526906"/>
                <a:gd name="connsiteX905" fmla="*/ 1849017 w 2554471"/>
                <a:gd name="connsiteY905" fmla="*/ 516584 h 2526906"/>
                <a:gd name="connsiteX906" fmla="*/ 1790360 w 2554471"/>
                <a:gd name="connsiteY906" fmla="*/ 451260 h 2526906"/>
                <a:gd name="connsiteX907" fmla="*/ 1788360 w 2554471"/>
                <a:gd name="connsiteY907" fmla="*/ 423265 h 2526906"/>
                <a:gd name="connsiteX908" fmla="*/ 1860349 w 2554471"/>
                <a:gd name="connsiteY908" fmla="*/ 377271 h 2526906"/>
                <a:gd name="connsiteX909" fmla="*/ 2394257 w 2554471"/>
                <a:gd name="connsiteY909" fmla="*/ 367272 h 2526906"/>
                <a:gd name="connsiteX910" fmla="*/ 2440917 w 2554471"/>
                <a:gd name="connsiteY910" fmla="*/ 397267 h 2526906"/>
                <a:gd name="connsiteX911" fmla="*/ 2380927 w 2554471"/>
                <a:gd name="connsiteY911" fmla="*/ 455923 h 2526906"/>
                <a:gd name="connsiteX912" fmla="*/ 2342267 w 2554471"/>
                <a:gd name="connsiteY912" fmla="*/ 427262 h 2526906"/>
                <a:gd name="connsiteX913" fmla="*/ 2394257 w 2554471"/>
                <a:gd name="connsiteY913" fmla="*/ 367272 h 2526906"/>
                <a:gd name="connsiteX914" fmla="*/ 1615048 w 2554471"/>
                <a:gd name="connsiteY914" fmla="*/ 352411 h 2526906"/>
                <a:gd name="connsiteX915" fmla="*/ 1650386 w 2554471"/>
                <a:gd name="connsiteY915" fmla="*/ 362607 h 2526906"/>
                <a:gd name="connsiteX916" fmla="*/ 1707043 w 2554471"/>
                <a:gd name="connsiteY916" fmla="*/ 429262 h 2526906"/>
                <a:gd name="connsiteX917" fmla="*/ 1697711 w 2554471"/>
                <a:gd name="connsiteY917" fmla="*/ 453924 h 2526906"/>
                <a:gd name="connsiteX918" fmla="*/ 1649053 w 2554471"/>
                <a:gd name="connsiteY918" fmla="*/ 493251 h 2526906"/>
                <a:gd name="connsiteX919" fmla="*/ 1597060 w 2554471"/>
                <a:gd name="connsiteY919" fmla="*/ 498583 h 2526906"/>
                <a:gd name="connsiteX920" fmla="*/ 1542403 w 2554471"/>
                <a:gd name="connsiteY920" fmla="*/ 411933 h 2526906"/>
                <a:gd name="connsiteX921" fmla="*/ 1615048 w 2554471"/>
                <a:gd name="connsiteY921" fmla="*/ 352411 h 2526906"/>
                <a:gd name="connsiteX922" fmla="*/ 2060149 w 2554471"/>
                <a:gd name="connsiteY922" fmla="*/ 352275 h 2526906"/>
                <a:gd name="connsiteX923" fmla="*/ 2096310 w 2554471"/>
                <a:gd name="connsiteY923" fmla="*/ 355940 h 2526906"/>
                <a:gd name="connsiteX924" fmla="*/ 2132971 w 2554471"/>
                <a:gd name="connsiteY924" fmla="*/ 387268 h 2526906"/>
                <a:gd name="connsiteX925" fmla="*/ 2124305 w 2554471"/>
                <a:gd name="connsiteY925" fmla="*/ 399267 h 2526906"/>
                <a:gd name="connsiteX926" fmla="*/ 2107642 w 2554471"/>
                <a:gd name="connsiteY926" fmla="*/ 430595 h 2526906"/>
                <a:gd name="connsiteX927" fmla="*/ 2068981 w 2554471"/>
                <a:gd name="connsiteY927" fmla="*/ 450594 h 2526906"/>
                <a:gd name="connsiteX928" fmla="*/ 2039652 w 2554471"/>
                <a:gd name="connsiteY928" fmla="*/ 429262 h 2526906"/>
                <a:gd name="connsiteX929" fmla="*/ 2028987 w 2554471"/>
                <a:gd name="connsiteY929" fmla="*/ 374605 h 2526906"/>
                <a:gd name="connsiteX930" fmla="*/ 2060149 w 2554471"/>
                <a:gd name="connsiteY930" fmla="*/ 352275 h 2526906"/>
                <a:gd name="connsiteX931" fmla="*/ 2500243 w 2554471"/>
                <a:gd name="connsiteY931" fmla="*/ 343276 h 2526906"/>
                <a:gd name="connsiteX932" fmla="*/ 2456914 w 2554471"/>
                <a:gd name="connsiteY932" fmla="*/ 421265 h 2526906"/>
                <a:gd name="connsiteX933" fmla="*/ 2500243 w 2554471"/>
                <a:gd name="connsiteY933" fmla="*/ 343276 h 2526906"/>
                <a:gd name="connsiteX934" fmla="*/ 2271613 w 2554471"/>
                <a:gd name="connsiteY934" fmla="*/ 319282 h 2526906"/>
                <a:gd name="connsiteX935" fmla="*/ 2339601 w 2554471"/>
                <a:gd name="connsiteY935" fmla="*/ 372606 h 2526906"/>
                <a:gd name="connsiteX936" fmla="*/ 2308273 w 2554471"/>
                <a:gd name="connsiteY936" fmla="*/ 426597 h 2526906"/>
                <a:gd name="connsiteX937" fmla="*/ 2262947 w 2554471"/>
                <a:gd name="connsiteY937" fmla="*/ 428597 h 2526906"/>
                <a:gd name="connsiteX938" fmla="*/ 2218287 w 2554471"/>
                <a:gd name="connsiteY938" fmla="*/ 371939 h 2526906"/>
                <a:gd name="connsiteX939" fmla="*/ 2271613 w 2554471"/>
                <a:gd name="connsiteY939" fmla="*/ 319282 h 2526906"/>
                <a:gd name="connsiteX940" fmla="*/ 1978327 w 2554471"/>
                <a:gd name="connsiteY940" fmla="*/ 293951 h 2526906"/>
                <a:gd name="connsiteX941" fmla="*/ 2027653 w 2554471"/>
                <a:gd name="connsiteY941" fmla="*/ 329945 h 2526906"/>
                <a:gd name="connsiteX942" fmla="*/ 2012988 w 2554471"/>
                <a:gd name="connsiteY942" fmla="*/ 364606 h 2526906"/>
                <a:gd name="connsiteX943" fmla="*/ 1997659 w 2554471"/>
                <a:gd name="connsiteY943" fmla="*/ 390601 h 2526906"/>
                <a:gd name="connsiteX944" fmla="*/ 1958331 w 2554471"/>
                <a:gd name="connsiteY944" fmla="*/ 423263 h 2526906"/>
                <a:gd name="connsiteX945" fmla="*/ 1923670 w 2554471"/>
                <a:gd name="connsiteY945" fmla="*/ 399267 h 2526906"/>
                <a:gd name="connsiteX946" fmla="*/ 1939669 w 2554471"/>
                <a:gd name="connsiteY946" fmla="*/ 311947 h 2526906"/>
                <a:gd name="connsiteX947" fmla="*/ 1978327 w 2554471"/>
                <a:gd name="connsiteY947" fmla="*/ 293951 h 2526906"/>
                <a:gd name="connsiteX948" fmla="*/ 1754368 w 2554471"/>
                <a:gd name="connsiteY948" fmla="*/ 283285 h 2526906"/>
                <a:gd name="connsiteX949" fmla="*/ 1827023 w 2554471"/>
                <a:gd name="connsiteY949" fmla="*/ 357941 h 2526906"/>
                <a:gd name="connsiteX950" fmla="*/ 1802359 w 2554471"/>
                <a:gd name="connsiteY950" fmla="*/ 381937 h 2526906"/>
                <a:gd name="connsiteX951" fmla="*/ 1757035 w 2554471"/>
                <a:gd name="connsiteY951" fmla="*/ 423264 h 2526906"/>
                <a:gd name="connsiteX952" fmla="*/ 1739037 w 2554471"/>
                <a:gd name="connsiteY952" fmla="*/ 426597 h 2526906"/>
                <a:gd name="connsiteX953" fmla="*/ 1709709 w 2554471"/>
                <a:gd name="connsiteY953" fmla="*/ 395936 h 2526906"/>
                <a:gd name="connsiteX954" fmla="*/ 1686380 w 2554471"/>
                <a:gd name="connsiteY954" fmla="*/ 363940 h 2526906"/>
                <a:gd name="connsiteX955" fmla="*/ 1701709 w 2554471"/>
                <a:gd name="connsiteY955" fmla="*/ 295951 h 2526906"/>
                <a:gd name="connsiteX956" fmla="*/ 1754368 w 2554471"/>
                <a:gd name="connsiteY956" fmla="*/ 283285 h 2526906"/>
                <a:gd name="connsiteX957" fmla="*/ 2169630 w 2554471"/>
                <a:gd name="connsiteY957" fmla="*/ 269290 h 2526906"/>
                <a:gd name="connsiteX958" fmla="*/ 2213624 w 2554471"/>
                <a:gd name="connsiteY958" fmla="*/ 297952 h 2526906"/>
                <a:gd name="connsiteX959" fmla="*/ 2206958 w 2554471"/>
                <a:gd name="connsiteY959" fmla="*/ 327280 h 2526906"/>
                <a:gd name="connsiteX960" fmla="*/ 2232287 w 2554471"/>
                <a:gd name="connsiteY960" fmla="*/ 429931 h 2526906"/>
                <a:gd name="connsiteX961" fmla="*/ 2242953 w 2554471"/>
                <a:gd name="connsiteY961" fmla="*/ 507253 h 2526906"/>
                <a:gd name="connsiteX962" fmla="*/ 2204958 w 2554471"/>
                <a:gd name="connsiteY962" fmla="*/ 516585 h 2526906"/>
                <a:gd name="connsiteX963" fmla="*/ 2140302 w 2554471"/>
                <a:gd name="connsiteY963" fmla="*/ 469925 h 2526906"/>
                <a:gd name="connsiteX964" fmla="*/ 2154299 w 2554471"/>
                <a:gd name="connsiteY964" fmla="*/ 406602 h 2526906"/>
                <a:gd name="connsiteX965" fmla="*/ 2173630 w 2554471"/>
                <a:gd name="connsiteY965" fmla="*/ 397936 h 2526906"/>
                <a:gd name="connsiteX966" fmla="*/ 2185627 w 2554471"/>
                <a:gd name="connsiteY966" fmla="*/ 385939 h 2526906"/>
                <a:gd name="connsiteX967" fmla="*/ 2170964 w 2554471"/>
                <a:gd name="connsiteY967" fmla="*/ 373274 h 2526906"/>
                <a:gd name="connsiteX968" fmla="*/ 2140302 w 2554471"/>
                <a:gd name="connsiteY968" fmla="*/ 359942 h 2526906"/>
                <a:gd name="connsiteX969" fmla="*/ 2114306 w 2554471"/>
                <a:gd name="connsiteY969" fmla="*/ 305951 h 2526906"/>
                <a:gd name="connsiteX970" fmla="*/ 2169630 w 2554471"/>
                <a:gd name="connsiteY970" fmla="*/ 269290 h 2526906"/>
                <a:gd name="connsiteX971" fmla="*/ 2510739 w 2554471"/>
                <a:gd name="connsiteY971" fmla="*/ 264621 h 2526906"/>
                <a:gd name="connsiteX972" fmla="*/ 2518903 w 2554471"/>
                <a:gd name="connsiteY972" fmla="*/ 271954 h 2526906"/>
                <a:gd name="connsiteX973" fmla="*/ 2510239 w 2554471"/>
                <a:gd name="connsiteY973" fmla="*/ 309948 h 2526906"/>
                <a:gd name="connsiteX974" fmla="*/ 2501573 w 2554471"/>
                <a:gd name="connsiteY974" fmla="*/ 267288 h 2526906"/>
                <a:gd name="connsiteX975" fmla="*/ 2510739 w 2554471"/>
                <a:gd name="connsiteY975" fmla="*/ 264621 h 2526906"/>
                <a:gd name="connsiteX976" fmla="*/ 2360931 w 2554471"/>
                <a:gd name="connsiteY976" fmla="*/ 239295 h 2526906"/>
                <a:gd name="connsiteX977" fmla="*/ 2443583 w 2554471"/>
                <a:gd name="connsiteY977" fmla="*/ 251960 h 2526906"/>
                <a:gd name="connsiteX978" fmla="*/ 2484244 w 2554471"/>
                <a:gd name="connsiteY978" fmla="*/ 299285 h 2526906"/>
                <a:gd name="connsiteX979" fmla="*/ 2466248 w 2554471"/>
                <a:gd name="connsiteY979" fmla="*/ 344611 h 2526906"/>
                <a:gd name="connsiteX980" fmla="*/ 2430920 w 2554471"/>
                <a:gd name="connsiteY980" fmla="*/ 357943 h 2526906"/>
                <a:gd name="connsiteX981" fmla="*/ 2414255 w 2554471"/>
                <a:gd name="connsiteY981" fmla="*/ 319282 h 2526906"/>
                <a:gd name="connsiteX982" fmla="*/ 2407589 w 2554471"/>
                <a:gd name="connsiteY982" fmla="*/ 262626 h 2526906"/>
                <a:gd name="connsiteX983" fmla="*/ 2406922 w 2554471"/>
                <a:gd name="connsiteY983" fmla="*/ 280622 h 2526906"/>
                <a:gd name="connsiteX984" fmla="*/ 2371595 w 2554471"/>
                <a:gd name="connsiteY984" fmla="*/ 343944 h 2526906"/>
                <a:gd name="connsiteX985" fmla="*/ 2284943 w 2554471"/>
                <a:gd name="connsiteY985" fmla="*/ 305951 h 2526906"/>
                <a:gd name="connsiteX986" fmla="*/ 2281610 w 2554471"/>
                <a:gd name="connsiteY986" fmla="*/ 291288 h 2526906"/>
                <a:gd name="connsiteX987" fmla="*/ 2360931 w 2554471"/>
                <a:gd name="connsiteY987" fmla="*/ 239295 h 2526906"/>
                <a:gd name="connsiteX988" fmla="*/ 2080313 w 2554471"/>
                <a:gd name="connsiteY988" fmla="*/ 214632 h 2526906"/>
                <a:gd name="connsiteX989" fmla="*/ 2130970 w 2554471"/>
                <a:gd name="connsiteY989" fmla="*/ 251293 h 2526906"/>
                <a:gd name="connsiteX990" fmla="*/ 2122971 w 2554471"/>
                <a:gd name="connsiteY990" fmla="*/ 266623 h 2526906"/>
                <a:gd name="connsiteX991" fmla="*/ 2092309 w 2554471"/>
                <a:gd name="connsiteY991" fmla="*/ 303285 h 2526906"/>
                <a:gd name="connsiteX992" fmla="*/ 2046318 w 2554471"/>
                <a:gd name="connsiteY992" fmla="*/ 315283 h 2526906"/>
                <a:gd name="connsiteX993" fmla="*/ 2015657 w 2554471"/>
                <a:gd name="connsiteY993" fmla="*/ 267290 h 2526906"/>
                <a:gd name="connsiteX994" fmla="*/ 2028987 w 2554471"/>
                <a:gd name="connsiteY994" fmla="*/ 230630 h 2526906"/>
                <a:gd name="connsiteX995" fmla="*/ 2080313 w 2554471"/>
                <a:gd name="connsiteY995" fmla="*/ 214632 h 2526906"/>
                <a:gd name="connsiteX996" fmla="*/ 1855851 w 2554471"/>
                <a:gd name="connsiteY996" fmla="*/ 197802 h 2526906"/>
                <a:gd name="connsiteX997" fmla="*/ 1895677 w 2554471"/>
                <a:gd name="connsiteY997" fmla="*/ 206634 h 2526906"/>
                <a:gd name="connsiteX998" fmla="*/ 1939671 w 2554471"/>
                <a:gd name="connsiteY998" fmla="*/ 273289 h 2526906"/>
                <a:gd name="connsiteX999" fmla="*/ 1923673 w 2554471"/>
                <a:gd name="connsiteY999" fmla="*/ 296618 h 2526906"/>
                <a:gd name="connsiteX1000" fmla="*/ 1882347 w 2554471"/>
                <a:gd name="connsiteY1000" fmla="*/ 344609 h 2526906"/>
                <a:gd name="connsiteX1001" fmla="*/ 1855683 w 2554471"/>
                <a:gd name="connsiteY1001" fmla="*/ 357274 h 2526906"/>
                <a:gd name="connsiteX1002" fmla="*/ 1794359 w 2554471"/>
                <a:gd name="connsiteY1002" fmla="*/ 258624 h 2526906"/>
                <a:gd name="connsiteX1003" fmla="*/ 1817024 w 2554471"/>
                <a:gd name="connsiteY1003" fmla="*/ 209967 h 2526906"/>
                <a:gd name="connsiteX1004" fmla="*/ 1855851 w 2554471"/>
                <a:gd name="connsiteY1004" fmla="*/ 197802 h 2526906"/>
                <a:gd name="connsiteX1005" fmla="*/ 2239618 w 2554471"/>
                <a:gd name="connsiteY1005" fmla="*/ 195966 h 2526906"/>
                <a:gd name="connsiteX1006" fmla="*/ 2291609 w 2554471"/>
                <a:gd name="connsiteY1006" fmla="*/ 233294 h 2526906"/>
                <a:gd name="connsiteX1007" fmla="*/ 2241616 w 2554471"/>
                <a:gd name="connsiteY1007" fmla="*/ 287284 h 2526906"/>
                <a:gd name="connsiteX1008" fmla="*/ 2194292 w 2554471"/>
                <a:gd name="connsiteY1008" fmla="*/ 234627 h 2526906"/>
                <a:gd name="connsiteX1009" fmla="*/ 2239618 w 2554471"/>
                <a:gd name="connsiteY1009" fmla="*/ 195966 h 2526906"/>
                <a:gd name="connsiteX1010" fmla="*/ 2163800 w 2554471"/>
                <a:gd name="connsiteY1010" fmla="*/ 154225 h 2526906"/>
                <a:gd name="connsiteX1011" fmla="*/ 2209626 w 2554471"/>
                <a:gd name="connsiteY1011" fmla="*/ 173972 h 2526906"/>
                <a:gd name="connsiteX1012" fmla="*/ 2218292 w 2554471"/>
                <a:gd name="connsiteY1012" fmla="*/ 183971 h 2526906"/>
                <a:gd name="connsiteX1013" fmla="*/ 2173631 w 2554471"/>
                <a:gd name="connsiteY1013" fmla="*/ 227297 h 2526906"/>
                <a:gd name="connsiteX1014" fmla="*/ 2147635 w 2554471"/>
                <a:gd name="connsiteY1014" fmla="*/ 233296 h 2526906"/>
                <a:gd name="connsiteX1015" fmla="*/ 2117640 w 2554471"/>
                <a:gd name="connsiteY1015" fmla="*/ 202634 h 2526906"/>
                <a:gd name="connsiteX1016" fmla="*/ 2118973 w 2554471"/>
                <a:gd name="connsiteY1016" fmla="*/ 177972 h 2526906"/>
                <a:gd name="connsiteX1017" fmla="*/ 2163800 w 2554471"/>
                <a:gd name="connsiteY1017" fmla="*/ 154225 h 2526906"/>
                <a:gd name="connsiteX1018" fmla="*/ 2529567 w 2554471"/>
                <a:gd name="connsiteY1018" fmla="*/ 147309 h 2526906"/>
                <a:gd name="connsiteX1019" fmla="*/ 2552230 w 2554471"/>
                <a:gd name="connsiteY1019" fmla="*/ 181304 h 2526906"/>
                <a:gd name="connsiteX1020" fmla="*/ 2520902 w 2554471"/>
                <a:gd name="connsiteY1020" fmla="*/ 239293 h 2526906"/>
                <a:gd name="connsiteX1021" fmla="*/ 2486241 w 2554471"/>
                <a:gd name="connsiteY1021" fmla="*/ 216631 h 2526906"/>
                <a:gd name="connsiteX1022" fmla="*/ 2529567 w 2554471"/>
                <a:gd name="connsiteY1022" fmla="*/ 147309 h 2526906"/>
                <a:gd name="connsiteX1023" fmla="*/ 2455903 w 2554471"/>
                <a:gd name="connsiteY1023" fmla="*/ 144092 h 2526906"/>
                <a:gd name="connsiteX1024" fmla="*/ 2476243 w 2554471"/>
                <a:gd name="connsiteY1024" fmla="*/ 169306 h 2526906"/>
                <a:gd name="connsiteX1025" fmla="*/ 2438915 w 2554471"/>
                <a:gd name="connsiteY1025" fmla="*/ 228630 h 2526906"/>
                <a:gd name="connsiteX1026" fmla="*/ 2378259 w 2554471"/>
                <a:gd name="connsiteY1026" fmla="*/ 196635 h 2526906"/>
                <a:gd name="connsiteX1027" fmla="*/ 2441582 w 2554471"/>
                <a:gd name="connsiteY1027" fmla="*/ 147977 h 2526906"/>
                <a:gd name="connsiteX1028" fmla="*/ 2455903 w 2554471"/>
                <a:gd name="connsiteY1028" fmla="*/ 144092 h 2526906"/>
                <a:gd name="connsiteX1029" fmla="*/ 1972330 w 2554471"/>
                <a:gd name="connsiteY1029" fmla="*/ 137978 h 2526906"/>
                <a:gd name="connsiteX1030" fmla="*/ 2038985 w 2554471"/>
                <a:gd name="connsiteY1030" fmla="*/ 185305 h 2526906"/>
                <a:gd name="connsiteX1031" fmla="*/ 2032320 w 2554471"/>
                <a:gd name="connsiteY1031" fmla="*/ 202635 h 2526906"/>
                <a:gd name="connsiteX1032" fmla="*/ 2000992 w 2554471"/>
                <a:gd name="connsiteY1032" fmla="*/ 253295 h 2526906"/>
                <a:gd name="connsiteX1033" fmla="*/ 1984329 w 2554471"/>
                <a:gd name="connsiteY1033" fmla="*/ 276624 h 2526906"/>
                <a:gd name="connsiteX1034" fmla="*/ 1959000 w 2554471"/>
                <a:gd name="connsiteY1034" fmla="*/ 262625 h 2526906"/>
                <a:gd name="connsiteX1035" fmla="*/ 1919673 w 2554471"/>
                <a:gd name="connsiteY1035" fmla="*/ 193969 h 2526906"/>
                <a:gd name="connsiteX1036" fmla="*/ 1972330 w 2554471"/>
                <a:gd name="connsiteY1036" fmla="*/ 137978 h 2526906"/>
                <a:gd name="connsiteX1037" fmla="*/ 2344934 w 2554471"/>
                <a:gd name="connsiteY1037" fmla="*/ 125314 h 2526906"/>
                <a:gd name="connsiteX1038" fmla="*/ 2355600 w 2554471"/>
                <a:gd name="connsiteY1038" fmla="*/ 130645 h 2526906"/>
                <a:gd name="connsiteX1039" fmla="*/ 2364263 w 2554471"/>
                <a:gd name="connsiteY1039" fmla="*/ 161973 h 2526906"/>
                <a:gd name="connsiteX1040" fmla="*/ 2330269 w 2554471"/>
                <a:gd name="connsiteY1040" fmla="*/ 215298 h 2526906"/>
                <a:gd name="connsiteX1041" fmla="*/ 2282945 w 2554471"/>
                <a:gd name="connsiteY1041" fmla="*/ 189969 h 2526906"/>
                <a:gd name="connsiteX1042" fmla="*/ 2292277 w 2554471"/>
                <a:gd name="connsiteY1042" fmla="*/ 150643 h 2526906"/>
                <a:gd name="connsiteX1043" fmla="*/ 2344934 w 2554471"/>
                <a:gd name="connsiteY1043" fmla="*/ 125314 h 2526906"/>
                <a:gd name="connsiteX1044" fmla="*/ 2110766 w 2554471"/>
                <a:gd name="connsiteY1044" fmla="*/ 98922 h 2526906"/>
                <a:gd name="connsiteX1045" fmla="*/ 2130971 w 2554471"/>
                <a:gd name="connsiteY1045" fmla="*/ 107316 h 2526906"/>
                <a:gd name="connsiteX1046" fmla="*/ 2144970 w 2554471"/>
                <a:gd name="connsiteY1046" fmla="*/ 119982 h 2526906"/>
                <a:gd name="connsiteX1047" fmla="*/ 2135637 w 2554471"/>
                <a:gd name="connsiteY1047" fmla="*/ 133311 h 2526906"/>
                <a:gd name="connsiteX1048" fmla="*/ 2091643 w 2554471"/>
                <a:gd name="connsiteY1048" fmla="*/ 179971 h 2526906"/>
                <a:gd name="connsiteX1049" fmla="*/ 2052317 w 2554471"/>
                <a:gd name="connsiteY1049" fmla="*/ 175305 h 2526906"/>
                <a:gd name="connsiteX1050" fmla="*/ 2043651 w 2554471"/>
                <a:gd name="connsiteY1050" fmla="*/ 133978 h 2526906"/>
                <a:gd name="connsiteX1051" fmla="*/ 2110766 w 2554471"/>
                <a:gd name="connsiteY1051" fmla="*/ 98922 h 2526906"/>
                <a:gd name="connsiteX1052" fmla="*/ 2263207 w 2554471"/>
                <a:gd name="connsiteY1052" fmla="*/ 86642 h 2526906"/>
                <a:gd name="connsiteX1053" fmla="*/ 2286276 w 2554471"/>
                <a:gd name="connsiteY1053" fmla="*/ 89318 h 2526906"/>
                <a:gd name="connsiteX1054" fmla="*/ 2300274 w 2554471"/>
                <a:gd name="connsiteY1054" fmla="*/ 105316 h 2526906"/>
                <a:gd name="connsiteX1055" fmla="*/ 2286942 w 2554471"/>
                <a:gd name="connsiteY1055" fmla="*/ 120646 h 2526906"/>
                <a:gd name="connsiteX1056" fmla="*/ 2256947 w 2554471"/>
                <a:gd name="connsiteY1056" fmla="*/ 154640 h 2526906"/>
                <a:gd name="connsiteX1057" fmla="*/ 2238285 w 2554471"/>
                <a:gd name="connsiteY1057" fmla="*/ 171305 h 2526906"/>
                <a:gd name="connsiteX1058" fmla="*/ 2207624 w 2554471"/>
                <a:gd name="connsiteY1058" fmla="*/ 133978 h 2526906"/>
                <a:gd name="connsiteX1059" fmla="*/ 2263207 w 2554471"/>
                <a:gd name="connsiteY1059" fmla="*/ 86642 h 2526906"/>
                <a:gd name="connsiteX1060" fmla="*/ 2494241 w 2554471"/>
                <a:gd name="connsiteY1060" fmla="*/ 74654 h 2526906"/>
                <a:gd name="connsiteX1061" fmla="*/ 2526902 w 2554471"/>
                <a:gd name="connsiteY1061" fmla="*/ 99983 h 2526906"/>
                <a:gd name="connsiteX1062" fmla="*/ 2493574 w 2554471"/>
                <a:gd name="connsiteY1062" fmla="*/ 135976 h 2526906"/>
                <a:gd name="connsiteX1063" fmla="*/ 2468911 w 2554471"/>
                <a:gd name="connsiteY1063" fmla="*/ 106648 h 2526906"/>
                <a:gd name="connsiteX1064" fmla="*/ 2494241 w 2554471"/>
                <a:gd name="connsiteY1064" fmla="*/ 74654 h 2526906"/>
                <a:gd name="connsiteX1065" fmla="*/ 2406924 w 2554471"/>
                <a:gd name="connsiteY1065" fmla="*/ 66656 h 2526906"/>
                <a:gd name="connsiteX1066" fmla="*/ 2443586 w 2554471"/>
                <a:gd name="connsiteY1066" fmla="*/ 107314 h 2526906"/>
                <a:gd name="connsiteX1067" fmla="*/ 2400925 w 2554471"/>
                <a:gd name="connsiteY1067" fmla="*/ 130644 h 2526906"/>
                <a:gd name="connsiteX1068" fmla="*/ 2372929 w 2554471"/>
                <a:gd name="connsiteY1068" fmla="*/ 107980 h 2526906"/>
                <a:gd name="connsiteX1069" fmla="*/ 2406924 w 2554471"/>
                <a:gd name="connsiteY1069" fmla="*/ 66656 h 2526906"/>
                <a:gd name="connsiteX1070" fmla="*/ 2211621 w 2554471"/>
                <a:gd name="connsiteY1070" fmla="*/ 47991 h 2526906"/>
                <a:gd name="connsiteX1071" fmla="*/ 2241616 w 2554471"/>
                <a:gd name="connsiteY1071" fmla="*/ 59990 h 2526906"/>
                <a:gd name="connsiteX1072" fmla="*/ 2225620 w 2554471"/>
                <a:gd name="connsiteY1072" fmla="*/ 81986 h 2526906"/>
                <a:gd name="connsiteX1073" fmla="*/ 2190292 w 2554471"/>
                <a:gd name="connsiteY1073" fmla="*/ 120647 h 2526906"/>
                <a:gd name="connsiteX1074" fmla="*/ 2162964 w 2554471"/>
                <a:gd name="connsiteY1074" fmla="*/ 116647 h 2526906"/>
                <a:gd name="connsiteX1075" fmla="*/ 2211621 w 2554471"/>
                <a:gd name="connsiteY1075" fmla="*/ 47991 h 2526906"/>
                <a:gd name="connsiteX1076" fmla="*/ 2352100 w 2554471"/>
                <a:gd name="connsiteY1076" fmla="*/ 32161 h 2526906"/>
                <a:gd name="connsiteX1077" fmla="*/ 2380928 w 2554471"/>
                <a:gd name="connsiteY1077" fmla="*/ 48660 h 2526906"/>
                <a:gd name="connsiteX1078" fmla="*/ 2345600 w 2554471"/>
                <a:gd name="connsiteY1078" fmla="*/ 99318 h 2526906"/>
                <a:gd name="connsiteX1079" fmla="*/ 2336269 w 2554471"/>
                <a:gd name="connsiteY1079" fmla="*/ 103318 h 2526906"/>
                <a:gd name="connsiteX1080" fmla="*/ 2308940 w 2554471"/>
                <a:gd name="connsiteY1080" fmla="*/ 71989 h 2526906"/>
                <a:gd name="connsiteX1081" fmla="*/ 2322270 w 2554471"/>
                <a:gd name="connsiteY1081" fmla="*/ 44660 h 2526906"/>
                <a:gd name="connsiteX1082" fmla="*/ 2352100 w 2554471"/>
                <a:gd name="connsiteY1082" fmla="*/ 32161 h 2526906"/>
                <a:gd name="connsiteX1083" fmla="*/ 2524236 w 2554471"/>
                <a:gd name="connsiteY1083" fmla="*/ 26662 h 2526906"/>
                <a:gd name="connsiteX1084" fmla="*/ 2553566 w 2554471"/>
                <a:gd name="connsiteY1084" fmla="*/ 55325 h 2526906"/>
                <a:gd name="connsiteX1085" fmla="*/ 2538234 w 2554471"/>
                <a:gd name="connsiteY1085" fmla="*/ 72658 h 2526906"/>
                <a:gd name="connsiteX1086" fmla="*/ 2514904 w 2554471"/>
                <a:gd name="connsiteY1086" fmla="*/ 39995 h 2526906"/>
                <a:gd name="connsiteX1087" fmla="*/ 2524236 w 2554471"/>
                <a:gd name="connsiteY1087" fmla="*/ 26662 h 2526906"/>
                <a:gd name="connsiteX1088" fmla="*/ 2296274 w 2554471"/>
                <a:gd name="connsiteY1088" fmla="*/ 11332 h 2526906"/>
                <a:gd name="connsiteX1089" fmla="*/ 2310271 w 2554471"/>
                <a:gd name="connsiteY1089" fmla="*/ 25998 h 2526906"/>
                <a:gd name="connsiteX1090" fmla="*/ 2251615 w 2554471"/>
                <a:gd name="connsiteY1090" fmla="*/ 35329 h 2526906"/>
                <a:gd name="connsiteX1091" fmla="*/ 2296274 w 2554471"/>
                <a:gd name="connsiteY1091" fmla="*/ 11332 h 2526906"/>
                <a:gd name="connsiteX1092" fmla="*/ 2424253 w 2554471"/>
                <a:gd name="connsiteY1092" fmla="*/ 0 h 2526906"/>
                <a:gd name="connsiteX1093" fmla="*/ 2432918 w 2554471"/>
                <a:gd name="connsiteY1093" fmla="*/ 19996 h 2526906"/>
                <a:gd name="connsiteX1094" fmla="*/ 2441584 w 2554471"/>
                <a:gd name="connsiteY1094" fmla="*/ 43327 h 2526906"/>
                <a:gd name="connsiteX1095" fmla="*/ 2459580 w 2554471"/>
                <a:gd name="connsiteY1095" fmla="*/ 30661 h 2526906"/>
                <a:gd name="connsiteX1096" fmla="*/ 2486244 w 2554471"/>
                <a:gd name="connsiteY1096" fmla="*/ 19329 h 2526906"/>
                <a:gd name="connsiteX1097" fmla="*/ 2486910 w 2554471"/>
                <a:gd name="connsiteY1097" fmla="*/ 49990 h 2526906"/>
                <a:gd name="connsiteX1098" fmla="*/ 2454914 w 2554471"/>
                <a:gd name="connsiteY1098" fmla="*/ 63989 h 2526906"/>
                <a:gd name="connsiteX1099" fmla="*/ 2416922 w 2554471"/>
                <a:gd name="connsiteY1099" fmla="*/ 47993 h 2526906"/>
                <a:gd name="connsiteX1100" fmla="*/ 2399591 w 2554471"/>
                <a:gd name="connsiteY1100" fmla="*/ 26662 h 2526906"/>
                <a:gd name="connsiteX1101" fmla="*/ 2424253 w 2554471"/>
                <a:gd name="connsiteY1101" fmla="*/ 0 h 252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</a:cxnLst>
              <a:rect l="l" t="t" r="r" b="b"/>
              <a:pathLst>
                <a:path w="2554471" h="2526906">
                  <a:moveTo>
                    <a:pt x="41900" y="2487722"/>
                  </a:moveTo>
                  <a:cubicBezTo>
                    <a:pt x="48118" y="2487243"/>
                    <a:pt x="54992" y="2487909"/>
                    <a:pt x="62657" y="2489576"/>
                  </a:cubicBezTo>
                  <a:cubicBezTo>
                    <a:pt x="66657" y="2490243"/>
                    <a:pt x="71323" y="2489576"/>
                    <a:pt x="71323" y="2494909"/>
                  </a:cubicBezTo>
                  <a:cubicBezTo>
                    <a:pt x="71990" y="2501574"/>
                    <a:pt x="68657" y="2506907"/>
                    <a:pt x="63990" y="2510907"/>
                  </a:cubicBezTo>
                  <a:cubicBezTo>
                    <a:pt x="46660" y="2525573"/>
                    <a:pt x="24662" y="2524239"/>
                    <a:pt x="0" y="2526906"/>
                  </a:cubicBezTo>
                  <a:cubicBezTo>
                    <a:pt x="10499" y="2500908"/>
                    <a:pt x="23247" y="2489159"/>
                    <a:pt x="41900" y="2487722"/>
                  </a:cubicBezTo>
                  <a:close/>
                  <a:moveTo>
                    <a:pt x="119313" y="2456248"/>
                  </a:moveTo>
                  <a:cubicBezTo>
                    <a:pt x="135309" y="2456248"/>
                    <a:pt x="143975" y="2479578"/>
                    <a:pt x="141975" y="2490911"/>
                  </a:cubicBezTo>
                  <a:cubicBezTo>
                    <a:pt x="138642" y="2510241"/>
                    <a:pt x="113981" y="2500910"/>
                    <a:pt x="101982" y="2508241"/>
                  </a:cubicBezTo>
                  <a:cubicBezTo>
                    <a:pt x="85986" y="2508908"/>
                    <a:pt x="74654" y="2491577"/>
                    <a:pt x="76654" y="2490911"/>
                  </a:cubicBezTo>
                  <a:cubicBezTo>
                    <a:pt x="91983" y="2480245"/>
                    <a:pt x="100649" y="2456248"/>
                    <a:pt x="119313" y="2456248"/>
                  </a:cubicBezTo>
                  <a:close/>
                  <a:moveTo>
                    <a:pt x="218557" y="2369813"/>
                  </a:moveTo>
                  <a:cubicBezTo>
                    <a:pt x="230461" y="2372094"/>
                    <a:pt x="233460" y="2381593"/>
                    <a:pt x="237960" y="2389592"/>
                  </a:cubicBezTo>
                  <a:cubicBezTo>
                    <a:pt x="243291" y="2398923"/>
                    <a:pt x="249957" y="2406922"/>
                    <a:pt x="239960" y="2418921"/>
                  </a:cubicBezTo>
                  <a:cubicBezTo>
                    <a:pt x="223961" y="2437584"/>
                    <a:pt x="201966" y="2452249"/>
                    <a:pt x="194633" y="2478245"/>
                  </a:cubicBezTo>
                  <a:cubicBezTo>
                    <a:pt x="192634" y="2485578"/>
                    <a:pt x="181968" y="2489577"/>
                    <a:pt x="173971" y="2486244"/>
                  </a:cubicBezTo>
                  <a:cubicBezTo>
                    <a:pt x="161972" y="2482245"/>
                    <a:pt x="151973" y="2474245"/>
                    <a:pt x="148640" y="2461580"/>
                  </a:cubicBezTo>
                  <a:cubicBezTo>
                    <a:pt x="143974" y="2442250"/>
                    <a:pt x="179302" y="2378927"/>
                    <a:pt x="197966" y="2371594"/>
                  </a:cubicBezTo>
                  <a:cubicBezTo>
                    <a:pt x="201966" y="2370261"/>
                    <a:pt x="206632" y="2368928"/>
                    <a:pt x="203299" y="2370261"/>
                  </a:cubicBezTo>
                  <a:cubicBezTo>
                    <a:pt x="209631" y="2369094"/>
                    <a:pt x="214589" y="2369053"/>
                    <a:pt x="218557" y="2369813"/>
                  </a:cubicBezTo>
                  <a:close/>
                  <a:moveTo>
                    <a:pt x="73322" y="2322270"/>
                  </a:moveTo>
                  <a:cubicBezTo>
                    <a:pt x="95984" y="2344933"/>
                    <a:pt x="116647" y="2366264"/>
                    <a:pt x="137312" y="2386260"/>
                  </a:cubicBezTo>
                  <a:cubicBezTo>
                    <a:pt x="142643" y="2391593"/>
                    <a:pt x="147309" y="2396259"/>
                    <a:pt x="139978" y="2403592"/>
                  </a:cubicBezTo>
                  <a:cubicBezTo>
                    <a:pt x="119313" y="2424921"/>
                    <a:pt x="103317" y="2450250"/>
                    <a:pt x="75988" y="2464249"/>
                  </a:cubicBezTo>
                  <a:cubicBezTo>
                    <a:pt x="62656" y="2470915"/>
                    <a:pt x="47991" y="2474246"/>
                    <a:pt x="35327" y="2464916"/>
                  </a:cubicBezTo>
                  <a:cubicBezTo>
                    <a:pt x="23995" y="2456250"/>
                    <a:pt x="28661" y="2442251"/>
                    <a:pt x="31327" y="2430921"/>
                  </a:cubicBezTo>
                  <a:cubicBezTo>
                    <a:pt x="41327" y="2394259"/>
                    <a:pt x="57323" y="2360265"/>
                    <a:pt x="73322" y="2322270"/>
                  </a:cubicBezTo>
                  <a:close/>
                  <a:moveTo>
                    <a:pt x="296617" y="2296273"/>
                  </a:moveTo>
                  <a:cubicBezTo>
                    <a:pt x="310615" y="2298273"/>
                    <a:pt x="323946" y="2302272"/>
                    <a:pt x="323946" y="2321602"/>
                  </a:cubicBezTo>
                  <a:cubicBezTo>
                    <a:pt x="323946" y="2346932"/>
                    <a:pt x="288617" y="2387590"/>
                    <a:pt x="267288" y="2385591"/>
                  </a:cubicBezTo>
                  <a:cubicBezTo>
                    <a:pt x="249956" y="2384259"/>
                    <a:pt x="241959" y="2372927"/>
                    <a:pt x="241959" y="2356929"/>
                  </a:cubicBezTo>
                  <a:cubicBezTo>
                    <a:pt x="241292" y="2326934"/>
                    <a:pt x="269954" y="2295607"/>
                    <a:pt x="296617" y="2296273"/>
                  </a:cubicBezTo>
                  <a:close/>
                  <a:moveTo>
                    <a:pt x="385267" y="2187627"/>
                  </a:moveTo>
                  <a:cubicBezTo>
                    <a:pt x="390600" y="2185627"/>
                    <a:pt x="394599" y="2185627"/>
                    <a:pt x="399932" y="2188293"/>
                  </a:cubicBezTo>
                  <a:cubicBezTo>
                    <a:pt x="413929" y="2196959"/>
                    <a:pt x="426594" y="2250949"/>
                    <a:pt x="417262" y="2264281"/>
                  </a:cubicBezTo>
                  <a:cubicBezTo>
                    <a:pt x="406598" y="2279611"/>
                    <a:pt x="393266" y="2292276"/>
                    <a:pt x="377268" y="2301606"/>
                  </a:cubicBezTo>
                  <a:cubicBezTo>
                    <a:pt x="348606" y="2318938"/>
                    <a:pt x="325944" y="2305606"/>
                    <a:pt x="325278" y="2272945"/>
                  </a:cubicBezTo>
                  <a:cubicBezTo>
                    <a:pt x="325278" y="2250283"/>
                    <a:pt x="363272" y="2196292"/>
                    <a:pt x="385267" y="2187627"/>
                  </a:cubicBezTo>
                  <a:close/>
                  <a:moveTo>
                    <a:pt x="119313" y="2106306"/>
                  </a:moveTo>
                  <a:cubicBezTo>
                    <a:pt x="152643" y="2124968"/>
                    <a:pt x="148645" y="2151632"/>
                    <a:pt x="101316" y="2198290"/>
                  </a:cubicBezTo>
                  <a:cubicBezTo>
                    <a:pt x="107316" y="2167629"/>
                    <a:pt x="113315" y="2136967"/>
                    <a:pt x="119313" y="2106306"/>
                  </a:cubicBezTo>
                  <a:close/>
                  <a:moveTo>
                    <a:pt x="205967" y="2104975"/>
                  </a:moveTo>
                  <a:cubicBezTo>
                    <a:pt x="213299" y="2103642"/>
                    <a:pt x="217297" y="2106975"/>
                    <a:pt x="221963" y="2110974"/>
                  </a:cubicBezTo>
                  <a:cubicBezTo>
                    <a:pt x="250625" y="2138970"/>
                    <a:pt x="279289" y="2166298"/>
                    <a:pt x="307284" y="2194293"/>
                  </a:cubicBezTo>
                  <a:cubicBezTo>
                    <a:pt x="310617" y="2197626"/>
                    <a:pt x="314617" y="2204292"/>
                    <a:pt x="313284" y="2206959"/>
                  </a:cubicBezTo>
                  <a:cubicBezTo>
                    <a:pt x="299951" y="2231621"/>
                    <a:pt x="301285" y="2263616"/>
                    <a:pt x="272623" y="2279612"/>
                  </a:cubicBezTo>
                  <a:cubicBezTo>
                    <a:pt x="262624" y="2284945"/>
                    <a:pt x="247294" y="2290944"/>
                    <a:pt x="245961" y="2298943"/>
                  </a:cubicBezTo>
                  <a:cubicBezTo>
                    <a:pt x="237962" y="2338270"/>
                    <a:pt x="201301" y="2343603"/>
                    <a:pt x="177305" y="2363599"/>
                  </a:cubicBezTo>
                  <a:cubicBezTo>
                    <a:pt x="163306" y="2374931"/>
                    <a:pt x="149976" y="2376264"/>
                    <a:pt x="135978" y="2364266"/>
                  </a:cubicBezTo>
                  <a:cubicBezTo>
                    <a:pt x="123312" y="2353600"/>
                    <a:pt x="110649" y="2343603"/>
                    <a:pt x="99317" y="2331604"/>
                  </a:cubicBezTo>
                  <a:cubicBezTo>
                    <a:pt x="63989" y="2293610"/>
                    <a:pt x="72655" y="2242953"/>
                    <a:pt x="117315" y="2217622"/>
                  </a:cubicBezTo>
                  <a:cubicBezTo>
                    <a:pt x="129978" y="2210292"/>
                    <a:pt x="141311" y="2210958"/>
                    <a:pt x="149310" y="2223622"/>
                  </a:cubicBezTo>
                  <a:cubicBezTo>
                    <a:pt x="170639" y="2256283"/>
                    <a:pt x="204634" y="2270948"/>
                    <a:pt x="237962" y="2292944"/>
                  </a:cubicBezTo>
                  <a:cubicBezTo>
                    <a:pt x="239295" y="2270281"/>
                    <a:pt x="225963" y="2263616"/>
                    <a:pt x="213966" y="2255616"/>
                  </a:cubicBezTo>
                  <a:cubicBezTo>
                    <a:pt x="189302" y="2239620"/>
                    <a:pt x="163973" y="2224955"/>
                    <a:pt x="157307" y="2191627"/>
                  </a:cubicBezTo>
                  <a:cubicBezTo>
                    <a:pt x="150641" y="2158966"/>
                    <a:pt x="173972" y="2112306"/>
                    <a:pt x="205967" y="2104975"/>
                  </a:cubicBezTo>
                  <a:close/>
                  <a:moveTo>
                    <a:pt x="480502" y="2101057"/>
                  </a:moveTo>
                  <a:cubicBezTo>
                    <a:pt x="490750" y="2101474"/>
                    <a:pt x="500916" y="2109306"/>
                    <a:pt x="513247" y="2124305"/>
                  </a:cubicBezTo>
                  <a:cubicBezTo>
                    <a:pt x="515247" y="2126637"/>
                    <a:pt x="516413" y="2130303"/>
                    <a:pt x="518413" y="2132969"/>
                  </a:cubicBezTo>
                  <a:lnTo>
                    <a:pt x="527279" y="2135295"/>
                  </a:lnTo>
                  <a:lnTo>
                    <a:pt x="527912" y="2141301"/>
                  </a:lnTo>
                  <a:lnTo>
                    <a:pt x="533834" y="2141598"/>
                  </a:lnTo>
                  <a:lnTo>
                    <a:pt x="532910" y="2149384"/>
                  </a:lnTo>
                  <a:cubicBezTo>
                    <a:pt x="534576" y="2151301"/>
                    <a:pt x="537576" y="2152634"/>
                    <a:pt x="539909" y="2154300"/>
                  </a:cubicBezTo>
                  <a:lnTo>
                    <a:pt x="539242" y="2152967"/>
                  </a:lnTo>
                  <a:cubicBezTo>
                    <a:pt x="547908" y="2164297"/>
                    <a:pt x="557241" y="2174296"/>
                    <a:pt x="573237" y="2183629"/>
                  </a:cubicBezTo>
                  <a:cubicBezTo>
                    <a:pt x="547908" y="2198292"/>
                    <a:pt x="525246" y="2213624"/>
                    <a:pt x="501248" y="2225621"/>
                  </a:cubicBezTo>
                  <a:cubicBezTo>
                    <a:pt x="481918" y="2235620"/>
                    <a:pt x="459256" y="2245619"/>
                    <a:pt x="441924" y="2224290"/>
                  </a:cubicBezTo>
                  <a:cubicBezTo>
                    <a:pt x="425261" y="2204292"/>
                    <a:pt x="419928" y="2178296"/>
                    <a:pt x="427927" y="2152967"/>
                  </a:cubicBezTo>
                  <a:cubicBezTo>
                    <a:pt x="431258" y="2141635"/>
                    <a:pt x="439258" y="2131635"/>
                    <a:pt x="447257" y="2122305"/>
                  </a:cubicBezTo>
                  <a:cubicBezTo>
                    <a:pt x="459922" y="2107640"/>
                    <a:pt x="470253" y="2100640"/>
                    <a:pt x="480502" y="2101057"/>
                  </a:cubicBezTo>
                  <a:close/>
                  <a:moveTo>
                    <a:pt x="291950" y="2024988"/>
                  </a:moveTo>
                  <a:cubicBezTo>
                    <a:pt x="307949" y="2022988"/>
                    <a:pt x="317279" y="2031654"/>
                    <a:pt x="323279" y="2044317"/>
                  </a:cubicBezTo>
                  <a:cubicBezTo>
                    <a:pt x="331278" y="2058316"/>
                    <a:pt x="339944" y="2066981"/>
                    <a:pt x="355273" y="2066981"/>
                  </a:cubicBezTo>
                  <a:cubicBezTo>
                    <a:pt x="356607" y="2090977"/>
                    <a:pt x="373272" y="2103642"/>
                    <a:pt x="391268" y="2114972"/>
                  </a:cubicBezTo>
                  <a:cubicBezTo>
                    <a:pt x="398600" y="2119638"/>
                    <a:pt x="414597" y="2118305"/>
                    <a:pt x="409931" y="2133636"/>
                  </a:cubicBezTo>
                  <a:cubicBezTo>
                    <a:pt x="405933" y="2146300"/>
                    <a:pt x="406600" y="2162965"/>
                    <a:pt x="389268" y="2168964"/>
                  </a:cubicBezTo>
                  <a:cubicBezTo>
                    <a:pt x="373938" y="2174295"/>
                    <a:pt x="358606" y="2178961"/>
                    <a:pt x="343943" y="2188293"/>
                  </a:cubicBezTo>
                  <a:cubicBezTo>
                    <a:pt x="332611" y="2194959"/>
                    <a:pt x="324612" y="2184960"/>
                    <a:pt x="317946" y="2177628"/>
                  </a:cubicBezTo>
                  <a:cubicBezTo>
                    <a:pt x="299950" y="2158299"/>
                    <a:pt x="282618" y="2138967"/>
                    <a:pt x="259956" y="2123638"/>
                  </a:cubicBezTo>
                  <a:cubicBezTo>
                    <a:pt x="244626" y="2112972"/>
                    <a:pt x="237960" y="2090977"/>
                    <a:pt x="243959" y="2071645"/>
                  </a:cubicBezTo>
                  <a:cubicBezTo>
                    <a:pt x="251290" y="2048983"/>
                    <a:pt x="265288" y="2028988"/>
                    <a:pt x="291950" y="2024988"/>
                  </a:cubicBezTo>
                  <a:close/>
                  <a:moveTo>
                    <a:pt x="544146" y="2011530"/>
                  </a:moveTo>
                  <a:cubicBezTo>
                    <a:pt x="561613" y="2008156"/>
                    <a:pt x="578235" y="2017155"/>
                    <a:pt x="589234" y="2039652"/>
                  </a:cubicBezTo>
                  <a:cubicBezTo>
                    <a:pt x="608563" y="2079646"/>
                    <a:pt x="638558" y="2102975"/>
                    <a:pt x="683218" y="2108308"/>
                  </a:cubicBezTo>
                  <a:cubicBezTo>
                    <a:pt x="651224" y="2161632"/>
                    <a:pt x="601897" y="2176964"/>
                    <a:pt x="551240" y="2152300"/>
                  </a:cubicBezTo>
                  <a:cubicBezTo>
                    <a:pt x="549240" y="2151300"/>
                    <a:pt x="547240" y="2149467"/>
                    <a:pt x="545157" y="2148718"/>
                  </a:cubicBezTo>
                  <a:lnTo>
                    <a:pt x="540929" y="2150590"/>
                  </a:lnTo>
                  <a:lnTo>
                    <a:pt x="540578" y="2153634"/>
                  </a:lnTo>
                  <a:cubicBezTo>
                    <a:pt x="538244" y="2151967"/>
                    <a:pt x="535243" y="2150634"/>
                    <a:pt x="533576" y="2148717"/>
                  </a:cubicBezTo>
                  <a:lnTo>
                    <a:pt x="534418" y="2141627"/>
                  </a:lnTo>
                  <a:lnTo>
                    <a:pt x="533834" y="2141598"/>
                  </a:lnTo>
                  <a:lnTo>
                    <a:pt x="533909" y="2140968"/>
                  </a:lnTo>
                  <a:lnTo>
                    <a:pt x="534434" y="2141493"/>
                  </a:lnTo>
                  <a:lnTo>
                    <a:pt x="534501" y="2140932"/>
                  </a:lnTo>
                  <a:lnTo>
                    <a:pt x="528577" y="2140636"/>
                  </a:lnTo>
                  <a:lnTo>
                    <a:pt x="528035" y="2135493"/>
                  </a:lnTo>
                  <a:lnTo>
                    <a:pt x="527279" y="2135295"/>
                  </a:lnTo>
                  <a:lnTo>
                    <a:pt x="527245" y="2134969"/>
                  </a:lnTo>
                  <a:lnTo>
                    <a:pt x="528021" y="2135357"/>
                  </a:lnTo>
                  <a:lnTo>
                    <a:pt x="527910" y="2134305"/>
                  </a:lnTo>
                  <a:lnTo>
                    <a:pt x="527242" y="2133637"/>
                  </a:lnTo>
                  <a:lnTo>
                    <a:pt x="528545" y="2134822"/>
                  </a:lnTo>
                  <a:lnTo>
                    <a:pt x="528559" y="2134891"/>
                  </a:lnTo>
                  <a:lnTo>
                    <a:pt x="534570" y="2140355"/>
                  </a:lnTo>
                  <a:lnTo>
                    <a:pt x="534576" y="2140300"/>
                  </a:lnTo>
                  <a:lnTo>
                    <a:pt x="540884" y="2144504"/>
                  </a:lnTo>
                  <a:lnTo>
                    <a:pt x="540907" y="2144302"/>
                  </a:lnTo>
                  <a:cubicBezTo>
                    <a:pt x="539074" y="2142469"/>
                    <a:pt x="535908" y="2141303"/>
                    <a:pt x="533908" y="2139636"/>
                  </a:cubicBezTo>
                  <a:lnTo>
                    <a:pt x="534575" y="2140303"/>
                  </a:lnTo>
                  <a:lnTo>
                    <a:pt x="528545" y="2134822"/>
                  </a:lnTo>
                  <a:lnTo>
                    <a:pt x="524160" y="2112806"/>
                  </a:lnTo>
                  <a:cubicBezTo>
                    <a:pt x="520744" y="2106141"/>
                    <a:pt x="515912" y="2099975"/>
                    <a:pt x="511246" y="2093642"/>
                  </a:cubicBezTo>
                  <a:cubicBezTo>
                    <a:pt x="493249" y="2068980"/>
                    <a:pt x="500580" y="2036318"/>
                    <a:pt x="526575" y="2018987"/>
                  </a:cubicBezTo>
                  <a:cubicBezTo>
                    <a:pt x="532408" y="2015154"/>
                    <a:pt x="538324" y="2012655"/>
                    <a:pt x="544146" y="2011530"/>
                  </a:cubicBezTo>
                  <a:close/>
                  <a:moveTo>
                    <a:pt x="880018" y="1983162"/>
                  </a:moveTo>
                  <a:cubicBezTo>
                    <a:pt x="882518" y="1983495"/>
                    <a:pt x="884851" y="1985328"/>
                    <a:pt x="887184" y="1988327"/>
                  </a:cubicBezTo>
                  <a:cubicBezTo>
                    <a:pt x="891183" y="1992994"/>
                    <a:pt x="891183" y="1997660"/>
                    <a:pt x="885184" y="2000993"/>
                  </a:cubicBezTo>
                  <a:cubicBezTo>
                    <a:pt x="849856" y="2020323"/>
                    <a:pt x="822527" y="2054318"/>
                    <a:pt x="778533" y="2060984"/>
                  </a:cubicBezTo>
                  <a:cubicBezTo>
                    <a:pt x="782533" y="2025655"/>
                    <a:pt x="803862" y="2012325"/>
                    <a:pt x="835191" y="2008326"/>
                  </a:cubicBezTo>
                  <a:cubicBezTo>
                    <a:pt x="849189" y="2006326"/>
                    <a:pt x="861186" y="1996993"/>
                    <a:pt x="871852" y="1986994"/>
                  </a:cubicBezTo>
                  <a:cubicBezTo>
                    <a:pt x="874852" y="1983995"/>
                    <a:pt x="877518" y="1982829"/>
                    <a:pt x="880018" y="1983162"/>
                  </a:cubicBezTo>
                  <a:close/>
                  <a:moveTo>
                    <a:pt x="361604" y="1952750"/>
                  </a:moveTo>
                  <a:cubicBezTo>
                    <a:pt x="369770" y="1953833"/>
                    <a:pt x="377935" y="1958333"/>
                    <a:pt x="386601" y="1963666"/>
                  </a:cubicBezTo>
                  <a:cubicBezTo>
                    <a:pt x="419929" y="1984328"/>
                    <a:pt x="442592" y="2020990"/>
                    <a:pt x="485252" y="2027656"/>
                  </a:cubicBezTo>
                  <a:cubicBezTo>
                    <a:pt x="487252" y="2028322"/>
                    <a:pt x="491249" y="2036321"/>
                    <a:pt x="490583" y="2036988"/>
                  </a:cubicBezTo>
                  <a:cubicBezTo>
                    <a:pt x="474586" y="2050985"/>
                    <a:pt x="486585" y="2078314"/>
                    <a:pt x="465254" y="2090312"/>
                  </a:cubicBezTo>
                  <a:cubicBezTo>
                    <a:pt x="441258" y="2104311"/>
                    <a:pt x="417929" y="2108975"/>
                    <a:pt x="393265" y="2092312"/>
                  </a:cubicBezTo>
                  <a:cubicBezTo>
                    <a:pt x="380602" y="2083646"/>
                    <a:pt x="367936" y="2074981"/>
                    <a:pt x="355939" y="2067650"/>
                  </a:cubicBezTo>
                  <a:cubicBezTo>
                    <a:pt x="345940" y="2050318"/>
                    <a:pt x="335275" y="2032988"/>
                    <a:pt x="325942" y="2014990"/>
                  </a:cubicBezTo>
                  <a:cubicBezTo>
                    <a:pt x="315279" y="1994994"/>
                    <a:pt x="320612" y="1977662"/>
                    <a:pt x="336608" y="1962332"/>
                  </a:cubicBezTo>
                  <a:cubicBezTo>
                    <a:pt x="345274" y="1954000"/>
                    <a:pt x="353439" y="1951667"/>
                    <a:pt x="361604" y="1952750"/>
                  </a:cubicBezTo>
                  <a:close/>
                  <a:moveTo>
                    <a:pt x="662220" y="1908423"/>
                  </a:moveTo>
                  <a:cubicBezTo>
                    <a:pt x="671552" y="1910339"/>
                    <a:pt x="679217" y="1920004"/>
                    <a:pt x="691216" y="1939002"/>
                  </a:cubicBezTo>
                  <a:cubicBezTo>
                    <a:pt x="709878" y="1968330"/>
                    <a:pt x="745206" y="1976996"/>
                    <a:pt x="765868" y="2003658"/>
                  </a:cubicBezTo>
                  <a:cubicBezTo>
                    <a:pt x="770534" y="2010324"/>
                    <a:pt x="777200" y="2011657"/>
                    <a:pt x="773867" y="2021656"/>
                  </a:cubicBezTo>
                  <a:cubicBezTo>
                    <a:pt x="764535" y="2048318"/>
                    <a:pt x="712545" y="2087645"/>
                    <a:pt x="683883" y="2087645"/>
                  </a:cubicBezTo>
                  <a:cubicBezTo>
                    <a:pt x="672551" y="2086979"/>
                    <a:pt x="661888" y="2084979"/>
                    <a:pt x="651889" y="2078980"/>
                  </a:cubicBezTo>
                  <a:cubicBezTo>
                    <a:pt x="619894" y="2060315"/>
                    <a:pt x="601230" y="2028320"/>
                    <a:pt x="581234" y="1999658"/>
                  </a:cubicBezTo>
                  <a:cubicBezTo>
                    <a:pt x="571235" y="1984995"/>
                    <a:pt x="571901" y="1961664"/>
                    <a:pt x="591233" y="1947667"/>
                  </a:cubicBezTo>
                  <a:cubicBezTo>
                    <a:pt x="601896" y="1939668"/>
                    <a:pt x="611895" y="1931002"/>
                    <a:pt x="623227" y="1924338"/>
                  </a:cubicBezTo>
                  <a:cubicBezTo>
                    <a:pt x="641891" y="1912340"/>
                    <a:pt x="652888" y="1906507"/>
                    <a:pt x="662220" y="1908423"/>
                  </a:cubicBezTo>
                  <a:close/>
                  <a:moveTo>
                    <a:pt x="239292" y="1895674"/>
                  </a:moveTo>
                  <a:cubicBezTo>
                    <a:pt x="251291" y="1893010"/>
                    <a:pt x="293285" y="1931002"/>
                    <a:pt x="298615" y="1948334"/>
                  </a:cubicBezTo>
                  <a:cubicBezTo>
                    <a:pt x="305281" y="1969663"/>
                    <a:pt x="300615" y="1989661"/>
                    <a:pt x="281286" y="2002991"/>
                  </a:cubicBezTo>
                  <a:cubicBezTo>
                    <a:pt x="257957" y="2018989"/>
                    <a:pt x="235292" y="2030320"/>
                    <a:pt x="224629" y="2062314"/>
                  </a:cubicBezTo>
                  <a:cubicBezTo>
                    <a:pt x="217296" y="2083646"/>
                    <a:pt x="185968" y="2098309"/>
                    <a:pt x="159306" y="2103642"/>
                  </a:cubicBezTo>
                  <a:cubicBezTo>
                    <a:pt x="135308" y="2108308"/>
                    <a:pt x="133309" y="2087645"/>
                    <a:pt x="133975" y="2061648"/>
                  </a:cubicBezTo>
                  <a:cubicBezTo>
                    <a:pt x="137308" y="2047651"/>
                    <a:pt x="141974" y="2026320"/>
                    <a:pt x="147974" y="2005657"/>
                  </a:cubicBezTo>
                  <a:cubicBezTo>
                    <a:pt x="153307" y="1988994"/>
                    <a:pt x="164637" y="1988328"/>
                    <a:pt x="175302" y="2000991"/>
                  </a:cubicBezTo>
                  <a:cubicBezTo>
                    <a:pt x="184635" y="2011657"/>
                    <a:pt x="191301" y="2024322"/>
                    <a:pt x="199298" y="2036319"/>
                  </a:cubicBezTo>
                  <a:cubicBezTo>
                    <a:pt x="203964" y="2042985"/>
                    <a:pt x="209297" y="2052984"/>
                    <a:pt x="217963" y="2047651"/>
                  </a:cubicBezTo>
                  <a:cubicBezTo>
                    <a:pt x="225962" y="2042318"/>
                    <a:pt x="219963" y="2032319"/>
                    <a:pt x="215963" y="2025653"/>
                  </a:cubicBezTo>
                  <a:cubicBezTo>
                    <a:pt x="209297" y="2016323"/>
                    <a:pt x="201964" y="2007657"/>
                    <a:pt x="194634" y="1999658"/>
                  </a:cubicBezTo>
                  <a:cubicBezTo>
                    <a:pt x="179302" y="1982328"/>
                    <a:pt x="169303" y="1962997"/>
                    <a:pt x="179969" y="1941001"/>
                  </a:cubicBezTo>
                  <a:cubicBezTo>
                    <a:pt x="191967" y="1917672"/>
                    <a:pt x="213297" y="1902340"/>
                    <a:pt x="239292" y="1895674"/>
                  </a:cubicBezTo>
                  <a:close/>
                  <a:moveTo>
                    <a:pt x="955838" y="1884345"/>
                  </a:moveTo>
                  <a:cubicBezTo>
                    <a:pt x="970501" y="1883678"/>
                    <a:pt x="1006496" y="1899010"/>
                    <a:pt x="1007829" y="1912342"/>
                  </a:cubicBezTo>
                  <a:cubicBezTo>
                    <a:pt x="1008496" y="1918339"/>
                    <a:pt x="1003163" y="1921006"/>
                    <a:pt x="999832" y="1924339"/>
                  </a:cubicBezTo>
                  <a:cubicBezTo>
                    <a:pt x="976501" y="1945003"/>
                    <a:pt x="949172" y="1958999"/>
                    <a:pt x="922510" y="1972998"/>
                  </a:cubicBezTo>
                  <a:cubicBezTo>
                    <a:pt x="913844" y="1977664"/>
                    <a:pt x="904511" y="1976997"/>
                    <a:pt x="897181" y="1968998"/>
                  </a:cubicBezTo>
                  <a:cubicBezTo>
                    <a:pt x="890515" y="1962332"/>
                    <a:pt x="889182" y="1953000"/>
                    <a:pt x="893848" y="1946336"/>
                  </a:cubicBezTo>
                  <a:cubicBezTo>
                    <a:pt x="910511" y="1921672"/>
                    <a:pt x="916510" y="1887011"/>
                    <a:pt x="955838" y="1884345"/>
                  </a:cubicBezTo>
                  <a:close/>
                  <a:moveTo>
                    <a:pt x="477919" y="1839018"/>
                  </a:moveTo>
                  <a:cubicBezTo>
                    <a:pt x="485918" y="1841018"/>
                    <a:pt x="489251" y="1841685"/>
                    <a:pt x="492584" y="1850350"/>
                  </a:cubicBezTo>
                  <a:cubicBezTo>
                    <a:pt x="503916" y="1881678"/>
                    <a:pt x="526578" y="1903007"/>
                    <a:pt x="556573" y="1917006"/>
                  </a:cubicBezTo>
                  <a:cubicBezTo>
                    <a:pt x="568572" y="1922336"/>
                    <a:pt x="581902" y="1929669"/>
                    <a:pt x="572570" y="1943667"/>
                  </a:cubicBezTo>
                  <a:cubicBezTo>
                    <a:pt x="563239" y="1957664"/>
                    <a:pt x="569239" y="1983661"/>
                    <a:pt x="541242" y="1983661"/>
                  </a:cubicBezTo>
                  <a:cubicBezTo>
                    <a:pt x="532578" y="1983661"/>
                    <a:pt x="522579" y="1986992"/>
                    <a:pt x="515913" y="1992324"/>
                  </a:cubicBezTo>
                  <a:cubicBezTo>
                    <a:pt x="489251" y="2013655"/>
                    <a:pt x="466588" y="2004323"/>
                    <a:pt x="444591" y="1984992"/>
                  </a:cubicBezTo>
                  <a:cubicBezTo>
                    <a:pt x="429927" y="1972329"/>
                    <a:pt x="415929" y="1958330"/>
                    <a:pt x="402599" y="1944334"/>
                  </a:cubicBezTo>
                  <a:cubicBezTo>
                    <a:pt x="395266" y="1937001"/>
                    <a:pt x="390600" y="1926336"/>
                    <a:pt x="390600" y="1914339"/>
                  </a:cubicBezTo>
                  <a:cubicBezTo>
                    <a:pt x="391933" y="1880345"/>
                    <a:pt x="447924" y="1832352"/>
                    <a:pt x="477919" y="1839018"/>
                  </a:cubicBezTo>
                  <a:close/>
                  <a:moveTo>
                    <a:pt x="778284" y="1801191"/>
                  </a:moveTo>
                  <a:cubicBezTo>
                    <a:pt x="786366" y="1802525"/>
                    <a:pt x="793865" y="1807691"/>
                    <a:pt x="800530" y="1820356"/>
                  </a:cubicBezTo>
                  <a:cubicBezTo>
                    <a:pt x="815196" y="1847684"/>
                    <a:pt x="839858" y="1869680"/>
                    <a:pt x="869853" y="1883012"/>
                  </a:cubicBezTo>
                  <a:cubicBezTo>
                    <a:pt x="895848" y="1895008"/>
                    <a:pt x="900514" y="1911673"/>
                    <a:pt x="884518" y="1936335"/>
                  </a:cubicBezTo>
                  <a:cubicBezTo>
                    <a:pt x="865187" y="1966330"/>
                    <a:pt x="844524" y="1992992"/>
                    <a:pt x="813196" y="1998991"/>
                  </a:cubicBezTo>
                  <a:cubicBezTo>
                    <a:pt x="795198" y="1998991"/>
                    <a:pt x="786534" y="1994325"/>
                    <a:pt x="778535" y="1986994"/>
                  </a:cubicBezTo>
                  <a:cubicBezTo>
                    <a:pt x="753872" y="1965663"/>
                    <a:pt x="728542" y="1945667"/>
                    <a:pt x="705879" y="1923005"/>
                  </a:cubicBezTo>
                  <a:cubicBezTo>
                    <a:pt x="673884" y="1891011"/>
                    <a:pt x="681217" y="1846351"/>
                    <a:pt x="720544" y="1823022"/>
                  </a:cubicBezTo>
                  <a:cubicBezTo>
                    <a:pt x="731208" y="1817023"/>
                    <a:pt x="741207" y="1808357"/>
                    <a:pt x="752539" y="1805024"/>
                  </a:cubicBezTo>
                  <a:cubicBezTo>
                    <a:pt x="761537" y="1802358"/>
                    <a:pt x="770202" y="1799858"/>
                    <a:pt x="778284" y="1801191"/>
                  </a:cubicBezTo>
                  <a:close/>
                  <a:moveTo>
                    <a:pt x="335944" y="1783695"/>
                  </a:moveTo>
                  <a:cubicBezTo>
                    <a:pt x="359940" y="1805026"/>
                    <a:pt x="382603" y="1825688"/>
                    <a:pt x="405267" y="1846350"/>
                  </a:cubicBezTo>
                  <a:cubicBezTo>
                    <a:pt x="395268" y="1861015"/>
                    <a:pt x="385936" y="1869681"/>
                    <a:pt x="381936" y="1881011"/>
                  </a:cubicBezTo>
                  <a:cubicBezTo>
                    <a:pt x="374604" y="1902342"/>
                    <a:pt x="364606" y="1917672"/>
                    <a:pt x="343942" y="1931003"/>
                  </a:cubicBezTo>
                  <a:cubicBezTo>
                    <a:pt x="325279" y="1943002"/>
                    <a:pt x="317946" y="1940336"/>
                    <a:pt x="307280" y="1926337"/>
                  </a:cubicBezTo>
                  <a:cubicBezTo>
                    <a:pt x="300616" y="1917672"/>
                    <a:pt x="294617" y="1907675"/>
                    <a:pt x="287284" y="1899009"/>
                  </a:cubicBezTo>
                  <a:cubicBezTo>
                    <a:pt x="253956" y="1859015"/>
                    <a:pt x="275285" y="1797693"/>
                    <a:pt x="327279" y="1785028"/>
                  </a:cubicBezTo>
                  <a:cubicBezTo>
                    <a:pt x="329945" y="1784361"/>
                    <a:pt x="334611" y="1782361"/>
                    <a:pt x="335944" y="1783695"/>
                  </a:cubicBezTo>
                  <a:close/>
                  <a:moveTo>
                    <a:pt x="229961" y="1777696"/>
                  </a:moveTo>
                  <a:cubicBezTo>
                    <a:pt x="247293" y="1781029"/>
                    <a:pt x="252624" y="1794359"/>
                    <a:pt x="255291" y="1806358"/>
                  </a:cubicBezTo>
                  <a:cubicBezTo>
                    <a:pt x="259957" y="1825688"/>
                    <a:pt x="234628" y="1869682"/>
                    <a:pt x="215965" y="1879681"/>
                  </a:cubicBezTo>
                  <a:cubicBezTo>
                    <a:pt x="205965" y="1885014"/>
                    <a:pt x="195966" y="1887013"/>
                    <a:pt x="189300" y="1876348"/>
                  </a:cubicBezTo>
                  <a:cubicBezTo>
                    <a:pt x="177970" y="1858349"/>
                    <a:pt x="186634" y="1841020"/>
                    <a:pt x="193966" y="1824356"/>
                  </a:cubicBezTo>
                  <a:cubicBezTo>
                    <a:pt x="201299" y="1805691"/>
                    <a:pt x="212632" y="1789028"/>
                    <a:pt x="229961" y="1777696"/>
                  </a:cubicBezTo>
                  <a:close/>
                  <a:moveTo>
                    <a:pt x="1351769" y="1729705"/>
                  </a:moveTo>
                  <a:cubicBezTo>
                    <a:pt x="1343770" y="1770367"/>
                    <a:pt x="1304443" y="1762368"/>
                    <a:pt x="1286447" y="1782365"/>
                  </a:cubicBezTo>
                  <a:cubicBezTo>
                    <a:pt x="1292446" y="1747035"/>
                    <a:pt x="1324441" y="1745035"/>
                    <a:pt x="1351769" y="1729705"/>
                  </a:cubicBezTo>
                  <a:close/>
                  <a:moveTo>
                    <a:pt x="582815" y="1728285"/>
                  </a:moveTo>
                  <a:cubicBezTo>
                    <a:pt x="598063" y="1728535"/>
                    <a:pt x="612560" y="1737367"/>
                    <a:pt x="629224" y="1755031"/>
                  </a:cubicBezTo>
                  <a:cubicBezTo>
                    <a:pt x="646555" y="1773696"/>
                    <a:pt x="661885" y="1794359"/>
                    <a:pt x="688548" y="1801691"/>
                  </a:cubicBezTo>
                  <a:cubicBezTo>
                    <a:pt x="701878" y="1805024"/>
                    <a:pt x="701878" y="1815023"/>
                    <a:pt x="691213" y="1823687"/>
                  </a:cubicBezTo>
                  <a:cubicBezTo>
                    <a:pt x="680549" y="1832353"/>
                    <a:pt x="674550" y="1843685"/>
                    <a:pt x="669884" y="1856348"/>
                  </a:cubicBezTo>
                  <a:cubicBezTo>
                    <a:pt x="660552" y="1881013"/>
                    <a:pt x="625891" y="1905675"/>
                    <a:pt x="596563" y="1906341"/>
                  </a:cubicBezTo>
                  <a:cubicBezTo>
                    <a:pt x="580566" y="1906341"/>
                    <a:pt x="563902" y="1899009"/>
                    <a:pt x="550572" y="1885010"/>
                  </a:cubicBezTo>
                  <a:cubicBezTo>
                    <a:pt x="539906" y="1873680"/>
                    <a:pt x="530574" y="1861681"/>
                    <a:pt x="521244" y="1849684"/>
                  </a:cubicBezTo>
                  <a:cubicBezTo>
                    <a:pt x="491914" y="1813023"/>
                    <a:pt x="495246" y="1784362"/>
                    <a:pt x="531907" y="1753031"/>
                  </a:cubicBezTo>
                  <a:cubicBezTo>
                    <a:pt x="551571" y="1736367"/>
                    <a:pt x="567568" y="1728035"/>
                    <a:pt x="582815" y="1728285"/>
                  </a:cubicBezTo>
                  <a:close/>
                  <a:moveTo>
                    <a:pt x="869186" y="1707707"/>
                  </a:moveTo>
                  <a:cubicBezTo>
                    <a:pt x="889848" y="1709707"/>
                    <a:pt x="893181" y="1733037"/>
                    <a:pt x="910511" y="1741701"/>
                  </a:cubicBezTo>
                  <a:cubicBezTo>
                    <a:pt x="929842" y="1751700"/>
                    <a:pt x="947838" y="1764365"/>
                    <a:pt x="961836" y="1783694"/>
                  </a:cubicBezTo>
                  <a:cubicBezTo>
                    <a:pt x="979166" y="1809690"/>
                    <a:pt x="1017826" y="1815022"/>
                    <a:pt x="1047154" y="1799693"/>
                  </a:cubicBezTo>
                  <a:cubicBezTo>
                    <a:pt x="1085815" y="1779028"/>
                    <a:pt x="1086481" y="1779028"/>
                    <a:pt x="1108477" y="1815689"/>
                  </a:cubicBezTo>
                  <a:cubicBezTo>
                    <a:pt x="1117809" y="1833687"/>
                    <a:pt x="1138471" y="1836353"/>
                    <a:pt x="1156469" y="1848350"/>
                  </a:cubicBezTo>
                  <a:cubicBezTo>
                    <a:pt x="1123142" y="1876345"/>
                    <a:pt x="1083148" y="1885011"/>
                    <a:pt x="1046488" y="1898342"/>
                  </a:cubicBezTo>
                  <a:cubicBezTo>
                    <a:pt x="1020492" y="1907673"/>
                    <a:pt x="1005163" y="1881678"/>
                    <a:pt x="985832" y="1869679"/>
                  </a:cubicBezTo>
                  <a:cubicBezTo>
                    <a:pt x="970502" y="1860349"/>
                    <a:pt x="983832" y="1847683"/>
                    <a:pt x="987831" y="1837020"/>
                  </a:cubicBezTo>
                  <a:cubicBezTo>
                    <a:pt x="989831" y="1830354"/>
                    <a:pt x="993164" y="1823688"/>
                    <a:pt x="988498" y="1815689"/>
                  </a:cubicBezTo>
                  <a:cubicBezTo>
                    <a:pt x="975166" y="1815689"/>
                    <a:pt x="974500" y="1827021"/>
                    <a:pt x="970502" y="1835687"/>
                  </a:cubicBezTo>
                  <a:cubicBezTo>
                    <a:pt x="950504" y="1881011"/>
                    <a:pt x="911177" y="1891676"/>
                    <a:pt x="871852" y="1861682"/>
                  </a:cubicBezTo>
                  <a:cubicBezTo>
                    <a:pt x="850521" y="1845684"/>
                    <a:pt x="829859" y="1828354"/>
                    <a:pt x="811861" y="1809690"/>
                  </a:cubicBezTo>
                  <a:cubicBezTo>
                    <a:pt x="797198" y="1793693"/>
                    <a:pt x="789865" y="1771031"/>
                    <a:pt x="801198" y="1751700"/>
                  </a:cubicBezTo>
                  <a:cubicBezTo>
                    <a:pt x="815194" y="1726371"/>
                    <a:pt x="835858" y="1705040"/>
                    <a:pt x="869186" y="1707707"/>
                  </a:cubicBezTo>
                  <a:close/>
                  <a:moveTo>
                    <a:pt x="1173134" y="1688961"/>
                  </a:moveTo>
                  <a:cubicBezTo>
                    <a:pt x="1178966" y="1690211"/>
                    <a:pt x="1183799" y="1693378"/>
                    <a:pt x="1186465" y="1699044"/>
                  </a:cubicBezTo>
                  <a:cubicBezTo>
                    <a:pt x="1197797" y="1721706"/>
                    <a:pt x="1219127" y="1728372"/>
                    <a:pt x="1239125" y="1737703"/>
                  </a:cubicBezTo>
                  <a:cubicBezTo>
                    <a:pt x="1268453" y="1751702"/>
                    <a:pt x="1272453" y="1773031"/>
                    <a:pt x="1248455" y="1795029"/>
                  </a:cubicBezTo>
                  <a:cubicBezTo>
                    <a:pt x="1231792" y="1811025"/>
                    <a:pt x="1218460" y="1833023"/>
                    <a:pt x="1191131" y="1831690"/>
                  </a:cubicBezTo>
                  <a:cubicBezTo>
                    <a:pt x="1148471" y="1829690"/>
                    <a:pt x="1123809" y="1800362"/>
                    <a:pt x="1098480" y="1772364"/>
                  </a:cubicBezTo>
                  <a:cubicBezTo>
                    <a:pt x="1095814" y="1769698"/>
                    <a:pt x="1095147" y="1765034"/>
                    <a:pt x="1095147" y="1761034"/>
                  </a:cubicBezTo>
                  <a:cubicBezTo>
                    <a:pt x="1097147" y="1733705"/>
                    <a:pt x="1126475" y="1698377"/>
                    <a:pt x="1153804" y="1690378"/>
                  </a:cubicBezTo>
                  <a:cubicBezTo>
                    <a:pt x="1160470" y="1688378"/>
                    <a:pt x="1167302" y="1687712"/>
                    <a:pt x="1173134" y="1688961"/>
                  </a:cubicBezTo>
                  <a:close/>
                  <a:moveTo>
                    <a:pt x="771204" y="1673716"/>
                  </a:moveTo>
                  <a:cubicBezTo>
                    <a:pt x="769538" y="1676714"/>
                    <a:pt x="770370" y="1678380"/>
                    <a:pt x="771870" y="1679713"/>
                  </a:cubicBezTo>
                  <a:lnTo>
                    <a:pt x="771944" y="1679777"/>
                  </a:lnTo>
                  <a:lnTo>
                    <a:pt x="771869" y="1675713"/>
                  </a:lnTo>
                  <a:lnTo>
                    <a:pt x="774828" y="1674924"/>
                  </a:lnTo>
                  <a:close/>
                  <a:moveTo>
                    <a:pt x="298700" y="1656632"/>
                  </a:moveTo>
                  <a:cubicBezTo>
                    <a:pt x="304283" y="1655216"/>
                    <a:pt x="310282" y="1656049"/>
                    <a:pt x="316615" y="1660381"/>
                  </a:cubicBezTo>
                  <a:cubicBezTo>
                    <a:pt x="334611" y="1672380"/>
                    <a:pt x="345277" y="1689709"/>
                    <a:pt x="348610" y="1707041"/>
                  </a:cubicBezTo>
                  <a:cubicBezTo>
                    <a:pt x="344610" y="1742368"/>
                    <a:pt x="309282" y="1779695"/>
                    <a:pt x="280620" y="1784362"/>
                  </a:cubicBezTo>
                  <a:cubicBezTo>
                    <a:pt x="265288" y="1787026"/>
                    <a:pt x="240626" y="1757698"/>
                    <a:pt x="245292" y="1739035"/>
                  </a:cubicBezTo>
                  <a:cubicBezTo>
                    <a:pt x="251958" y="1712373"/>
                    <a:pt x="262622" y="1686376"/>
                    <a:pt x="283287" y="1666380"/>
                  </a:cubicBezTo>
                  <a:cubicBezTo>
                    <a:pt x="287952" y="1661714"/>
                    <a:pt x="293118" y="1658048"/>
                    <a:pt x="298700" y="1656632"/>
                  </a:cubicBezTo>
                  <a:close/>
                  <a:moveTo>
                    <a:pt x="1075151" y="1654385"/>
                  </a:moveTo>
                  <a:lnTo>
                    <a:pt x="1075151" y="1654502"/>
                  </a:lnTo>
                  <a:lnTo>
                    <a:pt x="1075192" y="1654427"/>
                  </a:lnTo>
                  <a:close/>
                  <a:moveTo>
                    <a:pt x="1040881" y="1623903"/>
                  </a:moveTo>
                  <a:lnTo>
                    <a:pt x="1038617" y="1624199"/>
                  </a:lnTo>
                  <a:lnTo>
                    <a:pt x="1038657" y="1624256"/>
                  </a:lnTo>
                  <a:close/>
                  <a:moveTo>
                    <a:pt x="1483496" y="1612223"/>
                  </a:moveTo>
                  <a:cubicBezTo>
                    <a:pt x="1498744" y="1613390"/>
                    <a:pt x="1513075" y="1620389"/>
                    <a:pt x="1527740" y="1635053"/>
                  </a:cubicBezTo>
                  <a:cubicBezTo>
                    <a:pt x="1507742" y="1651718"/>
                    <a:pt x="1487747" y="1667715"/>
                    <a:pt x="1468416" y="1683713"/>
                  </a:cubicBezTo>
                  <a:cubicBezTo>
                    <a:pt x="1452419" y="1697045"/>
                    <a:pt x="1435088" y="1707042"/>
                    <a:pt x="1415092" y="1712375"/>
                  </a:cubicBezTo>
                  <a:cubicBezTo>
                    <a:pt x="1401094" y="1716375"/>
                    <a:pt x="1383765" y="1723041"/>
                    <a:pt x="1374432" y="1712375"/>
                  </a:cubicBezTo>
                  <a:cubicBezTo>
                    <a:pt x="1362436" y="1698377"/>
                    <a:pt x="1381098" y="1687046"/>
                    <a:pt x="1389097" y="1677047"/>
                  </a:cubicBezTo>
                  <a:cubicBezTo>
                    <a:pt x="1403094" y="1659051"/>
                    <a:pt x="1407760" y="1637053"/>
                    <a:pt x="1433755" y="1624389"/>
                  </a:cubicBezTo>
                  <a:cubicBezTo>
                    <a:pt x="1452085" y="1615723"/>
                    <a:pt x="1468249" y="1611057"/>
                    <a:pt x="1483496" y="1612223"/>
                  </a:cubicBezTo>
                  <a:close/>
                  <a:moveTo>
                    <a:pt x="1029878" y="1609661"/>
                  </a:moveTo>
                  <a:lnTo>
                    <a:pt x="1033659" y="1611142"/>
                  </a:lnTo>
                  <a:lnTo>
                    <a:pt x="1033971" y="1612041"/>
                  </a:lnTo>
                  <a:lnTo>
                    <a:pt x="1033656" y="1610976"/>
                  </a:lnTo>
                  <a:close/>
                  <a:moveTo>
                    <a:pt x="1295780" y="1577730"/>
                  </a:moveTo>
                  <a:cubicBezTo>
                    <a:pt x="1325775" y="1574397"/>
                    <a:pt x="1351770" y="1591061"/>
                    <a:pt x="1373099" y="1611724"/>
                  </a:cubicBezTo>
                  <a:cubicBezTo>
                    <a:pt x="1392430" y="1629722"/>
                    <a:pt x="1379765" y="1647718"/>
                    <a:pt x="1371765" y="1665049"/>
                  </a:cubicBezTo>
                  <a:cubicBezTo>
                    <a:pt x="1355103" y="1699710"/>
                    <a:pt x="1315776" y="1731038"/>
                    <a:pt x="1287114" y="1731704"/>
                  </a:cubicBezTo>
                  <a:cubicBezTo>
                    <a:pt x="1253787" y="1726371"/>
                    <a:pt x="1222459" y="1708373"/>
                    <a:pt x="1195130" y="1682378"/>
                  </a:cubicBezTo>
                  <a:cubicBezTo>
                    <a:pt x="1191797" y="1679045"/>
                    <a:pt x="1189131" y="1673046"/>
                    <a:pt x="1189131" y="1668382"/>
                  </a:cubicBezTo>
                  <a:cubicBezTo>
                    <a:pt x="1191131" y="1643052"/>
                    <a:pt x="1214460" y="1627055"/>
                    <a:pt x="1219126" y="1601727"/>
                  </a:cubicBezTo>
                  <a:cubicBezTo>
                    <a:pt x="1221125" y="1591061"/>
                    <a:pt x="1238455" y="1593728"/>
                    <a:pt x="1249120" y="1590395"/>
                  </a:cubicBezTo>
                  <a:cubicBezTo>
                    <a:pt x="1264452" y="1585729"/>
                    <a:pt x="1281115" y="1579729"/>
                    <a:pt x="1295780" y="1577730"/>
                  </a:cubicBezTo>
                  <a:close/>
                  <a:moveTo>
                    <a:pt x="526565" y="1569783"/>
                  </a:moveTo>
                  <a:cubicBezTo>
                    <a:pt x="541156" y="1571939"/>
                    <a:pt x="551905" y="1585062"/>
                    <a:pt x="561902" y="1597059"/>
                  </a:cubicBezTo>
                  <a:cubicBezTo>
                    <a:pt x="567901" y="1604392"/>
                    <a:pt x="573234" y="1611724"/>
                    <a:pt x="579234" y="1619057"/>
                  </a:cubicBezTo>
                  <a:cubicBezTo>
                    <a:pt x="604562" y="1649718"/>
                    <a:pt x="591232" y="1695042"/>
                    <a:pt x="554572" y="1711707"/>
                  </a:cubicBezTo>
                  <a:cubicBezTo>
                    <a:pt x="521910" y="1726370"/>
                    <a:pt x="503912" y="1755032"/>
                    <a:pt x="490583" y="1787028"/>
                  </a:cubicBezTo>
                  <a:cubicBezTo>
                    <a:pt x="477251" y="1821022"/>
                    <a:pt x="439923" y="1815689"/>
                    <a:pt x="416594" y="1833685"/>
                  </a:cubicBezTo>
                  <a:cubicBezTo>
                    <a:pt x="411262" y="1837685"/>
                    <a:pt x="403262" y="1830353"/>
                    <a:pt x="398596" y="1825020"/>
                  </a:cubicBezTo>
                  <a:cubicBezTo>
                    <a:pt x="390599" y="1815689"/>
                    <a:pt x="382600" y="1806357"/>
                    <a:pt x="375934" y="1795692"/>
                  </a:cubicBezTo>
                  <a:cubicBezTo>
                    <a:pt x="344606" y="1745701"/>
                    <a:pt x="359938" y="1705708"/>
                    <a:pt x="415928" y="1686379"/>
                  </a:cubicBezTo>
                  <a:cubicBezTo>
                    <a:pt x="433257" y="1680379"/>
                    <a:pt x="445923" y="1689043"/>
                    <a:pt x="456588" y="1700375"/>
                  </a:cubicBezTo>
                  <a:cubicBezTo>
                    <a:pt x="469918" y="1715040"/>
                    <a:pt x="481917" y="1731703"/>
                    <a:pt x="498580" y="1751701"/>
                  </a:cubicBezTo>
                  <a:cubicBezTo>
                    <a:pt x="506579" y="1722371"/>
                    <a:pt x="502579" y="1704375"/>
                    <a:pt x="477917" y="1691709"/>
                  </a:cubicBezTo>
                  <a:cubicBezTo>
                    <a:pt x="457255" y="1681046"/>
                    <a:pt x="440590" y="1662381"/>
                    <a:pt x="446589" y="1637053"/>
                  </a:cubicBezTo>
                  <a:cubicBezTo>
                    <a:pt x="454588" y="1603725"/>
                    <a:pt x="479250" y="1583063"/>
                    <a:pt x="510578" y="1571731"/>
                  </a:cubicBezTo>
                  <a:cubicBezTo>
                    <a:pt x="516410" y="1569564"/>
                    <a:pt x="521701" y="1569064"/>
                    <a:pt x="526565" y="1569783"/>
                  </a:cubicBezTo>
                  <a:close/>
                  <a:moveTo>
                    <a:pt x="401267" y="1545068"/>
                  </a:moveTo>
                  <a:cubicBezTo>
                    <a:pt x="426596" y="1543735"/>
                    <a:pt x="438595" y="1559734"/>
                    <a:pt x="434595" y="1588396"/>
                  </a:cubicBezTo>
                  <a:cubicBezTo>
                    <a:pt x="445928" y="1634389"/>
                    <a:pt x="407266" y="1654385"/>
                    <a:pt x="377271" y="1679048"/>
                  </a:cubicBezTo>
                  <a:cubicBezTo>
                    <a:pt x="367938" y="1687047"/>
                    <a:pt x="357273" y="1679714"/>
                    <a:pt x="350609" y="1671051"/>
                  </a:cubicBezTo>
                  <a:cubicBezTo>
                    <a:pt x="331277" y="1648386"/>
                    <a:pt x="325944" y="1622390"/>
                    <a:pt x="336610" y="1593728"/>
                  </a:cubicBezTo>
                  <a:cubicBezTo>
                    <a:pt x="347942" y="1563733"/>
                    <a:pt x="370605" y="1547068"/>
                    <a:pt x="401267" y="1545068"/>
                  </a:cubicBezTo>
                  <a:close/>
                  <a:moveTo>
                    <a:pt x="1545069" y="1523823"/>
                  </a:moveTo>
                  <a:cubicBezTo>
                    <a:pt x="1553901" y="1521740"/>
                    <a:pt x="1563732" y="1523740"/>
                    <a:pt x="1574398" y="1529739"/>
                  </a:cubicBezTo>
                  <a:cubicBezTo>
                    <a:pt x="1582395" y="1534405"/>
                    <a:pt x="1591061" y="1537739"/>
                    <a:pt x="1597727" y="1543738"/>
                  </a:cubicBezTo>
                  <a:cubicBezTo>
                    <a:pt x="1605059" y="1549736"/>
                    <a:pt x="1621722" y="1545071"/>
                    <a:pt x="1620389" y="1558401"/>
                  </a:cubicBezTo>
                  <a:cubicBezTo>
                    <a:pt x="1619056" y="1571067"/>
                    <a:pt x="1609057" y="1582397"/>
                    <a:pt x="1595060" y="1586397"/>
                  </a:cubicBezTo>
                  <a:cubicBezTo>
                    <a:pt x="1561732" y="1597063"/>
                    <a:pt x="1528405" y="1601063"/>
                    <a:pt x="1491744" y="1587730"/>
                  </a:cubicBezTo>
                  <a:cubicBezTo>
                    <a:pt x="1502410" y="1571067"/>
                    <a:pt x="1511740" y="1556402"/>
                    <a:pt x="1521739" y="1542405"/>
                  </a:cubicBezTo>
                  <a:cubicBezTo>
                    <a:pt x="1528405" y="1532072"/>
                    <a:pt x="1536237" y="1525906"/>
                    <a:pt x="1545069" y="1523823"/>
                  </a:cubicBezTo>
                  <a:close/>
                  <a:moveTo>
                    <a:pt x="790449" y="1509825"/>
                  </a:moveTo>
                  <a:cubicBezTo>
                    <a:pt x="805530" y="1508242"/>
                    <a:pt x="819195" y="1513741"/>
                    <a:pt x="832527" y="1526406"/>
                  </a:cubicBezTo>
                  <a:cubicBezTo>
                    <a:pt x="857189" y="1549068"/>
                    <a:pt x="877185" y="1577065"/>
                    <a:pt x="907180" y="1594395"/>
                  </a:cubicBezTo>
                  <a:cubicBezTo>
                    <a:pt x="915845" y="1599727"/>
                    <a:pt x="916512" y="1605060"/>
                    <a:pt x="907846" y="1613059"/>
                  </a:cubicBezTo>
                  <a:cubicBezTo>
                    <a:pt x="896516" y="1623056"/>
                    <a:pt x="887850" y="1635722"/>
                    <a:pt x="878518" y="1648385"/>
                  </a:cubicBezTo>
                  <a:cubicBezTo>
                    <a:pt x="847856" y="1689045"/>
                    <a:pt x="829860" y="1695045"/>
                    <a:pt x="781201" y="1677049"/>
                  </a:cubicBezTo>
                  <a:lnTo>
                    <a:pt x="778913" y="1676286"/>
                  </a:lnTo>
                  <a:lnTo>
                    <a:pt x="781871" y="1679047"/>
                  </a:lnTo>
                  <a:cubicBezTo>
                    <a:pt x="779871" y="1679714"/>
                    <a:pt x="777870" y="1681714"/>
                    <a:pt x="776537" y="1683714"/>
                  </a:cubicBezTo>
                  <a:lnTo>
                    <a:pt x="776528" y="1683708"/>
                  </a:lnTo>
                  <a:lnTo>
                    <a:pt x="776534" y="1683713"/>
                  </a:lnTo>
                  <a:cubicBezTo>
                    <a:pt x="804530" y="1719707"/>
                    <a:pt x="803865" y="1723706"/>
                    <a:pt x="768537" y="1756368"/>
                  </a:cubicBezTo>
                  <a:cubicBezTo>
                    <a:pt x="752539" y="1771033"/>
                    <a:pt x="729877" y="1774366"/>
                    <a:pt x="713878" y="1789029"/>
                  </a:cubicBezTo>
                  <a:cubicBezTo>
                    <a:pt x="704548" y="1797695"/>
                    <a:pt x="695216" y="1785696"/>
                    <a:pt x="688550" y="1778363"/>
                  </a:cubicBezTo>
                  <a:cubicBezTo>
                    <a:pt x="672553" y="1759701"/>
                    <a:pt x="653888" y="1743704"/>
                    <a:pt x="632559" y="1731039"/>
                  </a:cubicBezTo>
                  <a:cubicBezTo>
                    <a:pt x="611228" y="1718374"/>
                    <a:pt x="595898" y="1701711"/>
                    <a:pt x="609895" y="1673049"/>
                  </a:cubicBezTo>
                  <a:cubicBezTo>
                    <a:pt x="628560" y="1636388"/>
                    <a:pt x="657888" y="1615057"/>
                    <a:pt x="685217" y="1623056"/>
                  </a:cubicBezTo>
                  <a:cubicBezTo>
                    <a:pt x="702548" y="1628389"/>
                    <a:pt x="719878" y="1636388"/>
                    <a:pt x="734543" y="1647718"/>
                  </a:cubicBezTo>
                  <a:cubicBezTo>
                    <a:pt x="741207" y="1633055"/>
                    <a:pt x="729210" y="1625056"/>
                    <a:pt x="723877" y="1614390"/>
                  </a:cubicBezTo>
                  <a:cubicBezTo>
                    <a:pt x="707212" y="1582396"/>
                    <a:pt x="711878" y="1559067"/>
                    <a:pt x="739874" y="1535738"/>
                  </a:cubicBezTo>
                  <a:cubicBezTo>
                    <a:pt x="758871" y="1520074"/>
                    <a:pt x="775368" y="1511409"/>
                    <a:pt x="790449" y="1509825"/>
                  </a:cubicBezTo>
                  <a:close/>
                  <a:moveTo>
                    <a:pt x="1088481" y="1502410"/>
                  </a:moveTo>
                  <a:cubicBezTo>
                    <a:pt x="1094478" y="1503077"/>
                    <a:pt x="1102477" y="1503743"/>
                    <a:pt x="1105143" y="1507743"/>
                  </a:cubicBezTo>
                  <a:cubicBezTo>
                    <a:pt x="1127806" y="1538405"/>
                    <a:pt x="1160467" y="1555068"/>
                    <a:pt x="1189795" y="1577065"/>
                  </a:cubicBezTo>
                  <a:cubicBezTo>
                    <a:pt x="1200460" y="1585063"/>
                    <a:pt x="1201793" y="1593728"/>
                    <a:pt x="1197794" y="1608394"/>
                  </a:cubicBezTo>
                  <a:cubicBezTo>
                    <a:pt x="1179798" y="1673050"/>
                    <a:pt x="1140471" y="1690379"/>
                    <a:pt x="1085148" y="1655718"/>
                  </a:cubicBezTo>
                  <a:cubicBezTo>
                    <a:pt x="1083482" y="1654718"/>
                    <a:pt x="1081648" y="1652552"/>
                    <a:pt x="1079732" y="1651719"/>
                  </a:cubicBezTo>
                  <a:lnTo>
                    <a:pt x="1076732" y="1653747"/>
                  </a:lnTo>
                  <a:lnTo>
                    <a:pt x="1075818" y="1655052"/>
                  </a:lnTo>
                  <a:lnTo>
                    <a:pt x="1075408" y="1654642"/>
                  </a:lnTo>
                  <a:lnTo>
                    <a:pt x="1075151" y="1654816"/>
                  </a:lnTo>
                  <a:lnTo>
                    <a:pt x="1075151" y="1655051"/>
                  </a:lnTo>
                  <a:cubicBezTo>
                    <a:pt x="1114479" y="1724372"/>
                    <a:pt x="1094483" y="1729039"/>
                    <a:pt x="1043156" y="1776363"/>
                  </a:cubicBezTo>
                  <a:cubicBezTo>
                    <a:pt x="1027160" y="1791028"/>
                    <a:pt x="999831" y="1791028"/>
                    <a:pt x="983833" y="1774365"/>
                  </a:cubicBezTo>
                  <a:cubicBezTo>
                    <a:pt x="963170" y="1751701"/>
                    <a:pt x="937173" y="1738371"/>
                    <a:pt x="913177" y="1721706"/>
                  </a:cubicBezTo>
                  <a:cubicBezTo>
                    <a:pt x="873850" y="1695044"/>
                    <a:pt x="873183" y="1678379"/>
                    <a:pt x="912511" y="1653051"/>
                  </a:cubicBezTo>
                  <a:cubicBezTo>
                    <a:pt x="925176" y="1645052"/>
                    <a:pt x="934507" y="1635055"/>
                    <a:pt x="942506" y="1623056"/>
                  </a:cubicBezTo>
                  <a:cubicBezTo>
                    <a:pt x="956005" y="1604060"/>
                    <a:pt x="971377" y="1593686"/>
                    <a:pt x="990311" y="1597561"/>
                  </a:cubicBezTo>
                  <a:cubicBezTo>
                    <a:pt x="996622" y="1598853"/>
                    <a:pt x="1003330" y="1601727"/>
                    <a:pt x="1010495" y="1606393"/>
                  </a:cubicBezTo>
                  <a:cubicBezTo>
                    <a:pt x="1012162" y="1607727"/>
                    <a:pt x="1013995" y="1608560"/>
                    <a:pt x="1015745" y="1608477"/>
                  </a:cubicBezTo>
                  <a:lnTo>
                    <a:pt x="1020048" y="1605381"/>
                  </a:lnTo>
                  <a:lnTo>
                    <a:pt x="1005577" y="1572399"/>
                  </a:lnTo>
                  <a:cubicBezTo>
                    <a:pt x="1003827" y="1560901"/>
                    <a:pt x="1006160" y="1549069"/>
                    <a:pt x="1015159" y="1536405"/>
                  </a:cubicBezTo>
                  <a:cubicBezTo>
                    <a:pt x="1033822" y="1510409"/>
                    <a:pt x="1057817" y="1499077"/>
                    <a:pt x="1088481" y="1502410"/>
                  </a:cubicBezTo>
                  <a:close/>
                  <a:moveTo>
                    <a:pt x="1383775" y="1473196"/>
                  </a:moveTo>
                  <a:cubicBezTo>
                    <a:pt x="1409177" y="1470665"/>
                    <a:pt x="1429424" y="1487912"/>
                    <a:pt x="1450421" y="1504410"/>
                  </a:cubicBezTo>
                  <a:cubicBezTo>
                    <a:pt x="1461753" y="1513076"/>
                    <a:pt x="1474416" y="1519740"/>
                    <a:pt x="1489081" y="1521740"/>
                  </a:cubicBezTo>
                  <a:cubicBezTo>
                    <a:pt x="1495747" y="1523073"/>
                    <a:pt x="1501745" y="1523740"/>
                    <a:pt x="1500412" y="1534405"/>
                  </a:cubicBezTo>
                  <a:cubicBezTo>
                    <a:pt x="1500412" y="1555068"/>
                    <a:pt x="1461086" y="1591062"/>
                    <a:pt x="1438422" y="1598394"/>
                  </a:cubicBezTo>
                  <a:cubicBezTo>
                    <a:pt x="1389764" y="1614391"/>
                    <a:pt x="1362435" y="1571066"/>
                    <a:pt x="1323108" y="1561734"/>
                  </a:cubicBezTo>
                  <a:cubicBezTo>
                    <a:pt x="1319108" y="1561067"/>
                    <a:pt x="1315775" y="1554401"/>
                    <a:pt x="1314442" y="1549735"/>
                  </a:cubicBezTo>
                  <a:cubicBezTo>
                    <a:pt x="1310443" y="1536405"/>
                    <a:pt x="1345104" y="1489745"/>
                    <a:pt x="1356436" y="1483079"/>
                  </a:cubicBezTo>
                  <a:cubicBezTo>
                    <a:pt x="1366268" y="1477081"/>
                    <a:pt x="1375308" y="1474039"/>
                    <a:pt x="1383775" y="1473196"/>
                  </a:cubicBezTo>
                  <a:close/>
                  <a:moveTo>
                    <a:pt x="643889" y="1445088"/>
                  </a:moveTo>
                  <a:cubicBezTo>
                    <a:pt x="659220" y="1443754"/>
                    <a:pt x="670550" y="1450418"/>
                    <a:pt x="677216" y="1463084"/>
                  </a:cubicBezTo>
                  <a:cubicBezTo>
                    <a:pt x="688548" y="1484413"/>
                    <a:pt x="704545" y="1505744"/>
                    <a:pt x="709211" y="1528407"/>
                  </a:cubicBezTo>
                  <a:cubicBezTo>
                    <a:pt x="713877" y="1553069"/>
                    <a:pt x="692548" y="1572400"/>
                    <a:pt x="675217" y="1587730"/>
                  </a:cubicBezTo>
                  <a:cubicBezTo>
                    <a:pt x="659220" y="1601729"/>
                    <a:pt x="637889" y="1609061"/>
                    <a:pt x="623226" y="1624391"/>
                  </a:cubicBezTo>
                  <a:cubicBezTo>
                    <a:pt x="613228" y="1634390"/>
                    <a:pt x="608561" y="1629057"/>
                    <a:pt x="601895" y="1620391"/>
                  </a:cubicBezTo>
                  <a:cubicBezTo>
                    <a:pt x="593232" y="1609061"/>
                    <a:pt x="584566" y="1597729"/>
                    <a:pt x="575234" y="1587063"/>
                  </a:cubicBezTo>
                  <a:cubicBezTo>
                    <a:pt x="553238" y="1561735"/>
                    <a:pt x="537907" y="1535073"/>
                    <a:pt x="555238" y="1501078"/>
                  </a:cubicBezTo>
                  <a:cubicBezTo>
                    <a:pt x="573901" y="1465084"/>
                    <a:pt x="605895" y="1450418"/>
                    <a:pt x="643889" y="1445088"/>
                  </a:cubicBezTo>
                  <a:close/>
                  <a:moveTo>
                    <a:pt x="512997" y="1416174"/>
                  </a:moveTo>
                  <a:cubicBezTo>
                    <a:pt x="519579" y="1418424"/>
                    <a:pt x="524911" y="1423090"/>
                    <a:pt x="528577" y="1429756"/>
                  </a:cubicBezTo>
                  <a:cubicBezTo>
                    <a:pt x="538576" y="1447752"/>
                    <a:pt x="568571" y="1462417"/>
                    <a:pt x="544575" y="1490412"/>
                  </a:cubicBezTo>
                  <a:cubicBezTo>
                    <a:pt x="536576" y="1499744"/>
                    <a:pt x="527911" y="1509074"/>
                    <a:pt x="526577" y="1521739"/>
                  </a:cubicBezTo>
                  <a:cubicBezTo>
                    <a:pt x="522578" y="1554400"/>
                    <a:pt x="491917" y="1559733"/>
                    <a:pt x="471254" y="1573729"/>
                  </a:cubicBezTo>
                  <a:cubicBezTo>
                    <a:pt x="465921" y="1577729"/>
                    <a:pt x="458589" y="1575729"/>
                    <a:pt x="455922" y="1569063"/>
                  </a:cubicBezTo>
                  <a:cubicBezTo>
                    <a:pt x="447259" y="1545068"/>
                    <a:pt x="433927" y="1523073"/>
                    <a:pt x="431927" y="1505741"/>
                  </a:cubicBezTo>
                  <a:cubicBezTo>
                    <a:pt x="433927" y="1456417"/>
                    <a:pt x="453256" y="1429756"/>
                    <a:pt x="489917" y="1417090"/>
                  </a:cubicBezTo>
                  <a:cubicBezTo>
                    <a:pt x="498583" y="1414091"/>
                    <a:pt x="506415" y="1413924"/>
                    <a:pt x="512997" y="1416174"/>
                  </a:cubicBezTo>
                  <a:close/>
                  <a:moveTo>
                    <a:pt x="1667716" y="1405092"/>
                  </a:moveTo>
                  <a:cubicBezTo>
                    <a:pt x="1697045" y="1399760"/>
                    <a:pt x="1719041" y="1413758"/>
                    <a:pt x="1729706" y="1435088"/>
                  </a:cubicBezTo>
                  <a:cubicBezTo>
                    <a:pt x="1739039" y="1453753"/>
                    <a:pt x="1726373" y="1475082"/>
                    <a:pt x="1707710" y="1489747"/>
                  </a:cubicBezTo>
                  <a:cubicBezTo>
                    <a:pt x="1683048" y="1507077"/>
                    <a:pt x="1657051" y="1514410"/>
                    <a:pt x="1627055" y="1513077"/>
                  </a:cubicBezTo>
                  <a:cubicBezTo>
                    <a:pt x="1619725" y="1513077"/>
                    <a:pt x="1612392" y="1513743"/>
                    <a:pt x="1605726" y="1513077"/>
                  </a:cubicBezTo>
                  <a:cubicBezTo>
                    <a:pt x="1579064" y="1509744"/>
                    <a:pt x="1572398" y="1498411"/>
                    <a:pt x="1587730" y="1477082"/>
                  </a:cubicBezTo>
                  <a:cubicBezTo>
                    <a:pt x="1609059" y="1447087"/>
                    <a:pt x="1625722" y="1413092"/>
                    <a:pt x="1667716" y="1405092"/>
                  </a:cubicBezTo>
                  <a:close/>
                  <a:moveTo>
                    <a:pt x="917177" y="1395762"/>
                  </a:moveTo>
                  <a:cubicBezTo>
                    <a:pt x="931843" y="1396429"/>
                    <a:pt x="944506" y="1397762"/>
                    <a:pt x="949839" y="1416425"/>
                  </a:cubicBezTo>
                  <a:cubicBezTo>
                    <a:pt x="955838" y="1436423"/>
                    <a:pt x="975168" y="1445086"/>
                    <a:pt x="989166" y="1458418"/>
                  </a:cubicBezTo>
                  <a:cubicBezTo>
                    <a:pt x="1013828" y="1480414"/>
                    <a:pt x="1015162" y="1495746"/>
                    <a:pt x="993832" y="1521075"/>
                  </a:cubicBezTo>
                  <a:cubicBezTo>
                    <a:pt x="989166" y="1526408"/>
                    <a:pt x="983833" y="1531740"/>
                    <a:pt x="980500" y="1537740"/>
                  </a:cubicBezTo>
                  <a:cubicBezTo>
                    <a:pt x="953172" y="1590397"/>
                    <a:pt x="915178" y="1581065"/>
                    <a:pt x="876517" y="1549737"/>
                  </a:cubicBezTo>
                  <a:cubicBezTo>
                    <a:pt x="858521" y="1535073"/>
                    <a:pt x="844522" y="1515075"/>
                    <a:pt x="829859" y="1497079"/>
                  </a:cubicBezTo>
                  <a:cubicBezTo>
                    <a:pt x="826526" y="1493746"/>
                    <a:pt x="825193" y="1487747"/>
                    <a:pt x="824526" y="1483081"/>
                  </a:cubicBezTo>
                  <a:cubicBezTo>
                    <a:pt x="824526" y="1451086"/>
                    <a:pt x="884516" y="1395095"/>
                    <a:pt x="917177" y="1395762"/>
                  </a:cubicBezTo>
                  <a:close/>
                  <a:moveTo>
                    <a:pt x="1180706" y="1381681"/>
                  </a:moveTo>
                  <a:cubicBezTo>
                    <a:pt x="1195047" y="1380056"/>
                    <a:pt x="1207795" y="1388929"/>
                    <a:pt x="1219794" y="1400428"/>
                  </a:cubicBezTo>
                  <a:cubicBezTo>
                    <a:pt x="1247122" y="1425756"/>
                    <a:pt x="1271784" y="1455751"/>
                    <a:pt x="1307112" y="1471082"/>
                  </a:cubicBezTo>
                  <a:cubicBezTo>
                    <a:pt x="1317778" y="1475747"/>
                    <a:pt x="1316445" y="1482413"/>
                    <a:pt x="1313778" y="1491078"/>
                  </a:cubicBezTo>
                  <a:cubicBezTo>
                    <a:pt x="1305112" y="1513074"/>
                    <a:pt x="1296447" y="1535071"/>
                    <a:pt x="1281117" y="1553067"/>
                  </a:cubicBezTo>
                  <a:cubicBezTo>
                    <a:pt x="1254455" y="1583729"/>
                    <a:pt x="1227791" y="1585728"/>
                    <a:pt x="1197129" y="1559067"/>
                  </a:cubicBezTo>
                  <a:cubicBezTo>
                    <a:pt x="1171134" y="1536405"/>
                    <a:pt x="1142472" y="1515740"/>
                    <a:pt x="1124476" y="1485079"/>
                  </a:cubicBezTo>
                  <a:cubicBezTo>
                    <a:pt x="1117143" y="1474415"/>
                    <a:pt x="1111144" y="1464417"/>
                    <a:pt x="1109144" y="1447752"/>
                  </a:cubicBezTo>
                  <a:cubicBezTo>
                    <a:pt x="1115143" y="1419090"/>
                    <a:pt x="1140472" y="1402427"/>
                    <a:pt x="1165801" y="1387096"/>
                  </a:cubicBezTo>
                  <a:cubicBezTo>
                    <a:pt x="1170967" y="1383930"/>
                    <a:pt x="1175925" y="1382222"/>
                    <a:pt x="1180706" y="1381681"/>
                  </a:cubicBezTo>
                  <a:close/>
                  <a:moveTo>
                    <a:pt x="750569" y="1346676"/>
                  </a:moveTo>
                  <a:cubicBezTo>
                    <a:pt x="769160" y="1346521"/>
                    <a:pt x="783534" y="1358268"/>
                    <a:pt x="794531" y="1373766"/>
                  </a:cubicBezTo>
                  <a:cubicBezTo>
                    <a:pt x="808530" y="1393762"/>
                    <a:pt x="829859" y="1415758"/>
                    <a:pt x="798531" y="1444419"/>
                  </a:cubicBezTo>
                  <a:cubicBezTo>
                    <a:pt x="781201" y="1460417"/>
                    <a:pt x="787201" y="1495078"/>
                    <a:pt x="754539" y="1505077"/>
                  </a:cubicBezTo>
                  <a:cubicBezTo>
                    <a:pt x="733208" y="1511074"/>
                    <a:pt x="719211" y="1511741"/>
                    <a:pt x="707879" y="1491745"/>
                  </a:cubicBezTo>
                  <a:cubicBezTo>
                    <a:pt x="692549" y="1463750"/>
                    <a:pt x="683883" y="1434422"/>
                    <a:pt x="679883" y="1408427"/>
                  </a:cubicBezTo>
                  <a:cubicBezTo>
                    <a:pt x="678550" y="1369100"/>
                    <a:pt x="705212" y="1361768"/>
                    <a:pt x="730541" y="1351102"/>
                  </a:cubicBezTo>
                  <a:cubicBezTo>
                    <a:pt x="737707" y="1348103"/>
                    <a:pt x="744372" y="1346728"/>
                    <a:pt x="750569" y="1346676"/>
                  </a:cubicBezTo>
                  <a:close/>
                  <a:moveTo>
                    <a:pt x="595899" y="1293112"/>
                  </a:moveTo>
                  <a:cubicBezTo>
                    <a:pt x="636560" y="1293112"/>
                    <a:pt x="678554" y="1320441"/>
                    <a:pt x="674555" y="1348436"/>
                  </a:cubicBezTo>
                  <a:cubicBezTo>
                    <a:pt x="671222" y="1373100"/>
                    <a:pt x="663222" y="1399096"/>
                    <a:pt x="649224" y="1418426"/>
                  </a:cubicBezTo>
                  <a:cubicBezTo>
                    <a:pt x="633894" y="1439757"/>
                    <a:pt x="601899" y="1430424"/>
                    <a:pt x="579236" y="1443755"/>
                  </a:cubicBezTo>
                  <a:cubicBezTo>
                    <a:pt x="567904" y="1450421"/>
                    <a:pt x="527243" y="1387764"/>
                    <a:pt x="527243" y="1364435"/>
                  </a:cubicBezTo>
                  <a:cubicBezTo>
                    <a:pt x="526576" y="1333773"/>
                    <a:pt x="565904" y="1293112"/>
                    <a:pt x="595899" y="1293112"/>
                  </a:cubicBezTo>
                  <a:close/>
                  <a:moveTo>
                    <a:pt x="1254453" y="1289113"/>
                  </a:moveTo>
                  <a:cubicBezTo>
                    <a:pt x="1319776" y="1289113"/>
                    <a:pt x="1365101" y="1323108"/>
                    <a:pt x="1399096" y="1375098"/>
                  </a:cubicBezTo>
                  <a:cubicBezTo>
                    <a:pt x="1407761" y="1388430"/>
                    <a:pt x="1388432" y="1449754"/>
                    <a:pt x="1373767" y="1459753"/>
                  </a:cubicBezTo>
                  <a:cubicBezTo>
                    <a:pt x="1352438" y="1475082"/>
                    <a:pt x="1320443" y="1467752"/>
                    <a:pt x="1298445" y="1445087"/>
                  </a:cubicBezTo>
                  <a:cubicBezTo>
                    <a:pt x="1281115" y="1426425"/>
                    <a:pt x="1262453" y="1409093"/>
                    <a:pt x="1243788" y="1391763"/>
                  </a:cubicBezTo>
                  <a:cubicBezTo>
                    <a:pt x="1225792" y="1375098"/>
                    <a:pt x="1215126" y="1355102"/>
                    <a:pt x="1215126" y="1327774"/>
                  </a:cubicBezTo>
                  <a:cubicBezTo>
                    <a:pt x="1215793" y="1305111"/>
                    <a:pt x="1227791" y="1289113"/>
                    <a:pt x="1254453" y="1289113"/>
                  </a:cubicBezTo>
                  <a:close/>
                  <a:moveTo>
                    <a:pt x="1005830" y="1283113"/>
                  </a:moveTo>
                  <a:cubicBezTo>
                    <a:pt x="1031159" y="1275781"/>
                    <a:pt x="1032492" y="1305776"/>
                    <a:pt x="1049821" y="1313775"/>
                  </a:cubicBezTo>
                  <a:cubicBezTo>
                    <a:pt x="1072486" y="1324441"/>
                    <a:pt x="1089815" y="1347770"/>
                    <a:pt x="1108480" y="1366432"/>
                  </a:cubicBezTo>
                  <a:cubicBezTo>
                    <a:pt x="1119810" y="1377765"/>
                    <a:pt x="1123143" y="1391097"/>
                    <a:pt x="1107814" y="1403093"/>
                  </a:cubicBezTo>
                  <a:cubicBezTo>
                    <a:pt x="1097815" y="1411093"/>
                    <a:pt x="1093148" y="1422425"/>
                    <a:pt x="1089815" y="1434422"/>
                  </a:cubicBezTo>
                  <a:cubicBezTo>
                    <a:pt x="1085816" y="1452420"/>
                    <a:pt x="1072486" y="1457753"/>
                    <a:pt x="1050488" y="1457753"/>
                  </a:cubicBezTo>
                  <a:cubicBezTo>
                    <a:pt x="1019826" y="1447087"/>
                    <a:pt x="981166" y="1441754"/>
                    <a:pt x="963169" y="1401094"/>
                  </a:cubicBezTo>
                  <a:cubicBezTo>
                    <a:pt x="958503" y="1391097"/>
                    <a:pt x="951171" y="1381764"/>
                    <a:pt x="945838" y="1372432"/>
                  </a:cubicBezTo>
                  <a:cubicBezTo>
                    <a:pt x="934508" y="1353102"/>
                    <a:pt x="937174" y="1335771"/>
                    <a:pt x="953837" y="1320441"/>
                  </a:cubicBezTo>
                  <a:cubicBezTo>
                    <a:pt x="954504" y="1319774"/>
                    <a:pt x="955170" y="1319108"/>
                    <a:pt x="956503" y="1318441"/>
                  </a:cubicBezTo>
                  <a:cubicBezTo>
                    <a:pt x="974502" y="1308442"/>
                    <a:pt x="985832" y="1289113"/>
                    <a:pt x="1005830" y="1283113"/>
                  </a:cubicBezTo>
                  <a:close/>
                  <a:moveTo>
                    <a:pt x="1592645" y="1245285"/>
                  </a:moveTo>
                  <a:cubicBezTo>
                    <a:pt x="1608226" y="1243786"/>
                    <a:pt x="1624390" y="1251118"/>
                    <a:pt x="1642387" y="1267117"/>
                  </a:cubicBezTo>
                  <a:cubicBezTo>
                    <a:pt x="1656386" y="1279113"/>
                    <a:pt x="1669716" y="1291778"/>
                    <a:pt x="1684381" y="1302442"/>
                  </a:cubicBezTo>
                  <a:cubicBezTo>
                    <a:pt x="1701710" y="1315107"/>
                    <a:pt x="1721708" y="1322440"/>
                    <a:pt x="1742371" y="1313107"/>
                  </a:cubicBezTo>
                  <a:cubicBezTo>
                    <a:pt x="1777032" y="1297778"/>
                    <a:pt x="1797696" y="1325106"/>
                    <a:pt x="1823025" y="1336436"/>
                  </a:cubicBezTo>
                  <a:cubicBezTo>
                    <a:pt x="1829024" y="1339102"/>
                    <a:pt x="1825691" y="1344435"/>
                    <a:pt x="1824358" y="1349768"/>
                  </a:cubicBezTo>
                  <a:cubicBezTo>
                    <a:pt x="1812359" y="1390428"/>
                    <a:pt x="1734374" y="1415090"/>
                    <a:pt x="1702377" y="1387762"/>
                  </a:cubicBezTo>
                  <a:cubicBezTo>
                    <a:pt x="1691713" y="1379096"/>
                    <a:pt x="1699046" y="1369097"/>
                    <a:pt x="1702377" y="1359767"/>
                  </a:cubicBezTo>
                  <a:cubicBezTo>
                    <a:pt x="1710376" y="1339769"/>
                    <a:pt x="1710376" y="1339769"/>
                    <a:pt x="1700379" y="1323106"/>
                  </a:cubicBezTo>
                  <a:cubicBezTo>
                    <a:pt x="1687047" y="1341102"/>
                    <a:pt x="1675048" y="1360433"/>
                    <a:pt x="1660385" y="1376430"/>
                  </a:cubicBezTo>
                  <a:cubicBezTo>
                    <a:pt x="1630390" y="1409757"/>
                    <a:pt x="1601062" y="1410424"/>
                    <a:pt x="1567734" y="1381762"/>
                  </a:cubicBezTo>
                  <a:cubicBezTo>
                    <a:pt x="1563068" y="1377763"/>
                    <a:pt x="1558402" y="1373763"/>
                    <a:pt x="1553736" y="1369764"/>
                  </a:cubicBezTo>
                  <a:cubicBezTo>
                    <a:pt x="1510409" y="1337103"/>
                    <a:pt x="1509075" y="1321773"/>
                    <a:pt x="1546403" y="1276447"/>
                  </a:cubicBezTo>
                  <a:cubicBezTo>
                    <a:pt x="1562067" y="1257117"/>
                    <a:pt x="1577064" y="1246785"/>
                    <a:pt x="1592645" y="1245285"/>
                  </a:cubicBezTo>
                  <a:close/>
                  <a:moveTo>
                    <a:pt x="1859850" y="1198878"/>
                  </a:moveTo>
                  <a:cubicBezTo>
                    <a:pt x="1864682" y="1198628"/>
                    <a:pt x="1869682" y="1200128"/>
                    <a:pt x="1874347" y="1202461"/>
                  </a:cubicBezTo>
                  <a:cubicBezTo>
                    <a:pt x="1890345" y="1210460"/>
                    <a:pt x="1913008" y="1215127"/>
                    <a:pt x="1913008" y="1237123"/>
                  </a:cubicBezTo>
                  <a:cubicBezTo>
                    <a:pt x="1913008" y="1258452"/>
                    <a:pt x="1896345" y="1275117"/>
                    <a:pt x="1877013" y="1283114"/>
                  </a:cubicBezTo>
                  <a:cubicBezTo>
                    <a:pt x="1858350" y="1291114"/>
                    <a:pt x="1838352" y="1295113"/>
                    <a:pt x="1818356" y="1298446"/>
                  </a:cubicBezTo>
                  <a:cubicBezTo>
                    <a:pt x="1797026" y="1301779"/>
                    <a:pt x="1787027" y="1286447"/>
                    <a:pt x="1799026" y="1268451"/>
                  </a:cubicBezTo>
                  <a:cubicBezTo>
                    <a:pt x="1809023" y="1252453"/>
                    <a:pt x="1813023" y="1237789"/>
                    <a:pt x="1805690" y="1218458"/>
                  </a:cubicBezTo>
                  <a:cubicBezTo>
                    <a:pt x="1822355" y="1215791"/>
                    <a:pt x="1837021" y="1217124"/>
                    <a:pt x="1846351" y="1205794"/>
                  </a:cubicBezTo>
                  <a:cubicBezTo>
                    <a:pt x="1850351" y="1201128"/>
                    <a:pt x="1855017" y="1199128"/>
                    <a:pt x="1859850" y="1198878"/>
                  </a:cubicBezTo>
                  <a:close/>
                  <a:moveTo>
                    <a:pt x="1106947" y="1189774"/>
                  </a:moveTo>
                  <a:cubicBezTo>
                    <a:pt x="1117851" y="1189961"/>
                    <a:pt x="1129307" y="1193128"/>
                    <a:pt x="1140471" y="1199793"/>
                  </a:cubicBezTo>
                  <a:cubicBezTo>
                    <a:pt x="1169133" y="1216458"/>
                    <a:pt x="1189797" y="1242453"/>
                    <a:pt x="1211126" y="1267116"/>
                  </a:cubicBezTo>
                  <a:cubicBezTo>
                    <a:pt x="1220458" y="1277781"/>
                    <a:pt x="1184465" y="1355769"/>
                    <a:pt x="1169799" y="1358436"/>
                  </a:cubicBezTo>
                  <a:cubicBezTo>
                    <a:pt x="1125142" y="1366433"/>
                    <a:pt x="1045821" y="1300444"/>
                    <a:pt x="1046488" y="1254452"/>
                  </a:cubicBezTo>
                  <a:cubicBezTo>
                    <a:pt x="1046488" y="1215458"/>
                    <a:pt x="1074234" y="1189212"/>
                    <a:pt x="1106947" y="1189774"/>
                  </a:cubicBezTo>
                  <a:close/>
                  <a:moveTo>
                    <a:pt x="1408345" y="1161551"/>
                  </a:moveTo>
                  <a:cubicBezTo>
                    <a:pt x="1424426" y="1162800"/>
                    <a:pt x="1439757" y="1174465"/>
                    <a:pt x="1459087" y="1196460"/>
                  </a:cubicBezTo>
                  <a:cubicBezTo>
                    <a:pt x="1473750" y="1213125"/>
                    <a:pt x="1486415" y="1231788"/>
                    <a:pt x="1509744" y="1239121"/>
                  </a:cubicBezTo>
                  <a:cubicBezTo>
                    <a:pt x="1524409" y="1243787"/>
                    <a:pt x="1527075" y="1258452"/>
                    <a:pt x="1522409" y="1272449"/>
                  </a:cubicBezTo>
                  <a:cubicBezTo>
                    <a:pt x="1515077" y="1293780"/>
                    <a:pt x="1501078" y="1309110"/>
                    <a:pt x="1479749" y="1317109"/>
                  </a:cubicBezTo>
                  <a:cubicBezTo>
                    <a:pt x="1457087" y="1325108"/>
                    <a:pt x="1437755" y="1335105"/>
                    <a:pt x="1424425" y="1357103"/>
                  </a:cubicBezTo>
                  <a:cubicBezTo>
                    <a:pt x="1430423" y="1357769"/>
                    <a:pt x="1435756" y="1359769"/>
                    <a:pt x="1437755" y="1357769"/>
                  </a:cubicBezTo>
                  <a:cubicBezTo>
                    <a:pt x="1477749" y="1325108"/>
                    <a:pt x="1503078" y="1355103"/>
                    <a:pt x="1529740" y="1378432"/>
                  </a:cubicBezTo>
                  <a:cubicBezTo>
                    <a:pt x="1545738" y="1392430"/>
                    <a:pt x="1560403" y="1407760"/>
                    <a:pt x="1577066" y="1422425"/>
                  </a:cubicBezTo>
                  <a:cubicBezTo>
                    <a:pt x="1587732" y="1431756"/>
                    <a:pt x="1587732" y="1440421"/>
                    <a:pt x="1583066" y="1452420"/>
                  </a:cubicBezTo>
                  <a:cubicBezTo>
                    <a:pt x="1561735" y="1505077"/>
                    <a:pt x="1500412" y="1512410"/>
                    <a:pt x="1453754" y="1482415"/>
                  </a:cubicBezTo>
                  <a:cubicBezTo>
                    <a:pt x="1414426" y="1457086"/>
                    <a:pt x="1415093" y="1433089"/>
                    <a:pt x="1420426" y="1394428"/>
                  </a:cubicBezTo>
                  <a:cubicBezTo>
                    <a:pt x="1424425" y="1366433"/>
                    <a:pt x="1404428" y="1339104"/>
                    <a:pt x="1380432" y="1320442"/>
                  </a:cubicBezTo>
                  <a:cubicBezTo>
                    <a:pt x="1363769" y="1307110"/>
                    <a:pt x="1345104" y="1295778"/>
                    <a:pt x="1329108" y="1281781"/>
                  </a:cubicBezTo>
                  <a:cubicBezTo>
                    <a:pt x="1302444" y="1259119"/>
                    <a:pt x="1302444" y="1242454"/>
                    <a:pt x="1325108" y="1217125"/>
                  </a:cubicBezTo>
                  <a:cubicBezTo>
                    <a:pt x="1333772" y="1207126"/>
                    <a:pt x="1343105" y="1197794"/>
                    <a:pt x="1353104" y="1189130"/>
                  </a:cubicBezTo>
                  <a:cubicBezTo>
                    <a:pt x="1375434" y="1169466"/>
                    <a:pt x="1392264" y="1160301"/>
                    <a:pt x="1408345" y="1161551"/>
                  </a:cubicBezTo>
                  <a:close/>
                  <a:moveTo>
                    <a:pt x="724210" y="1150637"/>
                  </a:moveTo>
                  <a:cubicBezTo>
                    <a:pt x="733543" y="1152637"/>
                    <a:pt x="742208" y="1158135"/>
                    <a:pt x="749874" y="1166468"/>
                  </a:cubicBezTo>
                  <a:cubicBezTo>
                    <a:pt x="759204" y="1177134"/>
                    <a:pt x="765204" y="1190464"/>
                    <a:pt x="774536" y="1201796"/>
                  </a:cubicBezTo>
                  <a:cubicBezTo>
                    <a:pt x="785866" y="1216459"/>
                    <a:pt x="788533" y="1228458"/>
                    <a:pt x="773869" y="1243790"/>
                  </a:cubicBezTo>
                  <a:cubicBezTo>
                    <a:pt x="761870" y="1255786"/>
                    <a:pt x="755204" y="1272451"/>
                    <a:pt x="754538" y="1291114"/>
                  </a:cubicBezTo>
                  <a:cubicBezTo>
                    <a:pt x="753873" y="1299780"/>
                    <a:pt x="765870" y="1314443"/>
                    <a:pt x="751873" y="1317110"/>
                  </a:cubicBezTo>
                  <a:cubicBezTo>
                    <a:pt x="733208" y="1320443"/>
                    <a:pt x="713212" y="1337774"/>
                    <a:pt x="697214" y="1329108"/>
                  </a:cubicBezTo>
                  <a:cubicBezTo>
                    <a:pt x="671885" y="1315110"/>
                    <a:pt x="647222" y="1296447"/>
                    <a:pt x="641890" y="1263786"/>
                  </a:cubicBezTo>
                  <a:cubicBezTo>
                    <a:pt x="639890" y="1256453"/>
                    <a:pt x="639223" y="1249120"/>
                    <a:pt x="637890" y="1239790"/>
                  </a:cubicBezTo>
                  <a:cubicBezTo>
                    <a:pt x="643223" y="1204462"/>
                    <a:pt x="661219" y="1174467"/>
                    <a:pt x="694547" y="1155802"/>
                  </a:cubicBezTo>
                  <a:cubicBezTo>
                    <a:pt x="704880" y="1150137"/>
                    <a:pt x="714878" y="1148637"/>
                    <a:pt x="724210" y="1150637"/>
                  </a:cubicBezTo>
                  <a:close/>
                  <a:moveTo>
                    <a:pt x="1875013" y="1138473"/>
                  </a:moveTo>
                  <a:lnTo>
                    <a:pt x="1875200" y="1139115"/>
                  </a:lnTo>
                  <a:lnTo>
                    <a:pt x="1875013" y="1139140"/>
                  </a:lnTo>
                  <a:cubicBezTo>
                    <a:pt x="1875013" y="1139140"/>
                    <a:pt x="1875013" y="1138473"/>
                    <a:pt x="1875013" y="1138473"/>
                  </a:cubicBezTo>
                  <a:close/>
                  <a:moveTo>
                    <a:pt x="935735" y="1119183"/>
                  </a:moveTo>
                  <a:cubicBezTo>
                    <a:pt x="957794" y="1116934"/>
                    <a:pt x="978166" y="1127806"/>
                    <a:pt x="995162" y="1151802"/>
                  </a:cubicBezTo>
                  <a:cubicBezTo>
                    <a:pt x="1002495" y="1161801"/>
                    <a:pt x="1008494" y="1172467"/>
                    <a:pt x="1015827" y="1182464"/>
                  </a:cubicBezTo>
                  <a:cubicBezTo>
                    <a:pt x="1036489" y="1209794"/>
                    <a:pt x="1025157" y="1255785"/>
                    <a:pt x="993829" y="1271117"/>
                  </a:cubicBezTo>
                  <a:cubicBezTo>
                    <a:pt x="981166" y="1277117"/>
                    <a:pt x="967834" y="1283114"/>
                    <a:pt x="955835" y="1290446"/>
                  </a:cubicBezTo>
                  <a:cubicBezTo>
                    <a:pt x="937172" y="1301779"/>
                    <a:pt x="926507" y="1319108"/>
                    <a:pt x="924507" y="1340439"/>
                  </a:cubicBezTo>
                  <a:cubicBezTo>
                    <a:pt x="922507" y="1359769"/>
                    <a:pt x="915843" y="1373767"/>
                    <a:pt x="892513" y="1373101"/>
                  </a:cubicBezTo>
                  <a:cubicBezTo>
                    <a:pt x="881849" y="1373101"/>
                    <a:pt x="872517" y="1377765"/>
                    <a:pt x="865184" y="1385764"/>
                  </a:cubicBezTo>
                  <a:cubicBezTo>
                    <a:pt x="844522" y="1407095"/>
                    <a:pt x="829190" y="1401762"/>
                    <a:pt x="814527" y="1378431"/>
                  </a:cubicBezTo>
                  <a:cubicBezTo>
                    <a:pt x="799195" y="1354436"/>
                    <a:pt x="783866" y="1329774"/>
                    <a:pt x="775200" y="1302445"/>
                  </a:cubicBezTo>
                  <a:cubicBezTo>
                    <a:pt x="766534" y="1272450"/>
                    <a:pt x="776533" y="1249786"/>
                    <a:pt x="802528" y="1235123"/>
                  </a:cubicBezTo>
                  <a:cubicBezTo>
                    <a:pt x="825857" y="1222458"/>
                    <a:pt x="857185" y="1227124"/>
                    <a:pt x="875183" y="1247120"/>
                  </a:cubicBezTo>
                  <a:cubicBezTo>
                    <a:pt x="887180" y="1258452"/>
                    <a:pt x="893846" y="1274450"/>
                    <a:pt x="917841" y="1281781"/>
                  </a:cubicBezTo>
                  <a:cubicBezTo>
                    <a:pt x="902511" y="1254452"/>
                    <a:pt x="887846" y="1233790"/>
                    <a:pt x="881182" y="1209128"/>
                  </a:cubicBezTo>
                  <a:cubicBezTo>
                    <a:pt x="869850" y="1171134"/>
                    <a:pt x="881182" y="1141139"/>
                    <a:pt x="913177" y="1125807"/>
                  </a:cubicBezTo>
                  <a:cubicBezTo>
                    <a:pt x="920842" y="1122141"/>
                    <a:pt x="928383" y="1119933"/>
                    <a:pt x="935735" y="1119183"/>
                  </a:cubicBezTo>
                  <a:close/>
                  <a:moveTo>
                    <a:pt x="1232290" y="1078650"/>
                  </a:moveTo>
                  <a:cubicBezTo>
                    <a:pt x="1240122" y="1079816"/>
                    <a:pt x="1247788" y="1083149"/>
                    <a:pt x="1255121" y="1087149"/>
                  </a:cubicBezTo>
                  <a:cubicBezTo>
                    <a:pt x="1287782" y="1105811"/>
                    <a:pt x="1310444" y="1135139"/>
                    <a:pt x="1329774" y="1166467"/>
                  </a:cubicBezTo>
                  <a:cubicBezTo>
                    <a:pt x="1333107" y="1171800"/>
                    <a:pt x="1337773" y="1177799"/>
                    <a:pt x="1330440" y="1182466"/>
                  </a:cubicBezTo>
                  <a:cubicBezTo>
                    <a:pt x="1308445" y="1195795"/>
                    <a:pt x="1303778" y="1220457"/>
                    <a:pt x="1292448" y="1240455"/>
                  </a:cubicBezTo>
                  <a:cubicBezTo>
                    <a:pt x="1285782" y="1252452"/>
                    <a:pt x="1276450" y="1261784"/>
                    <a:pt x="1264451" y="1267783"/>
                  </a:cubicBezTo>
                  <a:cubicBezTo>
                    <a:pt x="1253787" y="1273116"/>
                    <a:pt x="1244455" y="1272450"/>
                    <a:pt x="1239122" y="1260451"/>
                  </a:cubicBezTo>
                  <a:cubicBezTo>
                    <a:pt x="1227125" y="1235789"/>
                    <a:pt x="1205128" y="1223124"/>
                    <a:pt x="1182465" y="1210460"/>
                  </a:cubicBezTo>
                  <a:cubicBezTo>
                    <a:pt x="1165134" y="1202461"/>
                    <a:pt x="1150470" y="1191796"/>
                    <a:pt x="1151137" y="1167134"/>
                  </a:cubicBezTo>
                  <a:cubicBezTo>
                    <a:pt x="1158470" y="1133140"/>
                    <a:pt x="1175799" y="1102478"/>
                    <a:pt x="1208461" y="1083149"/>
                  </a:cubicBezTo>
                  <a:cubicBezTo>
                    <a:pt x="1216460" y="1078483"/>
                    <a:pt x="1224459" y="1077483"/>
                    <a:pt x="1232290" y="1078650"/>
                  </a:cubicBezTo>
                  <a:close/>
                  <a:moveTo>
                    <a:pt x="819944" y="1051907"/>
                  </a:moveTo>
                  <a:cubicBezTo>
                    <a:pt x="829859" y="1053823"/>
                    <a:pt x="838858" y="1059488"/>
                    <a:pt x="847190" y="1069821"/>
                  </a:cubicBezTo>
                  <a:cubicBezTo>
                    <a:pt x="853856" y="1078483"/>
                    <a:pt x="859853" y="1089147"/>
                    <a:pt x="869186" y="1095146"/>
                  </a:cubicBezTo>
                  <a:cubicBezTo>
                    <a:pt x="891182" y="1109144"/>
                    <a:pt x="887184" y="1125141"/>
                    <a:pt x="874519" y="1141805"/>
                  </a:cubicBezTo>
                  <a:cubicBezTo>
                    <a:pt x="862520" y="1157802"/>
                    <a:pt x="853856" y="1173133"/>
                    <a:pt x="852523" y="1195795"/>
                  </a:cubicBezTo>
                  <a:cubicBezTo>
                    <a:pt x="851856" y="1213125"/>
                    <a:pt x="831191" y="1213791"/>
                    <a:pt x="815195" y="1209127"/>
                  </a:cubicBezTo>
                  <a:cubicBezTo>
                    <a:pt x="783866" y="1199128"/>
                    <a:pt x="743872" y="1142472"/>
                    <a:pt x="743872" y="1109144"/>
                  </a:cubicBezTo>
                  <a:cubicBezTo>
                    <a:pt x="744539" y="1080483"/>
                    <a:pt x="761868" y="1065821"/>
                    <a:pt x="787199" y="1056489"/>
                  </a:cubicBezTo>
                  <a:cubicBezTo>
                    <a:pt x="799197" y="1051823"/>
                    <a:pt x="810029" y="1049991"/>
                    <a:pt x="819944" y="1051907"/>
                  </a:cubicBezTo>
                  <a:close/>
                  <a:moveTo>
                    <a:pt x="1809575" y="1026815"/>
                  </a:moveTo>
                  <a:cubicBezTo>
                    <a:pt x="1813773" y="1027409"/>
                    <a:pt x="1818022" y="1029659"/>
                    <a:pt x="1822354" y="1034491"/>
                  </a:cubicBezTo>
                  <a:cubicBezTo>
                    <a:pt x="1840850" y="1056487"/>
                    <a:pt x="1866471" y="1075106"/>
                    <a:pt x="1876719" y="1102727"/>
                  </a:cubicBezTo>
                  <a:lnTo>
                    <a:pt x="1880839" y="1132567"/>
                  </a:lnTo>
                  <a:lnTo>
                    <a:pt x="1874798" y="1138060"/>
                  </a:lnTo>
                  <a:lnTo>
                    <a:pt x="1875011" y="1137804"/>
                  </a:lnTo>
                  <a:cubicBezTo>
                    <a:pt x="1875011" y="1137804"/>
                    <a:pt x="1874346" y="1138471"/>
                    <a:pt x="1874346" y="1138471"/>
                  </a:cubicBezTo>
                  <a:lnTo>
                    <a:pt x="1874798" y="1138060"/>
                  </a:lnTo>
                  <a:lnTo>
                    <a:pt x="1874789" y="1138071"/>
                  </a:lnTo>
                  <a:lnTo>
                    <a:pt x="1880840" y="1132572"/>
                  </a:lnTo>
                  <a:lnTo>
                    <a:pt x="1880839" y="1132567"/>
                  </a:lnTo>
                  <a:lnTo>
                    <a:pt x="1881677" y="1131805"/>
                  </a:lnTo>
                  <a:lnTo>
                    <a:pt x="1881674" y="1131814"/>
                  </a:lnTo>
                  <a:lnTo>
                    <a:pt x="1881682" y="1131806"/>
                  </a:lnTo>
                  <a:lnTo>
                    <a:pt x="1881502" y="1133051"/>
                  </a:lnTo>
                  <a:lnTo>
                    <a:pt x="1895425" y="1111560"/>
                  </a:lnTo>
                  <a:cubicBezTo>
                    <a:pt x="1901175" y="1104811"/>
                    <a:pt x="1907341" y="1098479"/>
                    <a:pt x="1912340" y="1091813"/>
                  </a:cubicBezTo>
                  <a:cubicBezTo>
                    <a:pt x="1918672" y="1083148"/>
                    <a:pt x="1927837" y="1079149"/>
                    <a:pt x="1937668" y="1079315"/>
                  </a:cubicBezTo>
                  <a:cubicBezTo>
                    <a:pt x="1947500" y="1079482"/>
                    <a:pt x="1957998" y="1083815"/>
                    <a:pt x="1966997" y="1091813"/>
                  </a:cubicBezTo>
                  <a:cubicBezTo>
                    <a:pt x="1979662" y="1102479"/>
                    <a:pt x="2003658" y="1110478"/>
                    <a:pt x="2002325" y="1126474"/>
                  </a:cubicBezTo>
                  <a:cubicBezTo>
                    <a:pt x="2000325" y="1147137"/>
                    <a:pt x="1978329" y="1157803"/>
                    <a:pt x="1958998" y="1165802"/>
                  </a:cubicBezTo>
                  <a:cubicBezTo>
                    <a:pt x="1949666" y="1169802"/>
                    <a:pt x="1939669" y="1173135"/>
                    <a:pt x="1929670" y="1174468"/>
                  </a:cubicBezTo>
                  <a:cubicBezTo>
                    <a:pt x="1912340" y="1177134"/>
                    <a:pt x="1893009" y="1182465"/>
                    <a:pt x="1878346" y="1177801"/>
                  </a:cubicBezTo>
                  <a:cubicBezTo>
                    <a:pt x="1861848" y="1172302"/>
                    <a:pt x="1875720" y="1160053"/>
                    <a:pt x="1878064" y="1148930"/>
                  </a:cubicBezTo>
                  <a:lnTo>
                    <a:pt x="1875200" y="1139115"/>
                  </a:lnTo>
                  <a:lnTo>
                    <a:pt x="1881178" y="1138307"/>
                  </a:lnTo>
                  <a:cubicBezTo>
                    <a:pt x="1881844" y="1136640"/>
                    <a:pt x="1881678" y="1134140"/>
                    <a:pt x="1882344" y="1132474"/>
                  </a:cubicBezTo>
                  <a:lnTo>
                    <a:pt x="1881457" y="1133362"/>
                  </a:lnTo>
                  <a:lnTo>
                    <a:pt x="1880765" y="1138139"/>
                  </a:lnTo>
                  <a:lnTo>
                    <a:pt x="1874459" y="1138466"/>
                  </a:lnTo>
                  <a:lnTo>
                    <a:pt x="1851682" y="1165799"/>
                  </a:lnTo>
                  <a:cubicBezTo>
                    <a:pt x="1821687" y="1204460"/>
                    <a:pt x="1788360" y="1206460"/>
                    <a:pt x="1753032" y="1172465"/>
                  </a:cubicBezTo>
                  <a:cubicBezTo>
                    <a:pt x="1743700" y="1163133"/>
                    <a:pt x="1737703" y="1150469"/>
                    <a:pt x="1725038" y="1144470"/>
                  </a:cubicBezTo>
                  <a:cubicBezTo>
                    <a:pt x="1725038" y="1171799"/>
                    <a:pt x="1741036" y="1193796"/>
                    <a:pt x="1778361" y="1207126"/>
                  </a:cubicBezTo>
                  <a:cubicBezTo>
                    <a:pt x="1802358" y="1215792"/>
                    <a:pt x="1799025" y="1225124"/>
                    <a:pt x="1791693" y="1243121"/>
                  </a:cubicBezTo>
                  <a:cubicBezTo>
                    <a:pt x="1781027" y="1270449"/>
                    <a:pt x="1757032" y="1283114"/>
                    <a:pt x="1736370" y="1298444"/>
                  </a:cubicBezTo>
                  <a:cubicBezTo>
                    <a:pt x="1726371" y="1305777"/>
                    <a:pt x="1716372" y="1298444"/>
                    <a:pt x="1707708" y="1293113"/>
                  </a:cubicBezTo>
                  <a:cubicBezTo>
                    <a:pt x="1682378" y="1276448"/>
                    <a:pt x="1657716" y="1257786"/>
                    <a:pt x="1631721" y="1241121"/>
                  </a:cubicBezTo>
                  <a:cubicBezTo>
                    <a:pt x="1615056" y="1229789"/>
                    <a:pt x="1616389" y="1220458"/>
                    <a:pt x="1629721" y="1207126"/>
                  </a:cubicBezTo>
                  <a:cubicBezTo>
                    <a:pt x="1660382" y="1176465"/>
                    <a:pt x="1689044" y="1145137"/>
                    <a:pt x="1719038" y="1114475"/>
                  </a:cubicBezTo>
                  <a:cubicBezTo>
                    <a:pt x="1734370" y="1098477"/>
                    <a:pt x="1747033" y="1081814"/>
                    <a:pt x="1745700" y="1058489"/>
                  </a:cubicBezTo>
                  <a:cubicBezTo>
                    <a:pt x="1745033" y="1048489"/>
                    <a:pt x="1745700" y="1039824"/>
                    <a:pt x="1760365" y="1043157"/>
                  </a:cubicBezTo>
                  <a:cubicBezTo>
                    <a:pt x="1763698" y="1043823"/>
                    <a:pt x="1768364" y="1042490"/>
                    <a:pt x="1772364" y="1041157"/>
                  </a:cubicBezTo>
                  <a:cubicBezTo>
                    <a:pt x="1784861" y="1038157"/>
                    <a:pt x="1796984" y="1025035"/>
                    <a:pt x="1809575" y="1026815"/>
                  </a:cubicBezTo>
                  <a:close/>
                  <a:moveTo>
                    <a:pt x="1040321" y="1005665"/>
                  </a:moveTo>
                  <a:cubicBezTo>
                    <a:pt x="1055652" y="1005832"/>
                    <a:pt x="1069817" y="1011165"/>
                    <a:pt x="1080482" y="1021830"/>
                  </a:cubicBezTo>
                  <a:cubicBezTo>
                    <a:pt x="1089145" y="1030494"/>
                    <a:pt x="1095811" y="1040493"/>
                    <a:pt x="1103144" y="1050492"/>
                  </a:cubicBezTo>
                  <a:cubicBezTo>
                    <a:pt x="1116476" y="1069154"/>
                    <a:pt x="1129806" y="1087149"/>
                    <a:pt x="1161800" y="1093146"/>
                  </a:cubicBezTo>
                  <a:cubicBezTo>
                    <a:pt x="1143804" y="1107811"/>
                    <a:pt x="1134472" y="1120476"/>
                    <a:pt x="1127139" y="1135139"/>
                  </a:cubicBezTo>
                  <a:cubicBezTo>
                    <a:pt x="1109143" y="1169800"/>
                    <a:pt x="1069816" y="1181132"/>
                    <a:pt x="1037155" y="1161134"/>
                  </a:cubicBezTo>
                  <a:cubicBezTo>
                    <a:pt x="1007827" y="1143138"/>
                    <a:pt x="987165" y="1115810"/>
                    <a:pt x="971167" y="1085816"/>
                  </a:cubicBezTo>
                  <a:cubicBezTo>
                    <a:pt x="957835" y="1060488"/>
                    <a:pt x="967167" y="1037826"/>
                    <a:pt x="993162" y="1020497"/>
                  </a:cubicBezTo>
                  <a:cubicBezTo>
                    <a:pt x="1008493" y="1010498"/>
                    <a:pt x="1024990" y="1005498"/>
                    <a:pt x="1040321" y="1005665"/>
                  </a:cubicBezTo>
                  <a:close/>
                  <a:moveTo>
                    <a:pt x="2040318" y="971837"/>
                  </a:moveTo>
                  <a:cubicBezTo>
                    <a:pt x="2058315" y="974503"/>
                    <a:pt x="2079646" y="988499"/>
                    <a:pt x="2087643" y="1006497"/>
                  </a:cubicBezTo>
                  <a:cubicBezTo>
                    <a:pt x="2094309" y="1021827"/>
                    <a:pt x="2080979" y="1037158"/>
                    <a:pt x="2068313" y="1048491"/>
                  </a:cubicBezTo>
                  <a:cubicBezTo>
                    <a:pt x="2049649" y="1064486"/>
                    <a:pt x="2027653" y="1071152"/>
                    <a:pt x="2003658" y="1071152"/>
                  </a:cubicBezTo>
                  <a:cubicBezTo>
                    <a:pt x="1991659" y="1070486"/>
                    <a:pt x="1974996" y="1073817"/>
                    <a:pt x="1970330" y="1061821"/>
                  </a:cubicBezTo>
                  <a:cubicBezTo>
                    <a:pt x="1965664" y="1049824"/>
                    <a:pt x="1977663" y="1039158"/>
                    <a:pt x="1988326" y="1033825"/>
                  </a:cubicBezTo>
                  <a:cubicBezTo>
                    <a:pt x="2000325" y="1027826"/>
                    <a:pt x="2000991" y="1015829"/>
                    <a:pt x="2003658" y="1005164"/>
                  </a:cubicBezTo>
                  <a:cubicBezTo>
                    <a:pt x="2008991" y="985166"/>
                    <a:pt x="2028320" y="970503"/>
                    <a:pt x="2040318" y="971837"/>
                  </a:cubicBezTo>
                  <a:close/>
                  <a:moveTo>
                    <a:pt x="1337771" y="965171"/>
                  </a:moveTo>
                  <a:cubicBezTo>
                    <a:pt x="1356435" y="965171"/>
                    <a:pt x="1371765" y="973837"/>
                    <a:pt x="1383764" y="986501"/>
                  </a:cubicBezTo>
                  <a:cubicBezTo>
                    <a:pt x="1396429" y="999833"/>
                    <a:pt x="1407759" y="1014496"/>
                    <a:pt x="1418424" y="1029161"/>
                  </a:cubicBezTo>
                  <a:cubicBezTo>
                    <a:pt x="1449086" y="1071154"/>
                    <a:pt x="1447752" y="1082482"/>
                    <a:pt x="1409759" y="1118476"/>
                  </a:cubicBezTo>
                  <a:cubicBezTo>
                    <a:pt x="1387763" y="1139807"/>
                    <a:pt x="1356435" y="1137141"/>
                    <a:pt x="1323774" y="1111145"/>
                  </a:cubicBezTo>
                  <a:cubicBezTo>
                    <a:pt x="1303110" y="1095147"/>
                    <a:pt x="1288447" y="1074484"/>
                    <a:pt x="1278448" y="1050491"/>
                  </a:cubicBezTo>
                  <a:cubicBezTo>
                    <a:pt x="1263119" y="1011165"/>
                    <a:pt x="1295113" y="965171"/>
                    <a:pt x="1337771" y="965171"/>
                  </a:cubicBezTo>
                  <a:close/>
                  <a:moveTo>
                    <a:pt x="1616725" y="956341"/>
                  </a:moveTo>
                  <a:cubicBezTo>
                    <a:pt x="1634056" y="956841"/>
                    <a:pt x="1650720" y="964839"/>
                    <a:pt x="1667050" y="980504"/>
                  </a:cubicBezTo>
                  <a:cubicBezTo>
                    <a:pt x="1685046" y="998500"/>
                    <a:pt x="1699044" y="1020498"/>
                    <a:pt x="1720373" y="1035161"/>
                  </a:cubicBezTo>
                  <a:cubicBezTo>
                    <a:pt x="1725040" y="1038494"/>
                    <a:pt x="1726373" y="1042494"/>
                    <a:pt x="1727706" y="1047827"/>
                  </a:cubicBezTo>
                  <a:cubicBezTo>
                    <a:pt x="1733039" y="1073152"/>
                    <a:pt x="1711041" y="1109813"/>
                    <a:pt x="1676380" y="1127809"/>
                  </a:cubicBezTo>
                  <a:cubicBezTo>
                    <a:pt x="1652385" y="1140474"/>
                    <a:pt x="1631056" y="1132475"/>
                    <a:pt x="1612391" y="1114479"/>
                  </a:cubicBezTo>
                  <a:cubicBezTo>
                    <a:pt x="1595062" y="1097147"/>
                    <a:pt x="1581064" y="1076485"/>
                    <a:pt x="1555735" y="1070489"/>
                  </a:cubicBezTo>
                  <a:lnTo>
                    <a:pt x="1555735" y="1071153"/>
                  </a:lnTo>
                  <a:lnTo>
                    <a:pt x="1555736" y="1071154"/>
                  </a:lnTo>
                  <a:lnTo>
                    <a:pt x="1555735" y="1071154"/>
                  </a:lnTo>
                  <a:lnTo>
                    <a:pt x="1555735" y="1071155"/>
                  </a:lnTo>
                  <a:lnTo>
                    <a:pt x="1555734" y="1071154"/>
                  </a:lnTo>
                  <a:lnTo>
                    <a:pt x="1555651" y="1071161"/>
                  </a:lnTo>
                  <a:lnTo>
                    <a:pt x="1554318" y="1082003"/>
                  </a:lnTo>
                  <a:cubicBezTo>
                    <a:pt x="1556443" y="1091813"/>
                    <a:pt x="1567566" y="1097313"/>
                    <a:pt x="1573066" y="1105812"/>
                  </a:cubicBezTo>
                  <a:cubicBezTo>
                    <a:pt x="1575732" y="1109812"/>
                    <a:pt x="1581731" y="1111145"/>
                    <a:pt x="1586396" y="1113811"/>
                  </a:cubicBezTo>
                  <a:cubicBezTo>
                    <a:pt x="1608393" y="1127141"/>
                    <a:pt x="1635722" y="1138473"/>
                    <a:pt x="1629056" y="1170468"/>
                  </a:cubicBezTo>
                  <a:cubicBezTo>
                    <a:pt x="1623057" y="1201130"/>
                    <a:pt x="1596395" y="1215793"/>
                    <a:pt x="1568399" y="1225125"/>
                  </a:cubicBezTo>
                  <a:cubicBezTo>
                    <a:pt x="1555734" y="1229125"/>
                    <a:pt x="1544404" y="1227125"/>
                    <a:pt x="1533738" y="1219793"/>
                  </a:cubicBezTo>
                  <a:cubicBezTo>
                    <a:pt x="1521073" y="1211129"/>
                    <a:pt x="1508409" y="1201130"/>
                    <a:pt x="1494411" y="1196464"/>
                  </a:cubicBezTo>
                  <a:cubicBezTo>
                    <a:pt x="1467749" y="1187798"/>
                    <a:pt x="1457083" y="1169135"/>
                    <a:pt x="1449086" y="1143806"/>
                  </a:cubicBezTo>
                  <a:cubicBezTo>
                    <a:pt x="1439087" y="1112478"/>
                    <a:pt x="1443753" y="1087147"/>
                    <a:pt x="1470415" y="1067821"/>
                  </a:cubicBezTo>
                  <a:cubicBezTo>
                    <a:pt x="1495744" y="1049156"/>
                    <a:pt x="1521073" y="1040493"/>
                    <a:pt x="1546404" y="1067821"/>
                  </a:cubicBezTo>
                  <a:lnTo>
                    <a:pt x="1548831" y="1065798"/>
                  </a:lnTo>
                  <a:lnTo>
                    <a:pt x="1548153" y="1071404"/>
                  </a:lnTo>
                  <a:lnTo>
                    <a:pt x="1548206" y="1071397"/>
                  </a:lnTo>
                  <a:lnTo>
                    <a:pt x="1548915" y="1065729"/>
                  </a:lnTo>
                  <a:lnTo>
                    <a:pt x="1548831" y="1065798"/>
                  </a:lnTo>
                  <a:lnTo>
                    <a:pt x="1549070" y="1063822"/>
                  </a:lnTo>
                  <a:lnTo>
                    <a:pt x="1549554" y="1064064"/>
                  </a:lnTo>
                  <a:lnTo>
                    <a:pt x="1537561" y="1036035"/>
                  </a:lnTo>
                  <a:cubicBezTo>
                    <a:pt x="1530281" y="1011164"/>
                    <a:pt x="1537905" y="995668"/>
                    <a:pt x="1562401" y="977171"/>
                  </a:cubicBezTo>
                  <a:cubicBezTo>
                    <a:pt x="1581398" y="962840"/>
                    <a:pt x="1599395" y="955841"/>
                    <a:pt x="1616725" y="956341"/>
                  </a:cubicBezTo>
                  <a:close/>
                  <a:moveTo>
                    <a:pt x="917178" y="947173"/>
                  </a:moveTo>
                  <a:cubicBezTo>
                    <a:pt x="935174" y="947173"/>
                    <a:pt x="988499" y="999829"/>
                    <a:pt x="979835" y="1008495"/>
                  </a:cubicBezTo>
                  <a:cubicBezTo>
                    <a:pt x="955171" y="1033824"/>
                    <a:pt x="944507" y="1061152"/>
                    <a:pt x="940507" y="1095143"/>
                  </a:cubicBezTo>
                  <a:cubicBezTo>
                    <a:pt x="939174" y="1108475"/>
                    <a:pt x="901846" y="1105809"/>
                    <a:pt x="890514" y="1091144"/>
                  </a:cubicBezTo>
                  <a:cubicBezTo>
                    <a:pt x="881183" y="1079147"/>
                    <a:pt x="872518" y="1066485"/>
                    <a:pt x="863185" y="1054488"/>
                  </a:cubicBezTo>
                  <a:cubicBezTo>
                    <a:pt x="845855" y="1033157"/>
                    <a:pt x="831857" y="1010495"/>
                    <a:pt x="846522" y="981834"/>
                  </a:cubicBezTo>
                  <a:cubicBezTo>
                    <a:pt x="857186" y="961169"/>
                    <a:pt x="886514" y="946506"/>
                    <a:pt x="917178" y="947173"/>
                  </a:cubicBezTo>
                  <a:close/>
                  <a:moveTo>
                    <a:pt x="1900175" y="940634"/>
                  </a:moveTo>
                  <a:cubicBezTo>
                    <a:pt x="1906424" y="942009"/>
                    <a:pt x="1912506" y="945508"/>
                    <a:pt x="1918338" y="952508"/>
                  </a:cubicBezTo>
                  <a:cubicBezTo>
                    <a:pt x="1932336" y="969171"/>
                    <a:pt x="1950332" y="980503"/>
                    <a:pt x="1970997" y="987834"/>
                  </a:cubicBezTo>
                  <a:cubicBezTo>
                    <a:pt x="1976327" y="989834"/>
                    <a:pt x="1986326" y="988500"/>
                    <a:pt x="1983660" y="1000499"/>
                  </a:cubicBezTo>
                  <a:cubicBezTo>
                    <a:pt x="1980327" y="1022495"/>
                    <a:pt x="1917671" y="1076486"/>
                    <a:pt x="1896342" y="1075152"/>
                  </a:cubicBezTo>
                  <a:cubicBezTo>
                    <a:pt x="1889010" y="1074486"/>
                    <a:pt x="1827021" y="1018498"/>
                    <a:pt x="1824354" y="1011165"/>
                  </a:cubicBezTo>
                  <a:cubicBezTo>
                    <a:pt x="1819022" y="995167"/>
                    <a:pt x="1839684" y="991167"/>
                    <a:pt x="1839684" y="976504"/>
                  </a:cubicBezTo>
                  <a:cubicBezTo>
                    <a:pt x="1839684" y="967171"/>
                    <a:pt x="1832354" y="947175"/>
                    <a:pt x="1841684" y="948508"/>
                  </a:cubicBezTo>
                  <a:cubicBezTo>
                    <a:pt x="1861182" y="951508"/>
                    <a:pt x="1881428" y="936509"/>
                    <a:pt x="1900175" y="940634"/>
                  </a:cubicBezTo>
                  <a:close/>
                  <a:moveTo>
                    <a:pt x="1162770" y="898016"/>
                  </a:moveTo>
                  <a:cubicBezTo>
                    <a:pt x="1186048" y="894017"/>
                    <a:pt x="1208296" y="903516"/>
                    <a:pt x="1229792" y="926512"/>
                  </a:cubicBezTo>
                  <a:cubicBezTo>
                    <a:pt x="1263787" y="962506"/>
                    <a:pt x="1269117" y="999167"/>
                    <a:pt x="1245122" y="1035826"/>
                  </a:cubicBezTo>
                  <a:cubicBezTo>
                    <a:pt x="1239789" y="1044492"/>
                    <a:pt x="1189131" y="1064490"/>
                    <a:pt x="1172466" y="1064490"/>
                  </a:cubicBezTo>
                  <a:cubicBezTo>
                    <a:pt x="1171133" y="1064490"/>
                    <a:pt x="1170467" y="1064490"/>
                    <a:pt x="1169133" y="1064490"/>
                  </a:cubicBezTo>
                  <a:cubicBezTo>
                    <a:pt x="1139138" y="1062490"/>
                    <a:pt x="1094480" y="1019163"/>
                    <a:pt x="1086481" y="983836"/>
                  </a:cubicBezTo>
                  <a:cubicBezTo>
                    <a:pt x="1081815" y="963840"/>
                    <a:pt x="1109810" y="921846"/>
                    <a:pt x="1139138" y="906514"/>
                  </a:cubicBezTo>
                  <a:cubicBezTo>
                    <a:pt x="1147137" y="902182"/>
                    <a:pt x="1155011" y="899349"/>
                    <a:pt x="1162770" y="898016"/>
                  </a:cubicBezTo>
                  <a:close/>
                  <a:moveTo>
                    <a:pt x="1420622" y="874989"/>
                  </a:moveTo>
                  <a:cubicBezTo>
                    <a:pt x="1429089" y="874396"/>
                    <a:pt x="1438087" y="875688"/>
                    <a:pt x="1447085" y="879187"/>
                  </a:cubicBezTo>
                  <a:cubicBezTo>
                    <a:pt x="1486412" y="893850"/>
                    <a:pt x="1510410" y="929177"/>
                    <a:pt x="1541738" y="954506"/>
                  </a:cubicBezTo>
                  <a:cubicBezTo>
                    <a:pt x="1543071" y="955839"/>
                    <a:pt x="1545069" y="957172"/>
                    <a:pt x="1545069" y="958505"/>
                  </a:cubicBezTo>
                  <a:cubicBezTo>
                    <a:pt x="1547736" y="978503"/>
                    <a:pt x="1488412" y="1032493"/>
                    <a:pt x="1466416" y="1031161"/>
                  </a:cubicBezTo>
                  <a:cubicBezTo>
                    <a:pt x="1426422" y="1027827"/>
                    <a:pt x="1370432" y="963171"/>
                    <a:pt x="1373098" y="922511"/>
                  </a:cubicBezTo>
                  <a:cubicBezTo>
                    <a:pt x="1374598" y="895516"/>
                    <a:pt x="1395220" y="876770"/>
                    <a:pt x="1420622" y="874989"/>
                  </a:cubicBezTo>
                  <a:close/>
                  <a:moveTo>
                    <a:pt x="2126305" y="864521"/>
                  </a:moveTo>
                  <a:cubicBezTo>
                    <a:pt x="2147636" y="868521"/>
                    <a:pt x="2164966" y="877853"/>
                    <a:pt x="2171632" y="900516"/>
                  </a:cubicBezTo>
                  <a:cubicBezTo>
                    <a:pt x="2175632" y="913848"/>
                    <a:pt x="2146970" y="949841"/>
                    <a:pt x="2129638" y="954507"/>
                  </a:cubicBezTo>
                  <a:cubicBezTo>
                    <a:pt x="2119639" y="957173"/>
                    <a:pt x="2109642" y="957840"/>
                    <a:pt x="2099643" y="959840"/>
                  </a:cubicBezTo>
                  <a:cubicBezTo>
                    <a:pt x="2086977" y="961839"/>
                    <a:pt x="2073647" y="971839"/>
                    <a:pt x="2063648" y="956507"/>
                  </a:cubicBezTo>
                  <a:cubicBezTo>
                    <a:pt x="2052982" y="940510"/>
                    <a:pt x="2076313" y="943177"/>
                    <a:pt x="2078313" y="933177"/>
                  </a:cubicBezTo>
                  <a:cubicBezTo>
                    <a:pt x="2080980" y="919179"/>
                    <a:pt x="2086977" y="905849"/>
                    <a:pt x="2090977" y="892517"/>
                  </a:cubicBezTo>
                  <a:cubicBezTo>
                    <a:pt x="2095643" y="874520"/>
                    <a:pt x="2106975" y="864521"/>
                    <a:pt x="2126305" y="864521"/>
                  </a:cubicBezTo>
                  <a:close/>
                  <a:moveTo>
                    <a:pt x="1722040" y="854439"/>
                  </a:moveTo>
                  <a:cubicBezTo>
                    <a:pt x="1727539" y="855356"/>
                    <a:pt x="1732705" y="858189"/>
                    <a:pt x="1737703" y="863855"/>
                  </a:cubicBezTo>
                  <a:cubicBezTo>
                    <a:pt x="1756368" y="885851"/>
                    <a:pt x="1777697" y="904515"/>
                    <a:pt x="1803692" y="918512"/>
                  </a:cubicBezTo>
                  <a:cubicBezTo>
                    <a:pt x="1815024" y="925177"/>
                    <a:pt x="1823023" y="935177"/>
                    <a:pt x="1821023" y="947840"/>
                  </a:cubicBezTo>
                  <a:cubicBezTo>
                    <a:pt x="1821690" y="985833"/>
                    <a:pt x="1777697" y="1019161"/>
                    <a:pt x="1741036" y="1009162"/>
                  </a:cubicBezTo>
                  <a:cubicBezTo>
                    <a:pt x="1713708" y="1001831"/>
                    <a:pt x="1691046" y="986500"/>
                    <a:pt x="1672381" y="964505"/>
                  </a:cubicBezTo>
                  <a:cubicBezTo>
                    <a:pt x="1639054" y="925177"/>
                    <a:pt x="1655052" y="873187"/>
                    <a:pt x="1704376" y="856522"/>
                  </a:cubicBezTo>
                  <a:cubicBezTo>
                    <a:pt x="1710708" y="854523"/>
                    <a:pt x="1716541" y="853523"/>
                    <a:pt x="1722040" y="854439"/>
                  </a:cubicBezTo>
                  <a:close/>
                  <a:moveTo>
                    <a:pt x="1039155" y="808229"/>
                  </a:moveTo>
                  <a:cubicBezTo>
                    <a:pt x="1057277" y="811448"/>
                    <a:pt x="1068649" y="829194"/>
                    <a:pt x="1081148" y="843192"/>
                  </a:cubicBezTo>
                  <a:cubicBezTo>
                    <a:pt x="1101811" y="866523"/>
                    <a:pt x="1110476" y="891852"/>
                    <a:pt x="1086481" y="918514"/>
                  </a:cubicBezTo>
                  <a:cubicBezTo>
                    <a:pt x="1084481" y="920514"/>
                    <a:pt x="1082481" y="923847"/>
                    <a:pt x="1081815" y="926513"/>
                  </a:cubicBezTo>
                  <a:cubicBezTo>
                    <a:pt x="1077149" y="969839"/>
                    <a:pt x="1041821" y="975170"/>
                    <a:pt x="1010493" y="985836"/>
                  </a:cubicBezTo>
                  <a:cubicBezTo>
                    <a:pt x="1006494" y="987170"/>
                    <a:pt x="1003828" y="989836"/>
                    <a:pt x="1001828" y="983836"/>
                  </a:cubicBezTo>
                  <a:cubicBezTo>
                    <a:pt x="991829" y="957174"/>
                    <a:pt x="969833" y="939845"/>
                    <a:pt x="950504" y="919847"/>
                  </a:cubicBezTo>
                  <a:cubicBezTo>
                    <a:pt x="943838" y="913181"/>
                    <a:pt x="941172" y="904517"/>
                    <a:pt x="941172" y="894518"/>
                  </a:cubicBezTo>
                  <a:cubicBezTo>
                    <a:pt x="941172" y="865190"/>
                    <a:pt x="977166" y="825196"/>
                    <a:pt x="1018493" y="810530"/>
                  </a:cubicBezTo>
                  <a:cubicBezTo>
                    <a:pt x="1026325" y="807698"/>
                    <a:pt x="1033115" y="807156"/>
                    <a:pt x="1039155" y="808229"/>
                  </a:cubicBezTo>
                  <a:close/>
                  <a:moveTo>
                    <a:pt x="1297029" y="795032"/>
                  </a:moveTo>
                  <a:cubicBezTo>
                    <a:pt x="1306777" y="795366"/>
                    <a:pt x="1316443" y="798531"/>
                    <a:pt x="1325774" y="804530"/>
                  </a:cubicBezTo>
                  <a:cubicBezTo>
                    <a:pt x="1345770" y="817862"/>
                    <a:pt x="1359769" y="836524"/>
                    <a:pt x="1375767" y="854522"/>
                  </a:cubicBezTo>
                  <a:cubicBezTo>
                    <a:pt x="1379098" y="857855"/>
                    <a:pt x="1383765" y="861855"/>
                    <a:pt x="1379098" y="867852"/>
                  </a:cubicBezTo>
                  <a:cubicBezTo>
                    <a:pt x="1363102" y="887183"/>
                    <a:pt x="1356436" y="909179"/>
                    <a:pt x="1356436" y="933174"/>
                  </a:cubicBezTo>
                  <a:cubicBezTo>
                    <a:pt x="1356436" y="939840"/>
                    <a:pt x="1352436" y="941173"/>
                    <a:pt x="1346437" y="941173"/>
                  </a:cubicBezTo>
                  <a:cubicBezTo>
                    <a:pt x="1340439" y="940506"/>
                    <a:pt x="1334440" y="940506"/>
                    <a:pt x="1328440" y="940506"/>
                  </a:cubicBezTo>
                  <a:cubicBezTo>
                    <a:pt x="1311111" y="941173"/>
                    <a:pt x="1281114" y="952505"/>
                    <a:pt x="1281114" y="951172"/>
                  </a:cubicBezTo>
                  <a:cubicBezTo>
                    <a:pt x="1285780" y="909179"/>
                    <a:pt x="1233122" y="894516"/>
                    <a:pt x="1235788" y="854522"/>
                  </a:cubicBezTo>
                  <a:cubicBezTo>
                    <a:pt x="1237122" y="831193"/>
                    <a:pt x="1247787" y="813863"/>
                    <a:pt x="1267783" y="802530"/>
                  </a:cubicBezTo>
                  <a:cubicBezTo>
                    <a:pt x="1277448" y="797199"/>
                    <a:pt x="1287280" y="794699"/>
                    <a:pt x="1297029" y="795032"/>
                  </a:cubicBezTo>
                  <a:close/>
                  <a:moveTo>
                    <a:pt x="1533404" y="780452"/>
                  </a:moveTo>
                  <a:cubicBezTo>
                    <a:pt x="1553234" y="778869"/>
                    <a:pt x="1573064" y="787201"/>
                    <a:pt x="1589728" y="812530"/>
                  </a:cubicBezTo>
                  <a:cubicBezTo>
                    <a:pt x="1599727" y="827195"/>
                    <a:pt x="1624390" y="826528"/>
                    <a:pt x="1627723" y="848523"/>
                  </a:cubicBezTo>
                  <a:cubicBezTo>
                    <a:pt x="1629722" y="857856"/>
                    <a:pt x="1633722" y="865855"/>
                    <a:pt x="1636388" y="874519"/>
                  </a:cubicBezTo>
                  <a:cubicBezTo>
                    <a:pt x="1637722" y="909180"/>
                    <a:pt x="1607727" y="915845"/>
                    <a:pt x="1587062" y="930510"/>
                  </a:cubicBezTo>
                  <a:cubicBezTo>
                    <a:pt x="1569732" y="943174"/>
                    <a:pt x="1553734" y="934510"/>
                    <a:pt x="1539071" y="923845"/>
                  </a:cubicBezTo>
                  <a:cubicBezTo>
                    <a:pt x="1514407" y="905847"/>
                    <a:pt x="1492411" y="883851"/>
                    <a:pt x="1471748" y="861189"/>
                  </a:cubicBezTo>
                  <a:cubicBezTo>
                    <a:pt x="1454417" y="842525"/>
                    <a:pt x="1458416" y="823862"/>
                    <a:pt x="1477081" y="807864"/>
                  </a:cubicBezTo>
                  <a:cubicBezTo>
                    <a:pt x="1493745" y="793533"/>
                    <a:pt x="1513575" y="782035"/>
                    <a:pt x="1533404" y="780452"/>
                  </a:cubicBezTo>
                  <a:close/>
                  <a:moveTo>
                    <a:pt x="2214956" y="757872"/>
                  </a:moveTo>
                  <a:cubicBezTo>
                    <a:pt x="2236952" y="755205"/>
                    <a:pt x="2240285" y="773204"/>
                    <a:pt x="2243618" y="786533"/>
                  </a:cubicBezTo>
                  <a:cubicBezTo>
                    <a:pt x="2243618" y="820527"/>
                    <a:pt x="2186959" y="860521"/>
                    <a:pt x="2158298" y="849856"/>
                  </a:cubicBezTo>
                  <a:cubicBezTo>
                    <a:pt x="2153634" y="848522"/>
                    <a:pt x="2152300" y="845856"/>
                    <a:pt x="2151634" y="841192"/>
                  </a:cubicBezTo>
                  <a:cubicBezTo>
                    <a:pt x="2148301" y="813195"/>
                    <a:pt x="2186959" y="761205"/>
                    <a:pt x="2214956" y="757872"/>
                  </a:cubicBezTo>
                  <a:close/>
                  <a:moveTo>
                    <a:pt x="1827521" y="757206"/>
                  </a:moveTo>
                  <a:cubicBezTo>
                    <a:pt x="1849184" y="760539"/>
                    <a:pt x="1869347" y="772871"/>
                    <a:pt x="1885011" y="793868"/>
                  </a:cubicBezTo>
                  <a:cubicBezTo>
                    <a:pt x="1899676" y="813864"/>
                    <a:pt x="1913674" y="833862"/>
                    <a:pt x="1937670" y="843859"/>
                  </a:cubicBezTo>
                  <a:cubicBezTo>
                    <a:pt x="1956332" y="851858"/>
                    <a:pt x="1974330" y="857858"/>
                    <a:pt x="1988993" y="836528"/>
                  </a:cubicBezTo>
                  <a:cubicBezTo>
                    <a:pt x="1995659" y="827196"/>
                    <a:pt x="2005658" y="826529"/>
                    <a:pt x="2013657" y="833195"/>
                  </a:cubicBezTo>
                  <a:cubicBezTo>
                    <a:pt x="2033653" y="850525"/>
                    <a:pt x="2053649" y="869857"/>
                    <a:pt x="2062981" y="894519"/>
                  </a:cubicBezTo>
                  <a:cubicBezTo>
                    <a:pt x="2074313" y="925180"/>
                    <a:pt x="2019655" y="975838"/>
                    <a:pt x="1986994" y="967174"/>
                  </a:cubicBezTo>
                  <a:cubicBezTo>
                    <a:pt x="1966998" y="961841"/>
                    <a:pt x="1949666" y="950509"/>
                    <a:pt x="1934337" y="937179"/>
                  </a:cubicBezTo>
                  <a:cubicBezTo>
                    <a:pt x="1922338" y="926514"/>
                    <a:pt x="1913674" y="913181"/>
                    <a:pt x="1924338" y="894519"/>
                  </a:cubicBezTo>
                  <a:cubicBezTo>
                    <a:pt x="1929670" y="883186"/>
                    <a:pt x="1933003" y="869190"/>
                    <a:pt x="1927671" y="853858"/>
                  </a:cubicBezTo>
                  <a:cubicBezTo>
                    <a:pt x="1924338" y="875854"/>
                    <a:pt x="1912341" y="893185"/>
                    <a:pt x="1896343" y="907848"/>
                  </a:cubicBezTo>
                  <a:cubicBezTo>
                    <a:pt x="1867015" y="934513"/>
                    <a:pt x="1834354" y="931846"/>
                    <a:pt x="1810358" y="900518"/>
                  </a:cubicBezTo>
                  <a:cubicBezTo>
                    <a:pt x="1795693" y="881853"/>
                    <a:pt x="1777030" y="867190"/>
                    <a:pt x="1759032" y="852525"/>
                  </a:cubicBezTo>
                  <a:cubicBezTo>
                    <a:pt x="1726371" y="826529"/>
                    <a:pt x="1727038" y="798534"/>
                    <a:pt x="1761032" y="774538"/>
                  </a:cubicBezTo>
                  <a:cubicBezTo>
                    <a:pt x="1782696" y="759540"/>
                    <a:pt x="1805858" y="753874"/>
                    <a:pt x="1827521" y="757206"/>
                  </a:cubicBezTo>
                  <a:close/>
                  <a:moveTo>
                    <a:pt x="2087645" y="740540"/>
                  </a:moveTo>
                  <a:cubicBezTo>
                    <a:pt x="2096977" y="733208"/>
                    <a:pt x="2140968" y="783867"/>
                    <a:pt x="2140302" y="805196"/>
                  </a:cubicBezTo>
                  <a:cubicBezTo>
                    <a:pt x="2134302" y="826527"/>
                    <a:pt x="2115640" y="843856"/>
                    <a:pt x="2093644" y="856521"/>
                  </a:cubicBezTo>
                  <a:cubicBezTo>
                    <a:pt x="2074980" y="867185"/>
                    <a:pt x="2062983" y="849856"/>
                    <a:pt x="2047651" y="841857"/>
                  </a:cubicBezTo>
                  <a:cubicBezTo>
                    <a:pt x="2008324" y="821194"/>
                    <a:pt x="2033653" y="780534"/>
                    <a:pt x="2018323" y="752539"/>
                  </a:cubicBezTo>
                  <a:cubicBezTo>
                    <a:pt x="2016323" y="748539"/>
                    <a:pt x="2020323" y="744540"/>
                    <a:pt x="2024989" y="745873"/>
                  </a:cubicBezTo>
                  <a:cubicBezTo>
                    <a:pt x="2046318" y="751872"/>
                    <a:pt x="2065647" y="755205"/>
                    <a:pt x="2087645" y="740540"/>
                  </a:cubicBezTo>
                  <a:close/>
                  <a:moveTo>
                    <a:pt x="1146471" y="712965"/>
                  </a:moveTo>
                  <a:cubicBezTo>
                    <a:pt x="1164801" y="712049"/>
                    <a:pt x="1182132" y="719880"/>
                    <a:pt x="1198462" y="736544"/>
                  </a:cubicBezTo>
                  <a:cubicBezTo>
                    <a:pt x="1201795" y="739877"/>
                    <a:pt x="1204462" y="744542"/>
                    <a:pt x="1208461" y="747875"/>
                  </a:cubicBezTo>
                  <a:cubicBezTo>
                    <a:pt x="1236457" y="771206"/>
                    <a:pt x="1248455" y="796535"/>
                    <a:pt x="1221125" y="829196"/>
                  </a:cubicBezTo>
                  <a:cubicBezTo>
                    <a:pt x="1215794" y="835862"/>
                    <a:pt x="1212461" y="846526"/>
                    <a:pt x="1213128" y="855191"/>
                  </a:cubicBezTo>
                  <a:cubicBezTo>
                    <a:pt x="1214461" y="871190"/>
                    <a:pt x="1212461" y="880520"/>
                    <a:pt x="1189797" y="871190"/>
                  </a:cubicBezTo>
                  <a:cubicBezTo>
                    <a:pt x="1141139" y="901851"/>
                    <a:pt x="1120474" y="863190"/>
                    <a:pt x="1097812" y="829196"/>
                  </a:cubicBezTo>
                  <a:cubicBezTo>
                    <a:pt x="1096479" y="827196"/>
                    <a:pt x="1095145" y="825863"/>
                    <a:pt x="1093812" y="824530"/>
                  </a:cubicBezTo>
                  <a:cubicBezTo>
                    <a:pt x="1059818" y="784536"/>
                    <a:pt x="1059151" y="768539"/>
                    <a:pt x="1088479" y="741875"/>
                  </a:cubicBezTo>
                  <a:cubicBezTo>
                    <a:pt x="1108810" y="723546"/>
                    <a:pt x="1128140" y="713881"/>
                    <a:pt x="1146471" y="712965"/>
                  </a:cubicBezTo>
                  <a:close/>
                  <a:moveTo>
                    <a:pt x="1411094" y="708549"/>
                  </a:moveTo>
                  <a:cubicBezTo>
                    <a:pt x="1443089" y="717212"/>
                    <a:pt x="1463085" y="741877"/>
                    <a:pt x="1473084" y="771872"/>
                  </a:cubicBezTo>
                  <a:cubicBezTo>
                    <a:pt x="1479081" y="789868"/>
                    <a:pt x="1459085" y="801867"/>
                    <a:pt x="1452419" y="817197"/>
                  </a:cubicBezTo>
                  <a:cubicBezTo>
                    <a:pt x="1446420" y="829196"/>
                    <a:pt x="1440422" y="839195"/>
                    <a:pt x="1448420" y="853192"/>
                  </a:cubicBezTo>
                  <a:cubicBezTo>
                    <a:pt x="1414425" y="860524"/>
                    <a:pt x="1392429" y="850526"/>
                    <a:pt x="1375099" y="825863"/>
                  </a:cubicBezTo>
                  <a:cubicBezTo>
                    <a:pt x="1363767" y="810533"/>
                    <a:pt x="1349102" y="796534"/>
                    <a:pt x="1335772" y="783202"/>
                  </a:cubicBezTo>
                  <a:cubicBezTo>
                    <a:pt x="1319106" y="767206"/>
                    <a:pt x="1319773" y="751874"/>
                    <a:pt x="1334438" y="735211"/>
                  </a:cubicBezTo>
                  <a:cubicBezTo>
                    <a:pt x="1355101" y="711881"/>
                    <a:pt x="1380430" y="700549"/>
                    <a:pt x="1411094" y="708549"/>
                  </a:cubicBezTo>
                  <a:close/>
                  <a:moveTo>
                    <a:pt x="1620391" y="686551"/>
                  </a:moveTo>
                  <a:cubicBezTo>
                    <a:pt x="1657053" y="686551"/>
                    <a:pt x="1679715" y="709879"/>
                    <a:pt x="1703044" y="733877"/>
                  </a:cubicBezTo>
                  <a:cubicBezTo>
                    <a:pt x="1713710" y="745207"/>
                    <a:pt x="1733039" y="757872"/>
                    <a:pt x="1731706" y="767871"/>
                  </a:cubicBezTo>
                  <a:cubicBezTo>
                    <a:pt x="1729706" y="786534"/>
                    <a:pt x="1722376" y="805863"/>
                    <a:pt x="1718376" y="825860"/>
                  </a:cubicBezTo>
                  <a:cubicBezTo>
                    <a:pt x="1715710" y="838524"/>
                    <a:pt x="1699045" y="843857"/>
                    <a:pt x="1691714" y="841857"/>
                  </a:cubicBezTo>
                  <a:cubicBezTo>
                    <a:pt x="1665716" y="835857"/>
                    <a:pt x="1634388" y="841190"/>
                    <a:pt x="1621058" y="805196"/>
                  </a:cubicBezTo>
                  <a:cubicBezTo>
                    <a:pt x="1612392" y="781201"/>
                    <a:pt x="1595729" y="761205"/>
                    <a:pt x="1585730" y="737874"/>
                  </a:cubicBezTo>
                  <a:cubicBezTo>
                    <a:pt x="1571065" y="703880"/>
                    <a:pt x="1584397" y="686551"/>
                    <a:pt x="1620391" y="686551"/>
                  </a:cubicBezTo>
                  <a:close/>
                  <a:moveTo>
                    <a:pt x="1892655" y="665253"/>
                  </a:moveTo>
                  <a:cubicBezTo>
                    <a:pt x="1898384" y="664514"/>
                    <a:pt x="1904341" y="664889"/>
                    <a:pt x="1910341" y="666555"/>
                  </a:cubicBezTo>
                  <a:cubicBezTo>
                    <a:pt x="1935002" y="673219"/>
                    <a:pt x="1956998" y="691217"/>
                    <a:pt x="1972996" y="711879"/>
                  </a:cubicBezTo>
                  <a:cubicBezTo>
                    <a:pt x="1984993" y="728544"/>
                    <a:pt x="2012321" y="737208"/>
                    <a:pt x="2009657" y="753206"/>
                  </a:cubicBezTo>
                  <a:cubicBezTo>
                    <a:pt x="2005657" y="791200"/>
                    <a:pt x="1994992" y="810529"/>
                    <a:pt x="1969663" y="819195"/>
                  </a:cubicBezTo>
                  <a:cubicBezTo>
                    <a:pt x="1945666" y="827194"/>
                    <a:pt x="1927003" y="817195"/>
                    <a:pt x="1914340" y="797866"/>
                  </a:cubicBezTo>
                  <a:cubicBezTo>
                    <a:pt x="1903675" y="781201"/>
                    <a:pt x="1889010" y="769203"/>
                    <a:pt x="1875013" y="755872"/>
                  </a:cubicBezTo>
                  <a:cubicBezTo>
                    <a:pt x="1858348" y="741208"/>
                    <a:pt x="1841686" y="721879"/>
                    <a:pt x="1852349" y="697216"/>
                  </a:cubicBezTo>
                  <a:cubicBezTo>
                    <a:pt x="1860349" y="679718"/>
                    <a:pt x="1875470" y="667471"/>
                    <a:pt x="1892655" y="665253"/>
                  </a:cubicBezTo>
                  <a:close/>
                  <a:moveTo>
                    <a:pt x="2305525" y="657555"/>
                  </a:moveTo>
                  <a:cubicBezTo>
                    <a:pt x="2309442" y="657721"/>
                    <a:pt x="2313275" y="658888"/>
                    <a:pt x="2316941" y="661887"/>
                  </a:cubicBezTo>
                  <a:cubicBezTo>
                    <a:pt x="2325607" y="669218"/>
                    <a:pt x="2319607" y="676551"/>
                    <a:pt x="2317607" y="683884"/>
                  </a:cubicBezTo>
                  <a:cubicBezTo>
                    <a:pt x="2306275" y="721212"/>
                    <a:pt x="2293611" y="729876"/>
                    <a:pt x="2244951" y="730542"/>
                  </a:cubicBezTo>
                  <a:cubicBezTo>
                    <a:pt x="2250950" y="715212"/>
                    <a:pt x="2256283" y="701880"/>
                    <a:pt x="2261614" y="689217"/>
                  </a:cubicBezTo>
                  <a:cubicBezTo>
                    <a:pt x="2267614" y="674551"/>
                    <a:pt x="2278279" y="663885"/>
                    <a:pt x="2293611" y="659221"/>
                  </a:cubicBezTo>
                  <a:cubicBezTo>
                    <a:pt x="2297610" y="658221"/>
                    <a:pt x="2301609" y="657388"/>
                    <a:pt x="2305525" y="657555"/>
                  </a:cubicBezTo>
                  <a:close/>
                  <a:moveTo>
                    <a:pt x="1736058" y="619124"/>
                  </a:moveTo>
                  <a:cubicBezTo>
                    <a:pt x="1770365" y="615687"/>
                    <a:pt x="1789862" y="630060"/>
                    <a:pt x="1806359" y="678552"/>
                  </a:cubicBezTo>
                  <a:cubicBezTo>
                    <a:pt x="1810358" y="689884"/>
                    <a:pt x="1834354" y="690550"/>
                    <a:pt x="1821688" y="709213"/>
                  </a:cubicBezTo>
                  <a:cubicBezTo>
                    <a:pt x="1812358" y="722545"/>
                    <a:pt x="1801693" y="735208"/>
                    <a:pt x="1785694" y="741874"/>
                  </a:cubicBezTo>
                  <a:cubicBezTo>
                    <a:pt x="1777031" y="745207"/>
                    <a:pt x="1767698" y="745873"/>
                    <a:pt x="1759033" y="742541"/>
                  </a:cubicBezTo>
                  <a:cubicBezTo>
                    <a:pt x="1714375" y="726544"/>
                    <a:pt x="1685713" y="673219"/>
                    <a:pt x="1696377" y="627895"/>
                  </a:cubicBezTo>
                  <a:cubicBezTo>
                    <a:pt x="1711541" y="623395"/>
                    <a:pt x="1724622" y="620270"/>
                    <a:pt x="1736058" y="619124"/>
                  </a:cubicBezTo>
                  <a:close/>
                  <a:moveTo>
                    <a:pt x="2179836" y="617938"/>
                  </a:moveTo>
                  <a:cubicBezTo>
                    <a:pt x="2181877" y="616771"/>
                    <a:pt x="2183794" y="616896"/>
                    <a:pt x="2185627" y="619228"/>
                  </a:cubicBezTo>
                  <a:cubicBezTo>
                    <a:pt x="2202959" y="641893"/>
                    <a:pt x="2236954" y="651224"/>
                    <a:pt x="2237620" y="687218"/>
                  </a:cubicBezTo>
                  <a:cubicBezTo>
                    <a:pt x="2238287" y="713215"/>
                    <a:pt x="2194959" y="755874"/>
                    <a:pt x="2163631" y="756541"/>
                  </a:cubicBezTo>
                  <a:cubicBezTo>
                    <a:pt x="2128970" y="757874"/>
                    <a:pt x="2099641" y="730545"/>
                    <a:pt x="2100974" y="693218"/>
                  </a:cubicBezTo>
                  <a:cubicBezTo>
                    <a:pt x="2101641" y="687885"/>
                    <a:pt x="2103641" y="679221"/>
                    <a:pt x="2104307" y="669888"/>
                  </a:cubicBezTo>
                  <a:cubicBezTo>
                    <a:pt x="2106307" y="651890"/>
                    <a:pt x="2108971" y="636560"/>
                    <a:pt x="2134302" y="645226"/>
                  </a:cubicBezTo>
                  <a:cubicBezTo>
                    <a:pt x="2140302" y="647226"/>
                    <a:pt x="2149632" y="640560"/>
                    <a:pt x="2156965" y="638560"/>
                  </a:cubicBezTo>
                  <a:cubicBezTo>
                    <a:pt x="2166464" y="636560"/>
                    <a:pt x="2173712" y="621438"/>
                    <a:pt x="2179836" y="617938"/>
                  </a:cubicBezTo>
                  <a:close/>
                  <a:moveTo>
                    <a:pt x="1272595" y="604867"/>
                  </a:moveTo>
                  <a:cubicBezTo>
                    <a:pt x="1289405" y="607899"/>
                    <a:pt x="1300779" y="621896"/>
                    <a:pt x="1311778" y="635892"/>
                  </a:cubicBezTo>
                  <a:cubicBezTo>
                    <a:pt x="1318442" y="644558"/>
                    <a:pt x="1323775" y="654557"/>
                    <a:pt x="1330441" y="663890"/>
                  </a:cubicBezTo>
                  <a:cubicBezTo>
                    <a:pt x="1344440" y="683219"/>
                    <a:pt x="1349104" y="699215"/>
                    <a:pt x="1322442" y="715213"/>
                  </a:cubicBezTo>
                  <a:cubicBezTo>
                    <a:pt x="1307779" y="723879"/>
                    <a:pt x="1299113" y="741209"/>
                    <a:pt x="1301113" y="761874"/>
                  </a:cubicBezTo>
                  <a:cubicBezTo>
                    <a:pt x="1303112" y="777204"/>
                    <a:pt x="1295780" y="788536"/>
                    <a:pt x="1277783" y="782537"/>
                  </a:cubicBezTo>
                  <a:cubicBezTo>
                    <a:pt x="1254452" y="775870"/>
                    <a:pt x="1199128" y="700549"/>
                    <a:pt x="1199128" y="677886"/>
                  </a:cubicBezTo>
                  <a:cubicBezTo>
                    <a:pt x="1199128" y="651891"/>
                    <a:pt x="1227123" y="613230"/>
                    <a:pt x="1253786" y="605897"/>
                  </a:cubicBezTo>
                  <a:cubicBezTo>
                    <a:pt x="1260785" y="604065"/>
                    <a:pt x="1266992" y="603857"/>
                    <a:pt x="1272595" y="604867"/>
                  </a:cubicBezTo>
                  <a:close/>
                  <a:moveTo>
                    <a:pt x="1516576" y="602149"/>
                  </a:moveTo>
                  <a:cubicBezTo>
                    <a:pt x="1524241" y="602065"/>
                    <a:pt x="1532074" y="604897"/>
                    <a:pt x="1539740" y="609897"/>
                  </a:cubicBezTo>
                  <a:cubicBezTo>
                    <a:pt x="1549071" y="615896"/>
                    <a:pt x="1556403" y="624562"/>
                    <a:pt x="1565069" y="631892"/>
                  </a:cubicBezTo>
                  <a:cubicBezTo>
                    <a:pt x="1586398" y="648557"/>
                    <a:pt x="1589065" y="665887"/>
                    <a:pt x="1573066" y="688551"/>
                  </a:cubicBezTo>
                  <a:cubicBezTo>
                    <a:pt x="1563736" y="701880"/>
                    <a:pt x="1558403" y="717879"/>
                    <a:pt x="1557070" y="734542"/>
                  </a:cubicBezTo>
                  <a:cubicBezTo>
                    <a:pt x="1554403" y="763870"/>
                    <a:pt x="1554403" y="763870"/>
                    <a:pt x="1523075" y="763870"/>
                  </a:cubicBezTo>
                  <a:cubicBezTo>
                    <a:pt x="1508410" y="765869"/>
                    <a:pt x="1496413" y="759872"/>
                    <a:pt x="1488413" y="745873"/>
                  </a:cubicBezTo>
                  <a:cubicBezTo>
                    <a:pt x="1485747" y="741207"/>
                    <a:pt x="1482414" y="737874"/>
                    <a:pt x="1479748" y="733208"/>
                  </a:cubicBezTo>
                  <a:cubicBezTo>
                    <a:pt x="1470417" y="718545"/>
                    <a:pt x="1443753" y="713212"/>
                    <a:pt x="1449752" y="691217"/>
                  </a:cubicBezTo>
                  <a:cubicBezTo>
                    <a:pt x="1457752" y="661889"/>
                    <a:pt x="1471750" y="633892"/>
                    <a:pt x="1494413" y="611897"/>
                  </a:cubicBezTo>
                  <a:cubicBezTo>
                    <a:pt x="1501411" y="605232"/>
                    <a:pt x="1508910" y="602232"/>
                    <a:pt x="1516576" y="602149"/>
                  </a:cubicBezTo>
                  <a:close/>
                  <a:moveTo>
                    <a:pt x="2024653" y="579486"/>
                  </a:moveTo>
                  <a:cubicBezTo>
                    <a:pt x="2048316" y="584567"/>
                    <a:pt x="2068979" y="603564"/>
                    <a:pt x="2086309" y="636558"/>
                  </a:cubicBezTo>
                  <a:cubicBezTo>
                    <a:pt x="2090975" y="643224"/>
                    <a:pt x="2089642" y="651224"/>
                    <a:pt x="2090309" y="662555"/>
                  </a:cubicBezTo>
                  <a:cubicBezTo>
                    <a:pt x="2088976" y="670552"/>
                    <a:pt x="2087643" y="681884"/>
                    <a:pt x="2084310" y="692550"/>
                  </a:cubicBezTo>
                  <a:cubicBezTo>
                    <a:pt x="2074311" y="729877"/>
                    <a:pt x="2041650" y="743873"/>
                    <a:pt x="2008322" y="724545"/>
                  </a:cubicBezTo>
                  <a:cubicBezTo>
                    <a:pt x="1976994" y="705880"/>
                    <a:pt x="1953666" y="679218"/>
                    <a:pt x="1935001" y="647890"/>
                  </a:cubicBezTo>
                  <a:cubicBezTo>
                    <a:pt x="1925671" y="631894"/>
                    <a:pt x="1929004" y="617896"/>
                    <a:pt x="1945000" y="605897"/>
                  </a:cubicBezTo>
                  <a:cubicBezTo>
                    <a:pt x="1974328" y="583235"/>
                    <a:pt x="2000990" y="574403"/>
                    <a:pt x="2024653" y="579486"/>
                  </a:cubicBezTo>
                  <a:close/>
                  <a:moveTo>
                    <a:pt x="2369011" y="559571"/>
                  </a:moveTo>
                  <a:cubicBezTo>
                    <a:pt x="2375093" y="559738"/>
                    <a:pt x="2381592" y="561571"/>
                    <a:pt x="2387591" y="563238"/>
                  </a:cubicBezTo>
                  <a:cubicBezTo>
                    <a:pt x="2391591" y="563904"/>
                    <a:pt x="2393590" y="567237"/>
                    <a:pt x="2392257" y="571903"/>
                  </a:cubicBezTo>
                  <a:cubicBezTo>
                    <a:pt x="2390924" y="581900"/>
                    <a:pt x="2348264" y="618561"/>
                    <a:pt x="2339599" y="616561"/>
                  </a:cubicBezTo>
                  <a:cubicBezTo>
                    <a:pt x="2336932" y="615894"/>
                    <a:pt x="2334268" y="613228"/>
                    <a:pt x="2333602" y="611230"/>
                  </a:cubicBezTo>
                  <a:cubicBezTo>
                    <a:pt x="2330935" y="592566"/>
                    <a:pt x="2342265" y="577903"/>
                    <a:pt x="2352931" y="565904"/>
                  </a:cubicBezTo>
                  <a:cubicBezTo>
                    <a:pt x="2357263" y="560904"/>
                    <a:pt x="2362929" y="559405"/>
                    <a:pt x="2369011" y="559571"/>
                  </a:cubicBezTo>
                  <a:close/>
                  <a:moveTo>
                    <a:pt x="1839019" y="545241"/>
                  </a:moveTo>
                  <a:cubicBezTo>
                    <a:pt x="1869014" y="551907"/>
                    <a:pt x="1908341" y="595235"/>
                    <a:pt x="1911674" y="626563"/>
                  </a:cubicBezTo>
                  <a:cubicBezTo>
                    <a:pt x="1912341" y="633896"/>
                    <a:pt x="1913674" y="640560"/>
                    <a:pt x="1903009" y="641893"/>
                  </a:cubicBezTo>
                  <a:cubicBezTo>
                    <a:pt x="1884346" y="643893"/>
                    <a:pt x="1866348" y="647226"/>
                    <a:pt x="1851018" y="650559"/>
                  </a:cubicBezTo>
                  <a:cubicBezTo>
                    <a:pt x="1818357" y="649892"/>
                    <a:pt x="1784363" y="616564"/>
                    <a:pt x="1783696" y="587235"/>
                  </a:cubicBezTo>
                  <a:cubicBezTo>
                    <a:pt x="1783029" y="560573"/>
                    <a:pt x="1811024" y="538577"/>
                    <a:pt x="1839019" y="545241"/>
                  </a:cubicBezTo>
                  <a:close/>
                  <a:moveTo>
                    <a:pt x="1636303" y="527995"/>
                  </a:moveTo>
                  <a:cubicBezTo>
                    <a:pt x="1651550" y="530244"/>
                    <a:pt x="1666381" y="537910"/>
                    <a:pt x="1678379" y="550574"/>
                  </a:cubicBezTo>
                  <a:cubicBezTo>
                    <a:pt x="1699043" y="573237"/>
                    <a:pt x="1710375" y="597235"/>
                    <a:pt x="1697043" y="627230"/>
                  </a:cubicBezTo>
                  <a:cubicBezTo>
                    <a:pt x="1683711" y="622564"/>
                    <a:pt x="1684378" y="636561"/>
                    <a:pt x="1679712" y="641893"/>
                  </a:cubicBezTo>
                  <a:cubicBezTo>
                    <a:pt x="1655050" y="673222"/>
                    <a:pt x="1618389" y="673222"/>
                    <a:pt x="1593727" y="640560"/>
                  </a:cubicBezTo>
                  <a:cubicBezTo>
                    <a:pt x="1587061" y="631897"/>
                    <a:pt x="1580397" y="622564"/>
                    <a:pt x="1575731" y="612565"/>
                  </a:cubicBezTo>
                  <a:cubicBezTo>
                    <a:pt x="1563732" y="585903"/>
                    <a:pt x="1571731" y="551908"/>
                    <a:pt x="1591727" y="537909"/>
                  </a:cubicBezTo>
                  <a:cubicBezTo>
                    <a:pt x="1605392" y="528911"/>
                    <a:pt x="1621056" y="525745"/>
                    <a:pt x="1636303" y="527995"/>
                  </a:cubicBezTo>
                  <a:close/>
                  <a:moveTo>
                    <a:pt x="2246950" y="523245"/>
                  </a:moveTo>
                  <a:cubicBezTo>
                    <a:pt x="2264948" y="522578"/>
                    <a:pt x="2312940" y="569905"/>
                    <a:pt x="2312940" y="589234"/>
                  </a:cubicBezTo>
                  <a:cubicBezTo>
                    <a:pt x="2312940" y="615898"/>
                    <a:pt x="2298943" y="633894"/>
                    <a:pt x="2274945" y="642560"/>
                  </a:cubicBezTo>
                  <a:cubicBezTo>
                    <a:pt x="2249616" y="651892"/>
                    <a:pt x="2234286" y="637227"/>
                    <a:pt x="2220954" y="618564"/>
                  </a:cubicBezTo>
                  <a:cubicBezTo>
                    <a:pt x="2195625" y="583237"/>
                    <a:pt x="2201624" y="545909"/>
                    <a:pt x="2235619" y="527911"/>
                  </a:cubicBezTo>
                  <a:cubicBezTo>
                    <a:pt x="2238950" y="525911"/>
                    <a:pt x="2242950" y="523245"/>
                    <a:pt x="2246950" y="523245"/>
                  </a:cubicBezTo>
                  <a:close/>
                  <a:moveTo>
                    <a:pt x="1400012" y="519996"/>
                  </a:moveTo>
                  <a:cubicBezTo>
                    <a:pt x="1411427" y="522746"/>
                    <a:pt x="1421759" y="529578"/>
                    <a:pt x="1431092" y="540576"/>
                  </a:cubicBezTo>
                  <a:cubicBezTo>
                    <a:pt x="1437756" y="548575"/>
                    <a:pt x="1442422" y="557908"/>
                    <a:pt x="1449755" y="564571"/>
                  </a:cubicBezTo>
                  <a:cubicBezTo>
                    <a:pt x="1471751" y="586570"/>
                    <a:pt x="1476417" y="603899"/>
                    <a:pt x="1443089" y="620564"/>
                  </a:cubicBezTo>
                  <a:cubicBezTo>
                    <a:pt x="1429758" y="627230"/>
                    <a:pt x="1427759" y="643893"/>
                    <a:pt x="1425092" y="657891"/>
                  </a:cubicBezTo>
                  <a:cubicBezTo>
                    <a:pt x="1419759" y="679221"/>
                    <a:pt x="1405094" y="686553"/>
                    <a:pt x="1381765" y="687220"/>
                  </a:cubicBezTo>
                  <a:cubicBezTo>
                    <a:pt x="1380432" y="687220"/>
                    <a:pt x="1376432" y="686553"/>
                    <a:pt x="1372432" y="685886"/>
                  </a:cubicBezTo>
                  <a:cubicBezTo>
                    <a:pt x="1349770" y="679221"/>
                    <a:pt x="1319108" y="626563"/>
                    <a:pt x="1317108" y="589235"/>
                  </a:cubicBezTo>
                  <a:cubicBezTo>
                    <a:pt x="1315775" y="559907"/>
                    <a:pt x="1332440" y="535909"/>
                    <a:pt x="1362435" y="523913"/>
                  </a:cubicBezTo>
                  <a:cubicBezTo>
                    <a:pt x="1376099" y="518580"/>
                    <a:pt x="1388597" y="517247"/>
                    <a:pt x="1400012" y="519996"/>
                  </a:cubicBezTo>
                  <a:close/>
                  <a:moveTo>
                    <a:pt x="2109340" y="481773"/>
                  </a:moveTo>
                  <a:cubicBezTo>
                    <a:pt x="2119390" y="482794"/>
                    <a:pt x="2128972" y="486252"/>
                    <a:pt x="2136971" y="492584"/>
                  </a:cubicBezTo>
                  <a:cubicBezTo>
                    <a:pt x="2156300" y="507249"/>
                    <a:pt x="2177632" y="522579"/>
                    <a:pt x="2184298" y="550575"/>
                  </a:cubicBezTo>
                  <a:cubicBezTo>
                    <a:pt x="2179631" y="565240"/>
                    <a:pt x="2176965" y="580570"/>
                    <a:pt x="2170299" y="594569"/>
                  </a:cubicBezTo>
                  <a:cubicBezTo>
                    <a:pt x="2155634" y="624564"/>
                    <a:pt x="2127638" y="631230"/>
                    <a:pt x="2101643" y="609899"/>
                  </a:cubicBezTo>
                  <a:cubicBezTo>
                    <a:pt x="2080313" y="591902"/>
                    <a:pt x="2061648" y="571906"/>
                    <a:pt x="2042319" y="551908"/>
                  </a:cubicBezTo>
                  <a:cubicBezTo>
                    <a:pt x="2035653" y="545242"/>
                    <a:pt x="2033653" y="536578"/>
                    <a:pt x="2036319" y="526579"/>
                  </a:cubicBezTo>
                  <a:cubicBezTo>
                    <a:pt x="2044819" y="497583"/>
                    <a:pt x="2079188" y="478711"/>
                    <a:pt x="2109340" y="481773"/>
                  </a:cubicBezTo>
                  <a:close/>
                  <a:moveTo>
                    <a:pt x="2432253" y="463921"/>
                  </a:moveTo>
                  <a:cubicBezTo>
                    <a:pt x="2439586" y="462588"/>
                    <a:pt x="2440253" y="466587"/>
                    <a:pt x="2440919" y="472587"/>
                  </a:cubicBezTo>
                  <a:cubicBezTo>
                    <a:pt x="2442919" y="489249"/>
                    <a:pt x="2423587" y="517244"/>
                    <a:pt x="2410256" y="517244"/>
                  </a:cubicBezTo>
                  <a:cubicBezTo>
                    <a:pt x="2402923" y="517244"/>
                    <a:pt x="2402923" y="513911"/>
                    <a:pt x="2402923" y="507914"/>
                  </a:cubicBezTo>
                  <a:cubicBezTo>
                    <a:pt x="2404923" y="489916"/>
                    <a:pt x="2420254" y="465254"/>
                    <a:pt x="2432253" y="463921"/>
                  </a:cubicBezTo>
                  <a:close/>
                  <a:moveTo>
                    <a:pt x="1749066" y="452581"/>
                  </a:moveTo>
                  <a:cubicBezTo>
                    <a:pt x="1762157" y="452674"/>
                    <a:pt x="1772531" y="463923"/>
                    <a:pt x="1781030" y="475921"/>
                  </a:cubicBezTo>
                  <a:cubicBezTo>
                    <a:pt x="1796359" y="498584"/>
                    <a:pt x="1808358" y="520580"/>
                    <a:pt x="1781696" y="544578"/>
                  </a:cubicBezTo>
                  <a:cubicBezTo>
                    <a:pt x="1772364" y="552575"/>
                    <a:pt x="1768365" y="567241"/>
                    <a:pt x="1761699" y="578573"/>
                  </a:cubicBezTo>
                  <a:cubicBezTo>
                    <a:pt x="1759032" y="583239"/>
                    <a:pt x="1759032" y="591903"/>
                    <a:pt x="1749702" y="589903"/>
                  </a:cubicBezTo>
                  <a:cubicBezTo>
                    <a:pt x="1735703" y="588570"/>
                    <a:pt x="1673048" y="527912"/>
                    <a:pt x="1676381" y="515249"/>
                  </a:cubicBezTo>
                  <a:cubicBezTo>
                    <a:pt x="1685046" y="485918"/>
                    <a:pt x="1711041" y="470588"/>
                    <a:pt x="1735037" y="456590"/>
                  </a:cubicBezTo>
                  <a:cubicBezTo>
                    <a:pt x="1740036" y="453757"/>
                    <a:pt x="1744702" y="452549"/>
                    <a:pt x="1749066" y="452581"/>
                  </a:cubicBezTo>
                  <a:close/>
                  <a:moveTo>
                    <a:pt x="1971259" y="450122"/>
                  </a:moveTo>
                  <a:cubicBezTo>
                    <a:pt x="1996286" y="449841"/>
                    <a:pt x="2023656" y="459589"/>
                    <a:pt x="2035655" y="474588"/>
                  </a:cubicBezTo>
                  <a:cubicBezTo>
                    <a:pt x="2038988" y="478588"/>
                    <a:pt x="2042988" y="483919"/>
                    <a:pt x="2036988" y="487252"/>
                  </a:cubicBezTo>
                  <a:cubicBezTo>
                    <a:pt x="2016992" y="497250"/>
                    <a:pt x="2016992" y="519247"/>
                    <a:pt x="2007660" y="535912"/>
                  </a:cubicBezTo>
                  <a:cubicBezTo>
                    <a:pt x="1988995" y="569907"/>
                    <a:pt x="1919674" y="575906"/>
                    <a:pt x="1893010" y="547242"/>
                  </a:cubicBezTo>
                  <a:cubicBezTo>
                    <a:pt x="1885679" y="538578"/>
                    <a:pt x="1889677" y="530579"/>
                    <a:pt x="1891676" y="521913"/>
                  </a:cubicBezTo>
                  <a:cubicBezTo>
                    <a:pt x="1891010" y="491918"/>
                    <a:pt x="1912341" y="466589"/>
                    <a:pt x="1947669" y="453923"/>
                  </a:cubicBezTo>
                  <a:cubicBezTo>
                    <a:pt x="1954835" y="451424"/>
                    <a:pt x="1962916" y="450216"/>
                    <a:pt x="1971259" y="450122"/>
                  </a:cubicBezTo>
                  <a:close/>
                  <a:moveTo>
                    <a:pt x="2318459" y="450006"/>
                  </a:moveTo>
                  <a:cubicBezTo>
                    <a:pt x="2324146" y="450548"/>
                    <a:pt x="2329770" y="452256"/>
                    <a:pt x="2334936" y="455256"/>
                  </a:cubicBezTo>
                  <a:cubicBezTo>
                    <a:pt x="2342935" y="459922"/>
                    <a:pt x="2351599" y="463255"/>
                    <a:pt x="2359598" y="467921"/>
                  </a:cubicBezTo>
                  <a:cubicBezTo>
                    <a:pt x="2372264" y="475918"/>
                    <a:pt x="2394927" y="478585"/>
                    <a:pt x="2385594" y="501915"/>
                  </a:cubicBezTo>
                  <a:cubicBezTo>
                    <a:pt x="2376930" y="522578"/>
                    <a:pt x="2363598" y="541241"/>
                    <a:pt x="2344935" y="543240"/>
                  </a:cubicBezTo>
                  <a:cubicBezTo>
                    <a:pt x="2290275" y="543240"/>
                    <a:pt x="2259614" y="508579"/>
                    <a:pt x="2276279" y="473254"/>
                  </a:cubicBezTo>
                  <a:cubicBezTo>
                    <a:pt x="2283777" y="457256"/>
                    <a:pt x="2301399" y="448382"/>
                    <a:pt x="2318459" y="450006"/>
                  </a:cubicBezTo>
                  <a:close/>
                  <a:moveTo>
                    <a:pt x="1483996" y="439510"/>
                  </a:moveTo>
                  <a:cubicBezTo>
                    <a:pt x="1506075" y="435594"/>
                    <a:pt x="1529405" y="440593"/>
                    <a:pt x="1543737" y="456590"/>
                  </a:cubicBezTo>
                  <a:cubicBezTo>
                    <a:pt x="1557733" y="472587"/>
                    <a:pt x="1568398" y="491918"/>
                    <a:pt x="1581728" y="508582"/>
                  </a:cubicBezTo>
                  <a:cubicBezTo>
                    <a:pt x="1589061" y="517914"/>
                    <a:pt x="1585061" y="522580"/>
                    <a:pt x="1577064" y="527913"/>
                  </a:cubicBezTo>
                  <a:cubicBezTo>
                    <a:pt x="1566399" y="535912"/>
                    <a:pt x="1559733" y="547909"/>
                    <a:pt x="1555733" y="560575"/>
                  </a:cubicBezTo>
                  <a:cubicBezTo>
                    <a:pt x="1551734" y="571238"/>
                    <a:pt x="1553067" y="587904"/>
                    <a:pt x="1536404" y="573905"/>
                  </a:cubicBezTo>
                  <a:cubicBezTo>
                    <a:pt x="1475748" y="590570"/>
                    <a:pt x="1464416" y="533246"/>
                    <a:pt x="1432422" y="507248"/>
                  </a:cubicBezTo>
                  <a:cubicBezTo>
                    <a:pt x="1423090" y="499918"/>
                    <a:pt x="1426423" y="486586"/>
                    <a:pt x="1431755" y="475920"/>
                  </a:cubicBezTo>
                  <a:cubicBezTo>
                    <a:pt x="1441087" y="456257"/>
                    <a:pt x="1461916" y="443426"/>
                    <a:pt x="1483996" y="439510"/>
                  </a:cubicBezTo>
                  <a:close/>
                  <a:moveTo>
                    <a:pt x="1860349" y="377271"/>
                  </a:moveTo>
                  <a:cubicBezTo>
                    <a:pt x="1892344" y="379271"/>
                    <a:pt x="1903010" y="404600"/>
                    <a:pt x="1916340" y="425931"/>
                  </a:cubicBezTo>
                  <a:cubicBezTo>
                    <a:pt x="1927672" y="444594"/>
                    <a:pt x="1907010" y="449261"/>
                    <a:pt x="1899010" y="459260"/>
                  </a:cubicBezTo>
                  <a:cubicBezTo>
                    <a:pt x="1885678" y="475256"/>
                    <a:pt x="1866349" y="485922"/>
                    <a:pt x="1867682" y="511918"/>
                  </a:cubicBezTo>
                  <a:cubicBezTo>
                    <a:pt x="1868349" y="526581"/>
                    <a:pt x="1856350" y="524583"/>
                    <a:pt x="1849017" y="516584"/>
                  </a:cubicBezTo>
                  <a:cubicBezTo>
                    <a:pt x="1829021" y="495252"/>
                    <a:pt x="1809691" y="473256"/>
                    <a:pt x="1790360" y="451260"/>
                  </a:cubicBezTo>
                  <a:cubicBezTo>
                    <a:pt x="1783027" y="442595"/>
                    <a:pt x="1781027" y="432595"/>
                    <a:pt x="1788360" y="423265"/>
                  </a:cubicBezTo>
                  <a:cubicBezTo>
                    <a:pt x="1806358" y="397934"/>
                    <a:pt x="1833021" y="385270"/>
                    <a:pt x="1860349" y="377271"/>
                  </a:cubicBezTo>
                  <a:close/>
                  <a:moveTo>
                    <a:pt x="2394257" y="367272"/>
                  </a:moveTo>
                  <a:cubicBezTo>
                    <a:pt x="2411589" y="371936"/>
                    <a:pt x="2438250" y="371272"/>
                    <a:pt x="2440917" y="397267"/>
                  </a:cubicBezTo>
                  <a:cubicBezTo>
                    <a:pt x="2444250" y="428595"/>
                    <a:pt x="2417588" y="454590"/>
                    <a:pt x="2380927" y="455923"/>
                  </a:cubicBezTo>
                  <a:cubicBezTo>
                    <a:pt x="2364929" y="453923"/>
                    <a:pt x="2343600" y="454590"/>
                    <a:pt x="2342267" y="427262"/>
                  </a:cubicBezTo>
                  <a:cubicBezTo>
                    <a:pt x="2341600" y="404599"/>
                    <a:pt x="2375595" y="362606"/>
                    <a:pt x="2394257" y="367272"/>
                  </a:cubicBezTo>
                  <a:close/>
                  <a:moveTo>
                    <a:pt x="1615048" y="352411"/>
                  </a:moveTo>
                  <a:cubicBezTo>
                    <a:pt x="1627181" y="352859"/>
                    <a:pt x="1639388" y="356108"/>
                    <a:pt x="1650386" y="362607"/>
                  </a:cubicBezTo>
                  <a:cubicBezTo>
                    <a:pt x="1677048" y="377938"/>
                    <a:pt x="1691047" y="404600"/>
                    <a:pt x="1707043" y="429262"/>
                  </a:cubicBezTo>
                  <a:cubicBezTo>
                    <a:pt x="1713709" y="439261"/>
                    <a:pt x="1710376" y="451258"/>
                    <a:pt x="1697711" y="453924"/>
                  </a:cubicBezTo>
                  <a:cubicBezTo>
                    <a:pt x="1674382" y="459257"/>
                    <a:pt x="1662383" y="475922"/>
                    <a:pt x="1649053" y="493251"/>
                  </a:cubicBezTo>
                  <a:cubicBezTo>
                    <a:pt x="1633721" y="513915"/>
                    <a:pt x="1615725" y="515913"/>
                    <a:pt x="1597060" y="498583"/>
                  </a:cubicBezTo>
                  <a:cubicBezTo>
                    <a:pt x="1571065" y="473255"/>
                    <a:pt x="1548402" y="445260"/>
                    <a:pt x="1542403" y="411933"/>
                  </a:cubicBezTo>
                  <a:cubicBezTo>
                    <a:pt x="1542903" y="374938"/>
                    <a:pt x="1578648" y="351068"/>
                    <a:pt x="1615048" y="352411"/>
                  </a:cubicBezTo>
                  <a:close/>
                  <a:moveTo>
                    <a:pt x="2060149" y="352275"/>
                  </a:moveTo>
                  <a:cubicBezTo>
                    <a:pt x="2072147" y="348942"/>
                    <a:pt x="2084978" y="349941"/>
                    <a:pt x="2096310" y="355940"/>
                  </a:cubicBezTo>
                  <a:cubicBezTo>
                    <a:pt x="2110975" y="363939"/>
                    <a:pt x="2123639" y="373938"/>
                    <a:pt x="2132971" y="387268"/>
                  </a:cubicBezTo>
                  <a:cubicBezTo>
                    <a:pt x="2133638" y="394601"/>
                    <a:pt x="2128305" y="396600"/>
                    <a:pt x="2124305" y="399267"/>
                  </a:cubicBezTo>
                  <a:cubicBezTo>
                    <a:pt x="2114975" y="407266"/>
                    <a:pt x="2108309" y="417265"/>
                    <a:pt x="2107642" y="430595"/>
                  </a:cubicBezTo>
                  <a:cubicBezTo>
                    <a:pt x="2106309" y="457258"/>
                    <a:pt x="2090310" y="459258"/>
                    <a:pt x="2068981" y="450594"/>
                  </a:cubicBezTo>
                  <a:cubicBezTo>
                    <a:pt x="2057649" y="445927"/>
                    <a:pt x="2046985" y="438595"/>
                    <a:pt x="2039652" y="429262"/>
                  </a:cubicBezTo>
                  <a:cubicBezTo>
                    <a:pt x="2026320" y="413266"/>
                    <a:pt x="2012990" y="396600"/>
                    <a:pt x="2028987" y="374605"/>
                  </a:cubicBezTo>
                  <a:cubicBezTo>
                    <a:pt x="2036986" y="363273"/>
                    <a:pt x="2048151" y="355608"/>
                    <a:pt x="2060149" y="352275"/>
                  </a:cubicBezTo>
                  <a:close/>
                  <a:moveTo>
                    <a:pt x="2500243" y="343276"/>
                  </a:moveTo>
                  <a:cubicBezTo>
                    <a:pt x="2508907" y="383937"/>
                    <a:pt x="2490244" y="403267"/>
                    <a:pt x="2456914" y="421265"/>
                  </a:cubicBezTo>
                  <a:cubicBezTo>
                    <a:pt x="2465580" y="389937"/>
                    <a:pt x="2470913" y="361939"/>
                    <a:pt x="2500243" y="343276"/>
                  </a:cubicBezTo>
                  <a:close/>
                  <a:moveTo>
                    <a:pt x="2271613" y="319282"/>
                  </a:moveTo>
                  <a:cubicBezTo>
                    <a:pt x="2288276" y="321281"/>
                    <a:pt x="2339601" y="359940"/>
                    <a:pt x="2339601" y="372606"/>
                  </a:cubicBezTo>
                  <a:cubicBezTo>
                    <a:pt x="2338935" y="395269"/>
                    <a:pt x="2324936" y="411934"/>
                    <a:pt x="2308273" y="426597"/>
                  </a:cubicBezTo>
                  <a:cubicBezTo>
                    <a:pt x="2294275" y="439263"/>
                    <a:pt x="2277612" y="438596"/>
                    <a:pt x="2262947" y="428597"/>
                  </a:cubicBezTo>
                  <a:cubicBezTo>
                    <a:pt x="2241618" y="415267"/>
                    <a:pt x="2226953" y="395269"/>
                    <a:pt x="2218287" y="371939"/>
                  </a:cubicBezTo>
                  <a:cubicBezTo>
                    <a:pt x="2209623" y="350610"/>
                    <a:pt x="2245617" y="316615"/>
                    <a:pt x="2271613" y="319282"/>
                  </a:cubicBezTo>
                  <a:close/>
                  <a:moveTo>
                    <a:pt x="1978327" y="293951"/>
                  </a:moveTo>
                  <a:cubicBezTo>
                    <a:pt x="2003658" y="293951"/>
                    <a:pt x="2016321" y="310614"/>
                    <a:pt x="2027653" y="329945"/>
                  </a:cubicBezTo>
                  <a:cubicBezTo>
                    <a:pt x="2039650" y="349274"/>
                    <a:pt x="2019654" y="353941"/>
                    <a:pt x="2012988" y="364606"/>
                  </a:cubicBezTo>
                  <a:cubicBezTo>
                    <a:pt x="2007655" y="373272"/>
                    <a:pt x="1997659" y="381936"/>
                    <a:pt x="1997659" y="390601"/>
                  </a:cubicBezTo>
                  <a:cubicBezTo>
                    <a:pt x="1998325" y="419930"/>
                    <a:pt x="1976994" y="419263"/>
                    <a:pt x="1958331" y="423263"/>
                  </a:cubicBezTo>
                  <a:cubicBezTo>
                    <a:pt x="1937669" y="427929"/>
                    <a:pt x="1932336" y="411264"/>
                    <a:pt x="1923670" y="399267"/>
                  </a:cubicBezTo>
                  <a:cubicBezTo>
                    <a:pt x="1887676" y="347941"/>
                    <a:pt x="1888343" y="347941"/>
                    <a:pt x="1939669" y="311947"/>
                  </a:cubicBezTo>
                  <a:cubicBezTo>
                    <a:pt x="1966331" y="293951"/>
                    <a:pt x="1966331" y="293951"/>
                    <a:pt x="1978327" y="293951"/>
                  </a:cubicBezTo>
                  <a:close/>
                  <a:moveTo>
                    <a:pt x="1754368" y="283285"/>
                  </a:moveTo>
                  <a:cubicBezTo>
                    <a:pt x="1784363" y="283285"/>
                    <a:pt x="1828356" y="327946"/>
                    <a:pt x="1827023" y="357941"/>
                  </a:cubicBezTo>
                  <a:cubicBezTo>
                    <a:pt x="1826356" y="371940"/>
                    <a:pt x="1814357" y="378604"/>
                    <a:pt x="1802359" y="381937"/>
                  </a:cubicBezTo>
                  <a:cubicBezTo>
                    <a:pt x="1780363" y="388603"/>
                    <a:pt x="1763700" y="399935"/>
                    <a:pt x="1757035" y="423264"/>
                  </a:cubicBezTo>
                  <a:cubicBezTo>
                    <a:pt x="1753035" y="437263"/>
                    <a:pt x="1745703" y="430597"/>
                    <a:pt x="1739037" y="426597"/>
                  </a:cubicBezTo>
                  <a:cubicBezTo>
                    <a:pt x="1726373" y="419265"/>
                    <a:pt x="1718374" y="407268"/>
                    <a:pt x="1709709" y="395936"/>
                  </a:cubicBezTo>
                  <a:cubicBezTo>
                    <a:pt x="1701709" y="385270"/>
                    <a:pt x="1695046" y="373940"/>
                    <a:pt x="1686380" y="363940"/>
                  </a:cubicBezTo>
                  <a:cubicBezTo>
                    <a:pt x="1657052" y="329279"/>
                    <a:pt x="1659718" y="317280"/>
                    <a:pt x="1701709" y="295951"/>
                  </a:cubicBezTo>
                  <a:cubicBezTo>
                    <a:pt x="1718374" y="287285"/>
                    <a:pt x="1735704" y="281952"/>
                    <a:pt x="1754368" y="283285"/>
                  </a:cubicBezTo>
                  <a:close/>
                  <a:moveTo>
                    <a:pt x="2169630" y="269290"/>
                  </a:moveTo>
                  <a:cubicBezTo>
                    <a:pt x="2192293" y="266624"/>
                    <a:pt x="2201625" y="284622"/>
                    <a:pt x="2213624" y="297952"/>
                  </a:cubicBezTo>
                  <a:cubicBezTo>
                    <a:pt x="2225621" y="310617"/>
                    <a:pt x="2211625" y="318617"/>
                    <a:pt x="2206958" y="327280"/>
                  </a:cubicBezTo>
                  <a:cubicBezTo>
                    <a:pt x="2183627" y="369941"/>
                    <a:pt x="2190293" y="397936"/>
                    <a:pt x="2232287" y="429931"/>
                  </a:cubicBezTo>
                  <a:cubicBezTo>
                    <a:pt x="2268949" y="457259"/>
                    <a:pt x="2270948" y="473925"/>
                    <a:pt x="2242953" y="507253"/>
                  </a:cubicBezTo>
                  <a:cubicBezTo>
                    <a:pt x="2232287" y="519918"/>
                    <a:pt x="2219622" y="523915"/>
                    <a:pt x="2204958" y="516585"/>
                  </a:cubicBezTo>
                  <a:cubicBezTo>
                    <a:pt x="2180963" y="504586"/>
                    <a:pt x="2158298" y="489921"/>
                    <a:pt x="2140302" y="469925"/>
                  </a:cubicBezTo>
                  <a:cubicBezTo>
                    <a:pt x="2117637" y="444596"/>
                    <a:pt x="2122970" y="421932"/>
                    <a:pt x="2154299" y="406602"/>
                  </a:cubicBezTo>
                  <a:cubicBezTo>
                    <a:pt x="2160965" y="403269"/>
                    <a:pt x="2167631" y="401269"/>
                    <a:pt x="2173630" y="397936"/>
                  </a:cubicBezTo>
                  <a:cubicBezTo>
                    <a:pt x="2178296" y="395270"/>
                    <a:pt x="2186960" y="394603"/>
                    <a:pt x="2185627" y="385939"/>
                  </a:cubicBezTo>
                  <a:cubicBezTo>
                    <a:pt x="2184294" y="378607"/>
                    <a:pt x="2180296" y="373940"/>
                    <a:pt x="2170964" y="373274"/>
                  </a:cubicBezTo>
                  <a:cubicBezTo>
                    <a:pt x="2159631" y="372607"/>
                    <a:pt x="2149632" y="367274"/>
                    <a:pt x="2140302" y="359942"/>
                  </a:cubicBezTo>
                  <a:cubicBezTo>
                    <a:pt x="2122304" y="346612"/>
                    <a:pt x="2106307" y="329947"/>
                    <a:pt x="2114306" y="305951"/>
                  </a:cubicBezTo>
                  <a:cubicBezTo>
                    <a:pt x="2122970" y="282622"/>
                    <a:pt x="2144301" y="271956"/>
                    <a:pt x="2169630" y="269290"/>
                  </a:cubicBezTo>
                  <a:close/>
                  <a:moveTo>
                    <a:pt x="2510739" y="264621"/>
                  </a:moveTo>
                  <a:cubicBezTo>
                    <a:pt x="2513905" y="265788"/>
                    <a:pt x="2516904" y="268621"/>
                    <a:pt x="2518903" y="271954"/>
                  </a:cubicBezTo>
                  <a:cubicBezTo>
                    <a:pt x="2528902" y="287285"/>
                    <a:pt x="2530235" y="300617"/>
                    <a:pt x="2510239" y="309948"/>
                  </a:cubicBezTo>
                  <a:cubicBezTo>
                    <a:pt x="2506239" y="295951"/>
                    <a:pt x="2487574" y="284618"/>
                    <a:pt x="2501573" y="267288"/>
                  </a:cubicBezTo>
                  <a:cubicBezTo>
                    <a:pt x="2504239" y="263954"/>
                    <a:pt x="2507572" y="263455"/>
                    <a:pt x="2510739" y="264621"/>
                  </a:cubicBezTo>
                  <a:close/>
                  <a:moveTo>
                    <a:pt x="2360931" y="239295"/>
                  </a:moveTo>
                  <a:cubicBezTo>
                    <a:pt x="2388260" y="243294"/>
                    <a:pt x="2411589" y="265290"/>
                    <a:pt x="2443583" y="251960"/>
                  </a:cubicBezTo>
                  <a:cubicBezTo>
                    <a:pt x="2467581" y="242628"/>
                    <a:pt x="2491577" y="273956"/>
                    <a:pt x="2484244" y="299285"/>
                  </a:cubicBezTo>
                  <a:cubicBezTo>
                    <a:pt x="2479578" y="314616"/>
                    <a:pt x="2474245" y="330612"/>
                    <a:pt x="2466248" y="344611"/>
                  </a:cubicBezTo>
                  <a:cubicBezTo>
                    <a:pt x="2458915" y="357943"/>
                    <a:pt x="2448250" y="367273"/>
                    <a:pt x="2430920" y="357943"/>
                  </a:cubicBezTo>
                  <a:cubicBezTo>
                    <a:pt x="2416255" y="349277"/>
                    <a:pt x="2403589" y="339945"/>
                    <a:pt x="2414255" y="319282"/>
                  </a:cubicBezTo>
                  <a:cubicBezTo>
                    <a:pt x="2422921" y="302618"/>
                    <a:pt x="2426920" y="284621"/>
                    <a:pt x="2407589" y="262626"/>
                  </a:cubicBezTo>
                  <a:cubicBezTo>
                    <a:pt x="2406922" y="273289"/>
                    <a:pt x="2406922" y="276622"/>
                    <a:pt x="2406922" y="280622"/>
                  </a:cubicBezTo>
                  <a:cubicBezTo>
                    <a:pt x="2404923" y="307284"/>
                    <a:pt x="2405589" y="335279"/>
                    <a:pt x="2371595" y="343944"/>
                  </a:cubicBezTo>
                  <a:cubicBezTo>
                    <a:pt x="2350932" y="349277"/>
                    <a:pt x="2295608" y="324615"/>
                    <a:pt x="2284943" y="305951"/>
                  </a:cubicBezTo>
                  <a:cubicBezTo>
                    <a:pt x="2282943" y="301951"/>
                    <a:pt x="2280943" y="295954"/>
                    <a:pt x="2281610" y="291288"/>
                  </a:cubicBezTo>
                  <a:cubicBezTo>
                    <a:pt x="2284943" y="260626"/>
                    <a:pt x="2331603" y="234629"/>
                    <a:pt x="2360931" y="239295"/>
                  </a:cubicBezTo>
                  <a:close/>
                  <a:moveTo>
                    <a:pt x="2080313" y="214632"/>
                  </a:moveTo>
                  <a:cubicBezTo>
                    <a:pt x="2106974" y="214632"/>
                    <a:pt x="2118305" y="234628"/>
                    <a:pt x="2130970" y="251293"/>
                  </a:cubicBezTo>
                  <a:cubicBezTo>
                    <a:pt x="2138302" y="260626"/>
                    <a:pt x="2128970" y="263292"/>
                    <a:pt x="2122971" y="266623"/>
                  </a:cubicBezTo>
                  <a:cubicBezTo>
                    <a:pt x="2108308" y="275289"/>
                    <a:pt x="2097642" y="285955"/>
                    <a:pt x="2092309" y="303285"/>
                  </a:cubicBezTo>
                  <a:cubicBezTo>
                    <a:pt x="2085643" y="326616"/>
                    <a:pt x="2062315" y="333280"/>
                    <a:pt x="2046318" y="315283"/>
                  </a:cubicBezTo>
                  <a:cubicBezTo>
                    <a:pt x="2034320" y="301285"/>
                    <a:pt x="2026321" y="283288"/>
                    <a:pt x="2015657" y="267290"/>
                  </a:cubicBezTo>
                  <a:cubicBezTo>
                    <a:pt x="2006991" y="254626"/>
                    <a:pt x="2014990" y="238628"/>
                    <a:pt x="2028987" y="230630"/>
                  </a:cubicBezTo>
                  <a:cubicBezTo>
                    <a:pt x="2044985" y="221298"/>
                    <a:pt x="2062981" y="215965"/>
                    <a:pt x="2080313" y="214632"/>
                  </a:cubicBezTo>
                  <a:close/>
                  <a:moveTo>
                    <a:pt x="1855851" y="197802"/>
                  </a:moveTo>
                  <a:cubicBezTo>
                    <a:pt x="1869015" y="197468"/>
                    <a:pt x="1882346" y="200635"/>
                    <a:pt x="1895677" y="206634"/>
                  </a:cubicBezTo>
                  <a:cubicBezTo>
                    <a:pt x="1924339" y="219297"/>
                    <a:pt x="1929006" y="249292"/>
                    <a:pt x="1939671" y="273289"/>
                  </a:cubicBezTo>
                  <a:cubicBezTo>
                    <a:pt x="1944338" y="283286"/>
                    <a:pt x="1931672" y="291285"/>
                    <a:pt x="1923673" y="296618"/>
                  </a:cubicBezTo>
                  <a:cubicBezTo>
                    <a:pt x="1904343" y="307950"/>
                    <a:pt x="1891011" y="323946"/>
                    <a:pt x="1882347" y="344609"/>
                  </a:cubicBezTo>
                  <a:cubicBezTo>
                    <a:pt x="1877681" y="355941"/>
                    <a:pt x="1869015" y="370606"/>
                    <a:pt x="1855683" y="357274"/>
                  </a:cubicBezTo>
                  <a:cubicBezTo>
                    <a:pt x="1827021" y="327279"/>
                    <a:pt x="1807025" y="290619"/>
                    <a:pt x="1794359" y="258624"/>
                  </a:cubicBezTo>
                  <a:cubicBezTo>
                    <a:pt x="1793026" y="231962"/>
                    <a:pt x="1803025" y="219297"/>
                    <a:pt x="1817024" y="209967"/>
                  </a:cubicBezTo>
                  <a:cubicBezTo>
                    <a:pt x="1829689" y="201968"/>
                    <a:pt x="1842686" y="198135"/>
                    <a:pt x="1855851" y="197802"/>
                  </a:cubicBezTo>
                  <a:close/>
                  <a:moveTo>
                    <a:pt x="2239618" y="195966"/>
                  </a:moveTo>
                  <a:cubicBezTo>
                    <a:pt x="2252282" y="195966"/>
                    <a:pt x="2291609" y="223961"/>
                    <a:pt x="2291609" y="233294"/>
                  </a:cubicBezTo>
                  <a:cubicBezTo>
                    <a:pt x="2291609" y="241293"/>
                    <a:pt x="2248949" y="287284"/>
                    <a:pt x="2241616" y="287284"/>
                  </a:cubicBezTo>
                  <a:cubicBezTo>
                    <a:pt x="2228953" y="287284"/>
                    <a:pt x="2194959" y="249290"/>
                    <a:pt x="2194292" y="234627"/>
                  </a:cubicBezTo>
                  <a:cubicBezTo>
                    <a:pt x="2194292" y="218629"/>
                    <a:pt x="2219621" y="196633"/>
                    <a:pt x="2239618" y="195966"/>
                  </a:cubicBezTo>
                  <a:close/>
                  <a:moveTo>
                    <a:pt x="2163800" y="154225"/>
                  </a:moveTo>
                  <a:cubicBezTo>
                    <a:pt x="2180131" y="153475"/>
                    <a:pt x="2196628" y="159974"/>
                    <a:pt x="2209626" y="173972"/>
                  </a:cubicBezTo>
                  <a:cubicBezTo>
                    <a:pt x="2212292" y="176638"/>
                    <a:pt x="2214959" y="179971"/>
                    <a:pt x="2218292" y="183971"/>
                  </a:cubicBezTo>
                  <a:cubicBezTo>
                    <a:pt x="2197627" y="193302"/>
                    <a:pt x="2178297" y="201967"/>
                    <a:pt x="2173631" y="227297"/>
                  </a:cubicBezTo>
                  <a:cubicBezTo>
                    <a:pt x="2170965" y="241295"/>
                    <a:pt x="2158299" y="243295"/>
                    <a:pt x="2147635" y="233296"/>
                  </a:cubicBezTo>
                  <a:cubicBezTo>
                    <a:pt x="2136970" y="223963"/>
                    <a:pt x="2126971" y="213966"/>
                    <a:pt x="2117640" y="202634"/>
                  </a:cubicBezTo>
                  <a:cubicBezTo>
                    <a:pt x="2110974" y="194635"/>
                    <a:pt x="2111641" y="185969"/>
                    <a:pt x="2118973" y="177972"/>
                  </a:cubicBezTo>
                  <a:cubicBezTo>
                    <a:pt x="2131305" y="162974"/>
                    <a:pt x="2147469" y="154975"/>
                    <a:pt x="2163800" y="154225"/>
                  </a:cubicBezTo>
                  <a:close/>
                  <a:moveTo>
                    <a:pt x="2529567" y="147309"/>
                  </a:moveTo>
                  <a:cubicBezTo>
                    <a:pt x="2548230" y="147976"/>
                    <a:pt x="2552896" y="159975"/>
                    <a:pt x="2552230" y="181304"/>
                  </a:cubicBezTo>
                  <a:cubicBezTo>
                    <a:pt x="2537567" y="195302"/>
                    <a:pt x="2560229" y="234627"/>
                    <a:pt x="2520902" y="239293"/>
                  </a:cubicBezTo>
                  <a:cubicBezTo>
                    <a:pt x="2507570" y="240626"/>
                    <a:pt x="2484908" y="242626"/>
                    <a:pt x="2486241" y="216631"/>
                  </a:cubicBezTo>
                  <a:cubicBezTo>
                    <a:pt x="2487574" y="179304"/>
                    <a:pt x="2507570" y="147309"/>
                    <a:pt x="2529567" y="147309"/>
                  </a:cubicBezTo>
                  <a:close/>
                  <a:moveTo>
                    <a:pt x="2455903" y="144092"/>
                  </a:moveTo>
                  <a:cubicBezTo>
                    <a:pt x="2468119" y="144060"/>
                    <a:pt x="2474243" y="154809"/>
                    <a:pt x="2476243" y="169306"/>
                  </a:cubicBezTo>
                  <a:cubicBezTo>
                    <a:pt x="2481575" y="201301"/>
                    <a:pt x="2465579" y="225299"/>
                    <a:pt x="2438915" y="228630"/>
                  </a:cubicBezTo>
                  <a:cubicBezTo>
                    <a:pt x="2406921" y="232630"/>
                    <a:pt x="2380926" y="218633"/>
                    <a:pt x="2378259" y="196635"/>
                  </a:cubicBezTo>
                  <a:cubicBezTo>
                    <a:pt x="2376260" y="171973"/>
                    <a:pt x="2399590" y="153976"/>
                    <a:pt x="2441582" y="147977"/>
                  </a:cubicBezTo>
                  <a:cubicBezTo>
                    <a:pt x="2447081" y="145310"/>
                    <a:pt x="2451831" y="144102"/>
                    <a:pt x="2455903" y="144092"/>
                  </a:cubicBezTo>
                  <a:close/>
                  <a:moveTo>
                    <a:pt x="1972330" y="137978"/>
                  </a:moveTo>
                  <a:cubicBezTo>
                    <a:pt x="1996992" y="137978"/>
                    <a:pt x="2030986" y="162640"/>
                    <a:pt x="2038985" y="185305"/>
                  </a:cubicBezTo>
                  <a:cubicBezTo>
                    <a:pt x="2042318" y="194635"/>
                    <a:pt x="2037652" y="198635"/>
                    <a:pt x="2032320" y="202635"/>
                  </a:cubicBezTo>
                  <a:cubicBezTo>
                    <a:pt x="2014323" y="214634"/>
                    <a:pt x="2004991" y="231963"/>
                    <a:pt x="2000992" y="253295"/>
                  </a:cubicBezTo>
                  <a:cubicBezTo>
                    <a:pt x="1998992" y="262625"/>
                    <a:pt x="1996992" y="273957"/>
                    <a:pt x="1984329" y="276624"/>
                  </a:cubicBezTo>
                  <a:cubicBezTo>
                    <a:pt x="1972330" y="278624"/>
                    <a:pt x="1964331" y="271958"/>
                    <a:pt x="1959000" y="262625"/>
                  </a:cubicBezTo>
                  <a:cubicBezTo>
                    <a:pt x="1945002" y="239963"/>
                    <a:pt x="1930337" y="217967"/>
                    <a:pt x="1919673" y="193969"/>
                  </a:cubicBezTo>
                  <a:cubicBezTo>
                    <a:pt x="1908341" y="169973"/>
                    <a:pt x="1940335" y="137978"/>
                    <a:pt x="1972330" y="137978"/>
                  </a:cubicBezTo>
                  <a:close/>
                  <a:moveTo>
                    <a:pt x="2344934" y="125314"/>
                  </a:moveTo>
                  <a:cubicBezTo>
                    <a:pt x="2348934" y="125981"/>
                    <a:pt x="2352933" y="128645"/>
                    <a:pt x="2355600" y="130645"/>
                  </a:cubicBezTo>
                  <a:cubicBezTo>
                    <a:pt x="2365596" y="139310"/>
                    <a:pt x="2374929" y="151976"/>
                    <a:pt x="2364263" y="161973"/>
                  </a:cubicBezTo>
                  <a:cubicBezTo>
                    <a:pt x="2346934" y="176638"/>
                    <a:pt x="2372929" y="220631"/>
                    <a:pt x="2330269" y="215298"/>
                  </a:cubicBezTo>
                  <a:cubicBezTo>
                    <a:pt x="2307607" y="215965"/>
                    <a:pt x="2291611" y="207966"/>
                    <a:pt x="2282945" y="189969"/>
                  </a:cubicBezTo>
                  <a:cubicBezTo>
                    <a:pt x="2276279" y="175304"/>
                    <a:pt x="2280945" y="161306"/>
                    <a:pt x="2292277" y="150643"/>
                  </a:cubicBezTo>
                  <a:cubicBezTo>
                    <a:pt x="2306940" y="136644"/>
                    <a:pt x="2321605" y="121315"/>
                    <a:pt x="2344934" y="125314"/>
                  </a:cubicBezTo>
                  <a:close/>
                  <a:moveTo>
                    <a:pt x="2110766" y="98922"/>
                  </a:moveTo>
                  <a:cubicBezTo>
                    <a:pt x="2117723" y="100026"/>
                    <a:pt x="2124472" y="102817"/>
                    <a:pt x="2130971" y="107316"/>
                  </a:cubicBezTo>
                  <a:cubicBezTo>
                    <a:pt x="2136304" y="110649"/>
                    <a:pt x="2140303" y="115315"/>
                    <a:pt x="2144970" y="119982"/>
                  </a:cubicBezTo>
                  <a:cubicBezTo>
                    <a:pt x="2141636" y="124648"/>
                    <a:pt x="2138970" y="129312"/>
                    <a:pt x="2135637" y="133311"/>
                  </a:cubicBezTo>
                  <a:cubicBezTo>
                    <a:pt x="2120974" y="149310"/>
                    <a:pt x="2106975" y="164639"/>
                    <a:pt x="2091643" y="179971"/>
                  </a:cubicBezTo>
                  <a:cubicBezTo>
                    <a:pt x="2076980" y="195300"/>
                    <a:pt x="2062314" y="187970"/>
                    <a:pt x="2052317" y="175305"/>
                  </a:cubicBezTo>
                  <a:cubicBezTo>
                    <a:pt x="2042985" y="163973"/>
                    <a:pt x="2026986" y="152643"/>
                    <a:pt x="2043651" y="133978"/>
                  </a:cubicBezTo>
                  <a:cubicBezTo>
                    <a:pt x="2067148" y="107482"/>
                    <a:pt x="2089894" y="95610"/>
                    <a:pt x="2110766" y="98922"/>
                  </a:cubicBezTo>
                  <a:close/>
                  <a:moveTo>
                    <a:pt x="2263207" y="86642"/>
                  </a:moveTo>
                  <a:cubicBezTo>
                    <a:pt x="2271570" y="85444"/>
                    <a:pt x="2279610" y="86152"/>
                    <a:pt x="2286276" y="89318"/>
                  </a:cubicBezTo>
                  <a:cubicBezTo>
                    <a:pt x="2292275" y="92651"/>
                    <a:pt x="2300274" y="94651"/>
                    <a:pt x="2300274" y="105316"/>
                  </a:cubicBezTo>
                  <a:cubicBezTo>
                    <a:pt x="2296274" y="109982"/>
                    <a:pt x="2291608" y="115313"/>
                    <a:pt x="2286942" y="120646"/>
                  </a:cubicBezTo>
                  <a:cubicBezTo>
                    <a:pt x="2276279" y="131311"/>
                    <a:pt x="2262280" y="139977"/>
                    <a:pt x="2256947" y="154640"/>
                  </a:cubicBezTo>
                  <a:cubicBezTo>
                    <a:pt x="2253614" y="163972"/>
                    <a:pt x="2252281" y="178637"/>
                    <a:pt x="2238285" y="171305"/>
                  </a:cubicBezTo>
                  <a:cubicBezTo>
                    <a:pt x="2222953" y="163972"/>
                    <a:pt x="2205624" y="154640"/>
                    <a:pt x="2207624" y="133978"/>
                  </a:cubicBezTo>
                  <a:cubicBezTo>
                    <a:pt x="2210124" y="110982"/>
                    <a:pt x="2238118" y="90236"/>
                    <a:pt x="2263207" y="86642"/>
                  </a:cubicBezTo>
                  <a:close/>
                  <a:moveTo>
                    <a:pt x="2494241" y="74654"/>
                  </a:moveTo>
                  <a:cubicBezTo>
                    <a:pt x="2508904" y="75321"/>
                    <a:pt x="2520902" y="87319"/>
                    <a:pt x="2526902" y="99983"/>
                  </a:cubicBezTo>
                  <a:cubicBezTo>
                    <a:pt x="2522236" y="119314"/>
                    <a:pt x="2514903" y="135976"/>
                    <a:pt x="2493574" y="135976"/>
                  </a:cubicBezTo>
                  <a:cubicBezTo>
                    <a:pt x="2476243" y="135976"/>
                    <a:pt x="2469577" y="121313"/>
                    <a:pt x="2468911" y="106648"/>
                  </a:cubicBezTo>
                  <a:cubicBezTo>
                    <a:pt x="2467579" y="89986"/>
                    <a:pt x="2476243" y="74654"/>
                    <a:pt x="2494241" y="74654"/>
                  </a:cubicBezTo>
                  <a:close/>
                  <a:moveTo>
                    <a:pt x="2406924" y="66656"/>
                  </a:moveTo>
                  <a:cubicBezTo>
                    <a:pt x="2422254" y="62656"/>
                    <a:pt x="2444252" y="87985"/>
                    <a:pt x="2443586" y="107314"/>
                  </a:cubicBezTo>
                  <a:cubicBezTo>
                    <a:pt x="2442919" y="143308"/>
                    <a:pt x="2410924" y="117979"/>
                    <a:pt x="2400925" y="130644"/>
                  </a:cubicBezTo>
                  <a:cubicBezTo>
                    <a:pt x="2380928" y="133311"/>
                    <a:pt x="2372263" y="123312"/>
                    <a:pt x="2372929" y="107980"/>
                  </a:cubicBezTo>
                  <a:cubicBezTo>
                    <a:pt x="2373596" y="85985"/>
                    <a:pt x="2386926" y="71989"/>
                    <a:pt x="2406924" y="66656"/>
                  </a:cubicBezTo>
                  <a:close/>
                  <a:moveTo>
                    <a:pt x="2211621" y="47991"/>
                  </a:moveTo>
                  <a:cubicBezTo>
                    <a:pt x="2223620" y="47324"/>
                    <a:pt x="2236285" y="49324"/>
                    <a:pt x="2241616" y="59990"/>
                  </a:cubicBezTo>
                  <a:cubicBezTo>
                    <a:pt x="2247615" y="72655"/>
                    <a:pt x="2231619" y="75322"/>
                    <a:pt x="2225620" y="81986"/>
                  </a:cubicBezTo>
                  <a:cubicBezTo>
                    <a:pt x="2214288" y="95318"/>
                    <a:pt x="2202291" y="107317"/>
                    <a:pt x="2190292" y="120647"/>
                  </a:cubicBezTo>
                  <a:cubicBezTo>
                    <a:pt x="2179627" y="132646"/>
                    <a:pt x="2172296" y="132646"/>
                    <a:pt x="2162964" y="116647"/>
                  </a:cubicBezTo>
                  <a:cubicBezTo>
                    <a:pt x="2141633" y="75988"/>
                    <a:pt x="2159631" y="48657"/>
                    <a:pt x="2211621" y="47991"/>
                  </a:cubicBezTo>
                  <a:close/>
                  <a:moveTo>
                    <a:pt x="2352100" y="32161"/>
                  </a:moveTo>
                  <a:cubicBezTo>
                    <a:pt x="2361932" y="31995"/>
                    <a:pt x="2371596" y="36661"/>
                    <a:pt x="2380928" y="48660"/>
                  </a:cubicBezTo>
                  <a:cubicBezTo>
                    <a:pt x="2371597" y="67323"/>
                    <a:pt x="2337602" y="67990"/>
                    <a:pt x="2345600" y="99318"/>
                  </a:cubicBezTo>
                  <a:cubicBezTo>
                    <a:pt x="2346933" y="103318"/>
                    <a:pt x="2340269" y="104651"/>
                    <a:pt x="2336269" y="103318"/>
                  </a:cubicBezTo>
                  <a:cubicBezTo>
                    <a:pt x="2320937" y="97985"/>
                    <a:pt x="2314271" y="85321"/>
                    <a:pt x="2308940" y="71989"/>
                  </a:cubicBezTo>
                  <a:cubicBezTo>
                    <a:pt x="2303607" y="58657"/>
                    <a:pt x="2312938" y="51326"/>
                    <a:pt x="2322270" y="44660"/>
                  </a:cubicBezTo>
                  <a:cubicBezTo>
                    <a:pt x="2332270" y="37327"/>
                    <a:pt x="2342268" y="32328"/>
                    <a:pt x="2352100" y="32161"/>
                  </a:cubicBezTo>
                  <a:close/>
                  <a:moveTo>
                    <a:pt x="2524236" y="26662"/>
                  </a:moveTo>
                  <a:cubicBezTo>
                    <a:pt x="2543567" y="28662"/>
                    <a:pt x="2548900" y="42661"/>
                    <a:pt x="2553566" y="55325"/>
                  </a:cubicBezTo>
                  <a:cubicBezTo>
                    <a:pt x="2557566" y="66658"/>
                    <a:pt x="2547567" y="71991"/>
                    <a:pt x="2538234" y="72658"/>
                  </a:cubicBezTo>
                  <a:cubicBezTo>
                    <a:pt x="2514237" y="74658"/>
                    <a:pt x="2522237" y="51325"/>
                    <a:pt x="2514904" y="39995"/>
                  </a:cubicBezTo>
                  <a:cubicBezTo>
                    <a:pt x="2508237" y="30662"/>
                    <a:pt x="2520903" y="30662"/>
                    <a:pt x="2524236" y="26662"/>
                  </a:cubicBezTo>
                  <a:close/>
                  <a:moveTo>
                    <a:pt x="2296274" y="11332"/>
                  </a:moveTo>
                  <a:cubicBezTo>
                    <a:pt x="2306271" y="9999"/>
                    <a:pt x="2316270" y="12666"/>
                    <a:pt x="2310271" y="25998"/>
                  </a:cubicBezTo>
                  <a:cubicBezTo>
                    <a:pt x="2300941" y="46662"/>
                    <a:pt x="2270944" y="51329"/>
                    <a:pt x="2251615" y="35329"/>
                  </a:cubicBezTo>
                  <a:cubicBezTo>
                    <a:pt x="2265613" y="25332"/>
                    <a:pt x="2278943" y="13999"/>
                    <a:pt x="2296274" y="11332"/>
                  </a:cubicBezTo>
                  <a:close/>
                  <a:moveTo>
                    <a:pt x="2424253" y="0"/>
                  </a:moveTo>
                  <a:cubicBezTo>
                    <a:pt x="2439584" y="2667"/>
                    <a:pt x="2431585" y="13332"/>
                    <a:pt x="2432918" y="19996"/>
                  </a:cubicBezTo>
                  <a:cubicBezTo>
                    <a:pt x="2434252" y="28662"/>
                    <a:pt x="2430252" y="39994"/>
                    <a:pt x="2441584" y="43327"/>
                  </a:cubicBezTo>
                  <a:cubicBezTo>
                    <a:pt x="2452250" y="46660"/>
                    <a:pt x="2454249" y="35994"/>
                    <a:pt x="2459580" y="30661"/>
                  </a:cubicBezTo>
                  <a:cubicBezTo>
                    <a:pt x="2466913" y="23329"/>
                    <a:pt x="2473579" y="8666"/>
                    <a:pt x="2486244" y="19329"/>
                  </a:cubicBezTo>
                  <a:cubicBezTo>
                    <a:pt x="2494907" y="27328"/>
                    <a:pt x="2493574" y="41327"/>
                    <a:pt x="2486910" y="49990"/>
                  </a:cubicBezTo>
                  <a:cubicBezTo>
                    <a:pt x="2478911" y="59989"/>
                    <a:pt x="2462246" y="71321"/>
                    <a:pt x="2454914" y="63989"/>
                  </a:cubicBezTo>
                  <a:cubicBezTo>
                    <a:pt x="2442917" y="52657"/>
                    <a:pt x="2430919" y="50657"/>
                    <a:pt x="2416922" y="47993"/>
                  </a:cubicBezTo>
                  <a:cubicBezTo>
                    <a:pt x="2406257" y="45993"/>
                    <a:pt x="2396924" y="39994"/>
                    <a:pt x="2399591" y="26662"/>
                  </a:cubicBezTo>
                  <a:cubicBezTo>
                    <a:pt x="2401591" y="12666"/>
                    <a:pt x="2413589" y="6000"/>
                    <a:pt x="2424253" y="0"/>
                  </a:cubicBezTo>
                  <a:close/>
                </a:path>
              </a:pathLst>
            </a:custGeom>
            <a:solidFill>
              <a:schemeClr val="accent3"/>
            </a:solidFill>
            <a:ln w="33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7BF16B60-3007-4B2A-9A37-1C09ADD006AB}"/>
                </a:ext>
              </a:extLst>
            </p:cNvPr>
            <p:cNvGrpSpPr/>
            <p:nvPr/>
          </p:nvGrpSpPr>
          <p:grpSpPr>
            <a:xfrm>
              <a:off x="2236886" y="1828142"/>
              <a:ext cx="4340165" cy="1546403"/>
              <a:chOff x="2927563" y="2451189"/>
              <a:chExt cx="4340165" cy="1546403"/>
            </a:xfrm>
            <a:grpFill/>
          </p:grpSpPr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707BFFA4-E027-44AD-AFBE-046E2E181EAB}"/>
                  </a:ext>
                </a:extLst>
              </p:cNvPr>
              <p:cNvSpPr/>
              <p:nvPr/>
            </p:nvSpPr>
            <p:spPr>
              <a:xfrm>
                <a:off x="3141650" y="2451189"/>
                <a:ext cx="3866006" cy="1546403"/>
              </a:xfrm>
              <a:custGeom>
                <a:avLst/>
                <a:gdLst>
                  <a:gd name="connsiteX0" fmla="*/ 1802497 w 1925482"/>
                  <a:gd name="connsiteY0" fmla="*/ 142328 h 770193"/>
                  <a:gd name="connsiteX1" fmla="*/ 1786562 w 1925482"/>
                  <a:gd name="connsiteY1" fmla="*/ 137016 h 770193"/>
                  <a:gd name="connsiteX2" fmla="*/ 1654766 w 1925482"/>
                  <a:gd name="connsiteY2" fmla="*/ 125729 h 770193"/>
                  <a:gd name="connsiteX3" fmla="*/ 1421716 w 1925482"/>
                  <a:gd name="connsiteY3" fmla="*/ 73940 h 770193"/>
                  <a:gd name="connsiteX4" fmla="*/ 1234480 w 1925482"/>
                  <a:gd name="connsiteY4" fmla="*/ 43066 h 770193"/>
                  <a:gd name="connsiteX5" fmla="*/ 1135550 w 1925482"/>
                  <a:gd name="connsiteY5" fmla="*/ 20491 h 770193"/>
                  <a:gd name="connsiteX6" fmla="*/ 1200950 w 1925482"/>
                  <a:gd name="connsiteY6" fmla="*/ 7876 h 770193"/>
                  <a:gd name="connsiteX7" fmla="*/ 1270997 w 1925482"/>
                  <a:gd name="connsiteY7" fmla="*/ 1237 h 770193"/>
                  <a:gd name="connsiteX8" fmla="*/ 1391506 w 1925482"/>
                  <a:gd name="connsiteY8" fmla="*/ 5884 h 770193"/>
                  <a:gd name="connsiteX9" fmla="*/ 1592354 w 1925482"/>
                  <a:gd name="connsiteY9" fmla="*/ 37754 h 770193"/>
                  <a:gd name="connsiteX10" fmla="*/ 1618580 w 1925482"/>
                  <a:gd name="connsiteY10" fmla="*/ 46386 h 770193"/>
                  <a:gd name="connsiteX11" fmla="*/ 1765647 w 1925482"/>
                  <a:gd name="connsiteY11" fmla="*/ 77924 h 770193"/>
                  <a:gd name="connsiteX12" fmla="*/ 1821752 w 1925482"/>
                  <a:gd name="connsiteY12" fmla="*/ 79584 h 770193"/>
                  <a:gd name="connsiteX13" fmla="*/ 1870885 w 1925482"/>
                  <a:gd name="connsiteY13" fmla="*/ 120417 h 770193"/>
                  <a:gd name="connsiteX14" fmla="*/ 1900763 w 1925482"/>
                  <a:gd name="connsiteY14" fmla="*/ 184157 h 770193"/>
                  <a:gd name="connsiteX15" fmla="*/ 1913378 w 1925482"/>
                  <a:gd name="connsiteY15" fmla="*/ 216360 h 770193"/>
                  <a:gd name="connsiteX16" fmla="*/ 1925993 w 1925482"/>
                  <a:gd name="connsiteY16" fmla="*/ 280432 h 770193"/>
                  <a:gd name="connsiteX17" fmla="*/ 1903419 w 1925482"/>
                  <a:gd name="connsiteY17" fmla="*/ 297363 h 770193"/>
                  <a:gd name="connsiteX18" fmla="*/ 1872877 w 1925482"/>
                  <a:gd name="connsiteY18" fmla="*/ 297031 h 770193"/>
                  <a:gd name="connsiteX19" fmla="*/ 1742077 w 1925482"/>
                  <a:gd name="connsiteY19" fmla="*/ 363095 h 770193"/>
                  <a:gd name="connsiteX20" fmla="*/ 1716846 w 1925482"/>
                  <a:gd name="connsiteY20" fmla="*/ 387661 h 770193"/>
                  <a:gd name="connsiteX21" fmla="*/ 1558492 w 1925482"/>
                  <a:gd name="connsiteY21" fmla="*/ 485595 h 770193"/>
                  <a:gd name="connsiteX22" fmla="*/ 1335401 w 1925482"/>
                  <a:gd name="connsiteY22" fmla="*/ 569918 h 770193"/>
                  <a:gd name="connsiteX23" fmla="*/ 1077453 w 1925482"/>
                  <a:gd name="connsiteY23" fmla="*/ 635982 h 770193"/>
                  <a:gd name="connsiteX24" fmla="*/ 856687 w 1925482"/>
                  <a:gd name="connsiteY24" fmla="*/ 670508 h 770193"/>
                  <a:gd name="connsiteX25" fmla="*/ 706964 w 1925482"/>
                  <a:gd name="connsiteY25" fmla="*/ 668848 h 770193"/>
                  <a:gd name="connsiteX26" fmla="*/ 483873 w 1925482"/>
                  <a:gd name="connsiteY26" fmla="*/ 640630 h 770193"/>
                  <a:gd name="connsiteX27" fmla="*/ 467938 w 1925482"/>
                  <a:gd name="connsiteY27" fmla="*/ 634986 h 770193"/>
                  <a:gd name="connsiteX28" fmla="*/ 544294 w 1925482"/>
                  <a:gd name="connsiteY28" fmla="*/ 616395 h 770193"/>
                  <a:gd name="connsiteX29" fmla="*/ 504788 w 1925482"/>
                  <a:gd name="connsiteY29" fmla="*/ 606104 h 770193"/>
                  <a:gd name="connsiteX30" fmla="*/ 432417 w 1925482"/>
                  <a:gd name="connsiteY30" fmla="*/ 625027 h 770193"/>
                  <a:gd name="connsiteX31" fmla="*/ 391583 w 1925482"/>
                  <a:gd name="connsiteY31" fmla="*/ 657229 h 770193"/>
                  <a:gd name="connsiteX32" fmla="*/ 293317 w 1925482"/>
                  <a:gd name="connsiteY32" fmla="*/ 702710 h 770193"/>
                  <a:gd name="connsiteX33" fmla="*/ 232565 w 1925482"/>
                  <a:gd name="connsiteY33" fmla="*/ 734580 h 770193"/>
                  <a:gd name="connsiteX34" fmla="*/ 207998 w 1925482"/>
                  <a:gd name="connsiteY34" fmla="*/ 757487 h 770193"/>
                  <a:gd name="connsiteX35" fmla="*/ 139942 w 1925482"/>
                  <a:gd name="connsiteY35" fmla="*/ 760806 h 770193"/>
                  <a:gd name="connsiteX36" fmla="*/ 119692 w 1925482"/>
                  <a:gd name="connsiteY36" fmla="*/ 750183 h 770193"/>
                  <a:gd name="connsiteX37" fmla="*/ 66907 w 1925482"/>
                  <a:gd name="connsiteY37" fmla="*/ 748523 h 770193"/>
                  <a:gd name="connsiteX38" fmla="*/ 5159 w 1925482"/>
                  <a:gd name="connsiteY38" fmla="*/ 741552 h 770193"/>
                  <a:gd name="connsiteX39" fmla="*/ 511 w 1925482"/>
                  <a:gd name="connsiteY39" fmla="*/ 732920 h 770193"/>
                  <a:gd name="connsiteX40" fmla="*/ 8810 w 1925482"/>
                  <a:gd name="connsiteY40" fmla="*/ 730264 h 770193"/>
                  <a:gd name="connsiteX41" fmla="*/ 29725 w 1925482"/>
                  <a:gd name="connsiteY41" fmla="*/ 725949 h 770193"/>
                  <a:gd name="connsiteX42" fmla="*/ 109400 w 1925482"/>
                  <a:gd name="connsiteY42" fmla="*/ 729268 h 770193"/>
                  <a:gd name="connsiteX43" fmla="*/ 153554 w 1925482"/>
                  <a:gd name="connsiteY43" fmla="*/ 727609 h 770193"/>
                  <a:gd name="connsiteX44" fmla="*/ 216298 w 1925482"/>
                  <a:gd name="connsiteY44" fmla="*/ 679803 h 770193"/>
                  <a:gd name="connsiteX45" fmla="*/ 340126 w 1925482"/>
                  <a:gd name="connsiteY45" fmla="*/ 590833 h 770193"/>
                  <a:gd name="connsiteX46" fmla="*/ 452335 w 1925482"/>
                  <a:gd name="connsiteY46" fmla="*/ 565270 h 770193"/>
                  <a:gd name="connsiteX47" fmla="*/ 805894 w 1925482"/>
                  <a:gd name="connsiteY47" fmla="*/ 570250 h 770193"/>
                  <a:gd name="connsiteX48" fmla="*/ 1380219 w 1925482"/>
                  <a:gd name="connsiteY48" fmla="*/ 438454 h 770193"/>
                  <a:gd name="connsiteX49" fmla="*/ 1643479 w 1925482"/>
                  <a:gd name="connsiteY49" fmla="*/ 318277 h 770193"/>
                  <a:gd name="connsiteX50" fmla="*/ 1824076 w 1925482"/>
                  <a:gd name="connsiteY50" fmla="*/ 255865 h 770193"/>
                  <a:gd name="connsiteX51" fmla="*/ 1836691 w 1925482"/>
                  <a:gd name="connsiteY51" fmla="*/ 261177 h 770193"/>
                  <a:gd name="connsiteX52" fmla="*/ 1862253 w 1925482"/>
                  <a:gd name="connsiteY52" fmla="*/ 282092 h 770193"/>
                  <a:gd name="connsiteX53" fmla="*/ 1871549 w 1925482"/>
                  <a:gd name="connsiteY53" fmla="*/ 274456 h 770193"/>
                  <a:gd name="connsiteX54" fmla="*/ 1868893 w 1925482"/>
                  <a:gd name="connsiteY54" fmla="*/ 265825 h 770193"/>
                  <a:gd name="connsiteX55" fmla="*/ 1861921 w 1925482"/>
                  <a:gd name="connsiteY55" fmla="*/ 209388 h 770193"/>
                  <a:gd name="connsiteX56" fmla="*/ 1858602 w 1925482"/>
                  <a:gd name="connsiteY56" fmla="*/ 167559 h 770193"/>
                  <a:gd name="connsiteX57" fmla="*/ 1838351 w 1925482"/>
                  <a:gd name="connsiteY57" fmla="*/ 114774 h 770193"/>
                  <a:gd name="connsiteX58" fmla="*/ 1827064 w 1925482"/>
                  <a:gd name="connsiteY58" fmla="*/ 100499 h 770193"/>
                  <a:gd name="connsiteX59" fmla="*/ 1817104 w 1925482"/>
                  <a:gd name="connsiteY59" fmla="*/ 99503 h 770193"/>
                  <a:gd name="connsiteX60" fmla="*/ 1815112 w 1925482"/>
                  <a:gd name="connsiteY60" fmla="*/ 107802 h 770193"/>
                  <a:gd name="connsiteX61" fmla="*/ 1813784 w 1925482"/>
                  <a:gd name="connsiteY61" fmla="*/ 191461 h 770193"/>
                  <a:gd name="connsiteX62" fmla="*/ 1814780 w 1925482"/>
                  <a:gd name="connsiteY62" fmla="*/ 218683 h 770193"/>
                  <a:gd name="connsiteX63" fmla="*/ 1801501 w 1925482"/>
                  <a:gd name="connsiteY63" fmla="*/ 237606 h 770193"/>
                  <a:gd name="connsiteX64" fmla="*/ 1748384 w 1925482"/>
                  <a:gd name="connsiteY64" fmla="*/ 251881 h 770193"/>
                  <a:gd name="connsiteX65" fmla="*/ 1726473 w 1925482"/>
                  <a:gd name="connsiteY65" fmla="*/ 241922 h 770193"/>
                  <a:gd name="connsiteX66" fmla="*/ 1689624 w 1925482"/>
                  <a:gd name="connsiteY66" fmla="*/ 161251 h 770193"/>
                  <a:gd name="connsiteX67" fmla="*/ 1685640 w 1925482"/>
                  <a:gd name="connsiteY67" fmla="*/ 147308 h 770193"/>
                  <a:gd name="connsiteX68" fmla="*/ 1700247 w 1925482"/>
                  <a:gd name="connsiteY68" fmla="*/ 145648 h 770193"/>
                  <a:gd name="connsiteX69" fmla="*/ 1781250 w 1925482"/>
                  <a:gd name="connsiteY69" fmla="*/ 148304 h 770193"/>
                  <a:gd name="connsiteX70" fmla="*/ 1802497 w 1925482"/>
                  <a:gd name="connsiteY70" fmla="*/ 142328 h 770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925482" h="770193">
                    <a:moveTo>
                      <a:pt x="1802497" y="142328"/>
                    </a:moveTo>
                    <a:cubicBezTo>
                      <a:pt x="1797849" y="136352"/>
                      <a:pt x="1791874" y="136020"/>
                      <a:pt x="1786562" y="137016"/>
                    </a:cubicBezTo>
                    <a:cubicBezTo>
                      <a:pt x="1741413" y="145648"/>
                      <a:pt x="1698587" y="132701"/>
                      <a:pt x="1654766" y="125729"/>
                    </a:cubicBezTo>
                    <a:cubicBezTo>
                      <a:pt x="1575755" y="113778"/>
                      <a:pt x="1499731" y="88879"/>
                      <a:pt x="1421716" y="73940"/>
                    </a:cubicBezTo>
                    <a:cubicBezTo>
                      <a:pt x="1359636" y="61989"/>
                      <a:pt x="1297556" y="50370"/>
                      <a:pt x="1234480" y="43066"/>
                    </a:cubicBezTo>
                    <a:cubicBezTo>
                      <a:pt x="1200618" y="39082"/>
                      <a:pt x="1170076" y="22151"/>
                      <a:pt x="1135550" y="20491"/>
                    </a:cubicBezTo>
                    <a:cubicBezTo>
                      <a:pt x="1157128" y="12856"/>
                      <a:pt x="1178707" y="8208"/>
                      <a:pt x="1200950" y="7876"/>
                    </a:cubicBezTo>
                    <a:cubicBezTo>
                      <a:pt x="1224520" y="7544"/>
                      <a:pt x="1247759" y="3228"/>
                      <a:pt x="1270997" y="1237"/>
                    </a:cubicBezTo>
                    <a:cubicBezTo>
                      <a:pt x="1311167" y="-2083"/>
                      <a:pt x="1351337" y="1901"/>
                      <a:pt x="1391506" y="5884"/>
                    </a:cubicBezTo>
                    <a:cubicBezTo>
                      <a:pt x="1459230" y="12856"/>
                      <a:pt x="1525626" y="27131"/>
                      <a:pt x="1592354" y="37754"/>
                    </a:cubicBezTo>
                    <a:cubicBezTo>
                      <a:pt x="1601649" y="39082"/>
                      <a:pt x="1609949" y="42734"/>
                      <a:pt x="1618580" y="46386"/>
                    </a:cubicBezTo>
                    <a:cubicBezTo>
                      <a:pt x="1665389" y="66305"/>
                      <a:pt x="1713858" y="79252"/>
                      <a:pt x="1765647" y="77924"/>
                    </a:cubicBezTo>
                    <a:cubicBezTo>
                      <a:pt x="1784238" y="77592"/>
                      <a:pt x="1802829" y="80580"/>
                      <a:pt x="1821752" y="79584"/>
                    </a:cubicBezTo>
                    <a:cubicBezTo>
                      <a:pt x="1844990" y="78256"/>
                      <a:pt x="1865905" y="96183"/>
                      <a:pt x="1870885" y="120417"/>
                    </a:cubicBezTo>
                    <a:cubicBezTo>
                      <a:pt x="1875864" y="144320"/>
                      <a:pt x="1881508" y="166563"/>
                      <a:pt x="1900763" y="184157"/>
                    </a:cubicBezTo>
                    <a:cubicBezTo>
                      <a:pt x="1909394" y="192125"/>
                      <a:pt x="1910058" y="205736"/>
                      <a:pt x="1913378" y="216360"/>
                    </a:cubicBezTo>
                    <a:cubicBezTo>
                      <a:pt x="1920018" y="236942"/>
                      <a:pt x="1924001" y="258853"/>
                      <a:pt x="1925993" y="280432"/>
                    </a:cubicBezTo>
                    <a:cubicBezTo>
                      <a:pt x="1927321" y="293711"/>
                      <a:pt x="1915038" y="297695"/>
                      <a:pt x="1903419" y="297363"/>
                    </a:cubicBezTo>
                    <a:cubicBezTo>
                      <a:pt x="1893127" y="297031"/>
                      <a:pt x="1883168" y="297031"/>
                      <a:pt x="1872877" y="297031"/>
                    </a:cubicBezTo>
                    <a:cubicBezTo>
                      <a:pt x="1817768" y="296699"/>
                      <a:pt x="1780918" y="332221"/>
                      <a:pt x="1742077" y="363095"/>
                    </a:cubicBezTo>
                    <a:cubicBezTo>
                      <a:pt x="1732781" y="370398"/>
                      <a:pt x="1724814" y="379030"/>
                      <a:pt x="1716846" y="387661"/>
                    </a:cubicBezTo>
                    <a:cubicBezTo>
                      <a:pt x="1673025" y="434802"/>
                      <a:pt x="1618912" y="466340"/>
                      <a:pt x="1558492" y="485595"/>
                    </a:cubicBezTo>
                    <a:cubicBezTo>
                      <a:pt x="1482468" y="509498"/>
                      <a:pt x="1410097" y="542696"/>
                      <a:pt x="1335401" y="569918"/>
                    </a:cubicBezTo>
                    <a:cubicBezTo>
                      <a:pt x="1251743" y="600460"/>
                      <a:pt x="1164432" y="617391"/>
                      <a:pt x="1077453" y="635982"/>
                    </a:cubicBezTo>
                    <a:cubicBezTo>
                      <a:pt x="1004418" y="651585"/>
                      <a:pt x="930718" y="662540"/>
                      <a:pt x="856687" y="670508"/>
                    </a:cubicBezTo>
                    <a:cubicBezTo>
                      <a:pt x="806890" y="675820"/>
                      <a:pt x="756761" y="672832"/>
                      <a:pt x="706964" y="668848"/>
                    </a:cubicBezTo>
                    <a:cubicBezTo>
                      <a:pt x="632268" y="662872"/>
                      <a:pt x="557573" y="655569"/>
                      <a:pt x="483873" y="640630"/>
                    </a:cubicBezTo>
                    <a:cubicBezTo>
                      <a:pt x="479226" y="639634"/>
                      <a:pt x="473582" y="640962"/>
                      <a:pt x="467938" y="634986"/>
                    </a:cubicBezTo>
                    <a:cubicBezTo>
                      <a:pt x="490845" y="619051"/>
                      <a:pt x="515743" y="614403"/>
                      <a:pt x="544294" y="616395"/>
                    </a:cubicBezTo>
                    <a:cubicBezTo>
                      <a:pt x="535994" y="608096"/>
                      <a:pt x="521055" y="603448"/>
                      <a:pt x="504788" y="606104"/>
                    </a:cubicBezTo>
                    <a:cubicBezTo>
                      <a:pt x="480222" y="610088"/>
                      <a:pt x="455323" y="613407"/>
                      <a:pt x="432417" y="625027"/>
                    </a:cubicBezTo>
                    <a:cubicBezTo>
                      <a:pt x="416482" y="632994"/>
                      <a:pt x="404530" y="645609"/>
                      <a:pt x="391583" y="657229"/>
                    </a:cubicBezTo>
                    <a:cubicBezTo>
                      <a:pt x="363365" y="682791"/>
                      <a:pt x="331495" y="698726"/>
                      <a:pt x="293317" y="702710"/>
                    </a:cubicBezTo>
                    <a:cubicBezTo>
                      <a:pt x="269083" y="705366"/>
                      <a:pt x="248500" y="715657"/>
                      <a:pt x="232565" y="734580"/>
                    </a:cubicBezTo>
                    <a:cubicBezTo>
                      <a:pt x="225261" y="743212"/>
                      <a:pt x="217626" y="751179"/>
                      <a:pt x="207998" y="757487"/>
                    </a:cubicBezTo>
                    <a:cubicBezTo>
                      <a:pt x="186088" y="772094"/>
                      <a:pt x="163513" y="778069"/>
                      <a:pt x="139942" y="760806"/>
                    </a:cubicBezTo>
                    <a:cubicBezTo>
                      <a:pt x="133967" y="756491"/>
                      <a:pt x="126331" y="753835"/>
                      <a:pt x="119692" y="750183"/>
                    </a:cubicBezTo>
                    <a:cubicBezTo>
                      <a:pt x="102429" y="741220"/>
                      <a:pt x="85166" y="740224"/>
                      <a:pt x="66907" y="748523"/>
                    </a:cubicBezTo>
                    <a:cubicBezTo>
                      <a:pt x="45328" y="758815"/>
                      <a:pt x="23750" y="762134"/>
                      <a:pt x="5159" y="741552"/>
                    </a:cubicBezTo>
                    <a:cubicBezTo>
                      <a:pt x="2835" y="739228"/>
                      <a:pt x="-1481" y="737236"/>
                      <a:pt x="511" y="732920"/>
                    </a:cubicBezTo>
                    <a:cubicBezTo>
                      <a:pt x="1839" y="729932"/>
                      <a:pt x="5823" y="730596"/>
                      <a:pt x="8810" y="730264"/>
                    </a:cubicBezTo>
                    <a:cubicBezTo>
                      <a:pt x="15782" y="728937"/>
                      <a:pt x="23086" y="728273"/>
                      <a:pt x="29725" y="725949"/>
                    </a:cubicBezTo>
                    <a:cubicBezTo>
                      <a:pt x="56947" y="715989"/>
                      <a:pt x="83506" y="715657"/>
                      <a:pt x="109400" y="729268"/>
                    </a:cubicBezTo>
                    <a:cubicBezTo>
                      <a:pt x="124671" y="737236"/>
                      <a:pt x="139278" y="734248"/>
                      <a:pt x="153554" y="727609"/>
                    </a:cubicBezTo>
                    <a:cubicBezTo>
                      <a:pt x="178120" y="716653"/>
                      <a:pt x="200363" y="701382"/>
                      <a:pt x="216298" y="679803"/>
                    </a:cubicBezTo>
                    <a:cubicBezTo>
                      <a:pt x="247836" y="636314"/>
                      <a:pt x="293317" y="611748"/>
                      <a:pt x="340126" y="590833"/>
                    </a:cubicBezTo>
                    <a:cubicBezTo>
                      <a:pt x="375316" y="574898"/>
                      <a:pt x="411834" y="560955"/>
                      <a:pt x="452335" y="565270"/>
                    </a:cubicBezTo>
                    <a:cubicBezTo>
                      <a:pt x="569856" y="577554"/>
                      <a:pt x="688041" y="568590"/>
                      <a:pt x="805894" y="570250"/>
                    </a:cubicBezTo>
                    <a:cubicBezTo>
                      <a:pt x="1008069" y="573238"/>
                      <a:pt x="1197298" y="519457"/>
                      <a:pt x="1380219" y="438454"/>
                    </a:cubicBezTo>
                    <a:cubicBezTo>
                      <a:pt x="1468525" y="399280"/>
                      <a:pt x="1554840" y="356787"/>
                      <a:pt x="1643479" y="318277"/>
                    </a:cubicBezTo>
                    <a:cubicBezTo>
                      <a:pt x="1701907" y="293047"/>
                      <a:pt x="1761663" y="270140"/>
                      <a:pt x="1824076" y="255865"/>
                    </a:cubicBezTo>
                    <a:cubicBezTo>
                      <a:pt x="1831047" y="254205"/>
                      <a:pt x="1833039" y="257857"/>
                      <a:pt x="1836691" y="261177"/>
                    </a:cubicBezTo>
                    <a:cubicBezTo>
                      <a:pt x="1844326" y="269144"/>
                      <a:pt x="1850966" y="278440"/>
                      <a:pt x="1862253" y="282092"/>
                    </a:cubicBezTo>
                    <a:cubicBezTo>
                      <a:pt x="1870221" y="284747"/>
                      <a:pt x="1872877" y="282092"/>
                      <a:pt x="1871549" y="274456"/>
                    </a:cubicBezTo>
                    <a:cubicBezTo>
                      <a:pt x="1871217" y="271468"/>
                      <a:pt x="1870221" y="268480"/>
                      <a:pt x="1868893" y="265825"/>
                    </a:cubicBezTo>
                    <a:cubicBezTo>
                      <a:pt x="1859597" y="247898"/>
                      <a:pt x="1856942" y="228975"/>
                      <a:pt x="1861921" y="209388"/>
                    </a:cubicBezTo>
                    <a:cubicBezTo>
                      <a:pt x="1865573" y="194781"/>
                      <a:pt x="1863249" y="181502"/>
                      <a:pt x="1858602" y="167559"/>
                    </a:cubicBezTo>
                    <a:cubicBezTo>
                      <a:pt x="1852626" y="149632"/>
                      <a:pt x="1847646" y="131373"/>
                      <a:pt x="1838351" y="114774"/>
                    </a:cubicBezTo>
                    <a:cubicBezTo>
                      <a:pt x="1835363" y="109462"/>
                      <a:pt x="1832375" y="104150"/>
                      <a:pt x="1827064" y="100499"/>
                    </a:cubicBezTo>
                    <a:cubicBezTo>
                      <a:pt x="1824076" y="98507"/>
                      <a:pt x="1820756" y="96847"/>
                      <a:pt x="1817104" y="99503"/>
                    </a:cubicBezTo>
                    <a:cubicBezTo>
                      <a:pt x="1814448" y="101495"/>
                      <a:pt x="1813784" y="105146"/>
                      <a:pt x="1815112" y="107802"/>
                    </a:cubicBezTo>
                    <a:cubicBezTo>
                      <a:pt x="1828059" y="136020"/>
                      <a:pt x="1822416" y="163575"/>
                      <a:pt x="1813784" y="191461"/>
                    </a:cubicBezTo>
                    <a:cubicBezTo>
                      <a:pt x="1811128" y="200425"/>
                      <a:pt x="1812456" y="209720"/>
                      <a:pt x="1814780" y="218683"/>
                    </a:cubicBezTo>
                    <a:cubicBezTo>
                      <a:pt x="1817436" y="229971"/>
                      <a:pt x="1813784" y="236278"/>
                      <a:pt x="1801501" y="237606"/>
                    </a:cubicBezTo>
                    <a:cubicBezTo>
                      <a:pt x="1782910" y="239266"/>
                      <a:pt x="1765315" y="244578"/>
                      <a:pt x="1748384" y="251881"/>
                    </a:cubicBezTo>
                    <a:cubicBezTo>
                      <a:pt x="1737097" y="256861"/>
                      <a:pt x="1727470" y="253541"/>
                      <a:pt x="1726473" y="241922"/>
                    </a:cubicBezTo>
                    <a:cubicBezTo>
                      <a:pt x="1723818" y="210384"/>
                      <a:pt x="1707883" y="185485"/>
                      <a:pt x="1689624" y="161251"/>
                    </a:cubicBezTo>
                    <a:cubicBezTo>
                      <a:pt x="1686636" y="157267"/>
                      <a:pt x="1682320" y="152288"/>
                      <a:pt x="1685640" y="147308"/>
                    </a:cubicBezTo>
                    <a:cubicBezTo>
                      <a:pt x="1688960" y="142992"/>
                      <a:pt x="1695268" y="144984"/>
                      <a:pt x="1700247" y="145648"/>
                    </a:cubicBezTo>
                    <a:cubicBezTo>
                      <a:pt x="1727137" y="149964"/>
                      <a:pt x="1754360" y="148304"/>
                      <a:pt x="1781250" y="148304"/>
                    </a:cubicBezTo>
                    <a:cubicBezTo>
                      <a:pt x="1788554" y="148636"/>
                      <a:pt x="1796189" y="149300"/>
                      <a:pt x="1802497" y="142328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4992501F-36C8-4958-8CD2-A6A907AFA65C}"/>
                  </a:ext>
                </a:extLst>
              </p:cNvPr>
              <p:cNvSpPr/>
              <p:nvPr/>
            </p:nvSpPr>
            <p:spPr>
              <a:xfrm>
                <a:off x="2927563" y="2500399"/>
                <a:ext cx="3626048" cy="593232"/>
              </a:xfrm>
              <a:custGeom>
                <a:avLst/>
                <a:gdLst>
                  <a:gd name="connsiteX0" fmla="*/ 1499792 w 1805969"/>
                  <a:gd name="connsiteY0" fmla="*/ 176580 h 295462"/>
                  <a:gd name="connsiteX1" fmla="*/ 1347082 w 1805969"/>
                  <a:gd name="connsiteY1" fmla="*/ 156661 h 295462"/>
                  <a:gd name="connsiteX2" fmla="*/ 1204662 w 1805969"/>
                  <a:gd name="connsiteY2" fmla="*/ 128775 h 295462"/>
                  <a:gd name="connsiteX3" fmla="*/ 1003483 w 1805969"/>
                  <a:gd name="connsiteY3" fmla="*/ 127779 h 295462"/>
                  <a:gd name="connsiteX4" fmla="*/ 730263 w 1805969"/>
                  <a:gd name="connsiteY4" fmla="*/ 171600 h 295462"/>
                  <a:gd name="connsiteX5" fmla="*/ 526428 w 1805969"/>
                  <a:gd name="connsiteY5" fmla="*/ 219405 h 295462"/>
                  <a:gd name="connsiteX6" fmla="*/ 361434 w 1805969"/>
                  <a:gd name="connsiteY6" fmla="*/ 270862 h 295462"/>
                  <a:gd name="connsiteX7" fmla="*/ 266819 w 1805969"/>
                  <a:gd name="connsiteY7" fmla="*/ 294101 h 295462"/>
                  <a:gd name="connsiteX8" fmla="*/ 176521 w 1805969"/>
                  <a:gd name="connsiteY8" fmla="*/ 283810 h 295462"/>
                  <a:gd name="connsiteX9" fmla="*/ 140667 w 1805969"/>
                  <a:gd name="connsiteY9" fmla="*/ 277170 h 295462"/>
                  <a:gd name="connsiteX10" fmla="*/ 36426 w 1805969"/>
                  <a:gd name="connsiteY10" fmla="*/ 277502 h 295462"/>
                  <a:gd name="connsiteX11" fmla="*/ 15179 w 1805969"/>
                  <a:gd name="connsiteY11" fmla="*/ 275842 h 295462"/>
                  <a:gd name="connsiteX12" fmla="*/ 240 w 1805969"/>
                  <a:gd name="connsiteY12" fmla="*/ 271194 h 295462"/>
                  <a:gd name="connsiteX13" fmla="*/ 11527 w 1805969"/>
                  <a:gd name="connsiteY13" fmla="*/ 256587 h 295462"/>
                  <a:gd name="connsiteX14" fmla="*/ 88546 w 1805969"/>
                  <a:gd name="connsiteY14" fmla="*/ 232353 h 295462"/>
                  <a:gd name="connsiteX15" fmla="*/ 186480 w 1805969"/>
                  <a:gd name="connsiteY15" fmla="*/ 241648 h 295462"/>
                  <a:gd name="connsiteX16" fmla="*/ 258852 w 1805969"/>
                  <a:gd name="connsiteY16" fmla="*/ 247956 h 295462"/>
                  <a:gd name="connsiteX17" fmla="*/ 328236 w 1805969"/>
                  <a:gd name="connsiteY17" fmla="*/ 237664 h 295462"/>
                  <a:gd name="connsiteX18" fmla="*/ 360770 w 1805969"/>
                  <a:gd name="connsiteY18" fmla="*/ 230361 h 295462"/>
                  <a:gd name="connsiteX19" fmla="*/ 476963 w 1805969"/>
                  <a:gd name="connsiteY19" fmla="*/ 182888 h 295462"/>
                  <a:gd name="connsiteX20" fmla="*/ 762465 w 1805969"/>
                  <a:gd name="connsiteY20" fmla="*/ 60055 h 295462"/>
                  <a:gd name="connsiteX21" fmla="*/ 937751 w 1805969"/>
                  <a:gd name="connsiteY21" fmla="*/ 8266 h 295462"/>
                  <a:gd name="connsiteX22" fmla="*/ 1050292 w 1805969"/>
                  <a:gd name="connsiteY22" fmla="*/ 1959 h 295462"/>
                  <a:gd name="connsiteX23" fmla="*/ 1181756 w 1805969"/>
                  <a:gd name="connsiteY23" fmla="*/ 5278 h 295462"/>
                  <a:gd name="connsiteX24" fmla="*/ 1280022 w 1805969"/>
                  <a:gd name="connsiteY24" fmla="*/ 17894 h 295462"/>
                  <a:gd name="connsiteX25" fmla="*/ 1426425 w 1805969"/>
                  <a:gd name="connsiteY25" fmla="*/ 41132 h 295462"/>
                  <a:gd name="connsiteX26" fmla="*/ 1669434 w 1805969"/>
                  <a:gd name="connsiteY26" fmla="*/ 96241 h 295462"/>
                  <a:gd name="connsiteX27" fmla="*/ 1751765 w 1805969"/>
                  <a:gd name="connsiteY27" fmla="*/ 124791 h 295462"/>
                  <a:gd name="connsiteX28" fmla="*/ 1805214 w 1805969"/>
                  <a:gd name="connsiteY28" fmla="*/ 171600 h 295462"/>
                  <a:gd name="connsiteX29" fmla="*/ 1800234 w 1805969"/>
                  <a:gd name="connsiteY29" fmla="*/ 182224 h 295462"/>
                  <a:gd name="connsiteX30" fmla="*/ 1755749 w 1805969"/>
                  <a:gd name="connsiteY30" fmla="*/ 192515 h 295462"/>
                  <a:gd name="connsiteX31" fmla="*/ 1626608 w 1805969"/>
                  <a:gd name="connsiteY31" fmla="*/ 184880 h 295462"/>
                  <a:gd name="connsiteX32" fmla="*/ 1498132 w 1805969"/>
                  <a:gd name="connsiteY32" fmla="*/ 165625 h 295462"/>
                  <a:gd name="connsiteX33" fmla="*/ 1172128 w 1805969"/>
                  <a:gd name="connsiteY33" fmla="*/ 93917 h 295462"/>
                  <a:gd name="connsiteX34" fmla="*/ 1117352 w 1805969"/>
                  <a:gd name="connsiteY34" fmla="*/ 88273 h 295462"/>
                  <a:gd name="connsiteX35" fmla="*/ 769437 w 1805969"/>
                  <a:gd name="connsiteY35" fmla="*/ 122467 h 295462"/>
                  <a:gd name="connsiteX36" fmla="*/ 681794 w 1805969"/>
                  <a:gd name="connsiteY36" fmla="*/ 154005 h 295462"/>
                  <a:gd name="connsiteX37" fmla="*/ 714992 w 1805969"/>
                  <a:gd name="connsiteY37" fmla="*/ 149690 h 295462"/>
                  <a:gd name="connsiteX38" fmla="*/ 776740 w 1805969"/>
                  <a:gd name="connsiteY38" fmla="*/ 133091 h 295462"/>
                  <a:gd name="connsiteX39" fmla="*/ 1023401 w 1805969"/>
                  <a:gd name="connsiteY39" fmla="*/ 97901 h 295462"/>
                  <a:gd name="connsiteX40" fmla="*/ 1275042 w 1805969"/>
                  <a:gd name="connsiteY40" fmla="*/ 126119 h 295462"/>
                  <a:gd name="connsiteX41" fmla="*/ 1491493 w 1805969"/>
                  <a:gd name="connsiteY41" fmla="*/ 175252 h 295462"/>
                  <a:gd name="connsiteX42" fmla="*/ 1499792 w 1805969"/>
                  <a:gd name="connsiteY42" fmla="*/ 176580 h 295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805969" h="295462">
                    <a:moveTo>
                      <a:pt x="1499792" y="176580"/>
                    </a:moveTo>
                    <a:cubicBezTo>
                      <a:pt x="1448335" y="174588"/>
                      <a:pt x="1397874" y="164297"/>
                      <a:pt x="1347082" y="156661"/>
                    </a:cubicBezTo>
                    <a:cubicBezTo>
                      <a:pt x="1299276" y="149358"/>
                      <a:pt x="1252135" y="137074"/>
                      <a:pt x="1204662" y="128775"/>
                    </a:cubicBezTo>
                    <a:cubicBezTo>
                      <a:pt x="1138266" y="117488"/>
                      <a:pt x="1070874" y="118816"/>
                      <a:pt x="1003483" y="127779"/>
                    </a:cubicBezTo>
                    <a:cubicBezTo>
                      <a:pt x="911856" y="140062"/>
                      <a:pt x="820562" y="153341"/>
                      <a:pt x="730263" y="171600"/>
                    </a:cubicBezTo>
                    <a:cubicBezTo>
                      <a:pt x="661875" y="185544"/>
                      <a:pt x="593488" y="198491"/>
                      <a:pt x="526428" y="219405"/>
                    </a:cubicBezTo>
                    <a:cubicBezTo>
                      <a:pt x="471651" y="236336"/>
                      <a:pt x="416874" y="254927"/>
                      <a:pt x="361434" y="270862"/>
                    </a:cubicBezTo>
                    <a:cubicBezTo>
                      <a:pt x="330228" y="280158"/>
                      <a:pt x="299353" y="290449"/>
                      <a:pt x="266819" y="294101"/>
                    </a:cubicBezTo>
                    <a:cubicBezTo>
                      <a:pt x="235945" y="297753"/>
                      <a:pt x="205735" y="296757"/>
                      <a:pt x="176521" y="283810"/>
                    </a:cubicBezTo>
                    <a:cubicBezTo>
                      <a:pt x="165234" y="278830"/>
                      <a:pt x="153282" y="276838"/>
                      <a:pt x="140667" y="277170"/>
                    </a:cubicBezTo>
                    <a:cubicBezTo>
                      <a:pt x="105809" y="277502"/>
                      <a:pt x="71283" y="277502"/>
                      <a:pt x="36426" y="277502"/>
                    </a:cubicBezTo>
                    <a:cubicBezTo>
                      <a:pt x="29454" y="277502"/>
                      <a:pt x="22150" y="277170"/>
                      <a:pt x="15179" y="275842"/>
                    </a:cubicBezTo>
                    <a:cubicBezTo>
                      <a:pt x="9867" y="274846"/>
                      <a:pt x="1568" y="276838"/>
                      <a:pt x="240" y="271194"/>
                    </a:cubicBezTo>
                    <a:cubicBezTo>
                      <a:pt x="-1420" y="264223"/>
                      <a:pt x="5883" y="259575"/>
                      <a:pt x="11527" y="256587"/>
                    </a:cubicBezTo>
                    <a:cubicBezTo>
                      <a:pt x="35430" y="243308"/>
                      <a:pt x="61988" y="237000"/>
                      <a:pt x="88546" y="232353"/>
                    </a:cubicBezTo>
                    <a:cubicBezTo>
                      <a:pt x="121744" y="226377"/>
                      <a:pt x="154278" y="230693"/>
                      <a:pt x="186480" y="241648"/>
                    </a:cubicBezTo>
                    <a:cubicBezTo>
                      <a:pt x="209387" y="249284"/>
                      <a:pt x="233622" y="252271"/>
                      <a:pt x="258852" y="247956"/>
                    </a:cubicBezTo>
                    <a:cubicBezTo>
                      <a:pt x="281759" y="243972"/>
                      <a:pt x="304665" y="238660"/>
                      <a:pt x="328236" y="237664"/>
                    </a:cubicBezTo>
                    <a:cubicBezTo>
                      <a:pt x="339191" y="237000"/>
                      <a:pt x="350810" y="234344"/>
                      <a:pt x="360770" y="230361"/>
                    </a:cubicBezTo>
                    <a:cubicBezTo>
                      <a:pt x="399279" y="214426"/>
                      <a:pt x="438785" y="200483"/>
                      <a:pt x="476963" y="182888"/>
                    </a:cubicBezTo>
                    <a:cubicBezTo>
                      <a:pt x="570913" y="139398"/>
                      <a:pt x="667519" y="101553"/>
                      <a:pt x="762465" y="60055"/>
                    </a:cubicBezTo>
                    <a:cubicBezTo>
                      <a:pt x="818902" y="35489"/>
                      <a:pt x="876666" y="16234"/>
                      <a:pt x="937751" y="8266"/>
                    </a:cubicBezTo>
                    <a:cubicBezTo>
                      <a:pt x="974932" y="3287"/>
                      <a:pt x="1012114" y="-3353"/>
                      <a:pt x="1050292" y="1959"/>
                    </a:cubicBezTo>
                    <a:cubicBezTo>
                      <a:pt x="1093781" y="7934"/>
                      <a:pt x="1137934" y="5278"/>
                      <a:pt x="1181756" y="5278"/>
                    </a:cubicBezTo>
                    <a:cubicBezTo>
                      <a:pt x="1215286" y="5278"/>
                      <a:pt x="1247820" y="9262"/>
                      <a:pt x="1280022" y="17894"/>
                    </a:cubicBezTo>
                    <a:cubicBezTo>
                      <a:pt x="1327827" y="30841"/>
                      <a:pt x="1377292" y="34825"/>
                      <a:pt x="1426425" y="41132"/>
                    </a:cubicBezTo>
                    <a:cubicBezTo>
                      <a:pt x="1509088" y="51756"/>
                      <a:pt x="1589427" y="73666"/>
                      <a:pt x="1669434" y="96241"/>
                    </a:cubicBezTo>
                    <a:cubicBezTo>
                      <a:pt x="1697320" y="104208"/>
                      <a:pt x="1724874" y="113504"/>
                      <a:pt x="1751765" y="124791"/>
                    </a:cubicBezTo>
                    <a:cubicBezTo>
                      <a:pt x="1775003" y="134419"/>
                      <a:pt x="1790275" y="152678"/>
                      <a:pt x="1805214" y="171600"/>
                    </a:cubicBezTo>
                    <a:cubicBezTo>
                      <a:pt x="1810857" y="178572"/>
                      <a:pt x="1805214" y="180564"/>
                      <a:pt x="1800234" y="182224"/>
                    </a:cubicBezTo>
                    <a:cubicBezTo>
                      <a:pt x="1785959" y="187535"/>
                      <a:pt x="1771020" y="191519"/>
                      <a:pt x="1755749" y="192515"/>
                    </a:cubicBezTo>
                    <a:cubicBezTo>
                      <a:pt x="1712259" y="195835"/>
                      <a:pt x="1669766" y="195503"/>
                      <a:pt x="1626608" y="184880"/>
                    </a:cubicBezTo>
                    <a:cubicBezTo>
                      <a:pt x="1584779" y="174588"/>
                      <a:pt x="1540626" y="174588"/>
                      <a:pt x="1498132" y="165625"/>
                    </a:cubicBezTo>
                    <a:cubicBezTo>
                      <a:pt x="1389243" y="143050"/>
                      <a:pt x="1280686" y="117820"/>
                      <a:pt x="1172128" y="93917"/>
                    </a:cubicBezTo>
                    <a:cubicBezTo>
                      <a:pt x="1154201" y="89933"/>
                      <a:pt x="1135942" y="88937"/>
                      <a:pt x="1117352" y="88273"/>
                    </a:cubicBezTo>
                    <a:cubicBezTo>
                      <a:pt x="999831" y="84290"/>
                      <a:pt x="883970" y="97901"/>
                      <a:pt x="769437" y="122467"/>
                    </a:cubicBezTo>
                    <a:cubicBezTo>
                      <a:pt x="738895" y="129107"/>
                      <a:pt x="709680" y="139398"/>
                      <a:pt x="681794" y="154005"/>
                    </a:cubicBezTo>
                    <a:cubicBezTo>
                      <a:pt x="693081" y="154337"/>
                      <a:pt x="704701" y="154337"/>
                      <a:pt x="714992" y="149690"/>
                    </a:cubicBezTo>
                    <a:cubicBezTo>
                      <a:pt x="734579" y="140394"/>
                      <a:pt x="755494" y="136410"/>
                      <a:pt x="776740" y="133091"/>
                    </a:cubicBezTo>
                    <a:cubicBezTo>
                      <a:pt x="858739" y="119811"/>
                      <a:pt x="940406" y="102881"/>
                      <a:pt x="1023401" y="97901"/>
                    </a:cubicBezTo>
                    <a:cubicBezTo>
                      <a:pt x="1109052" y="92921"/>
                      <a:pt x="1192379" y="108524"/>
                      <a:pt x="1275042" y="126119"/>
                    </a:cubicBezTo>
                    <a:cubicBezTo>
                      <a:pt x="1347413" y="141722"/>
                      <a:pt x="1419453" y="158985"/>
                      <a:pt x="1491493" y="175252"/>
                    </a:cubicBezTo>
                    <a:cubicBezTo>
                      <a:pt x="1495144" y="174588"/>
                      <a:pt x="1497468" y="175584"/>
                      <a:pt x="1499792" y="176580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DB7F8BE6-A566-4182-9238-C796DBE1CB70}"/>
                  </a:ext>
                </a:extLst>
              </p:cNvPr>
              <p:cNvSpPr/>
              <p:nvPr/>
            </p:nvSpPr>
            <p:spPr>
              <a:xfrm>
                <a:off x="6921121" y="2650830"/>
                <a:ext cx="346607" cy="306615"/>
              </a:xfrm>
              <a:custGeom>
                <a:avLst/>
                <a:gdLst>
                  <a:gd name="connsiteX0" fmla="*/ 118637 w 172629"/>
                  <a:gd name="connsiteY0" fmla="*/ 22978 h 152710"/>
                  <a:gd name="connsiteX1" fmla="*/ 164118 w 172629"/>
                  <a:gd name="connsiteY1" fmla="*/ 92030 h 152710"/>
                  <a:gd name="connsiteX2" fmla="*/ 128264 w 172629"/>
                  <a:gd name="connsiteY2" fmla="*/ 146806 h 152710"/>
                  <a:gd name="connsiteX3" fmla="*/ 87431 w 172629"/>
                  <a:gd name="connsiteY3" fmla="*/ 151786 h 152710"/>
                  <a:gd name="connsiteX4" fmla="*/ 63528 w 172629"/>
                  <a:gd name="connsiteY4" fmla="*/ 139835 h 152710"/>
                  <a:gd name="connsiteX5" fmla="*/ 38298 w 172629"/>
                  <a:gd name="connsiteY5" fmla="*/ 99997 h 152710"/>
                  <a:gd name="connsiteX6" fmla="*/ 452 w 172629"/>
                  <a:gd name="connsiteY6" fmla="*/ 21318 h 152710"/>
                  <a:gd name="connsiteX7" fmla="*/ 7756 w 172629"/>
                  <a:gd name="connsiteY7" fmla="*/ 11691 h 152710"/>
                  <a:gd name="connsiteX8" fmla="*/ 86103 w 172629"/>
                  <a:gd name="connsiteY8" fmla="*/ 71 h 152710"/>
                  <a:gd name="connsiteX9" fmla="*/ 103034 w 172629"/>
                  <a:gd name="connsiteY9" fmla="*/ 17002 h 152710"/>
                  <a:gd name="connsiteX10" fmla="*/ 133576 w 172629"/>
                  <a:gd name="connsiteY10" fmla="*/ 86718 h 152710"/>
                  <a:gd name="connsiteX11" fmla="*/ 153163 w 172629"/>
                  <a:gd name="connsiteY11" fmla="*/ 101657 h 152710"/>
                  <a:gd name="connsiteX12" fmla="*/ 143535 w 172629"/>
                  <a:gd name="connsiteY12" fmla="*/ 80742 h 152710"/>
                  <a:gd name="connsiteX13" fmla="*/ 119633 w 172629"/>
                  <a:gd name="connsiteY13" fmla="*/ 41901 h 152710"/>
                  <a:gd name="connsiteX14" fmla="*/ 118637 w 172629"/>
                  <a:gd name="connsiteY14" fmla="*/ 22978 h 152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2629" h="152710">
                    <a:moveTo>
                      <a:pt x="118637" y="22978"/>
                    </a:moveTo>
                    <a:cubicBezTo>
                      <a:pt x="134904" y="46880"/>
                      <a:pt x="153827" y="66799"/>
                      <a:pt x="164118" y="92030"/>
                    </a:cubicBezTo>
                    <a:cubicBezTo>
                      <a:pt x="182377" y="136847"/>
                      <a:pt x="176733" y="145478"/>
                      <a:pt x="128264" y="146806"/>
                    </a:cubicBezTo>
                    <a:cubicBezTo>
                      <a:pt x="114321" y="147138"/>
                      <a:pt x="100710" y="147802"/>
                      <a:pt x="87431" y="151786"/>
                    </a:cubicBezTo>
                    <a:cubicBezTo>
                      <a:pt x="75812" y="155438"/>
                      <a:pt x="67180" y="151786"/>
                      <a:pt x="63528" y="139835"/>
                    </a:cubicBezTo>
                    <a:cubicBezTo>
                      <a:pt x="58549" y="124564"/>
                      <a:pt x="49585" y="111284"/>
                      <a:pt x="38298" y="99997"/>
                    </a:cubicBezTo>
                    <a:cubicBezTo>
                      <a:pt x="16055" y="78087"/>
                      <a:pt x="10412" y="48872"/>
                      <a:pt x="452" y="21318"/>
                    </a:cubicBezTo>
                    <a:cubicBezTo>
                      <a:pt x="-1540" y="15342"/>
                      <a:pt x="3440" y="13019"/>
                      <a:pt x="7756" y="11691"/>
                    </a:cubicBezTo>
                    <a:cubicBezTo>
                      <a:pt x="32986" y="3391"/>
                      <a:pt x="59213" y="-593"/>
                      <a:pt x="86103" y="71"/>
                    </a:cubicBezTo>
                    <a:cubicBezTo>
                      <a:pt x="96394" y="403"/>
                      <a:pt x="100710" y="8039"/>
                      <a:pt x="103034" y="17002"/>
                    </a:cubicBezTo>
                    <a:cubicBezTo>
                      <a:pt x="109673" y="41901"/>
                      <a:pt x="119301" y="65471"/>
                      <a:pt x="133576" y="86718"/>
                    </a:cubicBezTo>
                    <a:cubicBezTo>
                      <a:pt x="138556" y="94022"/>
                      <a:pt x="145859" y="106969"/>
                      <a:pt x="153163" y="101657"/>
                    </a:cubicBezTo>
                    <a:cubicBezTo>
                      <a:pt x="160467" y="96345"/>
                      <a:pt x="148183" y="87382"/>
                      <a:pt x="143535" y="80742"/>
                    </a:cubicBezTo>
                    <a:cubicBezTo>
                      <a:pt x="134572" y="68127"/>
                      <a:pt x="124945" y="56176"/>
                      <a:pt x="119633" y="41901"/>
                    </a:cubicBezTo>
                    <a:cubicBezTo>
                      <a:pt x="117641" y="36921"/>
                      <a:pt x="113657" y="31941"/>
                      <a:pt x="118637" y="22978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3BD066CC-22F8-47D5-8584-8A6F74C4B947}"/>
                  </a:ext>
                </a:extLst>
              </p:cNvPr>
              <p:cNvSpPr/>
              <p:nvPr/>
            </p:nvSpPr>
            <p:spPr>
              <a:xfrm>
                <a:off x="3194666" y="3573807"/>
                <a:ext cx="626560" cy="153306"/>
              </a:xfrm>
              <a:custGeom>
                <a:avLst/>
                <a:gdLst>
                  <a:gd name="connsiteX0" fmla="*/ 0 w 312060"/>
                  <a:gd name="connsiteY0" fmla="*/ 38680 h 76355"/>
                  <a:gd name="connsiteX1" fmla="*/ 18259 w 312060"/>
                  <a:gd name="connsiteY1" fmla="*/ 36024 h 76355"/>
                  <a:gd name="connsiteX2" fmla="*/ 104906 w 312060"/>
                  <a:gd name="connsiteY2" fmla="*/ 35028 h 76355"/>
                  <a:gd name="connsiteX3" fmla="*/ 139431 w 312060"/>
                  <a:gd name="connsiteY3" fmla="*/ 40672 h 76355"/>
                  <a:gd name="connsiteX4" fmla="*/ 201180 w 312060"/>
                  <a:gd name="connsiteY4" fmla="*/ 24073 h 76355"/>
                  <a:gd name="connsiteX5" fmla="*/ 269236 w 312060"/>
                  <a:gd name="connsiteY5" fmla="*/ 1830 h 76355"/>
                  <a:gd name="connsiteX6" fmla="*/ 314385 w 312060"/>
                  <a:gd name="connsiteY6" fmla="*/ 2494 h 76355"/>
                  <a:gd name="connsiteX7" fmla="*/ 311397 w 312060"/>
                  <a:gd name="connsiteY7" fmla="*/ 8802 h 76355"/>
                  <a:gd name="connsiteX8" fmla="*/ 188233 w 312060"/>
                  <a:gd name="connsiteY8" fmla="*/ 69886 h 76355"/>
                  <a:gd name="connsiteX9" fmla="*/ 108557 w 312060"/>
                  <a:gd name="connsiteY9" fmla="*/ 73870 h 76355"/>
                  <a:gd name="connsiteX10" fmla="*/ 49465 w 312060"/>
                  <a:gd name="connsiteY10" fmla="*/ 54283 h 76355"/>
                  <a:gd name="connsiteX11" fmla="*/ 0 w 312060"/>
                  <a:gd name="connsiteY11" fmla="*/ 38680 h 76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2060" h="76355">
                    <a:moveTo>
                      <a:pt x="0" y="38680"/>
                    </a:moveTo>
                    <a:cubicBezTo>
                      <a:pt x="7304" y="35028"/>
                      <a:pt x="12947" y="36024"/>
                      <a:pt x="18259" y="36024"/>
                    </a:cubicBezTo>
                    <a:cubicBezTo>
                      <a:pt x="47141" y="36688"/>
                      <a:pt x="76023" y="42332"/>
                      <a:pt x="104906" y="35028"/>
                    </a:cubicBezTo>
                    <a:cubicBezTo>
                      <a:pt x="116193" y="32040"/>
                      <a:pt x="127812" y="38016"/>
                      <a:pt x="139431" y="40672"/>
                    </a:cubicBezTo>
                    <a:cubicBezTo>
                      <a:pt x="163002" y="45652"/>
                      <a:pt x="182921" y="41668"/>
                      <a:pt x="201180" y="24073"/>
                    </a:cubicBezTo>
                    <a:cubicBezTo>
                      <a:pt x="219439" y="6146"/>
                      <a:pt x="241349" y="-4477"/>
                      <a:pt x="269236" y="1830"/>
                    </a:cubicBezTo>
                    <a:cubicBezTo>
                      <a:pt x="283179" y="4818"/>
                      <a:pt x="298450" y="2494"/>
                      <a:pt x="314385" y="2494"/>
                    </a:cubicBezTo>
                    <a:cubicBezTo>
                      <a:pt x="312725" y="6146"/>
                      <a:pt x="312393" y="8138"/>
                      <a:pt x="311397" y="8802"/>
                    </a:cubicBezTo>
                    <a:cubicBezTo>
                      <a:pt x="270563" y="29385"/>
                      <a:pt x="229730" y="50631"/>
                      <a:pt x="188233" y="69886"/>
                    </a:cubicBezTo>
                    <a:cubicBezTo>
                      <a:pt x="162670" y="81505"/>
                      <a:pt x="135116" y="77190"/>
                      <a:pt x="108557" y="73870"/>
                    </a:cubicBezTo>
                    <a:cubicBezTo>
                      <a:pt x="87643" y="71214"/>
                      <a:pt x="68388" y="63246"/>
                      <a:pt x="49465" y="54283"/>
                    </a:cubicBezTo>
                    <a:cubicBezTo>
                      <a:pt x="34526" y="46647"/>
                      <a:pt x="18591" y="41668"/>
                      <a:pt x="0" y="38680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808D40CD-E7C8-46DC-B7DA-68DFA9733CC4}"/>
                  </a:ext>
                </a:extLst>
              </p:cNvPr>
              <p:cNvSpPr/>
              <p:nvPr/>
            </p:nvSpPr>
            <p:spPr>
              <a:xfrm>
                <a:off x="3337976" y="3509746"/>
                <a:ext cx="299949" cy="126645"/>
              </a:xfrm>
              <a:custGeom>
                <a:avLst/>
                <a:gdLst>
                  <a:gd name="connsiteX0" fmla="*/ 0 w 149390"/>
                  <a:gd name="connsiteY0" fmla="*/ 55646 h 63076"/>
                  <a:gd name="connsiteX1" fmla="*/ 29546 w 149390"/>
                  <a:gd name="connsiteY1" fmla="*/ 41039 h 63076"/>
                  <a:gd name="connsiteX2" fmla="*/ 59092 w 149390"/>
                  <a:gd name="connsiteY2" fmla="*/ 19792 h 63076"/>
                  <a:gd name="connsiteX3" fmla="*/ 105238 w 149390"/>
                  <a:gd name="connsiteY3" fmla="*/ 5849 h 63076"/>
                  <a:gd name="connsiteX4" fmla="*/ 143415 w 149390"/>
                  <a:gd name="connsiteY4" fmla="*/ 16473 h 63076"/>
                  <a:gd name="connsiteX5" fmla="*/ 151715 w 149390"/>
                  <a:gd name="connsiteY5" fmla="*/ 22448 h 63076"/>
                  <a:gd name="connsiteX6" fmla="*/ 145075 w 149390"/>
                  <a:gd name="connsiteY6" fmla="*/ 29752 h 63076"/>
                  <a:gd name="connsiteX7" fmla="*/ 113205 w 149390"/>
                  <a:gd name="connsiteY7" fmla="*/ 52990 h 63076"/>
                  <a:gd name="connsiteX8" fmla="*/ 69384 w 149390"/>
                  <a:gd name="connsiteY8" fmla="*/ 63282 h 63076"/>
                  <a:gd name="connsiteX9" fmla="*/ 1328 w 149390"/>
                  <a:gd name="connsiteY9" fmla="*/ 57638 h 63076"/>
                  <a:gd name="connsiteX10" fmla="*/ 0 w 149390"/>
                  <a:gd name="connsiteY10" fmla="*/ 55646 h 63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9390" h="63076">
                    <a:moveTo>
                      <a:pt x="0" y="55646"/>
                    </a:moveTo>
                    <a:cubicBezTo>
                      <a:pt x="7636" y="46019"/>
                      <a:pt x="18259" y="43031"/>
                      <a:pt x="29546" y="41039"/>
                    </a:cubicBezTo>
                    <a:cubicBezTo>
                      <a:pt x="42825" y="38715"/>
                      <a:pt x="52785" y="32408"/>
                      <a:pt x="59092" y="19792"/>
                    </a:cubicBezTo>
                    <a:cubicBezTo>
                      <a:pt x="69716" y="-790"/>
                      <a:pt x="84655" y="-5106"/>
                      <a:pt x="105238" y="5849"/>
                    </a:cubicBezTo>
                    <a:cubicBezTo>
                      <a:pt x="117189" y="12157"/>
                      <a:pt x="131132" y="11825"/>
                      <a:pt x="143415" y="16473"/>
                    </a:cubicBezTo>
                    <a:cubicBezTo>
                      <a:pt x="146735" y="17801"/>
                      <a:pt x="151051" y="18133"/>
                      <a:pt x="151715" y="22448"/>
                    </a:cubicBezTo>
                    <a:cubicBezTo>
                      <a:pt x="152379" y="27096"/>
                      <a:pt x="148063" y="28424"/>
                      <a:pt x="145075" y="29752"/>
                    </a:cubicBezTo>
                    <a:cubicBezTo>
                      <a:pt x="132460" y="35064"/>
                      <a:pt x="122833" y="44027"/>
                      <a:pt x="113205" y="52990"/>
                    </a:cubicBezTo>
                    <a:cubicBezTo>
                      <a:pt x="100922" y="64610"/>
                      <a:pt x="85651" y="69257"/>
                      <a:pt x="69384" y="63282"/>
                    </a:cubicBezTo>
                    <a:cubicBezTo>
                      <a:pt x="47141" y="54982"/>
                      <a:pt x="24235" y="55978"/>
                      <a:pt x="1328" y="57638"/>
                    </a:cubicBezTo>
                    <a:cubicBezTo>
                      <a:pt x="996" y="56642"/>
                      <a:pt x="664" y="56310"/>
                      <a:pt x="0" y="55646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615264D5-DFDD-4213-A1B0-92EFC4A9066C}"/>
                  </a:ext>
                </a:extLst>
              </p:cNvPr>
              <p:cNvSpPr/>
              <p:nvPr/>
            </p:nvSpPr>
            <p:spPr>
              <a:xfrm>
                <a:off x="3174668" y="3474828"/>
                <a:ext cx="273287" cy="106649"/>
              </a:xfrm>
              <a:custGeom>
                <a:avLst/>
                <a:gdLst>
                  <a:gd name="connsiteX0" fmla="*/ 0 w 136111"/>
                  <a:gd name="connsiteY0" fmla="*/ 54447 h 53116"/>
                  <a:gd name="connsiteX1" fmla="*/ 36186 w 136111"/>
                  <a:gd name="connsiteY1" fmla="*/ 35192 h 53116"/>
                  <a:gd name="connsiteX2" fmla="*/ 81667 w 136111"/>
                  <a:gd name="connsiteY2" fmla="*/ 8302 h 53116"/>
                  <a:gd name="connsiteX3" fmla="*/ 132460 w 136111"/>
                  <a:gd name="connsiteY3" fmla="*/ 5646 h 53116"/>
                  <a:gd name="connsiteX4" fmla="*/ 134120 w 136111"/>
                  <a:gd name="connsiteY4" fmla="*/ 16601 h 53116"/>
                  <a:gd name="connsiteX5" fmla="*/ 49133 w 136111"/>
                  <a:gd name="connsiteY5" fmla="*/ 54447 h 53116"/>
                  <a:gd name="connsiteX6" fmla="*/ 0 w 136111"/>
                  <a:gd name="connsiteY6" fmla="*/ 54447 h 5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6111" h="53116">
                    <a:moveTo>
                      <a:pt x="0" y="54447"/>
                    </a:moveTo>
                    <a:cubicBezTo>
                      <a:pt x="11287" y="49467"/>
                      <a:pt x="21579" y="39840"/>
                      <a:pt x="36186" y="35192"/>
                    </a:cubicBezTo>
                    <a:cubicBezTo>
                      <a:pt x="52453" y="29880"/>
                      <a:pt x="67392" y="18593"/>
                      <a:pt x="81667" y="8302"/>
                    </a:cubicBezTo>
                    <a:cubicBezTo>
                      <a:pt x="98598" y="-3982"/>
                      <a:pt x="115197" y="-662"/>
                      <a:pt x="132460" y="5646"/>
                    </a:cubicBezTo>
                    <a:cubicBezTo>
                      <a:pt x="139763" y="8302"/>
                      <a:pt x="139431" y="13281"/>
                      <a:pt x="134120" y="16601"/>
                    </a:cubicBezTo>
                    <a:cubicBezTo>
                      <a:pt x="107561" y="32868"/>
                      <a:pt x="83327" y="54779"/>
                      <a:pt x="49133" y="54447"/>
                    </a:cubicBezTo>
                    <a:cubicBezTo>
                      <a:pt x="32202" y="54115"/>
                      <a:pt x="15603" y="54447"/>
                      <a:pt x="0" y="54447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3F187B41-5185-4E55-8A10-025302E78AA9}"/>
                  </a:ext>
                </a:extLst>
              </p:cNvPr>
              <p:cNvSpPr/>
              <p:nvPr/>
            </p:nvSpPr>
            <p:spPr>
              <a:xfrm>
                <a:off x="3337464" y="3621473"/>
                <a:ext cx="6666" cy="6666"/>
              </a:xfrm>
              <a:custGeom>
                <a:avLst/>
                <a:gdLst>
                  <a:gd name="connsiteX0" fmla="*/ 1914 w 0"/>
                  <a:gd name="connsiteY0" fmla="*/ 1660 h 0"/>
                  <a:gd name="connsiteX1" fmla="*/ 254 w 0"/>
                  <a:gd name="connsiteY1" fmla="*/ 0 h 0"/>
                  <a:gd name="connsiteX2" fmla="*/ 1914 w 0"/>
                  <a:gd name="connsiteY2" fmla="*/ 166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1914" y="1660"/>
                    </a:moveTo>
                    <a:cubicBezTo>
                      <a:pt x="254" y="2324"/>
                      <a:pt x="-410" y="1992"/>
                      <a:pt x="254" y="0"/>
                    </a:cubicBezTo>
                    <a:cubicBezTo>
                      <a:pt x="918" y="664"/>
                      <a:pt x="1250" y="996"/>
                      <a:pt x="1914" y="1660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38F3AC77-1CB1-4AF7-954A-448BFE1B5A8F}"/>
                  </a:ext>
                </a:extLst>
              </p:cNvPr>
              <p:cNvSpPr/>
              <p:nvPr/>
            </p:nvSpPr>
            <p:spPr>
              <a:xfrm>
                <a:off x="7148659" y="2690300"/>
                <a:ext cx="6666" cy="6666"/>
              </a:xfrm>
              <a:custGeom>
                <a:avLst/>
                <a:gdLst>
                  <a:gd name="connsiteX0" fmla="*/ 996 w 0"/>
                  <a:gd name="connsiteY0" fmla="*/ 664 h 0"/>
                  <a:gd name="connsiteX1" fmla="*/ 0 w 0"/>
                  <a:gd name="connsiteY1" fmla="*/ 664 h 0"/>
                  <a:gd name="connsiteX2" fmla="*/ 332 w 0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996" y="664"/>
                    </a:moveTo>
                    <a:lnTo>
                      <a:pt x="0" y="664"/>
                    </a:lnTo>
                    <a:lnTo>
                      <a:pt x="332" y="0"/>
                    </a:ln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EECBD3C7-FEAA-4288-89AC-4640410E5739}"/>
                  </a:ext>
                </a:extLst>
              </p:cNvPr>
              <p:cNvSpPr/>
              <p:nvPr/>
            </p:nvSpPr>
            <p:spPr>
              <a:xfrm>
                <a:off x="6802253" y="2778284"/>
                <a:ext cx="46660" cy="179970"/>
              </a:xfrm>
              <a:custGeom>
                <a:avLst/>
                <a:gdLst>
                  <a:gd name="connsiteX0" fmla="*/ 23469 w 23238"/>
                  <a:gd name="connsiteY0" fmla="*/ 90631 h 89634"/>
                  <a:gd name="connsiteX1" fmla="*/ 4546 w 23238"/>
                  <a:gd name="connsiteY1" fmla="*/ 27222 h 89634"/>
                  <a:gd name="connsiteX2" fmla="*/ 11186 w 23238"/>
                  <a:gd name="connsiteY2" fmla="*/ 0 h 89634"/>
                  <a:gd name="connsiteX3" fmla="*/ 25461 w 23238"/>
                  <a:gd name="connsiteY3" fmla="*/ 88639 h 89634"/>
                  <a:gd name="connsiteX4" fmla="*/ 23469 w 23238"/>
                  <a:gd name="connsiteY4" fmla="*/ 90631 h 89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38" h="89634">
                    <a:moveTo>
                      <a:pt x="23469" y="90631"/>
                    </a:moveTo>
                    <a:cubicBezTo>
                      <a:pt x="-433" y="71376"/>
                      <a:pt x="-4749" y="56437"/>
                      <a:pt x="4546" y="27222"/>
                    </a:cubicBezTo>
                    <a:cubicBezTo>
                      <a:pt x="6870" y="19587"/>
                      <a:pt x="8198" y="11951"/>
                      <a:pt x="11186" y="0"/>
                    </a:cubicBezTo>
                    <a:cubicBezTo>
                      <a:pt x="18158" y="31870"/>
                      <a:pt x="10190" y="62412"/>
                      <a:pt x="25461" y="88639"/>
                    </a:cubicBezTo>
                    <a:cubicBezTo>
                      <a:pt x="24797" y="89303"/>
                      <a:pt x="24133" y="89967"/>
                      <a:pt x="23469" y="90631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BF0FD20F-E80F-4EC6-812F-A0268FD21C6A}"/>
                </a:ext>
              </a:extLst>
            </p:cNvPr>
            <p:cNvGrpSpPr/>
            <p:nvPr/>
          </p:nvGrpSpPr>
          <p:grpSpPr>
            <a:xfrm>
              <a:off x="2322786" y="-14698"/>
              <a:ext cx="4123863" cy="2334574"/>
              <a:chOff x="3013463" y="608349"/>
              <a:chExt cx="4123863" cy="2334574"/>
            </a:xfrm>
            <a:grpFill/>
          </p:grpSpPr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7F8510CF-3A7F-47C5-A6AC-000E974D3F22}"/>
                  </a:ext>
                </a:extLst>
              </p:cNvPr>
              <p:cNvSpPr/>
              <p:nvPr/>
            </p:nvSpPr>
            <p:spPr>
              <a:xfrm>
                <a:off x="3399879" y="669977"/>
                <a:ext cx="1133141" cy="2272946"/>
              </a:xfrm>
              <a:custGeom>
                <a:avLst/>
                <a:gdLst>
                  <a:gd name="connsiteX0" fmla="*/ 169353 w 564365"/>
                  <a:gd name="connsiteY0" fmla="*/ 0 h 1132051"/>
                  <a:gd name="connsiteX1" fmla="*/ 259983 w 564365"/>
                  <a:gd name="connsiteY1" fmla="*/ 51125 h 1132051"/>
                  <a:gd name="connsiteX2" fmla="*/ 279238 w 564365"/>
                  <a:gd name="connsiteY2" fmla="*/ 75027 h 1132051"/>
                  <a:gd name="connsiteX3" fmla="*/ 297497 w 564365"/>
                  <a:gd name="connsiteY3" fmla="*/ 135116 h 1132051"/>
                  <a:gd name="connsiteX4" fmla="*/ 314096 w 564365"/>
                  <a:gd name="connsiteY4" fmla="*/ 166654 h 1132051"/>
                  <a:gd name="connsiteX5" fmla="*/ 311108 w 564365"/>
                  <a:gd name="connsiteY5" fmla="*/ 117189 h 1132051"/>
                  <a:gd name="connsiteX6" fmla="*/ 304469 w 564365"/>
                  <a:gd name="connsiteY6" fmla="*/ 79675 h 1132051"/>
                  <a:gd name="connsiteX7" fmla="*/ 314760 w 564365"/>
                  <a:gd name="connsiteY7" fmla="*/ 70048 h 1132051"/>
                  <a:gd name="connsiteX8" fmla="*/ 393771 w 564365"/>
                  <a:gd name="connsiteY8" fmla="*/ 176613 h 1132051"/>
                  <a:gd name="connsiteX9" fmla="*/ 369869 w 564365"/>
                  <a:gd name="connsiteY9" fmla="*/ 336960 h 1132051"/>
                  <a:gd name="connsiteX10" fmla="*/ 369537 w 564365"/>
                  <a:gd name="connsiteY10" fmla="*/ 351899 h 1132051"/>
                  <a:gd name="connsiteX11" fmla="*/ 375512 w 564365"/>
                  <a:gd name="connsiteY11" fmla="*/ 341607 h 1132051"/>
                  <a:gd name="connsiteX12" fmla="*/ 402071 w 564365"/>
                  <a:gd name="connsiteY12" fmla="*/ 172298 h 1132051"/>
                  <a:gd name="connsiteX13" fmla="*/ 384476 w 564365"/>
                  <a:gd name="connsiteY13" fmla="*/ 94282 h 1132051"/>
                  <a:gd name="connsiteX14" fmla="*/ 389787 w 564365"/>
                  <a:gd name="connsiteY14" fmla="*/ 77351 h 1132051"/>
                  <a:gd name="connsiteX15" fmla="*/ 459503 w 564365"/>
                  <a:gd name="connsiteY15" fmla="*/ 54113 h 1132051"/>
                  <a:gd name="connsiteX16" fmla="*/ 512288 w 564365"/>
                  <a:gd name="connsiteY16" fmla="*/ 78347 h 1132051"/>
                  <a:gd name="connsiteX17" fmla="*/ 563081 w 564365"/>
                  <a:gd name="connsiteY17" fmla="*/ 212467 h 1132051"/>
                  <a:gd name="connsiteX18" fmla="*/ 563081 w 564365"/>
                  <a:gd name="connsiteY18" fmla="*/ 240021 h 1132051"/>
                  <a:gd name="connsiteX19" fmla="*/ 552457 w 564365"/>
                  <a:gd name="connsiteY19" fmla="*/ 253965 h 1132051"/>
                  <a:gd name="connsiteX20" fmla="*/ 516604 w 564365"/>
                  <a:gd name="connsiteY20" fmla="*/ 293802 h 1132051"/>
                  <a:gd name="connsiteX21" fmla="*/ 499673 w 564365"/>
                  <a:gd name="connsiteY21" fmla="*/ 311065 h 1132051"/>
                  <a:gd name="connsiteX22" fmla="*/ 456847 w 564365"/>
                  <a:gd name="connsiteY22" fmla="*/ 350571 h 1132051"/>
                  <a:gd name="connsiteX23" fmla="*/ 446224 w 564365"/>
                  <a:gd name="connsiteY23" fmla="*/ 366838 h 1132051"/>
                  <a:gd name="connsiteX24" fmla="*/ 374184 w 564365"/>
                  <a:gd name="connsiteY24" fmla="*/ 445185 h 1132051"/>
                  <a:gd name="connsiteX25" fmla="*/ 369869 w 564365"/>
                  <a:gd name="connsiteY25" fmla="*/ 451493 h 1132051"/>
                  <a:gd name="connsiteX26" fmla="*/ 326379 w 564365"/>
                  <a:gd name="connsiteY26" fmla="*/ 492990 h 1132051"/>
                  <a:gd name="connsiteX27" fmla="*/ 311108 w 564365"/>
                  <a:gd name="connsiteY27" fmla="*/ 517557 h 1132051"/>
                  <a:gd name="connsiteX28" fmla="*/ 286210 w 564365"/>
                  <a:gd name="connsiteY28" fmla="*/ 554406 h 1132051"/>
                  <a:gd name="connsiteX29" fmla="*/ 260979 w 564365"/>
                  <a:gd name="connsiteY29" fmla="*/ 589264 h 1132051"/>
                  <a:gd name="connsiteX30" fmla="*/ 254340 w 564365"/>
                  <a:gd name="connsiteY30" fmla="*/ 600220 h 1132051"/>
                  <a:gd name="connsiteX31" fmla="*/ 212178 w 564365"/>
                  <a:gd name="connsiteY31" fmla="*/ 649021 h 1132051"/>
                  <a:gd name="connsiteX32" fmla="*/ 210518 w 564365"/>
                  <a:gd name="connsiteY32" fmla="*/ 654996 h 1132051"/>
                  <a:gd name="connsiteX33" fmla="*/ 198567 w 564365"/>
                  <a:gd name="connsiteY33" fmla="*/ 664292 h 1132051"/>
                  <a:gd name="connsiteX34" fmla="*/ 195247 w 564365"/>
                  <a:gd name="connsiteY34" fmla="*/ 651344 h 1132051"/>
                  <a:gd name="connsiteX35" fmla="*/ 263967 w 564365"/>
                  <a:gd name="connsiteY35" fmla="*/ 487014 h 1132051"/>
                  <a:gd name="connsiteX36" fmla="*/ 278242 w 564365"/>
                  <a:gd name="connsiteY36" fmla="*/ 467096 h 1132051"/>
                  <a:gd name="connsiteX37" fmla="*/ 279238 w 564365"/>
                  <a:gd name="connsiteY37" fmla="*/ 455808 h 1132051"/>
                  <a:gd name="connsiteX38" fmla="*/ 268283 w 564365"/>
                  <a:gd name="connsiteY38" fmla="*/ 457136 h 1132051"/>
                  <a:gd name="connsiteX39" fmla="*/ 241392 w 564365"/>
                  <a:gd name="connsiteY39" fmla="*/ 484027 h 1132051"/>
                  <a:gd name="connsiteX40" fmla="*/ 172673 w 564365"/>
                  <a:gd name="connsiteY40" fmla="*/ 628438 h 1132051"/>
                  <a:gd name="connsiteX41" fmla="*/ 96649 w 564365"/>
                  <a:gd name="connsiteY41" fmla="*/ 917260 h 1132051"/>
                  <a:gd name="connsiteX42" fmla="*/ 39217 w 564365"/>
                  <a:gd name="connsiteY42" fmla="*/ 1119104 h 1132051"/>
                  <a:gd name="connsiteX43" fmla="*/ 3031 w 564365"/>
                  <a:gd name="connsiteY43" fmla="*/ 1132715 h 1132051"/>
                  <a:gd name="connsiteX44" fmla="*/ 1703 w 564365"/>
                  <a:gd name="connsiteY44" fmla="*/ 1123752 h 1132051"/>
                  <a:gd name="connsiteX45" fmla="*/ 39881 w 564365"/>
                  <a:gd name="connsiteY45" fmla="*/ 922240 h 1132051"/>
                  <a:gd name="connsiteX46" fmla="*/ 65111 w 564365"/>
                  <a:gd name="connsiteY46" fmla="*/ 568017 h 1132051"/>
                  <a:gd name="connsiteX47" fmla="*/ 109596 w 564365"/>
                  <a:gd name="connsiteY47" fmla="*/ 418627 h 1132051"/>
                  <a:gd name="connsiteX48" fmla="*/ 162049 w 564365"/>
                  <a:gd name="connsiteY48" fmla="*/ 308077 h 1132051"/>
                  <a:gd name="connsiteX49" fmla="*/ 188608 w 564365"/>
                  <a:gd name="connsiteY49" fmla="*/ 45481 h 1132051"/>
                  <a:gd name="connsiteX50" fmla="*/ 167693 w 564365"/>
                  <a:gd name="connsiteY50" fmla="*/ 1328 h 1132051"/>
                  <a:gd name="connsiteX51" fmla="*/ 169353 w 564365"/>
                  <a:gd name="connsiteY51" fmla="*/ 0 h 113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564365" h="1132051">
                    <a:moveTo>
                      <a:pt x="169353" y="0"/>
                    </a:moveTo>
                    <a:cubicBezTo>
                      <a:pt x="199563" y="17263"/>
                      <a:pt x="229441" y="34858"/>
                      <a:pt x="259983" y="51125"/>
                    </a:cubicBezTo>
                    <a:cubicBezTo>
                      <a:pt x="270275" y="56769"/>
                      <a:pt x="276250" y="63740"/>
                      <a:pt x="279238" y="75027"/>
                    </a:cubicBezTo>
                    <a:cubicBezTo>
                      <a:pt x="284882" y="95278"/>
                      <a:pt x="291189" y="115197"/>
                      <a:pt x="297497" y="135116"/>
                    </a:cubicBezTo>
                    <a:cubicBezTo>
                      <a:pt x="300817" y="145739"/>
                      <a:pt x="304469" y="156362"/>
                      <a:pt x="314096" y="166654"/>
                    </a:cubicBezTo>
                    <a:cubicBezTo>
                      <a:pt x="317748" y="148395"/>
                      <a:pt x="312768" y="132792"/>
                      <a:pt x="311108" y="117189"/>
                    </a:cubicBezTo>
                    <a:cubicBezTo>
                      <a:pt x="309780" y="104574"/>
                      <a:pt x="306460" y="91958"/>
                      <a:pt x="304469" y="79675"/>
                    </a:cubicBezTo>
                    <a:cubicBezTo>
                      <a:pt x="303141" y="71376"/>
                      <a:pt x="306460" y="68720"/>
                      <a:pt x="314760" y="70048"/>
                    </a:cubicBezTo>
                    <a:cubicBezTo>
                      <a:pt x="354597" y="77019"/>
                      <a:pt x="398751" y="135448"/>
                      <a:pt x="393771" y="176613"/>
                    </a:cubicBezTo>
                    <a:cubicBezTo>
                      <a:pt x="387131" y="230394"/>
                      <a:pt x="375512" y="283179"/>
                      <a:pt x="369869" y="336960"/>
                    </a:cubicBezTo>
                    <a:cubicBezTo>
                      <a:pt x="369537" y="341939"/>
                      <a:pt x="367545" y="346587"/>
                      <a:pt x="369537" y="351899"/>
                    </a:cubicBezTo>
                    <a:cubicBezTo>
                      <a:pt x="375512" y="350239"/>
                      <a:pt x="375180" y="345259"/>
                      <a:pt x="375512" y="341607"/>
                    </a:cubicBezTo>
                    <a:cubicBezTo>
                      <a:pt x="380160" y="284507"/>
                      <a:pt x="392443" y="228734"/>
                      <a:pt x="402071" y="172298"/>
                    </a:cubicBezTo>
                    <a:cubicBezTo>
                      <a:pt x="407050" y="143415"/>
                      <a:pt x="402071" y="117521"/>
                      <a:pt x="384476" y="94282"/>
                    </a:cubicBezTo>
                    <a:cubicBezTo>
                      <a:pt x="377504" y="85319"/>
                      <a:pt x="378500" y="80671"/>
                      <a:pt x="389787" y="77351"/>
                    </a:cubicBezTo>
                    <a:cubicBezTo>
                      <a:pt x="413358" y="70712"/>
                      <a:pt x="434937" y="58096"/>
                      <a:pt x="459503" y="54113"/>
                    </a:cubicBezTo>
                    <a:cubicBezTo>
                      <a:pt x="483738" y="50129"/>
                      <a:pt x="500337" y="56769"/>
                      <a:pt x="512288" y="78347"/>
                    </a:cubicBezTo>
                    <a:cubicBezTo>
                      <a:pt x="535526" y="120509"/>
                      <a:pt x="551129" y="165990"/>
                      <a:pt x="563081" y="212467"/>
                    </a:cubicBezTo>
                    <a:cubicBezTo>
                      <a:pt x="565405" y="221431"/>
                      <a:pt x="564741" y="230726"/>
                      <a:pt x="563081" y="240021"/>
                    </a:cubicBezTo>
                    <a:cubicBezTo>
                      <a:pt x="561753" y="246329"/>
                      <a:pt x="559429" y="252305"/>
                      <a:pt x="552457" y="253965"/>
                    </a:cubicBezTo>
                    <a:cubicBezTo>
                      <a:pt x="531211" y="259276"/>
                      <a:pt x="521583" y="274879"/>
                      <a:pt x="516604" y="293802"/>
                    </a:cubicBezTo>
                    <a:cubicBezTo>
                      <a:pt x="513948" y="303098"/>
                      <a:pt x="509300" y="308077"/>
                      <a:pt x="499673" y="311065"/>
                    </a:cubicBezTo>
                    <a:cubicBezTo>
                      <a:pt x="480086" y="317705"/>
                      <a:pt x="467803" y="333640"/>
                      <a:pt x="456847" y="350571"/>
                    </a:cubicBezTo>
                    <a:cubicBezTo>
                      <a:pt x="453195" y="356214"/>
                      <a:pt x="452200" y="363186"/>
                      <a:pt x="446224" y="366838"/>
                    </a:cubicBezTo>
                    <a:cubicBezTo>
                      <a:pt x="415018" y="386425"/>
                      <a:pt x="400743" y="421282"/>
                      <a:pt x="374184" y="445185"/>
                    </a:cubicBezTo>
                    <a:cubicBezTo>
                      <a:pt x="372192" y="446845"/>
                      <a:pt x="370532" y="449169"/>
                      <a:pt x="369869" y="451493"/>
                    </a:cubicBezTo>
                    <a:cubicBezTo>
                      <a:pt x="363229" y="473403"/>
                      <a:pt x="350282" y="488010"/>
                      <a:pt x="326379" y="492990"/>
                    </a:cubicBezTo>
                    <a:cubicBezTo>
                      <a:pt x="315424" y="495314"/>
                      <a:pt x="312104" y="506933"/>
                      <a:pt x="311108" y="517557"/>
                    </a:cubicBezTo>
                    <a:cubicBezTo>
                      <a:pt x="309448" y="534488"/>
                      <a:pt x="303473" y="546771"/>
                      <a:pt x="286210" y="554406"/>
                    </a:cubicBezTo>
                    <a:cubicBezTo>
                      <a:pt x="272598" y="560382"/>
                      <a:pt x="264299" y="573993"/>
                      <a:pt x="260979" y="589264"/>
                    </a:cubicBezTo>
                    <a:cubicBezTo>
                      <a:pt x="259983" y="593912"/>
                      <a:pt x="259651" y="598892"/>
                      <a:pt x="254340" y="600220"/>
                    </a:cubicBezTo>
                    <a:cubicBezTo>
                      <a:pt x="228777" y="606527"/>
                      <a:pt x="221806" y="629102"/>
                      <a:pt x="212178" y="649021"/>
                    </a:cubicBezTo>
                    <a:cubicBezTo>
                      <a:pt x="211182" y="650680"/>
                      <a:pt x="211182" y="653004"/>
                      <a:pt x="210518" y="654996"/>
                    </a:cubicBezTo>
                    <a:cubicBezTo>
                      <a:pt x="208526" y="660640"/>
                      <a:pt x="205539" y="665952"/>
                      <a:pt x="198567" y="664292"/>
                    </a:cubicBezTo>
                    <a:cubicBezTo>
                      <a:pt x="191263" y="662300"/>
                      <a:pt x="194583" y="655992"/>
                      <a:pt x="195247" y="651344"/>
                    </a:cubicBezTo>
                    <a:cubicBezTo>
                      <a:pt x="201223" y="589596"/>
                      <a:pt x="226121" y="535483"/>
                      <a:pt x="263967" y="487014"/>
                    </a:cubicBezTo>
                    <a:cubicBezTo>
                      <a:pt x="268947" y="480707"/>
                      <a:pt x="273594" y="473735"/>
                      <a:pt x="278242" y="467096"/>
                    </a:cubicBezTo>
                    <a:cubicBezTo>
                      <a:pt x="280234" y="463776"/>
                      <a:pt x="282890" y="459792"/>
                      <a:pt x="279238" y="455808"/>
                    </a:cubicBezTo>
                    <a:cubicBezTo>
                      <a:pt x="275586" y="452157"/>
                      <a:pt x="271603" y="454812"/>
                      <a:pt x="268283" y="457136"/>
                    </a:cubicBezTo>
                    <a:cubicBezTo>
                      <a:pt x="257327" y="464108"/>
                      <a:pt x="248696" y="473403"/>
                      <a:pt x="241392" y="484027"/>
                    </a:cubicBezTo>
                    <a:cubicBezTo>
                      <a:pt x="210186" y="528180"/>
                      <a:pt x="185952" y="575653"/>
                      <a:pt x="172673" y="628438"/>
                    </a:cubicBezTo>
                    <a:cubicBezTo>
                      <a:pt x="148106" y="725044"/>
                      <a:pt x="121216" y="820654"/>
                      <a:pt x="96649" y="917260"/>
                    </a:cubicBezTo>
                    <a:cubicBezTo>
                      <a:pt x="79386" y="984984"/>
                      <a:pt x="58804" y="1051712"/>
                      <a:pt x="39217" y="1119104"/>
                    </a:cubicBezTo>
                    <a:cubicBezTo>
                      <a:pt x="35565" y="1131719"/>
                      <a:pt x="14650" y="1139355"/>
                      <a:pt x="3031" y="1132715"/>
                    </a:cubicBezTo>
                    <a:cubicBezTo>
                      <a:pt x="-1617" y="1130059"/>
                      <a:pt x="43" y="1126740"/>
                      <a:pt x="1703" y="1123752"/>
                    </a:cubicBezTo>
                    <a:cubicBezTo>
                      <a:pt x="34901" y="1060344"/>
                      <a:pt x="35565" y="990960"/>
                      <a:pt x="39881" y="922240"/>
                    </a:cubicBezTo>
                    <a:cubicBezTo>
                      <a:pt x="47848" y="804055"/>
                      <a:pt x="52496" y="685870"/>
                      <a:pt x="65111" y="568017"/>
                    </a:cubicBezTo>
                    <a:cubicBezTo>
                      <a:pt x="70755" y="515897"/>
                      <a:pt x="90674" y="467428"/>
                      <a:pt x="109596" y="418627"/>
                    </a:cubicBezTo>
                    <a:cubicBezTo>
                      <a:pt x="124536" y="380449"/>
                      <a:pt x="143790" y="344595"/>
                      <a:pt x="162049" y="308077"/>
                    </a:cubicBezTo>
                    <a:cubicBezTo>
                      <a:pt x="203879" y="224086"/>
                      <a:pt x="208858" y="136112"/>
                      <a:pt x="188608" y="45481"/>
                    </a:cubicBezTo>
                    <a:cubicBezTo>
                      <a:pt x="184956" y="29214"/>
                      <a:pt x="174332" y="16267"/>
                      <a:pt x="167693" y="1328"/>
                    </a:cubicBezTo>
                    <a:cubicBezTo>
                      <a:pt x="168357" y="996"/>
                      <a:pt x="168689" y="332"/>
                      <a:pt x="169353" y="0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2CD650D4-AE2F-4526-8BB2-55C544A5E885}"/>
                  </a:ext>
                </a:extLst>
              </p:cNvPr>
              <p:cNvSpPr/>
              <p:nvPr/>
            </p:nvSpPr>
            <p:spPr>
              <a:xfrm>
                <a:off x="3845888" y="1462691"/>
                <a:ext cx="2492908" cy="1353103"/>
              </a:xfrm>
              <a:custGeom>
                <a:avLst/>
                <a:gdLst>
                  <a:gd name="connsiteX0" fmla="*/ 0 w 1241604"/>
                  <a:gd name="connsiteY0" fmla="*/ 675820 h 673919"/>
                  <a:gd name="connsiteX1" fmla="*/ 71708 w 1241604"/>
                  <a:gd name="connsiteY1" fmla="*/ 620047 h 673919"/>
                  <a:gd name="connsiteX2" fmla="*/ 168314 w 1241604"/>
                  <a:gd name="connsiteY2" fmla="*/ 560955 h 673919"/>
                  <a:gd name="connsiteX3" fmla="*/ 281851 w 1241604"/>
                  <a:gd name="connsiteY3" fmla="*/ 498211 h 673919"/>
                  <a:gd name="connsiteX4" fmla="*/ 714088 w 1241604"/>
                  <a:gd name="connsiteY4" fmla="*/ 283752 h 673919"/>
                  <a:gd name="connsiteX5" fmla="*/ 948466 w 1241604"/>
                  <a:gd name="connsiteY5" fmla="*/ 139341 h 673919"/>
                  <a:gd name="connsiteX6" fmla="*/ 1072959 w 1241604"/>
                  <a:gd name="connsiteY6" fmla="*/ 67633 h 673919"/>
                  <a:gd name="connsiteX7" fmla="*/ 1180852 w 1241604"/>
                  <a:gd name="connsiteY7" fmla="*/ 25140 h 673919"/>
                  <a:gd name="connsiteX8" fmla="*/ 1220689 w 1241604"/>
                  <a:gd name="connsiteY8" fmla="*/ 5885 h 673919"/>
                  <a:gd name="connsiteX9" fmla="*/ 1243928 w 1241604"/>
                  <a:gd name="connsiteY9" fmla="*/ 905 h 673919"/>
                  <a:gd name="connsiteX10" fmla="*/ 1184836 w 1241604"/>
                  <a:gd name="connsiteY10" fmla="*/ 59001 h 673919"/>
                  <a:gd name="connsiteX11" fmla="*/ 1033453 w 1241604"/>
                  <a:gd name="connsiteY11" fmla="*/ 201753 h 673919"/>
                  <a:gd name="connsiteX12" fmla="*/ 727368 w 1241604"/>
                  <a:gd name="connsiteY12" fmla="*/ 436794 h 673919"/>
                  <a:gd name="connsiteX13" fmla="*/ 644705 w 1241604"/>
                  <a:gd name="connsiteY13" fmla="*/ 480284 h 673919"/>
                  <a:gd name="connsiteX14" fmla="*/ 597232 w 1241604"/>
                  <a:gd name="connsiteY14" fmla="*/ 490907 h 673919"/>
                  <a:gd name="connsiteX15" fmla="*/ 606859 w 1241604"/>
                  <a:gd name="connsiteY15" fmla="*/ 481944 h 673919"/>
                  <a:gd name="connsiteX16" fmla="*/ 951454 w 1241604"/>
                  <a:gd name="connsiteY16" fmla="*/ 253874 h 673919"/>
                  <a:gd name="connsiteX17" fmla="*/ 1018182 w 1241604"/>
                  <a:gd name="connsiteY17" fmla="*/ 193121 h 673919"/>
                  <a:gd name="connsiteX18" fmla="*/ 1030465 w 1241604"/>
                  <a:gd name="connsiteY18" fmla="*/ 168223 h 673919"/>
                  <a:gd name="connsiteX19" fmla="*/ 1019178 w 1241604"/>
                  <a:gd name="connsiteY19" fmla="*/ 174198 h 673919"/>
                  <a:gd name="connsiteX20" fmla="*/ 784800 w 1241604"/>
                  <a:gd name="connsiteY20" fmla="*/ 354795 h 673919"/>
                  <a:gd name="connsiteX21" fmla="*/ 572665 w 1241604"/>
                  <a:gd name="connsiteY21" fmla="*/ 485927 h 673919"/>
                  <a:gd name="connsiteX22" fmla="*/ 546439 w 1241604"/>
                  <a:gd name="connsiteY22" fmla="*/ 492899 h 673919"/>
                  <a:gd name="connsiteX23" fmla="*/ 376133 w 1241604"/>
                  <a:gd name="connsiteY23" fmla="*/ 518793 h 673919"/>
                  <a:gd name="connsiteX24" fmla="*/ 240353 w 1241604"/>
                  <a:gd name="connsiteY24" fmla="*/ 569918 h 673919"/>
                  <a:gd name="connsiteX25" fmla="*/ 214459 w 1241604"/>
                  <a:gd name="connsiteY25" fmla="*/ 579546 h 673919"/>
                  <a:gd name="connsiteX26" fmla="*/ 71044 w 1241604"/>
                  <a:gd name="connsiteY26" fmla="*/ 643618 h 673919"/>
                  <a:gd name="connsiteX27" fmla="*/ 0 w 1241604"/>
                  <a:gd name="connsiteY27" fmla="*/ 675820 h 673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41604" h="673919">
                    <a:moveTo>
                      <a:pt x="0" y="675820"/>
                    </a:moveTo>
                    <a:cubicBezTo>
                      <a:pt x="22575" y="655237"/>
                      <a:pt x="44817" y="634323"/>
                      <a:pt x="71708" y="620047"/>
                    </a:cubicBezTo>
                    <a:cubicBezTo>
                      <a:pt x="105238" y="602452"/>
                      <a:pt x="136112" y="580874"/>
                      <a:pt x="168314" y="560955"/>
                    </a:cubicBezTo>
                    <a:cubicBezTo>
                      <a:pt x="205163" y="538048"/>
                      <a:pt x="243009" y="517466"/>
                      <a:pt x="281851" y="498211"/>
                    </a:cubicBezTo>
                    <a:cubicBezTo>
                      <a:pt x="425598" y="426171"/>
                      <a:pt x="569677" y="355127"/>
                      <a:pt x="714088" y="283752"/>
                    </a:cubicBezTo>
                    <a:cubicBezTo>
                      <a:pt x="796751" y="242918"/>
                      <a:pt x="875431" y="195777"/>
                      <a:pt x="948466" y="139341"/>
                    </a:cubicBezTo>
                    <a:cubicBezTo>
                      <a:pt x="986644" y="109794"/>
                      <a:pt x="1028473" y="87552"/>
                      <a:pt x="1072959" y="67633"/>
                    </a:cubicBezTo>
                    <a:cubicBezTo>
                      <a:pt x="1108480" y="51698"/>
                      <a:pt x="1144002" y="36759"/>
                      <a:pt x="1180852" y="25140"/>
                    </a:cubicBezTo>
                    <a:cubicBezTo>
                      <a:pt x="1195127" y="20824"/>
                      <a:pt x="1208074" y="13852"/>
                      <a:pt x="1220689" y="5885"/>
                    </a:cubicBezTo>
                    <a:cubicBezTo>
                      <a:pt x="1226997" y="1901"/>
                      <a:pt x="1233637" y="-1751"/>
                      <a:pt x="1243928" y="905"/>
                    </a:cubicBezTo>
                    <a:cubicBezTo>
                      <a:pt x="1224341" y="20492"/>
                      <a:pt x="1205750" y="41075"/>
                      <a:pt x="1184836" y="59001"/>
                    </a:cubicBezTo>
                    <a:cubicBezTo>
                      <a:pt x="1132051" y="104151"/>
                      <a:pt x="1082586" y="152620"/>
                      <a:pt x="1033453" y="201753"/>
                    </a:cubicBezTo>
                    <a:cubicBezTo>
                      <a:pt x="941826" y="293711"/>
                      <a:pt x="841569" y="374050"/>
                      <a:pt x="727368" y="436794"/>
                    </a:cubicBezTo>
                    <a:cubicBezTo>
                      <a:pt x="700145" y="451734"/>
                      <a:pt x="673587" y="468333"/>
                      <a:pt x="644705" y="480284"/>
                    </a:cubicBezTo>
                    <a:cubicBezTo>
                      <a:pt x="629434" y="486591"/>
                      <a:pt x="614163" y="491239"/>
                      <a:pt x="597232" y="490907"/>
                    </a:cubicBezTo>
                    <a:cubicBezTo>
                      <a:pt x="597895" y="484600"/>
                      <a:pt x="603207" y="483936"/>
                      <a:pt x="606859" y="481944"/>
                    </a:cubicBezTo>
                    <a:cubicBezTo>
                      <a:pt x="725376" y="411564"/>
                      <a:pt x="840573" y="335873"/>
                      <a:pt x="951454" y="253874"/>
                    </a:cubicBezTo>
                    <a:cubicBezTo>
                      <a:pt x="975688" y="235947"/>
                      <a:pt x="997267" y="214700"/>
                      <a:pt x="1018182" y="193121"/>
                    </a:cubicBezTo>
                    <a:cubicBezTo>
                      <a:pt x="1024821" y="186150"/>
                      <a:pt x="1030465" y="178846"/>
                      <a:pt x="1030465" y="168223"/>
                    </a:cubicBezTo>
                    <a:cubicBezTo>
                      <a:pt x="1023826" y="167227"/>
                      <a:pt x="1021834" y="171211"/>
                      <a:pt x="1019178" y="174198"/>
                    </a:cubicBezTo>
                    <a:cubicBezTo>
                      <a:pt x="950458" y="246570"/>
                      <a:pt x="870119" y="303671"/>
                      <a:pt x="784800" y="354795"/>
                    </a:cubicBezTo>
                    <a:cubicBezTo>
                      <a:pt x="713424" y="397621"/>
                      <a:pt x="641385" y="439118"/>
                      <a:pt x="572665" y="485927"/>
                    </a:cubicBezTo>
                    <a:cubicBezTo>
                      <a:pt x="564698" y="491239"/>
                      <a:pt x="555734" y="492567"/>
                      <a:pt x="546439" y="492899"/>
                    </a:cubicBezTo>
                    <a:cubicBezTo>
                      <a:pt x="488342" y="493563"/>
                      <a:pt x="432238" y="502858"/>
                      <a:pt x="376133" y="518793"/>
                    </a:cubicBezTo>
                    <a:cubicBezTo>
                      <a:pt x="329324" y="532073"/>
                      <a:pt x="283843" y="548008"/>
                      <a:pt x="240353" y="569918"/>
                    </a:cubicBezTo>
                    <a:cubicBezTo>
                      <a:pt x="232054" y="573902"/>
                      <a:pt x="223422" y="576890"/>
                      <a:pt x="214459" y="579546"/>
                    </a:cubicBezTo>
                    <a:cubicBezTo>
                      <a:pt x="163334" y="593821"/>
                      <a:pt x="117189" y="618387"/>
                      <a:pt x="71044" y="643618"/>
                    </a:cubicBezTo>
                    <a:cubicBezTo>
                      <a:pt x="47805" y="656565"/>
                      <a:pt x="25230" y="668848"/>
                      <a:pt x="0" y="675820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5BF18AA4-CA90-498A-ACAE-EEA94B022E83}"/>
                  </a:ext>
                </a:extLst>
              </p:cNvPr>
              <p:cNvSpPr/>
              <p:nvPr/>
            </p:nvSpPr>
            <p:spPr>
              <a:xfrm>
                <a:off x="5188028" y="1131571"/>
                <a:ext cx="1739703" cy="866519"/>
              </a:xfrm>
              <a:custGeom>
                <a:avLst/>
                <a:gdLst>
                  <a:gd name="connsiteX0" fmla="*/ 387237 w 866467"/>
                  <a:gd name="connsiteY0" fmla="*/ 128639 h 431573"/>
                  <a:gd name="connsiteX1" fmla="*/ 415455 w 866467"/>
                  <a:gd name="connsiteY1" fmla="*/ 117684 h 431573"/>
                  <a:gd name="connsiteX2" fmla="*/ 514385 w 866467"/>
                  <a:gd name="connsiteY2" fmla="*/ 74859 h 431573"/>
                  <a:gd name="connsiteX3" fmla="*/ 559867 w 866467"/>
                  <a:gd name="connsiteY3" fmla="*/ 61911 h 431573"/>
                  <a:gd name="connsiteX4" fmla="*/ 688675 w 866467"/>
                  <a:gd name="connsiteY4" fmla="*/ 42989 h 431573"/>
                  <a:gd name="connsiteX5" fmla="*/ 728512 w 866467"/>
                  <a:gd name="connsiteY5" fmla="*/ 34357 h 431573"/>
                  <a:gd name="connsiteX6" fmla="*/ 832754 w 866467"/>
                  <a:gd name="connsiteY6" fmla="*/ 36349 h 431573"/>
                  <a:gd name="connsiteX7" fmla="*/ 859312 w 866467"/>
                  <a:gd name="connsiteY7" fmla="*/ 79174 h 431573"/>
                  <a:gd name="connsiteX8" fmla="*/ 865952 w 866467"/>
                  <a:gd name="connsiteY8" fmla="*/ 115360 h 431573"/>
                  <a:gd name="connsiteX9" fmla="*/ 856656 w 866467"/>
                  <a:gd name="connsiteY9" fmla="*/ 124324 h 431573"/>
                  <a:gd name="connsiteX10" fmla="*/ 592069 w 866467"/>
                  <a:gd name="connsiteY10" fmla="*/ 129303 h 431573"/>
                  <a:gd name="connsiteX11" fmla="*/ 492475 w 866467"/>
                  <a:gd name="connsiteY11" fmla="*/ 176112 h 431573"/>
                  <a:gd name="connsiteX12" fmla="*/ 403172 w 866467"/>
                  <a:gd name="connsiteY12" fmla="*/ 219934 h 431573"/>
                  <a:gd name="connsiteX13" fmla="*/ 305238 w 866467"/>
                  <a:gd name="connsiteY13" fmla="*/ 276038 h 431573"/>
                  <a:gd name="connsiteX14" fmla="*/ 191369 w 866467"/>
                  <a:gd name="connsiteY14" fmla="*/ 353722 h 431573"/>
                  <a:gd name="connsiteX15" fmla="*/ 50610 w 866467"/>
                  <a:gd name="connsiteY15" fmla="*/ 416134 h 431573"/>
                  <a:gd name="connsiteX16" fmla="*/ 10108 w 866467"/>
                  <a:gd name="connsiteY16" fmla="*/ 430077 h 431573"/>
                  <a:gd name="connsiteX17" fmla="*/ 481 w 866467"/>
                  <a:gd name="connsiteY17" fmla="*/ 429413 h 431573"/>
                  <a:gd name="connsiteX18" fmla="*/ 4132 w 866467"/>
                  <a:gd name="connsiteY18" fmla="*/ 421777 h 431573"/>
                  <a:gd name="connsiteX19" fmla="*/ 133937 w 866467"/>
                  <a:gd name="connsiteY19" fmla="*/ 278362 h 431573"/>
                  <a:gd name="connsiteX20" fmla="*/ 259425 w 866467"/>
                  <a:gd name="connsiteY20" fmla="*/ 120340 h 431573"/>
                  <a:gd name="connsiteX21" fmla="*/ 285983 w 866467"/>
                  <a:gd name="connsiteY21" fmla="*/ 98429 h 431573"/>
                  <a:gd name="connsiteX22" fmla="*/ 527333 w 866467"/>
                  <a:gd name="connsiteY22" fmla="*/ 18754 h 431573"/>
                  <a:gd name="connsiteX23" fmla="*/ 597380 w 866467"/>
                  <a:gd name="connsiteY23" fmla="*/ 1823 h 431573"/>
                  <a:gd name="connsiteX24" fmla="*/ 677055 w 866467"/>
                  <a:gd name="connsiteY24" fmla="*/ 25062 h 431573"/>
                  <a:gd name="connsiteX25" fmla="*/ 632238 w 866467"/>
                  <a:gd name="connsiteY25" fmla="*/ 33361 h 431573"/>
                  <a:gd name="connsiteX26" fmla="*/ 499778 w 866467"/>
                  <a:gd name="connsiteY26" fmla="*/ 68551 h 431573"/>
                  <a:gd name="connsiteX27" fmla="*/ 393877 w 866467"/>
                  <a:gd name="connsiteY27" fmla="*/ 122664 h 431573"/>
                  <a:gd name="connsiteX28" fmla="*/ 387237 w 866467"/>
                  <a:gd name="connsiteY28" fmla="*/ 128639 h 431573"/>
                  <a:gd name="connsiteX29" fmla="*/ 386905 w 866467"/>
                  <a:gd name="connsiteY29" fmla="*/ 129303 h 431573"/>
                  <a:gd name="connsiteX30" fmla="*/ 387237 w 866467"/>
                  <a:gd name="connsiteY30" fmla="*/ 128639 h 431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866467" h="431573">
                    <a:moveTo>
                      <a:pt x="387237" y="128639"/>
                    </a:moveTo>
                    <a:cubicBezTo>
                      <a:pt x="397860" y="127975"/>
                      <a:pt x="407488" y="123992"/>
                      <a:pt x="415455" y="117684"/>
                    </a:cubicBezTo>
                    <a:cubicBezTo>
                      <a:pt x="444670" y="94777"/>
                      <a:pt x="480191" y="86146"/>
                      <a:pt x="514385" y="74859"/>
                    </a:cubicBezTo>
                    <a:cubicBezTo>
                      <a:pt x="529324" y="69879"/>
                      <a:pt x="545259" y="67223"/>
                      <a:pt x="559867" y="61911"/>
                    </a:cubicBezTo>
                    <a:cubicBezTo>
                      <a:pt x="601696" y="47304"/>
                      <a:pt x="643857" y="37345"/>
                      <a:pt x="688675" y="42989"/>
                    </a:cubicBezTo>
                    <a:cubicBezTo>
                      <a:pt x="702618" y="44648"/>
                      <a:pt x="715233" y="39669"/>
                      <a:pt x="728512" y="34357"/>
                    </a:cubicBezTo>
                    <a:cubicBezTo>
                      <a:pt x="763038" y="21078"/>
                      <a:pt x="798560" y="15102"/>
                      <a:pt x="832754" y="36349"/>
                    </a:cubicBezTo>
                    <a:cubicBezTo>
                      <a:pt x="848357" y="45976"/>
                      <a:pt x="856656" y="60915"/>
                      <a:pt x="859312" y="79174"/>
                    </a:cubicBezTo>
                    <a:cubicBezTo>
                      <a:pt x="861304" y="91126"/>
                      <a:pt x="862964" y="103409"/>
                      <a:pt x="865952" y="115360"/>
                    </a:cubicBezTo>
                    <a:cubicBezTo>
                      <a:pt x="868276" y="124988"/>
                      <a:pt x="866616" y="126315"/>
                      <a:pt x="856656" y="124324"/>
                    </a:cubicBezTo>
                    <a:cubicBezTo>
                      <a:pt x="768018" y="107061"/>
                      <a:pt x="679711" y="103077"/>
                      <a:pt x="592069" y="129303"/>
                    </a:cubicBezTo>
                    <a:cubicBezTo>
                      <a:pt x="556547" y="139927"/>
                      <a:pt x="524345" y="157854"/>
                      <a:pt x="492475" y="176112"/>
                    </a:cubicBezTo>
                    <a:cubicBezTo>
                      <a:pt x="463592" y="192711"/>
                      <a:pt x="434046" y="207319"/>
                      <a:pt x="403172" y="219934"/>
                    </a:cubicBezTo>
                    <a:cubicBezTo>
                      <a:pt x="367982" y="233877"/>
                      <a:pt x="335116" y="252468"/>
                      <a:pt x="305238" y="276038"/>
                    </a:cubicBezTo>
                    <a:cubicBezTo>
                      <a:pt x="269052" y="304589"/>
                      <a:pt x="230211" y="328823"/>
                      <a:pt x="191369" y="353722"/>
                    </a:cubicBezTo>
                    <a:cubicBezTo>
                      <a:pt x="147880" y="381608"/>
                      <a:pt x="99743" y="400199"/>
                      <a:pt x="50610" y="416134"/>
                    </a:cubicBezTo>
                    <a:cubicBezTo>
                      <a:pt x="36999" y="420450"/>
                      <a:pt x="23719" y="425429"/>
                      <a:pt x="10108" y="430077"/>
                    </a:cubicBezTo>
                    <a:cubicBezTo>
                      <a:pt x="6788" y="431073"/>
                      <a:pt x="2805" y="433729"/>
                      <a:pt x="481" y="429413"/>
                    </a:cubicBezTo>
                    <a:cubicBezTo>
                      <a:pt x="-1179" y="426425"/>
                      <a:pt x="1809" y="423437"/>
                      <a:pt x="4132" y="421777"/>
                    </a:cubicBezTo>
                    <a:cubicBezTo>
                      <a:pt x="57249" y="382936"/>
                      <a:pt x="91775" y="327163"/>
                      <a:pt x="133937" y="278362"/>
                    </a:cubicBezTo>
                    <a:cubicBezTo>
                      <a:pt x="178090" y="227569"/>
                      <a:pt x="223239" y="177440"/>
                      <a:pt x="259425" y="120340"/>
                    </a:cubicBezTo>
                    <a:cubicBezTo>
                      <a:pt x="265733" y="110048"/>
                      <a:pt x="274364" y="101749"/>
                      <a:pt x="285983" y="98429"/>
                    </a:cubicBezTo>
                    <a:cubicBezTo>
                      <a:pt x="367318" y="74859"/>
                      <a:pt x="445334" y="40997"/>
                      <a:pt x="527333" y="18754"/>
                    </a:cubicBezTo>
                    <a:cubicBezTo>
                      <a:pt x="550571" y="12446"/>
                      <a:pt x="573810" y="6803"/>
                      <a:pt x="597380" y="1823"/>
                    </a:cubicBezTo>
                    <a:cubicBezTo>
                      <a:pt x="626927" y="-4153"/>
                      <a:pt x="652489" y="4811"/>
                      <a:pt x="677055" y="25062"/>
                    </a:cubicBezTo>
                    <a:cubicBezTo>
                      <a:pt x="661120" y="31701"/>
                      <a:pt x="646513" y="32033"/>
                      <a:pt x="632238" y="33361"/>
                    </a:cubicBezTo>
                    <a:cubicBezTo>
                      <a:pt x="586093" y="38009"/>
                      <a:pt x="542272" y="49628"/>
                      <a:pt x="499778" y="68551"/>
                    </a:cubicBezTo>
                    <a:cubicBezTo>
                      <a:pt x="463260" y="84818"/>
                      <a:pt x="427075" y="100421"/>
                      <a:pt x="393877" y="122664"/>
                    </a:cubicBezTo>
                    <a:cubicBezTo>
                      <a:pt x="391553" y="124656"/>
                      <a:pt x="389561" y="126979"/>
                      <a:pt x="387237" y="128639"/>
                    </a:cubicBezTo>
                    <a:cubicBezTo>
                      <a:pt x="387237" y="128639"/>
                      <a:pt x="386905" y="129303"/>
                      <a:pt x="386905" y="129303"/>
                    </a:cubicBezTo>
                    <a:lnTo>
                      <a:pt x="387237" y="128639"/>
                    </a:ln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2DDCDCB7-7A3D-45A9-A984-407246A1E12C}"/>
                  </a:ext>
                </a:extLst>
              </p:cNvPr>
              <p:cNvSpPr/>
              <p:nvPr/>
            </p:nvSpPr>
            <p:spPr>
              <a:xfrm>
                <a:off x="3013463" y="608349"/>
                <a:ext cx="719877" cy="886515"/>
              </a:xfrm>
              <a:custGeom>
                <a:avLst/>
                <a:gdLst>
                  <a:gd name="connsiteX0" fmla="*/ 1943 w 358538"/>
                  <a:gd name="connsiteY0" fmla="*/ 443012 h 441533"/>
                  <a:gd name="connsiteX1" fmla="*/ 1611 w 358538"/>
                  <a:gd name="connsiteY1" fmla="*/ 418114 h 441533"/>
                  <a:gd name="connsiteX2" fmla="*/ 19206 w 358538"/>
                  <a:gd name="connsiteY2" fmla="*/ 310884 h 441533"/>
                  <a:gd name="connsiteX3" fmla="*/ 89917 w 358538"/>
                  <a:gd name="connsiteY3" fmla="*/ 200667 h 441533"/>
                  <a:gd name="connsiteX4" fmla="*/ 140710 w 358538"/>
                  <a:gd name="connsiteY4" fmla="*/ 112361 h 441533"/>
                  <a:gd name="connsiteX5" fmla="*/ 147018 w 358538"/>
                  <a:gd name="connsiteY5" fmla="*/ 60904 h 441533"/>
                  <a:gd name="connsiteX6" fmla="*/ 190839 w 358538"/>
                  <a:gd name="connsiteY6" fmla="*/ 11771 h 441533"/>
                  <a:gd name="connsiteX7" fmla="*/ 307364 w 358538"/>
                  <a:gd name="connsiteY7" fmla="*/ 1479 h 441533"/>
                  <a:gd name="connsiteX8" fmla="*/ 339566 w 358538"/>
                  <a:gd name="connsiteY8" fmla="*/ 32685 h 441533"/>
                  <a:gd name="connsiteX9" fmla="*/ 335582 w 358538"/>
                  <a:gd name="connsiteY9" fmla="*/ 194028 h 441533"/>
                  <a:gd name="connsiteX10" fmla="*/ 313672 w 358538"/>
                  <a:gd name="connsiteY10" fmla="*/ 208967 h 441533"/>
                  <a:gd name="connsiteX11" fmla="*/ 163617 w 358538"/>
                  <a:gd name="connsiteY11" fmla="*/ 292294 h 441533"/>
                  <a:gd name="connsiteX12" fmla="*/ 117140 w 358538"/>
                  <a:gd name="connsiteY12" fmla="*/ 316196 h 441533"/>
                  <a:gd name="connsiteX13" fmla="*/ 62031 w 358538"/>
                  <a:gd name="connsiteY13" fmla="*/ 352714 h 441533"/>
                  <a:gd name="connsiteX14" fmla="*/ 40120 w 358538"/>
                  <a:gd name="connsiteY14" fmla="*/ 394875 h 441533"/>
                  <a:gd name="connsiteX15" fmla="*/ 1943 w 358538"/>
                  <a:gd name="connsiteY15" fmla="*/ 443012 h 441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38" h="441533">
                    <a:moveTo>
                      <a:pt x="1943" y="443012"/>
                    </a:moveTo>
                    <a:cubicBezTo>
                      <a:pt x="-1377" y="432721"/>
                      <a:pt x="283" y="425418"/>
                      <a:pt x="1611" y="418114"/>
                    </a:cubicBezTo>
                    <a:cubicBezTo>
                      <a:pt x="8582" y="382592"/>
                      <a:pt x="15222" y="347070"/>
                      <a:pt x="19206" y="310884"/>
                    </a:cubicBezTo>
                    <a:cubicBezTo>
                      <a:pt x="24185" y="263079"/>
                      <a:pt x="47756" y="226230"/>
                      <a:pt x="89917" y="200667"/>
                    </a:cubicBezTo>
                    <a:cubicBezTo>
                      <a:pt x="122119" y="181080"/>
                      <a:pt x="141042" y="151534"/>
                      <a:pt x="140710" y="112361"/>
                    </a:cubicBezTo>
                    <a:cubicBezTo>
                      <a:pt x="140710" y="95098"/>
                      <a:pt x="143034" y="77835"/>
                      <a:pt x="147018" y="60904"/>
                    </a:cubicBezTo>
                    <a:cubicBezTo>
                      <a:pt x="152662" y="36669"/>
                      <a:pt x="167269" y="19738"/>
                      <a:pt x="190839" y="11771"/>
                    </a:cubicBezTo>
                    <a:cubicBezTo>
                      <a:pt x="228685" y="-845"/>
                      <a:pt x="267858" y="-1509"/>
                      <a:pt x="307364" y="1479"/>
                    </a:cubicBezTo>
                    <a:cubicBezTo>
                      <a:pt x="326951" y="2807"/>
                      <a:pt x="332927" y="19738"/>
                      <a:pt x="339566" y="32685"/>
                    </a:cubicBezTo>
                    <a:cubicBezTo>
                      <a:pt x="366124" y="86798"/>
                      <a:pt x="369112" y="141243"/>
                      <a:pt x="335582" y="194028"/>
                    </a:cubicBezTo>
                    <a:cubicBezTo>
                      <a:pt x="330271" y="202327"/>
                      <a:pt x="323631" y="208303"/>
                      <a:pt x="313672" y="208967"/>
                    </a:cubicBezTo>
                    <a:cubicBezTo>
                      <a:pt x="249600" y="211622"/>
                      <a:pt x="205778" y="250132"/>
                      <a:pt x="163617" y="292294"/>
                    </a:cubicBezTo>
                    <a:cubicBezTo>
                      <a:pt x="150670" y="305573"/>
                      <a:pt x="134735" y="314204"/>
                      <a:pt x="117140" y="316196"/>
                    </a:cubicBezTo>
                    <a:cubicBezTo>
                      <a:pt x="91909" y="319184"/>
                      <a:pt x="74978" y="331467"/>
                      <a:pt x="62031" y="352714"/>
                    </a:cubicBezTo>
                    <a:cubicBezTo>
                      <a:pt x="53732" y="366325"/>
                      <a:pt x="46428" y="380268"/>
                      <a:pt x="40120" y="394875"/>
                    </a:cubicBezTo>
                    <a:cubicBezTo>
                      <a:pt x="32153" y="413466"/>
                      <a:pt x="17878" y="427409"/>
                      <a:pt x="1943" y="443012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842F82FD-BB9F-464D-8A3C-99CBB8DAFED4}"/>
                  </a:ext>
                </a:extLst>
              </p:cNvPr>
              <p:cNvSpPr/>
              <p:nvPr/>
            </p:nvSpPr>
            <p:spPr>
              <a:xfrm>
                <a:off x="6964022" y="1397853"/>
                <a:ext cx="173304" cy="199966"/>
              </a:xfrm>
              <a:custGeom>
                <a:avLst/>
                <a:gdLst>
                  <a:gd name="connsiteX0" fmla="*/ 0 w 86314"/>
                  <a:gd name="connsiteY0" fmla="*/ 0 h 99593"/>
                  <a:gd name="connsiteX1" fmla="*/ 48137 w 86314"/>
                  <a:gd name="connsiteY1" fmla="*/ 13279 h 99593"/>
                  <a:gd name="connsiteX2" fmla="*/ 88307 w 86314"/>
                  <a:gd name="connsiteY2" fmla="*/ 84323 h 99593"/>
                  <a:gd name="connsiteX3" fmla="*/ 79011 w 86314"/>
                  <a:gd name="connsiteY3" fmla="*/ 100258 h 99593"/>
                  <a:gd name="connsiteX4" fmla="*/ 68720 w 86314"/>
                  <a:gd name="connsiteY4" fmla="*/ 87311 h 99593"/>
                  <a:gd name="connsiteX5" fmla="*/ 14607 w 86314"/>
                  <a:gd name="connsiteY5" fmla="*/ 20251 h 99593"/>
                  <a:gd name="connsiteX6" fmla="*/ 0 w 86314"/>
                  <a:gd name="connsiteY6" fmla="*/ 0 h 99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314" h="99593">
                    <a:moveTo>
                      <a:pt x="0" y="0"/>
                    </a:moveTo>
                    <a:cubicBezTo>
                      <a:pt x="18259" y="2988"/>
                      <a:pt x="33530" y="6972"/>
                      <a:pt x="48137" y="13279"/>
                    </a:cubicBezTo>
                    <a:cubicBezTo>
                      <a:pt x="74364" y="24235"/>
                      <a:pt x="91958" y="55773"/>
                      <a:pt x="88307" y="84323"/>
                    </a:cubicBezTo>
                    <a:cubicBezTo>
                      <a:pt x="87311" y="90962"/>
                      <a:pt x="86315" y="99262"/>
                      <a:pt x="79011" y="100258"/>
                    </a:cubicBezTo>
                    <a:cubicBezTo>
                      <a:pt x="71376" y="101254"/>
                      <a:pt x="70380" y="92622"/>
                      <a:pt x="68720" y="87311"/>
                    </a:cubicBezTo>
                    <a:cubicBezTo>
                      <a:pt x="59756" y="57764"/>
                      <a:pt x="35522" y="40170"/>
                      <a:pt x="14607" y="20251"/>
                    </a:cubicBezTo>
                    <a:cubicBezTo>
                      <a:pt x="9295" y="14607"/>
                      <a:pt x="2988" y="9959"/>
                      <a:pt x="0" y="0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743BC4F2-AAC8-497C-B1CB-4911C86B3FF2}"/>
                  </a:ext>
                </a:extLst>
              </p:cNvPr>
              <p:cNvSpPr/>
              <p:nvPr/>
            </p:nvSpPr>
            <p:spPr>
              <a:xfrm>
                <a:off x="3731909" y="663978"/>
                <a:ext cx="6666" cy="6666"/>
              </a:xfrm>
              <a:custGeom>
                <a:avLst/>
                <a:gdLst>
                  <a:gd name="connsiteX0" fmla="*/ 664 w 0"/>
                  <a:gd name="connsiteY0" fmla="*/ 0 h 0"/>
                  <a:gd name="connsiteX1" fmla="*/ 0 w 0"/>
                  <a:gd name="connsiteY1" fmla="*/ 0 h 0"/>
                  <a:gd name="connsiteX2" fmla="*/ 332 w 0"/>
                  <a:gd name="connsiteY2" fmla="*/ 332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>
                    <a:moveTo>
                      <a:pt x="664" y="0"/>
                    </a:moveTo>
                    <a:lnTo>
                      <a:pt x="0" y="0"/>
                    </a:lnTo>
                    <a:lnTo>
                      <a:pt x="332" y="332"/>
                    </a:ln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A0D80AEC-09E1-46BE-B191-0E344B34A57B}"/>
                  </a:ext>
                </a:extLst>
              </p:cNvPr>
              <p:cNvSpPr/>
              <p:nvPr/>
            </p:nvSpPr>
            <p:spPr>
              <a:xfrm>
                <a:off x="3732575" y="664347"/>
                <a:ext cx="6666" cy="6666"/>
              </a:xfrm>
              <a:custGeom>
                <a:avLst/>
                <a:gdLst>
                  <a:gd name="connsiteX0" fmla="*/ 0 w 3319"/>
                  <a:gd name="connsiteY0" fmla="*/ 148 h 3319"/>
                  <a:gd name="connsiteX1" fmla="*/ 3320 w 3319"/>
                  <a:gd name="connsiteY1" fmla="*/ 2803 h 3319"/>
                  <a:gd name="connsiteX2" fmla="*/ 1660 w 3319"/>
                  <a:gd name="connsiteY2" fmla="*/ 4463 h 3319"/>
                  <a:gd name="connsiteX3" fmla="*/ 0 w 3319"/>
                  <a:gd name="connsiteY3" fmla="*/ 148 h 3319"/>
                  <a:gd name="connsiteX4" fmla="*/ 0 w 3319"/>
                  <a:gd name="connsiteY4" fmla="*/ 148 h 3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19" h="3319">
                    <a:moveTo>
                      <a:pt x="0" y="148"/>
                    </a:moveTo>
                    <a:cubicBezTo>
                      <a:pt x="996" y="1143"/>
                      <a:pt x="2324" y="1807"/>
                      <a:pt x="3320" y="2803"/>
                    </a:cubicBezTo>
                    <a:cubicBezTo>
                      <a:pt x="2656" y="3467"/>
                      <a:pt x="2324" y="3799"/>
                      <a:pt x="1660" y="4463"/>
                    </a:cubicBezTo>
                    <a:cubicBezTo>
                      <a:pt x="1328" y="2803"/>
                      <a:pt x="664" y="1475"/>
                      <a:pt x="0" y="148"/>
                    </a:cubicBezTo>
                    <a:cubicBezTo>
                      <a:pt x="332" y="-184"/>
                      <a:pt x="0" y="148"/>
                      <a:pt x="0" y="148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2FE2FEC5-D769-4DE4-A969-BB0D4A0D2A28}"/>
                  </a:ext>
                </a:extLst>
              </p:cNvPr>
              <p:cNvSpPr/>
              <p:nvPr/>
            </p:nvSpPr>
            <p:spPr>
              <a:xfrm>
                <a:off x="3242404" y="2344358"/>
                <a:ext cx="199966" cy="579900"/>
              </a:xfrm>
              <a:custGeom>
                <a:avLst/>
                <a:gdLst>
                  <a:gd name="connsiteX0" fmla="*/ 102044 w 99593"/>
                  <a:gd name="connsiteY0" fmla="*/ 1328 h 288822"/>
                  <a:gd name="connsiteX1" fmla="*/ 101712 w 99593"/>
                  <a:gd name="connsiteY1" fmla="*/ 115861 h 288822"/>
                  <a:gd name="connsiteX2" fmla="*/ 97728 w 99593"/>
                  <a:gd name="connsiteY2" fmla="*/ 175285 h 288822"/>
                  <a:gd name="connsiteX3" fmla="*/ 49591 w 99593"/>
                  <a:gd name="connsiteY3" fmla="*/ 283511 h 288822"/>
                  <a:gd name="connsiteX4" fmla="*/ 2450 w 99593"/>
                  <a:gd name="connsiteY4" fmla="*/ 283843 h 288822"/>
                  <a:gd name="connsiteX5" fmla="*/ 1786 w 99593"/>
                  <a:gd name="connsiteY5" fmla="*/ 274547 h 288822"/>
                  <a:gd name="connsiteX6" fmla="*/ 66522 w 99593"/>
                  <a:gd name="connsiteY6" fmla="*/ 69716 h 288822"/>
                  <a:gd name="connsiteX7" fmla="*/ 98392 w 99593"/>
                  <a:gd name="connsiteY7" fmla="*/ 0 h 288822"/>
                  <a:gd name="connsiteX8" fmla="*/ 102044 w 99593"/>
                  <a:gd name="connsiteY8" fmla="*/ 1328 h 288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593" h="288822">
                    <a:moveTo>
                      <a:pt x="102044" y="1328"/>
                    </a:moveTo>
                    <a:cubicBezTo>
                      <a:pt x="102044" y="39506"/>
                      <a:pt x="102376" y="77683"/>
                      <a:pt x="101712" y="115861"/>
                    </a:cubicBezTo>
                    <a:cubicBezTo>
                      <a:pt x="101380" y="135780"/>
                      <a:pt x="98060" y="155699"/>
                      <a:pt x="97728" y="175285"/>
                    </a:cubicBezTo>
                    <a:cubicBezTo>
                      <a:pt x="97064" y="218443"/>
                      <a:pt x="75486" y="251973"/>
                      <a:pt x="49591" y="283511"/>
                    </a:cubicBezTo>
                    <a:cubicBezTo>
                      <a:pt x="41624" y="293470"/>
                      <a:pt x="12742" y="292474"/>
                      <a:pt x="2450" y="283843"/>
                    </a:cubicBezTo>
                    <a:cubicBezTo>
                      <a:pt x="-1202" y="280523"/>
                      <a:pt x="-206" y="277203"/>
                      <a:pt x="1786" y="274547"/>
                    </a:cubicBezTo>
                    <a:cubicBezTo>
                      <a:pt x="41292" y="211803"/>
                      <a:pt x="44944" y="138104"/>
                      <a:pt x="66522" y="69716"/>
                    </a:cubicBezTo>
                    <a:cubicBezTo>
                      <a:pt x="74158" y="44817"/>
                      <a:pt x="83121" y="20915"/>
                      <a:pt x="98392" y="0"/>
                    </a:cubicBezTo>
                    <a:cubicBezTo>
                      <a:pt x="99720" y="332"/>
                      <a:pt x="101048" y="664"/>
                      <a:pt x="102044" y="1328"/>
                    </a:cubicBezTo>
                    <a:close/>
                  </a:path>
                </a:pathLst>
              </a:custGeom>
              <a:grpFill/>
              <a:ln w="33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59" name="Freeform: Shape 158">
            <a:extLst>
              <a:ext uri="{FF2B5EF4-FFF2-40B4-BE49-F238E27FC236}">
                <a16:creationId xmlns:a16="http://schemas.microsoft.com/office/drawing/2014/main" id="{272B4BB3-6E99-4357-AA73-14387E921637}"/>
              </a:ext>
            </a:extLst>
          </p:cNvPr>
          <p:cNvSpPr/>
          <p:nvPr/>
        </p:nvSpPr>
        <p:spPr>
          <a:xfrm>
            <a:off x="4077117" y="5331314"/>
            <a:ext cx="1329169" cy="1350525"/>
          </a:xfrm>
          <a:custGeom>
            <a:avLst/>
            <a:gdLst>
              <a:gd name="connsiteX0" fmla="*/ 201909 w 999744"/>
              <a:gd name="connsiteY0" fmla="*/ 703893 h 1015807"/>
              <a:gd name="connsiteX1" fmla="*/ 229926 w 999744"/>
              <a:gd name="connsiteY1" fmla="*/ 747652 h 1015807"/>
              <a:gd name="connsiteX2" fmla="*/ 253322 w 999744"/>
              <a:gd name="connsiteY2" fmla="*/ 775669 h 1015807"/>
              <a:gd name="connsiteX3" fmla="*/ 283361 w 999744"/>
              <a:gd name="connsiteY3" fmla="*/ 785923 h 1015807"/>
              <a:gd name="connsiteX4" fmla="*/ 308345 w 999744"/>
              <a:gd name="connsiteY4" fmla="*/ 806285 h 1015807"/>
              <a:gd name="connsiteX5" fmla="*/ 189633 w 999744"/>
              <a:gd name="connsiteY5" fmla="*/ 820439 h 1015807"/>
              <a:gd name="connsiteX6" fmla="*/ 254622 w 999744"/>
              <a:gd name="connsiteY6" fmla="*/ 818995 h 1015807"/>
              <a:gd name="connsiteX7" fmla="*/ 205086 w 999744"/>
              <a:gd name="connsiteY7" fmla="*/ 860443 h 1015807"/>
              <a:gd name="connsiteX8" fmla="*/ 202342 w 999744"/>
              <a:gd name="connsiteY8" fmla="*/ 862176 h 1015807"/>
              <a:gd name="connsiteX9" fmla="*/ 202484 w 999744"/>
              <a:gd name="connsiteY9" fmla="*/ 862139 h 1015807"/>
              <a:gd name="connsiteX10" fmla="*/ 204943 w 999744"/>
              <a:gd name="connsiteY10" fmla="*/ 860586 h 1015807"/>
              <a:gd name="connsiteX11" fmla="*/ 205461 w 999744"/>
              <a:gd name="connsiteY11" fmla="*/ 861362 h 1015807"/>
              <a:gd name="connsiteX12" fmla="*/ 205664 w 999744"/>
              <a:gd name="connsiteY12" fmla="*/ 861309 h 1015807"/>
              <a:gd name="connsiteX13" fmla="*/ 272096 w 999744"/>
              <a:gd name="connsiteY13" fmla="*/ 826215 h 1015807"/>
              <a:gd name="connsiteX14" fmla="*/ 280328 w 999744"/>
              <a:gd name="connsiteY14" fmla="*/ 823327 h 1015807"/>
              <a:gd name="connsiteX15" fmla="*/ 331019 w 999744"/>
              <a:gd name="connsiteY15" fmla="*/ 829826 h 1015807"/>
              <a:gd name="connsiteX16" fmla="*/ 365535 w 999744"/>
              <a:gd name="connsiteY16" fmla="*/ 839791 h 1015807"/>
              <a:gd name="connsiteX17" fmla="*/ 397596 w 999744"/>
              <a:gd name="connsiteY17" fmla="*/ 844123 h 1015807"/>
              <a:gd name="connsiteX18" fmla="*/ 406694 w 999744"/>
              <a:gd name="connsiteY18" fmla="*/ 851777 h 1015807"/>
              <a:gd name="connsiteX19" fmla="*/ 416804 w 999744"/>
              <a:gd name="connsiteY19" fmla="*/ 893081 h 1015807"/>
              <a:gd name="connsiteX20" fmla="*/ 414349 w 999744"/>
              <a:gd name="connsiteY20" fmla="*/ 901891 h 1015807"/>
              <a:gd name="connsiteX21" fmla="*/ 380266 w 999744"/>
              <a:gd name="connsiteY21" fmla="*/ 972078 h 1015807"/>
              <a:gd name="connsiteX22" fmla="*/ 421570 w 999744"/>
              <a:gd name="connsiteY22" fmla="*/ 919799 h 1015807"/>
              <a:gd name="connsiteX23" fmla="*/ 421281 w 999744"/>
              <a:gd name="connsiteY23" fmla="*/ 983343 h 1015807"/>
              <a:gd name="connsiteX24" fmla="*/ 420992 w 999744"/>
              <a:gd name="connsiteY24" fmla="*/ 985798 h 1015807"/>
              <a:gd name="connsiteX25" fmla="*/ 421010 w 999744"/>
              <a:gd name="connsiteY25" fmla="*/ 985783 h 1015807"/>
              <a:gd name="connsiteX26" fmla="*/ 421280 w 999744"/>
              <a:gd name="connsiteY26" fmla="*/ 983486 h 1015807"/>
              <a:gd name="connsiteX27" fmla="*/ 422580 w 999744"/>
              <a:gd name="connsiteY27" fmla="*/ 984497 h 1015807"/>
              <a:gd name="connsiteX28" fmla="*/ 422563 w 999744"/>
              <a:gd name="connsiteY28" fmla="*/ 984513 h 1015807"/>
              <a:gd name="connsiteX29" fmla="*/ 422580 w 999744"/>
              <a:gd name="connsiteY29" fmla="*/ 984498 h 1015807"/>
              <a:gd name="connsiteX30" fmla="*/ 436444 w 999744"/>
              <a:gd name="connsiteY30" fmla="*/ 940306 h 1015807"/>
              <a:gd name="connsiteX31" fmla="*/ 431101 w 999744"/>
              <a:gd name="connsiteY31" fmla="*/ 861598 h 1015807"/>
              <a:gd name="connsiteX32" fmla="*/ 436878 w 999744"/>
              <a:gd name="connsiteY32" fmla="*/ 854955 h 1015807"/>
              <a:gd name="connsiteX33" fmla="*/ 470672 w 999744"/>
              <a:gd name="connsiteY33" fmla="*/ 853221 h 1015807"/>
              <a:gd name="connsiteX34" fmla="*/ 523240 w 999744"/>
              <a:gd name="connsiteY34" fmla="*/ 860298 h 1015807"/>
              <a:gd name="connsiteX35" fmla="*/ 530894 w 999744"/>
              <a:gd name="connsiteY35" fmla="*/ 866508 h 1015807"/>
              <a:gd name="connsiteX36" fmla="*/ 582018 w 999744"/>
              <a:gd name="connsiteY36" fmla="*/ 930486 h 1015807"/>
              <a:gd name="connsiteX37" fmla="*/ 584473 w 999744"/>
              <a:gd name="connsiteY37" fmla="*/ 932507 h 1015807"/>
              <a:gd name="connsiteX38" fmla="*/ 570176 w 999744"/>
              <a:gd name="connsiteY38" fmla="*/ 888604 h 1015807"/>
              <a:gd name="connsiteX39" fmla="*/ 680800 w 999744"/>
              <a:gd name="connsiteY39" fmla="*/ 916910 h 1015807"/>
              <a:gd name="connsiteX40" fmla="*/ 679067 w 999744"/>
              <a:gd name="connsiteY40" fmla="*/ 921099 h 1015807"/>
              <a:gd name="connsiteX41" fmla="*/ 630254 w 999744"/>
              <a:gd name="connsiteY41" fmla="*/ 977999 h 1015807"/>
              <a:gd name="connsiteX42" fmla="*/ 570609 w 999744"/>
              <a:gd name="connsiteY42" fmla="*/ 986809 h 1015807"/>
              <a:gd name="connsiteX43" fmla="*/ 541292 w 999744"/>
              <a:gd name="connsiteY43" fmla="*/ 969912 h 1015807"/>
              <a:gd name="connsiteX44" fmla="*/ 495223 w 999744"/>
              <a:gd name="connsiteY44" fmla="*/ 960380 h 1015807"/>
              <a:gd name="connsiteX45" fmla="*/ 474716 w 999744"/>
              <a:gd name="connsiteY45" fmla="*/ 970779 h 1015807"/>
              <a:gd name="connsiteX46" fmla="*/ 439622 w 999744"/>
              <a:gd name="connsiteY46" fmla="*/ 998507 h 1015807"/>
              <a:gd name="connsiteX47" fmla="*/ 422291 w 999744"/>
              <a:gd name="connsiteY47" fmla="*/ 1010205 h 1015807"/>
              <a:gd name="connsiteX48" fmla="*/ 375355 w 999744"/>
              <a:gd name="connsiteY48" fmla="*/ 1004139 h 1015807"/>
              <a:gd name="connsiteX49" fmla="*/ 346038 w 999744"/>
              <a:gd name="connsiteY49" fmla="*/ 964280 h 1015807"/>
              <a:gd name="connsiteX50" fmla="*/ 323654 w 999744"/>
              <a:gd name="connsiteY50" fmla="*/ 929763 h 1015807"/>
              <a:gd name="connsiteX51" fmla="*/ 265742 w 999744"/>
              <a:gd name="connsiteY51" fmla="*/ 907812 h 1015807"/>
              <a:gd name="connsiteX52" fmla="*/ 216351 w 999744"/>
              <a:gd name="connsiteY52" fmla="*/ 910411 h 1015807"/>
              <a:gd name="connsiteX53" fmla="*/ 171148 w 999744"/>
              <a:gd name="connsiteY53" fmla="*/ 873296 h 1015807"/>
              <a:gd name="connsiteX54" fmla="*/ 162627 w 999744"/>
              <a:gd name="connsiteY54" fmla="*/ 800075 h 1015807"/>
              <a:gd name="connsiteX55" fmla="*/ 178080 w 999744"/>
              <a:gd name="connsiteY55" fmla="*/ 732199 h 1015807"/>
              <a:gd name="connsiteX56" fmla="*/ 194688 w 999744"/>
              <a:gd name="connsiteY56" fmla="*/ 704470 h 1015807"/>
              <a:gd name="connsiteX57" fmla="*/ 201909 w 999744"/>
              <a:gd name="connsiteY57" fmla="*/ 703893 h 1015807"/>
              <a:gd name="connsiteX58" fmla="*/ 882119 w 999744"/>
              <a:gd name="connsiteY58" fmla="*/ 613487 h 1015807"/>
              <a:gd name="connsiteX59" fmla="*/ 881109 w 999744"/>
              <a:gd name="connsiteY59" fmla="*/ 614063 h 1015807"/>
              <a:gd name="connsiteX60" fmla="*/ 882066 w 999744"/>
              <a:gd name="connsiteY60" fmla="*/ 613696 h 1015807"/>
              <a:gd name="connsiteX61" fmla="*/ 168548 w 999744"/>
              <a:gd name="connsiteY61" fmla="*/ 516148 h 1015807"/>
              <a:gd name="connsiteX62" fmla="*/ 196565 w 999744"/>
              <a:gd name="connsiteY62" fmla="*/ 520914 h 1015807"/>
              <a:gd name="connsiteX63" fmla="*/ 247978 w 999744"/>
              <a:gd name="connsiteY63" fmla="*/ 560774 h 1015807"/>
              <a:gd name="connsiteX64" fmla="*/ 262275 w 999744"/>
              <a:gd name="connsiteY64" fmla="*/ 588935 h 1015807"/>
              <a:gd name="connsiteX65" fmla="*/ 285382 w 999744"/>
              <a:gd name="connsiteY65" fmla="*/ 617241 h 1015807"/>
              <a:gd name="connsiteX66" fmla="*/ 321920 w 999744"/>
              <a:gd name="connsiteY66" fmla="*/ 620273 h 1015807"/>
              <a:gd name="connsiteX67" fmla="*/ 362068 w 999744"/>
              <a:gd name="connsiteY67" fmla="*/ 604821 h 1015807"/>
              <a:gd name="connsiteX68" fmla="*/ 391819 w 999744"/>
              <a:gd name="connsiteY68" fmla="*/ 609442 h 1015807"/>
              <a:gd name="connsiteX69" fmla="*/ 418536 w 999744"/>
              <a:gd name="connsiteY69" fmla="*/ 629083 h 1015807"/>
              <a:gd name="connsiteX70" fmla="*/ 447420 w 999744"/>
              <a:gd name="connsiteY70" fmla="*/ 646413 h 1015807"/>
              <a:gd name="connsiteX71" fmla="*/ 484824 w 999744"/>
              <a:gd name="connsiteY71" fmla="*/ 645114 h 1015807"/>
              <a:gd name="connsiteX72" fmla="*/ 509231 w 999744"/>
              <a:gd name="connsiteY72" fmla="*/ 654645 h 1015807"/>
              <a:gd name="connsiteX73" fmla="*/ 523239 w 999744"/>
              <a:gd name="connsiteY73" fmla="*/ 703459 h 1015807"/>
              <a:gd name="connsiteX74" fmla="*/ 544036 w 999744"/>
              <a:gd name="connsiteY74" fmla="*/ 772346 h 1015807"/>
              <a:gd name="connsiteX75" fmla="*/ 589961 w 999744"/>
              <a:gd name="connsiteY75" fmla="*/ 831991 h 1015807"/>
              <a:gd name="connsiteX76" fmla="*/ 543169 w 999744"/>
              <a:gd name="connsiteY76" fmla="*/ 840512 h 1015807"/>
              <a:gd name="connsiteX77" fmla="*/ 461140 w 999744"/>
              <a:gd name="connsiteY77" fmla="*/ 833290 h 1015807"/>
              <a:gd name="connsiteX78" fmla="*/ 420991 w 999744"/>
              <a:gd name="connsiteY78" fmla="*/ 829391 h 1015807"/>
              <a:gd name="connsiteX79" fmla="*/ 370300 w 999744"/>
              <a:gd name="connsiteY79" fmla="*/ 820871 h 1015807"/>
              <a:gd name="connsiteX80" fmla="*/ 336506 w 999744"/>
              <a:gd name="connsiteY80" fmla="*/ 808884 h 1015807"/>
              <a:gd name="connsiteX81" fmla="*/ 313688 w 999744"/>
              <a:gd name="connsiteY81" fmla="*/ 781300 h 1015807"/>
              <a:gd name="connsiteX82" fmla="*/ 299391 w 999744"/>
              <a:gd name="connsiteY82" fmla="*/ 770758 h 1015807"/>
              <a:gd name="connsiteX83" fmla="*/ 274262 w 999744"/>
              <a:gd name="connsiteY83" fmla="*/ 760504 h 1015807"/>
              <a:gd name="connsiteX84" fmla="*/ 246678 w 999744"/>
              <a:gd name="connsiteY84" fmla="*/ 728876 h 1015807"/>
              <a:gd name="connsiteX85" fmla="*/ 214617 w 999744"/>
              <a:gd name="connsiteY85" fmla="*/ 684829 h 1015807"/>
              <a:gd name="connsiteX86" fmla="*/ 187466 w 999744"/>
              <a:gd name="connsiteY86" fmla="*/ 654790 h 1015807"/>
              <a:gd name="connsiteX87" fmla="*/ 159594 w 999744"/>
              <a:gd name="connsiteY87" fmla="*/ 555286 h 1015807"/>
              <a:gd name="connsiteX88" fmla="*/ 163926 w 999744"/>
              <a:gd name="connsiteY88" fmla="*/ 518170 h 1015807"/>
              <a:gd name="connsiteX89" fmla="*/ 168548 w 999744"/>
              <a:gd name="connsiteY89" fmla="*/ 516148 h 1015807"/>
              <a:gd name="connsiteX90" fmla="*/ 473993 w 999744"/>
              <a:gd name="connsiteY90" fmla="*/ 489576 h 1015807"/>
              <a:gd name="connsiteX91" fmla="*/ 484391 w 999744"/>
              <a:gd name="connsiteY91" fmla="*/ 506184 h 1015807"/>
              <a:gd name="connsiteX92" fmla="*/ 524106 w 999744"/>
              <a:gd name="connsiteY92" fmla="*/ 524814 h 1015807"/>
              <a:gd name="connsiteX93" fmla="*/ 568154 w 999744"/>
              <a:gd name="connsiteY93" fmla="*/ 538678 h 1015807"/>
              <a:gd name="connsiteX94" fmla="*/ 593860 w 999744"/>
              <a:gd name="connsiteY94" fmla="*/ 577671 h 1015807"/>
              <a:gd name="connsiteX95" fmla="*/ 600503 w 999744"/>
              <a:gd name="connsiteY95" fmla="*/ 598612 h 1015807"/>
              <a:gd name="connsiteX96" fmla="*/ 584040 w 999744"/>
              <a:gd name="connsiteY96" fmla="*/ 610743 h 1015807"/>
              <a:gd name="connsiteX97" fmla="*/ 567143 w 999744"/>
              <a:gd name="connsiteY97" fmla="*/ 640349 h 1015807"/>
              <a:gd name="connsiteX98" fmla="*/ 570898 w 999744"/>
              <a:gd name="connsiteY98" fmla="*/ 663167 h 1015807"/>
              <a:gd name="connsiteX99" fmla="*/ 557034 w 999744"/>
              <a:gd name="connsiteY99" fmla="*/ 729022 h 1015807"/>
              <a:gd name="connsiteX100" fmla="*/ 546346 w 999744"/>
              <a:gd name="connsiteY100" fmla="*/ 692629 h 1015807"/>
              <a:gd name="connsiteX101" fmla="*/ 531905 w 999744"/>
              <a:gd name="connsiteY101" fmla="*/ 631106 h 1015807"/>
              <a:gd name="connsiteX102" fmla="*/ 495656 w 999744"/>
              <a:gd name="connsiteY102" fmla="*/ 614498 h 1015807"/>
              <a:gd name="connsiteX103" fmla="*/ 486558 w 999744"/>
              <a:gd name="connsiteY103" fmla="*/ 618830 h 1015807"/>
              <a:gd name="connsiteX104" fmla="*/ 438322 w 999744"/>
              <a:gd name="connsiteY104" fmla="*/ 613632 h 1015807"/>
              <a:gd name="connsiteX105" fmla="*/ 422147 w 999744"/>
              <a:gd name="connsiteY105" fmla="*/ 600345 h 1015807"/>
              <a:gd name="connsiteX106" fmla="*/ 353837 w 999744"/>
              <a:gd name="connsiteY106" fmla="*/ 588069 h 1015807"/>
              <a:gd name="connsiteX107" fmla="*/ 346472 w 999744"/>
              <a:gd name="connsiteY107" fmla="*/ 590525 h 1015807"/>
              <a:gd name="connsiteX108" fmla="*/ 364813 w 999744"/>
              <a:gd name="connsiteY108" fmla="*/ 547344 h 1015807"/>
              <a:gd name="connsiteX109" fmla="*/ 385031 w 999744"/>
              <a:gd name="connsiteY109" fmla="*/ 540411 h 1015807"/>
              <a:gd name="connsiteX110" fmla="*/ 429224 w 999744"/>
              <a:gd name="connsiteY110" fmla="*/ 535357 h 1015807"/>
              <a:gd name="connsiteX111" fmla="*/ 473993 w 999744"/>
              <a:gd name="connsiteY111" fmla="*/ 489576 h 1015807"/>
              <a:gd name="connsiteX112" fmla="*/ 795593 w 999744"/>
              <a:gd name="connsiteY112" fmla="*/ 468852 h 1015807"/>
              <a:gd name="connsiteX113" fmla="*/ 834171 w 999744"/>
              <a:gd name="connsiteY113" fmla="*/ 491164 h 1015807"/>
              <a:gd name="connsiteX114" fmla="*/ 836193 w 999744"/>
              <a:gd name="connsiteY114" fmla="*/ 495641 h 1015807"/>
              <a:gd name="connsiteX115" fmla="*/ 839659 w 999744"/>
              <a:gd name="connsiteY115" fmla="*/ 536078 h 1015807"/>
              <a:gd name="connsiteX116" fmla="*/ 827239 w 999744"/>
              <a:gd name="connsiteY116" fmla="*/ 580270 h 1015807"/>
              <a:gd name="connsiteX117" fmla="*/ 816263 w 999744"/>
              <a:gd name="connsiteY117" fmla="*/ 622296 h 1015807"/>
              <a:gd name="connsiteX118" fmla="*/ 815685 w 999744"/>
              <a:gd name="connsiteY118" fmla="*/ 635294 h 1015807"/>
              <a:gd name="connsiteX119" fmla="*/ 791279 w 999744"/>
              <a:gd name="connsiteY119" fmla="*/ 681507 h 1015807"/>
              <a:gd name="connsiteX120" fmla="*/ 779725 w 999744"/>
              <a:gd name="connsiteY120" fmla="*/ 694361 h 1015807"/>
              <a:gd name="connsiteX121" fmla="*/ 694086 w 999744"/>
              <a:gd name="connsiteY121" fmla="*/ 772635 h 1015807"/>
              <a:gd name="connsiteX122" fmla="*/ 637618 w 999744"/>
              <a:gd name="connsiteY122" fmla="*/ 811051 h 1015807"/>
              <a:gd name="connsiteX123" fmla="*/ 625632 w 999744"/>
              <a:gd name="connsiteY123" fmla="*/ 819716 h 1015807"/>
              <a:gd name="connsiteX124" fmla="*/ 618844 w 999744"/>
              <a:gd name="connsiteY124" fmla="*/ 820149 h 1015807"/>
              <a:gd name="connsiteX125" fmla="*/ 578985 w 999744"/>
              <a:gd name="connsiteY125" fmla="*/ 790688 h 1015807"/>
              <a:gd name="connsiteX126" fmla="*/ 577396 w 999744"/>
              <a:gd name="connsiteY126" fmla="*/ 749529 h 1015807"/>
              <a:gd name="connsiteX127" fmla="*/ 599059 w 999744"/>
              <a:gd name="connsiteY127" fmla="*/ 698982 h 1015807"/>
              <a:gd name="connsiteX128" fmla="*/ 594726 w 999744"/>
              <a:gd name="connsiteY128" fmla="*/ 662733 h 1015807"/>
              <a:gd name="connsiteX129" fmla="*/ 612201 w 999744"/>
              <a:gd name="connsiteY129" fmla="*/ 621574 h 1015807"/>
              <a:gd name="connsiteX130" fmla="*/ 639640 w 999744"/>
              <a:gd name="connsiteY130" fmla="*/ 608721 h 1015807"/>
              <a:gd name="connsiteX131" fmla="*/ 664480 w 999744"/>
              <a:gd name="connsiteY131" fmla="*/ 595723 h 1015807"/>
              <a:gd name="connsiteX132" fmla="*/ 682243 w 999744"/>
              <a:gd name="connsiteY132" fmla="*/ 563374 h 1015807"/>
              <a:gd name="connsiteX133" fmla="*/ 677045 w 999744"/>
              <a:gd name="connsiteY133" fmla="*/ 509794 h 1015807"/>
              <a:gd name="connsiteX134" fmla="*/ 683544 w 999744"/>
              <a:gd name="connsiteY134" fmla="*/ 502573 h 1015807"/>
              <a:gd name="connsiteX135" fmla="*/ 750842 w 999744"/>
              <a:gd name="connsiteY135" fmla="*/ 482066 h 1015807"/>
              <a:gd name="connsiteX136" fmla="*/ 795593 w 999744"/>
              <a:gd name="connsiteY136" fmla="*/ 468852 h 1015807"/>
              <a:gd name="connsiteX137" fmla="*/ 905966 w 999744"/>
              <a:gd name="connsiteY137" fmla="*/ 445366 h 1015807"/>
              <a:gd name="connsiteX138" fmla="*/ 942630 w 999744"/>
              <a:gd name="connsiteY138" fmla="*/ 450149 h 1015807"/>
              <a:gd name="connsiteX139" fmla="*/ 999386 w 999744"/>
              <a:gd name="connsiteY139" fmla="*/ 524092 h 1015807"/>
              <a:gd name="connsiteX140" fmla="*/ 967326 w 999744"/>
              <a:gd name="connsiteY140" fmla="*/ 594568 h 1015807"/>
              <a:gd name="connsiteX141" fmla="*/ 942919 w 999744"/>
              <a:gd name="connsiteY141" fmla="*/ 612620 h 1015807"/>
              <a:gd name="connsiteX142" fmla="*/ 924000 w 999744"/>
              <a:gd name="connsiteY142" fmla="*/ 650458 h 1015807"/>
              <a:gd name="connsiteX143" fmla="*/ 932087 w 999744"/>
              <a:gd name="connsiteY143" fmla="*/ 702737 h 1015807"/>
              <a:gd name="connsiteX144" fmla="*/ 937576 w 999744"/>
              <a:gd name="connsiteY144" fmla="*/ 752562 h 1015807"/>
              <a:gd name="connsiteX145" fmla="*/ 903059 w 999744"/>
              <a:gd name="connsiteY145" fmla="*/ 787366 h 1015807"/>
              <a:gd name="connsiteX146" fmla="*/ 859301 w 999744"/>
              <a:gd name="connsiteY146" fmla="*/ 791844 h 1015807"/>
              <a:gd name="connsiteX147" fmla="*/ 835905 w 999744"/>
              <a:gd name="connsiteY147" fmla="*/ 795309 h 1015807"/>
              <a:gd name="connsiteX148" fmla="*/ 801533 w 999744"/>
              <a:gd name="connsiteY148" fmla="*/ 825637 h 1015807"/>
              <a:gd name="connsiteX149" fmla="*/ 791280 w 999744"/>
              <a:gd name="connsiteY149" fmla="*/ 857843 h 1015807"/>
              <a:gd name="connsiteX150" fmla="*/ 779726 w 999744"/>
              <a:gd name="connsiteY150" fmla="*/ 886438 h 1015807"/>
              <a:gd name="connsiteX151" fmla="*/ 748965 w 999744"/>
              <a:gd name="connsiteY151" fmla="*/ 904201 h 1015807"/>
              <a:gd name="connsiteX152" fmla="*/ 634731 w 999744"/>
              <a:gd name="connsiteY152" fmla="*/ 891348 h 1015807"/>
              <a:gd name="connsiteX153" fmla="*/ 567287 w 999744"/>
              <a:gd name="connsiteY153" fmla="*/ 871418 h 1015807"/>
              <a:gd name="connsiteX154" fmla="*/ 561799 w 999744"/>
              <a:gd name="connsiteY154" fmla="*/ 869251 h 1015807"/>
              <a:gd name="connsiteX155" fmla="*/ 615523 w 999744"/>
              <a:gd name="connsiteY155" fmla="*/ 847011 h 1015807"/>
              <a:gd name="connsiteX156" fmla="*/ 674301 w 999744"/>
              <a:gd name="connsiteY156" fmla="*/ 810040 h 1015807"/>
              <a:gd name="connsiteX157" fmla="*/ 714160 w 999744"/>
              <a:gd name="connsiteY157" fmla="*/ 784767 h 1015807"/>
              <a:gd name="connsiteX158" fmla="*/ 745211 w 999744"/>
              <a:gd name="connsiteY158" fmla="*/ 766137 h 1015807"/>
              <a:gd name="connsiteX159" fmla="*/ 756475 w 999744"/>
              <a:gd name="connsiteY159" fmla="*/ 882538 h 1015807"/>
              <a:gd name="connsiteX160" fmla="*/ 756475 w 999744"/>
              <a:gd name="connsiteY160" fmla="*/ 878206 h 1015807"/>
              <a:gd name="connsiteX161" fmla="*/ 755608 w 999744"/>
              <a:gd name="connsiteY161" fmla="*/ 873295 h 1015807"/>
              <a:gd name="connsiteX162" fmla="*/ 758352 w 999744"/>
              <a:gd name="connsiteY162" fmla="*/ 809463 h 1015807"/>
              <a:gd name="connsiteX163" fmla="*/ 783914 w 999744"/>
              <a:gd name="connsiteY163" fmla="*/ 723389 h 1015807"/>
              <a:gd name="connsiteX164" fmla="*/ 810487 w 999744"/>
              <a:gd name="connsiteY164" fmla="*/ 691906 h 1015807"/>
              <a:gd name="connsiteX165" fmla="*/ 858001 w 999744"/>
              <a:gd name="connsiteY165" fmla="*/ 653491 h 1015807"/>
              <a:gd name="connsiteX166" fmla="*/ 881685 w 999744"/>
              <a:gd name="connsiteY166" fmla="*/ 615219 h 1015807"/>
              <a:gd name="connsiteX167" fmla="*/ 881865 w 999744"/>
              <a:gd name="connsiteY167" fmla="*/ 614500 h 1015807"/>
              <a:gd name="connsiteX168" fmla="*/ 881108 w 999744"/>
              <a:gd name="connsiteY168" fmla="*/ 614065 h 1015807"/>
              <a:gd name="connsiteX169" fmla="*/ 835616 w 999744"/>
              <a:gd name="connsiteY169" fmla="*/ 652479 h 1015807"/>
              <a:gd name="connsiteX170" fmla="*/ 851791 w 999744"/>
              <a:gd name="connsiteY170" fmla="*/ 586914 h 1015807"/>
              <a:gd name="connsiteX171" fmla="*/ 890495 w 999744"/>
              <a:gd name="connsiteY171" fmla="*/ 540555 h 1015807"/>
              <a:gd name="connsiteX172" fmla="*/ 951729 w 999744"/>
              <a:gd name="connsiteY172" fmla="*/ 493619 h 1015807"/>
              <a:gd name="connsiteX173" fmla="*/ 954906 w 999744"/>
              <a:gd name="connsiteY173" fmla="*/ 492175 h 1015807"/>
              <a:gd name="connsiteX174" fmla="*/ 890495 w 999744"/>
              <a:gd name="connsiteY174" fmla="*/ 514705 h 1015807"/>
              <a:gd name="connsiteX175" fmla="*/ 903755 w 999744"/>
              <a:gd name="connsiteY175" fmla="*/ 454749 h 1015807"/>
              <a:gd name="connsiteX176" fmla="*/ 902625 w 999744"/>
              <a:gd name="connsiteY176" fmla="*/ 453760 h 1015807"/>
              <a:gd name="connsiteX177" fmla="*/ 904185 w 999744"/>
              <a:gd name="connsiteY177" fmla="*/ 452342 h 1015807"/>
              <a:gd name="connsiteX178" fmla="*/ 904215 w 999744"/>
              <a:gd name="connsiteY178" fmla="*/ 452171 h 1015807"/>
              <a:gd name="connsiteX179" fmla="*/ 902626 w 999744"/>
              <a:gd name="connsiteY179" fmla="*/ 453616 h 1015807"/>
              <a:gd name="connsiteX180" fmla="*/ 870999 w 999744"/>
              <a:gd name="connsiteY180" fmla="*/ 528136 h 1015807"/>
              <a:gd name="connsiteX181" fmla="*/ 862911 w 999744"/>
              <a:gd name="connsiteY181" fmla="*/ 539400 h 1015807"/>
              <a:gd name="connsiteX182" fmla="*/ 858434 w 999744"/>
              <a:gd name="connsiteY182" fmla="*/ 478022 h 1015807"/>
              <a:gd name="connsiteX183" fmla="*/ 865366 w 999744"/>
              <a:gd name="connsiteY183" fmla="*/ 449861 h 1015807"/>
              <a:gd name="connsiteX184" fmla="*/ 868977 w 999744"/>
              <a:gd name="connsiteY184" fmla="*/ 446106 h 1015807"/>
              <a:gd name="connsiteX185" fmla="*/ 905966 w 999744"/>
              <a:gd name="connsiteY185" fmla="*/ 445366 h 1015807"/>
              <a:gd name="connsiteX186" fmla="*/ 464317 w 999744"/>
              <a:gd name="connsiteY186" fmla="*/ 337215 h 1015807"/>
              <a:gd name="connsiteX187" fmla="*/ 475437 w 999744"/>
              <a:gd name="connsiteY187" fmla="*/ 342558 h 1015807"/>
              <a:gd name="connsiteX188" fmla="*/ 533782 w 999744"/>
              <a:gd name="connsiteY188" fmla="*/ 373031 h 1015807"/>
              <a:gd name="connsiteX189" fmla="*/ 545047 w 999744"/>
              <a:gd name="connsiteY189" fmla="*/ 375630 h 1015807"/>
              <a:gd name="connsiteX190" fmla="*/ 558334 w 999744"/>
              <a:gd name="connsiteY190" fmla="*/ 392672 h 1015807"/>
              <a:gd name="connsiteX191" fmla="*/ 578552 w 999744"/>
              <a:gd name="connsiteY191" fmla="*/ 423577 h 1015807"/>
              <a:gd name="connsiteX192" fmla="*/ 629243 w 999744"/>
              <a:gd name="connsiteY192" fmla="*/ 436575 h 1015807"/>
              <a:gd name="connsiteX193" fmla="*/ 649750 w 999744"/>
              <a:gd name="connsiteY193" fmla="*/ 440330 h 1015807"/>
              <a:gd name="connsiteX194" fmla="*/ 653361 w 999744"/>
              <a:gd name="connsiteY194" fmla="*/ 453472 h 1015807"/>
              <a:gd name="connsiteX195" fmla="*/ 642963 w 999744"/>
              <a:gd name="connsiteY195" fmla="*/ 469358 h 1015807"/>
              <a:gd name="connsiteX196" fmla="*/ 651194 w 999744"/>
              <a:gd name="connsiteY196" fmla="*/ 494920 h 1015807"/>
              <a:gd name="connsiteX197" fmla="*/ 657693 w 999744"/>
              <a:gd name="connsiteY197" fmla="*/ 504307 h 1015807"/>
              <a:gd name="connsiteX198" fmla="*/ 663903 w 999744"/>
              <a:gd name="connsiteY198" fmla="*/ 538967 h 1015807"/>
              <a:gd name="connsiteX199" fmla="*/ 626788 w 999744"/>
              <a:gd name="connsiteY199" fmla="*/ 589948 h 1015807"/>
              <a:gd name="connsiteX200" fmla="*/ 621589 w 999744"/>
              <a:gd name="connsiteY200" fmla="*/ 586481 h 1015807"/>
              <a:gd name="connsiteX201" fmla="*/ 604114 w 999744"/>
              <a:gd name="connsiteY201" fmla="*/ 549366 h 1015807"/>
              <a:gd name="connsiteX202" fmla="*/ 554290 w 999744"/>
              <a:gd name="connsiteY202" fmla="*/ 506040 h 1015807"/>
              <a:gd name="connsiteX203" fmla="*/ 517175 w 999744"/>
              <a:gd name="connsiteY203" fmla="*/ 497375 h 1015807"/>
              <a:gd name="connsiteX204" fmla="*/ 487713 w 999744"/>
              <a:gd name="connsiteY204" fmla="*/ 465892 h 1015807"/>
              <a:gd name="connsiteX205" fmla="*/ 441788 w 999744"/>
              <a:gd name="connsiteY205" fmla="*/ 360755 h 1015807"/>
              <a:gd name="connsiteX206" fmla="*/ 440488 w 999744"/>
              <a:gd name="connsiteY206" fmla="*/ 355845 h 1015807"/>
              <a:gd name="connsiteX207" fmla="*/ 460995 w 999744"/>
              <a:gd name="connsiteY207" fmla="*/ 338226 h 1015807"/>
              <a:gd name="connsiteX208" fmla="*/ 464317 w 999744"/>
              <a:gd name="connsiteY208" fmla="*/ 337215 h 1015807"/>
              <a:gd name="connsiteX209" fmla="*/ 103416 w 999744"/>
              <a:gd name="connsiteY209" fmla="*/ 306598 h 1015807"/>
              <a:gd name="connsiteX210" fmla="*/ 182268 w 999744"/>
              <a:gd name="connsiteY210" fmla="*/ 328983 h 1015807"/>
              <a:gd name="connsiteX211" fmla="*/ 150496 w 999744"/>
              <a:gd name="connsiteY211" fmla="*/ 401770 h 1015807"/>
              <a:gd name="connsiteX212" fmla="*/ 137643 w 999744"/>
              <a:gd name="connsiteY212" fmla="*/ 443796 h 1015807"/>
              <a:gd name="connsiteX213" fmla="*/ 118291 w 999744"/>
              <a:gd name="connsiteY213" fmla="*/ 423577 h 1015807"/>
              <a:gd name="connsiteX214" fmla="*/ 115981 w 999744"/>
              <a:gd name="connsiteY214" fmla="*/ 416356 h 1015807"/>
              <a:gd name="connsiteX215" fmla="*/ 82620 w 999744"/>
              <a:gd name="connsiteY215" fmla="*/ 341980 h 1015807"/>
              <a:gd name="connsiteX216" fmla="*/ 96917 w 999744"/>
              <a:gd name="connsiteY216" fmla="*/ 404947 h 1015807"/>
              <a:gd name="connsiteX217" fmla="*/ 32651 w 999744"/>
              <a:gd name="connsiteY217" fmla="*/ 380396 h 1015807"/>
              <a:gd name="connsiteX218" fmla="*/ 39872 w 999744"/>
              <a:gd name="connsiteY218" fmla="*/ 385161 h 1015807"/>
              <a:gd name="connsiteX219" fmla="*/ 101250 w 999744"/>
              <a:gd name="connsiteY219" fmla="*/ 434986 h 1015807"/>
              <a:gd name="connsiteX220" fmla="*/ 136632 w 999744"/>
              <a:gd name="connsiteY220" fmla="*/ 477734 h 1015807"/>
              <a:gd name="connsiteX221" fmla="*/ 146019 w 999744"/>
              <a:gd name="connsiteY221" fmla="*/ 529869 h 1015807"/>
              <a:gd name="connsiteX222" fmla="*/ 135766 w 999744"/>
              <a:gd name="connsiteY222" fmla="*/ 556009 h 1015807"/>
              <a:gd name="connsiteX223" fmla="*/ 129845 w 999744"/>
              <a:gd name="connsiteY223" fmla="*/ 560774 h 1015807"/>
              <a:gd name="connsiteX224" fmla="*/ 58068 w 999744"/>
              <a:gd name="connsiteY224" fmla="*/ 587492 h 1015807"/>
              <a:gd name="connsiteX225" fmla="*/ 55469 w 999744"/>
              <a:gd name="connsiteY225" fmla="*/ 588358 h 1015807"/>
              <a:gd name="connsiteX226" fmla="*/ 134755 w 999744"/>
              <a:gd name="connsiteY226" fmla="*/ 580126 h 1015807"/>
              <a:gd name="connsiteX227" fmla="*/ 141543 w 999744"/>
              <a:gd name="connsiteY227" fmla="*/ 583448 h 1015807"/>
              <a:gd name="connsiteX228" fmla="*/ 159162 w 999744"/>
              <a:gd name="connsiteY228" fmla="*/ 639771 h 1015807"/>
              <a:gd name="connsiteX229" fmla="*/ 180969 w 999744"/>
              <a:gd name="connsiteY229" fmla="*/ 689163 h 1015807"/>
              <a:gd name="connsiteX230" fmla="*/ 179524 w 999744"/>
              <a:gd name="connsiteY230" fmla="*/ 695228 h 1015807"/>
              <a:gd name="connsiteX231" fmla="*/ 152518 w 999744"/>
              <a:gd name="connsiteY231" fmla="*/ 755162 h 1015807"/>
              <a:gd name="connsiteX232" fmla="*/ 148908 w 999744"/>
              <a:gd name="connsiteY232" fmla="*/ 792999 h 1015807"/>
              <a:gd name="connsiteX233" fmla="*/ 127678 w 999744"/>
              <a:gd name="connsiteY233" fmla="*/ 763971 h 1015807"/>
              <a:gd name="connsiteX234" fmla="*/ 125079 w 999744"/>
              <a:gd name="connsiteY234" fmla="*/ 728733 h 1015807"/>
              <a:gd name="connsiteX235" fmla="*/ 123346 w 999744"/>
              <a:gd name="connsiteY235" fmla="*/ 705049 h 1015807"/>
              <a:gd name="connsiteX236" fmla="*/ 90996 w 999744"/>
              <a:gd name="connsiteY236" fmla="*/ 664900 h 1015807"/>
              <a:gd name="connsiteX237" fmla="*/ 47093 w 999744"/>
              <a:gd name="connsiteY237" fmla="*/ 649014 h 1015807"/>
              <a:gd name="connsiteX238" fmla="*/ 33807 w 999744"/>
              <a:gd name="connsiteY238" fmla="*/ 643526 h 1015807"/>
              <a:gd name="connsiteX239" fmla="*/ 9977 w 999744"/>
              <a:gd name="connsiteY239" fmla="*/ 594135 h 1015807"/>
              <a:gd name="connsiteX240" fmla="*/ 27163 w 999744"/>
              <a:gd name="connsiteY240" fmla="*/ 552976 h 1015807"/>
              <a:gd name="connsiteX241" fmla="*/ 42038 w 999744"/>
              <a:gd name="connsiteY241" fmla="*/ 522504 h 1015807"/>
              <a:gd name="connsiteX242" fmla="*/ 31062 w 999744"/>
              <a:gd name="connsiteY242" fmla="*/ 453472 h 1015807"/>
              <a:gd name="connsiteX243" fmla="*/ 11710 w 999744"/>
              <a:gd name="connsiteY243" fmla="*/ 428487 h 1015807"/>
              <a:gd name="connsiteX244" fmla="*/ 17632 w 999744"/>
              <a:gd name="connsiteY244" fmla="*/ 340103 h 1015807"/>
              <a:gd name="connsiteX245" fmla="*/ 103416 w 999744"/>
              <a:gd name="connsiteY245" fmla="*/ 306598 h 1015807"/>
              <a:gd name="connsiteX246" fmla="*/ 293182 w 999744"/>
              <a:gd name="connsiteY246" fmla="*/ 243054 h 1015807"/>
              <a:gd name="connsiteX247" fmla="*/ 299247 w 999744"/>
              <a:gd name="connsiteY247" fmla="*/ 273526 h 1015807"/>
              <a:gd name="connsiteX248" fmla="*/ 331597 w 999744"/>
              <a:gd name="connsiteY248" fmla="*/ 299377 h 1015807"/>
              <a:gd name="connsiteX249" fmla="*/ 356293 w 999744"/>
              <a:gd name="connsiteY249" fmla="*/ 339526 h 1015807"/>
              <a:gd name="connsiteX250" fmla="*/ 357303 w 999744"/>
              <a:gd name="connsiteY250" fmla="*/ 350646 h 1015807"/>
              <a:gd name="connsiteX251" fmla="*/ 365969 w 999744"/>
              <a:gd name="connsiteY251" fmla="*/ 372597 h 1015807"/>
              <a:gd name="connsiteX252" fmla="*/ 422436 w 999744"/>
              <a:gd name="connsiteY252" fmla="*/ 378229 h 1015807"/>
              <a:gd name="connsiteX253" fmla="*/ 430379 w 999744"/>
              <a:gd name="connsiteY253" fmla="*/ 378663 h 1015807"/>
              <a:gd name="connsiteX254" fmla="*/ 462007 w 999744"/>
              <a:gd name="connsiteY254" fmla="*/ 444662 h 1015807"/>
              <a:gd name="connsiteX255" fmla="*/ 392686 w 999744"/>
              <a:gd name="connsiteY255" fmla="*/ 522215 h 1015807"/>
              <a:gd name="connsiteX256" fmla="*/ 380988 w 999744"/>
              <a:gd name="connsiteY256" fmla="*/ 518893 h 1015807"/>
              <a:gd name="connsiteX257" fmla="*/ 344162 w 999744"/>
              <a:gd name="connsiteY257" fmla="*/ 537812 h 1015807"/>
              <a:gd name="connsiteX258" fmla="*/ 328709 w 999744"/>
              <a:gd name="connsiteY258" fmla="*/ 580415 h 1015807"/>
              <a:gd name="connsiteX259" fmla="*/ 323510 w 999744"/>
              <a:gd name="connsiteY259" fmla="*/ 589947 h 1015807"/>
              <a:gd name="connsiteX260" fmla="*/ 301269 w 999744"/>
              <a:gd name="connsiteY260" fmla="*/ 593558 h 1015807"/>
              <a:gd name="connsiteX261" fmla="*/ 283506 w 999744"/>
              <a:gd name="connsiteY261" fmla="*/ 569584 h 1015807"/>
              <a:gd name="connsiteX262" fmla="*/ 277440 w 999744"/>
              <a:gd name="connsiteY262" fmla="*/ 554998 h 1015807"/>
              <a:gd name="connsiteX263" fmla="*/ 227327 w 999744"/>
              <a:gd name="connsiteY263" fmla="*/ 505029 h 1015807"/>
              <a:gd name="connsiteX264" fmla="*/ 168405 w 999744"/>
              <a:gd name="connsiteY264" fmla="*/ 493187 h 1015807"/>
              <a:gd name="connsiteX265" fmla="*/ 161617 w 999744"/>
              <a:gd name="connsiteY265" fmla="*/ 487266 h 1015807"/>
              <a:gd name="connsiteX266" fmla="*/ 159595 w 999744"/>
              <a:gd name="connsiteY266" fmla="*/ 452894 h 1015807"/>
              <a:gd name="connsiteX267" fmla="*/ 178513 w 999744"/>
              <a:gd name="connsiteY267" fmla="*/ 368698 h 1015807"/>
              <a:gd name="connsiteX268" fmla="*/ 189778 w 999744"/>
              <a:gd name="connsiteY268" fmla="*/ 348768 h 1015807"/>
              <a:gd name="connsiteX269" fmla="*/ 206820 w 999744"/>
              <a:gd name="connsiteY269" fmla="*/ 330139 h 1015807"/>
              <a:gd name="connsiteX270" fmla="*/ 246101 w 999744"/>
              <a:gd name="connsiteY270" fmla="*/ 279015 h 1015807"/>
              <a:gd name="connsiteX271" fmla="*/ 293182 w 999744"/>
              <a:gd name="connsiteY271" fmla="*/ 243054 h 1015807"/>
              <a:gd name="connsiteX272" fmla="*/ 874632 w 999744"/>
              <a:gd name="connsiteY272" fmla="*/ 203795 h 1015807"/>
              <a:gd name="connsiteX273" fmla="*/ 874754 w 999744"/>
              <a:gd name="connsiteY273" fmla="*/ 203917 h 1015807"/>
              <a:gd name="connsiteX274" fmla="*/ 874768 w 999744"/>
              <a:gd name="connsiteY274" fmla="*/ 203873 h 1015807"/>
              <a:gd name="connsiteX275" fmla="*/ 874754 w 999744"/>
              <a:gd name="connsiteY275" fmla="*/ 202184 h 1015807"/>
              <a:gd name="connsiteX276" fmla="*/ 874320 w 999744"/>
              <a:gd name="connsiteY276" fmla="*/ 203483 h 1015807"/>
              <a:gd name="connsiteX277" fmla="*/ 874383 w 999744"/>
              <a:gd name="connsiteY277" fmla="*/ 203546 h 1015807"/>
              <a:gd name="connsiteX278" fmla="*/ 874977 w 999744"/>
              <a:gd name="connsiteY278" fmla="*/ 202407 h 1015807"/>
              <a:gd name="connsiteX279" fmla="*/ 483235 w 999744"/>
              <a:gd name="connsiteY279" fmla="*/ 164924 h 1015807"/>
              <a:gd name="connsiteX280" fmla="*/ 536670 w 999744"/>
              <a:gd name="connsiteY280" fmla="*/ 165357 h 1015807"/>
              <a:gd name="connsiteX281" fmla="*/ 567865 w 999744"/>
              <a:gd name="connsiteY281" fmla="*/ 175033 h 1015807"/>
              <a:gd name="connsiteX282" fmla="*/ 581151 w 999744"/>
              <a:gd name="connsiteY282" fmla="*/ 183699 h 1015807"/>
              <a:gd name="connsiteX283" fmla="*/ 626787 w 999744"/>
              <a:gd name="connsiteY283" fmla="*/ 196985 h 1015807"/>
              <a:gd name="connsiteX284" fmla="*/ 694952 w 999744"/>
              <a:gd name="connsiteY284" fmla="*/ 222403 h 1015807"/>
              <a:gd name="connsiteX285" fmla="*/ 722681 w 999744"/>
              <a:gd name="connsiteY285" fmla="*/ 241755 h 1015807"/>
              <a:gd name="connsiteX286" fmla="*/ 738133 w 999744"/>
              <a:gd name="connsiteY286" fmla="*/ 253597 h 1015807"/>
              <a:gd name="connsiteX287" fmla="*/ 749543 w 999744"/>
              <a:gd name="connsiteY287" fmla="*/ 274538 h 1015807"/>
              <a:gd name="connsiteX288" fmla="*/ 777560 w 999744"/>
              <a:gd name="connsiteY288" fmla="*/ 318441 h 1015807"/>
              <a:gd name="connsiteX289" fmla="*/ 799945 w 999744"/>
              <a:gd name="connsiteY289" fmla="*/ 333749 h 1015807"/>
              <a:gd name="connsiteX290" fmla="*/ 816409 w 999744"/>
              <a:gd name="connsiteY290" fmla="*/ 377363 h 1015807"/>
              <a:gd name="connsiteX291" fmla="*/ 828684 w 999744"/>
              <a:gd name="connsiteY291" fmla="*/ 427332 h 1015807"/>
              <a:gd name="connsiteX292" fmla="*/ 835327 w 999744"/>
              <a:gd name="connsiteY292" fmla="*/ 459826 h 1015807"/>
              <a:gd name="connsiteX293" fmla="*/ 828828 w 999744"/>
              <a:gd name="connsiteY293" fmla="*/ 462715 h 1015807"/>
              <a:gd name="connsiteX294" fmla="*/ 796912 w 999744"/>
              <a:gd name="connsiteY294" fmla="*/ 449861 h 1015807"/>
              <a:gd name="connsiteX295" fmla="*/ 748243 w 999744"/>
              <a:gd name="connsiteY295" fmla="*/ 460259 h 1015807"/>
              <a:gd name="connsiteX296" fmla="*/ 690331 w 999744"/>
              <a:gd name="connsiteY296" fmla="*/ 481778 h 1015807"/>
              <a:gd name="connsiteX297" fmla="*/ 689609 w 999744"/>
              <a:gd name="connsiteY297" fmla="*/ 481778 h 1015807"/>
              <a:gd name="connsiteX298" fmla="*/ 668235 w 999744"/>
              <a:gd name="connsiteY298" fmla="*/ 474268 h 1015807"/>
              <a:gd name="connsiteX299" fmla="*/ 673146 w 999744"/>
              <a:gd name="connsiteY299" fmla="*/ 453760 h 1015807"/>
              <a:gd name="connsiteX300" fmla="*/ 682244 w 999744"/>
              <a:gd name="connsiteY300" fmla="*/ 436575 h 1015807"/>
              <a:gd name="connsiteX301" fmla="*/ 671701 w 999744"/>
              <a:gd name="connsiteY301" fmla="*/ 419533 h 1015807"/>
              <a:gd name="connsiteX302" fmla="*/ 636319 w 999744"/>
              <a:gd name="connsiteY302" fmla="*/ 417945 h 1015807"/>
              <a:gd name="connsiteX303" fmla="*/ 608879 w 999744"/>
              <a:gd name="connsiteY303" fmla="*/ 412168 h 1015807"/>
              <a:gd name="connsiteX304" fmla="*/ 584906 w 999744"/>
              <a:gd name="connsiteY304" fmla="*/ 379963 h 1015807"/>
              <a:gd name="connsiteX305" fmla="*/ 558766 w 999744"/>
              <a:gd name="connsiteY305" fmla="*/ 350068 h 1015807"/>
              <a:gd name="connsiteX306" fmla="*/ 523673 w 999744"/>
              <a:gd name="connsiteY306" fmla="*/ 345735 h 1015807"/>
              <a:gd name="connsiteX307" fmla="*/ 507065 w 999744"/>
              <a:gd name="connsiteY307" fmla="*/ 338082 h 1015807"/>
              <a:gd name="connsiteX308" fmla="*/ 481791 w 999744"/>
              <a:gd name="connsiteY308" fmla="*/ 314397 h 1015807"/>
              <a:gd name="connsiteX309" fmla="*/ 448864 w 999744"/>
              <a:gd name="connsiteY309" fmla="*/ 313242 h 1015807"/>
              <a:gd name="connsiteX310" fmla="*/ 428068 w 999744"/>
              <a:gd name="connsiteY310" fmla="*/ 335193 h 1015807"/>
              <a:gd name="connsiteX311" fmla="*/ 407850 w 999744"/>
              <a:gd name="connsiteY311" fmla="*/ 357578 h 1015807"/>
              <a:gd name="connsiteX312" fmla="*/ 381276 w 999744"/>
              <a:gd name="connsiteY312" fmla="*/ 347325 h 1015807"/>
              <a:gd name="connsiteX313" fmla="*/ 382287 w 999744"/>
              <a:gd name="connsiteY313" fmla="*/ 317286 h 1015807"/>
              <a:gd name="connsiteX314" fmla="*/ 369578 w 999744"/>
              <a:gd name="connsiteY314" fmla="*/ 289846 h 1015807"/>
              <a:gd name="connsiteX315" fmla="*/ 347338 w 999744"/>
              <a:gd name="connsiteY315" fmla="*/ 279881 h 1015807"/>
              <a:gd name="connsiteX316" fmla="*/ 310078 w 999744"/>
              <a:gd name="connsiteY316" fmla="*/ 234823 h 1015807"/>
              <a:gd name="connsiteX317" fmla="*/ 311667 w 999744"/>
              <a:gd name="connsiteY317" fmla="*/ 228179 h 1015807"/>
              <a:gd name="connsiteX318" fmla="*/ 366257 w 999744"/>
              <a:gd name="connsiteY318" fmla="*/ 206228 h 1015807"/>
              <a:gd name="connsiteX319" fmla="*/ 386908 w 999744"/>
              <a:gd name="connsiteY319" fmla="*/ 203051 h 1015807"/>
              <a:gd name="connsiteX320" fmla="*/ 414203 w 999744"/>
              <a:gd name="connsiteY320" fmla="*/ 185576 h 1015807"/>
              <a:gd name="connsiteX321" fmla="*/ 483235 w 999744"/>
              <a:gd name="connsiteY321" fmla="*/ 164924 h 1015807"/>
              <a:gd name="connsiteX322" fmla="*/ 700586 w 999744"/>
              <a:gd name="connsiteY322" fmla="*/ 95026 h 1015807"/>
              <a:gd name="connsiteX323" fmla="*/ 698567 w 999744"/>
              <a:gd name="connsiteY323" fmla="*/ 96467 h 1015807"/>
              <a:gd name="connsiteX324" fmla="*/ 700388 w 999744"/>
              <a:gd name="connsiteY324" fmla="*/ 95487 h 1015807"/>
              <a:gd name="connsiteX325" fmla="*/ 664770 w 999744"/>
              <a:gd name="connsiteY325" fmla="*/ 46501 h 1015807"/>
              <a:gd name="connsiteX326" fmla="*/ 707518 w 999744"/>
              <a:gd name="connsiteY326" fmla="*/ 62387 h 1015807"/>
              <a:gd name="connsiteX327" fmla="*/ 722537 w 999744"/>
              <a:gd name="connsiteY327" fmla="*/ 86938 h 1015807"/>
              <a:gd name="connsiteX328" fmla="*/ 748677 w 999744"/>
              <a:gd name="connsiteY328" fmla="*/ 122465 h 1015807"/>
              <a:gd name="connsiteX329" fmla="*/ 781027 w 999744"/>
              <a:gd name="connsiteY329" fmla="*/ 131274 h 1015807"/>
              <a:gd name="connsiteX330" fmla="*/ 833884 w 999744"/>
              <a:gd name="connsiteY330" fmla="*/ 124198 h 1015807"/>
              <a:gd name="connsiteX331" fmla="*/ 889773 w 999744"/>
              <a:gd name="connsiteY331" fmla="*/ 169545 h 1015807"/>
              <a:gd name="connsiteX332" fmla="*/ 891362 w 999744"/>
              <a:gd name="connsiteY332" fmla="*/ 222836 h 1015807"/>
              <a:gd name="connsiteX333" fmla="*/ 893240 w 999744"/>
              <a:gd name="connsiteY333" fmla="*/ 242910 h 1015807"/>
              <a:gd name="connsiteX334" fmla="*/ 928189 w 999744"/>
              <a:gd name="connsiteY334" fmla="*/ 286380 h 1015807"/>
              <a:gd name="connsiteX335" fmla="*/ 966893 w 999744"/>
              <a:gd name="connsiteY335" fmla="*/ 304721 h 1015807"/>
              <a:gd name="connsiteX336" fmla="*/ 989133 w 999744"/>
              <a:gd name="connsiteY336" fmla="*/ 329705 h 1015807"/>
              <a:gd name="connsiteX337" fmla="*/ 990866 w 999744"/>
              <a:gd name="connsiteY337" fmla="*/ 403936 h 1015807"/>
              <a:gd name="connsiteX338" fmla="*/ 975846 w 999744"/>
              <a:gd name="connsiteY338" fmla="*/ 427188 h 1015807"/>
              <a:gd name="connsiteX339" fmla="*/ 954472 w 999744"/>
              <a:gd name="connsiteY339" fmla="*/ 433109 h 1015807"/>
              <a:gd name="connsiteX340" fmla="*/ 879664 w 999744"/>
              <a:gd name="connsiteY340" fmla="*/ 428343 h 1015807"/>
              <a:gd name="connsiteX341" fmla="*/ 863345 w 999744"/>
              <a:gd name="connsiteY341" fmla="*/ 430509 h 1015807"/>
              <a:gd name="connsiteX342" fmla="*/ 858434 w 999744"/>
              <a:gd name="connsiteY342" fmla="*/ 428487 h 1015807"/>
              <a:gd name="connsiteX343" fmla="*/ 839660 w 999744"/>
              <a:gd name="connsiteY343" fmla="*/ 401192 h 1015807"/>
              <a:gd name="connsiteX344" fmla="*/ 833450 w 999744"/>
              <a:gd name="connsiteY344" fmla="*/ 370864 h 1015807"/>
              <a:gd name="connsiteX345" fmla="*/ 828829 w 999744"/>
              <a:gd name="connsiteY345" fmla="*/ 327106 h 1015807"/>
              <a:gd name="connsiteX346" fmla="*/ 825363 w 999744"/>
              <a:gd name="connsiteY346" fmla="*/ 311075 h 1015807"/>
              <a:gd name="connsiteX347" fmla="*/ 827240 w 999744"/>
              <a:gd name="connsiteY347" fmla="*/ 305443 h 1015807"/>
              <a:gd name="connsiteX348" fmla="*/ 874320 w 999744"/>
              <a:gd name="connsiteY348" fmla="*/ 208683 h 1015807"/>
              <a:gd name="connsiteX349" fmla="*/ 873454 w 999744"/>
              <a:gd name="connsiteY349" fmla="*/ 205217 h 1015807"/>
              <a:gd name="connsiteX350" fmla="*/ 820019 w 999744"/>
              <a:gd name="connsiteY350" fmla="*/ 278581 h 1015807"/>
              <a:gd name="connsiteX351" fmla="*/ 820741 w 999744"/>
              <a:gd name="connsiteY351" fmla="*/ 189908 h 1015807"/>
              <a:gd name="connsiteX352" fmla="*/ 799512 w 999744"/>
              <a:gd name="connsiteY352" fmla="*/ 248398 h 1015807"/>
              <a:gd name="connsiteX353" fmla="*/ 804278 w 999744"/>
              <a:gd name="connsiteY353" fmla="*/ 312664 h 1015807"/>
              <a:gd name="connsiteX354" fmla="*/ 776261 w 999744"/>
              <a:gd name="connsiteY354" fmla="*/ 277426 h 1015807"/>
              <a:gd name="connsiteX355" fmla="*/ 773228 w 999744"/>
              <a:gd name="connsiteY355" fmla="*/ 263417 h 1015807"/>
              <a:gd name="connsiteX356" fmla="*/ 761097 w 999744"/>
              <a:gd name="connsiteY356" fmla="*/ 243487 h 1015807"/>
              <a:gd name="connsiteX357" fmla="*/ 711561 w 999744"/>
              <a:gd name="connsiteY357" fmla="*/ 206805 h 1015807"/>
              <a:gd name="connsiteX358" fmla="*/ 686866 w 999744"/>
              <a:gd name="connsiteY358" fmla="*/ 188609 h 1015807"/>
              <a:gd name="connsiteX359" fmla="*/ 645273 w 999744"/>
              <a:gd name="connsiteY359" fmla="*/ 175033 h 1015807"/>
              <a:gd name="connsiteX360" fmla="*/ 612202 w 999744"/>
              <a:gd name="connsiteY360" fmla="*/ 173589 h 1015807"/>
              <a:gd name="connsiteX361" fmla="*/ 590106 w 999744"/>
              <a:gd name="connsiteY361" fmla="*/ 160880 h 1015807"/>
              <a:gd name="connsiteX362" fmla="*/ 636030 w 999744"/>
              <a:gd name="connsiteY362" fmla="*/ 147160 h 1015807"/>
              <a:gd name="connsiteX363" fmla="*/ 695531 w 999744"/>
              <a:gd name="connsiteY363" fmla="*/ 104557 h 1015807"/>
              <a:gd name="connsiteX364" fmla="*/ 699512 w 999744"/>
              <a:gd name="connsiteY364" fmla="*/ 97418 h 1015807"/>
              <a:gd name="connsiteX365" fmla="*/ 698564 w 999744"/>
              <a:gd name="connsiteY365" fmla="*/ 96470 h 1015807"/>
              <a:gd name="connsiteX366" fmla="*/ 653397 w 999744"/>
              <a:gd name="connsiteY366" fmla="*/ 121797 h 1015807"/>
              <a:gd name="connsiteX367" fmla="*/ 603681 w 999744"/>
              <a:gd name="connsiteY367" fmla="*/ 136185 h 1015807"/>
              <a:gd name="connsiteX368" fmla="*/ 571331 w 999744"/>
              <a:gd name="connsiteY368" fmla="*/ 143406 h 1015807"/>
              <a:gd name="connsiteX369" fmla="*/ 537538 w 999744"/>
              <a:gd name="connsiteY369" fmla="*/ 144416 h 1015807"/>
              <a:gd name="connsiteX370" fmla="*/ 477893 w 999744"/>
              <a:gd name="connsiteY370" fmla="*/ 147883 h 1015807"/>
              <a:gd name="connsiteX371" fmla="*/ 468072 w 999744"/>
              <a:gd name="connsiteY371" fmla="*/ 147449 h 1015807"/>
              <a:gd name="connsiteX372" fmla="*/ 474282 w 999744"/>
              <a:gd name="connsiteY372" fmla="*/ 139940 h 1015807"/>
              <a:gd name="connsiteX373" fmla="*/ 540715 w 999744"/>
              <a:gd name="connsiteY373" fmla="*/ 94303 h 1015807"/>
              <a:gd name="connsiteX374" fmla="*/ 664770 w 999744"/>
              <a:gd name="connsiteY374" fmla="*/ 46501 h 1015807"/>
              <a:gd name="connsiteX375" fmla="*/ 355688 w 999744"/>
              <a:gd name="connsiteY375" fmla="*/ 0 h 1015807"/>
              <a:gd name="connsiteX376" fmla="*/ 378533 w 999744"/>
              <a:gd name="connsiteY376" fmla="*/ 3753 h 1015807"/>
              <a:gd name="connsiteX377" fmla="*/ 412038 w 999744"/>
              <a:gd name="connsiteY377" fmla="*/ 16462 h 1015807"/>
              <a:gd name="connsiteX378" fmla="*/ 469083 w 999744"/>
              <a:gd name="connsiteY378" fmla="*/ 38847 h 1015807"/>
              <a:gd name="connsiteX379" fmla="*/ 518185 w 999744"/>
              <a:gd name="connsiteY379" fmla="*/ 34514 h 1015807"/>
              <a:gd name="connsiteX380" fmla="*/ 558622 w 999744"/>
              <a:gd name="connsiteY380" fmla="*/ 25271 h 1015807"/>
              <a:gd name="connsiteX381" fmla="*/ 591983 w 999744"/>
              <a:gd name="connsiteY381" fmla="*/ 44046 h 1015807"/>
              <a:gd name="connsiteX382" fmla="*/ 477026 w 999744"/>
              <a:gd name="connsiteY382" fmla="*/ 112355 h 1015807"/>
              <a:gd name="connsiteX383" fmla="*/ 447421 w 999744"/>
              <a:gd name="connsiteY383" fmla="*/ 139506 h 1015807"/>
              <a:gd name="connsiteX384" fmla="*/ 442655 w 999744"/>
              <a:gd name="connsiteY384" fmla="*/ 143838 h 1015807"/>
              <a:gd name="connsiteX385" fmla="*/ 406839 w 999744"/>
              <a:gd name="connsiteY385" fmla="*/ 164779 h 1015807"/>
              <a:gd name="connsiteX386" fmla="*/ 372756 w 999744"/>
              <a:gd name="connsiteY386" fmla="*/ 177921 h 1015807"/>
              <a:gd name="connsiteX387" fmla="*/ 361636 w 999744"/>
              <a:gd name="connsiteY387" fmla="*/ 176622 h 1015807"/>
              <a:gd name="connsiteX388" fmla="*/ 406694 w 999744"/>
              <a:gd name="connsiteY388" fmla="*/ 54877 h 1015807"/>
              <a:gd name="connsiteX389" fmla="*/ 371601 w 999744"/>
              <a:gd name="connsiteY389" fmla="*/ 127231 h 1015807"/>
              <a:gd name="connsiteX390" fmla="*/ 358314 w 999744"/>
              <a:gd name="connsiteY390" fmla="*/ 37836 h 1015807"/>
              <a:gd name="connsiteX391" fmla="*/ 346905 w 999744"/>
              <a:gd name="connsiteY391" fmla="*/ 114955 h 1015807"/>
              <a:gd name="connsiteX392" fmla="*/ 352393 w 999744"/>
              <a:gd name="connsiteY392" fmla="*/ 146005 h 1015807"/>
              <a:gd name="connsiteX393" fmla="*/ 350227 w 999744"/>
              <a:gd name="connsiteY393" fmla="*/ 155825 h 1015807"/>
              <a:gd name="connsiteX394" fmla="*/ 298380 w 999744"/>
              <a:gd name="connsiteY394" fmla="*/ 211715 h 1015807"/>
              <a:gd name="connsiteX395" fmla="*/ 245523 w 999744"/>
              <a:gd name="connsiteY395" fmla="*/ 231789 h 1015807"/>
              <a:gd name="connsiteX396" fmla="*/ 162628 w 999744"/>
              <a:gd name="connsiteY396" fmla="*/ 218069 h 1015807"/>
              <a:gd name="connsiteX397" fmla="*/ 159595 w 999744"/>
              <a:gd name="connsiteY397" fmla="*/ 217636 h 1015807"/>
              <a:gd name="connsiteX398" fmla="*/ 159618 w 999744"/>
              <a:gd name="connsiteY398" fmla="*/ 217660 h 1015807"/>
              <a:gd name="connsiteX399" fmla="*/ 162483 w 999744"/>
              <a:gd name="connsiteY399" fmla="*/ 218069 h 1015807"/>
              <a:gd name="connsiteX400" fmla="*/ 161328 w 999744"/>
              <a:gd name="connsiteY400" fmla="*/ 219369 h 1015807"/>
              <a:gd name="connsiteX401" fmla="*/ 161320 w 999744"/>
              <a:gd name="connsiteY401" fmla="*/ 219361 h 1015807"/>
              <a:gd name="connsiteX402" fmla="*/ 161328 w 999744"/>
              <a:gd name="connsiteY402" fmla="*/ 219369 h 1015807"/>
              <a:gd name="connsiteX403" fmla="*/ 232526 w 999744"/>
              <a:gd name="connsiteY403" fmla="*/ 254896 h 1015807"/>
              <a:gd name="connsiteX404" fmla="*/ 233537 w 999744"/>
              <a:gd name="connsiteY404" fmla="*/ 259373 h 1015807"/>
              <a:gd name="connsiteX405" fmla="*/ 193244 w 999744"/>
              <a:gd name="connsiteY405" fmla="*/ 309197 h 1015807"/>
              <a:gd name="connsiteX406" fmla="*/ 186745 w 999744"/>
              <a:gd name="connsiteY406" fmla="*/ 309920 h 1015807"/>
              <a:gd name="connsiteX407" fmla="*/ 122335 w 999744"/>
              <a:gd name="connsiteY407" fmla="*/ 286524 h 1015807"/>
              <a:gd name="connsiteX408" fmla="*/ 119013 w 999744"/>
              <a:gd name="connsiteY408" fmla="*/ 279158 h 1015807"/>
              <a:gd name="connsiteX409" fmla="*/ 125945 w 999744"/>
              <a:gd name="connsiteY409" fmla="*/ 227890 h 1015807"/>
              <a:gd name="connsiteX410" fmla="*/ 136055 w 999744"/>
              <a:gd name="connsiteY410" fmla="*/ 155103 h 1015807"/>
              <a:gd name="connsiteX411" fmla="*/ 166671 w 999744"/>
              <a:gd name="connsiteY411" fmla="*/ 101813 h 1015807"/>
              <a:gd name="connsiteX412" fmla="*/ 226027 w 999744"/>
              <a:gd name="connsiteY412" fmla="*/ 88237 h 1015807"/>
              <a:gd name="connsiteX413" fmla="*/ 258954 w 999744"/>
              <a:gd name="connsiteY413" fmla="*/ 91993 h 1015807"/>
              <a:gd name="connsiteX414" fmla="*/ 296936 w 999744"/>
              <a:gd name="connsiteY414" fmla="*/ 72352 h 1015807"/>
              <a:gd name="connsiteX415" fmla="*/ 313689 w 999744"/>
              <a:gd name="connsiteY415" fmla="*/ 36536 h 1015807"/>
              <a:gd name="connsiteX416" fmla="*/ 355688 w 999744"/>
              <a:gd name="connsiteY416" fmla="*/ 0 h 1015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</a:cxnLst>
            <a:rect l="l" t="t" r="r" b="b"/>
            <a:pathLst>
              <a:path w="999744" h="1015807">
                <a:moveTo>
                  <a:pt x="201909" y="703893"/>
                </a:moveTo>
                <a:cubicBezTo>
                  <a:pt x="216351" y="715302"/>
                  <a:pt x="227760" y="728733"/>
                  <a:pt x="229926" y="747652"/>
                </a:cubicBezTo>
                <a:cubicBezTo>
                  <a:pt x="231515" y="762671"/>
                  <a:pt x="240180" y="770903"/>
                  <a:pt x="253322" y="775669"/>
                </a:cubicBezTo>
                <a:cubicBezTo>
                  <a:pt x="263286" y="779279"/>
                  <a:pt x="273396" y="782312"/>
                  <a:pt x="283361" y="785923"/>
                </a:cubicBezTo>
                <a:cubicBezTo>
                  <a:pt x="293615" y="789822"/>
                  <a:pt x="302857" y="795165"/>
                  <a:pt x="308345" y="806285"/>
                </a:cubicBezTo>
                <a:cubicBezTo>
                  <a:pt x="267042" y="800075"/>
                  <a:pt x="226460" y="794732"/>
                  <a:pt x="189633" y="820439"/>
                </a:cubicBezTo>
                <a:cubicBezTo>
                  <a:pt x="211007" y="816539"/>
                  <a:pt x="232381" y="815384"/>
                  <a:pt x="254622" y="818995"/>
                </a:cubicBezTo>
                <a:cubicBezTo>
                  <a:pt x="239891" y="835747"/>
                  <a:pt x="223716" y="849467"/>
                  <a:pt x="205086" y="860443"/>
                </a:cubicBezTo>
                <a:cubicBezTo>
                  <a:pt x="204220" y="861165"/>
                  <a:pt x="201620" y="860298"/>
                  <a:pt x="202342" y="862176"/>
                </a:cubicBezTo>
                <a:lnTo>
                  <a:pt x="202484" y="862139"/>
                </a:lnTo>
                <a:lnTo>
                  <a:pt x="204943" y="860586"/>
                </a:lnTo>
                <a:lnTo>
                  <a:pt x="205461" y="861362"/>
                </a:lnTo>
                <a:lnTo>
                  <a:pt x="205664" y="861309"/>
                </a:lnTo>
                <a:cubicBezTo>
                  <a:pt x="231081" y="855821"/>
                  <a:pt x="253610" y="844846"/>
                  <a:pt x="272096" y="826215"/>
                </a:cubicBezTo>
                <a:cubicBezTo>
                  <a:pt x="274696" y="823616"/>
                  <a:pt x="276862" y="822749"/>
                  <a:pt x="280328" y="823327"/>
                </a:cubicBezTo>
                <a:cubicBezTo>
                  <a:pt x="297225" y="825637"/>
                  <a:pt x="314267" y="826938"/>
                  <a:pt x="331019" y="829826"/>
                </a:cubicBezTo>
                <a:cubicBezTo>
                  <a:pt x="342717" y="831848"/>
                  <a:pt x="353549" y="838058"/>
                  <a:pt x="365535" y="839791"/>
                </a:cubicBezTo>
                <a:cubicBezTo>
                  <a:pt x="376222" y="841235"/>
                  <a:pt x="386909" y="842968"/>
                  <a:pt x="397596" y="844123"/>
                </a:cubicBezTo>
                <a:cubicBezTo>
                  <a:pt x="402795" y="844701"/>
                  <a:pt x="405539" y="846145"/>
                  <a:pt x="406694" y="851777"/>
                </a:cubicBezTo>
                <a:cubicBezTo>
                  <a:pt x="409583" y="865642"/>
                  <a:pt x="413049" y="879361"/>
                  <a:pt x="416804" y="893081"/>
                </a:cubicBezTo>
                <a:cubicBezTo>
                  <a:pt x="417815" y="896980"/>
                  <a:pt x="416804" y="899291"/>
                  <a:pt x="414349" y="901891"/>
                </a:cubicBezTo>
                <a:cubicBezTo>
                  <a:pt x="395430" y="921532"/>
                  <a:pt x="385898" y="945794"/>
                  <a:pt x="380266" y="972078"/>
                </a:cubicBezTo>
                <a:cubicBezTo>
                  <a:pt x="391097" y="952582"/>
                  <a:pt x="404817" y="935541"/>
                  <a:pt x="421570" y="919799"/>
                </a:cubicBezTo>
                <a:cubicBezTo>
                  <a:pt x="425758" y="941606"/>
                  <a:pt x="425180" y="962547"/>
                  <a:pt x="421281" y="983343"/>
                </a:cubicBezTo>
                <a:cubicBezTo>
                  <a:pt x="420703" y="984210"/>
                  <a:pt x="420126" y="985365"/>
                  <a:pt x="420992" y="985798"/>
                </a:cubicBezTo>
                <a:lnTo>
                  <a:pt x="421010" y="985783"/>
                </a:lnTo>
                <a:lnTo>
                  <a:pt x="421280" y="983486"/>
                </a:lnTo>
                <a:cubicBezTo>
                  <a:pt x="421713" y="983775"/>
                  <a:pt x="422146" y="984064"/>
                  <a:pt x="422580" y="984497"/>
                </a:cubicBezTo>
                <a:lnTo>
                  <a:pt x="422563" y="984513"/>
                </a:lnTo>
                <a:lnTo>
                  <a:pt x="422580" y="984498"/>
                </a:lnTo>
                <a:cubicBezTo>
                  <a:pt x="431679" y="971211"/>
                  <a:pt x="434711" y="955903"/>
                  <a:pt x="436444" y="940306"/>
                </a:cubicBezTo>
                <a:cubicBezTo>
                  <a:pt x="439622" y="913733"/>
                  <a:pt x="436878" y="887593"/>
                  <a:pt x="431101" y="861598"/>
                </a:cubicBezTo>
                <a:cubicBezTo>
                  <a:pt x="429801" y="855821"/>
                  <a:pt x="431246" y="854522"/>
                  <a:pt x="436878" y="854955"/>
                </a:cubicBezTo>
                <a:cubicBezTo>
                  <a:pt x="448142" y="855821"/>
                  <a:pt x="459407" y="854233"/>
                  <a:pt x="470672" y="853221"/>
                </a:cubicBezTo>
                <a:cubicBezTo>
                  <a:pt x="488580" y="851777"/>
                  <a:pt x="505910" y="855821"/>
                  <a:pt x="523240" y="860298"/>
                </a:cubicBezTo>
                <a:cubicBezTo>
                  <a:pt x="526706" y="861165"/>
                  <a:pt x="528439" y="864198"/>
                  <a:pt x="530894" y="866508"/>
                </a:cubicBezTo>
                <a:cubicBezTo>
                  <a:pt x="550535" y="885716"/>
                  <a:pt x="569021" y="905935"/>
                  <a:pt x="582018" y="930486"/>
                </a:cubicBezTo>
                <a:cubicBezTo>
                  <a:pt x="582307" y="931063"/>
                  <a:pt x="583029" y="931352"/>
                  <a:pt x="584473" y="932507"/>
                </a:cubicBezTo>
                <a:cubicBezTo>
                  <a:pt x="581440" y="916910"/>
                  <a:pt x="576097" y="903191"/>
                  <a:pt x="570176" y="888604"/>
                </a:cubicBezTo>
                <a:cubicBezTo>
                  <a:pt x="606858" y="902324"/>
                  <a:pt x="643540" y="910411"/>
                  <a:pt x="680800" y="916910"/>
                </a:cubicBezTo>
                <a:cubicBezTo>
                  <a:pt x="681955" y="919077"/>
                  <a:pt x="679934" y="919943"/>
                  <a:pt x="679067" y="921099"/>
                </a:cubicBezTo>
                <a:cubicBezTo>
                  <a:pt x="664192" y="941173"/>
                  <a:pt x="648162" y="960525"/>
                  <a:pt x="630254" y="977999"/>
                </a:cubicBezTo>
                <a:cubicBezTo>
                  <a:pt x="611190" y="996485"/>
                  <a:pt x="594294" y="999084"/>
                  <a:pt x="570609" y="986809"/>
                </a:cubicBezTo>
                <a:cubicBezTo>
                  <a:pt x="560644" y="981610"/>
                  <a:pt x="551113" y="975400"/>
                  <a:pt x="541292" y="969912"/>
                </a:cubicBezTo>
                <a:cubicBezTo>
                  <a:pt x="526995" y="961969"/>
                  <a:pt x="512120" y="956192"/>
                  <a:pt x="495223" y="960380"/>
                </a:cubicBezTo>
                <a:cubicBezTo>
                  <a:pt x="487568" y="962258"/>
                  <a:pt x="480926" y="966013"/>
                  <a:pt x="474716" y="970779"/>
                </a:cubicBezTo>
                <a:cubicBezTo>
                  <a:pt x="462873" y="979877"/>
                  <a:pt x="451464" y="989408"/>
                  <a:pt x="439622" y="998507"/>
                </a:cubicBezTo>
                <a:cubicBezTo>
                  <a:pt x="434134" y="1002695"/>
                  <a:pt x="428357" y="1006739"/>
                  <a:pt x="422291" y="1010205"/>
                </a:cubicBezTo>
                <a:cubicBezTo>
                  <a:pt x="405683" y="1019448"/>
                  <a:pt x="389219" y="1017137"/>
                  <a:pt x="375355" y="1004139"/>
                </a:cubicBezTo>
                <a:cubicBezTo>
                  <a:pt x="363080" y="992730"/>
                  <a:pt x="354415" y="978577"/>
                  <a:pt x="346038" y="964280"/>
                </a:cubicBezTo>
                <a:cubicBezTo>
                  <a:pt x="339107" y="952437"/>
                  <a:pt x="332174" y="940595"/>
                  <a:pt x="323654" y="929763"/>
                </a:cubicBezTo>
                <a:cubicBezTo>
                  <a:pt x="308778" y="910700"/>
                  <a:pt x="289715" y="903335"/>
                  <a:pt x="265742" y="907812"/>
                </a:cubicBezTo>
                <a:cubicBezTo>
                  <a:pt x="249423" y="910845"/>
                  <a:pt x="232959" y="913444"/>
                  <a:pt x="216351" y="910411"/>
                </a:cubicBezTo>
                <a:cubicBezTo>
                  <a:pt x="194399" y="906368"/>
                  <a:pt x="179380" y="893948"/>
                  <a:pt x="171148" y="873296"/>
                </a:cubicBezTo>
                <a:cubicBezTo>
                  <a:pt x="161616" y="849611"/>
                  <a:pt x="160894" y="824916"/>
                  <a:pt x="162627" y="800075"/>
                </a:cubicBezTo>
                <a:cubicBezTo>
                  <a:pt x="164216" y="776824"/>
                  <a:pt x="168982" y="754006"/>
                  <a:pt x="178080" y="732199"/>
                </a:cubicBezTo>
                <a:cubicBezTo>
                  <a:pt x="182268" y="722234"/>
                  <a:pt x="187323" y="712702"/>
                  <a:pt x="194688" y="704470"/>
                </a:cubicBezTo>
                <a:cubicBezTo>
                  <a:pt x="197143" y="701871"/>
                  <a:pt x="199020" y="701582"/>
                  <a:pt x="201909" y="703893"/>
                </a:cubicBezTo>
                <a:close/>
                <a:moveTo>
                  <a:pt x="882119" y="613487"/>
                </a:moveTo>
                <a:lnTo>
                  <a:pt x="881109" y="614063"/>
                </a:lnTo>
                <a:lnTo>
                  <a:pt x="882066" y="613696"/>
                </a:lnTo>
                <a:close/>
                <a:moveTo>
                  <a:pt x="168548" y="516148"/>
                </a:moveTo>
                <a:cubicBezTo>
                  <a:pt x="178368" y="514704"/>
                  <a:pt x="187611" y="518170"/>
                  <a:pt x="196565" y="520914"/>
                </a:cubicBezTo>
                <a:cubicBezTo>
                  <a:pt x="218516" y="527702"/>
                  <a:pt x="236569" y="540266"/>
                  <a:pt x="247978" y="560774"/>
                </a:cubicBezTo>
                <a:cubicBezTo>
                  <a:pt x="253177" y="569872"/>
                  <a:pt x="257221" y="579692"/>
                  <a:pt x="262275" y="588935"/>
                </a:cubicBezTo>
                <a:cubicBezTo>
                  <a:pt x="268196" y="599766"/>
                  <a:pt x="275129" y="609876"/>
                  <a:pt x="285382" y="617241"/>
                </a:cubicBezTo>
                <a:cubicBezTo>
                  <a:pt x="296935" y="625617"/>
                  <a:pt x="308778" y="626484"/>
                  <a:pt x="321920" y="620273"/>
                </a:cubicBezTo>
                <a:cubicBezTo>
                  <a:pt x="334918" y="614208"/>
                  <a:pt x="348493" y="609442"/>
                  <a:pt x="362068" y="604821"/>
                </a:cubicBezTo>
                <a:cubicBezTo>
                  <a:pt x="372467" y="601210"/>
                  <a:pt x="382432" y="604099"/>
                  <a:pt x="391819" y="609442"/>
                </a:cubicBezTo>
                <a:cubicBezTo>
                  <a:pt x="401495" y="614930"/>
                  <a:pt x="409871" y="622295"/>
                  <a:pt x="418536" y="629083"/>
                </a:cubicBezTo>
                <a:cubicBezTo>
                  <a:pt x="427490" y="636015"/>
                  <a:pt x="436588" y="642659"/>
                  <a:pt x="447420" y="646413"/>
                </a:cubicBezTo>
                <a:cubicBezTo>
                  <a:pt x="460128" y="650746"/>
                  <a:pt x="472404" y="649879"/>
                  <a:pt x="484824" y="645114"/>
                </a:cubicBezTo>
                <a:cubicBezTo>
                  <a:pt x="497388" y="640203"/>
                  <a:pt x="503309" y="642514"/>
                  <a:pt x="509231" y="654645"/>
                </a:cubicBezTo>
                <a:cubicBezTo>
                  <a:pt x="516741" y="670098"/>
                  <a:pt x="519196" y="686995"/>
                  <a:pt x="523239" y="703459"/>
                </a:cubicBezTo>
                <a:cubicBezTo>
                  <a:pt x="528872" y="726854"/>
                  <a:pt x="534504" y="750250"/>
                  <a:pt x="544036" y="772346"/>
                </a:cubicBezTo>
                <a:cubicBezTo>
                  <a:pt x="554001" y="795453"/>
                  <a:pt x="568153" y="816394"/>
                  <a:pt x="589961" y="831991"/>
                </a:cubicBezTo>
                <a:cubicBezTo>
                  <a:pt x="575086" y="842678"/>
                  <a:pt x="559200" y="845422"/>
                  <a:pt x="543169" y="840512"/>
                </a:cubicBezTo>
                <a:cubicBezTo>
                  <a:pt x="516163" y="832135"/>
                  <a:pt x="489012" y="831124"/>
                  <a:pt x="461140" y="833290"/>
                </a:cubicBezTo>
                <a:cubicBezTo>
                  <a:pt x="447564" y="834302"/>
                  <a:pt x="434422" y="831702"/>
                  <a:pt x="420991" y="829391"/>
                </a:cubicBezTo>
                <a:cubicBezTo>
                  <a:pt x="404239" y="826359"/>
                  <a:pt x="387053" y="824770"/>
                  <a:pt x="370300" y="820871"/>
                </a:cubicBezTo>
                <a:cubicBezTo>
                  <a:pt x="358602" y="818127"/>
                  <a:pt x="347193" y="814516"/>
                  <a:pt x="336506" y="808884"/>
                </a:cubicBezTo>
                <a:cubicBezTo>
                  <a:pt x="325097" y="802819"/>
                  <a:pt x="317443" y="793720"/>
                  <a:pt x="313688" y="781300"/>
                </a:cubicBezTo>
                <a:cubicBezTo>
                  <a:pt x="311522" y="774223"/>
                  <a:pt x="304446" y="773646"/>
                  <a:pt x="299391" y="770758"/>
                </a:cubicBezTo>
                <a:cubicBezTo>
                  <a:pt x="291592" y="766280"/>
                  <a:pt x="282783" y="763537"/>
                  <a:pt x="274262" y="760504"/>
                </a:cubicBezTo>
                <a:cubicBezTo>
                  <a:pt x="259098" y="755016"/>
                  <a:pt x="249711" y="745918"/>
                  <a:pt x="246678" y="728876"/>
                </a:cubicBezTo>
                <a:cubicBezTo>
                  <a:pt x="243212" y="709669"/>
                  <a:pt x="231370" y="694794"/>
                  <a:pt x="214617" y="684829"/>
                </a:cubicBezTo>
                <a:cubicBezTo>
                  <a:pt x="202342" y="677319"/>
                  <a:pt x="193676" y="667210"/>
                  <a:pt x="187466" y="654790"/>
                </a:cubicBezTo>
                <a:cubicBezTo>
                  <a:pt x="171580" y="623451"/>
                  <a:pt x="164360" y="589657"/>
                  <a:pt x="159594" y="555286"/>
                </a:cubicBezTo>
                <a:cubicBezTo>
                  <a:pt x="157861" y="542866"/>
                  <a:pt x="163348" y="530734"/>
                  <a:pt x="163926" y="518170"/>
                </a:cubicBezTo>
                <a:cubicBezTo>
                  <a:pt x="164071" y="515282"/>
                  <a:pt x="166815" y="516437"/>
                  <a:pt x="168548" y="516148"/>
                </a:cubicBezTo>
                <a:close/>
                <a:moveTo>
                  <a:pt x="473993" y="489576"/>
                </a:moveTo>
                <a:cubicBezTo>
                  <a:pt x="477748" y="495642"/>
                  <a:pt x="480925" y="500985"/>
                  <a:pt x="484391" y="506184"/>
                </a:cubicBezTo>
                <a:cubicBezTo>
                  <a:pt x="494067" y="520049"/>
                  <a:pt x="508798" y="522937"/>
                  <a:pt x="524106" y="524814"/>
                </a:cubicBezTo>
                <a:cubicBezTo>
                  <a:pt x="539704" y="526692"/>
                  <a:pt x="555301" y="528280"/>
                  <a:pt x="568154" y="538678"/>
                </a:cubicBezTo>
                <a:cubicBezTo>
                  <a:pt x="580863" y="548932"/>
                  <a:pt x="588517" y="562507"/>
                  <a:pt x="593860" y="577671"/>
                </a:cubicBezTo>
                <a:cubicBezTo>
                  <a:pt x="596315" y="584748"/>
                  <a:pt x="601370" y="592113"/>
                  <a:pt x="600503" y="598612"/>
                </a:cubicBezTo>
                <a:cubicBezTo>
                  <a:pt x="599637" y="605400"/>
                  <a:pt x="589527" y="606411"/>
                  <a:pt x="584040" y="610743"/>
                </a:cubicBezTo>
                <a:cubicBezTo>
                  <a:pt x="574075" y="618398"/>
                  <a:pt x="567576" y="628506"/>
                  <a:pt x="567143" y="640349"/>
                </a:cubicBezTo>
                <a:cubicBezTo>
                  <a:pt x="566854" y="647570"/>
                  <a:pt x="568442" y="655658"/>
                  <a:pt x="570898" y="663167"/>
                </a:cubicBezTo>
                <a:cubicBezTo>
                  <a:pt x="578552" y="686563"/>
                  <a:pt x="578841" y="709814"/>
                  <a:pt x="557034" y="729022"/>
                </a:cubicBezTo>
                <a:cubicBezTo>
                  <a:pt x="552268" y="717035"/>
                  <a:pt x="549235" y="704904"/>
                  <a:pt x="546346" y="692629"/>
                </a:cubicBezTo>
                <a:cubicBezTo>
                  <a:pt x="541436" y="672121"/>
                  <a:pt x="537248" y="651469"/>
                  <a:pt x="531905" y="631106"/>
                </a:cubicBezTo>
                <a:cubicBezTo>
                  <a:pt x="525839" y="608144"/>
                  <a:pt x="517030" y="604389"/>
                  <a:pt x="495656" y="614498"/>
                </a:cubicBezTo>
                <a:cubicBezTo>
                  <a:pt x="492623" y="615942"/>
                  <a:pt x="489590" y="617531"/>
                  <a:pt x="486558" y="618830"/>
                </a:cubicBezTo>
                <a:cubicBezTo>
                  <a:pt x="469516" y="626340"/>
                  <a:pt x="453342" y="625185"/>
                  <a:pt x="438322" y="613632"/>
                </a:cubicBezTo>
                <a:cubicBezTo>
                  <a:pt x="432834" y="609443"/>
                  <a:pt x="427202" y="605111"/>
                  <a:pt x="422147" y="600345"/>
                </a:cubicBezTo>
                <a:cubicBezTo>
                  <a:pt x="401929" y="581426"/>
                  <a:pt x="378966" y="579115"/>
                  <a:pt x="353837" y="588069"/>
                </a:cubicBezTo>
                <a:cubicBezTo>
                  <a:pt x="351815" y="588792"/>
                  <a:pt x="349938" y="589369"/>
                  <a:pt x="346472" y="590525"/>
                </a:cubicBezTo>
                <a:cubicBezTo>
                  <a:pt x="353404" y="575505"/>
                  <a:pt x="357303" y="560630"/>
                  <a:pt x="364813" y="547344"/>
                </a:cubicBezTo>
                <a:cubicBezTo>
                  <a:pt x="370012" y="538100"/>
                  <a:pt x="375500" y="535790"/>
                  <a:pt x="385031" y="540411"/>
                </a:cubicBezTo>
                <a:cubicBezTo>
                  <a:pt x="401062" y="548210"/>
                  <a:pt x="415215" y="541855"/>
                  <a:pt x="429224" y="535357"/>
                </a:cubicBezTo>
                <a:cubicBezTo>
                  <a:pt x="449298" y="525825"/>
                  <a:pt x="463884" y="510228"/>
                  <a:pt x="473993" y="489576"/>
                </a:cubicBezTo>
                <a:close/>
                <a:moveTo>
                  <a:pt x="795593" y="468852"/>
                </a:moveTo>
                <a:cubicBezTo>
                  <a:pt x="810053" y="471632"/>
                  <a:pt x="823484" y="480333"/>
                  <a:pt x="834171" y="491164"/>
                </a:cubicBezTo>
                <a:cubicBezTo>
                  <a:pt x="835471" y="492464"/>
                  <a:pt x="836337" y="493908"/>
                  <a:pt x="836193" y="495641"/>
                </a:cubicBezTo>
                <a:cubicBezTo>
                  <a:pt x="835326" y="509217"/>
                  <a:pt x="840381" y="522358"/>
                  <a:pt x="839659" y="536078"/>
                </a:cubicBezTo>
                <a:cubicBezTo>
                  <a:pt x="840381" y="551964"/>
                  <a:pt x="835182" y="566695"/>
                  <a:pt x="827239" y="580270"/>
                </a:cubicBezTo>
                <a:cubicBezTo>
                  <a:pt x="819585" y="593412"/>
                  <a:pt x="816552" y="607421"/>
                  <a:pt x="816263" y="622296"/>
                </a:cubicBezTo>
                <a:cubicBezTo>
                  <a:pt x="816119" y="626628"/>
                  <a:pt x="815396" y="630961"/>
                  <a:pt x="815685" y="635294"/>
                </a:cubicBezTo>
                <a:cubicBezTo>
                  <a:pt x="816841" y="655657"/>
                  <a:pt x="806876" y="670098"/>
                  <a:pt x="791279" y="681507"/>
                </a:cubicBezTo>
                <a:cubicBezTo>
                  <a:pt x="786658" y="684974"/>
                  <a:pt x="782903" y="689306"/>
                  <a:pt x="779725" y="694361"/>
                </a:cubicBezTo>
                <a:cubicBezTo>
                  <a:pt x="758208" y="728010"/>
                  <a:pt x="730768" y="755305"/>
                  <a:pt x="694086" y="772635"/>
                </a:cubicBezTo>
                <a:cubicBezTo>
                  <a:pt x="673290" y="782456"/>
                  <a:pt x="654660" y="795598"/>
                  <a:pt x="637618" y="811051"/>
                </a:cubicBezTo>
                <a:cubicBezTo>
                  <a:pt x="634008" y="814372"/>
                  <a:pt x="629675" y="816972"/>
                  <a:pt x="625632" y="819716"/>
                </a:cubicBezTo>
                <a:cubicBezTo>
                  <a:pt x="623465" y="821160"/>
                  <a:pt x="621299" y="821449"/>
                  <a:pt x="618844" y="820149"/>
                </a:cubicBezTo>
                <a:cubicBezTo>
                  <a:pt x="604113" y="812206"/>
                  <a:pt x="589816" y="803974"/>
                  <a:pt x="578985" y="790688"/>
                </a:cubicBezTo>
                <a:cubicBezTo>
                  <a:pt x="566998" y="775957"/>
                  <a:pt x="566709" y="764981"/>
                  <a:pt x="577396" y="749529"/>
                </a:cubicBezTo>
                <a:cubicBezTo>
                  <a:pt x="588083" y="734220"/>
                  <a:pt x="596748" y="718045"/>
                  <a:pt x="599059" y="698982"/>
                </a:cubicBezTo>
                <a:cubicBezTo>
                  <a:pt x="600648" y="686418"/>
                  <a:pt x="597614" y="674576"/>
                  <a:pt x="594726" y="662733"/>
                </a:cubicBezTo>
                <a:cubicBezTo>
                  <a:pt x="589527" y="641648"/>
                  <a:pt x="593282" y="632550"/>
                  <a:pt x="612201" y="621574"/>
                </a:cubicBezTo>
                <a:cubicBezTo>
                  <a:pt x="620866" y="616519"/>
                  <a:pt x="630253" y="612476"/>
                  <a:pt x="639640" y="608721"/>
                </a:cubicBezTo>
                <a:cubicBezTo>
                  <a:pt x="648305" y="605255"/>
                  <a:pt x="656826" y="601211"/>
                  <a:pt x="664480" y="595723"/>
                </a:cubicBezTo>
                <a:cubicBezTo>
                  <a:pt x="675601" y="587780"/>
                  <a:pt x="681377" y="577093"/>
                  <a:pt x="682243" y="563374"/>
                </a:cubicBezTo>
                <a:cubicBezTo>
                  <a:pt x="683399" y="545177"/>
                  <a:pt x="679644" y="527558"/>
                  <a:pt x="677045" y="509794"/>
                </a:cubicBezTo>
                <a:cubicBezTo>
                  <a:pt x="675889" y="501851"/>
                  <a:pt x="675456" y="502140"/>
                  <a:pt x="683544" y="502573"/>
                </a:cubicBezTo>
                <a:cubicBezTo>
                  <a:pt x="708383" y="503873"/>
                  <a:pt x="731779" y="498674"/>
                  <a:pt x="750842" y="482066"/>
                </a:cubicBezTo>
                <a:cubicBezTo>
                  <a:pt x="765644" y="469213"/>
                  <a:pt x="781133" y="466072"/>
                  <a:pt x="795593" y="468852"/>
                </a:cubicBezTo>
                <a:close/>
                <a:moveTo>
                  <a:pt x="905966" y="445366"/>
                </a:moveTo>
                <a:cubicBezTo>
                  <a:pt x="918259" y="445528"/>
                  <a:pt x="930499" y="446611"/>
                  <a:pt x="942630" y="450149"/>
                </a:cubicBezTo>
                <a:cubicBezTo>
                  <a:pt x="973246" y="459104"/>
                  <a:pt x="996643" y="490442"/>
                  <a:pt x="999386" y="524092"/>
                </a:cubicBezTo>
                <a:cubicBezTo>
                  <a:pt x="1001841" y="553987"/>
                  <a:pt x="991732" y="577238"/>
                  <a:pt x="967326" y="594568"/>
                </a:cubicBezTo>
                <a:cubicBezTo>
                  <a:pt x="959094" y="600489"/>
                  <a:pt x="951006" y="606410"/>
                  <a:pt x="942919" y="612620"/>
                </a:cubicBezTo>
                <a:cubicBezTo>
                  <a:pt x="930643" y="622152"/>
                  <a:pt x="924578" y="634716"/>
                  <a:pt x="924000" y="650458"/>
                </a:cubicBezTo>
                <a:cubicBezTo>
                  <a:pt x="923278" y="668510"/>
                  <a:pt x="928332" y="685552"/>
                  <a:pt x="932087" y="702737"/>
                </a:cubicBezTo>
                <a:cubicBezTo>
                  <a:pt x="935698" y="719201"/>
                  <a:pt x="940464" y="735376"/>
                  <a:pt x="937576" y="752562"/>
                </a:cubicBezTo>
                <a:cubicBezTo>
                  <a:pt x="933965" y="773791"/>
                  <a:pt x="924144" y="783756"/>
                  <a:pt x="903059" y="787366"/>
                </a:cubicBezTo>
                <a:cubicBezTo>
                  <a:pt x="888618" y="789822"/>
                  <a:pt x="874031" y="791121"/>
                  <a:pt x="859301" y="791844"/>
                </a:cubicBezTo>
                <a:cubicBezTo>
                  <a:pt x="851358" y="792276"/>
                  <a:pt x="843559" y="793432"/>
                  <a:pt x="835905" y="795309"/>
                </a:cubicBezTo>
                <a:cubicBezTo>
                  <a:pt x="819152" y="799353"/>
                  <a:pt x="808465" y="810329"/>
                  <a:pt x="801533" y="825637"/>
                </a:cubicBezTo>
                <a:cubicBezTo>
                  <a:pt x="796912" y="836035"/>
                  <a:pt x="794313" y="847011"/>
                  <a:pt x="791280" y="857843"/>
                </a:cubicBezTo>
                <a:cubicBezTo>
                  <a:pt x="788536" y="867807"/>
                  <a:pt x="785503" y="877772"/>
                  <a:pt x="779726" y="886438"/>
                </a:cubicBezTo>
                <a:cubicBezTo>
                  <a:pt x="772361" y="897269"/>
                  <a:pt x="761963" y="903623"/>
                  <a:pt x="748965" y="904201"/>
                </a:cubicBezTo>
                <a:cubicBezTo>
                  <a:pt x="710261" y="905790"/>
                  <a:pt x="672424" y="899580"/>
                  <a:pt x="634731" y="891348"/>
                </a:cubicBezTo>
                <a:cubicBezTo>
                  <a:pt x="611768" y="886293"/>
                  <a:pt x="589094" y="879939"/>
                  <a:pt x="567287" y="871418"/>
                </a:cubicBezTo>
                <a:cubicBezTo>
                  <a:pt x="565987" y="870840"/>
                  <a:pt x="564688" y="870407"/>
                  <a:pt x="561799" y="869251"/>
                </a:cubicBezTo>
                <a:cubicBezTo>
                  <a:pt x="581729" y="864486"/>
                  <a:pt x="597760" y="853943"/>
                  <a:pt x="615523" y="847011"/>
                </a:cubicBezTo>
                <a:cubicBezTo>
                  <a:pt x="637619" y="838491"/>
                  <a:pt x="657115" y="826070"/>
                  <a:pt x="674301" y="810040"/>
                </a:cubicBezTo>
                <a:cubicBezTo>
                  <a:pt x="685999" y="799064"/>
                  <a:pt x="698852" y="790399"/>
                  <a:pt x="714160" y="784767"/>
                </a:cubicBezTo>
                <a:cubicBezTo>
                  <a:pt x="725136" y="780723"/>
                  <a:pt x="735246" y="773647"/>
                  <a:pt x="745211" y="766137"/>
                </a:cubicBezTo>
                <a:cubicBezTo>
                  <a:pt x="739000" y="806285"/>
                  <a:pt x="735246" y="845422"/>
                  <a:pt x="756475" y="882538"/>
                </a:cubicBezTo>
                <a:cubicBezTo>
                  <a:pt x="756475" y="881094"/>
                  <a:pt x="756619" y="879650"/>
                  <a:pt x="756475" y="878206"/>
                </a:cubicBezTo>
                <a:cubicBezTo>
                  <a:pt x="756331" y="876473"/>
                  <a:pt x="755897" y="874884"/>
                  <a:pt x="755608" y="873295"/>
                </a:cubicBezTo>
                <a:cubicBezTo>
                  <a:pt x="752431" y="851921"/>
                  <a:pt x="754020" y="830548"/>
                  <a:pt x="758352" y="809463"/>
                </a:cubicBezTo>
                <a:cubicBezTo>
                  <a:pt x="764563" y="780146"/>
                  <a:pt x="771061" y="750829"/>
                  <a:pt x="783914" y="723389"/>
                </a:cubicBezTo>
                <a:cubicBezTo>
                  <a:pt x="789980" y="710391"/>
                  <a:pt x="798789" y="700427"/>
                  <a:pt x="810487" y="691906"/>
                </a:cubicBezTo>
                <a:cubicBezTo>
                  <a:pt x="826951" y="679919"/>
                  <a:pt x="844714" y="669521"/>
                  <a:pt x="858001" y="653491"/>
                </a:cubicBezTo>
                <a:cubicBezTo>
                  <a:pt x="867677" y="641793"/>
                  <a:pt x="874898" y="628651"/>
                  <a:pt x="881685" y="615219"/>
                </a:cubicBezTo>
                <a:lnTo>
                  <a:pt x="881865" y="614500"/>
                </a:lnTo>
                <a:lnTo>
                  <a:pt x="881108" y="614065"/>
                </a:lnTo>
                <a:lnTo>
                  <a:pt x="835616" y="652479"/>
                </a:lnTo>
                <a:cubicBezTo>
                  <a:pt x="834894" y="628651"/>
                  <a:pt x="833017" y="606121"/>
                  <a:pt x="851791" y="586914"/>
                </a:cubicBezTo>
                <a:cubicBezTo>
                  <a:pt x="865799" y="572616"/>
                  <a:pt x="876776" y="555286"/>
                  <a:pt x="890495" y="540555"/>
                </a:cubicBezTo>
                <a:cubicBezTo>
                  <a:pt x="908259" y="521492"/>
                  <a:pt x="927611" y="504451"/>
                  <a:pt x="951729" y="493619"/>
                </a:cubicBezTo>
                <a:cubicBezTo>
                  <a:pt x="952450" y="493330"/>
                  <a:pt x="953317" y="492898"/>
                  <a:pt x="954906" y="492175"/>
                </a:cubicBezTo>
                <a:cubicBezTo>
                  <a:pt x="939453" y="490009"/>
                  <a:pt x="931799" y="492753"/>
                  <a:pt x="890495" y="514705"/>
                </a:cubicBezTo>
                <a:lnTo>
                  <a:pt x="903755" y="454749"/>
                </a:lnTo>
                <a:lnTo>
                  <a:pt x="902625" y="453760"/>
                </a:lnTo>
                <a:lnTo>
                  <a:pt x="904185" y="452342"/>
                </a:lnTo>
                <a:lnTo>
                  <a:pt x="904215" y="452171"/>
                </a:lnTo>
                <a:cubicBezTo>
                  <a:pt x="902915" y="451594"/>
                  <a:pt x="903059" y="452894"/>
                  <a:pt x="902626" y="453616"/>
                </a:cubicBezTo>
                <a:cubicBezTo>
                  <a:pt x="885296" y="475567"/>
                  <a:pt x="873454" y="499829"/>
                  <a:pt x="870999" y="528136"/>
                </a:cubicBezTo>
                <a:cubicBezTo>
                  <a:pt x="870565" y="532612"/>
                  <a:pt x="870565" y="532612"/>
                  <a:pt x="862911" y="539400"/>
                </a:cubicBezTo>
                <a:cubicBezTo>
                  <a:pt x="855690" y="519037"/>
                  <a:pt x="846736" y="499541"/>
                  <a:pt x="858434" y="478022"/>
                </a:cubicBezTo>
                <a:cubicBezTo>
                  <a:pt x="863200" y="469357"/>
                  <a:pt x="867100" y="460259"/>
                  <a:pt x="865366" y="449861"/>
                </a:cubicBezTo>
                <a:cubicBezTo>
                  <a:pt x="864789" y="446683"/>
                  <a:pt x="866522" y="446106"/>
                  <a:pt x="868977" y="446106"/>
                </a:cubicBezTo>
                <a:cubicBezTo>
                  <a:pt x="881325" y="445961"/>
                  <a:pt x="893672" y="445203"/>
                  <a:pt x="905966" y="445366"/>
                </a:cubicBezTo>
                <a:close/>
                <a:moveTo>
                  <a:pt x="464317" y="337215"/>
                </a:moveTo>
                <a:cubicBezTo>
                  <a:pt x="469083" y="337360"/>
                  <a:pt x="472549" y="339526"/>
                  <a:pt x="475437" y="342558"/>
                </a:cubicBezTo>
                <a:cubicBezTo>
                  <a:pt x="491179" y="359888"/>
                  <a:pt x="511109" y="368987"/>
                  <a:pt x="533782" y="373031"/>
                </a:cubicBezTo>
                <a:cubicBezTo>
                  <a:pt x="537537" y="373753"/>
                  <a:pt x="541292" y="374475"/>
                  <a:pt x="545047" y="375630"/>
                </a:cubicBezTo>
                <a:cubicBezTo>
                  <a:pt x="554868" y="378519"/>
                  <a:pt x="557900" y="382418"/>
                  <a:pt x="558334" y="392672"/>
                </a:cubicBezTo>
                <a:cubicBezTo>
                  <a:pt x="558911" y="407113"/>
                  <a:pt x="565988" y="417078"/>
                  <a:pt x="578552" y="423577"/>
                </a:cubicBezTo>
                <a:cubicBezTo>
                  <a:pt x="594438" y="431809"/>
                  <a:pt x="611913" y="433831"/>
                  <a:pt x="629243" y="436575"/>
                </a:cubicBezTo>
                <a:cubicBezTo>
                  <a:pt x="636175" y="437586"/>
                  <a:pt x="643107" y="438597"/>
                  <a:pt x="649750" y="440330"/>
                </a:cubicBezTo>
                <a:cubicBezTo>
                  <a:pt x="659282" y="442785"/>
                  <a:pt x="660726" y="447262"/>
                  <a:pt x="653361" y="453472"/>
                </a:cubicBezTo>
                <a:cubicBezTo>
                  <a:pt x="648017" y="457949"/>
                  <a:pt x="645562" y="463581"/>
                  <a:pt x="642963" y="469358"/>
                </a:cubicBezTo>
                <a:cubicBezTo>
                  <a:pt x="637908" y="480478"/>
                  <a:pt x="640508" y="488999"/>
                  <a:pt x="651194" y="494920"/>
                </a:cubicBezTo>
                <a:cubicBezTo>
                  <a:pt x="655238" y="497231"/>
                  <a:pt x="656971" y="499974"/>
                  <a:pt x="657693" y="504307"/>
                </a:cubicBezTo>
                <a:cubicBezTo>
                  <a:pt x="659426" y="516005"/>
                  <a:pt x="662604" y="527270"/>
                  <a:pt x="663903" y="538967"/>
                </a:cubicBezTo>
                <a:cubicBezTo>
                  <a:pt x="667369" y="568429"/>
                  <a:pt x="655816" y="584315"/>
                  <a:pt x="626788" y="589948"/>
                </a:cubicBezTo>
                <a:cubicBezTo>
                  <a:pt x="623178" y="590669"/>
                  <a:pt x="622744" y="588503"/>
                  <a:pt x="621589" y="586481"/>
                </a:cubicBezTo>
                <a:cubicBezTo>
                  <a:pt x="614657" y="574639"/>
                  <a:pt x="608736" y="562219"/>
                  <a:pt x="604114" y="549366"/>
                </a:cubicBezTo>
                <a:cubicBezTo>
                  <a:pt x="595594" y="525248"/>
                  <a:pt x="578407" y="511817"/>
                  <a:pt x="554290" y="506040"/>
                </a:cubicBezTo>
                <a:cubicBezTo>
                  <a:pt x="541870" y="503008"/>
                  <a:pt x="529450" y="500552"/>
                  <a:pt x="517175" y="497375"/>
                </a:cubicBezTo>
                <a:cubicBezTo>
                  <a:pt x="500855" y="493187"/>
                  <a:pt x="491324" y="483222"/>
                  <a:pt x="487713" y="465892"/>
                </a:cubicBezTo>
                <a:cubicBezTo>
                  <a:pt x="479626" y="427910"/>
                  <a:pt x="467494" y="391228"/>
                  <a:pt x="441788" y="360755"/>
                </a:cubicBezTo>
                <a:cubicBezTo>
                  <a:pt x="440633" y="359456"/>
                  <a:pt x="438611" y="358011"/>
                  <a:pt x="440488" y="355845"/>
                </a:cubicBezTo>
                <a:cubicBezTo>
                  <a:pt x="446409" y="348913"/>
                  <a:pt x="451897" y="341403"/>
                  <a:pt x="460995" y="338226"/>
                </a:cubicBezTo>
                <a:cubicBezTo>
                  <a:pt x="462007" y="337793"/>
                  <a:pt x="463451" y="337504"/>
                  <a:pt x="464317" y="337215"/>
                </a:cubicBezTo>
                <a:close/>
                <a:moveTo>
                  <a:pt x="103416" y="306598"/>
                </a:moveTo>
                <a:cubicBezTo>
                  <a:pt x="129989" y="311942"/>
                  <a:pt x="156129" y="319740"/>
                  <a:pt x="182268" y="328983"/>
                </a:cubicBezTo>
                <a:cubicBezTo>
                  <a:pt x="161328" y="348913"/>
                  <a:pt x="157718" y="376208"/>
                  <a:pt x="150496" y="401770"/>
                </a:cubicBezTo>
                <a:cubicBezTo>
                  <a:pt x="146597" y="415778"/>
                  <a:pt x="143709" y="430076"/>
                  <a:pt x="137643" y="443796"/>
                </a:cubicBezTo>
                <a:cubicBezTo>
                  <a:pt x="130855" y="436719"/>
                  <a:pt x="124645" y="430076"/>
                  <a:pt x="118291" y="423577"/>
                </a:cubicBezTo>
                <a:cubicBezTo>
                  <a:pt x="116125" y="421411"/>
                  <a:pt x="116269" y="418955"/>
                  <a:pt x="115981" y="416356"/>
                </a:cubicBezTo>
                <a:cubicBezTo>
                  <a:pt x="113525" y="387761"/>
                  <a:pt x="100816" y="363788"/>
                  <a:pt x="82620" y="341980"/>
                </a:cubicBezTo>
                <a:cubicBezTo>
                  <a:pt x="91140" y="361910"/>
                  <a:pt x="95328" y="382562"/>
                  <a:pt x="96917" y="404947"/>
                </a:cubicBezTo>
                <a:cubicBezTo>
                  <a:pt x="77276" y="390938"/>
                  <a:pt x="56913" y="380829"/>
                  <a:pt x="32651" y="380396"/>
                </a:cubicBezTo>
                <a:cubicBezTo>
                  <a:pt x="34095" y="384151"/>
                  <a:pt x="37561" y="383862"/>
                  <a:pt x="39872" y="385161"/>
                </a:cubicBezTo>
                <a:cubicBezTo>
                  <a:pt x="63412" y="398015"/>
                  <a:pt x="83919" y="414623"/>
                  <a:pt x="101250" y="434986"/>
                </a:cubicBezTo>
                <a:cubicBezTo>
                  <a:pt x="113236" y="448995"/>
                  <a:pt x="126667" y="462281"/>
                  <a:pt x="136632" y="477734"/>
                </a:cubicBezTo>
                <a:cubicBezTo>
                  <a:pt x="146597" y="493042"/>
                  <a:pt x="152085" y="510806"/>
                  <a:pt x="146019" y="529869"/>
                </a:cubicBezTo>
                <a:cubicBezTo>
                  <a:pt x="143131" y="538823"/>
                  <a:pt x="137932" y="546766"/>
                  <a:pt x="135766" y="556009"/>
                </a:cubicBezTo>
                <a:cubicBezTo>
                  <a:pt x="135044" y="559041"/>
                  <a:pt x="132011" y="559475"/>
                  <a:pt x="129845" y="560774"/>
                </a:cubicBezTo>
                <a:cubicBezTo>
                  <a:pt x="107171" y="573050"/>
                  <a:pt x="83631" y="583160"/>
                  <a:pt x="58068" y="587492"/>
                </a:cubicBezTo>
                <a:cubicBezTo>
                  <a:pt x="57202" y="587636"/>
                  <a:pt x="56336" y="588069"/>
                  <a:pt x="55469" y="588358"/>
                </a:cubicBezTo>
                <a:cubicBezTo>
                  <a:pt x="82331" y="590525"/>
                  <a:pt x="109193" y="590236"/>
                  <a:pt x="134755" y="580126"/>
                </a:cubicBezTo>
                <a:cubicBezTo>
                  <a:pt x="138798" y="578538"/>
                  <a:pt x="140242" y="579982"/>
                  <a:pt x="141543" y="583448"/>
                </a:cubicBezTo>
                <a:cubicBezTo>
                  <a:pt x="149052" y="601789"/>
                  <a:pt x="153818" y="620853"/>
                  <a:pt x="159162" y="639771"/>
                </a:cubicBezTo>
                <a:cubicBezTo>
                  <a:pt x="164072" y="657246"/>
                  <a:pt x="166382" y="675876"/>
                  <a:pt x="180969" y="689163"/>
                </a:cubicBezTo>
                <a:cubicBezTo>
                  <a:pt x="183857" y="691762"/>
                  <a:pt x="180680" y="693495"/>
                  <a:pt x="179524" y="695228"/>
                </a:cubicBezTo>
                <a:cubicBezTo>
                  <a:pt x="167682" y="714002"/>
                  <a:pt x="156851" y="733066"/>
                  <a:pt x="152518" y="755162"/>
                </a:cubicBezTo>
                <a:cubicBezTo>
                  <a:pt x="150063" y="767437"/>
                  <a:pt x="148619" y="779713"/>
                  <a:pt x="148908" y="792999"/>
                </a:cubicBezTo>
                <a:cubicBezTo>
                  <a:pt x="136343" y="786500"/>
                  <a:pt x="130278" y="776391"/>
                  <a:pt x="127678" y="763971"/>
                </a:cubicBezTo>
                <a:cubicBezTo>
                  <a:pt x="125223" y="752418"/>
                  <a:pt x="125368" y="740576"/>
                  <a:pt x="125079" y="728733"/>
                </a:cubicBezTo>
                <a:cubicBezTo>
                  <a:pt x="124934" y="720790"/>
                  <a:pt x="124790" y="712847"/>
                  <a:pt x="123346" y="705049"/>
                </a:cubicBezTo>
                <a:cubicBezTo>
                  <a:pt x="119735" y="685841"/>
                  <a:pt x="109482" y="671977"/>
                  <a:pt x="90996" y="664900"/>
                </a:cubicBezTo>
                <a:cubicBezTo>
                  <a:pt x="76410" y="659268"/>
                  <a:pt x="61679" y="654358"/>
                  <a:pt x="47093" y="649014"/>
                </a:cubicBezTo>
                <a:cubicBezTo>
                  <a:pt x="42616" y="647426"/>
                  <a:pt x="38139" y="645548"/>
                  <a:pt x="33807" y="643526"/>
                </a:cubicBezTo>
                <a:cubicBezTo>
                  <a:pt x="12288" y="633272"/>
                  <a:pt x="4778" y="617531"/>
                  <a:pt x="9977" y="594135"/>
                </a:cubicBezTo>
                <a:cubicBezTo>
                  <a:pt x="13299" y="579405"/>
                  <a:pt x="20375" y="566262"/>
                  <a:pt x="27163" y="552976"/>
                </a:cubicBezTo>
                <a:cubicBezTo>
                  <a:pt x="32362" y="542866"/>
                  <a:pt x="37417" y="532902"/>
                  <a:pt x="42038" y="522504"/>
                </a:cubicBezTo>
                <a:cubicBezTo>
                  <a:pt x="53014" y="497230"/>
                  <a:pt x="51426" y="473979"/>
                  <a:pt x="31062" y="453472"/>
                </a:cubicBezTo>
                <a:cubicBezTo>
                  <a:pt x="23553" y="445962"/>
                  <a:pt x="17776" y="437152"/>
                  <a:pt x="11710" y="428487"/>
                </a:cubicBezTo>
                <a:cubicBezTo>
                  <a:pt x="-8364" y="399748"/>
                  <a:pt x="-132" y="365088"/>
                  <a:pt x="17632" y="340103"/>
                </a:cubicBezTo>
                <a:cubicBezTo>
                  <a:pt x="38572" y="310642"/>
                  <a:pt x="67889" y="299522"/>
                  <a:pt x="103416" y="306598"/>
                </a:cubicBezTo>
                <a:close/>
                <a:moveTo>
                  <a:pt x="293182" y="243054"/>
                </a:moveTo>
                <a:cubicBezTo>
                  <a:pt x="294048" y="253741"/>
                  <a:pt x="295059" y="263995"/>
                  <a:pt x="299247" y="273526"/>
                </a:cubicBezTo>
                <a:cubicBezTo>
                  <a:pt x="305602" y="287824"/>
                  <a:pt x="316289" y="296345"/>
                  <a:pt x="331597" y="299377"/>
                </a:cubicBezTo>
                <a:cubicBezTo>
                  <a:pt x="352682" y="303565"/>
                  <a:pt x="362503" y="319163"/>
                  <a:pt x="356293" y="339526"/>
                </a:cubicBezTo>
                <a:cubicBezTo>
                  <a:pt x="354993" y="343714"/>
                  <a:pt x="356726" y="347035"/>
                  <a:pt x="357303" y="350646"/>
                </a:cubicBezTo>
                <a:cubicBezTo>
                  <a:pt x="358604" y="358589"/>
                  <a:pt x="361492" y="365954"/>
                  <a:pt x="365969" y="372597"/>
                </a:cubicBezTo>
                <a:cubicBezTo>
                  <a:pt x="380699" y="394116"/>
                  <a:pt x="403951" y="396571"/>
                  <a:pt x="422436" y="378229"/>
                </a:cubicBezTo>
                <a:cubicBezTo>
                  <a:pt x="426047" y="374619"/>
                  <a:pt x="427491" y="374908"/>
                  <a:pt x="430379" y="378663"/>
                </a:cubicBezTo>
                <a:cubicBezTo>
                  <a:pt x="445399" y="398593"/>
                  <a:pt x="459118" y="419100"/>
                  <a:pt x="462007" y="444662"/>
                </a:cubicBezTo>
                <a:cubicBezTo>
                  <a:pt x="466773" y="487555"/>
                  <a:pt x="431246" y="524526"/>
                  <a:pt x="392686" y="522215"/>
                </a:cubicBezTo>
                <a:cubicBezTo>
                  <a:pt x="388498" y="521926"/>
                  <a:pt x="384887" y="520337"/>
                  <a:pt x="380988" y="518893"/>
                </a:cubicBezTo>
                <a:cubicBezTo>
                  <a:pt x="360337" y="511672"/>
                  <a:pt x="350661" y="516727"/>
                  <a:pt x="344162" y="537812"/>
                </a:cubicBezTo>
                <a:cubicBezTo>
                  <a:pt x="339684" y="552254"/>
                  <a:pt x="335352" y="566840"/>
                  <a:pt x="328709" y="580415"/>
                </a:cubicBezTo>
                <a:cubicBezTo>
                  <a:pt x="327120" y="583593"/>
                  <a:pt x="325532" y="586914"/>
                  <a:pt x="323510" y="589947"/>
                </a:cubicBezTo>
                <a:cubicBezTo>
                  <a:pt x="317589" y="598612"/>
                  <a:pt x="309790" y="599912"/>
                  <a:pt x="301269" y="593558"/>
                </a:cubicBezTo>
                <a:cubicBezTo>
                  <a:pt x="293037" y="587348"/>
                  <a:pt x="288849" y="577960"/>
                  <a:pt x="283506" y="569584"/>
                </a:cubicBezTo>
                <a:cubicBezTo>
                  <a:pt x="280762" y="565107"/>
                  <a:pt x="278451" y="560053"/>
                  <a:pt x="277440" y="554998"/>
                </a:cubicBezTo>
                <a:cubicBezTo>
                  <a:pt x="271663" y="527269"/>
                  <a:pt x="251445" y="513983"/>
                  <a:pt x="227327" y="505029"/>
                </a:cubicBezTo>
                <a:cubicBezTo>
                  <a:pt x="208408" y="497952"/>
                  <a:pt x="188623" y="494342"/>
                  <a:pt x="168405" y="493187"/>
                </a:cubicBezTo>
                <a:cubicBezTo>
                  <a:pt x="163927" y="492898"/>
                  <a:pt x="162627" y="490732"/>
                  <a:pt x="161617" y="487266"/>
                </a:cubicBezTo>
                <a:cubicBezTo>
                  <a:pt x="157862" y="476001"/>
                  <a:pt x="158584" y="464303"/>
                  <a:pt x="159595" y="452894"/>
                </a:cubicBezTo>
                <a:cubicBezTo>
                  <a:pt x="162483" y="424155"/>
                  <a:pt x="169415" y="396137"/>
                  <a:pt x="178513" y="368698"/>
                </a:cubicBezTo>
                <a:cubicBezTo>
                  <a:pt x="180969" y="361333"/>
                  <a:pt x="184435" y="354545"/>
                  <a:pt x="189778" y="348768"/>
                </a:cubicBezTo>
                <a:cubicBezTo>
                  <a:pt x="195411" y="342558"/>
                  <a:pt x="200754" y="335915"/>
                  <a:pt x="206820" y="330139"/>
                </a:cubicBezTo>
                <a:cubicBezTo>
                  <a:pt x="222995" y="315408"/>
                  <a:pt x="236570" y="299089"/>
                  <a:pt x="246101" y="279015"/>
                </a:cubicBezTo>
                <a:cubicBezTo>
                  <a:pt x="255344" y="259663"/>
                  <a:pt x="272963" y="249698"/>
                  <a:pt x="293182" y="243054"/>
                </a:cubicBezTo>
                <a:close/>
                <a:moveTo>
                  <a:pt x="874632" y="203795"/>
                </a:moveTo>
                <a:lnTo>
                  <a:pt x="874754" y="203917"/>
                </a:lnTo>
                <a:lnTo>
                  <a:pt x="874768" y="203873"/>
                </a:lnTo>
                <a:close/>
                <a:moveTo>
                  <a:pt x="874754" y="202184"/>
                </a:moveTo>
                <a:cubicBezTo>
                  <a:pt x="874609" y="202617"/>
                  <a:pt x="874320" y="203051"/>
                  <a:pt x="874320" y="203483"/>
                </a:cubicBezTo>
                <a:lnTo>
                  <a:pt x="874383" y="203546"/>
                </a:lnTo>
                <a:lnTo>
                  <a:pt x="874977" y="202407"/>
                </a:lnTo>
                <a:close/>
                <a:moveTo>
                  <a:pt x="483235" y="164924"/>
                </a:moveTo>
                <a:cubicBezTo>
                  <a:pt x="500999" y="166080"/>
                  <a:pt x="518907" y="164635"/>
                  <a:pt x="536670" y="165357"/>
                </a:cubicBezTo>
                <a:cubicBezTo>
                  <a:pt x="547935" y="165791"/>
                  <a:pt x="558478" y="168679"/>
                  <a:pt x="567865" y="175033"/>
                </a:cubicBezTo>
                <a:cubicBezTo>
                  <a:pt x="572197" y="177922"/>
                  <a:pt x="576819" y="180666"/>
                  <a:pt x="581151" y="183699"/>
                </a:cubicBezTo>
                <a:cubicBezTo>
                  <a:pt x="594871" y="193230"/>
                  <a:pt x="610323" y="198140"/>
                  <a:pt x="626787" y="196985"/>
                </a:cubicBezTo>
                <a:cubicBezTo>
                  <a:pt x="653793" y="194963"/>
                  <a:pt x="675312" y="205073"/>
                  <a:pt x="694952" y="222403"/>
                </a:cubicBezTo>
                <a:cubicBezTo>
                  <a:pt x="703329" y="229768"/>
                  <a:pt x="713438" y="235256"/>
                  <a:pt x="722681" y="241755"/>
                </a:cubicBezTo>
                <a:cubicBezTo>
                  <a:pt x="728025" y="245509"/>
                  <a:pt x="733223" y="249409"/>
                  <a:pt x="738133" y="253597"/>
                </a:cubicBezTo>
                <a:cubicBezTo>
                  <a:pt x="744488" y="259085"/>
                  <a:pt x="748965" y="265873"/>
                  <a:pt x="749543" y="274538"/>
                </a:cubicBezTo>
                <a:cubicBezTo>
                  <a:pt x="750987" y="294323"/>
                  <a:pt x="763118" y="307176"/>
                  <a:pt x="777560" y="318441"/>
                </a:cubicBezTo>
                <a:cubicBezTo>
                  <a:pt x="784636" y="323928"/>
                  <a:pt x="792868" y="328261"/>
                  <a:pt x="799945" y="333749"/>
                </a:cubicBezTo>
                <a:cubicBezTo>
                  <a:pt x="812798" y="343425"/>
                  <a:pt x="817419" y="357722"/>
                  <a:pt x="816409" y="377363"/>
                </a:cubicBezTo>
                <a:cubicBezTo>
                  <a:pt x="811354" y="393683"/>
                  <a:pt x="819730" y="410435"/>
                  <a:pt x="828684" y="427332"/>
                </a:cubicBezTo>
                <a:cubicBezTo>
                  <a:pt x="834028" y="437297"/>
                  <a:pt x="838215" y="447839"/>
                  <a:pt x="835327" y="459826"/>
                </a:cubicBezTo>
                <a:cubicBezTo>
                  <a:pt x="834316" y="464303"/>
                  <a:pt x="833161" y="465458"/>
                  <a:pt x="828828" y="462715"/>
                </a:cubicBezTo>
                <a:cubicBezTo>
                  <a:pt x="819008" y="456504"/>
                  <a:pt x="808466" y="452027"/>
                  <a:pt x="796912" y="449861"/>
                </a:cubicBezTo>
                <a:cubicBezTo>
                  <a:pt x="779149" y="446395"/>
                  <a:pt x="763118" y="450150"/>
                  <a:pt x="748243" y="460259"/>
                </a:cubicBezTo>
                <a:cubicBezTo>
                  <a:pt x="730768" y="472102"/>
                  <a:pt x="711850" y="480622"/>
                  <a:pt x="690331" y="481778"/>
                </a:cubicBezTo>
                <a:cubicBezTo>
                  <a:pt x="690042" y="481778"/>
                  <a:pt x="689898" y="481778"/>
                  <a:pt x="689609" y="481778"/>
                </a:cubicBezTo>
                <a:cubicBezTo>
                  <a:pt x="681522" y="481778"/>
                  <a:pt x="673001" y="482211"/>
                  <a:pt x="668235" y="474268"/>
                </a:cubicBezTo>
                <a:cubicBezTo>
                  <a:pt x="663614" y="466469"/>
                  <a:pt x="669390" y="460115"/>
                  <a:pt x="673146" y="453760"/>
                </a:cubicBezTo>
                <a:cubicBezTo>
                  <a:pt x="676467" y="448273"/>
                  <a:pt x="680078" y="442785"/>
                  <a:pt x="682244" y="436575"/>
                </a:cubicBezTo>
                <a:cubicBezTo>
                  <a:pt x="685710" y="426321"/>
                  <a:pt x="682533" y="420544"/>
                  <a:pt x="671701" y="419533"/>
                </a:cubicBezTo>
                <a:cubicBezTo>
                  <a:pt x="660003" y="418522"/>
                  <a:pt x="648161" y="418522"/>
                  <a:pt x="636319" y="417945"/>
                </a:cubicBezTo>
                <a:cubicBezTo>
                  <a:pt x="626932" y="417512"/>
                  <a:pt x="617689" y="416068"/>
                  <a:pt x="608879" y="412168"/>
                </a:cubicBezTo>
                <a:cubicBezTo>
                  <a:pt x="594871" y="405958"/>
                  <a:pt x="586206" y="395993"/>
                  <a:pt x="584906" y="379963"/>
                </a:cubicBezTo>
                <a:cubicBezTo>
                  <a:pt x="583462" y="362344"/>
                  <a:pt x="575952" y="354401"/>
                  <a:pt x="558766" y="350068"/>
                </a:cubicBezTo>
                <a:cubicBezTo>
                  <a:pt x="547213" y="347180"/>
                  <a:pt x="535371" y="347036"/>
                  <a:pt x="523673" y="345735"/>
                </a:cubicBezTo>
                <a:cubicBezTo>
                  <a:pt x="517174" y="345014"/>
                  <a:pt x="511831" y="342703"/>
                  <a:pt x="507065" y="338082"/>
                </a:cubicBezTo>
                <a:cubicBezTo>
                  <a:pt x="498833" y="329994"/>
                  <a:pt x="490457" y="322051"/>
                  <a:pt x="481791" y="314397"/>
                </a:cubicBezTo>
                <a:cubicBezTo>
                  <a:pt x="470382" y="304288"/>
                  <a:pt x="461140" y="304144"/>
                  <a:pt x="448864" y="313242"/>
                </a:cubicBezTo>
                <a:cubicBezTo>
                  <a:pt x="440632" y="319307"/>
                  <a:pt x="434422" y="327250"/>
                  <a:pt x="428068" y="335193"/>
                </a:cubicBezTo>
                <a:cubicBezTo>
                  <a:pt x="421714" y="342992"/>
                  <a:pt x="416225" y="351657"/>
                  <a:pt x="407850" y="357578"/>
                </a:cubicBezTo>
                <a:cubicBezTo>
                  <a:pt x="394274" y="367110"/>
                  <a:pt x="384742" y="363499"/>
                  <a:pt x="381276" y="347325"/>
                </a:cubicBezTo>
                <a:cubicBezTo>
                  <a:pt x="379110" y="337071"/>
                  <a:pt x="380554" y="327106"/>
                  <a:pt x="382287" y="317286"/>
                </a:cubicBezTo>
                <a:cubicBezTo>
                  <a:pt x="384454" y="305010"/>
                  <a:pt x="379977" y="296345"/>
                  <a:pt x="369578" y="289846"/>
                </a:cubicBezTo>
                <a:cubicBezTo>
                  <a:pt x="362646" y="285513"/>
                  <a:pt x="354848" y="282914"/>
                  <a:pt x="347338" y="279881"/>
                </a:cubicBezTo>
                <a:cubicBezTo>
                  <a:pt x="326686" y="271505"/>
                  <a:pt x="314555" y="256341"/>
                  <a:pt x="310078" y="234823"/>
                </a:cubicBezTo>
                <a:cubicBezTo>
                  <a:pt x="309500" y="232223"/>
                  <a:pt x="310078" y="230346"/>
                  <a:pt x="311667" y="228179"/>
                </a:cubicBezTo>
                <a:cubicBezTo>
                  <a:pt x="325531" y="210127"/>
                  <a:pt x="342861" y="200595"/>
                  <a:pt x="366257" y="206228"/>
                </a:cubicBezTo>
                <a:cubicBezTo>
                  <a:pt x="373622" y="207960"/>
                  <a:pt x="380410" y="207383"/>
                  <a:pt x="386908" y="203051"/>
                </a:cubicBezTo>
                <a:cubicBezTo>
                  <a:pt x="395863" y="196985"/>
                  <a:pt x="405539" y="191931"/>
                  <a:pt x="414203" y="185576"/>
                </a:cubicBezTo>
                <a:cubicBezTo>
                  <a:pt x="434856" y="170412"/>
                  <a:pt x="457673" y="163335"/>
                  <a:pt x="483235" y="164924"/>
                </a:cubicBezTo>
                <a:close/>
                <a:moveTo>
                  <a:pt x="700586" y="95026"/>
                </a:moveTo>
                <a:lnTo>
                  <a:pt x="698567" y="96467"/>
                </a:lnTo>
                <a:lnTo>
                  <a:pt x="700388" y="95487"/>
                </a:lnTo>
                <a:close/>
                <a:moveTo>
                  <a:pt x="664770" y="46501"/>
                </a:moveTo>
                <a:cubicBezTo>
                  <a:pt x="682244" y="42746"/>
                  <a:pt x="696542" y="48523"/>
                  <a:pt x="707518" y="62387"/>
                </a:cubicBezTo>
                <a:cubicBezTo>
                  <a:pt x="713583" y="69897"/>
                  <a:pt x="718349" y="78273"/>
                  <a:pt x="722537" y="86938"/>
                </a:cubicBezTo>
                <a:cubicBezTo>
                  <a:pt x="729036" y="100513"/>
                  <a:pt x="737412" y="112789"/>
                  <a:pt x="748677" y="122465"/>
                </a:cubicBezTo>
                <a:cubicBezTo>
                  <a:pt x="757775" y="130264"/>
                  <a:pt x="769329" y="131997"/>
                  <a:pt x="781027" y="131274"/>
                </a:cubicBezTo>
                <a:cubicBezTo>
                  <a:pt x="798790" y="130264"/>
                  <a:pt x="816265" y="126797"/>
                  <a:pt x="833884" y="124198"/>
                </a:cubicBezTo>
                <a:cubicBezTo>
                  <a:pt x="869988" y="118999"/>
                  <a:pt x="885585" y="136040"/>
                  <a:pt x="889773" y="169545"/>
                </a:cubicBezTo>
                <a:cubicBezTo>
                  <a:pt x="891939" y="187309"/>
                  <a:pt x="890640" y="205073"/>
                  <a:pt x="891362" y="222836"/>
                </a:cubicBezTo>
                <a:cubicBezTo>
                  <a:pt x="891651" y="229479"/>
                  <a:pt x="892084" y="236267"/>
                  <a:pt x="893240" y="242910"/>
                </a:cubicBezTo>
                <a:cubicBezTo>
                  <a:pt x="896994" y="263562"/>
                  <a:pt x="907248" y="279159"/>
                  <a:pt x="928189" y="286380"/>
                </a:cubicBezTo>
                <a:cubicBezTo>
                  <a:pt x="941764" y="291146"/>
                  <a:pt x="954617" y="297211"/>
                  <a:pt x="966893" y="304721"/>
                </a:cubicBezTo>
                <a:cubicBezTo>
                  <a:pt x="976713" y="310786"/>
                  <a:pt x="984512" y="319018"/>
                  <a:pt x="989133" y="329705"/>
                </a:cubicBezTo>
                <a:cubicBezTo>
                  <a:pt x="999820" y="354112"/>
                  <a:pt x="1000831" y="378952"/>
                  <a:pt x="990866" y="403936"/>
                </a:cubicBezTo>
                <a:cubicBezTo>
                  <a:pt x="987400" y="412746"/>
                  <a:pt x="981479" y="419822"/>
                  <a:pt x="975846" y="427188"/>
                </a:cubicBezTo>
                <a:cubicBezTo>
                  <a:pt x="970214" y="434408"/>
                  <a:pt x="964582" y="436719"/>
                  <a:pt x="954472" y="433109"/>
                </a:cubicBezTo>
                <a:cubicBezTo>
                  <a:pt x="930355" y="424299"/>
                  <a:pt x="904937" y="425599"/>
                  <a:pt x="879664" y="428343"/>
                </a:cubicBezTo>
                <a:cubicBezTo>
                  <a:pt x="874176" y="428921"/>
                  <a:pt x="868688" y="429787"/>
                  <a:pt x="863345" y="430509"/>
                </a:cubicBezTo>
                <a:cubicBezTo>
                  <a:pt x="861179" y="430798"/>
                  <a:pt x="859735" y="430220"/>
                  <a:pt x="858434" y="428487"/>
                </a:cubicBezTo>
                <a:cubicBezTo>
                  <a:pt x="852224" y="419389"/>
                  <a:pt x="845581" y="410435"/>
                  <a:pt x="839660" y="401192"/>
                </a:cubicBezTo>
                <a:cubicBezTo>
                  <a:pt x="833739" y="391950"/>
                  <a:pt x="830851" y="381840"/>
                  <a:pt x="833450" y="370864"/>
                </a:cubicBezTo>
                <a:cubicBezTo>
                  <a:pt x="836916" y="355700"/>
                  <a:pt x="832439" y="341547"/>
                  <a:pt x="828829" y="327106"/>
                </a:cubicBezTo>
                <a:cubicBezTo>
                  <a:pt x="827529" y="321762"/>
                  <a:pt x="826373" y="316419"/>
                  <a:pt x="825363" y="311075"/>
                </a:cubicBezTo>
                <a:cubicBezTo>
                  <a:pt x="824929" y="308909"/>
                  <a:pt x="825363" y="307176"/>
                  <a:pt x="827240" y="305443"/>
                </a:cubicBezTo>
                <a:cubicBezTo>
                  <a:pt x="854535" y="278870"/>
                  <a:pt x="866377" y="244787"/>
                  <a:pt x="874320" y="208683"/>
                </a:cubicBezTo>
                <a:cubicBezTo>
                  <a:pt x="874465" y="207816"/>
                  <a:pt x="874320" y="206805"/>
                  <a:pt x="873454" y="205217"/>
                </a:cubicBezTo>
                <a:cubicBezTo>
                  <a:pt x="860312" y="232945"/>
                  <a:pt x="841538" y="256341"/>
                  <a:pt x="820019" y="278581"/>
                </a:cubicBezTo>
                <a:cubicBezTo>
                  <a:pt x="814820" y="248398"/>
                  <a:pt x="813087" y="219225"/>
                  <a:pt x="820741" y="189908"/>
                </a:cubicBezTo>
                <a:cubicBezTo>
                  <a:pt x="806011" y="206805"/>
                  <a:pt x="801245" y="227168"/>
                  <a:pt x="799512" y="248398"/>
                </a:cubicBezTo>
                <a:cubicBezTo>
                  <a:pt x="797779" y="269627"/>
                  <a:pt x="800234" y="290568"/>
                  <a:pt x="804278" y="312664"/>
                </a:cubicBezTo>
                <a:cubicBezTo>
                  <a:pt x="789980" y="303565"/>
                  <a:pt x="779294" y="293601"/>
                  <a:pt x="776261" y="277426"/>
                </a:cubicBezTo>
                <a:cubicBezTo>
                  <a:pt x="775394" y="272660"/>
                  <a:pt x="774383" y="268039"/>
                  <a:pt x="773228" y="263417"/>
                </a:cubicBezTo>
                <a:cubicBezTo>
                  <a:pt x="771206" y="255619"/>
                  <a:pt x="767307" y="248975"/>
                  <a:pt x="761097" y="243487"/>
                </a:cubicBezTo>
                <a:cubicBezTo>
                  <a:pt x="745500" y="229912"/>
                  <a:pt x="727736" y="219369"/>
                  <a:pt x="711561" y="206805"/>
                </a:cubicBezTo>
                <a:cubicBezTo>
                  <a:pt x="703474" y="200451"/>
                  <a:pt x="695097" y="194674"/>
                  <a:pt x="686866" y="188609"/>
                </a:cubicBezTo>
                <a:cubicBezTo>
                  <a:pt x="674446" y="179366"/>
                  <a:pt x="660726" y="175033"/>
                  <a:pt x="645273" y="175033"/>
                </a:cubicBezTo>
                <a:cubicBezTo>
                  <a:pt x="634297" y="175178"/>
                  <a:pt x="623177" y="175899"/>
                  <a:pt x="612202" y="173589"/>
                </a:cubicBezTo>
                <a:cubicBezTo>
                  <a:pt x="603681" y="171856"/>
                  <a:pt x="596749" y="167524"/>
                  <a:pt x="590106" y="160880"/>
                </a:cubicBezTo>
                <a:cubicBezTo>
                  <a:pt x="606136" y="157125"/>
                  <a:pt x="621444" y="153082"/>
                  <a:pt x="636030" y="147160"/>
                </a:cubicBezTo>
                <a:cubicBezTo>
                  <a:pt x="659282" y="137773"/>
                  <a:pt x="680656" y="125498"/>
                  <a:pt x="695531" y="104557"/>
                </a:cubicBezTo>
                <a:lnTo>
                  <a:pt x="699512" y="97418"/>
                </a:lnTo>
                <a:lnTo>
                  <a:pt x="698564" y="96470"/>
                </a:lnTo>
                <a:lnTo>
                  <a:pt x="653397" y="121797"/>
                </a:lnTo>
                <a:cubicBezTo>
                  <a:pt x="637366" y="127917"/>
                  <a:pt x="620578" y="132213"/>
                  <a:pt x="603681" y="136185"/>
                </a:cubicBezTo>
                <a:cubicBezTo>
                  <a:pt x="592994" y="138640"/>
                  <a:pt x="582018" y="140517"/>
                  <a:pt x="571331" y="143406"/>
                </a:cubicBezTo>
                <a:cubicBezTo>
                  <a:pt x="560067" y="146438"/>
                  <a:pt x="548802" y="143550"/>
                  <a:pt x="537538" y="144416"/>
                </a:cubicBezTo>
                <a:cubicBezTo>
                  <a:pt x="517608" y="146005"/>
                  <a:pt x="497822" y="149038"/>
                  <a:pt x="477893" y="147883"/>
                </a:cubicBezTo>
                <a:cubicBezTo>
                  <a:pt x="474860" y="147738"/>
                  <a:pt x="471827" y="147594"/>
                  <a:pt x="468072" y="147449"/>
                </a:cubicBezTo>
                <a:cubicBezTo>
                  <a:pt x="469661" y="143839"/>
                  <a:pt x="472116" y="141962"/>
                  <a:pt x="474282" y="139940"/>
                </a:cubicBezTo>
                <a:cubicBezTo>
                  <a:pt x="494068" y="121310"/>
                  <a:pt x="516741" y="106868"/>
                  <a:pt x="540715" y="94303"/>
                </a:cubicBezTo>
                <a:cubicBezTo>
                  <a:pt x="580285" y="73651"/>
                  <a:pt x="621011" y="56032"/>
                  <a:pt x="664770" y="46501"/>
                </a:cubicBezTo>
                <a:close/>
                <a:moveTo>
                  <a:pt x="355688" y="0"/>
                </a:moveTo>
                <a:cubicBezTo>
                  <a:pt x="362358" y="16"/>
                  <a:pt x="369904" y="1298"/>
                  <a:pt x="378533" y="3753"/>
                </a:cubicBezTo>
                <a:cubicBezTo>
                  <a:pt x="390087" y="6930"/>
                  <a:pt x="401062" y="11407"/>
                  <a:pt x="412038" y="16462"/>
                </a:cubicBezTo>
                <a:cubicBezTo>
                  <a:pt x="430523" y="24983"/>
                  <a:pt x="449731" y="32203"/>
                  <a:pt x="469083" y="38847"/>
                </a:cubicBezTo>
                <a:cubicBezTo>
                  <a:pt x="485691" y="44623"/>
                  <a:pt x="502155" y="40435"/>
                  <a:pt x="518185" y="34514"/>
                </a:cubicBezTo>
                <a:cubicBezTo>
                  <a:pt x="531328" y="29748"/>
                  <a:pt x="544180" y="23827"/>
                  <a:pt x="558622" y="25271"/>
                </a:cubicBezTo>
                <a:cubicBezTo>
                  <a:pt x="572487" y="26571"/>
                  <a:pt x="584906" y="30904"/>
                  <a:pt x="591983" y="44046"/>
                </a:cubicBezTo>
                <a:cubicBezTo>
                  <a:pt x="551835" y="64264"/>
                  <a:pt x="512408" y="84916"/>
                  <a:pt x="477026" y="112355"/>
                </a:cubicBezTo>
                <a:cubicBezTo>
                  <a:pt x="466339" y="120587"/>
                  <a:pt x="456519" y="129685"/>
                  <a:pt x="447421" y="139506"/>
                </a:cubicBezTo>
                <a:cubicBezTo>
                  <a:pt x="445976" y="141095"/>
                  <a:pt x="444965" y="143261"/>
                  <a:pt x="442655" y="143838"/>
                </a:cubicBezTo>
                <a:cubicBezTo>
                  <a:pt x="428646" y="147304"/>
                  <a:pt x="418103" y="156692"/>
                  <a:pt x="406839" y="164779"/>
                </a:cubicBezTo>
                <a:cubicBezTo>
                  <a:pt x="396585" y="172145"/>
                  <a:pt x="386043" y="178644"/>
                  <a:pt x="372756" y="177921"/>
                </a:cubicBezTo>
                <a:cubicBezTo>
                  <a:pt x="369290" y="177777"/>
                  <a:pt x="365824" y="177199"/>
                  <a:pt x="361636" y="176622"/>
                </a:cubicBezTo>
                <a:cubicBezTo>
                  <a:pt x="388497" y="140084"/>
                  <a:pt x="413771" y="103546"/>
                  <a:pt x="406694" y="54877"/>
                </a:cubicBezTo>
                <a:cubicBezTo>
                  <a:pt x="400196" y="81305"/>
                  <a:pt x="387920" y="104701"/>
                  <a:pt x="371601" y="127231"/>
                </a:cubicBezTo>
                <a:cubicBezTo>
                  <a:pt x="362503" y="97625"/>
                  <a:pt x="357592" y="68164"/>
                  <a:pt x="358314" y="37836"/>
                </a:cubicBezTo>
                <a:cubicBezTo>
                  <a:pt x="350227" y="62964"/>
                  <a:pt x="345605" y="88526"/>
                  <a:pt x="346905" y="114955"/>
                </a:cubicBezTo>
                <a:cubicBezTo>
                  <a:pt x="347483" y="125642"/>
                  <a:pt x="349794" y="135751"/>
                  <a:pt x="352393" y="146005"/>
                </a:cubicBezTo>
                <a:cubicBezTo>
                  <a:pt x="353404" y="149904"/>
                  <a:pt x="352682" y="152648"/>
                  <a:pt x="350227" y="155825"/>
                </a:cubicBezTo>
                <a:cubicBezTo>
                  <a:pt x="334774" y="176188"/>
                  <a:pt x="317589" y="194818"/>
                  <a:pt x="298380" y="211715"/>
                </a:cubicBezTo>
                <a:cubicBezTo>
                  <a:pt x="283217" y="225146"/>
                  <a:pt x="266609" y="232656"/>
                  <a:pt x="245523" y="231789"/>
                </a:cubicBezTo>
                <a:cubicBezTo>
                  <a:pt x="217218" y="230634"/>
                  <a:pt x="189634" y="226301"/>
                  <a:pt x="162628" y="218069"/>
                </a:cubicBezTo>
                <a:cubicBezTo>
                  <a:pt x="161761" y="217203"/>
                  <a:pt x="160750" y="216625"/>
                  <a:pt x="159595" y="217636"/>
                </a:cubicBezTo>
                <a:lnTo>
                  <a:pt x="159618" y="217660"/>
                </a:lnTo>
                <a:lnTo>
                  <a:pt x="162483" y="218069"/>
                </a:lnTo>
                <a:cubicBezTo>
                  <a:pt x="162195" y="218502"/>
                  <a:pt x="161761" y="218936"/>
                  <a:pt x="161328" y="219369"/>
                </a:cubicBezTo>
                <a:lnTo>
                  <a:pt x="161320" y="219361"/>
                </a:lnTo>
                <a:lnTo>
                  <a:pt x="161328" y="219369"/>
                </a:lnTo>
                <a:cubicBezTo>
                  <a:pt x="183713" y="233811"/>
                  <a:pt x="205809" y="248975"/>
                  <a:pt x="232526" y="254896"/>
                </a:cubicBezTo>
                <a:cubicBezTo>
                  <a:pt x="236714" y="255762"/>
                  <a:pt x="234548" y="257640"/>
                  <a:pt x="233537" y="259373"/>
                </a:cubicBezTo>
                <a:cubicBezTo>
                  <a:pt x="222850" y="278148"/>
                  <a:pt x="208841" y="294322"/>
                  <a:pt x="193244" y="309197"/>
                </a:cubicBezTo>
                <a:cubicBezTo>
                  <a:pt x="191078" y="311364"/>
                  <a:pt x="189200" y="310786"/>
                  <a:pt x="186745" y="309920"/>
                </a:cubicBezTo>
                <a:cubicBezTo>
                  <a:pt x="165516" y="301688"/>
                  <a:pt x="144286" y="293167"/>
                  <a:pt x="122335" y="286524"/>
                </a:cubicBezTo>
                <a:cubicBezTo>
                  <a:pt x="117713" y="285079"/>
                  <a:pt x="118869" y="282191"/>
                  <a:pt x="119013" y="279158"/>
                </a:cubicBezTo>
                <a:cubicBezTo>
                  <a:pt x="120169" y="261973"/>
                  <a:pt x="122913" y="244787"/>
                  <a:pt x="125945" y="227890"/>
                </a:cubicBezTo>
                <a:cubicBezTo>
                  <a:pt x="130278" y="203772"/>
                  <a:pt x="131145" y="179076"/>
                  <a:pt x="136055" y="155103"/>
                </a:cubicBezTo>
                <a:cubicBezTo>
                  <a:pt x="140387" y="134018"/>
                  <a:pt x="149919" y="115966"/>
                  <a:pt x="166671" y="101813"/>
                </a:cubicBezTo>
                <a:cubicBezTo>
                  <a:pt x="184146" y="86938"/>
                  <a:pt x="204653" y="85783"/>
                  <a:pt x="226027" y="88237"/>
                </a:cubicBezTo>
                <a:cubicBezTo>
                  <a:pt x="237003" y="89393"/>
                  <a:pt x="247834" y="91704"/>
                  <a:pt x="258954" y="91993"/>
                </a:cubicBezTo>
                <a:cubicBezTo>
                  <a:pt x="275418" y="92425"/>
                  <a:pt x="287549" y="85060"/>
                  <a:pt x="296936" y="72352"/>
                </a:cubicBezTo>
                <a:cubicBezTo>
                  <a:pt x="304879" y="61520"/>
                  <a:pt x="308923" y="48812"/>
                  <a:pt x="313689" y="36536"/>
                </a:cubicBezTo>
                <a:cubicBezTo>
                  <a:pt x="323546" y="11299"/>
                  <a:pt x="335677" y="-47"/>
                  <a:pt x="355688" y="0"/>
                </a:cubicBezTo>
                <a:close/>
              </a:path>
            </a:pathLst>
          </a:custGeom>
          <a:solidFill>
            <a:srgbClr val="8BC539"/>
          </a:solidFill>
          <a:ln w="250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68" name="Graphic 50">
            <a:extLst>
              <a:ext uri="{FF2B5EF4-FFF2-40B4-BE49-F238E27FC236}">
                <a16:creationId xmlns:a16="http://schemas.microsoft.com/office/drawing/2014/main" id="{C290BF8D-A553-45FF-BAF4-2A8BCB0D36D5}"/>
              </a:ext>
            </a:extLst>
          </p:cNvPr>
          <p:cNvGrpSpPr/>
          <p:nvPr/>
        </p:nvGrpSpPr>
        <p:grpSpPr>
          <a:xfrm>
            <a:off x="7272521" y="4977356"/>
            <a:ext cx="1914556" cy="1504421"/>
            <a:chOff x="1788718" y="86622"/>
            <a:chExt cx="8613218" cy="6768097"/>
          </a:xfrm>
        </p:grpSpPr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EBE2BCB0-A86E-406F-92F0-6E8EBFEB80BE}"/>
                </a:ext>
              </a:extLst>
            </p:cNvPr>
            <p:cNvSpPr/>
            <p:nvPr/>
          </p:nvSpPr>
          <p:spPr>
            <a:xfrm>
              <a:off x="1788718" y="86622"/>
              <a:ext cx="8613218" cy="6281672"/>
            </a:xfrm>
            <a:custGeom>
              <a:avLst/>
              <a:gdLst>
                <a:gd name="connsiteX0" fmla="*/ 8420062 w 8607832"/>
                <a:gd name="connsiteY0" fmla="*/ 4211041 h 6279209"/>
                <a:gd name="connsiteX1" fmla="*/ 7990681 w 8607832"/>
                <a:gd name="connsiteY1" fmla="*/ 4231232 h 6279209"/>
                <a:gd name="connsiteX2" fmla="*/ 7630619 w 8607832"/>
                <a:gd name="connsiteY2" fmla="*/ 4614849 h 6279209"/>
                <a:gd name="connsiteX3" fmla="*/ 7659558 w 8607832"/>
                <a:gd name="connsiteY3" fmla="*/ 4643788 h 6279209"/>
                <a:gd name="connsiteX4" fmla="*/ 7859443 w 8607832"/>
                <a:gd name="connsiteY4" fmla="*/ 4617541 h 6279209"/>
                <a:gd name="connsiteX5" fmla="*/ 8222196 w 8607832"/>
                <a:gd name="connsiteY5" fmla="*/ 4498418 h 6279209"/>
                <a:gd name="connsiteX6" fmla="*/ 8236330 w 8607832"/>
                <a:gd name="connsiteY6" fmla="*/ 4496398 h 6279209"/>
                <a:gd name="connsiteX7" fmla="*/ 8228254 w 8607832"/>
                <a:gd name="connsiteY7" fmla="*/ 4504475 h 6279209"/>
                <a:gd name="connsiteX8" fmla="*/ 7670326 w 8607832"/>
                <a:gd name="connsiteY8" fmla="*/ 4709743 h 6279209"/>
                <a:gd name="connsiteX9" fmla="*/ 7436791 w 8607832"/>
                <a:gd name="connsiteY9" fmla="*/ 4735318 h 6279209"/>
                <a:gd name="connsiteX10" fmla="*/ 6759067 w 8607832"/>
                <a:gd name="connsiteY10" fmla="*/ 4696956 h 6279209"/>
                <a:gd name="connsiteX11" fmla="*/ 6037597 w 8607832"/>
                <a:gd name="connsiteY11" fmla="*/ 4656576 h 6279209"/>
                <a:gd name="connsiteX12" fmla="*/ 6023464 w 8607832"/>
                <a:gd name="connsiteY12" fmla="*/ 4649172 h 6279209"/>
                <a:gd name="connsiteX13" fmla="*/ 6361317 w 8607832"/>
                <a:gd name="connsiteY13" fmla="*/ 4472170 h 6279209"/>
                <a:gd name="connsiteX14" fmla="*/ 6783296 w 8607832"/>
                <a:gd name="connsiteY14" fmla="*/ 4236616 h 6279209"/>
                <a:gd name="connsiteX15" fmla="*/ 7066634 w 8607832"/>
                <a:gd name="connsiteY15" fmla="*/ 4052210 h 6279209"/>
                <a:gd name="connsiteX16" fmla="*/ 7151433 w 8607832"/>
                <a:gd name="connsiteY16" fmla="*/ 4042115 h 6279209"/>
                <a:gd name="connsiteX17" fmla="*/ 7304208 w 8607832"/>
                <a:gd name="connsiteY17" fmla="*/ 4071727 h 6279209"/>
                <a:gd name="connsiteX18" fmla="*/ 7625235 w 8607832"/>
                <a:gd name="connsiteY18" fmla="*/ 3948566 h 6279209"/>
                <a:gd name="connsiteX19" fmla="*/ 8172394 w 8607832"/>
                <a:gd name="connsiteY19" fmla="*/ 2496877 h 6279209"/>
                <a:gd name="connsiteX20" fmla="*/ 7882325 w 8607832"/>
                <a:gd name="connsiteY20" fmla="*/ 1811077 h 6279209"/>
                <a:gd name="connsiteX21" fmla="*/ 7854059 w 8607832"/>
                <a:gd name="connsiteY21" fmla="*/ 1889820 h 6279209"/>
                <a:gd name="connsiteX22" fmla="*/ 7732917 w 8607832"/>
                <a:gd name="connsiteY22" fmla="*/ 2389195 h 6279209"/>
                <a:gd name="connsiteX23" fmla="*/ 7607736 w 8607832"/>
                <a:gd name="connsiteY23" fmla="*/ 2746565 h 6279209"/>
                <a:gd name="connsiteX24" fmla="*/ 7178354 w 8607832"/>
                <a:gd name="connsiteY24" fmla="*/ 3424962 h 6279209"/>
                <a:gd name="connsiteX25" fmla="*/ 7050481 w 8607832"/>
                <a:gd name="connsiteY25" fmla="*/ 3653113 h 6279209"/>
                <a:gd name="connsiteX26" fmla="*/ 7022888 w 8607832"/>
                <a:gd name="connsiteY26" fmla="*/ 3873861 h 6279209"/>
                <a:gd name="connsiteX27" fmla="*/ 7057884 w 8607832"/>
                <a:gd name="connsiteY27" fmla="*/ 3889341 h 6279209"/>
                <a:gd name="connsiteX28" fmla="*/ 7311611 w 8607832"/>
                <a:gd name="connsiteY28" fmla="*/ 3701570 h 6279209"/>
                <a:gd name="connsiteX29" fmla="*/ 7883672 w 8607832"/>
                <a:gd name="connsiteY29" fmla="*/ 2875784 h 6279209"/>
                <a:gd name="connsiteX30" fmla="*/ 7909246 w 8607832"/>
                <a:gd name="connsiteY30" fmla="*/ 2790311 h 6279209"/>
                <a:gd name="connsiteX31" fmla="*/ 7835888 w 8607832"/>
                <a:gd name="connsiteY31" fmla="*/ 3051440 h 6279209"/>
                <a:gd name="connsiteX32" fmla="*/ 7279306 w 8607832"/>
                <a:gd name="connsiteY32" fmla="*/ 3802522 h 6279209"/>
                <a:gd name="connsiteX33" fmla="*/ 6992603 w 8607832"/>
                <a:gd name="connsiteY33" fmla="*/ 4017213 h 6279209"/>
                <a:gd name="connsiteX34" fmla="*/ 6713302 w 8607832"/>
                <a:gd name="connsiteY34" fmla="*/ 4190851 h 6279209"/>
                <a:gd name="connsiteX35" fmla="*/ 6627830 w 8607832"/>
                <a:gd name="connsiteY35" fmla="*/ 4239308 h 6279209"/>
                <a:gd name="connsiteX36" fmla="*/ 6605620 w 8607832"/>
                <a:gd name="connsiteY36" fmla="*/ 4251422 h 6279209"/>
                <a:gd name="connsiteX37" fmla="*/ 6226714 w 8607832"/>
                <a:gd name="connsiteY37" fmla="*/ 4447268 h 6279209"/>
                <a:gd name="connsiteX38" fmla="*/ 5314782 w 8607832"/>
                <a:gd name="connsiteY38" fmla="*/ 4943279 h 6279209"/>
                <a:gd name="connsiteX39" fmla="*/ 5158643 w 8607832"/>
                <a:gd name="connsiteY39" fmla="*/ 5046250 h 6279209"/>
                <a:gd name="connsiteX40" fmla="*/ 5162681 w 8607832"/>
                <a:gd name="connsiteY40" fmla="*/ 5025387 h 6279209"/>
                <a:gd name="connsiteX41" fmla="*/ 5227290 w 8607832"/>
                <a:gd name="connsiteY41" fmla="*/ 4323434 h 6279209"/>
                <a:gd name="connsiteX42" fmla="*/ 5106148 w 8607832"/>
                <a:gd name="connsiteY42" fmla="*/ 3860401 h 6279209"/>
                <a:gd name="connsiteX43" fmla="*/ 5139799 w 8607832"/>
                <a:gd name="connsiteY43" fmla="*/ 3818675 h 6279209"/>
                <a:gd name="connsiteX44" fmla="*/ 5695034 w 8607832"/>
                <a:gd name="connsiteY44" fmla="*/ 3194119 h 6279209"/>
                <a:gd name="connsiteX45" fmla="*/ 5830983 w 8607832"/>
                <a:gd name="connsiteY45" fmla="*/ 3023174 h 6279209"/>
                <a:gd name="connsiteX46" fmla="*/ 5873382 w 8607832"/>
                <a:gd name="connsiteY46" fmla="*/ 3008367 h 6279209"/>
                <a:gd name="connsiteX47" fmla="*/ 5983083 w 8607832"/>
                <a:gd name="connsiteY47" fmla="*/ 3009040 h 6279209"/>
                <a:gd name="connsiteX48" fmla="*/ 6257000 w 8607832"/>
                <a:gd name="connsiteY48" fmla="*/ 2840787 h 6279209"/>
                <a:gd name="connsiteX49" fmla="*/ 6605620 w 8607832"/>
                <a:gd name="connsiteY49" fmla="*/ 2172485 h 6279209"/>
                <a:gd name="connsiteX50" fmla="*/ 6623118 w 8607832"/>
                <a:gd name="connsiteY50" fmla="*/ 1339969 h 6279209"/>
                <a:gd name="connsiteX51" fmla="*/ 6528224 w 8607832"/>
                <a:gd name="connsiteY51" fmla="*/ 660899 h 6279209"/>
                <a:gd name="connsiteX52" fmla="*/ 6514091 w 8607832"/>
                <a:gd name="connsiteY52" fmla="*/ 520239 h 6279209"/>
                <a:gd name="connsiteX53" fmla="*/ 6493900 w 8607832"/>
                <a:gd name="connsiteY53" fmla="*/ 546486 h 6279209"/>
                <a:gd name="connsiteX54" fmla="*/ 6244212 w 8607832"/>
                <a:gd name="connsiteY54" fmla="*/ 975869 h 6279209"/>
                <a:gd name="connsiteX55" fmla="*/ 5935300 w 8607832"/>
                <a:gd name="connsiteY55" fmla="*/ 1788868 h 6279209"/>
                <a:gd name="connsiteX56" fmla="*/ 5707148 w 8607832"/>
                <a:gd name="connsiteY56" fmla="*/ 2531874 h 6279209"/>
                <a:gd name="connsiteX57" fmla="*/ 5679555 w 8607832"/>
                <a:gd name="connsiteY57" fmla="*/ 2738489 h 6279209"/>
                <a:gd name="connsiteX58" fmla="*/ 5734069 w 8607832"/>
                <a:gd name="connsiteY58" fmla="*/ 2914818 h 6279209"/>
                <a:gd name="connsiteX59" fmla="*/ 5963566 w 8607832"/>
                <a:gd name="connsiteY59" fmla="*/ 2599175 h 6279209"/>
                <a:gd name="connsiteX60" fmla="*/ 6141914 w 8607832"/>
                <a:gd name="connsiteY60" fmla="*/ 2254593 h 6279209"/>
                <a:gd name="connsiteX61" fmla="*/ 6262384 w 8607832"/>
                <a:gd name="connsiteY61" fmla="*/ 1884436 h 6279209"/>
                <a:gd name="connsiteX62" fmla="*/ 6343145 w 8607832"/>
                <a:gd name="connsiteY62" fmla="*/ 1508222 h 6279209"/>
                <a:gd name="connsiteX63" fmla="*/ 6310167 w 8607832"/>
                <a:gd name="connsiteY63" fmla="*/ 1747814 h 6279209"/>
                <a:gd name="connsiteX64" fmla="*/ 6045001 w 8607832"/>
                <a:gd name="connsiteY64" fmla="*/ 2568890 h 6279209"/>
                <a:gd name="connsiteX65" fmla="*/ 5560432 w 8607832"/>
                <a:gd name="connsiteY65" fmla="*/ 3235173 h 6279209"/>
                <a:gd name="connsiteX66" fmla="*/ 5096726 w 8607832"/>
                <a:gd name="connsiteY66" fmla="*/ 3741278 h 6279209"/>
                <a:gd name="connsiteX67" fmla="*/ 5067113 w 8607832"/>
                <a:gd name="connsiteY67" fmla="*/ 3767525 h 6279209"/>
                <a:gd name="connsiteX68" fmla="*/ 4911647 w 8607832"/>
                <a:gd name="connsiteY68" fmla="*/ 3459959 h 6279209"/>
                <a:gd name="connsiteX69" fmla="*/ 4890784 w 8607832"/>
                <a:gd name="connsiteY69" fmla="*/ 3404099 h 6279209"/>
                <a:gd name="connsiteX70" fmla="*/ 4849730 w 8607832"/>
                <a:gd name="connsiteY70" fmla="*/ 3028558 h 6279209"/>
                <a:gd name="connsiteX71" fmla="*/ 4854441 w 8607832"/>
                <a:gd name="connsiteY71" fmla="*/ 3002310 h 6279209"/>
                <a:gd name="connsiteX72" fmla="*/ 4856460 w 8607832"/>
                <a:gd name="connsiteY72" fmla="*/ 2981447 h 6279209"/>
                <a:gd name="connsiteX73" fmla="*/ 4952701 w 8607832"/>
                <a:gd name="connsiteY73" fmla="*/ 2717626 h 6279209"/>
                <a:gd name="connsiteX74" fmla="*/ 5173449 w 8607832"/>
                <a:gd name="connsiteY74" fmla="*/ 2368332 h 6279209"/>
                <a:gd name="connsiteX75" fmla="*/ 5481689 w 8607832"/>
                <a:gd name="connsiteY75" fmla="*/ 1759928 h 6279209"/>
                <a:gd name="connsiteX76" fmla="*/ 5514667 w 8607832"/>
                <a:gd name="connsiteY76" fmla="*/ 1741757 h 6279209"/>
                <a:gd name="connsiteX77" fmla="*/ 5803389 w 8607832"/>
                <a:gd name="connsiteY77" fmla="*/ 1570812 h 6279209"/>
                <a:gd name="connsiteX78" fmla="*/ 5822907 w 8607832"/>
                <a:gd name="connsiteY78" fmla="*/ 1095665 h 6279209"/>
                <a:gd name="connsiteX79" fmla="*/ 5540241 w 8607832"/>
                <a:gd name="connsiteY79" fmla="*/ 601000 h 6279209"/>
                <a:gd name="connsiteX80" fmla="*/ 5514667 w 8607832"/>
                <a:gd name="connsiteY80" fmla="*/ 600327 h 6279209"/>
                <a:gd name="connsiteX81" fmla="*/ 5421791 w 8607832"/>
                <a:gd name="connsiteY81" fmla="*/ 697914 h 6279209"/>
                <a:gd name="connsiteX82" fmla="*/ 5124319 w 8607832"/>
                <a:gd name="connsiteY82" fmla="*/ 1196617 h 6279209"/>
                <a:gd name="connsiteX83" fmla="*/ 5316801 w 8607832"/>
                <a:gd name="connsiteY83" fmla="*/ 1686570 h 6279209"/>
                <a:gd name="connsiteX84" fmla="*/ 5361220 w 8607832"/>
                <a:gd name="connsiteY84" fmla="*/ 1669072 h 6279209"/>
                <a:gd name="connsiteX85" fmla="*/ 5461499 w 8607832"/>
                <a:gd name="connsiteY85" fmla="*/ 1248439 h 6279209"/>
                <a:gd name="connsiteX86" fmla="*/ 5491784 w 8607832"/>
                <a:gd name="connsiteY86" fmla="*/ 1043170 h 6279209"/>
                <a:gd name="connsiteX87" fmla="*/ 5497841 w 8607832"/>
                <a:gd name="connsiteY87" fmla="*/ 1081532 h 6279209"/>
                <a:gd name="connsiteX88" fmla="*/ 5481016 w 8607832"/>
                <a:gd name="connsiteY88" fmla="*/ 1353429 h 6279209"/>
                <a:gd name="connsiteX89" fmla="*/ 5415734 w 8607832"/>
                <a:gd name="connsiteY89" fmla="*/ 1727624 h 6279209"/>
                <a:gd name="connsiteX90" fmla="*/ 5151240 w 8607832"/>
                <a:gd name="connsiteY90" fmla="*/ 2245171 h 6279209"/>
                <a:gd name="connsiteX91" fmla="*/ 4908282 w 8607832"/>
                <a:gd name="connsiteY91" fmla="*/ 2596483 h 6279209"/>
                <a:gd name="connsiteX92" fmla="*/ 4750124 w 8607832"/>
                <a:gd name="connsiteY92" fmla="*/ 2989523 h 6279209"/>
                <a:gd name="connsiteX93" fmla="*/ 4747432 w 8607832"/>
                <a:gd name="connsiteY93" fmla="*/ 3017116 h 6279209"/>
                <a:gd name="connsiteX94" fmla="*/ 4743394 w 8607832"/>
                <a:gd name="connsiteY94" fmla="*/ 3043364 h 6279209"/>
                <a:gd name="connsiteX95" fmla="*/ 4737337 w 8607832"/>
                <a:gd name="connsiteY95" fmla="*/ 3162487 h 6279209"/>
                <a:gd name="connsiteX96" fmla="*/ 4680804 w 8607832"/>
                <a:gd name="connsiteY96" fmla="*/ 3076341 h 6279209"/>
                <a:gd name="connsiteX97" fmla="*/ 4591293 w 8607832"/>
                <a:gd name="connsiteY97" fmla="*/ 2915491 h 6279209"/>
                <a:gd name="connsiteX98" fmla="*/ 4573122 w 8607832"/>
                <a:gd name="connsiteY98" fmla="*/ 2881841 h 6279209"/>
                <a:gd name="connsiteX99" fmla="*/ 4565719 w 8607832"/>
                <a:gd name="connsiteY99" fmla="*/ 2868381 h 6279209"/>
                <a:gd name="connsiteX100" fmla="*/ 4552259 w 8607832"/>
                <a:gd name="connsiteY100" fmla="*/ 2838095 h 6279209"/>
                <a:gd name="connsiteX101" fmla="*/ 4404869 w 8607832"/>
                <a:gd name="connsiteY101" fmla="*/ 2499569 h 6279209"/>
                <a:gd name="connsiteX102" fmla="*/ 4425059 w 8607832"/>
                <a:gd name="connsiteY102" fmla="*/ 2408713 h 6279209"/>
                <a:gd name="connsiteX103" fmla="*/ 4497071 w 8607832"/>
                <a:gd name="connsiteY103" fmla="*/ 2304396 h 6279209"/>
                <a:gd name="connsiteX104" fmla="*/ 4551585 w 8607832"/>
                <a:gd name="connsiteY104" fmla="*/ 2152968 h 6279209"/>
                <a:gd name="connsiteX105" fmla="*/ 4741375 w 8607832"/>
                <a:gd name="connsiteY105" fmla="*/ 1413327 h 6279209"/>
                <a:gd name="connsiteX106" fmla="*/ 4929146 w 8607832"/>
                <a:gd name="connsiteY106" fmla="*/ 819730 h 6279209"/>
                <a:gd name="connsiteX107" fmla="*/ 5233347 w 8607832"/>
                <a:gd name="connsiteY107" fmla="*/ 28940 h 6279209"/>
                <a:gd name="connsiteX108" fmla="*/ 5238058 w 8607832"/>
                <a:gd name="connsiteY108" fmla="*/ 0 h 6279209"/>
                <a:gd name="connsiteX109" fmla="*/ 4976929 w 8607832"/>
                <a:gd name="connsiteY109" fmla="*/ 159504 h 6279209"/>
                <a:gd name="connsiteX110" fmla="*/ 4204984 w 8607832"/>
                <a:gd name="connsiteY110" fmla="*/ 890396 h 6279209"/>
                <a:gd name="connsiteX111" fmla="*/ 3943182 w 8607832"/>
                <a:gd name="connsiteY111" fmla="*/ 2139508 h 6279209"/>
                <a:gd name="connsiteX112" fmla="*/ 4076438 w 8607832"/>
                <a:gd name="connsiteY112" fmla="*/ 2389868 h 6279209"/>
                <a:gd name="connsiteX113" fmla="*/ 4215079 w 8607832"/>
                <a:gd name="connsiteY113" fmla="*/ 2474668 h 6279209"/>
                <a:gd name="connsiteX114" fmla="*/ 4244018 w 8607832"/>
                <a:gd name="connsiteY114" fmla="*/ 2445055 h 6279209"/>
                <a:gd name="connsiteX115" fmla="*/ 4230558 w 8607832"/>
                <a:gd name="connsiteY115" fmla="*/ 1718875 h 6279209"/>
                <a:gd name="connsiteX116" fmla="*/ 4411599 w 8607832"/>
                <a:gd name="connsiteY116" fmla="*/ 1186522 h 6279209"/>
                <a:gd name="connsiteX117" fmla="*/ 4552259 w 8607832"/>
                <a:gd name="connsiteY117" fmla="*/ 934815 h 6279209"/>
                <a:gd name="connsiteX118" fmla="*/ 4572449 w 8607832"/>
                <a:gd name="connsiteY118" fmla="*/ 920008 h 6279209"/>
                <a:gd name="connsiteX119" fmla="*/ 4553604 w 8607832"/>
                <a:gd name="connsiteY119" fmla="*/ 956351 h 6279209"/>
                <a:gd name="connsiteX120" fmla="*/ 4390735 w 8607832"/>
                <a:gd name="connsiteY120" fmla="*/ 1302280 h 6279209"/>
                <a:gd name="connsiteX121" fmla="*/ 4340260 w 8607832"/>
                <a:gd name="connsiteY121" fmla="*/ 2524471 h 6279209"/>
                <a:gd name="connsiteX122" fmla="*/ 4501109 w 8607832"/>
                <a:gd name="connsiteY122" fmla="*/ 2892609 h 6279209"/>
                <a:gd name="connsiteX123" fmla="*/ 4519281 w 8607832"/>
                <a:gd name="connsiteY123" fmla="*/ 2931644 h 6279209"/>
                <a:gd name="connsiteX124" fmla="*/ 4692918 w 8607832"/>
                <a:gd name="connsiteY124" fmla="*/ 3241230 h 6279209"/>
                <a:gd name="connsiteX125" fmla="*/ 4992409 w 8607832"/>
                <a:gd name="connsiteY125" fmla="*/ 3809925 h 6279209"/>
                <a:gd name="connsiteX126" fmla="*/ 5000485 w 8607832"/>
                <a:gd name="connsiteY126" fmla="*/ 3847614 h 6279209"/>
                <a:gd name="connsiteX127" fmla="*/ 4993755 w 8607832"/>
                <a:gd name="connsiteY127" fmla="*/ 3855017 h 6279209"/>
                <a:gd name="connsiteX128" fmla="*/ 4993082 w 8607832"/>
                <a:gd name="connsiteY128" fmla="*/ 3855690 h 6279209"/>
                <a:gd name="connsiteX129" fmla="*/ 4982313 w 8607832"/>
                <a:gd name="connsiteY129" fmla="*/ 3867131 h 6279209"/>
                <a:gd name="connsiteX130" fmla="*/ 4626290 w 8607832"/>
                <a:gd name="connsiteY130" fmla="*/ 4274977 h 6279209"/>
                <a:gd name="connsiteX131" fmla="*/ 4180755 w 8607832"/>
                <a:gd name="connsiteY131" fmla="*/ 4968853 h 6279209"/>
                <a:gd name="connsiteX132" fmla="*/ 4071727 w 8607832"/>
                <a:gd name="connsiteY132" fmla="*/ 5853192 h 6279209"/>
                <a:gd name="connsiteX133" fmla="*/ 4040769 w 8607832"/>
                <a:gd name="connsiteY133" fmla="*/ 5907706 h 6279209"/>
                <a:gd name="connsiteX134" fmla="*/ 4005099 w 8607832"/>
                <a:gd name="connsiteY134" fmla="*/ 5881459 h 6279209"/>
                <a:gd name="connsiteX135" fmla="*/ 4007791 w 8607832"/>
                <a:gd name="connsiteY135" fmla="*/ 5830983 h 6279209"/>
                <a:gd name="connsiteX136" fmla="*/ 3990293 w 8607832"/>
                <a:gd name="connsiteY136" fmla="*/ 5807427 h 6279209"/>
                <a:gd name="connsiteX137" fmla="*/ 3964045 w 8607832"/>
                <a:gd name="connsiteY137" fmla="*/ 5789256 h 6279209"/>
                <a:gd name="connsiteX138" fmla="*/ 3941836 w 8607832"/>
                <a:gd name="connsiteY138" fmla="*/ 5705129 h 6279209"/>
                <a:gd name="connsiteX139" fmla="*/ 3908185 w 8607832"/>
                <a:gd name="connsiteY139" fmla="*/ 5236040 h 6279209"/>
                <a:gd name="connsiteX140" fmla="*/ 3918953 w 8607832"/>
                <a:gd name="connsiteY140" fmla="*/ 4237288 h 6279209"/>
                <a:gd name="connsiteX141" fmla="*/ 3786370 w 8607832"/>
                <a:gd name="connsiteY141" fmla="*/ 3122779 h 6279209"/>
                <a:gd name="connsiteX142" fmla="*/ 3570333 w 8607832"/>
                <a:gd name="connsiteY142" fmla="*/ 2570236 h 6279209"/>
                <a:gd name="connsiteX143" fmla="*/ 3563603 w 8607832"/>
                <a:gd name="connsiteY143" fmla="*/ 2556776 h 6279209"/>
                <a:gd name="connsiteX144" fmla="*/ 3556872 w 8607832"/>
                <a:gd name="connsiteY144" fmla="*/ 2543315 h 6279209"/>
                <a:gd name="connsiteX145" fmla="*/ 3531298 w 8607832"/>
                <a:gd name="connsiteY145" fmla="*/ 2494185 h 6279209"/>
                <a:gd name="connsiteX146" fmla="*/ 3525241 w 8607832"/>
                <a:gd name="connsiteY146" fmla="*/ 2482071 h 6279209"/>
                <a:gd name="connsiteX147" fmla="*/ 3410829 w 8607832"/>
                <a:gd name="connsiteY147" fmla="*/ 2273437 h 6279209"/>
                <a:gd name="connsiteX148" fmla="*/ 3411502 w 8607832"/>
                <a:gd name="connsiteY148" fmla="*/ 2229018 h 6279209"/>
                <a:gd name="connsiteX149" fmla="*/ 3451209 w 8607832"/>
                <a:gd name="connsiteY149" fmla="*/ 2126720 h 6279209"/>
                <a:gd name="connsiteX150" fmla="*/ 3431692 w 8607832"/>
                <a:gd name="connsiteY150" fmla="*/ 1895877 h 6279209"/>
                <a:gd name="connsiteX151" fmla="*/ 3186715 w 8607832"/>
                <a:gd name="connsiteY151" fmla="*/ 1401886 h 6279209"/>
                <a:gd name="connsiteX152" fmla="*/ 2531874 w 8607832"/>
                <a:gd name="connsiteY152" fmla="*/ 701952 h 6279209"/>
                <a:gd name="connsiteX153" fmla="*/ 1731662 w 8607832"/>
                <a:gd name="connsiteY153" fmla="*/ 39035 h 6279209"/>
                <a:gd name="connsiteX154" fmla="*/ 1722913 w 8607832"/>
                <a:gd name="connsiteY154" fmla="*/ 36343 h 6279209"/>
                <a:gd name="connsiteX155" fmla="*/ 1723586 w 8607832"/>
                <a:gd name="connsiteY155" fmla="*/ 47111 h 6279209"/>
                <a:gd name="connsiteX156" fmla="*/ 1984042 w 8607832"/>
                <a:gd name="connsiteY156" fmla="*/ 871552 h 6279209"/>
                <a:gd name="connsiteX157" fmla="*/ 2773486 w 8607832"/>
                <a:gd name="connsiteY157" fmla="*/ 2064130 h 6279209"/>
                <a:gd name="connsiteX158" fmla="*/ 3058170 w 8607832"/>
                <a:gd name="connsiteY158" fmla="*/ 2286897 h 6279209"/>
                <a:gd name="connsiteX159" fmla="*/ 3235845 w 8607832"/>
                <a:gd name="connsiteY159" fmla="*/ 2329297 h 6279209"/>
                <a:gd name="connsiteX160" fmla="*/ 3256709 w 8607832"/>
                <a:gd name="connsiteY160" fmla="*/ 2294974 h 6279209"/>
                <a:gd name="connsiteX161" fmla="*/ 3083072 w 8607832"/>
                <a:gd name="connsiteY161" fmla="*/ 1999521 h 6279209"/>
                <a:gd name="connsiteX162" fmla="*/ 2450440 w 8607832"/>
                <a:gd name="connsiteY162" fmla="*/ 1092973 h 6279209"/>
                <a:gd name="connsiteX163" fmla="*/ 2432941 w 8607832"/>
                <a:gd name="connsiteY163" fmla="*/ 1062014 h 6279209"/>
                <a:gd name="connsiteX164" fmla="*/ 2454478 w 8607832"/>
                <a:gd name="connsiteY164" fmla="*/ 1076820 h 6279209"/>
                <a:gd name="connsiteX165" fmla="*/ 2967986 w 8607832"/>
                <a:gd name="connsiteY165" fmla="*/ 1739738 h 6279209"/>
                <a:gd name="connsiteX166" fmla="*/ 3266131 w 8607832"/>
                <a:gd name="connsiteY166" fmla="*/ 2175850 h 6279209"/>
                <a:gd name="connsiteX167" fmla="*/ 3457939 w 8607832"/>
                <a:gd name="connsiteY167" fmla="*/ 2509665 h 6279209"/>
                <a:gd name="connsiteX168" fmla="*/ 3464670 w 8607832"/>
                <a:gd name="connsiteY168" fmla="*/ 2523125 h 6279209"/>
                <a:gd name="connsiteX169" fmla="*/ 3471400 w 8607832"/>
                <a:gd name="connsiteY169" fmla="*/ 2536585 h 6279209"/>
                <a:gd name="connsiteX170" fmla="*/ 3478130 w 8607832"/>
                <a:gd name="connsiteY170" fmla="*/ 2550045 h 6279209"/>
                <a:gd name="connsiteX171" fmla="*/ 3484860 w 8607832"/>
                <a:gd name="connsiteY171" fmla="*/ 2563506 h 6279209"/>
                <a:gd name="connsiteX172" fmla="*/ 3491590 w 8607832"/>
                <a:gd name="connsiteY172" fmla="*/ 2576966 h 6279209"/>
                <a:gd name="connsiteX173" fmla="*/ 3498320 w 8607832"/>
                <a:gd name="connsiteY173" fmla="*/ 2590426 h 6279209"/>
                <a:gd name="connsiteX174" fmla="*/ 3504378 w 8607832"/>
                <a:gd name="connsiteY174" fmla="*/ 2605906 h 6279209"/>
                <a:gd name="connsiteX175" fmla="*/ 3733875 w 8607832"/>
                <a:gd name="connsiteY175" fmla="*/ 3249979 h 6279209"/>
                <a:gd name="connsiteX176" fmla="*/ 3823385 w 8607832"/>
                <a:gd name="connsiteY176" fmla="*/ 4359777 h 6279209"/>
                <a:gd name="connsiteX177" fmla="*/ 3816655 w 8607832"/>
                <a:gd name="connsiteY177" fmla="*/ 4369199 h 6279209"/>
                <a:gd name="connsiteX178" fmla="*/ 3800503 w 8607832"/>
                <a:gd name="connsiteY178" fmla="*/ 4322761 h 6279209"/>
                <a:gd name="connsiteX179" fmla="*/ 3407464 w 8607832"/>
                <a:gd name="connsiteY179" fmla="*/ 3663208 h 6279209"/>
                <a:gd name="connsiteX180" fmla="*/ 2516395 w 8607832"/>
                <a:gd name="connsiteY180" fmla="*/ 2980101 h 6279209"/>
                <a:gd name="connsiteX181" fmla="*/ 2502934 w 8607832"/>
                <a:gd name="connsiteY181" fmla="*/ 2971351 h 6279209"/>
                <a:gd name="connsiteX182" fmla="*/ 2390541 w 8607832"/>
                <a:gd name="connsiteY182" fmla="*/ 2898666 h 6279209"/>
                <a:gd name="connsiteX183" fmla="*/ 2247863 w 8607832"/>
                <a:gd name="connsiteY183" fmla="*/ 2802425 h 6279209"/>
                <a:gd name="connsiteX184" fmla="*/ 2055381 w 8607832"/>
                <a:gd name="connsiteY184" fmla="*/ 2665131 h 6279209"/>
                <a:gd name="connsiteX185" fmla="*/ 1471879 w 8607832"/>
                <a:gd name="connsiteY185" fmla="*/ 2148930 h 6279209"/>
                <a:gd name="connsiteX186" fmla="*/ 1461111 w 8607832"/>
                <a:gd name="connsiteY186" fmla="*/ 2109895 h 6279209"/>
                <a:gd name="connsiteX187" fmla="*/ 1501492 w 8607832"/>
                <a:gd name="connsiteY187" fmla="*/ 1918759 h 6279209"/>
                <a:gd name="connsiteX188" fmla="*/ 1395155 w 8607832"/>
                <a:gd name="connsiteY188" fmla="*/ 1570812 h 6279209"/>
                <a:gd name="connsiteX189" fmla="*/ 937507 w 8607832"/>
                <a:gd name="connsiteY189" fmla="*/ 860783 h 6279209"/>
                <a:gd name="connsiteX190" fmla="*/ 682435 w 8607832"/>
                <a:gd name="connsiteY190" fmla="*/ 471109 h 6279209"/>
                <a:gd name="connsiteX191" fmla="*/ 590905 w 8607832"/>
                <a:gd name="connsiteY191" fmla="*/ 214691 h 6279209"/>
                <a:gd name="connsiteX192" fmla="*/ 581483 w 8607832"/>
                <a:gd name="connsiteY192" fmla="*/ 222767 h 6279209"/>
                <a:gd name="connsiteX193" fmla="*/ 555909 w 8607832"/>
                <a:gd name="connsiteY193" fmla="*/ 262475 h 6279209"/>
                <a:gd name="connsiteX194" fmla="*/ 423998 w 8607832"/>
                <a:gd name="connsiteY194" fmla="*/ 619845 h 6279209"/>
                <a:gd name="connsiteX195" fmla="*/ 443515 w 8607832"/>
                <a:gd name="connsiteY195" fmla="*/ 1227575 h 6279209"/>
                <a:gd name="connsiteX196" fmla="*/ 806942 w 8607832"/>
                <a:gd name="connsiteY196" fmla="*/ 1996156 h 6279209"/>
                <a:gd name="connsiteX197" fmla="*/ 1087589 w 8607832"/>
                <a:gd name="connsiteY197" fmla="*/ 2216231 h 6279209"/>
                <a:gd name="connsiteX198" fmla="*/ 1317086 w 8607832"/>
                <a:gd name="connsiteY198" fmla="*/ 2233729 h 6279209"/>
                <a:gd name="connsiteX199" fmla="*/ 1327181 w 8607832"/>
                <a:gd name="connsiteY199" fmla="*/ 2198060 h 6279209"/>
                <a:gd name="connsiteX200" fmla="*/ 816364 w 8607832"/>
                <a:gd name="connsiteY200" fmla="*/ 1324489 h 6279209"/>
                <a:gd name="connsiteX201" fmla="*/ 702625 w 8607832"/>
                <a:gd name="connsiteY201" fmla="*/ 1031056 h 6279209"/>
                <a:gd name="connsiteX202" fmla="*/ 767908 w 8607832"/>
                <a:gd name="connsiteY202" fmla="*/ 1173061 h 6279209"/>
                <a:gd name="connsiteX203" fmla="*/ 1444285 w 8607832"/>
                <a:gd name="connsiteY203" fmla="*/ 2226326 h 6279209"/>
                <a:gd name="connsiteX204" fmla="*/ 2209501 w 8607832"/>
                <a:gd name="connsiteY204" fmla="*/ 2876457 h 6279209"/>
                <a:gd name="connsiteX205" fmla="*/ 2308434 w 8607832"/>
                <a:gd name="connsiteY205" fmla="*/ 2939720 h 6279209"/>
                <a:gd name="connsiteX206" fmla="*/ 2340738 w 8607832"/>
                <a:gd name="connsiteY206" fmla="*/ 2972025 h 6279209"/>
                <a:gd name="connsiteX207" fmla="*/ 2302377 w 8607832"/>
                <a:gd name="connsiteY207" fmla="*/ 2972025 h 6279209"/>
                <a:gd name="connsiteX208" fmla="*/ 2266034 w 8607832"/>
                <a:gd name="connsiteY208" fmla="*/ 2967313 h 6279209"/>
                <a:gd name="connsiteX209" fmla="*/ 1817807 w 8607832"/>
                <a:gd name="connsiteY209" fmla="*/ 3025866 h 6279209"/>
                <a:gd name="connsiteX210" fmla="*/ 1007500 w 8607832"/>
                <a:gd name="connsiteY210" fmla="*/ 3309877 h 6279209"/>
                <a:gd name="connsiteX211" fmla="*/ 960389 w 8607832"/>
                <a:gd name="connsiteY211" fmla="*/ 3293725 h 6279209"/>
                <a:gd name="connsiteX212" fmla="*/ 446207 w 8607832"/>
                <a:gd name="connsiteY212" fmla="*/ 3134221 h 6279209"/>
                <a:gd name="connsiteX213" fmla="*/ 217383 w 8607832"/>
                <a:gd name="connsiteY213" fmla="*/ 3227096 h 6279209"/>
                <a:gd name="connsiteX214" fmla="*/ 0 w 8607832"/>
                <a:gd name="connsiteY214" fmla="*/ 3236518 h 6279209"/>
                <a:gd name="connsiteX215" fmla="*/ 0 w 8607832"/>
                <a:gd name="connsiteY215" fmla="*/ 3330740 h 6279209"/>
                <a:gd name="connsiteX216" fmla="*/ 9422 w 8607832"/>
                <a:gd name="connsiteY216" fmla="*/ 3346892 h 6279209"/>
                <a:gd name="connsiteX217" fmla="*/ 255072 w 8607832"/>
                <a:gd name="connsiteY217" fmla="*/ 3717723 h 6279209"/>
                <a:gd name="connsiteX218" fmla="*/ 747044 w 8607832"/>
                <a:gd name="connsiteY218" fmla="*/ 3826078 h 6279209"/>
                <a:gd name="connsiteX219" fmla="*/ 1016249 w 8607832"/>
                <a:gd name="connsiteY219" fmla="*/ 3490244 h 6279209"/>
                <a:gd name="connsiteX220" fmla="*/ 981253 w 8607832"/>
                <a:gd name="connsiteY220" fmla="*/ 3461305 h 6279209"/>
                <a:gd name="connsiteX221" fmla="*/ 563312 w 8607832"/>
                <a:gd name="connsiteY221" fmla="*/ 3490917 h 6279209"/>
                <a:gd name="connsiteX222" fmla="*/ 390347 w 8607832"/>
                <a:gd name="connsiteY222" fmla="*/ 3460632 h 6279209"/>
                <a:gd name="connsiteX223" fmla="*/ 489953 w 8607832"/>
                <a:gd name="connsiteY223" fmla="*/ 3463997 h 6279209"/>
                <a:gd name="connsiteX224" fmla="*/ 903183 w 8607832"/>
                <a:gd name="connsiteY224" fmla="*/ 3408137 h 6279209"/>
                <a:gd name="connsiteX225" fmla="*/ 1043170 w 8607832"/>
                <a:gd name="connsiteY225" fmla="*/ 3372467 h 6279209"/>
                <a:gd name="connsiteX226" fmla="*/ 1508895 w 8607832"/>
                <a:gd name="connsiteY226" fmla="*/ 3218347 h 6279209"/>
                <a:gd name="connsiteX227" fmla="*/ 1912029 w 8607832"/>
                <a:gd name="connsiteY227" fmla="*/ 3101243 h 6279209"/>
                <a:gd name="connsiteX228" fmla="*/ 1912029 w 8607832"/>
                <a:gd name="connsiteY228" fmla="*/ 3101243 h 6279209"/>
                <a:gd name="connsiteX229" fmla="*/ 1924816 w 8607832"/>
                <a:gd name="connsiteY229" fmla="*/ 3099224 h 6279209"/>
                <a:gd name="connsiteX230" fmla="*/ 1986061 w 8607832"/>
                <a:gd name="connsiteY230" fmla="*/ 3087783 h 6279209"/>
                <a:gd name="connsiteX231" fmla="*/ 1992791 w 8607832"/>
                <a:gd name="connsiteY231" fmla="*/ 3087110 h 6279209"/>
                <a:gd name="connsiteX232" fmla="*/ 2087013 w 8607832"/>
                <a:gd name="connsiteY232" fmla="*/ 3074322 h 6279209"/>
                <a:gd name="connsiteX233" fmla="*/ 2113933 w 8607832"/>
                <a:gd name="connsiteY233" fmla="*/ 3072976 h 6279209"/>
                <a:gd name="connsiteX234" fmla="*/ 2118644 w 8607832"/>
                <a:gd name="connsiteY234" fmla="*/ 3064227 h 6279209"/>
                <a:gd name="connsiteX235" fmla="*/ 2257958 w 8607832"/>
                <a:gd name="connsiteY235" fmla="*/ 3064227 h 6279209"/>
                <a:gd name="connsiteX236" fmla="*/ 2262669 w 8607832"/>
                <a:gd name="connsiteY236" fmla="*/ 3072976 h 6279209"/>
                <a:gd name="connsiteX237" fmla="*/ 2434960 w 8607832"/>
                <a:gd name="connsiteY237" fmla="*/ 3101243 h 6279209"/>
                <a:gd name="connsiteX238" fmla="*/ 2635518 w 8607832"/>
                <a:gd name="connsiteY238" fmla="*/ 3164506 h 6279209"/>
                <a:gd name="connsiteX239" fmla="*/ 3038653 w 8607832"/>
                <a:gd name="connsiteY239" fmla="*/ 3453902 h 6279209"/>
                <a:gd name="connsiteX240" fmla="*/ 3580428 w 8607832"/>
                <a:gd name="connsiteY240" fmla="*/ 4087880 h 6279209"/>
                <a:gd name="connsiteX241" fmla="*/ 3776274 w 8607832"/>
                <a:gd name="connsiteY241" fmla="*/ 4626290 h 6279209"/>
                <a:gd name="connsiteX242" fmla="*/ 3813963 w 8607832"/>
                <a:gd name="connsiteY242" fmla="*/ 4802619 h 6279209"/>
                <a:gd name="connsiteX243" fmla="*/ 3811944 w 8607832"/>
                <a:gd name="connsiteY243" fmla="*/ 5407658 h 6279209"/>
                <a:gd name="connsiteX244" fmla="*/ 3881265 w 8607832"/>
                <a:gd name="connsiteY244" fmla="*/ 5874056 h 6279209"/>
                <a:gd name="connsiteX245" fmla="*/ 3879919 w 8607832"/>
                <a:gd name="connsiteY245" fmla="*/ 5898957 h 6279209"/>
                <a:gd name="connsiteX246" fmla="*/ 3757430 w 8607832"/>
                <a:gd name="connsiteY246" fmla="*/ 5946068 h 6279209"/>
                <a:gd name="connsiteX247" fmla="*/ 3743970 w 8607832"/>
                <a:gd name="connsiteY247" fmla="*/ 6053750 h 6279209"/>
                <a:gd name="connsiteX248" fmla="*/ 3803195 w 8607832"/>
                <a:gd name="connsiteY248" fmla="*/ 6092112 h 6279209"/>
                <a:gd name="connsiteX249" fmla="*/ 3896071 w 8607832"/>
                <a:gd name="connsiteY249" fmla="*/ 6023464 h 6279209"/>
                <a:gd name="connsiteX250" fmla="*/ 3920972 w 8607832"/>
                <a:gd name="connsiteY250" fmla="*/ 5996544 h 6279209"/>
                <a:gd name="connsiteX251" fmla="*/ 3918953 w 8607832"/>
                <a:gd name="connsiteY251" fmla="*/ 6053077 h 6279209"/>
                <a:gd name="connsiteX252" fmla="*/ 3931741 w 8607832"/>
                <a:gd name="connsiteY252" fmla="*/ 6077978 h 6279209"/>
                <a:gd name="connsiteX253" fmla="*/ 3951931 w 8607832"/>
                <a:gd name="connsiteY253" fmla="*/ 6055769 h 6279209"/>
                <a:gd name="connsiteX254" fmla="*/ 3972121 w 8607832"/>
                <a:gd name="connsiteY254" fmla="*/ 5988468 h 6279209"/>
                <a:gd name="connsiteX255" fmla="*/ 3994331 w 8607832"/>
                <a:gd name="connsiteY255" fmla="*/ 5968277 h 6279209"/>
                <a:gd name="connsiteX256" fmla="*/ 4005099 w 8607832"/>
                <a:gd name="connsiteY256" fmla="*/ 5995198 h 6279209"/>
                <a:gd name="connsiteX257" fmla="*/ 4071054 w 8607832"/>
                <a:gd name="connsiteY257" fmla="*/ 6040290 h 6279209"/>
                <a:gd name="connsiteX258" fmla="*/ 4100667 w 8607832"/>
                <a:gd name="connsiteY258" fmla="*/ 6026829 h 6279209"/>
                <a:gd name="connsiteX259" fmla="*/ 4110089 w 8607832"/>
                <a:gd name="connsiteY259" fmla="*/ 5993179 h 6279209"/>
                <a:gd name="connsiteX260" fmla="*/ 4124895 w 8607832"/>
                <a:gd name="connsiteY260" fmla="*/ 6032214 h 6279209"/>
                <a:gd name="connsiteX261" fmla="*/ 4117492 w 8607832"/>
                <a:gd name="connsiteY261" fmla="*/ 6106918 h 6279209"/>
                <a:gd name="connsiteX262" fmla="*/ 4080476 w 8607832"/>
                <a:gd name="connsiteY262" fmla="*/ 6141242 h 6279209"/>
                <a:gd name="connsiteX263" fmla="*/ 4176717 w 8607832"/>
                <a:gd name="connsiteY263" fmla="*/ 6189025 h 6279209"/>
                <a:gd name="connsiteX264" fmla="*/ 4170660 w 8607832"/>
                <a:gd name="connsiteY264" fmla="*/ 6271133 h 6279209"/>
                <a:gd name="connsiteX265" fmla="*/ 4195562 w 8607832"/>
                <a:gd name="connsiteY265" fmla="*/ 6277863 h 6279209"/>
                <a:gd name="connsiteX266" fmla="*/ 4261517 w 8607832"/>
                <a:gd name="connsiteY266" fmla="*/ 6267768 h 6279209"/>
                <a:gd name="connsiteX267" fmla="*/ 4289784 w 8607832"/>
                <a:gd name="connsiteY267" fmla="*/ 6247578 h 6279209"/>
                <a:gd name="connsiteX268" fmla="*/ 4295840 w 8607832"/>
                <a:gd name="connsiteY268" fmla="*/ 6204505 h 6279209"/>
                <a:gd name="connsiteX269" fmla="*/ 4305936 w 8607832"/>
                <a:gd name="connsiteY269" fmla="*/ 6182969 h 6279209"/>
                <a:gd name="connsiteX270" fmla="*/ 4324107 w 8607832"/>
                <a:gd name="connsiteY270" fmla="*/ 6199794 h 6279209"/>
                <a:gd name="connsiteX271" fmla="*/ 4336894 w 8607832"/>
                <a:gd name="connsiteY271" fmla="*/ 6230752 h 6279209"/>
                <a:gd name="connsiteX272" fmla="*/ 4342951 w 8607832"/>
                <a:gd name="connsiteY272" fmla="*/ 6226714 h 6279209"/>
                <a:gd name="connsiteX273" fmla="*/ 4369872 w 8607832"/>
                <a:gd name="connsiteY273" fmla="*/ 6185660 h 6279209"/>
                <a:gd name="connsiteX274" fmla="*/ 4382659 w 8607832"/>
                <a:gd name="connsiteY274" fmla="*/ 6234791 h 6279209"/>
                <a:gd name="connsiteX275" fmla="*/ 4406888 w 8607832"/>
                <a:gd name="connsiteY275" fmla="*/ 6265749 h 6279209"/>
                <a:gd name="connsiteX276" fmla="*/ 4484284 w 8607832"/>
                <a:gd name="connsiteY276" fmla="*/ 6275171 h 6279209"/>
                <a:gd name="connsiteX277" fmla="*/ 4499090 w 8607832"/>
                <a:gd name="connsiteY277" fmla="*/ 6272479 h 6279209"/>
                <a:gd name="connsiteX278" fmla="*/ 4512551 w 8607832"/>
                <a:gd name="connsiteY278" fmla="*/ 6181622 h 6279209"/>
                <a:gd name="connsiteX279" fmla="*/ 4572449 w 8607832"/>
                <a:gd name="connsiteY279" fmla="*/ 6153356 h 6279209"/>
                <a:gd name="connsiteX280" fmla="*/ 4575814 w 8607832"/>
                <a:gd name="connsiteY280" fmla="*/ 6127781 h 6279209"/>
                <a:gd name="connsiteX281" fmla="*/ 4538125 w 8607832"/>
                <a:gd name="connsiteY281" fmla="*/ 6076633 h 6279209"/>
                <a:gd name="connsiteX282" fmla="*/ 4536779 w 8607832"/>
                <a:gd name="connsiteY282" fmla="*/ 6042309 h 6279209"/>
                <a:gd name="connsiteX283" fmla="*/ 4573122 w 8607832"/>
                <a:gd name="connsiteY283" fmla="*/ 6032214 h 6279209"/>
                <a:gd name="connsiteX284" fmla="*/ 4637731 w 8607832"/>
                <a:gd name="connsiteY284" fmla="*/ 6051058 h 6279209"/>
                <a:gd name="connsiteX285" fmla="*/ 4665997 w 8607832"/>
                <a:gd name="connsiteY285" fmla="*/ 6029522 h 6279209"/>
                <a:gd name="connsiteX286" fmla="*/ 4665997 w 8607832"/>
                <a:gd name="connsiteY286" fmla="*/ 5985776 h 6279209"/>
                <a:gd name="connsiteX287" fmla="*/ 4681477 w 8607832"/>
                <a:gd name="connsiteY287" fmla="*/ 5966931 h 6279209"/>
                <a:gd name="connsiteX288" fmla="*/ 4701667 w 8607832"/>
                <a:gd name="connsiteY288" fmla="*/ 5981065 h 6279209"/>
                <a:gd name="connsiteX289" fmla="*/ 4724550 w 8607832"/>
                <a:gd name="connsiteY289" fmla="*/ 6054423 h 6279209"/>
                <a:gd name="connsiteX290" fmla="*/ 4743394 w 8607832"/>
                <a:gd name="connsiteY290" fmla="*/ 6073268 h 6279209"/>
                <a:gd name="connsiteX291" fmla="*/ 4752143 w 8607832"/>
                <a:gd name="connsiteY291" fmla="*/ 6050385 h 6279209"/>
                <a:gd name="connsiteX292" fmla="*/ 4752143 w 8607832"/>
                <a:gd name="connsiteY292" fmla="*/ 5996544 h 6279209"/>
                <a:gd name="connsiteX293" fmla="*/ 4800600 w 8607832"/>
                <a:gd name="connsiteY293" fmla="*/ 6046347 h 6279209"/>
                <a:gd name="connsiteX294" fmla="*/ 4859825 w 8607832"/>
                <a:gd name="connsiteY294" fmla="*/ 6088747 h 6279209"/>
                <a:gd name="connsiteX295" fmla="*/ 4932511 w 8607832"/>
                <a:gd name="connsiteY295" fmla="*/ 6036252 h 6279209"/>
                <a:gd name="connsiteX296" fmla="*/ 4919050 w 8607832"/>
                <a:gd name="connsiteY296" fmla="*/ 5940011 h 6279209"/>
                <a:gd name="connsiteX297" fmla="*/ 4830213 w 8607832"/>
                <a:gd name="connsiteY297" fmla="*/ 5933281 h 6279209"/>
                <a:gd name="connsiteX298" fmla="*/ 4779064 w 8607832"/>
                <a:gd name="connsiteY298" fmla="*/ 5876074 h 6279209"/>
                <a:gd name="connsiteX299" fmla="*/ 4778391 w 8607832"/>
                <a:gd name="connsiteY299" fmla="*/ 5829637 h 6279209"/>
                <a:gd name="connsiteX300" fmla="*/ 5091342 w 8607832"/>
                <a:gd name="connsiteY300" fmla="*/ 5236712 h 6279209"/>
                <a:gd name="connsiteX301" fmla="*/ 5116243 w 8607832"/>
                <a:gd name="connsiteY301" fmla="*/ 5202389 h 6279209"/>
                <a:gd name="connsiteX302" fmla="*/ 5269690 w 8607832"/>
                <a:gd name="connsiteY302" fmla="*/ 5086631 h 6279209"/>
                <a:gd name="connsiteX303" fmla="*/ 5744837 w 8607832"/>
                <a:gd name="connsiteY303" fmla="*/ 4795889 h 6279209"/>
                <a:gd name="connsiteX304" fmla="*/ 5814830 w 8607832"/>
                <a:gd name="connsiteY304" fmla="*/ 4775699 h 6279209"/>
                <a:gd name="connsiteX305" fmla="*/ 6103553 w 8607832"/>
                <a:gd name="connsiteY305" fmla="*/ 4765603 h 6279209"/>
                <a:gd name="connsiteX306" fmla="*/ 7086824 w 8607832"/>
                <a:gd name="connsiteY306" fmla="*/ 4811369 h 6279209"/>
                <a:gd name="connsiteX307" fmla="*/ 7489959 w 8607832"/>
                <a:gd name="connsiteY307" fmla="*/ 4805311 h 6279209"/>
                <a:gd name="connsiteX308" fmla="*/ 7516880 w 8607832"/>
                <a:gd name="connsiteY308" fmla="*/ 4801946 h 6279209"/>
                <a:gd name="connsiteX309" fmla="*/ 7536397 w 8607832"/>
                <a:gd name="connsiteY309" fmla="*/ 4800600 h 6279209"/>
                <a:gd name="connsiteX310" fmla="*/ 7619850 w 8607832"/>
                <a:gd name="connsiteY310" fmla="*/ 4791178 h 6279209"/>
                <a:gd name="connsiteX311" fmla="*/ 7661577 w 8607832"/>
                <a:gd name="connsiteY311" fmla="*/ 4813388 h 6279209"/>
                <a:gd name="connsiteX312" fmla="*/ 7920014 w 8607832"/>
                <a:gd name="connsiteY312" fmla="*/ 5004523 h 6279209"/>
                <a:gd name="connsiteX313" fmla="*/ 8354780 w 8607832"/>
                <a:gd name="connsiteY313" fmla="*/ 4830886 h 6279209"/>
                <a:gd name="connsiteX314" fmla="*/ 8579567 w 8607832"/>
                <a:gd name="connsiteY314" fmla="*/ 4409580 h 6279209"/>
                <a:gd name="connsiteX315" fmla="*/ 8613217 w 8607832"/>
                <a:gd name="connsiteY315" fmla="*/ 4250076 h 6279209"/>
                <a:gd name="connsiteX316" fmla="*/ 8613217 w 8607832"/>
                <a:gd name="connsiteY316" fmla="*/ 4196235 h 6279209"/>
                <a:gd name="connsiteX317" fmla="*/ 8420062 w 8607832"/>
                <a:gd name="connsiteY317" fmla="*/ 4211041 h 6279209"/>
                <a:gd name="connsiteX318" fmla="*/ 4571776 w 8607832"/>
                <a:gd name="connsiteY318" fmla="*/ 915970 h 6279209"/>
                <a:gd name="connsiteX319" fmla="*/ 4583890 w 8607832"/>
                <a:gd name="connsiteY319" fmla="*/ 888377 h 6279209"/>
                <a:gd name="connsiteX320" fmla="*/ 4571776 w 8607832"/>
                <a:gd name="connsiteY320" fmla="*/ 915970 h 6279209"/>
                <a:gd name="connsiteX321" fmla="*/ 2362948 w 8607832"/>
                <a:gd name="connsiteY321" fmla="*/ 965100 h 6279209"/>
                <a:gd name="connsiteX322" fmla="*/ 2363621 w 8607832"/>
                <a:gd name="connsiteY322" fmla="*/ 962408 h 6279209"/>
                <a:gd name="connsiteX323" fmla="*/ 2368332 w 8607832"/>
                <a:gd name="connsiteY323" fmla="*/ 967119 h 6279209"/>
                <a:gd name="connsiteX324" fmla="*/ 2362948 w 8607832"/>
                <a:gd name="connsiteY324" fmla="*/ 965100 h 6279209"/>
                <a:gd name="connsiteX325" fmla="*/ 2435633 w 8607832"/>
                <a:gd name="connsiteY325" fmla="*/ 1055284 h 6279209"/>
                <a:gd name="connsiteX326" fmla="*/ 2426211 w 8607832"/>
                <a:gd name="connsiteY326" fmla="*/ 1053265 h 6279209"/>
                <a:gd name="connsiteX327" fmla="*/ 2370351 w 8607832"/>
                <a:gd name="connsiteY327" fmla="*/ 968465 h 6279209"/>
                <a:gd name="connsiteX328" fmla="*/ 2432268 w 8607832"/>
                <a:gd name="connsiteY328" fmla="*/ 1045862 h 6279209"/>
                <a:gd name="connsiteX329" fmla="*/ 2435633 w 8607832"/>
                <a:gd name="connsiteY329" fmla="*/ 1055284 h 6279209"/>
                <a:gd name="connsiteX330" fmla="*/ 695895 w 8607832"/>
                <a:gd name="connsiteY330" fmla="*/ 1016922 h 6279209"/>
                <a:gd name="connsiteX331" fmla="*/ 692530 w 8607832"/>
                <a:gd name="connsiteY331" fmla="*/ 1005481 h 6279209"/>
                <a:gd name="connsiteX332" fmla="*/ 695895 w 8607832"/>
                <a:gd name="connsiteY332" fmla="*/ 1016922 h 6279209"/>
                <a:gd name="connsiteX333" fmla="*/ 4511205 w 8607832"/>
                <a:gd name="connsiteY333" fmla="*/ 6014042 h 6279209"/>
                <a:gd name="connsiteX334" fmla="*/ 4537452 w 8607832"/>
                <a:gd name="connsiteY334" fmla="*/ 5944049 h 6279209"/>
                <a:gd name="connsiteX335" fmla="*/ 4511205 w 8607832"/>
                <a:gd name="connsiteY335" fmla="*/ 6014042 h 6279209"/>
                <a:gd name="connsiteX336" fmla="*/ 4750797 w 8607832"/>
                <a:gd name="connsiteY336" fmla="*/ 5917128 h 6279209"/>
                <a:gd name="connsiteX337" fmla="*/ 4741375 w 8607832"/>
                <a:gd name="connsiteY337" fmla="*/ 5939338 h 6279209"/>
                <a:gd name="connsiteX338" fmla="*/ 4732626 w 8607832"/>
                <a:gd name="connsiteY338" fmla="*/ 5935300 h 6279209"/>
                <a:gd name="connsiteX339" fmla="*/ 4727915 w 8607832"/>
                <a:gd name="connsiteY339" fmla="*/ 5907706 h 6279209"/>
                <a:gd name="connsiteX340" fmla="*/ 4750797 w 8607832"/>
                <a:gd name="connsiteY340" fmla="*/ 5875402 h 6279209"/>
                <a:gd name="connsiteX341" fmla="*/ 4750797 w 8607832"/>
                <a:gd name="connsiteY341" fmla="*/ 5917128 h 6279209"/>
                <a:gd name="connsiteX342" fmla="*/ 4875978 w 8607832"/>
                <a:gd name="connsiteY342" fmla="*/ 5457461 h 6279209"/>
                <a:gd name="connsiteX343" fmla="*/ 4616868 w 8607832"/>
                <a:gd name="connsiteY343" fmla="*/ 5877421 h 6279209"/>
                <a:gd name="connsiteX344" fmla="*/ 4562354 w 8607832"/>
                <a:gd name="connsiteY344" fmla="*/ 5884824 h 6279209"/>
                <a:gd name="connsiteX345" fmla="*/ 4880015 w 8607832"/>
                <a:gd name="connsiteY345" fmla="*/ 5419772 h 6279209"/>
                <a:gd name="connsiteX346" fmla="*/ 4875978 w 8607832"/>
                <a:gd name="connsiteY346" fmla="*/ 5457461 h 6279209"/>
                <a:gd name="connsiteX347" fmla="*/ 5020675 w 8607832"/>
                <a:gd name="connsiteY347" fmla="*/ 5141145 h 6279209"/>
                <a:gd name="connsiteX348" fmla="*/ 4989717 w 8607832"/>
                <a:gd name="connsiteY348" fmla="*/ 5179506 h 6279209"/>
                <a:gd name="connsiteX349" fmla="*/ 4445922 w 8607832"/>
                <a:gd name="connsiteY349" fmla="*/ 5878767 h 6279209"/>
                <a:gd name="connsiteX350" fmla="*/ 4415637 w 8607832"/>
                <a:gd name="connsiteY350" fmla="*/ 5953471 h 6279209"/>
                <a:gd name="connsiteX351" fmla="*/ 4357085 w 8607832"/>
                <a:gd name="connsiteY351" fmla="*/ 6075286 h 6279209"/>
                <a:gd name="connsiteX352" fmla="*/ 4338240 w 8607832"/>
                <a:gd name="connsiteY352" fmla="*/ 6125762 h 6279209"/>
                <a:gd name="connsiteX353" fmla="*/ 4322761 w 8607832"/>
                <a:gd name="connsiteY353" fmla="*/ 6080671 h 6279209"/>
                <a:gd name="connsiteX354" fmla="*/ 4306609 w 8607832"/>
                <a:gd name="connsiteY354" fmla="*/ 6061826 h 6279209"/>
                <a:gd name="connsiteX355" fmla="*/ 4295168 w 8607832"/>
                <a:gd name="connsiteY355" fmla="*/ 6082689 h 6279209"/>
                <a:gd name="connsiteX356" fmla="*/ 4292475 w 8607832"/>
                <a:gd name="connsiteY356" fmla="*/ 6112302 h 6279209"/>
                <a:gd name="connsiteX357" fmla="*/ 4277669 w 8607832"/>
                <a:gd name="connsiteY357" fmla="*/ 6097496 h 6279209"/>
                <a:gd name="connsiteX358" fmla="*/ 4183447 w 8607832"/>
                <a:gd name="connsiteY358" fmla="*/ 5282478 h 6279209"/>
                <a:gd name="connsiteX359" fmla="*/ 4412945 w 8607832"/>
                <a:gd name="connsiteY359" fmla="*/ 4743394 h 6279209"/>
                <a:gd name="connsiteX360" fmla="*/ 5036828 w 8607832"/>
                <a:gd name="connsiteY360" fmla="*/ 3935106 h 6279209"/>
                <a:gd name="connsiteX361" fmla="*/ 5054999 w 8607832"/>
                <a:gd name="connsiteY361" fmla="*/ 3966064 h 6279209"/>
                <a:gd name="connsiteX362" fmla="*/ 5020675 w 8607832"/>
                <a:gd name="connsiteY362" fmla="*/ 5141145 h 6279209"/>
                <a:gd name="connsiteX0" fmla="*/ 8420062 w 8613218"/>
                <a:gd name="connsiteY0" fmla="*/ 4211041 h 6281670"/>
                <a:gd name="connsiteX1" fmla="*/ 7990681 w 8613218"/>
                <a:gd name="connsiteY1" fmla="*/ 4231232 h 6281670"/>
                <a:gd name="connsiteX2" fmla="*/ 7630619 w 8613218"/>
                <a:gd name="connsiteY2" fmla="*/ 4614849 h 6281670"/>
                <a:gd name="connsiteX3" fmla="*/ 7659558 w 8613218"/>
                <a:gd name="connsiteY3" fmla="*/ 4643788 h 6281670"/>
                <a:gd name="connsiteX4" fmla="*/ 7859443 w 8613218"/>
                <a:gd name="connsiteY4" fmla="*/ 4617541 h 6281670"/>
                <a:gd name="connsiteX5" fmla="*/ 8222196 w 8613218"/>
                <a:gd name="connsiteY5" fmla="*/ 4498418 h 6281670"/>
                <a:gd name="connsiteX6" fmla="*/ 8236330 w 8613218"/>
                <a:gd name="connsiteY6" fmla="*/ 4496398 h 6281670"/>
                <a:gd name="connsiteX7" fmla="*/ 8228254 w 8613218"/>
                <a:gd name="connsiteY7" fmla="*/ 4504475 h 6281670"/>
                <a:gd name="connsiteX8" fmla="*/ 7670326 w 8613218"/>
                <a:gd name="connsiteY8" fmla="*/ 4709743 h 6281670"/>
                <a:gd name="connsiteX9" fmla="*/ 7436791 w 8613218"/>
                <a:gd name="connsiteY9" fmla="*/ 4735318 h 6281670"/>
                <a:gd name="connsiteX10" fmla="*/ 6759067 w 8613218"/>
                <a:gd name="connsiteY10" fmla="*/ 4696956 h 6281670"/>
                <a:gd name="connsiteX11" fmla="*/ 6037597 w 8613218"/>
                <a:gd name="connsiteY11" fmla="*/ 4656576 h 6281670"/>
                <a:gd name="connsiteX12" fmla="*/ 6023464 w 8613218"/>
                <a:gd name="connsiteY12" fmla="*/ 4649172 h 6281670"/>
                <a:gd name="connsiteX13" fmla="*/ 6361317 w 8613218"/>
                <a:gd name="connsiteY13" fmla="*/ 4472170 h 6281670"/>
                <a:gd name="connsiteX14" fmla="*/ 6783296 w 8613218"/>
                <a:gd name="connsiteY14" fmla="*/ 4236616 h 6281670"/>
                <a:gd name="connsiteX15" fmla="*/ 7066634 w 8613218"/>
                <a:gd name="connsiteY15" fmla="*/ 4052210 h 6281670"/>
                <a:gd name="connsiteX16" fmla="*/ 7151433 w 8613218"/>
                <a:gd name="connsiteY16" fmla="*/ 4042115 h 6281670"/>
                <a:gd name="connsiteX17" fmla="*/ 7304208 w 8613218"/>
                <a:gd name="connsiteY17" fmla="*/ 4071727 h 6281670"/>
                <a:gd name="connsiteX18" fmla="*/ 7625235 w 8613218"/>
                <a:gd name="connsiteY18" fmla="*/ 3948566 h 6281670"/>
                <a:gd name="connsiteX19" fmla="*/ 8172394 w 8613218"/>
                <a:gd name="connsiteY19" fmla="*/ 2496877 h 6281670"/>
                <a:gd name="connsiteX20" fmla="*/ 7882325 w 8613218"/>
                <a:gd name="connsiteY20" fmla="*/ 1811077 h 6281670"/>
                <a:gd name="connsiteX21" fmla="*/ 7854059 w 8613218"/>
                <a:gd name="connsiteY21" fmla="*/ 1889820 h 6281670"/>
                <a:gd name="connsiteX22" fmla="*/ 7732917 w 8613218"/>
                <a:gd name="connsiteY22" fmla="*/ 2389195 h 6281670"/>
                <a:gd name="connsiteX23" fmla="*/ 7607736 w 8613218"/>
                <a:gd name="connsiteY23" fmla="*/ 2746565 h 6281670"/>
                <a:gd name="connsiteX24" fmla="*/ 7178354 w 8613218"/>
                <a:gd name="connsiteY24" fmla="*/ 3424962 h 6281670"/>
                <a:gd name="connsiteX25" fmla="*/ 7050481 w 8613218"/>
                <a:gd name="connsiteY25" fmla="*/ 3653113 h 6281670"/>
                <a:gd name="connsiteX26" fmla="*/ 7022888 w 8613218"/>
                <a:gd name="connsiteY26" fmla="*/ 3873861 h 6281670"/>
                <a:gd name="connsiteX27" fmla="*/ 7057884 w 8613218"/>
                <a:gd name="connsiteY27" fmla="*/ 3889341 h 6281670"/>
                <a:gd name="connsiteX28" fmla="*/ 7311611 w 8613218"/>
                <a:gd name="connsiteY28" fmla="*/ 3701570 h 6281670"/>
                <a:gd name="connsiteX29" fmla="*/ 7883672 w 8613218"/>
                <a:gd name="connsiteY29" fmla="*/ 2875784 h 6281670"/>
                <a:gd name="connsiteX30" fmla="*/ 7909246 w 8613218"/>
                <a:gd name="connsiteY30" fmla="*/ 2790311 h 6281670"/>
                <a:gd name="connsiteX31" fmla="*/ 7835888 w 8613218"/>
                <a:gd name="connsiteY31" fmla="*/ 3051440 h 6281670"/>
                <a:gd name="connsiteX32" fmla="*/ 7279306 w 8613218"/>
                <a:gd name="connsiteY32" fmla="*/ 3802522 h 6281670"/>
                <a:gd name="connsiteX33" fmla="*/ 6992603 w 8613218"/>
                <a:gd name="connsiteY33" fmla="*/ 4017213 h 6281670"/>
                <a:gd name="connsiteX34" fmla="*/ 6713302 w 8613218"/>
                <a:gd name="connsiteY34" fmla="*/ 4190851 h 6281670"/>
                <a:gd name="connsiteX35" fmla="*/ 6627830 w 8613218"/>
                <a:gd name="connsiteY35" fmla="*/ 4239308 h 6281670"/>
                <a:gd name="connsiteX36" fmla="*/ 6605620 w 8613218"/>
                <a:gd name="connsiteY36" fmla="*/ 4251422 h 6281670"/>
                <a:gd name="connsiteX37" fmla="*/ 6226714 w 8613218"/>
                <a:gd name="connsiteY37" fmla="*/ 4447268 h 6281670"/>
                <a:gd name="connsiteX38" fmla="*/ 5314782 w 8613218"/>
                <a:gd name="connsiteY38" fmla="*/ 4943279 h 6281670"/>
                <a:gd name="connsiteX39" fmla="*/ 5158643 w 8613218"/>
                <a:gd name="connsiteY39" fmla="*/ 5046250 h 6281670"/>
                <a:gd name="connsiteX40" fmla="*/ 5162681 w 8613218"/>
                <a:gd name="connsiteY40" fmla="*/ 5025387 h 6281670"/>
                <a:gd name="connsiteX41" fmla="*/ 5227290 w 8613218"/>
                <a:gd name="connsiteY41" fmla="*/ 4323434 h 6281670"/>
                <a:gd name="connsiteX42" fmla="*/ 5106148 w 8613218"/>
                <a:gd name="connsiteY42" fmla="*/ 3860401 h 6281670"/>
                <a:gd name="connsiteX43" fmla="*/ 5139799 w 8613218"/>
                <a:gd name="connsiteY43" fmla="*/ 3818675 h 6281670"/>
                <a:gd name="connsiteX44" fmla="*/ 5695034 w 8613218"/>
                <a:gd name="connsiteY44" fmla="*/ 3194119 h 6281670"/>
                <a:gd name="connsiteX45" fmla="*/ 5830983 w 8613218"/>
                <a:gd name="connsiteY45" fmla="*/ 3023174 h 6281670"/>
                <a:gd name="connsiteX46" fmla="*/ 5873382 w 8613218"/>
                <a:gd name="connsiteY46" fmla="*/ 3008367 h 6281670"/>
                <a:gd name="connsiteX47" fmla="*/ 5983083 w 8613218"/>
                <a:gd name="connsiteY47" fmla="*/ 3009040 h 6281670"/>
                <a:gd name="connsiteX48" fmla="*/ 6257000 w 8613218"/>
                <a:gd name="connsiteY48" fmla="*/ 2840787 h 6281670"/>
                <a:gd name="connsiteX49" fmla="*/ 6605620 w 8613218"/>
                <a:gd name="connsiteY49" fmla="*/ 2172485 h 6281670"/>
                <a:gd name="connsiteX50" fmla="*/ 6623118 w 8613218"/>
                <a:gd name="connsiteY50" fmla="*/ 1339969 h 6281670"/>
                <a:gd name="connsiteX51" fmla="*/ 6528224 w 8613218"/>
                <a:gd name="connsiteY51" fmla="*/ 660899 h 6281670"/>
                <a:gd name="connsiteX52" fmla="*/ 6514091 w 8613218"/>
                <a:gd name="connsiteY52" fmla="*/ 520239 h 6281670"/>
                <a:gd name="connsiteX53" fmla="*/ 6493900 w 8613218"/>
                <a:gd name="connsiteY53" fmla="*/ 546486 h 6281670"/>
                <a:gd name="connsiteX54" fmla="*/ 6244212 w 8613218"/>
                <a:gd name="connsiteY54" fmla="*/ 975869 h 6281670"/>
                <a:gd name="connsiteX55" fmla="*/ 5935300 w 8613218"/>
                <a:gd name="connsiteY55" fmla="*/ 1788868 h 6281670"/>
                <a:gd name="connsiteX56" fmla="*/ 5707148 w 8613218"/>
                <a:gd name="connsiteY56" fmla="*/ 2531874 h 6281670"/>
                <a:gd name="connsiteX57" fmla="*/ 5679555 w 8613218"/>
                <a:gd name="connsiteY57" fmla="*/ 2738489 h 6281670"/>
                <a:gd name="connsiteX58" fmla="*/ 5734069 w 8613218"/>
                <a:gd name="connsiteY58" fmla="*/ 2914818 h 6281670"/>
                <a:gd name="connsiteX59" fmla="*/ 5963566 w 8613218"/>
                <a:gd name="connsiteY59" fmla="*/ 2599175 h 6281670"/>
                <a:gd name="connsiteX60" fmla="*/ 6141914 w 8613218"/>
                <a:gd name="connsiteY60" fmla="*/ 2254593 h 6281670"/>
                <a:gd name="connsiteX61" fmla="*/ 6262384 w 8613218"/>
                <a:gd name="connsiteY61" fmla="*/ 1884436 h 6281670"/>
                <a:gd name="connsiteX62" fmla="*/ 6343145 w 8613218"/>
                <a:gd name="connsiteY62" fmla="*/ 1508222 h 6281670"/>
                <a:gd name="connsiteX63" fmla="*/ 6310167 w 8613218"/>
                <a:gd name="connsiteY63" fmla="*/ 1747814 h 6281670"/>
                <a:gd name="connsiteX64" fmla="*/ 6045001 w 8613218"/>
                <a:gd name="connsiteY64" fmla="*/ 2568890 h 6281670"/>
                <a:gd name="connsiteX65" fmla="*/ 5560432 w 8613218"/>
                <a:gd name="connsiteY65" fmla="*/ 3235173 h 6281670"/>
                <a:gd name="connsiteX66" fmla="*/ 5096726 w 8613218"/>
                <a:gd name="connsiteY66" fmla="*/ 3741278 h 6281670"/>
                <a:gd name="connsiteX67" fmla="*/ 5067113 w 8613218"/>
                <a:gd name="connsiteY67" fmla="*/ 3767525 h 6281670"/>
                <a:gd name="connsiteX68" fmla="*/ 4911647 w 8613218"/>
                <a:gd name="connsiteY68" fmla="*/ 3459959 h 6281670"/>
                <a:gd name="connsiteX69" fmla="*/ 4890784 w 8613218"/>
                <a:gd name="connsiteY69" fmla="*/ 3404099 h 6281670"/>
                <a:gd name="connsiteX70" fmla="*/ 4849730 w 8613218"/>
                <a:gd name="connsiteY70" fmla="*/ 3028558 h 6281670"/>
                <a:gd name="connsiteX71" fmla="*/ 4856460 w 8613218"/>
                <a:gd name="connsiteY71" fmla="*/ 2981447 h 6281670"/>
                <a:gd name="connsiteX72" fmla="*/ 4952701 w 8613218"/>
                <a:gd name="connsiteY72" fmla="*/ 2717626 h 6281670"/>
                <a:gd name="connsiteX73" fmla="*/ 5173449 w 8613218"/>
                <a:gd name="connsiteY73" fmla="*/ 2368332 h 6281670"/>
                <a:gd name="connsiteX74" fmla="*/ 5481689 w 8613218"/>
                <a:gd name="connsiteY74" fmla="*/ 1759928 h 6281670"/>
                <a:gd name="connsiteX75" fmla="*/ 5514667 w 8613218"/>
                <a:gd name="connsiteY75" fmla="*/ 1741757 h 6281670"/>
                <a:gd name="connsiteX76" fmla="*/ 5803389 w 8613218"/>
                <a:gd name="connsiteY76" fmla="*/ 1570812 h 6281670"/>
                <a:gd name="connsiteX77" fmla="*/ 5822907 w 8613218"/>
                <a:gd name="connsiteY77" fmla="*/ 1095665 h 6281670"/>
                <a:gd name="connsiteX78" fmla="*/ 5540241 w 8613218"/>
                <a:gd name="connsiteY78" fmla="*/ 601000 h 6281670"/>
                <a:gd name="connsiteX79" fmla="*/ 5514667 w 8613218"/>
                <a:gd name="connsiteY79" fmla="*/ 600327 h 6281670"/>
                <a:gd name="connsiteX80" fmla="*/ 5421791 w 8613218"/>
                <a:gd name="connsiteY80" fmla="*/ 697914 h 6281670"/>
                <a:gd name="connsiteX81" fmla="*/ 5124319 w 8613218"/>
                <a:gd name="connsiteY81" fmla="*/ 1196617 h 6281670"/>
                <a:gd name="connsiteX82" fmla="*/ 5316801 w 8613218"/>
                <a:gd name="connsiteY82" fmla="*/ 1686570 h 6281670"/>
                <a:gd name="connsiteX83" fmla="*/ 5361220 w 8613218"/>
                <a:gd name="connsiteY83" fmla="*/ 1669072 h 6281670"/>
                <a:gd name="connsiteX84" fmla="*/ 5461499 w 8613218"/>
                <a:gd name="connsiteY84" fmla="*/ 1248439 h 6281670"/>
                <a:gd name="connsiteX85" fmla="*/ 5491784 w 8613218"/>
                <a:gd name="connsiteY85" fmla="*/ 1043170 h 6281670"/>
                <a:gd name="connsiteX86" fmla="*/ 5497841 w 8613218"/>
                <a:gd name="connsiteY86" fmla="*/ 1081532 h 6281670"/>
                <a:gd name="connsiteX87" fmla="*/ 5481016 w 8613218"/>
                <a:gd name="connsiteY87" fmla="*/ 1353429 h 6281670"/>
                <a:gd name="connsiteX88" fmla="*/ 5415734 w 8613218"/>
                <a:gd name="connsiteY88" fmla="*/ 1727624 h 6281670"/>
                <a:gd name="connsiteX89" fmla="*/ 5151240 w 8613218"/>
                <a:gd name="connsiteY89" fmla="*/ 2245171 h 6281670"/>
                <a:gd name="connsiteX90" fmla="*/ 4908282 w 8613218"/>
                <a:gd name="connsiteY90" fmla="*/ 2596483 h 6281670"/>
                <a:gd name="connsiteX91" fmla="*/ 4750124 w 8613218"/>
                <a:gd name="connsiteY91" fmla="*/ 2989523 h 6281670"/>
                <a:gd name="connsiteX92" fmla="*/ 4747432 w 8613218"/>
                <a:gd name="connsiteY92" fmla="*/ 3017116 h 6281670"/>
                <a:gd name="connsiteX93" fmla="*/ 4743394 w 8613218"/>
                <a:gd name="connsiteY93" fmla="*/ 3043364 h 6281670"/>
                <a:gd name="connsiteX94" fmla="*/ 4737337 w 8613218"/>
                <a:gd name="connsiteY94" fmla="*/ 3162487 h 6281670"/>
                <a:gd name="connsiteX95" fmla="*/ 4680804 w 8613218"/>
                <a:gd name="connsiteY95" fmla="*/ 3076341 h 6281670"/>
                <a:gd name="connsiteX96" fmla="*/ 4591293 w 8613218"/>
                <a:gd name="connsiteY96" fmla="*/ 2915491 h 6281670"/>
                <a:gd name="connsiteX97" fmla="*/ 4573122 w 8613218"/>
                <a:gd name="connsiteY97" fmla="*/ 2881841 h 6281670"/>
                <a:gd name="connsiteX98" fmla="*/ 4565719 w 8613218"/>
                <a:gd name="connsiteY98" fmla="*/ 2868381 h 6281670"/>
                <a:gd name="connsiteX99" fmla="*/ 4552259 w 8613218"/>
                <a:gd name="connsiteY99" fmla="*/ 2838095 h 6281670"/>
                <a:gd name="connsiteX100" fmla="*/ 4404869 w 8613218"/>
                <a:gd name="connsiteY100" fmla="*/ 2499569 h 6281670"/>
                <a:gd name="connsiteX101" fmla="*/ 4425059 w 8613218"/>
                <a:gd name="connsiteY101" fmla="*/ 2408713 h 6281670"/>
                <a:gd name="connsiteX102" fmla="*/ 4497071 w 8613218"/>
                <a:gd name="connsiteY102" fmla="*/ 2304396 h 6281670"/>
                <a:gd name="connsiteX103" fmla="*/ 4551585 w 8613218"/>
                <a:gd name="connsiteY103" fmla="*/ 2152968 h 6281670"/>
                <a:gd name="connsiteX104" fmla="*/ 4741375 w 8613218"/>
                <a:gd name="connsiteY104" fmla="*/ 1413327 h 6281670"/>
                <a:gd name="connsiteX105" fmla="*/ 4929146 w 8613218"/>
                <a:gd name="connsiteY105" fmla="*/ 819730 h 6281670"/>
                <a:gd name="connsiteX106" fmla="*/ 5233347 w 8613218"/>
                <a:gd name="connsiteY106" fmla="*/ 28940 h 6281670"/>
                <a:gd name="connsiteX107" fmla="*/ 5238058 w 8613218"/>
                <a:gd name="connsiteY107" fmla="*/ 0 h 6281670"/>
                <a:gd name="connsiteX108" fmla="*/ 4976929 w 8613218"/>
                <a:gd name="connsiteY108" fmla="*/ 159504 h 6281670"/>
                <a:gd name="connsiteX109" fmla="*/ 4204984 w 8613218"/>
                <a:gd name="connsiteY109" fmla="*/ 890396 h 6281670"/>
                <a:gd name="connsiteX110" fmla="*/ 3943182 w 8613218"/>
                <a:gd name="connsiteY110" fmla="*/ 2139508 h 6281670"/>
                <a:gd name="connsiteX111" fmla="*/ 4076438 w 8613218"/>
                <a:gd name="connsiteY111" fmla="*/ 2389868 h 6281670"/>
                <a:gd name="connsiteX112" fmla="*/ 4215079 w 8613218"/>
                <a:gd name="connsiteY112" fmla="*/ 2474668 h 6281670"/>
                <a:gd name="connsiteX113" fmla="*/ 4244018 w 8613218"/>
                <a:gd name="connsiteY113" fmla="*/ 2445055 h 6281670"/>
                <a:gd name="connsiteX114" fmla="*/ 4230558 w 8613218"/>
                <a:gd name="connsiteY114" fmla="*/ 1718875 h 6281670"/>
                <a:gd name="connsiteX115" fmla="*/ 4411599 w 8613218"/>
                <a:gd name="connsiteY115" fmla="*/ 1186522 h 6281670"/>
                <a:gd name="connsiteX116" fmla="*/ 4552259 w 8613218"/>
                <a:gd name="connsiteY116" fmla="*/ 934815 h 6281670"/>
                <a:gd name="connsiteX117" fmla="*/ 4572449 w 8613218"/>
                <a:gd name="connsiteY117" fmla="*/ 920008 h 6281670"/>
                <a:gd name="connsiteX118" fmla="*/ 4553604 w 8613218"/>
                <a:gd name="connsiteY118" fmla="*/ 956351 h 6281670"/>
                <a:gd name="connsiteX119" fmla="*/ 4390735 w 8613218"/>
                <a:gd name="connsiteY119" fmla="*/ 1302280 h 6281670"/>
                <a:gd name="connsiteX120" fmla="*/ 4340260 w 8613218"/>
                <a:gd name="connsiteY120" fmla="*/ 2524471 h 6281670"/>
                <a:gd name="connsiteX121" fmla="*/ 4501109 w 8613218"/>
                <a:gd name="connsiteY121" fmla="*/ 2892609 h 6281670"/>
                <a:gd name="connsiteX122" fmla="*/ 4519281 w 8613218"/>
                <a:gd name="connsiteY122" fmla="*/ 2931644 h 6281670"/>
                <a:gd name="connsiteX123" fmla="*/ 4692918 w 8613218"/>
                <a:gd name="connsiteY123" fmla="*/ 3241230 h 6281670"/>
                <a:gd name="connsiteX124" fmla="*/ 4992409 w 8613218"/>
                <a:gd name="connsiteY124" fmla="*/ 3809925 h 6281670"/>
                <a:gd name="connsiteX125" fmla="*/ 5000485 w 8613218"/>
                <a:gd name="connsiteY125" fmla="*/ 3847614 h 6281670"/>
                <a:gd name="connsiteX126" fmla="*/ 4993755 w 8613218"/>
                <a:gd name="connsiteY126" fmla="*/ 3855017 h 6281670"/>
                <a:gd name="connsiteX127" fmla="*/ 4993082 w 8613218"/>
                <a:gd name="connsiteY127" fmla="*/ 3855690 h 6281670"/>
                <a:gd name="connsiteX128" fmla="*/ 4982313 w 8613218"/>
                <a:gd name="connsiteY128" fmla="*/ 3867131 h 6281670"/>
                <a:gd name="connsiteX129" fmla="*/ 4626290 w 8613218"/>
                <a:gd name="connsiteY129" fmla="*/ 4274977 h 6281670"/>
                <a:gd name="connsiteX130" fmla="*/ 4180755 w 8613218"/>
                <a:gd name="connsiteY130" fmla="*/ 4968853 h 6281670"/>
                <a:gd name="connsiteX131" fmla="*/ 4071727 w 8613218"/>
                <a:gd name="connsiteY131" fmla="*/ 5853192 h 6281670"/>
                <a:gd name="connsiteX132" fmla="*/ 4040769 w 8613218"/>
                <a:gd name="connsiteY132" fmla="*/ 5907706 h 6281670"/>
                <a:gd name="connsiteX133" fmla="*/ 4005099 w 8613218"/>
                <a:gd name="connsiteY133" fmla="*/ 5881459 h 6281670"/>
                <a:gd name="connsiteX134" fmla="*/ 4007791 w 8613218"/>
                <a:gd name="connsiteY134" fmla="*/ 5830983 h 6281670"/>
                <a:gd name="connsiteX135" fmla="*/ 3990293 w 8613218"/>
                <a:gd name="connsiteY135" fmla="*/ 5807427 h 6281670"/>
                <a:gd name="connsiteX136" fmla="*/ 3964045 w 8613218"/>
                <a:gd name="connsiteY136" fmla="*/ 5789256 h 6281670"/>
                <a:gd name="connsiteX137" fmla="*/ 3941836 w 8613218"/>
                <a:gd name="connsiteY137" fmla="*/ 5705129 h 6281670"/>
                <a:gd name="connsiteX138" fmla="*/ 3908185 w 8613218"/>
                <a:gd name="connsiteY138" fmla="*/ 5236040 h 6281670"/>
                <a:gd name="connsiteX139" fmla="*/ 3918953 w 8613218"/>
                <a:gd name="connsiteY139" fmla="*/ 4237288 h 6281670"/>
                <a:gd name="connsiteX140" fmla="*/ 3786370 w 8613218"/>
                <a:gd name="connsiteY140" fmla="*/ 3122779 h 6281670"/>
                <a:gd name="connsiteX141" fmla="*/ 3570333 w 8613218"/>
                <a:gd name="connsiteY141" fmla="*/ 2570236 h 6281670"/>
                <a:gd name="connsiteX142" fmla="*/ 3563603 w 8613218"/>
                <a:gd name="connsiteY142" fmla="*/ 2556776 h 6281670"/>
                <a:gd name="connsiteX143" fmla="*/ 3556872 w 8613218"/>
                <a:gd name="connsiteY143" fmla="*/ 2543315 h 6281670"/>
                <a:gd name="connsiteX144" fmla="*/ 3531298 w 8613218"/>
                <a:gd name="connsiteY144" fmla="*/ 2494185 h 6281670"/>
                <a:gd name="connsiteX145" fmla="*/ 3525241 w 8613218"/>
                <a:gd name="connsiteY145" fmla="*/ 2482071 h 6281670"/>
                <a:gd name="connsiteX146" fmla="*/ 3410829 w 8613218"/>
                <a:gd name="connsiteY146" fmla="*/ 2273437 h 6281670"/>
                <a:gd name="connsiteX147" fmla="*/ 3411502 w 8613218"/>
                <a:gd name="connsiteY147" fmla="*/ 2229018 h 6281670"/>
                <a:gd name="connsiteX148" fmla="*/ 3451209 w 8613218"/>
                <a:gd name="connsiteY148" fmla="*/ 2126720 h 6281670"/>
                <a:gd name="connsiteX149" fmla="*/ 3431692 w 8613218"/>
                <a:gd name="connsiteY149" fmla="*/ 1895877 h 6281670"/>
                <a:gd name="connsiteX150" fmla="*/ 3186715 w 8613218"/>
                <a:gd name="connsiteY150" fmla="*/ 1401886 h 6281670"/>
                <a:gd name="connsiteX151" fmla="*/ 2531874 w 8613218"/>
                <a:gd name="connsiteY151" fmla="*/ 701952 h 6281670"/>
                <a:gd name="connsiteX152" fmla="*/ 1731662 w 8613218"/>
                <a:gd name="connsiteY152" fmla="*/ 39035 h 6281670"/>
                <a:gd name="connsiteX153" fmla="*/ 1722913 w 8613218"/>
                <a:gd name="connsiteY153" fmla="*/ 36343 h 6281670"/>
                <a:gd name="connsiteX154" fmla="*/ 1723586 w 8613218"/>
                <a:gd name="connsiteY154" fmla="*/ 47111 h 6281670"/>
                <a:gd name="connsiteX155" fmla="*/ 1984042 w 8613218"/>
                <a:gd name="connsiteY155" fmla="*/ 871552 h 6281670"/>
                <a:gd name="connsiteX156" fmla="*/ 2773486 w 8613218"/>
                <a:gd name="connsiteY156" fmla="*/ 2064130 h 6281670"/>
                <a:gd name="connsiteX157" fmla="*/ 3058170 w 8613218"/>
                <a:gd name="connsiteY157" fmla="*/ 2286897 h 6281670"/>
                <a:gd name="connsiteX158" fmla="*/ 3235845 w 8613218"/>
                <a:gd name="connsiteY158" fmla="*/ 2329297 h 6281670"/>
                <a:gd name="connsiteX159" fmla="*/ 3256709 w 8613218"/>
                <a:gd name="connsiteY159" fmla="*/ 2294974 h 6281670"/>
                <a:gd name="connsiteX160" fmla="*/ 3083072 w 8613218"/>
                <a:gd name="connsiteY160" fmla="*/ 1999521 h 6281670"/>
                <a:gd name="connsiteX161" fmla="*/ 2450440 w 8613218"/>
                <a:gd name="connsiteY161" fmla="*/ 1092973 h 6281670"/>
                <a:gd name="connsiteX162" fmla="*/ 2432941 w 8613218"/>
                <a:gd name="connsiteY162" fmla="*/ 1062014 h 6281670"/>
                <a:gd name="connsiteX163" fmla="*/ 2454478 w 8613218"/>
                <a:gd name="connsiteY163" fmla="*/ 1076820 h 6281670"/>
                <a:gd name="connsiteX164" fmla="*/ 2967986 w 8613218"/>
                <a:gd name="connsiteY164" fmla="*/ 1739738 h 6281670"/>
                <a:gd name="connsiteX165" fmla="*/ 3266131 w 8613218"/>
                <a:gd name="connsiteY165" fmla="*/ 2175850 h 6281670"/>
                <a:gd name="connsiteX166" fmla="*/ 3457939 w 8613218"/>
                <a:gd name="connsiteY166" fmla="*/ 2509665 h 6281670"/>
                <a:gd name="connsiteX167" fmla="*/ 3464670 w 8613218"/>
                <a:gd name="connsiteY167" fmla="*/ 2523125 h 6281670"/>
                <a:gd name="connsiteX168" fmla="*/ 3471400 w 8613218"/>
                <a:gd name="connsiteY168" fmla="*/ 2536585 h 6281670"/>
                <a:gd name="connsiteX169" fmla="*/ 3478130 w 8613218"/>
                <a:gd name="connsiteY169" fmla="*/ 2550045 h 6281670"/>
                <a:gd name="connsiteX170" fmla="*/ 3484860 w 8613218"/>
                <a:gd name="connsiteY170" fmla="*/ 2563506 h 6281670"/>
                <a:gd name="connsiteX171" fmla="*/ 3491590 w 8613218"/>
                <a:gd name="connsiteY171" fmla="*/ 2576966 h 6281670"/>
                <a:gd name="connsiteX172" fmla="*/ 3498320 w 8613218"/>
                <a:gd name="connsiteY172" fmla="*/ 2590426 h 6281670"/>
                <a:gd name="connsiteX173" fmla="*/ 3504378 w 8613218"/>
                <a:gd name="connsiteY173" fmla="*/ 2605906 h 6281670"/>
                <a:gd name="connsiteX174" fmla="*/ 3733875 w 8613218"/>
                <a:gd name="connsiteY174" fmla="*/ 3249979 h 6281670"/>
                <a:gd name="connsiteX175" fmla="*/ 3823385 w 8613218"/>
                <a:gd name="connsiteY175" fmla="*/ 4359777 h 6281670"/>
                <a:gd name="connsiteX176" fmla="*/ 3816655 w 8613218"/>
                <a:gd name="connsiteY176" fmla="*/ 4369199 h 6281670"/>
                <a:gd name="connsiteX177" fmla="*/ 3800503 w 8613218"/>
                <a:gd name="connsiteY177" fmla="*/ 4322761 h 6281670"/>
                <a:gd name="connsiteX178" fmla="*/ 3407464 w 8613218"/>
                <a:gd name="connsiteY178" fmla="*/ 3663208 h 6281670"/>
                <a:gd name="connsiteX179" fmla="*/ 2516395 w 8613218"/>
                <a:gd name="connsiteY179" fmla="*/ 2980101 h 6281670"/>
                <a:gd name="connsiteX180" fmla="*/ 2502934 w 8613218"/>
                <a:gd name="connsiteY180" fmla="*/ 2971351 h 6281670"/>
                <a:gd name="connsiteX181" fmla="*/ 2390541 w 8613218"/>
                <a:gd name="connsiteY181" fmla="*/ 2898666 h 6281670"/>
                <a:gd name="connsiteX182" fmla="*/ 2247863 w 8613218"/>
                <a:gd name="connsiteY182" fmla="*/ 2802425 h 6281670"/>
                <a:gd name="connsiteX183" fmla="*/ 2055381 w 8613218"/>
                <a:gd name="connsiteY183" fmla="*/ 2665131 h 6281670"/>
                <a:gd name="connsiteX184" fmla="*/ 1471879 w 8613218"/>
                <a:gd name="connsiteY184" fmla="*/ 2148930 h 6281670"/>
                <a:gd name="connsiteX185" fmla="*/ 1461111 w 8613218"/>
                <a:gd name="connsiteY185" fmla="*/ 2109895 h 6281670"/>
                <a:gd name="connsiteX186" fmla="*/ 1501492 w 8613218"/>
                <a:gd name="connsiteY186" fmla="*/ 1918759 h 6281670"/>
                <a:gd name="connsiteX187" fmla="*/ 1395155 w 8613218"/>
                <a:gd name="connsiteY187" fmla="*/ 1570812 h 6281670"/>
                <a:gd name="connsiteX188" fmla="*/ 937507 w 8613218"/>
                <a:gd name="connsiteY188" fmla="*/ 860783 h 6281670"/>
                <a:gd name="connsiteX189" fmla="*/ 682435 w 8613218"/>
                <a:gd name="connsiteY189" fmla="*/ 471109 h 6281670"/>
                <a:gd name="connsiteX190" fmla="*/ 590905 w 8613218"/>
                <a:gd name="connsiteY190" fmla="*/ 214691 h 6281670"/>
                <a:gd name="connsiteX191" fmla="*/ 581483 w 8613218"/>
                <a:gd name="connsiteY191" fmla="*/ 222767 h 6281670"/>
                <a:gd name="connsiteX192" fmla="*/ 555909 w 8613218"/>
                <a:gd name="connsiteY192" fmla="*/ 262475 h 6281670"/>
                <a:gd name="connsiteX193" fmla="*/ 423998 w 8613218"/>
                <a:gd name="connsiteY193" fmla="*/ 619845 h 6281670"/>
                <a:gd name="connsiteX194" fmla="*/ 443515 w 8613218"/>
                <a:gd name="connsiteY194" fmla="*/ 1227575 h 6281670"/>
                <a:gd name="connsiteX195" fmla="*/ 806942 w 8613218"/>
                <a:gd name="connsiteY195" fmla="*/ 1996156 h 6281670"/>
                <a:gd name="connsiteX196" fmla="*/ 1087589 w 8613218"/>
                <a:gd name="connsiteY196" fmla="*/ 2216231 h 6281670"/>
                <a:gd name="connsiteX197" fmla="*/ 1317086 w 8613218"/>
                <a:gd name="connsiteY197" fmla="*/ 2233729 h 6281670"/>
                <a:gd name="connsiteX198" fmla="*/ 1327181 w 8613218"/>
                <a:gd name="connsiteY198" fmla="*/ 2198060 h 6281670"/>
                <a:gd name="connsiteX199" fmla="*/ 816364 w 8613218"/>
                <a:gd name="connsiteY199" fmla="*/ 1324489 h 6281670"/>
                <a:gd name="connsiteX200" fmla="*/ 702625 w 8613218"/>
                <a:gd name="connsiteY200" fmla="*/ 1031056 h 6281670"/>
                <a:gd name="connsiteX201" fmla="*/ 767908 w 8613218"/>
                <a:gd name="connsiteY201" fmla="*/ 1173061 h 6281670"/>
                <a:gd name="connsiteX202" fmla="*/ 1444285 w 8613218"/>
                <a:gd name="connsiteY202" fmla="*/ 2226326 h 6281670"/>
                <a:gd name="connsiteX203" fmla="*/ 2209501 w 8613218"/>
                <a:gd name="connsiteY203" fmla="*/ 2876457 h 6281670"/>
                <a:gd name="connsiteX204" fmla="*/ 2308434 w 8613218"/>
                <a:gd name="connsiteY204" fmla="*/ 2939720 h 6281670"/>
                <a:gd name="connsiteX205" fmla="*/ 2340738 w 8613218"/>
                <a:gd name="connsiteY205" fmla="*/ 2972025 h 6281670"/>
                <a:gd name="connsiteX206" fmla="*/ 2302377 w 8613218"/>
                <a:gd name="connsiteY206" fmla="*/ 2972025 h 6281670"/>
                <a:gd name="connsiteX207" fmla="*/ 2266034 w 8613218"/>
                <a:gd name="connsiteY207" fmla="*/ 2967313 h 6281670"/>
                <a:gd name="connsiteX208" fmla="*/ 1817807 w 8613218"/>
                <a:gd name="connsiteY208" fmla="*/ 3025866 h 6281670"/>
                <a:gd name="connsiteX209" fmla="*/ 1007500 w 8613218"/>
                <a:gd name="connsiteY209" fmla="*/ 3309877 h 6281670"/>
                <a:gd name="connsiteX210" fmla="*/ 960389 w 8613218"/>
                <a:gd name="connsiteY210" fmla="*/ 3293725 h 6281670"/>
                <a:gd name="connsiteX211" fmla="*/ 446207 w 8613218"/>
                <a:gd name="connsiteY211" fmla="*/ 3134221 h 6281670"/>
                <a:gd name="connsiteX212" fmla="*/ 217383 w 8613218"/>
                <a:gd name="connsiteY212" fmla="*/ 3227096 h 6281670"/>
                <a:gd name="connsiteX213" fmla="*/ 0 w 8613218"/>
                <a:gd name="connsiteY213" fmla="*/ 3236518 h 6281670"/>
                <a:gd name="connsiteX214" fmla="*/ 0 w 8613218"/>
                <a:gd name="connsiteY214" fmla="*/ 3330740 h 6281670"/>
                <a:gd name="connsiteX215" fmla="*/ 9422 w 8613218"/>
                <a:gd name="connsiteY215" fmla="*/ 3346892 h 6281670"/>
                <a:gd name="connsiteX216" fmla="*/ 255072 w 8613218"/>
                <a:gd name="connsiteY216" fmla="*/ 3717723 h 6281670"/>
                <a:gd name="connsiteX217" fmla="*/ 747044 w 8613218"/>
                <a:gd name="connsiteY217" fmla="*/ 3826078 h 6281670"/>
                <a:gd name="connsiteX218" fmla="*/ 1016249 w 8613218"/>
                <a:gd name="connsiteY218" fmla="*/ 3490244 h 6281670"/>
                <a:gd name="connsiteX219" fmla="*/ 981253 w 8613218"/>
                <a:gd name="connsiteY219" fmla="*/ 3461305 h 6281670"/>
                <a:gd name="connsiteX220" fmla="*/ 563312 w 8613218"/>
                <a:gd name="connsiteY220" fmla="*/ 3490917 h 6281670"/>
                <a:gd name="connsiteX221" fmla="*/ 390347 w 8613218"/>
                <a:gd name="connsiteY221" fmla="*/ 3460632 h 6281670"/>
                <a:gd name="connsiteX222" fmla="*/ 489953 w 8613218"/>
                <a:gd name="connsiteY222" fmla="*/ 3463997 h 6281670"/>
                <a:gd name="connsiteX223" fmla="*/ 903183 w 8613218"/>
                <a:gd name="connsiteY223" fmla="*/ 3408137 h 6281670"/>
                <a:gd name="connsiteX224" fmla="*/ 1043170 w 8613218"/>
                <a:gd name="connsiteY224" fmla="*/ 3372467 h 6281670"/>
                <a:gd name="connsiteX225" fmla="*/ 1508895 w 8613218"/>
                <a:gd name="connsiteY225" fmla="*/ 3218347 h 6281670"/>
                <a:gd name="connsiteX226" fmla="*/ 1912029 w 8613218"/>
                <a:gd name="connsiteY226" fmla="*/ 3101243 h 6281670"/>
                <a:gd name="connsiteX227" fmla="*/ 1912029 w 8613218"/>
                <a:gd name="connsiteY227" fmla="*/ 3101243 h 6281670"/>
                <a:gd name="connsiteX228" fmla="*/ 1924816 w 8613218"/>
                <a:gd name="connsiteY228" fmla="*/ 3099224 h 6281670"/>
                <a:gd name="connsiteX229" fmla="*/ 1986061 w 8613218"/>
                <a:gd name="connsiteY229" fmla="*/ 3087783 h 6281670"/>
                <a:gd name="connsiteX230" fmla="*/ 1992791 w 8613218"/>
                <a:gd name="connsiteY230" fmla="*/ 3087110 h 6281670"/>
                <a:gd name="connsiteX231" fmla="*/ 2087013 w 8613218"/>
                <a:gd name="connsiteY231" fmla="*/ 3074322 h 6281670"/>
                <a:gd name="connsiteX232" fmla="*/ 2113933 w 8613218"/>
                <a:gd name="connsiteY232" fmla="*/ 3072976 h 6281670"/>
                <a:gd name="connsiteX233" fmla="*/ 2118644 w 8613218"/>
                <a:gd name="connsiteY233" fmla="*/ 3064227 h 6281670"/>
                <a:gd name="connsiteX234" fmla="*/ 2257958 w 8613218"/>
                <a:gd name="connsiteY234" fmla="*/ 3064227 h 6281670"/>
                <a:gd name="connsiteX235" fmla="*/ 2262669 w 8613218"/>
                <a:gd name="connsiteY235" fmla="*/ 3072976 h 6281670"/>
                <a:gd name="connsiteX236" fmla="*/ 2434960 w 8613218"/>
                <a:gd name="connsiteY236" fmla="*/ 3101243 h 6281670"/>
                <a:gd name="connsiteX237" fmla="*/ 2635518 w 8613218"/>
                <a:gd name="connsiteY237" fmla="*/ 3164506 h 6281670"/>
                <a:gd name="connsiteX238" fmla="*/ 3038653 w 8613218"/>
                <a:gd name="connsiteY238" fmla="*/ 3453902 h 6281670"/>
                <a:gd name="connsiteX239" fmla="*/ 3580428 w 8613218"/>
                <a:gd name="connsiteY239" fmla="*/ 4087880 h 6281670"/>
                <a:gd name="connsiteX240" fmla="*/ 3776274 w 8613218"/>
                <a:gd name="connsiteY240" fmla="*/ 4626290 h 6281670"/>
                <a:gd name="connsiteX241" fmla="*/ 3813963 w 8613218"/>
                <a:gd name="connsiteY241" fmla="*/ 4802619 h 6281670"/>
                <a:gd name="connsiteX242" fmla="*/ 3811944 w 8613218"/>
                <a:gd name="connsiteY242" fmla="*/ 5407658 h 6281670"/>
                <a:gd name="connsiteX243" fmla="*/ 3881265 w 8613218"/>
                <a:gd name="connsiteY243" fmla="*/ 5874056 h 6281670"/>
                <a:gd name="connsiteX244" fmla="*/ 3879919 w 8613218"/>
                <a:gd name="connsiteY244" fmla="*/ 5898957 h 6281670"/>
                <a:gd name="connsiteX245" fmla="*/ 3757430 w 8613218"/>
                <a:gd name="connsiteY245" fmla="*/ 5946068 h 6281670"/>
                <a:gd name="connsiteX246" fmla="*/ 3743970 w 8613218"/>
                <a:gd name="connsiteY246" fmla="*/ 6053750 h 6281670"/>
                <a:gd name="connsiteX247" fmla="*/ 3803195 w 8613218"/>
                <a:gd name="connsiteY247" fmla="*/ 6092112 h 6281670"/>
                <a:gd name="connsiteX248" fmla="*/ 3896071 w 8613218"/>
                <a:gd name="connsiteY248" fmla="*/ 6023464 h 6281670"/>
                <a:gd name="connsiteX249" fmla="*/ 3920972 w 8613218"/>
                <a:gd name="connsiteY249" fmla="*/ 5996544 h 6281670"/>
                <a:gd name="connsiteX250" fmla="*/ 3918953 w 8613218"/>
                <a:gd name="connsiteY250" fmla="*/ 6053077 h 6281670"/>
                <a:gd name="connsiteX251" fmla="*/ 3931741 w 8613218"/>
                <a:gd name="connsiteY251" fmla="*/ 6077978 h 6281670"/>
                <a:gd name="connsiteX252" fmla="*/ 3951931 w 8613218"/>
                <a:gd name="connsiteY252" fmla="*/ 6055769 h 6281670"/>
                <a:gd name="connsiteX253" fmla="*/ 3972121 w 8613218"/>
                <a:gd name="connsiteY253" fmla="*/ 5988468 h 6281670"/>
                <a:gd name="connsiteX254" fmla="*/ 3994331 w 8613218"/>
                <a:gd name="connsiteY254" fmla="*/ 5968277 h 6281670"/>
                <a:gd name="connsiteX255" fmla="*/ 4005099 w 8613218"/>
                <a:gd name="connsiteY255" fmla="*/ 5995198 h 6281670"/>
                <a:gd name="connsiteX256" fmla="*/ 4071054 w 8613218"/>
                <a:gd name="connsiteY256" fmla="*/ 6040290 h 6281670"/>
                <a:gd name="connsiteX257" fmla="*/ 4100667 w 8613218"/>
                <a:gd name="connsiteY257" fmla="*/ 6026829 h 6281670"/>
                <a:gd name="connsiteX258" fmla="*/ 4110089 w 8613218"/>
                <a:gd name="connsiteY258" fmla="*/ 5993179 h 6281670"/>
                <a:gd name="connsiteX259" fmla="*/ 4124895 w 8613218"/>
                <a:gd name="connsiteY259" fmla="*/ 6032214 h 6281670"/>
                <a:gd name="connsiteX260" fmla="*/ 4117492 w 8613218"/>
                <a:gd name="connsiteY260" fmla="*/ 6106918 h 6281670"/>
                <a:gd name="connsiteX261" fmla="*/ 4080476 w 8613218"/>
                <a:gd name="connsiteY261" fmla="*/ 6141242 h 6281670"/>
                <a:gd name="connsiteX262" fmla="*/ 4176717 w 8613218"/>
                <a:gd name="connsiteY262" fmla="*/ 6189025 h 6281670"/>
                <a:gd name="connsiteX263" fmla="*/ 4170660 w 8613218"/>
                <a:gd name="connsiteY263" fmla="*/ 6271133 h 6281670"/>
                <a:gd name="connsiteX264" fmla="*/ 4195562 w 8613218"/>
                <a:gd name="connsiteY264" fmla="*/ 6277863 h 6281670"/>
                <a:gd name="connsiteX265" fmla="*/ 4261517 w 8613218"/>
                <a:gd name="connsiteY265" fmla="*/ 6267768 h 6281670"/>
                <a:gd name="connsiteX266" fmla="*/ 4289784 w 8613218"/>
                <a:gd name="connsiteY266" fmla="*/ 6247578 h 6281670"/>
                <a:gd name="connsiteX267" fmla="*/ 4295840 w 8613218"/>
                <a:gd name="connsiteY267" fmla="*/ 6204505 h 6281670"/>
                <a:gd name="connsiteX268" fmla="*/ 4305936 w 8613218"/>
                <a:gd name="connsiteY268" fmla="*/ 6182969 h 6281670"/>
                <a:gd name="connsiteX269" fmla="*/ 4324107 w 8613218"/>
                <a:gd name="connsiteY269" fmla="*/ 6199794 h 6281670"/>
                <a:gd name="connsiteX270" fmla="*/ 4336894 w 8613218"/>
                <a:gd name="connsiteY270" fmla="*/ 6230752 h 6281670"/>
                <a:gd name="connsiteX271" fmla="*/ 4342951 w 8613218"/>
                <a:gd name="connsiteY271" fmla="*/ 6226714 h 6281670"/>
                <a:gd name="connsiteX272" fmla="*/ 4369872 w 8613218"/>
                <a:gd name="connsiteY272" fmla="*/ 6185660 h 6281670"/>
                <a:gd name="connsiteX273" fmla="*/ 4382659 w 8613218"/>
                <a:gd name="connsiteY273" fmla="*/ 6234791 h 6281670"/>
                <a:gd name="connsiteX274" fmla="*/ 4406888 w 8613218"/>
                <a:gd name="connsiteY274" fmla="*/ 6265749 h 6281670"/>
                <a:gd name="connsiteX275" fmla="*/ 4484284 w 8613218"/>
                <a:gd name="connsiteY275" fmla="*/ 6275171 h 6281670"/>
                <a:gd name="connsiteX276" fmla="*/ 4499090 w 8613218"/>
                <a:gd name="connsiteY276" fmla="*/ 6272479 h 6281670"/>
                <a:gd name="connsiteX277" fmla="*/ 4512551 w 8613218"/>
                <a:gd name="connsiteY277" fmla="*/ 6181622 h 6281670"/>
                <a:gd name="connsiteX278" fmla="*/ 4572449 w 8613218"/>
                <a:gd name="connsiteY278" fmla="*/ 6153356 h 6281670"/>
                <a:gd name="connsiteX279" fmla="*/ 4575814 w 8613218"/>
                <a:gd name="connsiteY279" fmla="*/ 6127781 h 6281670"/>
                <a:gd name="connsiteX280" fmla="*/ 4538125 w 8613218"/>
                <a:gd name="connsiteY280" fmla="*/ 6076633 h 6281670"/>
                <a:gd name="connsiteX281" fmla="*/ 4536779 w 8613218"/>
                <a:gd name="connsiteY281" fmla="*/ 6042309 h 6281670"/>
                <a:gd name="connsiteX282" fmla="*/ 4573122 w 8613218"/>
                <a:gd name="connsiteY282" fmla="*/ 6032214 h 6281670"/>
                <a:gd name="connsiteX283" fmla="*/ 4637731 w 8613218"/>
                <a:gd name="connsiteY283" fmla="*/ 6051058 h 6281670"/>
                <a:gd name="connsiteX284" fmla="*/ 4665997 w 8613218"/>
                <a:gd name="connsiteY284" fmla="*/ 6029522 h 6281670"/>
                <a:gd name="connsiteX285" fmla="*/ 4665997 w 8613218"/>
                <a:gd name="connsiteY285" fmla="*/ 5985776 h 6281670"/>
                <a:gd name="connsiteX286" fmla="*/ 4681477 w 8613218"/>
                <a:gd name="connsiteY286" fmla="*/ 5966931 h 6281670"/>
                <a:gd name="connsiteX287" fmla="*/ 4701667 w 8613218"/>
                <a:gd name="connsiteY287" fmla="*/ 5981065 h 6281670"/>
                <a:gd name="connsiteX288" fmla="*/ 4724550 w 8613218"/>
                <a:gd name="connsiteY288" fmla="*/ 6054423 h 6281670"/>
                <a:gd name="connsiteX289" fmla="*/ 4743394 w 8613218"/>
                <a:gd name="connsiteY289" fmla="*/ 6073268 h 6281670"/>
                <a:gd name="connsiteX290" fmla="*/ 4752143 w 8613218"/>
                <a:gd name="connsiteY290" fmla="*/ 6050385 h 6281670"/>
                <a:gd name="connsiteX291" fmla="*/ 4752143 w 8613218"/>
                <a:gd name="connsiteY291" fmla="*/ 5996544 h 6281670"/>
                <a:gd name="connsiteX292" fmla="*/ 4800600 w 8613218"/>
                <a:gd name="connsiteY292" fmla="*/ 6046347 h 6281670"/>
                <a:gd name="connsiteX293" fmla="*/ 4859825 w 8613218"/>
                <a:gd name="connsiteY293" fmla="*/ 6088747 h 6281670"/>
                <a:gd name="connsiteX294" fmla="*/ 4932511 w 8613218"/>
                <a:gd name="connsiteY294" fmla="*/ 6036252 h 6281670"/>
                <a:gd name="connsiteX295" fmla="*/ 4919050 w 8613218"/>
                <a:gd name="connsiteY295" fmla="*/ 5940011 h 6281670"/>
                <a:gd name="connsiteX296" fmla="*/ 4830213 w 8613218"/>
                <a:gd name="connsiteY296" fmla="*/ 5933281 h 6281670"/>
                <a:gd name="connsiteX297" fmla="*/ 4779064 w 8613218"/>
                <a:gd name="connsiteY297" fmla="*/ 5876074 h 6281670"/>
                <a:gd name="connsiteX298" fmla="*/ 4778391 w 8613218"/>
                <a:gd name="connsiteY298" fmla="*/ 5829637 h 6281670"/>
                <a:gd name="connsiteX299" fmla="*/ 5091342 w 8613218"/>
                <a:gd name="connsiteY299" fmla="*/ 5236712 h 6281670"/>
                <a:gd name="connsiteX300" fmla="*/ 5116243 w 8613218"/>
                <a:gd name="connsiteY300" fmla="*/ 5202389 h 6281670"/>
                <a:gd name="connsiteX301" fmla="*/ 5269690 w 8613218"/>
                <a:gd name="connsiteY301" fmla="*/ 5086631 h 6281670"/>
                <a:gd name="connsiteX302" fmla="*/ 5744837 w 8613218"/>
                <a:gd name="connsiteY302" fmla="*/ 4795889 h 6281670"/>
                <a:gd name="connsiteX303" fmla="*/ 5814830 w 8613218"/>
                <a:gd name="connsiteY303" fmla="*/ 4775699 h 6281670"/>
                <a:gd name="connsiteX304" fmla="*/ 6103553 w 8613218"/>
                <a:gd name="connsiteY304" fmla="*/ 4765603 h 6281670"/>
                <a:gd name="connsiteX305" fmla="*/ 7086824 w 8613218"/>
                <a:gd name="connsiteY305" fmla="*/ 4811369 h 6281670"/>
                <a:gd name="connsiteX306" fmla="*/ 7489959 w 8613218"/>
                <a:gd name="connsiteY306" fmla="*/ 4805311 h 6281670"/>
                <a:gd name="connsiteX307" fmla="*/ 7516880 w 8613218"/>
                <a:gd name="connsiteY307" fmla="*/ 4801946 h 6281670"/>
                <a:gd name="connsiteX308" fmla="*/ 7536397 w 8613218"/>
                <a:gd name="connsiteY308" fmla="*/ 4800600 h 6281670"/>
                <a:gd name="connsiteX309" fmla="*/ 7619850 w 8613218"/>
                <a:gd name="connsiteY309" fmla="*/ 4791178 h 6281670"/>
                <a:gd name="connsiteX310" fmla="*/ 7661577 w 8613218"/>
                <a:gd name="connsiteY310" fmla="*/ 4813388 h 6281670"/>
                <a:gd name="connsiteX311" fmla="*/ 7920014 w 8613218"/>
                <a:gd name="connsiteY311" fmla="*/ 5004523 h 6281670"/>
                <a:gd name="connsiteX312" fmla="*/ 8354780 w 8613218"/>
                <a:gd name="connsiteY312" fmla="*/ 4830886 h 6281670"/>
                <a:gd name="connsiteX313" fmla="*/ 8579567 w 8613218"/>
                <a:gd name="connsiteY313" fmla="*/ 4409580 h 6281670"/>
                <a:gd name="connsiteX314" fmla="*/ 8613217 w 8613218"/>
                <a:gd name="connsiteY314" fmla="*/ 4250076 h 6281670"/>
                <a:gd name="connsiteX315" fmla="*/ 8613217 w 8613218"/>
                <a:gd name="connsiteY315" fmla="*/ 4196235 h 6281670"/>
                <a:gd name="connsiteX316" fmla="*/ 8420062 w 8613218"/>
                <a:gd name="connsiteY316" fmla="*/ 4211041 h 6281670"/>
                <a:gd name="connsiteX317" fmla="*/ 4571776 w 8613218"/>
                <a:gd name="connsiteY317" fmla="*/ 915970 h 6281670"/>
                <a:gd name="connsiteX318" fmla="*/ 4583890 w 8613218"/>
                <a:gd name="connsiteY318" fmla="*/ 888377 h 6281670"/>
                <a:gd name="connsiteX319" fmla="*/ 4571776 w 8613218"/>
                <a:gd name="connsiteY319" fmla="*/ 915970 h 6281670"/>
                <a:gd name="connsiteX320" fmla="*/ 2362948 w 8613218"/>
                <a:gd name="connsiteY320" fmla="*/ 965100 h 6281670"/>
                <a:gd name="connsiteX321" fmla="*/ 2363621 w 8613218"/>
                <a:gd name="connsiteY321" fmla="*/ 962408 h 6281670"/>
                <a:gd name="connsiteX322" fmla="*/ 2368332 w 8613218"/>
                <a:gd name="connsiteY322" fmla="*/ 967119 h 6281670"/>
                <a:gd name="connsiteX323" fmla="*/ 2362948 w 8613218"/>
                <a:gd name="connsiteY323" fmla="*/ 965100 h 6281670"/>
                <a:gd name="connsiteX324" fmla="*/ 2435633 w 8613218"/>
                <a:gd name="connsiteY324" fmla="*/ 1055284 h 6281670"/>
                <a:gd name="connsiteX325" fmla="*/ 2426211 w 8613218"/>
                <a:gd name="connsiteY325" fmla="*/ 1053265 h 6281670"/>
                <a:gd name="connsiteX326" fmla="*/ 2370351 w 8613218"/>
                <a:gd name="connsiteY326" fmla="*/ 968465 h 6281670"/>
                <a:gd name="connsiteX327" fmla="*/ 2432268 w 8613218"/>
                <a:gd name="connsiteY327" fmla="*/ 1045862 h 6281670"/>
                <a:gd name="connsiteX328" fmla="*/ 2435633 w 8613218"/>
                <a:gd name="connsiteY328" fmla="*/ 1055284 h 6281670"/>
                <a:gd name="connsiteX329" fmla="*/ 695895 w 8613218"/>
                <a:gd name="connsiteY329" fmla="*/ 1016922 h 6281670"/>
                <a:gd name="connsiteX330" fmla="*/ 692530 w 8613218"/>
                <a:gd name="connsiteY330" fmla="*/ 1005481 h 6281670"/>
                <a:gd name="connsiteX331" fmla="*/ 695895 w 8613218"/>
                <a:gd name="connsiteY331" fmla="*/ 1016922 h 6281670"/>
                <a:gd name="connsiteX332" fmla="*/ 4511205 w 8613218"/>
                <a:gd name="connsiteY332" fmla="*/ 6014042 h 6281670"/>
                <a:gd name="connsiteX333" fmla="*/ 4537452 w 8613218"/>
                <a:gd name="connsiteY333" fmla="*/ 5944049 h 6281670"/>
                <a:gd name="connsiteX334" fmla="*/ 4511205 w 8613218"/>
                <a:gd name="connsiteY334" fmla="*/ 6014042 h 6281670"/>
                <a:gd name="connsiteX335" fmla="*/ 4750797 w 8613218"/>
                <a:gd name="connsiteY335" fmla="*/ 5917128 h 6281670"/>
                <a:gd name="connsiteX336" fmla="*/ 4741375 w 8613218"/>
                <a:gd name="connsiteY336" fmla="*/ 5939338 h 6281670"/>
                <a:gd name="connsiteX337" fmla="*/ 4732626 w 8613218"/>
                <a:gd name="connsiteY337" fmla="*/ 5935300 h 6281670"/>
                <a:gd name="connsiteX338" fmla="*/ 4727915 w 8613218"/>
                <a:gd name="connsiteY338" fmla="*/ 5907706 h 6281670"/>
                <a:gd name="connsiteX339" fmla="*/ 4750797 w 8613218"/>
                <a:gd name="connsiteY339" fmla="*/ 5875402 h 6281670"/>
                <a:gd name="connsiteX340" fmla="*/ 4750797 w 8613218"/>
                <a:gd name="connsiteY340" fmla="*/ 5917128 h 6281670"/>
                <a:gd name="connsiteX341" fmla="*/ 4875978 w 8613218"/>
                <a:gd name="connsiteY341" fmla="*/ 5457461 h 6281670"/>
                <a:gd name="connsiteX342" fmla="*/ 4616868 w 8613218"/>
                <a:gd name="connsiteY342" fmla="*/ 5877421 h 6281670"/>
                <a:gd name="connsiteX343" fmla="*/ 4562354 w 8613218"/>
                <a:gd name="connsiteY343" fmla="*/ 5884824 h 6281670"/>
                <a:gd name="connsiteX344" fmla="*/ 4880015 w 8613218"/>
                <a:gd name="connsiteY344" fmla="*/ 5419772 h 6281670"/>
                <a:gd name="connsiteX345" fmla="*/ 4875978 w 8613218"/>
                <a:gd name="connsiteY345" fmla="*/ 5457461 h 6281670"/>
                <a:gd name="connsiteX346" fmla="*/ 5020675 w 8613218"/>
                <a:gd name="connsiteY346" fmla="*/ 5141145 h 6281670"/>
                <a:gd name="connsiteX347" fmla="*/ 4989717 w 8613218"/>
                <a:gd name="connsiteY347" fmla="*/ 5179506 h 6281670"/>
                <a:gd name="connsiteX348" fmla="*/ 4445922 w 8613218"/>
                <a:gd name="connsiteY348" fmla="*/ 5878767 h 6281670"/>
                <a:gd name="connsiteX349" fmla="*/ 4415637 w 8613218"/>
                <a:gd name="connsiteY349" fmla="*/ 5953471 h 6281670"/>
                <a:gd name="connsiteX350" fmla="*/ 4357085 w 8613218"/>
                <a:gd name="connsiteY350" fmla="*/ 6075286 h 6281670"/>
                <a:gd name="connsiteX351" fmla="*/ 4338240 w 8613218"/>
                <a:gd name="connsiteY351" fmla="*/ 6125762 h 6281670"/>
                <a:gd name="connsiteX352" fmla="*/ 4322761 w 8613218"/>
                <a:gd name="connsiteY352" fmla="*/ 6080671 h 6281670"/>
                <a:gd name="connsiteX353" fmla="*/ 4306609 w 8613218"/>
                <a:gd name="connsiteY353" fmla="*/ 6061826 h 6281670"/>
                <a:gd name="connsiteX354" fmla="*/ 4295168 w 8613218"/>
                <a:gd name="connsiteY354" fmla="*/ 6082689 h 6281670"/>
                <a:gd name="connsiteX355" fmla="*/ 4292475 w 8613218"/>
                <a:gd name="connsiteY355" fmla="*/ 6112302 h 6281670"/>
                <a:gd name="connsiteX356" fmla="*/ 4277669 w 8613218"/>
                <a:gd name="connsiteY356" fmla="*/ 6097496 h 6281670"/>
                <a:gd name="connsiteX357" fmla="*/ 4183447 w 8613218"/>
                <a:gd name="connsiteY357" fmla="*/ 5282478 h 6281670"/>
                <a:gd name="connsiteX358" fmla="*/ 4412945 w 8613218"/>
                <a:gd name="connsiteY358" fmla="*/ 4743394 h 6281670"/>
                <a:gd name="connsiteX359" fmla="*/ 5036828 w 8613218"/>
                <a:gd name="connsiteY359" fmla="*/ 3935106 h 6281670"/>
                <a:gd name="connsiteX360" fmla="*/ 5054999 w 8613218"/>
                <a:gd name="connsiteY360" fmla="*/ 3966064 h 6281670"/>
                <a:gd name="connsiteX361" fmla="*/ 5020675 w 8613218"/>
                <a:gd name="connsiteY36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43394 w 8613217"/>
                <a:gd name="connsiteY92" fmla="*/ 3043364 h 6281670"/>
                <a:gd name="connsiteX93" fmla="*/ 4737337 w 8613217"/>
                <a:gd name="connsiteY93" fmla="*/ 3162487 h 6281670"/>
                <a:gd name="connsiteX94" fmla="*/ 4680804 w 8613217"/>
                <a:gd name="connsiteY94" fmla="*/ 3076341 h 6281670"/>
                <a:gd name="connsiteX95" fmla="*/ 4591293 w 8613217"/>
                <a:gd name="connsiteY95" fmla="*/ 2915491 h 6281670"/>
                <a:gd name="connsiteX96" fmla="*/ 4573122 w 8613217"/>
                <a:gd name="connsiteY96" fmla="*/ 2881841 h 6281670"/>
                <a:gd name="connsiteX97" fmla="*/ 4565719 w 8613217"/>
                <a:gd name="connsiteY97" fmla="*/ 2868381 h 6281670"/>
                <a:gd name="connsiteX98" fmla="*/ 4552259 w 8613217"/>
                <a:gd name="connsiteY98" fmla="*/ 2838095 h 6281670"/>
                <a:gd name="connsiteX99" fmla="*/ 4404869 w 8613217"/>
                <a:gd name="connsiteY99" fmla="*/ 2499569 h 6281670"/>
                <a:gd name="connsiteX100" fmla="*/ 4425059 w 8613217"/>
                <a:gd name="connsiteY100" fmla="*/ 2408713 h 6281670"/>
                <a:gd name="connsiteX101" fmla="*/ 4497071 w 8613217"/>
                <a:gd name="connsiteY101" fmla="*/ 2304396 h 6281670"/>
                <a:gd name="connsiteX102" fmla="*/ 4551585 w 8613217"/>
                <a:gd name="connsiteY102" fmla="*/ 2152968 h 6281670"/>
                <a:gd name="connsiteX103" fmla="*/ 4741375 w 8613217"/>
                <a:gd name="connsiteY103" fmla="*/ 1413327 h 6281670"/>
                <a:gd name="connsiteX104" fmla="*/ 4929146 w 8613217"/>
                <a:gd name="connsiteY104" fmla="*/ 819730 h 6281670"/>
                <a:gd name="connsiteX105" fmla="*/ 5233347 w 8613217"/>
                <a:gd name="connsiteY105" fmla="*/ 28940 h 6281670"/>
                <a:gd name="connsiteX106" fmla="*/ 5238058 w 8613217"/>
                <a:gd name="connsiteY106" fmla="*/ 0 h 6281670"/>
                <a:gd name="connsiteX107" fmla="*/ 4976929 w 8613217"/>
                <a:gd name="connsiteY107" fmla="*/ 159504 h 6281670"/>
                <a:gd name="connsiteX108" fmla="*/ 4204984 w 8613217"/>
                <a:gd name="connsiteY108" fmla="*/ 890396 h 6281670"/>
                <a:gd name="connsiteX109" fmla="*/ 3943182 w 8613217"/>
                <a:gd name="connsiteY109" fmla="*/ 2139508 h 6281670"/>
                <a:gd name="connsiteX110" fmla="*/ 4076438 w 8613217"/>
                <a:gd name="connsiteY110" fmla="*/ 2389868 h 6281670"/>
                <a:gd name="connsiteX111" fmla="*/ 4215079 w 8613217"/>
                <a:gd name="connsiteY111" fmla="*/ 2474668 h 6281670"/>
                <a:gd name="connsiteX112" fmla="*/ 4244018 w 8613217"/>
                <a:gd name="connsiteY112" fmla="*/ 2445055 h 6281670"/>
                <a:gd name="connsiteX113" fmla="*/ 4230558 w 8613217"/>
                <a:gd name="connsiteY113" fmla="*/ 1718875 h 6281670"/>
                <a:gd name="connsiteX114" fmla="*/ 4411599 w 8613217"/>
                <a:gd name="connsiteY114" fmla="*/ 1186522 h 6281670"/>
                <a:gd name="connsiteX115" fmla="*/ 4552259 w 8613217"/>
                <a:gd name="connsiteY115" fmla="*/ 934815 h 6281670"/>
                <a:gd name="connsiteX116" fmla="*/ 4572449 w 8613217"/>
                <a:gd name="connsiteY116" fmla="*/ 920008 h 6281670"/>
                <a:gd name="connsiteX117" fmla="*/ 4553604 w 8613217"/>
                <a:gd name="connsiteY117" fmla="*/ 956351 h 6281670"/>
                <a:gd name="connsiteX118" fmla="*/ 4390735 w 8613217"/>
                <a:gd name="connsiteY118" fmla="*/ 1302280 h 6281670"/>
                <a:gd name="connsiteX119" fmla="*/ 4340260 w 8613217"/>
                <a:gd name="connsiteY119" fmla="*/ 2524471 h 6281670"/>
                <a:gd name="connsiteX120" fmla="*/ 4501109 w 8613217"/>
                <a:gd name="connsiteY120" fmla="*/ 2892609 h 6281670"/>
                <a:gd name="connsiteX121" fmla="*/ 4519281 w 8613217"/>
                <a:gd name="connsiteY121" fmla="*/ 2931644 h 6281670"/>
                <a:gd name="connsiteX122" fmla="*/ 4692918 w 8613217"/>
                <a:gd name="connsiteY122" fmla="*/ 3241230 h 6281670"/>
                <a:gd name="connsiteX123" fmla="*/ 4992409 w 8613217"/>
                <a:gd name="connsiteY123" fmla="*/ 3809925 h 6281670"/>
                <a:gd name="connsiteX124" fmla="*/ 5000485 w 8613217"/>
                <a:gd name="connsiteY124" fmla="*/ 3847614 h 6281670"/>
                <a:gd name="connsiteX125" fmla="*/ 4993755 w 8613217"/>
                <a:gd name="connsiteY125" fmla="*/ 3855017 h 6281670"/>
                <a:gd name="connsiteX126" fmla="*/ 4993082 w 8613217"/>
                <a:gd name="connsiteY126" fmla="*/ 3855690 h 6281670"/>
                <a:gd name="connsiteX127" fmla="*/ 4982313 w 8613217"/>
                <a:gd name="connsiteY127" fmla="*/ 3867131 h 6281670"/>
                <a:gd name="connsiteX128" fmla="*/ 4626290 w 8613217"/>
                <a:gd name="connsiteY128" fmla="*/ 4274977 h 6281670"/>
                <a:gd name="connsiteX129" fmla="*/ 4180755 w 8613217"/>
                <a:gd name="connsiteY129" fmla="*/ 4968853 h 6281670"/>
                <a:gd name="connsiteX130" fmla="*/ 4071727 w 8613217"/>
                <a:gd name="connsiteY130" fmla="*/ 5853192 h 6281670"/>
                <a:gd name="connsiteX131" fmla="*/ 4040769 w 8613217"/>
                <a:gd name="connsiteY131" fmla="*/ 5907706 h 6281670"/>
                <a:gd name="connsiteX132" fmla="*/ 4005099 w 8613217"/>
                <a:gd name="connsiteY132" fmla="*/ 5881459 h 6281670"/>
                <a:gd name="connsiteX133" fmla="*/ 4007791 w 8613217"/>
                <a:gd name="connsiteY133" fmla="*/ 5830983 h 6281670"/>
                <a:gd name="connsiteX134" fmla="*/ 3990293 w 8613217"/>
                <a:gd name="connsiteY134" fmla="*/ 5807427 h 6281670"/>
                <a:gd name="connsiteX135" fmla="*/ 3964045 w 8613217"/>
                <a:gd name="connsiteY135" fmla="*/ 5789256 h 6281670"/>
                <a:gd name="connsiteX136" fmla="*/ 3941836 w 8613217"/>
                <a:gd name="connsiteY136" fmla="*/ 5705129 h 6281670"/>
                <a:gd name="connsiteX137" fmla="*/ 3908185 w 8613217"/>
                <a:gd name="connsiteY137" fmla="*/ 5236040 h 6281670"/>
                <a:gd name="connsiteX138" fmla="*/ 3918953 w 8613217"/>
                <a:gd name="connsiteY138" fmla="*/ 4237288 h 6281670"/>
                <a:gd name="connsiteX139" fmla="*/ 3786370 w 8613217"/>
                <a:gd name="connsiteY139" fmla="*/ 3122779 h 6281670"/>
                <a:gd name="connsiteX140" fmla="*/ 3570333 w 8613217"/>
                <a:gd name="connsiteY140" fmla="*/ 2570236 h 6281670"/>
                <a:gd name="connsiteX141" fmla="*/ 3563603 w 8613217"/>
                <a:gd name="connsiteY141" fmla="*/ 2556776 h 6281670"/>
                <a:gd name="connsiteX142" fmla="*/ 3556872 w 8613217"/>
                <a:gd name="connsiteY142" fmla="*/ 2543315 h 6281670"/>
                <a:gd name="connsiteX143" fmla="*/ 3531298 w 8613217"/>
                <a:gd name="connsiteY143" fmla="*/ 2494185 h 6281670"/>
                <a:gd name="connsiteX144" fmla="*/ 3525241 w 8613217"/>
                <a:gd name="connsiteY144" fmla="*/ 2482071 h 6281670"/>
                <a:gd name="connsiteX145" fmla="*/ 3410829 w 8613217"/>
                <a:gd name="connsiteY145" fmla="*/ 2273437 h 6281670"/>
                <a:gd name="connsiteX146" fmla="*/ 3411502 w 8613217"/>
                <a:gd name="connsiteY146" fmla="*/ 2229018 h 6281670"/>
                <a:gd name="connsiteX147" fmla="*/ 3451209 w 8613217"/>
                <a:gd name="connsiteY147" fmla="*/ 2126720 h 6281670"/>
                <a:gd name="connsiteX148" fmla="*/ 3431692 w 8613217"/>
                <a:gd name="connsiteY148" fmla="*/ 1895877 h 6281670"/>
                <a:gd name="connsiteX149" fmla="*/ 3186715 w 8613217"/>
                <a:gd name="connsiteY149" fmla="*/ 1401886 h 6281670"/>
                <a:gd name="connsiteX150" fmla="*/ 2531874 w 8613217"/>
                <a:gd name="connsiteY150" fmla="*/ 701952 h 6281670"/>
                <a:gd name="connsiteX151" fmla="*/ 1731662 w 8613217"/>
                <a:gd name="connsiteY151" fmla="*/ 39035 h 6281670"/>
                <a:gd name="connsiteX152" fmla="*/ 1722913 w 8613217"/>
                <a:gd name="connsiteY152" fmla="*/ 36343 h 6281670"/>
                <a:gd name="connsiteX153" fmla="*/ 1723586 w 8613217"/>
                <a:gd name="connsiteY153" fmla="*/ 47111 h 6281670"/>
                <a:gd name="connsiteX154" fmla="*/ 1984042 w 8613217"/>
                <a:gd name="connsiteY154" fmla="*/ 871552 h 6281670"/>
                <a:gd name="connsiteX155" fmla="*/ 2773486 w 8613217"/>
                <a:gd name="connsiteY155" fmla="*/ 2064130 h 6281670"/>
                <a:gd name="connsiteX156" fmla="*/ 3058170 w 8613217"/>
                <a:gd name="connsiteY156" fmla="*/ 2286897 h 6281670"/>
                <a:gd name="connsiteX157" fmla="*/ 3235845 w 8613217"/>
                <a:gd name="connsiteY157" fmla="*/ 2329297 h 6281670"/>
                <a:gd name="connsiteX158" fmla="*/ 3256709 w 8613217"/>
                <a:gd name="connsiteY158" fmla="*/ 2294974 h 6281670"/>
                <a:gd name="connsiteX159" fmla="*/ 3083072 w 8613217"/>
                <a:gd name="connsiteY159" fmla="*/ 1999521 h 6281670"/>
                <a:gd name="connsiteX160" fmla="*/ 2450440 w 8613217"/>
                <a:gd name="connsiteY160" fmla="*/ 1092973 h 6281670"/>
                <a:gd name="connsiteX161" fmla="*/ 2432941 w 8613217"/>
                <a:gd name="connsiteY161" fmla="*/ 1062014 h 6281670"/>
                <a:gd name="connsiteX162" fmla="*/ 2454478 w 8613217"/>
                <a:gd name="connsiteY162" fmla="*/ 1076820 h 6281670"/>
                <a:gd name="connsiteX163" fmla="*/ 2967986 w 8613217"/>
                <a:gd name="connsiteY163" fmla="*/ 1739738 h 6281670"/>
                <a:gd name="connsiteX164" fmla="*/ 3266131 w 8613217"/>
                <a:gd name="connsiteY164" fmla="*/ 2175850 h 6281670"/>
                <a:gd name="connsiteX165" fmla="*/ 3457939 w 8613217"/>
                <a:gd name="connsiteY165" fmla="*/ 2509665 h 6281670"/>
                <a:gd name="connsiteX166" fmla="*/ 3464670 w 8613217"/>
                <a:gd name="connsiteY166" fmla="*/ 2523125 h 6281670"/>
                <a:gd name="connsiteX167" fmla="*/ 3471400 w 8613217"/>
                <a:gd name="connsiteY167" fmla="*/ 2536585 h 6281670"/>
                <a:gd name="connsiteX168" fmla="*/ 3478130 w 8613217"/>
                <a:gd name="connsiteY168" fmla="*/ 2550045 h 6281670"/>
                <a:gd name="connsiteX169" fmla="*/ 3484860 w 8613217"/>
                <a:gd name="connsiteY169" fmla="*/ 2563506 h 6281670"/>
                <a:gd name="connsiteX170" fmla="*/ 3491590 w 8613217"/>
                <a:gd name="connsiteY170" fmla="*/ 2576966 h 6281670"/>
                <a:gd name="connsiteX171" fmla="*/ 3498320 w 8613217"/>
                <a:gd name="connsiteY171" fmla="*/ 2590426 h 6281670"/>
                <a:gd name="connsiteX172" fmla="*/ 3504378 w 8613217"/>
                <a:gd name="connsiteY172" fmla="*/ 2605906 h 6281670"/>
                <a:gd name="connsiteX173" fmla="*/ 3733875 w 8613217"/>
                <a:gd name="connsiteY173" fmla="*/ 3249979 h 6281670"/>
                <a:gd name="connsiteX174" fmla="*/ 3823385 w 8613217"/>
                <a:gd name="connsiteY174" fmla="*/ 4359777 h 6281670"/>
                <a:gd name="connsiteX175" fmla="*/ 3816655 w 8613217"/>
                <a:gd name="connsiteY175" fmla="*/ 4369199 h 6281670"/>
                <a:gd name="connsiteX176" fmla="*/ 3800503 w 8613217"/>
                <a:gd name="connsiteY176" fmla="*/ 4322761 h 6281670"/>
                <a:gd name="connsiteX177" fmla="*/ 3407464 w 8613217"/>
                <a:gd name="connsiteY177" fmla="*/ 3663208 h 6281670"/>
                <a:gd name="connsiteX178" fmla="*/ 2516395 w 8613217"/>
                <a:gd name="connsiteY178" fmla="*/ 2980101 h 6281670"/>
                <a:gd name="connsiteX179" fmla="*/ 2502934 w 8613217"/>
                <a:gd name="connsiteY179" fmla="*/ 2971351 h 6281670"/>
                <a:gd name="connsiteX180" fmla="*/ 2390541 w 8613217"/>
                <a:gd name="connsiteY180" fmla="*/ 2898666 h 6281670"/>
                <a:gd name="connsiteX181" fmla="*/ 2247863 w 8613217"/>
                <a:gd name="connsiteY181" fmla="*/ 2802425 h 6281670"/>
                <a:gd name="connsiteX182" fmla="*/ 2055381 w 8613217"/>
                <a:gd name="connsiteY182" fmla="*/ 2665131 h 6281670"/>
                <a:gd name="connsiteX183" fmla="*/ 1471879 w 8613217"/>
                <a:gd name="connsiteY183" fmla="*/ 2148930 h 6281670"/>
                <a:gd name="connsiteX184" fmla="*/ 1461111 w 8613217"/>
                <a:gd name="connsiteY184" fmla="*/ 2109895 h 6281670"/>
                <a:gd name="connsiteX185" fmla="*/ 1501492 w 8613217"/>
                <a:gd name="connsiteY185" fmla="*/ 1918759 h 6281670"/>
                <a:gd name="connsiteX186" fmla="*/ 1395155 w 8613217"/>
                <a:gd name="connsiteY186" fmla="*/ 1570812 h 6281670"/>
                <a:gd name="connsiteX187" fmla="*/ 937507 w 8613217"/>
                <a:gd name="connsiteY187" fmla="*/ 860783 h 6281670"/>
                <a:gd name="connsiteX188" fmla="*/ 682435 w 8613217"/>
                <a:gd name="connsiteY188" fmla="*/ 471109 h 6281670"/>
                <a:gd name="connsiteX189" fmla="*/ 590905 w 8613217"/>
                <a:gd name="connsiteY189" fmla="*/ 214691 h 6281670"/>
                <a:gd name="connsiteX190" fmla="*/ 581483 w 8613217"/>
                <a:gd name="connsiteY190" fmla="*/ 222767 h 6281670"/>
                <a:gd name="connsiteX191" fmla="*/ 555909 w 8613217"/>
                <a:gd name="connsiteY191" fmla="*/ 262475 h 6281670"/>
                <a:gd name="connsiteX192" fmla="*/ 423998 w 8613217"/>
                <a:gd name="connsiteY192" fmla="*/ 619845 h 6281670"/>
                <a:gd name="connsiteX193" fmla="*/ 443515 w 8613217"/>
                <a:gd name="connsiteY193" fmla="*/ 1227575 h 6281670"/>
                <a:gd name="connsiteX194" fmla="*/ 806942 w 8613217"/>
                <a:gd name="connsiteY194" fmla="*/ 1996156 h 6281670"/>
                <a:gd name="connsiteX195" fmla="*/ 1087589 w 8613217"/>
                <a:gd name="connsiteY195" fmla="*/ 2216231 h 6281670"/>
                <a:gd name="connsiteX196" fmla="*/ 1317086 w 8613217"/>
                <a:gd name="connsiteY196" fmla="*/ 2233729 h 6281670"/>
                <a:gd name="connsiteX197" fmla="*/ 1327181 w 8613217"/>
                <a:gd name="connsiteY197" fmla="*/ 2198060 h 6281670"/>
                <a:gd name="connsiteX198" fmla="*/ 816364 w 8613217"/>
                <a:gd name="connsiteY198" fmla="*/ 1324489 h 6281670"/>
                <a:gd name="connsiteX199" fmla="*/ 702625 w 8613217"/>
                <a:gd name="connsiteY199" fmla="*/ 1031056 h 6281670"/>
                <a:gd name="connsiteX200" fmla="*/ 767908 w 8613217"/>
                <a:gd name="connsiteY200" fmla="*/ 1173061 h 6281670"/>
                <a:gd name="connsiteX201" fmla="*/ 1444285 w 8613217"/>
                <a:gd name="connsiteY201" fmla="*/ 2226326 h 6281670"/>
                <a:gd name="connsiteX202" fmla="*/ 2209501 w 8613217"/>
                <a:gd name="connsiteY202" fmla="*/ 2876457 h 6281670"/>
                <a:gd name="connsiteX203" fmla="*/ 2308434 w 8613217"/>
                <a:gd name="connsiteY203" fmla="*/ 2939720 h 6281670"/>
                <a:gd name="connsiteX204" fmla="*/ 2340738 w 8613217"/>
                <a:gd name="connsiteY204" fmla="*/ 2972025 h 6281670"/>
                <a:gd name="connsiteX205" fmla="*/ 2302377 w 8613217"/>
                <a:gd name="connsiteY205" fmla="*/ 2972025 h 6281670"/>
                <a:gd name="connsiteX206" fmla="*/ 2266034 w 8613217"/>
                <a:gd name="connsiteY206" fmla="*/ 2967313 h 6281670"/>
                <a:gd name="connsiteX207" fmla="*/ 1817807 w 8613217"/>
                <a:gd name="connsiteY207" fmla="*/ 3025866 h 6281670"/>
                <a:gd name="connsiteX208" fmla="*/ 1007500 w 8613217"/>
                <a:gd name="connsiteY208" fmla="*/ 3309877 h 6281670"/>
                <a:gd name="connsiteX209" fmla="*/ 960389 w 8613217"/>
                <a:gd name="connsiteY209" fmla="*/ 3293725 h 6281670"/>
                <a:gd name="connsiteX210" fmla="*/ 446207 w 8613217"/>
                <a:gd name="connsiteY210" fmla="*/ 3134221 h 6281670"/>
                <a:gd name="connsiteX211" fmla="*/ 217383 w 8613217"/>
                <a:gd name="connsiteY211" fmla="*/ 3227096 h 6281670"/>
                <a:gd name="connsiteX212" fmla="*/ 0 w 8613217"/>
                <a:gd name="connsiteY212" fmla="*/ 3236518 h 6281670"/>
                <a:gd name="connsiteX213" fmla="*/ 0 w 8613217"/>
                <a:gd name="connsiteY213" fmla="*/ 3330740 h 6281670"/>
                <a:gd name="connsiteX214" fmla="*/ 9422 w 8613217"/>
                <a:gd name="connsiteY214" fmla="*/ 3346892 h 6281670"/>
                <a:gd name="connsiteX215" fmla="*/ 255072 w 8613217"/>
                <a:gd name="connsiteY215" fmla="*/ 3717723 h 6281670"/>
                <a:gd name="connsiteX216" fmla="*/ 747044 w 8613217"/>
                <a:gd name="connsiteY216" fmla="*/ 3826078 h 6281670"/>
                <a:gd name="connsiteX217" fmla="*/ 1016249 w 8613217"/>
                <a:gd name="connsiteY217" fmla="*/ 3490244 h 6281670"/>
                <a:gd name="connsiteX218" fmla="*/ 981253 w 8613217"/>
                <a:gd name="connsiteY218" fmla="*/ 3461305 h 6281670"/>
                <a:gd name="connsiteX219" fmla="*/ 563312 w 8613217"/>
                <a:gd name="connsiteY219" fmla="*/ 3490917 h 6281670"/>
                <a:gd name="connsiteX220" fmla="*/ 390347 w 8613217"/>
                <a:gd name="connsiteY220" fmla="*/ 3460632 h 6281670"/>
                <a:gd name="connsiteX221" fmla="*/ 489953 w 8613217"/>
                <a:gd name="connsiteY221" fmla="*/ 3463997 h 6281670"/>
                <a:gd name="connsiteX222" fmla="*/ 903183 w 8613217"/>
                <a:gd name="connsiteY222" fmla="*/ 3408137 h 6281670"/>
                <a:gd name="connsiteX223" fmla="*/ 1043170 w 8613217"/>
                <a:gd name="connsiteY223" fmla="*/ 3372467 h 6281670"/>
                <a:gd name="connsiteX224" fmla="*/ 1508895 w 8613217"/>
                <a:gd name="connsiteY224" fmla="*/ 3218347 h 6281670"/>
                <a:gd name="connsiteX225" fmla="*/ 1912029 w 8613217"/>
                <a:gd name="connsiteY225" fmla="*/ 3101243 h 6281670"/>
                <a:gd name="connsiteX226" fmla="*/ 1912029 w 8613217"/>
                <a:gd name="connsiteY226" fmla="*/ 3101243 h 6281670"/>
                <a:gd name="connsiteX227" fmla="*/ 1924816 w 8613217"/>
                <a:gd name="connsiteY227" fmla="*/ 3099224 h 6281670"/>
                <a:gd name="connsiteX228" fmla="*/ 1986061 w 8613217"/>
                <a:gd name="connsiteY228" fmla="*/ 3087783 h 6281670"/>
                <a:gd name="connsiteX229" fmla="*/ 1992791 w 8613217"/>
                <a:gd name="connsiteY229" fmla="*/ 3087110 h 6281670"/>
                <a:gd name="connsiteX230" fmla="*/ 2087013 w 8613217"/>
                <a:gd name="connsiteY230" fmla="*/ 3074322 h 6281670"/>
                <a:gd name="connsiteX231" fmla="*/ 2113933 w 8613217"/>
                <a:gd name="connsiteY231" fmla="*/ 3072976 h 6281670"/>
                <a:gd name="connsiteX232" fmla="*/ 2118644 w 8613217"/>
                <a:gd name="connsiteY232" fmla="*/ 3064227 h 6281670"/>
                <a:gd name="connsiteX233" fmla="*/ 2257958 w 8613217"/>
                <a:gd name="connsiteY233" fmla="*/ 3064227 h 6281670"/>
                <a:gd name="connsiteX234" fmla="*/ 2262669 w 8613217"/>
                <a:gd name="connsiteY234" fmla="*/ 3072976 h 6281670"/>
                <a:gd name="connsiteX235" fmla="*/ 2434960 w 8613217"/>
                <a:gd name="connsiteY235" fmla="*/ 3101243 h 6281670"/>
                <a:gd name="connsiteX236" fmla="*/ 2635518 w 8613217"/>
                <a:gd name="connsiteY236" fmla="*/ 3164506 h 6281670"/>
                <a:gd name="connsiteX237" fmla="*/ 3038653 w 8613217"/>
                <a:gd name="connsiteY237" fmla="*/ 3453902 h 6281670"/>
                <a:gd name="connsiteX238" fmla="*/ 3580428 w 8613217"/>
                <a:gd name="connsiteY238" fmla="*/ 4087880 h 6281670"/>
                <a:gd name="connsiteX239" fmla="*/ 3776274 w 8613217"/>
                <a:gd name="connsiteY239" fmla="*/ 4626290 h 6281670"/>
                <a:gd name="connsiteX240" fmla="*/ 3813963 w 8613217"/>
                <a:gd name="connsiteY240" fmla="*/ 4802619 h 6281670"/>
                <a:gd name="connsiteX241" fmla="*/ 3811944 w 8613217"/>
                <a:gd name="connsiteY241" fmla="*/ 5407658 h 6281670"/>
                <a:gd name="connsiteX242" fmla="*/ 3881265 w 8613217"/>
                <a:gd name="connsiteY242" fmla="*/ 5874056 h 6281670"/>
                <a:gd name="connsiteX243" fmla="*/ 3879919 w 8613217"/>
                <a:gd name="connsiteY243" fmla="*/ 5898957 h 6281670"/>
                <a:gd name="connsiteX244" fmla="*/ 3757430 w 8613217"/>
                <a:gd name="connsiteY244" fmla="*/ 5946068 h 6281670"/>
                <a:gd name="connsiteX245" fmla="*/ 3743970 w 8613217"/>
                <a:gd name="connsiteY245" fmla="*/ 6053750 h 6281670"/>
                <a:gd name="connsiteX246" fmla="*/ 3803195 w 8613217"/>
                <a:gd name="connsiteY246" fmla="*/ 6092112 h 6281670"/>
                <a:gd name="connsiteX247" fmla="*/ 3896071 w 8613217"/>
                <a:gd name="connsiteY247" fmla="*/ 6023464 h 6281670"/>
                <a:gd name="connsiteX248" fmla="*/ 3920972 w 8613217"/>
                <a:gd name="connsiteY248" fmla="*/ 5996544 h 6281670"/>
                <a:gd name="connsiteX249" fmla="*/ 3918953 w 8613217"/>
                <a:gd name="connsiteY249" fmla="*/ 6053077 h 6281670"/>
                <a:gd name="connsiteX250" fmla="*/ 3931741 w 8613217"/>
                <a:gd name="connsiteY250" fmla="*/ 6077978 h 6281670"/>
                <a:gd name="connsiteX251" fmla="*/ 3951931 w 8613217"/>
                <a:gd name="connsiteY251" fmla="*/ 6055769 h 6281670"/>
                <a:gd name="connsiteX252" fmla="*/ 3972121 w 8613217"/>
                <a:gd name="connsiteY252" fmla="*/ 5988468 h 6281670"/>
                <a:gd name="connsiteX253" fmla="*/ 3994331 w 8613217"/>
                <a:gd name="connsiteY253" fmla="*/ 5968277 h 6281670"/>
                <a:gd name="connsiteX254" fmla="*/ 4005099 w 8613217"/>
                <a:gd name="connsiteY254" fmla="*/ 5995198 h 6281670"/>
                <a:gd name="connsiteX255" fmla="*/ 4071054 w 8613217"/>
                <a:gd name="connsiteY255" fmla="*/ 6040290 h 6281670"/>
                <a:gd name="connsiteX256" fmla="*/ 4100667 w 8613217"/>
                <a:gd name="connsiteY256" fmla="*/ 6026829 h 6281670"/>
                <a:gd name="connsiteX257" fmla="*/ 4110089 w 8613217"/>
                <a:gd name="connsiteY257" fmla="*/ 5993179 h 6281670"/>
                <a:gd name="connsiteX258" fmla="*/ 4124895 w 8613217"/>
                <a:gd name="connsiteY258" fmla="*/ 6032214 h 6281670"/>
                <a:gd name="connsiteX259" fmla="*/ 4117492 w 8613217"/>
                <a:gd name="connsiteY259" fmla="*/ 6106918 h 6281670"/>
                <a:gd name="connsiteX260" fmla="*/ 4080476 w 8613217"/>
                <a:gd name="connsiteY260" fmla="*/ 6141242 h 6281670"/>
                <a:gd name="connsiteX261" fmla="*/ 4176717 w 8613217"/>
                <a:gd name="connsiteY261" fmla="*/ 6189025 h 6281670"/>
                <a:gd name="connsiteX262" fmla="*/ 4170660 w 8613217"/>
                <a:gd name="connsiteY262" fmla="*/ 6271133 h 6281670"/>
                <a:gd name="connsiteX263" fmla="*/ 4195562 w 8613217"/>
                <a:gd name="connsiteY263" fmla="*/ 6277863 h 6281670"/>
                <a:gd name="connsiteX264" fmla="*/ 4261517 w 8613217"/>
                <a:gd name="connsiteY264" fmla="*/ 6267768 h 6281670"/>
                <a:gd name="connsiteX265" fmla="*/ 4289784 w 8613217"/>
                <a:gd name="connsiteY265" fmla="*/ 6247578 h 6281670"/>
                <a:gd name="connsiteX266" fmla="*/ 4295840 w 8613217"/>
                <a:gd name="connsiteY266" fmla="*/ 6204505 h 6281670"/>
                <a:gd name="connsiteX267" fmla="*/ 4305936 w 8613217"/>
                <a:gd name="connsiteY267" fmla="*/ 6182969 h 6281670"/>
                <a:gd name="connsiteX268" fmla="*/ 4324107 w 8613217"/>
                <a:gd name="connsiteY268" fmla="*/ 6199794 h 6281670"/>
                <a:gd name="connsiteX269" fmla="*/ 4336894 w 8613217"/>
                <a:gd name="connsiteY269" fmla="*/ 6230752 h 6281670"/>
                <a:gd name="connsiteX270" fmla="*/ 4342951 w 8613217"/>
                <a:gd name="connsiteY270" fmla="*/ 6226714 h 6281670"/>
                <a:gd name="connsiteX271" fmla="*/ 4369872 w 8613217"/>
                <a:gd name="connsiteY271" fmla="*/ 6185660 h 6281670"/>
                <a:gd name="connsiteX272" fmla="*/ 4382659 w 8613217"/>
                <a:gd name="connsiteY272" fmla="*/ 6234791 h 6281670"/>
                <a:gd name="connsiteX273" fmla="*/ 4406888 w 8613217"/>
                <a:gd name="connsiteY273" fmla="*/ 6265749 h 6281670"/>
                <a:gd name="connsiteX274" fmla="*/ 4484284 w 8613217"/>
                <a:gd name="connsiteY274" fmla="*/ 6275171 h 6281670"/>
                <a:gd name="connsiteX275" fmla="*/ 4499090 w 8613217"/>
                <a:gd name="connsiteY275" fmla="*/ 6272479 h 6281670"/>
                <a:gd name="connsiteX276" fmla="*/ 4512551 w 8613217"/>
                <a:gd name="connsiteY276" fmla="*/ 6181622 h 6281670"/>
                <a:gd name="connsiteX277" fmla="*/ 4572449 w 8613217"/>
                <a:gd name="connsiteY277" fmla="*/ 6153356 h 6281670"/>
                <a:gd name="connsiteX278" fmla="*/ 4575814 w 8613217"/>
                <a:gd name="connsiteY278" fmla="*/ 6127781 h 6281670"/>
                <a:gd name="connsiteX279" fmla="*/ 4538125 w 8613217"/>
                <a:gd name="connsiteY279" fmla="*/ 6076633 h 6281670"/>
                <a:gd name="connsiteX280" fmla="*/ 4536779 w 8613217"/>
                <a:gd name="connsiteY280" fmla="*/ 6042309 h 6281670"/>
                <a:gd name="connsiteX281" fmla="*/ 4573122 w 8613217"/>
                <a:gd name="connsiteY281" fmla="*/ 6032214 h 6281670"/>
                <a:gd name="connsiteX282" fmla="*/ 4637731 w 8613217"/>
                <a:gd name="connsiteY282" fmla="*/ 6051058 h 6281670"/>
                <a:gd name="connsiteX283" fmla="*/ 4665997 w 8613217"/>
                <a:gd name="connsiteY283" fmla="*/ 6029522 h 6281670"/>
                <a:gd name="connsiteX284" fmla="*/ 4665997 w 8613217"/>
                <a:gd name="connsiteY284" fmla="*/ 5985776 h 6281670"/>
                <a:gd name="connsiteX285" fmla="*/ 4681477 w 8613217"/>
                <a:gd name="connsiteY285" fmla="*/ 5966931 h 6281670"/>
                <a:gd name="connsiteX286" fmla="*/ 4701667 w 8613217"/>
                <a:gd name="connsiteY286" fmla="*/ 5981065 h 6281670"/>
                <a:gd name="connsiteX287" fmla="*/ 4724550 w 8613217"/>
                <a:gd name="connsiteY287" fmla="*/ 6054423 h 6281670"/>
                <a:gd name="connsiteX288" fmla="*/ 4743394 w 8613217"/>
                <a:gd name="connsiteY288" fmla="*/ 6073268 h 6281670"/>
                <a:gd name="connsiteX289" fmla="*/ 4752143 w 8613217"/>
                <a:gd name="connsiteY289" fmla="*/ 6050385 h 6281670"/>
                <a:gd name="connsiteX290" fmla="*/ 4752143 w 8613217"/>
                <a:gd name="connsiteY290" fmla="*/ 5996544 h 6281670"/>
                <a:gd name="connsiteX291" fmla="*/ 4800600 w 8613217"/>
                <a:gd name="connsiteY291" fmla="*/ 6046347 h 6281670"/>
                <a:gd name="connsiteX292" fmla="*/ 4859825 w 8613217"/>
                <a:gd name="connsiteY292" fmla="*/ 6088747 h 6281670"/>
                <a:gd name="connsiteX293" fmla="*/ 4932511 w 8613217"/>
                <a:gd name="connsiteY293" fmla="*/ 6036252 h 6281670"/>
                <a:gd name="connsiteX294" fmla="*/ 4919050 w 8613217"/>
                <a:gd name="connsiteY294" fmla="*/ 5940011 h 6281670"/>
                <a:gd name="connsiteX295" fmla="*/ 4830213 w 8613217"/>
                <a:gd name="connsiteY295" fmla="*/ 5933281 h 6281670"/>
                <a:gd name="connsiteX296" fmla="*/ 4779064 w 8613217"/>
                <a:gd name="connsiteY296" fmla="*/ 5876074 h 6281670"/>
                <a:gd name="connsiteX297" fmla="*/ 4778391 w 8613217"/>
                <a:gd name="connsiteY297" fmla="*/ 5829637 h 6281670"/>
                <a:gd name="connsiteX298" fmla="*/ 5091342 w 8613217"/>
                <a:gd name="connsiteY298" fmla="*/ 5236712 h 6281670"/>
                <a:gd name="connsiteX299" fmla="*/ 5116243 w 8613217"/>
                <a:gd name="connsiteY299" fmla="*/ 5202389 h 6281670"/>
                <a:gd name="connsiteX300" fmla="*/ 5269690 w 8613217"/>
                <a:gd name="connsiteY300" fmla="*/ 5086631 h 6281670"/>
                <a:gd name="connsiteX301" fmla="*/ 5744837 w 8613217"/>
                <a:gd name="connsiteY301" fmla="*/ 4795889 h 6281670"/>
                <a:gd name="connsiteX302" fmla="*/ 5814830 w 8613217"/>
                <a:gd name="connsiteY302" fmla="*/ 4775699 h 6281670"/>
                <a:gd name="connsiteX303" fmla="*/ 6103553 w 8613217"/>
                <a:gd name="connsiteY303" fmla="*/ 4765603 h 6281670"/>
                <a:gd name="connsiteX304" fmla="*/ 7086824 w 8613217"/>
                <a:gd name="connsiteY304" fmla="*/ 4811369 h 6281670"/>
                <a:gd name="connsiteX305" fmla="*/ 7489959 w 8613217"/>
                <a:gd name="connsiteY305" fmla="*/ 4805311 h 6281670"/>
                <a:gd name="connsiteX306" fmla="*/ 7516880 w 8613217"/>
                <a:gd name="connsiteY306" fmla="*/ 4801946 h 6281670"/>
                <a:gd name="connsiteX307" fmla="*/ 7536397 w 8613217"/>
                <a:gd name="connsiteY307" fmla="*/ 4800600 h 6281670"/>
                <a:gd name="connsiteX308" fmla="*/ 7619850 w 8613217"/>
                <a:gd name="connsiteY308" fmla="*/ 4791178 h 6281670"/>
                <a:gd name="connsiteX309" fmla="*/ 7661577 w 8613217"/>
                <a:gd name="connsiteY309" fmla="*/ 4813388 h 6281670"/>
                <a:gd name="connsiteX310" fmla="*/ 7920014 w 8613217"/>
                <a:gd name="connsiteY310" fmla="*/ 5004523 h 6281670"/>
                <a:gd name="connsiteX311" fmla="*/ 8354780 w 8613217"/>
                <a:gd name="connsiteY311" fmla="*/ 4830886 h 6281670"/>
                <a:gd name="connsiteX312" fmla="*/ 8579567 w 8613217"/>
                <a:gd name="connsiteY312" fmla="*/ 4409580 h 6281670"/>
                <a:gd name="connsiteX313" fmla="*/ 8613217 w 8613217"/>
                <a:gd name="connsiteY313" fmla="*/ 4250076 h 6281670"/>
                <a:gd name="connsiteX314" fmla="*/ 8613217 w 8613217"/>
                <a:gd name="connsiteY314" fmla="*/ 4196235 h 6281670"/>
                <a:gd name="connsiteX315" fmla="*/ 8420062 w 8613217"/>
                <a:gd name="connsiteY315" fmla="*/ 4211041 h 6281670"/>
                <a:gd name="connsiteX316" fmla="*/ 4571776 w 8613217"/>
                <a:gd name="connsiteY316" fmla="*/ 915970 h 6281670"/>
                <a:gd name="connsiteX317" fmla="*/ 4583890 w 8613217"/>
                <a:gd name="connsiteY317" fmla="*/ 888377 h 6281670"/>
                <a:gd name="connsiteX318" fmla="*/ 4571776 w 8613217"/>
                <a:gd name="connsiteY318" fmla="*/ 915970 h 6281670"/>
                <a:gd name="connsiteX319" fmla="*/ 2362948 w 8613217"/>
                <a:gd name="connsiteY319" fmla="*/ 965100 h 6281670"/>
                <a:gd name="connsiteX320" fmla="*/ 2363621 w 8613217"/>
                <a:gd name="connsiteY320" fmla="*/ 962408 h 6281670"/>
                <a:gd name="connsiteX321" fmla="*/ 2368332 w 8613217"/>
                <a:gd name="connsiteY321" fmla="*/ 967119 h 6281670"/>
                <a:gd name="connsiteX322" fmla="*/ 2362948 w 8613217"/>
                <a:gd name="connsiteY322" fmla="*/ 965100 h 6281670"/>
                <a:gd name="connsiteX323" fmla="*/ 2435633 w 8613217"/>
                <a:gd name="connsiteY323" fmla="*/ 1055284 h 6281670"/>
                <a:gd name="connsiteX324" fmla="*/ 2426211 w 8613217"/>
                <a:gd name="connsiteY324" fmla="*/ 1053265 h 6281670"/>
                <a:gd name="connsiteX325" fmla="*/ 2370351 w 8613217"/>
                <a:gd name="connsiteY325" fmla="*/ 968465 h 6281670"/>
                <a:gd name="connsiteX326" fmla="*/ 2432268 w 8613217"/>
                <a:gd name="connsiteY326" fmla="*/ 1045862 h 6281670"/>
                <a:gd name="connsiteX327" fmla="*/ 2435633 w 8613217"/>
                <a:gd name="connsiteY327" fmla="*/ 1055284 h 6281670"/>
                <a:gd name="connsiteX328" fmla="*/ 695895 w 8613217"/>
                <a:gd name="connsiteY328" fmla="*/ 1016922 h 6281670"/>
                <a:gd name="connsiteX329" fmla="*/ 692530 w 8613217"/>
                <a:gd name="connsiteY329" fmla="*/ 1005481 h 6281670"/>
                <a:gd name="connsiteX330" fmla="*/ 695895 w 8613217"/>
                <a:gd name="connsiteY330" fmla="*/ 1016922 h 6281670"/>
                <a:gd name="connsiteX331" fmla="*/ 4511205 w 8613217"/>
                <a:gd name="connsiteY331" fmla="*/ 6014042 h 6281670"/>
                <a:gd name="connsiteX332" fmla="*/ 4537452 w 8613217"/>
                <a:gd name="connsiteY332" fmla="*/ 5944049 h 6281670"/>
                <a:gd name="connsiteX333" fmla="*/ 4511205 w 8613217"/>
                <a:gd name="connsiteY333" fmla="*/ 6014042 h 6281670"/>
                <a:gd name="connsiteX334" fmla="*/ 4750797 w 8613217"/>
                <a:gd name="connsiteY334" fmla="*/ 5917128 h 6281670"/>
                <a:gd name="connsiteX335" fmla="*/ 4741375 w 8613217"/>
                <a:gd name="connsiteY335" fmla="*/ 5939338 h 6281670"/>
                <a:gd name="connsiteX336" fmla="*/ 4732626 w 8613217"/>
                <a:gd name="connsiteY336" fmla="*/ 5935300 h 6281670"/>
                <a:gd name="connsiteX337" fmla="*/ 4727915 w 8613217"/>
                <a:gd name="connsiteY337" fmla="*/ 5907706 h 6281670"/>
                <a:gd name="connsiteX338" fmla="*/ 4750797 w 8613217"/>
                <a:gd name="connsiteY338" fmla="*/ 5875402 h 6281670"/>
                <a:gd name="connsiteX339" fmla="*/ 4750797 w 8613217"/>
                <a:gd name="connsiteY339" fmla="*/ 5917128 h 6281670"/>
                <a:gd name="connsiteX340" fmla="*/ 4875978 w 8613217"/>
                <a:gd name="connsiteY340" fmla="*/ 5457461 h 6281670"/>
                <a:gd name="connsiteX341" fmla="*/ 4616868 w 8613217"/>
                <a:gd name="connsiteY341" fmla="*/ 5877421 h 6281670"/>
                <a:gd name="connsiteX342" fmla="*/ 4562354 w 8613217"/>
                <a:gd name="connsiteY342" fmla="*/ 5884824 h 6281670"/>
                <a:gd name="connsiteX343" fmla="*/ 4880015 w 8613217"/>
                <a:gd name="connsiteY343" fmla="*/ 5419772 h 6281670"/>
                <a:gd name="connsiteX344" fmla="*/ 4875978 w 8613217"/>
                <a:gd name="connsiteY344" fmla="*/ 5457461 h 6281670"/>
                <a:gd name="connsiteX345" fmla="*/ 5020675 w 8613217"/>
                <a:gd name="connsiteY345" fmla="*/ 5141145 h 6281670"/>
                <a:gd name="connsiteX346" fmla="*/ 4989717 w 8613217"/>
                <a:gd name="connsiteY346" fmla="*/ 5179506 h 6281670"/>
                <a:gd name="connsiteX347" fmla="*/ 4445922 w 8613217"/>
                <a:gd name="connsiteY347" fmla="*/ 5878767 h 6281670"/>
                <a:gd name="connsiteX348" fmla="*/ 4415637 w 8613217"/>
                <a:gd name="connsiteY348" fmla="*/ 5953471 h 6281670"/>
                <a:gd name="connsiteX349" fmla="*/ 4357085 w 8613217"/>
                <a:gd name="connsiteY349" fmla="*/ 6075286 h 6281670"/>
                <a:gd name="connsiteX350" fmla="*/ 4338240 w 8613217"/>
                <a:gd name="connsiteY350" fmla="*/ 6125762 h 6281670"/>
                <a:gd name="connsiteX351" fmla="*/ 4322761 w 8613217"/>
                <a:gd name="connsiteY351" fmla="*/ 6080671 h 6281670"/>
                <a:gd name="connsiteX352" fmla="*/ 4306609 w 8613217"/>
                <a:gd name="connsiteY352" fmla="*/ 6061826 h 6281670"/>
                <a:gd name="connsiteX353" fmla="*/ 4295168 w 8613217"/>
                <a:gd name="connsiteY353" fmla="*/ 6082689 h 6281670"/>
                <a:gd name="connsiteX354" fmla="*/ 4292475 w 8613217"/>
                <a:gd name="connsiteY354" fmla="*/ 6112302 h 6281670"/>
                <a:gd name="connsiteX355" fmla="*/ 4277669 w 8613217"/>
                <a:gd name="connsiteY355" fmla="*/ 6097496 h 6281670"/>
                <a:gd name="connsiteX356" fmla="*/ 4183447 w 8613217"/>
                <a:gd name="connsiteY356" fmla="*/ 5282478 h 6281670"/>
                <a:gd name="connsiteX357" fmla="*/ 4412945 w 8613217"/>
                <a:gd name="connsiteY357" fmla="*/ 4743394 h 6281670"/>
                <a:gd name="connsiteX358" fmla="*/ 5036828 w 8613217"/>
                <a:gd name="connsiteY358" fmla="*/ 3935106 h 6281670"/>
                <a:gd name="connsiteX359" fmla="*/ 5054999 w 8613217"/>
                <a:gd name="connsiteY359" fmla="*/ 3966064 h 6281670"/>
                <a:gd name="connsiteX360" fmla="*/ 5020675 w 8613217"/>
                <a:gd name="connsiteY36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73122 w 8613217"/>
                <a:gd name="connsiteY95" fmla="*/ 2881841 h 6281670"/>
                <a:gd name="connsiteX96" fmla="*/ 4565719 w 8613217"/>
                <a:gd name="connsiteY96" fmla="*/ 2868381 h 6281670"/>
                <a:gd name="connsiteX97" fmla="*/ 4552259 w 8613217"/>
                <a:gd name="connsiteY97" fmla="*/ 2838095 h 6281670"/>
                <a:gd name="connsiteX98" fmla="*/ 4404869 w 8613217"/>
                <a:gd name="connsiteY98" fmla="*/ 2499569 h 6281670"/>
                <a:gd name="connsiteX99" fmla="*/ 4425059 w 8613217"/>
                <a:gd name="connsiteY99" fmla="*/ 2408713 h 6281670"/>
                <a:gd name="connsiteX100" fmla="*/ 4497071 w 8613217"/>
                <a:gd name="connsiteY100" fmla="*/ 2304396 h 6281670"/>
                <a:gd name="connsiteX101" fmla="*/ 4551585 w 8613217"/>
                <a:gd name="connsiteY101" fmla="*/ 2152968 h 6281670"/>
                <a:gd name="connsiteX102" fmla="*/ 4741375 w 8613217"/>
                <a:gd name="connsiteY102" fmla="*/ 1413327 h 6281670"/>
                <a:gd name="connsiteX103" fmla="*/ 4929146 w 8613217"/>
                <a:gd name="connsiteY103" fmla="*/ 819730 h 6281670"/>
                <a:gd name="connsiteX104" fmla="*/ 5233347 w 8613217"/>
                <a:gd name="connsiteY104" fmla="*/ 28940 h 6281670"/>
                <a:gd name="connsiteX105" fmla="*/ 5238058 w 8613217"/>
                <a:gd name="connsiteY105" fmla="*/ 0 h 6281670"/>
                <a:gd name="connsiteX106" fmla="*/ 4976929 w 8613217"/>
                <a:gd name="connsiteY106" fmla="*/ 159504 h 6281670"/>
                <a:gd name="connsiteX107" fmla="*/ 4204984 w 8613217"/>
                <a:gd name="connsiteY107" fmla="*/ 890396 h 6281670"/>
                <a:gd name="connsiteX108" fmla="*/ 3943182 w 8613217"/>
                <a:gd name="connsiteY108" fmla="*/ 2139508 h 6281670"/>
                <a:gd name="connsiteX109" fmla="*/ 4076438 w 8613217"/>
                <a:gd name="connsiteY109" fmla="*/ 2389868 h 6281670"/>
                <a:gd name="connsiteX110" fmla="*/ 4215079 w 8613217"/>
                <a:gd name="connsiteY110" fmla="*/ 2474668 h 6281670"/>
                <a:gd name="connsiteX111" fmla="*/ 4244018 w 8613217"/>
                <a:gd name="connsiteY111" fmla="*/ 2445055 h 6281670"/>
                <a:gd name="connsiteX112" fmla="*/ 4230558 w 8613217"/>
                <a:gd name="connsiteY112" fmla="*/ 1718875 h 6281670"/>
                <a:gd name="connsiteX113" fmla="*/ 4411599 w 8613217"/>
                <a:gd name="connsiteY113" fmla="*/ 1186522 h 6281670"/>
                <a:gd name="connsiteX114" fmla="*/ 4552259 w 8613217"/>
                <a:gd name="connsiteY114" fmla="*/ 934815 h 6281670"/>
                <a:gd name="connsiteX115" fmla="*/ 4572449 w 8613217"/>
                <a:gd name="connsiteY115" fmla="*/ 920008 h 6281670"/>
                <a:gd name="connsiteX116" fmla="*/ 4553604 w 8613217"/>
                <a:gd name="connsiteY116" fmla="*/ 956351 h 6281670"/>
                <a:gd name="connsiteX117" fmla="*/ 4390735 w 8613217"/>
                <a:gd name="connsiteY117" fmla="*/ 1302280 h 6281670"/>
                <a:gd name="connsiteX118" fmla="*/ 4340260 w 8613217"/>
                <a:gd name="connsiteY118" fmla="*/ 2524471 h 6281670"/>
                <a:gd name="connsiteX119" fmla="*/ 4501109 w 8613217"/>
                <a:gd name="connsiteY119" fmla="*/ 2892609 h 6281670"/>
                <a:gd name="connsiteX120" fmla="*/ 4519281 w 8613217"/>
                <a:gd name="connsiteY120" fmla="*/ 2931644 h 6281670"/>
                <a:gd name="connsiteX121" fmla="*/ 4692918 w 8613217"/>
                <a:gd name="connsiteY121" fmla="*/ 3241230 h 6281670"/>
                <a:gd name="connsiteX122" fmla="*/ 4992409 w 8613217"/>
                <a:gd name="connsiteY122" fmla="*/ 3809925 h 6281670"/>
                <a:gd name="connsiteX123" fmla="*/ 5000485 w 8613217"/>
                <a:gd name="connsiteY123" fmla="*/ 3847614 h 6281670"/>
                <a:gd name="connsiteX124" fmla="*/ 4993755 w 8613217"/>
                <a:gd name="connsiteY124" fmla="*/ 3855017 h 6281670"/>
                <a:gd name="connsiteX125" fmla="*/ 4993082 w 8613217"/>
                <a:gd name="connsiteY125" fmla="*/ 3855690 h 6281670"/>
                <a:gd name="connsiteX126" fmla="*/ 4982313 w 8613217"/>
                <a:gd name="connsiteY126" fmla="*/ 3867131 h 6281670"/>
                <a:gd name="connsiteX127" fmla="*/ 4626290 w 8613217"/>
                <a:gd name="connsiteY127" fmla="*/ 4274977 h 6281670"/>
                <a:gd name="connsiteX128" fmla="*/ 4180755 w 8613217"/>
                <a:gd name="connsiteY128" fmla="*/ 4968853 h 6281670"/>
                <a:gd name="connsiteX129" fmla="*/ 4071727 w 8613217"/>
                <a:gd name="connsiteY129" fmla="*/ 5853192 h 6281670"/>
                <a:gd name="connsiteX130" fmla="*/ 4040769 w 8613217"/>
                <a:gd name="connsiteY130" fmla="*/ 5907706 h 6281670"/>
                <a:gd name="connsiteX131" fmla="*/ 4005099 w 8613217"/>
                <a:gd name="connsiteY131" fmla="*/ 5881459 h 6281670"/>
                <a:gd name="connsiteX132" fmla="*/ 4007791 w 8613217"/>
                <a:gd name="connsiteY132" fmla="*/ 5830983 h 6281670"/>
                <a:gd name="connsiteX133" fmla="*/ 3990293 w 8613217"/>
                <a:gd name="connsiteY133" fmla="*/ 5807427 h 6281670"/>
                <a:gd name="connsiteX134" fmla="*/ 3964045 w 8613217"/>
                <a:gd name="connsiteY134" fmla="*/ 5789256 h 6281670"/>
                <a:gd name="connsiteX135" fmla="*/ 3941836 w 8613217"/>
                <a:gd name="connsiteY135" fmla="*/ 5705129 h 6281670"/>
                <a:gd name="connsiteX136" fmla="*/ 3908185 w 8613217"/>
                <a:gd name="connsiteY136" fmla="*/ 5236040 h 6281670"/>
                <a:gd name="connsiteX137" fmla="*/ 3918953 w 8613217"/>
                <a:gd name="connsiteY137" fmla="*/ 4237288 h 6281670"/>
                <a:gd name="connsiteX138" fmla="*/ 3786370 w 8613217"/>
                <a:gd name="connsiteY138" fmla="*/ 3122779 h 6281670"/>
                <a:gd name="connsiteX139" fmla="*/ 3570333 w 8613217"/>
                <a:gd name="connsiteY139" fmla="*/ 2570236 h 6281670"/>
                <a:gd name="connsiteX140" fmla="*/ 3563603 w 8613217"/>
                <a:gd name="connsiteY140" fmla="*/ 2556776 h 6281670"/>
                <a:gd name="connsiteX141" fmla="*/ 3556872 w 8613217"/>
                <a:gd name="connsiteY141" fmla="*/ 2543315 h 6281670"/>
                <a:gd name="connsiteX142" fmla="*/ 3531298 w 8613217"/>
                <a:gd name="connsiteY142" fmla="*/ 2494185 h 6281670"/>
                <a:gd name="connsiteX143" fmla="*/ 3525241 w 8613217"/>
                <a:gd name="connsiteY143" fmla="*/ 2482071 h 6281670"/>
                <a:gd name="connsiteX144" fmla="*/ 3410829 w 8613217"/>
                <a:gd name="connsiteY144" fmla="*/ 2273437 h 6281670"/>
                <a:gd name="connsiteX145" fmla="*/ 3411502 w 8613217"/>
                <a:gd name="connsiteY145" fmla="*/ 2229018 h 6281670"/>
                <a:gd name="connsiteX146" fmla="*/ 3451209 w 8613217"/>
                <a:gd name="connsiteY146" fmla="*/ 2126720 h 6281670"/>
                <a:gd name="connsiteX147" fmla="*/ 3431692 w 8613217"/>
                <a:gd name="connsiteY147" fmla="*/ 1895877 h 6281670"/>
                <a:gd name="connsiteX148" fmla="*/ 3186715 w 8613217"/>
                <a:gd name="connsiteY148" fmla="*/ 1401886 h 6281670"/>
                <a:gd name="connsiteX149" fmla="*/ 2531874 w 8613217"/>
                <a:gd name="connsiteY149" fmla="*/ 701952 h 6281670"/>
                <a:gd name="connsiteX150" fmla="*/ 1731662 w 8613217"/>
                <a:gd name="connsiteY150" fmla="*/ 39035 h 6281670"/>
                <a:gd name="connsiteX151" fmla="*/ 1722913 w 8613217"/>
                <a:gd name="connsiteY151" fmla="*/ 36343 h 6281670"/>
                <a:gd name="connsiteX152" fmla="*/ 1723586 w 8613217"/>
                <a:gd name="connsiteY152" fmla="*/ 47111 h 6281670"/>
                <a:gd name="connsiteX153" fmla="*/ 1984042 w 8613217"/>
                <a:gd name="connsiteY153" fmla="*/ 871552 h 6281670"/>
                <a:gd name="connsiteX154" fmla="*/ 2773486 w 8613217"/>
                <a:gd name="connsiteY154" fmla="*/ 2064130 h 6281670"/>
                <a:gd name="connsiteX155" fmla="*/ 3058170 w 8613217"/>
                <a:gd name="connsiteY155" fmla="*/ 2286897 h 6281670"/>
                <a:gd name="connsiteX156" fmla="*/ 3235845 w 8613217"/>
                <a:gd name="connsiteY156" fmla="*/ 2329297 h 6281670"/>
                <a:gd name="connsiteX157" fmla="*/ 3256709 w 8613217"/>
                <a:gd name="connsiteY157" fmla="*/ 2294974 h 6281670"/>
                <a:gd name="connsiteX158" fmla="*/ 3083072 w 8613217"/>
                <a:gd name="connsiteY158" fmla="*/ 1999521 h 6281670"/>
                <a:gd name="connsiteX159" fmla="*/ 2450440 w 8613217"/>
                <a:gd name="connsiteY159" fmla="*/ 1092973 h 6281670"/>
                <a:gd name="connsiteX160" fmla="*/ 2432941 w 8613217"/>
                <a:gd name="connsiteY160" fmla="*/ 1062014 h 6281670"/>
                <a:gd name="connsiteX161" fmla="*/ 2454478 w 8613217"/>
                <a:gd name="connsiteY161" fmla="*/ 1076820 h 6281670"/>
                <a:gd name="connsiteX162" fmla="*/ 2967986 w 8613217"/>
                <a:gd name="connsiteY162" fmla="*/ 1739738 h 6281670"/>
                <a:gd name="connsiteX163" fmla="*/ 3266131 w 8613217"/>
                <a:gd name="connsiteY163" fmla="*/ 2175850 h 6281670"/>
                <a:gd name="connsiteX164" fmla="*/ 3457939 w 8613217"/>
                <a:gd name="connsiteY164" fmla="*/ 2509665 h 6281670"/>
                <a:gd name="connsiteX165" fmla="*/ 3464670 w 8613217"/>
                <a:gd name="connsiteY165" fmla="*/ 2523125 h 6281670"/>
                <a:gd name="connsiteX166" fmla="*/ 3471400 w 8613217"/>
                <a:gd name="connsiteY166" fmla="*/ 2536585 h 6281670"/>
                <a:gd name="connsiteX167" fmla="*/ 3478130 w 8613217"/>
                <a:gd name="connsiteY167" fmla="*/ 2550045 h 6281670"/>
                <a:gd name="connsiteX168" fmla="*/ 3484860 w 8613217"/>
                <a:gd name="connsiteY168" fmla="*/ 2563506 h 6281670"/>
                <a:gd name="connsiteX169" fmla="*/ 3491590 w 8613217"/>
                <a:gd name="connsiteY169" fmla="*/ 2576966 h 6281670"/>
                <a:gd name="connsiteX170" fmla="*/ 3498320 w 8613217"/>
                <a:gd name="connsiteY170" fmla="*/ 2590426 h 6281670"/>
                <a:gd name="connsiteX171" fmla="*/ 3504378 w 8613217"/>
                <a:gd name="connsiteY171" fmla="*/ 2605906 h 6281670"/>
                <a:gd name="connsiteX172" fmla="*/ 3733875 w 8613217"/>
                <a:gd name="connsiteY172" fmla="*/ 3249979 h 6281670"/>
                <a:gd name="connsiteX173" fmla="*/ 3823385 w 8613217"/>
                <a:gd name="connsiteY173" fmla="*/ 4359777 h 6281670"/>
                <a:gd name="connsiteX174" fmla="*/ 3816655 w 8613217"/>
                <a:gd name="connsiteY174" fmla="*/ 4369199 h 6281670"/>
                <a:gd name="connsiteX175" fmla="*/ 3800503 w 8613217"/>
                <a:gd name="connsiteY175" fmla="*/ 4322761 h 6281670"/>
                <a:gd name="connsiteX176" fmla="*/ 3407464 w 8613217"/>
                <a:gd name="connsiteY176" fmla="*/ 3663208 h 6281670"/>
                <a:gd name="connsiteX177" fmla="*/ 2516395 w 8613217"/>
                <a:gd name="connsiteY177" fmla="*/ 2980101 h 6281670"/>
                <a:gd name="connsiteX178" fmla="*/ 2502934 w 8613217"/>
                <a:gd name="connsiteY178" fmla="*/ 2971351 h 6281670"/>
                <a:gd name="connsiteX179" fmla="*/ 2390541 w 8613217"/>
                <a:gd name="connsiteY179" fmla="*/ 2898666 h 6281670"/>
                <a:gd name="connsiteX180" fmla="*/ 2247863 w 8613217"/>
                <a:gd name="connsiteY180" fmla="*/ 2802425 h 6281670"/>
                <a:gd name="connsiteX181" fmla="*/ 2055381 w 8613217"/>
                <a:gd name="connsiteY181" fmla="*/ 2665131 h 6281670"/>
                <a:gd name="connsiteX182" fmla="*/ 1471879 w 8613217"/>
                <a:gd name="connsiteY182" fmla="*/ 2148930 h 6281670"/>
                <a:gd name="connsiteX183" fmla="*/ 1461111 w 8613217"/>
                <a:gd name="connsiteY183" fmla="*/ 2109895 h 6281670"/>
                <a:gd name="connsiteX184" fmla="*/ 1501492 w 8613217"/>
                <a:gd name="connsiteY184" fmla="*/ 1918759 h 6281670"/>
                <a:gd name="connsiteX185" fmla="*/ 1395155 w 8613217"/>
                <a:gd name="connsiteY185" fmla="*/ 1570812 h 6281670"/>
                <a:gd name="connsiteX186" fmla="*/ 937507 w 8613217"/>
                <a:gd name="connsiteY186" fmla="*/ 860783 h 6281670"/>
                <a:gd name="connsiteX187" fmla="*/ 682435 w 8613217"/>
                <a:gd name="connsiteY187" fmla="*/ 471109 h 6281670"/>
                <a:gd name="connsiteX188" fmla="*/ 590905 w 8613217"/>
                <a:gd name="connsiteY188" fmla="*/ 214691 h 6281670"/>
                <a:gd name="connsiteX189" fmla="*/ 581483 w 8613217"/>
                <a:gd name="connsiteY189" fmla="*/ 222767 h 6281670"/>
                <a:gd name="connsiteX190" fmla="*/ 555909 w 8613217"/>
                <a:gd name="connsiteY190" fmla="*/ 262475 h 6281670"/>
                <a:gd name="connsiteX191" fmla="*/ 423998 w 8613217"/>
                <a:gd name="connsiteY191" fmla="*/ 619845 h 6281670"/>
                <a:gd name="connsiteX192" fmla="*/ 443515 w 8613217"/>
                <a:gd name="connsiteY192" fmla="*/ 1227575 h 6281670"/>
                <a:gd name="connsiteX193" fmla="*/ 806942 w 8613217"/>
                <a:gd name="connsiteY193" fmla="*/ 1996156 h 6281670"/>
                <a:gd name="connsiteX194" fmla="*/ 1087589 w 8613217"/>
                <a:gd name="connsiteY194" fmla="*/ 2216231 h 6281670"/>
                <a:gd name="connsiteX195" fmla="*/ 1317086 w 8613217"/>
                <a:gd name="connsiteY195" fmla="*/ 2233729 h 6281670"/>
                <a:gd name="connsiteX196" fmla="*/ 1327181 w 8613217"/>
                <a:gd name="connsiteY196" fmla="*/ 2198060 h 6281670"/>
                <a:gd name="connsiteX197" fmla="*/ 816364 w 8613217"/>
                <a:gd name="connsiteY197" fmla="*/ 1324489 h 6281670"/>
                <a:gd name="connsiteX198" fmla="*/ 702625 w 8613217"/>
                <a:gd name="connsiteY198" fmla="*/ 1031056 h 6281670"/>
                <a:gd name="connsiteX199" fmla="*/ 767908 w 8613217"/>
                <a:gd name="connsiteY199" fmla="*/ 1173061 h 6281670"/>
                <a:gd name="connsiteX200" fmla="*/ 1444285 w 8613217"/>
                <a:gd name="connsiteY200" fmla="*/ 2226326 h 6281670"/>
                <a:gd name="connsiteX201" fmla="*/ 2209501 w 8613217"/>
                <a:gd name="connsiteY201" fmla="*/ 2876457 h 6281670"/>
                <a:gd name="connsiteX202" fmla="*/ 2308434 w 8613217"/>
                <a:gd name="connsiteY202" fmla="*/ 2939720 h 6281670"/>
                <a:gd name="connsiteX203" fmla="*/ 2340738 w 8613217"/>
                <a:gd name="connsiteY203" fmla="*/ 2972025 h 6281670"/>
                <a:gd name="connsiteX204" fmla="*/ 2302377 w 8613217"/>
                <a:gd name="connsiteY204" fmla="*/ 2972025 h 6281670"/>
                <a:gd name="connsiteX205" fmla="*/ 2266034 w 8613217"/>
                <a:gd name="connsiteY205" fmla="*/ 2967313 h 6281670"/>
                <a:gd name="connsiteX206" fmla="*/ 1817807 w 8613217"/>
                <a:gd name="connsiteY206" fmla="*/ 3025866 h 6281670"/>
                <a:gd name="connsiteX207" fmla="*/ 1007500 w 8613217"/>
                <a:gd name="connsiteY207" fmla="*/ 3309877 h 6281670"/>
                <a:gd name="connsiteX208" fmla="*/ 960389 w 8613217"/>
                <a:gd name="connsiteY208" fmla="*/ 3293725 h 6281670"/>
                <a:gd name="connsiteX209" fmla="*/ 446207 w 8613217"/>
                <a:gd name="connsiteY209" fmla="*/ 3134221 h 6281670"/>
                <a:gd name="connsiteX210" fmla="*/ 217383 w 8613217"/>
                <a:gd name="connsiteY210" fmla="*/ 3227096 h 6281670"/>
                <a:gd name="connsiteX211" fmla="*/ 0 w 8613217"/>
                <a:gd name="connsiteY211" fmla="*/ 3236518 h 6281670"/>
                <a:gd name="connsiteX212" fmla="*/ 0 w 8613217"/>
                <a:gd name="connsiteY212" fmla="*/ 3330740 h 6281670"/>
                <a:gd name="connsiteX213" fmla="*/ 9422 w 8613217"/>
                <a:gd name="connsiteY213" fmla="*/ 3346892 h 6281670"/>
                <a:gd name="connsiteX214" fmla="*/ 255072 w 8613217"/>
                <a:gd name="connsiteY214" fmla="*/ 3717723 h 6281670"/>
                <a:gd name="connsiteX215" fmla="*/ 747044 w 8613217"/>
                <a:gd name="connsiteY215" fmla="*/ 3826078 h 6281670"/>
                <a:gd name="connsiteX216" fmla="*/ 1016249 w 8613217"/>
                <a:gd name="connsiteY216" fmla="*/ 3490244 h 6281670"/>
                <a:gd name="connsiteX217" fmla="*/ 981253 w 8613217"/>
                <a:gd name="connsiteY217" fmla="*/ 3461305 h 6281670"/>
                <a:gd name="connsiteX218" fmla="*/ 563312 w 8613217"/>
                <a:gd name="connsiteY218" fmla="*/ 3490917 h 6281670"/>
                <a:gd name="connsiteX219" fmla="*/ 390347 w 8613217"/>
                <a:gd name="connsiteY219" fmla="*/ 3460632 h 6281670"/>
                <a:gd name="connsiteX220" fmla="*/ 489953 w 8613217"/>
                <a:gd name="connsiteY220" fmla="*/ 3463997 h 6281670"/>
                <a:gd name="connsiteX221" fmla="*/ 903183 w 8613217"/>
                <a:gd name="connsiteY221" fmla="*/ 3408137 h 6281670"/>
                <a:gd name="connsiteX222" fmla="*/ 1043170 w 8613217"/>
                <a:gd name="connsiteY222" fmla="*/ 3372467 h 6281670"/>
                <a:gd name="connsiteX223" fmla="*/ 1508895 w 8613217"/>
                <a:gd name="connsiteY223" fmla="*/ 3218347 h 6281670"/>
                <a:gd name="connsiteX224" fmla="*/ 1912029 w 8613217"/>
                <a:gd name="connsiteY224" fmla="*/ 3101243 h 6281670"/>
                <a:gd name="connsiteX225" fmla="*/ 1912029 w 8613217"/>
                <a:gd name="connsiteY225" fmla="*/ 3101243 h 6281670"/>
                <a:gd name="connsiteX226" fmla="*/ 1924816 w 8613217"/>
                <a:gd name="connsiteY226" fmla="*/ 3099224 h 6281670"/>
                <a:gd name="connsiteX227" fmla="*/ 1986061 w 8613217"/>
                <a:gd name="connsiteY227" fmla="*/ 3087783 h 6281670"/>
                <a:gd name="connsiteX228" fmla="*/ 1992791 w 8613217"/>
                <a:gd name="connsiteY228" fmla="*/ 3087110 h 6281670"/>
                <a:gd name="connsiteX229" fmla="*/ 2087013 w 8613217"/>
                <a:gd name="connsiteY229" fmla="*/ 3074322 h 6281670"/>
                <a:gd name="connsiteX230" fmla="*/ 2113933 w 8613217"/>
                <a:gd name="connsiteY230" fmla="*/ 3072976 h 6281670"/>
                <a:gd name="connsiteX231" fmla="*/ 2118644 w 8613217"/>
                <a:gd name="connsiteY231" fmla="*/ 3064227 h 6281670"/>
                <a:gd name="connsiteX232" fmla="*/ 2257958 w 8613217"/>
                <a:gd name="connsiteY232" fmla="*/ 3064227 h 6281670"/>
                <a:gd name="connsiteX233" fmla="*/ 2262669 w 8613217"/>
                <a:gd name="connsiteY233" fmla="*/ 3072976 h 6281670"/>
                <a:gd name="connsiteX234" fmla="*/ 2434960 w 8613217"/>
                <a:gd name="connsiteY234" fmla="*/ 3101243 h 6281670"/>
                <a:gd name="connsiteX235" fmla="*/ 2635518 w 8613217"/>
                <a:gd name="connsiteY235" fmla="*/ 3164506 h 6281670"/>
                <a:gd name="connsiteX236" fmla="*/ 3038653 w 8613217"/>
                <a:gd name="connsiteY236" fmla="*/ 3453902 h 6281670"/>
                <a:gd name="connsiteX237" fmla="*/ 3580428 w 8613217"/>
                <a:gd name="connsiteY237" fmla="*/ 4087880 h 6281670"/>
                <a:gd name="connsiteX238" fmla="*/ 3776274 w 8613217"/>
                <a:gd name="connsiteY238" fmla="*/ 4626290 h 6281670"/>
                <a:gd name="connsiteX239" fmla="*/ 3813963 w 8613217"/>
                <a:gd name="connsiteY239" fmla="*/ 4802619 h 6281670"/>
                <a:gd name="connsiteX240" fmla="*/ 3811944 w 8613217"/>
                <a:gd name="connsiteY240" fmla="*/ 5407658 h 6281670"/>
                <a:gd name="connsiteX241" fmla="*/ 3881265 w 8613217"/>
                <a:gd name="connsiteY241" fmla="*/ 5874056 h 6281670"/>
                <a:gd name="connsiteX242" fmla="*/ 3879919 w 8613217"/>
                <a:gd name="connsiteY242" fmla="*/ 5898957 h 6281670"/>
                <a:gd name="connsiteX243" fmla="*/ 3757430 w 8613217"/>
                <a:gd name="connsiteY243" fmla="*/ 5946068 h 6281670"/>
                <a:gd name="connsiteX244" fmla="*/ 3743970 w 8613217"/>
                <a:gd name="connsiteY244" fmla="*/ 6053750 h 6281670"/>
                <a:gd name="connsiteX245" fmla="*/ 3803195 w 8613217"/>
                <a:gd name="connsiteY245" fmla="*/ 6092112 h 6281670"/>
                <a:gd name="connsiteX246" fmla="*/ 3896071 w 8613217"/>
                <a:gd name="connsiteY246" fmla="*/ 6023464 h 6281670"/>
                <a:gd name="connsiteX247" fmla="*/ 3920972 w 8613217"/>
                <a:gd name="connsiteY247" fmla="*/ 5996544 h 6281670"/>
                <a:gd name="connsiteX248" fmla="*/ 3918953 w 8613217"/>
                <a:gd name="connsiteY248" fmla="*/ 6053077 h 6281670"/>
                <a:gd name="connsiteX249" fmla="*/ 3931741 w 8613217"/>
                <a:gd name="connsiteY249" fmla="*/ 6077978 h 6281670"/>
                <a:gd name="connsiteX250" fmla="*/ 3951931 w 8613217"/>
                <a:gd name="connsiteY250" fmla="*/ 6055769 h 6281670"/>
                <a:gd name="connsiteX251" fmla="*/ 3972121 w 8613217"/>
                <a:gd name="connsiteY251" fmla="*/ 5988468 h 6281670"/>
                <a:gd name="connsiteX252" fmla="*/ 3994331 w 8613217"/>
                <a:gd name="connsiteY252" fmla="*/ 5968277 h 6281670"/>
                <a:gd name="connsiteX253" fmla="*/ 4005099 w 8613217"/>
                <a:gd name="connsiteY253" fmla="*/ 5995198 h 6281670"/>
                <a:gd name="connsiteX254" fmla="*/ 4071054 w 8613217"/>
                <a:gd name="connsiteY254" fmla="*/ 6040290 h 6281670"/>
                <a:gd name="connsiteX255" fmla="*/ 4100667 w 8613217"/>
                <a:gd name="connsiteY255" fmla="*/ 6026829 h 6281670"/>
                <a:gd name="connsiteX256" fmla="*/ 4110089 w 8613217"/>
                <a:gd name="connsiteY256" fmla="*/ 5993179 h 6281670"/>
                <a:gd name="connsiteX257" fmla="*/ 4124895 w 8613217"/>
                <a:gd name="connsiteY257" fmla="*/ 6032214 h 6281670"/>
                <a:gd name="connsiteX258" fmla="*/ 4117492 w 8613217"/>
                <a:gd name="connsiteY258" fmla="*/ 6106918 h 6281670"/>
                <a:gd name="connsiteX259" fmla="*/ 4080476 w 8613217"/>
                <a:gd name="connsiteY259" fmla="*/ 6141242 h 6281670"/>
                <a:gd name="connsiteX260" fmla="*/ 4176717 w 8613217"/>
                <a:gd name="connsiteY260" fmla="*/ 6189025 h 6281670"/>
                <a:gd name="connsiteX261" fmla="*/ 4170660 w 8613217"/>
                <a:gd name="connsiteY261" fmla="*/ 6271133 h 6281670"/>
                <a:gd name="connsiteX262" fmla="*/ 4195562 w 8613217"/>
                <a:gd name="connsiteY262" fmla="*/ 6277863 h 6281670"/>
                <a:gd name="connsiteX263" fmla="*/ 4261517 w 8613217"/>
                <a:gd name="connsiteY263" fmla="*/ 6267768 h 6281670"/>
                <a:gd name="connsiteX264" fmla="*/ 4289784 w 8613217"/>
                <a:gd name="connsiteY264" fmla="*/ 6247578 h 6281670"/>
                <a:gd name="connsiteX265" fmla="*/ 4295840 w 8613217"/>
                <a:gd name="connsiteY265" fmla="*/ 6204505 h 6281670"/>
                <a:gd name="connsiteX266" fmla="*/ 4305936 w 8613217"/>
                <a:gd name="connsiteY266" fmla="*/ 6182969 h 6281670"/>
                <a:gd name="connsiteX267" fmla="*/ 4324107 w 8613217"/>
                <a:gd name="connsiteY267" fmla="*/ 6199794 h 6281670"/>
                <a:gd name="connsiteX268" fmla="*/ 4336894 w 8613217"/>
                <a:gd name="connsiteY268" fmla="*/ 6230752 h 6281670"/>
                <a:gd name="connsiteX269" fmla="*/ 4342951 w 8613217"/>
                <a:gd name="connsiteY269" fmla="*/ 6226714 h 6281670"/>
                <a:gd name="connsiteX270" fmla="*/ 4369872 w 8613217"/>
                <a:gd name="connsiteY270" fmla="*/ 6185660 h 6281670"/>
                <a:gd name="connsiteX271" fmla="*/ 4382659 w 8613217"/>
                <a:gd name="connsiteY271" fmla="*/ 6234791 h 6281670"/>
                <a:gd name="connsiteX272" fmla="*/ 4406888 w 8613217"/>
                <a:gd name="connsiteY272" fmla="*/ 6265749 h 6281670"/>
                <a:gd name="connsiteX273" fmla="*/ 4484284 w 8613217"/>
                <a:gd name="connsiteY273" fmla="*/ 6275171 h 6281670"/>
                <a:gd name="connsiteX274" fmla="*/ 4499090 w 8613217"/>
                <a:gd name="connsiteY274" fmla="*/ 6272479 h 6281670"/>
                <a:gd name="connsiteX275" fmla="*/ 4512551 w 8613217"/>
                <a:gd name="connsiteY275" fmla="*/ 6181622 h 6281670"/>
                <a:gd name="connsiteX276" fmla="*/ 4572449 w 8613217"/>
                <a:gd name="connsiteY276" fmla="*/ 6153356 h 6281670"/>
                <a:gd name="connsiteX277" fmla="*/ 4575814 w 8613217"/>
                <a:gd name="connsiteY277" fmla="*/ 6127781 h 6281670"/>
                <a:gd name="connsiteX278" fmla="*/ 4538125 w 8613217"/>
                <a:gd name="connsiteY278" fmla="*/ 6076633 h 6281670"/>
                <a:gd name="connsiteX279" fmla="*/ 4536779 w 8613217"/>
                <a:gd name="connsiteY279" fmla="*/ 6042309 h 6281670"/>
                <a:gd name="connsiteX280" fmla="*/ 4573122 w 8613217"/>
                <a:gd name="connsiteY280" fmla="*/ 6032214 h 6281670"/>
                <a:gd name="connsiteX281" fmla="*/ 4637731 w 8613217"/>
                <a:gd name="connsiteY281" fmla="*/ 6051058 h 6281670"/>
                <a:gd name="connsiteX282" fmla="*/ 4665997 w 8613217"/>
                <a:gd name="connsiteY282" fmla="*/ 6029522 h 6281670"/>
                <a:gd name="connsiteX283" fmla="*/ 4665997 w 8613217"/>
                <a:gd name="connsiteY283" fmla="*/ 5985776 h 6281670"/>
                <a:gd name="connsiteX284" fmla="*/ 4681477 w 8613217"/>
                <a:gd name="connsiteY284" fmla="*/ 5966931 h 6281670"/>
                <a:gd name="connsiteX285" fmla="*/ 4701667 w 8613217"/>
                <a:gd name="connsiteY285" fmla="*/ 5981065 h 6281670"/>
                <a:gd name="connsiteX286" fmla="*/ 4724550 w 8613217"/>
                <a:gd name="connsiteY286" fmla="*/ 6054423 h 6281670"/>
                <a:gd name="connsiteX287" fmla="*/ 4743394 w 8613217"/>
                <a:gd name="connsiteY287" fmla="*/ 6073268 h 6281670"/>
                <a:gd name="connsiteX288" fmla="*/ 4752143 w 8613217"/>
                <a:gd name="connsiteY288" fmla="*/ 6050385 h 6281670"/>
                <a:gd name="connsiteX289" fmla="*/ 4752143 w 8613217"/>
                <a:gd name="connsiteY289" fmla="*/ 5996544 h 6281670"/>
                <a:gd name="connsiteX290" fmla="*/ 4800600 w 8613217"/>
                <a:gd name="connsiteY290" fmla="*/ 6046347 h 6281670"/>
                <a:gd name="connsiteX291" fmla="*/ 4859825 w 8613217"/>
                <a:gd name="connsiteY291" fmla="*/ 6088747 h 6281670"/>
                <a:gd name="connsiteX292" fmla="*/ 4932511 w 8613217"/>
                <a:gd name="connsiteY292" fmla="*/ 6036252 h 6281670"/>
                <a:gd name="connsiteX293" fmla="*/ 4919050 w 8613217"/>
                <a:gd name="connsiteY293" fmla="*/ 5940011 h 6281670"/>
                <a:gd name="connsiteX294" fmla="*/ 4830213 w 8613217"/>
                <a:gd name="connsiteY294" fmla="*/ 5933281 h 6281670"/>
                <a:gd name="connsiteX295" fmla="*/ 4779064 w 8613217"/>
                <a:gd name="connsiteY295" fmla="*/ 5876074 h 6281670"/>
                <a:gd name="connsiteX296" fmla="*/ 4778391 w 8613217"/>
                <a:gd name="connsiteY296" fmla="*/ 5829637 h 6281670"/>
                <a:gd name="connsiteX297" fmla="*/ 5091342 w 8613217"/>
                <a:gd name="connsiteY297" fmla="*/ 5236712 h 6281670"/>
                <a:gd name="connsiteX298" fmla="*/ 5116243 w 8613217"/>
                <a:gd name="connsiteY298" fmla="*/ 5202389 h 6281670"/>
                <a:gd name="connsiteX299" fmla="*/ 5269690 w 8613217"/>
                <a:gd name="connsiteY299" fmla="*/ 5086631 h 6281670"/>
                <a:gd name="connsiteX300" fmla="*/ 5744837 w 8613217"/>
                <a:gd name="connsiteY300" fmla="*/ 4795889 h 6281670"/>
                <a:gd name="connsiteX301" fmla="*/ 5814830 w 8613217"/>
                <a:gd name="connsiteY301" fmla="*/ 4775699 h 6281670"/>
                <a:gd name="connsiteX302" fmla="*/ 6103553 w 8613217"/>
                <a:gd name="connsiteY302" fmla="*/ 4765603 h 6281670"/>
                <a:gd name="connsiteX303" fmla="*/ 7086824 w 8613217"/>
                <a:gd name="connsiteY303" fmla="*/ 4811369 h 6281670"/>
                <a:gd name="connsiteX304" fmla="*/ 7489959 w 8613217"/>
                <a:gd name="connsiteY304" fmla="*/ 4805311 h 6281670"/>
                <a:gd name="connsiteX305" fmla="*/ 7516880 w 8613217"/>
                <a:gd name="connsiteY305" fmla="*/ 4801946 h 6281670"/>
                <a:gd name="connsiteX306" fmla="*/ 7536397 w 8613217"/>
                <a:gd name="connsiteY306" fmla="*/ 4800600 h 6281670"/>
                <a:gd name="connsiteX307" fmla="*/ 7619850 w 8613217"/>
                <a:gd name="connsiteY307" fmla="*/ 4791178 h 6281670"/>
                <a:gd name="connsiteX308" fmla="*/ 7661577 w 8613217"/>
                <a:gd name="connsiteY308" fmla="*/ 4813388 h 6281670"/>
                <a:gd name="connsiteX309" fmla="*/ 7920014 w 8613217"/>
                <a:gd name="connsiteY309" fmla="*/ 5004523 h 6281670"/>
                <a:gd name="connsiteX310" fmla="*/ 8354780 w 8613217"/>
                <a:gd name="connsiteY310" fmla="*/ 4830886 h 6281670"/>
                <a:gd name="connsiteX311" fmla="*/ 8579567 w 8613217"/>
                <a:gd name="connsiteY311" fmla="*/ 4409580 h 6281670"/>
                <a:gd name="connsiteX312" fmla="*/ 8613217 w 8613217"/>
                <a:gd name="connsiteY312" fmla="*/ 4250076 h 6281670"/>
                <a:gd name="connsiteX313" fmla="*/ 8613217 w 8613217"/>
                <a:gd name="connsiteY313" fmla="*/ 4196235 h 6281670"/>
                <a:gd name="connsiteX314" fmla="*/ 8420062 w 8613217"/>
                <a:gd name="connsiteY314" fmla="*/ 4211041 h 6281670"/>
                <a:gd name="connsiteX315" fmla="*/ 4571776 w 8613217"/>
                <a:gd name="connsiteY315" fmla="*/ 915970 h 6281670"/>
                <a:gd name="connsiteX316" fmla="*/ 4583890 w 8613217"/>
                <a:gd name="connsiteY316" fmla="*/ 888377 h 6281670"/>
                <a:gd name="connsiteX317" fmla="*/ 4571776 w 8613217"/>
                <a:gd name="connsiteY317" fmla="*/ 915970 h 6281670"/>
                <a:gd name="connsiteX318" fmla="*/ 2362948 w 8613217"/>
                <a:gd name="connsiteY318" fmla="*/ 965100 h 6281670"/>
                <a:gd name="connsiteX319" fmla="*/ 2363621 w 8613217"/>
                <a:gd name="connsiteY319" fmla="*/ 962408 h 6281670"/>
                <a:gd name="connsiteX320" fmla="*/ 2368332 w 8613217"/>
                <a:gd name="connsiteY320" fmla="*/ 967119 h 6281670"/>
                <a:gd name="connsiteX321" fmla="*/ 2362948 w 8613217"/>
                <a:gd name="connsiteY321" fmla="*/ 965100 h 6281670"/>
                <a:gd name="connsiteX322" fmla="*/ 2435633 w 8613217"/>
                <a:gd name="connsiteY322" fmla="*/ 1055284 h 6281670"/>
                <a:gd name="connsiteX323" fmla="*/ 2426211 w 8613217"/>
                <a:gd name="connsiteY323" fmla="*/ 1053265 h 6281670"/>
                <a:gd name="connsiteX324" fmla="*/ 2370351 w 8613217"/>
                <a:gd name="connsiteY324" fmla="*/ 968465 h 6281670"/>
                <a:gd name="connsiteX325" fmla="*/ 2432268 w 8613217"/>
                <a:gd name="connsiteY325" fmla="*/ 1045862 h 6281670"/>
                <a:gd name="connsiteX326" fmla="*/ 2435633 w 8613217"/>
                <a:gd name="connsiteY326" fmla="*/ 1055284 h 6281670"/>
                <a:gd name="connsiteX327" fmla="*/ 695895 w 8613217"/>
                <a:gd name="connsiteY327" fmla="*/ 1016922 h 6281670"/>
                <a:gd name="connsiteX328" fmla="*/ 692530 w 8613217"/>
                <a:gd name="connsiteY328" fmla="*/ 1005481 h 6281670"/>
                <a:gd name="connsiteX329" fmla="*/ 695895 w 8613217"/>
                <a:gd name="connsiteY329" fmla="*/ 1016922 h 6281670"/>
                <a:gd name="connsiteX330" fmla="*/ 4511205 w 8613217"/>
                <a:gd name="connsiteY330" fmla="*/ 6014042 h 6281670"/>
                <a:gd name="connsiteX331" fmla="*/ 4537452 w 8613217"/>
                <a:gd name="connsiteY331" fmla="*/ 5944049 h 6281670"/>
                <a:gd name="connsiteX332" fmla="*/ 4511205 w 8613217"/>
                <a:gd name="connsiteY332" fmla="*/ 6014042 h 6281670"/>
                <a:gd name="connsiteX333" fmla="*/ 4750797 w 8613217"/>
                <a:gd name="connsiteY333" fmla="*/ 5917128 h 6281670"/>
                <a:gd name="connsiteX334" fmla="*/ 4741375 w 8613217"/>
                <a:gd name="connsiteY334" fmla="*/ 5939338 h 6281670"/>
                <a:gd name="connsiteX335" fmla="*/ 4732626 w 8613217"/>
                <a:gd name="connsiteY335" fmla="*/ 5935300 h 6281670"/>
                <a:gd name="connsiteX336" fmla="*/ 4727915 w 8613217"/>
                <a:gd name="connsiteY336" fmla="*/ 5907706 h 6281670"/>
                <a:gd name="connsiteX337" fmla="*/ 4750797 w 8613217"/>
                <a:gd name="connsiteY337" fmla="*/ 5875402 h 6281670"/>
                <a:gd name="connsiteX338" fmla="*/ 4750797 w 8613217"/>
                <a:gd name="connsiteY338" fmla="*/ 5917128 h 6281670"/>
                <a:gd name="connsiteX339" fmla="*/ 4875978 w 8613217"/>
                <a:gd name="connsiteY339" fmla="*/ 5457461 h 6281670"/>
                <a:gd name="connsiteX340" fmla="*/ 4616868 w 8613217"/>
                <a:gd name="connsiteY340" fmla="*/ 5877421 h 6281670"/>
                <a:gd name="connsiteX341" fmla="*/ 4562354 w 8613217"/>
                <a:gd name="connsiteY341" fmla="*/ 5884824 h 6281670"/>
                <a:gd name="connsiteX342" fmla="*/ 4880015 w 8613217"/>
                <a:gd name="connsiteY342" fmla="*/ 5419772 h 6281670"/>
                <a:gd name="connsiteX343" fmla="*/ 4875978 w 8613217"/>
                <a:gd name="connsiteY343" fmla="*/ 5457461 h 6281670"/>
                <a:gd name="connsiteX344" fmla="*/ 5020675 w 8613217"/>
                <a:gd name="connsiteY344" fmla="*/ 5141145 h 6281670"/>
                <a:gd name="connsiteX345" fmla="*/ 4989717 w 8613217"/>
                <a:gd name="connsiteY345" fmla="*/ 5179506 h 6281670"/>
                <a:gd name="connsiteX346" fmla="*/ 4445922 w 8613217"/>
                <a:gd name="connsiteY346" fmla="*/ 5878767 h 6281670"/>
                <a:gd name="connsiteX347" fmla="*/ 4415637 w 8613217"/>
                <a:gd name="connsiteY347" fmla="*/ 5953471 h 6281670"/>
                <a:gd name="connsiteX348" fmla="*/ 4357085 w 8613217"/>
                <a:gd name="connsiteY348" fmla="*/ 6075286 h 6281670"/>
                <a:gd name="connsiteX349" fmla="*/ 4338240 w 8613217"/>
                <a:gd name="connsiteY349" fmla="*/ 6125762 h 6281670"/>
                <a:gd name="connsiteX350" fmla="*/ 4322761 w 8613217"/>
                <a:gd name="connsiteY350" fmla="*/ 6080671 h 6281670"/>
                <a:gd name="connsiteX351" fmla="*/ 4306609 w 8613217"/>
                <a:gd name="connsiteY351" fmla="*/ 6061826 h 6281670"/>
                <a:gd name="connsiteX352" fmla="*/ 4295168 w 8613217"/>
                <a:gd name="connsiteY352" fmla="*/ 6082689 h 6281670"/>
                <a:gd name="connsiteX353" fmla="*/ 4292475 w 8613217"/>
                <a:gd name="connsiteY353" fmla="*/ 6112302 h 6281670"/>
                <a:gd name="connsiteX354" fmla="*/ 4277669 w 8613217"/>
                <a:gd name="connsiteY354" fmla="*/ 6097496 h 6281670"/>
                <a:gd name="connsiteX355" fmla="*/ 4183447 w 8613217"/>
                <a:gd name="connsiteY355" fmla="*/ 5282478 h 6281670"/>
                <a:gd name="connsiteX356" fmla="*/ 4412945 w 8613217"/>
                <a:gd name="connsiteY356" fmla="*/ 4743394 h 6281670"/>
                <a:gd name="connsiteX357" fmla="*/ 5036828 w 8613217"/>
                <a:gd name="connsiteY357" fmla="*/ 3935106 h 6281670"/>
                <a:gd name="connsiteX358" fmla="*/ 5054999 w 8613217"/>
                <a:gd name="connsiteY358" fmla="*/ 3966064 h 6281670"/>
                <a:gd name="connsiteX359" fmla="*/ 5020675 w 8613217"/>
                <a:gd name="connsiteY359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65719 w 8613217"/>
                <a:gd name="connsiteY95" fmla="*/ 2868381 h 6281670"/>
                <a:gd name="connsiteX96" fmla="*/ 4552259 w 8613217"/>
                <a:gd name="connsiteY96" fmla="*/ 2838095 h 6281670"/>
                <a:gd name="connsiteX97" fmla="*/ 4404869 w 8613217"/>
                <a:gd name="connsiteY97" fmla="*/ 2499569 h 6281670"/>
                <a:gd name="connsiteX98" fmla="*/ 4425059 w 8613217"/>
                <a:gd name="connsiteY98" fmla="*/ 2408713 h 6281670"/>
                <a:gd name="connsiteX99" fmla="*/ 4497071 w 8613217"/>
                <a:gd name="connsiteY99" fmla="*/ 2304396 h 6281670"/>
                <a:gd name="connsiteX100" fmla="*/ 4551585 w 8613217"/>
                <a:gd name="connsiteY100" fmla="*/ 2152968 h 6281670"/>
                <a:gd name="connsiteX101" fmla="*/ 4741375 w 8613217"/>
                <a:gd name="connsiteY101" fmla="*/ 1413327 h 6281670"/>
                <a:gd name="connsiteX102" fmla="*/ 4929146 w 8613217"/>
                <a:gd name="connsiteY102" fmla="*/ 819730 h 6281670"/>
                <a:gd name="connsiteX103" fmla="*/ 5233347 w 8613217"/>
                <a:gd name="connsiteY103" fmla="*/ 28940 h 6281670"/>
                <a:gd name="connsiteX104" fmla="*/ 5238058 w 8613217"/>
                <a:gd name="connsiteY104" fmla="*/ 0 h 6281670"/>
                <a:gd name="connsiteX105" fmla="*/ 4976929 w 8613217"/>
                <a:gd name="connsiteY105" fmla="*/ 159504 h 6281670"/>
                <a:gd name="connsiteX106" fmla="*/ 4204984 w 8613217"/>
                <a:gd name="connsiteY106" fmla="*/ 890396 h 6281670"/>
                <a:gd name="connsiteX107" fmla="*/ 3943182 w 8613217"/>
                <a:gd name="connsiteY107" fmla="*/ 2139508 h 6281670"/>
                <a:gd name="connsiteX108" fmla="*/ 4076438 w 8613217"/>
                <a:gd name="connsiteY108" fmla="*/ 2389868 h 6281670"/>
                <a:gd name="connsiteX109" fmla="*/ 4215079 w 8613217"/>
                <a:gd name="connsiteY109" fmla="*/ 2474668 h 6281670"/>
                <a:gd name="connsiteX110" fmla="*/ 4244018 w 8613217"/>
                <a:gd name="connsiteY110" fmla="*/ 2445055 h 6281670"/>
                <a:gd name="connsiteX111" fmla="*/ 4230558 w 8613217"/>
                <a:gd name="connsiteY111" fmla="*/ 1718875 h 6281670"/>
                <a:gd name="connsiteX112" fmla="*/ 4411599 w 8613217"/>
                <a:gd name="connsiteY112" fmla="*/ 1186522 h 6281670"/>
                <a:gd name="connsiteX113" fmla="*/ 4552259 w 8613217"/>
                <a:gd name="connsiteY113" fmla="*/ 934815 h 6281670"/>
                <a:gd name="connsiteX114" fmla="*/ 4572449 w 8613217"/>
                <a:gd name="connsiteY114" fmla="*/ 920008 h 6281670"/>
                <a:gd name="connsiteX115" fmla="*/ 4553604 w 8613217"/>
                <a:gd name="connsiteY115" fmla="*/ 956351 h 6281670"/>
                <a:gd name="connsiteX116" fmla="*/ 4390735 w 8613217"/>
                <a:gd name="connsiteY116" fmla="*/ 1302280 h 6281670"/>
                <a:gd name="connsiteX117" fmla="*/ 4340260 w 8613217"/>
                <a:gd name="connsiteY117" fmla="*/ 2524471 h 6281670"/>
                <a:gd name="connsiteX118" fmla="*/ 4501109 w 8613217"/>
                <a:gd name="connsiteY118" fmla="*/ 2892609 h 6281670"/>
                <a:gd name="connsiteX119" fmla="*/ 4519281 w 8613217"/>
                <a:gd name="connsiteY119" fmla="*/ 2931644 h 6281670"/>
                <a:gd name="connsiteX120" fmla="*/ 4692918 w 8613217"/>
                <a:gd name="connsiteY120" fmla="*/ 3241230 h 6281670"/>
                <a:gd name="connsiteX121" fmla="*/ 4992409 w 8613217"/>
                <a:gd name="connsiteY121" fmla="*/ 3809925 h 6281670"/>
                <a:gd name="connsiteX122" fmla="*/ 5000485 w 8613217"/>
                <a:gd name="connsiteY122" fmla="*/ 3847614 h 6281670"/>
                <a:gd name="connsiteX123" fmla="*/ 4993755 w 8613217"/>
                <a:gd name="connsiteY123" fmla="*/ 3855017 h 6281670"/>
                <a:gd name="connsiteX124" fmla="*/ 4993082 w 8613217"/>
                <a:gd name="connsiteY124" fmla="*/ 3855690 h 6281670"/>
                <a:gd name="connsiteX125" fmla="*/ 4982313 w 8613217"/>
                <a:gd name="connsiteY125" fmla="*/ 3867131 h 6281670"/>
                <a:gd name="connsiteX126" fmla="*/ 4626290 w 8613217"/>
                <a:gd name="connsiteY126" fmla="*/ 4274977 h 6281670"/>
                <a:gd name="connsiteX127" fmla="*/ 4180755 w 8613217"/>
                <a:gd name="connsiteY127" fmla="*/ 4968853 h 6281670"/>
                <a:gd name="connsiteX128" fmla="*/ 4071727 w 8613217"/>
                <a:gd name="connsiteY128" fmla="*/ 5853192 h 6281670"/>
                <a:gd name="connsiteX129" fmla="*/ 4040769 w 8613217"/>
                <a:gd name="connsiteY129" fmla="*/ 5907706 h 6281670"/>
                <a:gd name="connsiteX130" fmla="*/ 4005099 w 8613217"/>
                <a:gd name="connsiteY130" fmla="*/ 5881459 h 6281670"/>
                <a:gd name="connsiteX131" fmla="*/ 4007791 w 8613217"/>
                <a:gd name="connsiteY131" fmla="*/ 5830983 h 6281670"/>
                <a:gd name="connsiteX132" fmla="*/ 3990293 w 8613217"/>
                <a:gd name="connsiteY132" fmla="*/ 5807427 h 6281670"/>
                <a:gd name="connsiteX133" fmla="*/ 3964045 w 8613217"/>
                <a:gd name="connsiteY133" fmla="*/ 5789256 h 6281670"/>
                <a:gd name="connsiteX134" fmla="*/ 3941836 w 8613217"/>
                <a:gd name="connsiteY134" fmla="*/ 5705129 h 6281670"/>
                <a:gd name="connsiteX135" fmla="*/ 3908185 w 8613217"/>
                <a:gd name="connsiteY135" fmla="*/ 5236040 h 6281670"/>
                <a:gd name="connsiteX136" fmla="*/ 3918953 w 8613217"/>
                <a:gd name="connsiteY136" fmla="*/ 4237288 h 6281670"/>
                <a:gd name="connsiteX137" fmla="*/ 3786370 w 8613217"/>
                <a:gd name="connsiteY137" fmla="*/ 3122779 h 6281670"/>
                <a:gd name="connsiteX138" fmla="*/ 3570333 w 8613217"/>
                <a:gd name="connsiteY138" fmla="*/ 2570236 h 6281670"/>
                <a:gd name="connsiteX139" fmla="*/ 3563603 w 8613217"/>
                <a:gd name="connsiteY139" fmla="*/ 2556776 h 6281670"/>
                <a:gd name="connsiteX140" fmla="*/ 3556872 w 8613217"/>
                <a:gd name="connsiteY140" fmla="*/ 2543315 h 6281670"/>
                <a:gd name="connsiteX141" fmla="*/ 3531298 w 8613217"/>
                <a:gd name="connsiteY141" fmla="*/ 2494185 h 6281670"/>
                <a:gd name="connsiteX142" fmla="*/ 3525241 w 8613217"/>
                <a:gd name="connsiteY142" fmla="*/ 2482071 h 6281670"/>
                <a:gd name="connsiteX143" fmla="*/ 3410829 w 8613217"/>
                <a:gd name="connsiteY143" fmla="*/ 2273437 h 6281670"/>
                <a:gd name="connsiteX144" fmla="*/ 3411502 w 8613217"/>
                <a:gd name="connsiteY144" fmla="*/ 2229018 h 6281670"/>
                <a:gd name="connsiteX145" fmla="*/ 3451209 w 8613217"/>
                <a:gd name="connsiteY145" fmla="*/ 2126720 h 6281670"/>
                <a:gd name="connsiteX146" fmla="*/ 3431692 w 8613217"/>
                <a:gd name="connsiteY146" fmla="*/ 1895877 h 6281670"/>
                <a:gd name="connsiteX147" fmla="*/ 3186715 w 8613217"/>
                <a:gd name="connsiteY147" fmla="*/ 1401886 h 6281670"/>
                <a:gd name="connsiteX148" fmla="*/ 2531874 w 8613217"/>
                <a:gd name="connsiteY148" fmla="*/ 701952 h 6281670"/>
                <a:gd name="connsiteX149" fmla="*/ 1731662 w 8613217"/>
                <a:gd name="connsiteY149" fmla="*/ 39035 h 6281670"/>
                <a:gd name="connsiteX150" fmla="*/ 1722913 w 8613217"/>
                <a:gd name="connsiteY150" fmla="*/ 36343 h 6281670"/>
                <a:gd name="connsiteX151" fmla="*/ 1723586 w 8613217"/>
                <a:gd name="connsiteY151" fmla="*/ 47111 h 6281670"/>
                <a:gd name="connsiteX152" fmla="*/ 1984042 w 8613217"/>
                <a:gd name="connsiteY152" fmla="*/ 871552 h 6281670"/>
                <a:gd name="connsiteX153" fmla="*/ 2773486 w 8613217"/>
                <a:gd name="connsiteY153" fmla="*/ 2064130 h 6281670"/>
                <a:gd name="connsiteX154" fmla="*/ 3058170 w 8613217"/>
                <a:gd name="connsiteY154" fmla="*/ 2286897 h 6281670"/>
                <a:gd name="connsiteX155" fmla="*/ 3235845 w 8613217"/>
                <a:gd name="connsiteY155" fmla="*/ 2329297 h 6281670"/>
                <a:gd name="connsiteX156" fmla="*/ 3256709 w 8613217"/>
                <a:gd name="connsiteY156" fmla="*/ 2294974 h 6281670"/>
                <a:gd name="connsiteX157" fmla="*/ 3083072 w 8613217"/>
                <a:gd name="connsiteY157" fmla="*/ 1999521 h 6281670"/>
                <a:gd name="connsiteX158" fmla="*/ 2450440 w 8613217"/>
                <a:gd name="connsiteY158" fmla="*/ 1092973 h 6281670"/>
                <a:gd name="connsiteX159" fmla="*/ 2432941 w 8613217"/>
                <a:gd name="connsiteY159" fmla="*/ 1062014 h 6281670"/>
                <a:gd name="connsiteX160" fmla="*/ 2454478 w 8613217"/>
                <a:gd name="connsiteY160" fmla="*/ 1076820 h 6281670"/>
                <a:gd name="connsiteX161" fmla="*/ 2967986 w 8613217"/>
                <a:gd name="connsiteY161" fmla="*/ 1739738 h 6281670"/>
                <a:gd name="connsiteX162" fmla="*/ 3266131 w 8613217"/>
                <a:gd name="connsiteY162" fmla="*/ 2175850 h 6281670"/>
                <a:gd name="connsiteX163" fmla="*/ 3457939 w 8613217"/>
                <a:gd name="connsiteY163" fmla="*/ 2509665 h 6281670"/>
                <a:gd name="connsiteX164" fmla="*/ 3464670 w 8613217"/>
                <a:gd name="connsiteY164" fmla="*/ 2523125 h 6281670"/>
                <a:gd name="connsiteX165" fmla="*/ 3471400 w 8613217"/>
                <a:gd name="connsiteY165" fmla="*/ 2536585 h 6281670"/>
                <a:gd name="connsiteX166" fmla="*/ 3478130 w 8613217"/>
                <a:gd name="connsiteY166" fmla="*/ 2550045 h 6281670"/>
                <a:gd name="connsiteX167" fmla="*/ 3484860 w 8613217"/>
                <a:gd name="connsiteY167" fmla="*/ 2563506 h 6281670"/>
                <a:gd name="connsiteX168" fmla="*/ 3491590 w 8613217"/>
                <a:gd name="connsiteY168" fmla="*/ 2576966 h 6281670"/>
                <a:gd name="connsiteX169" fmla="*/ 3498320 w 8613217"/>
                <a:gd name="connsiteY169" fmla="*/ 2590426 h 6281670"/>
                <a:gd name="connsiteX170" fmla="*/ 3504378 w 8613217"/>
                <a:gd name="connsiteY170" fmla="*/ 2605906 h 6281670"/>
                <a:gd name="connsiteX171" fmla="*/ 3733875 w 8613217"/>
                <a:gd name="connsiteY171" fmla="*/ 3249979 h 6281670"/>
                <a:gd name="connsiteX172" fmla="*/ 3823385 w 8613217"/>
                <a:gd name="connsiteY172" fmla="*/ 4359777 h 6281670"/>
                <a:gd name="connsiteX173" fmla="*/ 3816655 w 8613217"/>
                <a:gd name="connsiteY173" fmla="*/ 4369199 h 6281670"/>
                <a:gd name="connsiteX174" fmla="*/ 3800503 w 8613217"/>
                <a:gd name="connsiteY174" fmla="*/ 4322761 h 6281670"/>
                <a:gd name="connsiteX175" fmla="*/ 3407464 w 8613217"/>
                <a:gd name="connsiteY175" fmla="*/ 3663208 h 6281670"/>
                <a:gd name="connsiteX176" fmla="*/ 2516395 w 8613217"/>
                <a:gd name="connsiteY176" fmla="*/ 2980101 h 6281670"/>
                <a:gd name="connsiteX177" fmla="*/ 2502934 w 8613217"/>
                <a:gd name="connsiteY177" fmla="*/ 2971351 h 6281670"/>
                <a:gd name="connsiteX178" fmla="*/ 2390541 w 8613217"/>
                <a:gd name="connsiteY178" fmla="*/ 2898666 h 6281670"/>
                <a:gd name="connsiteX179" fmla="*/ 2247863 w 8613217"/>
                <a:gd name="connsiteY179" fmla="*/ 2802425 h 6281670"/>
                <a:gd name="connsiteX180" fmla="*/ 2055381 w 8613217"/>
                <a:gd name="connsiteY180" fmla="*/ 2665131 h 6281670"/>
                <a:gd name="connsiteX181" fmla="*/ 1471879 w 8613217"/>
                <a:gd name="connsiteY181" fmla="*/ 2148930 h 6281670"/>
                <a:gd name="connsiteX182" fmla="*/ 1461111 w 8613217"/>
                <a:gd name="connsiteY182" fmla="*/ 2109895 h 6281670"/>
                <a:gd name="connsiteX183" fmla="*/ 1501492 w 8613217"/>
                <a:gd name="connsiteY183" fmla="*/ 1918759 h 6281670"/>
                <a:gd name="connsiteX184" fmla="*/ 1395155 w 8613217"/>
                <a:gd name="connsiteY184" fmla="*/ 1570812 h 6281670"/>
                <a:gd name="connsiteX185" fmla="*/ 937507 w 8613217"/>
                <a:gd name="connsiteY185" fmla="*/ 860783 h 6281670"/>
                <a:gd name="connsiteX186" fmla="*/ 682435 w 8613217"/>
                <a:gd name="connsiteY186" fmla="*/ 471109 h 6281670"/>
                <a:gd name="connsiteX187" fmla="*/ 590905 w 8613217"/>
                <a:gd name="connsiteY187" fmla="*/ 214691 h 6281670"/>
                <a:gd name="connsiteX188" fmla="*/ 581483 w 8613217"/>
                <a:gd name="connsiteY188" fmla="*/ 222767 h 6281670"/>
                <a:gd name="connsiteX189" fmla="*/ 555909 w 8613217"/>
                <a:gd name="connsiteY189" fmla="*/ 262475 h 6281670"/>
                <a:gd name="connsiteX190" fmla="*/ 423998 w 8613217"/>
                <a:gd name="connsiteY190" fmla="*/ 619845 h 6281670"/>
                <a:gd name="connsiteX191" fmla="*/ 443515 w 8613217"/>
                <a:gd name="connsiteY191" fmla="*/ 1227575 h 6281670"/>
                <a:gd name="connsiteX192" fmla="*/ 806942 w 8613217"/>
                <a:gd name="connsiteY192" fmla="*/ 1996156 h 6281670"/>
                <a:gd name="connsiteX193" fmla="*/ 1087589 w 8613217"/>
                <a:gd name="connsiteY193" fmla="*/ 2216231 h 6281670"/>
                <a:gd name="connsiteX194" fmla="*/ 1317086 w 8613217"/>
                <a:gd name="connsiteY194" fmla="*/ 2233729 h 6281670"/>
                <a:gd name="connsiteX195" fmla="*/ 1327181 w 8613217"/>
                <a:gd name="connsiteY195" fmla="*/ 2198060 h 6281670"/>
                <a:gd name="connsiteX196" fmla="*/ 816364 w 8613217"/>
                <a:gd name="connsiteY196" fmla="*/ 1324489 h 6281670"/>
                <a:gd name="connsiteX197" fmla="*/ 702625 w 8613217"/>
                <a:gd name="connsiteY197" fmla="*/ 1031056 h 6281670"/>
                <a:gd name="connsiteX198" fmla="*/ 767908 w 8613217"/>
                <a:gd name="connsiteY198" fmla="*/ 1173061 h 6281670"/>
                <a:gd name="connsiteX199" fmla="*/ 1444285 w 8613217"/>
                <a:gd name="connsiteY199" fmla="*/ 2226326 h 6281670"/>
                <a:gd name="connsiteX200" fmla="*/ 2209501 w 8613217"/>
                <a:gd name="connsiteY200" fmla="*/ 2876457 h 6281670"/>
                <a:gd name="connsiteX201" fmla="*/ 2308434 w 8613217"/>
                <a:gd name="connsiteY201" fmla="*/ 2939720 h 6281670"/>
                <a:gd name="connsiteX202" fmla="*/ 2340738 w 8613217"/>
                <a:gd name="connsiteY202" fmla="*/ 2972025 h 6281670"/>
                <a:gd name="connsiteX203" fmla="*/ 2302377 w 8613217"/>
                <a:gd name="connsiteY203" fmla="*/ 2972025 h 6281670"/>
                <a:gd name="connsiteX204" fmla="*/ 2266034 w 8613217"/>
                <a:gd name="connsiteY204" fmla="*/ 2967313 h 6281670"/>
                <a:gd name="connsiteX205" fmla="*/ 1817807 w 8613217"/>
                <a:gd name="connsiteY205" fmla="*/ 3025866 h 6281670"/>
                <a:gd name="connsiteX206" fmla="*/ 1007500 w 8613217"/>
                <a:gd name="connsiteY206" fmla="*/ 3309877 h 6281670"/>
                <a:gd name="connsiteX207" fmla="*/ 960389 w 8613217"/>
                <a:gd name="connsiteY207" fmla="*/ 3293725 h 6281670"/>
                <a:gd name="connsiteX208" fmla="*/ 446207 w 8613217"/>
                <a:gd name="connsiteY208" fmla="*/ 3134221 h 6281670"/>
                <a:gd name="connsiteX209" fmla="*/ 217383 w 8613217"/>
                <a:gd name="connsiteY209" fmla="*/ 3227096 h 6281670"/>
                <a:gd name="connsiteX210" fmla="*/ 0 w 8613217"/>
                <a:gd name="connsiteY210" fmla="*/ 3236518 h 6281670"/>
                <a:gd name="connsiteX211" fmla="*/ 0 w 8613217"/>
                <a:gd name="connsiteY211" fmla="*/ 3330740 h 6281670"/>
                <a:gd name="connsiteX212" fmla="*/ 9422 w 8613217"/>
                <a:gd name="connsiteY212" fmla="*/ 3346892 h 6281670"/>
                <a:gd name="connsiteX213" fmla="*/ 255072 w 8613217"/>
                <a:gd name="connsiteY213" fmla="*/ 3717723 h 6281670"/>
                <a:gd name="connsiteX214" fmla="*/ 747044 w 8613217"/>
                <a:gd name="connsiteY214" fmla="*/ 3826078 h 6281670"/>
                <a:gd name="connsiteX215" fmla="*/ 1016249 w 8613217"/>
                <a:gd name="connsiteY215" fmla="*/ 3490244 h 6281670"/>
                <a:gd name="connsiteX216" fmla="*/ 981253 w 8613217"/>
                <a:gd name="connsiteY216" fmla="*/ 3461305 h 6281670"/>
                <a:gd name="connsiteX217" fmla="*/ 563312 w 8613217"/>
                <a:gd name="connsiteY217" fmla="*/ 3490917 h 6281670"/>
                <a:gd name="connsiteX218" fmla="*/ 390347 w 8613217"/>
                <a:gd name="connsiteY218" fmla="*/ 3460632 h 6281670"/>
                <a:gd name="connsiteX219" fmla="*/ 489953 w 8613217"/>
                <a:gd name="connsiteY219" fmla="*/ 3463997 h 6281670"/>
                <a:gd name="connsiteX220" fmla="*/ 903183 w 8613217"/>
                <a:gd name="connsiteY220" fmla="*/ 3408137 h 6281670"/>
                <a:gd name="connsiteX221" fmla="*/ 1043170 w 8613217"/>
                <a:gd name="connsiteY221" fmla="*/ 3372467 h 6281670"/>
                <a:gd name="connsiteX222" fmla="*/ 1508895 w 8613217"/>
                <a:gd name="connsiteY222" fmla="*/ 3218347 h 6281670"/>
                <a:gd name="connsiteX223" fmla="*/ 1912029 w 8613217"/>
                <a:gd name="connsiteY223" fmla="*/ 3101243 h 6281670"/>
                <a:gd name="connsiteX224" fmla="*/ 1912029 w 8613217"/>
                <a:gd name="connsiteY224" fmla="*/ 3101243 h 6281670"/>
                <a:gd name="connsiteX225" fmla="*/ 1924816 w 8613217"/>
                <a:gd name="connsiteY225" fmla="*/ 3099224 h 6281670"/>
                <a:gd name="connsiteX226" fmla="*/ 1986061 w 8613217"/>
                <a:gd name="connsiteY226" fmla="*/ 3087783 h 6281670"/>
                <a:gd name="connsiteX227" fmla="*/ 1992791 w 8613217"/>
                <a:gd name="connsiteY227" fmla="*/ 3087110 h 6281670"/>
                <a:gd name="connsiteX228" fmla="*/ 2087013 w 8613217"/>
                <a:gd name="connsiteY228" fmla="*/ 3074322 h 6281670"/>
                <a:gd name="connsiteX229" fmla="*/ 2113933 w 8613217"/>
                <a:gd name="connsiteY229" fmla="*/ 3072976 h 6281670"/>
                <a:gd name="connsiteX230" fmla="*/ 2118644 w 8613217"/>
                <a:gd name="connsiteY230" fmla="*/ 3064227 h 6281670"/>
                <a:gd name="connsiteX231" fmla="*/ 2257958 w 8613217"/>
                <a:gd name="connsiteY231" fmla="*/ 3064227 h 6281670"/>
                <a:gd name="connsiteX232" fmla="*/ 2262669 w 8613217"/>
                <a:gd name="connsiteY232" fmla="*/ 3072976 h 6281670"/>
                <a:gd name="connsiteX233" fmla="*/ 2434960 w 8613217"/>
                <a:gd name="connsiteY233" fmla="*/ 3101243 h 6281670"/>
                <a:gd name="connsiteX234" fmla="*/ 2635518 w 8613217"/>
                <a:gd name="connsiteY234" fmla="*/ 3164506 h 6281670"/>
                <a:gd name="connsiteX235" fmla="*/ 3038653 w 8613217"/>
                <a:gd name="connsiteY235" fmla="*/ 3453902 h 6281670"/>
                <a:gd name="connsiteX236" fmla="*/ 3580428 w 8613217"/>
                <a:gd name="connsiteY236" fmla="*/ 4087880 h 6281670"/>
                <a:gd name="connsiteX237" fmla="*/ 3776274 w 8613217"/>
                <a:gd name="connsiteY237" fmla="*/ 4626290 h 6281670"/>
                <a:gd name="connsiteX238" fmla="*/ 3813963 w 8613217"/>
                <a:gd name="connsiteY238" fmla="*/ 4802619 h 6281670"/>
                <a:gd name="connsiteX239" fmla="*/ 3811944 w 8613217"/>
                <a:gd name="connsiteY239" fmla="*/ 5407658 h 6281670"/>
                <a:gd name="connsiteX240" fmla="*/ 3881265 w 8613217"/>
                <a:gd name="connsiteY240" fmla="*/ 5874056 h 6281670"/>
                <a:gd name="connsiteX241" fmla="*/ 3879919 w 8613217"/>
                <a:gd name="connsiteY241" fmla="*/ 5898957 h 6281670"/>
                <a:gd name="connsiteX242" fmla="*/ 3757430 w 8613217"/>
                <a:gd name="connsiteY242" fmla="*/ 5946068 h 6281670"/>
                <a:gd name="connsiteX243" fmla="*/ 3743970 w 8613217"/>
                <a:gd name="connsiteY243" fmla="*/ 6053750 h 6281670"/>
                <a:gd name="connsiteX244" fmla="*/ 3803195 w 8613217"/>
                <a:gd name="connsiteY244" fmla="*/ 6092112 h 6281670"/>
                <a:gd name="connsiteX245" fmla="*/ 3896071 w 8613217"/>
                <a:gd name="connsiteY245" fmla="*/ 6023464 h 6281670"/>
                <a:gd name="connsiteX246" fmla="*/ 3920972 w 8613217"/>
                <a:gd name="connsiteY246" fmla="*/ 5996544 h 6281670"/>
                <a:gd name="connsiteX247" fmla="*/ 3918953 w 8613217"/>
                <a:gd name="connsiteY247" fmla="*/ 6053077 h 6281670"/>
                <a:gd name="connsiteX248" fmla="*/ 3931741 w 8613217"/>
                <a:gd name="connsiteY248" fmla="*/ 6077978 h 6281670"/>
                <a:gd name="connsiteX249" fmla="*/ 3951931 w 8613217"/>
                <a:gd name="connsiteY249" fmla="*/ 6055769 h 6281670"/>
                <a:gd name="connsiteX250" fmla="*/ 3972121 w 8613217"/>
                <a:gd name="connsiteY250" fmla="*/ 5988468 h 6281670"/>
                <a:gd name="connsiteX251" fmla="*/ 3994331 w 8613217"/>
                <a:gd name="connsiteY251" fmla="*/ 5968277 h 6281670"/>
                <a:gd name="connsiteX252" fmla="*/ 4005099 w 8613217"/>
                <a:gd name="connsiteY252" fmla="*/ 5995198 h 6281670"/>
                <a:gd name="connsiteX253" fmla="*/ 4071054 w 8613217"/>
                <a:gd name="connsiteY253" fmla="*/ 6040290 h 6281670"/>
                <a:gd name="connsiteX254" fmla="*/ 4100667 w 8613217"/>
                <a:gd name="connsiteY254" fmla="*/ 6026829 h 6281670"/>
                <a:gd name="connsiteX255" fmla="*/ 4110089 w 8613217"/>
                <a:gd name="connsiteY255" fmla="*/ 5993179 h 6281670"/>
                <a:gd name="connsiteX256" fmla="*/ 4124895 w 8613217"/>
                <a:gd name="connsiteY256" fmla="*/ 6032214 h 6281670"/>
                <a:gd name="connsiteX257" fmla="*/ 4117492 w 8613217"/>
                <a:gd name="connsiteY257" fmla="*/ 6106918 h 6281670"/>
                <a:gd name="connsiteX258" fmla="*/ 4080476 w 8613217"/>
                <a:gd name="connsiteY258" fmla="*/ 6141242 h 6281670"/>
                <a:gd name="connsiteX259" fmla="*/ 4176717 w 8613217"/>
                <a:gd name="connsiteY259" fmla="*/ 6189025 h 6281670"/>
                <a:gd name="connsiteX260" fmla="*/ 4170660 w 8613217"/>
                <a:gd name="connsiteY260" fmla="*/ 6271133 h 6281670"/>
                <a:gd name="connsiteX261" fmla="*/ 4195562 w 8613217"/>
                <a:gd name="connsiteY261" fmla="*/ 6277863 h 6281670"/>
                <a:gd name="connsiteX262" fmla="*/ 4261517 w 8613217"/>
                <a:gd name="connsiteY262" fmla="*/ 6267768 h 6281670"/>
                <a:gd name="connsiteX263" fmla="*/ 4289784 w 8613217"/>
                <a:gd name="connsiteY263" fmla="*/ 6247578 h 6281670"/>
                <a:gd name="connsiteX264" fmla="*/ 4295840 w 8613217"/>
                <a:gd name="connsiteY264" fmla="*/ 6204505 h 6281670"/>
                <a:gd name="connsiteX265" fmla="*/ 4305936 w 8613217"/>
                <a:gd name="connsiteY265" fmla="*/ 6182969 h 6281670"/>
                <a:gd name="connsiteX266" fmla="*/ 4324107 w 8613217"/>
                <a:gd name="connsiteY266" fmla="*/ 6199794 h 6281670"/>
                <a:gd name="connsiteX267" fmla="*/ 4336894 w 8613217"/>
                <a:gd name="connsiteY267" fmla="*/ 6230752 h 6281670"/>
                <a:gd name="connsiteX268" fmla="*/ 4342951 w 8613217"/>
                <a:gd name="connsiteY268" fmla="*/ 6226714 h 6281670"/>
                <a:gd name="connsiteX269" fmla="*/ 4369872 w 8613217"/>
                <a:gd name="connsiteY269" fmla="*/ 6185660 h 6281670"/>
                <a:gd name="connsiteX270" fmla="*/ 4382659 w 8613217"/>
                <a:gd name="connsiteY270" fmla="*/ 6234791 h 6281670"/>
                <a:gd name="connsiteX271" fmla="*/ 4406888 w 8613217"/>
                <a:gd name="connsiteY271" fmla="*/ 6265749 h 6281670"/>
                <a:gd name="connsiteX272" fmla="*/ 4484284 w 8613217"/>
                <a:gd name="connsiteY272" fmla="*/ 6275171 h 6281670"/>
                <a:gd name="connsiteX273" fmla="*/ 4499090 w 8613217"/>
                <a:gd name="connsiteY273" fmla="*/ 6272479 h 6281670"/>
                <a:gd name="connsiteX274" fmla="*/ 4512551 w 8613217"/>
                <a:gd name="connsiteY274" fmla="*/ 6181622 h 6281670"/>
                <a:gd name="connsiteX275" fmla="*/ 4572449 w 8613217"/>
                <a:gd name="connsiteY275" fmla="*/ 6153356 h 6281670"/>
                <a:gd name="connsiteX276" fmla="*/ 4575814 w 8613217"/>
                <a:gd name="connsiteY276" fmla="*/ 6127781 h 6281670"/>
                <a:gd name="connsiteX277" fmla="*/ 4538125 w 8613217"/>
                <a:gd name="connsiteY277" fmla="*/ 6076633 h 6281670"/>
                <a:gd name="connsiteX278" fmla="*/ 4536779 w 8613217"/>
                <a:gd name="connsiteY278" fmla="*/ 6042309 h 6281670"/>
                <a:gd name="connsiteX279" fmla="*/ 4573122 w 8613217"/>
                <a:gd name="connsiteY279" fmla="*/ 6032214 h 6281670"/>
                <a:gd name="connsiteX280" fmla="*/ 4637731 w 8613217"/>
                <a:gd name="connsiteY280" fmla="*/ 6051058 h 6281670"/>
                <a:gd name="connsiteX281" fmla="*/ 4665997 w 8613217"/>
                <a:gd name="connsiteY281" fmla="*/ 6029522 h 6281670"/>
                <a:gd name="connsiteX282" fmla="*/ 4665997 w 8613217"/>
                <a:gd name="connsiteY282" fmla="*/ 5985776 h 6281670"/>
                <a:gd name="connsiteX283" fmla="*/ 4681477 w 8613217"/>
                <a:gd name="connsiteY283" fmla="*/ 5966931 h 6281670"/>
                <a:gd name="connsiteX284" fmla="*/ 4701667 w 8613217"/>
                <a:gd name="connsiteY284" fmla="*/ 5981065 h 6281670"/>
                <a:gd name="connsiteX285" fmla="*/ 4724550 w 8613217"/>
                <a:gd name="connsiteY285" fmla="*/ 6054423 h 6281670"/>
                <a:gd name="connsiteX286" fmla="*/ 4743394 w 8613217"/>
                <a:gd name="connsiteY286" fmla="*/ 6073268 h 6281670"/>
                <a:gd name="connsiteX287" fmla="*/ 4752143 w 8613217"/>
                <a:gd name="connsiteY287" fmla="*/ 6050385 h 6281670"/>
                <a:gd name="connsiteX288" fmla="*/ 4752143 w 8613217"/>
                <a:gd name="connsiteY288" fmla="*/ 5996544 h 6281670"/>
                <a:gd name="connsiteX289" fmla="*/ 4800600 w 8613217"/>
                <a:gd name="connsiteY289" fmla="*/ 6046347 h 6281670"/>
                <a:gd name="connsiteX290" fmla="*/ 4859825 w 8613217"/>
                <a:gd name="connsiteY290" fmla="*/ 6088747 h 6281670"/>
                <a:gd name="connsiteX291" fmla="*/ 4932511 w 8613217"/>
                <a:gd name="connsiteY291" fmla="*/ 6036252 h 6281670"/>
                <a:gd name="connsiteX292" fmla="*/ 4919050 w 8613217"/>
                <a:gd name="connsiteY292" fmla="*/ 5940011 h 6281670"/>
                <a:gd name="connsiteX293" fmla="*/ 4830213 w 8613217"/>
                <a:gd name="connsiteY293" fmla="*/ 5933281 h 6281670"/>
                <a:gd name="connsiteX294" fmla="*/ 4779064 w 8613217"/>
                <a:gd name="connsiteY294" fmla="*/ 5876074 h 6281670"/>
                <a:gd name="connsiteX295" fmla="*/ 4778391 w 8613217"/>
                <a:gd name="connsiteY295" fmla="*/ 5829637 h 6281670"/>
                <a:gd name="connsiteX296" fmla="*/ 5091342 w 8613217"/>
                <a:gd name="connsiteY296" fmla="*/ 5236712 h 6281670"/>
                <a:gd name="connsiteX297" fmla="*/ 5116243 w 8613217"/>
                <a:gd name="connsiteY297" fmla="*/ 5202389 h 6281670"/>
                <a:gd name="connsiteX298" fmla="*/ 5269690 w 8613217"/>
                <a:gd name="connsiteY298" fmla="*/ 5086631 h 6281670"/>
                <a:gd name="connsiteX299" fmla="*/ 5744837 w 8613217"/>
                <a:gd name="connsiteY299" fmla="*/ 4795889 h 6281670"/>
                <a:gd name="connsiteX300" fmla="*/ 5814830 w 8613217"/>
                <a:gd name="connsiteY300" fmla="*/ 4775699 h 6281670"/>
                <a:gd name="connsiteX301" fmla="*/ 6103553 w 8613217"/>
                <a:gd name="connsiteY301" fmla="*/ 4765603 h 6281670"/>
                <a:gd name="connsiteX302" fmla="*/ 7086824 w 8613217"/>
                <a:gd name="connsiteY302" fmla="*/ 4811369 h 6281670"/>
                <a:gd name="connsiteX303" fmla="*/ 7489959 w 8613217"/>
                <a:gd name="connsiteY303" fmla="*/ 4805311 h 6281670"/>
                <a:gd name="connsiteX304" fmla="*/ 7516880 w 8613217"/>
                <a:gd name="connsiteY304" fmla="*/ 4801946 h 6281670"/>
                <a:gd name="connsiteX305" fmla="*/ 7536397 w 8613217"/>
                <a:gd name="connsiteY305" fmla="*/ 4800600 h 6281670"/>
                <a:gd name="connsiteX306" fmla="*/ 7619850 w 8613217"/>
                <a:gd name="connsiteY306" fmla="*/ 4791178 h 6281670"/>
                <a:gd name="connsiteX307" fmla="*/ 7661577 w 8613217"/>
                <a:gd name="connsiteY307" fmla="*/ 4813388 h 6281670"/>
                <a:gd name="connsiteX308" fmla="*/ 7920014 w 8613217"/>
                <a:gd name="connsiteY308" fmla="*/ 5004523 h 6281670"/>
                <a:gd name="connsiteX309" fmla="*/ 8354780 w 8613217"/>
                <a:gd name="connsiteY309" fmla="*/ 4830886 h 6281670"/>
                <a:gd name="connsiteX310" fmla="*/ 8579567 w 8613217"/>
                <a:gd name="connsiteY310" fmla="*/ 4409580 h 6281670"/>
                <a:gd name="connsiteX311" fmla="*/ 8613217 w 8613217"/>
                <a:gd name="connsiteY311" fmla="*/ 4250076 h 6281670"/>
                <a:gd name="connsiteX312" fmla="*/ 8613217 w 8613217"/>
                <a:gd name="connsiteY312" fmla="*/ 4196235 h 6281670"/>
                <a:gd name="connsiteX313" fmla="*/ 8420062 w 8613217"/>
                <a:gd name="connsiteY313" fmla="*/ 4211041 h 6281670"/>
                <a:gd name="connsiteX314" fmla="*/ 4571776 w 8613217"/>
                <a:gd name="connsiteY314" fmla="*/ 915970 h 6281670"/>
                <a:gd name="connsiteX315" fmla="*/ 4583890 w 8613217"/>
                <a:gd name="connsiteY315" fmla="*/ 888377 h 6281670"/>
                <a:gd name="connsiteX316" fmla="*/ 4571776 w 8613217"/>
                <a:gd name="connsiteY316" fmla="*/ 915970 h 6281670"/>
                <a:gd name="connsiteX317" fmla="*/ 2362948 w 8613217"/>
                <a:gd name="connsiteY317" fmla="*/ 965100 h 6281670"/>
                <a:gd name="connsiteX318" fmla="*/ 2363621 w 8613217"/>
                <a:gd name="connsiteY318" fmla="*/ 962408 h 6281670"/>
                <a:gd name="connsiteX319" fmla="*/ 2368332 w 8613217"/>
                <a:gd name="connsiteY319" fmla="*/ 967119 h 6281670"/>
                <a:gd name="connsiteX320" fmla="*/ 2362948 w 8613217"/>
                <a:gd name="connsiteY320" fmla="*/ 965100 h 6281670"/>
                <a:gd name="connsiteX321" fmla="*/ 2435633 w 8613217"/>
                <a:gd name="connsiteY321" fmla="*/ 1055284 h 6281670"/>
                <a:gd name="connsiteX322" fmla="*/ 2426211 w 8613217"/>
                <a:gd name="connsiteY322" fmla="*/ 1053265 h 6281670"/>
                <a:gd name="connsiteX323" fmla="*/ 2370351 w 8613217"/>
                <a:gd name="connsiteY323" fmla="*/ 968465 h 6281670"/>
                <a:gd name="connsiteX324" fmla="*/ 2432268 w 8613217"/>
                <a:gd name="connsiteY324" fmla="*/ 1045862 h 6281670"/>
                <a:gd name="connsiteX325" fmla="*/ 2435633 w 8613217"/>
                <a:gd name="connsiteY325" fmla="*/ 1055284 h 6281670"/>
                <a:gd name="connsiteX326" fmla="*/ 695895 w 8613217"/>
                <a:gd name="connsiteY326" fmla="*/ 1016922 h 6281670"/>
                <a:gd name="connsiteX327" fmla="*/ 692530 w 8613217"/>
                <a:gd name="connsiteY327" fmla="*/ 1005481 h 6281670"/>
                <a:gd name="connsiteX328" fmla="*/ 695895 w 8613217"/>
                <a:gd name="connsiteY328" fmla="*/ 1016922 h 6281670"/>
                <a:gd name="connsiteX329" fmla="*/ 4511205 w 8613217"/>
                <a:gd name="connsiteY329" fmla="*/ 6014042 h 6281670"/>
                <a:gd name="connsiteX330" fmla="*/ 4537452 w 8613217"/>
                <a:gd name="connsiteY330" fmla="*/ 5944049 h 6281670"/>
                <a:gd name="connsiteX331" fmla="*/ 4511205 w 8613217"/>
                <a:gd name="connsiteY331" fmla="*/ 6014042 h 6281670"/>
                <a:gd name="connsiteX332" fmla="*/ 4750797 w 8613217"/>
                <a:gd name="connsiteY332" fmla="*/ 5917128 h 6281670"/>
                <a:gd name="connsiteX333" fmla="*/ 4741375 w 8613217"/>
                <a:gd name="connsiteY333" fmla="*/ 5939338 h 6281670"/>
                <a:gd name="connsiteX334" fmla="*/ 4732626 w 8613217"/>
                <a:gd name="connsiteY334" fmla="*/ 5935300 h 6281670"/>
                <a:gd name="connsiteX335" fmla="*/ 4727915 w 8613217"/>
                <a:gd name="connsiteY335" fmla="*/ 5907706 h 6281670"/>
                <a:gd name="connsiteX336" fmla="*/ 4750797 w 8613217"/>
                <a:gd name="connsiteY336" fmla="*/ 5875402 h 6281670"/>
                <a:gd name="connsiteX337" fmla="*/ 4750797 w 8613217"/>
                <a:gd name="connsiteY337" fmla="*/ 5917128 h 6281670"/>
                <a:gd name="connsiteX338" fmla="*/ 4875978 w 8613217"/>
                <a:gd name="connsiteY338" fmla="*/ 5457461 h 6281670"/>
                <a:gd name="connsiteX339" fmla="*/ 4616868 w 8613217"/>
                <a:gd name="connsiteY339" fmla="*/ 5877421 h 6281670"/>
                <a:gd name="connsiteX340" fmla="*/ 4562354 w 8613217"/>
                <a:gd name="connsiteY340" fmla="*/ 5884824 h 6281670"/>
                <a:gd name="connsiteX341" fmla="*/ 4880015 w 8613217"/>
                <a:gd name="connsiteY341" fmla="*/ 5419772 h 6281670"/>
                <a:gd name="connsiteX342" fmla="*/ 4875978 w 8613217"/>
                <a:gd name="connsiteY342" fmla="*/ 5457461 h 6281670"/>
                <a:gd name="connsiteX343" fmla="*/ 5020675 w 8613217"/>
                <a:gd name="connsiteY343" fmla="*/ 5141145 h 6281670"/>
                <a:gd name="connsiteX344" fmla="*/ 4989717 w 8613217"/>
                <a:gd name="connsiteY344" fmla="*/ 5179506 h 6281670"/>
                <a:gd name="connsiteX345" fmla="*/ 4445922 w 8613217"/>
                <a:gd name="connsiteY345" fmla="*/ 5878767 h 6281670"/>
                <a:gd name="connsiteX346" fmla="*/ 4415637 w 8613217"/>
                <a:gd name="connsiteY346" fmla="*/ 5953471 h 6281670"/>
                <a:gd name="connsiteX347" fmla="*/ 4357085 w 8613217"/>
                <a:gd name="connsiteY347" fmla="*/ 6075286 h 6281670"/>
                <a:gd name="connsiteX348" fmla="*/ 4338240 w 8613217"/>
                <a:gd name="connsiteY348" fmla="*/ 6125762 h 6281670"/>
                <a:gd name="connsiteX349" fmla="*/ 4322761 w 8613217"/>
                <a:gd name="connsiteY349" fmla="*/ 6080671 h 6281670"/>
                <a:gd name="connsiteX350" fmla="*/ 4306609 w 8613217"/>
                <a:gd name="connsiteY350" fmla="*/ 6061826 h 6281670"/>
                <a:gd name="connsiteX351" fmla="*/ 4295168 w 8613217"/>
                <a:gd name="connsiteY351" fmla="*/ 6082689 h 6281670"/>
                <a:gd name="connsiteX352" fmla="*/ 4292475 w 8613217"/>
                <a:gd name="connsiteY352" fmla="*/ 6112302 h 6281670"/>
                <a:gd name="connsiteX353" fmla="*/ 4277669 w 8613217"/>
                <a:gd name="connsiteY353" fmla="*/ 6097496 h 6281670"/>
                <a:gd name="connsiteX354" fmla="*/ 4183447 w 8613217"/>
                <a:gd name="connsiteY354" fmla="*/ 5282478 h 6281670"/>
                <a:gd name="connsiteX355" fmla="*/ 4412945 w 8613217"/>
                <a:gd name="connsiteY355" fmla="*/ 4743394 h 6281670"/>
                <a:gd name="connsiteX356" fmla="*/ 5036828 w 8613217"/>
                <a:gd name="connsiteY356" fmla="*/ 3935106 h 6281670"/>
                <a:gd name="connsiteX357" fmla="*/ 5054999 w 8613217"/>
                <a:gd name="connsiteY357" fmla="*/ 3966064 h 6281670"/>
                <a:gd name="connsiteX358" fmla="*/ 5020675 w 8613217"/>
                <a:gd name="connsiteY358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52259 w 8613217"/>
                <a:gd name="connsiteY95" fmla="*/ 2838095 h 6281670"/>
                <a:gd name="connsiteX96" fmla="*/ 4404869 w 8613217"/>
                <a:gd name="connsiteY96" fmla="*/ 2499569 h 6281670"/>
                <a:gd name="connsiteX97" fmla="*/ 4425059 w 8613217"/>
                <a:gd name="connsiteY97" fmla="*/ 2408713 h 6281670"/>
                <a:gd name="connsiteX98" fmla="*/ 4497071 w 8613217"/>
                <a:gd name="connsiteY98" fmla="*/ 2304396 h 6281670"/>
                <a:gd name="connsiteX99" fmla="*/ 4551585 w 8613217"/>
                <a:gd name="connsiteY99" fmla="*/ 2152968 h 6281670"/>
                <a:gd name="connsiteX100" fmla="*/ 4741375 w 8613217"/>
                <a:gd name="connsiteY100" fmla="*/ 1413327 h 6281670"/>
                <a:gd name="connsiteX101" fmla="*/ 4929146 w 8613217"/>
                <a:gd name="connsiteY101" fmla="*/ 819730 h 6281670"/>
                <a:gd name="connsiteX102" fmla="*/ 5233347 w 8613217"/>
                <a:gd name="connsiteY102" fmla="*/ 28940 h 6281670"/>
                <a:gd name="connsiteX103" fmla="*/ 5238058 w 8613217"/>
                <a:gd name="connsiteY103" fmla="*/ 0 h 6281670"/>
                <a:gd name="connsiteX104" fmla="*/ 4976929 w 8613217"/>
                <a:gd name="connsiteY104" fmla="*/ 159504 h 6281670"/>
                <a:gd name="connsiteX105" fmla="*/ 4204984 w 8613217"/>
                <a:gd name="connsiteY105" fmla="*/ 890396 h 6281670"/>
                <a:gd name="connsiteX106" fmla="*/ 3943182 w 8613217"/>
                <a:gd name="connsiteY106" fmla="*/ 2139508 h 6281670"/>
                <a:gd name="connsiteX107" fmla="*/ 4076438 w 8613217"/>
                <a:gd name="connsiteY107" fmla="*/ 2389868 h 6281670"/>
                <a:gd name="connsiteX108" fmla="*/ 4215079 w 8613217"/>
                <a:gd name="connsiteY108" fmla="*/ 2474668 h 6281670"/>
                <a:gd name="connsiteX109" fmla="*/ 4244018 w 8613217"/>
                <a:gd name="connsiteY109" fmla="*/ 2445055 h 6281670"/>
                <a:gd name="connsiteX110" fmla="*/ 4230558 w 8613217"/>
                <a:gd name="connsiteY110" fmla="*/ 1718875 h 6281670"/>
                <a:gd name="connsiteX111" fmla="*/ 4411599 w 8613217"/>
                <a:gd name="connsiteY111" fmla="*/ 1186522 h 6281670"/>
                <a:gd name="connsiteX112" fmla="*/ 4552259 w 8613217"/>
                <a:gd name="connsiteY112" fmla="*/ 934815 h 6281670"/>
                <a:gd name="connsiteX113" fmla="*/ 4572449 w 8613217"/>
                <a:gd name="connsiteY113" fmla="*/ 920008 h 6281670"/>
                <a:gd name="connsiteX114" fmla="*/ 4553604 w 8613217"/>
                <a:gd name="connsiteY114" fmla="*/ 956351 h 6281670"/>
                <a:gd name="connsiteX115" fmla="*/ 4390735 w 8613217"/>
                <a:gd name="connsiteY115" fmla="*/ 1302280 h 6281670"/>
                <a:gd name="connsiteX116" fmla="*/ 4340260 w 8613217"/>
                <a:gd name="connsiteY116" fmla="*/ 2524471 h 6281670"/>
                <a:gd name="connsiteX117" fmla="*/ 4501109 w 8613217"/>
                <a:gd name="connsiteY117" fmla="*/ 2892609 h 6281670"/>
                <a:gd name="connsiteX118" fmla="*/ 4519281 w 8613217"/>
                <a:gd name="connsiteY118" fmla="*/ 2931644 h 6281670"/>
                <a:gd name="connsiteX119" fmla="*/ 4692918 w 8613217"/>
                <a:gd name="connsiteY119" fmla="*/ 3241230 h 6281670"/>
                <a:gd name="connsiteX120" fmla="*/ 4992409 w 8613217"/>
                <a:gd name="connsiteY120" fmla="*/ 3809925 h 6281670"/>
                <a:gd name="connsiteX121" fmla="*/ 5000485 w 8613217"/>
                <a:gd name="connsiteY121" fmla="*/ 3847614 h 6281670"/>
                <a:gd name="connsiteX122" fmla="*/ 4993755 w 8613217"/>
                <a:gd name="connsiteY122" fmla="*/ 3855017 h 6281670"/>
                <a:gd name="connsiteX123" fmla="*/ 4993082 w 8613217"/>
                <a:gd name="connsiteY123" fmla="*/ 3855690 h 6281670"/>
                <a:gd name="connsiteX124" fmla="*/ 4982313 w 8613217"/>
                <a:gd name="connsiteY124" fmla="*/ 3867131 h 6281670"/>
                <a:gd name="connsiteX125" fmla="*/ 4626290 w 8613217"/>
                <a:gd name="connsiteY125" fmla="*/ 4274977 h 6281670"/>
                <a:gd name="connsiteX126" fmla="*/ 4180755 w 8613217"/>
                <a:gd name="connsiteY126" fmla="*/ 4968853 h 6281670"/>
                <a:gd name="connsiteX127" fmla="*/ 4071727 w 8613217"/>
                <a:gd name="connsiteY127" fmla="*/ 5853192 h 6281670"/>
                <a:gd name="connsiteX128" fmla="*/ 4040769 w 8613217"/>
                <a:gd name="connsiteY128" fmla="*/ 5907706 h 6281670"/>
                <a:gd name="connsiteX129" fmla="*/ 4005099 w 8613217"/>
                <a:gd name="connsiteY129" fmla="*/ 5881459 h 6281670"/>
                <a:gd name="connsiteX130" fmla="*/ 4007791 w 8613217"/>
                <a:gd name="connsiteY130" fmla="*/ 5830983 h 6281670"/>
                <a:gd name="connsiteX131" fmla="*/ 3990293 w 8613217"/>
                <a:gd name="connsiteY131" fmla="*/ 5807427 h 6281670"/>
                <a:gd name="connsiteX132" fmla="*/ 3964045 w 8613217"/>
                <a:gd name="connsiteY132" fmla="*/ 5789256 h 6281670"/>
                <a:gd name="connsiteX133" fmla="*/ 3941836 w 8613217"/>
                <a:gd name="connsiteY133" fmla="*/ 5705129 h 6281670"/>
                <a:gd name="connsiteX134" fmla="*/ 3908185 w 8613217"/>
                <a:gd name="connsiteY134" fmla="*/ 5236040 h 6281670"/>
                <a:gd name="connsiteX135" fmla="*/ 3918953 w 8613217"/>
                <a:gd name="connsiteY135" fmla="*/ 4237288 h 6281670"/>
                <a:gd name="connsiteX136" fmla="*/ 3786370 w 8613217"/>
                <a:gd name="connsiteY136" fmla="*/ 3122779 h 6281670"/>
                <a:gd name="connsiteX137" fmla="*/ 3570333 w 8613217"/>
                <a:gd name="connsiteY137" fmla="*/ 2570236 h 6281670"/>
                <a:gd name="connsiteX138" fmla="*/ 3563603 w 8613217"/>
                <a:gd name="connsiteY138" fmla="*/ 2556776 h 6281670"/>
                <a:gd name="connsiteX139" fmla="*/ 3556872 w 8613217"/>
                <a:gd name="connsiteY139" fmla="*/ 2543315 h 6281670"/>
                <a:gd name="connsiteX140" fmla="*/ 3531298 w 8613217"/>
                <a:gd name="connsiteY140" fmla="*/ 2494185 h 6281670"/>
                <a:gd name="connsiteX141" fmla="*/ 3525241 w 8613217"/>
                <a:gd name="connsiteY141" fmla="*/ 2482071 h 6281670"/>
                <a:gd name="connsiteX142" fmla="*/ 3410829 w 8613217"/>
                <a:gd name="connsiteY142" fmla="*/ 2273437 h 6281670"/>
                <a:gd name="connsiteX143" fmla="*/ 3411502 w 8613217"/>
                <a:gd name="connsiteY143" fmla="*/ 2229018 h 6281670"/>
                <a:gd name="connsiteX144" fmla="*/ 3451209 w 8613217"/>
                <a:gd name="connsiteY144" fmla="*/ 2126720 h 6281670"/>
                <a:gd name="connsiteX145" fmla="*/ 3431692 w 8613217"/>
                <a:gd name="connsiteY145" fmla="*/ 1895877 h 6281670"/>
                <a:gd name="connsiteX146" fmla="*/ 3186715 w 8613217"/>
                <a:gd name="connsiteY146" fmla="*/ 1401886 h 6281670"/>
                <a:gd name="connsiteX147" fmla="*/ 2531874 w 8613217"/>
                <a:gd name="connsiteY147" fmla="*/ 701952 h 6281670"/>
                <a:gd name="connsiteX148" fmla="*/ 1731662 w 8613217"/>
                <a:gd name="connsiteY148" fmla="*/ 39035 h 6281670"/>
                <a:gd name="connsiteX149" fmla="*/ 1722913 w 8613217"/>
                <a:gd name="connsiteY149" fmla="*/ 36343 h 6281670"/>
                <a:gd name="connsiteX150" fmla="*/ 1723586 w 8613217"/>
                <a:gd name="connsiteY150" fmla="*/ 47111 h 6281670"/>
                <a:gd name="connsiteX151" fmla="*/ 1984042 w 8613217"/>
                <a:gd name="connsiteY151" fmla="*/ 871552 h 6281670"/>
                <a:gd name="connsiteX152" fmla="*/ 2773486 w 8613217"/>
                <a:gd name="connsiteY152" fmla="*/ 2064130 h 6281670"/>
                <a:gd name="connsiteX153" fmla="*/ 3058170 w 8613217"/>
                <a:gd name="connsiteY153" fmla="*/ 2286897 h 6281670"/>
                <a:gd name="connsiteX154" fmla="*/ 3235845 w 8613217"/>
                <a:gd name="connsiteY154" fmla="*/ 2329297 h 6281670"/>
                <a:gd name="connsiteX155" fmla="*/ 3256709 w 8613217"/>
                <a:gd name="connsiteY155" fmla="*/ 2294974 h 6281670"/>
                <a:gd name="connsiteX156" fmla="*/ 3083072 w 8613217"/>
                <a:gd name="connsiteY156" fmla="*/ 1999521 h 6281670"/>
                <a:gd name="connsiteX157" fmla="*/ 2450440 w 8613217"/>
                <a:gd name="connsiteY157" fmla="*/ 1092973 h 6281670"/>
                <a:gd name="connsiteX158" fmla="*/ 2432941 w 8613217"/>
                <a:gd name="connsiteY158" fmla="*/ 1062014 h 6281670"/>
                <a:gd name="connsiteX159" fmla="*/ 2454478 w 8613217"/>
                <a:gd name="connsiteY159" fmla="*/ 1076820 h 6281670"/>
                <a:gd name="connsiteX160" fmla="*/ 2967986 w 8613217"/>
                <a:gd name="connsiteY160" fmla="*/ 1739738 h 6281670"/>
                <a:gd name="connsiteX161" fmla="*/ 3266131 w 8613217"/>
                <a:gd name="connsiteY161" fmla="*/ 2175850 h 6281670"/>
                <a:gd name="connsiteX162" fmla="*/ 3457939 w 8613217"/>
                <a:gd name="connsiteY162" fmla="*/ 2509665 h 6281670"/>
                <a:gd name="connsiteX163" fmla="*/ 3464670 w 8613217"/>
                <a:gd name="connsiteY163" fmla="*/ 2523125 h 6281670"/>
                <a:gd name="connsiteX164" fmla="*/ 3471400 w 8613217"/>
                <a:gd name="connsiteY164" fmla="*/ 2536585 h 6281670"/>
                <a:gd name="connsiteX165" fmla="*/ 3478130 w 8613217"/>
                <a:gd name="connsiteY165" fmla="*/ 2550045 h 6281670"/>
                <a:gd name="connsiteX166" fmla="*/ 3484860 w 8613217"/>
                <a:gd name="connsiteY166" fmla="*/ 2563506 h 6281670"/>
                <a:gd name="connsiteX167" fmla="*/ 3491590 w 8613217"/>
                <a:gd name="connsiteY167" fmla="*/ 2576966 h 6281670"/>
                <a:gd name="connsiteX168" fmla="*/ 3498320 w 8613217"/>
                <a:gd name="connsiteY168" fmla="*/ 2590426 h 6281670"/>
                <a:gd name="connsiteX169" fmla="*/ 3504378 w 8613217"/>
                <a:gd name="connsiteY169" fmla="*/ 2605906 h 6281670"/>
                <a:gd name="connsiteX170" fmla="*/ 3733875 w 8613217"/>
                <a:gd name="connsiteY170" fmla="*/ 3249979 h 6281670"/>
                <a:gd name="connsiteX171" fmla="*/ 3823385 w 8613217"/>
                <a:gd name="connsiteY171" fmla="*/ 4359777 h 6281670"/>
                <a:gd name="connsiteX172" fmla="*/ 3816655 w 8613217"/>
                <a:gd name="connsiteY172" fmla="*/ 4369199 h 6281670"/>
                <a:gd name="connsiteX173" fmla="*/ 3800503 w 8613217"/>
                <a:gd name="connsiteY173" fmla="*/ 4322761 h 6281670"/>
                <a:gd name="connsiteX174" fmla="*/ 3407464 w 8613217"/>
                <a:gd name="connsiteY174" fmla="*/ 3663208 h 6281670"/>
                <a:gd name="connsiteX175" fmla="*/ 2516395 w 8613217"/>
                <a:gd name="connsiteY175" fmla="*/ 2980101 h 6281670"/>
                <a:gd name="connsiteX176" fmla="*/ 2502934 w 8613217"/>
                <a:gd name="connsiteY176" fmla="*/ 2971351 h 6281670"/>
                <a:gd name="connsiteX177" fmla="*/ 2390541 w 8613217"/>
                <a:gd name="connsiteY177" fmla="*/ 2898666 h 6281670"/>
                <a:gd name="connsiteX178" fmla="*/ 2247863 w 8613217"/>
                <a:gd name="connsiteY178" fmla="*/ 2802425 h 6281670"/>
                <a:gd name="connsiteX179" fmla="*/ 2055381 w 8613217"/>
                <a:gd name="connsiteY179" fmla="*/ 2665131 h 6281670"/>
                <a:gd name="connsiteX180" fmla="*/ 1471879 w 8613217"/>
                <a:gd name="connsiteY180" fmla="*/ 2148930 h 6281670"/>
                <a:gd name="connsiteX181" fmla="*/ 1461111 w 8613217"/>
                <a:gd name="connsiteY181" fmla="*/ 2109895 h 6281670"/>
                <a:gd name="connsiteX182" fmla="*/ 1501492 w 8613217"/>
                <a:gd name="connsiteY182" fmla="*/ 1918759 h 6281670"/>
                <a:gd name="connsiteX183" fmla="*/ 1395155 w 8613217"/>
                <a:gd name="connsiteY183" fmla="*/ 1570812 h 6281670"/>
                <a:gd name="connsiteX184" fmla="*/ 937507 w 8613217"/>
                <a:gd name="connsiteY184" fmla="*/ 860783 h 6281670"/>
                <a:gd name="connsiteX185" fmla="*/ 682435 w 8613217"/>
                <a:gd name="connsiteY185" fmla="*/ 471109 h 6281670"/>
                <a:gd name="connsiteX186" fmla="*/ 590905 w 8613217"/>
                <a:gd name="connsiteY186" fmla="*/ 214691 h 6281670"/>
                <a:gd name="connsiteX187" fmla="*/ 581483 w 8613217"/>
                <a:gd name="connsiteY187" fmla="*/ 222767 h 6281670"/>
                <a:gd name="connsiteX188" fmla="*/ 555909 w 8613217"/>
                <a:gd name="connsiteY188" fmla="*/ 262475 h 6281670"/>
                <a:gd name="connsiteX189" fmla="*/ 423998 w 8613217"/>
                <a:gd name="connsiteY189" fmla="*/ 619845 h 6281670"/>
                <a:gd name="connsiteX190" fmla="*/ 443515 w 8613217"/>
                <a:gd name="connsiteY190" fmla="*/ 1227575 h 6281670"/>
                <a:gd name="connsiteX191" fmla="*/ 806942 w 8613217"/>
                <a:gd name="connsiteY191" fmla="*/ 1996156 h 6281670"/>
                <a:gd name="connsiteX192" fmla="*/ 1087589 w 8613217"/>
                <a:gd name="connsiteY192" fmla="*/ 2216231 h 6281670"/>
                <a:gd name="connsiteX193" fmla="*/ 1317086 w 8613217"/>
                <a:gd name="connsiteY193" fmla="*/ 2233729 h 6281670"/>
                <a:gd name="connsiteX194" fmla="*/ 1327181 w 8613217"/>
                <a:gd name="connsiteY194" fmla="*/ 2198060 h 6281670"/>
                <a:gd name="connsiteX195" fmla="*/ 816364 w 8613217"/>
                <a:gd name="connsiteY195" fmla="*/ 1324489 h 6281670"/>
                <a:gd name="connsiteX196" fmla="*/ 702625 w 8613217"/>
                <a:gd name="connsiteY196" fmla="*/ 1031056 h 6281670"/>
                <a:gd name="connsiteX197" fmla="*/ 767908 w 8613217"/>
                <a:gd name="connsiteY197" fmla="*/ 1173061 h 6281670"/>
                <a:gd name="connsiteX198" fmla="*/ 1444285 w 8613217"/>
                <a:gd name="connsiteY198" fmla="*/ 2226326 h 6281670"/>
                <a:gd name="connsiteX199" fmla="*/ 2209501 w 8613217"/>
                <a:gd name="connsiteY199" fmla="*/ 2876457 h 6281670"/>
                <a:gd name="connsiteX200" fmla="*/ 2308434 w 8613217"/>
                <a:gd name="connsiteY200" fmla="*/ 2939720 h 6281670"/>
                <a:gd name="connsiteX201" fmla="*/ 2340738 w 8613217"/>
                <a:gd name="connsiteY201" fmla="*/ 2972025 h 6281670"/>
                <a:gd name="connsiteX202" fmla="*/ 2302377 w 8613217"/>
                <a:gd name="connsiteY202" fmla="*/ 2972025 h 6281670"/>
                <a:gd name="connsiteX203" fmla="*/ 2266034 w 8613217"/>
                <a:gd name="connsiteY203" fmla="*/ 2967313 h 6281670"/>
                <a:gd name="connsiteX204" fmla="*/ 1817807 w 8613217"/>
                <a:gd name="connsiteY204" fmla="*/ 3025866 h 6281670"/>
                <a:gd name="connsiteX205" fmla="*/ 1007500 w 8613217"/>
                <a:gd name="connsiteY205" fmla="*/ 3309877 h 6281670"/>
                <a:gd name="connsiteX206" fmla="*/ 960389 w 8613217"/>
                <a:gd name="connsiteY206" fmla="*/ 3293725 h 6281670"/>
                <a:gd name="connsiteX207" fmla="*/ 446207 w 8613217"/>
                <a:gd name="connsiteY207" fmla="*/ 3134221 h 6281670"/>
                <a:gd name="connsiteX208" fmla="*/ 217383 w 8613217"/>
                <a:gd name="connsiteY208" fmla="*/ 3227096 h 6281670"/>
                <a:gd name="connsiteX209" fmla="*/ 0 w 8613217"/>
                <a:gd name="connsiteY209" fmla="*/ 3236518 h 6281670"/>
                <a:gd name="connsiteX210" fmla="*/ 0 w 8613217"/>
                <a:gd name="connsiteY210" fmla="*/ 3330740 h 6281670"/>
                <a:gd name="connsiteX211" fmla="*/ 9422 w 8613217"/>
                <a:gd name="connsiteY211" fmla="*/ 3346892 h 6281670"/>
                <a:gd name="connsiteX212" fmla="*/ 255072 w 8613217"/>
                <a:gd name="connsiteY212" fmla="*/ 3717723 h 6281670"/>
                <a:gd name="connsiteX213" fmla="*/ 747044 w 8613217"/>
                <a:gd name="connsiteY213" fmla="*/ 3826078 h 6281670"/>
                <a:gd name="connsiteX214" fmla="*/ 1016249 w 8613217"/>
                <a:gd name="connsiteY214" fmla="*/ 3490244 h 6281670"/>
                <a:gd name="connsiteX215" fmla="*/ 981253 w 8613217"/>
                <a:gd name="connsiteY215" fmla="*/ 3461305 h 6281670"/>
                <a:gd name="connsiteX216" fmla="*/ 563312 w 8613217"/>
                <a:gd name="connsiteY216" fmla="*/ 3490917 h 6281670"/>
                <a:gd name="connsiteX217" fmla="*/ 390347 w 8613217"/>
                <a:gd name="connsiteY217" fmla="*/ 3460632 h 6281670"/>
                <a:gd name="connsiteX218" fmla="*/ 489953 w 8613217"/>
                <a:gd name="connsiteY218" fmla="*/ 3463997 h 6281670"/>
                <a:gd name="connsiteX219" fmla="*/ 903183 w 8613217"/>
                <a:gd name="connsiteY219" fmla="*/ 3408137 h 6281670"/>
                <a:gd name="connsiteX220" fmla="*/ 1043170 w 8613217"/>
                <a:gd name="connsiteY220" fmla="*/ 3372467 h 6281670"/>
                <a:gd name="connsiteX221" fmla="*/ 1508895 w 8613217"/>
                <a:gd name="connsiteY221" fmla="*/ 3218347 h 6281670"/>
                <a:gd name="connsiteX222" fmla="*/ 1912029 w 8613217"/>
                <a:gd name="connsiteY222" fmla="*/ 3101243 h 6281670"/>
                <a:gd name="connsiteX223" fmla="*/ 1912029 w 8613217"/>
                <a:gd name="connsiteY223" fmla="*/ 3101243 h 6281670"/>
                <a:gd name="connsiteX224" fmla="*/ 1924816 w 8613217"/>
                <a:gd name="connsiteY224" fmla="*/ 3099224 h 6281670"/>
                <a:gd name="connsiteX225" fmla="*/ 1986061 w 8613217"/>
                <a:gd name="connsiteY225" fmla="*/ 3087783 h 6281670"/>
                <a:gd name="connsiteX226" fmla="*/ 1992791 w 8613217"/>
                <a:gd name="connsiteY226" fmla="*/ 3087110 h 6281670"/>
                <a:gd name="connsiteX227" fmla="*/ 2087013 w 8613217"/>
                <a:gd name="connsiteY227" fmla="*/ 3074322 h 6281670"/>
                <a:gd name="connsiteX228" fmla="*/ 2113933 w 8613217"/>
                <a:gd name="connsiteY228" fmla="*/ 3072976 h 6281670"/>
                <a:gd name="connsiteX229" fmla="*/ 2118644 w 8613217"/>
                <a:gd name="connsiteY229" fmla="*/ 3064227 h 6281670"/>
                <a:gd name="connsiteX230" fmla="*/ 2257958 w 8613217"/>
                <a:gd name="connsiteY230" fmla="*/ 3064227 h 6281670"/>
                <a:gd name="connsiteX231" fmla="*/ 2262669 w 8613217"/>
                <a:gd name="connsiteY231" fmla="*/ 3072976 h 6281670"/>
                <a:gd name="connsiteX232" fmla="*/ 2434960 w 8613217"/>
                <a:gd name="connsiteY232" fmla="*/ 3101243 h 6281670"/>
                <a:gd name="connsiteX233" fmla="*/ 2635518 w 8613217"/>
                <a:gd name="connsiteY233" fmla="*/ 3164506 h 6281670"/>
                <a:gd name="connsiteX234" fmla="*/ 3038653 w 8613217"/>
                <a:gd name="connsiteY234" fmla="*/ 3453902 h 6281670"/>
                <a:gd name="connsiteX235" fmla="*/ 3580428 w 8613217"/>
                <a:gd name="connsiteY235" fmla="*/ 4087880 h 6281670"/>
                <a:gd name="connsiteX236" fmla="*/ 3776274 w 8613217"/>
                <a:gd name="connsiteY236" fmla="*/ 4626290 h 6281670"/>
                <a:gd name="connsiteX237" fmla="*/ 3813963 w 8613217"/>
                <a:gd name="connsiteY237" fmla="*/ 4802619 h 6281670"/>
                <a:gd name="connsiteX238" fmla="*/ 3811944 w 8613217"/>
                <a:gd name="connsiteY238" fmla="*/ 5407658 h 6281670"/>
                <a:gd name="connsiteX239" fmla="*/ 3881265 w 8613217"/>
                <a:gd name="connsiteY239" fmla="*/ 5874056 h 6281670"/>
                <a:gd name="connsiteX240" fmla="*/ 3879919 w 8613217"/>
                <a:gd name="connsiteY240" fmla="*/ 5898957 h 6281670"/>
                <a:gd name="connsiteX241" fmla="*/ 3757430 w 8613217"/>
                <a:gd name="connsiteY241" fmla="*/ 5946068 h 6281670"/>
                <a:gd name="connsiteX242" fmla="*/ 3743970 w 8613217"/>
                <a:gd name="connsiteY242" fmla="*/ 6053750 h 6281670"/>
                <a:gd name="connsiteX243" fmla="*/ 3803195 w 8613217"/>
                <a:gd name="connsiteY243" fmla="*/ 6092112 h 6281670"/>
                <a:gd name="connsiteX244" fmla="*/ 3896071 w 8613217"/>
                <a:gd name="connsiteY244" fmla="*/ 6023464 h 6281670"/>
                <a:gd name="connsiteX245" fmla="*/ 3920972 w 8613217"/>
                <a:gd name="connsiteY245" fmla="*/ 5996544 h 6281670"/>
                <a:gd name="connsiteX246" fmla="*/ 3918953 w 8613217"/>
                <a:gd name="connsiteY246" fmla="*/ 6053077 h 6281670"/>
                <a:gd name="connsiteX247" fmla="*/ 3931741 w 8613217"/>
                <a:gd name="connsiteY247" fmla="*/ 6077978 h 6281670"/>
                <a:gd name="connsiteX248" fmla="*/ 3951931 w 8613217"/>
                <a:gd name="connsiteY248" fmla="*/ 6055769 h 6281670"/>
                <a:gd name="connsiteX249" fmla="*/ 3972121 w 8613217"/>
                <a:gd name="connsiteY249" fmla="*/ 5988468 h 6281670"/>
                <a:gd name="connsiteX250" fmla="*/ 3994331 w 8613217"/>
                <a:gd name="connsiteY250" fmla="*/ 5968277 h 6281670"/>
                <a:gd name="connsiteX251" fmla="*/ 4005099 w 8613217"/>
                <a:gd name="connsiteY251" fmla="*/ 5995198 h 6281670"/>
                <a:gd name="connsiteX252" fmla="*/ 4071054 w 8613217"/>
                <a:gd name="connsiteY252" fmla="*/ 6040290 h 6281670"/>
                <a:gd name="connsiteX253" fmla="*/ 4100667 w 8613217"/>
                <a:gd name="connsiteY253" fmla="*/ 6026829 h 6281670"/>
                <a:gd name="connsiteX254" fmla="*/ 4110089 w 8613217"/>
                <a:gd name="connsiteY254" fmla="*/ 5993179 h 6281670"/>
                <a:gd name="connsiteX255" fmla="*/ 4124895 w 8613217"/>
                <a:gd name="connsiteY255" fmla="*/ 6032214 h 6281670"/>
                <a:gd name="connsiteX256" fmla="*/ 4117492 w 8613217"/>
                <a:gd name="connsiteY256" fmla="*/ 6106918 h 6281670"/>
                <a:gd name="connsiteX257" fmla="*/ 4080476 w 8613217"/>
                <a:gd name="connsiteY257" fmla="*/ 6141242 h 6281670"/>
                <a:gd name="connsiteX258" fmla="*/ 4176717 w 8613217"/>
                <a:gd name="connsiteY258" fmla="*/ 6189025 h 6281670"/>
                <a:gd name="connsiteX259" fmla="*/ 4170660 w 8613217"/>
                <a:gd name="connsiteY259" fmla="*/ 6271133 h 6281670"/>
                <a:gd name="connsiteX260" fmla="*/ 4195562 w 8613217"/>
                <a:gd name="connsiteY260" fmla="*/ 6277863 h 6281670"/>
                <a:gd name="connsiteX261" fmla="*/ 4261517 w 8613217"/>
                <a:gd name="connsiteY261" fmla="*/ 6267768 h 6281670"/>
                <a:gd name="connsiteX262" fmla="*/ 4289784 w 8613217"/>
                <a:gd name="connsiteY262" fmla="*/ 6247578 h 6281670"/>
                <a:gd name="connsiteX263" fmla="*/ 4295840 w 8613217"/>
                <a:gd name="connsiteY263" fmla="*/ 6204505 h 6281670"/>
                <a:gd name="connsiteX264" fmla="*/ 4305936 w 8613217"/>
                <a:gd name="connsiteY264" fmla="*/ 6182969 h 6281670"/>
                <a:gd name="connsiteX265" fmla="*/ 4324107 w 8613217"/>
                <a:gd name="connsiteY265" fmla="*/ 6199794 h 6281670"/>
                <a:gd name="connsiteX266" fmla="*/ 4336894 w 8613217"/>
                <a:gd name="connsiteY266" fmla="*/ 6230752 h 6281670"/>
                <a:gd name="connsiteX267" fmla="*/ 4342951 w 8613217"/>
                <a:gd name="connsiteY267" fmla="*/ 6226714 h 6281670"/>
                <a:gd name="connsiteX268" fmla="*/ 4369872 w 8613217"/>
                <a:gd name="connsiteY268" fmla="*/ 6185660 h 6281670"/>
                <a:gd name="connsiteX269" fmla="*/ 4382659 w 8613217"/>
                <a:gd name="connsiteY269" fmla="*/ 6234791 h 6281670"/>
                <a:gd name="connsiteX270" fmla="*/ 4406888 w 8613217"/>
                <a:gd name="connsiteY270" fmla="*/ 6265749 h 6281670"/>
                <a:gd name="connsiteX271" fmla="*/ 4484284 w 8613217"/>
                <a:gd name="connsiteY271" fmla="*/ 6275171 h 6281670"/>
                <a:gd name="connsiteX272" fmla="*/ 4499090 w 8613217"/>
                <a:gd name="connsiteY272" fmla="*/ 6272479 h 6281670"/>
                <a:gd name="connsiteX273" fmla="*/ 4512551 w 8613217"/>
                <a:gd name="connsiteY273" fmla="*/ 6181622 h 6281670"/>
                <a:gd name="connsiteX274" fmla="*/ 4572449 w 8613217"/>
                <a:gd name="connsiteY274" fmla="*/ 6153356 h 6281670"/>
                <a:gd name="connsiteX275" fmla="*/ 4575814 w 8613217"/>
                <a:gd name="connsiteY275" fmla="*/ 6127781 h 6281670"/>
                <a:gd name="connsiteX276" fmla="*/ 4538125 w 8613217"/>
                <a:gd name="connsiteY276" fmla="*/ 6076633 h 6281670"/>
                <a:gd name="connsiteX277" fmla="*/ 4536779 w 8613217"/>
                <a:gd name="connsiteY277" fmla="*/ 6042309 h 6281670"/>
                <a:gd name="connsiteX278" fmla="*/ 4573122 w 8613217"/>
                <a:gd name="connsiteY278" fmla="*/ 6032214 h 6281670"/>
                <a:gd name="connsiteX279" fmla="*/ 4637731 w 8613217"/>
                <a:gd name="connsiteY279" fmla="*/ 6051058 h 6281670"/>
                <a:gd name="connsiteX280" fmla="*/ 4665997 w 8613217"/>
                <a:gd name="connsiteY280" fmla="*/ 6029522 h 6281670"/>
                <a:gd name="connsiteX281" fmla="*/ 4665997 w 8613217"/>
                <a:gd name="connsiteY281" fmla="*/ 5985776 h 6281670"/>
                <a:gd name="connsiteX282" fmla="*/ 4681477 w 8613217"/>
                <a:gd name="connsiteY282" fmla="*/ 5966931 h 6281670"/>
                <a:gd name="connsiteX283" fmla="*/ 4701667 w 8613217"/>
                <a:gd name="connsiteY283" fmla="*/ 5981065 h 6281670"/>
                <a:gd name="connsiteX284" fmla="*/ 4724550 w 8613217"/>
                <a:gd name="connsiteY284" fmla="*/ 6054423 h 6281670"/>
                <a:gd name="connsiteX285" fmla="*/ 4743394 w 8613217"/>
                <a:gd name="connsiteY285" fmla="*/ 6073268 h 6281670"/>
                <a:gd name="connsiteX286" fmla="*/ 4752143 w 8613217"/>
                <a:gd name="connsiteY286" fmla="*/ 6050385 h 6281670"/>
                <a:gd name="connsiteX287" fmla="*/ 4752143 w 8613217"/>
                <a:gd name="connsiteY287" fmla="*/ 5996544 h 6281670"/>
                <a:gd name="connsiteX288" fmla="*/ 4800600 w 8613217"/>
                <a:gd name="connsiteY288" fmla="*/ 6046347 h 6281670"/>
                <a:gd name="connsiteX289" fmla="*/ 4859825 w 8613217"/>
                <a:gd name="connsiteY289" fmla="*/ 6088747 h 6281670"/>
                <a:gd name="connsiteX290" fmla="*/ 4932511 w 8613217"/>
                <a:gd name="connsiteY290" fmla="*/ 6036252 h 6281670"/>
                <a:gd name="connsiteX291" fmla="*/ 4919050 w 8613217"/>
                <a:gd name="connsiteY291" fmla="*/ 5940011 h 6281670"/>
                <a:gd name="connsiteX292" fmla="*/ 4830213 w 8613217"/>
                <a:gd name="connsiteY292" fmla="*/ 5933281 h 6281670"/>
                <a:gd name="connsiteX293" fmla="*/ 4779064 w 8613217"/>
                <a:gd name="connsiteY293" fmla="*/ 5876074 h 6281670"/>
                <a:gd name="connsiteX294" fmla="*/ 4778391 w 8613217"/>
                <a:gd name="connsiteY294" fmla="*/ 5829637 h 6281670"/>
                <a:gd name="connsiteX295" fmla="*/ 5091342 w 8613217"/>
                <a:gd name="connsiteY295" fmla="*/ 5236712 h 6281670"/>
                <a:gd name="connsiteX296" fmla="*/ 5116243 w 8613217"/>
                <a:gd name="connsiteY296" fmla="*/ 5202389 h 6281670"/>
                <a:gd name="connsiteX297" fmla="*/ 5269690 w 8613217"/>
                <a:gd name="connsiteY297" fmla="*/ 5086631 h 6281670"/>
                <a:gd name="connsiteX298" fmla="*/ 5744837 w 8613217"/>
                <a:gd name="connsiteY298" fmla="*/ 4795889 h 6281670"/>
                <a:gd name="connsiteX299" fmla="*/ 5814830 w 8613217"/>
                <a:gd name="connsiteY299" fmla="*/ 4775699 h 6281670"/>
                <a:gd name="connsiteX300" fmla="*/ 6103553 w 8613217"/>
                <a:gd name="connsiteY300" fmla="*/ 4765603 h 6281670"/>
                <a:gd name="connsiteX301" fmla="*/ 7086824 w 8613217"/>
                <a:gd name="connsiteY301" fmla="*/ 4811369 h 6281670"/>
                <a:gd name="connsiteX302" fmla="*/ 7489959 w 8613217"/>
                <a:gd name="connsiteY302" fmla="*/ 4805311 h 6281670"/>
                <a:gd name="connsiteX303" fmla="*/ 7516880 w 8613217"/>
                <a:gd name="connsiteY303" fmla="*/ 4801946 h 6281670"/>
                <a:gd name="connsiteX304" fmla="*/ 7536397 w 8613217"/>
                <a:gd name="connsiteY304" fmla="*/ 4800600 h 6281670"/>
                <a:gd name="connsiteX305" fmla="*/ 7619850 w 8613217"/>
                <a:gd name="connsiteY305" fmla="*/ 4791178 h 6281670"/>
                <a:gd name="connsiteX306" fmla="*/ 7661577 w 8613217"/>
                <a:gd name="connsiteY306" fmla="*/ 4813388 h 6281670"/>
                <a:gd name="connsiteX307" fmla="*/ 7920014 w 8613217"/>
                <a:gd name="connsiteY307" fmla="*/ 5004523 h 6281670"/>
                <a:gd name="connsiteX308" fmla="*/ 8354780 w 8613217"/>
                <a:gd name="connsiteY308" fmla="*/ 4830886 h 6281670"/>
                <a:gd name="connsiteX309" fmla="*/ 8579567 w 8613217"/>
                <a:gd name="connsiteY309" fmla="*/ 4409580 h 6281670"/>
                <a:gd name="connsiteX310" fmla="*/ 8613217 w 8613217"/>
                <a:gd name="connsiteY310" fmla="*/ 4250076 h 6281670"/>
                <a:gd name="connsiteX311" fmla="*/ 8613217 w 8613217"/>
                <a:gd name="connsiteY311" fmla="*/ 4196235 h 6281670"/>
                <a:gd name="connsiteX312" fmla="*/ 8420062 w 8613217"/>
                <a:gd name="connsiteY312" fmla="*/ 4211041 h 6281670"/>
                <a:gd name="connsiteX313" fmla="*/ 4571776 w 8613217"/>
                <a:gd name="connsiteY313" fmla="*/ 915970 h 6281670"/>
                <a:gd name="connsiteX314" fmla="*/ 4583890 w 8613217"/>
                <a:gd name="connsiteY314" fmla="*/ 888377 h 6281670"/>
                <a:gd name="connsiteX315" fmla="*/ 4571776 w 8613217"/>
                <a:gd name="connsiteY315" fmla="*/ 915970 h 6281670"/>
                <a:gd name="connsiteX316" fmla="*/ 2362948 w 8613217"/>
                <a:gd name="connsiteY316" fmla="*/ 965100 h 6281670"/>
                <a:gd name="connsiteX317" fmla="*/ 2363621 w 8613217"/>
                <a:gd name="connsiteY317" fmla="*/ 962408 h 6281670"/>
                <a:gd name="connsiteX318" fmla="*/ 2368332 w 8613217"/>
                <a:gd name="connsiteY318" fmla="*/ 967119 h 6281670"/>
                <a:gd name="connsiteX319" fmla="*/ 2362948 w 8613217"/>
                <a:gd name="connsiteY319" fmla="*/ 965100 h 6281670"/>
                <a:gd name="connsiteX320" fmla="*/ 2435633 w 8613217"/>
                <a:gd name="connsiteY320" fmla="*/ 1055284 h 6281670"/>
                <a:gd name="connsiteX321" fmla="*/ 2426211 w 8613217"/>
                <a:gd name="connsiteY321" fmla="*/ 1053265 h 6281670"/>
                <a:gd name="connsiteX322" fmla="*/ 2370351 w 8613217"/>
                <a:gd name="connsiteY322" fmla="*/ 968465 h 6281670"/>
                <a:gd name="connsiteX323" fmla="*/ 2432268 w 8613217"/>
                <a:gd name="connsiteY323" fmla="*/ 1045862 h 6281670"/>
                <a:gd name="connsiteX324" fmla="*/ 2435633 w 8613217"/>
                <a:gd name="connsiteY324" fmla="*/ 1055284 h 6281670"/>
                <a:gd name="connsiteX325" fmla="*/ 695895 w 8613217"/>
                <a:gd name="connsiteY325" fmla="*/ 1016922 h 6281670"/>
                <a:gd name="connsiteX326" fmla="*/ 692530 w 8613217"/>
                <a:gd name="connsiteY326" fmla="*/ 1005481 h 6281670"/>
                <a:gd name="connsiteX327" fmla="*/ 695895 w 8613217"/>
                <a:gd name="connsiteY327" fmla="*/ 1016922 h 6281670"/>
                <a:gd name="connsiteX328" fmla="*/ 4511205 w 8613217"/>
                <a:gd name="connsiteY328" fmla="*/ 6014042 h 6281670"/>
                <a:gd name="connsiteX329" fmla="*/ 4537452 w 8613217"/>
                <a:gd name="connsiteY329" fmla="*/ 5944049 h 6281670"/>
                <a:gd name="connsiteX330" fmla="*/ 4511205 w 8613217"/>
                <a:gd name="connsiteY330" fmla="*/ 6014042 h 6281670"/>
                <a:gd name="connsiteX331" fmla="*/ 4750797 w 8613217"/>
                <a:gd name="connsiteY331" fmla="*/ 5917128 h 6281670"/>
                <a:gd name="connsiteX332" fmla="*/ 4741375 w 8613217"/>
                <a:gd name="connsiteY332" fmla="*/ 5939338 h 6281670"/>
                <a:gd name="connsiteX333" fmla="*/ 4732626 w 8613217"/>
                <a:gd name="connsiteY333" fmla="*/ 5935300 h 6281670"/>
                <a:gd name="connsiteX334" fmla="*/ 4727915 w 8613217"/>
                <a:gd name="connsiteY334" fmla="*/ 5907706 h 6281670"/>
                <a:gd name="connsiteX335" fmla="*/ 4750797 w 8613217"/>
                <a:gd name="connsiteY335" fmla="*/ 5875402 h 6281670"/>
                <a:gd name="connsiteX336" fmla="*/ 4750797 w 8613217"/>
                <a:gd name="connsiteY336" fmla="*/ 5917128 h 6281670"/>
                <a:gd name="connsiteX337" fmla="*/ 4875978 w 8613217"/>
                <a:gd name="connsiteY337" fmla="*/ 5457461 h 6281670"/>
                <a:gd name="connsiteX338" fmla="*/ 4616868 w 8613217"/>
                <a:gd name="connsiteY338" fmla="*/ 5877421 h 6281670"/>
                <a:gd name="connsiteX339" fmla="*/ 4562354 w 8613217"/>
                <a:gd name="connsiteY339" fmla="*/ 5884824 h 6281670"/>
                <a:gd name="connsiteX340" fmla="*/ 4880015 w 8613217"/>
                <a:gd name="connsiteY340" fmla="*/ 5419772 h 6281670"/>
                <a:gd name="connsiteX341" fmla="*/ 4875978 w 8613217"/>
                <a:gd name="connsiteY341" fmla="*/ 5457461 h 6281670"/>
                <a:gd name="connsiteX342" fmla="*/ 5020675 w 8613217"/>
                <a:gd name="connsiteY342" fmla="*/ 5141145 h 6281670"/>
                <a:gd name="connsiteX343" fmla="*/ 4989717 w 8613217"/>
                <a:gd name="connsiteY343" fmla="*/ 5179506 h 6281670"/>
                <a:gd name="connsiteX344" fmla="*/ 4445922 w 8613217"/>
                <a:gd name="connsiteY344" fmla="*/ 5878767 h 6281670"/>
                <a:gd name="connsiteX345" fmla="*/ 4415637 w 8613217"/>
                <a:gd name="connsiteY345" fmla="*/ 5953471 h 6281670"/>
                <a:gd name="connsiteX346" fmla="*/ 4357085 w 8613217"/>
                <a:gd name="connsiteY346" fmla="*/ 6075286 h 6281670"/>
                <a:gd name="connsiteX347" fmla="*/ 4338240 w 8613217"/>
                <a:gd name="connsiteY347" fmla="*/ 6125762 h 6281670"/>
                <a:gd name="connsiteX348" fmla="*/ 4322761 w 8613217"/>
                <a:gd name="connsiteY348" fmla="*/ 6080671 h 6281670"/>
                <a:gd name="connsiteX349" fmla="*/ 4306609 w 8613217"/>
                <a:gd name="connsiteY349" fmla="*/ 6061826 h 6281670"/>
                <a:gd name="connsiteX350" fmla="*/ 4295168 w 8613217"/>
                <a:gd name="connsiteY350" fmla="*/ 6082689 h 6281670"/>
                <a:gd name="connsiteX351" fmla="*/ 4292475 w 8613217"/>
                <a:gd name="connsiteY351" fmla="*/ 6112302 h 6281670"/>
                <a:gd name="connsiteX352" fmla="*/ 4277669 w 8613217"/>
                <a:gd name="connsiteY352" fmla="*/ 6097496 h 6281670"/>
                <a:gd name="connsiteX353" fmla="*/ 4183447 w 8613217"/>
                <a:gd name="connsiteY353" fmla="*/ 5282478 h 6281670"/>
                <a:gd name="connsiteX354" fmla="*/ 4412945 w 8613217"/>
                <a:gd name="connsiteY354" fmla="*/ 4743394 h 6281670"/>
                <a:gd name="connsiteX355" fmla="*/ 5036828 w 8613217"/>
                <a:gd name="connsiteY355" fmla="*/ 3935106 h 6281670"/>
                <a:gd name="connsiteX356" fmla="*/ 5054999 w 8613217"/>
                <a:gd name="connsiteY356" fmla="*/ 3966064 h 6281670"/>
                <a:gd name="connsiteX357" fmla="*/ 5020675 w 8613217"/>
                <a:gd name="connsiteY35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52259 w 8613217"/>
                <a:gd name="connsiteY95" fmla="*/ 2838095 h 6281670"/>
                <a:gd name="connsiteX96" fmla="*/ 4404869 w 8613217"/>
                <a:gd name="connsiteY96" fmla="*/ 2499569 h 6281670"/>
                <a:gd name="connsiteX97" fmla="*/ 4425059 w 8613217"/>
                <a:gd name="connsiteY97" fmla="*/ 2408713 h 6281670"/>
                <a:gd name="connsiteX98" fmla="*/ 4497071 w 8613217"/>
                <a:gd name="connsiteY98" fmla="*/ 2304396 h 6281670"/>
                <a:gd name="connsiteX99" fmla="*/ 4551585 w 8613217"/>
                <a:gd name="connsiteY99" fmla="*/ 2152968 h 6281670"/>
                <a:gd name="connsiteX100" fmla="*/ 4741375 w 8613217"/>
                <a:gd name="connsiteY100" fmla="*/ 1413327 h 6281670"/>
                <a:gd name="connsiteX101" fmla="*/ 4929146 w 8613217"/>
                <a:gd name="connsiteY101" fmla="*/ 819730 h 6281670"/>
                <a:gd name="connsiteX102" fmla="*/ 5233347 w 8613217"/>
                <a:gd name="connsiteY102" fmla="*/ 28940 h 6281670"/>
                <a:gd name="connsiteX103" fmla="*/ 5238058 w 8613217"/>
                <a:gd name="connsiteY103" fmla="*/ 0 h 6281670"/>
                <a:gd name="connsiteX104" fmla="*/ 4976929 w 8613217"/>
                <a:gd name="connsiteY104" fmla="*/ 159504 h 6281670"/>
                <a:gd name="connsiteX105" fmla="*/ 4204984 w 8613217"/>
                <a:gd name="connsiteY105" fmla="*/ 890396 h 6281670"/>
                <a:gd name="connsiteX106" fmla="*/ 3943182 w 8613217"/>
                <a:gd name="connsiteY106" fmla="*/ 2139508 h 6281670"/>
                <a:gd name="connsiteX107" fmla="*/ 4076438 w 8613217"/>
                <a:gd name="connsiteY107" fmla="*/ 2389868 h 6281670"/>
                <a:gd name="connsiteX108" fmla="*/ 4215079 w 8613217"/>
                <a:gd name="connsiteY108" fmla="*/ 2474668 h 6281670"/>
                <a:gd name="connsiteX109" fmla="*/ 4244018 w 8613217"/>
                <a:gd name="connsiteY109" fmla="*/ 2445055 h 6281670"/>
                <a:gd name="connsiteX110" fmla="*/ 4230558 w 8613217"/>
                <a:gd name="connsiteY110" fmla="*/ 1718875 h 6281670"/>
                <a:gd name="connsiteX111" fmla="*/ 4411599 w 8613217"/>
                <a:gd name="connsiteY111" fmla="*/ 1186522 h 6281670"/>
                <a:gd name="connsiteX112" fmla="*/ 4552259 w 8613217"/>
                <a:gd name="connsiteY112" fmla="*/ 934815 h 6281670"/>
                <a:gd name="connsiteX113" fmla="*/ 4572449 w 8613217"/>
                <a:gd name="connsiteY113" fmla="*/ 920008 h 6281670"/>
                <a:gd name="connsiteX114" fmla="*/ 4553604 w 8613217"/>
                <a:gd name="connsiteY114" fmla="*/ 956351 h 6281670"/>
                <a:gd name="connsiteX115" fmla="*/ 4390735 w 8613217"/>
                <a:gd name="connsiteY115" fmla="*/ 1302280 h 6281670"/>
                <a:gd name="connsiteX116" fmla="*/ 4340260 w 8613217"/>
                <a:gd name="connsiteY116" fmla="*/ 2524471 h 6281670"/>
                <a:gd name="connsiteX117" fmla="*/ 4501109 w 8613217"/>
                <a:gd name="connsiteY117" fmla="*/ 2892609 h 6281670"/>
                <a:gd name="connsiteX118" fmla="*/ 4692918 w 8613217"/>
                <a:gd name="connsiteY118" fmla="*/ 3241230 h 6281670"/>
                <a:gd name="connsiteX119" fmla="*/ 4992409 w 8613217"/>
                <a:gd name="connsiteY119" fmla="*/ 3809925 h 6281670"/>
                <a:gd name="connsiteX120" fmla="*/ 5000485 w 8613217"/>
                <a:gd name="connsiteY120" fmla="*/ 3847614 h 6281670"/>
                <a:gd name="connsiteX121" fmla="*/ 4993755 w 8613217"/>
                <a:gd name="connsiteY121" fmla="*/ 3855017 h 6281670"/>
                <a:gd name="connsiteX122" fmla="*/ 4993082 w 8613217"/>
                <a:gd name="connsiteY122" fmla="*/ 3855690 h 6281670"/>
                <a:gd name="connsiteX123" fmla="*/ 4982313 w 8613217"/>
                <a:gd name="connsiteY123" fmla="*/ 3867131 h 6281670"/>
                <a:gd name="connsiteX124" fmla="*/ 4626290 w 8613217"/>
                <a:gd name="connsiteY124" fmla="*/ 4274977 h 6281670"/>
                <a:gd name="connsiteX125" fmla="*/ 4180755 w 8613217"/>
                <a:gd name="connsiteY125" fmla="*/ 4968853 h 6281670"/>
                <a:gd name="connsiteX126" fmla="*/ 4071727 w 8613217"/>
                <a:gd name="connsiteY126" fmla="*/ 5853192 h 6281670"/>
                <a:gd name="connsiteX127" fmla="*/ 4040769 w 8613217"/>
                <a:gd name="connsiteY127" fmla="*/ 5907706 h 6281670"/>
                <a:gd name="connsiteX128" fmla="*/ 4005099 w 8613217"/>
                <a:gd name="connsiteY128" fmla="*/ 5881459 h 6281670"/>
                <a:gd name="connsiteX129" fmla="*/ 4007791 w 8613217"/>
                <a:gd name="connsiteY129" fmla="*/ 5830983 h 6281670"/>
                <a:gd name="connsiteX130" fmla="*/ 3990293 w 8613217"/>
                <a:gd name="connsiteY130" fmla="*/ 5807427 h 6281670"/>
                <a:gd name="connsiteX131" fmla="*/ 3964045 w 8613217"/>
                <a:gd name="connsiteY131" fmla="*/ 5789256 h 6281670"/>
                <a:gd name="connsiteX132" fmla="*/ 3941836 w 8613217"/>
                <a:gd name="connsiteY132" fmla="*/ 5705129 h 6281670"/>
                <a:gd name="connsiteX133" fmla="*/ 3908185 w 8613217"/>
                <a:gd name="connsiteY133" fmla="*/ 5236040 h 6281670"/>
                <a:gd name="connsiteX134" fmla="*/ 3918953 w 8613217"/>
                <a:gd name="connsiteY134" fmla="*/ 4237288 h 6281670"/>
                <a:gd name="connsiteX135" fmla="*/ 3786370 w 8613217"/>
                <a:gd name="connsiteY135" fmla="*/ 3122779 h 6281670"/>
                <a:gd name="connsiteX136" fmla="*/ 3570333 w 8613217"/>
                <a:gd name="connsiteY136" fmla="*/ 2570236 h 6281670"/>
                <a:gd name="connsiteX137" fmla="*/ 3563603 w 8613217"/>
                <a:gd name="connsiteY137" fmla="*/ 2556776 h 6281670"/>
                <a:gd name="connsiteX138" fmla="*/ 3556872 w 8613217"/>
                <a:gd name="connsiteY138" fmla="*/ 2543315 h 6281670"/>
                <a:gd name="connsiteX139" fmla="*/ 3531298 w 8613217"/>
                <a:gd name="connsiteY139" fmla="*/ 2494185 h 6281670"/>
                <a:gd name="connsiteX140" fmla="*/ 3525241 w 8613217"/>
                <a:gd name="connsiteY140" fmla="*/ 2482071 h 6281670"/>
                <a:gd name="connsiteX141" fmla="*/ 3410829 w 8613217"/>
                <a:gd name="connsiteY141" fmla="*/ 2273437 h 6281670"/>
                <a:gd name="connsiteX142" fmla="*/ 3411502 w 8613217"/>
                <a:gd name="connsiteY142" fmla="*/ 2229018 h 6281670"/>
                <a:gd name="connsiteX143" fmla="*/ 3451209 w 8613217"/>
                <a:gd name="connsiteY143" fmla="*/ 2126720 h 6281670"/>
                <a:gd name="connsiteX144" fmla="*/ 3431692 w 8613217"/>
                <a:gd name="connsiteY144" fmla="*/ 1895877 h 6281670"/>
                <a:gd name="connsiteX145" fmla="*/ 3186715 w 8613217"/>
                <a:gd name="connsiteY145" fmla="*/ 1401886 h 6281670"/>
                <a:gd name="connsiteX146" fmla="*/ 2531874 w 8613217"/>
                <a:gd name="connsiteY146" fmla="*/ 701952 h 6281670"/>
                <a:gd name="connsiteX147" fmla="*/ 1731662 w 8613217"/>
                <a:gd name="connsiteY147" fmla="*/ 39035 h 6281670"/>
                <a:gd name="connsiteX148" fmla="*/ 1722913 w 8613217"/>
                <a:gd name="connsiteY148" fmla="*/ 36343 h 6281670"/>
                <a:gd name="connsiteX149" fmla="*/ 1723586 w 8613217"/>
                <a:gd name="connsiteY149" fmla="*/ 47111 h 6281670"/>
                <a:gd name="connsiteX150" fmla="*/ 1984042 w 8613217"/>
                <a:gd name="connsiteY150" fmla="*/ 871552 h 6281670"/>
                <a:gd name="connsiteX151" fmla="*/ 2773486 w 8613217"/>
                <a:gd name="connsiteY151" fmla="*/ 2064130 h 6281670"/>
                <a:gd name="connsiteX152" fmla="*/ 3058170 w 8613217"/>
                <a:gd name="connsiteY152" fmla="*/ 2286897 h 6281670"/>
                <a:gd name="connsiteX153" fmla="*/ 3235845 w 8613217"/>
                <a:gd name="connsiteY153" fmla="*/ 2329297 h 6281670"/>
                <a:gd name="connsiteX154" fmla="*/ 3256709 w 8613217"/>
                <a:gd name="connsiteY154" fmla="*/ 2294974 h 6281670"/>
                <a:gd name="connsiteX155" fmla="*/ 3083072 w 8613217"/>
                <a:gd name="connsiteY155" fmla="*/ 1999521 h 6281670"/>
                <a:gd name="connsiteX156" fmla="*/ 2450440 w 8613217"/>
                <a:gd name="connsiteY156" fmla="*/ 1092973 h 6281670"/>
                <a:gd name="connsiteX157" fmla="*/ 2432941 w 8613217"/>
                <a:gd name="connsiteY157" fmla="*/ 1062014 h 6281670"/>
                <a:gd name="connsiteX158" fmla="*/ 2454478 w 8613217"/>
                <a:gd name="connsiteY158" fmla="*/ 1076820 h 6281670"/>
                <a:gd name="connsiteX159" fmla="*/ 2967986 w 8613217"/>
                <a:gd name="connsiteY159" fmla="*/ 1739738 h 6281670"/>
                <a:gd name="connsiteX160" fmla="*/ 3266131 w 8613217"/>
                <a:gd name="connsiteY160" fmla="*/ 2175850 h 6281670"/>
                <a:gd name="connsiteX161" fmla="*/ 3457939 w 8613217"/>
                <a:gd name="connsiteY161" fmla="*/ 2509665 h 6281670"/>
                <a:gd name="connsiteX162" fmla="*/ 3464670 w 8613217"/>
                <a:gd name="connsiteY162" fmla="*/ 2523125 h 6281670"/>
                <a:gd name="connsiteX163" fmla="*/ 3471400 w 8613217"/>
                <a:gd name="connsiteY163" fmla="*/ 2536585 h 6281670"/>
                <a:gd name="connsiteX164" fmla="*/ 3478130 w 8613217"/>
                <a:gd name="connsiteY164" fmla="*/ 2550045 h 6281670"/>
                <a:gd name="connsiteX165" fmla="*/ 3484860 w 8613217"/>
                <a:gd name="connsiteY165" fmla="*/ 2563506 h 6281670"/>
                <a:gd name="connsiteX166" fmla="*/ 3491590 w 8613217"/>
                <a:gd name="connsiteY166" fmla="*/ 2576966 h 6281670"/>
                <a:gd name="connsiteX167" fmla="*/ 3498320 w 8613217"/>
                <a:gd name="connsiteY167" fmla="*/ 2590426 h 6281670"/>
                <a:gd name="connsiteX168" fmla="*/ 3504378 w 8613217"/>
                <a:gd name="connsiteY168" fmla="*/ 2605906 h 6281670"/>
                <a:gd name="connsiteX169" fmla="*/ 3733875 w 8613217"/>
                <a:gd name="connsiteY169" fmla="*/ 3249979 h 6281670"/>
                <a:gd name="connsiteX170" fmla="*/ 3823385 w 8613217"/>
                <a:gd name="connsiteY170" fmla="*/ 4359777 h 6281670"/>
                <a:gd name="connsiteX171" fmla="*/ 3816655 w 8613217"/>
                <a:gd name="connsiteY171" fmla="*/ 4369199 h 6281670"/>
                <a:gd name="connsiteX172" fmla="*/ 3800503 w 8613217"/>
                <a:gd name="connsiteY172" fmla="*/ 4322761 h 6281670"/>
                <a:gd name="connsiteX173" fmla="*/ 3407464 w 8613217"/>
                <a:gd name="connsiteY173" fmla="*/ 3663208 h 6281670"/>
                <a:gd name="connsiteX174" fmla="*/ 2516395 w 8613217"/>
                <a:gd name="connsiteY174" fmla="*/ 2980101 h 6281670"/>
                <a:gd name="connsiteX175" fmla="*/ 2502934 w 8613217"/>
                <a:gd name="connsiteY175" fmla="*/ 2971351 h 6281670"/>
                <a:gd name="connsiteX176" fmla="*/ 2390541 w 8613217"/>
                <a:gd name="connsiteY176" fmla="*/ 2898666 h 6281670"/>
                <a:gd name="connsiteX177" fmla="*/ 2247863 w 8613217"/>
                <a:gd name="connsiteY177" fmla="*/ 2802425 h 6281670"/>
                <a:gd name="connsiteX178" fmla="*/ 2055381 w 8613217"/>
                <a:gd name="connsiteY178" fmla="*/ 2665131 h 6281670"/>
                <a:gd name="connsiteX179" fmla="*/ 1471879 w 8613217"/>
                <a:gd name="connsiteY179" fmla="*/ 2148930 h 6281670"/>
                <a:gd name="connsiteX180" fmla="*/ 1461111 w 8613217"/>
                <a:gd name="connsiteY180" fmla="*/ 2109895 h 6281670"/>
                <a:gd name="connsiteX181" fmla="*/ 1501492 w 8613217"/>
                <a:gd name="connsiteY181" fmla="*/ 1918759 h 6281670"/>
                <a:gd name="connsiteX182" fmla="*/ 1395155 w 8613217"/>
                <a:gd name="connsiteY182" fmla="*/ 1570812 h 6281670"/>
                <a:gd name="connsiteX183" fmla="*/ 937507 w 8613217"/>
                <a:gd name="connsiteY183" fmla="*/ 860783 h 6281670"/>
                <a:gd name="connsiteX184" fmla="*/ 682435 w 8613217"/>
                <a:gd name="connsiteY184" fmla="*/ 471109 h 6281670"/>
                <a:gd name="connsiteX185" fmla="*/ 590905 w 8613217"/>
                <a:gd name="connsiteY185" fmla="*/ 214691 h 6281670"/>
                <a:gd name="connsiteX186" fmla="*/ 581483 w 8613217"/>
                <a:gd name="connsiteY186" fmla="*/ 222767 h 6281670"/>
                <a:gd name="connsiteX187" fmla="*/ 555909 w 8613217"/>
                <a:gd name="connsiteY187" fmla="*/ 262475 h 6281670"/>
                <a:gd name="connsiteX188" fmla="*/ 423998 w 8613217"/>
                <a:gd name="connsiteY188" fmla="*/ 619845 h 6281670"/>
                <a:gd name="connsiteX189" fmla="*/ 443515 w 8613217"/>
                <a:gd name="connsiteY189" fmla="*/ 1227575 h 6281670"/>
                <a:gd name="connsiteX190" fmla="*/ 806942 w 8613217"/>
                <a:gd name="connsiteY190" fmla="*/ 1996156 h 6281670"/>
                <a:gd name="connsiteX191" fmla="*/ 1087589 w 8613217"/>
                <a:gd name="connsiteY191" fmla="*/ 2216231 h 6281670"/>
                <a:gd name="connsiteX192" fmla="*/ 1317086 w 8613217"/>
                <a:gd name="connsiteY192" fmla="*/ 2233729 h 6281670"/>
                <a:gd name="connsiteX193" fmla="*/ 1327181 w 8613217"/>
                <a:gd name="connsiteY193" fmla="*/ 2198060 h 6281670"/>
                <a:gd name="connsiteX194" fmla="*/ 816364 w 8613217"/>
                <a:gd name="connsiteY194" fmla="*/ 1324489 h 6281670"/>
                <a:gd name="connsiteX195" fmla="*/ 702625 w 8613217"/>
                <a:gd name="connsiteY195" fmla="*/ 1031056 h 6281670"/>
                <a:gd name="connsiteX196" fmla="*/ 767908 w 8613217"/>
                <a:gd name="connsiteY196" fmla="*/ 1173061 h 6281670"/>
                <a:gd name="connsiteX197" fmla="*/ 1444285 w 8613217"/>
                <a:gd name="connsiteY197" fmla="*/ 2226326 h 6281670"/>
                <a:gd name="connsiteX198" fmla="*/ 2209501 w 8613217"/>
                <a:gd name="connsiteY198" fmla="*/ 2876457 h 6281670"/>
                <a:gd name="connsiteX199" fmla="*/ 2308434 w 8613217"/>
                <a:gd name="connsiteY199" fmla="*/ 2939720 h 6281670"/>
                <a:gd name="connsiteX200" fmla="*/ 2340738 w 8613217"/>
                <a:gd name="connsiteY200" fmla="*/ 2972025 h 6281670"/>
                <a:gd name="connsiteX201" fmla="*/ 2302377 w 8613217"/>
                <a:gd name="connsiteY201" fmla="*/ 2972025 h 6281670"/>
                <a:gd name="connsiteX202" fmla="*/ 2266034 w 8613217"/>
                <a:gd name="connsiteY202" fmla="*/ 2967313 h 6281670"/>
                <a:gd name="connsiteX203" fmla="*/ 1817807 w 8613217"/>
                <a:gd name="connsiteY203" fmla="*/ 3025866 h 6281670"/>
                <a:gd name="connsiteX204" fmla="*/ 1007500 w 8613217"/>
                <a:gd name="connsiteY204" fmla="*/ 3309877 h 6281670"/>
                <a:gd name="connsiteX205" fmla="*/ 960389 w 8613217"/>
                <a:gd name="connsiteY205" fmla="*/ 3293725 h 6281670"/>
                <a:gd name="connsiteX206" fmla="*/ 446207 w 8613217"/>
                <a:gd name="connsiteY206" fmla="*/ 3134221 h 6281670"/>
                <a:gd name="connsiteX207" fmla="*/ 217383 w 8613217"/>
                <a:gd name="connsiteY207" fmla="*/ 3227096 h 6281670"/>
                <a:gd name="connsiteX208" fmla="*/ 0 w 8613217"/>
                <a:gd name="connsiteY208" fmla="*/ 3236518 h 6281670"/>
                <a:gd name="connsiteX209" fmla="*/ 0 w 8613217"/>
                <a:gd name="connsiteY209" fmla="*/ 3330740 h 6281670"/>
                <a:gd name="connsiteX210" fmla="*/ 9422 w 8613217"/>
                <a:gd name="connsiteY210" fmla="*/ 3346892 h 6281670"/>
                <a:gd name="connsiteX211" fmla="*/ 255072 w 8613217"/>
                <a:gd name="connsiteY211" fmla="*/ 3717723 h 6281670"/>
                <a:gd name="connsiteX212" fmla="*/ 747044 w 8613217"/>
                <a:gd name="connsiteY212" fmla="*/ 3826078 h 6281670"/>
                <a:gd name="connsiteX213" fmla="*/ 1016249 w 8613217"/>
                <a:gd name="connsiteY213" fmla="*/ 3490244 h 6281670"/>
                <a:gd name="connsiteX214" fmla="*/ 981253 w 8613217"/>
                <a:gd name="connsiteY214" fmla="*/ 3461305 h 6281670"/>
                <a:gd name="connsiteX215" fmla="*/ 563312 w 8613217"/>
                <a:gd name="connsiteY215" fmla="*/ 3490917 h 6281670"/>
                <a:gd name="connsiteX216" fmla="*/ 390347 w 8613217"/>
                <a:gd name="connsiteY216" fmla="*/ 3460632 h 6281670"/>
                <a:gd name="connsiteX217" fmla="*/ 489953 w 8613217"/>
                <a:gd name="connsiteY217" fmla="*/ 3463997 h 6281670"/>
                <a:gd name="connsiteX218" fmla="*/ 903183 w 8613217"/>
                <a:gd name="connsiteY218" fmla="*/ 3408137 h 6281670"/>
                <a:gd name="connsiteX219" fmla="*/ 1043170 w 8613217"/>
                <a:gd name="connsiteY219" fmla="*/ 3372467 h 6281670"/>
                <a:gd name="connsiteX220" fmla="*/ 1508895 w 8613217"/>
                <a:gd name="connsiteY220" fmla="*/ 3218347 h 6281670"/>
                <a:gd name="connsiteX221" fmla="*/ 1912029 w 8613217"/>
                <a:gd name="connsiteY221" fmla="*/ 3101243 h 6281670"/>
                <a:gd name="connsiteX222" fmla="*/ 1912029 w 8613217"/>
                <a:gd name="connsiteY222" fmla="*/ 3101243 h 6281670"/>
                <a:gd name="connsiteX223" fmla="*/ 1924816 w 8613217"/>
                <a:gd name="connsiteY223" fmla="*/ 3099224 h 6281670"/>
                <a:gd name="connsiteX224" fmla="*/ 1986061 w 8613217"/>
                <a:gd name="connsiteY224" fmla="*/ 3087783 h 6281670"/>
                <a:gd name="connsiteX225" fmla="*/ 1992791 w 8613217"/>
                <a:gd name="connsiteY225" fmla="*/ 3087110 h 6281670"/>
                <a:gd name="connsiteX226" fmla="*/ 2087013 w 8613217"/>
                <a:gd name="connsiteY226" fmla="*/ 3074322 h 6281670"/>
                <a:gd name="connsiteX227" fmla="*/ 2113933 w 8613217"/>
                <a:gd name="connsiteY227" fmla="*/ 3072976 h 6281670"/>
                <a:gd name="connsiteX228" fmla="*/ 2118644 w 8613217"/>
                <a:gd name="connsiteY228" fmla="*/ 3064227 h 6281670"/>
                <a:gd name="connsiteX229" fmla="*/ 2257958 w 8613217"/>
                <a:gd name="connsiteY229" fmla="*/ 3064227 h 6281670"/>
                <a:gd name="connsiteX230" fmla="*/ 2262669 w 8613217"/>
                <a:gd name="connsiteY230" fmla="*/ 3072976 h 6281670"/>
                <a:gd name="connsiteX231" fmla="*/ 2434960 w 8613217"/>
                <a:gd name="connsiteY231" fmla="*/ 3101243 h 6281670"/>
                <a:gd name="connsiteX232" fmla="*/ 2635518 w 8613217"/>
                <a:gd name="connsiteY232" fmla="*/ 3164506 h 6281670"/>
                <a:gd name="connsiteX233" fmla="*/ 3038653 w 8613217"/>
                <a:gd name="connsiteY233" fmla="*/ 3453902 h 6281670"/>
                <a:gd name="connsiteX234" fmla="*/ 3580428 w 8613217"/>
                <a:gd name="connsiteY234" fmla="*/ 4087880 h 6281670"/>
                <a:gd name="connsiteX235" fmla="*/ 3776274 w 8613217"/>
                <a:gd name="connsiteY235" fmla="*/ 4626290 h 6281670"/>
                <a:gd name="connsiteX236" fmla="*/ 3813963 w 8613217"/>
                <a:gd name="connsiteY236" fmla="*/ 4802619 h 6281670"/>
                <a:gd name="connsiteX237" fmla="*/ 3811944 w 8613217"/>
                <a:gd name="connsiteY237" fmla="*/ 5407658 h 6281670"/>
                <a:gd name="connsiteX238" fmla="*/ 3881265 w 8613217"/>
                <a:gd name="connsiteY238" fmla="*/ 5874056 h 6281670"/>
                <a:gd name="connsiteX239" fmla="*/ 3879919 w 8613217"/>
                <a:gd name="connsiteY239" fmla="*/ 5898957 h 6281670"/>
                <a:gd name="connsiteX240" fmla="*/ 3757430 w 8613217"/>
                <a:gd name="connsiteY240" fmla="*/ 5946068 h 6281670"/>
                <a:gd name="connsiteX241" fmla="*/ 3743970 w 8613217"/>
                <a:gd name="connsiteY241" fmla="*/ 6053750 h 6281670"/>
                <a:gd name="connsiteX242" fmla="*/ 3803195 w 8613217"/>
                <a:gd name="connsiteY242" fmla="*/ 6092112 h 6281670"/>
                <a:gd name="connsiteX243" fmla="*/ 3896071 w 8613217"/>
                <a:gd name="connsiteY243" fmla="*/ 6023464 h 6281670"/>
                <a:gd name="connsiteX244" fmla="*/ 3920972 w 8613217"/>
                <a:gd name="connsiteY244" fmla="*/ 5996544 h 6281670"/>
                <a:gd name="connsiteX245" fmla="*/ 3918953 w 8613217"/>
                <a:gd name="connsiteY245" fmla="*/ 6053077 h 6281670"/>
                <a:gd name="connsiteX246" fmla="*/ 3931741 w 8613217"/>
                <a:gd name="connsiteY246" fmla="*/ 6077978 h 6281670"/>
                <a:gd name="connsiteX247" fmla="*/ 3951931 w 8613217"/>
                <a:gd name="connsiteY247" fmla="*/ 6055769 h 6281670"/>
                <a:gd name="connsiteX248" fmla="*/ 3972121 w 8613217"/>
                <a:gd name="connsiteY248" fmla="*/ 5988468 h 6281670"/>
                <a:gd name="connsiteX249" fmla="*/ 3994331 w 8613217"/>
                <a:gd name="connsiteY249" fmla="*/ 5968277 h 6281670"/>
                <a:gd name="connsiteX250" fmla="*/ 4005099 w 8613217"/>
                <a:gd name="connsiteY250" fmla="*/ 5995198 h 6281670"/>
                <a:gd name="connsiteX251" fmla="*/ 4071054 w 8613217"/>
                <a:gd name="connsiteY251" fmla="*/ 6040290 h 6281670"/>
                <a:gd name="connsiteX252" fmla="*/ 4100667 w 8613217"/>
                <a:gd name="connsiteY252" fmla="*/ 6026829 h 6281670"/>
                <a:gd name="connsiteX253" fmla="*/ 4110089 w 8613217"/>
                <a:gd name="connsiteY253" fmla="*/ 5993179 h 6281670"/>
                <a:gd name="connsiteX254" fmla="*/ 4124895 w 8613217"/>
                <a:gd name="connsiteY254" fmla="*/ 6032214 h 6281670"/>
                <a:gd name="connsiteX255" fmla="*/ 4117492 w 8613217"/>
                <a:gd name="connsiteY255" fmla="*/ 6106918 h 6281670"/>
                <a:gd name="connsiteX256" fmla="*/ 4080476 w 8613217"/>
                <a:gd name="connsiteY256" fmla="*/ 6141242 h 6281670"/>
                <a:gd name="connsiteX257" fmla="*/ 4176717 w 8613217"/>
                <a:gd name="connsiteY257" fmla="*/ 6189025 h 6281670"/>
                <a:gd name="connsiteX258" fmla="*/ 4170660 w 8613217"/>
                <a:gd name="connsiteY258" fmla="*/ 6271133 h 6281670"/>
                <a:gd name="connsiteX259" fmla="*/ 4195562 w 8613217"/>
                <a:gd name="connsiteY259" fmla="*/ 6277863 h 6281670"/>
                <a:gd name="connsiteX260" fmla="*/ 4261517 w 8613217"/>
                <a:gd name="connsiteY260" fmla="*/ 6267768 h 6281670"/>
                <a:gd name="connsiteX261" fmla="*/ 4289784 w 8613217"/>
                <a:gd name="connsiteY261" fmla="*/ 6247578 h 6281670"/>
                <a:gd name="connsiteX262" fmla="*/ 4295840 w 8613217"/>
                <a:gd name="connsiteY262" fmla="*/ 6204505 h 6281670"/>
                <a:gd name="connsiteX263" fmla="*/ 4305936 w 8613217"/>
                <a:gd name="connsiteY263" fmla="*/ 6182969 h 6281670"/>
                <a:gd name="connsiteX264" fmla="*/ 4324107 w 8613217"/>
                <a:gd name="connsiteY264" fmla="*/ 6199794 h 6281670"/>
                <a:gd name="connsiteX265" fmla="*/ 4336894 w 8613217"/>
                <a:gd name="connsiteY265" fmla="*/ 6230752 h 6281670"/>
                <a:gd name="connsiteX266" fmla="*/ 4342951 w 8613217"/>
                <a:gd name="connsiteY266" fmla="*/ 6226714 h 6281670"/>
                <a:gd name="connsiteX267" fmla="*/ 4369872 w 8613217"/>
                <a:gd name="connsiteY267" fmla="*/ 6185660 h 6281670"/>
                <a:gd name="connsiteX268" fmla="*/ 4382659 w 8613217"/>
                <a:gd name="connsiteY268" fmla="*/ 6234791 h 6281670"/>
                <a:gd name="connsiteX269" fmla="*/ 4406888 w 8613217"/>
                <a:gd name="connsiteY269" fmla="*/ 6265749 h 6281670"/>
                <a:gd name="connsiteX270" fmla="*/ 4484284 w 8613217"/>
                <a:gd name="connsiteY270" fmla="*/ 6275171 h 6281670"/>
                <a:gd name="connsiteX271" fmla="*/ 4499090 w 8613217"/>
                <a:gd name="connsiteY271" fmla="*/ 6272479 h 6281670"/>
                <a:gd name="connsiteX272" fmla="*/ 4512551 w 8613217"/>
                <a:gd name="connsiteY272" fmla="*/ 6181622 h 6281670"/>
                <a:gd name="connsiteX273" fmla="*/ 4572449 w 8613217"/>
                <a:gd name="connsiteY273" fmla="*/ 6153356 h 6281670"/>
                <a:gd name="connsiteX274" fmla="*/ 4575814 w 8613217"/>
                <a:gd name="connsiteY274" fmla="*/ 6127781 h 6281670"/>
                <a:gd name="connsiteX275" fmla="*/ 4538125 w 8613217"/>
                <a:gd name="connsiteY275" fmla="*/ 6076633 h 6281670"/>
                <a:gd name="connsiteX276" fmla="*/ 4536779 w 8613217"/>
                <a:gd name="connsiteY276" fmla="*/ 6042309 h 6281670"/>
                <a:gd name="connsiteX277" fmla="*/ 4573122 w 8613217"/>
                <a:gd name="connsiteY277" fmla="*/ 6032214 h 6281670"/>
                <a:gd name="connsiteX278" fmla="*/ 4637731 w 8613217"/>
                <a:gd name="connsiteY278" fmla="*/ 6051058 h 6281670"/>
                <a:gd name="connsiteX279" fmla="*/ 4665997 w 8613217"/>
                <a:gd name="connsiteY279" fmla="*/ 6029522 h 6281670"/>
                <a:gd name="connsiteX280" fmla="*/ 4665997 w 8613217"/>
                <a:gd name="connsiteY280" fmla="*/ 5985776 h 6281670"/>
                <a:gd name="connsiteX281" fmla="*/ 4681477 w 8613217"/>
                <a:gd name="connsiteY281" fmla="*/ 5966931 h 6281670"/>
                <a:gd name="connsiteX282" fmla="*/ 4701667 w 8613217"/>
                <a:gd name="connsiteY282" fmla="*/ 5981065 h 6281670"/>
                <a:gd name="connsiteX283" fmla="*/ 4724550 w 8613217"/>
                <a:gd name="connsiteY283" fmla="*/ 6054423 h 6281670"/>
                <a:gd name="connsiteX284" fmla="*/ 4743394 w 8613217"/>
                <a:gd name="connsiteY284" fmla="*/ 6073268 h 6281670"/>
                <a:gd name="connsiteX285" fmla="*/ 4752143 w 8613217"/>
                <a:gd name="connsiteY285" fmla="*/ 6050385 h 6281670"/>
                <a:gd name="connsiteX286" fmla="*/ 4752143 w 8613217"/>
                <a:gd name="connsiteY286" fmla="*/ 5996544 h 6281670"/>
                <a:gd name="connsiteX287" fmla="*/ 4800600 w 8613217"/>
                <a:gd name="connsiteY287" fmla="*/ 6046347 h 6281670"/>
                <a:gd name="connsiteX288" fmla="*/ 4859825 w 8613217"/>
                <a:gd name="connsiteY288" fmla="*/ 6088747 h 6281670"/>
                <a:gd name="connsiteX289" fmla="*/ 4932511 w 8613217"/>
                <a:gd name="connsiteY289" fmla="*/ 6036252 h 6281670"/>
                <a:gd name="connsiteX290" fmla="*/ 4919050 w 8613217"/>
                <a:gd name="connsiteY290" fmla="*/ 5940011 h 6281670"/>
                <a:gd name="connsiteX291" fmla="*/ 4830213 w 8613217"/>
                <a:gd name="connsiteY291" fmla="*/ 5933281 h 6281670"/>
                <a:gd name="connsiteX292" fmla="*/ 4779064 w 8613217"/>
                <a:gd name="connsiteY292" fmla="*/ 5876074 h 6281670"/>
                <a:gd name="connsiteX293" fmla="*/ 4778391 w 8613217"/>
                <a:gd name="connsiteY293" fmla="*/ 5829637 h 6281670"/>
                <a:gd name="connsiteX294" fmla="*/ 5091342 w 8613217"/>
                <a:gd name="connsiteY294" fmla="*/ 5236712 h 6281670"/>
                <a:gd name="connsiteX295" fmla="*/ 5116243 w 8613217"/>
                <a:gd name="connsiteY295" fmla="*/ 5202389 h 6281670"/>
                <a:gd name="connsiteX296" fmla="*/ 5269690 w 8613217"/>
                <a:gd name="connsiteY296" fmla="*/ 5086631 h 6281670"/>
                <a:gd name="connsiteX297" fmla="*/ 5744837 w 8613217"/>
                <a:gd name="connsiteY297" fmla="*/ 4795889 h 6281670"/>
                <a:gd name="connsiteX298" fmla="*/ 5814830 w 8613217"/>
                <a:gd name="connsiteY298" fmla="*/ 4775699 h 6281670"/>
                <a:gd name="connsiteX299" fmla="*/ 6103553 w 8613217"/>
                <a:gd name="connsiteY299" fmla="*/ 4765603 h 6281670"/>
                <a:gd name="connsiteX300" fmla="*/ 7086824 w 8613217"/>
                <a:gd name="connsiteY300" fmla="*/ 4811369 h 6281670"/>
                <a:gd name="connsiteX301" fmla="*/ 7489959 w 8613217"/>
                <a:gd name="connsiteY301" fmla="*/ 4805311 h 6281670"/>
                <a:gd name="connsiteX302" fmla="*/ 7516880 w 8613217"/>
                <a:gd name="connsiteY302" fmla="*/ 4801946 h 6281670"/>
                <a:gd name="connsiteX303" fmla="*/ 7536397 w 8613217"/>
                <a:gd name="connsiteY303" fmla="*/ 4800600 h 6281670"/>
                <a:gd name="connsiteX304" fmla="*/ 7619850 w 8613217"/>
                <a:gd name="connsiteY304" fmla="*/ 4791178 h 6281670"/>
                <a:gd name="connsiteX305" fmla="*/ 7661577 w 8613217"/>
                <a:gd name="connsiteY305" fmla="*/ 4813388 h 6281670"/>
                <a:gd name="connsiteX306" fmla="*/ 7920014 w 8613217"/>
                <a:gd name="connsiteY306" fmla="*/ 5004523 h 6281670"/>
                <a:gd name="connsiteX307" fmla="*/ 8354780 w 8613217"/>
                <a:gd name="connsiteY307" fmla="*/ 4830886 h 6281670"/>
                <a:gd name="connsiteX308" fmla="*/ 8579567 w 8613217"/>
                <a:gd name="connsiteY308" fmla="*/ 4409580 h 6281670"/>
                <a:gd name="connsiteX309" fmla="*/ 8613217 w 8613217"/>
                <a:gd name="connsiteY309" fmla="*/ 4250076 h 6281670"/>
                <a:gd name="connsiteX310" fmla="*/ 8613217 w 8613217"/>
                <a:gd name="connsiteY310" fmla="*/ 4196235 h 6281670"/>
                <a:gd name="connsiteX311" fmla="*/ 8420062 w 8613217"/>
                <a:gd name="connsiteY311" fmla="*/ 4211041 h 6281670"/>
                <a:gd name="connsiteX312" fmla="*/ 4571776 w 8613217"/>
                <a:gd name="connsiteY312" fmla="*/ 915970 h 6281670"/>
                <a:gd name="connsiteX313" fmla="*/ 4583890 w 8613217"/>
                <a:gd name="connsiteY313" fmla="*/ 888377 h 6281670"/>
                <a:gd name="connsiteX314" fmla="*/ 4571776 w 8613217"/>
                <a:gd name="connsiteY314" fmla="*/ 915970 h 6281670"/>
                <a:gd name="connsiteX315" fmla="*/ 2362948 w 8613217"/>
                <a:gd name="connsiteY315" fmla="*/ 965100 h 6281670"/>
                <a:gd name="connsiteX316" fmla="*/ 2363621 w 8613217"/>
                <a:gd name="connsiteY316" fmla="*/ 962408 h 6281670"/>
                <a:gd name="connsiteX317" fmla="*/ 2368332 w 8613217"/>
                <a:gd name="connsiteY317" fmla="*/ 967119 h 6281670"/>
                <a:gd name="connsiteX318" fmla="*/ 2362948 w 8613217"/>
                <a:gd name="connsiteY318" fmla="*/ 965100 h 6281670"/>
                <a:gd name="connsiteX319" fmla="*/ 2435633 w 8613217"/>
                <a:gd name="connsiteY319" fmla="*/ 1055284 h 6281670"/>
                <a:gd name="connsiteX320" fmla="*/ 2426211 w 8613217"/>
                <a:gd name="connsiteY320" fmla="*/ 1053265 h 6281670"/>
                <a:gd name="connsiteX321" fmla="*/ 2370351 w 8613217"/>
                <a:gd name="connsiteY321" fmla="*/ 968465 h 6281670"/>
                <a:gd name="connsiteX322" fmla="*/ 2432268 w 8613217"/>
                <a:gd name="connsiteY322" fmla="*/ 1045862 h 6281670"/>
                <a:gd name="connsiteX323" fmla="*/ 2435633 w 8613217"/>
                <a:gd name="connsiteY323" fmla="*/ 1055284 h 6281670"/>
                <a:gd name="connsiteX324" fmla="*/ 695895 w 8613217"/>
                <a:gd name="connsiteY324" fmla="*/ 1016922 h 6281670"/>
                <a:gd name="connsiteX325" fmla="*/ 692530 w 8613217"/>
                <a:gd name="connsiteY325" fmla="*/ 1005481 h 6281670"/>
                <a:gd name="connsiteX326" fmla="*/ 695895 w 8613217"/>
                <a:gd name="connsiteY326" fmla="*/ 1016922 h 6281670"/>
                <a:gd name="connsiteX327" fmla="*/ 4511205 w 8613217"/>
                <a:gd name="connsiteY327" fmla="*/ 6014042 h 6281670"/>
                <a:gd name="connsiteX328" fmla="*/ 4537452 w 8613217"/>
                <a:gd name="connsiteY328" fmla="*/ 5944049 h 6281670"/>
                <a:gd name="connsiteX329" fmla="*/ 4511205 w 8613217"/>
                <a:gd name="connsiteY329" fmla="*/ 6014042 h 6281670"/>
                <a:gd name="connsiteX330" fmla="*/ 4750797 w 8613217"/>
                <a:gd name="connsiteY330" fmla="*/ 5917128 h 6281670"/>
                <a:gd name="connsiteX331" fmla="*/ 4741375 w 8613217"/>
                <a:gd name="connsiteY331" fmla="*/ 5939338 h 6281670"/>
                <a:gd name="connsiteX332" fmla="*/ 4732626 w 8613217"/>
                <a:gd name="connsiteY332" fmla="*/ 5935300 h 6281670"/>
                <a:gd name="connsiteX333" fmla="*/ 4727915 w 8613217"/>
                <a:gd name="connsiteY333" fmla="*/ 5907706 h 6281670"/>
                <a:gd name="connsiteX334" fmla="*/ 4750797 w 8613217"/>
                <a:gd name="connsiteY334" fmla="*/ 5875402 h 6281670"/>
                <a:gd name="connsiteX335" fmla="*/ 4750797 w 8613217"/>
                <a:gd name="connsiteY335" fmla="*/ 5917128 h 6281670"/>
                <a:gd name="connsiteX336" fmla="*/ 4875978 w 8613217"/>
                <a:gd name="connsiteY336" fmla="*/ 5457461 h 6281670"/>
                <a:gd name="connsiteX337" fmla="*/ 4616868 w 8613217"/>
                <a:gd name="connsiteY337" fmla="*/ 5877421 h 6281670"/>
                <a:gd name="connsiteX338" fmla="*/ 4562354 w 8613217"/>
                <a:gd name="connsiteY338" fmla="*/ 5884824 h 6281670"/>
                <a:gd name="connsiteX339" fmla="*/ 4880015 w 8613217"/>
                <a:gd name="connsiteY339" fmla="*/ 5419772 h 6281670"/>
                <a:gd name="connsiteX340" fmla="*/ 4875978 w 8613217"/>
                <a:gd name="connsiteY340" fmla="*/ 5457461 h 6281670"/>
                <a:gd name="connsiteX341" fmla="*/ 5020675 w 8613217"/>
                <a:gd name="connsiteY341" fmla="*/ 5141145 h 6281670"/>
                <a:gd name="connsiteX342" fmla="*/ 4989717 w 8613217"/>
                <a:gd name="connsiteY342" fmla="*/ 5179506 h 6281670"/>
                <a:gd name="connsiteX343" fmla="*/ 4445922 w 8613217"/>
                <a:gd name="connsiteY343" fmla="*/ 5878767 h 6281670"/>
                <a:gd name="connsiteX344" fmla="*/ 4415637 w 8613217"/>
                <a:gd name="connsiteY344" fmla="*/ 5953471 h 6281670"/>
                <a:gd name="connsiteX345" fmla="*/ 4357085 w 8613217"/>
                <a:gd name="connsiteY345" fmla="*/ 6075286 h 6281670"/>
                <a:gd name="connsiteX346" fmla="*/ 4338240 w 8613217"/>
                <a:gd name="connsiteY346" fmla="*/ 6125762 h 6281670"/>
                <a:gd name="connsiteX347" fmla="*/ 4322761 w 8613217"/>
                <a:gd name="connsiteY347" fmla="*/ 6080671 h 6281670"/>
                <a:gd name="connsiteX348" fmla="*/ 4306609 w 8613217"/>
                <a:gd name="connsiteY348" fmla="*/ 6061826 h 6281670"/>
                <a:gd name="connsiteX349" fmla="*/ 4295168 w 8613217"/>
                <a:gd name="connsiteY349" fmla="*/ 6082689 h 6281670"/>
                <a:gd name="connsiteX350" fmla="*/ 4292475 w 8613217"/>
                <a:gd name="connsiteY350" fmla="*/ 6112302 h 6281670"/>
                <a:gd name="connsiteX351" fmla="*/ 4277669 w 8613217"/>
                <a:gd name="connsiteY351" fmla="*/ 6097496 h 6281670"/>
                <a:gd name="connsiteX352" fmla="*/ 4183447 w 8613217"/>
                <a:gd name="connsiteY352" fmla="*/ 5282478 h 6281670"/>
                <a:gd name="connsiteX353" fmla="*/ 4412945 w 8613217"/>
                <a:gd name="connsiteY353" fmla="*/ 4743394 h 6281670"/>
                <a:gd name="connsiteX354" fmla="*/ 5036828 w 8613217"/>
                <a:gd name="connsiteY354" fmla="*/ 3935106 h 6281670"/>
                <a:gd name="connsiteX355" fmla="*/ 5054999 w 8613217"/>
                <a:gd name="connsiteY355" fmla="*/ 3966064 h 6281670"/>
                <a:gd name="connsiteX356" fmla="*/ 5020675 w 8613217"/>
                <a:gd name="connsiteY356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56460 w 8613217"/>
                <a:gd name="connsiteY70" fmla="*/ 2981447 h 6281670"/>
                <a:gd name="connsiteX71" fmla="*/ 4952701 w 8613217"/>
                <a:gd name="connsiteY71" fmla="*/ 2717626 h 6281670"/>
                <a:gd name="connsiteX72" fmla="*/ 5173449 w 8613217"/>
                <a:gd name="connsiteY72" fmla="*/ 2368332 h 6281670"/>
                <a:gd name="connsiteX73" fmla="*/ 5481689 w 8613217"/>
                <a:gd name="connsiteY73" fmla="*/ 1759928 h 6281670"/>
                <a:gd name="connsiteX74" fmla="*/ 5514667 w 8613217"/>
                <a:gd name="connsiteY74" fmla="*/ 1741757 h 6281670"/>
                <a:gd name="connsiteX75" fmla="*/ 5803389 w 8613217"/>
                <a:gd name="connsiteY75" fmla="*/ 1570812 h 6281670"/>
                <a:gd name="connsiteX76" fmla="*/ 5822907 w 8613217"/>
                <a:gd name="connsiteY76" fmla="*/ 1095665 h 6281670"/>
                <a:gd name="connsiteX77" fmla="*/ 5540241 w 8613217"/>
                <a:gd name="connsiteY77" fmla="*/ 601000 h 6281670"/>
                <a:gd name="connsiteX78" fmla="*/ 5514667 w 8613217"/>
                <a:gd name="connsiteY78" fmla="*/ 600327 h 6281670"/>
                <a:gd name="connsiteX79" fmla="*/ 5421791 w 8613217"/>
                <a:gd name="connsiteY79" fmla="*/ 697914 h 6281670"/>
                <a:gd name="connsiteX80" fmla="*/ 5124319 w 8613217"/>
                <a:gd name="connsiteY80" fmla="*/ 1196617 h 6281670"/>
                <a:gd name="connsiteX81" fmla="*/ 5316801 w 8613217"/>
                <a:gd name="connsiteY81" fmla="*/ 1686570 h 6281670"/>
                <a:gd name="connsiteX82" fmla="*/ 5361220 w 8613217"/>
                <a:gd name="connsiteY82" fmla="*/ 1669072 h 6281670"/>
                <a:gd name="connsiteX83" fmla="*/ 5461499 w 8613217"/>
                <a:gd name="connsiteY83" fmla="*/ 1248439 h 6281670"/>
                <a:gd name="connsiteX84" fmla="*/ 5491784 w 8613217"/>
                <a:gd name="connsiteY84" fmla="*/ 1043170 h 6281670"/>
                <a:gd name="connsiteX85" fmla="*/ 5497841 w 8613217"/>
                <a:gd name="connsiteY85" fmla="*/ 1081532 h 6281670"/>
                <a:gd name="connsiteX86" fmla="*/ 5481016 w 8613217"/>
                <a:gd name="connsiteY86" fmla="*/ 1353429 h 6281670"/>
                <a:gd name="connsiteX87" fmla="*/ 5415734 w 8613217"/>
                <a:gd name="connsiteY87" fmla="*/ 1727624 h 6281670"/>
                <a:gd name="connsiteX88" fmla="*/ 5151240 w 8613217"/>
                <a:gd name="connsiteY88" fmla="*/ 2245171 h 6281670"/>
                <a:gd name="connsiteX89" fmla="*/ 4908282 w 8613217"/>
                <a:gd name="connsiteY89" fmla="*/ 2596483 h 6281670"/>
                <a:gd name="connsiteX90" fmla="*/ 4750124 w 8613217"/>
                <a:gd name="connsiteY90" fmla="*/ 2989523 h 6281670"/>
                <a:gd name="connsiteX91" fmla="*/ 4737337 w 8613217"/>
                <a:gd name="connsiteY91" fmla="*/ 3162487 h 6281670"/>
                <a:gd name="connsiteX92" fmla="*/ 4680804 w 8613217"/>
                <a:gd name="connsiteY92" fmla="*/ 3076341 h 6281670"/>
                <a:gd name="connsiteX93" fmla="*/ 4591293 w 8613217"/>
                <a:gd name="connsiteY93" fmla="*/ 2915491 h 6281670"/>
                <a:gd name="connsiteX94" fmla="*/ 4552259 w 8613217"/>
                <a:gd name="connsiteY94" fmla="*/ 2838095 h 6281670"/>
                <a:gd name="connsiteX95" fmla="*/ 4404869 w 8613217"/>
                <a:gd name="connsiteY95" fmla="*/ 2499569 h 6281670"/>
                <a:gd name="connsiteX96" fmla="*/ 4425059 w 8613217"/>
                <a:gd name="connsiteY96" fmla="*/ 2408713 h 6281670"/>
                <a:gd name="connsiteX97" fmla="*/ 4497071 w 8613217"/>
                <a:gd name="connsiteY97" fmla="*/ 2304396 h 6281670"/>
                <a:gd name="connsiteX98" fmla="*/ 4551585 w 8613217"/>
                <a:gd name="connsiteY98" fmla="*/ 2152968 h 6281670"/>
                <a:gd name="connsiteX99" fmla="*/ 4741375 w 8613217"/>
                <a:gd name="connsiteY99" fmla="*/ 1413327 h 6281670"/>
                <a:gd name="connsiteX100" fmla="*/ 4929146 w 8613217"/>
                <a:gd name="connsiteY100" fmla="*/ 819730 h 6281670"/>
                <a:gd name="connsiteX101" fmla="*/ 5233347 w 8613217"/>
                <a:gd name="connsiteY101" fmla="*/ 28940 h 6281670"/>
                <a:gd name="connsiteX102" fmla="*/ 5238058 w 8613217"/>
                <a:gd name="connsiteY102" fmla="*/ 0 h 6281670"/>
                <a:gd name="connsiteX103" fmla="*/ 4976929 w 8613217"/>
                <a:gd name="connsiteY103" fmla="*/ 159504 h 6281670"/>
                <a:gd name="connsiteX104" fmla="*/ 4204984 w 8613217"/>
                <a:gd name="connsiteY104" fmla="*/ 890396 h 6281670"/>
                <a:gd name="connsiteX105" fmla="*/ 3943182 w 8613217"/>
                <a:gd name="connsiteY105" fmla="*/ 2139508 h 6281670"/>
                <a:gd name="connsiteX106" fmla="*/ 4076438 w 8613217"/>
                <a:gd name="connsiteY106" fmla="*/ 2389868 h 6281670"/>
                <a:gd name="connsiteX107" fmla="*/ 4215079 w 8613217"/>
                <a:gd name="connsiteY107" fmla="*/ 2474668 h 6281670"/>
                <a:gd name="connsiteX108" fmla="*/ 4244018 w 8613217"/>
                <a:gd name="connsiteY108" fmla="*/ 2445055 h 6281670"/>
                <a:gd name="connsiteX109" fmla="*/ 4230558 w 8613217"/>
                <a:gd name="connsiteY109" fmla="*/ 1718875 h 6281670"/>
                <a:gd name="connsiteX110" fmla="*/ 4411599 w 8613217"/>
                <a:gd name="connsiteY110" fmla="*/ 1186522 h 6281670"/>
                <a:gd name="connsiteX111" fmla="*/ 4552259 w 8613217"/>
                <a:gd name="connsiteY111" fmla="*/ 934815 h 6281670"/>
                <a:gd name="connsiteX112" fmla="*/ 4572449 w 8613217"/>
                <a:gd name="connsiteY112" fmla="*/ 920008 h 6281670"/>
                <a:gd name="connsiteX113" fmla="*/ 4553604 w 8613217"/>
                <a:gd name="connsiteY113" fmla="*/ 956351 h 6281670"/>
                <a:gd name="connsiteX114" fmla="*/ 4390735 w 8613217"/>
                <a:gd name="connsiteY114" fmla="*/ 1302280 h 6281670"/>
                <a:gd name="connsiteX115" fmla="*/ 4340260 w 8613217"/>
                <a:gd name="connsiteY115" fmla="*/ 2524471 h 6281670"/>
                <a:gd name="connsiteX116" fmla="*/ 4501109 w 8613217"/>
                <a:gd name="connsiteY116" fmla="*/ 2892609 h 6281670"/>
                <a:gd name="connsiteX117" fmla="*/ 4692918 w 8613217"/>
                <a:gd name="connsiteY117" fmla="*/ 3241230 h 6281670"/>
                <a:gd name="connsiteX118" fmla="*/ 4992409 w 8613217"/>
                <a:gd name="connsiteY118" fmla="*/ 3809925 h 6281670"/>
                <a:gd name="connsiteX119" fmla="*/ 5000485 w 8613217"/>
                <a:gd name="connsiteY119" fmla="*/ 3847614 h 6281670"/>
                <a:gd name="connsiteX120" fmla="*/ 4993755 w 8613217"/>
                <a:gd name="connsiteY120" fmla="*/ 3855017 h 6281670"/>
                <a:gd name="connsiteX121" fmla="*/ 4993082 w 8613217"/>
                <a:gd name="connsiteY121" fmla="*/ 3855690 h 6281670"/>
                <a:gd name="connsiteX122" fmla="*/ 4982313 w 8613217"/>
                <a:gd name="connsiteY122" fmla="*/ 3867131 h 6281670"/>
                <a:gd name="connsiteX123" fmla="*/ 4626290 w 8613217"/>
                <a:gd name="connsiteY123" fmla="*/ 4274977 h 6281670"/>
                <a:gd name="connsiteX124" fmla="*/ 4180755 w 8613217"/>
                <a:gd name="connsiteY124" fmla="*/ 4968853 h 6281670"/>
                <a:gd name="connsiteX125" fmla="*/ 4071727 w 8613217"/>
                <a:gd name="connsiteY125" fmla="*/ 5853192 h 6281670"/>
                <a:gd name="connsiteX126" fmla="*/ 4040769 w 8613217"/>
                <a:gd name="connsiteY126" fmla="*/ 5907706 h 6281670"/>
                <a:gd name="connsiteX127" fmla="*/ 4005099 w 8613217"/>
                <a:gd name="connsiteY127" fmla="*/ 5881459 h 6281670"/>
                <a:gd name="connsiteX128" fmla="*/ 4007791 w 8613217"/>
                <a:gd name="connsiteY128" fmla="*/ 5830983 h 6281670"/>
                <a:gd name="connsiteX129" fmla="*/ 3990293 w 8613217"/>
                <a:gd name="connsiteY129" fmla="*/ 5807427 h 6281670"/>
                <a:gd name="connsiteX130" fmla="*/ 3964045 w 8613217"/>
                <a:gd name="connsiteY130" fmla="*/ 5789256 h 6281670"/>
                <a:gd name="connsiteX131" fmla="*/ 3941836 w 8613217"/>
                <a:gd name="connsiteY131" fmla="*/ 5705129 h 6281670"/>
                <a:gd name="connsiteX132" fmla="*/ 3908185 w 8613217"/>
                <a:gd name="connsiteY132" fmla="*/ 5236040 h 6281670"/>
                <a:gd name="connsiteX133" fmla="*/ 3918953 w 8613217"/>
                <a:gd name="connsiteY133" fmla="*/ 4237288 h 6281670"/>
                <a:gd name="connsiteX134" fmla="*/ 3786370 w 8613217"/>
                <a:gd name="connsiteY134" fmla="*/ 3122779 h 6281670"/>
                <a:gd name="connsiteX135" fmla="*/ 3570333 w 8613217"/>
                <a:gd name="connsiteY135" fmla="*/ 2570236 h 6281670"/>
                <a:gd name="connsiteX136" fmla="*/ 3563603 w 8613217"/>
                <a:gd name="connsiteY136" fmla="*/ 2556776 h 6281670"/>
                <a:gd name="connsiteX137" fmla="*/ 3556872 w 8613217"/>
                <a:gd name="connsiteY137" fmla="*/ 2543315 h 6281670"/>
                <a:gd name="connsiteX138" fmla="*/ 3531298 w 8613217"/>
                <a:gd name="connsiteY138" fmla="*/ 2494185 h 6281670"/>
                <a:gd name="connsiteX139" fmla="*/ 3525241 w 8613217"/>
                <a:gd name="connsiteY139" fmla="*/ 2482071 h 6281670"/>
                <a:gd name="connsiteX140" fmla="*/ 3410829 w 8613217"/>
                <a:gd name="connsiteY140" fmla="*/ 2273437 h 6281670"/>
                <a:gd name="connsiteX141" fmla="*/ 3411502 w 8613217"/>
                <a:gd name="connsiteY141" fmla="*/ 2229018 h 6281670"/>
                <a:gd name="connsiteX142" fmla="*/ 3451209 w 8613217"/>
                <a:gd name="connsiteY142" fmla="*/ 2126720 h 6281670"/>
                <a:gd name="connsiteX143" fmla="*/ 3431692 w 8613217"/>
                <a:gd name="connsiteY143" fmla="*/ 1895877 h 6281670"/>
                <a:gd name="connsiteX144" fmla="*/ 3186715 w 8613217"/>
                <a:gd name="connsiteY144" fmla="*/ 1401886 h 6281670"/>
                <a:gd name="connsiteX145" fmla="*/ 2531874 w 8613217"/>
                <a:gd name="connsiteY145" fmla="*/ 701952 h 6281670"/>
                <a:gd name="connsiteX146" fmla="*/ 1731662 w 8613217"/>
                <a:gd name="connsiteY146" fmla="*/ 39035 h 6281670"/>
                <a:gd name="connsiteX147" fmla="*/ 1722913 w 8613217"/>
                <a:gd name="connsiteY147" fmla="*/ 36343 h 6281670"/>
                <a:gd name="connsiteX148" fmla="*/ 1723586 w 8613217"/>
                <a:gd name="connsiteY148" fmla="*/ 47111 h 6281670"/>
                <a:gd name="connsiteX149" fmla="*/ 1984042 w 8613217"/>
                <a:gd name="connsiteY149" fmla="*/ 871552 h 6281670"/>
                <a:gd name="connsiteX150" fmla="*/ 2773486 w 8613217"/>
                <a:gd name="connsiteY150" fmla="*/ 2064130 h 6281670"/>
                <a:gd name="connsiteX151" fmla="*/ 3058170 w 8613217"/>
                <a:gd name="connsiteY151" fmla="*/ 2286897 h 6281670"/>
                <a:gd name="connsiteX152" fmla="*/ 3235845 w 8613217"/>
                <a:gd name="connsiteY152" fmla="*/ 2329297 h 6281670"/>
                <a:gd name="connsiteX153" fmla="*/ 3256709 w 8613217"/>
                <a:gd name="connsiteY153" fmla="*/ 2294974 h 6281670"/>
                <a:gd name="connsiteX154" fmla="*/ 3083072 w 8613217"/>
                <a:gd name="connsiteY154" fmla="*/ 1999521 h 6281670"/>
                <a:gd name="connsiteX155" fmla="*/ 2450440 w 8613217"/>
                <a:gd name="connsiteY155" fmla="*/ 1092973 h 6281670"/>
                <a:gd name="connsiteX156" fmla="*/ 2432941 w 8613217"/>
                <a:gd name="connsiteY156" fmla="*/ 1062014 h 6281670"/>
                <a:gd name="connsiteX157" fmla="*/ 2454478 w 8613217"/>
                <a:gd name="connsiteY157" fmla="*/ 1076820 h 6281670"/>
                <a:gd name="connsiteX158" fmla="*/ 2967986 w 8613217"/>
                <a:gd name="connsiteY158" fmla="*/ 1739738 h 6281670"/>
                <a:gd name="connsiteX159" fmla="*/ 3266131 w 8613217"/>
                <a:gd name="connsiteY159" fmla="*/ 2175850 h 6281670"/>
                <a:gd name="connsiteX160" fmla="*/ 3457939 w 8613217"/>
                <a:gd name="connsiteY160" fmla="*/ 2509665 h 6281670"/>
                <a:gd name="connsiteX161" fmla="*/ 3464670 w 8613217"/>
                <a:gd name="connsiteY161" fmla="*/ 2523125 h 6281670"/>
                <a:gd name="connsiteX162" fmla="*/ 3471400 w 8613217"/>
                <a:gd name="connsiteY162" fmla="*/ 2536585 h 6281670"/>
                <a:gd name="connsiteX163" fmla="*/ 3478130 w 8613217"/>
                <a:gd name="connsiteY163" fmla="*/ 2550045 h 6281670"/>
                <a:gd name="connsiteX164" fmla="*/ 3484860 w 8613217"/>
                <a:gd name="connsiteY164" fmla="*/ 2563506 h 6281670"/>
                <a:gd name="connsiteX165" fmla="*/ 3491590 w 8613217"/>
                <a:gd name="connsiteY165" fmla="*/ 2576966 h 6281670"/>
                <a:gd name="connsiteX166" fmla="*/ 3498320 w 8613217"/>
                <a:gd name="connsiteY166" fmla="*/ 2590426 h 6281670"/>
                <a:gd name="connsiteX167" fmla="*/ 3504378 w 8613217"/>
                <a:gd name="connsiteY167" fmla="*/ 2605906 h 6281670"/>
                <a:gd name="connsiteX168" fmla="*/ 3733875 w 8613217"/>
                <a:gd name="connsiteY168" fmla="*/ 3249979 h 6281670"/>
                <a:gd name="connsiteX169" fmla="*/ 3823385 w 8613217"/>
                <a:gd name="connsiteY169" fmla="*/ 4359777 h 6281670"/>
                <a:gd name="connsiteX170" fmla="*/ 3816655 w 8613217"/>
                <a:gd name="connsiteY170" fmla="*/ 4369199 h 6281670"/>
                <a:gd name="connsiteX171" fmla="*/ 3800503 w 8613217"/>
                <a:gd name="connsiteY171" fmla="*/ 4322761 h 6281670"/>
                <a:gd name="connsiteX172" fmla="*/ 3407464 w 8613217"/>
                <a:gd name="connsiteY172" fmla="*/ 3663208 h 6281670"/>
                <a:gd name="connsiteX173" fmla="*/ 2516395 w 8613217"/>
                <a:gd name="connsiteY173" fmla="*/ 2980101 h 6281670"/>
                <a:gd name="connsiteX174" fmla="*/ 2502934 w 8613217"/>
                <a:gd name="connsiteY174" fmla="*/ 2971351 h 6281670"/>
                <a:gd name="connsiteX175" fmla="*/ 2390541 w 8613217"/>
                <a:gd name="connsiteY175" fmla="*/ 2898666 h 6281670"/>
                <a:gd name="connsiteX176" fmla="*/ 2247863 w 8613217"/>
                <a:gd name="connsiteY176" fmla="*/ 2802425 h 6281670"/>
                <a:gd name="connsiteX177" fmla="*/ 2055381 w 8613217"/>
                <a:gd name="connsiteY177" fmla="*/ 2665131 h 6281670"/>
                <a:gd name="connsiteX178" fmla="*/ 1471879 w 8613217"/>
                <a:gd name="connsiteY178" fmla="*/ 2148930 h 6281670"/>
                <a:gd name="connsiteX179" fmla="*/ 1461111 w 8613217"/>
                <a:gd name="connsiteY179" fmla="*/ 2109895 h 6281670"/>
                <a:gd name="connsiteX180" fmla="*/ 1501492 w 8613217"/>
                <a:gd name="connsiteY180" fmla="*/ 1918759 h 6281670"/>
                <a:gd name="connsiteX181" fmla="*/ 1395155 w 8613217"/>
                <a:gd name="connsiteY181" fmla="*/ 1570812 h 6281670"/>
                <a:gd name="connsiteX182" fmla="*/ 937507 w 8613217"/>
                <a:gd name="connsiteY182" fmla="*/ 860783 h 6281670"/>
                <a:gd name="connsiteX183" fmla="*/ 682435 w 8613217"/>
                <a:gd name="connsiteY183" fmla="*/ 471109 h 6281670"/>
                <a:gd name="connsiteX184" fmla="*/ 590905 w 8613217"/>
                <a:gd name="connsiteY184" fmla="*/ 214691 h 6281670"/>
                <a:gd name="connsiteX185" fmla="*/ 581483 w 8613217"/>
                <a:gd name="connsiteY185" fmla="*/ 222767 h 6281670"/>
                <a:gd name="connsiteX186" fmla="*/ 555909 w 8613217"/>
                <a:gd name="connsiteY186" fmla="*/ 262475 h 6281670"/>
                <a:gd name="connsiteX187" fmla="*/ 423998 w 8613217"/>
                <a:gd name="connsiteY187" fmla="*/ 619845 h 6281670"/>
                <a:gd name="connsiteX188" fmla="*/ 443515 w 8613217"/>
                <a:gd name="connsiteY188" fmla="*/ 1227575 h 6281670"/>
                <a:gd name="connsiteX189" fmla="*/ 806942 w 8613217"/>
                <a:gd name="connsiteY189" fmla="*/ 1996156 h 6281670"/>
                <a:gd name="connsiteX190" fmla="*/ 1087589 w 8613217"/>
                <a:gd name="connsiteY190" fmla="*/ 2216231 h 6281670"/>
                <a:gd name="connsiteX191" fmla="*/ 1317086 w 8613217"/>
                <a:gd name="connsiteY191" fmla="*/ 2233729 h 6281670"/>
                <a:gd name="connsiteX192" fmla="*/ 1327181 w 8613217"/>
                <a:gd name="connsiteY192" fmla="*/ 2198060 h 6281670"/>
                <a:gd name="connsiteX193" fmla="*/ 816364 w 8613217"/>
                <a:gd name="connsiteY193" fmla="*/ 1324489 h 6281670"/>
                <a:gd name="connsiteX194" fmla="*/ 702625 w 8613217"/>
                <a:gd name="connsiteY194" fmla="*/ 1031056 h 6281670"/>
                <a:gd name="connsiteX195" fmla="*/ 767908 w 8613217"/>
                <a:gd name="connsiteY195" fmla="*/ 1173061 h 6281670"/>
                <a:gd name="connsiteX196" fmla="*/ 1444285 w 8613217"/>
                <a:gd name="connsiteY196" fmla="*/ 2226326 h 6281670"/>
                <a:gd name="connsiteX197" fmla="*/ 2209501 w 8613217"/>
                <a:gd name="connsiteY197" fmla="*/ 2876457 h 6281670"/>
                <a:gd name="connsiteX198" fmla="*/ 2308434 w 8613217"/>
                <a:gd name="connsiteY198" fmla="*/ 2939720 h 6281670"/>
                <a:gd name="connsiteX199" fmla="*/ 2340738 w 8613217"/>
                <a:gd name="connsiteY199" fmla="*/ 2972025 h 6281670"/>
                <a:gd name="connsiteX200" fmla="*/ 2302377 w 8613217"/>
                <a:gd name="connsiteY200" fmla="*/ 2972025 h 6281670"/>
                <a:gd name="connsiteX201" fmla="*/ 2266034 w 8613217"/>
                <a:gd name="connsiteY201" fmla="*/ 2967313 h 6281670"/>
                <a:gd name="connsiteX202" fmla="*/ 1817807 w 8613217"/>
                <a:gd name="connsiteY202" fmla="*/ 3025866 h 6281670"/>
                <a:gd name="connsiteX203" fmla="*/ 1007500 w 8613217"/>
                <a:gd name="connsiteY203" fmla="*/ 3309877 h 6281670"/>
                <a:gd name="connsiteX204" fmla="*/ 960389 w 8613217"/>
                <a:gd name="connsiteY204" fmla="*/ 3293725 h 6281670"/>
                <a:gd name="connsiteX205" fmla="*/ 446207 w 8613217"/>
                <a:gd name="connsiteY205" fmla="*/ 3134221 h 6281670"/>
                <a:gd name="connsiteX206" fmla="*/ 217383 w 8613217"/>
                <a:gd name="connsiteY206" fmla="*/ 3227096 h 6281670"/>
                <a:gd name="connsiteX207" fmla="*/ 0 w 8613217"/>
                <a:gd name="connsiteY207" fmla="*/ 3236518 h 6281670"/>
                <a:gd name="connsiteX208" fmla="*/ 0 w 8613217"/>
                <a:gd name="connsiteY208" fmla="*/ 3330740 h 6281670"/>
                <a:gd name="connsiteX209" fmla="*/ 9422 w 8613217"/>
                <a:gd name="connsiteY209" fmla="*/ 3346892 h 6281670"/>
                <a:gd name="connsiteX210" fmla="*/ 255072 w 8613217"/>
                <a:gd name="connsiteY210" fmla="*/ 3717723 h 6281670"/>
                <a:gd name="connsiteX211" fmla="*/ 747044 w 8613217"/>
                <a:gd name="connsiteY211" fmla="*/ 3826078 h 6281670"/>
                <a:gd name="connsiteX212" fmla="*/ 1016249 w 8613217"/>
                <a:gd name="connsiteY212" fmla="*/ 3490244 h 6281670"/>
                <a:gd name="connsiteX213" fmla="*/ 981253 w 8613217"/>
                <a:gd name="connsiteY213" fmla="*/ 3461305 h 6281670"/>
                <a:gd name="connsiteX214" fmla="*/ 563312 w 8613217"/>
                <a:gd name="connsiteY214" fmla="*/ 3490917 h 6281670"/>
                <a:gd name="connsiteX215" fmla="*/ 390347 w 8613217"/>
                <a:gd name="connsiteY215" fmla="*/ 3460632 h 6281670"/>
                <a:gd name="connsiteX216" fmla="*/ 489953 w 8613217"/>
                <a:gd name="connsiteY216" fmla="*/ 3463997 h 6281670"/>
                <a:gd name="connsiteX217" fmla="*/ 903183 w 8613217"/>
                <a:gd name="connsiteY217" fmla="*/ 3408137 h 6281670"/>
                <a:gd name="connsiteX218" fmla="*/ 1043170 w 8613217"/>
                <a:gd name="connsiteY218" fmla="*/ 3372467 h 6281670"/>
                <a:gd name="connsiteX219" fmla="*/ 1508895 w 8613217"/>
                <a:gd name="connsiteY219" fmla="*/ 3218347 h 6281670"/>
                <a:gd name="connsiteX220" fmla="*/ 1912029 w 8613217"/>
                <a:gd name="connsiteY220" fmla="*/ 3101243 h 6281670"/>
                <a:gd name="connsiteX221" fmla="*/ 1912029 w 8613217"/>
                <a:gd name="connsiteY221" fmla="*/ 3101243 h 6281670"/>
                <a:gd name="connsiteX222" fmla="*/ 1924816 w 8613217"/>
                <a:gd name="connsiteY222" fmla="*/ 3099224 h 6281670"/>
                <a:gd name="connsiteX223" fmla="*/ 1986061 w 8613217"/>
                <a:gd name="connsiteY223" fmla="*/ 3087783 h 6281670"/>
                <a:gd name="connsiteX224" fmla="*/ 1992791 w 8613217"/>
                <a:gd name="connsiteY224" fmla="*/ 3087110 h 6281670"/>
                <a:gd name="connsiteX225" fmla="*/ 2087013 w 8613217"/>
                <a:gd name="connsiteY225" fmla="*/ 3074322 h 6281670"/>
                <a:gd name="connsiteX226" fmla="*/ 2113933 w 8613217"/>
                <a:gd name="connsiteY226" fmla="*/ 3072976 h 6281670"/>
                <a:gd name="connsiteX227" fmla="*/ 2118644 w 8613217"/>
                <a:gd name="connsiteY227" fmla="*/ 3064227 h 6281670"/>
                <a:gd name="connsiteX228" fmla="*/ 2257958 w 8613217"/>
                <a:gd name="connsiteY228" fmla="*/ 3064227 h 6281670"/>
                <a:gd name="connsiteX229" fmla="*/ 2262669 w 8613217"/>
                <a:gd name="connsiteY229" fmla="*/ 3072976 h 6281670"/>
                <a:gd name="connsiteX230" fmla="*/ 2434960 w 8613217"/>
                <a:gd name="connsiteY230" fmla="*/ 3101243 h 6281670"/>
                <a:gd name="connsiteX231" fmla="*/ 2635518 w 8613217"/>
                <a:gd name="connsiteY231" fmla="*/ 3164506 h 6281670"/>
                <a:gd name="connsiteX232" fmla="*/ 3038653 w 8613217"/>
                <a:gd name="connsiteY232" fmla="*/ 3453902 h 6281670"/>
                <a:gd name="connsiteX233" fmla="*/ 3580428 w 8613217"/>
                <a:gd name="connsiteY233" fmla="*/ 4087880 h 6281670"/>
                <a:gd name="connsiteX234" fmla="*/ 3776274 w 8613217"/>
                <a:gd name="connsiteY234" fmla="*/ 4626290 h 6281670"/>
                <a:gd name="connsiteX235" fmla="*/ 3813963 w 8613217"/>
                <a:gd name="connsiteY235" fmla="*/ 4802619 h 6281670"/>
                <a:gd name="connsiteX236" fmla="*/ 3811944 w 8613217"/>
                <a:gd name="connsiteY236" fmla="*/ 5407658 h 6281670"/>
                <a:gd name="connsiteX237" fmla="*/ 3881265 w 8613217"/>
                <a:gd name="connsiteY237" fmla="*/ 5874056 h 6281670"/>
                <a:gd name="connsiteX238" fmla="*/ 3879919 w 8613217"/>
                <a:gd name="connsiteY238" fmla="*/ 5898957 h 6281670"/>
                <a:gd name="connsiteX239" fmla="*/ 3757430 w 8613217"/>
                <a:gd name="connsiteY239" fmla="*/ 5946068 h 6281670"/>
                <a:gd name="connsiteX240" fmla="*/ 3743970 w 8613217"/>
                <a:gd name="connsiteY240" fmla="*/ 6053750 h 6281670"/>
                <a:gd name="connsiteX241" fmla="*/ 3803195 w 8613217"/>
                <a:gd name="connsiteY241" fmla="*/ 6092112 h 6281670"/>
                <a:gd name="connsiteX242" fmla="*/ 3896071 w 8613217"/>
                <a:gd name="connsiteY242" fmla="*/ 6023464 h 6281670"/>
                <a:gd name="connsiteX243" fmla="*/ 3920972 w 8613217"/>
                <a:gd name="connsiteY243" fmla="*/ 5996544 h 6281670"/>
                <a:gd name="connsiteX244" fmla="*/ 3918953 w 8613217"/>
                <a:gd name="connsiteY244" fmla="*/ 6053077 h 6281670"/>
                <a:gd name="connsiteX245" fmla="*/ 3931741 w 8613217"/>
                <a:gd name="connsiteY245" fmla="*/ 6077978 h 6281670"/>
                <a:gd name="connsiteX246" fmla="*/ 3951931 w 8613217"/>
                <a:gd name="connsiteY246" fmla="*/ 6055769 h 6281670"/>
                <a:gd name="connsiteX247" fmla="*/ 3972121 w 8613217"/>
                <a:gd name="connsiteY247" fmla="*/ 5988468 h 6281670"/>
                <a:gd name="connsiteX248" fmla="*/ 3994331 w 8613217"/>
                <a:gd name="connsiteY248" fmla="*/ 5968277 h 6281670"/>
                <a:gd name="connsiteX249" fmla="*/ 4005099 w 8613217"/>
                <a:gd name="connsiteY249" fmla="*/ 5995198 h 6281670"/>
                <a:gd name="connsiteX250" fmla="*/ 4071054 w 8613217"/>
                <a:gd name="connsiteY250" fmla="*/ 6040290 h 6281670"/>
                <a:gd name="connsiteX251" fmla="*/ 4100667 w 8613217"/>
                <a:gd name="connsiteY251" fmla="*/ 6026829 h 6281670"/>
                <a:gd name="connsiteX252" fmla="*/ 4110089 w 8613217"/>
                <a:gd name="connsiteY252" fmla="*/ 5993179 h 6281670"/>
                <a:gd name="connsiteX253" fmla="*/ 4124895 w 8613217"/>
                <a:gd name="connsiteY253" fmla="*/ 6032214 h 6281670"/>
                <a:gd name="connsiteX254" fmla="*/ 4117492 w 8613217"/>
                <a:gd name="connsiteY254" fmla="*/ 6106918 h 6281670"/>
                <a:gd name="connsiteX255" fmla="*/ 4080476 w 8613217"/>
                <a:gd name="connsiteY255" fmla="*/ 6141242 h 6281670"/>
                <a:gd name="connsiteX256" fmla="*/ 4176717 w 8613217"/>
                <a:gd name="connsiteY256" fmla="*/ 6189025 h 6281670"/>
                <a:gd name="connsiteX257" fmla="*/ 4170660 w 8613217"/>
                <a:gd name="connsiteY257" fmla="*/ 6271133 h 6281670"/>
                <a:gd name="connsiteX258" fmla="*/ 4195562 w 8613217"/>
                <a:gd name="connsiteY258" fmla="*/ 6277863 h 6281670"/>
                <a:gd name="connsiteX259" fmla="*/ 4261517 w 8613217"/>
                <a:gd name="connsiteY259" fmla="*/ 6267768 h 6281670"/>
                <a:gd name="connsiteX260" fmla="*/ 4289784 w 8613217"/>
                <a:gd name="connsiteY260" fmla="*/ 6247578 h 6281670"/>
                <a:gd name="connsiteX261" fmla="*/ 4295840 w 8613217"/>
                <a:gd name="connsiteY261" fmla="*/ 6204505 h 6281670"/>
                <a:gd name="connsiteX262" fmla="*/ 4305936 w 8613217"/>
                <a:gd name="connsiteY262" fmla="*/ 6182969 h 6281670"/>
                <a:gd name="connsiteX263" fmla="*/ 4324107 w 8613217"/>
                <a:gd name="connsiteY263" fmla="*/ 6199794 h 6281670"/>
                <a:gd name="connsiteX264" fmla="*/ 4336894 w 8613217"/>
                <a:gd name="connsiteY264" fmla="*/ 6230752 h 6281670"/>
                <a:gd name="connsiteX265" fmla="*/ 4342951 w 8613217"/>
                <a:gd name="connsiteY265" fmla="*/ 6226714 h 6281670"/>
                <a:gd name="connsiteX266" fmla="*/ 4369872 w 8613217"/>
                <a:gd name="connsiteY266" fmla="*/ 6185660 h 6281670"/>
                <a:gd name="connsiteX267" fmla="*/ 4382659 w 8613217"/>
                <a:gd name="connsiteY267" fmla="*/ 6234791 h 6281670"/>
                <a:gd name="connsiteX268" fmla="*/ 4406888 w 8613217"/>
                <a:gd name="connsiteY268" fmla="*/ 6265749 h 6281670"/>
                <a:gd name="connsiteX269" fmla="*/ 4484284 w 8613217"/>
                <a:gd name="connsiteY269" fmla="*/ 6275171 h 6281670"/>
                <a:gd name="connsiteX270" fmla="*/ 4499090 w 8613217"/>
                <a:gd name="connsiteY270" fmla="*/ 6272479 h 6281670"/>
                <a:gd name="connsiteX271" fmla="*/ 4512551 w 8613217"/>
                <a:gd name="connsiteY271" fmla="*/ 6181622 h 6281670"/>
                <a:gd name="connsiteX272" fmla="*/ 4572449 w 8613217"/>
                <a:gd name="connsiteY272" fmla="*/ 6153356 h 6281670"/>
                <a:gd name="connsiteX273" fmla="*/ 4575814 w 8613217"/>
                <a:gd name="connsiteY273" fmla="*/ 6127781 h 6281670"/>
                <a:gd name="connsiteX274" fmla="*/ 4538125 w 8613217"/>
                <a:gd name="connsiteY274" fmla="*/ 6076633 h 6281670"/>
                <a:gd name="connsiteX275" fmla="*/ 4536779 w 8613217"/>
                <a:gd name="connsiteY275" fmla="*/ 6042309 h 6281670"/>
                <a:gd name="connsiteX276" fmla="*/ 4573122 w 8613217"/>
                <a:gd name="connsiteY276" fmla="*/ 6032214 h 6281670"/>
                <a:gd name="connsiteX277" fmla="*/ 4637731 w 8613217"/>
                <a:gd name="connsiteY277" fmla="*/ 6051058 h 6281670"/>
                <a:gd name="connsiteX278" fmla="*/ 4665997 w 8613217"/>
                <a:gd name="connsiteY278" fmla="*/ 6029522 h 6281670"/>
                <a:gd name="connsiteX279" fmla="*/ 4665997 w 8613217"/>
                <a:gd name="connsiteY279" fmla="*/ 5985776 h 6281670"/>
                <a:gd name="connsiteX280" fmla="*/ 4681477 w 8613217"/>
                <a:gd name="connsiteY280" fmla="*/ 5966931 h 6281670"/>
                <a:gd name="connsiteX281" fmla="*/ 4701667 w 8613217"/>
                <a:gd name="connsiteY281" fmla="*/ 5981065 h 6281670"/>
                <a:gd name="connsiteX282" fmla="*/ 4724550 w 8613217"/>
                <a:gd name="connsiteY282" fmla="*/ 6054423 h 6281670"/>
                <a:gd name="connsiteX283" fmla="*/ 4743394 w 8613217"/>
                <a:gd name="connsiteY283" fmla="*/ 6073268 h 6281670"/>
                <a:gd name="connsiteX284" fmla="*/ 4752143 w 8613217"/>
                <a:gd name="connsiteY284" fmla="*/ 6050385 h 6281670"/>
                <a:gd name="connsiteX285" fmla="*/ 4752143 w 8613217"/>
                <a:gd name="connsiteY285" fmla="*/ 5996544 h 6281670"/>
                <a:gd name="connsiteX286" fmla="*/ 4800600 w 8613217"/>
                <a:gd name="connsiteY286" fmla="*/ 6046347 h 6281670"/>
                <a:gd name="connsiteX287" fmla="*/ 4859825 w 8613217"/>
                <a:gd name="connsiteY287" fmla="*/ 6088747 h 6281670"/>
                <a:gd name="connsiteX288" fmla="*/ 4932511 w 8613217"/>
                <a:gd name="connsiteY288" fmla="*/ 6036252 h 6281670"/>
                <a:gd name="connsiteX289" fmla="*/ 4919050 w 8613217"/>
                <a:gd name="connsiteY289" fmla="*/ 5940011 h 6281670"/>
                <a:gd name="connsiteX290" fmla="*/ 4830213 w 8613217"/>
                <a:gd name="connsiteY290" fmla="*/ 5933281 h 6281670"/>
                <a:gd name="connsiteX291" fmla="*/ 4779064 w 8613217"/>
                <a:gd name="connsiteY291" fmla="*/ 5876074 h 6281670"/>
                <a:gd name="connsiteX292" fmla="*/ 4778391 w 8613217"/>
                <a:gd name="connsiteY292" fmla="*/ 5829637 h 6281670"/>
                <a:gd name="connsiteX293" fmla="*/ 5091342 w 8613217"/>
                <a:gd name="connsiteY293" fmla="*/ 5236712 h 6281670"/>
                <a:gd name="connsiteX294" fmla="*/ 5116243 w 8613217"/>
                <a:gd name="connsiteY294" fmla="*/ 5202389 h 6281670"/>
                <a:gd name="connsiteX295" fmla="*/ 5269690 w 8613217"/>
                <a:gd name="connsiteY295" fmla="*/ 5086631 h 6281670"/>
                <a:gd name="connsiteX296" fmla="*/ 5744837 w 8613217"/>
                <a:gd name="connsiteY296" fmla="*/ 4795889 h 6281670"/>
                <a:gd name="connsiteX297" fmla="*/ 5814830 w 8613217"/>
                <a:gd name="connsiteY297" fmla="*/ 4775699 h 6281670"/>
                <a:gd name="connsiteX298" fmla="*/ 6103553 w 8613217"/>
                <a:gd name="connsiteY298" fmla="*/ 4765603 h 6281670"/>
                <a:gd name="connsiteX299" fmla="*/ 7086824 w 8613217"/>
                <a:gd name="connsiteY299" fmla="*/ 4811369 h 6281670"/>
                <a:gd name="connsiteX300" fmla="*/ 7489959 w 8613217"/>
                <a:gd name="connsiteY300" fmla="*/ 4805311 h 6281670"/>
                <a:gd name="connsiteX301" fmla="*/ 7516880 w 8613217"/>
                <a:gd name="connsiteY301" fmla="*/ 4801946 h 6281670"/>
                <a:gd name="connsiteX302" fmla="*/ 7536397 w 8613217"/>
                <a:gd name="connsiteY302" fmla="*/ 4800600 h 6281670"/>
                <a:gd name="connsiteX303" fmla="*/ 7619850 w 8613217"/>
                <a:gd name="connsiteY303" fmla="*/ 4791178 h 6281670"/>
                <a:gd name="connsiteX304" fmla="*/ 7661577 w 8613217"/>
                <a:gd name="connsiteY304" fmla="*/ 4813388 h 6281670"/>
                <a:gd name="connsiteX305" fmla="*/ 7920014 w 8613217"/>
                <a:gd name="connsiteY305" fmla="*/ 5004523 h 6281670"/>
                <a:gd name="connsiteX306" fmla="*/ 8354780 w 8613217"/>
                <a:gd name="connsiteY306" fmla="*/ 4830886 h 6281670"/>
                <a:gd name="connsiteX307" fmla="*/ 8579567 w 8613217"/>
                <a:gd name="connsiteY307" fmla="*/ 4409580 h 6281670"/>
                <a:gd name="connsiteX308" fmla="*/ 8613217 w 8613217"/>
                <a:gd name="connsiteY308" fmla="*/ 4250076 h 6281670"/>
                <a:gd name="connsiteX309" fmla="*/ 8613217 w 8613217"/>
                <a:gd name="connsiteY309" fmla="*/ 4196235 h 6281670"/>
                <a:gd name="connsiteX310" fmla="*/ 8420062 w 8613217"/>
                <a:gd name="connsiteY310" fmla="*/ 4211041 h 6281670"/>
                <a:gd name="connsiteX311" fmla="*/ 4571776 w 8613217"/>
                <a:gd name="connsiteY311" fmla="*/ 915970 h 6281670"/>
                <a:gd name="connsiteX312" fmla="*/ 4583890 w 8613217"/>
                <a:gd name="connsiteY312" fmla="*/ 888377 h 6281670"/>
                <a:gd name="connsiteX313" fmla="*/ 4571776 w 8613217"/>
                <a:gd name="connsiteY313" fmla="*/ 915970 h 6281670"/>
                <a:gd name="connsiteX314" fmla="*/ 2362948 w 8613217"/>
                <a:gd name="connsiteY314" fmla="*/ 965100 h 6281670"/>
                <a:gd name="connsiteX315" fmla="*/ 2363621 w 8613217"/>
                <a:gd name="connsiteY315" fmla="*/ 962408 h 6281670"/>
                <a:gd name="connsiteX316" fmla="*/ 2368332 w 8613217"/>
                <a:gd name="connsiteY316" fmla="*/ 967119 h 6281670"/>
                <a:gd name="connsiteX317" fmla="*/ 2362948 w 8613217"/>
                <a:gd name="connsiteY317" fmla="*/ 965100 h 6281670"/>
                <a:gd name="connsiteX318" fmla="*/ 2435633 w 8613217"/>
                <a:gd name="connsiteY318" fmla="*/ 1055284 h 6281670"/>
                <a:gd name="connsiteX319" fmla="*/ 2426211 w 8613217"/>
                <a:gd name="connsiteY319" fmla="*/ 1053265 h 6281670"/>
                <a:gd name="connsiteX320" fmla="*/ 2370351 w 8613217"/>
                <a:gd name="connsiteY320" fmla="*/ 968465 h 6281670"/>
                <a:gd name="connsiteX321" fmla="*/ 2432268 w 8613217"/>
                <a:gd name="connsiteY321" fmla="*/ 1045862 h 6281670"/>
                <a:gd name="connsiteX322" fmla="*/ 2435633 w 8613217"/>
                <a:gd name="connsiteY322" fmla="*/ 1055284 h 6281670"/>
                <a:gd name="connsiteX323" fmla="*/ 695895 w 8613217"/>
                <a:gd name="connsiteY323" fmla="*/ 1016922 h 6281670"/>
                <a:gd name="connsiteX324" fmla="*/ 692530 w 8613217"/>
                <a:gd name="connsiteY324" fmla="*/ 1005481 h 6281670"/>
                <a:gd name="connsiteX325" fmla="*/ 695895 w 8613217"/>
                <a:gd name="connsiteY325" fmla="*/ 1016922 h 6281670"/>
                <a:gd name="connsiteX326" fmla="*/ 4511205 w 8613217"/>
                <a:gd name="connsiteY326" fmla="*/ 6014042 h 6281670"/>
                <a:gd name="connsiteX327" fmla="*/ 4537452 w 8613217"/>
                <a:gd name="connsiteY327" fmla="*/ 5944049 h 6281670"/>
                <a:gd name="connsiteX328" fmla="*/ 4511205 w 8613217"/>
                <a:gd name="connsiteY328" fmla="*/ 6014042 h 6281670"/>
                <a:gd name="connsiteX329" fmla="*/ 4750797 w 8613217"/>
                <a:gd name="connsiteY329" fmla="*/ 5917128 h 6281670"/>
                <a:gd name="connsiteX330" fmla="*/ 4741375 w 8613217"/>
                <a:gd name="connsiteY330" fmla="*/ 5939338 h 6281670"/>
                <a:gd name="connsiteX331" fmla="*/ 4732626 w 8613217"/>
                <a:gd name="connsiteY331" fmla="*/ 5935300 h 6281670"/>
                <a:gd name="connsiteX332" fmla="*/ 4727915 w 8613217"/>
                <a:gd name="connsiteY332" fmla="*/ 5907706 h 6281670"/>
                <a:gd name="connsiteX333" fmla="*/ 4750797 w 8613217"/>
                <a:gd name="connsiteY333" fmla="*/ 5875402 h 6281670"/>
                <a:gd name="connsiteX334" fmla="*/ 4750797 w 8613217"/>
                <a:gd name="connsiteY334" fmla="*/ 5917128 h 6281670"/>
                <a:gd name="connsiteX335" fmla="*/ 4875978 w 8613217"/>
                <a:gd name="connsiteY335" fmla="*/ 5457461 h 6281670"/>
                <a:gd name="connsiteX336" fmla="*/ 4616868 w 8613217"/>
                <a:gd name="connsiteY336" fmla="*/ 5877421 h 6281670"/>
                <a:gd name="connsiteX337" fmla="*/ 4562354 w 8613217"/>
                <a:gd name="connsiteY337" fmla="*/ 5884824 h 6281670"/>
                <a:gd name="connsiteX338" fmla="*/ 4880015 w 8613217"/>
                <a:gd name="connsiteY338" fmla="*/ 5419772 h 6281670"/>
                <a:gd name="connsiteX339" fmla="*/ 4875978 w 8613217"/>
                <a:gd name="connsiteY339" fmla="*/ 5457461 h 6281670"/>
                <a:gd name="connsiteX340" fmla="*/ 5020675 w 8613217"/>
                <a:gd name="connsiteY340" fmla="*/ 5141145 h 6281670"/>
                <a:gd name="connsiteX341" fmla="*/ 4989717 w 8613217"/>
                <a:gd name="connsiteY341" fmla="*/ 5179506 h 6281670"/>
                <a:gd name="connsiteX342" fmla="*/ 4445922 w 8613217"/>
                <a:gd name="connsiteY342" fmla="*/ 5878767 h 6281670"/>
                <a:gd name="connsiteX343" fmla="*/ 4415637 w 8613217"/>
                <a:gd name="connsiteY343" fmla="*/ 5953471 h 6281670"/>
                <a:gd name="connsiteX344" fmla="*/ 4357085 w 8613217"/>
                <a:gd name="connsiteY344" fmla="*/ 6075286 h 6281670"/>
                <a:gd name="connsiteX345" fmla="*/ 4338240 w 8613217"/>
                <a:gd name="connsiteY345" fmla="*/ 6125762 h 6281670"/>
                <a:gd name="connsiteX346" fmla="*/ 4322761 w 8613217"/>
                <a:gd name="connsiteY346" fmla="*/ 6080671 h 6281670"/>
                <a:gd name="connsiteX347" fmla="*/ 4306609 w 8613217"/>
                <a:gd name="connsiteY347" fmla="*/ 6061826 h 6281670"/>
                <a:gd name="connsiteX348" fmla="*/ 4295168 w 8613217"/>
                <a:gd name="connsiteY348" fmla="*/ 6082689 h 6281670"/>
                <a:gd name="connsiteX349" fmla="*/ 4292475 w 8613217"/>
                <a:gd name="connsiteY349" fmla="*/ 6112302 h 6281670"/>
                <a:gd name="connsiteX350" fmla="*/ 4277669 w 8613217"/>
                <a:gd name="connsiteY350" fmla="*/ 6097496 h 6281670"/>
                <a:gd name="connsiteX351" fmla="*/ 4183447 w 8613217"/>
                <a:gd name="connsiteY351" fmla="*/ 5282478 h 6281670"/>
                <a:gd name="connsiteX352" fmla="*/ 4412945 w 8613217"/>
                <a:gd name="connsiteY352" fmla="*/ 4743394 h 6281670"/>
                <a:gd name="connsiteX353" fmla="*/ 5036828 w 8613217"/>
                <a:gd name="connsiteY353" fmla="*/ 3935106 h 6281670"/>
                <a:gd name="connsiteX354" fmla="*/ 5054999 w 8613217"/>
                <a:gd name="connsiteY354" fmla="*/ 3966064 h 6281670"/>
                <a:gd name="connsiteX355" fmla="*/ 5020675 w 8613217"/>
                <a:gd name="connsiteY355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504378 w 8613217"/>
                <a:gd name="connsiteY165" fmla="*/ 2605906 h 6281670"/>
                <a:gd name="connsiteX166" fmla="*/ 3733875 w 8613217"/>
                <a:gd name="connsiteY166" fmla="*/ 3249979 h 6281670"/>
                <a:gd name="connsiteX167" fmla="*/ 3823385 w 8613217"/>
                <a:gd name="connsiteY167" fmla="*/ 4359777 h 6281670"/>
                <a:gd name="connsiteX168" fmla="*/ 3816655 w 8613217"/>
                <a:gd name="connsiteY168" fmla="*/ 4369199 h 6281670"/>
                <a:gd name="connsiteX169" fmla="*/ 3800503 w 8613217"/>
                <a:gd name="connsiteY169" fmla="*/ 4322761 h 6281670"/>
                <a:gd name="connsiteX170" fmla="*/ 3407464 w 8613217"/>
                <a:gd name="connsiteY170" fmla="*/ 3663208 h 6281670"/>
                <a:gd name="connsiteX171" fmla="*/ 2516395 w 8613217"/>
                <a:gd name="connsiteY171" fmla="*/ 2980101 h 6281670"/>
                <a:gd name="connsiteX172" fmla="*/ 2502934 w 8613217"/>
                <a:gd name="connsiteY172" fmla="*/ 2971351 h 6281670"/>
                <a:gd name="connsiteX173" fmla="*/ 2390541 w 8613217"/>
                <a:gd name="connsiteY173" fmla="*/ 2898666 h 6281670"/>
                <a:gd name="connsiteX174" fmla="*/ 2247863 w 8613217"/>
                <a:gd name="connsiteY174" fmla="*/ 2802425 h 6281670"/>
                <a:gd name="connsiteX175" fmla="*/ 2055381 w 8613217"/>
                <a:gd name="connsiteY175" fmla="*/ 2665131 h 6281670"/>
                <a:gd name="connsiteX176" fmla="*/ 1471879 w 8613217"/>
                <a:gd name="connsiteY176" fmla="*/ 2148930 h 6281670"/>
                <a:gd name="connsiteX177" fmla="*/ 1461111 w 8613217"/>
                <a:gd name="connsiteY177" fmla="*/ 2109895 h 6281670"/>
                <a:gd name="connsiteX178" fmla="*/ 1501492 w 8613217"/>
                <a:gd name="connsiteY178" fmla="*/ 1918759 h 6281670"/>
                <a:gd name="connsiteX179" fmla="*/ 1395155 w 8613217"/>
                <a:gd name="connsiteY179" fmla="*/ 1570812 h 6281670"/>
                <a:gd name="connsiteX180" fmla="*/ 937507 w 8613217"/>
                <a:gd name="connsiteY180" fmla="*/ 860783 h 6281670"/>
                <a:gd name="connsiteX181" fmla="*/ 682435 w 8613217"/>
                <a:gd name="connsiteY181" fmla="*/ 471109 h 6281670"/>
                <a:gd name="connsiteX182" fmla="*/ 590905 w 8613217"/>
                <a:gd name="connsiteY182" fmla="*/ 214691 h 6281670"/>
                <a:gd name="connsiteX183" fmla="*/ 581483 w 8613217"/>
                <a:gd name="connsiteY183" fmla="*/ 222767 h 6281670"/>
                <a:gd name="connsiteX184" fmla="*/ 555909 w 8613217"/>
                <a:gd name="connsiteY184" fmla="*/ 262475 h 6281670"/>
                <a:gd name="connsiteX185" fmla="*/ 423998 w 8613217"/>
                <a:gd name="connsiteY185" fmla="*/ 619845 h 6281670"/>
                <a:gd name="connsiteX186" fmla="*/ 443515 w 8613217"/>
                <a:gd name="connsiteY186" fmla="*/ 1227575 h 6281670"/>
                <a:gd name="connsiteX187" fmla="*/ 806942 w 8613217"/>
                <a:gd name="connsiteY187" fmla="*/ 1996156 h 6281670"/>
                <a:gd name="connsiteX188" fmla="*/ 1087589 w 8613217"/>
                <a:gd name="connsiteY188" fmla="*/ 2216231 h 6281670"/>
                <a:gd name="connsiteX189" fmla="*/ 1317086 w 8613217"/>
                <a:gd name="connsiteY189" fmla="*/ 2233729 h 6281670"/>
                <a:gd name="connsiteX190" fmla="*/ 1327181 w 8613217"/>
                <a:gd name="connsiteY190" fmla="*/ 2198060 h 6281670"/>
                <a:gd name="connsiteX191" fmla="*/ 816364 w 8613217"/>
                <a:gd name="connsiteY191" fmla="*/ 1324489 h 6281670"/>
                <a:gd name="connsiteX192" fmla="*/ 702625 w 8613217"/>
                <a:gd name="connsiteY192" fmla="*/ 1031056 h 6281670"/>
                <a:gd name="connsiteX193" fmla="*/ 767908 w 8613217"/>
                <a:gd name="connsiteY193" fmla="*/ 1173061 h 6281670"/>
                <a:gd name="connsiteX194" fmla="*/ 1444285 w 8613217"/>
                <a:gd name="connsiteY194" fmla="*/ 2226326 h 6281670"/>
                <a:gd name="connsiteX195" fmla="*/ 2209501 w 8613217"/>
                <a:gd name="connsiteY195" fmla="*/ 2876457 h 6281670"/>
                <a:gd name="connsiteX196" fmla="*/ 2308434 w 8613217"/>
                <a:gd name="connsiteY196" fmla="*/ 2939720 h 6281670"/>
                <a:gd name="connsiteX197" fmla="*/ 2340738 w 8613217"/>
                <a:gd name="connsiteY197" fmla="*/ 2972025 h 6281670"/>
                <a:gd name="connsiteX198" fmla="*/ 2302377 w 8613217"/>
                <a:gd name="connsiteY198" fmla="*/ 2972025 h 6281670"/>
                <a:gd name="connsiteX199" fmla="*/ 2266034 w 8613217"/>
                <a:gd name="connsiteY199" fmla="*/ 2967313 h 6281670"/>
                <a:gd name="connsiteX200" fmla="*/ 1817807 w 8613217"/>
                <a:gd name="connsiteY200" fmla="*/ 3025866 h 6281670"/>
                <a:gd name="connsiteX201" fmla="*/ 1007500 w 8613217"/>
                <a:gd name="connsiteY201" fmla="*/ 3309877 h 6281670"/>
                <a:gd name="connsiteX202" fmla="*/ 960389 w 8613217"/>
                <a:gd name="connsiteY202" fmla="*/ 3293725 h 6281670"/>
                <a:gd name="connsiteX203" fmla="*/ 446207 w 8613217"/>
                <a:gd name="connsiteY203" fmla="*/ 3134221 h 6281670"/>
                <a:gd name="connsiteX204" fmla="*/ 217383 w 8613217"/>
                <a:gd name="connsiteY204" fmla="*/ 3227096 h 6281670"/>
                <a:gd name="connsiteX205" fmla="*/ 0 w 8613217"/>
                <a:gd name="connsiteY205" fmla="*/ 3236518 h 6281670"/>
                <a:gd name="connsiteX206" fmla="*/ 0 w 8613217"/>
                <a:gd name="connsiteY206" fmla="*/ 3330740 h 6281670"/>
                <a:gd name="connsiteX207" fmla="*/ 9422 w 8613217"/>
                <a:gd name="connsiteY207" fmla="*/ 3346892 h 6281670"/>
                <a:gd name="connsiteX208" fmla="*/ 255072 w 8613217"/>
                <a:gd name="connsiteY208" fmla="*/ 3717723 h 6281670"/>
                <a:gd name="connsiteX209" fmla="*/ 747044 w 8613217"/>
                <a:gd name="connsiteY209" fmla="*/ 3826078 h 6281670"/>
                <a:gd name="connsiteX210" fmla="*/ 1016249 w 8613217"/>
                <a:gd name="connsiteY210" fmla="*/ 3490244 h 6281670"/>
                <a:gd name="connsiteX211" fmla="*/ 981253 w 8613217"/>
                <a:gd name="connsiteY211" fmla="*/ 3461305 h 6281670"/>
                <a:gd name="connsiteX212" fmla="*/ 563312 w 8613217"/>
                <a:gd name="connsiteY212" fmla="*/ 3490917 h 6281670"/>
                <a:gd name="connsiteX213" fmla="*/ 390347 w 8613217"/>
                <a:gd name="connsiteY213" fmla="*/ 3460632 h 6281670"/>
                <a:gd name="connsiteX214" fmla="*/ 489953 w 8613217"/>
                <a:gd name="connsiteY214" fmla="*/ 3463997 h 6281670"/>
                <a:gd name="connsiteX215" fmla="*/ 903183 w 8613217"/>
                <a:gd name="connsiteY215" fmla="*/ 3408137 h 6281670"/>
                <a:gd name="connsiteX216" fmla="*/ 1043170 w 8613217"/>
                <a:gd name="connsiteY216" fmla="*/ 3372467 h 6281670"/>
                <a:gd name="connsiteX217" fmla="*/ 1508895 w 8613217"/>
                <a:gd name="connsiteY217" fmla="*/ 3218347 h 6281670"/>
                <a:gd name="connsiteX218" fmla="*/ 1912029 w 8613217"/>
                <a:gd name="connsiteY218" fmla="*/ 3101243 h 6281670"/>
                <a:gd name="connsiteX219" fmla="*/ 1912029 w 8613217"/>
                <a:gd name="connsiteY219" fmla="*/ 3101243 h 6281670"/>
                <a:gd name="connsiteX220" fmla="*/ 1924816 w 8613217"/>
                <a:gd name="connsiteY220" fmla="*/ 3099224 h 6281670"/>
                <a:gd name="connsiteX221" fmla="*/ 1986061 w 8613217"/>
                <a:gd name="connsiteY221" fmla="*/ 3087783 h 6281670"/>
                <a:gd name="connsiteX222" fmla="*/ 1992791 w 8613217"/>
                <a:gd name="connsiteY222" fmla="*/ 3087110 h 6281670"/>
                <a:gd name="connsiteX223" fmla="*/ 2087013 w 8613217"/>
                <a:gd name="connsiteY223" fmla="*/ 3074322 h 6281670"/>
                <a:gd name="connsiteX224" fmla="*/ 2113933 w 8613217"/>
                <a:gd name="connsiteY224" fmla="*/ 3072976 h 6281670"/>
                <a:gd name="connsiteX225" fmla="*/ 2118644 w 8613217"/>
                <a:gd name="connsiteY225" fmla="*/ 3064227 h 6281670"/>
                <a:gd name="connsiteX226" fmla="*/ 2257958 w 8613217"/>
                <a:gd name="connsiteY226" fmla="*/ 3064227 h 6281670"/>
                <a:gd name="connsiteX227" fmla="*/ 2262669 w 8613217"/>
                <a:gd name="connsiteY227" fmla="*/ 3072976 h 6281670"/>
                <a:gd name="connsiteX228" fmla="*/ 2434960 w 8613217"/>
                <a:gd name="connsiteY228" fmla="*/ 3101243 h 6281670"/>
                <a:gd name="connsiteX229" fmla="*/ 2635518 w 8613217"/>
                <a:gd name="connsiteY229" fmla="*/ 3164506 h 6281670"/>
                <a:gd name="connsiteX230" fmla="*/ 3038653 w 8613217"/>
                <a:gd name="connsiteY230" fmla="*/ 3453902 h 6281670"/>
                <a:gd name="connsiteX231" fmla="*/ 3580428 w 8613217"/>
                <a:gd name="connsiteY231" fmla="*/ 4087880 h 6281670"/>
                <a:gd name="connsiteX232" fmla="*/ 3776274 w 8613217"/>
                <a:gd name="connsiteY232" fmla="*/ 4626290 h 6281670"/>
                <a:gd name="connsiteX233" fmla="*/ 3813963 w 8613217"/>
                <a:gd name="connsiteY233" fmla="*/ 4802619 h 6281670"/>
                <a:gd name="connsiteX234" fmla="*/ 3811944 w 8613217"/>
                <a:gd name="connsiteY234" fmla="*/ 5407658 h 6281670"/>
                <a:gd name="connsiteX235" fmla="*/ 3881265 w 8613217"/>
                <a:gd name="connsiteY235" fmla="*/ 5874056 h 6281670"/>
                <a:gd name="connsiteX236" fmla="*/ 3879919 w 8613217"/>
                <a:gd name="connsiteY236" fmla="*/ 5898957 h 6281670"/>
                <a:gd name="connsiteX237" fmla="*/ 3757430 w 8613217"/>
                <a:gd name="connsiteY237" fmla="*/ 5946068 h 6281670"/>
                <a:gd name="connsiteX238" fmla="*/ 3743970 w 8613217"/>
                <a:gd name="connsiteY238" fmla="*/ 6053750 h 6281670"/>
                <a:gd name="connsiteX239" fmla="*/ 3803195 w 8613217"/>
                <a:gd name="connsiteY239" fmla="*/ 6092112 h 6281670"/>
                <a:gd name="connsiteX240" fmla="*/ 3896071 w 8613217"/>
                <a:gd name="connsiteY240" fmla="*/ 6023464 h 6281670"/>
                <a:gd name="connsiteX241" fmla="*/ 3920972 w 8613217"/>
                <a:gd name="connsiteY241" fmla="*/ 5996544 h 6281670"/>
                <a:gd name="connsiteX242" fmla="*/ 3918953 w 8613217"/>
                <a:gd name="connsiteY242" fmla="*/ 6053077 h 6281670"/>
                <a:gd name="connsiteX243" fmla="*/ 3931741 w 8613217"/>
                <a:gd name="connsiteY243" fmla="*/ 6077978 h 6281670"/>
                <a:gd name="connsiteX244" fmla="*/ 3951931 w 8613217"/>
                <a:gd name="connsiteY244" fmla="*/ 6055769 h 6281670"/>
                <a:gd name="connsiteX245" fmla="*/ 3972121 w 8613217"/>
                <a:gd name="connsiteY245" fmla="*/ 5988468 h 6281670"/>
                <a:gd name="connsiteX246" fmla="*/ 3994331 w 8613217"/>
                <a:gd name="connsiteY246" fmla="*/ 5968277 h 6281670"/>
                <a:gd name="connsiteX247" fmla="*/ 4005099 w 8613217"/>
                <a:gd name="connsiteY247" fmla="*/ 5995198 h 6281670"/>
                <a:gd name="connsiteX248" fmla="*/ 4071054 w 8613217"/>
                <a:gd name="connsiteY248" fmla="*/ 6040290 h 6281670"/>
                <a:gd name="connsiteX249" fmla="*/ 4100667 w 8613217"/>
                <a:gd name="connsiteY249" fmla="*/ 6026829 h 6281670"/>
                <a:gd name="connsiteX250" fmla="*/ 4110089 w 8613217"/>
                <a:gd name="connsiteY250" fmla="*/ 5993179 h 6281670"/>
                <a:gd name="connsiteX251" fmla="*/ 4124895 w 8613217"/>
                <a:gd name="connsiteY251" fmla="*/ 6032214 h 6281670"/>
                <a:gd name="connsiteX252" fmla="*/ 4117492 w 8613217"/>
                <a:gd name="connsiteY252" fmla="*/ 6106918 h 6281670"/>
                <a:gd name="connsiteX253" fmla="*/ 4080476 w 8613217"/>
                <a:gd name="connsiteY253" fmla="*/ 6141242 h 6281670"/>
                <a:gd name="connsiteX254" fmla="*/ 4176717 w 8613217"/>
                <a:gd name="connsiteY254" fmla="*/ 6189025 h 6281670"/>
                <a:gd name="connsiteX255" fmla="*/ 4170660 w 8613217"/>
                <a:gd name="connsiteY255" fmla="*/ 6271133 h 6281670"/>
                <a:gd name="connsiteX256" fmla="*/ 4195562 w 8613217"/>
                <a:gd name="connsiteY256" fmla="*/ 6277863 h 6281670"/>
                <a:gd name="connsiteX257" fmla="*/ 4261517 w 8613217"/>
                <a:gd name="connsiteY257" fmla="*/ 6267768 h 6281670"/>
                <a:gd name="connsiteX258" fmla="*/ 4289784 w 8613217"/>
                <a:gd name="connsiteY258" fmla="*/ 6247578 h 6281670"/>
                <a:gd name="connsiteX259" fmla="*/ 4295840 w 8613217"/>
                <a:gd name="connsiteY259" fmla="*/ 6204505 h 6281670"/>
                <a:gd name="connsiteX260" fmla="*/ 4305936 w 8613217"/>
                <a:gd name="connsiteY260" fmla="*/ 6182969 h 6281670"/>
                <a:gd name="connsiteX261" fmla="*/ 4324107 w 8613217"/>
                <a:gd name="connsiteY261" fmla="*/ 6199794 h 6281670"/>
                <a:gd name="connsiteX262" fmla="*/ 4336894 w 8613217"/>
                <a:gd name="connsiteY262" fmla="*/ 6230752 h 6281670"/>
                <a:gd name="connsiteX263" fmla="*/ 4342951 w 8613217"/>
                <a:gd name="connsiteY263" fmla="*/ 6226714 h 6281670"/>
                <a:gd name="connsiteX264" fmla="*/ 4369872 w 8613217"/>
                <a:gd name="connsiteY264" fmla="*/ 6185660 h 6281670"/>
                <a:gd name="connsiteX265" fmla="*/ 4382659 w 8613217"/>
                <a:gd name="connsiteY265" fmla="*/ 6234791 h 6281670"/>
                <a:gd name="connsiteX266" fmla="*/ 4406888 w 8613217"/>
                <a:gd name="connsiteY266" fmla="*/ 6265749 h 6281670"/>
                <a:gd name="connsiteX267" fmla="*/ 4484284 w 8613217"/>
                <a:gd name="connsiteY267" fmla="*/ 6275171 h 6281670"/>
                <a:gd name="connsiteX268" fmla="*/ 4499090 w 8613217"/>
                <a:gd name="connsiteY268" fmla="*/ 6272479 h 6281670"/>
                <a:gd name="connsiteX269" fmla="*/ 4512551 w 8613217"/>
                <a:gd name="connsiteY269" fmla="*/ 6181622 h 6281670"/>
                <a:gd name="connsiteX270" fmla="*/ 4572449 w 8613217"/>
                <a:gd name="connsiteY270" fmla="*/ 6153356 h 6281670"/>
                <a:gd name="connsiteX271" fmla="*/ 4575814 w 8613217"/>
                <a:gd name="connsiteY271" fmla="*/ 6127781 h 6281670"/>
                <a:gd name="connsiteX272" fmla="*/ 4538125 w 8613217"/>
                <a:gd name="connsiteY272" fmla="*/ 6076633 h 6281670"/>
                <a:gd name="connsiteX273" fmla="*/ 4536779 w 8613217"/>
                <a:gd name="connsiteY273" fmla="*/ 6042309 h 6281670"/>
                <a:gd name="connsiteX274" fmla="*/ 4573122 w 8613217"/>
                <a:gd name="connsiteY274" fmla="*/ 6032214 h 6281670"/>
                <a:gd name="connsiteX275" fmla="*/ 4637731 w 8613217"/>
                <a:gd name="connsiteY275" fmla="*/ 6051058 h 6281670"/>
                <a:gd name="connsiteX276" fmla="*/ 4665997 w 8613217"/>
                <a:gd name="connsiteY276" fmla="*/ 6029522 h 6281670"/>
                <a:gd name="connsiteX277" fmla="*/ 4665997 w 8613217"/>
                <a:gd name="connsiteY277" fmla="*/ 5985776 h 6281670"/>
                <a:gd name="connsiteX278" fmla="*/ 4681477 w 8613217"/>
                <a:gd name="connsiteY278" fmla="*/ 5966931 h 6281670"/>
                <a:gd name="connsiteX279" fmla="*/ 4701667 w 8613217"/>
                <a:gd name="connsiteY279" fmla="*/ 5981065 h 6281670"/>
                <a:gd name="connsiteX280" fmla="*/ 4724550 w 8613217"/>
                <a:gd name="connsiteY280" fmla="*/ 6054423 h 6281670"/>
                <a:gd name="connsiteX281" fmla="*/ 4743394 w 8613217"/>
                <a:gd name="connsiteY281" fmla="*/ 6073268 h 6281670"/>
                <a:gd name="connsiteX282" fmla="*/ 4752143 w 8613217"/>
                <a:gd name="connsiteY282" fmla="*/ 6050385 h 6281670"/>
                <a:gd name="connsiteX283" fmla="*/ 4752143 w 8613217"/>
                <a:gd name="connsiteY283" fmla="*/ 5996544 h 6281670"/>
                <a:gd name="connsiteX284" fmla="*/ 4800600 w 8613217"/>
                <a:gd name="connsiteY284" fmla="*/ 6046347 h 6281670"/>
                <a:gd name="connsiteX285" fmla="*/ 4859825 w 8613217"/>
                <a:gd name="connsiteY285" fmla="*/ 6088747 h 6281670"/>
                <a:gd name="connsiteX286" fmla="*/ 4932511 w 8613217"/>
                <a:gd name="connsiteY286" fmla="*/ 6036252 h 6281670"/>
                <a:gd name="connsiteX287" fmla="*/ 4919050 w 8613217"/>
                <a:gd name="connsiteY287" fmla="*/ 5940011 h 6281670"/>
                <a:gd name="connsiteX288" fmla="*/ 4830213 w 8613217"/>
                <a:gd name="connsiteY288" fmla="*/ 5933281 h 6281670"/>
                <a:gd name="connsiteX289" fmla="*/ 4779064 w 8613217"/>
                <a:gd name="connsiteY289" fmla="*/ 5876074 h 6281670"/>
                <a:gd name="connsiteX290" fmla="*/ 4778391 w 8613217"/>
                <a:gd name="connsiteY290" fmla="*/ 5829637 h 6281670"/>
                <a:gd name="connsiteX291" fmla="*/ 5091342 w 8613217"/>
                <a:gd name="connsiteY291" fmla="*/ 5236712 h 6281670"/>
                <a:gd name="connsiteX292" fmla="*/ 5116243 w 8613217"/>
                <a:gd name="connsiteY292" fmla="*/ 5202389 h 6281670"/>
                <a:gd name="connsiteX293" fmla="*/ 5269690 w 8613217"/>
                <a:gd name="connsiteY293" fmla="*/ 5086631 h 6281670"/>
                <a:gd name="connsiteX294" fmla="*/ 5744837 w 8613217"/>
                <a:gd name="connsiteY294" fmla="*/ 4795889 h 6281670"/>
                <a:gd name="connsiteX295" fmla="*/ 5814830 w 8613217"/>
                <a:gd name="connsiteY295" fmla="*/ 4775699 h 6281670"/>
                <a:gd name="connsiteX296" fmla="*/ 6103553 w 8613217"/>
                <a:gd name="connsiteY296" fmla="*/ 4765603 h 6281670"/>
                <a:gd name="connsiteX297" fmla="*/ 7086824 w 8613217"/>
                <a:gd name="connsiteY297" fmla="*/ 4811369 h 6281670"/>
                <a:gd name="connsiteX298" fmla="*/ 7489959 w 8613217"/>
                <a:gd name="connsiteY298" fmla="*/ 4805311 h 6281670"/>
                <a:gd name="connsiteX299" fmla="*/ 7516880 w 8613217"/>
                <a:gd name="connsiteY299" fmla="*/ 4801946 h 6281670"/>
                <a:gd name="connsiteX300" fmla="*/ 7536397 w 8613217"/>
                <a:gd name="connsiteY300" fmla="*/ 4800600 h 6281670"/>
                <a:gd name="connsiteX301" fmla="*/ 7619850 w 8613217"/>
                <a:gd name="connsiteY301" fmla="*/ 4791178 h 6281670"/>
                <a:gd name="connsiteX302" fmla="*/ 7661577 w 8613217"/>
                <a:gd name="connsiteY302" fmla="*/ 4813388 h 6281670"/>
                <a:gd name="connsiteX303" fmla="*/ 7920014 w 8613217"/>
                <a:gd name="connsiteY303" fmla="*/ 5004523 h 6281670"/>
                <a:gd name="connsiteX304" fmla="*/ 8354780 w 8613217"/>
                <a:gd name="connsiteY304" fmla="*/ 4830886 h 6281670"/>
                <a:gd name="connsiteX305" fmla="*/ 8579567 w 8613217"/>
                <a:gd name="connsiteY305" fmla="*/ 4409580 h 6281670"/>
                <a:gd name="connsiteX306" fmla="*/ 8613217 w 8613217"/>
                <a:gd name="connsiteY306" fmla="*/ 4250076 h 6281670"/>
                <a:gd name="connsiteX307" fmla="*/ 8613217 w 8613217"/>
                <a:gd name="connsiteY307" fmla="*/ 4196235 h 6281670"/>
                <a:gd name="connsiteX308" fmla="*/ 8420062 w 8613217"/>
                <a:gd name="connsiteY308" fmla="*/ 4211041 h 6281670"/>
                <a:gd name="connsiteX309" fmla="*/ 4571776 w 8613217"/>
                <a:gd name="connsiteY309" fmla="*/ 915970 h 6281670"/>
                <a:gd name="connsiteX310" fmla="*/ 4583890 w 8613217"/>
                <a:gd name="connsiteY310" fmla="*/ 888377 h 6281670"/>
                <a:gd name="connsiteX311" fmla="*/ 4571776 w 8613217"/>
                <a:gd name="connsiteY311" fmla="*/ 915970 h 6281670"/>
                <a:gd name="connsiteX312" fmla="*/ 2362948 w 8613217"/>
                <a:gd name="connsiteY312" fmla="*/ 965100 h 6281670"/>
                <a:gd name="connsiteX313" fmla="*/ 2363621 w 8613217"/>
                <a:gd name="connsiteY313" fmla="*/ 962408 h 6281670"/>
                <a:gd name="connsiteX314" fmla="*/ 2368332 w 8613217"/>
                <a:gd name="connsiteY314" fmla="*/ 967119 h 6281670"/>
                <a:gd name="connsiteX315" fmla="*/ 2362948 w 8613217"/>
                <a:gd name="connsiteY315" fmla="*/ 965100 h 6281670"/>
                <a:gd name="connsiteX316" fmla="*/ 2435633 w 8613217"/>
                <a:gd name="connsiteY316" fmla="*/ 1055284 h 6281670"/>
                <a:gd name="connsiteX317" fmla="*/ 2426211 w 8613217"/>
                <a:gd name="connsiteY317" fmla="*/ 1053265 h 6281670"/>
                <a:gd name="connsiteX318" fmla="*/ 2370351 w 8613217"/>
                <a:gd name="connsiteY318" fmla="*/ 968465 h 6281670"/>
                <a:gd name="connsiteX319" fmla="*/ 2432268 w 8613217"/>
                <a:gd name="connsiteY319" fmla="*/ 1045862 h 6281670"/>
                <a:gd name="connsiteX320" fmla="*/ 2435633 w 8613217"/>
                <a:gd name="connsiteY320" fmla="*/ 1055284 h 6281670"/>
                <a:gd name="connsiteX321" fmla="*/ 695895 w 8613217"/>
                <a:gd name="connsiteY321" fmla="*/ 1016922 h 6281670"/>
                <a:gd name="connsiteX322" fmla="*/ 692530 w 8613217"/>
                <a:gd name="connsiteY322" fmla="*/ 1005481 h 6281670"/>
                <a:gd name="connsiteX323" fmla="*/ 695895 w 8613217"/>
                <a:gd name="connsiteY323" fmla="*/ 1016922 h 6281670"/>
                <a:gd name="connsiteX324" fmla="*/ 4511205 w 8613217"/>
                <a:gd name="connsiteY324" fmla="*/ 6014042 h 6281670"/>
                <a:gd name="connsiteX325" fmla="*/ 4537452 w 8613217"/>
                <a:gd name="connsiteY325" fmla="*/ 5944049 h 6281670"/>
                <a:gd name="connsiteX326" fmla="*/ 4511205 w 8613217"/>
                <a:gd name="connsiteY326" fmla="*/ 6014042 h 6281670"/>
                <a:gd name="connsiteX327" fmla="*/ 4750797 w 8613217"/>
                <a:gd name="connsiteY327" fmla="*/ 5917128 h 6281670"/>
                <a:gd name="connsiteX328" fmla="*/ 4741375 w 8613217"/>
                <a:gd name="connsiteY328" fmla="*/ 5939338 h 6281670"/>
                <a:gd name="connsiteX329" fmla="*/ 4732626 w 8613217"/>
                <a:gd name="connsiteY329" fmla="*/ 5935300 h 6281670"/>
                <a:gd name="connsiteX330" fmla="*/ 4727915 w 8613217"/>
                <a:gd name="connsiteY330" fmla="*/ 5907706 h 6281670"/>
                <a:gd name="connsiteX331" fmla="*/ 4750797 w 8613217"/>
                <a:gd name="connsiteY331" fmla="*/ 5875402 h 6281670"/>
                <a:gd name="connsiteX332" fmla="*/ 4750797 w 8613217"/>
                <a:gd name="connsiteY332" fmla="*/ 5917128 h 6281670"/>
                <a:gd name="connsiteX333" fmla="*/ 4875978 w 8613217"/>
                <a:gd name="connsiteY333" fmla="*/ 5457461 h 6281670"/>
                <a:gd name="connsiteX334" fmla="*/ 4616868 w 8613217"/>
                <a:gd name="connsiteY334" fmla="*/ 5877421 h 6281670"/>
                <a:gd name="connsiteX335" fmla="*/ 4562354 w 8613217"/>
                <a:gd name="connsiteY335" fmla="*/ 5884824 h 6281670"/>
                <a:gd name="connsiteX336" fmla="*/ 4880015 w 8613217"/>
                <a:gd name="connsiteY336" fmla="*/ 5419772 h 6281670"/>
                <a:gd name="connsiteX337" fmla="*/ 4875978 w 8613217"/>
                <a:gd name="connsiteY337" fmla="*/ 5457461 h 6281670"/>
                <a:gd name="connsiteX338" fmla="*/ 5020675 w 8613217"/>
                <a:gd name="connsiteY338" fmla="*/ 5141145 h 6281670"/>
                <a:gd name="connsiteX339" fmla="*/ 4989717 w 8613217"/>
                <a:gd name="connsiteY339" fmla="*/ 5179506 h 6281670"/>
                <a:gd name="connsiteX340" fmla="*/ 4445922 w 8613217"/>
                <a:gd name="connsiteY340" fmla="*/ 5878767 h 6281670"/>
                <a:gd name="connsiteX341" fmla="*/ 4415637 w 8613217"/>
                <a:gd name="connsiteY341" fmla="*/ 5953471 h 6281670"/>
                <a:gd name="connsiteX342" fmla="*/ 4357085 w 8613217"/>
                <a:gd name="connsiteY342" fmla="*/ 6075286 h 6281670"/>
                <a:gd name="connsiteX343" fmla="*/ 4338240 w 8613217"/>
                <a:gd name="connsiteY343" fmla="*/ 6125762 h 6281670"/>
                <a:gd name="connsiteX344" fmla="*/ 4322761 w 8613217"/>
                <a:gd name="connsiteY344" fmla="*/ 6080671 h 6281670"/>
                <a:gd name="connsiteX345" fmla="*/ 4306609 w 8613217"/>
                <a:gd name="connsiteY345" fmla="*/ 6061826 h 6281670"/>
                <a:gd name="connsiteX346" fmla="*/ 4295168 w 8613217"/>
                <a:gd name="connsiteY346" fmla="*/ 6082689 h 6281670"/>
                <a:gd name="connsiteX347" fmla="*/ 4292475 w 8613217"/>
                <a:gd name="connsiteY347" fmla="*/ 6112302 h 6281670"/>
                <a:gd name="connsiteX348" fmla="*/ 4277669 w 8613217"/>
                <a:gd name="connsiteY348" fmla="*/ 6097496 h 6281670"/>
                <a:gd name="connsiteX349" fmla="*/ 4183447 w 8613217"/>
                <a:gd name="connsiteY349" fmla="*/ 5282478 h 6281670"/>
                <a:gd name="connsiteX350" fmla="*/ 4412945 w 8613217"/>
                <a:gd name="connsiteY350" fmla="*/ 4743394 h 6281670"/>
                <a:gd name="connsiteX351" fmla="*/ 5036828 w 8613217"/>
                <a:gd name="connsiteY351" fmla="*/ 3935106 h 6281670"/>
                <a:gd name="connsiteX352" fmla="*/ 5054999 w 8613217"/>
                <a:gd name="connsiteY352" fmla="*/ 3966064 h 6281670"/>
                <a:gd name="connsiteX353" fmla="*/ 5020675 w 8613217"/>
                <a:gd name="connsiteY35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91590 w 8613217"/>
                <a:gd name="connsiteY163" fmla="*/ 2576966 h 6281670"/>
                <a:gd name="connsiteX164" fmla="*/ 3504378 w 8613217"/>
                <a:gd name="connsiteY164" fmla="*/ 2605906 h 6281670"/>
                <a:gd name="connsiteX165" fmla="*/ 3733875 w 8613217"/>
                <a:gd name="connsiteY165" fmla="*/ 3249979 h 6281670"/>
                <a:gd name="connsiteX166" fmla="*/ 3823385 w 8613217"/>
                <a:gd name="connsiteY166" fmla="*/ 4359777 h 6281670"/>
                <a:gd name="connsiteX167" fmla="*/ 3816655 w 8613217"/>
                <a:gd name="connsiteY167" fmla="*/ 4369199 h 6281670"/>
                <a:gd name="connsiteX168" fmla="*/ 3800503 w 8613217"/>
                <a:gd name="connsiteY168" fmla="*/ 4322761 h 6281670"/>
                <a:gd name="connsiteX169" fmla="*/ 3407464 w 8613217"/>
                <a:gd name="connsiteY169" fmla="*/ 3663208 h 6281670"/>
                <a:gd name="connsiteX170" fmla="*/ 2516395 w 8613217"/>
                <a:gd name="connsiteY170" fmla="*/ 2980101 h 6281670"/>
                <a:gd name="connsiteX171" fmla="*/ 2502934 w 8613217"/>
                <a:gd name="connsiteY171" fmla="*/ 2971351 h 6281670"/>
                <a:gd name="connsiteX172" fmla="*/ 2390541 w 8613217"/>
                <a:gd name="connsiteY172" fmla="*/ 2898666 h 6281670"/>
                <a:gd name="connsiteX173" fmla="*/ 2247863 w 8613217"/>
                <a:gd name="connsiteY173" fmla="*/ 2802425 h 6281670"/>
                <a:gd name="connsiteX174" fmla="*/ 2055381 w 8613217"/>
                <a:gd name="connsiteY174" fmla="*/ 2665131 h 6281670"/>
                <a:gd name="connsiteX175" fmla="*/ 1471879 w 8613217"/>
                <a:gd name="connsiteY175" fmla="*/ 2148930 h 6281670"/>
                <a:gd name="connsiteX176" fmla="*/ 1461111 w 8613217"/>
                <a:gd name="connsiteY176" fmla="*/ 2109895 h 6281670"/>
                <a:gd name="connsiteX177" fmla="*/ 1501492 w 8613217"/>
                <a:gd name="connsiteY177" fmla="*/ 1918759 h 6281670"/>
                <a:gd name="connsiteX178" fmla="*/ 1395155 w 8613217"/>
                <a:gd name="connsiteY178" fmla="*/ 1570812 h 6281670"/>
                <a:gd name="connsiteX179" fmla="*/ 937507 w 8613217"/>
                <a:gd name="connsiteY179" fmla="*/ 860783 h 6281670"/>
                <a:gd name="connsiteX180" fmla="*/ 682435 w 8613217"/>
                <a:gd name="connsiteY180" fmla="*/ 471109 h 6281670"/>
                <a:gd name="connsiteX181" fmla="*/ 590905 w 8613217"/>
                <a:gd name="connsiteY181" fmla="*/ 214691 h 6281670"/>
                <a:gd name="connsiteX182" fmla="*/ 581483 w 8613217"/>
                <a:gd name="connsiteY182" fmla="*/ 222767 h 6281670"/>
                <a:gd name="connsiteX183" fmla="*/ 555909 w 8613217"/>
                <a:gd name="connsiteY183" fmla="*/ 262475 h 6281670"/>
                <a:gd name="connsiteX184" fmla="*/ 423998 w 8613217"/>
                <a:gd name="connsiteY184" fmla="*/ 619845 h 6281670"/>
                <a:gd name="connsiteX185" fmla="*/ 443515 w 8613217"/>
                <a:gd name="connsiteY185" fmla="*/ 1227575 h 6281670"/>
                <a:gd name="connsiteX186" fmla="*/ 806942 w 8613217"/>
                <a:gd name="connsiteY186" fmla="*/ 1996156 h 6281670"/>
                <a:gd name="connsiteX187" fmla="*/ 1087589 w 8613217"/>
                <a:gd name="connsiteY187" fmla="*/ 2216231 h 6281670"/>
                <a:gd name="connsiteX188" fmla="*/ 1317086 w 8613217"/>
                <a:gd name="connsiteY188" fmla="*/ 2233729 h 6281670"/>
                <a:gd name="connsiteX189" fmla="*/ 1327181 w 8613217"/>
                <a:gd name="connsiteY189" fmla="*/ 2198060 h 6281670"/>
                <a:gd name="connsiteX190" fmla="*/ 816364 w 8613217"/>
                <a:gd name="connsiteY190" fmla="*/ 1324489 h 6281670"/>
                <a:gd name="connsiteX191" fmla="*/ 702625 w 8613217"/>
                <a:gd name="connsiteY191" fmla="*/ 1031056 h 6281670"/>
                <a:gd name="connsiteX192" fmla="*/ 767908 w 8613217"/>
                <a:gd name="connsiteY192" fmla="*/ 1173061 h 6281670"/>
                <a:gd name="connsiteX193" fmla="*/ 1444285 w 8613217"/>
                <a:gd name="connsiteY193" fmla="*/ 2226326 h 6281670"/>
                <a:gd name="connsiteX194" fmla="*/ 2209501 w 8613217"/>
                <a:gd name="connsiteY194" fmla="*/ 2876457 h 6281670"/>
                <a:gd name="connsiteX195" fmla="*/ 2308434 w 8613217"/>
                <a:gd name="connsiteY195" fmla="*/ 2939720 h 6281670"/>
                <a:gd name="connsiteX196" fmla="*/ 2340738 w 8613217"/>
                <a:gd name="connsiteY196" fmla="*/ 2972025 h 6281670"/>
                <a:gd name="connsiteX197" fmla="*/ 2302377 w 8613217"/>
                <a:gd name="connsiteY197" fmla="*/ 2972025 h 6281670"/>
                <a:gd name="connsiteX198" fmla="*/ 2266034 w 8613217"/>
                <a:gd name="connsiteY198" fmla="*/ 2967313 h 6281670"/>
                <a:gd name="connsiteX199" fmla="*/ 1817807 w 8613217"/>
                <a:gd name="connsiteY199" fmla="*/ 3025866 h 6281670"/>
                <a:gd name="connsiteX200" fmla="*/ 1007500 w 8613217"/>
                <a:gd name="connsiteY200" fmla="*/ 3309877 h 6281670"/>
                <a:gd name="connsiteX201" fmla="*/ 960389 w 8613217"/>
                <a:gd name="connsiteY201" fmla="*/ 3293725 h 6281670"/>
                <a:gd name="connsiteX202" fmla="*/ 446207 w 8613217"/>
                <a:gd name="connsiteY202" fmla="*/ 3134221 h 6281670"/>
                <a:gd name="connsiteX203" fmla="*/ 217383 w 8613217"/>
                <a:gd name="connsiteY203" fmla="*/ 3227096 h 6281670"/>
                <a:gd name="connsiteX204" fmla="*/ 0 w 8613217"/>
                <a:gd name="connsiteY204" fmla="*/ 3236518 h 6281670"/>
                <a:gd name="connsiteX205" fmla="*/ 0 w 8613217"/>
                <a:gd name="connsiteY205" fmla="*/ 3330740 h 6281670"/>
                <a:gd name="connsiteX206" fmla="*/ 9422 w 8613217"/>
                <a:gd name="connsiteY206" fmla="*/ 3346892 h 6281670"/>
                <a:gd name="connsiteX207" fmla="*/ 255072 w 8613217"/>
                <a:gd name="connsiteY207" fmla="*/ 3717723 h 6281670"/>
                <a:gd name="connsiteX208" fmla="*/ 747044 w 8613217"/>
                <a:gd name="connsiteY208" fmla="*/ 3826078 h 6281670"/>
                <a:gd name="connsiteX209" fmla="*/ 1016249 w 8613217"/>
                <a:gd name="connsiteY209" fmla="*/ 3490244 h 6281670"/>
                <a:gd name="connsiteX210" fmla="*/ 981253 w 8613217"/>
                <a:gd name="connsiteY210" fmla="*/ 3461305 h 6281670"/>
                <a:gd name="connsiteX211" fmla="*/ 563312 w 8613217"/>
                <a:gd name="connsiteY211" fmla="*/ 3490917 h 6281670"/>
                <a:gd name="connsiteX212" fmla="*/ 390347 w 8613217"/>
                <a:gd name="connsiteY212" fmla="*/ 3460632 h 6281670"/>
                <a:gd name="connsiteX213" fmla="*/ 489953 w 8613217"/>
                <a:gd name="connsiteY213" fmla="*/ 3463997 h 6281670"/>
                <a:gd name="connsiteX214" fmla="*/ 903183 w 8613217"/>
                <a:gd name="connsiteY214" fmla="*/ 3408137 h 6281670"/>
                <a:gd name="connsiteX215" fmla="*/ 1043170 w 8613217"/>
                <a:gd name="connsiteY215" fmla="*/ 3372467 h 6281670"/>
                <a:gd name="connsiteX216" fmla="*/ 1508895 w 8613217"/>
                <a:gd name="connsiteY216" fmla="*/ 3218347 h 6281670"/>
                <a:gd name="connsiteX217" fmla="*/ 1912029 w 8613217"/>
                <a:gd name="connsiteY217" fmla="*/ 3101243 h 6281670"/>
                <a:gd name="connsiteX218" fmla="*/ 1912029 w 8613217"/>
                <a:gd name="connsiteY218" fmla="*/ 3101243 h 6281670"/>
                <a:gd name="connsiteX219" fmla="*/ 1924816 w 8613217"/>
                <a:gd name="connsiteY219" fmla="*/ 3099224 h 6281670"/>
                <a:gd name="connsiteX220" fmla="*/ 1986061 w 8613217"/>
                <a:gd name="connsiteY220" fmla="*/ 3087783 h 6281670"/>
                <a:gd name="connsiteX221" fmla="*/ 1992791 w 8613217"/>
                <a:gd name="connsiteY221" fmla="*/ 3087110 h 6281670"/>
                <a:gd name="connsiteX222" fmla="*/ 2087013 w 8613217"/>
                <a:gd name="connsiteY222" fmla="*/ 3074322 h 6281670"/>
                <a:gd name="connsiteX223" fmla="*/ 2113933 w 8613217"/>
                <a:gd name="connsiteY223" fmla="*/ 3072976 h 6281670"/>
                <a:gd name="connsiteX224" fmla="*/ 2118644 w 8613217"/>
                <a:gd name="connsiteY224" fmla="*/ 3064227 h 6281670"/>
                <a:gd name="connsiteX225" fmla="*/ 2257958 w 8613217"/>
                <a:gd name="connsiteY225" fmla="*/ 3064227 h 6281670"/>
                <a:gd name="connsiteX226" fmla="*/ 2262669 w 8613217"/>
                <a:gd name="connsiteY226" fmla="*/ 3072976 h 6281670"/>
                <a:gd name="connsiteX227" fmla="*/ 2434960 w 8613217"/>
                <a:gd name="connsiteY227" fmla="*/ 3101243 h 6281670"/>
                <a:gd name="connsiteX228" fmla="*/ 2635518 w 8613217"/>
                <a:gd name="connsiteY228" fmla="*/ 3164506 h 6281670"/>
                <a:gd name="connsiteX229" fmla="*/ 3038653 w 8613217"/>
                <a:gd name="connsiteY229" fmla="*/ 3453902 h 6281670"/>
                <a:gd name="connsiteX230" fmla="*/ 3580428 w 8613217"/>
                <a:gd name="connsiteY230" fmla="*/ 4087880 h 6281670"/>
                <a:gd name="connsiteX231" fmla="*/ 3776274 w 8613217"/>
                <a:gd name="connsiteY231" fmla="*/ 4626290 h 6281670"/>
                <a:gd name="connsiteX232" fmla="*/ 3813963 w 8613217"/>
                <a:gd name="connsiteY232" fmla="*/ 4802619 h 6281670"/>
                <a:gd name="connsiteX233" fmla="*/ 3811944 w 8613217"/>
                <a:gd name="connsiteY233" fmla="*/ 5407658 h 6281670"/>
                <a:gd name="connsiteX234" fmla="*/ 3881265 w 8613217"/>
                <a:gd name="connsiteY234" fmla="*/ 5874056 h 6281670"/>
                <a:gd name="connsiteX235" fmla="*/ 3879919 w 8613217"/>
                <a:gd name="connsiteY235" fmla="*/ 5898957 h 6281670"/>
                <a:gd name="connsiteX236" fmla="*/ 3757430 w 8613217"/>
                <a:gd name="connsiteY236" fmla="*/ 5946068 h 6281670"/>
                <a:gd name="connsiteX237" fmla="*/ 3743970 w 8613217"/>
                <a:gd name="connsiteY237" fmla="*/ 6053750 h 6281670"/>
                <a:gd name="connsiteX238" fmla="*/ 3803195 w 8613217"/>
                <a:gd name="connsiteY238" fmla="*/ 6092112 h 6281670"/>
                <a:gd name="connsiteX239" fmla="*/ 3896071 w 8613217"/>
                <a:gd name="connsiteY239" fmla="*/ 6023464 h 6281670"/>
                <a:gd name="connsiteX240" fmla="*/ 3920972 w 8613217"/>
                <a:gd name="connsiteY240" fmla="*/ 5996544 h 6281670"/>
                <a:gd name="connsiteX241" fmla="*/ 3918953 w 8613217"/>
                <a:gd name="connsiteY241" fmla="*/ 6053077 h 6281670"/>
                <a:gd name="connsiteX242" fmla="*/ 3931741 w 8613217"/>
                <a:gd name="connsiteY242" fmla="*/ 6077978 h 6281670"/>
                <a:gd name="connsiteX243" fmla="*/ 3951931 w 8613217"/>
                <a:gd name="connsiteY243" fmla="*/ 6055769 h 6281670"/>
                <a:gd name="connsiteX244" fmla="*/ 3972121 w 8613217"/>
                <a:gd name="connsiteY244" fmla="*/ 5988468 h 6281670"/>
                <a:gd name="connsiteX245" fmla="*/ 3994331 w 8613217"/>
                <a:gd name="connsiteY245" fmla="*/ 5968277 h 6281670"/>
                <a:gd name="connsiteX246" fmla="*/ 4005099 w 8613217"/>
                <a:gd name="connsiteY246" fmla="*/ 5995198 h 6281670"/>
                <a:gd name="connsiteX247" fmla="*/ 4071054 w 8613217"/>
                <a:gd name="connsiteY247" fmla="*/ 6040290 h 6281670"/>
                <a:gd name="connsiteX248" fmla="*/ 4100667 w 8613217"/>
                <a:gd name="connsiteY248" fmla="*/ 6026829 h 6281670"/>
                <a:gd name="connsiteX249" fmla="*/ 4110089 w 8613217"/>
                <a:gd name="connsiteY249" fmla="*/ 5993179 h 6281670"/>
                <a:gd name="connsiteX250" fmla="*/ 4124895 w 8613217"/>
                <a:gd name="connsiteY250" fmla="*/ 6032214 h 6281670"/>
                <a:gd name="connsiteX251" fmla="*/ 4117492 w 8613217"/>
                <a:gd name="connsiteY251" fmla="*/ 6106918 h 6281670"/>
                <a:gd name="connsiteX252" fmla="*/ 4080476 w 8613217"/>
                <a:gd name="connsiteY252" fmla="*/ 6141242 h 6281670"/>
                <a:gd name="connsiteX253" fmla="*/ 4176717 w 8613217"/>
                <a:gd name="connsiteY253" fmla="*/ 6189025 h 6281670"/>
                <a:gd name="connsiteX254" fmla="*/ 4170660 w 8613217"/>
                <a:gd name="connsiteY254" fmla="*/ 6271133 h 6281670"/>
                <a:gd name="connsiteX255" fmla="*/ 4195562 w 8613217"/>
                <a:gd name="connsiteY255" fmla="*/ 6277863 h 6281670"/>
                <a:gd name="connsiteX256" fmla="*/ 4261517 w 8613217"/>
                <a:gd name="connsiteY256" fmla="*/ 6267768 h 6281670"/>
                <a:gd name="connsiteX257" fmla="*/ 4289784 w 8613217"/>
                <a:gd name="connsiteY257" fmla="*/ 6247578 h 6281670"/>
                <a:gd name="connsiteX258" fmla="*/ 4295840 w 8613217"/>
                <a:gd name="connsiteY258" fmla="*/ 6204505 h 6281670"/>
                <a:gd name="connsiteX259" fmla="*/ 4305936 w 8613217"/>
                <a:gd name="connsiteY259" fmla="*/ 6182969 h 6281670"/>
                <a:gd name="connsiteX260" fmla="*/ 4324107 w 8613217"/>
                <a:gd name="connsiteY260" fmla="*/ 6199794 h 6281670"/>
                <a:gd name="connsiteX261" fmla="*/ 4336894 w 8613217"/>
                <a:gd name="connsiteY261" fmla="*/ 6230752 h 6281670"/>
                <a:gd name="connsiteX262" fmla="*/ 4342951 w 8613217"/>
                <a:gd name="connsiteY262" fmla="*/ 6226714 h 6281670"/>
                <a:gd name="connsiteX263" fmla="*/ 4369872 w 8613217"/>
                <a:gd name="connsiteY263" fmla="*/ 6185660 h 6281670"/>
                <a:gd name="connsiteX264" fmla="*/ 4382659 w 8613217"/>
                <a:gd name="connsiteY264" fmla="*/ 6234791 h 6281670"/>
                <a:gd name="connsiteX265" fmla="*/ 4406888 w 8613217"/>
                <a:gd name="connsiteY265" fmla="*/ 6265749 h 6281670"/>
                <a:gd name="connsiteX266" fmla="*/ 4484284 w 8613217"/>
                <a:gd name="connsiteY266" fmla="*/ 6275171 h 6281670"/>
                <a:gd name="connsiteX267" fmla="*/ 4499090 w 8613217"/>
                <a:gd name="connsiteY267" fmla="*/ 6272479 h 6281670"/>
                <a:gd name="connsiteX268" fmla="*/ 4512551 w 8613217"/>
                <a:gd name="connsiteY268" fmla="*/ 6181622 h 6281670"/>
                <a:gd name="connsiteX269" fmla="*/ 4572449 w 8613217"/>
                <a:gd name="connsiteY269" fmla="*/ 6153356 h 6281670"/>
                <a:gd name="connsiteX270" fmla="*/ 4575814 w 8613217"/>
                <a:gd name="connsiteY270" fmla="*/ 6127781 h 6281670"/>
                <a:gd name="connsiteX271" fmla="*/ 4538125 w 8613217"/>
                <a:gd name="connsiteY271" fmla="*/ 6076633 h 6281670"/>
                <a:gd name="connsiteX272" fmla="*/ 4536779 w 8613217"/>
                <a:gd name="connsiteY272" fmla="*/ 6042309 h 6281670"/>
                <a:gd name="connsiteX273" fmla="*/ 4573122 w 8613217"/>
                <a:gd name="connsiteY273" fmla="*/ 6032214 h 6281670"/>
                <a:gd name="connsiteX274" fmla="*/ 4637731 w 8613217"/>
                <a:gd name="connsiteY274" fmla="*/ 6051058 h 6281670"/>
                <a:gd name="connsiteX275" fmla="*/ 4665997 w 8613217"/>
                <a:gd name="connsiteY275" fmla="*/ 6029522 h 6281670"/>
                <a:gd name="connsiteX276" fmla="*/ 4665997 w 8613217"/>
                <a:gd name="connsiteY276" fmla="*/ 5985776 h 6281670"/>
                <a:gd name="connsiteX277" fmla="*/ 4681477 w 8613217"/>
                <a:gd name="connsiteY277" fmla="*/ 5966931 h 6281670"/>
                <a:gd name="connsiteX278" fmla="*/ 4701667 w 8613217"/>
                <a:gd name="connsiteY278" fmla="*/ 5981065 h 6281670"/>
                <a:gd name="connsiteX279" fmla="*/ 4724550 w 8613217"/>
                <a:gd name="connsiteY279" fmla="*/ 6054423 h 6281670"/>
                <a:gd name="connsiteX280" fmla="*/ 4743394 w 8613217"/>
                <a:gd name="connsiteY280" fmla="*/ 6073268 h 6281670"/>
                <a:gd name="connsiteX281" fmla="*/ 4752143 w 8613217"/>
                <a:gd name="connsiteY281" fmla="*/ 6050385 h 6281670"/>
                <a:gd name="connsiteX282" fmla="*/ 4752143 w 8613217"/>
                <a:gd name="connsiteY282" fmla="*/ 5996544 h 6281670"/>
                <a:gd name="connsiteX283" fmla="*/ 4800600 w 8613217"/>
                <a:gd name="connsiteY283" fmla="*/ 6046347 h 6281670"/>
                <a:gd name="connsiteX284" fmla="*/ 4859825 w 8613217"/>
                <a:gd name="connsiteY284" fmla="*/ 6088747 h 6281670"/>
                <a:gd name="connsiteX285" fmla="*/ 4932511 w 8613217"/>
                <a:gd name="connsiteY285" fmla="*/ 6036252 h 6281670"/>
                <a:gd name="connsiteX286" fmla="*/ 4919050 w 8613217"/>
                <a:gd name="connsiteY286" fmla="*/ 5940011 h 6281670"/>
                <a:gd name="connsiteX287" fmla="*/ 4830213 w 8613217"/>
                <a:gd name="connsiteY287" fmla="*/ 5933281 h 6281670"/>
                <a:gd name="connsiteX288" fmla="*/ 4779064 w 8613217"/>
                <a:gd name="connsiteY288" fmla="*/ 5876074 h 6281670"/>
                <a:gd name="connsiteX289" fmla="*/ 4778391 w 8613217"/>
                <a:gd name="connsiteY289" fmla="*/ 5829637 h 6281670"/>
                <a:gd name="connsiteX290" fmla="*/ 5091342 w 8613217"/>
                <a:gd name="connsiteY290" fmla="*/ 5236712 h 6281670"/>
                <a:gd name="connsiteX291" fmla="*/ 5116243 w 8613217"/>
                <a:gd name="connsiteY291" fmla="*/ 5202389 h 6281670"/>
                <a:gd name="connsiteX292" fmla="*/ 5269690 w 8613217"/>
                <a:gd name="connsiteY292" fmla="*/ 5086631 h 6281670"/>
                <a:gd name="connsiteX293" fmla="*/ 5744837 w 8613217"/>
                <a:gd name="connsiteY293" fmla="*/ 4795889 h 6281670"/>
                <a:gd name="connsiteX294" fmla="*/ 5814830 w 8613217"/>
                <a:gd name="connsiteY294" fmla="*/ 4775699 h 6281670"/>
                <a:gd name="connsiteX295" fmla="*/ 6103553 w 8613217"/>
                <a:gd name="connsiteY295" fmla="*/ 4765603 h 6281670"/>
                <a:gd name="connsiteX296" fmla="*/ 7086824 w 8613217"/>
                <a:gd name="connsiteY296" fmla="*/ 4811369 h 6281670"/>
                <a:gd name="connsiteX297" fmla="*/ 7489959 w 8613217"/>
                <a:gd name="connsiteY297" fmla="*/ 4805311 h 6281670"/>
                <a:gd name="connsiteX298" fmla="*/ 7516880 w 8613217"/>
                <a:gd name="connsiteY298" fmla="*/ 4801946 h 6281670"/>
                <a:gd name="connsiteX299" fmla="*/ 7536397 w 8613217"/>
                <a:gd name="connsiteY299" fmla="*/ 4800600 h 6281670"/>
                <a:gd name="connsiteX300" fmla="*/ 7619850 w 8613217"/>
                <a:gd name="connsiteY300" fmla="*/ 4791178 h 6281670"/>
                <a:gd name="connsiteX301" fmla="*/ 7661577 w 8613217"/>
                <a:gd name="connsiteY301" fmla="*/ 4813388 h 6281670"/>
                <a:gd name="connsiteX302" fmla="*/ 7920014 w 8613217"/>
                <a:gd name="connsiteY302" fmla="*/ 5004523 h 6281670"/>
                <a:gd name="connsiteX303" fmla="*/ 8354780 w 8613217"/>
                <a:gd name="connsiteY303" fmla="*/ 4830886 h 6281670"/>
                <a:gd name="connsiteX304" fmla="*/ 8579567 w 8613217"/>
                <a:gd name="connsiteY304" fmla="*/ 4409580 h 6281670"/>
                <a:gd name="connsiteX305" fmla="*/ 8613217 w 8613217"/>
                <a:gd name="connsiteY305" fmla="*/ 4250076 h 6281670"/>
                <a:gd name="connsiteX306" fmla="*/ 8613217 w 8613217"/>
                <a:gd name="connsiteY306" fmla="*/ 4196235 h 6281670"/>
                <a:gd name="connsiteX307" fmla="*/ 8420062 w 8613217"/>
                <a:gd name="connsiteY307" fmla="*/ 4211041 h 6281670"/>
                <a:gd name="connsiteX308" fmla="*/ 4571776 w 8613217"/>
                <a:gd name="connsiteY308" fmla="*/ 915970 h 6281670"/>
                <a:gd name="connsiteX309" fmla="*/ 4583890 w 8613217"/>
                <a:gd name="connsiteY309" fmla="*/ 888377 h 6281670"/>
                <a:gd name="connsiteX310" fmla="*/ 4571776 w 8613217"/>
                <a:gd name="connsiteY310" fmla="*/ 915970 h 6281670"/>
                <a:gd name="connsiteX311" fmla="*/ 2362948 w 8613217"/>
                <a:gd name="connsiteY311" fmla="*/ 965100 h 6281670"/>
                <a:gd name="connsiteX312" fmla="*/ 2363621 w 8613217"/>
                <a:gd name="connsiteY312" fmla="*/ 962408 h 6281670"/>
                <a:gd name="connsiteX313" fmla="*/ 2368332 w 8613217"/>
                <a:gd name="connsiteY313" fmla="*/ 967119 h 6281670"/>
                <a:gd name="connsiteX314" fmla="*/ 2362948 w 8613217"/>
                <a:gd name="connsiteY314" fmla="*/ 965100 h 6281670"/>
                <a:gd name="connsiteX315" fmla="*/ 2435633 w 8613217"/>
                <a:gd name="connsiteY315" fmla="*/ 1055284 h 6281670"/>
                <a:gd name="connsiteX316" fmla="*/ 2426211 w 8613217"/>
                <a:gd name="connsiteY316" fmla="*/ 1053265 h 6281670"/>
                <a:gd name="connsiteX317" fmla="*/ 2370351 w 8613217"/>
                <a:gd name="connsiteY317" fmla="*/ 968465 h 6281670"/>
                <a:gd name="connsiteX318" fmla="*/ 2432268 w 8613217"/>
                <a:gd name="connsiteY318" fmla="*/ 1045862 h 6281670"/>
                <a:gd name="connsiteX319" fmla="*/ 2435633 w 8613217"/>
                <a:gd name="connsiteY319" fmla="*/ 1055284 h 6281670"/>
                <a:gd name="connsiteX320" fmla="*/ 695895 w 8613217"/>
                <a:gd name="connsiteY320" fmla="*/ 1016922 h 6281670"/>
                <a:gd name="connsiteX321" fmla="*/ 692530 w 8613217"/>
                <a:gd name="connsiteY321" fmla="*/ 1005481 h 6281670"/>
                <a:gd name="connsiteX322" fmla="*/ 695895 w 8613217"/>
                <a:gd name="connsiteY322" fmla="*/ 1016922 h 6281670"/>
                <a:gd name="connsiteX323" fmla="*/ 4511205 w 8613217"/>
                <a:gd name="connsiteY323" fmla="*/ 6014042 h 6281670"/>
                <a:gd name="connsiteX324" fmla="*/ 4537452 w 8613217"/>
                <a:gd name="connsiteY324" fmla="*/ 5944049 h 6281670"/>
                <a:gd name="connsiteX325" fmla="*/ 4511205 w 8613217"/>
                <a:gd name="connsiteY325" fmla="*/ 6014042 h 6281670"/>
                <a:gd name="connsiteX326" fmla="*/ 4750797 w 8613217"/>
                <a:gd name="connsiteY326" fmla="*/ 5917128 h 6281670"/>
                <a:gd name="connsiteX327" fmla="*/ 4741375 w 8613217"/>
                <a:gd name="connsiteY327" fmla="*/ 5939338 h 6281670"/>
                <a:gd name="connsiteX328" fmla="*/ 4732626 w 8613217"/>
                <a:gd name="connsiteY328" fmla="*/ 5935300 h 6281670"/>
                <a:gd name="connsiteX329" fmla="*/ 4727915 w 8613217"/>
                <a:gd name="connsiteY329" fmla="*/ 5907706 h 6281670"/>
                <a:gd name="connsiteX330" fmla="*/ 4750797 w 8613217"/>
                <a:gd name="connsiteY330" fmla="*/ 5875402 h 6281670"/>
                <a:gd name="connsiteX331" fmla="*/ 4750797 w 8613217"/>
                <a:gd name="connsiteY331" fmla="*/ 5917128 h 6281670"/>
                <a:gd name="connsiteX332" fmla="*/ 4875978 w 8613217"/>
                <a:gd name="connsiteY332" fmla="*/ 5457461 h 6281670"/>
                <a:gd name="connsiteX333" fmla="*/ 4616868 w 8613217"/>
                <a:gd name="connsiteY333" fmla="*/ 5877421 h 6281670"/>
                <a:gd name="connsiteX334" fmla="*/ 4562354 w 8613217"/>
                <a:gd name="connsiteY334" fmla="*/ 5884824 h 6281670"/>
                <a:gd name="connsiteX335" fmla="*/ 4880015 w 8613217"/>
                <a:gd name="connsiteY335" fmla="*/ 5419772 h 6281670"/>
                <a:gd name="connsiteX336" fmla="*/ 4875978 w 8613217"/>
                <a:gd name="connsiteY336" fmla="*/ 5457461 h 6281670"/>
                <a:gd name="connsiteX337" fmla="*/ 5020675 w 8613217"/>
                <a:gd name="connsiteY337" fmla="*/ 5141145 h 6281670"/>
                <a:gd name="connsiteX338" fmla="*/ 4989717 w 8613217"/>
                <a:gd name="connsiteY338" fmla="*/ 5179506 h 6281670"/>
                <a:gd name="connsiteX339" fmla="*/ 4445922 w 8613217"/>
                <a:gd name="connsiteY339" fmla="*/ 5878767 h 6281670"/>
                <a:gd name="connsiteX340" fmla="*/ 4415637 w 8613217"/>
                <a:gd name="connsiteY340" fmla="*/ 5953471 h 6281670"/>
                <a:gd name="connsiteX341" fmla="*/ 4357085 w 8613217"/>
                <a:gd name="connsiteY341" fmla="*/ 6075286 h 6281670"/>
                <a:gd name="connsiteX342" fmla="*/ 4338240 w 8613217"/>
                <a:gd name="connsiteY342" fmla="*/ 6125762 h 6281670"/>
                <a:gd name="connsiteX343" fmla="*/ 4322761 w 8613217"/>
                <a:gd name="connsiteY343" fmla="*/ 6080671 h 6281670"/>
                <a:gd name="connsiteX344" fmla="*/ 4306609 w 8613217"/>
                <a:gd name="connsiteY344" fmla="*/ 6061826 h 6281670"/>
                <a:gd name="connsiteX345" fmla="*/ 4295168 w 8613217"/>
                <a:gd name="connsiteY345" fmla="*/ 6082689 h 6281670"/>
                <a:gd name="connsiteX346" fmla="*/ 4292475 w 8613217"/>
                <a:gd name="connsiteY346" fmla="*/ 6112302 h 6281670"/>
                <a:gd name="connsiteX347" fmla="*/ 4277669 w 8613217"/>
                <a:gd name="connsiteY347" fmla="*/ 6097496 h 6281670"/>
                <a:gd name="connsiteX348" fmla="*/ 4183447 w 8613217"/>
                <a:gd name="connsiteY348" fmla="*/ 5282478 h 6281670"/>
                <a:gd name="connsiteX349" fmla="*/ 4412945 w 8613217"/>
                <a:gd name="connsiteY349" fmla="*/ 4743394 h 6281670"/>
                <a:gd name="connsiteX350" fmla="*/ 5036828 w 8613217"/>
                <a:gd name="connsiteY350" fmla="*/ 3935106 h 6281670"/>
                <a:gd name="connsiteX351" fmla="*/ 5054999 w 8613217"/>
                <a:gd name="connsiteY351" fmla="*/ 3966064 h 6281670"/>
                <a:gd name="connsiteX352" fmla="*/ 5020675 w 8613217"/>
                <a:gd name="connsiteY352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504378 w 8613217"/>
                <a:gd name="connsiteY163" fmla="*/ 2605906 h 6281670"/>
                <a:gd name="connsiteX164" fmla="*/ 3733875 w 8613217"/>
                <a:gd name="connsiteY164" fmla="*/ 3249979 h 6281670"/>
                <a:gd name="connsiteX165" fmla="*/ 3823385 w 8613217"/>
                <a:gd name="connsiteY165" fmla="*/ 4359777 h 6281670"/>
                <a:gd name="connsiteX166" fmla="*/ 3816655 w 8613217"/>
                <a:gd name="connsiteY166" fmla="*/ 4369199 h 6281670"/>
                <a:gd name="connsiteX167" fmla="*/ 3800503 w 8613217"/>
                <a:gd name="connsiteY167" fmla="*/ 4322761 h 6281670"/>
                <a:gd name="connsiteX168" fmla="*/ 3407464 w 8613217"/>
                <a:gd name="connsiteY168" fmla="*/ 3663208 h 6281670"/>
                <a:gd name="connsiteX169" fmla="*/ 2516395 w 8613217"/>
                <a:gd name="connsiteY169" fmla="*/ 2980101 h 6281670"/>
                <a:gd name="connsiteX170" fmla="*/ 2502934 w 8613217"/>
                <a:gd name="connsiteY170" fmla="*/ 2971351 h 6281670"/>
                <a:gd name="connsiteX171" fmla="*/ 2390541 w 8613217"/>
                <a:gd name="connsiteY171" fmla="*/ 2898666 h 6281670"/>
                <a:gd name="connsiteX172" fmla="*/ 2247863 w 8613217"/>
                <a:gd name="connsiteY172" fmla="*/ 2802425 h 6281670"/>
                <a:gd name="connsiteX173" fmla="*/ 2055381 w 8613217"/>
                <a:gd name="connsiteY173" fmla="*/ 2665131 h 6281670"/>
                <a:gd name="connsiteX174" fmla="*/ 1471879 w 8613217"/>
                <a:gd name="connsiteY174" fmla="*/ 2148930 h 6281670"/>
                <a:gd name="connsiteX175" fmla="*/ 1461111 w 8613217"/>
                <a:gd name="connsiteY175" fmla="*/ 2109895 h 6281670"/>
                <a:gd name="connsiteX176" fmla="*/ 1501492 w 8613217"/>
                <a:gd name="connsiteY176" fmla="*/ 1918759 h 6281670"/>
                <a:gd name="connsiteX177" fmla="*/ 1395155 w 8613217"/>
                <a:gd name="connsiteY177" fmla="*/ 1570812 h 6281670"/>
                <a:gd name="connsiteX178" fmla="*/ 937507 w 8613217"/>
                <a:gd name="connsiteY178" fmla="*/ 860783 h 6281670"/>
                <a:gd name="connsiteX179" fmla="*/ 682435 w 8613217"/>
                <a:gd name="connsiteY179" fmla="*/ 471109 h 6281670"/>
                <a:gd name="connsiteX180" fmla="*/ 590905 w 8613217"/>
                <a:gd name="connsiteY180" fmla="*/ 214691 h 6281670"/>
                <a:gd name="connsiteX181" fmla="*/ 581483 w 8613217"/>
                <a:gd name="connsiteY181" fmla="*/ 222767 h 6281670"/>
                <a:gd name="connsiteX182" fmla="*/ 555909 w 8613217"/>
                <a:gd name="connsiteY182" fmla="*/ 262475 h 6281670"/>
                <a:gd name="connsiteX183" fmla="*/ 423998 w 8613217"/>
                <a:gd name="connsiteY183" fmla="*/ 619845 h 6281670"/>
                <a:gd name="connsiteX184" fmla="*/ 443515 w 8613217"/>
                <a:gd name="connsiteY184" fmla="*/ 1227575 h 6281670"/>
                <a:gd name="connsiteX185" fmla="*/ 806942 w 8613217"/>
                <a:gd name="connsiteY185" fmla="*/ 1996156 h 6281670"/>
                <a:gd name="connsiteX186" fmla="*/ 1087589 w 8613217"/>
                <a:gd name="connsiteY186" fmla="*/ 2216231 h 6281670"/>
                <a:gd name="connsiteX187" fmla="*/ 1317086 w 8613217"/>
                <a:gd name="connsiteY187" fmla="*/ 2233729 h 6281670"/>
                <a:gd name="connsiteX188" fmla="*/ 1327181 w 8613217"/>
                <a:gd name="connsiteY188" fmla="*/ 2198060 h 6281670"/>
                <a:gd name="connsiteX189" fmla="*/ 816364 w 8613217"/>
                <a:gd name="connsiteY189" fmla="*/ 1324489 h 6281670"/>
                <a:gd name="connsiteX190" fmla="*/ 702625 w 8613217"/>
                <a:gd name="connsiteY190" fmla="*/ 1031056 h 6281670"/>
                <a:gd name="connsiteX191" fmla="*/ 767908 w 8613217"/>
                <a:gd name="connsiteY191" fmla="*/ 1173061 h 6281670"/>
                <a:gd name="connsiteX192" fmla="*/ 1444285 w 8613217"/>
                <a:gd name="connsiteY192" fmla="*/ 2226326 h 6281670"/>
                <a:gd name="connsiteX193" fmla="*/ 2209501 w 8613217"/>
                <a:gd name="connsiteY193" fmla="*/ 2876457 h 6281670"/>
                <a:gd name="connsiteX194" fmla="*/ 2308434 w 8613217"/>
                <a:gd name="connsiteY194" fmla="*/ 2939720 h 6281670"/>
                <a:gd name="connsiteX195" fmla="*/ 2340738 w 8613217"/>
                <a:gd name="connsiteY195" fmla="*/ 2972025 h 6281670"/>
                <a:gd name="connsiteX196" fmla="*/ 2302377 w 8613217"/>
                <a:gd name="connsiteY196" fmla="*/ 2972025 h 6281670"/>
                <a:gd name="connsiteX197" fmla="*/ 2266034 w 8613217"/>
                <a:gd name="connsiteY197" fmla="*/ 2967313 h 6281670"/>
                <a:gd name="connsiteX198" fmla="*/ 1817807 w 8613217"/>
                <a:gd name="connsiteY198" fmla="*/ 3025866 h 6281670"/>
                <a:gd name="connsiteX199" fmla="*/ 1007500 w 8613217"/>
                <a:gd name="connsiteY199" fmla="*/ 3309877 h 6281670"/>
                <a:gd name="connsiteX200" fmla="*/ 960389 w 8613217"/>
                <a:gd name="connsiteY200" fmla="*/ 3293725 h 6281670"/>
                <a:gd name="connsiteX201" fmla="*/ 446207 w 8613217"/>
                <a:gd name="connsiteY201" fmla="*/ 3134221 h 6281670"/>
                <a:gd name="connsiteX202" fmla="*/ 217383 w 8613217"/>
                <a:gd name="connsiteY202" fmla="*/ 3227096 h 6281670"/>
                <a:gd name="connsiteX203" fmla="*/ 0 w 8613217"/>
                <a:gd name="connsiteY203" fmla="*/ 3236518 h 6281670"/>
                <a:gd name="connsiteX204" fmla="*/ 0 w 8613217"/>
                <a:gd name="connsiteY204" fmla="*/ 3330740 h 6281670"/>
                <a:gd name="connsiteX205" fmla="*/ 9422 w 8613217"/>
                <a:gd name="connsiteY205" fmla="*/ 3346892 h 6281670"/>
                <a:gd name="connsiteX206" fmla="*/ 255072 w 8613217"/>
                <a:gd name="connsiteY206" fmla="*/ 3717723 h 6281670"/>
                <a:gd name="connsiteX207" fmla="*/ 747044 w 8613217"/>
                <a:gd name="connsiteY207" fmla="*/ 3826078 h 6281670"/>
                <a:gd name="connsiteX208" fmla="*/ 1016249 w 8613217"/>
                <a:gd name="connsiteY208" fmla="*/ 3490244 h 6281670"/>
                <a:gd name="connsiteX209" fmla="*/ 981253 w 8613217"/>
                <a:gd name="connsiteY209" fmla="*/ 3461305 h 6281670"/>
                <a:gd name="connsiteX210" fmla="*/ 563312 w 8613217"/>
                <a:gd name="connsiteY210" fmla="*/ 3490917 h 6281670"/>
                <a:gd name="connsiteX211" fmla="*/ 390347 w 8613217"/>
                <a:gd name="connsiteY211" fmla="*/ 3460632 h 6281670"/>
                <a:gd name="connsiteX212" fmla="*/ 489953 w 8613217"/>
                <a:gd name="connsiteY212" fmla="*/ 3463997 h 6281670"/>
                <a:gd name="connsiteX213" fmla="*/ 903183 w 8613217"/>
                <a:gd name="connsiteY213" fmla="*/ 3408137 h 6281670"/>
                <a:gd name="connsiteX214" fmla="*/ 1043170 w 8613217"/>
                <a:gd name="connsiteY214" fmla="*/ 3372467 h 6281670"/>
                <a:gd name="connsiteX215" fmla="*/ 1508895 w 8613217"/>
                <a:gd name="connsiteY215" fmla="*/ 3218347 h 6281670"/>
                <a:gd name="connsiteX216" fmla="*/ 1912029 w 8613217"/>
                <a:gd name="connsiteY216" fmla="*/ 3101243 h 6281670"/>
                <a:gd name="connsiteX217" fmla="*/ 1912029 w 8613217"/>
                <a:gd name="connsiteY217" fmla="*/ 3101243 h 6281670"/>
                <a:gd name="connsiteX218" fmla="*/ 1924816 w 8613217"/>
                <a:gd name="connsiteY218" fmla="*/ 3099224 h 6281670"/>
                <a:gd name="connsiteX219" fmla="*/ 1986061 w 8613217"/>
                <a:gd name="connsiteY219" fmla="*/ 3087783 h 6281670"/>
                <a:gd name="connsiteX220" fmla="*/ 1992791 w 8613217"/>
                <a:gd name="connsiteY220" fmla="*/ 3087110 h 6281670"/>
                <a:gd name="connsiteX221" fmla="*/ 2087013 w 8613217"/>
                <a:gd name="connsiteY221" fmla="*/ 3074322 h 6281670"/>
                <a:gd name="connsiteX222" fmla="*/ 2113933 w 8613217"/>
                <a:gd name="connsiteY222" fmla="*/ 3072976 h 6281670"/>
                <a:gd name="connsiteX223" fmla="*/ 2118644 w 8613217"/>
                <a:gd name="connsiteY223" fmla="*/ 3064227 h 6281670"/>
                <a:gd name="connsiteX224" fmla="*/ 2257958 w 8613217"/>
                <a:gd name="connsiteY224" fmla="*/ 3064227 h 6281670"/>
                <a:gd name="connsiteX225" fmla="*/ 2262669 w 8613217"/>
                <a:gd name="connsiteY225" fmla="*/ 3072976 h 6281670"/>
                <a:gd name="connsiteX226" fmla="*/ 2434960 w 8613217"/>
                <a:gd name="connsiteY226" fmla="*/ 3101243 h 6281670"/>
                <a:gd name="connsiteX227" fmla="*/ 2635518 w 8613217"/>
                <a:gd name="connsiteY227" fmla="*/ 3164506 h 6281670"/>
                <a:gd name="connsiteX228" fmla="*/ 3038653 w 8613217"/>
                <a:gd name="connsiteY228" fmla="*/ 3453902 h 6281670"/>
                <a:gd name="connsiteX229" fmla="*/ 3580428 w 8613217"/>
                <a:gd name="connsiteY229" fmla="*/ 4087880 h 6281670"/>
                <a:gd name="connsiteX230" fmla="*/ 3776274 w 8613217"/>
                <a:gd name="connsiteY230" fmla="*/ 4626290 h 6281670"/>
                <a:gd name="connsiteX231" fmla="*/ 3813963 w 8613217"/>
                <a:gd name="connsiteY231" fmla="*/ 4802619 h 6281670"/>
                <a:gd name="connsiteX232" fmla="*/ 3811944 w 8613217"/>
                <a:gd name="connsiteY232" fmla="*/ 5407658 h 6281670"/>
                <a:gd name="connsiteX233" fmla="*/ 3881265 w 8613217"/>
                <a:gd name="connsiteY233" fmla="*/ 5874056 h 6281670"/>
                <a:gd name="connsiteX234" fmla="*/ 3879919 w 8613217"/>
                <a:gd name="connsiteY234" fmla="*/ 5898957 h 6281670"/>
                <a:gd name="connsiteX235" fmla="*/ 3757430 w 8613217"/>
                <a:gd name="connsiteY235" fmla="*/ 5946068 h 6281670"/>
                <a:gd name="connsiteX236" fmla="*/ 3743970 w 8613217"/>
                <a:gd name="connsiteY236" fmla="*/ 6053750 h 6281670"/>
                <a:gd name="connsiteX237" fmla="*/ 3803195 w 8613217"/>
                <a:gd name="connsiteY237" fmla="*/ 6092112 h 6281670"/>
                <a:gd name="connsiteX238" fmla="*/ 3896071 w 8613217"/>
                <a:gd name="connsiteY238" fmla="*/ 6023464 h 6281670"/>
                <a:gd name="connsiteX239" fmla="*/ 3920972 w 8613217"/>
                <a:gd name="connsiteY239" fmla="*/ 5996544 h 6281670"/>
                <a:gd name="connsiteX240" fmla="*/ 3918953 w 8613217"/>
                <a:gd name="connsiteY240" fmla="*/ 6053077 h 6281670"/>
                <a:gd name="connsiteX241" fmla="*/ 3931741 w 8613217"/>
                <a:gd name="connsiteY241" fmla="*/ 6077978 h 6281670"/>
                <a:gd name="connsiteX242" fmla="*/ 3951931 w 8613217"/>
                <a:gd name="connsiteY242" fmla="*/ 6055769 h 6281670"/>
                <a:gd name="connsiteX243" fmla="*/ 3972121 w 8613217"/>
                <a:gd name="connsiteY243" fmla="*/ 5988468 h 6281670"/>
                <a:gd name="connsiteX244" fmla="*/ 3994331 w 8613217"/>
                <a:gd name="connsiteY244" fmla="*/ 5968277 h 6281670"/>
                <a:gd name="connsiteX245" fmla="*/ 4005099 w 8613217"/>
                <a:gd name="connsiteY245" fmla="*/ 5995198 h 6281670"/>
                <a:gd name="connsiteX246" fmla="*/ 4071054 w 8613217"/>
                <a:gd name="connsiteY246" fmla="*/ 6040290 h 6281670"/>
                <a:gd name="connsiteX247" fmla="*/ 4100667 w 8613217"/>
                <a:gd name="connsiteY247" fmla="*/ 6026829 h 6281670"/>
                <a:gd name="connsiteX248" fmla="*/ 4110089 w 8613217"/>
                <a:gd name="connsiteY248" fmla="*/ 5993179 h 6281670"/>
                <a:gd name="connsiteX249" fmla="*/ 4124895 w 8613217"/>
                <a:gd name="connsiteY249" fmla="*/ 6032214 h 6281670"/>
                <a:gd name="connsiteX250" fmla="*/ 4117492 w 8613217"/>
                <a:gd name="connsiteY250" fmla="*/ 6106918 h 6281670"/>
                <a:gd name="connsiteX251" fmla="*/ 4080476 w 8613217"/>
                <a:gd name="connsiteY251" fmla="*/ 6141242 h 6281670"/>
                <a:gd name="connsiteX252" fmla="*/ 4176717 w 8613217"/>
                <a:gd name="connsiteY252" fmla="*/ 6189025 h 6281670"/>
                <a:gd name="connsiteX253" fmla="*/ 4170660 w 8613217"/>
                <a:gd name="connsiteY253" fmla="*/ 6271133 h 6281670"/>
                <a:gd name="connsiteX254" fmla="*/ 4195562 w 8613217"/>
                <a:gd name="connsiteY254" fmla="*/ 6277863 h 6281670"/>
                <a:gd name="connsiteX255" fmla="*/ 4261517 w 8613217"/>
                <a:gd name="connsiteY255" fmla="*/ 6267768 h 6281670"/>
                <a:gd name="connsiteX256" fmla="*/ 4289784 w 8613217"/>
                <a:gd name="connsiteY256" fmla="*/ 6247578 h 6281670"/>
                <a:gd name="connsiteX257" fmla="*/ 4295840 w 8613217"/>
                <a:gd name="connsiteY257" fmla="*/ 6204505 h 6281670"/>
                <a:gd name="connsiteX258" fmla="*/ 4305936 w 8613217"/>
                <a:gd name="connsiteY258" fmla="*/ 6182969 h 6281670"/>
                <a:gd name="connsiteX259" fmla="*/ 4324107 w 8613217"/>
                <a:gd name="connsiteY259" fmla="*/ 6199794 h 6281670"/>
                <a:gd name="connsiteX260" fmla="*/ 4336894 w 8613217"/>
                <a:gd name="connsiteY260" fmla="*/ 6230752 h 6281670"/>
                <a:gd name="connsiteX261" fmla="*/ 4342951 w 8613217"/>
                <a:gd name="connsiteY261" fmla="*/ 6226714 h 6281670"/>
                <a:gd name="connsiteX262" fmla="*/ 4369872 w 8613217"/>
                <a:gd name="connsiteY262" fmla="*/ 6185660 h 6281670"/>
                <a:gd name="connsiteX263" fmla="*/ 4382659 w 8613217"/>
                <a:gd name="connsiteY263" fmla="*/ 6234791 h 6281670"/>
                <a:gd name="connsiteX264" fmla="*/ 4406888 w 8613217"/>
                <a:gd name="connsiteY264" fmla="*/ 6265749 h 6281670"/>
                <a:gd name="connsiteX265" fmla="*/ 4484284 w 8613217"/>
                <a:gd name="connsiteY265" fmla="*/ 6275171 h 6281670"/>
                <a:gd name="connsiteX266" fmla="*/ 4499090 w 8613217"/>
                <a:gd name="connsiteY266" fmla="*/ 6272479 h 6281670"/>
                <a:gd name="connsiteX267" fmla="*/ 4512551 w 8613217"/>
                <a:gd name="connsiteY267" fmla="*/ 6181622 h 6281670"/>
                <a:gd name="connsiteX268" fmla="*/ 4572449 w 8613217"/>
                <a:gd name="connsiteY268" fmla="*/ 6153356 h 6281670"/>
                <a:gd name="connsiteX269" fmla="*/ 4575814 w 8613217"/>
                <a:gd name="connsiteY269" fmla="*/ 6127781 h 6281670"/>
                <a:gd name="connsiteX270" fmla="*/ 4538125 w 8613217"/>
                <a:gd name="connsiteY270" fmla="*/ 6076633 h 6281670"/>
                <a:gd name="connsiteX271" fmla="*/ 4536779 w 8613217"/>
                <a:gd name="connsiteY271" fmla="*/ 6042309 h 6281670"/>
                <a:gd name="connsiteX272" fmla="*/ 4573122 w 8613217"/>
                <a:gd name="connsiteY272" fmla="*/ 6032214 h 6281670"/>
                <a:gd name="connsiteX273" fmla="*/ 4637731 w 8613217"/>
                <a:gd name="connsiteY273" fmla="*/ 6051058 h 6281670"/>
                <a:gd name="connsiteX274" fmla="*/ 4665997 w 8613217"/>
                <a:gd name="connsiteY274" fmla="*/ 6029522 h 6281670"/>
                <a:gd name="connsiteX275" fmla="*/ 4665997 w 8613217"/>
                <a:gd name="connsiteY275" fmla="*/ 5985776 h 6281670"/>
                <a:gd name="connsiteX276" fmla="*/ 4681477 w 8613217"/>
                <a:gd name="connsiteY276" fmla="*/ 5966931 h 6281670"/>
                <a:gd name="connsiteX277" fmla="*/ 4701667 w 8613217"/>
                <a:gd name="connsiteY277" fmla="*/ 5981065 h 6281670"/>
                <a:gd name="connsiteX278" fmla="*/ 4724550 w 8613217"/>
                <a:gd name="connsiteY278" fmla="*/ 6054423 h 6281670"/>
                <a:gd name="connsiteX279" fmla="*/ 4743394 w 8613217"/>
                <a:gd name="connsiteY279" fmla="*/ 6073268 h 6281670"/>
                <a:gd name="connsiteX280" fmla="*/ 4752143 w 8613217"/>
                <a:gd name="connsiteY280" fmla="*/ 6050385 h 6281670"/>
                <a:gd name="connsiteX281" fmla="*/ 4752143 w 8613217"/>
                <a:gd name="connsiteY281" fmla="*/ 5996544 h 6281670"/>
                <a:gd name="connsiteX282" fmla="*/ 4800600 w 8613217"/>
                <a:gd name="connsiteY282" fmla="*/ 6046347 h 6281670"/>
                <a:gd name="connsiteX283" fmla="*/ 4859825 w 8613217"/>
                <a:gd name="connsiteY283" fmla="*/ 6088747 h 6281670"/>
                <a:gd name="connsiteX284" fmla="*/ 4932511 w 8613217"/>
                <a:gd name="connsiteY284" fmla="*/ 6036252 h 6281670"/>
                <a:gd name="connsiteX285" fmla="*/ 4919050 w 8613217"/>
                <a:gd name="connsiteY285" fmla="*/ 5940011 h 6281670"/>
                <a:gd name="connsiteX286" fmla="*/ 4830213 w 8613217"/>
                <a:gd name="connsiteY286" fmla="*/ 5933281 h 6281670"/>
                <a:gd name="connsiteX287" fmla="*/ 4779064 w 8613217"/>
                <a:gd name="connsiteY287" fmla="*/ 5876074 h 6281670"/>
                <a:gd name="connsiteX288" fmla="*/ 4778391 w 8613217"/>
                <a:gd name="connsiteY288" fmla="*/ 5829637 h 6281670"/>
                <a:gd name="connsiteX289" fmla="*/ 5091342 w 8613217"/>
                <a:gd name="connsiteY289" fmla="*/ 5236712 h 6281670"/>
                <a:gd name="connsiteX290" fmla="*/ 5116243 w 8613217"/>
                <a:gd name="connsiteY290" fmla="*/ 5202389 h 6281670"/>
                <a:gd name="connsiteX291" fmla="*/ 5269690 w 8613217"/>
                <a:gd name="connsiteY291" fmla="*/ 5086631 h 6281670"/>
                <a:gd name="connsiteX292" fmla="*/ 5744837 w 8613217"/>
                <a:gd name="connsiteY292" fmla="*/ 4795889 h 6281670"/>
                <a:gd name="connsiteX293" fmla="*/ 5814830 w 8613217"/>
                <a:gd name="connsiteY293" fmla="*/ 4775699 h 6281670"/>
                <a:gd name="connsiteX294" fmla="*/ 6103553 w 8613217"/>
                <a:gd name="connsiteY294" fmla="*/ 4765603 h 6281670"/>
                <a:gd name="connsiteX295" fmla="*/ 7086824 w 8613217"/>
                <a:gd name="connsiteY295" fmla="*/ 4811369 h 6281670"/>
                <a:gd name="connsiteX296" fmla="*/ 7489959 w 8613217"/>
                <a:gd name="connsiteY296" fmla="*/ 4805311 h 6281670"/>
                <a:gd name="connsiteX297" fmla="*/ 7516880 w 8613217"/>
                <a:gd name="connsiteY297" fmla="*/ 4801946 h 6281670"/>
                <a:gd name="connsiteX298" fmla="*/ 7536397 w 8613217"/>
                <a:gd name="connsiteY298" fmla="*/ 4800600 h 6281670"/>
                <a:gd name="connsiteX299" fmla="*/ 7619850 w 8613217"/>
                <a:gd name="connsiteY299" fmla="*/ 4791178 h 6281670"/>
                <a:gd name="connsiteX300" fmla="*/ 7661577 w 8613217"/>
                <a:gd name="connsiteY300" fmla="*/ 4813388 h 6281670"/>
                <a:gd name="connsiteX301" fmla="*/ 7920014 w 8613217"/>
                <a:gd name="connsiteY301" fmla="*/ 5004523 h 6281670"/>
                <a:gd name="connsiteX302" fmla="*/ 8354780 w 8613217"/>
                <a:gd name="connsiteY302" fmla="*/ 4830886 h 6281670"/>
                <a:gd name="connsiteX303" fmla="*/ 8579567 w 8613217"/>
                <a:gd name="connsiteY303" fmla="*/ 4409580 h 6281670"/>
                <a:gd name="connsiteX304" fmla="*/ 8613217 w 8613217"/>
                <a:gd name="connsiteY304" fmla="*/ 4250076 h 6281670"/>
                <a:gd name="connsiteX305" fmla="*/ 8613217 w 8613217"/>
                <a:gd name="connsiteY305" fmla="*/ 4196235 h 6281670"/>
                <a:gd name="connsiteX306" fmla="*/ 8420062 w 8613217"/>
                <a:gd name="connsiteY306" fmla="*/ 4211041 h 6281670"/>
                <a:gd name="connsiteX307" fmla="*/ 4571776 w 8613217"/>
                <a:gd name="connsiteY307" fmla="*/ 915970 h 6281670"/>
                <a:gd name="connsiteX308" fmla="*/ 4583890 w 8613217"/>
                <a:gd name="connsiteY308" fmla="*/ 888377 h 6281670"/>
                <a:gd name="connsiteX309" fmla="*/ 4571776 w 8613217"/>
                <a:gd name="connsiteY309" fmla="*/ 915970 h 6281670"/>
                <a:gd name="connsiteX310" fmla="*/ 2362948 w 8613217"/>
                <a:gd name="connsiteY310" fmla="*/ 965100 h 6281670"/>
                <a:gd name="connsiteX311" fmla="*/ 2363621 w 8613217"/>
                <a:gd name="connsiteY311" fmla="*/ 962408 h 6281670"/>
                <a:gd name="connsiteX312" fmla="*/ 2368332 w 8613217"/>
                <a:gd name="connsiteY312" fmla="*/ 967119 h 6281670"/>
                <a:gd name="connsiteX313" fmla="*/ 2362948 w 8613217"/>
                <a:gd name="connsiteY313" fmla="*/ 965100 h 6281670"/>
                <a:gd name="connsiteX314" fmla="*/ 2435633 w 8613217"/>
                <a:gd name="connsiteY314" fmla="*/ 1055284 h 6281670"/>
                <a:gd name="connsiteX315" fmla="*/ 2426211 w 8613217"/>
                <a:gd name="connsiteY315" fmla="*/ 1053265 h 6281670"/>
                <a:gd name="connsiteX316" fmla="*/ 2370351 w 8613217"/>
                <a:gd name="connsiteY316" fmla="*/ 968465 h 6281670"/>
                <a:gd name="connsiteX317" fmla="*/ 2432268 w 8613217"/>
                <a:gd name="connsiteY317" fmla="*/ 1045862 h 6281670"/>
                <a:gd name="connsiteX318" fmla="*/ 2435633 w 8613217"/>
                <a:gd name="connsiteY318" fmla="*/ 1055284 h 6281670"/>
                <a:gd name="connsiteX319" fmla="*/ 695895 w 8613217"/>
                <a:gd name="connsiteY319" fmla="*/ 1016922 h 6281670"/>
                <a:gd name="connsiteX320" fmla="*/ 692530 w 8613217"/>
                <a:gd name="connsiteY320" fmla="*/ 1005481 h 6281670"/>
                <a:gd name="connsiteX321" fmla="*/ 695895 w 8613217"/>
                <a:gd name="connsiteY321" fmla="*/ 1016922 h 6281670"/>
                <a:gd name="connsiteX322" fmla="*/ 4511205 w 8613217"/>
                <a:gd name="connsiteY322" fmla="*/ 6014042 h 6281670"/>
                <a:gd name="connsiteX323" fmla="*/ 4537452 w 8613217"/>
                <a:gd name="connsiteY323" fmla="*/ 5944049 h 6281670"/>
                <a:gd name="connsiteX324" fmla="*/ 4511205 w 8613217"/>
                <a:gd name="connsiteY324" fmla="*/ 6014042 h 6281670"/>
                <a:gd name="connsiteX325" fmla="*/ 4750797 w 8613217"/>
                <a:gd name="connsiteY325" fmla="*/ 5917128 h 6281670"/>
                <a:gd name="connsiteX326" fmla="*/ 4741375 w 8613217"/>
                <a:gd name="connsiteY326" fmla="*/ 5939338 h 6281670"/>
                <a:gd name="connsiteX327" fmla="*/ 4732626 w 8613217"/>
                <a:gd name="connsiteY327" fmla="*/ 5935300 h 6281670"/>
                <a:gd name="connsiteX328" fmla="*/ 4727915 w 8613217"/>
                <a:gd name="connsiteY328" fmla="*/ 5907706 h 6281670"/>
                <a:gd name="connsiteX329" fmla="*/ 4750797 w 8613217"/>
                <a:gd name="connsiteY329" fmla="*/ 5875402 h 6281670"/>
                <a:gd name="connsiteX330" fmla="*/ 4750797 w 8613217"/>
                <a:gd name="connsiteY330" fmla="*/ 5917128 h 6281670"/>
                <a:gd name="connsiteX331" fmla="*/ 4875978 w 8613217"/>
                <a:gd name="connsiteY331" fmla="*/ 5457461 h 6281670"/>
                <a:gd name="connsiteX332" fmla="*/ 4616868 w 8613217"/>
                <a:gd name="connsiteY332" fmla="*/ 5877421 h 6281670"/>
                <a:gd name="connsiteX333" fmla="*/ 4562354 w 8613217"/>
                <a:gd name="connsiteY333" fmla="*/ 5884824 h 6281670"/>
                <a:gd name="connsiteX334" fmla="*/ 4880015 w 8613217"/>
                <a:gd name="connsiteY334" fmla="*/ 5419772 h 6281670"/>
                <a:gd name="connsiteX335" fmla="*/ 4875978 w 8613217"/>
                <a:gd name="connsiteY335" fmla="*/ 5457461 h 6281670"/>
                <a:gd name="connsiteX336" fmla="*/ 5020675 w 8613217"/>
                <a:gd name="connsiteY336" fmla="*/ 5141145 h 6281670"/>
                <a:gd name="connsiteX337" fmla="*/ 4989717 w 8613217"/>
                <a:gd name="connsiteY337" fmla="*/ 5179506 h 6281670"/>
                <a:gd name="connsiteX338" fmla="*/ 4445922 w 8613217"/>
                <a:gd name="connsiteY338" fmla="*/ 5878767 h 6281670"/>
                <a:gd name="connsiteX339" fmla="*/ 4415637 w 8613217"/>
                <a:gd name="connsiteY339" fmla="*/ 5953471 h 6281670"/>
                <a:gd name="connsiteX340" fmla="*/ 4357085 w 8613217"/>
                <a:gd name="connsiteY340" fmla="*/ 6075286 h 6281670"/>
                <a:gd name="connsiteX341" fmla="*/ 4338240 w 8613217"/>
                <a:gd name="connsiteY341" fmla="*/ 6125762 h 6281670"/>
                <a:gd name="connsiteX342" fmla="*/ 4322761 w 8613217"/>
                <a:gd name="connsiteY342" fmla="*/ 6080671 h 6281670"/>
                <a:gd name="connsiteX343" fmla="*/ 4306609 w 8613217"/>
                <a:gd name="connsiteY343" fmla="*/ 6061826 h 6281670"/>
                <a:gd name="connsiteX344" fmla="*/ 4295168 w 8613217"/>
                <a:gd name="connsiteY344" fmla="*/ 6082689 h 6281670"/>
                <a:gd name="connsiteX345" fmla="*/ 4292475 w 8613217"/>
                <a:gd name="connsiteY345" fmla="*/ 6112302 h 6281670"/>
                <a:gd name="connsiteX346" fmla="*/ 4277669 w 8613217"/>
                <a:gd name="connsiteY346" fmla="*/ 6097496 h 6281670"/>
                <a:gd name="connsiteX347" fmla="*/ 4183447 w 8613217"/>
                <a:gd name="connsiteY347" fmla="*/ 5282478 h 6281670"/>
                <a:gd name="connsiteX348" fmla="*/ 4412945 w 8613217"/>
                <a:gd name="connsiteY348" fmla="*/ 4743394 h 6281670"/>
                <a:gd name="connsiteX349" fmla="*/ 5036828 w 8613217"/>
                <a:gd name="connsiteY349" fmla="*/ 3935106 h 6281670"/>
                <a:gd name="connsiteX350" fmla="*/ 5054999 w 8613217"/>
                <a:gd name="connsiteY350" fmla="*/ 3966064 h 6281670"/>
                <a:gd name="connsiteX351" fmla="*/ 5020675 w 8613217"/>
                <a:gd name="connsiteY35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504378 w 8613217"/>
                <a:gd name="connsiteY162" fmla="*/ 2605906 h 6281670"/>
                <a:gd name="connsiteX163" fmla="*/ 3733875 w 8613217"/>
                <a:gd name="connsiteY163" fmla="*/ 3249979 h 6281670"/>
                <a:gd name="connsiteX164" fmla="*/ 3823385 w 8613217"/>
                <a:gd name="connsiteY164" fmla="*/ 4359777 h 6281670"/>
                <a:gd name="connsiteX165" fmla="*/ 3816655 w 8613217"/>
                <a:gd name="connsiteY165" fmla="*/ 4369199 h 6281670"/>
                <a:gd name="connsiteX166" fmla="*/ 3800503 w 8613217"/>
                <a:gd name="connsiteY166" fmla="*/ 4322761 h 6281670"/>
                <a:gd name="connsiteX167" fmla="*/ 3407464 w 8613217"/>
                <a:gd name="connsiteY167" fmla="*/ 3663208 h 6281670"/>
                <a:gd name="connsiteX168" fmla="*/ 2516395 w 8613217"/>
                <a:gd name="connsiteY168" fmla="*/ 2980101 h 6281670"/>
                <a:gd name="connsiteX169" fmla="*/ 2502934 w 8613217"/>
                <a:gd name="connsiteY169" fmla="*/ 2971351 h 6281670"/>
                <a:gd name="connsiteX170" fmla="*/ 2390541 w 8613217"/>
                <a:gd name="connsiteY170" fmla="*/ 2898666 h 6281670"/>
                <a:gd name="connsiteX171" fmla="*/ 2247863 w 8613217"/>
                <a:gd name="connsiteY171" fmla="*/ 2802425 h 6281670"/>
                <a:gd name="connsiteX172" fmla="*/ 2055381 w 8613217"/>
                <a:gd name="connsiteY172" fmla="*/ 2665131 h 6281670"/>
                <a:gd name="connsiteX173" fmla="*/ 1471879 w 8613217"/>
                <a:gd name="connsiteY173" fmla="*/ 2148930 h 6281670"/>
                <a:gd name="connsiteX174" fmla="*/ 1461111 w 8613217"/>
                <a:gd name="connsiteY174" fmla="*/ 2109895 h 6281670"/>
                <a:gd name="connsiteX175" fmla="*/ 1501492 w 8613217"/>
                <a:gd name="connsiteY175" fmla="*/ 1918759 h 6281670"/>
                <a:gd name="connsiteX176" fmla="*/ 1395155 w 8613217"/>
                <a:gd name="connsiteY176" fmla="*/ 1570812 h 6281670"/>
                <a:gd name="connsiteX177" fmla="*/ 937507 w 8613217"/>
                <a:gd name="connsiteY177" fmla="*/ 860783 h 6281670"/>
                <a:gd name="connsiteX178" fmla="*/ 682435 w 8613217"/>
                <a:gd name="connsiteY178" fmla="*/ 471109 h 6281670"/>
                <a:gd name="connsiteX179" fmla="*/ 590905 w 8613217"/>
                <a:gd name="connsiteY179" fmla="*/ 214691 h 6281670"/>
                <a:gd name="connsiteX180" fmla="*/ 581483 w 8613217"/>
                <a:gd name="connsiteY180" fmla="*/ 222767 h 6281670"/>
                <a:gd name="connsiteX181" fmla="*/ 555909 w 8613217"/>
                <a:gd name="connsiteY181" fmla="*/ 262475 h 6281670"/>
                <a:gd name="connsiteX182" fmla="*/ 423998 w 8613217"/>
                <a:gd name="connsiteY182" fmla="*/ 619845 h 6281670"/>
                <a:gd name="connsiteX183" fmla="*/ 443515 w 8613217"/>
                <a:gd name="connsiteY183" fmla="*/ 1227575 h 6281670"/>
                <a:gd name="connsiteX184" fmla="*/ 806942 w 8613217"/>
                <a:gd name="connsiteY184" fmla="*/ 1996156 h 6281670"/>
                <a:gd name="connsiteX185" fmla="*/ 1087589 w 8613217"/>
                <a:gd name="connsiteY185" fmla="*/ 2216231 h 6281670"/>
                <a:gd name="connsiteX186" fmla="*/ 1317086 w 8613217"/>
                <a:gd name="connsiteY186" fmla="*/ 2233729 h 6281670"/>
                <a:gd name="connsiteX187" fmla="*/ 1327181 w 8613217"/>
                <a:gd name="connsiteY187" fmla="*/ 2198060 h 6281670"/>
                <a:gd name="connsiteX188" fmla="*/ 816364 w 8613217"/>
                <a:gd name="connsiteY188" fmla="*/ 1324489 h 6281670"/>
                <a:gd name="connsiteX189" fmla="*/ 702625 w 8613217"/>
                <a:gd name="connsiteY189" fmla="*/ 1031056 h 6281670"/>
                <a:gd name="connsiteX190" fmla="*/ 767908 w 8613217"/>
                <a:gd name="connsiteY190" fmla="*/ 1173061 h 6281670"/>
                <a:gd name="connsiteX191" fmla="*/ 1444285 w 8613217"/>
                <a:gd name="connsiteY191" fmla="*/ 2226326 h 6281670"/>
                <a:gd name="connsiteX192" fmla="*/ 2209501 w 8613217"/>
                <a:gd name="connsiteY192" fmla="*/ 2876457 h 6281670"/>
                <a:gd name="connsiteX193" fmla="*/ 2308434 w 8613217"/>
                <a:gd name="connsiteY193" fmla="*/ 2939720 h 6281670"/>
                <a:gd name="connsiteX194" fmla="*/ 2340738 w 8613217"/>
                <a:gd name="connsiteY194" fmla="*/ 2972025 h 6281670"/>
                <a:gd name="connsiteX195" fmla="*/ 2302377 w 8613217"/>
                <a:gd name="connsiteY195" fmla="*/ 2972025 h 6281670"/>
                <a:gd name="connsiteX196" fmla="*/ 2266034 w 8613217"/>
                <a:gd name="connsiteY196" fmla="*/ 2967313 h 6281670"/>
                <a:gd name="connsiteX197" fmla="*/ 1817807 w 8613217"/>
                <a:gd name="connsiteY197" fmla="*/ 3025866 h 6281670"/>
                <a:gd name="connsiteX198" fmla="*/ 1007500 w 8613217"/>
                <a:gd name="connsiteY198" fmla="*/ 3309877 h 6281670"/>
                <a:gd name="connsiteX199" fmla="*/ 960389 w 8613217"/>
                <a:gd name="connsiteY199" fmla="*/ 3293725 h 6281670"/>
                <a:gd name="connsiteX200" fmla="*/ 446207 w 8613217"/>
                <a:gd name="connsiteY200" fmla="*/ 3134221 h 6281670"/>
                <a:gd name="connsiteX201" fmla="*/ 217383 w 8613217"/>
                <a:gd name="connsiteY201" fmla="*/ 3227096 h 6281670"/>
                <a:gd name="connsiteX202" fmla="*/ 0 w 8613217"/>
                <a:gd name="connsiteY202" fmla="*/ 3236518 h 6281670"/>
                <a:gd name="connsiteX203" fmla="*/ 0 w 8613217"/>
                <a:gd name="connsiteY203" fmla="*/ 3330740 h 6281670"/>
                <a:gd name="connsiteX204" fmla="*/ 9422 w 8613217"/>
                <a:gd name="connsiteY204" fmla="*/ 3346892 h 6281670"/>
                <a:gd name="connsiteX205" fmla="*/ 255072 w 8613217"/>
                <a:gd name="connsiteY205" fmla="*/ 3717723 h 6281670"/>
                <a:gd name="connsiteX206" fmla="*/ 747044 w 8613217"/>
                <a:gd name="connsiteY206" fmla="*/ 3826078 h 6281670"/>
                <a:gd name="connsiteX207" fmla="*/ 1016249 w 8613217"/>
                <a:gd name="connsiteY207" fmla="*/ 3490244 h 6281670"/>
                <a:gd name="connsiteX208" fmla="*/ 981253 w 8613217"/>
                <a:gd name="connsiteY208" fmla="*/ 3461305 h 6281670"/>
                <a:gd name="connsiteX209" fmla="*/ 563312 w 8613217"/>
                <a:gd name="connsiteY209" fmla="*/ 3490917 h 6281670"/>
                <a:gd name="connsiteX210" fmla="*/ 390347 w 8613217"/>
                <a:gd name="connsiteY210" fmla="*/ 3460632 h 6281670"/>
                <a:gd name="connsiteX211" fmla="*/ 489953 w 8613217"/>
                <a:gd name="connsiteY211" fmla="*/ 3463997 h 6281670"/>
                <a:gd name="connsiteX212" fmla="*/ 903183 w 8613217"/>
                <a:gd name="connsiteY212" fmla="*/ 3408137 h 6281670"/>
                <a:gd name="connsiteX213" fmla="*/ 1043170 w 8613217"/>
                <a:gd name="connsiteY213" fmla="*/ 3372467 h 6281670"/>
                <a:gd name="connsiteX214" fmla="*/ 1508895 w 8613217"/>
                <a:gd name="connsiteY214" fmla="*/ 3218347 h 6281670"/>
                <a:gd name="connsiteX215" fmla="*/ 1912029 w 8613217"/>
                <a:gd name="connsiteY215" fmla="*/ 3101243 h 6281670"/>
                <a:gd name="connsiteX216" fmla="*/ 1912029 w 8613217"/>
                <a:gd name="connsiteY216" fmla="*/ 3101243 h 6281670"/>
                <a:gd name="connsiteX217" fmla="*/ 1924816 w 8613217"/>
                <a:gd name="connsiteY217" fmla="*/ 3099224 h 6281670"/>
                <a:gd name="connsiteX218" fmla="*/ 1986061 w 8613217"/>
                <a:gd name="connsiteY218" fmla="*/ 3087783 h 6281670"/>
                <a:gd name="connsiteX219" fmla="*/ 1992791 w 8613217"/>
                <a:gd name="connsiteY219" fmla="*/ 3087110 h 6281670"/>
                <a:gd name="connsiteX220" fmla="*/ 2087013 w 8613217"/>
                <a:gd name="connsiteY220" fmla="*/ 3074322 h 6281670"/>
                <a:gd name="connsiteX221" fmla="*/ 2113933 w 8613217"/>
                <a:gd name="connsiteY221" fmla="*/ 3072976 h 6281670"/>
                <a:gd name="connsiteX222" fmla="*/ 2118644 w 8613217"/>
                <a:gd name="connsiteY222" fmla="*/ 3064227 h 6281670"/>
                <a:gd name="connsiteX223" fmla="*/ 2257958 w 8613217"/>
                <a:gd name="connsiteY223" fmla="*/ 3064227 h 6281670"/>
                <a:gd name="connsiteX224" fmla="*/ 2262669 w 8613217"/>
                <a:gd name="connsiteY224" fmla="*/ 3072976 h 6281670"/>
                <a:gd name="connsiteX225" fmla="*/ 2434960 w 8613217"/>
                <a:gd name="connsiteY225" fmla="*/ 3101243 h 6281670"/>
                <a:gd name="connsiteX226" fmla="*/ 2635518 w 8613217"/>
                <a:gd name="connsiteY226" fmla="*/ 3164506 h 6281670"/>
                <a:gd name="connsiteX227" fmla="*/ 3038653 w 8613217"/>
                <a:gd name="connsiteY227" fmla="*/ 3453902 h 6281670"/>
                <a:gd name="connsiteX228" fmla="*/ 3580428 w 8613217"/>
                <a:gd name="connsiteY228" fmla="*/ 4087880 h 6281670"/>
                <a:gd name="connsiteX229" fmla="*/ 3776274 w 8613217"/>
                <a:gd name="connsiteY229" fmla="*/ 4626290 h 6281670"/>
                <a:gd name="connsiteX230" fmla="*/ 3813963 w 8613217"/>
                <a:gd name="connsiteY230" fmla="*/ 4802619 h 6281670"/>
                <a:gd name="connsiteX231" fmla="*/ 3811944 w 8613217"/>
                <a:gd name="connsiteY231" fmla="*/ 5407658 h 6281670"/>
                <a:gd name="connsiteX232" fmla="*/ 3881265 w 8613217"/>
                <a:gd name="connsiteY232" fmla="*/ 5874056 h 6281670"/>
                <a:gd name="connsiteX233" fmla="*/ 3879919 w 8613217"/>
                <a:gd name="connsiteY233" fmla="*/ 5898957 h 6281670"/>
                <a:gd name="connsiteX234" fmla="*/ 3757430 w 8613217"/>
                <a:gd name="connsiteY234" fmla="*/ 5946068 h 6281670"/>
                <a:gd name="connsiteX235" fmla="*/ 3743970 w 8613217"/>
                <a:gd name="connsiteY235" fmla="*/ 6053750 h 6281670"/>
                <a:gd name="connsiteX236" fmla="*/ 3803195 w 8613217"/>
                <a:gd name="connsiteY236" fmla="*/ 6092112 h 6281670"/>
                <a:gd name="connsiteX237" fmla="*/ 3896071 w 8613217"/>
                <a:gd name="connsiteY237" fmla="*/ 6023464 h 6281670"/>
                <a:gd name="connsiteX238" fmla="*/ 3920972 w 8613217"/>
                <a:gd name="connsiteY238" fmla="*/ 5996544 h 6281670"/>
                <a:gd name="connsiteX239" fmla="*/ 3918953 w 8613217"/>
                <a:gd name="connsiteY239" fmla="*/ 6053077 h 6281670"/>
                <a:gd name="connsiteX240" fmla="*/ 3931741 w 8613217"/>
                <a:gd name="connsiteY240" fmla="*/ 6077978 h 6281670"/>
                <a:gd name="connsiteX241" fmla="*/ 3951931 w 8613217"/>
                <a:gd name="connsiteY241" fmla="*/ 6055769 h 6281670"/>
                <a:gd name="connsiteX242" fmla="*/ 3972121 w 8613217"/>
                <a:gd name="connsiteY242" fmla="*/ 5988468 h 6281670"/>
                <a:gd name="connsiteX243" fmla="*/ 3994331 w 8613217"/>
                <a:gd name="connsiteY243" fmla="*/ 5968277 h 6281670"/>
                <a:gd name="connsiteX244" fmla="*/ 4005099 w 8613217"/>
                <a:gd name="connsiteY244" fmla="*/ 5995198 h 6281670"/>
                <a:gd name="connsiteX245" fmla="*/ 4071054 w 8613217"/>
                <a:gd name="connsiteY245" fmla="*/ 6040290 h 6281670"/>
                <a:gd name="connsiteX246" fmla="*/ 4100667 w 8613217"/>
                <a:gd name="connsiteY246" fmla="*/ 6026829 h 6281670"/>
                <a:gd name="connsiteX247" fmla="*/ 4110089 w 8613217"/>
                <a:gd name="connsiteY247" fmla="*/ 5993179 h 6281670"/>
                <a:gd name="connsiteX248" fmla="*/ 4124895 w 8613217"/>
                <a:gd name="connsiteY248" fmla="*/ 6032214 h 6281670"/>
                <a:gd name="connsiteX249" fmla="*/ 4117492 w 8613217"/>
                <a:gd name="connsiteY249" fmla="*/ 6106918 h 6281670"/>
                <a:gd name="connsiteX250" fmla="*/ 4080476 w 8613217"/>
                <a:gd name="connsiteY250" fmla="*/ 6141242 h 6281670"/>
                <a:gd name="connsiteX251" fmla="*/ 4176717 w 8613217"/>
                <a:gd name="connsiteY251" fmla="*/ 6189025 h 6281670"/>
                <a:gd name="connsiteX252" fmla="*/ 4170660 w 8613217"/>
                <a:gd name="connsiteY252" fmla="*/ 6271133 h 6281670"/>
                <a:gd name="connsiteX253" fmla="*/ 4195562 w 8613217"/>
                <a:gd name="connsiteY253" fmla="*/ 6277863 h 6281670"/>
                <a:gd name="connsiteX254" fmla="*/ 4261517 w 8613217"/>
                <a:gd name="connsiteY254" fmla="*/ 6267768 h 6281670"/>
                <a:gd name="connsiteX255" fmla="*/ 4289784 w 8613217"/>
                <a:gd name="connsiteY255" fmla="*/ 6247578 h 6281670"/>
                <a:gd name="connsiteX256" fmla="*/ 4295840 w 8613217"/>
                <a:gd name="connsiteY256" fmla="*/ 6204505 h 6281670"/>
                <a:gd name="connsiteX257" fmla="*/ 4305936 w 8613217"/>
                <a:gd name="connsiteY257" fmla="*/ 6182969 h 6281670"/>
                <a:gd name="connsiteX258" fmla="*/ 4324107 w 8613217"/>
                <a:gd name="connsiteY258" fmla="*/ 6199794 h 6281670"/>
                <a:gd name="connsiteX259" fmla="*/ 4336894 w 8613217"/>
                <a:gd name="connsiteY259" fmla="*/ 6230752 h 6281670"/>
                <a:gd name="connsiteX260" fmla="*/ 4342951 w 8613217"/>
                <a:gd name="connsiteY260" fmla="*/ 6226714 h 6281670"/>
                <a:gd name="connsiteX261" fmla="*/ 4369872 w 8613217"/>
                <a:gd name="connsiteY261" fmla="*/ 6185660 h 6281670"/>
                <a:gd name="connsiteX262" fmla="*/ 4382659 w 8613217"/>
                <a:gd name="connsiteY262" fmla="*/ 6234791 h 6281670"/>
                <a:gd name="connsiteX263" fmla="*/ 4406888 w 8613217"/>
                <a:gd name="connsiteY263" fmla="*/ 6265749 h 6281670"/>
                <a:gd name="connsiteX264" fmla="*/ 4484284 w 8613217"/>
                <a:gd name="connsiteY264" fmla="*/ 6275171 h 6281670"/>
                <a:gd name="connsiteX265" fmla="*/ 4499090 w 8613217"/>
                <a:gd name="connsiteY265" fmla="*/ 6272479 h 6281670"/>
                <a:gd name="connsiteX266" fmla="*/ 4512551 w 8613217"/>
                <a:gd name="connsiteY266" fmla="*/ 6181622 h 6281670"/>
                <a:gd name="connsiteX267" fmla="*/ 4572449 w 8613217"/>
                <a:gd name="connsiteY267" fmla="*/ 6153356 h 6281670"/>
                <a:gd name="connsiteX268" fmla="*/ 4575814 w 8613217"/>
                <a:gd name="connsiteY268" fmla="*/ 6127781 h 6281670"/>
                <a:gd name="connsiteX269" fmla="*/ 4538125 w 8613217"/>
                <a:gd name="connsiteY269" fmla="*/ 6076633 h 6281670"/>
                <a:gd name="connsiteX270" fmla="*/ 4536779 w 8613217"/>
                <a:gd name="connsiteY270" fmla="*/ 6042309 h 6281670"/>
                <a:gd name="connsiteX271" fmla="*/ 4573122 w 8613217"/>
                <a:gd name="connsiteY271" fmla="*/ 6032214 h 6281670"/>
                <a:gd name="connsiteX272" fmla="*/ 4637731 w 8613217"/>
                <a:gd name="connsiteY272" fmla="*/ 6051058 h 6281670"/>
                <a:gd name="connsiteX273" fmla="*/ 4665997 w 8613217"/>
                <a:gd name="connsiteY273" fmla="*/ 6029522 h 6281670"/>
                <a:gd name="connsiteX274" fmla="*/ 4665997 w 8613217"/>
                <a:gd name="connsiteY274" fmla="*/ 5985776 h 6281670"/>
                <a:gd name="connsiteX275" fmla="*/ 4681477 w 8613217"/>
                <a:gd name="connsiteY275" fmla="*/ 5966931 h 6281670"/>
                <a:gd name="connsiteX276" fmla="*/ 4701667 w 8613217"/>
                <a:gd name="connsiteY276" fmla="*/ 5981065 h 6281670"/>
                <a:gd name="connsiteX277" fmla="*/ 4724550 w 8613217"/>
                <a:gd name="connsiteY277" fmla="*/ 6054423 h 6281670"/>
                <a:gd name="connsiteX278" fmla="*/ 4743394 w 8613217"/>
                <a:gd name="connsiteY278" fmla="*/ 6073268 h 6281670"/>
                <a:gd name="connsiteX279" fmla="*/ 4752143 w 8613217"/>
                <a:gd name="connsiteY279" fmla="*/ 6050385 h 6281670"/>
                <a:gd name="connsiteX280" fmla="*/ 4752143 w 8613217"/>
                <a:gd name="connsiteY280" fmla="*/ 5996544 h 6281670"/>
                <a:gd name="connsiteX281" fmla="*/ 4800600 w 8613217"/>
                <a:gd name="connsiteY281" fmla="*/ 6046347 h 6281670"/>
                <a:gd name="connsiteX282" fmla="*/ 4859825 w 8613217"/>
                <a:gd name="connsiteY282" fmla="*/ 6088747 h 6281670"/>
                <a:gd name="connsiteX283" fmla="*/ 4932511 w 8613217"/>
                <a:gd name="connsiteY283" fmla="*/ 6036252 h 6281670"/>
                <a:gd name="connsiteX284" fmla="*/ 4919050 w 8613217"/>
                <a:gd name="connsiteY284" fmla="*/ 5940011 h 6281670"/>
                <a:gd name="connsiteX285" fmla="*/ 4830213 w 8613217"/>
                <a:gd name="connsiteY285" fmla="*/ 5933281 h 6281670"/>
                <a:gd name="connsiteX286" fmla="*/ 4779064 w 8613217"/>
                <a:gd name="connsiteY286" fmla="*/ 5876074 h 6281670"/>
                <a:gd name="connsiteX287" fmla="*/ 4778391 w 8613217"/>
                <a:gd name="connsiteY287" fmla="*/ 5829637 h 6281670"/>
                <a:gd name="connsiteX288" fmla="*/ 5091342 w 8613217"/>
                <a:gd name="connsiteY288" fmla="*/ 5236712 h 6281670"/>
                <a:gd name="connsiteX289" fmla="*/ 5116243 w 8613217"/>
                <a:gd name="connsiteY289" fmla="*/ 5202389 h 6281670"/>
                <a:gd name="connsiteX290" fmla="*/ 5269690 w 8613217"/>
                <a:gd name="connsiteY290" fmla="*/ 5086631 h 6281670"/>
                <a:gd name="connsiteX291" fmla="*/ 5744837 w 8613217"/>
                <a:gd name="connsiteY291" fmla="*/ 4795889 h 6281670"/>
                <a:gd name="connsiteX292" fmla="*/ 5814830 w 8613217"/>
                <a:gd name="connsiteY292" fmla="*/ 4775699 h 6281670"/>
                <a:gd name="connsiteX293" fmla="*/ 6103553 w 8613217"/>
                <a:gd name="connsiteY293" fmla="*/ 4765603 h 6281670"/>
                <a:gd name="connsiteX294" fmla="*/ 7086824 w 8613217"/>
                <a:gd name="connsiteY294" fmla="*/ 4811369 h 6281670"/>
                <a:gd name="connsiteX295" fmla="*/ 7489959 w 8613217"/>
                <a:gd name="connsiteY295" fmla="*/ 4805311 h 6281670"/>
                <a:gd name="connsiteX296" fmla="*/ 7516880 w 8613217"/>
                <a:gd name="connsiteY296" fmla="*/ 4801946 h 6281670"/>
                <a:gd name="connsiteX297" fmla="*/ 7536397 w 8613217"/>
                <a:gd name="connsiteY297" fmla="*/ 4800600 h 6281670"/>
                <a:gd name="connsiteX298" fmla="*/ 7619850 w 8613217"/>
                <a:gd name="connsiteY298" fmla="*/ 4791178 h 6281670"/>
                <a:gd name="connsiteX299" fmla="*/ 7661577 w 8613217"/>
                <a:gd name="connsiteY299" fmla="*/ 4813388 h 6281670"/>
                <a:gd name="connsiteX300" fmla="*/ 7920014 w 8613217"/>
                <a:gd name="connsiteY300" fmla="*/ 5004523 h 6281670"/>
                <a:gd name="connsiteX301" fmla="*/ 8354780 w 8613217"/>
                <a:gd name="connsiteY301" fmla="*/ 4830886 h 6281670"/>
                <a:gd name="connsiteX302" fmla="*/ 8579567 w 8613217"/>
                <a:gd name="connsiteY302" fmla="*/ 4409580 h 6281670"/>
                <a:gd name="connsiteX303" fmla="*/ 8613217 w 8613217"/>
                <a:gd name="connsiteY303" fmla="*/ 4250076 h 6281670"/>
                <a:gd name="connsiteX304" fmla="*/ 8613217 w 8613217"/>
                <a:gd name="connsiteY304" fmla="*/ 4196235 h 6281670"/>
                <a:gd name="connsiteX305" fmla="*/ 8420062 w 8613217"/>
                <a:gd name="connsiteY305" fmla="*/ 4211041 h 6281670"/>
                <a:gd name="connsiteX306" fmla="*/ 4571776 w 8613217"/>
                <a:gd name="connsiteY306" fmla="*/ 915970 h 6281670"/>
                <a:gd name="connsiteX307" fmla="*/ 4583890 w 8613217"/>
                <a:gd name="connsiteY307" fmla="*/ 888377 h 6281670"/>
                <a:gd name="connsiteX308" fmla="*/ 4571776 w 8613217"/>
                <a:gd name="connsiteY308" fmla="*/ 915970 h 6281670"/>
                <a:gd name="connsiteX309" fmla="*/ 2362948 w 8613217"/>
                <a:gd name="connsiteY309" fmla="*/ 965100 h 6281670"/>
                <a:gd name="connsiteX310" fmla="*/ 2363621 w 8613217"/>
                <a:gd name="connsiteY310" fmla="*/ 962408 h 6281670"/>
                <a:gd name="connsiteX311" fmla="*/ 2368332 w 8613217"/>
                <a:gd name="connsiteY311" fmla="*/ 967119 h 6281670"/>
                <a:gd name="connsiteX312" fmla="*/ 2362948 w 8613217"/>
                <a:gd name="connsiteY312" fmla="*/ 965100 h 6281670"/>
                <a:gd name="connsiteX313" fmla="*/ 2435633 w 8613217"/>
                <a:gd name="connsiteY313" fmla="*/ 1055284 h 6281670"/>
                <a:gd name="connsiteX314" fmla="*/ 2426211 w 8613217"/>
                <a:gd name="connsiteY314" fmla="*/ 1053265 h 6281670"/>
                <a:gd name="connsiteX315" fmla="*/ 2370351 w 8613217"/>
                <a:gd name="connsiteY315" fmla="*/ 968465 h 6281670"/>
                <a:gd name="connsiteX316" fmla="*/ 2432268 w 8613217"/>
                <a:gd name="connsiteY316" fmla="*/ 1045862 h 6281670"/>
                <a:gd name="connsiteX317" fmla="*/ 2435633 w 8613217"/>
                <a:gd name="connsiteY317" fmla="*/ 1055284 h 6281670"/>
                <a:gd name="connsiteX318" fmla="*/ 695895 w 8613217"/>
                <a:gd name="connsiteY318" fmla="*/ 1016922 h 6281670"/>
                <a:gd name="connsiteX319" fmla="*/ 692530 w 8613217"/>
                <a:gd name="connsiteY319" fmla="*/ 1005481 h 6281670"/>
                <a:gd name="connsiteX320" fmla="*/ 695895 w 8613217"/>
                <a:gd name="connsiteY320" fmla="*/ 1016922 h 6281670"/>
                <a:gd name="connsiteX321" fmla="*/ 4511205 w 8613217"/>
                <a:gd name="connsiteY321" fmla="*/ 6014042 h 6281670"/>
                <a:gd name="connsiteX322" fmla="*/ 4537452 w 8613217"/>
                <a:gd name="connsiteY322" fmla="*/ 5944049 h 6281670"/>
                <a:gd name="connsiteX323" fmla="*/ 4511205 w 8613217"/>
                <a:gd name="connsiteY323" fmla="*/ 6014042 h 6281670"/>
                <a:gd name="connsiteX324" fmla="*/ 4750797 w 8613217"/>
                <a:gd name="connsiteY324" fmla="*/ 5917128 h 6281670"/>
                <a:gd name="connsiteX325" fmla="*/ 4741375 w 8613217"/>
                <a:gd name="connsiteY325" fmla="*/ 5939338 h 6281670"/>
                <a:gd name="connsiteX326" fmla="*/ 4732626 w 8613217"/>
                <a:gd name="connsiteY326" fmla="*/ 5935300 h 6281670"/>
                <a:gd name="connsiteX327" fmla="*/ 4727915 w 8613217"/>
                <a:gd name="connsiteY327" fmla="*/ 5907706 h 6281670"/>
                <a:gd name="connsiteX328" fmla="*/ 4750797 w 8613217"/>
                <a:gd name="connsiteY328" fmla="*/ 5875402 h 6281670"/>
                <a:gd name="connsiteX329" fmla="*/ 4750797 w 8613217"/>
                <a:gd name="connsiteY329" fmla="*/ 5917128 h 6281670"/>
                <a:gd name="connsiteX330" fmla="*/ 4875978 w 8613217"/>
                <a:gd name="connsiteY330" fmla="*/ 5457461 h 6281670"/>
                <a:gd name="connsiteX331" fmla="*/ 4616868 w 8613217"/>
                <a:gd name="connsiteY331" fmla="*/ 5877421 h 6281670"/>
                <a:gd name="connsiteX332" fmla="*/ 4562354 w 8613217"/>
                <a:gd name="connsiteY332" fmla="*/ 5884824 h 6281670"/>
                <a:gd name="connsiteX333" fmla="*/ 4880015 w 8613217"/>
                <a:gd name="connsiteY333" fmla="*/ 5419772 h 6281670"/>
                <a:gd name="connsiteX334" fmla="*/ 4875978 w 8613217"/>
                <a:gd name="connsiteY334" fmla="*/ 5457461 h 6281670"/>
                <a:gd name="connsiteX335" fmla="*/ 5020675 w 8613217"/>
                <a:gd name="connsiteY335" fmla="*/ 5141145 h 6281670"/>
                <a:gd name="connsiteX336" fmla="*/ 4989717 w 8613217"/>
                <a:gd name="connsiteY336" fmla="*/ 5179506 h 6281670"/>
                <a:gd name="connsiteX337" fmla="*/ 4445922 w 8613217"/>
                <a:gd name="connsiteY337" fmla="*/ 5878767 h 6281670"/>
                <a:gd name="connsiteX338" fmla="*/ 4415637 w 8613217"/>
                <a:gd name="connsiteY338" fmla="*/ 5953471 h 6281670"/>
                <a:gd name="connsiteX339" fmla="*/ 4357085 w 8613217"/>
                <a:gd name="connsiteY339" fmla="*/ 6075286 h 6281670"/>
                <a:gd name="connsiteX340" fmla="*/ 4338240 w 8613217"/>
                <a:gd name="connsiteY340" fmla="*/ 6125762 h 6281670"/>
                <a:gd name="connsiteX341" fmla="*/ 4322761 w 8613217"/>
                <a:gd name="connsiteY341" fmla="*/ 6080671 h 6281670"/>
                <a:gd name="connsiteX342" fmla="*/ 4306609 w 8613217"/>
                <a:gd name="connsiteY342" fmla="*/ 6061826 h 6281670"/>
                <a:gd name="connsiteX343" fmla="*/ 4295168 w 8613217"/>
                <a:gd name="connsiteY343" fmla="*/ 6082689 h 6281670"/>
                <a:gd name="connsiteX344" fmla="*/ 4292475 w 8613217"/>
                <a:gd name="connsiteY344" fmla="*/ 6112302 h 6281670"/>
                <a:gd name="connsiteX345" fmla="*/ 4277669 w 8613217"/>
                <a:gd name="connsiteY345" fmla="*/ 6097496 h 6281670"/>
                <a:gd name="connsiteX346" fmla="*/ 4183447 w 8613217"/>
                <a:gd name="connsiteY346" fmla="*/ 5282478 h 6281670"/>
                <a:gd name="connsiteX347" fmla="*/ 4412945 w 8613217"/>
                <a:gd name="connsiteY347" fmla="*/ 4743394 h 6281670"/>
                <a:gd name="connsiteX348" fmla="*/ 5036828 w 8613217"/>
                <a:gd name="connsiteY348" fmla="*/ 3935106 h 6281670"/>
                <a:gd name="connsiteX349" fmla="*/ 5054999 w 8613217"/>
                <a:gd name="connsiteY349" fmla="*/ 3966064 h 6281670"/>
                <a:gd name="connsiteX350" fmla="*/ 5020675 w 8613217"/>
                <a:gd name="connsiteY35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504378 w 8613217"/>
                <a:gd name="connsiteY161" fmla="*/ 2605906 h 6281670"/>
                <a:gd name="connsiteX162" fmla="*/ 3733875 w 8613217"/>
                <a:gd name="connsiteY162" fmla="*/ 3249979 h 6281670"/>
                <a:gd name="connsiteX163" fmla="*/ 3823385 w 8613217"/>
                <a:gd name="connsiteY163" fmla="*/ 4359777 h 6281670"/>
                <a:gd name="connsiteX164" fmla="*/ 3816655 w 8613217"/>
                <a:gd name="connsiteY164" fmla="*/ 4369199 h 6281670"/>
                <a:gd name="connsiteX165" fmla="*/ 3800503 w 8613217"/>
                <a:gd name="connsiteY165" fmla="*/ 4322761 h 6281670"/>
                <a:gd name="connsiteX166" fmla="*/ 3407464 w 8613217"/>
                <a:gd name="connsiteY166" fmla="*/ 3663208 h 6281670"/>
                <a:gd name="connsiteX167" fmla="*/ 2516395 w 8613217"/>
                <a:gd name="connsiteY167" fmla="*/ 2980101 h 6281670"/>
                <a:gd name="connsiteX168" fmla="*/ 2502934 w 8613217"/>
                <a:gd name="connsiteY168" fmla="*/ 2971351 h 6281670"/>
                <a:gd name="connsiteX169" fmla="*/ 2390541 w 8613217"/>
                <a:gd name="connsiteY169" fmla="*/ 2898666 h 6281670"/>
                <a:gd name="connsiteX170" fmla="*/ 2247863 w 8613217"/>
                <a:gd name="connsiteY170" fmla="*/ 2802425 h 6281670"/>
                <a:gd name="connsiteX171" fmla="*/ 2055381 w 8613217"/>
                <a:gd name="connsiteY171" fmla="*/ 2665131 h 6281670"/>
                <a:gd name="connsiteX172" fmla="*/ 1471879 w 8613217"/>
                <a:gd name="connsiteY172" fmla="*/ 2148930 h 6281670"/>
                <a:gd name="connsiteX173" fmla="*/ 1461111 w 8613217"/>
                <a:gd name="connsiteY173" fmla="*/ 2109895 h 6281670"/>
                <a:gd name="connsiteX174" fmla="*/ 1501492 w 8613217"/>
                <a:gd name="connsiteY174" fmla="*/ 1918759 h 6281670"/>
                <a:gd name="connsiteX175" fmla="*/ 1395155 w 8613217"/>
                <a:gd name="connsiteY175" fmla="*/ 1570812 h 6281670"/>
                <a:gd name="connsiteX176" fmla="*/ 937507 w 8613217"/>
                <a:gd name="connsiteY176" fmla="*/ 860783 h 6281670"/>
                <a:gd name="connsiteX177" fmla="*/ 682435 w 8613217"/>
                <a:gd name="connsiteY177" fmla="*/ 471109 h 6281670"/>
                <a:gd name="connsiteX178" fmla="*/ 590905 w 8613217"/>
                <a:gd name="connsiteY178" fmla="*/ 214691 h 6281670"/>
                <a:gd name="connsiteX179" fmla="*/ 581483 w 8613217"/>
                <a:gd name="connsiteY179" fmla="*/ 222767 h 6281670"/>
                <a:gd name="connsiteX180" fmla="*/ 555909 w 8613217"/>
                <a:gd name="connsiteY180" fmla="*/ 262475 h 6281670"/>
                <a:gd name="connsiteX181" fmla="*/ 423998 w 8613217"/>
                <a:gd name="connsiteY181" fmla="*/ 619845 h 6281670"/>
                <a:gd name="connsiteX182" fmla="*/ 443515 w 8613217"/>
                <a:gd name="connsiteY182" fmla="*/ 1227575 h 6281670"/>
                <a:gd name="connsiteX183" fmla="*/ 806942 w 8613217"/>
                <a:gd name="connsiteY183" fmla="*/ 1996156 h 6281670"/>
                <a:gd name="connsiteX184" fmla="*/ 1087589 w 8613217"/>
                <a:gd name="connsiteY184" fmla="*/ 2216231 h 6281670"/>
                <a:gd name="connsiteX185" fmla="*/ 1317086 w 8613217"/>
                <a:gd name="connsiteY185" fmla="*/ 2233729 h 6281670"/>
                <a:gd name="connsiteX186" fmla="*/ 1327181 w 8613217"/>
                <a:gd name="connsiteY186" fmla="*/ 2198060 h 6281670"/>
                <a:gd name="connsiteX187" fmla="*/ 816364 w 8613217"/>
                <a:gd name="connsiteY187" fmla="*/ 1324489 h 6281670"/>
                <a:gd name="connsiteX188" fmla="*/ 702625 w 8613217"/>
                <a:gd name="connsiteY188" fmla="*/ 1031056 h 6281670"/>
                <a:gd name="connsiteX189" fmla="*/ 767908 w 8613217"/>
                <a:gd name="connsiteY189" fmla="*/ 1173061 h 6281670"/>
                <a:gd name="connsiteX190" fmla="*/ 1444285 w 8613217"/>
                <a:gd name="connsiteY190" fmla="*/ 2226326 h 6281670"/>
                <a:gd name="connsiteX191" fmla="*/ 2209501 w 8613217"/>
                <a:gd name="connsiteY191" fmla="*/ 2876457 h 6281670"/>
                <a:gd name="connsiteX192" fmla="*/ 2308434 w 8613217"/>
                <a:gd name="connsiteY192" fmla="*/ 2939720 h 6281670"/>
                <a:gd name="connsiteX193" fmla="*/ 2340738 w 8613217"/>
                <a:gd name="connsiteY193" fmla="*/ 2972025 h 6281670"/>
                <a:gd name="connsiteX194" fmla="*/ 2302377 w 8613217"/>
                <a:gd name="connsiteY194" fmla="*/ 2972025 h 6281670"/>
                <a:gd name="connsiteX195" fmla="*/ 2266034 w 8613217"/>
                <a:gd name="connsiteY195" fmla="*/ 2967313 h 6281670"/>
                <a:gd name="connsiteX196" fmla="*/ 1817807 w 8613217"/>
                <a:gd name="connsiteY196" fmla="*/ 3025866 h 6281670"/>
                <a:gd name="connsiteX197" fmla="*/ 1007500 w 8613217"/>
                <a:gd name="connsiteY197" fmla="*/ 3309877 h 6281670"/>
                <a:gd name="connsiteX198" fmla="*/ 960389 w 8613217"/>
                <a:gd name="connsiteY198" fmla="*/ 3293725 h 6281670"/>
                <a:gd name="connsiteX199" fmla="*/ 446207 w 8613217"/>
                <a:gd name="connsiteY199" fmla="*/ 3134221 h 6281670"/>
                <a:gd name="connsiteX200" fmla="*/ 217383 w 8613217"/>
                <a:gd name="connsiteY200" fmla="*/ 3227096 h 6281670"/>
                <a:gd name="connsiteX201" fmla="*/ 0 w 8613217"/>
                <a:gd name="connsiteY201" fmla="*/ 3236518 h 6281670"/>
                <a:gd name="connsiteX202" fmla="*/ 0 w 8613217"/>
                <a:gd name="connsiteY202" fmla="*/ 3330740 h 6281670"/>
                <a:gd name="connsiteX203" fmla="*/ 9422 w 8613217"/>
                <a:gd name="connsiteY203" fmla="*/ 3346892 h 6281670"/>
                <a:gd name="connsiteX204" fmla="*/ 255072 w 8613217"/>
                <a:gd name="connsiteY204" fmla="*/ 3717723 h 6281670"/>
                <a:gd name="connsiteX205" fmla="*/ 747044 w 8613217"/>
                <a:gd name="connsiteY205" fmla="*/ 3826078 h 6281670"/>
                <a:gd name="connsiteX206" fmla="*/ 1016249 w 8613217"/>
                <a:gd name="connsiteY206" fmla="*/ 3490244 h 6281670"/>
                <a:gd name="connsiteX207" fmla="*/ 981253 w 8613217"/>
                <a:gd name="connsiteY207" fmla="*/ 3461305 h 6281670"/>
                <a:gd name="connsiteX208" fmla="*/ 563312 w 8613217"/>
                <a:gd name="connsiteY208" fmla="*/ 3490917 h 6281670"/>
                <a:gd name="connsiteX209" fmla="*/ 390347 w 8613217"/>
                <a:gd name="connsiteY209" fmla="*/ 3460632 h 6281670"/>
                <a:gd name="connsiteX210" fmla="*/ 489953 w 8613217"/>
                <a:gd name="connsiteY210" fmla="*/ 3463997 h 6281670"/>
                <a:gd name="connsiteX211" fmla="*/ 903183 w 8613217"/>
                <a:gd name="connsiteY211" fmla="*/ 3408137 h 6281670"/>
                <a:gd name="connsiteX212" fmla="*/ 1043170 w 8613217"/>
                <a:gd name="connsiteY212" fmla="*/ 3372467 h 6281670"/>
                <a:gd name="connsiteX213" fmla="*/ 1508895 w 8613217"/>
                <a:gd name="connsiteY213" fmla="*/ 3218347 h 6281670"/>
                <a:gd name="connsiteX214" fmla="*/ 1912029 w 8613217"/>
                <a:gd name="connsiteY214" fmla="*/ 3101243 h 6281670"/>
                <a:gd name="connsiteX215" fmla="*/ 1912029 w 8613217"/>
                <a:gd name="connsiteY215" fmla="*/ 3101243 h 6281670"/>
                <a:gd name="connsiteX216" fmla="*/ 1924816 w 8613217"/>
                <a:gd name="connsiteY216" fmla="*/ 3099224 h 6281670"/>
                <a:gd name="connsiteX217" fmla="*/ 1986061 w 8613217"/>
                <a:gd name="connsiteY217" fmla="*/ 3087783 h 6281670"/>
                <a:gd name="connsiteX218" fmla="*/ 1992791 w 8613217"/>
                <a:gd name="connsiteY218" fmla="*/ 3087110 h 6281670"/>
                <a:gd name="connsiteX219" fmla="*/ 2087013 w 8613217"/>
                <a:gd name="connsiteY219" fmla="*/ 3074322 h 6281670"/>
                <a:gd name="connsiteX220" fmla="*/ 2113933 w 8613217"/>
                <a:gd name="connsiteY220" fmla="*/ 3072976 h 6281670"/>
                <a:gd name="connsiteX221" fmla="*/ 2118644 w 8613217"/>
                <a:gd name="connsiteY221" fmla="*/ 3064227 h 6281670"/>
                <a:gd name="connsiteX222" fmla="*/ 2257958 w 8613217"/>
                <a:gd name="connsiteY222" fmla="*/ 3064227 h 6281670"/>
                <a:gd name="connsiteX223" fmla="*/ 2262669 w 8613217"/>
                <a:gd name="connsiteY223" fmla="*/ 3072976 h 6281670"/>
                <a:gd name="connsiteX224" fmla="*/ 2434960 w 8613217"/>
                <a:gd name="connsiteY224" fmla="*/ 3101243 h 6281670"/>
                <a:gd name="connsiteX225" fmla="*/ 2635518 w 8613217"/>
                <a:gd name="connsiteY225" fmla="*/ 3164506 h 6281670"/>
                <a:gd name="connsiteX226" fmla="*/ 3038653 w 8613217"/>
                <a:gd name="connsiteY226" fmla="*/ 3453902 h 6281670"/>
                <a:gd name="connsiteX227" fmla="*/ 3580428 w 8613217"/>
                <a:gd name="connsiteY227" fmla="*/ 4087880 h 6281670"/>
                <a:gd name="connsiteX228" fmla="*/ 3776274 w 8613217"/>
                <a:gd name="connsiteY228" fmla="*/ 4626290 h 6281670"/>
                <a:gd name="connsiteX229" fmla="*/ 3813963 w 8613217"/>
                <a:gd name="connsiteY229" fmla="*/ 4802619 h 6281670"/>
                <a:gd name="connsiteX230" fmla="*/ 3811944 w 8613217"/>
                <a:gd name="connsiteY230" fmla="*/ 5407658 h 6281670"/>
                <a:gd name="connsiteX231" fmla="*/ 3881265 w 8613217"/>
                <a:gd name="connsiteY231" fmla="*/ 5874056 h 6281670"/>
                <a:gd name="connsiteX232" fmla="*/ 3879919 w 8613217"/>
                <a:gd name="connsiteY232" fmla="*/ 5898957 h 6281670"/>
                <a:gd name="connsiteX233" fmla="*/ 3757430 w 8613217"/>
                <a:gd name="connsiteY233" fmla="*/ 5946068 h 6281670"/>
                <a:gd name="connsiteX234" fmla="*/ 3743970 w 8613217"/>
                <a:gd name="connsiteY234" fmla="*/ 6053750 h 6281670"/>
                <a:gd name="connsiteX235" fmla="*/ 3803195 w 8613217"/>
                <a:gd name="connsiteY235" fmla="*/ 6092112 h 6281670"/>
                <a:gd name="connsiteX236" fmla="*/ 3896071 w 8613217"/>
                <a:gd name="connsiteY236" fmla="*/ 6023464 h 6281670"/>
                <a:gd name="connsiteX237" fmla="*/ 3920972 w 8613217"/>
                <a:gd name="connsiteY237" fmla="*/ 5996544 h 6281670"/>
                <a:gd name="connsiteX238" fmla="*/ 3918953 w 8613217"/>
                <a:gd name="connsiteY238" fmla="*/ 6053077 h 6281670"/>
                <a:gd name="connsiteX239" fmla="*/ 3931741 w 8613217"/>
                <a:gd name="connsiteY239" fmla="*/ 6077978 h 6281670"/>
                <a:gd name="connsiteX240" fmla="*/ 3951931 w 8613217"/>
                <a:gd name="connsiteY240" fmla="*/ 6055769 h 6281670"/>
                <a:gd name="connsiteX241" fmla="*/ 3972121 w 8613217"/>
                <a:gd name="connsiteY241" fmla="*/ 5988468 h 6281670"/>
                <a:gd name="connsiteX242" fmla="*/ 3994331 w 8613217"/>
                <a:gd name="connsiteY242" fmla="*/ 5968277 h 6281670"/>
                <a:gd name="connsiteX243" fmla="*/ 4005099 w 8613217"/>
                <a:gd name="connsiteY243" fmla="*/ 5995198 h 6281670"/>
                <a:gd name="connsiteX244" fmla="*/ 4071054 w 8613217"/>
                <a:gd name="connsiteY244" fmla="*/ 6040290 h 6281670"/>
                <a:gd name="connsiteX245" fmla="*/ 4100667 w 8613217"/>
                <a:gd name="connsiteY245" fmla="*/ 6026829 h 6281670"/>
                <a:gd name="connsiteX246" fmla="*/ 4110089 w 8613217"/>
                <a:gd name="connsiteY246" fmla="*/ 5993179 h 6281670"/>
                <a:gd name="connsiteX247" fmla="*/ 4124895 w 8613217"/>
                <a:gd name="connsiteY247" fmla="*/ 6032214 h 6281670"/>
                <a:gd name="connsiteX248" fmla="*/ 4117492 w 8613217"/>
                <a:gd name="connsiteY248" fmla="*/ 6106918 h 6281670"/>
                <a:gd name="connsiteX249" fmla="*/ 4080476 w 8613217"/>
                <a:gd name="connsiteY249" fmla="*/ 6141242 h 6281670"/>
                <a:gd name="connsiteX250" fmla="*/ 4176717 w 8613217"/>
                <a:gd name="connsiteY250" fmla="*/ 6189025 h 6281670"/>
                <a:gd name="connsiteX251" fmla="*/ 4170660 w 8613217"/>
                <a:gd name="connsiteY251" fmla="*/ 6271133 h 6281670"/>
                <a:gd name="connsiteX252" fmla="*/ 4195562 w 8613217"/>
                <a:gd name="connsiteY252" fmla="*/ 6277863 h 6281670"/>
                <a:gd name="connsiteX253" fmla="*/ 4261517 w 8613217"/>
                <a:gd name="connsiteY253" fmla="*/ 6267768 h 6281670"/>
                <a:gd name="connsiteX254" fmla="*/ 4289784 w 8613217"/>
                <a:gd name="connsiteY254" fmla="*/ 6247578 h 6281670"/>
                <a:gd name="connsiteX255" fmla="*/ 4295840 w 8613217"/>
                <a:gd name="connsiteY255" fmla="*/ 6204505 h 6281670"/>
                <a:gd name="connsiteX256" fmla="*/ 4305936 w 8613217"/>
                <a:gd name="connsiteY256" fmla="*/ 6182969 h 6281670"/>
                <a:gd name="connsiteX257" fmla="*/ 4324107 w 8613217"/>
                <a:gd name="connsiteY257" fmla="*/ 6199794 h 6281670"/>
                <a:gd name="connsiteX258" fmla="*/ 4336894 w 8613217"/>
                <a:gd name="connsiteY258" fmla="*/ 6230752 h 6281670"/>
                <a:gd name="connsiteX259" fmla="*/ 4342951 w 8613217"/>
                <a:gd name="connsiteY259" fmla="*/ 6226714 h 6281670"/>
                <a:gd name="connsiteX260" fmla="*/ 4369872 w 8613217"/>
                <a:gd name="connsiteY260" fmla="*/ 6185660 h 6281670"/>
                <a:gd name="connsiteX261" fmla="*/ 4382659 w 8613217"/>
                <a:gd name="connsiteY261" fmla="*/ 6234791 h 6281670"/>
                <a:gd name="connsiteX262" fmla="*/ 4406888 w 8613217"/>
                <a:gd name="connsiteY262" fmla="*/ 6265749 h 6281670"/>
                <a:gd name="connsiteX263" fmla="*/ 4484284 w 8613217"/>
                <a:gd name="connsiteY263" fmla="*/ 6275171 h 6281670"/>
                <a:gd name="connsiteX264" fmla="*/ 4499090 w 8613217"/>
                <a:gd name="connsiteY264" fmla="*/ 6272479 h 6281670"/>
                <a:gd name="connsiteX265" fmla="*/ 4512551 w 8613217"/>
                <a:gd name="connsiteY265" fmla="*/ 6181622 h 6281670"/>
                <a:gd name="connsiteX266" fmla="*/ 4572449 w 8613217"/>
                <a:gd name="connsiteY266" fmla="*/ 6153356 h 6281670"/>
                <a:gd name="connsiteX267" fmla="*/ 4575814 w 8613217"/>
                <a:gd name="connsiteY267" fmla="*/ 6127781 h 6281670"/>
                <a:gd name="connsiteX268" fmla="*/ 4538125 w 8613217"/>
                <a:gd name="connsiteY268" fmla="*/ 6076633 h 6281670"/>
                <a:gd name="connsiteX269" fmla="*/ 4536779 w 8613217"/>
                <a:gd name="connsiteY269" fmla="*/ 6042309 h 6281670"/>
                <a:gd name="connsiteX270" fmla="*/ 4573122 w 8613217"/>
                <a:gd name="connsiteY270" fmla="*/ 6032214 h 6281670"/>
                <a:gd name="connsiteX271" fmla="*/ 4637731 w 8613217"/>
                <a:gd name="connsiteY271" fmla="*/ 6051058 h 6281670"/>
                <a:gd name="connsiteX272" fmla="*/ 4665997 w 8613217"/>
                <a:gd name="connsiteY272" fmla="*/ 6029522 h 6281670"/>
                <a:gd name="connsiteX273" fmla="*/ 4665997 w 8613217"/>
                <a:gd name="connsiteY273" fmla="*/ 5985776 h 6281670"/>
                <a:gd name="connsiteX274" fmla="*/ 4681477 w 8613217"/>
                <a:gd name="connsiteY274" fmla="*/ 5966931 h 6281670"/>
                <a:gd name="connsiteX275" fmla="*/ 4701667 w 8613217"/>
                <a:gd name="connsiteY275" fmla="*/ 5981065 h 6281670"/>
                <a:gd name="connsiteX276" fmla="*/ 4724550 w 8613217"/>
                <a:gd name="connsiteY276" fmla="*/ 6054423 h 6281670"/>
                <a:gd name="connsiteX277" fmla="*/ 4743394 w 8613217"/>
                <a:gd name="connsiteY277" fmla="*/ 6073268 h 6281670"/>
                <a:gd name="connsiteX278" fmla="*/ 4752143 w 8613217"/>
                <a:gd name="connsiteY278" fmla="*/ 6050385 h 6281670"/>
                <a:gd name="connsiteX279" fmla="*/ 4752143 w 8613217"/>
                <a:gd name="connsiteY279" fmla="*/ 5996544 h 6281670"/>
                <a:gd name="connsiteX280" fmla="*/ 4800600 w 8613217"/>
                <a:gd name="connsiteY280" fmla="*/ 6046347 h 6281670"/>
                <a:gd name="connsiteX281" fmla="*/ 4859825 w 8613217"/>
                <a:gd name="connsiteY281" fmla="*/ 6088747 h 6281670"/>
                <a:gd name="connsiteX282" fmla="*/ 4932511 w 8613217"/>
                <a:gd name="connsiteY282" fmla="*/ 6036252 h 6281670"/>
                <a:gd name="connsiteX283" fmla="*/ 4919050 w 8613217"/>
                <a:gd name="connsiteY283" fmla="*/ 5940011 h 6281670"/>
                <a:gd name="connsiteX284" fmla="*/ 4830213 w 8613217"/>
                <a:gd name="connsiteY284" fmla="*/ 5933281 h 6281670"/>
                <a:gd name="connsiteX285" fmla="*/ 4779064 w 8613217"/>
                <a:gd name="connsiteY285" fmla="*/ 5876074 h 6281670"/>
                <a:gd name="connsiteX286" fmla="*/ 4778391 w 8613217"/>
                <a:gd name="connsiteY286" fmla="*/ 5829637 h 6281670"/>
                <a:gd name="connsiteX287" fmla="*/ 5091342 w 8613217"/>
                <a:gd name="connsiteY287" fmla="*/ 5236712 h 6281670"/>
                <a:gd name="connsiteX288" fmla="*/ 5116243 w 8613217"/>
                <a:gd name="connsiteY288" fmla="*/ 5202389 h 6281670"/>
                <a:gd name="connsiteX289" fmla="*/ 5269690 w 8613217"/>
                <a:gd name="connsiteY289" fmla="*/ 5086631 h 6281670"/>
                <a:gd name="connsiteX290" fmla="*/ 5744837 w 8613217"/>
                <a:gd name="connsiteY290" fmla="*/ 4795889 h 6281670"/>
                <a:gd name="connsiteX291" fmla="*/ 5814830 w 8613217"/>
                <a:gd name="connsiteY291" fmla="*/ 4775699 h 6281670"/>
                <a:gd name="connsiteX292" fmla="*/ 6103553 w 8613217"/>
                <a:gd name="connsiteY292" fmla="*/ 4765603 h 6281670"/>
                <a:gd name="connsiteX293" fmla="*/ 7086824 w 8613217"/>
                <a:gd name="connsiteY293" fmla="*/ 4811369 h 6281670"/>
                <a:gd name="connsiteX294" fmla="*/ 7489959 w 8613217"/>
                <a:gd name="connsiteY294" fmla="*/ 4805311 h 6281670"/>
                <a:gd name="connsiteX295" fmla="*/ 7516880 w 8613217"/>
                <a:gd name="connsiteY295" fmla="*/ 4801946 h 6281670"/>
                <a:gd name="connsiteX296" fmla="*/ 7536397 w 8613217"/>
                <a:gd name="connsiteY296" fmla="*/ 4800600 h 6281670"/>
                <a:gd name="connsiteX297" fmla="*/ 7619850 w 8613217"/>
                <a:gd name="connsiteY297" fmla="*/ 4791178 h 6281670"/>
                <a:gd name="connsiteX298" fmla="*/ 7661577 w 8613217"/>
                <a:gd name="connsiteY298" fmla="*/ 4813388 h 6281670"/>
                <a:gd name="connsiteX299" fmla="*/ 7920014 w 8613217"/>
                <a:gd name="connsiteY299" fmla="*/ 5004523 h 6281670"/>
                <a:gd name="connsiteX300" fmla="*/ 8354780 w 8613217"/>
                <a:gd name="connsiteY300" fmla="*/ 4830886 h 6281670"/>
                <a:gd name="connsiteX301" fmla="*/ 8579567 w 8613217"/>
                <a:gd name="connsiteY301" fmla="*/ 4409580 h 6281670"/>
                <a:gd name="connsiteX302" fmla="*/ 8613217 w 8613217"/>
                <a:gd name="connsiteY302" fmla="*/ 4250076 h 6281670"/>
                <a:gd name="connsiteX303" fmla="*/ 8613217 w 8613217"/>
                <a:gd name="connsiteY303" fmla="*/ 4196235 h 6281670"/>
                <a:gd name="connsiteX304" fmla="*/ 8420062 w 8613217"/>
                <a:gd name="connsiteY304" fmla="*/ 4211041 h 6281670"/>
                <a:gd name="connsiteX305" fmla="*/ 4571776 w 8613217"/>
                <a:gd name="connsiteY305" fmla="*/ 915970 h 6281670"/>
                <a:gd name="connsiteX306" fmla="*/ 4583890 w 8613217"/>
                <a:gd name="connsiteY306" fmla="*/ 888377 h 6281670"/>
                <a:gd name="connsiteX307" fmla="*/ 4571776 w 8613217"/>
                <a:gd name="connsiteY307" fmla="*/ 915970 h 6281670"/>
                <a:gd name="connsiteX308" fmla="*/ 2362948 w 8613217"/>
                <a:gd name="connsiteY308" fmla="*/ 965100 h 6281670"/>
                <a:gd name="connsiteX309" fmla="*/ 2363621 w 8613217"/>
                <a:gd name="connsiteY309" fmla="*/ 962408 h 6281670"/>
                <a:gd name="connsiteX310" fmla="*/ 2368332 w 8613217"/>
                <a:gd name="connsiteY310" fmla="*/ 967119 h 6281670"/>
                <a:gd name="connsiteX311" fmla="*/ 2362948 w 8613217"/>
                <a:gd name="connsiteY311" fmla="*/ 965100 h 6281670"/>
                <a:gd name="connsiteX312" fmla="*/ 2435633 w 8613217"/>
                <a:gd name="connsiteY312" fmla="*/ 1055284 h 6281670"/>
                <a:gd name="connsiteX313" fmla="*/ 2426211 w 8613217"/>
                <a:gd name="connsiteY313" fmla="*/ 1053265 h 6281670"/>
                <a:gd name="connsiteX314" fmla="*/ 2370351 w 8613217"/>
                <a:gd name="connsiteY314" fmla="*/ 968465 h 6281670"/>
                <a:gd name="connsiteX315" fmla="*/ 2432268 w 8613217"/>
                <a:gd name="connsiteY315" fmla="*/ 1045862 h 6281670"/>
                <a:gd name="connsiteX316" fmla="*/ 2435633 w 8613217"/>
                <a:gd name="connsiteY316" fmla="*/ 1055284 h 6281670"/>
                <a:gd name="connsiteX317" fmla="*/ 695895 w 8613217"/>
                <a:gd name="connsiteY317" fmla="*/ 1016922 h 6281670"/>
                <a:gd name="connsiteX318" fmla="*/ 692530 w 8613217"/>
                <a:gd name="connsiteY318" fmla="*/ 1005481 h 6281670"/>
                <a:gd name="connsiteX319" fmla="*/ 695895 w 8613217"/>
                <a:gd name="connsiteY319" fmla="*/ 1016922 h 6281670"/>
                <a:gd name="connsiteX320" fmla="*/ 4511205 w 8613217"/>
                <a:gd name="connsiteY320" fmla="*/ 6014042 h 6281670"/>
                <a:gd name="connsiteX321" fmla="*/ 4537452 w 8613217"/>
                <a:gd name="connsiteY321" fmla="*/ 5944049 h 6281670"/>
                <a:gd name="connsiteX322" fmla="*/ 4511205 w 8613217"/>
                <a:gd name="connsiteY322" fmla="*/ 6014042 h 6281670"/>
                <a:gd name="connsiteX323" fmla="*/ 4750797 w 8613217"/>
                <a:gd name="connsiteY323" fmla="*/ 5917128 h 6281670"/>
                <a:gd name="connsiteX324" fmla="*/ 4741375 w 8613217"/>
                <a:gd name="connsiteY324" fmla="*/ 5939338 h 6281670"/>
                <a:gd name="connsiteX325" fmla="*/ 4732626 w 8613217"/>
                <a:gd name="connsiteY325" fmla="*/ 5935300 h 6281670"/>
                <a:gd name="connsiteX326" fmla="*/ 4727915 w 8613217"/>
                <a:gd name="connsiteY326" fmla="*/ 5907706 h 6281670"/>
                <a:gd name="connsiteX327" fmla="*/ 4750797 w 8613217"/>
                <a:gd name="connsiteY327" fmla="*/ 5875402 h 6281670"/>
                <a:gd name="connsiteX328" fmla="*/ 4750797 w 8613217"/>
                <a:gd name="connsiteY328" fmla="*/ 5917128 h 6281670"/>
                <a:gd name="connsiteX329" fmla="*/ 4875978 w 8613217"/>
                <a:gd name="connsiteY329" fmla="*/ 5457461 h 6281670"/>
                <a:gd name="connsiteX330" fmla="*/ 4616868 w 8613217"/>
                <a:gd name="connsiteY330" fmla="*/ 5877421 h 6281670"/>
                <a:gd name="connsiteX331" fmla="*/ 4562354 w 8613217"/>
                <a:gd name="connsiteY331" fmla="*/ 5884824 h 6281670"/>
                <a:gd name="connsiteX332" fmla="*/ 4880015 w 8613217"/>
                <a:gd name="connsiteY332" fmla="*/ 5419772 h 6281670"/>
                <a:gd name="connsiteX333" fmla="*/ 4875978 w 8613217"/>
                <a:gd name="connsiteY333" fmla="*/ 5457461 h 6281670"/>
                <a:gd name="connsiteX334" fmla="*/ 5020675 w 8613217"/>
                <a:gd name="connsiteY334" fmla="*/ 5141145 h 6281670"/>
                <a:gd name="connsiteX335" fmla="*/ 4989717 w 8613217"/>
                <a:gd name="connsiteY335" fmla="*/ 5179506 h 6281670"/>
                <a:gd name="connsiteX336" fmla="*/ 4445922 w 8613217"/>
                <a:gd name="connsiteY336" fmla="*/ 5878767 h 6281670"/>
                <a:gd name="connsiteX337" fmla="*/ 4415637 w 8613217"/>
                <a:gd name="connsiteY337" fmla="*/ 5953471 h 6281670"/>
                <a:gd name="connsiteX338" fmla="*/ 4357085 w 8613217"/>
                <a:gd name="connsiteY338" fmla="*/ 6075286 h 6281670"/>
                <a:gd name="connsiteX339" fmla="*/ 4338240 w 8613217"/>
                <a:gd name="connsiteY339" fmla="*/ 6125762 h 6281670"/>
                <a:gd name="connsiteX340" fmla="*/ 4322761 w 8613217"/>
                <a:gd name="connsiteY340" fmla="*/ 6080671 h 6281670"/>
                <a:gd name="connsiteX341" fmla="*/ 4306609 w 8613217"/>
                <a:gd name="connsiteY341" fmla="*/ 6061826 h 6281670"/>
                <a:gd name="connsiteX342" fmla="*/ 4295168 w 8613217"/>
                <a:gd name="connsiteY342" fmla="*/ 6082689 h 6281670"/>
                <a:gd name="connsiteX343" fmla="*/ 4292475 w 8613217"/>
                <a:gd name="connsiteY343" fmla="*/ 6112302 h 6281670"/>
                <a:gd name="connsiteX344" fmla="*/ 4277669 w 8613217"/>
                <a:gd name="connsiteY344" fmla="*/ 6097496 h 6281670"/>
                <a:gd name="connsiteX345" fmla="*/ 4183447 w 8613217"/>
                <a:gd name="connsiteY345" fmla="*/ 5282478 h 6281670"/>
                <a:gd name="connsiteX346" fmla="*/ 4412945 w 8613217"/>
                <a:gd name="connsiteY346" fmla="*/ 4743394 h 6281670"/>
                <a:gd name="connsiteX347" fmla="*/ 5036828 w 8613217"/>
                <a:gd name="connsiteY347" fmla="*/ 3935106 h 6281670"/>
                <a:gd name="connsiteX348" fmla="*/ 5054999 w 8613217"/>
                <a:gd name="connsiteY348" fmla="*/ 3966064 h 6281670"/>
                <a:gd name="connsiteX349" fmla="*/ 5020675 w 8613217"/>
                <a:gd name="connsiteY349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31298 w 8613217"/>
                <a:gd name="connsiteY136" fmla="*/ 2494185 h 6281670"/>
                <a:gd name="connsiteX137" fmla="*/ 3525241 w 8613217"/>
                <a:gd name="connsiteY137" fmla="*/ 2482071 h 6281670"/>
                <a:gd name="connsiteX138" fmla="*/ 3410829 w 8613217"/>
                <a:gd name="connsiteY138" fmla="*/ 2273437 h 6281670"/>
                <a:gd name="connsiteX139" fmla="*/ 3411502 w 8613217"/>
                <a:gd name="connsiteY139" fmla="*/ 2229018 h 6281670"/>
                <a:gd name="connsiteX140" fmla="*/ 3451209 w 8613217"/>
                <a:gd name="connsiteY140" fmla="*/ 2126720 h 6281670"/>
                <a:gd name="connsiteX141" fmla="*/ 3431692 w 8613217"/>
                <a:gd name="connsiteY141" fmla="*/ 1895877 h 6281670"/>
                <a:gd name="connsiteX142" fmla="*/ 3186715 w 8613217"/>
                <a:gd name="connsiteY142" fmla="*/ 1401886 h 6281670"/>
                <a:gd name="connsiteX143" fmla="*/ 2531874 w 8613217"/>
                <a:gd name="connsiteY143" fmla="*/ 701952 h 6281670"/>
                <a:gd name="connsiteX144" fmla="*/ 1731662 w 8613217"/>
                <a:gd name="connsiteY144" fmla="*/ 39035 h 6281670"/>
                <a:gd name="connsiteX145" fmla="*/ 1722913 w 8613217"/>
                <a:gd name="connsiteY145" fmla="*/ 36343 h 6281670"/>
                <a:gd name="connsiteX146" fmla="*/ 1723586 w 8613217"/>
                <a:gd name="connsiteY146" fmla="*/ 47111 h 6281670"/>
                <a:gd name="connsiteX147" fmla="*/ 1984042 w 8613217"/>
                <a:gd name="connsiteY147" fmla="*/ 871552 h 6281670"/>
                <a:gd name="connsiteX148" fmla="*/ 2773486 w 8613217"/>
                <a:gd name="connsiteY148" fmla="*/ 2064130 h 6281670"/>
                <a:gd name="connsiteX149" fmla="*/ 3058170 w 8613217"/>
                <a:gd name="connsiteY149" fmla="*/ 2286897 h 6281670"/>
                <a:gd name="connsiteX150" fmla="*/ 3235845 w 8613217"/>
                <a:gd name="connsiteY150" fmla="*/ 2329297 h 6281670"/>
                <a:gd name="connsiteX151" fmla="*/ 3256709 w 8613217"/>
                <a:gd name="connsiteY151" fmla="*/ 2294974 h 6281670"/>
                <a:gd name="connsiteX152" fmla="*/ 3083072 w 8613217"/>
                <a:gd name="connsiteY152" fmla="*/ 1999521 h 6281670"/>
                <a:gd name="connsiteX153" fmla="*/ 2450440 w 8613217"/>
                <a:gd name="connsiteY153" fmla="*/ 1092973 h 6281670"/>
                <a:gd name="connsiteX154" fmla="*/ 2432941 w 8613217"/>
                <a:gd name="connsiteY154" fmla="*/ 1062014 h 6281670"/>
                <a:gd name="connsiteX155" fmla="*/ 2454478 w 8613217"/>
                <a:gd name="connsiteY155" fmla="*/ 1076820 h 6281670"/>
                <a:gd name="connsiteX156" fmla="*/ 2967986 w 8613217"/>
                <a:gd name="connsiteY156" fmla="*/ 1739738 h 6281670"/>
                <a:gd name="connsiteX157" fmla="*/ 3266131 w 8613217"/>
                <a:gd name="connsiteY157" fmla="*/ 2175850 h 6281670"/>
                <a:gd name="connsiteX158" fmla="*/ 3457939 w 8613217"/>
                <a:gd name="connsiteY158" fmla="*/ 2509665 h 6281670"/>
                <a:gd name="connsiteX159" fmla="*/ 3464670 w 8613217"/>
                <a:gd name="connsiteY159" fmla="*/ 2523125 h 6281670"/>
                <a:gd name="connsiteX160" fmla="*/ 3504378 w 8613217"/>
                <a:gd name="connsiteY160" fmla="*/ 2605906 h 6281670"/>
                <a:gd name="connsiteX161" fmla="*/ 3733875 w 8613217"/>
                <a:gd name="connsiteY161" fmla="*/ 3249979 h 6281670"/>
                <a:gd name="connsiteX162" fmla="*/ 3823385 w 8613217"/>
                <a:gd name="connsiteY162" fmla="*/ 4359777 h 6281670"/>
                <a:gd name="connsiteX163" fmla="*/ 3816655 w 8613217"/>
                <a:gd name="connsiteY163" fmla="*/ 4369199 h 6281670"/>
                <a:gd name="connsiteX164" fmla="*/ 3800503 w 8613217"/>
                <a:gd name="connsiteY164" fmla="*/ 4322761 h 6281670"/>
                <a:gd name="connsiteX165" fmla="*/ 3407464 w 8613217"/>
                <a:gd name="connsiteY165" fmla="*/ 3663208 h 6281670"/>
                <a:gd name="connsiteX166" fmla="*/ 2516395 w 8613217"/>
                <a:gd name="connsiteY166" fmla="*/ 2980101 h 6281670"/>
                <a:gd name="connsiteX167" fmla="*/ 2502934 w 8613217"/>
                <a:gd name="connsiteY167" fmla="*/ 2971351 h 6281670"/>
                <a:gd name="connsiteX168" fmla="*/ 2390541 w 8613217"/>
                <a:gd name="connsiteY168" fmla="*/ 2898666 h 6281670"/>
                <a:gd name="connsiteX169" fmla="*/ 2247863 w 8613217"/>
                <a:gd name="connsiteY169" fmla="*/ 2802425 h 6281670"/>
                <a:gd name="connsiteX170" fmla="*/ 2055381 w 8613217"/>
                <a:gd name="connsiteY170" fmla="*/ 2665131 h 6281670"/>
                <a:gd name="connsiteX171" fmla="*/ 1471879 w 8613217"/>
                <a:gd name="connsiteY171" fmla="*/ 2148930 h 6281670"/>
                <a:gd name="connsiteX172" fmla="*/ 1461111 w 8613217"/>
                <a:gd name="connsiteY172" fmla="*/ 2109895 h 6281670"/>
                <a:gd name="connsiteX173" fmla="*/ 1501492 w 8613217"/>
                <a:gd name="connsiteY173" fmla="*/ 1918759 h 6281670"/>
                <a:gd name="connsiteX174" fmla="*/ 1395155 w 8613217"/>
                <a:gd name="connsiteY174" fmla="*/ 1570812 h 6281670"/>
                <a:gd name="connsiteX175" fmla="*/ 937507 w 8613217"/>
                <a:gd name="connsiteY175" fmla="*/ 860783 h 6281670"/>
                <a:gd name="connsiteX176" fmla="*/ 682435 w 8613217"/>
                <a:gd name="connsiteY176" fmla="*/ 471109 h 6281670"/>
                <a:gd name="connsiteX177" fmla="*/ 590905 w 8613217"/>
                <a:gd name="connsiteY177" fmla="*/ 214691 h 6281670"/>
                <a:gd name="connsiteX178" fmla="*/ 581483 w 8613217"/>
                <a:gd name="connsiteY178" fmla="*/ 222767 h 6281670"/>
                <a:gd name="connsiteX179" fmla="*/ 555909 w 8613217"/>
                <a:gd name="connsiteY179" fmla="*/ 262475 h 6281670"/>
                <a:gd name="connsiteX180" fmla="*/ 423998 w 8613217"/>
                <a:gd name="connsiteY180" fmla="*/ 619845 h 6281670"/>
                <a:gd name="connsiteX181" fmla="*/ 443515 w 8613217"/>
                <a:gd name="connsiteY181" fmla="*/ 1227575 h 6281670"/>
                <a:gd name="connsiteX182" fmla="*/ 806942 w 8613217"/>
                <a:gd name="connsiteY182" fmla="*/ 1996156 h 6281670"/>
                <a:gd name="connsiteX183" fmla="*/ 1087589 w 8613217"/>
                <a:gd name="connsiteY183" fmla="*/ 2216231 h 6281670"/>
                <a:gd name="connsiteX184" fmla="*/ 1317086 w 8613217"/>
                <a:gd name="connsiteY184" fmla="*/ 2233729 h 6281670"/>
                <a:gd name="connsiteX185" fmla="*/ 1327181 w 8613217"/>
                <a:gd name="connsiteY185" fmla="*/ 2198060 h 6281670"/>
                <a:gd name="connsiteX186" fmla="*/ 816364 w 8613217"/>
                <a:gd name="connsiteY186" fmla="*/ 1324489 h 6281670"/>
                <a:gd name="connsiteX187" fmla="*/ 702625 w 8613217"/>
                <a:gd name="connsiteY187" fmla="*/ 1031056 h 6281670"/>
                <a:gd name="connsiteX188" fmla="*/ 767908 w 8613217"/>
                <a:gd name="connsiteY188" fmla="*/ 1173061 h 6281670"/>
                <a:gd name="connsiteX189" fmla="*/ 1444285 w 8613217"/>
                <a:gd name="connsiteY189" fmla="*/ 2226326 h 6281670"/>
                <a:gd name="connsiteX190" fmla="*/ 2209501 w 8613217"/>
                <a:gd name="connsiteY190" fmla="*/ 2876457 h 6281670"/>
                <a:gd name="connsiteX191" fmla="*/ 2308434 w 8613217"/>
                <a:gd name="connsiteY191" fmla="*/ 2939720 h 6281670"/>
                <a:gd name="connsiteX192" fmla="*/ 2340738 w 8613217"/>
                <a:gd name="connsiteY192" fmla="*/ 2972025 h 6281670"/>
                <a:gd name="connsiteX193" fmla="*/ 2302377 w 8613217"/>
                <a:gd name="connsiteY193" fmla="*/ 2972025 h 6281670"/>
                <a:gd name="connsiteX194" fmla="*/ 2266034 w 8613217"/>
                <a:gd name="connsiteY194" fmla="*/ 2967313 h 6281670"/>
                <a:gd name="connsiteX195" fmla="*/ 1817807 w 8613217"/>
                <a:gd name="connsiteY195" fmla="*/ 3025866 h 6281670"/>
                <a:gd name="connsiteX196" fmla="*/ 1007500 w 8613217"/>
                <a:gd name="connsiteY196" fmla="*/ 3309877 h 6281670"/>
                <a:gd name="connsiteX197" fmla="*/ 960389 w 8613217"/>
                <a:gd name="connsiteY197" fmla="*/ 3293725 h 6281670"/>
                <a:gd name="connsiteX198" fmla="*/ 446207 w 8613217"/>
                <a:gd name="connsiteY198" fmla="*/ 3134221 h 6281670"/>
                <a:gd name="connsiteX199" fmla="*/ 217383 w 8613217"/>
                <a:gd name="connsiteY199" fmla="*/ 3227096 h 6281670"/>
                <a:gd name="connsiteX200" fmla="*/ 0 w 8613217"/>
                <a:gd name="connsiteY200" fmla="*/ 3236518 h 6281670"/>
                <a:gd name="connsiteX201" fmla="*/ 0 w 8613217"/>
                <a:gd name="connsiteY201" fmla="*/ 3330740 h 6281670"/>
                <a:gd name="connsiteX202" fmla="*/ 9422 w 8613217"/>
                <a:gd name="connsiteY202" fmla="*/ 3346892 h 6281670"/>
                <a:gd name="connsiteX203" fmla="*/ 255072 w 8613217"/>
                <a:gd name="connsiteY203" fmla="*/ 3717723 h 6281670"/>
                <a:gd name="connsiteX204" fmla="*/ 747044 w 8613217"/>
                <a:gd name="connsiteY204" fmla="*/ 3826078 h 6281670"/>
                <a:gd name="connsiteX205" fmla="*/ 1016249 w 8613217"/>
                <a:gd name="connsiteY205" fmla="*/ 3490244 h 6281670"/>
                <a:gd name="connsiteX206" fmla="*/ 981253 w 8613217"/>
                <a:gd name="connsiteY206" fmla="*/ 3461305 h 6281670"/>
                <a:gd name="connsiteX207" fmla="*/ 563312 w 8613217"/>
                <a:gd name="connsiteY207" fmla="*/ 3490917 h 6281670"/>
                <a:gd name="connsiteX208" fmla="*/ 390347 w 8613217"/>
                <a:gd name="connsiteY208" fmla="*/ 3460632 h 6281670"/>
                <a:gd name="connsiteX209" fmla="*/ 489953 w 8613217"/>
                <a:gd name="connsiteY209" fmla="*/ 3463997 h 6281670"/>
                <a:gd name="connsiteX210" fmla="*/ 903183 w 8613217"/>
                <a:gd name="connsiteY210" fmla="*/ 3408137 h 6281670"/>
                <a:gd name="connsiteX211" fmla="*/ 1043170 w 8613217"/>
                <a:gd name="connsiteY211" fmla="*/ 3372467 h 6281670"/>
                <a:gd name="connsiteX212" fmla="*/ 1508895 w 8613217"/>
                <a:gd name="connsiteY212" fmla="*/ 3218347 h 6281670"/>
                <a:gd name="connsiteX213" fmla="*/ 1912029 w 8613217"/>
                <a:gd name="connsiteY213" fmla="*/ 3101243 h 6281670"/>
                <a:gd name="connsiteX214" fmla="*/ 1912029 w 8613217"/>
                <a:gd name="connsiteY214" fmla="*/ 3101243 h 6281670"/>
                <a:gd name="connsiteX215" fmla="*/ 1924816 w 8613217"/>
                <a:gd name="connsiteY215" fmla="*/ 3099224 h 6281670"/>
                <a:gd name="connsiteX216" fmla="*/ 1986061 w 8613217"/>
                <a:gd name="connsiteY216" fmla="*/ 3087783 h 6281670"/>
                <a:gd name="connsiteX217" fmla="*/ 1992791 w 8613217"/>
                <a:gd name="connsiteY217" fmla="*/ 3087110 h 6281670"/>
                <a:gd name="connsiteX218" fmla="*/ 2087013 w 8613217"/>
                <a:gd name="connsiteY218" fmla="*/ 3074322 h 6281670"/>
                <a:gd name="connsiteX219" fmla="*/ 2113933 w 8613217"/>
                <a:gd name="connsiteY219" fmla="*/ 3072976 h 6281670"/>
                <a:gd name="connsiteX220" fmla="*/ 2118644 w 8613217"/>
                <a:gd name="connsiteY220" fmla="*/ 3064227 h 6281670"/>
                <a:gd name="connsiteX221" fmla="*/ 2257958 w 8613217"/>
                <a:gd name="connsiteY221" fmla="*/ 3064227 h 6281670"/>
                <a:gd name="connsiteX222" fmla="*/ 2262669 w 8613217"/>
                <a:gd name="connsiteY222" fmla="*/ 3072976 h 6281670"/>
                <a:gd name="connsiteX223" fmla="*/ 2434960 w 8613217"/>
                <a:gd name="connsiteY223" fmla="*/ 3101243 h 6281670"/>
                <a:gd name="connsiteX224" fmla="*/ 2635518 w 8613217"/>
                <a:gd name="connsiteY224" fmla="*/ 3164506 h 6281670"/>
                <a:gd name="connsiteX225" fmla="*/ 3038653 w 8613217"/>
                <a:gd name="connsiteY225" fmla="*/ 3453902 h 6281670"/>
                <a:gd name="connsiteX226" fmla="*/ 3580428 w 8613217"/>
                <a:gd name="connsiteY226" fmla="*/ 4087880 h 6281670"/>
                <a:gd name="connsiteX227" fmla="*/ 3776274 w 8613217"/>
                <a:gd name="connsiteY227" fmla="*/ 4626290 h 6281670"/>
                <a:gd name="connsiteX228" fmla="*/ 3813963 w 8613217"/>
                <a:gd name="connsiteY228" fmla="*/ 4802619 h 6281670"/>
                <a:gd name="connsiteX229" fmla="*/ 3811944 w 8613217"/>
                <a:gd name="connsiteY229" fmla="*/ 5407658 h 6281670"/>
                <a:gd name="connsiteX230" fmla="*/ 3881265 w 8613217"/>
                <a:gd name="connsiteY230" fmla="*/ 5874056 h 6281670"/>
                <a:gd name="connsiteX231" fmla="*/ 3879919 w 8613217"/>
                <a:gd name="connsiteY231" fmla="*/ 5898957 h 6281670"/>
                <a:gd name="connsiteX232" fmla="*/ 3757430 w 8613217"/>
                <a:gd name="connsiteY232" fmla="*/ 5946068 h 6281670"/>
                <a:gd name="connsiteX233" fmla="*/ 3743970 w 8613217"/>
                <a:gd name="connsiteY233" fmla="*/ 6053750 h 6281670"/>
                <a:gd name="connsiteX234" fmla="*/ 3803195 w 8613217"/>
                <a:gd name="connsiteY234" fmla="*/ 6092112 h 6281670"/>
                <a:gd name="connsiteX235" fmla="*/ 3896071 w 8613217"/>
                <a:gd name="connsiteY235" fmla="*/ 6023464 h 6281670"/>
                <a:gd name="connsiteX236" fmla="*/ 3920972 w 8613217"/>
                <a:gd name="connsiteY236" fmla="*/ 5996544 h 6281670"/>
                <a:gd name="connsiteX237" fmla="*/ 3918953 w 8613217"/>
                <a:gd name="connsiteY237" fmla="*/ 6053077 h 6281670"/>
                <a:gd name="connsiteX238" fmla="*/ 3931741 w 8613217"/>
                <a:gd name="connsiteY238" fmla="*/ 6077978 h 6281670"/>
                <a:gd name="connsiteX239" fmla="*/ 3951931 w 8613217"/>
                <a:gd name="connsiteY239" fmla="*/ 6055769 h 6281670"/>
                <a:gd name="connsiteX240" fmla="*/ 3972121 w 8613217"/>
                <a:gd name="connsiteY240" fmla="*/ 5988468 h 6281670"/>
                <a:gd name="connsiteX241" fmla="*/ 3994331 w 8613217"/>
                <a:gd name="connsiteY241" fmla="*/ 5968277 h 6281670"/>
                <a:gd name="connsiteX242" fmla="*/ 4005099 w 8613217"/>
                <a:gd name="connsiteY242" fmla="*/ 5995198 h 6281670"/>
                <a:gd name="connsiteX243" fmla="*/ 4071054 w 8613217"/>
                <a:gd name="connsiteY243" fmla="*/ 6040290 h 6281670"/>
                <a:gd name="connsiteX244" fmla="*/ 4100667 w 8613217"/>
                <a:gd name="connsiteY244" fmla="*/ 6026829 h 6281670"/>
                <a:gd name="connsiteX245" fmla="*/ 4110089 w 8613217"/>
                <a:gd name="connsiteY245" fmla="*/ 5993179 h 6281670"/>
                <a:gd name="connsiteX246" fmla="*/ 4124895 w 8613217"/>
                <a:gd name="connsiteY246" fmla="*/ 6032214 h 6281670"/>
                <a:gd name="connsiteX247" fmla="*/ 4117492 w 8613217"/>
                <a:gd name="connsiteY247" fmla="*/ 6106918 h 6281670"/>
                <a:gd name="connsiteX248" fmla="*/ 4080476 w 8613217"/>
                <a:gd name="connsiteY248" fmla="*/ 6141242 h 6281670"/>
                <a:gd name="connsiteX249" fmla="*/ 4176717 w 8613217"/>
                <a:gd name="connsiteY249" fmla="*/ 6189025 h 6281670"/>
                <a:gd name="connsiteX250" fmla="*/ 4170660 w 8613217"/>
                <a:gd name="connsiteY250" fmla="*/ 6271133 h 6281670"/>
                <a:gd name="connsiteX251" fmla="*/ 4195562 w 8613217"/>
                <a:gd name="connsiteY251" fmla="*/ 6277863 h 6281670"/>
                <a:gd name="connsiteX252" fmla="*/ 4261517 w 8613217"/>
                <a:gd name="connsiteY252" fmla="*/ 6267768 h 6281670"/>
                <a:gd name="connsiteX253" fmla="*/ 4289784 w 8613217"/>
                <a:gd name="connsiteY253" fmla="*/ 6247578 h 6281670"/>
                <a:gd name="connsiteX254" fmla="*/ 4295840 w 8613217"/>
                <a:gd name="connsiteY254" fmla="*/ 6204505 h 6281670"/>
                <a:gd name="connsiteX255" fmla="*/ 4305936 w 8613217"/>
                <a:gd name="connsiteY255" fmla="*/ 6182969 h 6281670"/>
                <a:gd name="connsiteX256" fmla="*/ 4324107 w 8613217"/>
                <a:gd name="connsiteY256" fmla="*/ 6199794 h 6281670"/>
                <a:gd name="connsiteX257" fmla="*/ 4336894 w 8613217"/>
                <a:gd name="connsiteY257" fmla="*/ 6230752 h 6281670"/>
                <a:gd name="connsiteX258" fmla="*/ 4342951 w 8613217"/>
                <a:gd name="connsiteY258" fmla="*/ 6226714 h 6281670"/>
                <a:gd name="connsiteX259" fmla="*/ 4369872 w 8613217"/>
                <a:gd name="connsiteY259" fmla="*/ 6185660 h 6281670"/>
                <a:gd name="connsiteX260" fmla="*/ 4382659 w 8613217"/>
                <a:gd name="connsiteY260" fmla="*/ 6234791 h 6281670"/>
                <a:gd name="connsiteX261" fmla="*/ 4406888 w 8613217"/>
                <a:gd name="connsiteY261" fmla="*/ 6265749 h 6281670"/>
                <a:gd name="connsiteX262" fmla="*/ 4484284 w 8613217"/>
                <a:gd name="connsiteY262" fmla="*/ 6275171 h 6281670"/>
                <a:gd name="connsiteX263" fmla="*/ 4499090 w 8613217"/>
                <a:gd name="connsiteY263" fmla="*/ 6272479 h 6281670"/>
                <a:gd name="connsiteX264" fmla="*/ 4512551 w 8613217"/>
                <a:gd name="connsiteY264" fmla="*/ 6181622 h 6281670"/>
                <a:gd name="connsiteX265" fmla="*/ 4572449 w 8613217"/>
                <a:gd name="connsiteY265" fmla="*/ 6153356 h 6281670"/>
                <a:gd name="connsiteX266" fmla="*/ 4575814 w 8613217"/>
                <a:gd name="connsiteY266" fmla="*/ 6127781 h 6281670"/>
                <a:gd name="connsiteX267" fmla="*/ 4538125 w 8613217"/>
                <a:gd name="connsiteY267" fmla="*/ 6076633 h 6281670"/>
                <a:gd name="connsiteX268" fmla="*/ 4536779 w 8613217"/>
                <a:gd name="connsiteY268" fmla="*/ 6042309 h 6281670"/>
                <a:gd name="connsiteX269" fmla="*/ 4573122 w 8613217"/>
                <a:gd name="connsiteY269" fmla="*/ 6032214 h 6281670"/>
                <a:gd name="connsiteX270" fmla="*/ 4637731 w 8613217"/>
                <a:gd name="connsiteY270" fmla="*/ 6051058 h 6281670"/>
                <a:gd name="connsiteX271" fmla="*/ 4665997 w 8613217"/>
                <a:gd name="connsiteY271" fmla="*/ 6029522 h 6281670"/>
                <a:gd name="connsiteX272" fmla="*/ 4665997 w 8613217"/>
                <a:gd name="connsiteY272" fmla="*/ 5985776 h 6281670"/>
                <a:gd name="connsiteX273" fmla="*/ 4681477 w 8613217"/>
                <a:gd name="connsiteY273" fmla="*/ 5966931 h 6281670"/>
                <a:gd name="connsiteX274" fmla="*/ 4701667 w 8613217"/>
                <a:gd name="connsiteY274" fmla="*/ 5981065 h 6281670"/>
                <a:gd name="connsiteX275" fmla="*/ 4724550 w 8613217"/>
                <a:gd name="connsiteY275" fmla="*/ 6054423 h 6281670"/>
                <a:gd name="connsiteX276" fmla="*/ 4743394 w 8613217"/>
                <a:gd name="connsiteY276" fmla="*/ 6073268 h 6281670"/>
                <a:gd name="connsiteX277" fmla="*/ 4752143 w 8613217"/>
                <a:gd name="connsiteY277" fmla="*/ 6050385 h 6281670"/>
                <a:gd name="connsiteX278" fmla="*/ 4752143 w 8613217"/>
                <a:gd name="connsiteY278" fmla="*/ 5996544 h 6281670"/>
                <a:gd name="connsiteX279" fmla="*/ 4800600 w 8613217"/>
                <a:gd name="connsiteY279" fmla="*/ 6046347 h 6281670"/>
                <a:gd name="connsiteX280" fmla="*/ 4859825 w 8613217"/>
                <a:gd name="connsiteY280" fmla="*/ 6088747 h 6281670"/>
                <a:gd name="connsiteX281" fmla="*/ 4932511 w 8613217"/>
                <a:gd name="connsiteY281" fmla="*/ 6036252 h 6281670"/>
                <a:gd name="connsiteX282" fmla="*/ 4919050 w 8613217"/>
                <a:gd name="connsiteY282" fmla="*/ 5940011 h 6281670"/>
                <a:gd name="connsiteX283" fmla="*/ 4830213 w 8613217"/>
                <a:gd name="connsiteY283" fmla="*/ 5933281 h 6281670"/>
                <a:gd name="connsiteX284" fmla="*/ 4779064 w 8613217"/>
                <a:gd name="connsiteY284" fmla="*/ 5876074 h 6281670"/>
                <a:gd name="connsiteX285" fmla="*/ 4778391 w 8613217"/>
                <a:gd name="connsiteY285" fmla="*/ 5829637 h 6281670"/>
                <a:gd name="connsiteX286" fmla="*/ 5091342 w 8613217"/>
                <a:gd name="connsiteY286" fmla="*/ 5236712 h 6281670"/>
                <a:gd name="connsiteX287" fmla="*/ 5116243 w 8613217"/>
                <a:gd name="connsiteY287" fmla="*/ 5202389 h 6281670"/>
                <a:gd name="connsiteX288" fmla="*/ 5269690 w 8613217"/>
                <a:gd name="connsiteY288" fmla="*/ 5086631 h 6281670"/>
                <a:gd name="connsiteX289" fmla="*/ 5744837 w 8613217"/>
                <a:gd name="connsiteY289" fmla="*/ 4795889 h 6281670"/>
                <a:gd name="connsiteX290" fmla="*/ 5814830 w 8613217"/>
                <a:gd name="connsiteY290" fmla="*/ 4775699 h 6281670"/>
                <a:gd name="connsiteX291" fmla="*/ 6103553 w 8613217"/>
                <a:gd name="connsiteY291" fmla="*/ 4765603 h 6281670"/>
                <a:gd name="connsiteX292" fmla="*/ 7086824 w 8613217"/>
                <a:gd name="connsiteY292" fmla="*/ 4811369 h 6281670"/>
                <a:gd name="connsiteX293" fmla="*/ 7489959 w 8613217"/>
                <a:gd name="connsiteY293" fmla="*/ 4805311 h 6281670"/>
                <a:gd name="connsiteX294" fmla="*/ 7516880 w 8613217"/>
                <a:gd name="connsiteY294" fmla="*/ 4801946 h 6281670"/>
                <a:gd name="connsiteX295" fmla="*/ 7536397 w 8613217"/>
                <a:gd name="connsiteY295" fmla="*/ 4800600 h 6281670"/>
                <a:gd name="connsiteX296" fmla="*/ 7619850 w 8613217"/>
                <a:gd name="connsiteY296" fmla="*/ 4791178 h 6281670"/>
                <a:gd name="connsiteX297" fmla="*/ 7661577 w 8613217"/>
                <a:gd name="connsiteY297" fmla="*/ 4813388 h 6281670"/>
                <a:gd name="connsiteX298" fmla="*/ 7920014 w 8613217"/>
                <a:gd name="connsiteY298" fmla="*/ 5004523 h 6281670"/>
                <a:gd name="connsiteX299" fmla="*/ 8354780 w 8613217"/>
                <a:gd name="connsiteY299" fmla="*/ 4830886 h 6281670"/>
                <a:gd name="connsiteX300" fmla="*/ 8579567 w 8613217"/>
                <a:gd name="connsiteY300" fmla="*/ 4409580 h 6281670"/>
                <a:gd name="connsiteX301" fmla="*/ 8613217 w 8613217"/>
                <a:gd name="connsiteY301" fmla="*/ 4250076 h 6281670"/>
                <a:gd name="connsiteX302" fmla="*/ 8613217 w 8613217"/>
                <a:gd name="connsiteY302" fmla="*/ 4196235 h 6281670"/>
                <a:gd name="connsiteX303" fmla="*/ 8420062 w 8613217"/>
                <a:gd name="connsiteY303" fmla="*/ 4211041 h 6281670"/>
                <a:gd name="connsiteX304" fmla="*/ 4571776 w 8613217"/>
                <a:gd name="connsiteY304" fmla="*/ 915970 h 6281670"/>
                <a:gd name="connsiteX305" fmla="*/ 4583890 w 8613217"/>
                <a:gd name="connsiteY305" fmla="*/ 888377 h 6281670"/>
                <a:gd name="connsiteX306" fmla="*/ 4571776 w 8613217"/>
                <a:gd name="connsiteY306" fmla="*/ 915970 h 6281670"/>
                <a:gd name="connsiteX307" fmla="*/ 2362948 w 8613217"/>
                <a:gd name="connsiteY307" fmla="*/ 965100 h 6281670"/>
                <a:gd name="connsiteX308" fmla="*/ 2363621 w 8613217"/>
                <a:gd name="connsiteY308" fmla="*/ 962408 h 6281670"/>
                <a:gd name="connsiteX309" fmla="*/ 2368332 w 8613217"/>
                <a:gd name="connsiteY309" fmla="*/ 967119 h 6281670"/>
                <a:gd name="connsiteX310" fmla="*/ 2362948 w 8613217"/>
                <a:gd name="connsiteY310" fmla="*/ 965100 h 6281670"/>
                <a:gd name="connsiteX311" fmla="*/ 2435633 w 8613217"/>
                <a:gd name="connsiteY311" fmla="*/ 1055284 h 6281670"/>
                <a:gd name="connsiteX312" fmla="*/ 2426211 w 8613217"/>
                <a:gd name="connsiteY312" fmla="*/ 1053265 h 6281670"/>
                <a:gd name="connsiteX313" fmla="*/ 2370351 w 8613217"/>
                <a:gd name="connsiteY313" fmla="*/ 968465 h 6281670"/>
                <a:gd name="connsiteX314" fmla="*/ 2432268 w 8613217"/>
                <a:gd name="connsiteY314" fmla="*/ 1045862 h 6281670"/>
                <a:gd name="connsiteX315" fmla="*/ 2435633 w 8613217"/>
                <a:gd name="connsiteY315" fmla="*/ 1055284 h 6281670"/>
                <a:gd name="connsiteX316" fmla="*/ 695895 w 8613217"/>
                <a:gd name="connsiteY316" fmla="*/ 1016922 h 6281670"/>
                <a:gd name="connsiteX317" fmla="*/ 692530 w 8613217"/>
                <a:gd name="connsiteY317" fmla="*/ 1005481 h 6281670"/>
                <a:gd name="connsiteX318" fmla="*/ 695895 w 8613217"/>
                <a:gd name="connsiteY318" fmla="*/ 1016922 h 6281670"/>
                <a:gd name="connsiteX319" fmla="*/ 4511205 w 8613217"/>
                <a:gd name="connsiteY319" fmla="*/ 6014042 h 6281670"/>
                <a:gd name="connsiteX320" fmla="*/ 4537452 w 8613217"/>
                <a:gd name="connsiteY320" fmla="*/ 5944049 h 6281670"/>
                <a:gd name="connsiteX321" fmla="*/ 4511205 w 8613217"/>
                <a:gd name="connsiteY321" fmla="*/ 6014042 h 6281670"/>
                <a:gd name="connsiteX322" fmla="*/ 4750797 w 8613217"/>
                <a:gd name="connsiteY322" fmla="*/ 5917128 h 6281670"/>
                <a:gd name="connsiteX323" fmla="*/ 4741375 w 8613217"/>
                <a:gd name="connsiteY323" fmla="*/ 5939338 h 6281670"/>
                <a:gd name="connsiteX324" fmla="*/ 4732626 w 8613217"/>
                <a:gd name="connsiteY324" fmla="*/ 5935300 h 6281670"/>
                <a:gd name="connsiteX325" fmla="*/ 4727915 w 8613217"/>
                <a:gd name="connsiteY325" fmla="*/ 5907706 h 6281670"/>
                <a:gd name="connsiteX326" fmla="*/ 4750797 w 8613217"/>
                <a:gd name="connsiteY326" fmla="*/ 5875402 h 6281670"/>
                <a:gd name="connsiteX327" fmla="*/ 4750797 w 8613217"/>
                <a:gd name="connsiteY327" fmla="*/ 5917128 h 6281670"/>
                <a:gd name="connsiteX328" fmla="*/ 4875978 w 8613217"/>
                <a:gd name="connsiteY328" fmla="*/ 5457461 h 6281670"/>
                <a:gd name="connsiteX329" fmla="*/ 4616868 w 8613217"/>
                <a:gd name="connsiteY329" fmla="*/ 5877421 h 6281670"/>
                <a:gd name="connsiteX330" fmla="*/ 4562354 w 8613217"/>
                <a:gd name="connsiteY330" fmla="*/ 5884824 h 6281670"/>
                <a:gd name="connsiteX331" fmla="*/ 4880015 w 8613217"/>
                <a:gd name="connsiteY331" fmla="*/ 5419772 h 6281670"/>
                <a:gd name="connsiteX332" fmla="*/ 4875978 w 8613217"/>
                <a:gd name="connsiteY332" fmla="*/ 5457461 h 6281670"/>
                <a:gd name="connsiteX333" fmla="*/ 5020675 w 8613217"/>
                <a:gd name="connsiteY333" fmla="*/ 5141145 h 6281670"/>
                <a:gd name="connsiteX334" fmla="*/ 4989717 w 8613217"/>
                <a:gd name="connsiteY334" fmla="*/ 5179506 h 6281670"/>
                <a:gd name="connsiteX335" fmla="*/ 4445922 w 8613217"/>
                <a:gd name="connsiteY335" fmla="*/ 5878767 h 6281670"/>
                <a:gd name="connsiteX336" fmla="*/ 4415637 w 8613217"/>
                <a:gd name="connsiteY336" fmla="*/ 5953471 h 6281670"/>
                <a:gd name="connsiteX337" fmla="*/ 4357085 w 8613217"/>
                <a:gd name="connsiteY337" fmla="*/ 6075286 h 6281670"/>
                <a:gd name="connsiteX338" fmla="*/ 4338240 w 8613217"/>
                <a:gd name="connsiteY338" fmla="*/ 6125762 h 6281670"/>
                <a:gd name="connsiteX339" fmla="*/ 4322761 w 8613217"/>
                <a:gd name="connsiteY339" fmla="*/ 6080671 h 6281670"/>
                <a:gd name="connsiteX340" fmla="*/ 4306609 w 8613217"/>
                <a:gd name="connsiteY340" fmla="*/ 6061826 h 6281670"/>
                <a:gd name="connsiteX341" fmla="*/ 4295168 w 8613217"/>
                <a:gd name="connsiteY341" fmla="*/ 6082689 h 6281670"/>
                <a:gd name="connsiteX342" fmla="*/ 4292475 w 8613217"/>
                <a:gd name="connsiteY342" fmla="*/ 6112302 h 6281670"/>
                <a:gd name="connsiteX343" fmla="*/ 4277669 w 8613217"/>
                <a:gd name="connsiteY343" fmla="*/ 6097496 h 6281670"/>
                <a:gd name="connsiteX344" fmla="*/ 4183447 w 8613217"/>
                <a:gd name="connsiteY344" fmla="*/ 5282478 h 6281670"/>
                <a:gd name="connsiteX345" fmla="*/ 4412945 w 8613217"/>
                <a:gd name="connsiteY345" fmla="*/ 4743394 h 6281670"/>
                <a:gd name="connsiteX346" fmla="*/ 5036828 w 8613217"/>
                <a:gd name="connsiteY346" fmla="*/ 3935106 h 6281670"/>
                <a:gd name="connsiteX347" fmla="*/ 5054999 w 8613217"/>
                <a:gd name="connsiteY347" fmla="*/ 3966064 h 6281670"/>
                <a:gd name="connsiteX348" fmla="*/ 5020675 w 8613217"/>
                <a:gd name="connsiteY348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31298 w 8613217"/>
                <a:gd name="connsiteY135" fmla="*/ 2494185 h 6281670"/>
                <a:gd name="connsiteX136" fmla="*/ 3525241 w 8613217"/>
                <a:gd name="connsiteY136" fmla="*/ 2482071 h 6281670"/>
                <a:gd name="connsiteX137" fmla="*/ 3410829 w 8613217"/>
                <a:gd name="connsiteY137" fmla="*/ 2273437 h 6281670"/>
                <a:gd name="connsiteX138" fmla="*/ 3411502 w 8613217"/>
                <a:gd name="connsiteY138" fmla="*/ 2229018 h 6281670"/>
                <a:gd name="connsiteX139" fmla="*/ 3451209 w 8613217"/>
                <a:gd name="connsiteY139" fmla="*/ 2126720 h 6281670"/>
                <a:gd name="connsiteX140" fmla="*/ 3431692 w 8613217"/>
                <a:gd name="connsiteY140" fmla="*/ 1895877 h 6281670"/>
                <a:gd name="connsiteX141" fmla="*/ 3186715 w 8613217"/>
                <a:gd name="connsiteY141" fmla="*/ 1401886 h 6281670"/>
                <a:gd name="connsiteX142" fmla="*/ 2531874 w 8613217"/>
                <a:gd name="connsiteY142" fmla="*/ 701952 h 6281670"/>
                <a:gd name="connsiteX143" fmla="*/ 1731662 w 8613217"/>
                <a:gd name="connsiteY143" fmla="*/ 39035 h 6281670"/>
                <a:gd name="connsiteX144" fmla="*/ 1722913 w 8613217"/>
                <a:gd name="connsiteY144" fmla="*/ 36343 h 6281670"/>
                <a:gd name="connsiteX145" fmla="*/ 1723586 w 8613217"/>
                <a:gd name="connsiteY145" fmla="*/ 47111 h 6281670"/>
                <a:gd name="connsiteX146" fmla="*/ 1984042 w 8613217"/>
                <a:gd name="connsiteY146" fmla="*/ 871552 h 6281670"/>
                <a:gd name="connsiteX147" fmla="*/ 2773486 w 8613217"/>
                <a:gd name="connsiteY147" fmla="*/ 2064130 h 6281670"/>
                <a:gd name="connsiteX148" fmla="*/ 3058170 w 8613217"/>
                <a:gd name="connsiteY148" fmla="*/ 2286897 h 6281670"/>
                <a:gd name="connsiteX149" fmla="*/ 3235845 w 8613217"/>
                <a:gd name="connsiteY149" fmla="*/ 2329297 h 6281670"/>
                <a:gd name="connsiteX150" fmla="*/ 3256709 w 8613217"/>
                <a:gd name="connsiteY150" fmla="*/ 2294974 h 6281670"/>
                <a:gd name="connsiteX151" fmla="*/ 3083072 w 8613217"/>
                <a:gd name="connsiteY151" fmla="*/ 1999521 h 6281670"/>
                <a:gd name="connsiteX152" fmla="*/ 2450440 w 8613217"/>
                <a:gd name="connsiteY152" fmla="*/ 1092973 h 6281670"/>
                <a:gd name="connsiteX153" fmla="*/ 2432941 w 8613217"/>
                <a:gd name="connsiteY153" fmla="*/ 1062014 h 6281670"/>
                <a:gd name="connsiteX154" fmla="*/ 2454478 w 8613217"/>
                <a:gd name="connsiteY154" fmla="*/ 1076820 h 6281670"/>
                <a:gd name="connsiteX155" fmla="*/ 2967986 w 8613217"/>
                <a:gd name="connsiteY155" fmla="*/ 1739738 h 6281670"/>
                <a:gd name="connsiteX156" fmla="*/ 3266131 w 8613217"/>
                <a:gd name="connsiteY156" fmla="*/ 2175850 h 6281670"/>
                <a:gd name="connsiteX157" fmla="*/ 3457939 w 8613217"/>
                <a:gd name="connsiteY157" fmla="*/ 2509665 h 6281670"/>
                <a:gd name="connsiteX158" fmla="*/ 3464670 w 8613217"/>
                <a:gd name="connsiteY158" fmla="*/ 2523125 h 6281670"/>
                <a:gd name="connsiteX159" fmla="*/ 3504378 w 8613217"/>
                <a:gd name="connsiteY159" fmla="*/ 2605906 h 6281670"/>
                <a:gd name="connsiteX160" fmla="*/ 3733875 w 8613217"/>
                <a:gd name="connsiteY160" fmla="*/ 3249979 h 6281670"/>
                <a:gd name="connsiteX161" fmla="*/ 3823385 w 8613217"/>
                <a:gd name="connsiteY161" fmla="*/ 4359777 h 6281670"/>
                <a:gd name="connsiteX162" fmla="*/ 3816655 w 8613217"/>
                <a:gd name="connsiteY162" fmla="*/ 4369199 h 6281670"/>
                <a:gd name="connsiteX163" fmla="*/ 3800503 w 8613217"/>
                <a:gd name="connsiteY163" fmla="*/ 4322761 h 6281670"/>
                <a:gd name="connsiteX164" fmla="*/ 3407464 w 8613217"/>
                <a:gd name="connsiteY164" fmla="*/ 3663208 h 6281670"/>
                <a:gd name="connsiteX165" fmla="*/ 2516395 w 8613217"/>
                <a:gd name="connsiteY165" fmla="*/ 2980101 h 6281670"/>
                <a:gd name="connsiteX166" fmla="*/ 2502934 w 8613217"/>
                <a:gd name="connsiteY166" fmla="*/ 2971351 h 6281670"/>
                <a:gd name="connsiteX167" fmla="*/ 2390541 w 8613217"/>
                <a:gd name="connsiteY167" fmla="*/ 2898666 h 6281670"/>
                <a:gd name="connsiteX168" fmla="*/ 2247863 w 8613217"/>
                <a:gd name="connsiteY168" fmla="*/ 2802425 h 6281670"/>
                <a:gd name="connsiteX169" fmla="*/ 2055381 w 8613217"/>
                <a:gd name="connsiteY169" fmla="*/ 2665131 h 6281670"/>
                <a:gd name="connsiteX170" fmla="*/ 1471879 w 8613217"/>
                <a:gd name="connsiteY170" fmla="*/ 2148930 h 6281670"/>
                <a:gd name="connsiteX171" fmla="*/ 1461111 w 8613217"/>
                <a:gd name="connsiteY171" fmla="*/ 2109895 h 6281670"/>
                <a:gd name="connsiteX172" fmla="*/ 1501492 w 8613217"/>
                <a:gd name="connsiteY172" fmla="*/ 1918759 h 6281670"/>
                <a:gd name="connsiteX173" fmla="*/ 1395155 w 8613217"/>
                <a:gd name="connsiteY173" fmla="*/ 1570812 h 6281670"/>
                <a:gd name="connsiteX174" fmla="*/ 937507 w 8613217"/>
                <a:gd name="connsiteY174" fmla="*/ 860783 h 6281670"/>
                <a:gd name="connsiteX175" fmla="*/ 682435 w 8613217"/>
                <a:gd name="connsiteY175" fmla="*/ 471109 h 6281670"/>
                <a:gd name="connsiteX176" fmla="*/ 590905 w 8613217"/>
                <a:gd name="connsiteY176" fmla="*/ 214691 h 6281670"/>
                <a:gd name="connsiteX177" fmla="*/ 581483 w 8613217"/>
                <a:gd name="connsiteY177" fmla="*/ 222767 h 6281670"/>
                <a:gd name="connsiteX178" fmla="*/ 555909 w 8613217"/>
                <a:gd name="connsiteY178" fmla="*/ 262475 h 6281670"/>
                <a:gd name="connsiteX179" fmla="*/ 423998 w 8613217"/>
                <a:gd name="connsiteY179" fmla="*/ 619845 h 6281670"/>
                <a:gd name="connsiteX180" fmla="*/ 443515 w 8613217"/>
                <a:gd name="connsiteY180" fmla="*/ 1227575 h 6281670"/>
                <a:gd name="connsiteX181" fmla="*/ 806942 w 8613217"/>
                <a:gd name="connsiteY181" fmla="*/ 1996156 h 6281670"/>
                <a:gd name="connsiteX182" fmla="*/ 1087589 w 8613217"/>
                <a:gd name="connsiteY182" fmla="*/ 2216231 h 6281670"/>
                <a:gd name="connsiteX183" fmla="*/ 1317086 w 8613217"/>
                <a:gd name="connsiteY183" fmla="*/ 2233729 h 6281670"/>
                <a:gd name="connsiteX184" fmla="*/ 1327181 w 8613217"/>
                <a:gd name="connsiteY184" fmla="*/ 2198060 h 6281670"/>
                <a:gd name="connsiteX185" fmla="*/ 816364 w 8613217"/>
                <a:gd name="connsiteY185" fmla="*/ 1324489 h 6281670"/>
                <a:gd name="connsiteX186" fmla="*/ 702625 w 8613217"/>
                <a:gd name="connsiteY186" fmla="*/ 1031056 h 6281670"/>
                <a:gd name="connsiteX187" fmla="*/ 767908 w 8613217"/>
                <a:gd name="connsiteY187" fmla="*/ 1173061 h 6281670"/>
                <a:gd name="connsiteX188" fmla="*/ 1444285 w 8613217"/>
                <a:gd name="connsiteY188" fmla="*/ 2226326 h 6281670"/>
                <a:gd name="connsiteX189" fmla="*/ 2209501 w 8613217"/>
                <a:gd name="connsiteY189" fmla="*/ 2876457 h 6281670"/>
                <a:gd name="connsiteX190" fmla="*/ 2308434 w 8613217"/>
                <a:gd name="connsiteY190" fmla="*/ 2939720 h 6281670"/>
                <a:gd name="connsiteX191" fmla="*/ 2340738 w 8613217"/>
                <a:gd name="connsiteY191" fmla="*/ 2972025 h 6281670"/>
                <a:gd name="connsiteX192" fmla="*/ 2302377 w 8613217"/>
                <a:gd name="connsiteY192" fmla="*/ 2972025 h 6281670"/>
                <a:gd name="connsiteX193" fmla="*/ 2266034 w 8613217"/>
                <a:gd name="connsiteY193" fmla="*/ 2967313 h 6281670"/>
                <a:gd name="connsiteX194" fmla="*/ 1817807 w 8613217"/>
                <a:gd name="connsiteY194" fmla="*/ 3025866 h 6281670"/>
                <a:gd name="connsiteX195" fmla="*/ 1007500 w 8613217"/>
                <a:gd name="connsiteY195" fmla="*/ 3309877 h 6281670"/>
                <a:gd name="connsiteX196" fmla="*/ 960389 w 8613217"/>
                <a:gd name="connsiteY196" fmla="*/ 3293725 h 6281670"/>
                <a:gd name="connsiteX197" fmla="*/ 446207 w 8613217"/>
                <a:gd name="connsiteY197" fmla="*/ 3134221 h 6281670"/>
                <a:gd name="connsiteX198" fmla="*/ 217383 w 8613217"/>
                <a:gd name="connsiteY198" fmla="*/ 3227096 h 6281670"/>
                <a:gd name="connsiteX199" fmla="*/ 0 w 8613217"/>
                <a:gd name="connsiteY199" fmla="*/ 3236518 h 6281670"/>
                <a:gd name="connsiteX200" fmla="*/ 0 w 8613217"/>
                <a:gd name="connsiteY200" fmla="*/ 3330740 h 6281670"/>
                <a:gd name="connsiteX201" fmla="*/ 9422 w 8613217"/>
                <a:gd name="connsiteY201" fmla="*/ 3346892 h 6281670"/>
                <a:gd name="connsiteX202" fmla="*/ 255072 w 8613217"/>
                <a:gd name="connsiteY202" fmla="*/ 3717723 h 6281670"/>
                <a:gd name="connsiteX203" fmla="*/ 747044 w 8613217"/>
                <a:gd name="connsiteY203" fmla="*/ 3826078 h 6281670"/>
                <a:gd name="connsiteX204" fmla="*/ 1016249 w 8613217"/>
                <a:gd name="connsiteY204" fmla="*/ 3490244 h 6281670"/>
                <a:gd name="connsiteX205" fmla="*/ 981253 w 8613217"/>
                <a:gd name="connsiteY205" fmla="*/ 3461305 h 6281670"/>
                <a:gd name="connsiteX206" fmla="*/ 563312 w 8613217"/>
                <a:gd name="connsiteY206" fmla="*/ 3490917 h 6281670"/>
                <a:gd name="connsiteX207" fmla="*/ 390347 w 8613217"/>
                <a:gd name="connsiteY207" fmla="*/ 3460632 h 6281670"/>
                <a:gd name="connsiteX208" fmla="*/ 489953 w 8613217"/>
                <a:gd name="connsiteY208" fmla="*/ 3463997 h 6281670"/>
                <a:gd name="connsiteX209" fmla="*/ 903183 w 8613217"/>
                <a:gd name="connsiteY209" fmla="*/ 3408137 h 6281670"/>
                <a:gd name="connsiteX210" fmla="*/ 1043170 w 8613217"/>
                <a:gd name="connsiteY210" fmla="*/ 3372467 h 6281670"/>
                <a:gd name="connsiteX211" fmla="*/ 1508895 w 8613217"/>
                <a:gd name="connsiteY211" fmla="*/ 3218347 h 6281670"/>
                <a:gd name="connsiteX212" fmla="*/ 1912029 w 8613217"/>
                <a:gd name="connsiteY212" fmla="*/ 3101243 h 6281670"/>
                <a:gd name="connsiteX213" fmla="*/ 1912029 w 8613217"/>
                <a:gd name="connsiteY213" fmla="*/ 3101243 h 6281670"/>
                <a:gd name="connsiteX214" fmla="*/ 1924816 w 8613217"/>
                <a:gd name="connsiteY214" fmla="*/ 3099224 h 6281670"/>
                <a:gd name="connsiteX215" fmla="*/ 1986061 w 8613217"/>
                <a:gd name="connsiteY215" fmla="*/ 3087783 h 6281670"/>
                <a:gd name="connsiteX216" fmla="*/ 1992791 w 8613217"/>
                <a:gd name="connsiteY216" fmla="*/ 3087110 h 6281670"/>
                <a:gd name="connsiteX217" fmla="*/ 2087013 w 8613217"/>
                <a:gd name="connsiteY217" fmla="*/ 3074322 h 6281670"/>
                <a:gd name="connsiteX218" fmla="*/ 2113933 w 8613217"/>
                <a:gd name="connsiteY218" fmla="*/ 3072976 h 6281670"/>
                <a:gd name="connsiteX219" fmla="*/ 2118644 w 8613217"/>
                <a:gd name="connsiteY219" fmla="*/ 3064227 h 6281670"/>
                <a:gd name="connsiteX220" fmla="*/ 2257958 w 8613217"/>
                <a:gd name="connsiteY220" fmla="*/ 3064227 h 6281670"/>
                <a:gd name="connsiteX221" fmla="*/ 2262669 w 8613217"/>
                <a:gd name="connsiteY221" fmla="*/ 3072976 h 6281670"/>
                <a:gd name="connsiteX222" fmla="*/ 2434960 w 8613217"/>
                <a:gd name="connsiteY222" fmla="*/ 3101243 h 6281670"/>
                <a:gd name="connsiteX223" fmla="*/ 2635518 w 8613217"/>
                <a:gd name="connsiteY223" fmla="*/ 3164506 h 6281670"/>
                <a:gd name="connsiteX224" fmla="*/ 3038653 w 8613217"/>
                <a:gd name="connsiteY224" fmla="*/ 3453902 h 6281670"/>
                <a:gd name="connsiteX225" fmla="*/ 3580428 w 8613217"/>
                <a:gd name="connsiteY225" fmla="*/ 4087880 h 6281670"/>
                <a:gd name="connsiteX226" fmla="*/ 3776274 w 8613217"/>
                <a:gd name="connsiteY226" fmla="*/ 4626290 h 6281670"/>
                <a:gd name="connsiteX227" fmla="*/ 3813963 w 8613217"/>
                <a:gd name="connsiteY227" fmla="*/ 4802619 h 6281670"/>
                <a:gd name="connsiteX228" fmla="*/ 3811944 w 8613217"/>
                <a:gd name="connsiteY228" fmla="*/ 5407658 h 6281670"/>
                <a:gd name="connsiteX229" fmla="*/ 3881265 w 8613217"/>
                <a:gd name="connsiteY229" fmla="*/ 5874056 h 6281670"/>
                <a:gd name="connsiteX230" fmla="*/ 3879919 w 8613217"/>
                <a:gd name="connsiteY230" fmla="*/ 5898957 h 6281670"/>
                <a:gd name="connsiteX231" fmla="*/ 3757430 w 8613217"/>
                <a:gd name="connsiteY231" fmla="*/ 5946068 h 6281670"/>
                <a:gd name="connsiteX232" fmla="*/ 3743970 w 8613217"/>
                <a:gd name="connsiteY232" fmla="*/ 6053750 h 6281670"/>
                <a:gd name="connsiteX233" fmla="*/ 3803195 w 8613217"/>
                <a:gd name="connsiteY233" fmla="*/ 6092112 h 6281670"/>
                <a:gd name="connsiteX234" fmla="*/ 3896071 w 8613217"/>
                <a:gd name="connsiteY234" fmla="*/ 6023464 h 6281670"/>
                <a:gd name="connsiteX235" fmla="*/ 3920972 w 8613217"/>
                <a:gd name="connsiteY235" fmla="*/ 5996544 h 6281670"/>
                <a:gd name="connsiteX236" fmla="*/ 3918953 w 8613217"/>
                <a:gd name="connsiteY236" fmla="*/ 6053077 h 6281670"/>
                <a:gd name="connsiteX237" fmla="*/ 3931741 w 8613217"/>
                <a:gd name="connsiteY237" fmla="*/ 6077978 h 6281670"/>
                <a:gd name="connsiteX238" fmla="*/ 3951931 w 8613217"/>
                <a:gd name="connsiteY238" fmla="*/ 6055769 h 6281670"/>
                <a:gd name="connsiteX239" fmla="*/ 3972121 w 8613217"/>
                <a:gd name="connsiteY239" fmla="*/ 5988468 h 6281670"/>
                <a:gd name="connsiteX240" fmla="*/ 3994331 w 8613217"/>
                <a:gd name="connsiteY240" fmla="*/ 5968277 h 6281670"/>
                <a:gd name="connsiteX241" fmla="*/ 4005099 w 8613217"/>
                <a:gd name="connsiteY241" fmla="*/ 5995198 h 6281670"/>
                <a:gd name="connsiteX242" fmla="*/ 4071054 w 8613217"/>
                <a:gd name="connsiteY242" fmla="*/ 6040290 h 6281670"/>
                <a:gd name="connsiteX243" fmla="*/ 4100667 w 8613217"/>
                <a:gd name="connsiteY243" fmla="*/ 6026829 h 6281670"/>
                <a:gd name="connsiteX244" fmla="*/ 4110089 w 8613217"/>
                <a:gd name="connsiteY244" fmla="*/ 5993179 h 6281670"/>
                <a:gd name="connsiteX245" fmla="*/ 4124895 w 8613217"/>
                <a:gd name="connsiteY245" fmla="*/ 6032214 h 6281670"/>
                <a:gd name="connsiteX246" fmla="*/ 4117492 w 8613217"/>
                <a:gd name="connsiteY246" fmla="*/ 6106918 h 6281670"/>
                <a:gd name="connsiteX247" fmla="*/ 4080476 w 8613217"/>
                <a:gd name="connsiteY247" fmla="*/ 6141242 h 6281670"/>
                <a:gd name="connsiteX248" fmla="*/ 4176717 w 8613217"/>
                <a:gd name="connsiteY248" fmla="*/ 6189025 h 6281670"/>
                <a:gd name="connsiteX249" fmla="*/ 4170660 w 8613217"/>
                <a:gd name="connsiteY249" fmla="*/ 6271133 h 6281670"/>
                <a:gd name="connsiteX250" fmla="*/ 4195562 w 8613217"/>
                <a:gd name="connsiteY250" fmla="*/ 6277863 h 6281670"/>
                <a:gd name="connsiteX251" fmla="*/ 4261517 w 8613217"/>
                <a:gd name="connsiteY251" fmla="*/ 6267768 h 6281670"/>
                <a:gd name="connsiteX252" fmla="*/ 4289784 w 8613217"/>
                <a:gd name="connsiteY252" fmla="*/ 6247578 h 6281670"/>
                <a:gd name="connsiteX253" fmla="*/ 4295840 w 8613217"/>
                <a:gd name="connsiteY253" fmla="*/ 6204505 h 6281670"/>
                <a:gd name="connsiteX254" fmla="*/ 4305936 w 8613217"/>
                <a:gd name="connsiteY254" fmla="*/ 6182969 h 6281670"/>
                <a:gd name="connsiteX255" fmla="*/ 4324107 w 8613217"/>
                <a:gd name="connsiteY255" fmla="*/ 6199794 h 6281670"/>
                <a:gd name="connsiteX256" fmla="*/ 4336894 w 8613217"/>
                <a:gd name="connsiteY256" fmla="*/ 6230752 h 6281670"/>
                <a:gd name="connsiteX257" fmla="*/ 4342951 w 8613217"/>
                <a:gd name="connsiteY257" fmla="*/ 6226714 h 6281670"/>
                <a:gd name="connsiteX258" fmla="*/ 4369872 w 8613217"/>
                <a:gd name="connsiteY258" fmla="*/ 6185660 h 6281670"/>
                <a:gd name="connsiteX259" fmla="*/ 4382659 w 8613217"/>
                <a:gd name="connsiteY259" fmla="*/ 6234791 h 6281670"/>
                <a:gd name="connsiteX260" fmla="*/ 4406888 w 8613217"/>
                <a:gd name="connsiteY260" fmla="*/ 6265749 h 6281670"/>
                <a:gd name="connsiteX261" fmla="*/ 4484284 w 8613217"/>
                <a:gd name="connsiteY261" fmla="*/ 6275171 h 6281670"/>
                <a:gd name="connsiteX262" fmla="*/ 4499090 w 8613217"/>
                <a:gd name="connsiteY262" fmla="*/ 6272479 h 6281670"/>
                <a:gd name="connsiteX263" fmla="*/ 4512551 w 8613217"/>
                <a:gd name="connsiteY263" fmla="*/ 6181622 h 6281670"/>
                <a:gd name="connsiteX264" fmla="*/ 4572449 w 8613217"/>
                <a:gd name="connsiteY264" fmla="*/ 6153356 h 6281670"/>
                <a:gd name="connsiteX265" fmla="*/ 4575814 w 8613217"/>
                <a:gd name="connsiteY265" fmla="*/ 6127781 h 6281670"/>
                <a:gd name="connsiteX266" fmla="*/ 4538125 w 8613217"/>
                <a:gd name="connsiteY266" fmla="*/ 6076633 h 6281670"/>
                <a:gd name="connsiteX267" fmla="*/ 4536779 w 8613217"/>
                <a:gd name="connsiteY267" fmla="*/ 6042309 h 6281670"/>
                <a:gd name="connsiteX268" fmla="*/ 4573122 w 8613217"/>
                <a:gd name="connsiteY268" fmla="*/ 6032214 h 6281670"/>
                <a:gd name="connsiteX269" fmla="*/ 4637731 w 8613217"/>
                <a:gd name="connsiteY269" fmla="*/ 6051058 h 6281670"/>
                <a:gd name="connsiteX270" fmla="*/ 4665997 w 8613217"/>
                <a:gd name="connsiteY270" fmla="*/ 6029522 h 6281670"/>
                <a:gd name="connsiteX271" fmla="*/ 4665997 w 8613217"/>
                <a:gd name="connsiteY271" fmla="*/ 5985776 h 6281670"/>
                <a:gd name="connsiteX272" fmla="*/ 4681477 w 8613217"/>
                <a:gd name="connsiteY272" fmla="*/ 5966931 h 6281670"/>
                <a:gd name="connsiteX273" fmla="*/ 4701667 w 8613217"/>
                <a:gd name="connsiteY273" fmla="*/ 5981065 h 6281670"/>
                <a:gd name="connsiteX274" fmla="*/ 4724550 w 8613217"/>
                <a:gd name="connsiteY274" fmla="*/ 6054423 h 6281670"/>
                <a:gd name="connsiteX275" fmla="*/ 4743394 w 8613217"/>
                <a:gd name="connsiteY275" fmla="*/ 6073268 h 6281670"/>
                <a:gd name="connsiteX276" fmla="*/ 4752143 w 8613217"/>
                <a:gd name="connsiteY276" fmla="*/ 6050385 h 6281670"/>
                <a:gd name="connsiteX277" fmla="*/ 4752143 w 8613217"/>
                <a:gd name="connsiteY277" fmla="*/ 5996544 h 6281670"/>
                <a:gd name="connsiteX278" fmla="*/ 4800600 w 8613217"/>
                <a:gd name="connsiteY278" fmla="*/ 6046347 h 6281670"/>
                <a:gd name="connsiteX279" fmla="*/ 4859825 w 8613217"/>
                <a:gd name="connsiteY279" fmla="*/ 6088747 h 6281670"/>
                <a:gd name="connsiteX280" fmla="*/ 4932511 w 8613217"/>
                <a:gd name="connsiteY280" fmla="*/ 6036252 h 6281670"/>
                <a:gd name="connsiteX281" fmla="*/ 4919050 w 8613217"/>
                <a:gd name="connsiteY281" fmla="*/ 5940011 h 6281670"/>
                <a:gd name="connsiteX282" fmla="*/ 4830213 w 8613217"/>
                <a:gd name="connsiteY282" fmla="*/ 5933281 h 6281670"/>
                <a:gd name="connsiteX283" fmla="*/ 4779064 w 8613217"/>
                <a:gd name="connsiteY283" fmla="*/ 5876074 h 6281670"/>
                <a:gd name="connsiteX284" fmla="*/ 4778391 w 8613217"/>
                <a:gd name="connsiteY284" fmla="*/ 5829637 h 6281670"/>
                <a:gd name="connsiteX285" fmla="*/ 5091342 w 8613217"/>
                <a:gd name="connsiteY285" fmla="*/ 5236712 h 6281670"/>
                <a:gd name="connsiteX286" fmla="*/ 5116243 w 8613217"/>
                <a:gd name="connsiteY286" fmla="*/ 5202389 h 6281670"/>
                <a:gd name="connsiteX287" fmla="*/ 5269690 w 8613217"/>
                <a:gd name="connsiteY287" fmla="*/ 5086631 h 6281670"/>
                <a:gd name="connsiteX288" fmla="*/ 5744837 w 8613217"/>
                <a:gd name="connsiteY288" fmla="*/ 4795889 h 6281670"/>
                <a:gd name="connsiteX289" fmla="*/ 5814830 w 8613217"/>
                <a:gd name="connsiteY289" fmla="*/ 4775699 h 6281670"/>
                <a:gd name="connsiteX290" fmla="*/ 6103553 w 8613217"/>
                <a:gd name="connsiteY290" fmla="*/ 4765603 h 6281670"/>
                <a:gd name="connsiteX291" fmla="*/ 7086824 w 8613217"/>
                <a:gd name="connsiteY291" fmla="*/ 4811369 h 6281670"/>
                <a:gd name="connsiteX292" fmla="*/ 7489959 w 8613217"/>
                <a:gd name="connsiteY292" fmla="*/ 4805311 h 6281670"/>
                <a:gd name="connsiteX293" fmla="*/ 7516880 w 8613217"/>
                <a:gd name="connsiteY293" fmla="*/ 4801946 h 6281670"/>
                <a:gd name="connsiteX294" fmla="*/ 7536397 w 8613217"/>
                <a:gd name="connsiteY294" fmla="*/ 4800600 h 6281670"/>
                <a:gd name="connsiteX295" fmla="*/ 7619850 w 8613217"/>
                <a:gd name="connsiteY295" fmla="*/ 4791178 h 6281670"/>
                <a:gd name="connsiteX296" fmla="*/ 7661577 w 8613217"/>
                <a:gd name="connsiteY296" fmla="*/ 4813388 h 6281670"/>
                <a:gd name="connsiteX297" fmla="*/ 7920014 w 8613217"/>
                <a:gd name="connsiteY297" fmla="*/ 5004523 h 6281670"/>
                <a:gd name="connsiteX298" fmla="*/ 8354780 w 8613217"/>
                <a:gd name="connsiteY298" fmla="*/ 4830886 h 6281670"/>
                <a:gd name="connsiteX299" fmla="*/ 8579567 w 8613217"/>
                <a:gd name="connsiteY299" fmla="*/ 4409580 h 6281670"/>
                <a:gd name="connsiteX300" fmla="*/ 8613217 w 8613217"/>
                <a:gd name="connsiteY300" fmla="*/ 4250076 h 6281670"/>
                <a:gd name="connsiteX301" fmla="*/ 8613217 w 8613217"/>
                <a:gd name="connsiteY301" fmla="*/ 4196235 h 6281670"/>
                <a:gd name="connsiteX302" fmla="*/ 8420062 w 8613217"/>
                <a:gd name="connsiteY302" fmla="*/ 4211041 h 6281670"/>
                <a:gd name="connsiteX303" fmla="*/ 4571776 w 8613217"/>
                <a:gd name="connsiteY303" fmla="*/ 915970 h 6281670"/>
                <a:gd name="connsiteX304" fmla="*/ 4583890 w 8613217"/>
                <a:gd name="connsiteY304" fmla="*/ 888377 h 6281670"/>
                <a:gd name="connsiteX305" fmla="*/ 4571776 w 8613217"/>
                <a:gd name="connsiteY305" fmla="*/ 915970 h 6281670"/>
                <a:gd name="connsiteX306" fmla="*/ 2362948 w 8613217"/>
                <a:gd name="connsiteY306" fmla="*/ 965100 h 6281670"/>
                <a:gd name="connsiteX307" fmla="*/ 2363621 w 8613217"/>
                <a:gd name="connsiteY307" fmla="*/ 962408 h 6281670"/>
                <a:gd name="connsiteX308" fmla="*/ 2368332 w 8613217"/>
                <a:gd name="connsiteY308" fmla="*/ 967119 h 6281670"/>
                <a:gd name="connsiteX309" fmla="*/ 2362948 w 8613217"/>
                <a:gd name="connsiteY309" fmla="*/ 965100 h 6281670"/>
                <a:gd name="connsiteX310" fmla="*/ 2435633 w 8613217"/>
                <a:gd name="connsiteY310" fmla="*/ 1055284 h 6281670"/>
                <a:gd name="connsiteX311" fmla="*/ 2426211 w 8613217"/>
                <a:gd name="connsiteY311" fmla="*/ 1053265 h 6281670"/>
                <a:gd name="connsiteX312" fmla="*/ 2370351 w 8613217"/>
                <a:gd name="connsiteY312" fmla="*/ 968465 h 6281670"/>
                <a:gd name="connsiteX313" fmla="*/ 2432268 w 8613217"/>
                <a:gd name="connsiteY313" fmla="*/ 1045862 h 6281670"/>
                <a:gd name="connsiteX314" fmla="*/ 2435633 w 8613217"/>
                <a:gd name="connsiteY314" fmla="*/ 1055284 h 6281670"/>
                <a:gd name="connsiteX315" fmla="*/ 695895 w 8613217"/>
                <a:gd name="connsiteY315" fmla="*/ 1016922 h 6281670"/>
                <a:gd name="connsiteX316" fmla="*/ 692530 w 8613217"/>
                <a:gd name="connsiteY316" fmla="*/ 1005481 h 6281670"/>
                <a:gd name="connsiteX317" fmla="*/ 695895 w 8613217"/>
                <a:gd name="connsiteY317" fmla="*/ 1016922 h 6281670"/>
                <a:gd name="connsiteX318" fmla="*/ 4511205 w 8613217"/>
                <a:gd name="connsiteY318" fmla="*/ 6014042 h 6281670"/>
                <a:gd name="connsiteX319" fmla="*/ 4537452 w 8613217"/>
                <a:gd name="connsiteY319" fmla="*/ 5944049 h 6281670"/>
                <a:gd name="connsiteX320" fmla="*/ 4511205 w 8613217"/>
                <a:gd name="connsiteY320" fmla="*/ 6014042 h 6281670"/>
                <a:gd name="connsiteX321" fmla="*/ 4750797 w 8613217"/>
                <a:gd name="connsiteY321" fmla="*/ 5917128 h 6281670"/>
                <a:gd name="connsiteX322" fmla="*/ 4741375 w 8613217"/>
                <a:gd name="connsiteY322" fmla="*/ 5939338 h 6281670"/>
                <a:gd name="connsiteX323" fmla="*/ 4732626 w 8613217"/>
                <a:gd name="connsiteY323" fmla="*/ 5935300 h 6281670"/>
                <a:gd name="connsiteX324" fmla="*/ 4727915 w 8613217"/>
                <a:gd name="connsiteY324" fmla="*/ 5907706 h 6281670"/>
                <a:gd name="connsiteX325" fmla="*/ 4750797 w 8613217"/>
                <a:gd name="connsiteY325" fmla="*/ 5875402 h 6281670"/>
                <a:gd name="connsiteX326" fmla="*/ 4750797 w 8613217"/>
                <a:gd name="connsiteY326" fmla="*/ 5917128 h 6281670"/>
                <a:gd name="connsiteX327" fmla="*/ 4875978 w 8613217"/>
                <a:gd name="connsiteY327" fmla="*/ 5457461 h 6281670"/>
                <a:gd name="connsiteX328" fmla="*/ 4616868 w 8613217"/>
                <a:gd name="connsiteY328" fmla="*/ 5877421 h 6281670"/>
                <a:gd name="connsiteX329" fmla="*/ 4562354 w 8613217"/>
                <a:gd name="connsiteY329" fmla="*/ 5884824 h 6281670"/>
                <a:gd name="connsiteX330" fmla="*/ 4880015 w 8613217"/>
                <a:gd name="connsiteY330" fmla="*/ 5419772 h 6281670"/>
                <a:gd name="connsiteX331" fmla="*/ 4875978 w 8613217"/>
                <a:gd name="connsiteY331" fmla="*/ 5457461 h 6281670"/>
                <a:gd name="connsiteX332" fmla="*/ 5020675 w 8613217"/>
                <a:gd name="connsiteY332" fmla="*/ 5141145 h 6281670"/>
                <a:gd name="connsiteX333" fmla="*/ 4989717 w 8613217"/>
                <a:gd name="connsiteY333" fmla="*/ 5179506 h 6281670"/>
                <a:gd name="connsiteX334" fmla="*/ 4445922 w 8613217"/>
                <a:gd name="connsiteY334" fmla="*/ 5878767 h 6281670"/>
                <a:gd name="connsiteX335" fmla="*/ 4415637 w 8613217"/>
                <a:gd name="connsiteY335" fmla="*/ 5953471 h 6281670"/>
                <a:gd name="connsiteX336" fmla="*/ 4357085 w 8613217"/>
                <a:gd name="connsiteY336" fmla="*/ 6075286 h 6281670"/>
                <a:gd name="connsiteX337" fmla="*/ 4338240 w 8613217"/>
                <a:gd name="connsiteY337" fmla="*/ 6125762 h 6281670"/>
                <a:gd name="connsiteX338" fmla="*/ 4322761 w 8613217"/>
                <a:gd name="connsiteY338" fmla="*/ 6080671 h 6281670"/>
                <a:gd name="connsiteX339" fmla="*/ 4306609 w 8613217"/>
                <a:gd name="connsiteY339" fmla="*/ 6061826 h 6281670"/>
                <a:gd name="connsiteX340" fmla="*/ 4295168 w 8613217"/>
                <a:gd name="connsiteY340" fmla="*/ 6082689 h 6281670"/>
                <a:gd name="connsiteX341" fmla="*/ 4292475 w 8613217"/>
                <a:gd name="connsiteY341" fmla="*/ 6112302 h 6281670"/>
                <a:gd name="connsiteX342" fmla="*/ 4277669 w 8613217"/>
                <a:gd name="connsiteY342" fmla="*/ 6097496 h 6281670"/>
                <a:gd name="connsiteX343" fmla="*/ 4183447 w 8613217"/>
                <a:gd name="connsiteY343" fmla="*/ 5282478 h 6281670"/>
                <a:gd name="connsiteX344" fmla="*/ 4412945 w 8613217"/>
                <a:gd name="connsiteY344" fmla="*/ 4743394 h 6281670"/>
                <a:gd name="connsiteX345" fmla="*/ 5036828 w 8613217"/>
                <a:gd name="connsiteY345" fmla="*/ 3935106 h 6281670"/>
                <a:gd name="connsiteX346" fmla="*/ 5054999 w 8613217"/>
                <a:gd name="connsiteY346" fmla="*/ 3966064 h 6281670"/>
                <a:gd name="connsiteX347" fmla="*/ 5020675 w 8613217"/>
                <a:gd name="connsiteY34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31298 w 8613217"/>
                <a:gd name="connsiteY135" fmla="*/ 2494185 h 6281670"/>
                <a:gd name="connsiteX136" fmla="*/ 3525241 w 8613217"/>
                <a:gd name="connsiteY136" fmla="*/ 2482071 h 6281670"/>
                <a:gd name="connsiteX137" fmla="*/ 3410829 w 8613217"/>
                <a:gd name="connsiteY137" fmla="*/ 2273437 h 6281670"/>
                <a:gd name="connsiteX138" fmla="*/ 3411502 w 8613217"/>
                <a:gd name="connsiteY138" fmla="*/ 2229018 h 6281670"/>
                <a:gd name="connsiteX139" fmla="*/ 3451209 w 8613217"/>
                <a:gd name="connsiteY139" fmla="*/ 2126720 h 6281670"/>
                <a:gd name="connsiteX140" fmla="*/ 3431692 w 8613217"/>
                <a:gd name="connsiteY140" fmla="*/ 1895877 h 6281670"/>
                <a:gd name="connsiteX141" fmla="*/ 3186715 w 8613217"/>
                <a:gd name="connsiteY141" fmla="*/ 1401886 h 6281670"/>
                <a:gd name="connsiteX142" fmla="*/ 2531874 w 8613217"/>
                <a:gd name="connsiteY142" fmla="*/ 701952 h 6281670"/>
                <a:gd name="connsiteX143" fmla="*/ 1731662 w 8613217"/>
                <a:gd name="connsiteY143" fmla="*/ 39035 h 6281670"/>
                <a:gd name="connsiteX144" fmla="*/ 1722913 w 8613217"/>
                <a:gd name="connsiteY144" fmla="*/ 36343 h 6281670"/>
                <a:gd name="connsiteX145" fmla="*/ 1723586 w 8613217"/>
                <a:gd name="connsiteY145" fmla="*/ 47111 h 6281670"/>
                <a:gd name="connsiteX146" fmla="*/ 1984042 w 8613217"/>
                <a:gd name="connsiteY146" fmla="*/ 871552 h 6281670"/>
                <a:gd name="connsiteX147" fmla="*/ 2773486 w 8613217"/>
                <a:gd name="connsiteY147" fmla="*/ 2064130 h 6281670"/>
                <a:gd name="connsiteX148" fmla="*/ 3058170 w 8613217"/>
                <a:gd name="connsiteY148" fmla="*/ 2286897 h 6281670"/>
                <a:gd name="connsiteX149" fmla="*/ 3235845 w 8613217"/>
                <a:gd name="connsiteY149" fmla="*/ 2329297 h 6281670"/>
                <a:gd name="connsiteX150" fmla="*/ 3256709 w 8613217"/>
                <a:gd name="connsiteY150" fmla="*/ 2294974 h 6281670"/>
                <a:gd name="connsiteX151" fmla="*/ 3083072 w 8613217"/>
                <a:gd name="connsiteY151" fmla="*/ 1999521 h 6281670"/>
                <a:gd name="connsiteX152" fmla="*/ 2450440 w 8613217"/>
                <a:gd name="connsiteY152" fmla="*/ 1092973 h 6281670"/>
                <a:gd name="connsiteX153" fmla="*/ 2432941 w 8613217"/>
                <a:gd name="connsiteY153" fmla="*/ 1062014 h 6281670"/>
                <a:gd name="connsiteX154" fmla="*/ 2454478 w 8613217"/>
                <a:gd name="connsiteY154" fmla="*/ 1076820 h 6281670"/>
                <a:gd name="connsiteX155" fmla="*/ 2967986 w 8613217"/>
                <a:gd name="connsiteY155" fmla="*/ 1739738 h 6281670"/>
                <a:gd name="connsiteX156" fmla="*/ 3266131 w 8613217"/>
                <a:gd name="connsiteY156" fmla="*/ 2175850 h 6281670"/>
                <a:gd name="connsiteX157" fmla="*/ 3457939 w 8613217"/>
                <a:gd name="connsiteY157" fmla="*/ 2509665 h 6281670"/>
                <a:gd name="connsiteX158" fmla="*/ 3464670 w 8613217"/>
                <a:gd name="connsiteY158" fmla="*/ 2523125 h 6281670"/>
                <a:gd name="connsiteX159" fmla="*/ 3504378 w 8613217"/>
                <a:gd name="connsiteY159" fmla="*/ 2605906 h 6281670"/>
                <a:gd name="connsiteX160" fmla="*/ 3733875 w 8613217"/>
                <a:gd name="connsiteY160" fmla="*/ 3249979 h 6281670"/>
                <a:gd name="connsiteX161" fmla="*/ 3823385 w 8613217"/>
                <a:gd name="connsiteY161" fmla="*/ 4359777 h 6281670"/>
                <a:gd name="connsiteX162" fmla="*/ 3816655 w 8613217"/>
                <a:gd name="connsiteY162" fmla="*/ 4369199 h 6281670"/>
                <a:gd name="connsiteX163" fmla="*/ 3800503 w 8613217"/>
                <a:gd name="connsiteY163" fmla="*/ 4322761 h 6281670"/>
                <a:gd name="connsiteX164" fmla="*/ 3407464 w 8613217"/>
                <a:gd name="connsiteY164" fmla="*/ 3663208 h 6281670"/>
                <a:gd name="connsiteX165" fmla="*/ 2516395 w 8613217"/>
                <a:gd name="connsiteY165" fmla="*/ 2980101 h 6281670"/>
                <a:gd name="connsiteX166" fmla="*/ 2502934 w 8613217"/>
                <a:gd name="connsiteY166" fmla="*/ 2971351 h 6281670"/>
                <a:gd name="connsiteX167" fmla="*/ 2390541 w 8613217"/>
                <a:gd name="connsiteY167" fmla="*/ 2898666 h 6281670"/>
                <a:gd name="connsiteX168" fmla="*/ 2247863 w 8613217"/>
                <a:gd name="connsiteY168" fmla="*/ 2802425 h 6281670"/>
                <a:gd name="connsiteX169" fmla="*/ 2055381 w 8613217"/>
                <a:gd name="connsiteY169" fmla="*/ 2665131 h 6281670"/>
                <a:gd name="connsiteX170" fmla="*/ 1471879 w 8613217"/>
                <a:gd name="connsiteY170" fmla="*/ 2148930 h 6281670"/>
                <a:gd name="connsiteX171" fmla="*/ 1461111 w 8613217"/>
                <a:gd name="connsiteY171" fmla="*/ 2109895 h 6281670"/>
                <a:gd name="connsiteX172" fmla="*/ 1501492 w 8613217"/>
                <a:gd name="connsiteY172" fmla="*/ 1918759 h 6281670"/>
                <a:gd name="connsiteX173" fmla="*/ 1395155 w 8613217"/>
                <a:gd name="connsiteY173" fmla="*/ 1570812 h 6281670"/>
                <a:gd name="connsiteX174" fmla="*/ 937507 w 8613217"/>
                <a:gd name="connsiteY174" fmla="*/ 860783 h 6281670"/>
                <a:gd name="connsiteX175" fmla="*/ 682435 w 8613217"/>
                <a:gd name="connsiteY175" fmla="*/ 471109 h 6281670"/>
                <a:gd name="connsiteX176" fmla="*/ 590905 w 8613217"/>
                <a:gd name="connsiteY176" fmla="*/ 214691 h 6281670"/>
                <a:gd name="connsiteX177" fmla="*/ 581483 w 8613217"/>
                <a:gd name="connsiteY177" fmla="*/ 222767 h 6281670"/>
                <a:gd name="connsiteX178" fmla="*/ 555909 w 8613217"/>
                <a:gd name="connsiteY178" fmla="*/ 262475 h 6281670"/>
                <a:gd name="connsiteX179" fmla="*/ 423998 w 8613217"/>
                <a:gd name="connsiteY179" fmla="*/ 619845 h 6281670"/>
                <a:gd name="connsiteX180" fmla="*/ 443515 w 8613217"/>
                <a:gd name="connsiteY180" fmla="*/ 1227575 h 6281670"/>
                <a:gd name="connsiteX181" fmla="*/ 806942 w 8613217"/>
                <a:gd name="connsiteY181" fmla="*/ 1996156 h 6281670"/>
                <a:gd name="connsiteX182" fmla="*/ 1087589 w 8613217"/>
                <a:gd name="connsiteY182" fmla="*/ 2216231 h 6281670"/>
                <a:gd name="connsiteX183" fmla="*/ 1317086 w 8613217"/>
                <a:gd name="connsiteY183" fmla="*/ 2233729 h 6281670"/>
                <a:gd name="connsiteX184" fmla="*/ 1327181 w 8613217"/>
                <a:gd name="connsiteY184" fmla="*/ 2198060 h 6281670"/>
                <a:gd name="connsiteX185" fmla="*/ 816364 w 8613217"/>
                <a:gd name="connsiteY185" fmla="*/ 1324489 h 6281670"/>
                <a:gd name="connsiteX186" fmla="*/ 702625 w 8613217"/>
                <a:gd name="connsiteY186" fmla="*/ 1031056 h 6281670"/>
                <a:gd name="connsiteX187" fmla="*/ 767908 w 8613217"/>
                <a:gd name="connsiteY187" fmla="*/ 1173061 h 6281670"/>
                <a:gd name="connsiteX188" fmla="*/ 1444285 w 8613217"/>
                <a:gd name="connsiteY188" fmla="*/ 2226326 h 6281670"/>
                <a:gd name="connsiteX189" fmla="*/ 2209501 w 8613217"/>
                <a:gd name="connsiteY189" fmla="*/ 2876457 h 6281670"/>
                <a:gd name="connsiteX190" fmla="*/ 2308434 w 8613217"/>
                <a:gd name="connsiteY190" fmla="*/ 2939720 h 6281670"/>
                <a:gd name="connsiteX191" fmla="*/ 2340738 w 8613217"/>
                <a:gd name="connsiteY191" fmla="*/ 2972025 h 6281670"/>
                <a:gd name="connsiteX192" fmla="*/ 2302377 w 8613217"/>
                <a:gd name="connsiteY192" fmla="*/ 2972025 h 6281670"/>
                <a:gd name="connsiteX193" fmla="*/ 2266034 w 8613217"/>
                <a:gd name="connsiteY193" fmla="*/ 2967313 h 6281670"/>
                <a:gd name="connsiteX194" fmla="*/ 1817807 w 8613217"/>
                <a:gd name="connsiteY194" fmla="*/ 3025866 h 6281670"/>
                <a:gd name="connsiteX195" fmla="*/ 1007500 w 8613217"/>
                <a:gd name="connsiteY195" fmla="*/ 3309877 h 6281670"/>
                <a:gd name="connsiteX196" fmla="*/ 960389 w 8613217"/>
                <a:gd name="connsiteY196" fmla="*/ 3293725 h 6281670"/>
                <a:gd name="connsiteX197" fmla="*/ 446207 w 8613217"/>
                <a:gd name="connsiteY197" fmla="*/ 3134221 h 6281670"/>
                <a:gd name="connsiteX198" fmla="*/ 217383 w 8613217"/>
                <a:gd name="connsiteY198" fmla="*/ 3227096 h 6281670"/>
                <a:gd name="connsiteX199" fmla="*/ 0 w 8613217"/>
                <a:gd name="connsiteY199" fmla="*/ 3236518 h 6281670"/>
                <a:gd name="connsiteX200" fmla="*/ 0 w 8613217"/>
                <a:gd name="connsiteY200" fmla="*/ 3330740 h 6281670"/>
                <a:gd name="connsiteX201" fmla="*/ 9422 w 8613217"/>
                <a:gd name="connsiteY201" fmla="*/ 3346892 h 6281670"/>
                <a:gd name="connsiteX202" fmla="*/ 255072 w 8613217"/>
                <a:gd name="connsiteY202" fmla="*/ 3717723 h 6281670"/>
                <a:gd name="connsiteX203" fmla="*/ 747044 w 8613217"/>
                <a:gd name="connsiteY203" fmla="*/ 3826078 h 6281670"/>
                <a:gd name="connsiteX204" fmla="*/ 1016249 w 8613217"/>
                <a:gd name="connsiteY204" fmla="*/ 3490244 h 6281670"/>
                <a:gd name="connsiteX205" fmla="*/ 981253 w 8613217"/>
                <a:gd name="connsiteY205" fmla="*/ 3461305 h 6281670"/>
                <a:gd name="connsiteX206" fmla="*/ 563312 w 8613217"/>
                <a:gd name="connsiteY206" fmla="*/ 3490917 h 6281670"/>
                <a:gd name="connsiteX207" fmla="*/ 390347 w 8613217"/>
                <a:gd name="connsiteY207" fmla="*/ 3460632 h 6281670"/>
                <a:gd name="connsiteX208" fmla="*/ 489953 w 8613217"/>
                <a:gd name="connsiteY208" fmla="*/ 3463997 h 6281670"/>
                <a:gd name="connsiteX209" fmla="*/ 903183 w 8613217"/>
                <a:gd name="connsiteY209" fmla="*/ 3408137 h 6281670"/>
                <a:gd name="connsiteX210" fmla="*/ 1043170 w 8613217"/>
                <a:gd name="connsiteY210" fmla="*/ 3372467 h 6281670"/>
                <a:gd name="connsiteX211" fmla="*/ 1508895 w 8613217"/>
                <a:gd name="connsiteY211" fmla="*/ 3218347 h 6281670"/>
                <a:gd name="connsiteX212" fmla="*/ 1912029 w 8613217"/>
                <a:gd name="connsiteY212" fmla="*/ 3101243 h 6281670"/>
                <a:gd name="connsiteX213" fmla="*/ 1912029 w 8613217"/>
                <a:gd name="connsiteY213" fmla="*/ 3101243 h 6281670"/>
                <a:gd name="connsiteX214" fmla="*/ 1924816 w 8613217"/>
                <a:gd name="connsiteY214" fmla="*/ 3099224 h 6281670"/>
                <a:gd name="connsiteX215" fmla="*/ 1986061 w 8613217"/>
                <a:gd name="connsiteY215" fmla="*/ 3087783 h 6281670"/>
                <a:gd name="connsiteX216" fmla="*/ 1992791 w 8613217"/>
                <a:gd name="connsiteY216" fmla="*/ 3087110 h 6281670"/>
                <a:gd name="connsiteX217" fmla="*/ 2087013 w 8613217"/>
                <a:gd name="connsiteY217" fmla="*/ 3074322 h 6281670"/>
                <a:gd name="connsiteX218" fmla="*/ 2113933 w 8613217"/>
                <a:gd name="connsiteY218" fmla="*/ 3072976 h 6281670"/>
                <a:gd name="connsiteX219" fmla="*/ 2118644 w 8613217"/>
                <a:gd name="connsiteY219" fmla="*/ 3064227 h 6281670"/>
                <a:gd name="connsiteX220" fmla="*/ 2257958 w 8613217"/>
                <a:gd name="connsiteY220" fmla="*/ 3064227 h 6281670"/>
                <a:gd name="connsiteX221" fmla="*/ 2262669 w 8613217"/>
                <a:gd name="connsiteY221" fmla="*/ 3072976 h 6281670"/>
                <a:gd name="connsiteX222" fmla="*/ 2434960 w 8613217"/>
                <a:gd name="connsiteY222" fmla="*/ 3101243 h 6281670"/>
                <a:gd name="connsiteX223" fmla="*/ 2635518 w 8613217"/>
                <a:gd name="connsiteY223" fmla="*/ 3164506 h 6281670"/>
                <a:gd name="connsiteX224" fmla="*/ 3038653 w 8613217"/>
                <a:gd name="connsiteY224" fmla="*/ 3453902 h 6281670"/>
                <a:gd name="connsiteX225" fmla="*/ 3580428 w 8613217"/>
                <a:gd name="connsiteY225" fmla="*/ 4087880 h 6281670"/>
                <a:gd name="connsiteX226" fmla="*/ 3776274 w 8613217"/>
                <a:gd name="connsiteY226" fmla="*/ 4626290 h 6281670"/>
                <a:gd name="connsiteX227" fmla="*/ 3813963 w 8613217"/>
                <a:gd name="connsiteY227" fmla="*/ 4802619 h 6281670"/>
                <a:gd name="connsiteX228" fmla="*/ 3811944 w 8613217"/>
                <a:gd name="connsiteY228" fmla="*/ 5407658 h 6281670"/>
                <a:gd name="connsiteX229" fmla="*/ 3881265 w 8613217"/>
                <a:gd name="connsiteY229" fmla="*/ 5874056 h 6281670"/>
                <a:gd name="connsiteX230" fmla="*/ 3879919 w 8613217"/>
                <a:gd name="connsiteY230" fmla="*/ 5898957 h 6281670"/>
                <a:gd name="connsiteX231" fmla="*/ 3757430 w 8613217"/>
                <a:gd name="connsiteY231" fmla="*/ 5946068 h 6281670"/>
                <a:gd name="connsiteX232" fmla="*/ 3743970 w 8613217"/>
                <a:gd name="connsiteY232" fmla="*/ 6053750 h 6281670"/>
                <a:gd name="connsiteX233" fmla="*/ 3803195 w 8613217"/>
                <a:gd name="connsiteY233" fmla="*/ 6092112 h 6281670"/>
                <a:gd name="connsiteX234" fmla="*/ 3896071 w 8613217"/>
                <a:gd name="connsiteY234" fmla="*/ 6023464 h 6281670"/>
                <a:gd name="connsiteX235" fmla="*/ 3920972 w 8613217"/>
                <a:gd name="connsiteY235" fmla="*/ 5996544 h 6281670"/>
                <a:gd name="connsiteX236" fmla="*/ 3918953 w 8613217"/>
                <a:gd name="connsiteY236" fmla="*/ 6053077 h 6281670"/>
                <a:gd name="connsiteX237" fmla="*/ 3931741 w 8613217"/>
                <a:gd name="connsiteY237" fmla="*/ 6077978 h 6281670"/>
                <a:gd name="connsiteX238" fmla="*/ 3951931 w 8613217"/>
                <a:gd name="connsiteY238" fmla="*/ 6055769 h 6281670"/>
                <a:gd name="connsiteX239" fmla="*/ 3972121 w 8613217"/>
                <a:gd name="connsiteY239" fmla="*/ 5988468 h 6281670"/>
                <a:gd name="connsiteX240" fmla="*/ 3994331 w 8613217"/>
                <a:gd name="connsiteY240" fmla="*/ 5968277 h 6281670"/>
                <a:gd name="connsiteX241" fmla="*/ 4005099 w 8613217"/>
                <a:gd name="connsiteY241" fmla="*/ 5995198 h 6281670"/>
                <a:gd name="connsiteX242" fmla="*/ 4071054 w 8613217"/>
                <a:gd name="connsiteY242" fmla="*/ 6040290 h 6281670"/>
                <a:gd name="connsiteX243" fmla="*/ 4100667 w 8613217"/>
                <a:gd name="connsiteY243" fmla="*/ 6026829 h 6281670"/>
                <a:gd name="connsiteX244" fmla="*/ 4110089 w 8613217"/>
                <a:gd name="connsiteY244" fmla="*/ 5993179 h 6281670"/>
                <a:gd name="connsiteX245" fmla="*/ 4124895 w 8613217"/>
                <a:gd name="connsiteY245" fmla="*/ 6032214 h 6281670"/>
                <a:gd name="connsiteX246" fmla="*/ 4117492 w 8613217"/>
                <a:gd name="connsiteY246" fmla="*/ 6106918 h 6281670"/>
                <a:gd name="connsiteX247" fmla="*/ 4080476 w 8613217"/>
                <a:gd name="connsiteY247" fmla="*/ 6141242 h 6281670"/>
                <a:gd name="connsiteX248" fmla="*/ 4176717 w 8613217"/>
                <a:gd name="connsiteY248" fmla="*/ 6189025 h 6281670"/>
                <a:gd name="connsiteX249" fmla="*/ 4170660 w 8613217"/>
                <a:gd name="connsiteY249" fmla="*/ 6271133 h 6281670"/>
                <a:gd name="connsiteX250" fmla="*/ 4195562 w 8613217"/>
                <a:gd name="connsiteY250" fmla="*/ 6277863 h 6281670"/>
                <a:gd name="connsiteX251" fmla="*/ 4261517 w 8613217"/>
                <a:gd name="connsiteY251" fmla="*/ 6267768 h 6281670"/>
                <a:gd name="connsiteX252" fmla="*/ 4289784 w 8613217"/>
                <a:gd name="connsiteY252" fmla="*/ 6247578 h 6281670"/>
                <a:gd name="connsiteX253" fmla="*/ 4295840 w 8613217"/>
                <a:gd name="connsiteY253" fmla="*/ 6204505 h 6281670"/>
                <a:gd name="connsiteX254" fmla="*/ 4305936 w 8613217"/>
                <a:gd name="connsiteY254" fmla="*/ 6182969 h 6281670"/>
                <a:gd name="connsiteX255" fmla="*/ 4324107 w 8613217"/>
                <a:gd name="connsiteY255" fmla="*/ 6199794 h 6281670"/>
                <a:gd name="connsiteX256" fmla="*/ 4336894 w 8613217"/>
                <a:gd name="connsiteY256" fmla="*/ 6230752 h 6281670"/>
                <a:gd name="connsiteX257" fmla="*/ 4342951 w 8613217"/>
                <a:gd name="connsiteY257" fmla="*/ 6226714 h 6281670"/>
                <a:gd name="connsiteX258" fmla="*/ 4369872 w 8613217"/>
                <a:gd name="connsiteY258" fmla="*/ 6185660 h 6281670"/>
                <a:gd name="connsiteX259" fmla="*/ 4382659 w 8613217"/>
                <a:gd name="connsiteY259" fmla="*/ 6234791 h 6281670"/>
                <a:gd name="connsiteX260" fmla="*/ 4406888 w 8613217"/>
                <a:gd name="connsiteY260" fmla="*/ 6265749 h 6281670"/>
                <a:gd name="connsiteX261" fmla="*/ 4484284 w 8613217"/>
                <a:gd name="connsiteY261" fmla="*/ 6275171 h 6281670"/>
                <a:gd name="connsiteX262" fmla="*/ 4499090 w 8613217"/>
                <a:gd name="connsiteY262" fmla="*/ 6272479 h 6281670"/>
                <a:gd name="connsiteX263" fmla="*/ 4512551 w 8613217"/>
                <a:gd name="connsiteY263" fmla="*/ 6181622 h 6281670"/>
                <a:gd name="connsiteX264" fmla="*/ 4572449 w 8613217"/>
                <a:gd name="connsiteY264" fmla="*/ 6153356 h 6281670"/>
                <a:gd name="connsiteX265" fmla="*/ 4575814 w 8613217"/>
                <a:gd name="connsiteY265" fmla="*/ 6127781 h 6281670"/>
                <a:gd name="connsiteX266" fmla="*/ 4538125 w 8613217"/>
                <a:gd name="connsiteY266" fmla="*/ 6076633 h 6281670"/>
                <a:gd name="connsiteX267" fmla="*/ 4536779 w 8613217"/>
                <a:gd name="connsiteY267" fmla="*/ 6042309 h 6281670"/>
                <a:gd name="connsiteX268" fmla="*/ 4573122 w 8613217"/>
                <a:gd name="connsiteY268" fmla="*/ 6032214 h 6281670"/>
                <a:gd name="connsiteX269" fmla="*/ 4637731 w 8613217"/>
                <a:gd name="connsiteY269" fmla="*/ 6051058 h 6281670"/>
                <a:gd name="connsiteX270" fmla="*/ 4665997 w 8613217"/>
                <a:gd name="connsiteY270" fmla="*/ 6029522 h 6281670"/>
                <a:gd name="connsiteX271" fmla="*/ 4665997 w 8613217"/>
                <a:gd name="connsiteY271" fmla="*/ 5985776 h 6281670"/>
                <a:gd name="connsiteX272" fmla="*/ 4681477 w 8613217"/>
                <a:gd name="connsiteY272" fmla="*/ 5966931 h 6281670"/>
                <a:gd name="connsiteX273" fmla="*/ 4701667 w 8613217"/>
                <a:gd name="connsiteY273" fmla="*/ 5981065 h 6281670"/>
                <a:gd name="connsiteX274" fmla="*/ 4724550 w 8613217"/>
                <a:gd name="connsiteY274" fmla="*/ 6054423 h 6281670"/>
                <a:gd name="connsiteX275" fmla="*/ 4743394 w 8613217"/>
                <a:gd name="connsiteY275" fmla="*/ 6073268 h 6281670"/>
                <a:gd name="connsiteX276" fmla="*/ 4752143 w 8613217"/>
                <a:gd name="connsiteY276" fmla="*/ 6050385 h 6281670"/>
                <a:gd name="connsiteX277" fmla="*/ 4752143 w 8613217"/>
                <a:gd name="connsiteY277" fmla="*/ 5996544 h 6281670"/>
                <a:gd name="connsiteX278" fmla="*/ 4800600 w 8613217"/>
                <a:gd name="connsiteY278" fmla="*/ 6046347 h 6281670"/>
                <a:gd name="connsiteX279" fmla="*/ 4859825 w 8613217"/>
                <a:gd name="connsiteY279" fmla="*/ 6088747 h 6281670"/>
                <a:gd name="connsiteX280" fmla="*/ 4932511 w 8613217"/>
                <a:gd name="connsiteY280" fmla="*/ 6036252 h 6281670"/>
                <a:gd name="connsiteX281" fmla="*/ 4919050 w 8613217"/>
                <a:gd name="connsiteY281" fmla="*/ 5940011 h 6281670"/>
                <a:gd name="connsiteX282" fmla="*/ 4830213 w 8613217"/>
                <a:gd name="connsiteY282" fmla="*/ 5933281 h 6281670"/>
                <a:gd name="connsiteX283" fmla="*/ 4779064 w 8613217"/>
                <a:gd name="connsiteY283" fmla="*/ 5876074 h 6281670"/>
                <a:gd name="connsiteX284" fmla="*/ 4778391 w 8613217"/>
                <a:gd name="connsiteY284" fmla="*/ 5829637 h 6281670"/>
                <a:gd name="connsiteX285" fmla="*/ 5091342 w 8613217"/>
                <a:gd name="connsiteY285" fmla="*/ 5236712 h 6281670"/>
                <a:gd name="connsiteX286" fmla="*/ 5116243 w 8613217"/>
                <a:gd name="connsiteY286" fmla="*/ 5202389 h 6281670"/>
                <a:gd name="connsiteX287" fmla="*/ 5269690 w 8613217"/>
                <a:gd name="connsiteY287" fmla="*/ 5086631 h 6281670"/>
                <a:gd name="connsiteX288" fmla="*/ 5744837 w 8613217"/>
                <a:gd name="connsiteY288" fmla="*/ 4795889 h 6281670"/>
                <a:gd name="connsiteX289" fmla="*/ 5814830 w 8613217"/>
                <a:gd name="connsiteY289" fmla="*/ 4775699 h 6281670"/>
                <a:gd name="connsiteX290" fmla="*/ 6103553 w 8613217"/>
                <a:gd name="connsiteY290" fmla="*/ 4765603 h 6281670"/>
                <a:gd name="connsiteX291" fmla="*/ 7086824 w 8613217"/>
                <a:gd name="connsiteY291" fmla="*/ 4811369 h 6281670"/>
                <a:gd name="connsiteX292" fmla="*/ 7489959 w 8613217"/>
                <a:gd name="connsiteY292" fmla="*/ 4805311 h 6281670"/>
                <a:gd name="connsiteX293" fmla="*/ 7516880 w 8613217"/>
                <a:gd name="connsiteY293" fmla="*/ 4801946 h 6281670"/>
                <a:gd name="connsiteX294" fmla="*/ 7536397 w 8613217"/>
                <a:gd name="connsiteY294" fmla="*/ 4800600 h 6281670"/>
                <a:gd name="connsiteX295" fmla="*/ 7619850 w 8613217"/>
                <a:gd name="connsiteY295" fmla="*/ 4791178 h 6281670"/>
                <a:gd name="connsiteX296" fmla="*/ 7661577 w 8613217"/>
                <a:gd name="connsiteY296" fmla="*/ 4813388 h 6281670"/>
                <a:gd name="connsiteX297" fmla="*/ 7920014 w 8613217"/>
                <a:gd name="connsiteY297" fmla="*/ 5004523 h 6281670"/>
                <a:gd name="connsiteX298" fmla="*/ 8354780 w 8613217"/>
                <a:gd name="connsiteY298" fmla="*/ 4830886 h 6281670"/>
                <a:gd name="connsiteX299" fmla="*/ 8579567 w 8613217"/>
                <a:gd name="connsiteY299" fmla="*/ 4409580 h 6281670"/>
                <a:gd name="connsiteX300" fmla="*/ 8613217 w 8613217"/>
                <a:gd name="connsiteY300" fmla="*/ 4250076 h 6281670"/>
                <a:gd name="connsiteX301" fmla="*/ 8613217 w 8613217"/>
                <a:gd name="connsiteY301" fmla="*/ 4196235 h 6281670"/>
                <a:gd name="connsiteX302" fmla="*/ 8420062 w 8613217"/>
                <a:gd name="connsiteY302" fmla="*/ 4211041 h 6281670"/>
                <a:gd name="connsiteX303" fmla="*/ 4571776 w 8613217"/>
                <a:gd name="connsiteY303" fmla="*/ 915970 h 6281670"/>
                <a:gd name="connsiteX304" fmla="*/ 4583890 w 8613217"/>
                <a:gd name="connsiteY304" fmla="*/ 888377 h 6281670"/>
                <a:gd name="connsiteX305" fmla="*/ 4571776 w 8613217"/>
                <a:gd name="connsiteY305" fmla="*/ 915970 h 6281670"/>
                <a:gd name="connsiteX306" fmla="*/ 2362948 w 8613217"/>
                <a:gd name="connsiteY306" fmla="*/ 965100 h 6281670"/>
                <a:gd name="connsiteX307" fmla="*/ 2363621 w 8613217"/>
                <a:gd name="connsiteY307" fmla="*/ 962408 h 6281670"/>
                <a:gd name="connsiteX308" fmla="*/ 2368332 w 8613217"/>
                <a:gd name="connsiteY308" fmla="*/ 967119 h 6281670"/>
                <a:gd name="connsiteX309" fmla="*/ 2362948 w 8613217"/>
                <a:gd name="connsiteY309" fmla="*/ 965100 h 6281670"/>
                <a:gd name="connsiteX310" fmla="*/ 2435633 w 8613217"/>
                <a:gd name="connsiteY310" fmla="*/ 1055284 h 6281670"/>
                <a:gd name="connsiteX311" fmla="*/ 2426211 w 8613217"/>
                <a:gd name="connsiteY311" fmla="*/ 1053265 h 6281670"/>
                <a:gd name="connsiteX312" fmla="*/ 2370351 w 8613217"/>
                <a:gd name="connsiteY312" fmla="*/ 968465 h 6281670"/>
                <a:gd name="connsiteX313" fmla="*/ 2432268 w 8613217"/>
                <a:gd name="connsiteY313" fmla="*/ 1045862 h 6281670"/>
                <a:gd name="connsiteX314" fmla="*/ 2435633 w 8613217"/>
                <a:gd name="connsiteY314" fmla="*/ 1055284 h 6281670"/>
                <a:gd name="connsiteX315" fmla="*/ 695895 w 8613217"/>
                <a:gd name="connsiteY315" fmla="*/ 1016922 h 6281670"/>
                <a:gd name="connsiteX316" fmla="*/ 692530 w 8613217"/>
                <a:gd name="connsiteY316" fmla="*/ 1005481 h 6281670"/>
                <a:gd name="connsiteX317" fmla="*/ 695895 w 8613217"/>
                <a:gd name="connsiteY317" fmla="*/ 1016922 h 6281670"/>
                <a:gd name="connsiteX318" fmla="*/ 4511205 w 8613217"/>
                <a:gd name="connsiteY318" fmla="*/ 6014042 h 6281670"/>
                <a:gd name="connsiteX319" fmla="*/ 4537452 w 8613217"/>
                <a:gd name="connsiteY319" fmla="*/ 5944049 h 6281670"/>
                <a:gd name="connsiteX320" fmla="*/ 4511205 w 8613217"/>
                <a:gd name="connsiteY320" fmla="*/ 6014042 h 6281670"/>
                <a:gd name="connsiteX321" fmla="*/ 4750797 w 8613217"/>
                <a:gd name="connsiteY321" fmla="*/ 5917128 h 6281670"/>
                <a:gd name="connsiteX322" fmla="*/ 4741375 w 8613217"/>
                <a:gd name="connsiteY322" fmla="*/ 5939338 h 6281670"/>
                <a:gd name="connsiteX323" fmla="*/ 4732626 w 8613217"/>
                <a:gd name="connsiteY323" fmla="*/ 5935300 h 6281670"/>
                <a:gd name="connsiteX324" fmla="*/ 4727915 w 8613217"/>
                <a:gd name="connsiteY324" fmla="*/ 5907706 h 6281670"/>
                <a:gd name="connsiteX325" fmla="*/ 4750797 w 8613217"/>
                <a:gd name="connsiteY325" fmla="*/ 5875402 h 6281670"/>
                <a:gd name="connsiteX326" fmla="*/ 4750797 w 8613217"/>
                <a:gd name="connsiteY326" fmla="*/ 5917128 h 6281670"/>
                <a:gd name="connsiteX327" fmla="*/ 4875978 w 8613217"/>
                <a:gd name="connsiteY327" fmla="*/ 5457461 h 6281670"/>
                <a:gd name="connsiteX328" fmla="*/ 4616868 w 8613217"/>
                <a:gd name="connsiteY328" fmla="*/ 5877421 h 6281670"/>
                <a:gd name="connsiteX329" fmla="*/ 4562354 w 8613217"/>
                <a:gd name="connsiteY329" fmla="*/ 5884824 h 6281670"/>
                <a:gd name="connsiteX330" fmla="*/ 4880015 w 8613217"/>
                <a:gd name="connsiteY330" fmla="*/ 5419772 h 6281670"/>
                <a:gd name="connsiteX331" fmla="*/ 4875978 w 8613217"/>
                <a:gd name="connsiteY331" fmla="*/ 5457461 h 6281670"/>
                <a:gd name="connsiteX332" fmla="*/ 5020675 w 8613217"/>
                <a:gd name="connsiteY332" fmla="*/ 5141145 h 6281670"/>
                <a:gd name="connsiteX333" fmla="*/ 4989717 w 8613217"/>
                <a:gd name="connsiteY333" fmla="*/ 5179506 h 6281670"/>
                <a:gd name="connsiteX334" fmla="*/ 4445922 w 8613217"/>
                <a:gd name="connsiteY334" fmla="*/ 5878767 h 6281670"/>
                <a:gd name="connsiteX335" fmla="*/ 4415637 w 8613217"/>
                <a:gd name="connsiteY335" fmla="*/ 5953471 h 6281670"/>
                <a:gd name="connsiteX336" fmla="*/ 4357085 w 8613217"/>
                <a:gd name="connsiteY336" fmla="*/ 6075286 h 6281670"/>
                <a:gd name="connsiteX337" fmla="*/ 4338240 w 8613217"/>
                <a:gd name="connsiteY337" fmla="*/ 6125762 h 6281670"/>
                <a:gd name="connsiteX338" fmla="*/ 4322761 w 8613217"/>
                <a:gd name="connsiteY338" fmla="*/ 6080671 h 6281670"/>
                <a:gd name="connsiteX339" fmla="*/ 4306609 w 8613217"/>
                <a:gd name="connsiteY339" fmla="*/ 6061826 h 6281670"/>
                <a:gd name="connsiteX340" fmla="*/ 4295168 w 8613217"/>
                <a:gd name="connsiteY340" fmla="*/ 6082689 h 6281670"/>
                <a:gd name="connsiteX341" fmla="*/ 4292475 w 8613217"/>
                <a:gd name="connsiteY341" fmla="*/ 6112302 h 6281670"/>
                <a:gd name="connsiteX342" fmla="*/ 4277669 w 8613217"/>
                <a:gd name="connsiteY342" fmla="*/ 6097496 h 6281670"/>
                <a:gd name="connsiteX343" fmla="*/ 4183447 w 8613217"/>
                <a:gd name="connsiteY343" fmla="*/ 5282478 h 6281670"/>
                <a:gd name="connsiteX344" fmla="*/ 4412945 w 8613217"/>
                <a:gd name="connsiteY344" fmla="*/ 4743394 h 6281670"/>
                <a:gd name="connsiteX345" fmla="*/ 5036828 w 8613217"/>
                <a:gd name="connsiteY345" fmla="*/ 3935106 h 6281670"/>
                <a:gd name="connsiteX346" fmla="*/ 5054999 w 8613217"/>
                <a:gd name="connsiteY346" fmla="*/ 3966064 h 6281670"/>
                <a:gd name="connsiteX347" fmla="*/ 5020675 w 8613217"/>
                <a:gd name="connsiteY34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31298 w 8613217"/>
                <a:gd name="connsiteY135" fmla="*/ 2494185 h 6281670"/>
                <a:gd name="connsiteX136" fmla="*/ 3410829 w 8613217"/>
                <a:gd name="connsiteY136" fmla="*/ 2273437 h 6281670"/>
                <a:gd name="connsiteX137" fmla="*/ 3411502 w 8613217"/>
                <a:gd name="connsiteY137" fmla="*/ 2229018 h 6281670"/>
                <a:gd name="connsiteX138" fmla="*/ 3451209 w 8613217"/>
                <a:gd name="connsiteY138" fmla="*/ 2126720 h 6281670"/>
                <a:gd name="connsiteX139" fmla="*/ 3431692 w 8613217"/>
                <a:gd name="connsiteY139" fmla="*/ 1895877 h 6281670"/>
                <a:gd name="connsiteX140" fmla="*/ 3186715 w 8613217"/>
                <a:gd name="connsiteY140" fmla="*/ 1401886 h 6281670"/>
                <a:gd name="connsiteX141" fmla="*/ 2531874 w 8613217"/>
                <a:gd name="connsiteY141" fmla="*/ 701952 h 6281670"/>
                <a:gd name="connsiteX142" fmla="*/ 1731662 w 8613217"/>
                <a:gd name="connsiteY142" fmla="*/ 39035 h 6281670"/>
                <a:gd name="connsiteX143" fmla="*/ 1722913 w 8613217"/>
                <a:gd name="connsiteY143" fmla="*/ 36343 h 6281670"/>
                <a:gd name="connsiteX144" fmla="*/ 1723586 w 8613217"/>
                <a:gd name="connsiteY144" fmla="*/ 47111 h 6281670"/>
                <a:gd name="connsiteX145" fmla="*/ 1984042 w 8613217"/>
                <a:gd name="connsiteY145" fmla="*/ 871552 h 6281670"/>
                <a:gd name="connsiteX146" fmla="*/ 2773486 w 8613217"/>
                <a:gd name="connsiteY146" fmla="*/ 2064130 h 6281670"/>
                <a:gd name="connsiteX147" fmla="*/ 3058170 w 8613217"/>
                <a:gd name="connsiteY147" fmla="*/ 2286897 h 6281670"/>
                <a:gd name="connsiteX148" fmla="*/ 3235845 w 8613217"/>
                <a:gd name="connsiteY148" fmla="*/ 2329297 h 6281670"/>
                <a:gd name="connsiteX149" fmla="*/ 3256709 w 8613217"/>
                <a:gd name="connsiteY149" fmla="*/ 2294974 h 6281670"/>
                <a:gd name="connsiteX150" fmla="*/ 3083072 w 8613217"/>
                <a:gd name="connsiteY150" fmla="*/ 1999521 h 6281670"/>
                <a:gd name="connsiteX151" fmla="*/ 2450440 w 8613217"/>
                <a:gd name="connsiteY151" fmla="*/ 1092973 h 6281670"/>
                <a:gd name="connsiteX152" fmla="*/ 2432941 w 8613217"/>
                <a:gd name="connsiteY152" fmla="*/ 1062014 h 6281670"/>
                <a:gd name="connsiteX153" fmla="*/ 2454478 w 8613217"/>
                <a:gd name="connsiteY153" fmla="*/ 1076820 h 6281670"/>
                <a:gd name="connsiteX154" fmla="*/ 2967986 w 8613217"/>
                <a:gd name="connsiteY154" fmla="*/ 1739738 h 6281670"/>
                <a:gd name="connsiteX155" fmla="*/ 3266131 w 8613217"/>
                <a:gd name="connsiteY155" fmla="*/ 2175850 h 6281670"/>
                <a:gd name="connsiteX156" fmla="*/ 3457939 w 8613217"/>
                <a:gd name="connsiteY156" fmla="*/ 2509665 h 6281670"/>
                <a:gd name="connsiteX157" fmla="*/ 3464670 w 8613217"/>
                <a:gd name="connsiteY157" fmla="*/ 2523125 h 6281670"/>
                <a:gd name="connsiteX158" fmla="*/ 3504378 w 8613217"/>
                <a:gd name="connsiteY158" fmla="*/ 2605906 h 6281670"/>
                <a:gd name="connsiteX159" fmla="*/ 3733875 w 8613217"/>
                <a:gd name="connsiteY159" fmla="*/ 3249979 h 6281670"/>
                <a:gd name="connsiteX160" fmla="*/ 3823385 w 8613217"/>
                <a:gd name="connsiteY160" fmla="*/ 4359777 h 6281670"/>
                <a:gd name="connsiteX161" fmla="*/ 3816655 w 8613217"/>
                <a:gd name="connsiteY161" fmla="*/ 4369199 h 6281670"/>
                <a:gd name="connsiteX162" fmla="*/ 3800503 w 8613217"/>
                <a:gd name="connsiteY162" fmla="*/ 4322761 h 6281670"/>
                <a:gd name="connsiteX163" fmla="*/ 3407464 w 8613217"/>
                <a:gd name="connsiteY163" fmla="*/ 3663208 h 6281670"/>
                <a:gd name="connsiteX164" fmla="*/ 2516395 w 8613217"/>
                <a:gd name="connsiteY164" fmla="*/ 2980101 h 6281670"/>
                <a:gd name="connsiteX165" fmla="*/ 2502934 w 8613217"/>
                <a:gd name="connsiteY165" fmla="*/ 2971351 h 6281670"/>
                <a:gd name="connsiteX166" fmla="*/ 2390541 w 8613217"/>
                <a:gd name="connsiteY166" fmla="*/ 2898666 h 6281670"/>
                <a:gd name="connsiteX167" fmla="*/ 2247863 w 8613217"/>
                <a:gd name="connsiteY167" fmla="*/ 2802425 h 6281670"/>
                <a:gd name="connsiteX168" fmla="*/ 2055381 w 8613217"/>
                <a:gd name="connsiteY168" fmla="*/ 2665131 h 6281670"/>
                <a:gd name="connsiteX169" fmla="*/ 1471879 w 8613217"/>
                <a:gd name="connsiteY169" fmla="*/ 2148930 h 6281670"/>
                <a:gd name="connsiteX170" fmla="*/ 1461111 w 8613217"/>
                <a:gd name="connsiteY170" fmla="*/ 2109895 h 6281670"/>
                <a:gd name="connsiteX171" fmla="*/ 1501492 w 8613217"/>
                <a:gd name="connsiteY171" fmla="*/ 1918759 h 6281670"/>
                <a:gd name="connsiteX172" fmla="*/ 1395155 w 8613217"/>
                <a:gd name="connsiteY172" fmla="*/ 1570812 h 6281670"/>
                <a:gd name="connsiteX173" fmla="*/ 937507 w 8613217"/>
                <a:gd name="connsiteY173" fmla="*/ 860783 h 6281670"/>
                <a:gd name="connsiteX174" fmla="*/ 682435 w 8613217"/>
                <a:gd name="connsiteY174" fmla="*/ 471109 h 6281670"/>
                <a:gd name="connsiteX175" fmla="*/ 590905 w 8613217"/>
                <a:gd name="connsiteY175" fmla="*/ 214691 h 6281670"/>
                <a:gd name="connsiteX176" fmla="*/ 581483 w 8613217"/>
                <a:gd name="connsiteY176" fmla="*/ 222767 h 6281670"/>
                <a:gd name="connsiteX177" fmla="*/ 555909 w 8613217"/>
                <a:gd name="connsiteY177" fmla="*/ 262475 h 6281670"/>
                <a:gd name="connsiteX178" fmla="*/ 423998 w 8613217"/>
                <a:gd name="connsiteY178" fmla="*/ 619845 h 6281670"/>
                <a:gd name="connsiteX179" fmla="*/ 443515 w 8613217"/>
                <a:gd name="connsiteY179" fmla="*/ 1227575 h 6281670"/>
                <a:gd name="connsiteX180" fmla="*/ 806942 w 8613217"/>
                <a:gd name="connsiteY180" fmla="*/ 1996156 h 6281670"/>
                <a:gd name="connsiteX181" fmla="*/ 1087589 w 8613217"/>
                <a:gd name="connsiteY181" fmla="*/ 2216231 h 6281670"/>
                <a:gd name="connsiteX182" fmla="*/ 1317086 w 8613217"/>
                <a:gd name="connsiteY182" fmla="*/ 2233729 h 6281670"/>
                <a:gd name="connsiteX183" fmla="*/ 1327181 w 8613217"/>
                <a:gd name="connsiteY183" fmla="*/ 2198060 h 6281670"/>
                <a:gd name="connsiteX184" fmla="*/ 816364 w 8613217"/>
                <a:gd name="connsiteY184" fmla="*/ 1324489 h 6281670"/>
                <a:gd name="connsiteX185" fmla="*/ 702625 w 8613217"/>
                <a:gd name="connsiteY185" fmla="*/ 1031056 h 6281670"/>
                <a:gd name="connsiteX186" fmla="*/ 767908 w 8613217"/>
                <a:gd name="connsiteY186" fmla="*/ 1173061 h 6281670"/>
                <a:gd name="connsiteX187" fmla="*/ 1444285 w 8613217"/>
                <a:gd name="connsiteY187" fmla="*/ 2226326 h 6281670"/>
                <a:gd name="connsiteX188" fmla="*/ 2209501 w 8613217"/>
                <a:gd name="connsiteY188" fmla="*/ 2876457 h 6281670"/>
                <a:gd name="connsiteX189" fmla="*/ 2308434 w 8613217"/>
                <a:gd name="connsiteY189" fmla="*/ 2939720 h 6281670"/>
                <a:gd name="connsiteX190" fmla="*/ 2340738 w 8613217"/>
                <a:gd name="connsiteY190" fmla="*/ 2972025 h 6281670"/>
                <a:gd name="connsiteX191" fmla="*/ 2302377 w 8613217"/>
                <a:gd name="connsiteY191" fmla="*/ 2972025 h 6281670"/>
                <a:gd name="connsiteX192" fmla="*/ 2266034 w 8613217"/>
                <a:gd name="connsiteY192" fmla="*/ 2967313 h 6281670"/>
                <a:gd name="connsiteX193" fmla="*/ 1817807 w 8613217"/>
                <a:gd name="connsiteY193" fmla="*/ 3025866 h 6281670"/>
                <a:gd name="connsiteX194" fmla="*/ 1007500 w 8613217"/>
                <a:gd name="connsiteY194" fmla="*/ 3309877 h 6281670"/>
                <a:gd name="connsiteX195" fmla="*/ 960389 w 8613217"/>
                <a:gd name="connsiteY195" fmla="*/ 3293725 h 6281670"/>
                <a:gd name="connsiteX196" fmla="*/ 446207 w 8613217"/>
                <a:gd name="connsiteY196" fmla="*/ 3134221 h 6281670"/>
                <a:gd name="connsiteX197" fmla="*/ 217383 w 8613217"/>
                <a:gd name="connsiteY197" fmla="*/ 3227096 h 6281670"/>
                <a:gd name="connsiteX198" fmla="*/ 0 w 8613217"/>
                <a:gd name="connsiteY198" fmla="*/ 3236518 h 6281670"/>
                <a:gd name="connsiteX199" fmla="*/ 0 w 8613217"/>
                <a:gd name="connsiteY199" fmla="*/ 3330740 h 6281670"/>
                <a:gd name="connsiteX200" fmla="*/ 9422 w 8613217"/>
                <a:gd name="connsiteY200" fmla="*/ 3346892 h 6281670"/>
                <a:gd name="connsiteX201" fmla="*/ 255072 w 8613217"/>
                <a:gd name="connsiteY201" fmla="*/ 3717723 h 6281670"/>
                <a:gd name="connsiteX202" fmla="*/ 747044 w 8613217"/>
                <a:gd name="connsiteY202" fmla="*/ 3826078 h 6281670"/>
                <a:gd name="connsiteX203" fmla="*/ 1016249 w 8613217"/>
                <a:gd name="connsiteY203" fmla="*/ 3490244 h 6281670"/>
                <a:gd name="connsiteX204" fmla="*/ 981253 w 8613217"/>
                <a:gd name="connsiteY204" fmla="*/ 3461305 h 6281670"/>
                <a:gd name="connsiteX205" fmla="*/ 563312 w 8613217"/>
                <a:gd name="connsiteY205" fmla="*/ 3490917 h 6281670"/>
                <a:gd name="connsiteX206" fmla="*/ 390347 w 8613217"/>
                <a:gd name="connsiteY206" fmla="*/ 3460632 h 6281670"/>
                <a:gd name="connsiteX207" fmla="*/ 489953 w 8613217"/>
                <a:gd name="connsiteY207" fmla="*/ 3463997 h 6281670"/>
                <a:gd name="connsiteX208" fmla="*/ 903183 w 8613217"/>
                <a:gd name="connsiteY208" fmla="*/ 3408137 h 6281670"/>
                <a:gd name="connsiteX209" fmla="*/ 1043170 w 8613217"/>
                <a:gd name="connsiteY209" fmla="*/ 3372467 h 6281670"/>
                <a:gd name="connsiteX210" fmla="*/ 1508895 w 8613217"/>
                <a:gd name="connsiteY210" fmla="*/ 3218347 h 6281670"/>
                <a:gd name="connsiteX211" fmla="*/ 1912029 w 8613217"/>
                <a:gd name="connsiteY211" fmla="*/ 3101243 h 6281670"/>
                <a:gd name="connsiteX212" fmla="*/ 1912029 w 8613217"/>
                <a:gd name="connsiteY212" fmla="*/ 3101243 h 6281670"/>
                <a:gd name="connsiteX213" fmla="*/ 1924816 w 8613217"/>
                <a:gd name="connsiteY213" fmla="*/ 3099224 h 6281670"/>
                <a:gd name="connsiteX214" fmla="*/ 1986061 w 8613217"/>
                <a:gd name="connsiteY214" fmla="*/ 3087783 h 6281670"/>
                <a:gd name="connsiteX215" fmla="*/ 1992791 w 8613217"/>
                <a:gd name="connsiteY215" fmla="*/ 3087110 h 6281670"/>
                <a:gd name="connsiteX216" fmla="*/ 2087013 w 8613217"/>
                <a:gd name="connsiteY216" fmla="*/ 3074322 h 6281670"/>
                <a:gd name="connsiteX217" fmla="*/ 2113933 w 8613217"/>
                <a:gd name="connsiteY217" fmla="*/ 3072976 h 6281670"/>
                <a:gd name="connsiteX218" fmla="*/ 2118644 w 8613217"/>
                <a:gd name="connsiteY218" fmla="*/ 3064227 h 6281670"/>
                <a:gd name="connsiteX219" fmla="*/ 2257958 w 8613217"/>
                <a:gd name="connsiteY219" fmla="*/ 3064227 h 6281670"/>
                <a:gd name="connsiteX220" fmla="*/ 2262669 w 8613217"/>
                <a:gd name="connsiteY220" fmla="*/ 3072976 h 6281670"/>
                <a:gd name="connsiteX221" fmla="*/ 2434960 w 8613217"/>
                <a:gd name="connsiteY221" fmla="*/ 3101243 h 6281670"/>
                <a:gd name="connsiteX222" fmla="*/ 2635518 w 8613217"/>
                <a:gd name="connsiteY222" fmla="*/ 3164506 h 6281670"/>
                <a:gd name="connsiteX223" fmla="*/ 3038653 w 8613217"/>
                <a:gd name="connsiteY223" fmla="*/ 3453902 h 6281670"/>
                <a:gd name="connsiteX224" fmla="*/ 3580428 w 8613217"/>
                <a:gd name="connsiteY224" fmla="*/ 4087880 h 6281670"/>
                <a:gd name="connsiteX225" fmla="*/ 3776274 w 8613217"/>
                <a:gd name="connsiteY225" fmla="*/ 4626290 h 6281670"/>
                <a:gd name="connsiteX226" fmla="*/ 3813963 w 8613217"/>
                <a:gd name="connsiteY226" fmla="*/ 4802619 h 6281670"/>
                <a:gd name="connsiteX227" fmla="*/ 3811944 w 8613217"/>
                <a:gd name="connsiteY227" fmla="*/ 5407658 h 6281670"/>
                <a:gd name="connsiteX228" fmla="*/ 3881265 w 8613217"/>
                <a:gd name="connsiteY228" fmla="*/ 5874056 h 6281670"/>
                <a:gd name="connsiteX229" fmla="*/ 3879919 w 8613217"/>
                <a:gd name="connsiteY229" fmla="*/ 5898957 h 6281670"/>
                <a:gd name="connsiteX230" fmla="*/ 3757430 w 8613217"/>
                <a:gd name="connsiteY230" fmla="*/ 5946068 h 6281670"/>
                <a:gd name="connsiteX231" fmla="*/ 3743970 w 8613217"/>
                <a:gd name="connsiteY231" fmla="*/ 6053750 h 6281670"/>
                <a:gd name="connsiteX232" fmla="*/ 3803195 w 8613217"/>
                <a:gd name="connsiteY232" fmla="*/ 6092112 h 6281670"/>
                <a:gd name="connsiteX233" fmla="*/ 3896071 w 8613217"/>
                <a:gd name="connsiteY233" fmla="*/ 6023464 h 6281670"/>
                <a:gd name="connsiteX234" fmla="*/ 3920972 w 8613217"/>
                <a:gd name="connsiteY234" fmla="*/ 5996544 h 6281670"/>
                <a:gd name="connsiteX235" fmla="*/ 3918953 w 8613217"/>
                <a:gd name="connsiteY235" fmla="*/ 6053077 h 6281670"/>
                <a:gd name="connsiteX236" fmla="*/ 3931741 w 8613217"/>
                <a:gd name="connsiteY236" fmla="*/ 6077978 h 6281670"/>
                <a:gd name="connsiteX237" fmla="*/ 3951931 w 8613217"/>
                <a:gd name="connsiteY237" fmla="*/ 6055769 h 6281670"/>
                <a:gd name="connsiteX238" fmla="*/ 3972121 w 8613217"/>
                <a:gd name="connsiteY238" fmla="*/ 5988468 h 6281670"/>
                <a:gd name="connsiteX239" fmla="*/ 3994331 w 8613217"/>
                <a:gd name="connsiteY239" fmla="*/ 5968277 h 6281670"/>
                <a:gd name="connsiteX240" fmla="*/ 4005099 w 8613217"/>
                <a:gd name="connsiteY240" fmla="*/ 5995198 h 6281670"/>
                <a:gd name="connsiteX241" fmla="*/ 4071054 w 8613217"/>
                <a:gd name="connsiteY241" fmla="*/ 6040290 h 6281670"/>
                <a:gd name="connsiteX242" fmla="*/ 4100667 w 8613217"/>
                <a:gd name="connsiteY242" fmla="*/ 6026829 h 6281670"/>
                <a:gd name="connsiteX243" fmla="*/ 4110089 w 8613217"/>
                <a:gd name="connsiteY243" fmla="*/ 5993179 h 6281670"/>
                <a:gd name="connsiteX244" fmla="*/ 4124895 w 8613217"/>
                <a:gd name="connsiteY244" fmla="*/ 6032214 h 6281670"/>
                <a:gd name="connsiteX245" fmla="*/ 4117492 w 8613217"/>
                <a:gd name="connsiteY245" fmla="*/ 6106918 h 6281670"/>
                <a:gd name="connsiteX246" fmla="*/ 4080476 w 8613217"/>
                <a:gd name="connsiteY246" fmla="*/ 6141242 h 6281670"/>
                <a:gd name="connsiteX247" fmla="*/ 4176717 w 8613217"/>
                <a:gd name="connsiteY247" fmla="*/ 6189025 h 6281670"/>
                <a:gd name="connsiteX248" fmla="*/ 4170660 w 8613217"/>
                <a:gd name="connsiteY248" fmla="*/ 6271133 h 6281670"/>
                <a:gd name="connsiteX249" fmla="*/ 4195562 w 8613217"/>
                <a:gd name="connsiteY249" fmla="*/ 6277863 h 6281670"/>
                <a:gd name="connsiteX250" fmla="*/ 4261517 w 8613217"/>
                <a:gd name="connsiteY250" fmla="*/ 6267768 h 6281670"/>
                <a:gd name="connsiteX251" fmla="*/ 4289784 w 8613217"/>
                <a:gd name="connsiteY251" fmla="*/ 6247578 h 6281670"/>
                <a:gd name="connsiteX252" fmla="*/ 4295840 w 8613217"/>
                <a:gd name="connsiteY252" fmla="*/ 6204505 h 6281670"/>
                <a:gd name="connsiteX253" fmla="*/ 4305936 w 8613217"/>
                <a:gd name="connsiteY253" fmla="*/ 6182969 h 6281670"/>
                <a:gd name="connsiteX254" fmla="*/ 4324107 w 8613217"/>
                <a:gd name="connsiteY254" fmla="*/ 6199794 h 6281670"/>
                <a:gd name="connsiteX255" fmla="*/ 4336894 w 8613217"/>
                <a:gd name="connsiteY255" fmla="*/ 6230752 h 6281670"/>
                <a:gd name="connsiteX256" fmla="*/ 4342951 w 8613217"/>
                <a:gd name="connsiteY256" fmla="*/ 6226714 h 6281670"/>
                <a:gd name="connsiteX257" fmla="*/ 4369872 w 8613217"/>
                <a:gd name="connsiteY257" fmla="*/ 6185660 h 6281670"/>
                <a:gd name="connsiteX258" fmla="*/ 4382659 w 8613217"/>
                <a:gd name="connsiteY258" fmla="*/ 6234791 h 6281670"/>
                <a:gd name="connsiteX259" fmla="*/ 4406888 w 8613217"/>
                <a:gd name="connsiteY259" fmla="*/ 6265749 h 6281670"/>
                <a:gd name="connsiteX260" fmla="*/ 4484284 w 8613217"/>
                <a:gd name="connsiteY260" fmla="*/ 6275171 h 6281670"/>
                <a:gd name="connsiteX261" fmla="*/ 4499090 w 8613217"/>
                <a:gd name="connsiteY261" fmla="*/ 6272479 h 6281670"/>
                <a:gd name="connsiteX262" fmla="*/ 4512551 w 8613217"/>
                <a:gd name="connsiteY262" fmla="*/ 6181622 h 6281670"/>
                <a:gd name="connsiteX263" fmla="*/ 4572449 w 8613217"/>
                <a:gd name="connsiteY263" fmla="*/ 6153356 h 6281670"/>
                <a:gd name="connsiteX264" fmla="*/ 4575814 w 8613217"/>
                <a:gd name="connsiteY264" fmla="*/ 6127781 h 6281670"/>
                <a:gd name="connsiteX265" fmla="*/ 4538125 w 8613217"/>
                <a:gd name="connsiteY265" fmla="*/ 6076633 h 6281670"/>
                <a:gd name="connsiteX266" fmla="*/ 4536779 w 8613217"/>
                <a:gd name="connsiteY266" fmla="*/ 6042309 h 6281670"/>
                <a:gd name="connsiteX267" fmla="*/ 4573122 w 8613217"/>
                <a:gd name="connsiteY267" fmla="*/ 6032214 h 6281670"/>
                <a:gd name="connsiteX268" fmla="*/ 4637731 w 8613217"/>
                <a:gd name="connsiteY268" fmla="*/ 6051058 h 6281670"/>
                <a:gd name="connsiteX269" fmla="*/ 4665997 w 8613217"/>
                <a:gd name="connsiteY269" fmla="*/ 6029522 h 6281670"/>
                <a:gd name="connsiteX270" fmla="*/ 4665997 w 8613217"/>
                <a:gd name="connsiteY270" fmla="*/ 5985776 h 6281670"/>
                <a:gd name="connsiteX271" fmla="*/ 4681477 w 8613217"/>
                <a:gd name="connsiteY271" fmla="*/ 5966931 h 6281670"/>
                <a:gd name="connsiteX272" fmla="*/ 4701667 w 8613217"/>
                <a:gd name="connsiteY272" fmla="*/ 5981065 h 6281670"/>
                <a:gd name="connsiteX273" fmla="*/ 4724550 w 8613217"/>
                <a:gd name="connsiteY273" fmla="*/ 6054423 h 6281670"/>
                <a:gd name="connsiteX274" fmla="*/ 4743394 w 8613217"/>
                <a:gd name="connsiteY274" fmla="*/ 6073268 h 6281670"/>
                <a:gd name="connsiteX275" fmla="*/ 4752143 w 8613217"/>
                <a:gd name="connsiteY275" fmla="*/ 6050385 h 6281670"/>
                <a:gd name="connsiteX276" fmla="*/ 4752143 w 8613217"/>
                <a:gd name="connsiteY276" fmla="*/ 5996544 h 6281670"/>
                <a:gd name="connsiteX277" fmla="*/ 4800600 w 8613217"/>
                <a:gd name="connsiteY277" fmla="*/ 6046347 h 6281670"/>
                <a:gd name="connsiteX278" fmla="*/ 4859825 w 8613217"/>
                <a:gd name="connsiteY278" fmla="*/ 6088747 h 6281670"/>
                <a:gd name="connsiteX279" fmla="*/ 4932511 w 8613217"/>
                <a:gd name="connsiteY279" fmla="*/ 6036252 h 6281670"/>
                <a:gd name="connsiteX280" fmla="*/ 4919050 w 8613217"/>
                <a:gd name="connsiteY280" fmla="*/ 5940011 h 6281670"/>
                <a:gd name="connsiteX281" fmla="*/ 4830213 w 8613217"/>
                <a:gd name="connsiteY281" fmla="*/ 5933281 h 6281670"/>
                <a:gd name="connsiteX282" fmla="*/ 4779064 w 8613217"/>
                <a:gd name="connsiteY282" fmla="*/ 5876074 h 6281670"/>
                <a:gd name="connsiteX283" fmla="*/ 4778391 w 8613217"/>
                <a:gd name="connsiteY283" fmla="*/ 5829637 h 6281670"/>
                <a:gd name="connsiteX284" fmla="*/ 5091342 w 8613217"/>
                <a:gd name="connsiteY284" fmla="*/ 5236712 h 6281670"/>
                <a:gd name="connsiteX285" fmla="*/ 5116243 w 8613217"/>
                <a:gd name="connsiteY285" fmla="*/ 5202389 h 6281670"/>
                <a:gd name="connsiteX286" fmla="*/ 5269690 w 8613217"/>
                <a:gd name="connsiteY286" fmla="*/ 5086631 h 6281670"/>
                <a:gd name="connsiteX287" fmla="*/ 5744837 w 8613217"/>
                <a:gd name="connsiteY287" fmla="*/ 4795889 h 6281670"/>
                <a:gd name="connsiteX288" fmla="*/ 5814830 w 8613217"/>
                <a:gd name="connsiteY288" fmla="*/ 4775699 h 6281670"/>
                <a:gd name="connsiteX289" fmla="*/ 6103553 w 8613217"/>
                <a:gd name="connsiteY289" fmla="*/ 4765603 h 6281670"/>
                <a:gd name="connsiteX290" fmla="*/ 7086824 w 8613217"/>
                <a:gd name="connsiteY290" fmla="*/ 4811369 h 6281670"/>
                <a:gd name="connsiteX291" fmla="*/ 7489959 w 8613217"/>
                <a:gd name="connsiteY291" fmla="*/ 4805311 h 6281670"/>
                <a:gd name="connsiteX292" fmla="*/ 7516880 w 8613217"/>
                <a:gd name="connsiteY292" fmla="*/ 4801946 h 6281670"/>
                <a:gd name="connsiteX293" fmla="*/ 7536397 w 8613217"/>
                <a:gd name="connsiteY293" fmla="*/ 4800600 h 6281670"/>
                <a:gd name="connsiteX294" fmla="*/ 7619850 w 8613217"/>
                <a:gd name="connsiteY294" fmla="*/ 4791178 h 6281670"/>
                <a:gd name="connsiteX295" fmla="*/ 7661577 w 8613217"/>
                <a:gd name="connsiteY295" fmla="*/ 4813388 h 6281670"/>
                <a:gd name="connsiteX296" fmla="*/ 7920014 w 8613217"/>
                <a:gd name="connsiteY296" fmla="*/ 5004523 h 6281670"/>
                <a:gd name="connsiteX297" fmla="*/ 8354780 w 8613217"/>
                <a:gd name="connsiteY297" fmla="*/ 4830886 h 6281670"/>
                <a:gd name="connsiteX298" fmla="*/ 8579567 w 8613217"/>
                <a:gd name="connsiteY298" fmla="*/ 4409580 h 6281670"/>
                <a:gd name="connsiteX299" fmla="*/ 8613217 w 8613217"/>
                <a:gd name="connsiteY299" fmla="*/ 4250076 h 6281670"/>
                <a:gd name="connsiteX300" fmla="*/ 8613217 w 8613217"/>
                <a:gd name="connsiteY300" fmla="*/ 4196235 h 6281670"/>
                <a:gd name="connsiteX301" fmla="*/ 8420062 w 8613217"/>
                <a:gd name="connsiteY301" fmla="*/ 4211041 h 6281670"/>
                <a:gd name="connsiteX302" fmla="*/ 4571776 w 8613217"/>
                <a:gd name="connsiteY302" fmla="*/ 915970 h 6281670"/>
                <a:gd name="connsiteX303" fmla="*/ 4583890 w 8613217"/>
                <a:gd name="connsiteY303" fmla="*/ 888377 h 6281670"/>
                <a:gd name="connsiteX304" fmla="*/ 4571776 w 8613217"/>
                <a:gd name="connsiteY304" fmla="*/ 915970 h 6281670"/>
                <a:gd name="connsiteX305" fmla="*/ 2362948 w 8613217"/>
                <a:gd name="connsiteY305" fmla="*/ 965100 h 6281670"/>
                <a:gd name="connsiteX306" fmla="*/ 2363621 w 8613217"/>
                <a:gd name="connsiteY306" fmla="*/ 962408 h 6281670"/>
                <a:gd name="connsiteX307" fmla="*/ 2368332 w 8613217"/>
                <a:gd name="connsiteY307" fmla="*/ 967119 h 6281670"/>
                <a:gd name="connsiteX308" fmla="*/ 2362948 w 8613217"/>
                <a:gd name="connsiteY308" fmla="*/ 965100 h 6281670"/>
                <a:gd name="connsiteX309" fmla="*/ 2435633 w 8613217"/>
                <a:gd name="connsiteY309" fmla="*/ 1055284 h 6281670"/>
                <a:gd name="connsiteX310" fmla="*/ 2426211 w 8613217"/>
                <a:gd name="connsiteY310" fmla="*/ 1053265 h 6281670"/>
                <a:gd name="connsiteX311" fmla="*/ 2370351 w 8613217"/>
                <a:gd name="connsiteY311" fmla="*/ 968465 h 6281670"/>
                <a:gd name="connsiteX312" fmla="*/ 2432268 w 8613217"/>
                <a:gd name="connsiteY312" fmla="*/ 1045862 h 6281670"/>
                <a:gd name="connsiteX313" fmla="*/ 2435633 w 8613217"/>
                <a:gd name="connsiteY313" fmla="*/ 1055284 h 6281670"/>
                <a:gd name="connsiteX314" fmla="*/ 695895 w 8613217"/>
                <a:gd name="connsiteY314" fmla="*/ 1016922 h 6281670"/>
                <a:gd name="connsiteX315" fmla="*/ 692530 w 8613217"/>
                <a:gd name="connsiteY315" fmla="*/ 1005481 h 6281670"/>
                <a:gd name="connsiteX316" fmla="*/ 695895 w 8613217"/>
                <a:gd name="connsiteY316" fmla="*/ 1016922 h 6281670"/>
                <a:gd name="connsiteX317" fmla="*/ 4511205 w 8613217"/>
                <a:gd name="connsiteY317" fmla="*/ 6014042 h 6281670"/>
                <a:gd name="connsiteX318" fmla="*/ 4537452 w 8613217"/>
                <a:gd name="connsiteY318" fmla="*/ 5944049 h 6281670"/>
                <a:gd name="connsiteX319" fmla="*/ 4511205 w 8613217"/>
                <a:gd name="connsiteY319" fmla="*/ 6014042 h 6281670"/>
                <a:gd name="connsiteX320" fmla="*/ 4750797 w 8613217"/>
                <a:gd name="connsiteY320" fmla="*/ 5917128 h 6281670"/>
                <a:gd name="connsiteX321" fmla="*/ 4741375 w 8613217"/>
                <a:gd name="connsiteY321" fmla="*/ 5939338 h 6281670"/>
                <a:gd name="connsiteX322" fmla="*/ 4732626 w 8613217"/>
                <a:gd name="connsiteY322" fmla="*/ 5935300 h 6281670"/>
                <a:gd name="connsiteX323" fmla="*/ 4727915 w 8613217"/>
                <a:gd name="connsiteY323" fmla="*/ 5907706 h 6281670"/>
                <a:gd name="connsiteX324" fmla="*/ 4750797 w 8613217"/>
                <a:gd name="connsiteY324" fmla="*/ 5875402 h 6281670"/>
                <a:gd name="connsiteX325" fmla="*/ 4750797 w 8613217"/>
                <a:gd name="connsiteY325" fmla="*/ 5917128 h 6281670"/>
                <a:gd name="connsiteX326" fmla="*/ 4875978 w 8613217"/>
                <a:gd name="connsiteY326" fmla="*/ 5457461 h 6281670"/>
                <a:gd name="connsiteX327" fmla="*/ 4616868 w 8613217"/>
                <a:gd name="connsiteY327" fmla="*/ 5877421 h 6281670"/>
                <a:gd name="connsiteX328" fmla="*/ 4562354 w 8613217"/>
                <a:gd name="connsiteY328" fmla="*/ 5884824 h 6281670"/>
                <a:gd name="connsiteX329" fmla="*/ 4880015 w 8613217"/>
                <a:gd name="connsiteY329" fmla="*/ 5419772 h 6281670"/>
                <a:gd name="connsiteX330" fmla="*/ 4875978 w 8613217"/>
                <a:gd name="connsiteY330" fmla="*/ 5457461 h 6281670"/>
                <a:gd name="connsiteX331" fmla="*/ 5020675 w 8613217"/>
                <a:gd name="connsiteY331" fmla="*/ 5141145 h 6281670"/>
                <a:gd name="connsiteX332" fmla="*/ 4989717 w 8613217"/>
                <a:gd name="connsiteY332" fmla="*/ 5179506 h 6281670"/>
                <a:gd name="connsiteX333" fmla="*/ 4445922 w 8613217"/>
                <a:gd name="connsiteY333" fmla="*/ 5878767 h 6281670"/>
                <a:gd name="connsiteX334" fmla="*/ 4415637 w 8613217"/>
                <a:gd name="connsiteY334" fmla="*/ 5953471 h 6281670"/>
                <a:gd name="connsiteX335" fmla="*/ 4357085 w 8613217"/>
                <a:gd name="connsiteY335" fmla="*/ 6075286 h 6281670"/>
                <a:gd name="connsiteX336" fmla="*/ 4338240 w 8613217"/>
                <a:gd name="connsiteY336" fmla="*/ 6125762 h 6281670"/>
                <a:gd name="connsiteX337" fmla="*/ 4322761 w 8613217"/>
                <a:gd name="connsiteY337" fmla="*/ 6080671 h 6281670"/>
                <a:gd name="connsiteX338" fmla="*/ 4306609 w 8613217"/>
                <a:gd name="connsiteY338" fmla="*/ 6061826 h 6281670"/>
                <a:gd name="connsiteX339" fmla="*/ 4295168 w 8613217"/>
                <a:gd name="connsiteY339" fmla="*/ 6082689 h 6281670"/>
                <a:gd name="connsiteX340" fmla="*/ 4292475 w 8613217"/>
                <a:gd name="connsiteY340" fmla="*/ 6112302 h 6281670"/>
                <a:gd name="connsiteX341" fmla="*/ 4277669 w 8613217"/>
                <a:gd name="connsiteY341" fmla="*/ 6097496 h 6281670"/>
                <a:gd name="connsiteX342" fmla="*/ 4183447 w 8613217"/>
                <a:gd name="connsiteY342" fmla="*/ 5282478 h 6281670"/>
                <a:gd name="connsiteX343" fmla="*/ 4412945 w 8613217"/>
                <a:gd name="connsiteY343" fmla="*/ 4743394 h 6281670"/>
                <a:gd name="connsiteX344" fmla="*/ 5036828 w 8613217"/>
                <a:gd name="connsiteY344" fmla="*/ 3935106 h 6281670"/>
                <a:gd name="connsiteX345" fmla="*/ 5054999 w 8613217"/>
                <a:gd name="connsiteY345" fmla="*/ 3966064 h 6281670"/>
                <a:gd name="connsiteX346" fmla="*/ 5020675 w 8613217"/>
                <a:gd name="connsiteY346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464670 w 8613217"/>
                <a:gd name="connsiteY156" fmla="*/ 2523125 h 6281670"/>
                <a:gd name="connsiteX157" fmla="*/ 3504378 w 8613217"/>
                <a:gd name="connsiteY157" fmla="*/ 2605906 h 6281670"/>
                <a:gd name="connsiteX158" fmla="*/ 3733875 w 8613217"/>
                <a:gd name="connsiteY158" fmla="*/ 3249979 h 6281670"/>
                <a:gd name="connsiteX159" fmla="*/ 3823385 w 8613217"/>
                <a:gd name="connsiteY159" fmla="*/ 4359777 h 6281670"/>
                <a:gd name="connsiteX160" fmla="*/ 3816655 w 8613217"/>
                <a:gd name="connsiteY160" fmla="*/ 4369199 h 6281670"/>
                <a:gd name="connsiteX161" fmla="*/ 3800503 w 8613217"/>
                <a:gd name="connsiteY161" fmla="*/ 4322761 h 6281670"/>
                <a:gd name="connsiteX162" fmla="*/ 3407464 w 8613217"/>
                <a:gd name="connsiteY162" fmla="*/ 3663208 h 6281670"/>
                <a:gd name="connsiteX163" fmla="*/ 2516395 w 8613217"/>
                <a:gd name="connsiteY163" fmla="*/ 2980101 h 6281670"/>
                <a:gd name="connsiteX164" fmla="*/ 2502934 w 8613217"/>
                <a:gd name="connsiteY164" fmla="*/ 2971351 h 6281670"/>
                <a:gd name="connsiteX165" fmla="*/ 2390541 w 8613217"/>
                <a:gd name="connsiteY165" fmla="*/ 2898666 h 6281670"/>
                <a:gd name="connsiteX166" fmla="*/ 2247863 w 8613217"/>
                <a:gd name="connsiteY166" fmla="*/ 2802425 h 6281670"/>
                <a:gd name="connsiteX167" fmla="*/ 2055381 w 8613217"/>
                <a:gd name="connsiteY167" fmla="*/ 2665131 h 6281670"/>
                <a:gd name="connsiteX168" fmla="*/ 1471879 w 8613217"/>
                <a:gd name="connsiteY168" fmla="*/ 2148930 h 6281670"/>
                <a:gd name="connsiteX169" fmla="*/ 1461111 w 8613217"/>
                <a:gd name="connsiteY169" fmla="*/ 2109895 h 6281670"/>
                <a:gd name="connsiteX170" fmla="*/ 1501492 w 8613217"/>
                <a:gd name="connsiteY170" fmla="*/ 1918759 h 6281670"/>
                <a:gd name="connsiteX171" fmla="*/ 1395155 w 8613217"/>
                <a:gd name="connsiteY171" fmla="*/ 1570812 h 6281670"/>
                <a:gd name="connsiteX172" fmla="*/ 937507 w 8613217"/>
                <a:gd name="connsiteY172" fmla="*/ 860783 h 6281670"/>
                <a:gd name="connsiteX173" fmla="*/ 682435 w 8613217"/>
                <a:gd name="connsiteY173" fmla="*/ 471109 h 6281670"/>
                <a:gd name="connsiteX174" fmla="*/ 590905 w 8613217"/>
                <a:gd name="connsiteY174" fmla="*/ 214691 h 6281670"/>
                <a:gd name="connsiteX175" fmla="*/ 581483 w 8613217"/>
                <a:gd name="connsiteY175" fmla="*/ 222767 h 6281670"/>
                <a:gd name="connsiteX176" fmla="*/ 555909 w 8613217"/>
                <a:gd name="connsiteY176" fmla="*/ 262475 h 6281670"/>
                <a:gd name="connsiteX177" fmla="*/ 423998 w 8613217"/>
                <a:gd name="connsiteY177" fmla="*/ 619845 h 6281670"/>
                <a:gd name="connsiteX178" fmla="*/ 443515 w 8613217"/>
                <a:gd name="connsiteY178" fmla="*/ 1227575 h 6281670"/>
                <a:gd name="connsiteX179" fmla="*/ 806942 w 8613217"/>
                <a:gd name="connsiteY179" fmla="*/ 1996156 h 6281670"/>
                <a:gd name="connsiteX180" fmla="*/ 1087589 w 8613217"/>
                <a:gd name="connsiteY180" fmla="*/ 2216231 h 6281670"/>
                <a:gd name="connsiteX181" fmla="*/ 1317086 w 8613217"/>
                <a:gd name="connsiteY181" fmla="*/ 2233729 h 6281670"/>
                <a:gd name="connsiteX182" fmla="*/ 1327181 w 8613217"/>
                <a:gd name="connsiteY182" fmla="*/ 2198060 h 6281670"/>
                <a:gd name="connsiteX183" fmla="*/ 816364 w 8613217"/>
                <a:gd name="connsiteY183" fmla="*/ 1324489 h 6281670"/>
                <a:gd name="connsiteX184" fmla="*/ 702625 w 8613217"/>
                <a:gd name="connsiteY184" fmla="*/ 1031056 h 6281670"/>
                <a:gd name="connsiteX185" fmla="*/ 767908 w 8613217"/>
                <a:gd name="connsiteY185" fmla="*/ 1173061 h 6281670"/>
                <a:gd name="connsiteX186" fmla="*/ 1444285 w 8613217"/>
                <a:gd name="connsiteY186" fmla="*/ 2226326 h 6281670"/>
                <a:gd name="connsiteX187" fmla="*/ 2209501 w 8613217"/>
                <a:gd name="connsiteY187" fmla="*/ 2876457 h 6281670"/>
                <a:gd name="connsiteX188" fmla="*/ 2308434 w 8613217"/>
                <a:gd name="connsiteY188" fmla="*/ 2939720 h 6281670"/>
                <a:gd name="connsiteX189" fmla="*/ 2340738 w 8613217"/>
                <a:gd name="connsiteY189" fmla="*/ 2972025 h 6281670"/>
                <a:gd name="connsiteX190" fmla="*/ 2302377 w 8613217"/>
                <a:gd name="connsiteY190" fmla="*/ 2972025 h 6281670"/>
                <a:gd name="connsiteX191" fmla="*/ 2266034 w 8613217"/>
                <a:gd name="connsiteY191" fmla="*/ 2967313 h 6281670"/>
                <a:gd name="connsiteX192" fmla="*/ 1817807 w 8613217"/>
                <a:gd name="connsiteY192" fmla="*/ 3025866 h 6281670"/>
                <a:gd name="connsiteX193" fmla="*/ 1007500 w 8613217"/>
                <a:gd name="connsiteY193" fmla="*/ 3309877 h 6281670"/>
                <a:gd name="connsiteX194" fmla="*/ 960389 w 8613217"/>
                <a:gd name="connsiteY194" fmla="*/ 3293725 h 6281670"/>
                <a:gd name="connsiteX195" fmla="*/ 446207 w 8613217"/>
                <a:gd name="connsiteY195" fmla="*/ 3134221 h 6281670"/>
                <a:gd name="connsiteX196" fmla="*/ 217383 w 8613217"/>
                <a:gd name="connsiteY196" fmla="*/ 3227096 h 6281670"/>
                <a:gd name="connsiteX197" fmla="*/ 0 w 8613217"/>
                <a:gd name="connsiteY197" fmla="*/ 3236518 h 6281670"/>
                <a:gd name="connsiteX198" fmla="*/ 0 w 8613217"/>
                <a:gd name="connsiteY198" fmla="*/ 3330740 h 6281670"/>
                <a:gd name="connsiteX199" fmla="*/ 9422 w 8613217"/>
                <a:gd name="connsiteY199" fmla="*/ 3346892 h 6281670"/>
                <a:gd name="connsiteX200" fmla="*/ 255072 w 8613217"/>
                <a:gd name="connsiteY200" fmla="*/ 3717723 h 6281670"/>
                <a:gd name="connsiteX201" fmla="*/ 747044 w 8613217"/>
                <a:gd name="connsiteY201" fmla="*/ 3826078 h 6281670"/>
                <a:gd name="connsiteX202" fmla="*/ 1016249 w 8613217"/>
                <a:gd name="connsiteY202" fmla="*/ 3490244 h 6281670"/>
                <a:gd name="connsiteX203" fmla="*/ 981253 w 8613217"/>
                <a:gd name="connsiteY203" fmla="*/ 3461305 h 6281670"/>
                <a:gd name="connsiteX204" fmla="*/ 563312 w 8613217"/>
                <a:gd name="connsiteY204" fmla="*/ 3490917 h 6281670"/>
                <a:gd name="connsiteX205" fmla="*/ 390347 w 8613217"/>
                <a:gd name="connsiteY205" fmla="*/ 3460632 h 6281670"/>
                <a:gd name="connsiteX206" fmla="*/ 489953 w 8613217"/>
                <a:gd name="connsiteY206" fmla="*/ 3463997 h 6281670"/>
                <a:gd name="connsiteX207" fmla="*/ 903183 w 8613217"/>
                <a:gd name="connsiteY207" fmla="*/ 3408137 h 6281670"/>
                <a:gd name="connsiteX208" fmla="*/ 1043170 w 8613217"/>
                <a:gd name="connsiteY208" fmla="*/ 3372467 h 6281670"/>
                <a:gd name="connsiteX209" fmla="*/ 1508895 w 8613217"/>
                <a:gd name="connsiteY209" fmla="*/ 3218347 h 6281670"/>
                <a:gd name="connsiteX210" fmla="*/ 1912029 w 8613217"/>
                <a:gd name="connsiteY210" fmla="*/ 3101243 h 6281670"/>
                <a:gd name="connsiteX211" fmla="*/ 1912029 w 8613217"/>
                <a:gd name="connsiteY211" fmla="*/ 3101243 h 6281670"/>
                <a:gd name="connsiteX212" fmla="*/ 1924816 w 8613217"/>
                <a:gd name="connsiteY212" fmla="*/ 3099224 h 6281670"/>
                <a:gd name="connsiteX213" fmla="*/ 1986061 w 8613217"/>
                <a:gd name="connsiteY213" fmla="*/ 3087783 h 6281670"/>
                <a:gd name="connsiteX214" fmla="*/ 1992791 w 8613217"/>
                <a:gd name="connsiteY214" fmla="*/ 3087110 h 6281670"/>
                <a:gd name="connsiteX215" fmla="*/ 2087013 w 8613217"/>
                <a:gd name="connsiteY215" fmla="*/ 3074322 h 6281670"/>
                <a:gd name="connsiteX216" fmla="*/ 2113933 w 8613217"/>
                <a:gd name="connsiteY216" fmla="*/ 3072976 h 6281670"/>
                <a:gd name="connsiteX217" fmla="*/ 2118644 w 8613217"/>
                <a:gd name="connsiteY217" fmla="*/ 3064227 h 6281670"/>
                <a:gd name="connsiteX218" fmla="*/ 2257958 w 8613217"/>
                <a:gd name="connsiteY218" fmla="*/ 3064227 h 6281670"/>
                <a:gd name="connsiteX219" fmla="*/ 2262669 w 8613217"/>
                <a:gd name="connsiteY219" fmla="*/ 3072976 h 6281670"/>
                <a:gd name="connsiteX220" fmla="*/ 2434960 w 8613217"/>
                <a:gd name="connsiteY220" fmla="*/ 3101243 h 6281670"/>
                <a:gd name="connsiteX221" fmla="*/ 2635518 w 8613217"/>
                <a:gd name="connsiteY221" fmla="*/ 3164506 h 6281670"/>
                <a:gd name="connsiteX222" fmla="*/ 3038653 w 8613217"/>
                <a:gd name="connsiteY222" fmla="*/ 3453902 h 6281670"/>
                <a:gd name="connsiteX223" fmla="*/ 3580428 w 8613217"/>
                <a:gd name="connsiteY223" fmla="*/ 4087880 h 6281670"/>
                <a:gd name="connsiteX224" fmla="*/ 3776274 w 8613217"/>
                <a:gd name="connsiteY224" fmla="*/ 4626290 h 6281670"/>
                <a:gd name="connsiteX225" fmla="*/ 3813963 w 8613217"/>
                <a:gd name="connsiteY225" fmla="*/ 4802619 h 6281670"/>
                <a:gd name="connsiteX226" fmla="*/ 3811944 w 8613217"/>
                <a:gd name="connsiteY226" fmla="*/ 5407658 h 6281670"/>
                <a:gd name="connsiteX227" fmla="*/ 3881265 w 8613217"/>
                <a:gd name="connsiteY227" fmla="*/ 5874056 h 6281670"/>
                <a:gd name="connsiteX228" fmla="*/ 3879919 w 8613217"/>
                <a:gd name="connsiteY228" fmla="*/ 5898957 h 6281670"/>
                <a:gd name="connsiteX229" fmla="*/ 3757430 w 8613217"/>
                <a:gd name="connsiteY229" fmla="*/ 5946068 h 6281670"/>
                <a:gd name="connsiteX230" fmla="*/ 3743970 w 8613217"/>
                <a:gd name="connsiteY230" fmla="*/ 6053750 h 6281670"/>
                <a:gd name="connsiteX231" fmla="*/ 3803195 w 8613217"/>
                <a:gd name="connsiteY231" fmla="*/ 6092112 h 6281670"/>
                <a:gd name="connsiteX232" fmla="*/ 3896071 w 8613217"/>
                <a:gd name="connsiteY232" fmla="*/ 6023464 h 6281670"/>
                <a:gd name="connsiteX233" fmla="*/ 3920972 w 8613217"/>
                <a:gd name="connsiteY233" fmla="*/ 5996544 h 6281670"/>
                <a:gd name="connsiteX234" fmla="*/ 3918953 w 8613217"/>
                <a:gd name="connsiteY234" fmla="*/ 6053077 h 6281670"/>
                <a:gd name="connsiteX235" fmla="*/ 3931741 w 8613217"/>
                <a:gd name="connsiteY235" fmla="*/ 6077978 h 6281670"/>
                <a:gd name="connsiteX236" fmla="*/ 3951931 w 8613217"/>
                <a:gd name="connsiteY236" fmla="*/ 6055769 h 6281670"/>
                <a:gd name="connsiteX237" fmla="*/ 3972121 w 8613217"/>
                <a:gd name="connsiteY237" fmla="*/ 5988468 h 6281670"/>
                <a:gd name="connsiteX238" fmla="*/ 3994331 w 8613217"/>
                <a:gd name="connsiteY238" fmla="*/ 5968277 h 6281670"/>
                <a:gd name="connsiteX239" fmla="*/ 4005099 w 8613217"/>
                <a:gd name="connsiteY239" fmla="*/ 5995198 h 6281670"/>
                <a:gd name="connsiteX240" fmla="*/ 4071054 w 8613217"/>
                <a:gd name="connsiteY240" fmla="*/ 6040290 h 6281670"/>
                <a:gd name="connsiteX241" fmla="*/ 4100667 w 8613217"/>
                <a:gd name="connsiteY241" fmla="*/ 6026829 h 6281670"/>
                <a:gd name="connsiteX242" fmla="*/ 4110089 w 8613217"/>
                <a:gd name="connsiteY242" fmla="*/ 5993179 h 6281670"/>
                <a:gd name="connsiteX243" fmla="*/ 4124895 w 8613217"/>
                <a:gd name="connsiteY243" fmla="*/ 6032214 h 6281670"/>
                <a:gd name="connsiteX244" fmla="*/ 4117492 w 8613217"/>
                <a:gd name="connsiteY244" fmla="*/ 6106918 h 6281670"/>
                <a:gd name="connsiteX245" fmla="*/ 4080476 w 8613217"/>
                <a:gd name="connsiteY245" fmla="*/ 6141242 h 6281670"/>
                <a:gd name="connsiteX246" fmla="*/ 4176717 w 8613217"/>
                <a:gd name="connsiteY246" fmla="*/ 6189025 h 6281670"/>
                <a:gd name="connsiteX247" fmla="*/ 4170660 w 8613217"/>
                <a:gd name="connsiteY247" fmla="*/ 6271133 h 6281670"/>
                <a:gd name="connsiteX248" fmla="*/ 4195562 w 8613217"/>
                <a:gd name="connsiteY248" fmla="*/ 6277863 h 6281670"/>
                <a:gd name="connsiteX249" fmla="*/ 4261517 w 8613217"/>
                <a:gd name="connsiteY249" fmla="*/ 6267768 h 6281670"/>
                <a:gd name="connsiteX250" fmla="*/ 4289784 w 8613217"/>
                <a:gd name="connsiteY250" fmla="*/ 6247578 h 6281670"/>
                <a:gd name="connsiteX251" fmla="*/ 4295840 w 8613217"/>
                <a:gd name="connsiteY251" fmla="*/ 6204505 h 6281670"/>
                <a:gd name="connsiteX252" fmla="*/ 4305936 w 8613217"/>
                <a:gd name="connsiteY252" fmla="*/ 6182969 h 6281670"/>
                <a:gd name="connsiteX253" fmla="*/ 4324107 w 8613217"/>
                <a:gd name="connsiteY253" fmla="*/ 6199794 h 6281670"/>
                <a:gd name="connsiteX254" fmla="*/ 4336894 w 8613217"/>
                <a:gd name="connsiteY254" fmla="*/ 6230752 h 6281670"/>
                <a:gd name="connsiteX255" fmla="*/ 4342951 w 8613217"/>
                <a:gd name="connsiteY255" fmla="*/ 6226714 h 6281670"/>
                <a:gd name="connsiteX256" fmla="*/ 4369872 w 8613217"/>
                <a:gd name="connsiteY256" fmla="*/ 6185660 h 6281670"/>
                <a:gd name="connsiteX257" fmla="*/ 4382659 w 8613217"/>
                <a:gd name="connsiteY257" fmla="*/ 6234791 h 6281670"/>
                <a:gd name="connsiteX258" fmla="*/ 4406888 w 8613217"/>
                <a:gd name="connsiteY258" fmla="*/ 6265749 h 6281670"/>
                <a:gd name="connsiteX259" fmla="*/ 4484284 w 8613217"/>
                <a:gd name="connsiteY259" fmla="*/ 6275171 h 6281670"/>
                <a:gd name="connsiteX260" fmla="*/ 4499090 w 8613217"/>
                <a:gd name="connsiteY260" fmla="*/ 6272479 h 6281670"/>
                <a:gd name="connsiteX261" fmla="*/ 4512551 w 8613217"/>
                <a:gd name="connsiteY261" fmla="*/ 6181622 h 6281670"/>
                <a:gd name="connsiteX262" fmla="*/ 4572449 w 8613217"/>
                <a:gd name="connsiteY262" fmla="*/ 6153356 h 6281670"/>
                <a:gd name="connsiteX263" fmla="*/ 4575814 w 8613217"/>
                <a:gd name="connsiteY263" fmla="*/ 6127781 h 6281670"/>
                <a:gd name="connsiteX264" fmla="*/ 4538125 w 8613217"/>
                <a:gd name="connsiteY264" fmla="*/ 6076633 h 6281670"/>
                <a:gd name="connsiteX265" fmla="*/ 4536779 w 8613217"/>
                <a:gd name="connsiteY265" fmla="*/ 6042309 h 6281670"/>
                <a:gd name="connsiteX266" fmla="*/ 4573122 w 8613217"/>
                <a:gd name="connsiteY266" fmla="*/ 6032214 h 6281670"/>
                <a:gd name="connsiteX267" fmla="*/ 4637731 w 8613217"/>
                <a:gd name="connsiteY267" fmla="*/ 6051058 h 6281670"/>
                <a:gd name="connsiteX268" fmla="*/ 4665997 w 8613217"/>
                <a:gd name="connsiteY268" fmla="*/ 6029522 h 6281670"/>
                <a:gd name="connsiteX269" fmla="*/ 4665997 w 8613217"/>
                <a:gd name="connsiteY269" fmla="*/ 5985776 h 6281670"/>
                <a:gd name="connsiteX270" fmla="*/ 4681477 w 8613217"/>
                <a:gd name="connsiteY270" fmla="*/ 5966931 h 6281670"/>
                <a:gd name="connsiteX271" fmla="*/ 4701667 w 8613217"/>
                <a:gd name="connsiteY271" fmla="*/ 5981065 h 6281670"/>
                <a:gd name="connsiteX272" fmla="*/ 4724550 w 8613217"/>
                <a:gd name="connsiteY272" fmla="*/ 6054423 h 6281670"/>
                <a:gd name="connsiteX273" fmla="*/ 4743394 w 8613217"/>
                <a:gd name="connsiteY273" fmla="*/ 6073268 h 6281670"/>
                <a:gd name="connsiteX274" fmla="*/ 4752143 w 8613217"/>
                <a:gd name="connsiteY274" fmla="*/ 6050385 h 6281670"/>
                <a:gd name="connsiteX275" fmla="*/ 4752143 w 8613217"/>
                <a:gd name="connsiteY275" fmla="*/ 5996544 h 6281670"/>
                <a:gd name="connsiteX276" fmla="*/ 4800600 w 8613217"/>
                <a:gd name="connsiteY276" fmla="*/ 6046347 h 6281670"/>
                <a:gd name="connsiteX277" fmla="*/ 4859825 w 8613217"/>
                <a:gd name="connsiteY277" fmla="*/ 6088747 h 6281670"/>
                <a:gd name="connsiteX278" fmla="*/ 4932511 w 8613217"/>
                <a:gd name="connsiteY278" fmla="*/ 6036252 h 6281670"/>
                <a:gd name="connsiteX279" fmla="*/ 4919050 w 8613217"/>
                <a:gd name="connsiteY279" fmla="*/ 5940011 h 6281670"/>
                <a:gd name="connsiteX280" fmla="*/ 4830213 w 8613217"/>
                <a:gd name="connsiteY280" fmla="*/ 5933281 h 6281670"/>
                <a:gd name="connsiteX281" fmla="*/ 4779064 w 8613217"/>
                <a:gd name="connsiteY281" fmla="*/ 5876074 h 6281670"/>
                <a:gd name="connsiteX282" fmla="*/ 4778391 w 8613217"/>
                <a:gd name="connsiteY282" fmla="*/ 5829637 h 6281670"/>
                <a:gd name="connsiteX283" fmla="*/ 5091342 w 8613217"/>
                <a:gd name="connsiteY283" fmla="*/ 5236712 h 6281670"/>
                <a:gd name="connsiteX284" fmla="*/ 5116243 w 8613217"/>
                <a:gd name="connsiteY284" fmla="*/ 5202389 h 6281670"/>
                <a:gd name="connsiteX285" fmla="*/ 5269690 w 8613217"/>
                <a:gd name="connsiteY285" fmla="*/ 5086631 h 6281670"/>
                <a:gd name="connsiteX286" fmla="*/ 5744837 w 8613217"/>
                <a:gd name="connsiteY286" fmla="*/ 4795889 h 6281670"/>
                <a:gd name="connsiteX287" fmla="*/ 5814830 w 8613217"/>
                <a:gd name="connsiteY287" fmla="*/ 4775699 h 6281670"/>
                <a:gd name="connsiteX288" fmla="*/ 6103553 w 8613217"/>
                <a:gd name="connsiteY288" fmla="*/ 4765603 h 6281670"/>
                <a:gd name="connsiteX289" fmla="*/ 7086824 w 8613217"/>
                <a:gd name="connsiteY289" fmla="*/ 4811369 h 6281670"/>
                <a:gd name="connsiteX290" fmla="*/ 7489959 w 8613217"/>
                <a:gd name="connsiteY290" fmla="*/ 4805311 h 6281670"/>
                <a:gd name="connsiteX291" fmla="*/ 7516880 w 8613217"/>
                <a:gd name="connsiteY291" fmla="*/ 4801946 h 6281670"/>
                <a:gd name="connsiteX292" fmla="*/ 7536397 w 8613217"/>
                <a:gd name="connsiteY292" fmla="*/ 4800600 h 6281670"/>
                <a:gd name="connsiteX293" fmla="*/ 7619850 w 8613217"/>
                <a:gd name="connsiteY293" fmla="*/ 4791178 h 6281670"/>
                <a:gd name="connsiteX294" fmla="*/ 7661577 w 8613217"/>
                <a:gd name="connsiteY294" fmla="*/ 4813388 h 6281670"/>
                <a:gd name="connsiteX295" fmla="*/ 7920014 w 8613217"/>
                <a:gd name="connsiteY295" fmla="*/ 5004523 h 6281670"/>
                <a:gd name="connsiteX296" fmla="*/ 8354780 w 8613217"/>
                <a:gd name="connsiteY296" fmla="*/ 4830886 h 6281670"/>
                <a:gd name="connsiteX297" fmla="*/ 8579567 w 8613217"/>
                <a:gd name="connsiteY297" fmla="*/ 4409580 h 6281670"/>
                <a:gd name="connsiteX298" fmla="*/ 8613217 w 8613217"/>
                <a:gd name="connsiteY298" fmla="*/ 4250076 h 6281670"/>
                <a:gd name="connsiteX299" fmla="*/ 8613217 w 8613217"/>
                <a:gd name="connsiteY299" fmla="*/ 4196235 h 6281670"/>
                <a:gd name="connsiteX300" fmla="*/ 8420062 w 8613217"/>
                <a:gd name="connsiteY300" fmla="*/ 4211041 h 6281670"/>
                <a:gd name="connsiteX301" fmla="*/ 4571776 w 8613217"/>
                <a:gd name="connsiteY301" fmla="*/ 915970 h 6281670"/>
                <a:gd name="connsiteX302" fmla="*/ 4583890 w 8613217"/>
                <a:gd name="connsiteY302" fmla="*/ 888377 h 6281670"/>
                <a:gd name="connsiteX303" fmla="*/ 4571776 w 8613217"/>
                <a:gd name="connsiteY303" fmla="*/ 915970 h 6281670"/>
                <a:gd name="connsiteX304" fmla="*/ 2362948 w 8613217"/>
                <a:gd name="connsiteY304" fmla="*/ 965100 h 6281670"/>
                <a:gd name="connsiteX305" fmla="*/ 2363621 w 8613217"/>
                <a:gd name="connsiteY305" fmla="*/ 962408 h 6281670"/>
                <a:gd name="connsiteX306" fmla="*/ 2368332 w 8613217"/>
                <a:gd name="connsiteY306" fmla="*/ 967119 h 6281670"/>
                <a:gd name="connsiteX307" fmla="*/ 2362948 w 8613217"/>
                <a:gd name="connsiteY307" fmla="*/ 965100 h 6281670"/>
                <a:gd name="connsiteX308" fmla="*/ 2435633 w 8613217"/>
                <a:gd name="connsiteY308" fmla="*/ 1055284 h 6281670"/>
                <a:gd name="connsiteX309" fmla="*/ 2426211 w 8613217"/>
                <a:gd name="connsiteY309" fmla="*/ 1053265 h 6281670"/>
                <a:gd name="connsiteX310" fmla="*/ 2370351 w 8613217"/>
                <a:gd name="connsiteY310" fmla="*/ 968465 h 6281670"/>
                <a:gd name="connsiteX311" fmla="*/ 2432268 w 8613217"/>
                <a:gd name="connsiteY311" fmla="*/ 1045862 h 6281670"/>
                <a:gd name="connsiteX312" fmla="*/ 2435633 w 8613217"/>
                <a:gd name="connsiteY312" fmla="*/ 1055284 h 6281670"/>
                <a:gd name="connsiteX313" fmla="*/ 695895 w 8613217"/>
                <a:gd name="connsiteY313" fmla="*/ 1016922 h 6281670"/>
                <a:gd name="connsiteX314" fmla="*/ 692530 w 8613217"/>
                <a:gd name="connsiteY314" fmla="*/ 1005481 h 6281670"/>
                <a:gd name="connsiteX315" fmla="*/ 695895 w 8613217"/>
                <a:gd name="connsiteY315" fmla="*/ 1016922 h 6281670"/>
                <a:gd name="connsiteX316" fmla="*/ 4511205 w 8613217"/>
                <a:gd name="connsiteY316" fmla="*/ 6014042 h 6281670"/>
                <a:gd name="connsiteX317" fmla="*/ 4537452 w 8613217"/>
                <a:gd name="connsiteY317" fmla="*/ 5944049 h 6281670"/>
                <a:gd name="connsiteX318" fmla="*/ 4511205 w 8613217"/>
                <a:gd name="connsiteY318" fmla="*/ 6014042 h 6281670"/>
                <a:gd name="connsiteX319" fmla="*/ 4750797 w 8613217"/>
                <a:gd name="connsiteY319" fmla="*/ 5917128 h 6281670"/>
                <a:gd name="connsiteX320" fmla="*/ 4741375 w 8613217"/>
                <a:gd name="connsiteY320" fmla="*/ 5939338 h 6281670"/>
                <a:gd name="connsiteX321" fmla="*/ 4732626 w 8613217"/>
                <a:gd name="connsiteY321" fmla="*/ 5935300 h 6281670"/>
                <a:gd name="connsiteX322" fmla="*/ 4727915 w 8613217"/>
                <a:gd name="connsiteY322" fmla="*/ 5907706 h 6281670"/>
                <a:gd name="connsiteX323" fmla="*/ 4750797 w 8613217"/>
                <a:gd name="connsiteY323" fmla="*/ 5875402 h 6281670"/>
                <a:gd name="connsiteX324" fmla="*/ 4750797 w 8613217"/>
                <a:gd name="connsiteY324" fmla="*/ 5917128 h 6281670"/>
                <a:gd name="connsiteX325" fmla="*/ 4875978 w 8613217"/>
                <a:gd name="connsiteY325" fmla="*/ 5457461 h 6281670"/>
                <a:gd name="connsiteX326" fmla="*/ 4616868 w 8613217"/>
                <a:gd name="connsiteY326" fmla="*/ 5877421 h 6281670"/>
                <a:gd name="connsiteX327" fmla="*/ 4562354 w 8613217"/>
                <a:gd name="connsiteY327" fmla="*/ 5884824 h 6281670"/>
                <a:gd name="connsiteX328" fmla="*/ 4880015 w 8613217"/>
                <a:gd name="connsiteY328" fmla="*/ 5419772 h 6281670"/>
                <a:gd name="connsiteX329" fmla="*/ 4875978 w 8613217"/>
                <a:gd name="connsiteY329" fmla="*/ 5457461 h 6281670"/>
                <a:gd name="connsiteX330" fmla="*/ 5020675 w 8613217"/>
                <a:gd name="connsiteY330" fmla="*/ 5141145 h 6281670"/>
                <a:gd name="connsiteX331" fmla="*/ 4989717 w 8613217"/>
                <a:gd name="connsiteY331" fmla="*/ 5179506 h 6281670"/>
                <a:gd name="connsiteX332" fmla="*/ 4445922 w 8613217"/>
                <a:gd name="connsiteY332" fmla="*/ 5878767 h 6281670"/>
                <a:gd name="connsiteX333" fmla="*/ 4415637 w 8613217"/>
                <a:gd name="connsiteY333" fmla="*/ 5953471 h 6281670"/>
                <a:gd name="connsiteX334" fmla="*/ 4357085 w 8613217"/>
                <a:gd name="connsiteY334" fmla="*/ 6075286 h 6281670"/>
                <a:gd name="connsiteX335" fmla="*/ 4338240 w 8613217"/>
                <a:gd name="connsiteY335" fmla="*/ 6125762 h 6281670"/>
                <a:gd name="connsiteX336" fmla="*/ 4322761 w 8613217"/>
                <a:gd name="connsiteY336" fmla="*/ 6080671 h 6281670"/>
                <a:gd name="connsiteX337" fmla="*/ 4306609 w 8613217"/>
                <a:gd name="connsiteY337" fmla="*/ 6061826 h 6281670"/>
                <a:gd name="connsiteX338" fmla="*/ 4295168 w 8613217"/>
                <a:gd name="connsiteY338" fmla="*/ 6082689 h 6281670"/>
                <a:gd name="connsiteX339" fmla="*/ 4292475 w 8613217"/>
                <a:gd name="connsiteY339" fmla="*/ 6112302 h 6281670"/>
                <a:gd name="connsiteX340" fmla="*/ 4277669 w 8613217"/>
                <a:gd name="connsiteY340" fmla="*/ 6097496 h 6281670"/>
                <a:gd name="connsiteX341" fmla="*/ 4183447 w 8613217"/>
                <a:gd name="connsiteY341" fmla="*/ 5282478 h 6281670"/>
                <a:gd name="connsiteX342" fmla="*/ 4412945 w 8613217"/>
                <a:gd name="connsiteY342" fmla="*/ 4743394 h 6281670"/>
                <a:gd name="connsiteX343" fmla="*/ 5036828 w 8613217"/>
                <a:gd name="connsiteY343" fmla="*/ 3935106 h 6281670"/>
                <a:gd name="connsiteX344" fmla="*/ 5054999 w 8613217"/>
                <a:gd name="connsiteY344" fmla="*/ 3966064 h 6281670"/>
                <a:gd name="connsiteX345" fmla="*/ 5020675 w 8613217"/>
                <a:gd name="connsiteY345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504378 w 8613217"/>
                <a:gd name="connsiteY156" fmla="*/ 2605906 h 6281670"/>
                <a:gd name="connsiteX157" fmla="*/ 3733875 w 8613217"/>
                <a:gd name="connsiteY157" fmla="*/ 3249979 h 6281670"/>
                <a:gd name="connsiteX158" fmla="*/ 3823385 w 8613217"/>
                <a:gd name="connsiteY158" fmla="*/ 4359777 h 6281670"/>
                <a:gd name="connsiteX159" fmla="*/ 3816655 w 8613217"/>
                <a:gd name="connsiteY159" fmla="*/ 4369199 h 6281670"/>
                <a:gd name="connsiteX160" fmla="*/ 3800503 w 8613217"/>
                <a:gd name="connsiteY160" fmla="*/ 4322761 h 6281670"/>
                <a:gd name="connsiteX161" fmla="*/ 3407464 w 8613217"/>
                <a:gd name="connsiteY161" fmla="*/ 3663208 h 6281670"/>
                <a:gd name="connsiteX162" fmla="*/ 2516395 w 8613217"/>
                <a:gd name="connsiteY162" fmla="*/ 2980101 h 6281670"/>
                <a:gd name="connsiteX163" fmla="*/ 2502934 w 8613217"/>
                <a:gd name="connsiteY163" fmla="*/ 2971351 h 6281670"/>
                <a:gd name="connsiteX164" fmla="*/ 2390541 w 8613217"/>
                <a:gd name="connsiteY164" fmla="*/ 2898666 h 6281670"/>
                <a:gd name="connsiteX165" fmla="*/ 2247863 w 8613217"/>
                <a:gd name="connsiteY165" fmla="*/ 2802425 h 6281670"/>
                <a:gd name="connsiteX166" fmla="*/ 2055381 w 8613217"/>
                <a:gd name="connsiteY166" fmla="*/ 2665131 h 6281670"/>
                <a:gd name="connsiteX167" fmla="*/ 1471879 w 8613217"/>
                <a:gd name="connsiteY167" fmla="*/ 2148930 h 6281670"/>
                <a:gd name="connsiteX168" fmla="*/ 1461111 w 8613217"/>
                <a:gd name="connsiteY168" fmla="*/ 2109895 h 6281670"/>
                <a:gd name="connsiteX169" fmla="*/ 1501492 w 8613217"/>
                <a:gd name="connsiteY169" fmla="*/ 1918759 h 6281670"/>
                <a:gd name="connsiteX170" fmla="*/ 1395155 w 8613217"/>
                <a:gd name="connsiteY170" fmla="*/ 1570812 h 6281670"/>
                <a:gd name="connsiteX171" fmla="*/ 937507 w 8613217"/>
                <a:gd name="connsiteY171" fmla="*/ 860783 h 6281670"/>
                <a:gd name="connsiteX172" fmla="*/ 682435 w 8613217"/>
                <a:gd name="connsiteY172" fmla="*/ 471109 h 6281670"/>
                <a:gd name="connsiteX173" fmla="*/ 590905 w 8613217"/>
                <a:gd name="connsiteY173" fmla="*/ 214691 h 6281670"/>
                <a:gd name="connsiteX174" fmla="*/ 581483 w 8613217"/>
                <a:gd name="connsiteY174" fmla="*/ 222767 h 6281670"/>
                <a:gd name="connsiteX175" fmla="*/ 555909 w 8613217"/>
                <a:gd name="connsiteY175" fmla="*/ 262475 h 6281670"/>
                <a:gd name="connsiteX176" fmla="*/ 423998 w 8613217"/>
                <a:gd name="connsiteY176" fmla="*/ 619845 h 6281670"/>
                <a:gd name="connsiteX177" fmla="*/ 443515 w 8613217"/>
                <a:gd name="connsiteY177" fmla="*/ 1227575 h 6281670"/>
                <a:gd name="connsiteX178" fmla="*/ 806942 w 8613217"/>
                <a:gd name="connsiteY178" fmla="*/ 1996156 h 6281670"/>
                <a:gd name="connsiteX179" fmla="*/ 1087589 w 8613217"/>
                <a:gd name="connsiteY179" fmla="*/ 2216231 h 6281670"/>
                <a:gd name="connsiteX180" fmla="*/ 1317086 w 8613217"/>
                <a:gd name="connsiteY180" fmla="*/ 2233729 h 6281670"/>
                <a:gd name="connsiteX181" fmla="*/ 1327181 w 8613217"/>
                <a:gd name="connsiteY181" fmla="*/ 2198060 h 6281670"/>
                <a:gd name="connsiteX182" fmla="*/ 816364 w 8613217"/>
                <a:gd name="connsiteY182" fmla="*/ 1324489 h 6281670"/>
                <a:gd name="connsiteX183" fmla="*/ 702625 w 8613217"/>
                <a:gd name="connsiteY183" fmla="*/ 1031056 h 6281670"/>
                <a:gd name="connsiteX184" fmla="*/ 767908 w 8613217"/>
                <a:gd name="connsiteY184" fmla="*/ 1173061 h 6281670"/>
                <a:gd name="connsiteX185" fmla="*/ 1444285 w 8613217"/>
                <a:gd name="connsiteY185" fmla="*/ 2226326 h 6281670"/>
                <a:gd name="connsiteX186" fmla="*/ 2209501 w 8613217"/>
                <a:gd name="connsiteY186" fmla="*/ 2876457 h 6281670"/>
                <a:gd name="connsiteX187" fmla="*/ 2308434 w 8613217"/>
                <a:gd name="connsiteY187" fmla="*/ 2939720 h 6281670"/>
                <a:gd name="connsiteX188" fmla="*/ 2340738 w 8613217"/>
                <a:gd name="connsiteY188" fmla="*/ 2972025 h 6281670"/>
                <a:gd name="connsiteX189" fmla="*/ 2302377 w 8613217"/>
                <a:gd name="connsiteY189" fmla="*/ 2972025 h 6281670"/>
                <a:gd name="connsiteX190" fmla="*/ 2266034 w 8613217"/>
                <a:gd name="connsiteY190" fmla="*/ 2967313 h 6281670"/>
                <a:gd name="connsiteX191" fmla="*/ 1817807 w 8613217"/>
                <a:gd name="connsiteY191" fmla="*/ 3025866 h 6281670"/>
                <a:gd name="connsiteX192" fmla="*/ 1007500 w 8613217"/>
                <a:gd name="connsiteY192" fmla="*/ 3309877 h 6281670"/>
                <a:gd name="connsiteX193" fmla="*/ 960389 w 8613217"/>
                <a:gd name="connsiteY193" fmla="*/ 3293725 h 6281670"/>
                <a:gd name="connsiteX194" fmla="*/ 446207 w 8613217"/>
                <a:gd name="connsiteY194" fmla="*/ 3134221 h 6281670"/>
                <a:gd name="connsiteX195" fmla="*/ 217383 w 8613217"/>
                <a:gd name="connsiteY195" fmla="*/ 3227096 h 6281670"/>
                <a:gd name="connsiteX196" fmla="*/ 0 w 8613217"/>
                <a:gd name="connsiteY196" fmla="*/ 3236518 h 6281670"/>
                <a:gd name="connsiteX197" fmla="*/ 0 w 8613217"/>
                <a:gd name="connsiteY197" fmla="*/ 3330740 h 6281670"/>
                <a:gd name="connsiteX198" fmla="*/ 9422 w 8613217"/>
                <a:gd name="connsiteY198" fmla="*/ 3346892 h 6281670"/>
                <a:gd name="connsiteX199" fmla="*/ 255072 w 8613217"/>
                <a:gd name="connsiteY199" fmla="*/ 3717723 h 6281670"/>
                <a:gd name="connsiteX200" fmla="*/ 747044 w 8613217"/>
                <a:gd name="connsiteY200" fmla="*/ 3826078 h 6281670"/>
                <a:gd name="connsiteX201" fmla="*/ 1016249 w 8613217"/>
                <a:gd name="connsiteY201" fmla="*/ 3490244 h 6281670"/>
                <a:gd name="connsiteX202" fmla="*/ 981253 w 8613217"/>
                <a:gd name="connsiteY202" fmla="*/ 3461305 h 6281670"/>
                <a:gd name="connsiteX203" fmla="*/ 563312 w 8613217"/>
                <a:gd name="connsiteY203" fmla="*/ 3490917 h 6281670"/>
                <a:gd name="connsiteX204" fmla="*/ 390347 w 8613217"/>
                <a:gd name="connsiteY204" fmla="*/ 3460632 h 6281670"/>
                <a:gd name="connsiteX205" fmla="*/ 489953 w 8613217"/>
                <a:gd name="connsiteY205" fmla="*/ 3463997 h 6281670"/>
                <a:gd name="connsiteX206" fmla="*/ 903183 w 8613217"/>
                <a:gd name="connsiteY206" fmla="*/ 3408137 h 6281670"/>
                <a:gd name="connsiteX207" fmla="*/ 1043170 w 8613217"/>
                <a:gd name="connsiteY207" fmla="*/ 3372467 h 6281670"/>
                <a:gd name="connsiteX208" fmla="*/ 1508895 w 8613217"/>
                <a:gd name="connsiteY208" fmla="*/ 3218347 h 6281670"/>
                <a:gd name="connsiteX209" fmla="*/ 1912029 w 8613217"/>
                <a:gd name="connsiteY209" fmla="*/ 3101243 h 6281670"/>
                <a:gd name="connsiteX210" fmla="*/ 1912029 w 8613217"/>
                <a:gd name="connsiteY210" fmla="*/ 3101243 h 6281670"/>
                <a:gd name="connsiteX211" fmla="*/ 1924816 w 8613217"/>
                <a:gd name="connsiteY211" fmla="*/ 3099224 h 6281670"/>
                <a:gd name="connsiteX212" fmla="*/ 1986061 w 8613217"/>
                <a:gd name="connsiteY212" fmla="*/ 3087783 h 6281670"/>
                <a:gd name="connsiteX213" fmla="*/ 1992791 w 8613217"/>
                <a:gd name="connsiteY213" fmla="*/ 3087110 h 6281670"/>
                <a:gd name="connsiteX214" fmla="*/ 2087013 w 8613217"/>
                <a:gd name="connsiteY214" fmla="*/ 3074322 h 6281670"/>
                <a:gd name="connsiteX215" fmla="*/ 2113933 w 8613217"/>
                <a:gd name="connsiteY215" fmla="*/ 3072976 h 6281670"/>
                <a:gd name="connsiteX216" fmla="*/ 2118644 w 8613217"/>
                <a:gd name="connsiteY216" fmla="*/ 3064227 h 6281670"/>
                <a:gd name="connsiteX217" fmla="*/ 2257958 w 8613217"/>
                <a:gd name="connsiteY217" fmla="*/ 3064227 h 6281670"/>
                <a:gd name="connsiteX218" fmla="*/ 2262669 w 8613217"/>
                <a:gd name="connsiteY218" fmla="*/ 3072976 h 6281670"/>
                <a:gd name="connsiteX219" fmla="*/ 2434960 w 8613217"/>
                <a:gd name="connsiteY219" fmla="*/ 3101243 h 6281670"/>
                <a:gd name="connsiteX220" fmla="*/ 2635518 w 8613217"/>
                <a:gd name="connsiteY220" fmla="*/ 3164506 h 6281670"/>
                <a:gd name="connsiteX221" fmla="*/ 3038653 w 8613217"/>
                <a:gd name="connsiteY221" fmla="*/ 3453902 h 6281670"/>
                <a:gd name="connsiteX222" fmla="*/ 3580428 w 8613217"/>
                <a:gd name="connsiteY222" fmla="*/ 4087880 h 6281670"/>
                <a:gd name="connsiteX223" fmla="*/ 3776274 w 8613217"/>
                <a:gd name="connsiteY223" fmla="*/ 4626290 h 6281670"/>
                <a:gd name="connsiteX224" fmla="*/ 3813963 w 8613217"/>
                <a:gd name="connsiteY224" fmla="*/ 4802619 h 6281670"/>
                <a:gd name="connsiteX225" fmla="*/ 3811944 w 8613217"/>
                <a:gd name="connsiteY225" fmla="*/ 5407658 h 6281670"/>
                <a:gd name="connsiteX226" fmla="*/ 3881265 w 8613217"/>
                <a:gd name="connsiteY226" fmla="*/ 5874056 h 6281670"/>
                <a:gd name="connsiteX227" fmla="*/ 3879919 w 8613217"/>
                <a:gd name="connsiteY227" fmla="*/ 5898957 h 6281670"/>
                <a:gd name="connsiteX228" fmla="*/ 3757430 w 8613217"/>
                <a:gd name="connsiteY228" fmla="*/ 5946068 h 6281670"/>
                <a:gd name="connsiteX229" fmla="*/ 3743970 w 8613217"/>
                <a:gd name="connsiteY229" fmla="*/ 6053750 h 6281670"/>
                <a:gd name="connsiteX230" fmla="*/ 3803195 w 8613217"/>
                <a:gd name="connsiteY230" fmla="*/ 6092112 h 6281670"/>
                <a:gd name="connsiteX231" fmla="*/ 3896071 w 8613217"/>
                <a:gd name="connsiteY231" fmla="*/ 6023464 h 6281670"/>
                <a:gd name="connsiteX232" fmla="*/ 3920972 w 8613217"/>
                <a:gd name="connsiteY232" fmla="*/ 5996544 h 6281670"/>
                <a:gd name="connsiteX233" fmla="*/ 3918953 w 8613217"/>
                <a:gd name="connsiteY233" fmla="*/ 6053077 h 6281670"/>
                <a:gd name="connsiteX234" fmla="*/ 3931741 w 8613217"/>
                <a:gd name="connsiteY234" fmla="*/ 6077978 h 6281670"/>
                <a:gd name="connsiteX235" fmla="*/ 3951931 w 8613217"/>
                <a:gd name="connsiteY235" fmla="*/ 6055769 h 6281670"/>
                <a:gd name="connsiteX236" fmla="*/ 3972121 w 8613217"/>
                <a:gd name="connsiteY236" fmla="*/ 5988468 h 6281670"/>
                <a:gd name="connsiteX237" fmla="*/ 3994331 w 8613217"/>
                <a:gd name="connsiteY237" fmla="*/ 5968277 h 6281670"/>
                <a:gd name="connsiteX238" fmla="*/ 4005099 w 8613217"/>
                <a:gd name="connsiteY238" fmla="*/ 5995198 h 6281670"/>
                <a:gd name="connsiteX239" fmla="*/ 4071054 w 8613217"/>
                <a:gd name="connsiteY239" fmla="*/ 6040290 h 6281670"/>
                <a:gd name="connsiteX240" fmla="*/ 4100667 w 8613217"/>
                <a:gd name="connsiteY240" fmla="*/ 6026829 h 6281670"/>
                <a:gd name="connsiteX241" fmla="*/ 4110089 w 8613217"/>
                <a:gd name="connsiteY241" fmla="*/ 5993179 h 6281670"/>
                <a:gd name="connsiteX242" fmla="*/ 4124895 w 8613217"/>
                <a:gd name="connsiteY242" fmla="*/ 6032214 h 6281670"/>
                <a:gd name="connsiteX243" fmla="*/ 4117492 w 8613217"/>
                <a:gd name="connsiteY243" fmla="*/ 6106918 h 6281670"/>
                <a:gd name="connsiteX244" fmla="*/ 4080476 w 8613217"/>
                <a:gd name="connsiteY244" fmla="*/ 6141242 h 6281670"/>
                <a:gd name="connsiteX245" fmla="*/ 4176717 w 8613217"/>
                <a:gd name="connsiteY245" fmla="*/ 6189025 h 6281670"/>
                <a:gd name="connsiteX246" fmla="*/ 4170660 w 8613217"/>
                <a:gd name="connsiteY246" fmla="*/ 6271133 h 6281670"/>
                <a:gd name="connsiteX247" fmla="*/ 4195562 w 8613217"/>
                <a:gd name="connsiteY247" fmla="*/ 6277863 h 6281670"/>
                <a:gd name="connsiteX248" fmla="*/ 4261517 w 8613217"/>
                <a:gd name="connsiteY248" fmla="*/ 6267768 h 6281670"/>
                <a:gd name="connsiteX249" fmla="*/ 4289784 w 8613217"/>
                <a:gd name="connsiteY249" fmla="*/ 6247578 h 6281670"/>
                <a:gd name="connsiteX250" fmla="*/ 4295840 w 8613217"/>
                <a:gd name="connsiteY250" fmla="*/ 6204505 h 6281670"/>
                <a:gd name="connsiteX251" fmla="*/ 4305936 w 8613217"/>
                <a:gd name="connsiteY251" fmla="*/ 6182969 h 6281670"/>
                <a:gd name="connsiteX252" fmla="*/ 4324107 w 8613217"/>
                <a:gd name="connsiteY252" fmla="*/ 6199794 h 6281670"/>
                <a:gd name="connsiteX253" fmla="*/ 4336894 w 8613217"/>
                <a:gd name="connsiteY253" fmla="*/ 6230752 h 6281670"/>
                <a:gd name="connsiteX254" fmla="*/ 4342951 w 8613217"/>
                <a:gd name="connsiteY254" fmla="*/ 6226714 h 6281670"/>
                <a:gd name="connsiteX255" fmla="*/ 4369872 w 8613217"/>
                <a:gd name="connsiteY255" fmla="*/ 6185660 h 6281670"/>
                <a:gd name="connsiteX256" fmla="*/ 4382659 w 8613217"/>
                <a:gd name="connsiteY256" fmla="*/ 6234791 h 6281670"/>
                <a:gd name="connsiteX257" fmla="*/ 4406888 w 8613217"/>
                <a:gd name="connsiteY257" fmla="*/ 6265749 h 6281670"/>
                <a:gd name="connsiteX258" fmla="*/ 4484284 w 8613217"/>
                <a:gd name="connsiteY258" fmla="*/ 6275171 h 6281670"/>
                <a:gd name="connsiteX259" fmla="*/ 4499090 w 8613217"/>
                <a:gd name="connsiteY259" fmla="*/ 6272479 h 6281670"/>
                <a:gd name="connsiteX260" fmla="*/ 4512551 w 8613217"/>
                <a:gd name="connsiteY260" fmla="*/ 6181622 h 6281670"/>
                <a:gd name="connsiteX261" fmla="*/ 4572449 w 8613217"/>
                <a:gd name="connsiteY261" fmla="*/ 6153356 h 6281670"/>
                <a:gd name="connsiteX262" fmla="*/ 4575814 w 8613217"/>
                <a:gd name="connsiteY262" fmla="*/ 6127781 h 6281670"/>
                <a:gd name="connsiteX263" fmla="*/ 4538125 w 8613217"/>
                <a:gd name="connsiteY263" fmla="*/ 6076633 h 6281670"/>
                <a:gd name="connsiteX264" fmla="*/ 4536779 w 8613217"/>
                <a:gd name="connsiteY264" fmla="*/ 6042309 h 6281670"/>
                <a:gd name="connsiteX265" fmla="*/ 4573122 w 8613217"/>
                <a:gd name="connsiteY265" fmla="*/ 6032214 h 6281670"/>
                <a:gd name="connsiteX266" fmla="*/ 4637731 w 8613217"/>
                <a:gd name="connsiteY266" fmla="*/ 6051058 h 6281670"/>
                <a:gd name="connsiteX267" fmla="*/ 4665997 w 8613217"/>
                <a:gd name="connsiteY267" fmla="*/ 6029522 h 6281670"/>
                <a:gd name="connsiteX268" fmla="*/ 4665997 w 8613217"/>
                <a:gd name="connsiteY268" fmla="*/ 5985776 h 6281670"/>
                <a:gd name="connsiteX269" fmla="*/ 4681477 w 8613217"/>
                <a:gd name="connsiteY269" fmla="*/ 5966931 h 6281670"/>
                <a:gd name="connsiteX270" fmla="*/ 4701667 w 8613217"/>
                <a:gd name="connsiteY270" fmla="*/ 5981065 h 6281670"/>
                <a:gd name="connsiteX271" fmla="*/ 4724550 w 8613217"/>
                <a:gd name="connsiteY271" fmla="*/ 6054423 h 6281670"/>
                <a:gd name="connsiteX272" fmla="*/ 4743394 w 8613217"/>
                <a:gd name="connsiteY272" fmla="*/ 6073268 h 6281670"/>
                <a:gd name="connsiteX273" fmla="*/ 4752143 w 8613217"/>
                <a:gd name="connsiteY273" fmla="*/ 6050385 h 6281670"/>
                <a:gd name="connsiteX274" fmla="*/ 4752143 w 8613217"/>
                <a:gd name="connsiteY274" fmla="*/ 5996544 h 6281670"/>
                <a:gd name="connsiteX275" fmla="*/ 4800600 w 8613217"/>
                <a:gd name="connsiteY275" fmla="*/ 6046347 h 6281670"/>
                <a:gd name="connsiteX276" fmla="*/ 4859825 w 8613217"/>
                <a:gd name="connsiteY276" fmla="*/ 6088747 h 6281670"/>
                <a:gd name="connsiteX277" fmla="*/ 4932511 w 8613217"/>
                <a:gd name="connsiteY277" fmla="*/ 6036252 h 6281670"/>
                <a:gd name="connsiteX278" fmla="*/ 4919050 w 8613217"/>
                <a:gd name="connsiteY278" fmla="*/ 5940011 h 6281670"/>
                <a:gd name="connsiteX279" fmla="*/ 4830213 w 8613217"/>
                <a:gd name="connsiteY279" fmla="*/ 5933281 h 6281670"/>
                <a:gd name="connsiteX280" fmla="*/ 4779064 w 8613217"/>
                <a:gd name="connsiteY280" fmla="*/ 5876074 h 6281670"/>
                <a:gd name="connsiteX281" fmla="*/ 4778391 w 8613217"/>
                <a:gd name="connsiteY281" fmla="*/ 5829637 h 6281670"/>
                <a:gd name="connsiteX282" fmla="*/ 5091342 w 8613217"/>
                <a:gd name="connsiteY282" fmla="*/ 5236712 h 6281670"/>
                <a:gd name="connsiteX283" fmla="*/ 5116243 w 8613217"/>
                <a:gd name="connsiteY283" fmla="*/ 5202389 h 6281670"/>
                <a:gd name="connsiteX284" fmla="*/ 5269690 w 8613217"/>
                <a:gd name="connsiteY284" fmla="*/ 5086631 h 6281670"/>
                <a:gd name="connsiteX285" fmla="*/ 5744837 w 8613217"/>
                <a:gd name="connsiteY285" fmla="*/ 4795889 h 6281670"/>
                <a:gd name="connsiteX286" fmla="*/ 5814830 w 8613217"/>
                <a:gd name="connsiteY286" fmla="*/ 4775699 h 6281670"/>
                <a:gd name="connsiteX287" fmla="*/ 6103553 w 8613217"/>
                <a:gd name="connsiteY287" fmla="*/ 4765603 h 6281670"/>
                <a:gd name="connsiteX288" fmla="*/ 7086824 w 8613217"/>
                <a:gd name="connsiteY288" fmla="*/ 4811369 h 6281670"/>
                <a:gd name="connsiteX289" fmla="*/ 7489959 w 8613217"/>
                <a:gd name="connsiteY289" fmla="*/ 4805311 h 6281670"/>
                <a:gd name="connsiteX290" fmla="*/ 7516880 w 8613217"/>
                <a:gd name="connsiteY290" fmla="*/ 4801946 h 6281670"/>
                <a:gd name="connsiteX291" fmla="*/ 7536397 w 8613217"/>
                <a:gd name="connsiteY291" fmla="*/ 4800600 h 6281670"/>
                <a:gd name="connsiteX292" fmla="*/ 7619850 w 8613217"/>
                <a:gd name="connsiteY292" fmla="*/ 4791178 h 6281670"/>
                <a:gd name="connsiteX293" fmla="*/ 7661577 w 8613217"/>
                <a:gd name="connsiteY293" fmla="*/ 4813388 h 6281670"/>
                <a:gd name="connsiteX294" fmla="*/ 7920014 w 8613217"/>
                <a:gd name="connsiteY294" fmla="*/ 5004523 h 6281670"/>
                <a:gd name="connsiteX295" fmla="*/ 8354780 w 8613217"/>
                <a:gd name="connsiteY295" fmla="*/ 4830886 h 6281670"/>
                <a:gd name="connsiteX296" fmla="*/ 8579567 w 8613217"/>
                <a:gd name="connsiteY296" fmla="*/ 4409580 h 6281670"/>
                <a:gd name="connsiteX297" fmla="*/ 8613217 w 8613217"/>
                <a:gd name="connsiteY297" fmla="*/ 4250076 h 6281670"/>
                <a:gd name="connsiteX298" fmla="*/ 8613217 w 8613217"/>
                <a:gd name="connsiteY298" fmla="*/ 4196235 h 6281670"/>
                <a:gd name="connsiteX299" fmla="*/ 8420062 w 8613217"/>
                <a:gd name="connsiteY299" fmla="*/ 4211041 h 6281670"/>
                <a:gd name="connsiteX300" fmla="*/ 4571776 w 8613217"/>
                <a:gd name="connsiteY300" fmla="*/ 915970 h 6281670"/>
                <a:gd name="connsiteX301" fmla="*/ 4583890 w 8613217"/>
                <a:gd name="connsiteY301" fmla="*/ 888377 h 6281670"/>
                <a:gd name="connsiteX302" fmla="*/ 4571776 w 8613217"/>
                <a:gd name="connsiteY302" fmla="*/ 915970 h 6281670"/>
                <a:gd name="connsiteX303" fmla="*/ 2362948 w 8613217"/>
                <a:gd name="connsiteY303" fmla="*/ 965100 h 6281670"/>
                <a:gd name="connsiteX304" fmla="*/ 2363621 w 8613217"/>
                <a:gd name="connsiteY304" fmla="*/ 962408 h 6281670"/>
                <a:gd name="connsiteX305" fmla="*/ 2368332 w 8613217"/>
                <a:gd name="connsiteY305" fmla="*/ 967119 h 6281670"/>
                <a:gd name="connsiteX306" fmla="*/ 2362948 w 8613217"/>
                <a:gd name="connsiteY306" fmla="*/ 965100 h 6281670"/>
                <a:gd name="connsiteX307" fmla="*/ 2435633 w 8613217"/>
                <a:gd name="connsiteY307" fmla="*/ 1055284 h 6281670"/>
                <a:gd name="connsiteX308" fmla="*/ 2426211 w 8613217"/>
                <a:gd name="connsiteY308" fmla="*/ 1053265 h 6281670"/>
                <a:gd name="connsiteX309" fmla="*/ 2370351 w 8613217"/>
                <a:gd name="connsiteY309" fmla="*/ 968465 h 6281670"/>
                <a:gd name="connsiteX310" fmla="*/ 2432268 w 8613217"/>
                <a:gd name="connsiteY310" fmla="*/ 1045862 h 6281670"/>
                <a:gd name="connsiteX311" fmla="*/ 2435633 w 8613217"/>
                <a:gd name="connsiteY311" fmla="*/ 1055284 h 6281670"/>
                <a:gd name="connsiteX312" fmla="*/ 695895 w 8613217"/>
                <a:gd name="connsiteY312" fmla="*/ 1016922 h 6281670"/>
                <a:gd name="connsiteX313" fmla="*/ 692530 w 8613217"/>
                <a:gd name="connsiteY313" fmla="*/ 1005481 h 6281670"/>
                <a:gd name="connsiteX314" fmla="*/ 695895 w 8613217"/>
                <a:gd name="connsiteY314" fmla="*/ 1016922 h 6281670"/>
                <a:gd name="connsiteX315" fmla="*/ 4511205 w 8613217"/>
                <a:gd name="connsiteY315" fmla="*/ 6014042 h 6281670"/>
                <a:gd name="connsiteX316" fmla="*/ 4537452 w 8613217"/>
                <a:gd name="connsiteY316" fmla="*/ 5944049 h 6281670"/>
                <a:gd name="connsiteX317" fmla="*/ 4511205 w 8613217"/>
                <a:gd name="connsiteY317" fmla="*/ 6014042 h 6281670"/>
                <a:gd name="connsiteX318" fmla="*/ 4750797 w 8613217"/>
                <a:gd name="connsiteY318" fmla="*/ 5917128 h 6281670"/>
                <a:gd name="connsiteX319" fmla="*/ 4741375 w 8613217"/>
                <a:gd name="connsiteY319" fmla="*/ 5939338 h 6281670"/>
                <a:gd name="connsiteX320" fmla="*/ 4732626 w 8613217"/>
                <a:gd name="connsiteY320" fmla="*/ 5935300 h 6281670"/>
                <a:gd name="connsiteX321" fmla="*/ 4727915 w 8613217"/>
                <a:gd name="connsiteY321" fmla="*/ 5907706 h 6281670"/>
                <a:gd name="connsiteX322" fmla="*/ 4750797 w 8613217"/>
                <a:gd name="connsiteY322" fmla="*/ 5875402 h 6281670"/>
                <a:gd name="connsiteX323" fmla="*/ 4750797 w 8613217"/>
                <a:gd name="connsiteY323" fmla="*/ 5917128 h 6281670"/>
                <a:gd name="connsiteX324" fmla="*/ 4875978 w 8613217"/>
                <a:gd name="connsiteY324" fmla="*/ 5457461 h 6281670"/>
                <a:gd name="connsiteX325" fmla="*/ 4616868 w 8613217"/>
                <a:gd name="connsiteY325" fmla="*/ 5877421 h 6281670"/>
                <a:gd name="connsiteX326" fmla="*/ 4562354 w 8613217"/>
                <a:gd name="connsiteY326" fmla="*/ 5884824 h 6281670"/>
                <a:gd name="connsiteX327" fmla="*/ 4880015 w 8613217"/>
                <a:gd name="connsiteY327" fmla="*/ 5419772 h 6281670"/>
                <a:gd name="connsiteX328" fmla="*/ 4875978 w 8613217"/>
                <a:gd name="connsiteY328" fmla="*/ 5457461 h 6281670"/>
                <a:gd name="connsiteX329" fmla="*/ 5020675 w 8613217"/>
                <a:gd name="connsiteY329" fmla="*/ 5141145 h 6281670"/>
                <a:gd name="connsiteX330" fmla="*/ 4989717 w 8613217"/>
                <a:gd name="connsiteY330" fmla="*/ 5179506 h 6281670"/>
                <a:gd name="connsiteX331" fmla="*/ 4445922 w 8613217"/>
                <a:gd name="connsiteY331" fmla="*/ 5878767 h 6281670"/>
                <a:gd name="connsiteX332" fmla="*/ 4415637 w 8613217"/>
                <a:gd name="connsiteY332" fmla="*/ 5953471 h 6281670"/>
                <a:gd name="connsiteX333" fmla="*/ 4357085 w 8613217"/>
                <a:gd name="connsiteY333" fmla="*/ 6075286 h 6281670"/>
                <a:gd name="connsiteX334" fmla="*/ 4338240 w 8613217"/>
                <a:gd name="connsiteY334" fmla="*/ 6125762 h 6281670"/>
                <a:gd name="connsiteX335" fmla="*/ 4322761 w 8613217"/>
                <a:gd name="connsiteY335" fmla="*/ 6080671 h 6281670"/>
                <a:gd name="connsiteX336" fmla="*/ 4306609 w 8613217"/>
                <a:gd name="connsiteY336" fmla="*/ 6061826 h 6281670"/>
                <a:gd name="connsiteX337" fmla="*/ 4295168 w 8613217"/>
                <a:gd name="connsiteY337" fmla="*/ 6082689 h 6281670"/>
                <a:gd name="connsiteX338" fmla="*/ 4292475 w 8613217"/>
                <a:gd name="connsiteY338" fmla="*/ 6112302 h 6281670"/>
                <a:gd name="connsiteX339" fmla="*/ 4277669 w 8613217"/>
                <a:gd name="connsiteY339" fmla="*/ 6097496 h 6281670"/>
                <a:gd name="connsiteX340" fmla="*/ 4183447 w 8613217"/>
                <a:gd name="connsiteY340" fmla="*/ 5282478 h 6281670"/>
                <a:gd name="connsiteX341" fmla="*/ 4412945 w 8613217"/>
                <a:gd name="connsiteY341" fmla="*/ 4743394 h 6281670"/>
                <a:gd name="connsiteX342" fmla="*/ 5036828 w 8613217"/>
                <a:gd name="connsiteY342" fmla="*/ 3935106 h 6281670"/>
                <a:gd name="connsiteX343" fmla="*/ 5054999 w 8613217"/>
                <a:gd name="connsiteY343" fmla="*/ 3966064 h 6281670"/>
                <a:gd name="connsiteX344" fmla="*/ 5020675 w 8613217"/>
                <a:gd name="connsiteY34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24816 w 8613217"/>
                <a:gd name="connsiteY210" fmla="*/ 3099224 h 6281670"/>
                <a:gd name="connsiteX211" fmla="*/ 1986061 w 8613217"/>
                <a:gd name="connsiteY211" fmla="*/ 3087783 h 6281670"/>
                <a:gd name="connsiteX212" fmla="*/ 1992791 w 8613217"/>
                <a:gd name="connsiteY212" fmla="*/ 3087110 h 6281670"/>
                <a:gd name="connsiteX213" fmla="*/ 2087013 w 8613217"/>
                <a:gd name="connsiteY213" fmla="*/ 3074322 h 6281670"/>
                <a:gd name="connsiteX214" fmla="*/ 2113933 w 8613217"/>
                <a:gd name="connsiteY214" fmla="*/ 3072976 h 6281670"/>
                <a:gd name="connsiteX215" fmla="*/ 2118644 w 8613217"/>
                <a:gd name="connsiteY215" fmla="*/ 3064227 h 6281670"/>
                <a:gd name="connsiteX216" fmla="*/ 2257958 w 8613217"/>
                <a:gd name="connsiteY216" fmla="*/ 3064227 h 6281670"/>
                <a:gd name="connsiteX217" fmla="*/ 2262669 w 8613217"/>
                <a:gd name="connsiteY217" fmla="*/ 3072976 h 6281670"/>
                <a:gd name="connsiteX218" fmla="*/ 2434960 w 8613217"/>
                <a:gd name="connsiteY218" fmla="*/ 3101243 h 6281670"/>
                <a:gd name="connsiteX219" fmla="*/ 2635518 w 8613217"/>
                <a:gd name="connsiteY219" fmla="*/ 3164506 h 6281670"/>
                <a:gd name="connsiteX220" fmla="*/ 3038653 w 8613217"/>
                <a:gd name="connsiteY220" fmla="*/ 3453902 h 6281670"/>
                <a:gd name="connsiteX221" fmla="*/ 3580428 w 8613217"/>
                <a:gd name="connsiteY221" fmla="*/ 4087880 h 6281670"/>
                <a:gd name="connsiteX222" fmla="*/ 3776274 w 8613217"/>
                <a:gd name="connsiteY222" fmla="*/ 4626290 h 6281670"/>
                <a:gd name="connsiteX223" fmla="*/ 3813963 w 8613217"/>
                <a:gd name="connsiteY223" fmla="*/ 4802619 h 6281670"/>
                <a:gd name="connsiteX224" fmla="*/ 3811944 w 8613217"/>
                <a:gd name="connsiteY224" fmla="*/ 5407658 h 6281670"/>
                <a:gd name="connsiteX225" fmla="*/ 3881265 w 8613217"/>
                <a:gd name="connsiteY225" fmla="*/ 5874056 h 6281670"/>
                <a:gd name="connsiteX226" fmla="*/ 3879919 w 8613217"/>
                <a:gd name="connsiteY226" fmla="*/ 5898957 h 6281670"/>
                <a:gd name="connsiteX227" fmla="*/ 3757430 w 8613217"/>
                <a:gd name="connsiteY227" fmla="*/ 5946068 h 6281670"/>
                <a:gd name="connsiteX228" fmla="*/ 3743970 w 8613217"/>
                <a:gd name="connsiteY228" fmla="*/ 6053750 h 6281670"/>
                <a:gd name="connsiteX229" fmla="*/ 3803195 w 8613217"/>
                <a:gd name="connsiteY229" fmla="*/ 6092112 h 6281670"/>
                <a:gd name="connsiteX230" fmla="*/ 3896071 w 8613217"/>
                <a:gd name="connsiteY230" fmla="*/ 6023464 h 6281670"/>
                <a:gd name="connsiteX231" fmla="*/ 3920972 w 8613217"/>
                <a:gd name="connsiteY231" fmla="*/ 5996544 h 6281670"/>
                <a:gd name="connsiteX232" fmla="*/ 3918953 w 8613217"/>
                <a:gd name="connsiteY232" fmla="*/ 6053077 h 6281670"/>
                <a:gd name="connsiteX233" fmla="*/ 3931741 w 8613217"/>
                <a:gd name="connsiteY233" fmla="*/ 6077978 h 6281670"/>
                <a:gd name="connsiteX234" fmla="*/ 3951931 w 8613217"/>
                <a:gd name="connsiteY234" fmla="*/ 6055769 h 6281670"/>
                <a:gd name="connsiteX235" fmla="*/ 3972121 w 8613217"/>
                <a:gd name="connsiteY235" fmla="*/ 5988468 h 6281670"/>
                <a:gd name="connsiteX236" fmla="*/ 3994331 w 8613217"/>
                <a:gd name="connsiteY236" fmla="*/ 5968277 h 6281670"/>
                <a:gd name="connsiteX237" fmla="*/ 4005099 w 8613217"/>
                <a:gd name="connsiteY237" fmla="*/ 5995198 h 6281670"/>
                <a:gd name="connsiteX238" fmla="*/ 4071054 w 8613217"/>
                <a:gd name="connsiteY238" fmla="*/ 6040290 h 6281670"/>
                <a:gd name="connsiteX239" fmla="*/ 4100667 w 8613217"/>
                <a:gd name="connsiteY239" fmla="*/ 6026829 h 6281670"/>
                <a:gd name="connsiteX240" fmla="*/ 4110089 w 8613217"/>
                <a:gd name="connsiteY240" fmla="*/ 5993179 h 6281670"/>
                <a:gd name="connsiteX241" fmla="*/ 4124895 w 8613217"/>
                <a:gd name="connsiteY241" fmla="*/ 6032214 h 6281670"/>
                <a:gd name="connsiteX242" fmla="*/ 4117492 w 8613217"/>
                <a:gd name="connsiteY242" fmla="*/ 6106918 h 6281670"/>
                <a:gd name="connsiteX243" fmla="*/ 4080476 w 8613217"/>
                <a:gd name="connsiteY243" fmla="*/ 6141242 h 6281670"/>
                <a:gd name="connsiteX244" fmla="*/ 4176717 w 8613217"/>
                <a:gd name="connsiteY244" fmla="*/ 6189025 h 6281670"/>
                <a:gd name="connsiteX245" fmla="*/ 4170660 w 8613217"/>
                <a:gd name="connsiteY245" fmla="*/ 6271133 h 6281670"/>
                <a:gd name="connsiteX246" fmla="*/ 4195562 w 8613217"/>
                <a:gd name="connsiteY246" fmla="*/ 6277863 h 6281670"/>
                <a:gd name="connsiteX247" fmla="*/ 4261517 w 8613217"/>
                <a:gd name="connsiteY247" fmla="*/ 6267768 h 6281670"/>
                <a:gd name="connsiteX248" fmla="*/ 4289784 w 8613217"/>
                <a:gd name="connsiteY248" fmla="*/ 6247578 h 6281670"/>
                <a:gd name="connsiteX249" fmla="*/ 4295840 w 8613217"/>
                <a:gd name="connsiteY249" fmla="*/ 6204505 h 6281670"/>
                <a:gd name="connsiteX250" fmla="*/ 4305936 w 8613217"/>
                <a:gd name="connsiteY250" fmla="*/ 6182969 h 6281670"/>
                <a:gd name="connsiteX251" fmla="*/ 4324107 w 8613217"/>
                <a:gd name="connsiteY251" fmla="*/ 6199794 h 6281670"/>
                <a:gd name="connsiteX252" fmla="*/ 4336894 w 8613217"/>
                <a:gd name="connsiteY252" fmla="*/ 6230752 h 6281670"/>
                <a:gd name="connsiteX253" fmla="*/ 4342951 w 8613217"/>
                <a:gd name="connsiteY253" fmla="*/ 6226714 h 6281670"/>
                <a:gd name="connsiteX254" fmla="*/ 4369872 w 8613217"/>
                <a:gd name="connsiteY254" fmla="*/ 6185660 h 6281670"/>
                <a:gd name="connsiteX255" fmla="*/ 4382659 w 8613217"/>
                <a:gd name="connsiteY255" fmla="*/ 6234791 h 6281670"/>
                <a:gd name="connsiteX256" fmla="*/ 4406888 w 8613217"/>
                <a:gd name="connsiteY256" fmla="*/ 6265749 h 6281670"/>
                <a:gd name="connsiteX257" fmla="*/ 4484284 w 8613217"/>
                <a:gd name="connsiteY257" fmla="*/ 6275171 h 6281670"/>
                <a:gd name="connsiteX258" fmla="*/ 4499090 w 8613217"/>
                <a:gd name="connsiteY258" fmla="*/ 6272479 h 6281670"/>
                <a:gd name="connsiteX259" fmla="*/ 4512551 w 8613217"/>
                <a:gd name="connsiteY259" fmla="*/ 6181622 h 6281670"/>
                <a:gd name="connsiteX260" fmla="*/ 4572449 w 8613217"/>
                <a:gd name="connsiteY260" fmla="*/ 6153356 h 6281670"/>
                <a:gd name="connsiteX261" fmla="*/ 4575814 w 8613217"/>
                <a:gd name="connsiteY261" fmla="*/ 6127781 h 6281670"/>
                <a:gd name="connsiteX262" fmla="*/ 4538125 w 8613217"/>
                <a:gd name="connsiteY262" fmla="*/ 6076633 h 6281670"/>
                <a:gd name="connsiteX263" fmla="*/ 4536779 w 8613217"/>
                <a:gd name="connsiteY263" fmla="*/ 6042309 h 6281670"/>
                <a:gd name="connsiteX264" fmla="*/ 4573122 w 8613217"/>
                <a:gd name="connsiteY264" fmla="*/ 6032214 h 6281670"/>
                <a:gd name="connsiteX265" fmla="*/ 4637731 w 8613217"/>
                <a:gd name="connsiteY265" fmla="*/ 6051058 h 6281670"/>
                <a:gd name="connsiteX266" fmla="*/ 4665997 w 8613217"/>
                <a:gd name="connsiteY266" fmla="*/ 6029522 h 6281670"/>
                <a:gd name="connsiteX267" fmla="*/ 4665997 w 8613217"/>
                <a:gd name="connsiteY267" fmla="*/ 5985776 h 6281670"/>
                <a:gd name="connsiteX268" fmla="*/ 4681477 w 8613217"/>
                <a:gd name="connsiteY268" fmla="*/ 5966931 h 6281670"/>
                <a:gd name="connsiteX269" fmla="*/ 4701667 w 8613217"/>
                <a:gd name="connsiteY269" fmla="*/ 5981065 h 6281670"/>
                <a:gd name="connsiteX270" fmla="*/ 4724550 w 8613217"/>
                <a:gd name="connsiteY270" fmla="*/ 6054423 h 6281670"/>
                <a:gd name="connsiteX271" fmla="*/ 4743394 w 8613217"/>
                <a:gd name="connsiteY271" fmla="*/ 6073268 h 6281670"/>
                <a:gd name="connsiteX272" fmla="*/ 4752143 w 8613217"/>
                <a:gd name="connsiteY272" fmla="*/ 6050385 h 6281670"/>
                <a:gd name="connsiteX273" fmla="*/ 4752143 w 8613217"/>
                <a:gd name="connsiteY273" fmla="*/ 5996544 h 6281670"/>
                <a:gd name="connsiteX274" fmla="*/ 4800600 w 8613217"/>
                <a:gd name="connsiteY274" fmla="*/ 6046347 h 6281670"/>
                <a:gd name="connsiteX275" fmla="*/ 4859825 w 8613217"/>
                <a:gd name="connsiteY275" fmla="*/ 6088747 h 6281670"/>
                <a:gd name="connsiteX276" fmla="*/ 4932511 w 8613217"/>
                <a:gd name="connsiteY276" fmla="*/ 6036252 h 6281670"/>
                <a:gd name="connsiteX277" fmla="*/ 4919050 w 8613217"/>
                <a:gd name="connsiteY277" fmla="*/ 5940011 h 6281670"/>
                <a:gd name="connsiteX278" fmla="*/ 4830213 w 8613217"/>
                <a:gd name="connsiteY278" fmla="*/ 5933281 h 6281670"/>
                <a:gd name="connsiteX279" fmla="*/ 4779064 w 8613217"/>
                <a:gd name="connsiteY279" fmla="*/ 5876074 h 6281670"/>
                <a:gd name="connsiteX280" fmla="*/ 4778391 w 8613217"/>
                <a:gd name="connsiteY280" fmla="*/ 5829637 h 6281670"/>
                <a:gd name="connsiteX281" fmla="*/ 5091342 w 8613217"/>
                <a:gd name="connsiteY281" fmla="*/ 5236712 h 6281670"/>
                <a:gd name="connsiteX282" fmla="*/ 5116243 w 8613217"/>
                <a:gd name="connsiteY282" fmla="*/ 5202389 h 6281670"/>
                <a:gd name="connsiteX283" fmla="*/ 5269690 w 8613217"/>
                <a:gd name="connsiteY283" fmla="*/ 5086631 h 6281670"/>
                <a:gd name="connsiteX284" fmla="*/ 5744837 w 8613217"/>
                <a:gd name="connsiteY284" fmla="*/ 4795889 h 6281670"/>
                <a:gd name="connsiteX285" fmla="*/ 5814830 w 8613217"/>
                <a:gd name="connsiteY285" fmla="*/ 4775699 h 6281670"/>
                <a:gd name="connsiteX286" fmla="*/ 6103553 w 8613217"/>
                <a:gd name="connsiteY286" fmla="*/ 4765603 h 6281670"/>
                <a:gd name="connsiteX287" fmla="*/ 7086824 w 8613217"/>
                <a:gd name="connsiteY287" fmla="*/ 4811369 h 6281670"/>
                <a:gd name="connsiteX288" fmla="*/ 7489959 w 8613217"/>
                <a:gd name="connsiteY288" fmla="*/ 4805311 h 6281670"/>
                <a:gd name="connsiteX289" fmla="*/ 7516880 w 8613217"/>
                <a:gd name="connsiteY289" fmla="*/ 4801946 h 6281670"/>
                <a:gd name="connsiteX290" fmla="*/ 7536397 w 8613217"/>
                <a:gd name="connsiteY290" fmla="*/ 4800600 h 6281670"/>
                <a:gd name="connsiteX291" fmla="*/ 7619850 w 8613217"/>
                <a:gd name="connsiteY291" fmla="*/ 4791178 h 6281670"/>
                <a:gd name="connsiteX292" fmla="*/ 7661577 w 8613217"/>
                <a:gd name="connsiteY292" fmla="*/ 4813388 h 6281670"/>
                <a:gd name="connsiteX293" fmla="*/ 7920014 w 8613217"/>
                <a:gd name="connsiteY293" fmla="*/ 5004523 h 6281670"/>
                <a:gd name="connsiteX294" fmla="*/ 8354780 w 8613217"/>
                <a:gd name="connsiteY294" fmla="*/ 4830886 h 6281670"/>
                <a:gd name="connsiteX295" fmla="*/ 8579567 w 8613217"/>
                <a:gd name="connsiteY295" fmla="*/ 4409580 h 6281670"/>
                <a:gd name="connsiteX296" fmla="*/ 8613217 w 8613217"/>
                <a:gd name="connsiteY296" fmla="*/ 4250076 h 6281670"/>
                <a:gd name="connsiteX297" fmla="*/ 8613217 w 8613217"/>
                <a:gd name="connsiteY297" fmla="*/ 4196235 h 6281670"/>
                <a:gd name="connsiteX298" fmla="*/ 8420062 w 8613217"/>
                <a:gd name="connsiteY298" fmla="*/ 4211041 h 6281670"/>
                <a:gd name="connsiteX299" fmla="*/ 4571776 w 8613217"/>
                <a:gd name="connsiteY299" fmla="*/ 915970 h 6281670"/>
                <a:gd name="connsiteX300" fmla="*/ 4583890 w 8613217"/>
                <a:gd name="connsiteY300" fmla="*/ 888377 h 6281670"/>
                <a:gd name="connsiteX301" fmla="*/ 4571776 w 8613217"/>
                <a:gd name="connsiteY301" fmla="*/ 915970 h 6281670"/>
                <a:gd name="connsiteX302" fmla="*/ 2362948 w 8613217"/>
                <a:gd name="connsiteY302" fmla="*/ 965100 h 6281670"/>
                <a:gd name="connsiteX303" fmla="*/ 2363621 w 8613217"/>
                <a:gd name="connsiteY303" fmla="*/ 962408 h 6281670"/>
                <a:gd name="connsiteX304" fmla="*/ 2368332 w 8613217"/>
                <a:gd name="connsiteY304" fmla="*/ 967119 h 6281670"/>
                <a:gd name="connsiteX305" fmla="*/ 2362948 w 8613217"/>
                <a:gd name="connsiteY305" fmla="*/ 965100 h 6281670"/>
                <a:gd name="connsiteX306" fmla="*/ 2435633 w 8613217"/>
                <a:gd name="connsiteY306" fmla="*/ 1055284 h 6281670"/>
                <a:gd name="connsiteX307" fmla="*/ 2426211 w 8613217"/>
                <a:gd name="connsiteY307" fmla="*/ 1053265 h 6281670"/>
                <a:gd name="connsiteX308" fmla="*/ 2370351 w 8613217"/>
                <a:gd name="connsiteY308" fmla="*/ 968465 h 6281670"/>
                <a:gd name="connsiteX309" fmla="*/ 2432268 w 8613217"/>
                <a:gd name="connsiteY309" fmla="*/ 1045862 h 6281670"/>
                <a:gd name="connsiteX310" fmla="*/ 2435633 w 8613217"/>
                <a:gd name="connsiteY310" fmla="*/ 1055284 h 6281670"/>
                <a:gd name="connsiteX311" fmla="*/ 695895 w 8613217"/>
                <a:gd name="connsiteY311" fmla="*/ 1016922 h 6281670"/>
                <a:gd name="connsiteX312" fmla="*/ 692530 w 8613217"/>
                <a:gd name="connsiteY312" fmla="*/ 1005481 h 6281670"/>
                <a:gd name="connsiteX313" fmla="*/ 695895 w 8613217"/>
                <a:gd name="connsiteY313" fmla="*/ 1016922 h 6281670"/>
                <a:gd name="connsiteX314" fmla="*/ 4511205 w 8613217"/>
                <a:gd name="connsiteY314" fmla="*/ 6014042 h 6281670"/>
                <a:gd name="connsiteX315" fmla="*/ 4537452 w 8613217"/>
                <a:gd name="connsiteY315" fmla="*/ 5944049 h 6281670"/>
                <a:gd name="connsiteX316" fmla="*/ 4511205 w 8613217"/>
                <a:gd name="connsiteY316" fmla="*/ 6014042 h 6281670"/>
                <a:gd name="connsiteX317" fmla="*/ 4750797 w 8613217"/>
                <a:gd name="connsiteY317" fmla="*/ 5917128 h 6281670"/>
                <a:gd name="connsiteX318" fmla="*/ 4741375 w 8613217"/>
                <a:gd name="connsiteY318" fmla="*/ 5939338 h 6281670"/>
                <a:gd name="connsiteX319" fmla="*/ 4732626 w 8613217"/>
                <a:gd name="connsiteY319" fmla="*/ 5935300 h 6281670"/>
                <a:gd name="connsiteX320" fmla="*/ 4727915 w 8613217"/>
                <a:gd name="connsiteY320" fmla="*/ 5907706 h 6281670"/>
                <a:gd name="connsiteX321" fmla="*/ 4750797 w 8613217"/>
                <a:gd name="connsiteY321" fmla="*/ 5875402 h 6281670"/>
                <a:gd name="connsiteX322" fmla="*/ 4750797 w 8613217"/>
                <a:gd name="connsiteY322" fmla="*/ 5917128 h 6281670"/>
                <a:gd name="connsiteX323" fmla="*/ 4875978 w 8613217"/>
                <a:gd name="connsiteY323" fmla="*/ 5457461 h 6281670"/>
                <a:gd name="connsiteX324" fmla="*/ 4616868 w 8613217"/>
                <a:gd name="connsiteY324" fmla="*/ 5877421 h 6281670"/>
                <a:gd name="connsiteX325" fmla="*/ 4562354 w 8613217"/>
                <a:gd name="connsiteY325" fmla="*/ 5884824 h 6281670"/>
                <a:gd name="connsiteX326" fmla="*/ 4880015 w 8613217"/>
                <a:gd name="connsiteY326" fmla="*/ 5419772 h 6281670"/>
                <a:gd name="connsiteX327" fmla="*/ 4875978 w 8613217"/>
                <a:gd name="connsiteY327" fmla="*/ 5457461 h 6281670"/>
                <a:gd name="connsiteX328" fmla="*/ 5020675 w 8613217"/>
                <a:gd name="connsiteY328" fmla="*/ 5141145 h 6281670"/>
                <a:gd name="connsiteX329" fmla="*/ 4989717 w 8613217"/>
                <a:gd name="connsiteY329" fmla="*/ 5179506 h 6281670"/>
                <a:gd name="connsiteX330" fmla="*/ 4445922 w 8613217"/>
                <a:gd name="connsiteY330" fmla="*/ 5878767 h 6281670"/>
                <a:gd name="connsiteX331" fmla="*/ 4415637 w 8613217"/>
                <a:gd name="connsiteY331" fmla="*/ 5953471 h 6281670"/>
                <a:gd name="connsiteX332" fmla="*/ 4357085 w 8613217"/>
                <a:gd name="connsiteY332" fmla="*/ 6075286 h 6281670"/>
                <a:gd name="connsiteX333" fmla="*/ 4338240 w 8613217"/>
                <a:gd name="connsiteY333" fmla="*/ 6125762 h 6281670"/>
                <a:gd name="connsiteX334" fmla="*/ 4322761 w 8613217"/>
                <a:gd name="connsiteY334" fmla="*/ 6080671 h 6281670"/>
                <a:gd name="connsiteX335" fmla="*/ 4306609 w 8613217"/>
                <a:gd name="connsiteY335" fmla="*/ 6061826 h 6281670"/>
                <a:gd name="connsiteX336" fmla="*/ 4295168 w 8613217"/>
                <a:gd name="connsiteY336" fmla="*/ 6082689 h 6281670"/>
                <a:gd name="connsiteX337" fmla="*/ 4292475 w 8613217"/>
                <a:gd name="connsiteY337" fmla="*/ 6112302 h 6281670"/>
                <a:gd name="connsiteX338" fmla="*/ 4277669 w 8613217"/>
                <a:gd name="connsiteY338" fmla="*/ 6097496 h 6281670"/>
                <a:gd name="connsiteX339" fmla="*/ 4183447 w 8613217"/>
                <a:gd name="connsiteY339" fmla="*/ 5282478 h 6281670"/>
                <a:gd name="connsiteX340" fmla="*/ 4412945 w 8613217"/>
                <a:gd name="connsiteY340" fmla="*/ 4743394 h 6281670"/>
                <a:gd name="connsiteX341" fmla="*/ 5036828 w 8613217"/>
                <a:gd name="connsiteY341" fmla="*/ 3935106 h 6281670"/>
                <a:gd name="connsiteX342" fmla="*/ 5054999 w 8613217"/>
                <a:gd name="connsiteY342" fmla="*/ 3966064 h 6281670"/>
                <a:gd name="connsiteX343" fmla="*/ 5020675 w 8613217"/>
                <a:gd name="connsiteY34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24816 w 8613217"/>
                <a:gd name="connsiteY210" fmla="*/ 3099224 h 6281670"/>
                <a:gd name="connsiteX211" fmla="*/ 1986061 w 8613217"/>
                <a:gd name="connsiteY211" fmla="*/ 3087783 h 6281670"/>
                <a:gd name="connsiteX212" fmla="*/ 1992791 w 8613217"/>
                <a:gd name="connsiteY212" fmla="*/ 3087110 h 6281670"/>
                <a:gd name="connsiteX213" fmla="*/ 2113933 w 8613217"/>
                <a:gd name="connsiteY213" fmla="*/ 3072976 h 6281670"/>
                <a:gd name="connsiteX214" fmla="*/ 2118644 w 8613217"/>
                <a:gd name="connsiteY214" fmla="*/ 3064227 h 6281670"/>
                <a:gd name="connsiteX215" fmla="*/ 2257958 w 8613217"/>
                <a:gd name="connsiteY215" fmla="*/ 3064227 h 6281670"/>
                <a:gd name="connsiteX216" fmla="*/ 2262669 w 8613217"/>
                <a:gd name="connsiteY216" fmla="*/ 3072976 h 6281670"/>
                <a:gd name="connsiteX217" fmla="*/ 2434960 w 8613217"/>
                <a:gd name="connsiteY217" fmla="*/ 3101243 h 6281670"/>
                <a:gd name="connsiteX218" fmla="*/ 2635518 w 8613217"/>
                <a:gd name="connsiteY218" fmla="*/ 3164506 h 6281670"/>
                <a:gd name="connsiteX219" fmla="*/ 3038653 w 8613217"/>
                <a:gd name="connsiteY219" fmla="*/ 3453902 h 6281670"/>
                <a:gd name="connsiteX220" fmla="*/ 3580428 w 8613217"/>
                <a:gd name="connsiteY220" fmla="*/ 4087880 h 6281670"/>
                <a:gd name="connsiteX221" fmla="*/ 3776274 w 8613217"/>
                <a:gd name="connsiteY221" fmla="*/ 4626290 h 6281670"/>
                <a:gd name="connsiteX222" fmla="*/ 3813963 w 8613217"/>
                <a:gd name="connsiteY222" fmla="*/ 4802619 h 6281670"/>
                <a:gd name="connsiteX223" fmla="*/ 3811944 w 8613217"/>
                <a:gd name="connsiteY223" fmla="*/ 5407658 h 6281670"/>
                <a:gd name="connsiteX224" fmla="*/ 3881265 w 8613217"/>
                <a:gd name="connsiteY224" fmla="*/ 5874056 h 6281670"/>
                <a:gd name="connsiteX225" fmla="*/ 3879919 w 8613217"/>
                <a:gd name="connsiteY225" fmla="*/ 5898957 h 6281670"/>
                <a:gd name="connsiteX226" fmla="*/ 3757430 w 8613217"/>
                <a:gd name="connsiteY226" fmla="*/ 5946068 h 6281670"/>
                <a:gd name="connsiteX227" fmla="*/ 3743970 w 8613217"/>
                <a:gd name="connsiteY227" fmla="*/ 6053750 h 6281670"/>
                <a:gd name="connsiteX228" fmla="*/ 3803195 w 8613217"/>
                <a:gd name="connsiteY228" fmla="*/ 6092112 h 6281670"/>
                <a:gd name="connsiteX229" fmla="*/ 3896071 w 8613217"/>
                <a:gd name="connsiteY229" fmla="*/ 6023464 h 6281670"/>
                <a:gd name="connsiteX230" fmla="*/ 3920972 w 8613217"/>
                <a:gd name="connsiteY230" fmla="*/ 5996544 h 6281670"/>
                <a:gd name="connsiteX231" fmla="*/ 3918953 w 8613217"/>
                <a:gd name="connsiteY231" fmla="*/ 6053077 h 6281670"/>
                <a:gd name="connsiteX232" fmla="*/ 3931741 w 8613217"/>
                <a:gd name="connsiteY232" fmla="*/ 6077978 h 6281670"/>
                <a:gd name="connsiteX233" fmla="*/ 3951931 w 8613217"/>
                <a:gd name="connsiteY233" fmla="*/ 6055769 h 6281670"/>
                <a:gd name="connsiteX234" fmla="*/ 3972121 w 8613217"/>
                <a:gd name="connsiteY234" fmla="*/ 5988468 h 6281670"/>
                <a:gd name="connsiteX235" fmla="*/ 3994331 w 8613217"/>
                <a:gd name="connsiteY235" fmla="*/ 5968277 h 6281670"/>
                <a:gd name="connsiteX236" fmla="*/ 4005099 w 8613217"/>
                <a:gd name="connsiteY236" fmla="*/ 5995198 h 6281670"/>
                <a:gd name="connsiteX237" fmla="*/ 4071054 w 8613217"/>
                <a:gd name="connsiteY237" fmla="*/ 6040290 h 6281670"/>
                <a:gd name="connsiteX238" fmla="*/ 4100667 w 8613217"/>
                <a:gd name="connsiteY238" fmla="*/ 6026829 h 6281670"/>
                <a:gd name="connsiteX239" fmla="*/ 4110089 w 8613217"/>
                <a:gd name="connsiteY239" fmla="*/ 5993179 h 6281670"/>
                <a:gd name="connsiteX240" fmla="*/ 4124895 w 8613217"/>
                <a:gd name="connsiteY240" fmla="*/ 6032214 h 6281670"/>
                <a:gd name="connsiteX241" fmla="*/ 4117492 w 8613217"/>
                <a:gd name="connsiteY241" fmla="*/ 6106918 h 6281670"/>
                <a:gd name="connsiteX242" fmla="*/ 4080476 w 8613217"/>
                <a:gd name="connsiteY242" fmla="*/ 6141242 h 6281670"/>
                <a:gd name="connsiteX243" fmla="*/ 4176717 w 8613217"/>
                <a:gd name="connsiteY243" fmla="*/ 6189025 h 6281670"/>
                <a:gd name="connsiteX244" fmla="*/ 4170660 w 8613217"/>
                <a:gd name="connsiteY244" fmla="*/ 6271133 h 6281670"/>
                <a:gd name="connsiteX245" fmla="*/ 4195562 w 8613217"/>
                <a:gd name="connsiteY245" fmla="*/ 6277863 h 6281670"/>
                <a:gd name="connsiteX246" fmla="*/ 4261517 w 8613217"/>
                <a:gd name="connsiteY246" fmla="*/ 6267768 h 6281670"/>
                <a:gd name="connsiteX247" fmla="*/ 4289784 w 8613217"/>
                <a:gd name="connsiteY247" fmla="*/ 6247578 h 6281670"/>
                <a:gd name="connsiteX248" fmla="*/ 4295840 w 8613217"/>
                <a:gd name="connsiteY248" fmla="*/ 6204505 h 6281670"/>
                <a:gd name="connsiteX249" fmla="*/ 4305936 w 8613217"/>
                <a:gd name="connsiteY249" fmla="*/ 6182969 h 6281670"/>
                <a:gd name="connsiteX250" fmla="*/ 4324107 w 8613217"/>
                <a:gd name="connsiteY250" fmla="*/ 6199794 h 6281670"/>
                <a:gd name="connsiteX251" fmla="*/ 4336894 w 8613217"/>
                <a:gd name="connsiteY251" fmla="*/ 6230752 h 6281670"/>
                <a:gd name="connsiteX252" fmla="*/ 4342951 w 8613217"/>
                <a:gd name="connsiteY252" fmla="*/ 6226714 h 6281670"/>
                <a:gd name="connsiteX253" fmla="*/ 4369872 w 8613217"/>
                <a:gd name="connsiteY253" fmla="*/ 6185660 h 6281670"/>
                <a:gd name="connsiteX254" fmla="*/ 4382659 w 8613217"/>
                <a:gd name="connsiteY254" fmla="*/ 6234791 h 6281670"/>
                <a:gd name="connsiteX255" fmla="*/ 4406888 w 8613217"/>
                <a:gd name="connsiteY255" fmla="*/ 6265749 h 6281670"/>
                <a:gd name="connsiteX256" fmla="*/ 4484284 w 8613217"/>
                <a:gd name="connsiteY256" fmla="*/ 6275171 h 6281670"/>
                <a:gd name="connsiteX257" fmla="*/ 4499090 w 8613217"/>
                <a:gd name="connsiteY257" fmla="*/ 6272479 h 6281670"/>
                <a:gd name="connsiteX258" fmla="*/ 4512551 w 8613217"/>
                <a:gd name="connsiteY258" fmla="*/ 6181622 h 6281670"/>
                <a:gd name="connsiteX259" fmla="*/ 4572449 w 8613217"/>
                <a:gd name="connsiteY259" fmla="*/ 6153356 h 6281670"/>
                <a:gd name="connsiteX260" fmla="*/ 4575814 w 8613217"/>
                <a:gd name="connsiteY260" fmla="*/ 6127781 h 6281670"/>
                <a:gd name="connsiteX261" fmla="*/ 4538125 w 8613217"/>
                <a:gd name="connsiteY261" fmla="*/ 6076633 h 6281670"/>
                <a:gd name="connsiteX262" fmla="*/ 4536779 w 8613217"/>
                <a:gd name="connsiteY262" fmla="*/ 6042309 h 6281670"/>
                <a:gd name="connsiteX263" fmla="*/ 4573122 w 8613217"/>
                <a:gd name="connsiteY263" fmla="*/ 6032214 h 6281670"/>
                <a:gd name="connsiteX264" fmla="*/ 4637731 w 8613217"/>
                <a:gd name="connsiteY264" fmla="*/ 6051058 h 6281670"/>
                <a:gd name="connsiteX265" fmla="*/ 4665997 w 8613217"/>
                <a:gd name="connsiteY265" fmla="*/ 6029522 h 6281670"/>
                <a:gd name="connsiteX266" fmla="*/ 4665997 w 8613217"/>
                <a:gd name="connsiteY266" fmla="*/ 5985776 h 6281670"/>
                <a:gd name="connsiteX267" fmla="*/ 4681477 w 8613217"/>
                <a:gd name="connsiteY267" fmla="*/ 5966931 h 6281670"/>
                <a:gd name="connsiteX268" fmla="*/ 4701667 w 8613217"/>
                <a:gd name="connsiteY268" fmla="*/ 5981065 h 6281670"/>
                <a:gd name="connsiteX269" fmla="*/ 4724550 w 8613217"/>
                <a:gd name="connsiteY269" fmla="*/ 6054423 h 6281670"/>
                <a:gd name="connsiteX270" fmla="*/ 4743394 w 8613217"/>
                <a:gd name="connsiteY270" fmla="*/ 6073268 h 6281670"/>
                <a:gd name="connsiteX271" fmla="*/ 4752143 w 8613217"/>
                <a:gd name="connsiteY271" fmla="*/ 6050385 h 6281670"/>
                <a:gd name="connsiteX272" fmla="*/ 4752143 w 8613217"/>
                <a:gd name="connsiteY272" fmla="*/ 5996544 h 6281670"/>
                <a:gd name="connsiteX273" fmla="*/ 4800600 w 8613217"/>
                <a:gd name="connsiteY273" fmla="*/ 6046347 h 6281670"/>
                <a:gd name="connsiteX274" fmla="*/ 4859825 w 8613217"/>
                <a:gd name="connsiteY274" fmla="*/ 6088747 h 6281670"/>
                <a:gd name="connsiteX275" fmla="*/ 4932511 w 8613217"/>
                <a:gd name="connsiteY275" fmla="*/ 6036252 h 6281670"/>
                <a:gd name="connsiteX276" fmla="*/ 4919050 w 8613217"/>
                <a:gd name="connsiteY276" fmla="*/ 5940011 h 6281670"/>
                <a:gd name="connsiteX277" fmla="*/ 4830213 w 8613217"/>
                <a:gd name="connsiteY277" fmla="*/ 5933281 h 6281670"/>
                <a:gd name="connsiteX278" fmla="*/ 4779064 w 8613217"/>
                <a:gd name="connsiteY278" fmla="*/ 5876074 h 6281670"/>
                <a:gd name="connsiteX279" fmla="*/ 4778391 w 8613217"/>
                <a:gd name="connsiteY279" fmla="*/ 5829637 h 6281670"/>
                <a:gd name="connsiteX280" fmla="*/ 5091342 w 8613217"/>
                <a:gd name="connsiteY280" fmla="*/ 5236712 h 6281670"/>
                <a:gd name="connsiteX281" fmla="*/ 5116243 w 8613217"/>
                <a:gd name="connsiteY281" fmla="*/ 5202389 h 6281670"/>
                <a:gd name="connsiteX282" fmla="*/ 5269690 w 8613217"/>
                <a:gd name="connsiteY282" fmla="*/ 5086631 h 6281670"/>
                <a:gd name="connsiteX283" fmla="*/ 5744837 w 8613217"/>
                <a:gd name="connsiteY283" fmla="*/ 4795889 h 6281670"/>
                <a:gd name="connsiteX284" fmla="*/ 5814830 w 8613217"/>
                <a:gd name="connsiteY284" fmla="*/ 4775699 h 6281670"/>
                <a:gd name="connsiteX285" fmla="*/ 6103553 w 8613217"/>
                <a:gd name="connsiteY285" fmla="*/ 4765603 h 6281670"/>
                <a:gd name="connsiteX286" fmla="*/ 7086824 w 8613217"/>
                <a:gd name="connsiteY286" fmla="*/ 4811369 h 6281670"/>
                <a:gd name="connsiteX287" fmla="*/ 7489959 w 8613217"/>
                <a:gd name="connsiteY287" fmla="*/ 4805311 h 6281670"/>
                <a:gd name="connsiteX288" fmla="*/ 7516880 w 8613217"/>
                <a:gd name="connsiteY288" fmla="*/ 4801946 h 6281670"/>
                <a:gd name="connsiteX289" fmla="*/ 7536397 w 8613217"/>
                <a:gd name="connsiteY289" fmla="*/ 4800600 h 6281670"/>
                <a:gd name="connsiteX290" fmla="*/ 7619850 w 8613217"/>
                <a:gd name="connsiteY290" fmla="*/ 4791178 h 6281670"/>
                <a:gd name="connsiteX291" fmla="*/ 7661577 w 8613217"/>
                <a:gd name="connsiteY291" fmla="*/ 4813388 h 6281670"/>
                <a:gd name="connsiteX292" fmla="*/ 7920014 w 8613217"/>
                <a:gd name="connsiteY292" fmla="*/ 5004523 h 6281670"/>
                <a:gd name="connsiteX293" fmla="*/ 8354780 w 8613217"/>
                <a:gd name="connsiteY293" fmla="*/ 4830886 h 6281670"/>
                <a:gd name="connsiteX294" fmla="*/ 8579567 w 8613217"/>
                <a:gd name="connsiteY294" fmla="*/ 4409580 h 6281670"/>
                <a:gd name="connsiteX295" fmla="*/ 8613217 w 8613217"/>
                <a:gd name="connsiteY295" fmla="*/ 4250076 h 6281670"/>
                <a:gd name="connsiteX296" fmla="*/ 8613217 w 8613217"/>
                <a:gd name="connsiteY296" fmla="*/ 4196235 h 6281670"/>
                <a:gd name="connsiteX297" fmla="*/ 8420062 w 8613217"/>
                <a:gd name="connsiteY297" fmla="*/ 4211041 h 6281670"/>
                <a:gd name="connsiteX298" fmla="*/ 4571776 w 8613217"/>
                <a:gd name="connsiteY298" fmla="*/ 915970 h 6281670"/>
                <a:gd name="connsiteX299" fmla="*/ 4583890 w 8613217"/>
                <a:gd name="connsiteY299" fmla="*/ 888377 h 6281670"/>
                <a:gd name="connsiteX300" fmla="*/ 4571776 w 8613217"/>
                <a:gd name="connsiteY300" fmla="*/ 915970 h 6281670"/>
                <a:gd name="connsiteX301" fmla="*/ 2362948 w 8613217"/>
                <a:gd name="connsiteY301" fmla="*/ 965100 h 6281670"/>
                <a:gd name="connsiteX302" fmla="*/ 2363621 w 8613217"/>
                <a:gd name="connsiteY302" fmla="*/ 962408 h 6281670"/>
                <a:gd name="connsiteX303" fmla="*/ 2368332 w 8613217"/>
                <a:gd name="connsiteY303" fmla="*/ 967119 h 6281670"/>
                <a:gd name="connsiteX304" fmla="*/ 2362948 w 8613217"/>
                <a:gd name="connsiteY304" fmla="*/ 965100 h 6281670"/>
                <a:gd name="connsiteX305" fmla="*/ 2435633 w 8613217"/>
                <a:gd name="connsiteY305" fmla="*/ 1055284 h 6281670"/>
                <a:gd name="connsiteX306" fmla="*/ 2426211 w 8613217"/>
                <a:gd name="connsiteY306" fmla="*/ 1053265 h 6281670"/>
                <a:gd name="connsiteX307" fmla="*/ 2370351 w 8613217"/>
                <a:gd name="connsiteY307" fmla="*/ 968465 h 6281670"/>
                <a:gd name="connsiteX308" fmla="*/ 2432268 w 8613217"/>
                <a:gd name="connsiteY308" fmla="*/ 1045862 h 6281670"/>
                <a:gd name="connsiteX309" fmla="*/ 2435633 w 8613217"/>
                <a:gd name="connsiteY309" fmla="*/ 1055284 h 6281670"/>
                <a:gd name="connsiteX310" fmla="*/ 695895 w 8613217"/>
                <a:gd name="connsiteY310" fmla="*/ 1016922 h 6281670"/>
                <a:gd name="connsiteX311" fmla="*/ 692530 w 8613217"/>
                <a:gd name="connsiteY311" fmla="*/ 1005481 h 6281670"/>
                <a:gd name="connsiteX312" fmla="*/ 695895 w 8613217"/>
                <a:gd name="connsiteY312" fmla="*/ 1016922 h 6281670"/>
                <a:gd name="connsiteX313" fmla="*/ 4511205 w 8613217"/>
                <a:gd name="connsiteY313" fmla="*/ 6014042 h 6281670"/>
                <a:gd name="connsiteX314" fmla="*/ 4537452 w 8613217"/>
                <a:gd name="connsiteY314" fmla="*/ 5944049 h 6281670"/>
                <a:gd name="connsiteX315" fmla="*/ 4511205 w 8613217"/>
                <a:gd name="connsiteY315" fmla="*/ 6014042 h 6281670"/>
                <a:gd name="connsiteX316" fmla="*/ 4750797 w 8613217"/>
                <a:gd name="connsiteY316" fmla="*/ 5917128 h 6281670"/>
                <a:gd name="connsiteX317" fmla="*/ 4741375 w 8613217"/>
                <a:gd name="connsiteY317" fmla="*/ 5939338 h 6281670"/>
                <a:gd name="connsiteX318" fmla="*/ 4732626 w 8613217"/>
                <a:gd name="connsiteY318" fmla="*/ 5935300 h 6281670"/>
                <a:gd name="connsiteX319" fmla="*/ 4727915 w 8613217"/>
                <a:gd name="connsiteY319" fmla="*/ 5907706 h 6281670"/>
                <a:gd name="connsiteX320" fmla="*/ 4750797 w 8613217"/>
                <a:gd name="connsiteY320" fmla="*/ 5875402 h 6281670"/>
                <a:gd name="connsiteX321" fmla="*/ 4750797 w 8613217"/>
                <a:gd name="connsiteY321" fmla="*/ 5917128 h 6281670"/>
                <a:gd name="connsiteX322" fmla="*/ 4875978 w 8613217"/>
                <a:gd name="connsiteY322" fmla="*/ 5457461 h 6281670"/>
                <a:gd name="connsiteX323" fmla="*/ 4616868 w 8613217"/>
                <a:gd name="connsiteY323" fmla="*/ 5877421 h 6281670"/>
                <a:gd name="connsiteX324" fmla="*/ 4562354 w 8613217"/>
                <a:gd name="connsiteY324" fmla="*/ 5884824 h 6281670"/>
                <a:gd name="connsiteX325" fmla="*/ 4880015 w 8613217"/>
                <a:gd name="connsiteY325" fmla="*/ 5419772 h 6281670"/>
                <a:gd name="connsiteX326" fmla="*/ 4875978 w 8613217"/>
                <a:gd name="connsiteY326" fmla="*/ 5457461 h 6281670"/>
                <a:gd name="connsiteX327" fmla="*/ 5020675 w 8613217"/>
                <a:gd name="connsiteY327" fmla="*/ 5141145 h 6281670"/>
                <a:gd name="connsiteX328" fmla="*/ 4989717 w 8613217"/>
                <a:gd name="connsiteY328" fmla="*/ 5179506 h 6281670"/>
                <a:gd name="connsiteX329" fmla="*/ 4445922 w 8613217"/>
                <a:gd name="connsiteY329" fmla="*/ 5878767 h 6281670"/>
                <a:gd name="connsiteX330" fmla="*/ 4415637 w 8613217"/>
                <a:gd name="connsiteY330" fmla="*/ 5953471 h 6281670"/>
                <a:gd name="connsiteX331" fmla="*/ 4357085 w 8613217"/>
                <a:gd name="connsiteY331" fmla="*/ 6075286 h 6281670"/>
                <a:gd name="connsiteX332" fmla="*/ 4338240 w 8613217"/>
                <a:gd name="connsiteY332" fmla="*/ 6125762 h 6281670"/>
                <a:gd name="connsiteX333" fmla="*/ 4322761 w 8613217"/>
                <a:gd name="connsiteY333" fmla="*/ 6080671 h 6281670"/>
                <a:gd name="connsiteX334" fmla="*/ 4306609 w 8613217"/>
                <a:gd name="connsiteY334" fmla="*/ 6061826 h 6281670"/>
                <a:gd name="connsiteX335" fmla="*/ 4295168 w 8613217"/>
                <a:gd name="connsiteY335" fmla="*/ 6082689 h 6281670"/>
                <a:gd name="connsiteX336" fmla="*/ 4292475 w 8613217"/>
                <a:gd name="connsiteY336" fmla="*/ 6112302 h 6281670"/>
                <a:gd name="connsiteX337" fmla="*/ 4277669 w 8613217"/>
                <a:gd name="connsiteY337" fmla="*/ 6097496 h 6281670"/>
                <a:gd name="connsiteX338" fmla="*/ 4183447 w 8613217"/>
                <a:gd name="connsiteY338" fmla="*/ 5282478 h 6281670"/>
                <a:gd name="connsiteX339" fmla="*/ 4412945 w 8613217"/>
                <a:gd name="connsiteY339" fmla="*/ 4743394 h 6281670"/>
                <a:gd name="connsiteX340" fmla="*/ 5036828 w 8613217"/>
                <a:gd name="connsiteY340" fmla="*/ 3935106 h 6281670"/>
                <a:gd name="connsiteX341" fmla="*/ 5054999 w 8613217"/>
                <a:gd name="connsiteY341" fmla="*/ 3966064 h 6281670"/>
                <a:gd name="connsiteX342" fmla="*/ 5020675 w 8613217"/>
                <a:gd name="connsiteY342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86061 w 8613217"/>
                <a:gd name="connsiteY210" fmla="*/ 3087783 h 6281670"/>
                <a:gd name="connsiteX211" fmla="*/ 1992791 w 8613217"/>
                <a:gd name="connsiteY211" fmla="*/ 3087110 h 6281670"/>
                <a:gd name="connsiteX212" fmla="*/ 2113933 w 8613217"/>
                <a:gd name="connsiteY212" fmla="*/ 3072976 h 6281670"/>
                <a:gd name="connsiteX213" fmla="*/ 2118644 w 8613217"/>
                <a:gd name="connsiteY213" fmla="*/ 3064227 h 6281670"/>
                <a:gd name="connsiteX214" fmla="*/ 2257958 w 8613217"/>
                <a:gd name="connsiteY214" fmla="*/ 3064227 h 6281670"/>
                <a:gd name="connsiteX215" fmla="*/ 2262669 w 8613217"/>
                <a:gd name="connsiteY215" fmla="*/ 3072976 h 6281670"/>
                <a:gd name="connsiteX216" fmla="*/ 2434960 w 8613217"/>
                <a:gd name="connsiteY216" fmla="*/ 3101243 h 6281670"/>
                <a:gd name="connsiteX217" fmla="*/ 2635518 w 8613217"/>
                <a:gd name="connsiteY217" fmla="*/ 3164506 h 6281670"/>
                <a:gd name="connsiteX218" fmla="*/ 3038653 w 8613217"/>
                <a:gd name="connsiteY218" fmla="*/ 3453902 h 6281670"/>
                <a:gd name="connsiteX219" fmla="*/ 3580428 w 8613217"/>
                <a:gd name="connsiteY219" fmla="*/ 4087880 h 6281670"/>
                <a:gd name="connsiteX220" fmla="*/ 3776274 w 8613217"/>
                <a:gd name="connsiteY220" fmla="*/ 4626290 h 6281670"/>
                <a:gd name="connsiteX221" fmla="*/ 3813963 w 8613217"/>
                <a:gd name="connsiteY221" fmla="*/ 4802619 h 6281670"/>
                <a:gd name="connsiteX222" fmla="*/ 3811944 w 8613217"/>
                <a:gd name="connsiteY222" fmla="*/ 5407658 h 6281670"/>
                <a:gd name="connsiteX223" fmla="*/ 3881265 w 8613217"/>
                <a:gd name="connsiteY223" fmla="*/ 5874056 h 6281670"/>
                <a:gd name="connsiteX224" fmla="*/ 3879919 w 8613217"/>
                <a:gd name="connsiteY224" fmla="*/ 5898957 h 6281670"/>
                <a:gd name="connsiteX225" fmla="*/ 3757430 w 8613217"/>
                <a:gd name="connsiteY225" fmla="*/ 5946068 h 6281670"/>
                <a:gd name="connsiteX226" fmla="*/ 3743970 w 8613217"/>
                <a:gd name="connsiteY226" fmla="*/ 6053750 h 6281670"/>
                <a:gd name="connsiteX227" fmla="*/ 3803195 w 8613217"/>
                <a:gd name="connsiteY227" fmla="*/ 6092112 h 6281670"/>
                <a:gd name="connsiteX228" fmla="*/ 3896071 w 8613217"/>
                <a:gd name="connsiteY228" fmla="*/ 6023464 h 6281670"/>
                <a:gd name="connsiteX229" fmla="*/ 3920972 w 8613217"/>
                <a:gd name="connsiteY229" fmla="*/ 5996544 h 6281670"/>
                <a:gd name="connsiteX230" fmla="*/ 3918953 w 8613217"/>
                <a:gd name="connsiteY230" fmla="*/ 6053077 h 6281670"/>
                <a:gd name="connsiteX231" fmla="*/ 3931741 w 8613217"/>
                <a:gd name="connsiteY231" fmla="*/ 6077978 h 6281670"/>
                <a:gd name="connsiteX232" fmla="*/ 3951931 w 8613217"/>
                <a:gd name="connsiteY232" fmla="*/ 6055769 h 6281670"/>
                <a:gd name="connsiteX233" fmla="*/ 3972121 w 8613217"/>
                <a:gd name="connsiteY233" fmla="*/ 5988468 h 6281670"/>
                <a:gd name="connsiteX234" fmla="*/ 3994331 w 8613217"/>
                <a:gd name="connsiteY234" fmla="*/ 5968277 h 6281670"/>
                <a:gd name="connsiteX235" fmla="*/ 4005099 w 8613217"/>
                <a:gd name="connsiteY235" fmla="*/ 5995198 h 6281670"/>
                <a:gd name="connsiteX236" fmla="*/ 4071054 w 8613217"/>
                <a:gd name="connsiteY236" fmla="*/ 6040290 h 6281670"/>
                <a:gd name="connsiteX237" fmla="*/ 4100667 w 8613217"/>
                <a:gd name="connsiteY237" fmla="*/ 6026829 h 6281670"/>
                <a:gd name="connsiteX238" fmla="*/ 4110089 w 8613217"/>
                <a:gd name="connsiteY238" fmla="*/ 5993179 h 6281670"/>
                <a:gd name="connsiteX239" fmla="*/ 4124895 w 8613217"/>
                <a:gd name="connsiteY239" fmla="*/ 6032214 h 6281670"/>
                <a:gd name="connsiteX240" fmla="*/ 4117492 w 8613217"/>
                <a:gd name="connsiteY240" fmla="*/ 6106918 h 6281670"/>
                <a:gd name="connsiteX241" fmla="*/ 4080476 w 8613217"/>
                <a:gd name="connsiteY241" fmla="*/ 6141242 h 6281670"/>
                <a:gd name="connsiteX242" fmla="*/ 4176717 w 8613217"/>
                <a:gd name="connsiteY242" fmla="*/ 6189025 h 6281670"/>
                <a:gd name="connsiteX243" fmla="*/ 4170660 w 8613217"/>
                <a:gd name="connsiteY243" fmla="*/ 6271133 h 6281670"/>
                <a:gd name="connsiteX244" fmla="*/ 4195562 w 8613217"/>
                <a:gd name="connsiteY244" fmla="*/ 6277863 h 6281670"/>
                <a:gd name="connsiteX245" fmla="*/ 4261517 w 8613217"/>
                <a:gd name="connsiteY245" fmla="*/ 6267768 h 6281670"/>
                <a:gd name="connsiteX246" fmla="*/ 4289784 w 8613217"/>
                <a:gd name="connsiteY246" fmla="*/ 6247578 h 6281670"/>
                <a:gd name="connsiteX247" fmla="*/ 4295840 w 8613217"/>
                <a:gd name="connsiteY247" fmla="*/ 6204505 h 6281670"/>
                <a:gd name="connsiteX248" fmla="*/ 4305936 w 8613217"/>
                <a:gd name="connsiteY248" fmla="*/ 6182969 h 6281670"/>
                <a:gd name="connsiteX249" fmla="*/ 4324107 w 8613217"/>
                <a:gd name="connsiteY249" fmla="*/ 6199794 h 6281670"/>
                <a:gd name="connsiteX250" fmla="*/ 4336894 w 8613217"/>
                <a:gd name="connsiteY250" fmla="*/ 6230752 h 6281670"/>
                <a:gd name="connsiteX251" fmla="*/ 4342951 w 8613217"/>
                <a:gd name="connsiteY251" fmla="*/ 6226714 h 6281670"/>
                <a:gd name="connsiteX252" fmla="*/ 4369872 w 8613217"/>
                <a:gd name="connsiteY252" fmla="*/ 6185660 h 6281670"/>
                <a:gd name="connsiteX253" fmla="*/ 4382659 w 8613217"/>
                <a:gd name="connsiteY253" fmla="*/ 6234791 h 6281670"/>
                <a:gd name="connsiteX254" fmla="*/ 4406888 w 8613217"/>
                <a:gd name="connsiteY254" fmla="*/ 6265749 h 6281670"/>
                <a:gd name="connsiteX255" fmla="*/ 4484284 w 8613217"/>
                <a:gd name="connsiteY255" fmla="*/ 6275171 h 6281670"/>
                <a:gd name="connsiteX256" fmla="*/ 4499090 w 8613217"/>
                <a:gd name="connsiteY256" fmla="*/ 6272479 h 6281670"/>
                <a:gd name="connsiteX257" fmla="*/ 4512551 w 8613217"/>
                <a:gd name="connsiteY257" fmla="*/ 6181622 h 6281670"/>
                <a:gd name="connsiteX258" fmla="*/ 4572449 w 8613217"/>
                <a:gd name="connsiteY258" fmla="*/ 6153356 h 6281670"/>
                <a:gd name="connsiteX259" fmla="*/ 4575814 w 8613217"/>
                <a:gd name="connsiteY259" fmla="*/ 6127781 h 6281670"/>
                <a:gd name="connsiteX260" fmla="*/ 4538125 w 8613217"/>
                <a:gd name="connsiteY260" fmla="*/ 6076633 h 6281670"/>
                <a:gd name="connsiteX261" fmla="*/ 4536779 w 8613217"/>
                <a:gd name="connsiteY261" fmla="*/ 6042309 h 6281670"/>
                <a:gd name="connsiteX262" fmla="*/ 4573122 w 8613217"/>
                <a:gd name="connsiteY262" fmla="*/ 6032214 h 6281670"/>
                <a:gd name="connsiteX263" fmla="*/ 4637731 w 8613217"/>
                <a:gd name="connsiteY263" fmla="*/ 6051058 h 6281670"/>
                <a:gd name="connsiteX264" fmla="*/ 4665997 w 8613217"/>
                <a:gd name="connsiteY264" fmla="*/ 6029522 h 6281670"/>
                <a:gd name="connsiteX265" fmla="*/ 4665997 w 8613217"/>
                <a:gd name="connsiteY265" fmla="*/ 5985776 h 6281670"/>
                <a:gd name="connsiteX266" fmla="*/ 4681477 w 8613217"/>
                <a:gd name="connsiteY266" fmla="*/ 5966931 h 6281670"/>
                <a:gd name="connsiteX267" fmla="*/ 4701667 w 8613217"/>
                <a:gd name="connsiteY267" fmla="*/ 5981065 h 6281670"/>
                <a:gd name="connsiteX268" fmla="*/ 4724550 w 8613217"/>
                <a:gd name="connsiteY268" fmla="*/ 6054423 h 6281670"/>
                <a:gd name="connsiteX269" fmla="*/ 4743394 w 8613217"/>
                <a:gd name="connsiteY269" fmla="*/ 6073268 h 6281670"/>
                <a:gd name="connsiteX270" fmla="*/ 4752143 w 8613217"/>
                <a:gd name="connsiteY270" fmla="*/ 6050385 h 6281670"/>
                <a:gd name="connsiteX271" fmla="*/ 4752143 w 8613217"/>
                <a:gd name="connsiteY271" fmla="*/ 5996544 h 6281670"/>
                <a:gd name="connsiteX272" fmla="*/ 4800600 w 8613217"/>
                <a:gd name="connsiteY272" fmla="*/ 6046347 h 6281670"/>
                <a:gd name="connsiteX273" fmla="*/ 4859825 w 8613217"/>
                <a:gd name="connsiteY273" fmla="*/ 6088747 h 6281670"/>
                <a:gd name="connsiteX274" fmla="*/ 4932511 w 8613217"/>
                <a:gd name="connsiteY274" fmla="*/ 6036252 h 6281670"/>
                <a:gd name="connsiteX275" fmla="*/ 4919050 w 8613217"/>
                <a:gd name="connsiteY275" fmla="*/ 5940011 h 6281670"/>
                <a:gd name="connsiteX276" fmla="*/ 4830213 w 8613217"/>
                <a:gd name="connsiteY276" fmla="*/ 5933281 h 6281670"/>
                <a:gd name="connsiteX277" fmla="*/ 4779064 w 8613217"/>
                <a:gd name="connsiteY277" fmla="*/ 5876074 h 6281670"/>
                <a:gd name="connsiteX278" fmla="*/ 4778391 w 8613217"/>
                <a:gd name="connsiteY278" fmla="*/ 5829637 h 6281670"/>
                <a:gd name="connsiteX279" fmla="*/ 5091342 w 8613217"/>
                <a:gd name="connsiteY279" fmla="*/ 5236712 h 6281670"/>
                <a:gd name="connsiteX280" fmla="*/ 5116243 w 8613217"/>
                <a:gd name="connsiteY280" fmla="*/ 5202389 h 6281670"/>
                <a:gd name="connsiteX281" fmla="*/ 5269690 w 8613217"/>
                <a:gd name="connsiteY281" fmla="*/ 5086631 h 6281670"/>
                <a:gd name="connsiteX282" fmla="*/ 5744837 w 8613217"/>
                <a:gd name="connsiteY282" fmla="*/ 4795889 h 6281670"/>
                <a:gd name="connsiteX283" fmla="*/ 5814830 w 8613217"/>
                <a:gd name="connsiteY283" fmla="*/ 4775699 h 6281670"/>
                <a:gd name="connsiteX284" fmla="*/ 6103553 w 8613217"/>
                <a:gd name="connsiteY284" fmla="*/ 4765603 h 6281670"/>
                <a:gd name="connsiteX285" fmla="*/ 7086824 w 8613217"/>
                <a:gd name="connsiteY285" fmla="*/ 4811369 h 6281670"/>
                <a:gd name="connsiteX286" fmla="*/ 7489959 w 8613217"/>
                <a:gd name="connsiteY286" fmla="*/ 4805311 h 6281670"/>
                <a:gd name="connsiteX287" fmla="*/ 7516880 w 8613217"/>
                <a:gd name="connsiteY287" fmla="*/ 4801946 h 6281670"/>
                <a:gd name="connsiteX288" fmla="*/ 7536397 w 8613217"/>
                <a:gd name="connsiteY288" fmla="*/ 4800600 h 6281670"/>
                <a:gd name="connsiteX289" fmla="*/ 7619850 w 8613217"/>
                <a:gd name="connsiteY289" fmla="*/ 4791178 h 6281670"/>
                <a:gd name="connsiteX290" fmla="*/ 7661577 w 8613217"/>
                <a:gd name="connsiteY290" fmla="*/ 4813388 h 6281670"/>
                <a:gd name="connsiteX291" fmla="*/ 7920014 w 8613217"/>
                <a:gd name="connsiteY291" fmla="*/ 5004523 h 6281670"/>
                <a:gd name="connsiteX292" fmla="*/ 8354780 w 8613217"/>
                <a:gd name="connsiteY292" fmla="*/ 4830886 h 6281670"/>
                <a:gd name="connsiteX293" fmla="*/ 8579567 w 8613217"/>
                <a:gd name="connsiteY293" fmla="*/ 4409580 h 6281670"/>
                <a:gd name="connsiteX294" fmla="*/ 8613217 w 8613217"/>
                <a:gd name="connsiteY294" fmla="*/ 4250076 h 6281670"/>
                <a:gd name="connsiteX295" fmla="*/ 8613217 w 8613217"/>
                <a:gd name="connsiteY295" fmla="*/ 4196235 h 6281670"/>
                <a:gd name="connsiteX296" fmla="*/ 8420062 w 8613217"/>
                <a:gd name="connsiteY296" fmla="*/ 4211041 h 6281670"/>
                <a:gd name="connsiteX297" fmla="*/ 4571776 w 8613217"/>
                <a:gd name="connsiteY297" fmla="*/ 915970 h 6281670"/>
                <a:gd name="connsiteX298" fmla="*/ 4583890 w 8613217"/>
                <a:gd name="connsiteY298" fmla="*/ 888377 h 6281670"/>
                <a:gd name="connsiteX299" fmla="*/ 4571776 w 8613217"/>
                <a:gd name="connsiteY299" fmla="*/ 915970 h 6281670"/>
                <a:gd name="connsiteX300" fmla="*/ 2362948 w 8613217"/>
                <a:gd name="connsiteY300" fmla="*/ 965100 h 6281670"/>
                <a:gd name="connsiteX301" fmla="*/ 2363621 w 8613217"/>
                <a:gd name="connsiteY301" fmla="*/ 962408 h 6281670"/>
                <a:gd name="connsiteX302" fmla="*/ 2368332 w 8613217"/>
                <a:gd name="connsiteY302" fmla="*/ 967119 h 6281670"/>
                <a:gd name="connsiteX303" fmla="*/ 2362948 w 8613217"/>
                <a:gd name="connsiteY303" fmla="*/ 965100 h 6281670"/>
                <a:gd name="connsiteX304" fmla="*/ 2435633 w 8613217"/>
                <a:gd name="connsiteY304" fmla="*/ 1055284 h 6281670"/>
                <a:gd name="connsiteX305" fmla="*/ 2426211 w 8613217"/>
                <a:gd name="connsiteY305" fmla="*/ 1053265 h 6281670"/>
                <a:gd name="connsiteX306" fmla="*/ 2370351 w 8613217"/>
                <a:gd name="connsiteY306" fmla="*/ 968465 h 6281670"/>
                <a:gd name="connsiteX307" fmla="*/ 2432268 w 8613217"/>
                <a:gd name="connsiteY307" fmla="*/ 1045862 h 6281670"/>
                <a:gd name="connsiteX308" fmla="*/ 2435633 w 8613217"/>
                <a:gd name="connsiteY308" fmla="*/ 1055284 h 6281670"/>
                <a:gd name="connsiteX309" fmla="*/ 695895 w 8613217"/>
                <a:gd name="connsiteY309" fmla="*/ 1016922 h 6281670"/>
                <a:gd name="connsiteX310" fmla="*/ 692530 w 8613217"/>
                <a:gd name="connsiteY310" fmla="*/ 1005481 h 6281670"/>
                <a:gd name="connsiteX311" fmla="*/ 695895 w 8613217"/>
                <a:gd name="connsiteY311" fmla="*/ 1016922 h 6281670"/>
                <a:gd name="connsiteX312" fmla="*/ 4511205 w 8613217"/>
                <a:gd name="connsiteY312" fmla="*/ 6014042 h 6281670"/>
                <a:gd name="connsiteX313" fmla="*/ 4537452 w 8613217"/>
                <a:gd name="connsiteY313" fmla="*/ 5944049 h 6281670"/>
                <a:gd name="connsiteX314" fmla="*/ 4511205 w 8613217"/>
                <a:gd name="connsiteY314" fmla="*/ 6014042 h 6281670"/>
                <a:gd name="connsiteX315" fmla="*/ 4750797 w 8613217"/>
                <a:gd name="connsiteY315" fmla="*/ 5917128 h 6281670"/>
                <a:gd name="connsiteX316" fmla="*/ 4741375 w 8613217"/>
                <a:gd name="connsiteY316" fmla="*/ 5939338 h 6281670"/>
                <a:gd name="connsiteX317" fmla="*/ 4732626 w 8613217"/>
                <a:gd name="connsiteY317" fmla="*/ 5935300 h 6281670"/>
                <a:gd name="connsiteX318" fmla="*/ 4727915 w 8613217"/>
                <a:gd name="connsiteY318" fmla="*/ 5907706 h 6281670"/>
                <a:gd name="connsiteX319" fmla="*/ 4750797 w 8613217"/>
                <a:gd name="connsiteY319" fmla="*/ 5875402 h 6281670"/>
                <a:gd name="connsiteX320" fmla="*/ 4750797 w 8613217"/>
                <a:gd name="connsiteY320" fmla="*/ 5917128 h 6281670"/>
                <a:gd name="connsiteX321" fmla="*/ 4875978 w 8613217"/>
                <a:gd name="connsiteY321" fmla="*/ 5457461 h 6281670"/>
                <a:gd name="connsiteX322" fmla="*/ 4616868 w 8613217"/>
                <a:gd name="connsiteY322" fmla="*/ 5877421 h 6281670"/>
                <a:gd name="connsiteX323" fmla="*/ 4562354 w 8613217"/>
                <a:gd name="connsiteY323" fmla="*/ 5884824 h 6281670"/>
                <a:gd name="connsiteX324" fmla="*/ 4880015 w 8613217"/>
                <a:gd name="connsiteY324" fmla="*/ 5419772 h 6281670"/>
                <a:gd name="connsiteX325" fmla="*/ 4875978 w 8613217"/>
                <a:gd name="connsiteY325" fmla="*/ 5457461 h 6281670"/>
                <a:gd name="connsiteX326" fmla="*/ 5020675 w 8613217"/>
                <a:gd name="connsiteY326" fmla="*/ 5141145 h 6281670"/>
                <a:gd name="connsiteX327" fmla="*/ 4989717 w 8613217"/>
                <a:gd name="connsiteY327" fmla="*/ 5179506 h 6281670"/>
                <a:gd name="connsiteX328" fmla="*/ 4445922 w 8613217"/>
                <a:gd name="connsiteY328" fmla="*/ 5878767 h 6281670"/>
                <a:gd name="connsiteX329" fmla="*/ 4415637 w 8613217"/>
                <a:gd name="connsiteY329" fmla="*/ 5953471 h 6281670"/>
                <a:gd name="connsiteX330" fmla="*/ 4357085 w 8613217"/>
                <a:gd name="connsiteY330" fmla="*/ 6075286 h 6281670"/>
                <a:gd name="connsiteX331" fmla="*/ 4338240 w 8613217"/>
                <a:gd name="connsiteY331" fmla="*/ 6125762 h 6281670"/>
                <a:gd name="connsiteX332" fmla="*/ 4322761 w 8613217"/>
                <a:gd name="connsiteY332" fmla="*/ 6080671 h 6281670"/>
                <a:gd name="connsiteX333" fmla="*/ 4306609 w 8613217"/>
                <a:gd name="connsiteY333" fmla="*/ 6061826 h 6281670"/>
                <a:gd name="connsiteX334" fmla="*/ 4295168 w 8613217"/>
                <a:gd name="connsiteY334" fmla="*/ 6082689 h 6281670"/>
                <a:gd name="connsiteX335" fmla="*/ 4292475 w 8613217"/>
                <a:gd name="connsiteY335" fmla="*/ 6112302 h 6281670"/>
                <a:gd name="connsiteX336" fmla="*/ 4277669 w 8613217"/>
                <a:gd name="connsiteY336" fmla="*/ 6097496 h 6281670"/>
                <a:gd name="connsiteX337" fmla="*/ 4183447 w 8613217"/>
                <a:gd name="connsiteY337" fmla="*/ 5282478 h 6281670"/>
                <a:gd name="connsiteX338" fmla="*/ 4412945 w 8613217"/>
                <a:gd name="connsiteY338" fmla="*/ 4743394 h 6281670"/>
                <a:gd name="connsiteX339" fmla="*/ 5036828 w 8613217"/>
                <a:gd name="connsiteY339" fmla="*/ 3935106 h 6281670"/>
                <a:gd name="connsiteX340" fmla="*/ 5054999 w 8613217"/>
                <a:gd name="connsiteY340" fmla="*/ 3966064 h 6281670"/>
                <a:gd name="connsiteX341" fmla="*/ 5020675 w 8613217"/>
                <a:gd name="connsiteY34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92791 w 8613217"/>
                <a:gd name="connsiteY210" fmla="*/ 3087110 h 6281670"/>
                <a:gd name="connsiteX211" fmla="*/ 2113933 w 8613217"/>
                <a:gd name="connsiteY211" fmla="*/ 3072976 h 6281670"/>
                <a:gd name="connsiteX212" fmla="*/ 2118644 w 8613217"/>
                <a:gd name="connsiteY212" fmla="*/ 3064227 h 6281670"/>
                <a:gd name="connsiteX213" fmla="*/ 2257958 w 8613217"/>
                <a:gd name="connsiteY213" fmla="*/ 3064227 h 6281670"/>
                <a:gd name="connsiteX214" fmla="*/ 2262669 w 8613217"/>
                <a:gd name="connsiteY214" fmla="*/ 3072976 h 6281670"/>
                <a:gd name="connsiteX215" fmla="*/ 2434960 w 8613217"/>
                <a:gd name="connsiteY215" fmla="*/ 3101243 h 6281670"/>
                <a:gd name="connsiteX216" fmla="*/ 2635518 w 8613217"/>
                <a:gd name="connsiteY216" fmla="*/ 3164506 h 6281670"/>
                <a:gd name="connsiteX217" fmla="*/ 3038653 w 8613217"/>
                <a:gd name="connsiteY217" fmla="*/ 3453902 h 6281670"/>
                <a:gd name="connsiteX218" fmla="*/ 3580428 w 8613217"/>
                <a:gd name="connsiteY218" fmla="*/ 4087880 h 6281670"/>
                <a:gd name="connsiteX219" fmla="*/ 3776274 w 8613217"/>
                <a:gd name="connsiteY219" fmla="*/ 4626290 h 6281670"/>
                <a:gd name="connsiteX220" fmla="*/ 3813963 w 8613217"/>
                <a:gd name="connsiteY220" fmla="*/ 4802619 h 6281670"/>
                <a:gd name="connsiteX221" fmla="*/ 3811944 w 8613217"/>
                <a:gd name="connsiteY221" fmla="*/ 5407658 h 6281670"/>
                <a:gd name="connsiteX222" fmla="*/ 3881265 w 8613217"/>
                <a:gd name="connsiteY222" fmla="*/ 5874056 h 6281670"/>
                <a:gd name="connsiteX223" fmla="*/ 3879919 w 8613217"/>
                <a:gd name="connsiteY223" fmla="*/ 5898957 h 6281670"/>
                <a:gd name="connsiteX224" fmla="*/ 3757430 w 8613217"/>
                <a:gd name="connsiteY224" fmla="*/ 5946068 h 6281670"/>
                <a:gd name="connsiteX225" fmla="*/ 3743970 w 8613217"/>
                <a:gd name="connsiteY225" fmla="*/ 6053750 h 6281670"/>
                <a:gd name="connsiteX226" fmla="*/ 3803195 w 8613217"/>
                <a:gd name="connsiteY226" fmla="*/ 6092112 h 6281670"/>
                <a:gd name="connsiteX227" fmla="*/ 3896071 w 8613217"/>
                <a:gd name="connsiteY227" fmla="*/ 6023464 h 6281670"/>
                <a:gd name="connsiteX228" fmla="*/ 3920972 w 8613217"/>
                <a:gd name="connsiteY228" fmla="*/ 5996544 h 6281670"/>
                <a:gd name="connsiteX229" fmla="*/ 3918953 w 8613217"/>
                <a:gd name="connsiteY229" fmla="*/ 6053077 h 6281670"/>
                <a:gd name="connsiteX230" fmla="*/ 3931741 w 8613217"/>
                <a:gd name="connsiteY230" fmla="*/ 6077978 h 6281670"/>
                <a:gd name="connsiteX231" fmla="*/ 3951931 w 8613217"/>
                <a:gd name="connsiteY231" fmla="*/ 6055769 h 6281670"/>
                <a:gd name="connsiteX232" fmla="*/ 3972121 w 8613217"/>
                <a:gd name="connsiteY232" fmla="*/ 5988468 h 6281670"/>
                <a:gd name="connsiteX233" fmla="*/ 3994331 w 8613217"/>
                <a:gd name="connsiteY233" fmla="*/ 5968277 h 6281670"/>
                <a:gd name="connsiteX234" fmla="*/ 4005099 w 8613217"/>
                <a:gd name="connsiteY234" fmla="*/ 5995198 h 6281670"/>
                <a:gd name="connsiteX235" fmla="*/ 4071054 w 8613217"/>
                <a:gd name="connsiteY235" fmla="*/ 6040290 h 6281670"/>
                <a:gd name="connsiteX236" fmla="*/ 4100667 w 8613217"/>
                <a:gd name="connsiteY236" fmla="*/ 6026829 h 6281670"/>
                <a:gd name="connsiteX237" fmla="*/ 4110089 w 8613217"/>
                <a:gd name="connsiteY237" fmla="*/ 5993179 h 6281670"/>
                <a:gd name="connsiteX238" fmla="*/ 4124895 w 8613217"/>
                <a:gd name="connsiteY238" fmla="*/ 6032214 h 6281670"/>
                <a:gd name="connsiteX239" fmla="*/ 4117492 w 8613217"/>
                <a:gd name="connsiteY239" fmla="*/ 6106918 h 6281670"/>
                <a:gd name="connsiteX240" fmla="*/ 4080476 w 8613217"/>
                <a:gd name="connsiteY240" fmla="*/ 6141242 h 6281670"/>
                <a:gd name="connsiteX241" fmla="*/ 4176717 w 8613217"/>
                <a:gd name="connsiteY241" fmla="*/ 6189025 h 6281670"/>
                <a:gd name="connsiteX242" fmla="*/ 4170660 w 8613217"/>
                <a:gd name="connsiteY242" fmla="*/ 6271133 h 6281670"/>
                <a:gd name="connsiteX243" fmla="*/ 4195562 w 8613217"/>
                <a:gd name="connsiteY243" fmla="*/ 6277863 h 6281670"/>
                <a:gd name="connsiteX244" fmla="*/ 4261517 w 8613217"/>
                <a:gd name="connsiteY244" fmla="*/ 6267768 h 6281670"/>
                <a:gd name="connsiteX245" fmla="*/ 4289784 w 8613217"/>
                <a:gd name="connsiteY245" fmla="*/ 6247578 h 6281670"/>
                <a:gd name="connsiteX246" fmla="*/ 4295840 w 8613217"/>
                <a:gd name="connsiteY246" fmla="*/ 6204505 h 6281670"/>
                <a:gd name="connsiteX247" fmla="*/ 4305936 w 8613217"/>
                <a:gd name="connsiteY247" fmla="*/ 6182969 h 6281670"/>
                <a:gd name="connsiteX248" fmla="*/ 4324107 w 8613217"/>
                <a:gd name="connsiteY248" fmla="*/ 6199794 h 6281670"/>
                <a:gd name="connsiteX249" fmla="*/ 4336894 w 8613217"/>
                <a:gd name="connsiteY249" fmla="*/ 6230752 h 6281670"/>
                <a:gd name="connsiteX250" fmla="*/ 4342951 w 8613217"/>
                <a:gd name="connsiteY250" fmla="*/ 6226714 h 6281670"/>
                <a:gd name="connsiteX251" fmla="*/ 4369872 w 8613217"/>
                <a:gd name="connsiteY251" fmla="*/ 6185660 h 6281670"/>
                <a:gd name="connsiteX252" fmla="*/ 4382659 w 8613217"/>
                <a:gd name="connsiteY252" fmla="*/ 6234791 h 6281670"/>
                <a:gd name="connsiteX253" fmla="*/ 4406888 w 8613217"/>
                <a:gd name="connsiteY253" fmla="*/ 6265749 h 6281670"/>
                <a:gd name="connsiteX254" fmla="*/ 4484284 w 8613217"/>
                <a:gd name="connsiteY254" fmla="*/ 6275171 h 6281670"/>
                <a:gd name="connsiteX255" fmla="*/ 4499090 w 8613217"/>
                <a:gd name="connsiteY255" fmla="*/ 6272479 h 6281670"/>
                <a:gd name="connsiteX256" fmla="*/ 4512551 w 8613217"/>
                <a:gd name="connsiteY256" fmla="*/ 6181622 h 6281670"/>
                <a:gd name="connsiteX257" fmla="*/ 4572449 w 8613217"/>
                <a:gd name="connsiteY257" fmla="*/ 6153356 h 6281670"/>
                <a:gd name="connsiteX258" fmla="*/ 4575814 w 8613217"/>
                <a:gd name="connsiteY258" fmla="*/ 6127781 h 6281670"/>
                <a:gd name="connsiteX259" fmla="*/ 4538125 w 8613217"/>
                <a:gd name="connsiteY259" fmla="*/ 6076633 h 6281670"/>
                <a:gd name="connsiteX260" fmla="*/ 4536779 w 8613217"/>
                <a:gd name="connsiteY260" fmla="*/ 6042309 h 6281670"/>
                <a:gd name="connsiteX261" fmla="*/ 4573122 w 8613217"/>
                <a:gd name="connsiteY261" fmla="*/ 6032214 h 6281670"/>
                <a:gd name="connsiteX262" fmla="*/ 4637731 w 8613217"/>
                <a:gd name="connsiteY262" fmla="*/ 6051058 h 6281670"/>
                <a:gd name="connsiteX263" fmla="*/ 4665997 w 8613217"/>
                <a:gd name="connsiteY263" fmla="*/ 6029522 h 6281670"/>
                <a:gd name="connsiteX264" fmla="*/ 4665997 w 8613217"/>
                <a:gd name="connsiteY264" fmla="*/ 5985776 h 6281670"/>
                <a:gd name="connsiteX265" fmla="*/ 4681477 w 8613217"/>
                <a:gd name="connsiteY265" fmla="*/ 5966931 h 6281670"/>
                <a:gd name="connsiteX266" fmla="*/ 4701667 w 8613217"/>
                <a:gd name="connsiteY266" fmla="*/ 5981065 h 6281670"/>
                <a:gd name="connsiteX267" fmla="*/ 4724550 w 8613217"/>
                <a:gd name="connsiteY267" fmla="*/ 6054423 h 6281670"/>
                <a:gd name="connsiteX268" fmla="*/ 4743394 w 8613217"/>
                <a:gd name="connsiteY268" fmla="*/ 6073268 h 6281670"/>
                <a:gd name="connsiteX269" fmla="*/ 4752143 w 8613217"/>
                <a:gd name="connsiteY269" fmla="*/ 6050385 h 6281670"/>
                <a:gd name="connsiteX270" fmla="*/ 4752143 w 8613217"/>
                <a:gd name="connsiteY270" fmla="*/ 5996544 h 6281670"/>
                <a:gd name="connsiteX271" fmla="*/ 4800600 w 8613217"/>
                <a:gd name="connsiteY271" fmla="*/ 6046347 h 6281670"/>
                <a:gd name="connsiteX272" fmla="*/ 4859825 w 8613217"/>
                <a:gd name="connsiteY272" fmla="*/ 6088747 h 6281670"/>
                <a:gd name="connsiteX273" fmla="*/ 4932511 w 8613217"/>
                <a:gd name="connsiteY273" fmla="*/ 6036252 h 6281670"/>
                <a:gd name="connsiteX274" fmla="*/ 4919050 w 8613217"/>
                <a:gd name="connsiteY274" fmla="*/ 5940011 h 6281670"/>
                <a:gd name="connsiteX275" fmla="*/ 4830213 w 8613217"/>
                <a:gd name="connsiteY275" fmla="*/ 5933281 h 6281670"/>
                <a:gd name="connsiteX276" fmla="*/ 4779064 w 8613217"/>
                <a:gd name="connsiteY276" fmla="*/ 5876074 h 6281670"/>
                <a:gd name="connsiteX277" fmla="*/ 4778391 w 8613217"/>
                <a:gd name="connsiteY277" fmla="*/ 5829637 h 6281670"/>
                <a:gd name="connsiteX278" fmla="*/ 5091342 w 8613217"/>
                <a:gd name="connsiteY278" fmla="*/ 5236712 h 6281670"/>
                <a:gd name="connsiteX279" fmla="*/ 5116243 w 8613217"/>
                <a:gd name="connsiteY279" fmla="*/ 5202389 h 6281670"/>
                <a:gd name="connsiteX280" fmla="*/ 5269690 w 8613217"/>
                <a:gd name="connsiteY280" fmla="*/ 5086631 h 6281670"/>
                <a:gd name="connsiteX281" fmla="*/ 5744837 w 8613217"/>
                <a:gd name="connsiteY281" fmla="*/ 4795889 h 6281670"/>
                <a:gd name="connsiteX282" fmla="*/ 5814830 w 8613217"/>
                <a:gd name="connsiteY282" fmla="*/ 4775699 h 6281670"/>
                <a:gd name="connsiteX283" fmla="*/ 6103553 w 8613217"/>
                <a:gd name="connsiteY283" fmla="*/ 4765603 h 6281670"/>
                <a:gd name="connsiteX284" fmla="*/ 7086824 w 8613217"/>
                <a:gd name="connsiteY284" fmla="*/ 4811369 h 6281670"/>
                <a:gd name="connsiteX285" fmla="*/ 7489959 w 8613217"/>
                <a:gd name="connsiteY285" fmla="*/ 4805311 h 6281670"/>
                <a:gd name="connsiteX286" fmla="*/ 7516880 w 8613217"/>
                <a:gd name="connsiteY286" fmla="*/ 4801946 h 6281670"/>
                <a:gd name="connsiteX287" fmla="*/ 7536397 w 8613217"/>
                <a:gd name="connsiteY287" fmla="*/ 4800600 h 6281670"/>
                <a:gd name="connsiteX288" fmla="*/ 7619850 w 8613217"/>
                <a:gd name="connsiteY288" fmla="*/ 4791178 h 6281670"/>
                <a:gd name="connsiteX289" fmla="*/ 7661577 w 8613217"/>
                <a:gd name="connsiteY289" fmla="*/ 4813388 h 6281670"/>
                <a:gd name="connsiteX290" fmla="*/ 7920014 w 8613217"/>
                <a:gd name="connsiteY290" fmla="*/ 5004523 h 6281670"/>
                <a:gd name="connsiteX291" fmla="*/ 8354780 w 8613217"/>
                <a:gd name="connsiteY291" fmla="*/ 4830886 h 6281670"/>
                <a:gd name="connsiteX292" fmla="*/ 8579567 w 8613217"/>
                <a:gd name="connsiteY292" fmla="*/ 4409580 h 6281670"/>
                <a:gd name="connsiteX293" fmla="*/ 8613217 w 8613217"/>
                <a:gd name="connsiteY293" fmla="*/ 4250076 h 6281670"/>
                <a:gd name="connsiteX294" fmla="*/ 8613217 w 8613217"/>
                <a:gd name="connsiteY294" fmla="*/ 4196235 h 6281670"/>
                <a:gd name="connsiteX295" fmla="*/ 8420062 w 8613217"/>
                <a:gd name="connsiteY295" fmla="*/ 4211041 h 6281670"/>
                <a:gd name="connsiteX296" fmla="*/ 4571776 w 8613217"/>
                <a:gd name="connsiteY296" fmla="*/ 915970 h 6281670"/>
                <a:gd name="connsiteX297" fmla="*/ 4583890 w 8613217"/>
                <a:gd name="connsiteY297" fmla="*/ 888377 h 6281670"/>
                <a:gd name="connsiteX298" fmla="*/ 4571776 w 8613217"/>
                <a:gd name="connsiteY298" fmla="*/ 915970 h 6281670"/>
                <a:gd name="connsiteX299" fmla="*/ 2362948 w 8613217"/>
                <a:gd name="connsiteY299" fmla="*/ 965100 h 6281670"/>
                <a:gd name="connsiteX300" fmla="*/ 2363621 w 8613217"/>
                <a:gd name="connsiteY300" fmla="*/ 962408 h 6281670"/>
                <a:gd name="connsiteX301" fmla="*/ 2368332 w 8613217"/>
                <a:gd name="connsiteY301" fmla="*/ 967119 h 6281670"/>
                <a:gd name="connsiteX302" fmla="*/ 2362948 w 8613217"/>
                <a:gd name="connsiteY302" fmla="*/ 965100 h 6281670"/>
                <a:gd name="connsiteX303" fmla="*/ 2435633 w 8613217"/>
                <a:gd name="connsiteY303" fmla="*/ 1055284 h 6281670"/>
                <a:gd name="connsiteX304" fmla="*/ 2426211 w 8613217"/>
                <a:gd name="connsiteY304" fmla="*/ 1053265 h 6281670"/>
                <a:gd name="connsiteX305" fmla="*/ 2370351 w 8613217"/>
                <a:gd name="connsiteY305" fmla="*/ 968465 h 6281670"/>
                <a:gd name="connsiteX306" fmla="*/ 2432268 w 8613217"/>
                <a:gd name="connsiteY306" fmla="*/ 1045862 h 6281670"/>
                <a:gd name="connsiteX307" fmla="*/ 2435633 w 8613217"/>
                <a:gd name="connsiteY307" fmla="*/ 1055284 h 6281670"/>
                <a:gd name="connsiteX308" fmla="*/ 695895 w 8613217"/>
                <a:gd name="connsiteY308" fmla="*/ 1016922 h 6281670"/>
                <a:gd name="connsiteX309" fmla="*/ 692530 w 8613217"/>
                <a:gd name="connsiteY309" fmla="*/ 1005481 h 6281670"/>
                <a:gd name="connsiteX310" fmla="*/ 695895 w 8613217"/>
                <a:gd name="connsiteY310" fmla="*/ 1016922 h 6281670"/>
                <a:gd name="connsiteX311" fmla="*/ 4511205 w 8613217"/>
                <a:gd name="connsiteY311" fmla="*/ 6014042 h 6281670"/>
                <a:gd name="connsiteX312" fmla="*/ 4537452 w 8613217"/>
                <a:gd name="connsiteY312" fmla="*/ 5944049 h 6281670"/>
                <a:gd name="connsiteX313" fmla="*/ 4511205 w 8613217"/>
                <a:gd name="connsiteY313" fmla="*/ 6014042 h 6281670"/>
                <a:gd name="connsiteX314" fmla="*/ 4750797 w 8613217"/>
                <a:gd name="connsiteY314" fmla="*/ 5917128 h 6281670"/>
                <a:gd name="connsiteX315" fmla="*/ 4741375 w 8613217"/>
                <a:gd name="connsiteY315" fmla="*/ 5939338 h 6281670"/>
                <a:gd name="connsiteX316" fmla="*/ 4732626 w 8613217"/>
                <a:gd name="connsiteY316" fmla="*/ 5935300 h 6281670"/>
                <a:gd name="connsiteX317" fmla="*/ 4727915 w 8613217"/>
                <a:gd name="connsiteY317" fmla="*/ 5907706 h 6281670"/>
                <a:gd name="connsiteX318" fmla="*/ 4750797 w 8613217"/>
                <a:gd name="connsiteY318" fmla="*/ 5875402 h 6281670"/>
                <a:gd name="connsiteX319" fmla="*/ 4750797 w 8613217"/>
                <a:gd name="connsiteY319" fmla="*/ 5917128 h 6281670"/>
                <a:gd name="connsiteX320" fmla="*/ 4875978 w 8613217"/>
                <a:gd name="connsiteY320" fmla="*/ 5457461 h 6281670"/>
                <a:gd name="connsiteX321" fmla="*/ 4616868 w 8613217"/>
                <a:gd name="connsiteY321" fmla="*/ 5877421 h 6281670"/>
                <a:gd name="connsiteX322" fmla="*/ 4562354 w 8613217"/>
                <a:gd name="connsiteY322" fmla="*/ 5884824 h 6281670"/>
                <a:gd name="connsiteX323" fmla="*/ 4880015 w 8613217"/>
                <a:gd name="connsiteY323" fmla="*/ 5419772 h 6281670"/>
                <a:gd name="connsiteX324" fmla="*/ 4875978 w 8613217"/>
                <a:gd name="connsiteY324" fmla="*/ 5457461 h 6281670"/>
                <a:gd name="connsiteX325" fmla="*/ 5020675 w 8613217"/>
                <a:gd name="connsiteY325" fmla="*/ 5141145 h 6281670"/>
                <a:gd name="connsiteX326" fmla="*/ 4989717 w 8613217"/>
                <a:gd name="connsiteY326" fmla="*/ 5179506 h 6281670"/>
                <a:gd name="connsiteX327" fmla="*/ 4445922 w 8613217"/>
                <a:gd name="connsiteY327" fmla="*/ 5878767 h 6281670"/>
                <a:gd name="connsiteX328" fmla="*/ 4415637 w 8613217"/>
                <a:gd name="connsiteY328" fmla="*/ 5953471 h 6281670"/>
                <a:gd name="connsiteX329" fmla="*/ 4357085 w 8613217"/>
                <a:gd name="connsiteY329" fmla="*/ 6075286 h 6281670"/>
                <a:gd name="connsiteX330" fmla="*/ 4338240 w 8613217"/>
                <a:gd name="connsiteY330" fmla="*/ 6125762 h 6281670"/>
                <a:gd name="connsiteX331" fmla="*/ 4322761 w 8613217"/>
                <a:gd name="connsiteY331" fmla="*/ 6080671 h 6281670"/>
                <a:gd name="connsiteX332" fmla="*/ 4306609 w 8613217"/>
                <a:gd name="connsiteY332" fmla="*/ 6061826 h 6281670"/>
                <a:gd name="connsiteX333" fmla="*/ 4295168 w 8613217"/>
                <a:gd name="connsiteY333" fmla="*/ 6082689 h 6281670"/>
                <a:gd name="connsiteX334" fmla="*/ 4292475 w 8613217"/>
                <a:gd name="connsiteY334" fmla="*/ 6112302 h 6281670"/>
                <a:gd name="connsiteX335" fmla="*/ 4277669 w 8613217"/>
                <a:gd name="connsiteY335" fmla="*/ 6097496 h 6281670"/>
                <a:gd name="connsiteX336" fmla="*/ 4183447 w 8613217"/>
                <a:gd name="connsiteY336" fmla="*/ 5282478 h 6281670"/>
                <a:gd name="connsiteX337" fmla="*/ 4412945 w 8613217"/>
                <a:gd name="connsiteY337" fmla="*/ 4743394 h 6281670"/>
                <a:gd name="connsiteX338" fmla="*/ 5036828 w 8613217"/>
                <a:gd name="connsiteY338" fmla="*/ 3935106 h 6281670"/>
                <a:gd name="connsiteX339" fmla="*/ 5054999 w 8613217"/>
                <a:gd name="connsiteY339" fmla="*/ 3966064 h 6281670"/>
                <a:gd name="connsiteX340" fmla="*/ 5020675 w 8613217"/>
                <a:gd name="connsiteY34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2113933 w 8613217"/>
                <a:gd name="connsiteY210" fmla="*/ 3072976 h 6281670"/>
                <a:gd name="connsiteX211" fmla="*/ 2118644 w 8613217"/>
                <a:gd name="connsiteY211" fmla="*/ 3064227 h 6281670"/>
                <a:gd name="connsiteX212" fmla="*/ 2257958 w 8613217"/>
                <a:gd name="connsiteY212" fmla="*/ 3064227 h 6281670"/>
                <a:gd name="connsiteX213" fmla="*/ 2262669 w 8613217"/>
                <a:gd name="connsiteY213" fmla="*/ 3072976 h 6281670"/>
                <a:gd name="connsiteX214" fmla="*/ 2434960 w 8613217"/>
                <a:gd name="connsiteY214" fmla="*/ 3101243 h 6281670"/>
                <a:gd name="connsiteX215" fmla="*/ 2635518 w 8613217"/>
                <a:gd name="connsiteY215" fmla="*/ 3164506 h 6281670"/>
                <a:gd name="connsiteX216" fmla="*/ 3038653 w 8613217"/>
                <a:gd name="connsiteY216" fmla="*/ 3453902 h 6281670"/>
                <a:gd name="connsiteX217" fmla="*/ 3580428 w 8613217"/>
                <a:gd name="connsiteY217" fmla="*/ 4087880 h 6281670"/>
                <a:gd name="connsiteX218" fmla="*/ 3776274 w 8613217"/>
                <a:gd name="connsiteY218" fmla="*/ 4626290 h 6281670"/>
                <a:gd name="connsiteX219" fmla="*/ 3813963 w 8613217"/>
                <a:gd name="connsiteY219" fmla="*/ 4802619 h 6281670"/>
                <a:gd name="connsiteX220" fmla="*/ 3811944 w 8613217"/>
                <a:gd name="connsiteY220" fmla="*/ 5407658 h 6281670"/>
                <a:gd name="connsiteX221" fmla="*/ 3881265 w 8613217"/>
                <a:gd name="connsiteY221" fmla="*/ 5874056 h 6281670"/>
                <a:gd name="connsiteX222" fmla="*/ 3879919 w 8613217"/>
                <a:gd name="connsiteY222" fmla="*/ 5898957 h 6281670"/>
                <a:gd name="connsiteX223" fmla="*/ 3757430 w 8613217"/>
                <a:gd name="connsiteY223" fmla="*/ 5946068 h 6281670"/>
                <a:gd name="connsiteX224" fmla="*/ 3743970 w 8613217"/>
                <a:gd name="connsiteY224" fmla="*/ 6053750 h 6281670"/>
                <a:gd name="connsiteX225" fmla="*/ 3803195 w 8613217"/>
                <a:gd name="connsiteY225" fmla="*/ 6092112 h 6281670"/>
                <a:gd name="connsiteX226" fmla="*/ 3896071 w 8613217"/>
                <a:gd name="connsiteY226" fmla="*/ 6023464 h 6281670"/>
                <a:gd name="connsiteX227" fmla="*/ 3920972 w 8613217"/>
                <a:gd name="connsiteY227" fmla="*/ 5996544 h 6281670"/>
                <a:gd name="connsiteX228" fmla="*/ 3918953 w 8613217"/>
                <a:gd name="connsiteY228" fmla="*/ 6053077 h 6281670"/>
                <a:gd name="connsiteX229" fmla="*/ 3931741 w 8613217"/>
                <a:gd name="connsiteY229" fmla="*/ 6077978 h 6281670"/>
                <a:gd name="connsiteX230" fmla="*/ 3951931 w 8613217"/>
                <a:gd name="connsiteY230" fmla="*/ 6055769 h 6281670"/>
                <a:gd name="connsiteX231" fmla="*/ 3972121 w 8613217"/>
                <a:gd name="connsiteY231" fmla="*/ 5988468 h 6281670"/>
                <a:gd name="connsiteX232" fmla="*/ 3994331 w 8613217"/>
                <a:gd name="connsiteY232" fmla="*/ 5968277 h 6281670"/>
                <a:gd name="connsiteX233" fmla="*/ 4005099 w 8613217"/>
                <a:gd name="connsiteY233" fmla="*/ 5995198 h 6281670"/>
                <a:gd name="connsiteX234" fmla="*/ 4071054 w 8613217"/>
                <a:gd name="connsiteY234" fmla="*/ 6040290 h 6281670"/>
                <a:gd name="connsiteX235" fmla="*/ 4100667 w 8613217"/>
                <a:gd name="connsiteY235" fmla="*/ 6026829 h 6281670"/>
                <a:gd name="connsiteX236" fmla="*/ 4110089 w 8613217"/>
                <a:gd name="connsiteY236" fmla="*/ 5993179 h 6281670"/>
                <a:gd name="connsiteX237" fmla="*/ 4124895 w 8613217"/>
                <a:gd name="connsiteY237" fmla="*/ 6032214 h 6281670"/>
                <a:gd name="connsiteX238" fmla="*/ 4117492 w 8613217"/>
                <a:gd name="connsiteY238" fmla="*/ 6106918 h 6281670"/>
                <a:gd name="connsiteX239" fmla="*/ 4080476 w 8613217"/>
                <a:gd name="connsiteY239" fmla="*/ 6141242 h 6281670"/>
                <a:gd name="connsiteX240" fmla="*/ 4176717 w 8613217"/>
                <a:gd name="connsiteY240" fmla="*/ 6189025 h 6281670"/>
                <a:gd name="connsiteX241" fmla="*/ 4170660 w 8613217"/>
                <a:gd name="connsiteY241" fmla="*/ 6271133 h 6281670"/>
                <a:gd name="connsiteX242" fmla="*/ 4195562 w 8613217"/>
                <a:gd name="connsiteY242" fmla="*/ 6277863 h 6281670"/>
                <a:gd name="connsiteX243" fmla="*/ 4261517 w 8613217"/>
                <a:gd name="connsiteY243" fmla="*/ 6267768 h 6281670"/>
                <a:gd name="connsiteX244" fmla="*/ 4289784 w 8613217"/>
                <a:gd name="connsiteY244" fmla="*/ 6247578 h 6281670"/>
                <a:gd name="connsiteX245" fmla="*/ 4295840 w 8613217"/>
                <a:gd name="connsiteY245" fmla="*/ 6204505 h 6281670"/>
                <a:gd name="connsiteX246" fmla="*/ 4305936 w 8613217"/>
                <a:gd name="connsiteY246" fmla="*/ 6182969 h 6281670"/>
                <a:gd name="connsiteX247" fmla="*/ 4324107 w 8613217"/>
                <a:gd name="connsiteY247" fmla="*/ 6199794 h 6281670"/>
                <a:gd name="connsiteX248" fmla="*/ 4336894 w 8613217"/>
                <a:gd name="connsiteY248" fmla="*/ 6230752 h 6281670"/>
                <a:gd name="connsiteX249" fmla="*/ 4342951 w 8613217"/>
                <a:gd name="connsiteY249" fmla="*/ 6226714 h 6281670"/>
                <a:gd name="connsiteX250" fmla="*/ 4369872 w 8613217"/>
                <a:gd name="connsiteY250" fmla="*/ 6185660 h 6281670"/>
                <a:gd name="connsiteX251" fmla="*/ 4382659 w 8613217"/>
                <a:gd name="connsiteY251" fmla="*/ 6234791 h 6281670"/>
                <a:gd name="connsiteX252" fmla="*/ 4406888 w 8613217"/>
                <a:gd name="connsiteY252" fmla="*/ 6265749 h 6281670"/>
                <a:gd name="connsiteX253" fmla="*/ 4484284 w 8613217"/>
                <a:gd name="connsiteY253" fmla="*/ 6275171 h 6281670"/>
                <a:gd name="connsiteX254" fmla="*/ 4499090 w 8613217"/>
                <a:gd name="connsiteY254" fmla="*/ 6272479 h 6281670"/>
                <a:gd name="connsiteX255" fmla="*/ 4512551 w 8613217"/>
                <a:gd name="connsiteY255" fmla="*/ 6181622 h 6281670"/>
                <a:gd name="connsiteX256" fmla="*/ 4572449 w 8613217"/>
                <a:gd name="connsiteY256" fmla="*/ 6153356 h 6281670"/>
                <a:gd name="connsiteX257" fmla="*/ 4575814 w 8613217"/>
                <a:gd name="connsiteY257" fmla="*/ 6127781 h 6281670"/>
                <a:gd name="connsiteX258" fmla="*/ 4538125 w 8613217"/>
                <a:gd name="connsiteY258" fmla="*/ 6076633 h 6281670"/>
                <a:gd name="connsiteX259" fmla="*/ 4536779 w 8613217"/>
                <a:gd name="connsiteY259" fmla="*/ 6042309 h 6281670"/>
                <a:gd name="connsiteX260" fmla="*/ 4573122 w 8613217"/>
                <a:gd name="connsiteY260" fmla="*/ 6032214 h 6281670"/>
                <a:gd name="connsiteX261" fmla="*/ 4637731 w 8613217"/>
                <a:gd name="connsiteY261" fmla="*/ 6051058 h 6281670"/>
                <a:gd name="connsiteX262" fmla="*/ 4665997 w 8613217"/>
                <a:gd name="connsiteY262" fmla="*/ 6029522 h 6281670"/>
                <a:gd name="connsiteX263" fmla="*/ 4665997 w 8613217"/>
                <a:gd name="connsiteY263" fmla="*/ 5985776 h 6281670"/>
                <a:gd name="connsiteX264" fmla="*/ 4681477 w 8613217"/>
                <a:gd name="connsiteY264" fmla="*/ 5966931 h 6281670"/>
                <a:gd name="connsiteX265" fmla="*/ 4701667 w 8613217"/>
                <a:gd name="connsiteY265" fmla="*/ 5981065 h 6281670"/>
                <a:gd name="connsiteX266" fmla="*/ 4724550 w 8613217"/>
                <a:gd name="connsiteY266" fmla="*/ 6054423 h 6281670"/>
                <a:gd name="connsiteX267" fmla="*/ 4743394 w 8613217"/>
                <a:gd name="connsiteY267" fmla="*/ 6073268 h 6281670"/>
                <a:gd name="connsiteX268" fmla="*/ 4752143 w 8613217"/>
                <a:gd name="connsiteY268" fmla="*/ 6050385 h 6281670"/>
                <a:gd name="connsiteX269" fmla="*/ 4752143 w 8613217"/>
                <a:gd name="connsiteY269" fmla="*/ 5996544 h 6281670"/>
                <a:gd name="connsiteX270" fmla="*/ 4800600 w 8613217"/>
                <a:gd name="connsiteY270" fmla="*/ 6046347 h 6281670"/>
                <a:gd name="connsiteX271" fmla="*/ 4859825 w 8613217"/>
                <a:gd name="connsiteY271" fmla="*/ 6088747 h 6281670"/>
                <a:gd name="connsiteX272" fmla="*/ 4932511 w 8613217"/>
                <a:gd name="connsiteY272" fmla="*/ 6036252 h 6281670"/>
                <a:gd name="connsiteX273" fmla="*/ 4919050 w 8613217"/>
                <a:gd name="connsiteY273" fmla="*/ 5940011 h 6281670"/>
                <a:gd name="connsiteX274" fmla="*/ 4830213 w 8613217"/>
                <a:gd name="connsiteY274" fmla="*/ 5933281 h 6281670"/>
                <a:gd name="connsiteX275" fmla="*/ 4779064 w 8613217"/>
                <a:gd name="connsiteY275" fmla="*/ 5876074 h 6281670"/>
                <a:gd name="connsiteX276" fmla="*/ 4778391 w 8613217"/>
                <a:gd name="connsiteY276" fmla="*/ 5829637 h 6281670"/>
                <a:gd name="connsiteX277" fmla="*/ 5091342 w 8613217"/>
                <a:gd name="connsiteY277" fmla="*/ 5236712 h 6281670"/>
                <a:gd name="connsiteX278" fmla="*/ 5116243 w 8613217"/>
                <a:gd name="connsiteY278" fmla="*/ 5202389 h 6281670"/>
                <a:gd name="connsiteX279" fmla="*/ 5269690 w 8613217"/>
                <a:gd name="connsiteY279" fmla="*/ 5086631 h 6281670"/>
                <a:gd name="connsiteX280" fmla="*/ 5744837 w 8613217"/>
                <a:gd name="connsiteY280" fmla="*/ 4795889 h 6281670"/>
                <a:gd name="connsiteX281" fmla="*/ 5814830 w 8613217"/>
                <a:gd name="connsiteY281" fmla="*/ 4775699 h 6281670"/>
                <a:gd name="connsiteX282" fmla="*/ 6103553 w 8613217"/>
                <a:gd name="connsiteY282" fmla="*/ 4765603 h 6281670"/>
                <a:gd name="connsiteX283" fmla="*/ 7086824 w 8613217"/>
                <a:gd name="connsiteY283" fmla="*/ 4811369 h 6281670"/>
                <a:gd name="connsiteX284" fmla="*/ 7489959 w 8613217"/>
                <a:gd name="connsiteY284" fmla="*/ 4805311 h 6281670"/>
                <a:gd name="connsiteX285" fmla="*/ 7516880 w 8613217"/>
                <a:gd name="connsiteY285" fmla="*/ 4801946 h 6281670"/>
                <a:gd name="connsiteX286" fmla="*/ 7536397 w 8613217"/>
                <a:gd name="connsiteY286" fmla="*/ 4800600 h 6281670"/>
                <a:gd name="connsiteX287" fmla="*/ 7619850 w 8613217"/>
                <a:gd name="connsiteY287" fmla="*/ 4791178 h 6281670"/>
                <a:gd name="connsiteX288" fmla="*/ 7661577 w 8613217"/>
                <a:gd name="connsiteY288" fmla="*/ 4813388 h 6281670"/>
                <a:gd name="connsiteX289" fmla="*/ 7920014 w 8613217"/>
                <a:gd name="connsiteY289" fmla="*/ 5004523 h 6281670"/>
                <a:gd name="connsiteX290" fmla="*/ 8354780 w 8613217"/>
                <a:gd name="connsiteY290" fmla="*/ 4830886 h 6281670"/>
                <a:gd name="connsiteX291" fmla="*/ 8579567 w 8613217"/>
                <a:gd name="connsiteY291" fmla="*/ 4409580 h 6281670"/>
                <a:gd name="connsiteX292" fmla="*/ 8613217 w 8613217"/>
                <a:gd name="connsiteY292" fmla="*/ 4250076 h 6281670"/>
                <a:gd name="connsiteX293" fmla="*/ 8613217 w 8613217"/>
                <a:gd name="connsiteY293" fmla="*/ 4196235 h 6281670"/>
                <a:gd name="connsiteX294" fmla="*/ 8420062 w 8613217"/>
                <a:gd name="connsiteY294" fmla="*/ 4211041 h 6281670"/>
                <a:gd name="connsiteX295" fmla="*/ 4571776 w 8613217"/>
                <a:gd name="connsiteY295" fmla="*/ 915970 h 6281670"/>
                <a:gd name="connsiteX296" fmla="*/ 4583890 w 8613217"/>
                <a:gd name="connsiteY296" fmla="*/ 888377 h 6281670"/>
                <a:gd name="connsiteX297" fmla="*/ 4571776 w 8613217"/>
                <a:gd name="connsiteY297" fmla="*/ 915970 h 6281670"/>
                <a:gd name="connsiteX298" fmla="*/ 2362948 w 8613217"/>
                <a:gd name="connsiteY298" fmla="*/ 965100 h 6281670"/>
                <a:gd name="connsiteX299" fmla="*/ 2363621 w 8613217"/>
                <a:gd name="connsiteY299" fmla="*/ 962408 h 6281670"/>
                <a:gd name="connsiteX300" fmla="*/ 2368332 w 8613217"/>
                <a:gd name="connsiteY300" fmla="*/ 967119 h 6281670"/>
                <a:gd name="connsiteX301" fmla="*/ 2362948 w 8613217"/>
                <a:gd name="connsiteY301" fmla="*/ 965100 h 6281670"/>
                <a:gd name="connsiteX302" fmla="*/ 2435633 w 8613217"/>
                <a:gd name="connsiteY302" fmla="*/ 1055284 h 6281670"/>
                <a:gd name="connsiteX303" fmla="*/ 2426211 w 8613217"/>
                <a:gd name="connsiteY303" fmla="*/ 1053265 h 6281670"/>
                <a:gd name="connsiteX304" fmla="*/ 2370351 w 8613217"/>
                <a:gd name="connsiteY304" fmla="*/ 968465 h 6281670"/>
                <a:gd name="connsiteX305" fmla="*/ 2432268 w 8613217"/>
                <a:gd name="connsiteY305" fmla="*/ 1045862 h 6281670"/>
                <a:gd name="connsiteX306" fmla="*/ 2435633 w 8613217"/>
                <a:gd name="connsiteY306" fmla="*/ 1055284 h 6281670"/>
                <a:gd name="connsiteX307" fmla="*/ 695895 w 8613217"/>
                <a:gd name="connsiteY307" fmla="*/ 1016922 h 6281670"/>
                <a:gd name="connsiteX308" fmla="*/ 692530 w 8613217"/>
                <a:gd name="connsiteY308" fmla="*/ 1005481 h 6281670"/>
                <a:gd name="connsiteX309" fmla="*/ 695895 w 8613217"/>
                <a:gd name="connsiteY309" fmla="*/ 1016922 h 6281670"/>
                <a:gd name="connsiteX310" fmla="*/ 4511205 w 8613217"/>
                <a:gd name="connsiteY310" fmla="*/ 6014042 h 6281670"/>
                <a:gd name="connsiteX311" fmla="*/ 4537452 w 8613217"/>
                <a:gd name="connsiteY311" fmla="*/ 5944049 h 6281670"/>
                <a:gd name="connsiteX312" fmla="*/ 4511205 w 8613217"/>
                <a:gd name="connsiteY312" fmla="*/ 6014042 h 6281670"/>
                <a:gd name="connsiteX313" fmla="*/ 4750797 w 8613217"/>
                <a:gd name="connsiteY313" fmla="*/ 5917128 h 6281670"/>
                <a:gd name="connsiteX314" fmla="*/ 4741375 w 8613217"/>
                <a:gd name="connsiteY314" fmla="*/ 5939338 h 6281670"/>
                <a:gd name="connsiteX315" fmla="*/ 4732626 w 8613217"/>
                <a:gd name="connsiteY315" fmla="*/ 5935300 h 6281670"/>
                <a:gd name="connsiteX316" fmla="*/ 4727915 w 8613217"/>
                <a:gd name="connsiteY316" fmla="*/ 5907706 h 6281670"/>
                <a:gd name="connsiteX317" fmla="*/ 4750797 w 8613217"/>
                <a:gd name="connsiteY317" fmla="*/ 5875402 h 6281670"/>
                <a:gd name="connsiteX318" fmla="*/ 4750797 w 8613217"/>
                <a:gd name="connsiteY318" fmla="*/ 5917128 h 6281670"/>
                <a:gd name="connsiteX319" fmla="*/ 4875978 w 8613217"/>
                <a:gd name="connsiteY319" fmla="*/ 5457461 h 6281670"/>
                <a:gd name="connsiteX320" fmla="*/ 4616868 w 8613217"/>
                <a:gd name="connsiteY320" fmla="*/ 5877421 h 6281670"/>
                <a:gd name="connsiteX321" fmla="*/ 4562354 w 8613217"/>
                <a:gd name="connsiteY321" fmla="*/ 5884824 h 6281670"/>
                <a:gd name="connsiteX322" fmla="*/ 4880015 w 8613217"/>
                <a:gd name="connsiteY322" fmla="*/ 5419772 h 6281670"/>
                <a:gd name="connsiteX323" fmla="*/ 4875978 w 8613217"/>
                <a:gd name="connsiteY323" fmla="*/ 5457461 h 6281670"/>
                <a:gd name="connsiteX324" fmla="*/ 5020675 w 8613217"/>
                <a:gd name="connsiteY324" fmla="*/ 5141145 h 6281670"/>
                <a:gd name="connsiteX325" fmla="*/ 4989717 w 8613217"/>
                <a:gd name="connsiteY325" fmla="*/ 5179506 h 6281670"/>
                <a:gd name="connsiteX326" fmla="*/ 4445922 w 8613217"/>
                <a:gd name="connsiteY326" fmla="*/ 5878767 h 6281670"/>
                <a:gd name="connsiteX327" fmla="*/ 4415637 w 8613217"/>
                <a:gd name="connsiteY327" fmla="*/ 5953471 h 6281670"/>
                <a:gd name="connsiteX328" fmla="*/ 4357085 w 8613217"/>
                <a:gd name="connsiteY328" fmla="*/ 6075286 h 6281670"/>
                <a:gd name="connsiteX329" fmla="*/ 4338240 w 8613217"/>
                <a:gd name="connsiteY329" fmla="*/ 6125762 h 6281670"/>
                <a:gd name="connsiteX330" fmla="*/ 4322761 w 8613217"/>
                <a:gd name="connsiteY330" fmla="*/ 6080671 h 6281670"/>
                <a:gd name="connsiteX331" fmla="*/ 4306609 w 8613217"/>
                <a:gd name="connsiteY331" fmla="*/ 6061826 h 6281670"/>
                <a:gd name="connsiteX332" fmla="*/ 4295168 w 8613217"/>
                <a:gd name="connsiteY332" fmla="*/ 6082689 h 6281670"/>
                <a:gd name="connsiteX333" fmla="*/ 4292475 w 8613217"/>
                <a:gd name="connsiteY333" fmla="*/ 6112302 h 6281670"/>
                <a:gd name="connsiteX334" fmla="*/ 4277669 w 8613217"/>
                <a:gd name="connsiteY334" fmla="*/ 6097496 h 6281670"/>
                <a:gd name="connsiteX335" fmla="*/ 4183447 w 8613217"/>
                <a:gd name="connsiteY335" fmla="*/ 5282478 h 6281670"/>
                <a:gd name="connsiteX336" fmla="*/ 4412945 w 8613217"/>
                <a:gd name="connsiteY336" fmla="*/ 4743394 h 6281670"/>
                <a:gd name="connsiteX337" fmla="*/ 5036828 w 8613217"/>
                <a:gd name="connsiteY337" fmla="*/ 3935106 h 6281670"/>
                <a:gd name="connsiteX338" fmla="*/ 5054999 w 8613217"/>
                <a:gd name="connsiteY338" fmla="*/ 3966064 h 6281670"/>
                <a:gd name="connsiteX339" fmla="*/ 5020675 w 8613217"/>
                <a:gd name="connsiteY339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2113933 w 8613217"/>
                <a:gd name="connsiteY210" fmla="*/ 3072976 h 6281670"/>
                <a:gd name="connsiteX211" fmla="*/ 2257958 w 8613217"/>
                <a:gd name="connsiteY211" fmla="*/ 3064227 h 6281670"/>
                <a:gd name="connsiteX212" fmla="*/ 2262669 w 8613217"/>
                <a:gd name="connsiteY212" fmla="*/ 3072976 h 6281670"/>
                <a:gd name="connsiteX213" fmla="*/ 2434960 w 8613217"/>
                <a:gd name="connsiteY213" fmla="*/ 3101243 h 6281670"/>
                <a:gd name="connsiteX214" fmla="*/ 2635518 w 8613217"/>
                <a:gd name="connsiteY214" fmla="*/ 3164506 h 6281670"/>
                <a:gd name="connsiteX215" fmla="*/ 3038653 w 8613217"/>
                <a:gd name="connsiteY215" fmla="*/ 3453902 h 6281670"/>
                <a:gd name="connsiteX216" fmla="*/ 3580428 w 8613217"/>
                <a:gd name="connsiteY216" fmla="*/ 4087880 h 6281670"/>
                <a:gd name="connsiteX217" fmla="*/ 3776274 w 8613217"/>
                <a:gd name="connsiteY217" fmla="*/ 4626290 h 6281670"/>
                <a:gd name="connsiteX218" fmla="*/ 3813963 w 8613217"/>
                <a:gd name="connsiteY218" fmla="*/ 4802619 h 6281670"/>
                <a:gd name="connsiteX219" fmla="*/ 3811944 w 8613217"/>
                <a:gd name="connsiteY219" fmla="*/ 5407658 h 6281670"/>
                <a:gd name="connsiteX220" fmla="*/ 3881265 w 8613217"/>
                <a:gd name="connsiteY220" fmla="*/ 5874056 h 6281670"/>
                <a:gd name="connsiteX221" fmla="*/ 3879919 w 8613217"/>
                <a:gd name="connsiteY221" fmla="*/ 5898957 h 6281670"/>
                <a:gd name="connsiteX222" fmla="*/ 3757430 w 8613217"/>
                <a:gd name="connsiteY222" fmla="*/ 5946068 h 6281670"/>
                <a:gd name="connsiteX223" fmla="*/ 3743970 w 8613217"/>
                <a:gd name="connsiteY223" fmla="*/ 6053750 h 6281670"/>
                <a:gd name="connsiteX224" fmla="*/ 3803195 w 8613217"/>
                <a:gd name="connsiteY224" fmla="*/ 6092112 h 6281670"/>
                <a:gd name="connsiteX225" fmla="*/ 3896071 w 8613217"/>
                <a:gd name="connsiteY225" fmla="*/ 6023464 h 6281670"/>
                <a:gd name="connsiteX226" fmla="*/ 3920972 w 8613217"/>
                <a:gd name="connsiteY226" fmla="*/ 5996544 h 6281670"/>
                <a:gd name="connsiteX227" fmla="*/ 3918953 w 8613217"/>
                <a:gd name="connsiteY227" fmla="*/ 6053077 h 6281670"/>
                <a:gd name="connsiteX228" fmla="*/ 3931741 w 8613217"/>
                <a:gd name="connsiteY228" fmla="*/ 6077978 h 6281670"/>
                <a:gd name="connsiteX229" fmla="*/ 3951931 w 8613217"/>
                <a:gd name="connsiteY229" fmla="*/ 6055769 h 6281670"/>
                <a:gd name="connsiteX230" fmla="*/ 3972121 w 8613217"/>
                <a:gd name="connsiteY230" fmla="*/ 5988468 h 6281670"/>
                <a:gd name="connsiteX231" fmla="*/ 3994331 w 8613217"/>
                <a:gd name="connsiteY231" fmla="*/ 5968277 h 6281670"/>
                <a:gd name="connsiteX232" fmla="*/ 4005099 w 8613217"/>
                <a:gd name="connsiteY232" fmla="*/ 5995198 h 6281670"/>
                <a:gd name="connsiteX233" fmla="*/ 4071054 w 8613217"/>
                <a:gd name="connsiteY233" fmla="*/ 6040290 h 6281670"/>
                <a:gd name="connsiteX234" fmla="*/ 4100667 w 8613217"/>
                <a:gd name="connsiteY234" fmla="*/ 6026829 h 6281670"/>
                <a:gd name="connsiteX235" fmla="*/ 4110089 w 8613217"/>
                <a:gd name="connsiteY235" fmla="*/ 5993179 h 6281670"/>
                <a:gd name="connsiteX236" fmla="*/ 4124895 w 8613217"/>
                <a:gd name="connsiteY236" fmla="*/ 6032214 h 6281670"/>
                <a:gd name="connsiteX237" fmla="*/ 4117492 w 8613217"/>
                <a:gd name="connsiteY237" fmla="*/ 6106918 h 6281670"/>
                <a:gd name="connsiteX238" fmla="*/ 4080476 w 8613217"/>
                <a:gd name="connsiteY238" fmla="*/ 6141242 h 6281670"/>
                <a:gd name="connsiteX239" fmla="*/ 4176717 w 8613217"/>
                <a:gd name="connsiteY239" fmla="*/ 6189025 h 6281670"/>
                <a:gd name="connsiteX240" fmla="*/ 4170660 w 8613217"/>
                <a:gd name="connsiteY240" fmla="*/ 6271133 h 6281670"/>
                <a:gd name="connsiteX241" fmla="*/ 4195562 w 8613217"/>
                <a:gd name="connsiteY241" fmla="*/ 6277863 h 6281670"/>
                <a:gd name="connsiteX242" fmla="*/ 4261517 w 8613217"/>
                <a:gd name="connsiteY242" fmla="*/ 6267768 h 6281670"/>
                <a:gd name="connsiteX243" fmla="*/ 4289784 w 8613217"/>
                <a:gd name="connsiteY243" fmla="*/ 6247578 h 6281670"/>
                <a:gd name="connsiteX244" fmla="*/ 4295840 w 8613217"/>
                <a:gd name="connsiteY244" fmla="*/ 6204505 h 6281670"/>
                <a:gd name="connsiteX245" fmla="*/ 4305936 w 8613217"/>
                <a:gd name="connsiteY245" fmla="*/ 6182969 h 6281670"/>
                <a:gd name="connsiteX246" fmla="*/ 4324107 w 8613217"/>
                <a:gd name="connsiteY246" fmla="*/ 6199794 h 6281670"/>
                <a:gd name="connsiteX247" fmla="*/ 4336894 w 8613217"/>
                <a:gd name="connsiteY247" fmla="*/ 6230752 h 6281670"/>
                <a:gd name="connsiteX248" fmla="*/ 4342951 w 8613217"/>
                <a:gd name="connsiteY248" fmla="*/ 6226714 h 6281670"/>
                <a:gd name="connsiteX249" fmla="*/ 4369872 w 8613217"/>
                <a:gd name="connsiteY249" fmla="*/ 6185660 h 6281670"/>
                <a:gd name="connsiteX250" fmla="*/ 4382659 w 8613217"/>
                <a:gd name="connsiteY250" fmla="*/ 6234791 h 6281670"/>
                <a:gd name="connsiteX251" fmla="*/ 4406888 w 8613217"/>
                <a:gd name="connsiteY251" fmla="*/ 6265749 h 6281670"/>
                <a:gd name="connsiteX252" fmla="*/ 4484284 w 8613217"/>
                <a:gd name="connsiteY252" fmla="*/ 6275171 h 6281670"/>
                <a:gd name="connsiteX253" fmla="*/ 4499090 w 8613217"/>
                <a:gd name="connsiteY253" fmla="*/ 6272479 h 6281670"/>
                <a:gd name="connsiteX254" fmla="*/ 4512551 w 8613217"/>
                <a:gd name="connsiteY254" fmla="*/ 6181622 h 6281670"/>
                <a:gd name="connsiteX255" fmla="*/ 4572449 w 8613217"/>
                <a:gd name="connsiteY255" fmla="*/ 6153356 h 6281670"/>
                <a:gd name="connsiteX256" fmla="*/ 4575814 w 8613217"/>
                <a:gd name="connsiteY256" fmla="*/ 6127781 h 6281670"/>
                <a:gd name="connsiteX257" fmla="*/ 4538125 w 8613217"/>
                <a:gd name="connsiteY257" fmla="*/ 6076633 h 6281670"/>
                <a:gd name="connsiteX258" fmla="*/ 4536779 w 8613217"/>
                <a:gd name="connsiteY258" fmla="*/ 6042309 h 6281670"/>
                <a:gd name="connsiteX259" fmla="*/ 4573122 w 8613217"/>
                <a:gd name="connsiteY259" fmla="*/ 6032214 h 6281670"/>
                <a:gd name="connsiteX260" fmla="*/ 4637731 w 8613217"/>
                <a:gd name="connsiteY260" fmla="*/ 6051058 h 6281670"/>
                <a:gd name="connsiteX261" fmla="*/ 4665997 w 8613217"/>
                <a:gd name="connsiteY261" fmla="*/ 6029522 h 6281670"/>
                <a:gd name="connsiteX262" fmla="*/ 4665997 w 8613217"/>
                <a:gd name="connsiteY262" fmla="*/ 5985776 h 6281670"/>
                <a:gd name="connsiteX263" fmla="*/ 4681477 w 8613217"/>
                <a:gd name="connsiteY263" fmla="*/ 5966931 h 6281670"/>
                <a:gd name="connsiteX264" fmla="*/ 4701667 w 8613217"/>
                <a:gd name="connsiteY264" fmla="*/ 5981065 h 6281670"/>
                <a:gd name="connsiteX265" fmla="*/ 4724550 w 8613217"/>
                <a:gd name="connsiteY265" fmla="*/ 6054423 h 6281670"/>
                <a:gd name="connsiteX266" fmla="*/ 4743394 w 8613217"/>
                <a:gd name="connsiteY266" fmla="*/ 6073268 h 6281670"/>
                <a:gd name="connsiteX267" fmla="*/ 4752143 w 8613217"/>
                <a:gd name="connsiteY267" fmla="*/ 6050385 h 6281670"/>
                <a:gd name="connsiteX268" fmla="*/ 4752143 w 8613217"/>
                <a:gd name="connsiteY268" fmla="*/ 5996544 h 6281670"/>
                <a:gd name="connsiteX269" fmla="*/ 4800600 w 8613217"/>
                <a:gd name="connsiteY269" fmla="*/ 6046347 h 6281670"/>
                <a:gd name="connsiteX270" fmla="*/ 4859825 w 8613217"/>
                <a:gd name="connsiteY270" fmla="*/ 6088747 h 6281670"/>
                <a:gd name="connsiteX271" fmla="*/ 4932511 w 8613217"/>
                <a:gd name="connsiteY271" fmla="*/ 6036252 h 6281670"/>
                <a:gd name="connsiteX272" fmla="*/ 4919050 w 8613217"/>
                <a:gd name="connsiteY272" fmla="*/ 5940011 h 6281670"/>
                <a:gd name="connsiteX273" fmla="*/ 4830213 w 8613217"/>
                <a:gd name="connsiteY273" fmla="*/ 5933281 h 6281670"/>
                <a:gd name="connsiteX274" fmla="*/ 4779064 w 8613217"/>
                <a:gd name="connsiteY274" fmla="*/ 5876074 h 6281670"/>
                <a:gd name="connsiteX275" fmla="*/ 4778391 w 8613217"/>
                <a:gd name="connsiteY275" fmla="*/ 5829637 h 6281670"/>
                <a:gd name="connsiteX276" fmla="*/ 5091342 w 8613217"/>
                <a:gd name="connsiteY276" fmla="*/ 5236712 h 6281670"/>
                <a:gd name="connsiteX277" fmla="*/ 5116243 w 8613217"/>
                <a:gd name="connsiteY277" fmla="*/ 5202389 h 6281670"/>
                <a:gd name="connsiteX278" fmla="*/ 5269690 w 8613217"/>
                <a:gd name="connsiteY278" fmla="*/ 5086631 h 6281670"/>
                <a:gd name="connsiteX279" fmla="*/ 5744837 w 8613217"/>
                <a:gd name="connsiteY279" fmla="*/ 4795889 h 6281670"/>
                <a:gd name="connsiteX280" fmla="*/ 5814830 w 8613217"/>
                <a:gd name="connsiteY280" fmla="*/ 4775699 h 6281670"/>
                <a:gd name="connsiteX281" fmla="*/ 6103553 w 8613217"/>
                <a:gd name="connsiteY281" fmla="*/ 4765603 h 6281670"/>
                <a:gd name="connsiteX282" fmla="*/ 7086824 w 8613217"/>
                <a:gd name="connsiteY282" fmla="*/ 4811369 h 6281670"/>
                <a:gd name="connsiteX283" fmla="*/ 7489959 w 8613217"/>
                <a:gd name="connsiteY283" fmla="*/ 4805311 h 6281670"/>
                <a:gd name="connsiteX284" fmla="*/ 7516880 w 8613217"/>
                <a:gd name="connsiteY284" fmla="*/ 4801946 h 6281670"/>
                <a:gd name="connsiteX285" fmla="*/ 7536397 w 8613217"/>
                <a:gd name="connsiteY285" fmla="*/ 4800600 h 6281670"/>
                <a:gd name="connsiteX286" fmla="*/ 7619850 w 8613217"/>
                <a:gd name="connsiteY286" fmla="*/ 4791178 h 6281670"/>
                <a:gd name="connsiteX287" fmla="*/ 7661577 w 8613217"/>
                <a:gd name="connsiteY287" fmla="*/ 4813388 h 6281670"/>
                <a:gd name="connsiteX288" fmla="*/ 7920014 w 8613217"/>
                <a:gd name="connsiteY288" fmla="*/ 5004523 h 6281670"/>
                <a:gd name="connsiteX289" fmla="*/ 8354780 w 8613217"/>
                <a:gd name="connsiteY289" fmla="*/ 4830886 h 6281670"/>
                <a:gd name="connsiteX290" fmla="*/ 8579567 w 8613217"/>
                <a:gd name="connsiteY290" fmla="*/ 4409580 h 6281670"/>
                <a:gd name="connsiteX291" fmla="*/ 8613217 w 8613217"/>
                <a:gd name="connsiteY291" fmla="*/ 4250076 h 6281670"/>
                <a:gd name="connsiteX292" fmla="*/ 8613217 w 8613217"/>
                <a:gd name="connsiteY292" fmla="*/ 4196235 h 6281670"/>
                <a:gd name="connsiteX293" fmla="*/ 8420062 w 8613217"/>
                <a:gd name="connsiteY293" fmla="*/ 4211041 h 6281670"/>
                <a:gd name="connsiteX294" fmla="*/ 4571776 w 8613217"/>
                <a:gd name="connsiteY294" fmla="*/ 915970 h 6281670"/>
                <a:gd name="connsiteX295" fmla="*/ 4583890 w 8613217"/>
                <a:gd name="connsiteY295" fmla="*/ 888377 h 6281670"/>
                <a:gd name="connsiteX296" fmla="*/ 4571776 w 8613217"/>
                <a:gd name="connsiteY296" fmla="*/ 915970 h 6281670"/>
                <a:gd name="connsiteX297" fmla="*/ 2362948 w 8613217"/>
                <a:gd name="connsiteY297" fmla="*/ 965100 h 6281670"/>
                <a:gd name="connsiteX298" fmla="*/ 2363621 w 8613217"/>
                <a:gd name="connsiteY298" fmla="*/ 962408 h 6281670"/>
                <a:gd name="connsiteX299" fmla="*/ 2368332 w 8613217"/>
                <a:gd name="connsiteY299" fmla="*/ 967119 h 6281670"/>
                <a:gd name="connsiteX300" fmla="*/ 2362948 w 8613217"/>
                <a:gd name="connsiteY300" fmla="*/ 965100 h 6281670"/>
                <a:gd name="connsiteX301" fmla="*/ 2435633 w 8613217"/>
                <a:gd name="connsiteY301" fmla="*/ 1055284 h 6281670"/>
                <a:gd name="connsiteX302" fmla="*/ 2426211 w 8613217"/>
                <a:gd name="connsiteY302" fmla="*/ 1053265 h 6281670"/>
                <a:gd name="connsiteX303" fmla="*/ 2370351 w 8613217"/>
                <a:gd name="connsiteY303" fmla="*/ 968465 h 6281670"/>
                <a:gd name="connsiteX304" fmla="*/ 2432268 w 8613217"/>
                <a:gd name="connsiteY304" fmla="*/ 1045862 h 6281670"/>
                <a:gd name="connsiteX305" fmla="*/ 2435633 w 8613217"/>
                <a:gd name="connsiteY305" fmla="*/ 1055284 h 6281670"/>
                <a:gd name="connsiteX306" fmla="*/ 695895 w 8613217"/>
                <a:gd name="connsiteY306" fmla="*/ 1016922 h 6281670"/>
                <a:gd name="connsiteX307" fmla="*/ 692530 w 8613217"/>
                <a:gd name="connsiteY307" fmla="*/ 1005481 h 6281670"/>
                <a:gd name="connsiteX308" fmla="*/ 695895 w 8613217"/>
                <a:gd name="connsiteY308" fmla="*/ 1016922 h 6281670"/>
                <a:gd name="connsiteX309" fmla="*/ 4511205 w 8613217"/>
                <a:gd name="connsiteY309" fmla="*/ 6014042 h 6281670"/>
                <a:gd name="connsiteX310" fmla="*/ 4537452 w 8613217"/>
                <a:gd name="connsiteY310" fmla="*/ 5944049 h 6281670"/>
                <a:gd name="connsiteX311" fmla="*/ 4511205 w 8613217"/>
                <a:gd name="connsiteY311" fmla="*/ 6014042 h 6281670"/>
                <a:gd name="connsiteX312" fmla="*/ 4750797 w 8613217"/>
                <a:gd name="connsiteY312" fmla="*/ 5917128 h 6281670"/>
                <a:gd name="connsiteX313" fmla="*/ 4741375 w 8613217"/>
                <a:gd name="connsiteY313" fmla="*/ 5939338 h 6281670"/>
                <a:gd name="connsiteX314" fmla="*/ 4732626 w 8613217"/>
                <a:gd name="connsiteY314" fmla="*/ 5935300 h 6281670"/>
                <a:gd name="connsiteX315" fmla="*/ 4727915 w 8613217"/>
                <a:gd name="connsiteY315" fmla="*/ 5907706 h 6281670"/>
                <a:gd name="connsiteX316" fmla="*/ 4750797 w 8613217"/>
                <a:gd name="connsiteY316" fmla="*/ 5875402 h 6281670"/>
                <a:gd name="connsiteX317" fmla="*/ 4750797 w 8613217"/>
                <a:gd name="connsiteY317" fmla="*/ 5917128 h 6281670"/>
                <a:gd name="connsiteX318" fmla="*/ 4875978 w 8613217"/>
                <a:gd name="connsiteY318" fmla="*/ 5457461 h 6281670"/>
                <a:gd name="connsiteX319" fmla="*/ 4616868 w 8613217"/>
                <a:gd name="connsiteY319" fmla="*/ 5877421 h 6281670"/>
                <a:gd name="connsiteX320" fmla="*/ 4562354 w 8613217"/>
                <a:gd name="connsiteY320" fmla="*/ 5884824 h 6281670"/>
                <a:gd name="connsiteX321" fmla="*/ 4880015 w 8613217"/>
                <a:gd name="connsiteY321" fmla="*/ 5419772 h 6281670"/>
                <a:gd name="connsiteX322" fmla="*/ 4875978 w 8613217"/>
                <a:gd name="connsiteY322" fmla="*/ 5457461 h 6281670"/>
                <a:gd name="connsiteX323" fmla="*/ 5020675 w 8613217"/>
                <a:gd name="connsiteY323" fmla="*/ 5141145 h 6281670"/>
                <a:gd name="connsiteX324" fmla="*/ 4989717 w 8613217"/>
                <a:gd name="connsiteY324" fmla="*/ 5179506 h 6281670"/>
                <a:gd name="connsiteX325" fmla="*/ 4445922 w 8613217"/>
                <a:gd name="connsiteY325" fmla="*/ 5878767 h 6281670"/>
                <a:gd name="connsiteX326" fmla="*/ 4415637 w 8613217"/>
                <a:gd name="connsiteY326" fmla="*/ 5953471 h 6281670"/>
                <a:gd name="connsiteX327" fmla="*/ 4357085 w 8613217"/>
                <a:gd name="connsiteY327" fmla="*/ 6075286 h 6281670"/>
                <a:gd name="connsiteX328" fmla="*/ 4338240 w 8613217"/>
                <a:gd name="connsiteY328" fmla="*/ 6125762 h 6281670"/>
                <a:gd name="connsiteX329" fmla="*/ 4322761 w 8613217"/>
                <a:gd name="connsiteY329" fmla="*/ 6080671 h 6281670"/>
                <a:gd name="connsiteX330" fmla="*/ 4306609 w 8613217"/>
                <a:gd name="connsiteY330" fmla="*/ 6061826 h 6281670"/>
                <a:gd name="connsiteX331" fmla="*/ 4295168 w 8613217"/>
                <a:gd name="connsiteY331" fmla="*/ 6082689 h 6281670"/>
                <a:gd name="connsiteX332" fmla="*/ 4292475 w 8613217"/>
                <a:gd name="connsiteY332" fmla="*/ 6112302 h 6281670"/>
                <a:gd name="connsiteX333" fmla="*/ 4277669 w 8613217"/>
                <a:gd name="connsiteY333" fmla="*/ 6097496 h 6281670"/>
                <a:gd name="connsiteX334" fmla="*/ 4183447 w 8613217"/>
                <a:gd name="connsiteY334" fmla="*/ 5282478 h 6281670"/>
                <a:gd name="connsiteX335" fmla="*/ 4412945 w 8613217"/>
                <a:gd name="connsiteY335" fmla="*/ 4743394 h 6281670"/>
                <a:gd name="connsiteX336" fmla="*/ 5036828 w 8613217"/>
                <a:gd name="connsiteY336" fmla="*/ 3935106 h 6281670"/>
                <a:gd name="connsiteX337" fmla="*/ 5054999 w 8613217"/>
                <a:gd name="connsiteY337" fmla="*/ 3966064 h 6281670"/>
                <a:gd name="connsiteX338" fmla="*/ 5020675 w 8613217"/>
                <a:gd name="connsiteY338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2113933 w 8613217"/>
                <a:gd name="connsiteY210" fmla="*/ 3072976 h 6281670"/>
                <a:gd name="connsiteX211" fmla="*/ 2257958 w 8613217"/>
                <a:gd name="connsiteY211" fmla="*/ 3064227 h 6281670"/>
                <a:gd name="connsiteX212" fmla="*/ 2434960 w 8613217"/>
                <a:gd name="connsiteY212" fmla="*/ 3101243 h 6281670"/>
                <a:gd name="connsiteX213" fmla="*/ 2635518 w 8613217"/>
                <a:gd name="connsiteY213" fmla="*/ 3164506 h 6281670"/>
                <a:gd name="connsiteX214" fmla="*/ 3038653 w 8613217"/>
                <a:gd name="connsiteY214" fmla="*/ 3453902 h 6281670"/>
                <a:gd name="connsiteX215" fmla="*/ 3580428 w 8613217"/>
                <a:gd name="connsiteY215" fmla="*/ 4087880 h 6281670"/>
                <a:gd name="connsiteX216" fmla="*/ 3776274 w 8613217"/>
                <a:gd name="connsiteY216" fmla="*/ 4626290 h 6281670"/>
                <a:gd name="connsiteX217" fmla="*/ 3813963 w 8613217"/>
                <a:gd name="connsiteY217" fmla="*/ 4802619 h 6281670"/>
                <a:gd name="connsiteX218" fmla="*/ 3811944 w 8613217"/>
                <a:gd name="connsiteY218" fmla="*/ 5407658 h 6281670"/>
                <a:gd name="connsiteX219" fmla="*/ 3881265 w 8613217"/>
                <a:gd name="connsiteY219" fmla="*/ 5874056 h 6281670"/>
                <a:gd name="connsiteX220" fmla="*/ 3879919 w 8613217"/>
                <a:gd name="connsiteY220" fmla="*/ 5898957 h 6281670"/>
                <a:gd name="connsiteX221" fmla="*/ 3757430 w 8613217"/>
                <a:gd name="connsiteY221" fmla="*/ 5946068 h 6281670"/>
                <a:gd name="connsiteX222" fmla="*/ 3743970 w 8613217"/>
                <a:gd name="connsiteY222" fmla="*/ 6053750 h 6281670"/>
                <a:gd name="connsiteX223" fmla="*/ 3803195 w 8613217"/>
                <a:gd name="connsiteY223" fmla="*/ 6092112 h 6281670"/>
                <a:gd name="connsiteX224" fmla="*/ 3896071 w 8613217"/>
                <a:gd name="connsiteY224" fmla="*/ 6023464 h 6281670"/>
                <a:gd name="connsiteX225" fmla="*/ 3920972 w 8613217"/>
                <a:gd name="connsiteY225" fmla="*/ 5996544 h 6281670"/>
                <a:gd name="connsiteX226" fmla="*/ 3918953 w 8613217"/>
                <a:gd name="connsiteY226" fmla="*/ 6053077 h 6281670"/>
                <a:gd name="connsiteX227" fmla="*/ 3931741 w 8613217"/>
                <a:gd name="connsiteY227" fmla="*/ 6077978 h 6281670"/>
                <a:gd name="connsiteX228" fmla="*/ 3951931 w 8613217"/>
                <a:gd name="connsiteY228" fmla="*/ 6055769 h 6281670"/>
                <a:gd name="connsiteX229" fmla="*/ 3972121 w 8613217"/>
                <a:gd name="connsiteY229" fmla="*/ 5988468 h 6281670"/>
                <a:gd name="connsiteX230" fmla="*/ 3994331 w 8613217"/>
                <a:gd name="connsiteY230" fmla="*/ 5968277 h 6281670"/>
                <a:gd name="connsiteX231" fmla="*/ 4005099 w 8613217"/>
                <a:gd name="connsiteY231" fmla="*/ 5995198 h 6281670"/>
                <a:gd name="connsiteX232" fmla="*/ 4071054 w 8613217"/>
                <a:gd name="connsiteY232" fmla="*/ 6040290 h 6281670"/>
                <a:gd name="connsiteX233" fmla="*/ 4100667 w 8613217"/>
                <a:gd name="connsiteY233" fmla="*/ 6026829 h 6281670"/>
                <a:gd name="connsiteX234" fmla="*/ 4110089 w 8613217"/>
                <a:gd name="connsiteY234" fmla="*/ 5993179 h 6281670"/>
                <a:gd name="connsiteX235" fmla="*/ 4124895 w 8613217"/>
                <a:gd name="connsiteY235" fmla="*/ 6032214 h 6281670"/>
                <a:gd name="connsiteX236" fmla="*/ 4117492 w 8613217"/>
                <a:gd name="connsiteY236" fmla="*/ 6106918 h 6281670"/>
                <a:gd name="connsiteX237" fmla="*/ 4080476 w 8613217"/>
                <a:gd name="connsiteY237" fmla="*/ 6141242 h 6281670"/>
                <a:gd name="connsiteX238" fmla="*/ 4176717 w 8613217"/>
                <a:gd name="connsiteY238" fmla="*/ 6189025 h 6281670"/>
                <a:gd name="connsiteX239" fmla="*/ 4170660 w 8613217"/>
                <a:gd name="connsiteY239" fmla="*/ 6271133 h 6281670"/>
                <a:gd name="connsiteX240" fmla="*/ 4195562 w 8613217"/>
                <a:gd name="connsiteY240" fmla="*/ 6277863 h 6281670"/>
                <a:gd name="connsiteX241" fmla="*/ 4261517 w 8613217"/>
                <a:gd name="connsiteY241" fmla="*/ 6267768 h 6281670"/>
                <a:gd name="connsiteX242" fmla="*/ 4289784 w 8613217"/>
                <a:gd name="connsiteY242" fmla="*/ 6247578 h 6281670"/>
                <a:gd name="connsiteX243" fmla="*/ 4295840 w 8613217"/>
                <a:gd name="connsiteY243" fmla="*/ 6204505 h 6281670"/>
                <a:gd name="connsiteX244" fmla="*/ 4305936 w 8613217"/>
                <a:gd name="connsiteY244" fmla="*/ 6182969 h 6281670"/>
                <a:gd name="connsiteX245" fmla="*/ 4324107 w 8613217"/>
                <a:gd name="connsiteY245" fmla="*/ 6199794 h 6281670"/>
                <a:gd name="connsiteX246" fmla="*/ 4336894 w 8613217"/>
                <a:gd name="connsiteY246" fmla="*/ 6230752 h 6281670"/>
                <a:gd name="connsiteX247" fmla="*/ 4342951 w 8613217"/>
                <a:gd name="connsiteY247" fmla="*/ 6226714 h 6281670"/>
                <a:gd name="connsiteX248" fmla="*/ 4369872 w 8613217"/>
                <a:gd name="connsiteY248" fmla="*/ 6185660 h 6281670"/>
                <a:gd name="connsiteX249" fmla="*/ 4382659 w 8613217"/>
                <a:gd name="connsiteY249" fmla="*/ 6234791 h 6281670"/>
                <a:gd name="connsiteX250" fmla="*/ 4406888 w 8613217"/>
                <a:gd name="connsiteY250" fmla="*/ 6265749 h 6281670"/>
                <a:gd name="connsiteX251" fmla="*/ 4484284 w 8613217"/>
                <a:gd name="connsiteY251" fmla="*/ 6275171 h 6281670"/>
                <a:gd name="connsiteX252" fmla="*/ 4499090 w 8613217"/>
                <a:gd name="connsiteY252" fmla="*/ 6272479 h 6281670"/>
                <a:gd name="connsiteX253" fmla="*/ 4512551 w 8613217"/>
                <a:gd name="connsiteY253" fmla="*/ 6181622 h 6281670"/>
                <a:gd name="connsiteX254" fmla="*/ 4572449 w 8613217"/>
                <a:gd name="connsiteY254" fmla="*/ 6153356 h 6281670"/>
                <a:gd name="connsiteX255" fmla="*/ 4575814 w 8613217"/>
                <a:gd name="connsiteY255" fmla="*/ 6127781 h 6281670"/>
                <a:gd name="connsiteX256" fmla="*/ 4538125 w 8613217"/>
                <a:gd name="connsiteY256" fmla="*/ 6076633 h 6281670"/>
                <a:gd name="connsiteX257" fmla="*/ 4536779 w 8613217"/>
                <a:gd name="connsiteY257" fmla="*/ 6042309 h 6281670"/>
                <a:gd name="connsiteX258" fmla="*/ 4573122 w 8613217"/>
                <a:gd name="connsiteY258" fmla="*/ 6032214 h 6281670"/>
                <a:gd name="connsiteX259" fmla="*/ 4637731 w 8613217"/>
                <a:gd name="connsiteY259" fmla="*/ 6051058 h 6281670"/>
                <a:gd name="connsiteX260" fmla="*/ 4665997 w 8613217"/>
                <a:gd name="connsiteY260" fmla="*/ 6029522 h 6281670"/>
                <a:gd name="connsiteX261" fmla="*/ 4665997 w 8613217"/>
                <a:gd name="connsiteY261" fmla="*/ 5985776 h 6281670"/>
                <a:gd name="connsiteX262" fmla="*/ 4681477 w 8613217"/>
                <a:gd name="connsiteY262" fmla="*/ 5966931 h 6281670"/>
                <a:gd name="connsiteX263" fmla="*/ 4701667 w 8613217"/>
                <a:gd name="connsiteY263" fmla="*/ 5981065 h 6281670"/>
                <a:gd name="connsiteX264" fmla="*/ 4724550 w 8613217"/>
                <a:gd name="connsiteY264" fmla="*/ 6054423 h 6281670"/>
                <a:gd name="connsiteX265" fmla="*/ 4743394 w 8613217"/>
                <a:gd name="connsiteY265" fmla="*/ 6073268 h 6281670"/>
                <a:gd name="connsiteX266" fmla="*/ 4752143 w 8613217"/>
                <a:gd name="connsiteY266" fmla="*/ 6050385 h 6281670"/>
                <a:gd name="connsiteX267" fmla="*/ 4752143 w 8613217"/>
                <a:gd name="connsiteY267" fmla="*/ 5996544 h 6281670"/>
                <a:gd name="connsiteX268" fmla="*/ 4800600 w 8613217"/>
                <a:gd name="connsiteY268" fmla="*/ 6046347 h 6281670"/>
                <a:gd name="connsiteX269" fmla="*/ 4859825 w 8613217"/>
                <a:gd name="connsiteY269" fmla="*/ 6088747 h 6281670"/>
                <a:gd name="connsiteX270" fmla="*/ 4932511 w 8613217"/>
                <a:gd name="connsiteY270" fmla="*/ 6036252 h 6281670"/>
                <a:gd name="connsiteX271" fmla="*/ 4919050 w 8613217"/>
                <a:gd name="connsiteY271" fmla="*/ 5940011 h 6281670"/>
                <a:gd name="connsiteX272" fmla="*/ 4830213 w 8613217"/>
                <a:gd name="connsiteY272" fmla="*/ 5933281 h 6281670"/>
                <a:gd name="connsiteX273" fmla="*/ 4779064 w 8613217"/>
                <a:gd name="connsiteY273" fmla="*/ 5876074 h 6281670"/>
                <a:gd name="connsiteX274" fmla="*/ 4778391 w 8613217"/>
                <a:gd name="connsiteY274" fmla="*/ 5829637 h 6281670"/>
                <a:gd name="connsiteX275" fmla="*/ 5091342 w 8613217"/>
                <a:gd name="connsiteY275" fmla="*/ 5236712 h 6281670"/>
                <a:gd name="connsiteX276" fmla="*/ 5116243 w 8613217"/>
                <a:gd name="connsiteY276" fmla="*/ 5202389 h 6281670"/>
                <a:gd name="connsiteX277" fmla="*/ 5269690 w 8613217"/>
                <a:gd name="connsiteY277" fmla="*/ 5086631 h 6281670"/>
                <a:gd name="connsiteX278" fmla="*/ 5744837 w 8613217"/>
                <a:gd name="connsiteY278" fmla="*/ 4795889 h 6281670"/>
                <a:gd name="connsiteX279" fmla="*/ 5814830 w 8613217"/>
                <a:gd name="connsiteY279" fmla="*/ 4775699 h 6281670"/>
                <a:gd name="connsiteX280" fmla="*/ 6103553 w 8613217"/>
                <a:gd name="connsiteY280" fmla="*/ 4765603 h 6281670"/>
                <a:gd name="connsiteX281" fmla="*/ 7086824 w 8613217"/>
                <a:gd name="connsiteY281" fmla="*/ 4811369 h 6281670"/>
                <a:gd name="connsiteX282" fmla="*/ 7489959 w 8613217"/>
                <a:gd name="connsiteY282" fmla="*/ 4805311 h 6281670"/>
                <a:gd name="connsiteX283" fmla="*/ 7516880 w 8613217"/>
                <a:gd name="connsiteY283" fmla="*/ 4801946 h 6281670"/>
                <a:gd name="connsiteX284" fmla="*/ 7536397 w 8613217"/>
                <a:gd name="connsiteY284" fmla="*/ 4800600 h 6281670"/>
                <a:gd name="connsiteX285" fmla="*/ 7619850 w 8613217"/>
                <a:gd name="connsiteY285" fmla="*/ 4791178 h 6281670"/>
                <a:gd name="connsiteX286" fmla="*/ 7661577 w 8613217"/>
                <a:gd name="connsiteY286" fmla="*/ 4813388 h 6281670"/>
                <a:gd name="connsiteX287" fmla="*/ 7920014 w 8613217"/>
                <a:gd name="connsiteY287" fmla="*/ 5004523 h 6281670"/>
                <a:gd name="connsiteX288" fmla="*/ 8354780 w 8613217"/>
                <a:gd name="connsiteY288" fmla="*/ 4830886 h 6281670"/>
                <a:gd name="connsiteX289" fmla="*/ 8579567 w 8613217"/>
                <a:gd name="connsiteY289" fmla="*/ 4409580 h 6281670"/>
                <a:gd name="connsiteX290" fmla="*/ 8613217 w 8613217"/>
                <a:gd name="connsiteY290" fmla="*/ 4250076 h 6281670"/>
                <a:gd name="connsiteX291" fmla="*/ 8613217 w 8613217"/>
                <a:gd name="connsiteY291" fmla="*/ 4196235 h 6281670"/>
                <a:gd name="connsiteX292" fmla="*/ 8420062 w 8613217"/>
                <a:gd name="connsiteY292" fmla="*/ 4211041 h 6281670"/>
                <a:gd name="connsiteX293" fmla="*/ 4571776 w 8613217"/>
                <a:gd name="connsiteY293" fmla="*/ 915970 h 6281670"/>
                <a:gd name="connsiteX294" fmla="*/ 4583890 w 8613217"/>
                <a:gd name="connsiteY294" fmla="*/ 888377 h 6281670"/>
                <a:gd name="connsiteX295" fmla="*/ 4571776 w 8613217"/>
                <a:gd name="connsiteY295" fmla="*/ 915970 h 6281670"/>
                <a:gd name="connsiteX296" fmla="*/ 2362948 w 8613217"/>
                <a:gd name="connsiteY296" fmla="*/ 965100 h 6281670"/>
                <a:gd name="connsiteX297" fmla="*/ 2363621 w 8613217"/>
                <a:gd name="connsiteY297" fmla="*/ 962408 h 6281670"/>
                <a:gd name="connsiteX298" fmla="*/ 2368332 w 8613217"/>
                <a:gd name="connsiteY298" fmla="*/ 967119 h 6281670"/>
                <a:gd name="connsiteX299" fmla="*/ 2362948 w 8613217"/>
                <a:gd name="connsiteY299" fmla="*/ 965100 h 6281670"/>
                <a:gd name="connsiteX300" fmla="*/ 2435633 w 8613217"/>
                <a:gd name="connsiteY300" fmla="*/ 1055284 h 6281670"/>
                <a:gd name="connsiteX301" fmla="*/ 2426211 w 8613217"/>
                <a:gd name="connsiteY301" fmla="*/ 1053265 h 6281670"/>
                <a:gd name="connsiteX302" fmla="*/ 2370351 w 8613217"/>
                <a:gd name="connsiteY302" fmla="*/ 968465 h 6281670"/>
                <a:gd name="connsiteX303" fmla="*/ 2432268 w 8613217"/>
                <a:gd name="connsiteY303" fmla="*/ 1045862 h 6281670"/>
                <a:gd name="connsiteX304" fmla="*/ 2435633 w 8613217"/>
                <a:gd name="connsiteY304" fmla="*/ 1055284 h 6281670"/>
                <a:gd name="connsiteX305" fmla="*/ 695895 w 8613217"/>
                <a:gd name="connsiteY305" fmla="*/ 1016922 h 6281670"/>
                <a:gd name="connsiteX306" fmla="*/ 692530 w 8613217"/>
                <a:gd name="connsiteY306" fmla="*/ 1005481 h 6281670"/>
                <a:gd name="connsiteX307" fmla="*/ 695895 w 8613217"/>
                <a:gd name="connsiteY307" fmla="*/ 1016922 h 6281670"/>
                <a:gd name="connsiteX308" fmla="*/ 4511205 w 8613217"/>
                <a:gd name="connsiteY308" fmla="*/ 6014042 h 6281670"/>
                <a:gd name="connsiteX309" fmla="*/ 4537452 w 8613217"/>
                <a:gd name="connsiteY309" fmla="*/ 5944049 h 6281670"/>
                <a:gd name="connsiteX310" fmla="*/ 4511205 w 8613217"/>
                <a:gd name="connsiteY310" fmla="*/ 6014042 h 6281670"/>
                <a:gd name="connsiteX311" fmla="*/ 4750797 w 8613217"/>
                <a:gd name="connsiteY311" fmla="*/ 5917128 h 6281670"/>
                <a:gd name="connsiteX312" fmla="*/ 4741375 w 8613217"/>
                <a:gd name="connsiteY312" fmla="*/ 5939338 h 6281670"/>
                <a:gd name="connsiteX313" fmla="*/ 4732626 w 8613217"/>
                <a:gd name="connsiteY313" fmla="*/ 5935300 h 6281670"/>
                <a:gd name="connsiteX314" fmla="*/ 4727915 w 8613217"/>
                <a:gd name="connsiteY314" fmla="*/ 5907706 h 6281670"/>
                <a:gd name="connsiteX315" fmla="*/ 4750797 w 8613217"/>
                <a:gd name="connsiteY315" fmla="*/ 5875402 h 6281670"/>
                <a:gd name="connsiteX316" fmla="*/ 4750797 w 8613217"/>
                <a:gd name="connsiteY316" fmla="*/ 5917128 h 6281670"/>
                <a:gd name="connsiteX317" fmla="*/ 4875978 w 8613217"/>
                <a:gd name="connsiteY317" fmla="*/ 5457461 h 6281670"/>
                <a:gd name="connsiteX318" fmla="*/ 4616868 w 8613217"/>
                <a:gd name="connsiteY318" fmla="*/ 5877421 h 6281670"/>
                <a:gd name="connsiteX319" fmla="*/ 4562354 w 8613217"/>
                <a:gd name="connsiteY319" fmla="*/ 5884824 h 6281670"/>
                <a:gd name="connsiteX320" fmla="*/ 4880015 w 8613217"/>
                <a:gd name="connsiteY320" fmla="*/ 5419772 h 6281670"/>
                <a:gd name="connsiteX321" fmla="*/ 4875978 w 8613217"/>
                <a:gd name="connsiteY321" fmla="*/ 5457461 h 6281670"/>
                <a:gd name="connsiteX322" fmla="*/ 5020675 w 8613217"/>
                <a:gd name="connsiteY322" fmla="*/ 5141145 h 6281670"/>
                <a:gd name="connsiteX323" fmla="*/ 4989717 w 8613217"/>
                <a:gd name="connsiteY323" fmla="*/ 5179506 h 6281670"/>
                <a:gd name="connsiteX324" fmla="*/ 4445922 w 8613217"/>
                <a:gd name="connsiteY324" fmla="*/ 5878767 h 6281670"/>
                <a:gd name="connsiteX325" fmla="*/ 4415637 w 8613217"/>
                <a:gd name="connsiteY325" fmla="*/ 5953471 h 6281670"/>
                <a:gd name="connsiteX326" fmla="*/ 4357085 w 8613217"/>
                <a:gd name="connsiteY326" fmla="*/ 6075286 h 6281670"/>
                <a:gd name="connsiteX327" fmla="*/ 4338240 w 8613217"/>
                <a:gd name="connsiteY327" fmla="*/ 6125762 h 6281670"/>
                <a:gd name="connsiteX328" fmla="*/ 4322761 w 8613217"/>
                <a:gd name="connsiteY328" fmla="*/ 6080671 h 6281670"/>
                <a:gd name="connsiteX329" fmla="*/ 4306609 w 8613217"/>
                <a:gd name="connsiteY329" fmla="*/ 6061826 h 6281670"/>
                <a:gd name="connsiteX330" fmla="*/ 4295168 w 8613217"/>
                <a:gd name="connsiteY330" fmla="*/ 6082689 h 6281670"/>
                <a:gd name="connsiteX331" fmla="*/ 4292475 w 8613217"/>
                <a:gd name="connsiteY331" fmla="*/ 6112302 h 6281670"/>
                <a:gd name="connsiteX332" fmla="*/ 4277669 w 8613217"/>
                <a:gd name="connsiteY332" fmla="*/ 6097496 h 6281670"/>
                <a:gd name="connsiteX333" fmla="*/ 4183447 w 8613217"/>
                <a:gd name="connsiteY333" fmla="*/ 5282478 h 6281670"/>
                <a:gd name="connsiteX334" fmla="*/ 4412945 w 8613217"/>
                <a:gd name="connsiteY334" fmla="*/ 4743394 h 6281670"/>
                <a:gd name="connsiteX335" fmla="*/ 5036828 w 8613217"/>
                <a:gd name="connsiteY335" fmla="*/ 3935106 h 6281670"/>
                <a:gd name="connsiteX336" fmla="*/ 5054999 w 8613217"/>
                <a:gd name="connsiteY336" fmla="*/ 3966064 h 6281670"/>
                <a:gd name="connsiteX337" fmla="*/ 5020675 w 8613217"/>
                <a:gd name="connsiteY33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266034 w 8613217"/>
                <a:gd name="connsiteY188" fmla="*/ 2967313 h 6281670"/>
                <a:gd name="connsiteX189" fmla="*/ 1817807 w 8613217"/>
                <a:gd name="connsiteY189" fmla="*/ 3025866 h 6281670"/>
                <a:gd name="connsiteX190" fmla="*/ 1007500 w 8613217"/>
                <a:gd name="connsiteY190" fmla="*/ 3309877 h 6281670"/>
                <a:gd name="connsiteX191" fmla="*/ 960389 w 8613217"/>
                <a:gd name="connsiteY191" fmla="*/ 3293725 h 6281670"/>
                <a:gd name="connsiteX192" fmla="*/ 446207 w 8613217"/>
                <a:gd name="connsiteY192" fmla="*/ 3134221 h 6281670"/>
                <a:gd name="connsiteX193" fmla="*/ 217383 w 8613217"/>
                <a:gd name="connsiteY193" fmla="*/ 3227096 h 6281670"/>
                <a:gd name="connsiteX194" fmla="*/ 0 w 8613217"/>
                <a:gd name="connsiteY194" fmla="*/ 3236518 h 6281670"/>
                <a:gd name="connsiteX195" fmla="*/ 0 w 8613217"/>
                <a:gd name="connsiteY195" fmla="*/ 3330740 h 6281670"/>
                <a:gd name="connsiteX196" fmla="*/ 9422 w 8613217"/>
                <a:gd name="connsiteY196" fmla="*/ 3346892 h 6281670"/>
                <a:gd name="connsiteX197" fmla="*/ 255072 w 8613217"/>
                <a:gd name="connsiteY197" fmla="*/ 3717723 h 6281670"/>
                <a:gd name="connsiteX198" fmla="*/ 747044 w 8613217"/>
                <a:gd name="connsiteY198" fmla="*/ 3826078 h 6281670"/>
                <a:gd name="connsiteX199" fmla="*/ 1016249 w 8613217"/>
                <a:gd name="connsiteY199" fmla="*/ 3490244 h 6281670"/>
                <a:gd name="connsiteX200" fmla="*/ 981253 w 8613217"/>
                <a:gd name="connsiteY200" fmla="*/ 3461305 h 6281670"/>
                <a:gd name="connsiteX201" fmla="*/ 563312 w 8613217"/>
                <a:gd name="connsiteY201" fmla="*/ 3490917 h 6281670"/>
                <a:gd name="connsiteX202" fmla="*/ 390347 w 8613217"/>
                <a:gd name="connsiteY202" fmla="*/ 3460632 h 6281670"/>
                <a:gd name="connsiteX203" fmla="*/ 489953 w 8613217"/>
                <a:gd name="connsiteY203" fmla="*/ 3463997 h 6281670"/>
                <a:gd name="connsiteX204" fmla="*/ 903183 w 8613217"/>
                <a:gd name="connsiteY204" fmla="*/ 3408137 h 6281670"/>
                <a:gd name="connsiteX205" fmla="*/ 1043170 w 8613217"/>
                <a:gd name="connsiteY205" fmla="*/ 3372467 h 6281670"/>
                <a:gd name="connsiteX206" fmla="*/ 1508895 w 8613217"/>
                <a:gd name="connsiteY206" fmla="*/ 3218347 h 6281670"/>
                <a:gd name="connsiteX207" fmla="*/ 1912029 w 8613217"/>
                <a:gd name="connsiteY207" fmla="*/ 3101243 h 6281670"/>
                <a:gd name="connsiteX208" fmla="*/ 1912029 w 8613217"/>
                <a:gd name="connsiteY208" fmla="*/ 3101243 h 6281670"/>
                <a:gd name="connsiteX209" fmla="*/ 2113933 w 8613217"/>
                <a:gd name="connsiteY209" fmla="*/ 3072976 h 6281670"/>
                <a:gd name="connsiteX210" fmla="*/ 2257958 w 8613217"/>
                <a:gd name="connsiteY210" fmla="*/ 3064227 h 6281670"/>
                <a:gd name="connsiteX211" fmla="*/ 2434960 w 8613217"/>
                <a:gd name="connsiteY211" fmla="*/ 3101243 h 6281670"/>
                <a:gd name="connsiteX212" fmla="*/ 2635518 w 8613217"/>
                <a:gd name="connsiteY212" fmla="*/ 3164506 h 6281670"/>
                <a:gd name="connsiteX213" fmla="*/ 3038653 w 8613217"/>
                <a:gd name="connsiteY213" fmla="*/ 3453902 h 6281670"/>
                <a:gd name="connsiteX214" fmla="*/ 3580428 w 8613217"/>
                <a:gd name="connsiteY214" fmla="*/ 4087880 h 6281670"/>
                <a:gd name="connsiteX215" fmla="*/ 3776274 w 8613217"/>
                <a:gd name="connsiteY215" fmla="*/ 4626290 h 6281670"/>
                <a:gd name="connsiteX216" fmla="*/ 3813963 w 8613217"/>
                <a:gd name="connsiteY216" fmla="*/ 4802619 h 6281670"/>
                <a:gd name="connsiteX217" fmla="*/ 3811944 w 8613217"/>
                <a:gd name="connsiteY217" fmla="*/ 5407658 h 6281670"/>
                <a:gd name="connsiteX218" fmla="*/ 3881265 w 8613217"/>
                <a:gd name="connsiteY218" fmla="*/ 5874056 h 6281670"/>
                <a:gd name="connsiteX219" fmla="*/ 3879919 w 8613217"/>
                <a:gd name="connsiteY219" fmla="*/ 5898957 h 6281670"/>
                <a:gd name="connsiteX220" fmla="*/ 3757430 w 8613217"/>
                <a:gd name="connsiteY220" fmla="*/ 5946068 h 6281670"/>
                <a:gd name="connsiteX221" fmla="*/ 3743970 w 8613217"/>
                <a:gd name="connsiteY221" fmla="*/ 6053750 h 6281670"/>
                <a:gd name="connsiteX222" fmla="*/ 3803195 w 8613217"/>
                <a:gd name="connsiteY222" fmla="*/ 6092112 h 6281670"/>
                <a:gd name="connsiteX223" fmla="*/ 3896071 w 8613217"/>
                <a:gd name="connsiteY223" fmla="*/ 6023464 h 6281670"/>
                <a:gd name="connsiteX224" fmla="*/ 3920972 w 8613217"/>
                <a:gd name="connsiteY224" fmla="*/ 5996544 h 6281670"/>
                <a:gd name="connsiteX225" fmla="*/ 3918953 w 8613217"/>
                <a:gd name="connsiteY225" fmla="*/ 6053077 h 6281670"/>
                <a:gd name="connsiteX226" fmla="*/ 3931741 w 8613217"/>
                <a:gd name="connsiteY226" fmla="*/ 6077978 h 6281670"/>
                <a:gd name="connsiteX227" fmla="*/ 3951931 w 8613217"/>
                <a:gd name="connsiteY227" fmla="*/ 6055769 h 6281670"/>
                <a:gd name="connsiteX228" fmla="*/ 3972121 w 8613217"/>
                <a:gd name="connsiteY228" fmla="*/ 5988468 h 6281670"/>
                <a:gd name="connsiteX229" fmla="*/ 3994331 w 8613217"/>
                <a:gd name="connsiteY229" fmla="*/ 5968277 h 6281670"/>
                <a:gd name="connsiteX230" fmla="*/ 4005099 w 8613217"/>
                <a:gd name="connsiteY230" fmla="*/ 5995198 h 6281670"/>
                <a:gd name="connsiteX231" fmla="*/ 4071054 w 8613217"/>
                <a:gd name="connsiteY231" fmla="*/ 6040290 h 6281670"/>
                <a:gd name="connsiteX232" fmla="*/ 4100667 w 8613217"/>
                <a:gd name="connsiteY232" fmla="*/ 6026829 h 6281670"/>
                <a:gd name="connsiteX233" fmla="*/ 4110089 w 8613217"/>
                <a:gd name="connsiteY233" fmla="*/ 5993179 h 6281670"/>
                <a:gd name="connsiteX234" fmla="*/ 4124895 w 8613217"/>
                <a:gd name="connsiteY234" fmla="*/ 6032214 h 6281670"/>
                <a:gd name="connsiteX235" fmla="*/ 4117492 w 8613217"/>
                <a:gd name="connsiteY235" fmla="*/ 6106918 h 6281670"/>
                <a:gd name="connsiteX236" fmla="*/ 4080476 w 8613217"/>
                <a:gd name="connsiteY236" fmla="*/ 6141242 h 6281670"/>
                <a:gd name="connsiteX237" fmla="*/ 4176717 w 8613217"/>
                <a:gd name="connsiteY237" fmla="*/ 6189025 h 6281670"/>
                <a:gd name="connsiteX238" fmla="*/ 4170660 w 8613217"/>
                <a:gd name="connsiteY238" fmla="*/ 6271133 h 6281670"/>
                <a:gd name="connsiteX239" fmla="*/ 4195562 w 8613217"/>
                <a:gd name="connsiteY239" fmla="*/ 6277863 h 6281670"/>
                <a:gd name="connsiteX240" fmla="*/ 4261517 w 8613217"/>
                <a:gd name="connsiteY240" fmla="*/ 6267768 h 6281670"/>
                <a:gd name="connsiteX241" fmla="*/ 4289784 w 8613217"/>
                <a:gd name="connsiteY241" fmla="*/ 6247578 h 6281670"/>
                <a:gd name="connsiteX242" fmla="*/ 4295840 w 8613217"/>
                <a:gd name="connsiteY242" fmla="*/ 6204505 h 6281670"/>
                <a:gd name="connsiteX243" fmla="*/ 4305936 w 8613217"/>
                <a:gd name="connsiteY243" fmla="*/ 6182969 h 6281670"/>
                <a:gd name="connsiteX244" fmla="*/ 4324107 w 8613217"/>
                <a:gd name="connsiteY244" fmla="*/ 6199794 h 6281670"/>
                <a:gd name="connsiteX245" fmla="*/ 4336894 w 8613217"/>
                <a:gd name="connsiteY245" fmla="*/ 6230752 h 6281670"/>
                <a:gd name="connsiteX246" fmla="*/ 4342951 w 8613217"/>
                <a:gd name="connsiteY246" fmla="*/ 6226714 h 6281670"/>
                <a:gd name="connsiteX247" fmla="*/ 4369872 w 8613217"/>
                <a:gd name="connsiteY247" fmla="*/ 6185660 h 6281670"/>
                <a:gd name="connsiteX248" fmla="*/ 4382659 w 8613217"/>
                <a:gd name="connsiteY248" fmla="*/ 6234791 h 6281670"/>
                <a:gd name="connsiteX249" fmla="*/ 4406888 w 8613217"/>
                <a:gd name="connsiteY249" fmla="*/ 6265749 h 6281670"/>
                <a:gd name="connsiteX250" fmla="*/ 4484284 w 8613217"/>
                <a:gd name="connsiteY250" fmla="*/ 6275171 h 6281670"/>
                <a:gd name="connsiteX251" fmla="*/ 4499090 w 8613217"/>
                <a:gd name="connsiteY251" fmla="*/ 6272479 h 6281670"/>
                <a:gd name="connsiteX252" fmla="*/ 4512551 w 8613217"/>
                <a:gd name="connsiteY252" fmla="*/ 6181622 h 6281670"/>
                <a:gd name="connsiteX253" fmla="*/ 4572449 w 8613217"/>
                <a:gd name="connsiteY253" fmla="*/ 6153356 h 6281670"/>
                <a:gd name="connsiteX254" fmla="*/ 4575814 w 8613217"/>
                <a:gd name="connsiteY254" fmla="*/ 6127781 h 6281670"/>
                <a:gd name="connsiteX255" fmla="*/ 4538125 w 8613217"/>
                <a:gd name="connsiteY255" fmla="*/ 6076633 h 6281670"/>
                <a:gd name="connsiteX256" fmla="*/ 4536779 w 8613217"/>
                <a:gd name="connsiteY256" fmla="*/ 6042309 h 6281670"/>
                <a:gd name="connsiteX257" fmla="*/ 4573122 w 8613217"/>
                <a:gd name="connsiteY257" fmla="*/ 6032214 h 6281670"/>
                <a:gd name="connsiteX258" fmla="*/ 4637731 w 8613217"/>
                <a:gd name="connsiteY258" fmla="*/ 6051058 h 6281670"/>
                <a:gd name="connsiteX259" fmla="*/ 4665997 w 8613217"/>
                <a:gd name="connsiteY259" fmla="*/ 6029522 h 6281670"/>
                <a:gd name="connsiteX260" fmla="*/ 4665997 w 8613217"/>
                <a:gd name="connsiteY260" fmla="*/ 5985776 h 6281670"/>
                <a:gd name="connsiteX261" fmla="*/ 4681477 w 8613217"/>
                <a:gd name="connsiteY261" fmla="*/ 5966931 h 6281670"/>
                <a:gd name="connsiteX262" fmla="*/ 4701667 w 8613217"/>
                <a:gd name="connsiteY262" fmla="*/ 5981065 h 6281670"/>
                <a:gd name="connsiteX263" fmla="*/ 4724550 w 8613217"/>
                <a:gd name="connsiteY263" fmla="*/ 6054423 h 6281670"/>
                <a:gd name="connsiteX264" fmla="*/ 4743394 w 8613217"/>
                <a:gd name="connsiteY264" fmla="*/ 6073268 h 6281670"/>
                <a:gd name="connsiteX265" fmla="*/ 4752143 w 8613217"/>
                <a:gd name="connsiteY265" fmla="*/ 6050385 h 6281670"/>
                <a:gd name="connsiteX266" fmla="*/ 4752143 w 8613217"/>
                <a:gd name="connsiteY266" fmla="*/ 5996544 h 6281670"/>
                <a:gd name="connsiteX267" fmla="*/ 4800600 w 8613217"/>
                <a:gd name="connsiteY267" fmla="*/ 6046347 h 6281670"/>
                <a:gd name="connsiteX268" fmla="*/ 4859825 w 8613217"/>
                <a:gd name="connsiteY268" fmla="*/ 6088747 h 6281670"/>
                <a:gd name="connsiteX269" fmla="*/ 4932511 w 8613217"/>
                <a:gd name="connsiteY269" fmla="*/ 6036252 h 6281670"/>
                <a:gd name="connsiteX270" fmla="*/ 4919050 w 8613217"/>
                <a:gd name="connsiteY270" fmla="*/ 5940011 h 6281670"/>
                <a:gd name="connsiteX271" fmla="*/ 4830213 w 8613217"/>
                <a:gd name="connsiteY271" fmla="*/ 5933281 h 6281670"/>
                <a:gd name="connsiteX272" fmla="*/ 4779064 w 8613217"/>
                <a:gd name="connsiteY272" fmla="*/ 5876074 h 6281670"/>
                <a:gd name="connsiteX273" fmla="*/ 4778391 w 8613217"/>
                <a:gd name="connsiteY273" fmla="*/ 5829637 h 6281670"/>
                <a:gd name="connsiteX274" fmla="*/ 5091342 w 8613217"/>
                <a:gd name="connsiteY274" fmla="*/ 5236712 h 6281670"/>
                <a:gd name="connsiteX275" fmla="*/ 5116243 w 8613217"/>
                <a:gd name="connsiteY275" fmla="*/ 5202389 h 6281670"/>
                <a:gd name="connsiteX276" fmla="*/ 5269690 w 8613217"/>
                <a:gd name="connsiteY276" fmla="*/ 5086631 h 6281670"/>
                <a:gd name="connsiteX277" fmla="*/ 5744837 w 8613217"/>
                <a:gd name="connsiteY277" fmla="*/ 4795889 h 6281670"/>
                <a:gd name="connsiteX278" fmla="*/ 5814830 w 8613217"/>
                <a:gd name="connsiteY278" fmla="*/ 4775699 h 6281670"/>
                <a:gd name="connsiteX279" fmla="*/ 6103553 w 8613217"/>
                <a:gd name="connsiteY279" fmla="*/ 4765603 h 6281670"/>
                <a:gd name="connsiteX280" fmla="*/ 7086824 w 8613217"/>
                <a:gd name="connsiteY280" fmla="*/ 4811369 h 6281670"/>
                <a:gd name="connsiteX281" fmla="*/ 7489959 w 8613217"/>
                <a:gd name="connsiteY281" fmla="*/ 4805311 h 6281670"/>
                <a:gd name="connsiteX282" fmla="*/ 7516880 w 8613217"/>
                <a:gd name="connsiteY282" fmla="*/ 4801946 h 6281670"/>
                <a:gd name="connsiteX283" fmla="*/ 7536397 w 8613217"/>
                <a:gd name="connsiteY283" fmla="*/ 4800600 h 6281670"/>
                <a:gd name="connsiteX284" fmla="*/ 7619850 w 8613217"/>
                <a:gd name="connsiteY284" fmla="*/ 4791178 h 6281670"/>
                <a:gd name="connsiteX285" fmla="*/ 7661577 w 8613217"/>
                <a:gd name="connsiteY285" fmla="*/ 4813388 h 6281670"/>
                <a:gd name="connsiteX286" fmla="*/ 7920014 w 8613217"/>
                <a:gd name="connsiteY286" fmla="*/ 5004523 h 6281670"/>
                <a:gd name="connsiteX287" fmla="*/ 8354780 w 8613217"/>
                <a:gd name="connsiteY287" fmla="*/ 4830886 h 6281670"/>
                <a:gd name="connsiteX288" fmla="*/ 8579567 w 8613217"/>
                <a:gd name="connsiteY288" fmla="*/ 4409580 h 6281670"/>
                <a:gd name="connsiteX289" fmla="*/ 8613217 w 8613217"/>
                <a:gd name="connsiteY289" fmla="*/ 4250076 h 6281670"/>
                <a:gd name="connsiteX290" fmla="*/ 8613217 w 8613217"/>
                <a:gd name="connsiteY290" fmla="*/ 4196235 h 6281670"/>
                <a:gd name="connsiteX291" fmla="*/ 8420062 w 8613217"/>
                <a:gd name="connsiteY291" fmla="*/ 4211041 h 6281670"/>
                <a:gd name="connsiteX292" fmla="*/ 4571776 w 8613217"/>
                <a:gd name="connsiteY292" fmla="*/ 915970 h 6281670"/>
                <a:gd name="connsiteX293" fmla="*/ 4583890 w 8613217"/>
                <a:gd name="connsiteY293" fmla="*/ 888377 h 6281670"/>
                <a:gd name="connsiteX294" fmla="*/ 4571776 w 8613217"/>
                <a:gd name="connsiteY294" fmla="*/ 915970 h 6281670"/>
                <a:gd name="connsiteX295" fmla="*/ 2362948 w 8613217"/>
                <a:gd name="connsiteY295" fmla="*/ 965100 h 6281670"/>
                <a:gd name="connsiteX296" fmla="*/ 2363621 w 8613217"/>
                <a:gd name="connsiteY296" fmla="*/ 962408 h 6281670"/>
                <a:gd name="connsiteX297" fmla="*/ 2368332 w 8613217"/>
                <a:gd name="connsiteY297" fmla="*/ 967119 h 6281670"/>
                <a:gd name="connsiteX298" fmla="*/ 2362948 w 8613217"/>
                <a:gd name="connsiteY298" fmla="*/ 965100 h 6281670"/>
                <a:gd name="connsiteX299" fmla="*/ 2435633 w 8613217"/>
                <a:gd name="connsiteY299" fmla="*/ 1055284 h 6281670"/>
                <a:gd name="connsiteX300" fmla="*/ 2426211 w 8613217"/>
                <a:gd name="connsiteY300" fmla="*/ 1053265 h 6281670"/>
                <a:gd name="connsiteX301" fmla="*/ 2370351 w 8613217"/>
                <a:gd name="connsiteY301" fmla="*/ 968465 h 6281670"/>
                <a:gd name="connsiteX302" fmla="*/ 2432268 w 8613217"/>
                <a:gd name="connsiteY302" fmla="*/ 1045862 h 6281670"/>
                <a:gd name="connsiteX303" fmla="*/ 2435633 w 8613217"/>
                <a:gd name="connsiteY303" fmla="*/ 1055284 h 6281670"/>
                <a:gd name="connsiteX304" fmla="*/ 695895 w 8613217"/>
                <a:gd name="connsiteY304" fmla="*/ 1016922 h 6281670"/>
                <a:gd name="connsiteX305" fmla="*/ 692530 w 8613217"/>
                <a:gd name="connsiteY305" fmla="*/ 1005481 h 6281670"/>
                <a:gd name="connsiteX306" fmla="*/ 695895 w 8613217"/>
                <a:gd name="connsiteY306" fmla="*/ 1016922 h 6281670"/>
                <a:gd name="connsiteX307" fmla="*/ 4511205 w 8613217"/>
                <a:gd name="connsiteY307" fmla="*/ 6014042 h 6281670"/>
                <a:gd name="connsiteX308" fmla="*/ 4537452 w 8613217"/>
                <a:gd name="connsiteY308" fmla="*/ 5944049 h 6281670"/>
                <a:gd name="connsiteX309" fmla="*/ 4511205 w 8613217"/>
                <a:gd name="connsiteY309" fmla="*/ 6014042 h 6281670"/>
                <a:gd name="connsiteX310" fmla="*/ 4750797 w 8613217"/>
                <a:gd name="connsiteY310" fmla="*/ 5917128 h 6281670"/>
                <a:gd name="connsiteX311" fmla="*/ 4741375 w 8613217"/>
                <a:gd name="connsiteY311" fmla="*/ 5939338 h 6281670"/>
                <a:gd name="connsiteX312" fmla="*/ 4732626 w 8613217"/>
                <a:gd name="connsiteY312" fmla="*/ 5935300 h 6281670"/>
                <a:gd name="connsiteX313" fmla="*/ 4727915 w 8613217"/>
                <a:gd name="connsiteY313" fmla="*/ 5907706 h 6281670"/>
                <a:gd name="connsiteX314" fmla="*/ 4750797 w 8613217"/>
                <a:gd name="connsiteY314" fmla="*/ 5875402 h 6281670"/>
                <a:gd name="connsiteX315" fmla="*/ 4750797 w 8613217"/>
                <a:gd name="connsiteY315" fmla="*/ 5917128 h 6281670"/>
                <a:gd name="connsiteX316" fmla="*/ 4875978 w 8613217"/>
                <a:gd name="connsiteY316" fmla="*/ 5457461 h 6281670"/>
                <a:gd name="connsiteX317" fmla="*/ 4616868 w 8613217"/>
                <a:gd name="connsiteY317" fmla="*/ 5877421 h 6281670"/>
                <a:gd name="connsiteX318" fmla="*/ 4562354 w 8613217"/>
                <a:gd name="connsiteY318" fmla="*/ 5884824 h 6281670"/>
                <a:gd name="connsiteX319" fmla="*/ 4880015 w 8613217"/>
                <a:gd name="connsiteY319" fmla="*/ 5419772 h 6281670"/>
                <a:gd name="connsiteX320" fmla="*/ 4875978 w 8613217"/>
                <a:gd name="connsiteY320" fmla="*/ 5457461 h 6281670"/>
                <a:gd name="connsiteX321" fmla="*/ 5020675 w 8613217"/>
                <a:gd name="connsiteY321" fmla="*/ 5141145 h 6281670"/>
                <a:gd name="connsiteX322" fmla="*/ 4989717 w 8613217"/>
                <a:gd name="connsiteY322" fmla="*/ 5179506 h 6281670"/>
                <a:gd name="connsiteX323" fmla="*/ 4445922 w 8613217"/>
                <a:gd name="connsiteY323" fmla="*/ 5878767 h 6281670"/>
                <a:gd name="connsiteX324" fmla="*/ 4415637 w 8613217"/>
                <a:gd name="connsiteY324" fmla="*/ 5953471 h 6281670"/>
                <a:gd name="connsiteX325" fmla="*/ 4357085 w 8613217"/>
                <a:gd name="connsiteY325" fmla="*/ 6075286 h 6281670"/>
                <a:gd name="connsiteX326" fmla="*/ 4338240 w 8613217"/>
                <a:gd name="connsiteY326" fmla="*/ 6125762 h 6281670"/>
                <a:gd name="connsiteX327" fmla="*/ 4322761 w 8613217"/>
                <a:gd name="connsiteY327" fmla="*/ 6080671 h 6281670"/>
                <a:gd name="connsiteX328" fmla="*/ 4306609 w 8613217"/>
                <a:gd name="connsiteY328" fmla="*/ 6061826 h 6281670"/>
                <a:gd name="connsiteX329" fmla="*/ 4295168 w 8613217"/>
                <a:gd name="connsiteY329" fmla="*/ 6082689 h 6281670"/>
                <a:gd name="connsiteX330" fmla="*/ 4292475 w 8613217"/>
                <a:gd name="connsiteY330" fmla="*/ 6112302 h 6281670"/>
                <a:gd name="connsiteX331" fmla="*/ 4277669 w 8613217"/>
                <a:gd name="connsiteY331" fmla="*/ 6097496 h 6281670"/>
                <a:gd name="connsiteX332" fmla="*/ 4183447 w 8613217"/>
                <a:gd name="connsiteY332" fmla="*/ 5282478 h 6281670"/>
                <a:gd name="connsiteX333" fmla="*/ 4412945 w 8613217"/>
                <a:gd name="connsiteY333" fmla="*/ 4743394 h 6281670"/>
                <a:gd name="connsiteX334" fmla="*/ 5036828 w 8613217"/>
                <a:gd name="connsiteY334" fmla="*/ 3935106 h 6281670"/>
                <a:gd name="connsiteX335" fmla="*/ 5054999 w 8613217"/>
                <a:gd name="connsiteY335" fmla="*/ 3966064 h 6281670"/>
                <a:gd name="connsiteX336" fmla="*/ 5020675 w 8613217"/>
                <a:gd name="connsiteY336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390541 w 8613217"/>
                <a:gd name="connsiteY162" fmla="*/ 2898666 h 6281670"/>
                <a:gd name="connsiteX163" fmla="*/ 2247863 w 8613217"/>
                <a:gd name="connsiteY163" fmla="*/ 2802425 h 6281670"/>
                <a:gd name="connsiteX164" fmla="*/ 2055381 w 8613217"/>
                <a:gd name="connsiteY164" fmla="*/ 2665131 h 6281670"/>
                <a:gd name="connsiteX165" fmla="*/ 1471879 w 8613217"/>
                <a:gd name="connsiteY165" fmla="*/ 2148930 h 6281670"/>
                <a:gd name="connsiteX166" fmla="*/ 1461111 w 8613217"/>
                <a:gd name="connsiteY166" fmla="*/ 2109895 h 6281670"/>
                <a:gd name="connsiteX167" fmla="*/ 1501492 w 8613217"/>
                <a:gd name="connsiteY167" fmla="*/ 1918759 h 6281670"/>
                <a:gd name="connsiteX168" fmla="*/ 1395155 w 8613217"/>
                <a:gd name="connsiteY168" fmla="*/ 1570812 h 6281670"/>
                <a:gd name="connsiteX169" fmla="*/ 937507 w 8613217"/>
                <a:gd name="connsiteY169" fmla="*/ 860783 h 6281670"/>
                <a:gd name="connsiteX170" fmla="*/ 682435 w 8613217"/>
                <a:gd name="connsiteY170" fmla="*/ 471109 h 6281670"/>
                <a:gd name="connsiteX171" fmla="*/ 590905 w 8613217"/>
                <a:gd name="connsiteY171" fmla="*/ 214691 h 6281670"/>
                <a:gd name="connsiteX172" fmla="*/ 581483 w 8613217"/>
                <a:gd name="connsiteY172" fmla="*/ 222767 h 6281670"/>
                <a:gd name="connsiteX173" fmla="*/ 555909 w 8613217"/>
                <a:gd name="connsiteY173" fmla="*/ 262475 h 6281670"/>
                <a:gd name="connsiteX174" fmla="*/ 423998 w 8613217"/>
                <a:gd name="connsiteY174" fmla="*/ 619845 h 6281670"/>
                <a:gd name="connsiteX175" fmla="*/ 443515 w 8613217"/>
                <a:gd name="connsiteY175" fmla="*/ 1227575 h 6281670"/>
                <a:gd name="connsiteX176" fmla="*/ 806942 w 8613217"/>
                <a:gd name="connsiteY176" fmla="*/ 1996156 h 6281670"/>
                <a:gd name="connsiteX177" fmla="*/ 1087589 w 8613217"/>
                <a:gd name="connsiteY177" fmla="*/ 2216231 h 6281670"/>
                <a:gd name="connsiteX178" fmla="*/ 1317086 w 8613217"/>
                <a:gd name="connsiteY178" fmla="*/ 2233729 h 6281670"/>
                <a:gd name="connsiteX179" fmla="*/ 1327181 w 8613217"/>
                <a:gd name="connsiteY179" fmla="*/ 2198060 h 6281670"/>
                <a:gd name="connsiteX180" fmla="*/ 816364 w 8613217"/>
                <a:gd name="connsiteY180" fmla="*/ 1324489 h 6281670"/>
                <a:gd name="connsiteX181" fmla="*/ 702625 w 8613217"/>
                <a:gd name="connsiteY181" fmla="*/ 1031056 h 6281670"/>
                <a:gd name="connsiteX182" fmla="*/ 767908 w 8613217"/>
                <a:gd name="connsiteY182" fmla="*/ 1173061 h 6281670"/>
                <a:gd name="connsiteX183" fmla="*/ 1444285 w 8613217"/>
                <a:gd name="connsiteY183" fmla="*/ 2226326 h 6281670"/>
                <a:gd name="connsiteX184" fmla="*/ 2209501 w 8613217"/>
                <a:gd name="connsiteY184" fmla="*/ 2876457 h 6281670"/>
                <a:gd name="connsiteX185" fmla="*/ 2308434 w 8613217"/>
                <a:gd name="connsiteY185" fmla="*/ 2939720 h 6281670"/>
                <a:gd name="connsiteX186" fmla="*/ 2340738 w 8613217"/>
                <a:gd name="connsiteY186" fmla="*/ 2972025 h 6281670"/>
                <a:gd name="connsiteX187" fmla="*/ 2266034 w 8613217"/>
                <a:gd name="connsiteY187" fmla="*/ 2967313 h 6281670"/>
                <a:gd name="connsiteX188" fmla="*/ 1817807 w 8613217"/>
                <a:gd name="connsiteY188" fmla="*/ 3025866 h 6281670"/>
                <a:gd name="connsiteX189" fmla="*/ 1007500 w 8613217"/>
                <a:gd name="connsiteY189" fmla="*/ 3309877 h 6281670"/>
                <a:gd name="connsiteX190" fmla="*/ 960389 w 8613217"/>
                <a:gd name="connsiteY190" fmla="*/ 3293725 h 6281670"/>
                <a:gd name="connsiteX191" fmla="*/ 446207 w 8613217"/>
                <a:gd name="connsiteY191" fmla="*/ 3134221 h 6281670"/>
                <a:gd name="connsiteX192" fmla="*/ 217383 w 8613217"/>
                <a:gd name="connsiteY192" fmla="*/ 3227096 h 6281670"/>
                <a:gd name="connsiteX193" fmla="*/ 0 w 8613217"/>
                <a:gd name="connsiteY193" fmla="*/ 3236518 h 6281670"/>
                <a:gd name="connsiteX194" fmla="*/ 0 w 8613217"/>
                <a:gd name="connsiteY194" fmla="*/ 3330740 h 6281670"/>
                <a:gd name="connsiteX195" fmla="*/ 9422 w 8613217"/>
                <a:gd name="connsiteY195" fmla="*/ 3346892 h 6281670"/>
                <a:gd name="connsiteX196" fmla="*/ 255072 w 8613217"/>
                <a:gd name="connsiteY196" fmla="*/ 3717723 h 6281670"/>
                <a:gd name="connsiteX197" fmla="*/ 747044 w 8613217"/>
                <a:gd name="connsiteY197" fmla="*/ 3826078 h 6281670"/>
                <a:gd name="connsiteX198" fmla="*/ 1016249 w 8613217"/>
                <a:gd name="connsiteY198" fmla="*/ 3490244 h 6281670"/>
                <a:gd name="connsiteX199" fmla="*/ 981253 w 8613217"/>
                <a:gd name="connsiteY199" fmla="*/ 3461305 h 6281670"/>
                <a:gd name="connsiteX200" fmla="*/ 563312 w 8613217"/>
                <a:gd name="connsiteY200" fmla="*/ 3490917 h 6281670"/>
                <a:gd name="connsiteX201" fmla="*/ 390347 w 8613217"/>
                <a:gd name="connsiteY201" fmla="*/ 3460632 h 6281670"/>
                <a:gd name="connsiteX202" fmla="*/ 489953 w 8613217"/>
                <a:gd name="connsiteY202" fmla="*/ 3463997 h 6281670"/>
                <a:gd name="connsiteX203" fmla="*/ 903183 w 8613217"/>
                <a:gd name="connsiteY203" fmla="*/ 3408137 h 6281670"/>
                <a:gd name="connsiteX204" fmla="*/ 1043170 w 8613217"/>
                <a:gd name="connsiteY204" fmla="*/ 3372467 h 6281670"/>
                <a:gd name="connsiteX205" fmla="*/ 1508895 w 8613217"/>
                <a:gd name="connsiteY205" fmla="*/ 3218347 h 6281670"/>
                <a:gd name="connsiteX206" fmla="*/ 1912029 w 8613217"/>
                <a:gd name="connsiteY206" fmla="*/ 3101243 h 6281670"/>
                <a:gd name="connsiteX207" fmla="*/ 1912029 w 8613217"/>
                <a:gd name="connsiteY207" fmla="*/ 3101243 h 6281670"/>
                <a:gd name="connsiteX208" fmla="*/ 2113933 w 8613217"/>
                <a:gd name="connsiteY208" fmla="*/ 3072976 h 6281670"/>
                <a:gd name="connsiteX209" fmla="*/ 2257958 w 8613217"/>
                <a:gd name="connsiteY209" fmla="*/ 3064227 h 6281670"/>
                <a:gd name="connsiteX210" fmla="*/ 2434960 w 8613217"/>
                <a:gd name="connsiteY210" fmla="*/ 3101243 h 6281670"/>
                <a:gd name="connsiteX211" fmla="*/ 2635518 w 8613217"/>
                <a:gd name="connsiteY211" fmla="*/ 3164506 h 6281670"/>
                <a:gd name="connsiteX212" fmla="*/ 3038653 w 8613217"/>
                <a:gd name="connsiteY212" fmla="*/ 3453902 h 6281670"/>
                <a:gd name="connsiteX213" fmla="*/ 3580428 w 8613217"/>
                <a:gd name="connsiteY213" fmla="*/ 4087880 h 6281670"/>
                <a:gd name="connsiteX214" fmla="*/ 3776274 w 8613217"/>
                <a:gd name="connsiteY214" fmla="*/ 4626290 h 6281670"/>
                <a:gd name="connsiteX215" fmla="*/ 3813963 w 8613217"/>
                <a:gd name="connsiteY215" fmla="*/ 4802619 h 6281670"/>
                <a:gd name="connsiteX216" fmla="*/ 3811944 w 8613217"/>
                <a:gd name="connsiteY216" fmla="*/ 5407658 h 6281670"/>
                <a:gd name="connsiteX217" fmla="*/ 3881265 w 8613217"/>
                <a:gd name="connsiteY217" fmla="*/ 5874056 h 6281670"/>
                <a:gd name="connsiteX218" fmla="*/ 3879919 w 8613217"/>
                <a:gd name="connsiteY218" fmla="*/ 5898957 h 6281670"/>
                <a:gd name="connsiteX219" fmla="*/ 3757430 w 8613217"/>
                <a:gd name="connsiteY219" fmla="*/ 5946068 h 6281670"/>
                <a:gd name="connsiteX220" fmla="*/ 3743970 w 8613217"/>
                <a:gd name="connsiteY220" fmla="*/ 6053750 h 6281670"/>
                <a:gd name="connsiteX221" fmla="*/ 3803195 w 8613217"/>
                <a:gd name="connsiteY221" fmla="*/ 6092112 h 6281670"/>
                <a:gd name="connsiteX222" fmla="*/ 3896071 w 8613217"/>
                <a:gd name="connsiteY222" fmla="*/ 6023464 h 6281670"/>
                <a:gd name="connsiteX223" fmla="*/ 3920972 w 8613217"/>
                <a:gd name="connsiteY223" fmla="*/ 5996544 h 6281670"/>
                <a:gd name="connsiteX224" fmla="*/ 3918953 w 8613217"/>
                <a:gd name="connsiteY224" fmla="*/ 6053077 h 6281670"/>
                <a:gd name="connsiteX225" fmla="*/ 3931741 w 8613217"/>
                <a:gd name="connsiteY225" fmla="*/ 6077978 h 6281670"/>
                <a:gd name="connsiteX226" fmla="*/ 3951931 w 8613217"/>
                <a:gd name="connsiteY226" fmla="*/ 6055769 h 6281670"/>
                <a:gd name="connsiteX227" fmla="*/ 3972121 w 8613217"/>
                <a:gd name="connsiteY227" fmla="*/ 5988468 h 6281670"/>
                <a:gd name="connsiteX228" fmla="*/ 3994331 w 8613217"/>
                <a:gd name="connsiteY228" fmla="*/ 5968277 h 6281670"/>
                <a:gd name="connsiteX229" fmla="*/ 4005099 w 8613217"/>
                <a:gd name="connsiteY229" fmla="*/ 5995198 h 6281670"/>
                <a:gd name="connsiteX230" fmla="*/ 4071054 w 8613217"/>
                <a:gd name="connsiteY230" fmla="*/ 6040290 h 6281670"/>
                <a:gd name="connsiteX231" fmla="*/ 4100667 w 8613217"/>
                <a:gd name="connsiteY231" fmla="*/ 6026829 h 6281670"/>
                <a:gd name="connsiteX232" fmla="*/ 4110089 w 8613217"/>
                <a:gd name="connsiteY232" fmla="*/ 5993179 h 6281670"/>
                <a:gd name="connsiteX233" fmla="*/ 4124895 w 8613217"/>
                <a:gd name="connsiteY233" fmla="*/ 6032214 h 6281670"/>
                <a:gd name="connsiteX234" fmla="*/ 4117492 w 8613217"/>
                <a:gd name="connsiteY234" fmla="*/ 6106918 h 6281670"/>
                <a:gd name="connsiteX235" fmla="*/ 4080476 w 8613217"/>
                <a:gd name="connsiteY235" fmla="*/ 6141242 h 6281670"/>
                <a:gd name="connsiteX236" fmla="*/ 4176717 w 8613217"/>
                <a:gd name="connsiteY236" fmla="*/ 6189025 h 6281670"/>
                <a:gd name="connsiteX237" fmla="*/ 4170660 w 8613217"/>
                <a:gd name="connsiteY237" fmla="*/ 6271133 h 6281670"/>
                <a:gd name="connsiteX238" fmla="*/ 4195562 w 8613217"/>
                <a:gd name="connsiteY238" fmla="*/ 6277863 h 6281670"/>
                <a:gd name="connsiteX239" fmla="*/ 4261517 w 8613217"/>
                <a:gd name="connsiteY239" fmla="*/ 6267768 h 6281670"/>
                <a:gd name="connsiteX240" fmla="*/ 4289784 w 8613217"/>
                <a:gd name="connsiteY240" fmla="*/ 6247578 h 6281670"/>
                <a:gd name="connsiteX241" fmla="*/ 4295840 w 8613217"/>
                <a:gd name="connsiteY241" fmla="*/ 6204505 h 6281670"/>
                <a:gd name="connsiteX242" fmla="*/ 4305936 w 8613217"/>
                <a:gd name="connsiteY242" fmla="*/ 6182969 h 6281670"/>
                <a:gd name="connsiteX243" fmla="*/ 4324107 w 8613217"/>
                <a:gd name="connsiteY243" fmla="*/ 6199794 h 6281670"/>
                <a:gd name="connsiteX244" fmla="*/ 4336894 w 8613217"/>
                <a:gd name="connsiteY244" fmla="*/ 6230752 h 6281670"/>
                <a:gd name="connsiteX245" fmla="*/ 4342951 w 8613217"/>
                <a:gd name="connsiteY245" fmla="*/ 6226714 h 6281670"/>
                <a:gd name="connsiteX246" fmla="*/ 4369872 w 8613217"/>
                <a:gd name="connsiteY246" fmla="*/ 6185660 h 6281670"/>
                <a:gd name="connsiteX247" fmla="*/ 4382659 w 8613217"/>
                <a:gd name="connsiteY247" fmla="*/ 6234791 h 6281670"/>
                <a:gd name="connsiteX248" fmla="*/ 4406888 w 8613217"/>
                <a:gd name="connsiteY248" fmla="*/ 6265749 h 6281670"/>
                <a:gd name="connsiteX249" fmla="*/ 4484284 w 8613217"/>
                <a:gd name="connsiteY249" fmla="*/ 6275171 h 6281670"/>
                <a:gd name="connsiteX250" fmla="*/ 4499090 w 8613217"/>
                <a:gd name="connsiteY250" fmla="*/ 6272479 h 6281670"/>
                <a:gd name="connsiteX251" fmla="*/ 4512551 w 8613217"/>
                <a:gd name="connsiteY251" fmla="*/ 6181622 h 6281670"/>
                <a:gd name="connsiteX252" fmla="*/ 4572449 w 8613217"/>
                <a:gd name="connsiteY252" fmla="*/ 6153356 h 6281670"/>
                <a:gd name="connsiteX253" fmla="*/ 4575814 w 8613217"/>
                <a:gd name="connsiteY253" fmla="*/ 6127781 h 6281670"/>
                <a:gd name="connsiteX254" fmla="*/ 4538125 w 8613217"/>
                <a:gd name="connsiteY254" fmla="*/ 6076633 h 6281670"/>
                <a:gd name="connsiteX255" fmla="*/ 4536779 w 8613217"/>
                <a:gd name="connsiteY255" fmla="*/ 6042309 h 6281670"/>
                <a:gd name="connsiteX256" fmla="*/ 4573122 w 8613217"/>
                <a:gd name="connsiteY256" fmla="*/ 6032214 h 6281670"/>
                <a:gd name="connsiteX257" fmla="*/ 4637731 w 8613217"/>
                <a:gd name="connsiteY257" fmla="*/ 6051058 h 6281670"/>
                <a:gd name="connsiteX258" fmla="*/ 4665997 w 8613217"/>
                <a:gd name="connsiteY258" fmla="*/ 6029522 h 6281670"/>
                <a:gd name="connsiteX259" fmla="*/ 4665997 w 8613217"/>
                <a:gd name="connsiteY259" fmla="*/ 5985776 h 6281670"/>
                <a:gd name="connsiteX260" fmla="*/ 4681477 w 8613217"/>
                <a:gd name="connsiteY260" fmla="*/ 5966931 h 6281670"/>
                <a:gd name="connsiteX261" fmla="*/ 4701667 w 8613217"/>
                <a:gd name="connsiteY261" fmla="*/ 5981065 h 6281670"/>
                <a:gd name="connsiteX262" fmla="*/ 4724550 w 8613217"/>
                <a:gd name="connsiteY262" fmla="*/ 6054423 h 6281670"/>
                <a:gd name="connsiteX263" fmla="*/ 4743394 w 8613217"/>
                <a:gd name="connsiteY263" fmla="*/ 6073268 h 6281670"/>
                <a:gd name="connsiteX264" fmla="*/ 4752143 w 8613217"/>
                <a:gd name="connsiteY264" fmla="*/ 6050385 h 6281670"/>
                <a:gd name="connsiteX265" fmla="*/ 4752143 w 8613217"/>
                <a:gd name="connsiteY265" fmla="*/ 5996544 h 6281670"/>
                <a:gd name="connsiteX266" fmla="*/ 4800600 w 8613217"/>
                <a:gd name="connsiteY266" fmla="*/ 6046347 h 6281670"/>
                <a:gd name="connsiteX267" fmla="*/ 4859825 w 8613217"/>
                <a:gd name="connsiteY267" fmla="*/ 6088747 h 6281670"/>
                <a:gd name="connsiteX268" fmla="*/ 4932511 w 8613217"/>
                <a:gd name="connsiteY268" fmla="*/ 6036252 h 6281670"/>
                <a:gd name="connsiteX269" fmla="*/ 4919050 w 8613217"/>
                <a:gd name="connsiteY269" fmla="*/ 5940011 h 6281670"/>
                <a:gd name="connsiteX270" fmla="*/ 4830213 w 8613217"/>
                <a:gd name="connsiteY270" fmla="*/ 5933281 h 6281670"/>
                <a:gd name="connsiteX271" fmla="*/ 4779064 w 8613217"/>
                <a:gd name="connsiteY271" fmla="*/ 5876074 h 6281670"/>
                <a:gd name="connsiteX272" fmla="*/ 4778391 w 8613217"/>
                <a:gd name="connsiteY272" fmla="*/ 5829637 h 6281670"/>
                <a:gd name="connsiteX273" fmla="*/ 5091342 w 8613217"/>
                <a:gd name="connsiteY273" fmla="*/ 5236712 h 6281670"/>
                <a:gd name="connsiteX274" fmla="*/ 5116243 w 8613217"/>
                <a:gd name="connsiteY274" fmla="*/ 5202389 h 6281670"/>
                <a:gd name="connsiteX275" fmla="*/ 5269690 w 8613217"/>
                <a:gd name="connsiteY275" fmla="*/ 5086631 h 6281670"/>
                <a:gd name="connsiteX276" fmla="*/ 5744837 w 8613217"/>
                <a:gd name="connsiteY276" fmla="*/ 4795889 h 6281670"/>
                <a:gd name="connsiteX277" fmla="*/ 5814830 w 8613217"/>
                <a:gd name="connsiteY277" fmla="*/ 4775699 h 6281670"/>
                <a:gd name="connsiteX278" fmla="*/ 6103553 w 8613217"/>
                <a:gd name="connsiteY278" fmla="*/ 4765603 h 6281670"/>
                <a:gd name="connsiteX279" fmla="*/ 7086824 w 8613217"/>
                <a:gd name="connsiteY279" fmla="*/ 4811369 h 6281670"/>
                <a:gd name="connsiteX280" fmla="*/ 7489959 w 8613217"/>
                <a:gd name="connsiteY280" fmla="*/ 4805311 h 6281670"/>
                <a:gd name="connsiteX281" fmla="*/ 7516880 w 8613217"/>
                <a:gd name="connsiteY281" fmla="*/ 4801946 h 6281670"/>
                <a:gd name="connsiteX282" fmla="*/ 7536397 w 8613217"/>
                <a:gd name="connsiteY282" fmla="*/ 4800600 h 6281670"/>
                <a:gd name="connsiteX283" fmla="*/ 7619850 w 8613217"/>
                <a:gd name="connsiteY283" fmla="*/ 4791178 h 6281670"/>
                <a:gd name="connsiteX284" fmla="*/ 7661577 w 8613217"/>
                <a:gd name="connsiteY284" fmla="*/ 4813388 h 6281670"/>
                <a:gd name="connsiteX285" fmla="*/ 7920014 w 8613217"/>
                <a:gd name="connsiteY285" fmla="*/ 5004523 h 6281670"/>
                <a:gd name="connsiteX286" fmla="*/ 8354780 w 8613217"/>
                <a:gd name="connsiteY286" fmla="*/ 4830886 h 6281670"/>
                <a:gd name="connsiteX287" fmla="*/ 8579567 w 8613217"/>
                <a:gd name="connsiteY287" fmla="*/ 4409580 h 6281670"/>
                <a:gd name="connsiteX288" fmla="*/ 8613217 w 8613217"/>
                <a:gd name="connsiteY288" fmla="*/ 4250076 h 6281670"/>
                <a:gd name="connsiteX289" fmla="*/ 8613217 w 8613217"/>
                <a:gd name="connsiteY289" fmla="*/ 4196235 h 6281670"/>
                <a:gd name="connsiteX290" fmla="*/ 8420062 w 8613217"/>
                <a:gd name="connsiteY290" fmla="*/ 4211041 h 6281670"/>
                <a:gd name="connsiteX291" fmla="*/ 4571776 w 8613217"/>
                <a:gd name="connsiteY291" fmla="*/ 915970 h 6281670"/>
                <a:gd name="connsiteX292" fmla="*/ 4583890 w 8613217"/>
                <a:gd name="connsiteY292" fmla="*/ 888377 h 6281670"/>
                <a:gd name="connsiteX293" fmla="*/ 4571776 w 8613217"/>
                <a:gd name="connsiteY293" fmla="*/ 915970 h 6281670"/>
                <a:gd name="connsiteX294" fmla="*/ 2362948 w 8613217"/>
                <a:gd name="connsiteY294" fmla="*/ 965100 h 6281670"/>
                <a:gd name="connsiteX295" fmla="*/ 2363621 w 8613217"/>
                <a:gd name="connsiteY295" fmla="*/ 962408 h 6281670"/>
                <a:gd name="connsiteX296" fmla="*/ 2368332 w 8613217"/>
                <a:gd name="connsiteY296" fmla="*/ 967119 h 6281670"/>
                <a:gd name="connsiteX297" fmla="*/ 2362948 w 8613217"/>
                <a:gd name="connsiteY297" fmla="*/ 965100 h 6281670"/>
                <a:gd name="connsiteX298" fmla="*/ 2435633 w 8613217"/>
                <a:gd name="connsiteY298" fmla="*/ 1055284 h 6281670"/>
                <a:gd name="connsiteX299" fmla="*/ 2426211 w 8613217"/>
                <a:gd name="connsiteY299" fmla="*/ 1053265 h 6281670"/>
                <a:gd name="connsiteX300" fmla="*/ 2370351 w 8613217"/>
                <a:gd name="connsiteY300" fmla="*/ 968465 h 6281670"/>
                <a:gd name="connsiteX301" fmla="*/ 2432268 w 8613217"/>
                <a:gd name="connsiteY301" fmla="*/ 1045862 h 6281670"/>
                <a:gd name="connsiteX302" fmla="*/ 2435633 w 8613217"/>
                <a:gd name="connsiteY302" fmla="*/ 1055284 h 6281670"/>
                <a:gd name="connsiteX303" fmla="*/ 695895 w 8613217"/>
                <a:gd name="connsiteY303" fmla="*/ 1016922 h 6281670"/>
                <a:gd name="connsiteX304" fmla="*/ 692530 w 8613217"/>
                <a:gd name="connsiteY304" fmla="*/ 1005481 h 6281670"/>
                <a:gd name="connsiteX305" fmla="*/ 695895 w 8613217"/>
                <a:gd name="connsiteY305" fmla="*/ 1016922 h 6281670"/>
                <a:gd name="connsiteX306" fmla="*/ 4511205 w 8613217"/>
                <a:gd name="connsiteY306" fmla="*/ 6014042 h 6281670"/>
                <a:gd name="connsiteX307" fmla="*/ 4537452 w 8613217"/>
                <a:gd name="connsiteY307" fmla="*/ 5944049 h 6281670"/>
                <a:gd name="connsiteX308" fmla="*/ 4511205 w 8613217"/>
                <a:gd name="connsiteY308" fmla="*/ 6014042 h 6281670"/>
                <a:gd name="connsiteX309" fmla="*/ 4750797 w 8613217"/>
                <a:gd name="connsiteY309" fmla="*/ 5917128 h 6281670"/>
                <a:gd name="connsiteX310" fmla="*/ 4741375 w 8613217"/>
                <a:gd name="connsiteY310" fmla="*/ 5939338 h 6281670"/>
                <a:gd name="connsiteX311" fmla="*/ 4732626 w 8613217"/>
                <a:gd name="connsiteY311" fmla="*/ 5935300 h 6281670"/>
                <a:gd name="connsiteX312" fmla="*/ 4727915 w 8613217"/>
                <a:gd name="connsiteY312" fmla="*/ 5907706 h 6281670"/>
                <a:gd name="connsiteX313" fmla="*/ 4750797 w 8613217"/>
                <a:gd name="connsiteY313" fmla="*/ 5875402 h 6281670"/>
                <a:gd name="connsiteX314" fmla="*/ 4750797 w 8613217"/>
                <a:gd name="connsiteY314" fmla="*/ 5917128 h 6281670"/>
                <a:gd name="connsiteX315" fmla="*/ 4875978 w 8613217"/>
                <a:gd name="connsiteY315" fmla="*/ 5457461 h 6281670"/>
                <a:gd name="connsiteX316" fmla="*/ 4616868 w 8613217"/>
                <a:gd name="connsiteY316" fmla="*/ 5877421 h 6281670"/>
                <a:gd name="connsiteX317" fmla="*/ 4562354 w 8613217"/>
                <a:gd name="connsiteY317" fmla="*/ 5884824 h 6281670"/>
                <a:gd name="connsiteX318" fmla="*/ 4880015 w 8613217"/>
                <a:gd name="connsiteY318" fmla="*/ 5419772 h 6281670"/>
                <a:gd name="connsiteX319" fmla="*/ 4875978 w 8613217"/>
                <a:gd name="connsiteY319" fmla="*/ 5457461 h 6281670"/>
                <a:gd name="connsiteX320" fmla="*/ 5020675 w 8613217"/>
                <a:gd name="connsiteY320" fmla="*/ 5141145 h 6281670"/>
                <a:gd name="connsiteX321" fmla="*/ 4989717 w 8613217"/>
                <a:gd name="connsiteY321" fmla="*/ 5179506 h 6281670"/>
                <a:gd name="connsiteX322" fmla="*/ 4445922 w 8613217"/>
                <a:gd name="connsiteY322" fmla="*/ 5878767 h 6281670"/>
                <a:gd name="connsiteX323" fmla="*/ 4415637 w 8613217"/>
                <a:gd name="connsiteY323" fmla="*/ 5953471 h 6281670"/>
                <a:gd name="connsiteX324" fmla="*/ 4357085 w 8613217"/>
                <a:gd name="connsiteY324" fmla="*/ 6075286 h 6281670"/>
                <a:gd name="connsiteX325" fmla="*/ 4338240 w 8613217"/>
                <a:gd name="connsiteY325" fmla="*/ 6125762 h 6281670"/>
                <a:gd name="connsiteX326" fmla="*/ 4322761 w 8613217"/>
                <a:gd name="connsiteY326" fmla="*/ 6080671 h 6281670"/>
                <a:gd name="connsiteX327" fmla="*/ 4306609 w 8613217"/>
                <a:gd name="connsiteY327" fmla="*/ 6061826 h 6281670"/>
                <a:gd name="connsiteX328" fmla="*/ 4295168 w 8613217"/>
                <a:gd name="connsiteY328" fmla="*/ 6082689 h 6281670"/>
                <a:gd name="connsiteX329" fmla="*/ 4292475 w 8613217"/>
                <a:gd name="connsiteY329" fmla="*/ 6112302 h 6281670"/>
                <a:gd name="connsiteX330" fmla="*/ 4277669 w 8613217"/>
                <a:gd name="connsiteY330" fmla="*/ 6097496 h 6281670"/>
                <a:gd name="connsiteX331" fmla="*/ 4183447 w 8613217"/>
                <a:gd name="connsiteY331" fmla="*/ 5282478 h 6281670"/>
                <a:gd name="connsiteX332" fmla="*/ 4412945 w 8613217"/>
                <a:gd name="connsiteY332" fmla="*/ 4743394 h 6281670"/>
                <a:gd name="connsiteX333" fmla="*/ 5036828 w 8613217"/>
                <a:gd name="connsiteY333" fmla="*/ 3935106 h 6281670"/>
                <a:gd name="connsiteX334" fmla="*/ 5054999 w 8613217"/>
                <a:gd name="connsiteY334" fmla="*/ 3966064 h 6281670"/>
                <a:gd name="connsiteX335" fmla="*/ 5020675 w 8613217"/>
                <a:gd name="connsiteY335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434960 w 8613217"/>
                <a:gd name="connsiteY209" fmla="*/ 3101243 h 6281670"/>
                <a:gd name="connsiteX210" fmla="*/ 2635518 w 8613217"/>
                <a:gd name="connsiteY210" fmla="*/ 3164506 h 6281670"/>
                <a:gd name="connsiteX211" fmla="*/ 3038653 w 8613217"/>
                <a:gd name="connsiteY211" fmla="*/ 3453902 h 6281670"/>
                <a:gd name="connsiteX212" fmla="*/ 3580428 w 8613217"/>
                <a:gd name="connsiteY212" fmla="*/ 4087880 h 6281670"/>
                <a:gd name="connsiteX213" fmla="*/ 3776274 w 8613217"/>
                <a:gd name="connsiteY213" fmla="*/ 4626290 h 6281670"/>
                <a:gd name="connsiteX214" fmla="*/ 3813963 w 8613217"/>
                <a:gd name="connsiteY214" fmla="*/ 4802619 h 6281670"/>
                <a:gd name="connsiteX215" fmla="*/ 3811944 w 8613217"/>
                <a:gd name="connsiteY215" fmla="*/ 5407658 h 6281670"/>
                <a:gd name="connsiteX216" fmla="*/ 3881265 w 8613217"/>
                <a:gd name="connsiteY216" fmla="*/ 5874056 h 6281670"/>
                <a:gd name="connsiteX217" fmla="*/ 3879919 w 8613217"/>
                <a:gd name="connsiteY217" fmla="*/ 5898957 h 6281670"/>
                <a:gd name="connsiteX218" fmla="*/ 3757430 w 8613217"/>
                <a:gd name="connsiteY218" fmla="*/ 5946068 h 6281670"/>
                <a:gd name="connsiteX219" fmla="*/ 3743970 w 8613217"/>
                <a:gd name="connsiteY219" fmla="*/ 6053750 h 6281670"/>
                <a:gd name="connsiteX220" fmla="*/ 3803195 w 8613217"/>
                <a:gd name="connsiteY220" fmla="*/ 6092112 h 6281670"/>
                <a:gd name="connsiteX221" fmla="*/ 3896071 w 8613217"/>
                <a:gd name="connsiteY221" fmla="*/ 6023464 h 6281670"/>
                <a:gd name="connsiteX222" fmla="*/ 3920972 w 8613217"/>
                <a:gd name="connsiteY222" fmla="*/ 5996544 h 6281670"/>
                <a:gd name="connsiteX223" fmla="*/ 3918953 w 8613217"/>
                <a:gd name="connsiteY223" fmla="*/ 6053077 h 6281670"/>
                <a:gd name="connsiteX224" fmla="*/ 3931741 w 8613217"/>
                <a:gd name="connsiteY224" fmla="*/ 6077978 h 6281670"/>
                <a:gd name="connsiteX225" fmla="*/ 3951931 w 8613217"/>
                <a:gd name="connsiteY225" fmla="*/ 6055769 h 6281670"/>
                <a:gd name="connsiteX226" fmla="*/ 3972121 w 8613217"/>
                <a:gd name="connsiteY226" fmla="*/ 5988468 h 6281670"/>
                <a:gd name="connsiteX227" fmla="*/ 3994331 w 8613217"/>
                <a:gd name="connsiteY227" fmla="*/ 5968277 h 6281670"/>
                <a:gd name="connsiteX228" fmla="*/ 4005099 w 8613217"/>
                <a:gd name="connsiteY228" fmla="*/ 5995198 h 6281670"/>
                <a:gd name="connsiteX229" fmla="*/ 4071054 w 8613217"/>
                <a:gd name="connsiteY229" fmla="*/ 6040290 h 6281670"/>
                <a:gd name="connsiteX230" fmla="*/ 4100667 w 8613217"/>
                <a:gd name="connsiteY230" fmla="*/ 6026829 h 6281670"/>
                <a:gd name="connsiteX231" fmla="*/ 4110089 w 8613217"/>
                <a:gd name="connsiteY231" fmla="*/ 5993179 h 6281670"/>
                <a:gd name="connsiteX232" fmla="*/ 4124895 w 8613217"/>
                <a:gd name="connsiteY232" fmla="*/ 6032214 h 6281670"/>
                <a:gd name="connsiteX233" fmla="*/ 4117492 w 8613217"/>
                <a:gd name="connsiteY233" fmla="*/ 6106918 h 6281670"/>
                <a:gd name="connsiteX234" fmla="*/ 4080476 w 8613217"/>
                <a:gd name="connsiteY234" fmla="*/ 6141242 h 6281670"/>
                <a:gd name="connsiteX235" fmla="*/ 4176717 w 8613217"/>
                <a:gd name="connsiteY235" fmla="*/ 6189025 h 6281670"/>
                <a:gd name="connsiteX236" fmla="*/ 4170660 w 8613217"/>
                <a:gd name="connsiteY236" fmla="*/ 6271133 h 6281670"/>
                <a:gd name="connsiteX237" fmla="*/ 4195562 w 8613217"/>
                <a:gd name="connsiteY237" fmla="*/ 6277863 h 6281670"/>
                <a:gd name="connsiteX238" fmla="*/ 4261517 w 8613217"/>
                <a:gd name="connsiteY238" fmla="*/ 6267768 h 6281670"/>
                <a:gd name="connsiteX239" fmla="*/ 4289784 w 8613217"/>
                <a:gd name="connsiteY239" fmla="*/ 6247578 h 6281670"/>
                <a:gd name="connsiteX240" fmla="*/ 4295840 w 8613217"/>
                <a:gd name="connsiteY240" fmla="*/ 6204505 h 6281670"/>
                <a:gd name="connsiteX241" fmla="*/ 4305936 w 8613217"/>
                <a:gd name="connsiteY241" fmla="*/ 6182969 h 6281670"/>
                <a:gd name="connsiteX242" fmla="*/ 4324107 w 8613217"/>
                <a:gd name="connsiteY242" fmla="*/ 6199794 h 6281670"/>
                <a:gd name="connsiteX243" fmla="*/ 4336894 w 8613217"/>
                <a:gd name="connsiteY243" fmla="*/ 6230752 h 6281670"/>
                <a:gd name="connsiteX244" fmla="*/ 4342951 w 8613217"/>
                <a:gd name="connsiteY244" fmla="*/ 6226714 h 6281670"/>
                <a:gd name="connsiteX245" fmla="*/ 4369872 w 8613217"/>
                <a:gd name="connsiteY245" fmla="*/ 6185660 h 6281670"/>
                <a:gd name="connsiteX246" fmla="*/ 4382659 w 8613217"/>
                <a:gd name="connsiteY246" fmla="*/ 6234791 h 6281670"/>
                <a:gd name="connsiteX247" fmla="*/ 4406888 w 8613217"/>
                <a:gd name="connsiteY247" fmla="*/ 6265749 h 6281670"/>
                <a:gd name="connsiteX248" fmla="*/ 4484284 w 8613217"/>
                <a:gd name="connsiteY248" fmla="*/ 6275171 h 6281670"/>
                <a:gd name="connsiteX249" fmla="*/ 4499090 w 8613217"/>
                <a:gd name="connsiteY249" fmla="*/ 6272479 h 6281670"/>
                <a:gd name="connsiteX250" fmla="*/ 4512551 w 8613217"/>
                <a:gd name="connsiteY250" fmla="*/ 6181622 h 6281670"/>
                <a:gd name="connsiteX251" fmla="*/ 4572449 w 8613217"/>
                <a:gd name="connsiteY251" fmla="*/ 6153356 h 6281670"/>
                <a:gd name="connsiteX252" fmla="*/ 4575814 w 8613217"/>
                <a:gd name="connsiteY252" fmla="*/ 6127781 h 6281670"/>
                <a:gd name="connsiteX253" fmla="*/ 4538125 w 8613217"/>
                <a:gd name="connsiteY253" fmla="*/ 6076633 h 6281670"/>
                <a:gd name="connsiteX254" fmla="*/ 4536779 w 8613217"/>
                <a:gd name="connsiteY254" fmla="*/ 6042309 h 6281670"/>
                <a:gd name="connsiteX255" fmla="*/ 4573122 w 8613217"/>
                <a:gd name="connsiteY255" fmla="*/ 6032214 h 6281670"/>
                <a:gd name="connsiteX256" fmla="*/ 4637731 w 8613217"/>
                <a:gd name="connsiteY256" fmla="*/ 6051058 h 6281670"/>
                <a:gd name="connsiteX257" fmla="*/ 4665997 w 8613217"/>
                <a:gd name="connsiteY257" fmla="*/ 6029522 h 6281670"/>
                <a:gd name="connsiteX258" fmla="*/ 4665997 w 8613217"/>
                <a:gd name="connsiteY258" fmla="*/ 5985776 h 6281670"/>
                <a:gd name="connsiteX259" fmla="*/ 4681477 w 8613217"/>
                <a:gd name="connsiteY259" fmla="*/ 5966931 h 6281670"/>
                <a:gd name="connsiteX260" fmla="*/ 4701667 w 8613217"/>
                <a:gd name="connsiteY260" fmla="*/ 5981065 h 6281670"/>
                <a:gd name="connsiteX261" fmla="*/ 4724550 w 8613217"/>
                <a:gd name="connsiteY261" fmla="*/ 6054423 h 6281670"/>
                <a:gd name="connsiteX262" fmla="*/ 4743394 w 8613217"/>
                <a:gd name="connsiteY262" fmla="*/ 6073268 h 6281670"/>
                <a:gd name="connsiteX263" fmla="*/ 4752143 w 8613217"/>
                <a:gd name="connsiteY263" fmla="*/ 6050385 h 6281670"/>
                <a:gd name="connsiteX264" fmla="*/ 4752143 w 8613217"/>
                <a:gd name="connsiteY264" fmla="*/ 5996544 h 6281670"/>
                <a:gd name="connsiteX265" fmla="*/ 4800600 w 8613217"/>
                <a:gd name="connsiteY265" fmla="*/ 6046347 h 6281670"/>
                <a:gd name="connsiteX266" fmla="*/ 4859825 w 8613217"/>
                <a:gd name="connsiteY266" fmla="*/ 6088747 h 6281670"/>
                <a:gd name="connsiteX267" fmla="*/ 4932511 w 8613217"/>
                <a:gd name="connsiteY267" fmla="*/ 6036252 h 6281670"/>
                <a:gd name="connsiteX268" fmla="*/ 4919050 w 8613217"/>
                <a:gd name="connsiteY268" fmla="*/ 5940011 h 6281670"/>
                <a:gd name="connsiteX269" fmla="*/ 4830213 w 8613217"/>
                <a:gd name="connsiteY269" fmla="*/ 5933281 h 6281670"/>
                <a:gd name="connsiteX270" fmla="*/ 4779064 w 8613217"/>
                <a:gd name="connsiteY270" fmla="*/ 5876074 h 6281670"/>
                <a:gd name="connsiteX271" fmla="*/ 4778391 w 8613217"/>
                <a:gd name="connsiteY271" fmla="*/ 5829637 h 6281670"/>
                <a:gd name="connsiteX272" fmla="*/ 5091342 w 8613217"/>
                <a:gd name="connsiteY272" fmla="*/ 5236712 h 6281670"/>
                <a:gd name="connsiteX273" fmla="*/ 5116243 w 8613217"/>
                <a:gd name="connsiteY273" fmla="*/ 5202389 h 6281670"/>
                <a:gd name="connsiteX274" fmla="*/ 5269690 w 8613217"/>
                <a:gd name="connsiteY274" fmla="*/ 5086631 h 6281670"/>
                <a:gd name="connsiteX275" fmla="*/ 5744837 w 8613217"/>
                <a:gd name="connsiteY275" fmla="*/ 4795889 h 6281670"/>
                <a:gd name="connsiteX276" fmla="*/ 5814830 w 8613217"/>
                <a:gd name="connsiteY276" fmla="*/ 4775699 h 6281670"/>
                <a:gd name="connsiteX277" fmla="*/ 6103553 w 8613217"/>
                <a:gd name="connsiteY277" fmla="*/ 4765603 h 6281670"/>
                <a:gd name="connsiteX278" fmla="*/ 7086824 w 8613217"/>
                <a:gd name="connsiteY278" fmla="*/ 4811369 h 6281670"/>
                <a:gd name="connsiteX279" fmla="*/ 7489959 w 8613217"/>
                <a:gd name="connsiteY279" fmla="*/ 4805311 h 6281670"/>
                <a:gd name="connsiteX280" fmla="*/ 7516880 w 8613217"/>
                <a:gd name="connsiteY280" fmla="*/ 4801946 h 6281670"/>
                <a:gd name="connsiteX281" fmla="*/ 7536397 w 8613217"/>
                <a:gd name="connsiteY281" fmla="*/ 4800600 h 6281670"/>
                <a:gd name="connsiteX282" fmla="*/ 7619850 w 8613217"/>
                <a:gd name="connsiteY282" fmla="*/ 4791178 h 6281670"/>
                <a:gd name="connsiteX283" fmla="*/ 7661577 w 8613217"/>
                <a:gd name="connsiteY283" fmla="*/ 4813388 h 6281670"/>
                <a:gd name="connsiteX284" fmla="*/ 7920014 w 8613217"/>
                <a:gd name="connsiteY284" fmla="*/ 5004523 h 6281670"/>
                <a:gd name="connsiteX285" fmla="*/ 8354780 w 8613217"/>
                <a:gd name="connsiteY285" fmla="*/ 4830886 h 6281670"/>
                <a:gd name="connsiteX286" fmla="*/ 8579567 w 8613217"/>
                <a:gd name="connsiteY286" fmla="*/ 4409580 h 6281670"/>
                <a:gd name="connsiteX287" fmla="*/ 8613217 w 8613217"/>
                <a:gd name="connsiteY287" fmla="*/ 4250076 h 6281670"/>
                <a:gd name="connsiteX288" fmla="*/ 8613217 w 8613217"/>
                <a:gd name="connsiteY288" fmla="*/ 4196235 h 6281670"/>
                <a:gd name="connsiteX289" fmla="*/ 8420062 w 8613217"/>
                <a:gd name="connsiteY289" fmla="*/ 4211041 h 6281670"/>
                <a:gd name="connsiteX290" fmla="*/ 4571776 w 8613217"/>
                <a:gd name="connsiteY290" fmla="*/ 915970 h 6281670"/>
                <a:gd name="connsiteX291" fmla="*/ 4583890 w 8613217"/>
                <a:gd name="connsiteY291" fmla="*/ 888377 h 6281670"/>
                <a:gd name="connsiteX292" fmla="*/ 4571776 w 8613217"/>
                <a:gd name="connsiteY292" fmla="*/ 915970 h 6281670"/>
                <a:gd name="connsiteX293" fmla="*/ 2362948 w 8613217"/>
                <a:gd name="connsiteY293" fmla="*/ 965100 h 6281670"/>
                <a:gd name="connsiteX294" fmla="*/ 2363621 w 8613217"/>
                <a:gd name="connsiteY294" fmla="*/ 962408 h 6281670"/>
                <a:gd name="connsiteX295" fmla="*/ 2368332 w 8613217"/>
                <a:gd name="connsiteY295" fmla="*/ 967119 h 6281670"/>
                <a:gd name="connsiteX296" fmla="*/ 2362948 w 8613217"/>
                <a:gd name="connsiteY296" fmla="*/ 965100 h 6281670"/>
                <a:gd name="connsiteX297" fmla="*/ 2435633 w 8613217"/>
                <a:gd name="connsiteY297" fmla="*/ 1055284 h 6281670"/>
                <a:gd name="connsiteX298" fmla="*/ 2426211 w 8613217"/>
                <a:gd name="connsiteY298" fmla="*/ 1053265 h 6281670"/>
                <a:gd name="connsiteX299" fmla="*/ 2370351 w 8613217"/>
                <a:gd name="connsiteY299" fmla="*/ 968465 h 6281670"/>
                <a:gd name="connsiteX300" fmla="*/ 2432268 w 8613217"/>
                <a:gd name="connsiteY300" fmla="*/ 1045862 h 6281670"/>
                <a:gd name="connsiteX301" fmla="*/ 2435633 w 8613217"/>
                <a:gd name="connsiteY301" fmla="*/ 1055284 h 6281670"/>
                <a:gd name="connsiteX302" fmla="*/ 695895 w 8613217"/>
                <a:gd name="connsiteY302" fmla="*/ 1016922 h 6281670"/>
                <a:gd name="connsiteX303" fmla="*/ 692530 w 8613217"/>
                <a:gd name="connsiteY303" fmla="*/ 1005481 h 6281670"/>
                <a:gd name="connsiteX304" fmla="*/ 695895 w 8613217"/>
                <a:gd name="connsiteY304" fmla="*/ 1016922 h 6281670"/>
                <a:gd name="connsiteX305" fmla="*/ 4511205 w 8613217"/>
                <a:gd name="connsiteY305" fmla="*/ 6014042 h 6281670"/>
                <a:gd name="connsiteX306" fmla="*/ 4537452 w 8613217"/>
                <a:gd name="connsiteY306" fmla="*/ 5944049 h 6281670"/>
                <a:gd name="connsiteX307" fmla="*/ 4511205 w 8613217"/>
                <a:gd name="connsiteY307" fmla="*/ 6014042 h 6281670"/>
                <a:gd name="connsiteX308" fmla="*/ 4750797 w 8613217"/>
                <a:gd name="connsiteY308" fmla="*/ 5917128 h 6281670"/>
                <a:gd name="connsiteX309" fmla="*/ 4741375 w 8613217"/>
                <a:gd name="connsiteY309" fmla="*/ 5939338 h 6281670"/>
                <a:gd name="connsiteX310" fmla="*/ 4732626 w 8613217"/>
                <a:gd name="connsiteY310" fmla="*/ 5935300 h 6281670"/>
                <a:gd name="connsiteX311" fmla="*/ 4727915 w 8613217"/>
                <a:gd name="connsiteY311" fmla="*/ 5907706 h 6281670"/>
                <a:gd name="connsiteX312" fmla="*/ 4750797 w 8613217"/>
                <a:gd name="connsiteY312" fmla="*/ 5875402 h 6281670"/>
                <a:gd name="connsiteX313" fmla="*/ 4750797 w 8613217"/>
                <a:gd name="connsiteY313" fmla="*/ 5917128 h 6281670"/>
                <a:gd name="connsiteX314" fmla="*/ 4875978 w 8613217"/>
                <a:gd name="connsiteY314" fmla="*/ 5457461 h 6281670"/>
                <a:gd name="connsiteX315" fmla="*/ 4616868 w 8613217"/>
                <a:gd name="connsiteY315" fmla="*/ 5877421 h 6281670"/>
                <a:gd name="connsiteX316" fmla="*/ 4562354 w 8613217"/>
                <a:gd name="connsiteY316" fmla="*/ 5884824 h 6281670"/>
                <a:gd name="connsiteX317" fmla="*/ 4880015 w 8613217"/>
                <a:gd name="connsiteY317" fmla="*/ 5419772 h 6281670"/>
                <a:gd name="connsiteX318" fmla="*/ 4875978 w 8613217"/>
                <a:gd name="connsiteY318" fmla="*/ 5457461 h 6281670"/>
                <a:gd name="connsiteX319" fmla="*/ 5020675 w 8613217"/>
                <a:gd name="connsiteY319" fmla="*/ 5141145 h 6281670"/>
                <a:gd name="connsiteX320" fmla="*/ 4989717 w 8613217"/>
                <a:gd name="connsiteY320" fmla="*/ 5179506 h 6281670"/>
                <a:gd name="connsiteX321" fmla="*/ 4445922 w 8613217"/>
                <a:gd name="connsiteY321" fmla="*/ 5878767 h 6281670"/>
                <a:gd name="connsiteX322" fmla="*/ 4415637 w 8613217"/>
                <a:gd name="connsiteY322" fmla="*/ 5953471 h 6281670"/>
                <a:gd name="connsiteX323" fmla="*/ 4357085 w 8613217"/>
                <a:gd name="connsiteY323" fmla="*/ 6075286 h 6281670"/>
                <a:gd name="connsiteX324" fmla="*/ 4338240 w 8613217"/>
                <a:gd name="connsiteY324" fmla="*/ 6125762 h 6281670"/>
                <a:gd name="connsiteX325" fmla="*/ 4322761 w 8613217"/>
                <a:gd name="connsiteY325" fmla="*/ 6080671 h 6281670"/>
                <a:gd name="connsiteX326" fmla="*/ 4306609 w 8613217"/>
                <a:gd name="connsiteY326" fmla="*/ 6061826 h 6281670"/>
                <a:gd name="connsiteX327" fmla="*/ 4295168 w 8613217"/>
                <a:gd name="connsiteY327" fmla="*/ 6082689 h 6281670"/>
                <a:gd name="connsiteX328" fmla="*/ 4292475 w 8613217"/>
                <a:gd name="connsiteY328" fmla="*/ 6112302 h 6281670"/>
                <a:gd name="connsiteX329" fmla="*/ 4277669 w 8613217"/>
                <a:gd name="connsiteY329" fmla="*/ 6097496 h 6281670"/>
                <a:gd name="connsiteX330" fmla="*/ 4183447 w 8613217"/>
                <a:gd name="connsiteY330" fmla="*/ 5282478 h 6281670"/>
                <a:gd name="connsiteX331" fmla="*/ 4412945 w 8613217"/>
                <a:gd name="connsiteY331" fmla="*/ 4743394 h 6281670"/>
                <a:gd name="connsiteX332" fmla="*/ 5036828 w 8613217"/>
                <a:gd name="connsiteY332" fmla="*/ 3935106 h 6281670"/>
                <a:gd name="connsiteX333" fmla="*/ 5054999 w 8613217"/>
                <a:gd name="connsiteY333" fmla="*/ 3966064 h 6281670"/>
                <a:gd name="connsiteX334" fmla="*/ 5020675 w 8613217"/>
                <a:gd name="connsiteY33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434960 w 8613217"/>
                <a:gd name="connsiteY209" fmla="*/ 3101243 h 6281670"/>
                <a:gd name="connsiteX210" fmla="*/ 2635518 w 8613217"/>
                <a:gd name="connsiteY210" fmla="*/ 3164506 h 6281670"/>
                <a:gd name="connsiteX211" fmla="*/ 3038653 w 8613217"/>
                <a:gd name="connsiteY211" fmla="*/ 3453902 h 6281670"/>
                <a:gd name="connsiteX212" fmla="*/ 3580428 w 8613217"/>
                <a:gd name="connsiteY212" fmla="*/ 4087880 h 6281670"/>
                <a:gd name="connsiteX213" fmla="*/ 3776274 w 8613217"/>
                <a:gd name="connsiteY213" fmla="*/ 4626290 h 6281670"/>
                <a:gd name="connsiteX214" fmla="*/ 3813963 w 8613217"/>
                <a:gd name="connsiteY214" fmla="*/ 4802619 h 6281670"/>
                <a:gd name="connsiteX215" fmla="*/ 3811944 w 8613217"/>
                <a:gd name="connsiteY215" fmla="*/ 5407658 h 6281670"/>
                <a:gd name="connsiteX216" fmla="*/ 3881265 w 8613217"/>
                <a:gd name="connsiteY216" fmla="*/ 5874056 h 6281670"/>
                <a:gd name="connsiteX217" fmla="*/ 3879919 w 8613217"/>
                <a:gd name="connsiteY217" fmla="*/ 5898957 h 6281670"/>
                <a:gd name="connsiteX218" fmla="*/ 3757430 w 8613217"/>
                <a:gd name="connsiteY218" fmla="*/ 5946068 h 6281670"/>
                <a:gd name="connsiteX219" fmla="*/ 3743970 w 8613217"/>
                <a:gd name="connsiteY219" fmla="*/ 6053750 h 6281670"/>
                <a:gd name="connsiteX220" fmla="*/ 3803195 w 8613217"/>
                <a:gd name="connsiteY220" fmla="*/ 6092112 h 6281670"/>
                <a:gd name="connsiteX221" fmla="*/ 3896071 w 8613217"/>
                <a:gd name="connsiteY221" fmla="*/ 6023464 h 6281670"/>
                <a:gd name="connsiteX222" fmla="*/ 3920972 w 8613217"/>
                <a:gd name="connsiteY222" fmla="*/ 5996544 h 6281670"/>
                <a:gd name="connsiteX223" fmla="*/ 3918953 w 8613217"/>
                <a:gd name="connsiteY223" fmla="*/ 6053077 h 6281670"/>
                <a:gd name="connsiteX224" fmla="*/ 3931741 w 8613217"/>
                <a:gd name="connsiteY224" fmla="*/ 6077978 h 6281670"/>
                <a:gd name="connsiteX225" fmla="*/ 3951931 w 8613217"/>
                <a:gd name="connsiteY225" fmla="*/ 6055769 h 6281670"/>
                <a:gd name="connsiteX226" fmla="*/ 3972121 w 8613217"/>
                <a:gd name="connsiteY226" fmla="*/ 5988468 h 6281670"/>
                <a:gd name="connsiteX227" fmla="*/ 3994331 w 8613217"/>
                <a:gd name="connsiteY227" fmla="*/ 5968277 h 6281670"/>
                <a:gd name="connsiteX228" fmla="*/ 4005099 w 8613217"/>
                <a:gd name="connsiteY228" fmla="*/ 5995198 h 6281670"/>
                <a:gd name="connsiteX229" fmla="*/ 4071054 w 8613217"/>
                <a:gd name="connsiteY229" fmla="*/ 6040290 h 6281670"/>
                <a:gd name="connsiteX230" fmla="*/ 4100667 w 8613217"/>
                <a:gd name="connsiteY230" fmla="*/ 6026829 h 6281670"/>
                <a:gd name="connsiteX231" fmla="*/ 4110089 w 8613217"/>
                <a:gd name="connsiteY231" fmla="*/ 5993179 h 6281670"/>
                <a:gd name="connsiteX232" fmla="*/ 4124895 w 8613217"/>
                <a:gd name="connsiteY232" fmla="*/ 6032214 h 6281670"/>
                <a:gd name="connsiteX233" fmla="*/ 4117492 w 8613217"/>
                <a:gd name="connsiteY233" fmla="*/ 6106918 h 6281670"/>
                <a:gd name="connsiteX234" fmla="*/ 4080476 w 8613217"/>
                <a:gd name="connsiteY234" fmla="*/ 6141242 h 6281670"/>
                <a:gd name="connsiteX235" fmla="*/ 4176717 w 8613217"/>
                <a:gd name="connsiteY235" fmla="*/ 6189025 h 6281670"/>
                <a:gd name="connsiteX236" fmla="*/ 4170660 w 8613217"/>
                <a:gd name="connsiteY236" fmla="*/ 6271133 h 6281670"/>
                <a:gd name="connsiteX237" fmla="*/ 4195562 w 8613217"/>
                <a:gd name="connsiteY237" fmla="*/ 6277863 h 6281670"/>
                <a:gd name="connsiteX238" fmla="*/ 4261517 w 8613217"/>
                <a:gd name="connsiteY238" fmla="*/ 6267768 h 6281670"/>
                <a:gd name="connsiteX239" fmla="*/ 4289784 w 8613217"/>
                <a:gd name="connsiteY239" fmla="*/ 6247578 h 6281670"/>
                <a:gd name="connsiteX240" fmla="*/ 4295840 w 8613217"/>
                <a:gd name="connsiteY240" fmla="*/ 6204505 h 6281670"/>
                <a:gd name="connsiteX241" fmla="*/ 4305936 w 8613217"/>
                <a:gd name="connsiteY241" fmla="*/ 6182969 h 6281670"/>
                <a:gd name="connsiteX242" fmla="*/ 4324107 w 8613217"/>
                <a:gd name="connsiteY242" fmla="*/ 6199794 h 6281670"/>
                <a:gd name="connsiteX243" fmla="*/ 4336894 w 8613217"/>
                <a:gd name="connsiteY243" fmla="*/ 6230752 h 6281670"/>
                <a:gd name="connsiteX244" fmla="*/ 4342951 w 8613217"/>
                <a:gd name="connsiteY244" fmla="*/ 6226714 h 6281670"/>
                <a:gd name="connsiteX245" fmla="*/ 4369872 w 8613217"/>
                <a:gd name="connsiteY245" fmla="*/ 6185660 h 6281670"/>
                <a:gd name="connsiteX246" fmla="*/ 4382659 w 8613217"/>
                <a:gd name="connsiteY246" fmla="*/ 6234791 h 6281670"/>
                <a:gd name="connsiteX247" fmla="*/ 4406888 w 8613217"/>
                <a:gd name="connsiteY247" fmla="*/ 6265749 h 6281670"/>
                <a:gd name="connsiteX248" fmla="*/ 4484284 w 8613217"/>
                <a:gd name="connsiteY248" fmla="*/ 6275171 h 6281670"/>
                <a:gd name="connsiteX249" fmla="*/ 4499090 w 8613217"/>
                <a:gd name="connsiteY249" fmla="*/ 6272479 h 6281670"/>
                <a:gd name="connsiteX250" fmla="*/ 4512551 w 8613217"/>
                <a:gd name="connsiteY250" fmla="*/ 6181622 h 6281670"/>
                <a:gd name="connsiteX251" fmla="*/ 4572449 w 8613217"/>
                <a:gd name="connsiteY251" fmla="*/ 6153356 h 6281670"/>
                <a:gd name="connsiteX252" fmla="*/ 4575814 w 8613217"/>
                <a:gd name="connsiteY252" fmla="*/ 6127781 h 6281670"/>
                <a:gd name="connsiteX253" fmla="*/ 4538125 w 8613217"/>
                <a:gd name="connsiteY253" fmla="*/ 6076633 h 6281670"/>
                <a:gd name="connsiteX254" fmla="*/ 4536779 w 8613217"/>
                <a:gd name="connsiteY254" fmla="*/ 6042309 h 6281670"/>
                <a:gd name="connsiteX255" fmla="*/ 4573122 w 8613217"/>
                <a:gd name="connsiteY255" fmla="*/ 6032214 h 6281670"/>
                <a:gd name="connsiteX256" fmla="*/ 4637731 w 8613217"/>
                <a:gd name="connsiteY256" fmla="*/ 6051058 h 6281670"/>
                <a:gd name="connsiteX257" fmla="*/ 4665997 w 8613217"/>
                <a:gd name="connsiteY257" fmla="*/ 6029522 h 6281670"/>
                <a:gd name="connsiteX258" fmla="*/ 4665997 w 8613217"/>
                <a:gd name="connsiteY258" fmla="*/ 5985776 h 6281670"/>
                <a:gd name="connsiteX259" fmla="*/ 4681477 w 8613217"/>
                <a:gd name="connsiteY259" fmla="*/ 5966931 h 6281670"/>
                <a:gd name="connsiteX260" fmla="*/ 4701667 w 8613217"/>
                <a:gd name="connsiteY260" fmla="*/ 5981065 h 6281670"/>
                <a:gd name="connsiteX261" fmla="*/ 4724550 w 8613217"/>
                <a:gd name="connsiteY261" fmla="*/ 6054423 h 6281670"/>
                <a:gd name="connsiteX262" fmla="*/ 4743394 w 8613217"/>
                <a:gd name="connsiteY262" fmla="*/ 6073268 h 6281670"/>
                <a:gd name="connsiteX263" fmla="*/ 4752143 w 8613217"/>
                <a:gd name="connsiteY263" fmla="*/ 6050385 h 6281670"/>
                <a:gd name="connsiteX264" fmla="*/ 4752143 w 8613217"/>
                <a:gd name="connsiteY264" fmla="*/ 5996544 h 6281670"/>
                <a:gd name="connsiteX265" fmla="*/ 4800600 w 8613217"/>
                <a:gd name="connsiteY265" fmla="*/ 6046347 h 6281670"/>
                <a:gd name="connsiteX266" fmla="*/ 4859825 w 8613217"/>
                <a:gd name="connsiteY266" fmla="*/ 6088747 h 6281670"/>
                <a:gd name="connsiteX267" fmla="*/ 4932511 w 8613217"/>
                <a:gd name="connsiteY267" fmla="*/ 6036252 h 6281670"/>
                <a:gd name="connsiteX268" fmla="*/ 4919050 w 8613217"/>
                <a:gd name="connsiteY268" fmla="*/ 5940011 h 6281670"/>
                <a:gd name="connsiteX269" fmla="*/ 4830213 w 8613217"/>
                <a:gd name="connsiteY269" fmla="*/ 5933281 h 6281670"/>
                <a:gd name="connsiteX270" fmla="*/ 4779064 w 8613217"/>
                <a:gd name="connsiteY270" fmla="*/ 5876074 h 6281670"/>
                <a:gd name="connsiteX271" fmla="*/ 4778391 w 8613217"/>
                <a:gd name="connsiteY271" fmla="*/ 5829637 h 6281670"/>
                <a:gd name="connsiteX272" fmla="*/ 5091342 w 8613217"/>
                <a:gd name="connsiteY272" fmla="*/ 5236712 h 6281670"/>
                <a:gd name="connsiteX273" fmla="*/ 5116243 w 8613217"/>
                <a:gd name="connsiteY273" fmla="*/ 5202389 h 6281670"/>
                <a:gd name="connsiteX274" fmla="*/ 5269690 w 8613217"/>
                <a:gd name="connsiteY274" fmla="*/ 5086631 h 6281670"/>
                <a:gd name="connsiteX275" fmla="*/ 5744837 w 8613217"/>
                <a:gd name="connsiteY275" fmla="*/ 4795889 h 6281670"/>
                <a:gd name="connsiteX276" fmla="*/ 5814830 w 8613217"/>
                <a:gd name="connsiteY276" fmla="*/ 4775699 h 6281670"/>
                <a:gd name="connsiteX277" fmla="*/ 6103553 w 8613217"/>
                <a:gd name="connsiteY277" fmla="*/ 4765603 h 6281670"/>
                <a:gd name="connsiteX278" fmla="*/ 7086824 w 8613217"/>
                <a:gd name="connsiteY278" fmla="*/ 4811369 h 6281670"/>
                <a:gd name="connsiteX279" fmla="*/ 7489959 w 8613217"/>
                <a:gd name="connsiteY279" fmla="*/ 4805311 h 6281670"/>
                <a:gd name="connsiteX280" fmla="*/ 7516880 w 8613217"/>
                <a:gd name="connsiteY280" fmla="*/ 4801946 h 6281670"/>
                <a:gd name="connsiteX281" fmla="*/ 7536397 w 8613217"/>
                <a:gd name="connsiteY281" fmla="*/ 4800600 h 6281670"/>
                <a:gd name="connsiteX282" fmla="*/ 7619850 w 8613217"/>
                <a:gd name="connsiteY282" fmla="*/ 4791178 h 6281670"/>
                <a:gd name="connsiteX283" fmla="*/ 7661577 w 8613217"/>
                <a:gd name="connsiteY283" fmla="*/ 4813388 h 6281670"/>
                <a:gd name="connsiteX284" fmla="*/ 7920014 w 8613217"/>
                <a:gd name="connsiteY284" fmla="*/ 5004523 h 6281670"/>
                <a:gd name="connsiteX285" fmla="*/ 8354780 w 8613217"/>
                <a:gd name="connsiteY285" fmla="*/ 4830886 h 6281670"/>
                <a:gd name="connsiteX286" fmla="*/ 8579567 w 8613217"/>
                <a:gd name="connsiteY286" fmla="*/ 4409580 h 6281670"/>
                <a:gd name="connsiteX287" fmla="*/ 8613217 w 8613217"/>
                <a:gd name="connsiteY287" fmla="*/ 4250076 h 6281670"/>
                <a:gd name="connsiteX288" fmla="*/ 8613217 w 8613217"/>
                <a:gd name="connsiteY288" fmla="*/ 4196235 h 6281670"/>
                <a:gd name="connsiteX289" fmla="*/ 8420062 w 8613217"/>
                <a:gd name="connsiteY289" fmla="*/ 4211041 h 6281670"/>
                <a:gd name="connsiteX290" fmla="*/ 4571776 w 8613217"/>
                <a:gd name="connsiteY290" fmla="*/ 915970 h 6281670"/>
                <a:gd name="connsiteX291" fmla="*/ 4583890 w 8613217"/>
                <a:gd name="connsiteY291" fmla="*/ 888377 h 6281670"/>
                <a:gd name="connsiteX292" fmla="*/ 4571776 w 8613217"/>
                <a:gd name="connsiteY292" fmla="*/ 915970 h 6281670"/>
                <a:gd name="connsiteX293" fmla="*/ 2362948 w 8613217"/>
                <a:gd name="connsiteY293" fmla="*/ 965100 h 6281670"/>
                <a:gd name="connsiteX294" fmla="*/ 2363621 w 8613217"/>
                <a:gd name="connsiteY294" fmla="*/ 962408 h 6281670"/>
                <a:gd name="connsiteX295" fmla="*/ 2368332 w 8613217"/>
                <a:gd name="connsiteY295" fmla="*/ 967119 h 6281670"/>
                <a:gd name="connsiteX296" fmla="*/ 2362948 w 8613217"/>
                <a:gd name="connsiteY296" fmla="*/ 965100 h 6281670"/>
                <a:gd name="connsiteX297" fmla="*/ 2435633 w 8613217"/>
                <a:gd name="connsiteY297" fmla="*/ 1055284 h 6281670"/>
                <a:gd name="connsiteX298" fmla="*/ 2426211 w 8613217"/>
                <a:gd name="connsiteY298" fmla="*/ 1053265 h 6281670"/>
                <a:gd name="connsiteX299" fmla="*/ 2370351 w 8613217"/>
                <a:gd name="connsiteY299" fmla="*/ 968465 h 6281670"/>
                <a:gd name="connsiteX300" fmla="*/ 2432268 w 8613217"/>
                <a:gd name="connsiteY300" fmla="*/ 1045862 h 6281670"/>
                <a:gd name="connsiteX301" fmla="*/ 2435633 w 8613217"/>
                <a:gd name="connsiteY301" fmla="*/ 1055284 h 6281670"/>
                <a:gd name="connsiteX302" fmla="*/ 695895 w 8613217"/>
                <a:gd name="connsiteY302" fmla="*/ 1016922 h 6281670"/>
                <a:gd name="connsiteX303" fmla="*/ 692530 w 8613217"/>
                <a:gd name="connsiteY303" fmla="*/ 1005481 h 6281670"/>
                <a:gd name="connsiteX304" fmla="*/ 695895 w 8613217"/>
                <a:gd name="connsiteY304" fmla="*/ 1016922 h 6281670"/>
                <a:gd name="connsiteX305" fmla="*/ 4511205 w 8613217"/>
                <a:gd name="connsiteY305" fmla="*/ 6014042 h 6281670"/>
                <a:gd name="connsiteX306" fmla="*/ 4537452 w 8613217"/>
                <a:gd name="connsiteY306" fmla="*/ 5944049 h 6281670"/>
                <a:gd name="connsiteX307" fmla="*/ 4511205 w 8613217"/>
                <a:gd name="connsiteY307" fmla="*/ 6014042 h 6281670"/>
                <a:gd name="connsiteX308" fmla="*/ 4750797 w 8613217"/>
                <a:gd name="connsiteY308" fmla="*/ 5917128 h 6281670"/>
                <a:gd name="connsiteX309" fmla="*/ 4741375 w 8613217"/>
                <a:gd name="connsiteY309" fmla="*/ 5939338 h 6281670"/>
                <a:gd name="connsiteX310" fmla="*/ 4732626 w 8613217"/>
                <a:gd name="connsiteY310" fmla="*/ 5935300 h 6281670"/>
                <a:gd name="connsiteX311" fmla="*/ 4727915 w 8613217"/>
                <a:gd name="connsiteY311" fmla="*/ 5907706 h 6281670"/>
                <a:gd name="connsiteX312" fmla="*/ 4750797 w 8613217"/>
                <a:gd name="connsiteY312" fmla="*/ 5875402 h 6281670"/>
                <a:gd name="connsiteX313" fmla="*/ 4750797 w 8613217"/>
                <a:gd name="connsiteY313" fmla="*/ 5917128 h 6281670"/>
                <a:gd name="connsiteX314" fmla="*/ 4875978 w 8613217"/>
                <a:gd name="connsiteY314" fmla="*/ 5457461 h 6281670"/>
                <a:gd name="connsiteX315" fmla="*/ 4616868 w 8613217"/>
                <a:gd name="connsiteY315" fmla="*/ 5877421 h 6281670"/>
                <a:gd name="connsiteX316" fmla="*/ 4562354 w 8613217"/>
                <a:gd name="connsiteY316" fmla="*/ 5884824 h 6281670"/>
                <a:gd name="connsiteX317" fmla="*/ 4880015 w 8613217"/>
                <a:gd name="connsiteY317" fmla="*/ 5419772 h 6281670"/>
                <a:gd name="connsiteX318" fmla="*/ 4875978 w 8613217"/>
                <a:gd name="connsiteY318" fmla="*/ 5457461 h 6281670"/>
                <a:gd name="connsiteX319" fmla="*/ 5020675 w 8613217"/>
                <a:gd name="connsiteY319" fmla="*/ 5141145 h 6281670"/>
                <a:gd name="connsiteX320" fmla="*/ 4989717 w 8613217"/>
                <a:gd name="connsiteY320" fmla="*/ 5179506 h 6281670"/>
                <a:gd name="connsiteX321" fmla="*/ 4445922 w 8613217"/>
                <a:gd name="connsiteY321" fmla="*/ 5878767 h 6281670"/>
                <a:gd name="connsiteX322" fmla="*/ 4415637 w 8613217"/>
                <a:gd name="connsiteY322" fmla="*/ 5953471 h 6281670"/>
                <a:gd name="connsiteX323" fmla="*/ 4357085 w 8613217"/>
                <a:gd name="connsiteY323" fmla="*/ 6075286 h 6281670"/>
                <a:gd name="connsiteX324" fmla="*/ 4338240 w 8613217"/>
                <a:gd name="connsiteY324" fmla="*/ 6125762 h 6281670"/>
                <a:gd name="connsiteX325" fmla="*/ 4322761 w 8613217"/>
                <a:gd name="connsiteY325" fmla="*/ 6080671 h 6281670"/>
                <a:gd name="connsiteX326" fmla="*/ 4306609 w 8613217"/>
                <a:gd name="connsiteY326" fmla="*/ 6061826 h 6281670"/>
                <a:gd name="connsiteX327" fmla="*/ 4295168 w 8613217"/>
                <a:gd name="connsiteY327" fmla="*/ 6082689 h 6281670"/>
                <a:gd name="connsiteX328" fmla="*/ 4292475 w 8613217"/>
                <a:gd name="connsiteY328" fmla="*/ 6112302 h 6281670"/>
                <a:gd name="connsiteX329" fmla="*/ 4277669 w 8613217"/>
                <a:gd name="connsiteY329" fmla="*/ 6097496 h 6281670"/>
                <a:gd name="connsiteX330" fmla="*/ 4183447 w 8613217"/>
                <a:gd name="connsiteY330" fmla="*/ 5282478 h 6281670"/>
                <a:gd name="connsiteX331" fmla="*/ 4412945 w 8613217"/>
                <a:gd name="connsiteY331" fmla="*/ 4743394 h 6281670"/>
                <a:gd name="connsiteX332" fmla="*/ 5036828 w 8613217"/>
                <a:gd name="connsiteY332" fmla="*/ 3935106 h 6281670"/>
                <a:gd name="connsiteX333" fmla="*/ 5054999 w 8613217"/>
                <a:gd name="connsiteY333" fmla="*/ 3966064 h 6281670"/>
                <a:gd name="connsiteX334" fmla="*/ 5020675 w 8613217"/>
                <a:gd name="connsiteY33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635518 w 8613217"/>
                <a:gd name="connsiteY209" fmla="*/ 3164506 h 6281670"/>
                <a:gd name="connsiteX210" fmla="*/ 3038653 w 8613217"/>
                <a:gd name="connsiteY210" fmla="*/ 3453902 h 6281670"/>
                <a:gd name="connsiteX211" fmla="*/ 3580428 w 8613217"/>
                <a:gd name="connsiteY211" fmla="*/ 4087880 h 6281670"/>
                <a:gd name="connsiteX212" fmla="*/ 3776274 w 8613217"/>
                <a:gd name="connsiteY212" fmla="*/ 4626290 h 6281670"/>
                <a:gd name="connsiteX213" fmla="*/ 3813963 w 8613217"/>
                <a:gd name="connsiteY213" fmla="*/ 4802619 h 6281670"/>
                <a:gd name="connsiteX214" fmla="*/ 3811944 w 8613217"/>
                <a:gd name="connsiteY214" fmla="*/ 5407658 h 6281670"/>
                <a:gd name="connsiteX215" fmla="*/ 3881265 w 8613217"/>
                <a:gd name="connsiteY215" fmla="*/ 5874056 h 6281670"/>
                <a:gd name="connsiteX216" fmla="*/ 3879919 w 8613217"/>
                <a:gd name="connsiteY216" fmla="*/ 5898957 h 6281670"/>
                <a:gd name="connsiteX217" fmla="*/ 3757430 w 8613217"/>
                <a:gd name="connsiteY217" fmla="*/ 5946068 h 6281670"/>
                <a:gd name="connsiteX218" fmla="*/ 3743970 w 8613217"/>
                <a:gd name="connsiteY218" fmla="*/ 6053750 h 6281670"/>
                <a:gd name="connsiteX219" fmla="*/ 3803195 w 8613217"/>
                <a:gd name="connsiteY219" fmla="*/ 6092112 h 6281670"/>
                <a:gd name="connsiteX220" fmla="*/ 3896071 w 8613217"/>
                <a:gd name="connsiteY220" fmla="*/ 6023464 h 6281670"/>
                <a:gd name="connsiteX221" fmla="*/ 3920972 w 8613217"/>
                <a:gd name="connsiteY221" fmla="*/ 5996544 h 6281670"/>
                <a:gd name="connsiteX222" fmla="*/ 3918953 w 8613217"/>
                <a:gd name="connsiteY222" fmla="*/ 6053077 h 6281670"/>
                <a:gd name="connsiteX223" fmla="*/ 3931741 w 8613217"/>
                <a:gd name="connsiteY223" fmla="*/ 6077978 h 6281670"/>
                <a:gd name="connsiteX224" fmla="*/ 3951931 w 8613217"/>
                <a:gd name="connsiteY224" fmla="*/ 6055769 h 6281670"/>
                <a:gd name="connsiteX225" fmla="*/ 3972121 w 8613217"/>
                <a:gd name="connsiteY225" fmla="*/ 5988468 h 6281670"/>
                <a:gd name="connsiteX226" fmla="*/ 3994331 w 8613217"/>
                <a:gd name="connsiteY226" fmla="*/ 5968277 h 6281670"/>
                <a:gd name="connsiteX227" fmla="*/ 4005099 w 8613217"/>
                <a:gd name="connsiteY227" fmla="*/ 5995198 h 6281670"/>
                <a:gd name="connsiteX228" fmla="*/ 4071054 w 8613217"/>
                <a:gd name="connsiteY228" fmla="*/ 6040290 h 6281670"/>
                <a:gd name="connsiteX229" fmla="*/ 4100667 w 8613217"/>
                <a:gd name="connsiteY229" fmla="*/ 6026829 h 6281670"/>
                <a:gd name="connsiteX230" fmla="*/ 4110089 w 8613217"/>
                <a:gd name="connsiteY230" fmla="*/ 5993179 h 6281670"/>
                <a:gd name="connsiteX231" fmla="*/ 4124895 w 8613217"/>
                <a:gd name="connsiteY231" fmla="*/ 6032214 h 6281670"/>
                <a:gd name="connsiteX232" fmla="*/ 4117492 w 8613217"/>
                <a:gd name="connsiteY232" fmla="*/ 6106918 h 6281670"/>
                <a:gd name="connsiteX233" fmla="*/ 4080476 w 8613217"/>
                <a:gd name="connsiteY233" fmla="*/ 6141242 h 6281670"/>
                <a:gd name="connsiteX234" fmla="*/ 4176717 w 8613217"/>
                <a:gd name="connsiteY234" fmla="*/ 6189025 h 6281670"/>
                <a:gd name="connsiteX235" fmla="*/ 4170660 w 8613217"/>
                <a:gd name="connsiteY235" fmla="*/ 6271133 h 6281670"/>
                <a:gd name="connsiteX236" fmla="*/ 4195562 w 8613217"/>
                <a:gd name="connsiteY236" fmla="*/ 6277863 h 6281670"/>
                <a:gd name="connsiteX237" fmla="*/ 4261517 w 8613217"/>
                <a:gd name="connsiteY237" fmla="*/ 6267768 h 6281670"/>
                <a:gd name="connsiteX238" fmla="*/ 4289784 w 8613217"/>
                <a:gd name="connsiteY238" fmla="*/ 6247578 h 6281670"/>
                <a:gd name="connsiteX239" fmla="*/ 4295840 w 8613217"/>
                <a:gd name="connsiteY239" fmla="*/ 6204505 h 6281670"/>
                <a:gd name="connsiteX240" fmla="*/ 4305936 w 8613217"/>
                <a:gd name="connsiteY240" fmla="*/ 6182969 h 6281670"/>
                <a:gd name="connsiteX241" fmla="*/ 4324107 w 8613217"/>
                <a:gd name="connsiteY241" fmla="*/ 6199794 h 6281670"/>
                <a:gd name="connsiteX242" fmla="*/ 4336894 w 8613217"/>
                <a:gd name="connsiteY242" fmla="*/ 6230752 h 6281670"/>
                <a:gd name="connsiteX243" fmla="*/ 4342951 w 8613217"/>
                <a:gd name="connsiteY243" fmla="*/ 6226714 h 6281670"/>
                <a:gd name="connsiteX244" fmla="*/ 4369872 w 8613217"/>
                <a:gd name="connsiteY244" fmla="*/ 6185660 h 6281670"/>
                <a:gd name="connsiteX245" fmla="*/ 4382659 w 8613217"/>
                <a:gd name="connsiteY245" fmla="*/ 6234791 h 6281670"/>
                <a:gd name="connsiteX246" fmla="*/ 4406888 w 8613217"/>
                <a:gd name="connsiteY246" fmla="*/ 6265749 h 6281670"/>
                <a:gd name="connsiteX247" fmla="*/ 4484284 w 8613217"/>
                <a:gd name="connsiteY247" fmla="*/ 6275171 h 6281670"/>
                <a:gd name="connsiteX248" fmla="*/ 4499090 w 8613217"/>
                <a:gd name="connsiteY248" fmla="*/ 6272479 h 6281670"/>
                <a:gd name="connsiteX249" fmla="*/ 4512551 w 8613217"/>
                <a:gd name="connsiteY249" fmla="*/ 6181622 h 6281670"/>
                <a:gd name="connsiteX250" fmla="*/ 4572449 w 8613217"/>
                <a:gd name="connsiteY250" fmla="*/ 6153356 h 6281670"/>
                <a:gd name="connsiteX251" fmla="*/ 4575814 w 8613217"/>
                <a:gd name="connsiteY251" fmla="*/ 6127781 h 6281670"/>
                <a:gd name="connsiteX252" fmla="*/ 4538125 w 8613217"/>
                <a:gd name="connsiteY252" fmla="*/ 6076633 h 6281670"/>
                <a:gd name="connsiteX253" fmla="*/ 4536779 w 8613217"/>
                <a:gd name="connsiteY253" fmla="*/ 6042309 h 6281670"/>
                <a:gd name="connsiteX254" fmla="*/ 4573122 w 8613217"/>
                <a:gd name="connsiteY254" fmla="*/ 6032214 h 6281670"/>
                <a:gd name="connsiteX255" fmla="*/ 4637731 w 8613217"/>
                <a:gd name="connsiteY255" fmla="*/ 6051058 h 6281670"/>
                <a:gd name="connsiteX256" fmla="*/ 4665997 w 8613217"/>
                <a:gd name="connsiteY256" fmla="*/ 6029522 h 6281670"/>
                <a:gd name="connsiteX257" fmla="*/ 4665997 w 8613217"/>
                <a:gd name="connsiteY257" fmla="*/ 5985776 h 6281670"/>
                <a:gd name="connsiteX258" fmla="*/ 4681477 w 8613217"/>
                <a:gd name="connsiteY258" fmla="*/ 5966931 h 6281670"/>
                <a:gd name="connsiteX259" fmla="*/ 4701667 w 8613217"/>
                <a:gd name="connsiteY259" fmla="*/ 5981065 h 6281670"/>
                <a:gd name="connsiteX260" fmla="*/ 4724550 w 8613217"/>
                <a:gd name="connsiteY260" fmla="*/ 6054423 h 6281670"/>
                <a:gd name="connsiteX261" fmla="*/ 4743394 w 8613217"/>
                <a:gd name="connsiteY261" fmla="*/ 6073268 h 6281670"/>
                <a:gd name="connsiteX262" fmla="*/ 4752143 w 8613217"/>
                <a:gd name="connsiteY262" fmla="*/ 6050385 h 6281670"/>
                <a:gd name="connsiteX263" fmla="*/ 4752143 w 8613217"/>
                <a:gd name="connsiteY263" fmla="*/ 5996544 h 6281670"/>
                <a:gd name="connsiteX264" fmla="*/ 4800600 w 8613217"/>
                <a:gd name="connsiteY264" fmla="*/ 6046347 h 6281670"/>
                <a:gd name="connsiteX265" fmla="*/ 4859825 w 8613217"/>
                <a:gd name="connsiteY265" fmla="*/ 6088747 h 6281670"/>
                <a:gd name="connsiteX266" fmla="*/ 4932511 w 8613217"/>
                <a:gd name="connsiteY266" fmla="*/ 6036252 h 6281670"/>
                <a:gd name="connsiteX267" fmla="*/ 4919050 w 8613217"/>
                <a:gd name="connsiteY267" fmla="*/ 5940011 h 6281670"/>
                <a:gd name="connsiteX268" fmla="*/ 4830213 w 8613217"/>
                <a:gd name="connsiteY268" fmla="*/ 5933281 h 6281670"/>
                <a:gd name="connsiteX269" fmla="*/ 4779064 w 8613217"/>
                <a:gd name="connsiteY269" fmla="*/ 5876074 h 6281670"/>
                <a:gd name="connsiteX270" fmla="*/ 4778391 w 8613217"/>
                <a:gd name="connsiteY270" fmla="*/ 5829637 h 6281670"/>
                <a:gd name="connsiteX271" fmla="*/ 5091342 w 8613217"/>
                <a:gd name="connsiteY271" fmla="*/ 5236712 h 6281670"/>
                <a:gd name="connsiteX272" fmla="*/ 5116243 w 8613217"/>
                <a:gd name="connsiteY272" fmla="*/ 5202389 h 6281670"/>
                <a:gd name="connsiteX273" fmla="*/ 5269690 w 8613217"/>
                <a:gd name="connsiteY273" fmla="*/ 5086631 h 6281670"/>
                <a:gd name="connsiteX274" fmla="*/ 5744837 w 8613217"/>
                <a:gd name="connsiteY274" fmla="*/ 4795889 h 6281670"/>
                <a:gd name="connsiteX275" fmla="*/ 5814830 w 8613217"/>
                <a:gd name="connsiteY275" fmla="*/ 4775699 h 6281670"/>
                <a:gd name="connsiteX276" fmla="*/ 6103553 w 8613217"/>
                <a:gd name="connsiteY276" fmla="*/ 4765603 h 6281670"/>
                <a:gd name="connsiteX277" fmla="*/ 7086824 w 8613217"/>
                <a:gd name="connsiteY277" fmla="*/ 4811369 h 6281670"/>
                <a:gd name="connsiteX278" fmla="*/ 7489959 w 8613217"/>
                <a:gd name="connsiteY278" fmla="*/ 4805311 h 6281670"/>
                <a:gd name="connsiteX279" fmla="*/ 7516880 w 8613217"/>
                <a:gd name="connsiteY279" fmla="*/ 4801946 h 6281670"/>
                <a:gd name="connsiteX280" fmla="*/ 7536397 w 8613217"/>
                <a:gd name="connsiteY280" fmla="*/ 4800600 h 6281670"/>
                <a:gd name="connsiteX281" fmla="*/ 7619850 w 8613217"/>
                <a:gd name="connsiteY281" fmla="*/ 4791178 h 6281670"/>
                <a:gd name="connsiteX282" fmla="*/ 7661577 w 8613217"/>
                <a:gd name="connsiteY282" fmla="*/ 4813388 h 6281670"/>
                <a:gd name="connsiteX283" fmla="*/ 7920014 w 8613217"/>
                <a:gd name="connsiteY283" fmla="*/ 5004523 h 6281670"/>
                <a:gd name="connsiteX284" fmla="*/ 8354780 w 8613217"/>
                <a:gd name="connsiteY284" fmla="*/ 4830886 h 6281670"/>
                <a:gd name="connsiteX285" fmla="*/ 8579567 w 8613217"/>
                <a:gd name="connsiteY285" fmla="*/ 4409580 h 6281670"/>
                <a:gd name="connsiteX286" fmla="*/ 8613217 w 8613217"/>
                <a:gd name="connsiteY286" fmla="*/ 4250076 h 6281670"/>
                <a:gd name="connsiteX287" fmla="*/ 8613217 w 8613217"/>
                <a:gd name="connsiteY287" fmla="*/ 4196235 h 6281670"/>
                <a:gd name="connsiteX288" fmla="*/ 8420062 w 8613217"/>
                <a:gd name="connsiteY288" fmla="*/ 4211041 h 6281670"/>
                <a:gd name="connsiteX289" fmla="*/ 4571776 w 8613217"/>
                <a:gd name="connsiteY289" fmla="*/ 915970 h 6281670"/>
                <a:gd name="connsiteX290" fmla="*/ 4583890 w 8613217"/>
                <a:gd name="connsiteY290" fmla="*/ 888377 h 6281670"/>
                <a:gd name="connsiteX291" fmla="*/ 4571776 w 8613217"/>
                <a:gd name="connsiteY291" fmla="*/ 915970 h 6281670"/>
                <a:gd name="connsiteX292" fmla="*/ 2362948 w 8613217"/>
                <a:gd name="connsiteY292" fmla="*/ 965100 h 6281670"/>
                <a:gd name="connsiteX293" fmla="*/ 2363621 w 8613217"/>
                <a:gd name="connsiteY293" fmla="*/ 962408 h 6281670"/>
                <a:gd name="connsiteX294" fmla="*/ 2368332 w 8613217"/>
                <a:gd name="connsiteY294" fmla="*/ 967119 h 6281670"/>
                <a:gd name="connsiteX295" fmla="*/ 2362948 w 8613217"/>
                <a:gd name="connsiteY295" fmla="*/ 965100 h 6281670"/>
                <a:gd name="connsiteX296" fmla="*/ 2435633 w 8613217"/>
                <a:gd name="connsiteY296" fmla="*/ 1055284 h 6281670"/>
                <a:gd name="connsiteX297" fmla="*/ 2426211 w 8613217"/>
                <a:gd name="connsiteY297" fmla="*/ 1053265 h 6281670"/>
                <a:gd name="connsiteX298" fmla="*/ 2370351 w 8613217"/>
                <a:gd name="connsiteY298" fmla="*/ 968465 h 6281670"/>
                <a:gd name="connsiteX299" fmla="*/ 2432268 w 8613217"/>
                <a:gd name="connsiteY299" fmla="*/ 1045862 h 6281670"/>
                <a:gd name="connsiteX300" fmla="*/ 2435633 w 8613217"/>
                <a:gd name="connsiteY300" fmla="*/ 1055284 h 6281670"/>
                <a:gd name="connsiteX301" fmla="*/ 695895 w 8613217"/>
                <a:gd name="connsiteY301" fmla="*/ 1016922 h 6281670"/>
                <a:gd name="connsiteX302" fmla="*/ 692530 w 8613217"/>
                <a:gd name="connsiteY302" fmla="*/ 1005481 h 6281670"/>
                <a:gd name="connsiteX303" fmla="*/ 695895 w 8613217"/>
                <a:gd name="connsiteY303" fmla="*/ 1016922 h 6281670"/>
                <a:gd name="connsiteX304" fmla="*/ 4511205 w 8613217"/>
                <a:gd name="connsiteY304" fmla="*/ 6014042 h 6281670"/>
                <a:gd name="connsiteX305" fmla="*/ 4537452 w 8613217"/>
                <a:gd name="connsiteY305" fmla="*/ 5944049 h 6281670"/>
                <a:gd name="connsiteX306" fmla="*/ 4511205 w 8613217"/>
                <a:gd name="connsiteY306" fmla="*/ 6014042 h 6281670"/>
                <a:gd name="connsiteX307" fmla="*/ 4750797 w 8613217"/>
                <a:gd name="connsiteY307" fmla="*/ 5917128 h 6281670"/>
                <a:gd name="connsiteX308" fmla="*/ 4741375 w 8613217"/>
                <a:gd name="connsiteY308" fmla="*/ 5939338 h 6281670"/>
                <a:gd name="connsiteX309" fmla="*/ 4732626 w 8613217"/>
                <a:gd name="connsiteY309" fmla="*/ 5935300 h 6281670"/>
                <a:gd name="connsiteX310" fmla="*/ 4727915 w 8613217"/>
                <a:gd name="connsiteY310" fmla="*/ 5907706 h 6281670"/>
                <a:gd name="connsiteX311" fmla="*/ 4750797 w 8613217"/>
                <a:gd name="connsiteY311" fmla="*/ 5875402 h 6281670"/>
                <a:gd name="connsiteX312" fmla="*/ 4750797 w 8613217"/>
                <a:gd name="connsiteY312" fmla="*/ 5917128 h 6281670"/>
                <a:gd name="connsiteX313" fmla="*/ 4875978 w 8613217"/>
                <a:gd name="connsiteY313" fmla="*/ 5457461 h 6281670"/>
                <a:gd name="connsiteX314" fmla="*/ 4616868 w 8613217"/>
                <a:gd name="connsiteY314" fmla="*/ 5877421 h 6281670"/>
                <a:gd name="connsiteX315" fmla="*/ 4562354 w 8613217"/>
                <a:gd name="connsiteY315" fmla="*/ 5884824 h 6281670"/>
                <a:gd name="connsiteX316" fmla="*/ 4880015 w 8613217"/>
                <a:gd name="connsiteY316" fmla="*/ 5419772 h 6281670"/>
                <a:gd name="connsiteX317" fmla="*/ 4875978 w 8613217"/>
                <a:gd name="connsiteY317" fmla="*/ 5457461 h 6281670"/>
                <a:gd name="connsiteX318" fmla="*/ 5020675 w 8613217"/>
                <a:gd name="connsiteY318" fmla="*/ 5141145 h 6281670"/>
                <a:gd name="connsiteX319" fmla="*/ 4989717 w 8613217"/>
                <a:gd name="connsiteY319" fmla="*/ 5179506 h 6281670"/>
                <a:gd name="connsiteX320" fmla="*/ 4445922 w 8613217"/>
                <a:gd name="connsiteY320" fmla="*/ 5878767 h 6281670"/>
                <a:gd name="connsiteX321" fmla="*/ 4415637 w 8613217"/>
                <a:gd name="connsiteY321" fmla="*/ 5953471 h 6281670"/>
                <a:gd name="connsiteX322" fmla="*/ 4357085 w 8613217"/>
                <a:gd name="connsiteY322" fmla="*/ 6075286 h 6281670"/>
                <a:gd name="connsiteX323" fmla="*/ 4338240 w 8613217"/>
                <a:gd name="connsiteY323" fmla="*/ 6125762 h 6281670"/>
                <a:gd name="connsiteX324" fmla="*/ 4322761 w 8613217"/>
                <a:gd name="connsiteY324" fmla="*/ 6080671 h 6281670"/>
                <a:gd name="connsiteX325" fmla="*/ 4306609 w 8613217"/>
                <a:gd name="connsiteY325" fmla="*/ 6061826 h 6281670"/>
                <a:gd name="connsiteX326" fmla="*/ 4295168 w 8613217"/>
                <a:gd name="connsiteY326" fmla="*/ 6082689 h 6281670"/>
                <a:gd name="connsiteX327" fmla="*/ 4292475 w 8613217"/>
                <a:gd name="connsiteY327" fmla="*/ 6112302 h 6281670"/>
                <a:gd name="connsiteX328" fmla="*/ 4277669 w 8613217"/>
                <a:gd name="connsiteY328" fmla="*/ 6097496 h 6281670"/>
                <a:gd name="connsiteX329" fmla="*/ 4183447 w 8613217"/>
                <a:gd name="connsiteY329" fmla="*/ 5282478 h 6281670"/>
                <a:gd name="connsiteX330" fmla="*/ 4412945 w 8613217"/>
                <a:gd name="connsiteY330" fmla="*/ 4743394 h 6281670"/>
                <a:gd name="connsiteX331" fmla="*/ 5036828 w 8613217"/>
                <a:gd name="connsiteY331" fmla="*/ 3935106 h 6281670"/>
                <a:gd name="connsiteX332" fmla="*/ 5054999 w 8613217"/>
                <a:gd name="connsiteY332" fmla="*/ 3966064 h 6281670"/>
                <a:gd name="connsiteX333" fmla="*/ 5020675 w 8613217"/>
                <a:gd name="connsiteY33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553150 w 8613217"/>
                <a:gd name="connsiteY209" fmla="*/ 3130187 h 6281670"/>
                <a:gd name="connsiteX210" fmla="*/ 3038653 w 8613217"/>
                <a:gd name="connsiteY210" fmla="*/ 3453902 h 6281670"/>
                <a:gd name="connsiteX211" fmla="*/ 3580428 w 8613217"/>
                <a:gd name="connsiteY211" fmla="*/ 4087880 h 6281670"/>
                <a:gd name="connsiteX212" fmla="*/ 3776274 w 8613217"/>
                <a:gd name="connsiteY212" fmla="*/ 4626290 h 6281670"/>
                <a:gd name="connsiteX213" fmla="*/ 3813963 w 8613217"/>
                <a:gd name="connsiteY213" fmla="*/ 4802619 h 6281670"/>
                <a:gd name="connsiteX214" fmla="*/ 3811944 w 8613217"/>
                <a:gd name="connsiteY214" fmla="*/ 5407658 h 6281670"/>
                <a:gd name="connsiteX215" fmla="*/ 3881265 w 8613217"/>
                <a:gd name="connsiteY215" fmla="*/ 5874056 h 6281670"/>
                <a:gd name="connsiteX216" fmla="*/ 3879919 w 8613217"/>
                <a:gd name="connsiteY216" fmla="*/ 5898957 h 6281670"/>
                <a:gd name="connsiteX217" fmla="*/ 3757430 w 8613217"/>
                <a:gd name="connsiteY217" fmla="*/ 5946068 h 6281670"/>
                <a:gd name="connsiteX218" fmla="*/ 3743970 w 8613217"/>
                <a:gd name="connsiteY218" fmla="*/ 6053750 h 6281670"/>
                <a:gd name="connsiteX219" fmla="*/ 3803195 w 8613217"/>
                <a:gd name="connsiteY219" fmla="*/ 6092112 h 6281670"/>
                <a:gd name="connsiteX220" fmla="*/ 3896071 w 8613217"/>
                <a:gd name="connsiteY220" fmla="*/ 6023464 h 6281670"/>
                <a:gd name="connsiteX221" fmla="*/ 3920972 w 8613217"/>
                <a:gd name="connsiteY221" fmla="*/ 5996544 h 6281670"/>
                <a:gd name="connsiteX222" fmla="*/ 3918953 w 8613217"/>
                <a:gd name="connsiteY222" fmla="*/ 6053077 h 6281670"/>
                <a:gd name="connsiteX223" fmla="*/ 3931741 w 8613217"/>
                <a:gd name="connsiteY223" fmla="*/ 6077978 h 6281670"/>
                <a:gd name="connsiteX224" fmla="*/ 3951931 w 8613217"/>
                <a:gd name="connsiteY224" fmla="*/ 6055769 h 6281670"/>
                <a:gd name="connsiteX225" fmla="*/ 3972121 w 8613217"/>
                <a:gd name="connsiteY225" fmla="*/ 5988468 h 6281670"/>
                <a:gd name="connsiteX226" fmla="*/ 3994331 w 8613217"/>
                <a:gd name="connsiteY226" fmla="*/ 5968277 h 6281670"/>
                <a:gd name="connsiteX227" fmla="*/ 4005099 w 8613217"/>
                <a:gd name="connsiteY227" fmla="*/ 5995198 h 6281670"/>
                <a:gd name="connsiteX228" fmla="*/ 4071054 w 8613217"/>
                <a:gd name="connsiteY228" fmla="*/ 6040290 h 6281670"/>
                <a:gd name="connsiteX229" fmla="*/ 4100667 w 8613217"/>
                <a:gd name="connsiteY229" fmla="*/ 6026829 h 6281670"/>
                <a:gd name="connsiteX230" fmla="*/ 4110089 w 8613217"/>
                <a:gd name="connsiteY230" fmla="*/ 5993179 h 6281670"/>
                <a:gd name="connsiteX231" fmla="*/ 4124895 w 8613217"/>
                <a:gd name="connsiteY231" fmla="*/ 6032214 h 6281670"/>
                <a:gd name="connsiteX232" fmla="*/ 4117492 w 8613217"/>
                <a:gd name="connsiteY232" fmla="*/ 6106918 h 6281670"/>
                <a:gd name="connsiteX233" fmla="*/ 4080476 w 8613217"/>
                <a:gd name="connsiteY233" fmla="*/ 6141242 h 6281670"/>
                <a:gd name="connsiteX234" fmla="*/ 4176717 w 8613217"/>
                <a:gd name="connsiteY234" fmla="*/ 6189025 h 6281670"/>
                <a:gd name="connsiteX235" fmla="*/ 4170660 w 8613217"/>
                <a:gd name="connsiteY235" fmla="*/ 6271133 h 6281670"/>
                <a:gd name="connsiteX236" fmla="*/ 4195562 w 8613217"/>
                <a:gd name="connsiteY236" fmla="*/ 6277863 h 6281670"/>
                <a:gd name="connsiteX237" fmla="*/ 4261517 w 8613217"/>
                <a:gd name="connsiteY237" fmla="*/ 6267768 h 6281670"/>
                <a:gd name="connsiteX238" fmla="*/ 4289784 w 8613217"/>
                <a:gd name="connsiteY238" fmla="*/ 6247578 h 6281670"/>
                <a:gd name="connsiteX239" fmla="*/ 4295840 w 8613217"/>
                <a:gd name="connsiteY239" fmla="*/ 6204505 h 6281670"/>
                <a:gd name="connsiteX240" fmla="*/ 4305936 w 8613217"/>
                <a:gd name="connsiteY240" fmla="*/ 6182969 h 6281670"/>
                <a:gd name="connsiteX241" fmla="*/ 4324107 w 8613217"/>
                <a:gd name="connsiteY241" fmla="*/ 6199794 h 6281670"/>
                <a:gd name="connsiteX242" fmla="*/ 4336894 w 8613217"/>
                <a:gd name="connsiteY242" fmla="*/ 6230752 h 6281670"/>
                <a:gd name="connsiteX243" fmla="*/ 4342951 w 8613217"/>
                <a:gd name="connsiteY243" fmla="*/ 6226714 h 6281670"/>
                <a:gd name="connsiteX244" fmla="*/ 4369872 w 8613217"/>
                <a:gd name="connsiteY244" fmla="*/ 6185660 h 6281670"/>
                <a:gd name="connsiteX245" fmla="*/ 4382659 w 8613217"/>
                <a:gd name="connsiteY245" fmla="*/ 6234791 h 6281670"/>
                <a:gd name="connsiteX246" fmla="*/ 4406888 w 8613217"/>
                <a:gd name="connsiteY246" fmla="*/ 6265749 h 6281670"/>
                <a:gd name="connsiteX247" fmla="*/ 4484284 w 8613217"/>
                <a:gd name="connsiteY247" fmla="*/ 6275171 h 6281670"/>
                <a:gd name="connsiteX248" fmla="*/ 4499090 w 8613217"/>
                <a:gd name="connsiteY248" fmla="*/ 6272479 h 6281670"/>
                <a:gd name="connsiteX249" fmla="*/ 4512551 w 8613217"/>
                <a:gd name="connsiteY249" fmla="*/ 6181622 h 6281670"/>
                <a:gd name="connsiteX250" fmla="*/ 4572449 w 8613217"/>
                <a:gd name="connsiteY250" fmla="*/ 6153356 h 6281670"/>
                <a:gd name="connsiteX251" fmla="*/ 4575814 w 8613217"/>
                <a:gd name="connsiteY251" fmla="*/ 6127781 h 6281670"/>
                <a:gd name="connsiteX252" fmla="*/ 4538125 w 8613217"/>
                <a:gd name="connsiteY252" fmla="*/ 6076633 h 6281670"/>
                <a:gd name="connsiteX253" fmla="*/ 4536779 w 8613217"/>
                <a:gd name="connsiteY253" fmla="*/ 6042309 h 6281670"/>
                <a:gd name="connsiteX254" fmla="*/ 4573122 w 8613217"/>
                <a:gd name="connsiteY254" fmla="*/ 6032214 h 6281670"/>
                <a:gd name="connsiteX255" fmla="*/ 4637731 w 8613217"/>
                <a:gd name="connsiteY255" fmla="*/ 6051058 h 6281670"/>
                <a:gd name="connsiteX256" fmla="*/ 4665997 w 8613217"/>
                <a:gd name="connsiteY256" fmla="*/ 6029522 h 6281670"/>
                <a:gd name="connsiteX257" fmla="*/ 4665997 w 8613217"/>
                <a:gd name="connsiteY257" fmla="*/ 5985776 h 6281670"/>
                <a:gd name="connsiteX258" fmla="*/ 4681477 w 8613217"/>
                <a:gd name="connsiteY258" fmla="*/ 5966931 h 6281670"/>
                <a:gd name="connsiteX259" fmla="*/ 4701667 w 8613217"/>
                <a:gd name="connsiteY259" fmla="*/ 5981065 h 6281670"/>
                <a:gd name="connsiteX260" fmla="*/ 4724550 w 8613217"/>
                <a:gd name="connsiteY260" fmla="*/ 6054423 h 6281670"/>
                <a:gd name="connsiteX261" fmla="*/ 4743394 w 8613217"/>
                <a:gd name="connsiteY261" fmla="*/ 6073268 h 6281670"/>
                <a:gd name="connsiteX262" fmla="*/ 4752143 w 8613217"/>
                <a:gd name="connsiteY262" fmla="*/ 6050385 h 6281670"/>
                <a:gd name="connsiteX263" fmla="*/ 4752143 w 8613217"/>
                <a:gd name="connsiteY263" fmla="*/ 5996544 h 6281670"/>
                <a:gd name="connsiteX264" fmla="*/ 4800600 w 8613217"/>
                <a:gd name="connsiteY264" fmla="*/ 6046347 h 6281670"/>
                <a:gd name="connsiteX265" fmla="*/ 4859825 w 8613217"/>
                <a:gd name="connsiteY265" fmla="*/ 6088747 h 6281670"/>
                <a:gd name="connsiteX266" fmla="*/ 4932511 w 8613217"/>
                <a:gd name="connsiteY266" fmla="*/ 6036252 h 6281670"/>
                <a:gd name="connsiteX267" fmla="*/ 4919050 w 8613217"/>
                <a:gd name="connsiteY267" fmla="*/ 5940011 h 6281670"/>
                <a:gd name="connsiteX268" fmla="*/ 4830213 w 8613217"/>
                <a:gd name="connsiteY268" fmla="*/ 5933281 h 6281670"/>
                <a:gd name="connsiteX269" fmla="*/ 4779064 w 8613217"/>
                <a:gd name="connsiteY269" fmla="*/ 5876074 h 6281670"/>
                <a:gd name="connsiteX270" fmla="*/ 4778391 w 8613217"/>
                <a:gd name="connsiteY270" fmla="*/ 5829637 h 6281670"/>
                <a:gd name="connsiteX271" fmla="*/ 5091342 w 8613217"/>
                <a:gd name="connsiteY271" fmla="*/ 5236712 h 6281670"/>
                <a:gd name="connsiteX272" fmla="*/ 5116243 w 8613217"/>
                <a:gd name="connsiteY272" fmla="*/ 5202389 h 6281670"/>
                <a:gd name="connsiteX273" fmla="*/ 5269690 w 8613217"/>
                <a:gd name="connsiteY273" fmla="*/ 5086631 h 6281670"/>
                <a:gd name="connsiteX274" fmla="*/ 5744837 w 8613217"/>
                <a:gd name="connsiteY274" fmla="*/ 4795889 h 6281670"/>
                <a:gd name="connsiteX275" fmla="*/ 5814830 w 8613217"/>
                <a:gd name="connsiteY275" fmla="*/ 4775699 h 6281670"/>
                <a:gd name="connsiteX276" fmla="*/ 6103553 w 8613217"/>
                <a:gd name="connsiteY276" fmla="*/ 4765603 h 6281670"/>
                <a:gd name="connsiteX277" fmla="*/ 7086824 w 8613217"/>
                <a:gd name="connsiteY277" fmla="*/ 4811369 h 6281670"/>
                <a:gd name="connsiteX278" fmla="*/ 7489959 w 8613217"/>
                <a:gd name="connsiteY278" fmla="*/ 4805311 h 6281670"/>
                <a:gd name="connsiteX279" fmla="*/ 7516880 w 8613217"/>
                <a:gd name="connsiteY279" fmla="*/ 4801946 h 6281670"/>
                <a:gd name="connsiteX280" fmla="*/ 7536397 w 8613217"/>
                <a:gd name="connsiteY280" fmla="*/ 4800600 h 6281670"/>
                <a:gd name="connsiteX281" fmla="*/ 7619850 w 8613217"/>
                <a:gd name="connsiteY281" fmla="*/ 4791178 h 6281670"/>
                <a:gd name="connsiteX282" fmla="*/ 7661577 w 8613217"/>
                <a:gd name="connsiteY282" fmla="*/ 4813388 h 6281670"/>
                <a:gd name="connsiteX283" fmla="*/ 7920014 w 8613217"/>
                <a:gd name="connsiteY283" fmla="*/ 5004523 h 6281670"/>
                <a:gd name="connsiteX284" fmla="*/ 8354780 w 8613217"/>
                <a:gd name="connsiteY284" fmla="*/ 4830886 h 6281670"/>
                <a:gd name="connsiteX285" fmla="*/ 8579567 w 8613217"/>
                <a:gd name="connsiteY285" fmla="*/ 4409580 h 6281670"/>
                <a:gd name="connsiteX286" fmla="*/ 8613217 w 8613217"/>
                <a:gd name="connsiteY286" fmla="*/ 4250076 h 6281670"/>
                <a:gd name="connsiteX287" fmla="*/ 8613217 w 8613217"/>
                <a:gd name="connsiteY287" fmla="*/ 4196235 h 6281670"/>
                <a:gd name="connsiteX288" fmla="*/ 8420062 w 8613217"/>
                <a:gd name="connsiteY288" fmla="*/ 4211041 h 6281670"/>
                <a:gd name="connsiteX289" fmla="*/ 4571776 w 8613217"/>
                <a:gd name="connsiteY289" fmla="*/ 915970 h 6281670"/>
                <a:gd name="connsiteX290" fmla="*/ 4583890 w 8613217"/>
                <a:gd name="connsiteY290" fmla="*/ 888377 h 6281670"/>
                <a:gd name="connsiteX291" fmla="*/ 4571776 w 8613217"/>
                <a:gd name="connsiteY291" fmla="*/ 915970 h 6281670"/>
                <a:gd name="connsiteX292" fmla="*/ 2362948 w 8613217"/>
                <a:gd name="connsiteY292" fmla="*/ 965100 h 6281670"/>
                <a:gd name="connsiteX293" fmla="*/ 2363621 w 8613217"/>
                <a:gd name="connsiteY293" fmla="*/ 962408 h 6281670"/>
                <a:gd name="connsiteX294" fmla="*/ 2368332 w 8613217"/>
                <a:gd name="connsiteY294" fmla="*/ 967119 h 6281670"/>
                <a:gd name="connsiteX295" fmla="*/ 2362948 w 8613217"/>
                <a:gd name="connsiteY295" fmla="*/ 965100 h 6281670"/>
                <a:gd name="connsiteX296" fmla="*/ 2435633 w 8613217"/>
                <a:gd name="connsiteY296" fmla="*/ 1055284 h 6281670"/>
                <a:gd name="connsiteX297" fmla="*/ 2426211 w 8613217"/>
                <a:gd name="connsiteY297" fmla="*/ 1053265 h 6281670"/>
                <a:gd name="connsiteX298" fmla="*/ 2370351 w 8613217"/>
                <a:gd name="connsiteY298" fmla="*/ 968465 h 6281670"/>
                <a:gd name="connsiteX299" fmla="*/ 2432268 w 8613217"/>
                <a:gd name="connsiteY299" fmla="*/ 1045862 h 6281670"/>
                <a:gd name="connsiteX300" fmla="*/ 2435633 w 8613217"/>
                <a:gd name="connsiteY300" fmla="*/ 1055284 h 6281670"/>
                <a:gd name="connsiteX301" fmla="*/ 695895 w 8613217"/>
                <a:gd name="connsiteY301" fmla="*/ 1016922 h 6281670"/>
                <a:gd name="connsiteX302" fmla="*/ 692530 w 8613217"/>
                <a:gd name="connsiteY302" fmla="*/ 1005481 h 6281670"/>
                <a:gd name="connsiteX303" fmla="*/ 695895 w 8613217"/>
                <a:gd name="connsiteY303" fmla="*/ 1016922 h 6281670"/>
                <a:gd name="connsiteX304" fmla="*/ 4511205 w 8613217"/>
                <a:gd name="connsiteY304" fmla="*/ 6014042 h 6281670"/>
                <a:gd name="connsiteX305" fmla="*/ 4537452 w 8613217"/>
                <a:gd name="connsiteY305" fmla="*/ 5944049 h 6281670"/>
                <a:gd name="connsiteX306" fmla="*/ 4511205 w 8613217"/>
                <a:gd name="connsiteY306" fmla="*/ 6014042 h 6281670"/>
                <a:gd name="connsiteX307" fmla="*/ 4750797 w 8613217"/>
                <a:gd name="connsiteY307" fmla="*/ 5917128 h 6281670"/>
                <a:gd name="connsiteX308" fmla="*/ 4741375 w 8613217"/>
                <a:gd name="connsiteY308" fmla="*/ 5939338 h 6281670"/>
                <a:gd name="connsiteX309" fmla="*/ 4732626 w 8613217"/>
                <a:gd name="connsiteY309" fmla="*/ 5935300 h 6281670"/>
                <a:gd name="connsiteX310" fmla="*/ 4727915 w 8613217"/>
                <a:gd name="connsiteY310" fmla="*/ 5907706 h 6281670"/>
                <a:gd name="connsiteX311" fmla="*/ 4750797 w 8613217"/>
                <a:gd name="connsiteY311" fmla="*/ 5875402 h 6281670"/>
                <a:gd name="connsiteX312" fmla="*/ 4750797 w 8613217"/>
                <a:gd name="connsiteY312" fmla="*/ 5917128 h 6281670"/>
                <a:gd name="connsiteX313" fmla="*/ 4875978 w 8613217"/>
                <a:gd name="connsiteY313" fmla="*/ 5457461 h 6281670"/>
                <a:gd name="connsiteX314" fmla="*/ 4616868 w 8613217"/>
                <a:gd name="connsiteY314" fmla="*/ 5877421 h 6281670"/>
                <a:gd name="connsiteX315" fmla="*/ 4562354 w 8613217"/>
                <a:gd name="connsiteY315" fmla="*/ 5884824 h 6281670"/>
                <a:gd name="connsiteX316" fmla="*/ 4880015 w 8613217"/>
                <a:gd name="connsiteY316" fmla="*/ 5419772 h 6281670"/>
                <a:gd name="connsiteX317" fmla="*/ 4875978 w 8613217"/>
                <a:gd name="connsiteY317" fmla="*/ 5457461 h 6281670"/>
                <a:gd name="connsiteX318" fmla="*/ 5020675 w 8613217"/>
                <a:gd name="connsiteY318" fmla="*/ 5141145 h 6281670"/>
                <a:gd name="connsiteX319" fmla="*/ 4989717 w 8613217"/>
                <a:gd name="connsiteY319" fmla="*/ 5179506 h 6281670"/>
                <a:gd name="connsiteX320" fmla="*/ 4445922 w 8613217"/>
                <a:gd name="connsiteY320" fmla="*/ 5878767 h 6281670"/>
                <a:gd name="connsiteX321" fmla="*/ 4415637 w 8613217"/>
                <a:gd name="connsiteY321" fmla="*/ 5953471 h 6281670"/>
                <a:gd name="connsiteX322" fmla="*/ 4357085 w 8613217"/>
                <a:gd name="connsiteY322" fmla="*/ 6075286 h 6281670"/>
                <a:gd name="connsiteX323" fmla="*/ 4338240 w 8613217"/>
                <a:gd name="connsiteY323" fmla="*/ 6125762 h 6281670"/>
                <a:gd name="connsiteX324" fmla="*/ 4322761 w 8613217"/>
                <a:gd name="connsiteY324" fmla="*/ 6080671 h 6281670"/>
                <a:gd name="connsiteX325" fmla="*/ 4306609 w 8613217"/>
                <a:gd name="connsiteY325" fmla="*/ 6061826 h 6281670"/>
                <a:gd name="connsiteX326" fmla="*/ 4295168 w 8613217"/>
                <a:gd name="connsiteY326" fmla="*/ 6082689 h 6281670"/>
                <a:gd name="connsiteX327" fmla="*/ 4292475 w 8613217"/>
                <a:gd name="connsiteY327" fmla="*/ 6112302 h 6281670"/>
                <a:gd name="connsiteX328" fmla="*/ 4277669 w 8613217"/>
                <a:gd name="connsiteY328" fmla="*/ 6097496 h 6281670"/>
                <a:gd name="connsiteX329" fmla="*/ 4183447 w 8613217"/>
                <a:gd name="connsiteY329" fmla="*/ 5282478 h 6281670"/>
                <a:gd name="connsiteX330" fmla="*/ 4412945 w 8613217"/>
                <a:gd name="connsiteY330" fmla="*/ 4743394 h 6281670"/>
                <a:gd name="connsiteX331" fmla="*/ 5036828 w 8613217"/>
                <a:gd name="connsiteY331" fmla="*/ 3935106 h 6281670"/>
                <a:gd name="connsiteX332" fmla="*/ 5054999 w 8613217"/>
                <a:gd name="connsiteY332" fmla="*/ 3966064 h 6281670"/>
                <a:gd name="connsiteX333" fmla="*/ 5020675 w 8613217"/>
                <a:gd name="connsiteY33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553150 w 8613217"/>
                <a:gd name="connsiteY209" fmla="*/ 3130187 h 6281670"/>
                <a:gd name="connsiteX210" fmla="*/ 3282324 w 8613217"/>
                <a:gd name="connsiteY210" fmla="*/ 3670118 h 6281670"/>
                <a:gd name="connsiteX211" fmla="*/ 3580428 w 8613217"/>
                <a:gd name="connsiteY211" fmla="*/ 4087880 h 6281670"/>
                <a:gd name="connsiteX212" fmla="*/ 3776274 w 8613217"/>
                <a:gd name="connsiteY212" fmla="*/ 4626290 h 6281670"/>
                <a:gd name="connsiteX213" fmla="*/ 3813963 w 8613217"/>
                <a:gd name="connsiteY213" fmla="*/ 4802619 h 6281670"/>
                <a:gd name="connsiteX214" fmla="*/ 3811944 w 8613217"/>
                <a:gd name="connsiteY214" fmla="*/ 5407658 h 6281670"/>
                <a:gd name="connsiteX215" fmla="*/ 3881265 w 8613217"/>
                <a:gd name="connsiteY215" fmla="*/ 5874056 h 6281670"/>
                <a:gd name="connsiteX216" fmla="*/ 3879919 w 8613217"/>
                <a:gd name="connsiteY216" fmla="*/ 5898957 h 6281670"/>
                <a:gd name="connsiteX217" fmla="*/ 3757430 w 8613217"/>
                <a:gd name="connsiteY217" fmla="*/ 5946068 h 6281670"/>
                <a:gd name="connsiteX218" fmla="*/ 3743970 w 8613217"/>
                <a:gd name="connsiteY218" fmla="*/ 6053750 h 6281670"/>
                <a:gd name="connsiteX219" fmla="*/ 3803195 w 8613217"/>
                <a:gd name="connsiteY219" fmla="*/ 6092112 h 6281670"/>
                <a:gd name="connsiteX220" fmla="*/ 3896071 w 8613217"/>
                <a:gd name="connsiteY220" fmla="*/ 6023464 h 6281670"/>
                <a:gd name="connsiteX221" fmla="*/ 3920972 w 8613217"/>
                <a:gd name="connsiteY221" fmla="*/ 5996544 h 6281670"/>
                <a:gd name="connsiteX222" fmla="*/ 3918953 w 8613217"/>
                <a:gd name="connsiteY222" fmla="*/ 6053077 h 6281670"/>
                <a:gd name="connsiteX223" fmla="*/ 3931741 w 8613217"/>
                <a:gd name="connsiteY223" fmla="*/ 6077978 h 6281670"/>
                <a:gd name="connsiteX224" fmla="*/ 3951931 w 8613217"/>
                <a:gd name="connsiteY224" fmla="*/ 6055769 h 6281670"/>
                <a:gd name="connsiteX225" fmla="*/ 3972121 w 8613217"/>
                <a:gd name="connsiteY225" fmla="*/ 5988468 h 6281670"/>
                <a:gd name="connsiteX226" fmla="*/ 3994331 w 8613217"/>
                <a:gd name="connsiteY226" fmla="*/ 5968277 h 6281670"/>
                <a:gd name="connsiteX227" fmla="*/ 4005099 w 8613217"/>
                <a:gd name="connsiteY227" fmla="*/ 5995198 h 6281670"/>
                <a:gd name="connsiteX228" fmla="*/ 4071054 w 8613217"/>
                <a:gd name="connsiteY228" fmla="*/ 6040290 h 6281670"/>
                <a:gd name="connsiteX229" fmla="*/ 4100667 w 8613217"/>
                <a:gd name="connsiteY229" fmla="*/ 6026829 h 6281670"/>
                <a:gd name="connsiteX230" fmla="*/ 4110089 w 8613217"/>
                <a:gd name="connsiteY230" fmla="*/ 5993179 h 6281670"/>
                <a:gd name="connsiteX231" fmla="*/ 4124895 w 8613217"/>
                <a:gd name="connsiteY231" fmla="*/ 6032214 h 6281670"/>
                <a:gd name="connsiteX232" fmla="*/ 4117492 w 8613217"/>
                <a:gd name="connsiteY232" fmla="*/ 6106918 h 6281670"/>
                <a:gd name="connsiteX233" fmla="*/ 4080476 w 8613217"/>
                <a:gd name="connsiteY233" fmla="*/ 6141242 h 6281670"/>
                <a:gd name="connsiteX234" fmla="*/ 4176717 w 8613217"/>
                <a:gd name="connsiteY234" fmla="*/ 6189025 h 6281670"/>
                <a:gd name="connsiteX235" fmla="*/ 4170660 w 8613217"/>
                <a:gd name="connsiteY235" fmla="*/ 6271133 h 6281670"/>
                <a:gd name="connsiteX236" fmla="*/ 4195562 w 8613217"/>
                <a:gd name="connsiteY236" fmla="*/ 6277863 h 6281670"/>
                <a:gd name="connsiteX237" fmla="*/ 4261517 w 8613217"/>
                <a:gd name="connsiteY237" fmla="*/ 6267768 h 6281670"/>
                <a:gd name="connsiteX238" fmla="*/ 4289784 w 8613217"/>
                <a:gd name="connsiteY238" fmla="*/ 6247578 h 6281670"/>
                <a:gd name="connsiteX239" fmla="*/ 4295840 w 8613217"/>
                <a:gd name="connsiteY239" fmla="*/ 6204505 h 6281670"/>
                <a:gd name="connsiteX240" fmla="*/ 4305936 w 8613217"/>
                <a:gd name="connsiteY240" fmla="*/ 6182969 h 6281670"/>
                <a:gd name="connsiteX241" fmla="*/ 4324107 w 8613217"/>
                <a:gd name="connsiteY241" fmla="*/ 6199794 h 6281670"/>
                <a:gd name="connsiteX242" fmla="*/ 4336894 w 8613217"/>
                <a:gd name="connsiteY242" fmla="*/ 6230752 h 6281670"/>
                <a:gd name="connsiteX243" fmla="*/ 4342951 w 8613217"/>
                <a:gd name="connsiteY243" fmla="*/ 6226714 h 6281670"/>
                <a:gd name="connsiteX244" fmla="*/ 4369872 w 8613217"/>
                <a:gd name="connsiteY244" fmla="*/ 6185660 h 6281670"/>
                <a:gd name="connsiteX245" fmla="*/ 4382659 w 8613217"/>
                <a:gd name="connsiteY245" fmla="*/ 6234791 h 6281670"/>
                <a:gd name="connsiteX246" fmla="*/ 4406888 w 8613217"/>
                <a:gd name="connsiteY246" fmla="*/ 6265749 h 6281670"/>
                <a:gd name="connsiteX247" fmla="*/ 4484284 w 8613217"/>
                <a:gd name="connsiteY247" fmla="*/ 6275171 h 6281670"/>
                <a:gd name="connsiteX248" fmla="*/ 4499090 w 8613217"/>
                <a:gd name="connsiteY248" fmla="*/ 6272479 h 6281670"/>
                <a:gd name="connsiteX249" fmla="*/ 4512551 w 8613217"/>
                <a:gd name="connsiteY249" fmla="*/ 6181622 h 6281670"/>
                <a:gd name="connsiteX250" fmla="*/ 4572449 w 8613217"/>
                <a:gd name="connsiteY250" fmla="*/ 6153356 h 6281670"/>
                <a:gd name="connsiteX251" fmla="*/ 4575814 w 8613217"/>
                <a:gd name="connsiteY251" fmla="*/ 6127781 h 6281670"/>
                <a:gd name="connsiteX252" fmla="*/ 4538125 w 8613217"/>
                <a:gd name="connsiteY252" fmla="*/ 6076633 h 6281670"/>
                <a:gd name="connsiteX253" fmla="*/ 4536779 w 8613217"/>
                <a:gd name="connsiteY253" fmla="*/ 6042309 h 6281670"/>
                <a:gd name="connsiteX254" fmla="*/ 4573122 w 8613217"/>
                <a:gd name="connsiteY254" fmla="*/ 6032214 h 6281670"/>
                <a:gd name="connsiteX255" fmla="*/ 4637731 w 8613217"/>
                <a:gd name="connsiteY255" fmla="*/ 6051058 h 6281670"/>
                <a:gd name="connsiteX256" fmla="*/ 4665997 w 8613217"/>
                <a:gd name="connsiteY256" fmla="*/ 6029522 h 6281670"/>
                <a:gd name="connsiteX257" fmla="*/ 4665997 w 8613217"/>
                <a:gd name="connsiteY257" fmla="*/ 5985776 h 6281670"/>
                <a:gd name="connsiteX258" fmla="*/ 4681477 w 8613217"/>
                <a:gd name="connsiteY258" fmla="*/ 5966931 h 6281670"/>
                <a:gd name="connsiteX259" fmla="*/ 4701667 w 8613217"/>
                <a:gd name="connsiteY259" fmla="*/ 5981065 h 6281670"/>
                <a:gd name="connsiteX260" fmla="*/ 4724550 w 8613217"/>
                <a:gd name="connsiteY260" fmla="*/ 6054423 h 6281670"/>
                <a:gd name="connsiteX261" fmla="*/ 4743394 w 8613217"/>
                <a:gd name="connsiteY261" fmla="*/ 6073268 h 6281670"/>
                <a:gd name="connsiteX262" fmla="*/ 4752143 w 8613217"/>
                <a:gd name="connsiteY262" fmla="*/ 6050385 h 6281670"/>
                <a:gd name="connsiteX263" fmla="*/ 4752143 w 8613217"/>
                <a:gd name="connsiteY263" fmla="*/ 5996544 h 6281670"/>
                <a:gd name="connsiteX264" fmla="*/ 4800600 w 8613217"/>
                <a:gd name="connsiteY264" fmla="*/ 6046347 h 6281670"/>
                <a:gd name="connsiteX265" fmla="*/ 4859825 w 8613217"/>
                <a:gd name="connsiteY265" fmla="*/ 6088747 h 6281670"/>
                <a:gd name="connsiteX266" fmla="*/ 4932511 w 8613217"/>
                <a:gd name="connsiteY266" fmla="*/ 6036252 h 6281670"/>
                <a:gd name="connsiteX267" fmla="*/ 4919050 w 8613217"/>
                <a:gd name="connsiteY267" fmla="*/ 5940011 h 6281670"/>
                <a:gd name="connsiteX268" fmla="*/ 4830213 w 8613217"/>
                <a:gd name="connsiteY268" fmla="*/ 5933281 h 6281670"/>
                <a:gd name="connsiteX269" fmla="*/ 4779064 w 8613217"/>
                <a:gd name="connsiteY269" fmla="*/ 5876074 h 6281670"/>
                <a:gd name="connsiteX270" fmla="*/ 4778391 w 8613217"/>
                <a:gd name="connsiteY270" fmla="*/ 5829637 h 6281670"/>
                <a:gd name="connsiteX271" fmla="*/ 5091342 w 8613217"/>
                <a:gd name="connsiteY271" fmla="*/ 5236712 h 6281670"/>
                <a:gd name="connsiteX272" fmla="*/ 5116243 w 8613217"/>
                <a:gd name="connsiteY272" fmla="*/ 5202389 h 6281670"/>
                <a:gd name="connsiteX273" fmla="*/ 5269690 w 8613217"/>
                <a:gd name="connsiteY273" fmla="*/ 5086631 h 6281670"/>
                <a:gd name="connsiteX274" fmla="*/ 5744837 w 8613217"/>
                <a:gd name="connsiteY274" fmla="*/ 4795889 h 6281670"/>
                <a:gd name="connsiteX275" fmla="*/ 5814830 w 8613217"/>
                <a:gd name="connsiteY275" fmla="*/ 4775699 h 6281670"/>
                <a:gd name="connsiteX276" fmla="*/ 6103553 w 8613217"/>
                <a:gd name="connsiteY276" fmla="*/ 4765603 h 6281670"/>
                <a:gd name="connsiteX277" fmla="*/ 7086824 w 8613217"/>
                <a:gd name="connsiteY277" fmla="*/ 4811369 h 6281670"/>
                <a:gd name="connsiteX278" fmla="*/ 7489959 w 8613217"/>
                <a:gd name="connsiteY278" fmla="*/ 4805311 h 6281670"/>
                <a:gd name="connsiteX279" fmla="*/ 7516880 w 8613217"/>
                <a:gd name="connsiteY279" fmla="*/ 4801946 h 6281670"/>
                <a:gd name="connsiteX280" fmla="*/ 7536397 w 8613217"/>
                <a:gd name="connsiteY280" fmla="*/ 4800600 h 6281670"/>
                <a:gd name="connsiteX281" fmla="*/ 7619850 w 8613217"/>
                <a:gd name="connsiteY281" fmla="*/ 4791178 h 6281670"/>
                <a:gd name="connsiteX282" fmla="*/ 7661577 w 8613217"/>
                <a:gd name="connsiteY282" fmla="*/ 4813388 h 6281670"/>
                <a:gd name="connsiteX283" fmla="*/ 7920014 w 8613217"/>
                <a:gd name="connsiteY283" fmla="*/ 5004523 h 6281670"/>
                <a:gd name="connsiteX284" fmla="*/ 8354780 w 8613217"/>
                <a:gd name="connsiteY284" fmla="*/ 4830886 h 6281670"/>
                <a:gd name="connsiteX285" fmla="*/ 8579567 w 8613217"/>
                <a:gd name="connsiteY285" fmla="*/ 4409580 h 6281670"/>
                <a:gd name="connsiteX286" fmla="*/ 8613217 w 8613217"/>
                <a:gd name="connsiteY286" fmla="*/ 4250076 h 6281670"/>
                <a:gd name="connsiteX287" fmla="*/ 8613217 w 8613217"/>
                <a:gd name="connsiteY287" fmla="*/ 4196235 h 6281670"/>
                <a:gd name="connsiteX288" fmla="*/ 8420062 w 8613217"/>
                <a:gd name="connsiteY288" fmla="*/ 4211041 h 6281670"/>
                <a:gd name="connsiteX289" fmla="*/ 4571776 w 8613217"/>
                <a:gd name="connsiteY289" fmla="*/ 915970 h 6281670"/>
                <a:gd name="connsiteX290" fmla="*/ 4583890 w 8613217"/>
                <a:gd name="connsiteY290" fmla="*/ 888377 h 6281670"/>
                <a:gd name="connsiteX291" fmla="*/ 4571776 w 8613217"/>
                <a:gd name="connsiteY291" fmla="*/ 915970 h 6281670"/>
                <a:gd name="connsiteX292" fmla="*/ 2362948 w 8613217"/>
                <a:gd name="connsiteY292" fmla="*/ 965100 h 6281670"/>
                <a:gd name="connsiteX293" fmla="*/ 2363621 w 8613217"/>
                <a:gd name="connsiteY293" fmla="*/ 962408 h 6281670"/>
                <a:gd name="connsiteX294" fmla="*/ 2368332 w 8613217"/>
                <a:gd name="connsiteY294" fmla="*/ 967119 h 6281670"/>
                <a:gd name="connsiteX295" fmla="*/ 2362948 w 8613217"/>
                <a:gd name="connsiteY295" fmla="*/ 965100 h 6281670"/>
                <a:gd name="connsiteX296" fmla="*/ 2435633 w 8613217"/>
                <a:gd name="connsiteY296" fmla="*/ 1055284 h 6281670"/>
                <a:gd name="connsiteX297" fmla="*/ 2426211 w 8613217"/>
                <a:gd name="connsiteY297" fmla="*/ 1053265 h 6281670"/>
                <a:gd name="connsiteX298" fmla="*/ 2370351 w 8613217"/>
                <a:gd name="connsiteY298" fmla="*/ 968465 h 6281670"/>
                <a:gd name="connsiteX299" fmla="*/ 2432268 w 8613217"/>
                <a:gd name="connsiteY299" fmla="*/ 1045862 h 6281670"/>
                <a:gd name="connsiteX300" fmla="*/ 2435633 w 8613217"/>
                <a:gd name="connsiteY300" fmla="*/ 1055284 h 6281670"/>
                <a:gd name="connsiteX301" fmla="*/ 695895 w 8613217"/>
                <a:gd name="connsiteY301" fmla="*/ 1016922 h 6281670"/>
                <a:gd name="connsiteX302" fmla="*/ 692530 w 8613217"/>
                <a:gd name="connsiteY302" fmla="*/ 1005481 h 6281670"/>
                <a:gd name="connsiteX303" fmla="*/ 695895 w 8613217"/>
                <a:gd name="connsiteY303" fmla="*/ 1016922 h 6281670"/>
                <a:gd name="connsiteX304" fmla="*/ 4511205 w 8613217"/>
                <a:gd name="connsiteY304" fmla="*/ 6014042 h 6281670"/>
                <a:gd name="connsiteX305" fmla="*/ 4537452 w 8613217"/>
                <a:gd name="connsiteY305" fmla="*/ 5944049 h 6281670"/>
                <a:gd name="connsiteX306" fmla="*/ 4511205 w 8613217"/>
                <a:gd name="connsiteY306" fmla="*/ 6014042 h 6281670"/>
                <a:gd name="connsiteX307" fmla="*/ 4750797 w 8613217"/>
                <a:gd name="connsiteY307" fmla="*/ 5917128 h 6281670"/>
                <a:gd name="connsiteX308" fmla="*/ 4741375 w 8613217"/>
                <a:gd name="connsiteY308" fmla="*/ 5939338 h 6281670"/>
                <a:gd name="connsiteX309" fmla="*/ 4732626 w 8613217"/>
                <a:gd name="connsiteY309" fmla="*/ 5935300 h 6281670"/>
                <a:gd name="connsiteX310" fmla="*/ 4727915 w 8613217"/>
                <a:gd name="connsiteY310" fmla="*/ 5907706 h 6281670"/>
                <a:gd name="connsiteX311" fmla="*/ 4750797 w 8613217"/>
                <a:gd name="connsiteY311" fmla="*/ 5875402 h 6281670"/>
                <a:gd name="connsiteX312" fmla="*/ 4750797 w 8613217"/>
                <a:gd name="connsiteY312" fmla="*/ 5917128 h 6281670"/>
                <a:gd name="connsiteX313" fmla="*/ 4875978 w 8613217"/>
                <a:gd name="connsiteY313" fmla="*/ 5457461 h 6281670"/>
                <a:gd name="connsiteX314" fmla="*/ 4616868 w 8613217"/>
                <a:gd name="connsiteY314" fmla="*/ 5877421 h 6281670"/>
                <a:gd name="connsiteX315" fmla="*/ 4562354 w 8613217"/>
                <a:gd name="connsiteY315" fmla="*/ 5884824 h 6281670"/>
                <a:gd name="connsiteX316" fmla="*/ 4880015 w 8613217"/>
                <a:gd name="connsiteY316" fmla="*/ 5419772 h 6281670"/>
                <a:gd name="connsiteX317" fmla="*/ 4875978 w 8613217"/>
                <a:gd name="connsiteY317" fmla="*/ 5457461 h 6281670"/>
                <a:gd name="connsiteX318" fmla="*/ 5020675 w 8613217"/>
                <a:gd name="connsiteY318" fmla="*/ 5141145 h 6281670"/>
                <a:gd name="connsiteX319" fmla="*/ 4989717 w 8613217"/>
                <a:gd name="connsiteY319" fmla="*/ 5179506 h 6281670"/>
                <a:gd name="connsiteX320" fmla="*/ 4445922 w 8613217"/>
                <a:gd name="connsiteY320" fmla="*/ 5878767 h 6281670"/>
                <a:gd name="connsiteX321" fmla="*/ 4415637 w 8613217"/>
                <a:gd name="connsiteY321" fmla="*/ 5953471 h 6281670"/>
                <a:gd name="connsiteX322" fmla="*/ 4357085 w 8613217"/>
                <a:gd name="connsiteY322" fmla="*/ 6075286 h 6281670"/>
                <a:gd name="connsiteX323" fmla="*/ 4338240 w 8613217"/>
                <a:gd name="connsiteY323" fmla="*/ 6125762 h 6281670"/>
                <a:gd name="connsiteX324" fmla="*/ 4322761 w 8613217"/>
                <a:gd name="connsiteY324" fmla="*/ 6080671 h 6281670"/>
                <a:gd name="connsiteX325" fmla="*/ 4306609 w 8613217"/>
                <a:gd name="connsiteY325" fmla="*/ 6061826 h 6281670"/>
                <a:gd name="connsiteX326" fmla="*/ 4295168 w 8613217"/>
                <a:gd name="connsiteY326" fmla="*/ 6082689 h 6281670"/>
                <a:gd name="connsiteX327" fmla="*/ 4292475 w 8613217"/>
                <a:gd name="connsiteY327" fmla="*/ 6112302 h 6281670"/>
                <a:gd name="connsiteX328" fmla="*/ 4277669 w 8613217"/>
                <a:gd name="connsiteY328" fmla="*/ 6097496 h 6281670"/>
                <a:gd name="connsiteX329" fmla="*/ 4183447 w 8613217"/>
                <a:gd name="connsiteY329" fmla="*/ 5282478 h 6281670"/>
                <a:gd name="connsiteX330" fmla="*/ 4412945 w 8613217"/>
                <a:gd name="connsiteY330" fmla="*/ 4743394 h 6281670"/>
                <a:gd name="connsiteX331" fmla="*/ 5036828 w 8613217"/>
                <a:gd name="connsiteY331" fmla="*/ 3935106 h 6281670"/>
                <a:gd name="connsiteX332" fmla="*/ 5054999 w 8613217"/>
                <a:gd name="connsiteY332" fmla="*/ 3966064 h 6281670"/>
                <a:gd name="connsiteX333" fmla="*/ 5020675 w 8613217"/>
                <a:gd name="connsiteY33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553150 w 8613217"/>
                <a:gd name="connsiteY208" fmla="*/ 3130187 h 6281670"/>
                <a:gd name="connsiteX209" fmla="*/ 3282324 w 8613217"/>
                <a:gd name="connsiteY209" fmla="*/ 3670118 h 6281670"/>
                <a:gd name="connsiteX210" fmla="*/ 3580428 w 8613217"/>
                <a:gd name="connsiteY210" fmla="*/ 4087880 h 6281670"/>
                <a:gd name="connsiteX211" fmla="*/ 3776274 w 8613217"/>
                <a:gd name="connsiteY211" fmla="*/ 4626290 h 6281670"/>
                <a:gd name="connsiteX212" fmla="*/ 3813963 w 8613217"/>
                <a:gd name="connsiteY212" fmla="*/ 4802619 h 6281670"/>
                <a:gd name="connsiteX213" fmla="*/ 3811944 w 8613217"/>
                <a:gd name="connsiteY213" fmla="*/ 5407658 h 6281670"/>
                <a:gd name="connsiteX214" fmla="*/ 3881265 w 8613217"/>
                <a:gd name="connsiteY214" fmla="*/ 5874056 h 6281670"/>
                <a:gd name="connsiteX215" fmla="*/ 3879919 w 8613217"/>
                <a:gd name="connsiteY215" fmla="*/ 5898957 h 6281670"/>
                <a:gd name="connsiteX216" fmla="*/ 3757430 w 8613217"/>
                <a:gd name="connsiteY216" fmla="*/ 5946068 h 6281670"/>
                <a:gd name="connsiteX217" fmla="*/ 3743970 w 8613217"/>
                <a:gd name="connsiteY217" fmla="*/ 6053750 h 6281670"/>
                <a:gd name="connsiteX218" fmla="*/ 3803195 w 8613217"/>
                <a:gd name="connsiteY218" fmla="*/ 6092112 h 6281670"/>
                <a:gd name="connsiteX219" fmla="*/ 3896071 w 8613217"/>
                <a:gd name="connsiteY219" fmla="*/ 6023464 h 6281670"/>
                <a:gd name="connsiteX220" fmla="*/ 3920972 w 8613217"/>
                <a:gd name="connsiteY220" fmla="*/ 5996544 h 6281670"/>
                <a:gd name="connsiteX221" fmla="*/ 3918953 w 8613217"/>
                <a:gd name="connsiteY221" fmla="*/ 6053077 h 6281670"/>
                <a:gd name="connsiteX222" fmla="*/ 3931741 w 8613217"/>
                <a:gd name="connsiteY222" fmla="*/ 6077978 h 6281670"/>
                <a:gd name="connsiteX223" fmla="*/ 3951931 w 8613217"/>
                <a:gd name="connsiteY223" fmla="*/ 6055769 h 6281670"/>
                <a:gd name="connsiteX224" fmla="*/ 3972121 w 8613217"/>
                <a:gd name="connsiteY224" fmla="*/ 5988468 h 6281670"/>
                <a:gd name="connsiteX225" fmla="*/ 3994331 w 8613217"/>
                <a:gd name="connsiteY225" fmla="*/ 5968277 h 6281670"/>
                <a:gd name="connsiteX226" fmla="*/ 4005099 w 8613217"/>
                <a:gd name="connsiteY226" fmla="*/ 5995198 h 6281670"/>
                <a:gd name="connsiteX227" fmla="*/ 4071054 w 8613217"/>
                <a:gd name="connsiteY227" fmla="*/ 6040290 h 6281670"/>
                <a:gd name="connsiteX228" fmla="*/ 4100667 w 8613217"/>
                <a:gd name="connsiteY228" fmla="*/ 6026829 h 6281670"/>
                <a:gd name="connsiteX229" fmla="*/ 4110089 w 8613217"/>
                <a:gd name="connsiteY229" fmla="*/ 5993179 h 6281670"/>
                <a:gd name="connsiteX230" fmla="*/ 4124895 w 8613217"/>
                <a:gd name="connsiteY230" fmla="*/ 6032214 h 6281670"/>
                <a:gd name="connsiteX231" fmla="*/ 4117492 w 8613217"/>
                <a:gd name="connsiteY231" fmla="*/ 6106918 h 6281670"/>
                <a:gd name="connsiteX232" fmla="*/ 4080476 w 8613217"/>
                <a:gd name="connsiteY232" fmla="*/ 6141242 h 6281670"/>
                <a:gd name="connsiteX233" fmla="*/ 4176717 w 8613217"/>
                <a:gd name="connsiteY233" fmla="*/ 6189025 h 6281670"/>
                <a:gd name="connsiteX234" fmla="*/ 4170660 w 8613217"/>
                <a:gd name="connsiteY234" fmla="*/ 6271133 h 6281670"/>
                <a:gd name="connsiteX235" fmla="*/ 4195562 w 8613217"/>
                <a:gd name="connsiteY235" fmla="*/ 6277863 h 6281670"/>
                <a:gd name="connsiteX236" fmla="*/ 4261517 w 8613217"/>
                <a:gd name="connsiteY236" fmla="*/ 6267768 h 6281670"/>
                <a:gd name="connsiteX237" fmla="*/ 4289784 w 8613217"/>
                <a:gd name="connsiteY237" fmla="*/ 6247578 h 6281670"/>
                <a:gd name="connsiteX238" fmla="*/ 4295840 w 8613217"/>
                <a:gd name="connsiteY238" fmla="*/ 6204505 h 6281670"/>
                <a:gd name="connsiteX239" fmla="*/ 4305936 w 8613217"/>
                <a:gd name="connsiteY239" fmla="*/ 6182969 h 6281670"/>
                <a:gd name="connsiteX240" fmla="*/ 4324107 w 8613217"/>
                <a:gd name="connsiteY240" fmla="*/ 6199794 h 6281670"/>
                <a:gd name="connsiteX241" fmla="*/ 4336894 w 8613217"/>
                <a:gd name="connsiteY241" fmla="*/ 6230752 h 6281670"/>
                <a:gd name="connsiteX242" fmla="*/ 4342951 w 8613217"/>
                <a:gd name="connsiteY242" fmla="*/ 6226714 h 6281670"/>
                <a:gd name="connsiteX243" fmla="*/ 4369872 w 8613217"/>
                <a:gd name="connsiteY243" fmla="*/ 6185660 h 6281670"/>
                <a:gd name="connsiteX244" fmla="*/ 4382659 w 8613217"/>
                <a:gd name="connsiteY244" fmla="*/ 6234791 h 6281670"/>
                <a:gd name="connsiteX245" fmla="*/ 4406888 w 8613217"/>
                <a:gd name="connsiteY245" fmla="*/ 6265749 h 6281670"/>
                <a:gd name="connsiteX246" fmla="*/ 4484284 w 8613217"/>
                <a:gd name="connsiteY246" fmla="*/ 6275171 h 6281670"/>
                <a:gd name="connsiteX247" fmla="*/ 4499090 w 8613217"/>
                <a:gd name="connsiteY247" fmla="*/ 6272479 h 6281670"/>
                <a:gd name="connsiteX248" fmla="*/ 4512551 w 8613217"/>
                <a:gd name="connsiteY248" fmla="*/ 6181622 h 6281670"/>
                <a:gd name="connsiteX249" fmla="*/ 4572449 w 8613217"/>
                <a:gd name="connsiteY249" fmla="*/ 6153356 h 6281670"/>
                <a:gd name="connsiteX250" fmla="*/ 4575814 w 8613217"/>
                <a:gd name="connsiteY250" fmla="*/ 6127781 h 6281670"/>
                <a:gd name="connsiteX251" fmla="*/ 4538125 w 8613217"/>
                <a:gd name="connsiteY251" fmla="*/ 6076633 h 6281670"/>
                <a:gd name="connsiteX252" fmla="*/ 4536779 w 8613217"/>
                <a:gd name="connsiteY252" fmla="*/ 6042309 h 6281670"/>
                <a:gd name="connsiteX253" fmla="*/ 4573122 w 8613217"/>
                <a:gd name="connsiteY253" fmla="*/ 6032214 h 6281670"/>
                <a:gd name="connsiteX254" fmla="*/ 4637731 w 8613217"/>
                <a:gd name="connsiteY254" fmla="*/ 6051058 h 6281670"/>
                <a:gd name="connsiteX255" fmla="*/ 4665997 w 8613217"/>
                <a:gd name="connsiteY255" fmla="*/ 6029522 h 6281670"/>
                <a:gd name="connsiteX256" fmla="*/ 4665997 w 8613217"/>
                <a:gd name="connsiteY256" fmla="*/ 5985776 h 6281670"/>
                <a:gd name="connsiteX257" fmla="*/ 4681477 w 8613217"/>
                <a:gd name="connsiteY257" fmla="*/ 5966931 h 6281670"/>
                <a:gd name="connsiteX258" fmla="*/ 4701667 w 8613217"/>
                <a:gd name="connsiteY258" fmla="*/ 5981065 h 6281670"/>
                <a:gd name="connsiteX259" fmla="*/ 4724550 w 8613217"/>
                <a:gd name="connsiteY259" fmla="*/ 6054423 h 6281670"/>
                <a:gd name="connsiteX260" fmla="*/ 4743394 w 8613217"/>
                <a:gd name="connsiteY260" fmla="*/ 6073268 h 6281670"/>
                <a:gd name="connsiteX261" fmla="*/ 4752143 w 8613217"/>
                <a:gd name="connsiteY261" fmla="*/ 6050385 h 6281670"/>
                <a:gd name="connsiteX262" fmla="*/ 4752143 w 8613217"/>
                <a:gd name="connsiteY262" fmla="*/ 5996544 h 6281670"/>
                <a:gd name="connsiteX263" fmla="*/ 4800600 w 8613217"/>
                <a:gd name="connsiteY263" fmla="*/ 6046347 h 6281670"/>
                <a:gd name="connsiteX264" fmla="*/ 4859825 w 8613217"/>
                <a:gd name="connsiteY264" fmla="*/ 6088747 h 6281670"/>
                <a:gd name="connsiteX265" fmla="*/ 4932511 w 8613217"/>
                <a:gd name="connsiteY265" fmla="*/ 6036252 h 6281670"/>
                <a:gd name="connsiteX266" fmla="*/ 4919050 w 8613217"/>
                <a:gd name="connsiteY266" fmla="*/ 5940011 h 6281670"/>
                <a:gd name="connsiteX267" fmla="*/ 4830213 w 8613217"/>
                <a:gd name="connsiteY267" fmla="*/ 5933281 h 6281670"/>
                <a:gd name="connsiteX268" fmla="*/ 4779064 w 8613217"/>
                <a:gd name="connsiteY268" fmla="*/ 5876074 h 6281670"/>
                <a:gd name="connsiteX269" fmla="*/ 4778391 w 8613217"/>
                <a:gd name="connsiteY269" fmla="*/ 5829637 h 6281670"/>
                <a:gd name="connsiteX270" fmla="*/ 5091342 w 8613217"/>
                <a:gd name="connsiteY270" fmla="*/ 5236712 h 6281670"/>
                <a:gd name="connsiteX271" fmla="*/ 5116243 w 8613217"/>
                <a:gd name="connsiteY271" fmla="*/ 5202389 h 6281670"/>
                <a:gd name="connsiteX272" fmla="*/ 5269690 w 8613217"/>
                <a:gd name="connsiteY272" fmla="*/ 5086631 h 6281670"/>
                <a:gd name="connsiteX273" fmla="*/ 5744837 w 8613217"/>
                <a:gd name="connsiteY273" fmla="*/ 4795889 h 6281670"/>
                <a:gd name="connsiteX274" fmla="*/ 5814830 w 8613217"/>
                <a:gd name="connsiteY274" fmla="*/ 4775699 h 6281670"/>
                <a:gd name="connsiteX275" fmla="*/ 6103553 w 8613217"/>
                <a:gd name="connsiteY275" fmla="*/ 4765603 h 6281670"/>
                <a:gd name="connsiteX276" fmla="*/ 7086824 w 8613217"/>
                <a:gd name="connsiteY276" fmla="*/ 4811369 h 6281670"/>
                <a:gd name="connsiteX277" fmla="*/ 7489959 w 8613217"/>
                <a:gd name="connsiteY277" fmla="*/ 4805311 h 6281670"/>
                <a:gd name="connsiteX278" fmla="*/ 7516880 w 8613217"/>
                <a:gd name="connsiteY278" fmla="*/ 4801946 h 6281670"/>
                <a:gd name="connsiteX279" fmla="*/ 7536397 w 8613217"/>
                <a:gd name="connsiteY279" fmla="*/ 4800600 h 6281670"/>
                <a:gd name="connsiteX280" fmla="*/ 7619850 w 8613217"/>
                <a:gd name="connsiteY280" fmla="*/ 4791178 h 6281670"/>
                <a:gd name="connsiteX281" fmla="*/ 7661577 w 8613217"/>
                <a:gd name="connsiteY281" fmla="*/ 4813388 h 6281670"/>
                <a:gd name="connsiteX282" fmla="*/ 7920014 w 8613217"/>
                <a:gd name="connsiteY282" fmla="*/ 5004523 h 6281670"/>
                <a:gd name="connsiteX283" fmla="*/ 8354780 w 8613217"/>
                <a:gd name="connsiteY283" fmla="*/ 4830886 h 6281670"/>
                <a:gd name="connsiteX284" fmla="*/ 8579567 w 8613217"/>
                <a:gd name="connsiteY284" fmla="*/ 4409580 h 6281670"/>
                <a:gd name="connsiteX285" fmla="*/ 8613217 w 8613217"/>
                <a:gd name="connsiteY285" fmla="*/ 4250076 h 6281670"/>
                <a:gd name="connsiteX286" fmla="*/ 8613217 w 8613217"/>
                <a:gd name="connsiteY286" fmla="*/ 4196235 h 6281670"/>
                <a:gd name="connsiteX287" fmla="*/ 8420062 w 8613217"/>
                <a:gd name="connsiteY287" fmla="*/ 4211041 h 6281670"/>
                <a:gd name="connsiteX288" fmla="*/ 4571776 w 8613217"/>
                <a:gd name="connsiteY288" fmla="*/ 915970 h 6281670"/>
                <a:gd name="connsiteX289" fmla="*/ 4583890 w 8613217"/>
                <a:gd name="connsiteY289" fmla="*/ 888377 h 6281670"/>
                <a:gd name="connsiteX290" fmla="*/ 4571776 w 8613217"/>
                <a:gd name="connsiteY290" fmla="*/ 915970 h 6281670"/>
                <a:gd name="connsiteX291" fmla="*/ 2362948 w 8613217"/>
                <a:gd name="connsiteY291" fmla="*/ 965100 h 6281670"/>
                <a:gd name="connsiteX292" fmla="*/ 2363621 w 8613217"/>
                <a:gd name="connsiteY292" fmla="*/ 962408 h 6281670"/>
                <a:gd name="connsiteX293" fmla="*/ 2368332 w 8613217"/>
                <a:gd name="connsiteY293" fmla="*/ 967119 h 6281670"/>
                <a:gd name="connsiteX294" fmla="*/ 2362948 w 8613217"/>
                <a:gd name="connsiteY294" fmla="*/ 965100 h 6281670"/>
                <a:gd name="connsiteX295" fmla="*/ 2435633 w 8613217"/>
                <a:gd name="connsiteY295" fmla="*/ 1055284 h 6281670"/>
                <a:gd name="connsiteX296" fmla="*/ 2426211 w 8613217"/>
                <a:gd name="connsiteY296" fmla="*/ 1053265 h 6281670"/>
                <a:gd name="connsiteX297" fmla="*/ 2370351 w 8613217"/>
                <a:gd name="connsiteY297" fmla="*/ 968465 h 6281670"/>
                <a:gd name="connsiteX298" fmla="*/ 2432268 w 8613217"/>
                <a:gd name="connsiteY298" fmla="*/ 1045862 h 6281670"/>
                <a:gd name="connsiteX299" fmla="*/ 2435633 w 8613217"/>
                <a:gd name="connsiteY299" fmla="*/ 1055284 h 6281670"/>
                <a:gd name="connsiteX300" fmla="*/ 695895 w 8613217"/>
                <a:gd name="connsiteY300" fmla="*/ 1016922 h 6281670"/>
                <a:gd name="connsiteX301" fmla="*/ 692530 w 8613217"/>
                <a:gd name="connsiteY301" fmla="*/ 1005481 h 6281670"/>
                <a:gd name="connsiteX302" fmla="*/ 695895 w 8613217"/>
                <a:gd name="connsiteY302" fmla="*/ 1016922 h 6281670"/>
                <a:gd name="connsiteX303" fmla="*/ 4511205 w 8613217"/>
                <a:gd name="connsiteY303" fmla="*/ 6014042 h 6281670"/>
                <a:gd name="connsiteX304" fmla="*/ 4537452 w 8613217"/>
                <a:gd name="connsiteY304" fmla="*/ 5944049 h 6281670"/>
                <a:gd name="connsiteX305" fmla="*/ 4511205 w 8613217"/>
                <a:gd name="connsiteY305" fmla="*/ 6014042 h 6281670"/>
                <a:gd name="connsiteX306" fmla="*/ 4750797 w 8613217"/>
                <a:gd name="connsiteY306" fmla="*/ 5917128 h 6281670"/>
                <a:gd name="connsiteX307" fmla="*/ 4741375 w 8613217"/>
                <a:gd name="connsiteY307" fmla="*/ 5939338 h 6281670"/>
                <a:gd name="connsiteX308" fmla="*/ 4732626 w 8613217"/>
                <a:gd name="connsiteY308" fmla="*/ 5935300 h 6281670"/>
                <a:gd name="connsiteX309" fmla="*/ 4727915 w 8613217"/>
                <a:gd name="connsiteY309" fmla="*/ 5907706 h 6281670"/>
                <a:gd name="connsiteX310" fmla="*/ 4750797 w 8613217"/>
                <a:gd name="connsiteY310" fmla="*/ 5875402 h 6281670"/>
                <a:gd name="connsiteX311" fmla="*/ 4750797 w 8613217"/>
                <a:gd name="connsiteY311" fmla="*/ 5917128 h 6281670"/>
                <a:gd name="connsiteX312" fmla="*/ 4875978 w 8613217"/>
                <a:gd name="connsiteY312" fmla="*/ 5457461 h 6281670"/>
                <a:gd name="connsiteX313" fmla="*/ 4616868 w 8613217"/>
                <a:gd name="connsiteY313" fmla="*/ 5877421 h 6281670"/>
                <a:gd name="connsiteX314" fmla="*/ 4562354 w 8613217"/>
                <a:gd name="connsiteY314" fmla="*/ 5884824 h 6281670"/>
                <a:gd name="connsiteX315" fmla="*/ 4880015 w 8613217"/>
                <a:gd name="connsiteY315" fmla="*/ 5419772 h 6281670"/>
                <a:gd name="connsiteX316" fmla="*/ 4875978 w 8613217"/>
                <a:gd name="connsiteY316" fmla="*/ 5457461 h 6281670"/>
                <a:gd name="connsiteX317" fmla="*/ 5020675 w 8613217"/>
                <a:gd name="connsiteY317" fmla="*/ 5141145 h 6281670"/>
                <a:gd name="connsiteX318" fmla="*/ 4989717 w 8613217"/>
                <a:gd name="connsiteY318" fmla="*/ 5179506 h 6281670"/>
                <a:gd name="connsiteX319" fmla="*/ 4445922 w 8613217"/>
                <a:gd name="connsiteY319" fmla="*/ 5878767 h 6281670"/>
                <a:gd name="connsiteX320" fmla="*/ 4415637 w 8613217"/>
                <a:gd name="connsiteY320" fmla="*/ 5953471 h 6281670"/>
                <a:gd name="connsiteX321" fmla="*/ 4357085 w 8613217"/>
                <a:gd name="connsiteY321" fmla="*/ 6075286 h 6281670"/>
                <a:gd name="connsiteX322" fmla="*/ 4338240 w 8613217"/>
                <a:gd name="connsiteY322" fmla="*/ 6125762 h 6281670"/>
                <a:gd name="connsiteX323" fmla="*/ 4322761 w 8613217"/>
                <a:gd name="connsiteY323" fmla="*/ 6080671 h 6281670"/>
                <a:gd name="connsiteX324" fmla="*/ 4306609 w 8613217"/>
                <a:gd name="connsiteY324" fmla="*/ 6061826 h 6281670"/>
                <a:gd name="connsiteX325" fmla="*/ 4295168 w 8613217"/>
                <a:gd name="connsiteY325" fmla="*/ 6082689 h 6281670"/>
                <a:gd name="connsiteX326" fmla="*/ 4292475 w 8613217"/>
                <a:gd name="connsiteY326" fmla="*/ 6112302 h 6281670"/>
                <a:gd name="connsiteX327" fmla="*/ 4277669 w 8613217"/>
                <a:gd name="connsiteY327" fmla="*/ 6097496 h 6281670"/>
                <a:gd name="connsiteX328" fmla="*/ 4183447 w 8613217"/>
                <a:gd name="connsiteY328" fmla="*/ 5282478 h 6281670"/>
                <a:gd name="connsiteX329" fmla="*/ 4412945 w 8613217"/>
                <a:gd name="connsiteY329" fmla="*/ 4743394 h 6281670"/>
                <a:gd name="connsiteX330" fmla="*/ 5036828 w 8613217"/>
                <a:gd name="connsiteY330" fmla="*/ 3935106 h 6281670"/>
                <a:gd name="connsiteX331" fmla="*/ 5054999 w 8613217"/>
                <a:gd name="connsiteY331" fmla="*/ 3966064 h 6281670"/>
                <a:gd name="connsiteX332" fmla="*/ 5020675 w 8613217"/>
                <a:gd name="connsiteY332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40738 w 8613217"/>
                <a:gd name="connsiteY184" fmla="*/ 2972025 h 6281670"/>
                <a:gd name="connsiteX185" fmla="*/ 2266034 w 8613217"/>
                <a:gd name="connsiteY185" fmla="*/ 2967313 h 6281670"/>
                <a:gd name="connsiteX186" fmla="*/ 1817807 w 8613217"/>
                <a:gd name="connsiteY186" fmla="*/ 3025866 h 6281670"/>
                <a:gd name="connsiteX187" fmla="*/ 1007500 w 8613217"/>
                <a:gd name="connsiteY187" fmla="*/ 3309877 h 6281670"/>
                <a:gd name="connsiteX188" fmla="*/ 960389 w 8613217"/>
                <a:gd name="connsiteY188" fmla="*/ 3293725 h 6281670"/>
                <a:gd name="connsiteX189" fmla="*/ 446207 w 8613217"/>
                <a:gd name="connsiteY189" fmla="*/ 3134221 h 6281670"/>
                <a:gd name="connsiteX190" fmla="*/ 217383 w 8613217"/>
                <a:gd name="connsiteY190" fmla="*/ 3227096 h 6281670"/>
                <a:gd name="connsiteX191" fmla="*/ 0 w 8613217"/>
                <a:gd name="connsiteY191" fmla="*/ 3236518 h 6281670"/>
                <a:gd name="connsiteX192" fmla="*/ 0 w 8613217"/>
                <a:gd name="connsiteY192" fmla="*/ 3330740 h 6281670"/>
                <a:gd name="connsiteX193" fmla="*/ 9422 w 8613217"/>
                <a:gd name="connsiteY193" fmla="*/ 3346892 h 6281670"/>
                <a:gd name="connsiteX194" fmla="*/ 255072 w 8613217"/>
                <a:gd name="connsiteY194" fmla="*/ 3717723 h 6281670"/>
                <a:gd name="connsiteX195" fmla="*/ 747044 w 8613217"/>
                <a:gd name="connsiteY195" fmla="*/ 3826078 h 6281670"/>
                <a:gd name="connsiteX196" fmla="*/ 1016249 w 8613217"/>
                <a:gd name="connsiteY196" fmla="*/ 3490244 h 6281670"/>
                <a:gd name="connsiteX197" fmla="*/ 981253 w 8613217"/>
                <a:gd name="connsiteY197" fmla="*/ 3461305 h 6281670"/>
                <a:gd name="connsiteX198" fmla="*/ 563312 w 8613217"/>
                <a:gd name="connsiteY198" fmla="*/ 3490917 h 6281670"/>
                <a:gd name="connsiteX199" fmla="*/ 390347 w 8613217"/>
                <a:gd name="connsiteY199" fmla="*/ 3460632 h 6281670"/>
                <a:gd name="connsiteX200" fmla="*/ 489953 w 8613217"/>
                <a:gd name="connsiteY200" fmla="*/ 3463997 h 6281670"/>
                <a:gd name="connsiteX201" fmla="*/ 903183 w 8613217"/>
                <a:gd name="connsiteY201" fmla="*/ 3408137 h 6281670"/>
                <a:gd name="connsiteX202" fmla="*/ 1043170 w 8613217"/>
                <a:gd name="connsiteY202" fmla="*/ 3372467 h 6281670"/>
                <a:gd name="connsiteX203" fmla="*/ 1508895 w 8613217"/>
                <a:gd name="connsiteY203" fmla="*/ 3218347 h 6281670"/>
                <a:gd name="connsiteX204" fmla="*/ 1912029 w 8613217"/>
                <a:gd name="connsiteY204" fmla="*/ 3101243 h 6281670"/>
                <a:gd name="connsiteX205" fmla="*/ 1912029 w 8613217"/>
                <a:gd name="connsiteY205" fmla="*/ 3101243 h 6281670"/>
                <a:gd name="connsiteX206" fmla="*/ 2113933 w 8613217"/>
                <a:gd name="connsiteY206" fmla="*/ 3072976 h 6281670"/>
                <a:gd name="connsiteX207" fmla="*/ 2553150 w 8613217"/>
                <a:gd name="connsiteY207" fmla="*/ 3130187 h 6281670"/>
                <a:gd name="connsiteX208" fmla="*/ 3282324 w 8613217"/>
                <a:gd name="connsiteY208" fmla="*/ 3670118 h 6281670"/>
                <a:gd name="connsiteX209" fmla="*/ 3580428 w 8613217"/>
                <a:gd name="connsiteY209" fmla="*/ 4087880 h 6281670"/>
                <a:gd name="connsiteX210" fmla="*/ 3776274 w 8613217"/>
                <a:gd name="connsiteY210" fmla="*/ 4626290 h 6281670"/>
                <a:gd name="connsiteX211" fmla="*/ 3813963 w 8613217"/>
                <a:gd name="connsiteY211" fmla="*/ 4802619 h 6281670"/>
                <a:gd name="connsiteX212" fmla="*/ 3811944 w 8613217"/>
                <a:gd name="connsiteY212" fmla="*/ 5407658 h 6281670"/>
                <a:gd name="connsiteX213" fmla="*/ 3881265 w 8613217"/>
                <a:gd name="connsiteY213" fmla="*/ 5874056 h 6281670"/>
                <a:gd name="connsiteX214" fmla="*/ 3879919 w 8613217"/>
                <a:gd name="connsiteY214" fmla="*/ 5898957 h 6281670"/>
                <a:gd name="connsiteX215" fmla="*/ 3757430 w 8613217"/>
                <a:gd name="connsiteY215" fmla="*/ 5946068 h 6281670"/>
                <a:gd name="connsiteX216" fmla="*/ 3743970 w 8613217"/>
                <a:gd name="connsiteY216" fmla="*/ 6053750 h 6281670"/>
                <a:gd name="connsiteX217" fmla="*/ 3803195 w 8613217"/>
                <a:gd name="connsiteY217" fmla="*/ 6092112 h 6281670"/>
                <a:gd name="connsiteX218" fmla="*/ 3896071 w 8613217"/>
                <a:gd name="connsiteY218" fmla="*/ 6023464 h 6281670"/>
                <a:gd name="connsiteX219" fmla="*/ 3920972 w 8613217"/>
                <a:gd name="connsiteY219" fmla="*/ 5996544 h 6281670"/>
                <a:gd name="connsiteX220" fmla="*/ 3918953 w 8613217"/>
                <a:gd name="connsiteY220" fmla="*/ 6053077 h 6281670"/>
                <a:gd name="connsiteX221" fmla="*/ 3931741 w 8613217"/>
                <a:gd name="connsiteY221" fmla="*/ 6077978 h 6281670"/>
                <a:gd name="connsiteX222" fmla="*/ 3951931 w 8613217"/>
                <a:gd name="connsiteY222" fmla="*/ 6055769 h 6281670"/>
                <a:gd name="connsiteX223" fmla="*/ 3972121 w 8613217"/>
                <a:gd name="connsiteY223" fmla="*/ 5988468 h 6281670"/>
                <a:gd name="connsiteX224" fmla="*/ 3994331 w 8613217"/>
                <a:gd name="connsiteY224" fmla="*/ 5968277 h 6281670"/>
                <a:gd name="connsiteX225" fmla="*/ 4005099 w 8613217"/>
                <a:gd name="connsiteY225" fmla="*/ 5995198 h 6281670"/>
                <a:gd name="connsiteX226" fmla="*/ 4071054 w 8613217"/>
                <a:gd name="connsiteY226" fmla="*/ 6040290 h 6281670"/>
                <a:gd name="connsiteX227" fmla="*/ 4100667 w 8613217"/>
                <a:gd name="connsiteY227" fmla="*/ 6026829 h 6281670"/>
                <a:gd name="connsiteX228" fmla="*/ 4110089 w 8613217"/>
                <a:gd name="connsiteY228" fmla="*/ 5993179 h 6281670"/>
                <a:gd name="connsiteX229" fmla="*/ 4124895 w 8613217"/>
                <a:gd name="connsiteY229" fmla="*/ 6032214 h 6281670"/>
                <a:gd name="connsiteX230" fmla="*/ 4117492 w 8613217"/>
                <a:gd name="connsiteY230" fmla="*/ 6106918 h 6281670"/>
                <a:gd name="connsiteX231" fmla="*/ 4080476 w 8613217"/>
                <a:gd name="connsiteY231" fmla="*/ 6141242 h 6281670"/>
                <a:gd name="connsiteX232" fmla="*/ 4176717 w 8613217"/>
                <a:gd name="connsiteY232" fmla="*/ 6189025 h 6281670"/>
                <a:gd name="connsiteX233" fmla="*/ 4170660 w 8613217"/>
                <a:gd name="connsiteY233" fmla="*/ 6271133 h 6281670"/>
                <a:gd name="connsiteX234" fmla="*/ 4195562 w 8613217"/>
                <a:gd name="connsiteY234" fmla="*/ 6277863 h 6281670"/>
                <a:gd name="connsiteX235" fmla="*/ 4261517 w 8613217"/>
                <a:gd name="connsiteY235" fmla="*/ 6267768 h 6281670"/>
                <a:gd name="connsiteX236" fmla="*/ 4289784 w 8613217"/>
                <a:gd name="connsiteY236" fmla="*/ 6247578 h 6281670"/>
                <a:gd name="connsiteX237" fmla="*/ 4295840 w 8613217"/>
                <a:gd name="connsiteY237" fmla="*/ 6204505 h 6281670"/>
                <a:gd name="connsiteX238" fmla="*/ 4305936 w 8613217"/>
                <a:gd name="connsiteY238" fmla="*/ 6182969 h 6281670"/>
                <a:gd name="connsiteX239" fmla="*/ 4324107 w 8613217"/>
                <a:gd name="connsiteY239" fmla="*/ 6199794 h 6281670"/>
                <a:gd name="connsiteX240" fmla="*/ 4336894 w 8613217"/>
                <a:gd name="connsiteY240" fmla="*/ 6230752 h 6281670"/>
                <a:gd name="connsiteX241" fmla="*/ 4342951 w 8613217"/>
                <a:gd name="connsiteY241" fmla="*/ 6226714 h 6281670"/>
                <a:gd name="connsiteX242" fmla="*/ 4369872 w 8613217"/>
                <a:gd name="connsiteY242" fmla="*/ 6185660 h 6281670"/>
                <a:gd name="connsiteX243" fmla="*/ 4382659 w 8613217"/>
                <a:gd name="connsiteY243" fmla="*/ 6234791 h 6281670"/>
                <a:gd name="connsiteX244" fmla="*/ 4406888 w 8613217"/>
                <a:gd name="connsiteY244" fmla="*/ 6265749 h 6281670"/>
                <a:gd name="connsiteX245" fmla="*/ 4484284 w 8613217"/>
                <a:gd name="connsiteY245" fmla="*/ 6275171 h 6281670"/>
                <a:gd name="connsiteX246" fmla="*/ 4499090 w 8613217"/>
                <a:gd name="connsiteY246" fmla="*/ 6272479 h 6281670"/>
                <a:gd name="connsiteX247" fmla="*/ 4512551 w 8613217"/>
                <a:gd name="connsiteY247" fmla="*/ 6181622 h 6281670"/>
                <a:gd name="connsiteX248" fmla="*/ 4572449 w 8613217"/>
                <a:gd name="connsiteY248" fmla="*/ 6153356 h 6281670"/>
                <a:gd name="connsiteX249" fmla="*/ 4575814 w 8613217"/>
                <a:gd name="connsiteY249" fmla="*/ 6127781 h 6281670"/>
                <a:gd name="connsiteX250" fmla="*/ 4538125 w 8613217"/>
                <a:gd name="connsiteY250" fmla="*/ 6076633 h 6281670"/>
                <a:gd name="connsiteX251" fmla="*/ 4536779 w 8613217"/>
                <a:gd name="connsiteY251" fmla="*/ 6042309 h 6281670"/>
                <a:gd name="connsiteX252" fmla="*/ 4573122 w 8613217"/>
                <a:gd name="connsiteY252" fmla="*/ 6032214 h 6281670"/>
                <a:gd name="connsiteX253" fmla="*/ 4637731 w 8613217"/>
                <a:gd name="connsiteY253" fmla="*/ 6051058 h 6281670"/>
                <a:gd name="connsiteX254" fmla="*/ 4665997 w 8613217"/>
                <a:gd name="connsiteY254" fmla="*/ 6029522 h 6281670"/>
                <a:gd name="connsiteX255" fmla="*/ 4665997 w 8613217"/>
                <a:gd name="connsiteY255" fmla="*/ 5985776 h 6281670"/>
                <a:gd name="connsiteX256" fmla="*/ 4681477 w 8613217"/>
                <a:gd name="connsiteY256" fmla="*/ 5966931 h 6281670"/>
                <a:gd name="connsiteX257" fmla="*/ 4701667 w 8613217"/>
                <a:gd name="connsiteY257" fmla="*/ 5981065 h 6281670"/>
                <a:gd name="connsiteX258" fmla="*/ 4724550 w 8613217"/>
                <a:gd name="connsiteY258" fmla="*/ 6054423 h 6281670"/>
                <a:gd name="connsiteX259" fmla="*/ 4743394 w 8613217"/>
                <a:gd name="connsiteY259" fmla="*/ 6073268 h 6281670"/>
                <a:gd name="connsiteX260" fmla="*/ 4752143 w 8613217"/>
                <a:gd name="connsiteY260" fmla="*/ 6050385 h 6281670"/>
                <a:gd name="connsiteX261" fmla="*/ 4752143 w 8613217"/>
                <a:gd name="connsiteY261" fmla="*/ 5996544 h 6281670"/>
                <a:gd name="connsiteX262" fmla="*/ 4800600 w 8613217"/>
                <a:gd name="connsiteY262" fmla="*/ 6046347 h 6281670"/>
                <a:gd name="connsiteX263" fmla="*/ 4859825 w 8613217"/>
                <a:gd name="connsiteY263" fmla="*/ 6088747 h 6281670"/>
                <a:gd name="connsiteX264" fmla="*/ 4932511 w 8613217"/>
                <a:gd name="connsiteY264" fmla="*/ 6036252 h 6281670"/>
                <a:gd name="connsiteX265" fmla="*/ 4919050 w 8613217"/>
                <a:gd name="connsiteY265" fmla="*/ 5940011 h 6281670"/>
                <a:gd name="connsiteX266" fmla="*/ 4830213 w 8613217"/>
                <a:gd name="connsiteY266" fmla="*/ 5933281 h 6281670"/>
                <a:gd name="connsiteX267" fmla="*/ 4779064 w 8613217"/>
                <a:gd name="connsiteY267" fmla="*/ 5876074 h 6281670"/>
                <a:gd name="connsiteX268" fmla="*/ 4778391 w 8613217"/>
                <a:gd name="connsiteY268" fmla="*/ 5829637 h 6281670"/>
                <a:gd name="connsiteX269" fmla="*/ 5091342 w 8613217"/>
                <a:gd name="connsiteY269" fmla="*/ 5236712 h 6281670"/>
                <a:gd name="connsiteX270" fmla="*/ 5116243 w 8613217"/>
                <a:gd name="connsiteY270" fmla="*/ 5202389 h 6281670"/>
                <a:gd name="connsiteX271" fmla="*/ 5269690 w 8613217"/>
                <a:gd name="connsiteY271" fmla="*/ 5086631 h 6281670"/>
                <a:gd name="connsiteX272" fmla="*/ 5744837 w 8613217"/>
                <a:gd name="connsiteY272" fmla="*/ 4795889 h 6281670"/>
                <a:gd name="connsiteX273" fmla="*/ 5814830 w 8613217"/>
                <a:gd name="connsiteY273" fmla="*/ 4775699 h 6281670"/>
                <a:gd name="connsiteX274" fmla="*/ 6103553 w 8613217"/>
                <a:gd name="connsiteY274" fmla="*/ 4765603 h 6281670"/>
                <a:gd name="connsiteX275" fmla="*/ 7086824 w 8613217"/>
                <a:gd name="connsiteY275" fmla="*/ 4811369 h 6281670"/>
                <a:gd name="connsiteX276" fmla="*/ 7489959 w 8613217"/>
                <a:gd name="connsiteY276" fmla="*/ 4805311 h 6281670"/>
                <a:gd name="connsiteX277" fmla="*/ 7516880 w 8613217"/>
                <a:gd name="connsiteY277" fmla="*/ 4801946 h 6281670"/>
                <a:gd name="connsiteX278" fmla="*/ 7536397 w 8613217"/>
                <a:gd name="connsiteY278" fmla="*/ 4800600 h 6281670"/>
                <a:gd name="connsiteX279" fmla="*/ 7619850 w 8613217"/>
                <a:gd name="connsiteY279" fmla="*/ 4791178 h 6281670"/>
                <a:gd name="connsiteX280" fmla="*/ 7661577 w 8613217"/>
                <a:gd name="connsiteY280" fmla="*/ 4813388 h 6281670"/>
                <a:gd name="connsiteX281" fmla="*/ 7920014 w 8613217"/>
                <a:gd name="connsiteY281" fmla="*/ 5004523 h 6281670"/>
                <a:gd name="connsiteX282" fmla="*/ 8354780 w 8613217"/>
                <a:gd name="connsiteY282" fmla="*/ 4830886 h 6281670"/>
                <a:gd name="connsiteX283" fmla="*/ 8579567 w 8613217"/>
                <a:gd name="connsiteY283" fmla="*/ 4409580 h 6281670"/>
                <a:gd name="connsiteX284" fmla="*/ 8613217 w 8613217"/>
                <a:gd name="connsiteY284" fmla="*/ 4250076 h 6281670"/>
                <a:gd name="connsiteX285" fmla="*/ 8613217 w 8613217"/>
                <a:gd name="connsiteY285" fmla="*/ 4196235 h 6281670"/>
                <a:gd name="connsiteX286" fmla="*/ 8420062 w 8613217"/>
                <a:gd name="connsiteY286" fmla="*/ 4211041 h 6281670"/>
                <a:gd name="connsiteX287" fmla="*/ 4571776 w 8613217"/>
                <a:gd name="connsiteY287" fmla="*/ 915970 h 6281670"/>
                <a:gd name="connsiteX288" fmla="*/ 4583890 w 8613217"/>
                <a:gd name="connsiteY288" fmla="*/ 888377 h 6281670"/>
                <a:gd name="connsiteX289" fmla="*/ 4571776 w 8613217"/>
                <a:gd name="connsiteY289" fmla="*/ 915970 h 6281670"/>
                <a:gd name="connsiteX290" fmla="*/ 2362948 w 8613217"/>
                <a:gd name="connsiteY290" fmla="*/ 965100 h 6281670"/>
                <a:gd name="connsiteX291" fmla="*/ 2363621 w 8613217"/>
                <a:gd name="connsiteY291" fmla="*/ 962408 h 6281670"/>
                <a:gd name="connsiteX292" fmla="*/ 2368332 w 8613217"/>
                <a:gd name="connsiteY292" fmla="*/ 967119 h 6281670"/>
                <a:gd name="connsiteX293" fmla="*/ 2362948 w 8613217"/>
                <a:gd name="connsiteY293" fmla="*/ 965100 h 6281670"/>
                <a:gd name="connsiteX294" fmla="*/ 2435633 w 8613217"/>
                <a:gd name="connsiteY294" fmla="*/ 1055284 h 6281670"/>
                <a:gd name="connsiteX295" fmla="*/ 2426211 w 8613217"/>
                <a:gd name="connsiteY295" fmla="*/ 1053265 h 6281670"/>
                <a:gd name="connsiteX296" fmla="*/ 2370351 w 8613217"/>
                <a:gd name="connsiteY296" fmla="*/ 968465 h 6281670"/>
                <a:gd name="connsiteX297" fmla="*/ 2432268 w 8613217"/>
                <a:gd name="connsiteY297" fmla="*/ 1045862 h 6281670"/>
                <a:gd name="connsiteX298" fmla="*/ 2435633 w 8613217"/>
                <a:gd name="connsiteY298" fmla="*/ 1055284 h 6281670"/>
                <a:gd name="connsiteX299" fmla="*/ 695895 w 8613217"/>
                <a:gd name="connsiteY299" fmla="*/ 1016922 h 6281670"/>
                <a:gd name="connsiteX300" fmla="*/ 692530 w 8613217"/>
                <a:gd name="connsiteY300" fmla="*/ 1005481 h 6281670"/>
                <a:gd name="connsiteX301" fmla="*/ 695895 w 8613217"/>
                <a:gd name="connsiteY301" fmla="*/ 1016922 h 6281670"/>
                <a:gd name="connsiteX302" fmla="*/ 4511205 w 8613217"/>
                <a:gd name="connsiteY302" fmla="*/ 6014042 h 6281670"/>
                <a:gd name="connsiteX303" fmla="*/ 4537452 w 8613217"/>
                <a:gd name="connsiteY303" fmla="*/ 5944049 h 6281670"/>
                <a:gd name="connsiteX304" fmla="*/ 4511205 w 8613217"/>
                <a:gd name="connsiteY304" fmla="*/ 6014042 h 6281670"/>
                <a:gd name="connsiteX305" fmla="*/ 4750797 w 8613217"/>
                <a:gd name="connsiteY305" fmla="*/ 5917128 h 6281670"/>
                <a:gd name="connsiteX306" fmla="*/ 4741375 w 8613217"/>
                <a:gd name="connsiteY306" fmla="*/ 5939338 h 6281670"/>
                <a:gd name="connsiteX307" fmla="*/ 4732626 w 8613217"/>
                <a:gd name="connsiteY307" fmla="*/ 5935300 h 6281670"/>
                <a:gd name="connsiteX308" fmla="*/ 4727915 w 8613217"/>
                <a:gd name="connsiteY308" fmla="*/ 5907706 h 6281670"/>
                <a:gd name="connsiteX309" fmla="*/ 4750797 w 8613217"/>
                <a:gd name="connsiteY309" fmla="*/ 5875402 h 6281670"/>
                <a:gd name="connsiteX310" fmla="*/ 4750797 w 8613217"/>
                <a:gd name="connsiteY310" fmla="*/ 5917128 h 6281670"/>
                <a:gd name="connsiteX311" fmla="*/ 4875978 w 8613217"/>
                <a:gd name="connsiteY311" fmla="*/ 5457461 h 6281670"/>
                <a:gd name="connsiteX312" fmla="*/ 4616868 w 8613217"/>
                <a:gd name="connsiteY312" fmla="*/ 5877421 h 6281670"/>
                <a:gd name="connsiteX313" fmla="*/ 4562354 w 8613217"/>
                <a:gd name="connsiteY313" fmla="*/ 5884824 h 6281670"/>
                <a:gd name="connsiteX314" fmla="*/ 4880015 w 8613217"/>
                <a:gd name="connsiteY314" fmla="*/ 5419772 h 6281670"/>
                <a:gd name="connsiteX315" fmla="*/ 4875978 w 8613217"/>
                <a:gd name="connsiteY315" fmla="*/ 5457461 h 6281670"/>
                <a:gd name="connsiteX316" fmla="*/ 5020675 w 8613217"/>
                <a:gd name="connsiteY316" fmla="*/ 5141145 h 6281670"/>
                <a:gd name="connsiteX317" fmla="*/ 4989717 w 8613217"/>
                <a:gd name="connsiteY317" fmla="*/ 5179506 h 6281670"/>
                <a:gd name="connsiteX318" fmla="*/ 4445922 w 8613217"/>
                <a:gd name="connsiteY318" fmla="*/ 5878767 h 6281670"/>
                <a:gd name="connsiteX319" fmla="*/ 4415637 w 8613217"/>
                <a:gd name="connsiteY319" fmla="*/ 5953471 h 6281670"/>
                <a:gd name="connsiteX320" fmla="*/ 4357085 w 8613217"/>
                <a:gd name="connsiteY320" fmla="*/ 6075286 h 6281670"/>
                <a:gd name="connsiteX321" fmla="*/ 4338240 w 8613217"/>
                <a:gd name="connsiteY321" fmla="*/ 6125762 h 6281670"/>
                <a:gd name="connsiteX322" fmla="*/ 4322761 w 8613217"/>
                <a:gd name="connsiteY322" fmla="*/ 6080671 h 6281670"/>
                <a:gd name="connsiteX323" fmla="*/ 4306609 w 8613217"/>
                <a:gd name="connsiteY323" fmla="*/ 6061826 h 6281670"/>
                <a:gd name="connsiteX324" fmla="*/ 4295168 w 8613217"/>
                <a:gd name="connsiteY324" fmla="*/ 6082689 h 6281670"/>
                <a:gd name="connsiteX325" fmla="*/ 4292475 w 8613217"/>
                <a:gd name="connsiteY325" fmla="*/ 6112302 h 6281670"/>
                <a:gd name="connsiteX326" fmla="*/ 4277669 w 8613217"/>
                <a:gd name="connsiteY326" fmla="*/ 6097496 h 6281670"/>
                <a:gd name="connsiteX327" fmla="*/ 4183447 w 8613217"/>
                <a:gd name="connsiteY327" fmla="*/ 5282478 h 6281670"/>
                <a:gd name="connsiteX328" fmla="*/ 4412945 w 8613217"/>
                <a:gd name="connsiteY328" fmla="*/ 4743394 h 6281670"/>
                <a:gd name="connsiteX329" fmla="*/ 5036828 w 8613217"/>
                <a:gd name="connsiteY329" fmla="*/ 3935106 h 6281670"/>
                <a:gd name="connsiteX330" fmla="*/ 5054999 w 8613217"/>
                <a:gd name="connsiteY330" fmla="*/ 3966064 h 6281670"/>
                <a:gd name="connsiteX331" fmla="*/ 5020675 w 8613217"/>
                <a:gd name="connsiteY33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247863 w 8613217"/>
                <a:gd name="connsiteY161" fmla="*/ 2802425 h 6281670"/>
                <a:gd name="connsiteX162" fmla="*/ 2055381 w 8613217"/>
                <a:gd name="connsiteY162" fmla="*/ 2665131 h 6281670"/>
                <a:gd name="connsiteX163" fmla="*/ 1471879 w 8613217"/>
                <a:gd name="connsiteY163" fmla="*/ 2148930 h 6281670"/>
                <a:gd name="connsiteX164" fmla="*/ 1461111 w 8613217"/>
                <a:gd name="connsiteY164" fmla="*/ 2109895 h 6281670"/>
                <a:gd name="connsiteX165" fmla="*/ 1501492 w 8613217"/>
                <a:gd name="connsiteY165" fmla="*/ 1918759 h 6281670"/>
                <a:gd name="connsiteX166" fmla="*/ 1395155 w 8613217"/>
                <a:gd name="connsiteY166" fmla="*/ 1570812 h 6281670"/>
                <a:gd name="connsiteX167" fmla="*/ 937507 w 8613217"/>
                <a:gd name="connsiteY167" fmla="*/ 860783 h 6281670"/>
                <a:gd name="connsiteX168" fmla="*/ 682435 w 8613217"/>
                <a:gd name="connsiteY168" fmla="*/ 471109 h 6281670"/>
                <a:gd name="connsiteX169" fmla="*/ 590905 w 8613217"/>
                <a:gd name="connsiteY169" fmla="*/ 214691 h 6281670"/>
                <a:gd name="connsiteX170" fmla="*/ 581483 w 8613217"/>
                <a:gd name="connsiteY170" fmla="*/ 222767 h 6281670"/>
                <a:gd name="connsiteX171" fmla="*/ 555909 w 8613217"/>
                <a:gd name="connsiteY171" fmla="*/ 262475 h 6281670"/>
                <a:gd name="connsiteX172" fmla="*/ 423998 w 8613217"/>
                <a:gd name="connsiteY172" fmla="*/ 619845 h 6281670"/>
                <a:gd name="connsiteX173" fmla="*/ 443515 w 8613217"/>
                <a:gd name="connsiteY173" fmla="*/ 1227575 h 6281670"/>
                <a:gd name="connsiteX174" fmla="*/ 806942 w 8613217"/>
                <a:gd name="connsiteY174" fmla="*/ 1996156 h 6281670"/>
                <a:gd name="connsiteX175" fmla="*/ 1087589 w 8613217"/>
                <a:gd name="connsiteY175" fmla="*/ 2216231 h 6281670"/>
                <a:gd name="connsiteX176" fmla="*/ 1317086 w 8613217"/>
                <a:gd name="connsiteY176" fmla="*/ 2233729 h 6281670"/>
                <a:gd name="connsiteX177" fmla="*/ 1327181 w 8613217"/>
                <a:gd name="connsiteY177" fmla="*/ 2198060 h 6281670"/>
                <a:gd name="connsiteX178" fmla="*/ 816364 w 8613217"/>
                <a:gd name="connsiteY178" fmla="*/ 1324489 h 6281670"/>
                <a:gd name="connsiteX179" fmla="*/ 702625 w 8613217"/>
                <a:gd name="connsiteY179" fmla="*/ 1031056 h 6281670"/>
                <a:gd name="connsiteX180" fmla="*/ 767908 w 8613217"/>
                <a:gd name="connsiteY180" fmla="*/ 1173061 h 6281670"/>
                <a:gd name="connsiteX181" fmla="*/ 1444285 w 8613217"/>
                <a:gd name="connsiteY181" fmla="*/ 2226326 h 6281670"/>
                <a:gd name="connsiteX182" fmla="*/ 2209501 w 8613217"/>
                <a:gd name="connsiteY182" fmla="*/ 2876457 h 6281670"/>
                <a:gd name="connsiteX183" fmla="*/ 2340738 w 8613217"/>
                <a:gd name="connsiteY183" fmla="*/ 2972025 h 6281670"/>
                <a:gd name="connsiteX184" fmla="*/ 2266034 w 8613217"/>
                <a:gd name="connsiteY184" fmla="*/ 2967313 h 6281670"/>
                <a:gd name="connsiteX185" fmla="*/ 1817807 w 8613217"/>
                <a:gd name="connsiteY185" fmla="*/ 3025866 h 6281670"/>
                <a:gd name="connsiteX186" fmla="*/ 1007500 w 8613217"/>
                <a:gd name="connsiteY186" fmla="*/ 3309877 h 6281670"/>
                <a:gd name="connsiteX187" fmla="*/ 960389 w 8613217"/>
                <a:gd name="connsiteY187" fmla="*/ 3293725 h 6281670"/>
                <a:gd name="connsiteX188" fmla="*/ 446207 w 8613217"/>
                <a:gd name="connsiteY188" fmla="*/ 3134221 h 6281670"/>
                <a:gd name="connsiteX189" fmla="*/ 217383 w 8613217"/>
                <a:gd name="connsiteY189" fmla="*/ 3227096 h 6281670"/>
                <a:gd name="connsiteX190" fmla="*/ 0 w 8613217"/>
                <a:gd name="connsiteY190" fmla="*/ 3236518 h 6281670"/>
                <a:gd name="connsiteX191" fmla="*/ 0 w 8613217"/>
                <a:gd name="connsiteY191" fmla="*/ 3330740 h 6281670"/>
                <a:gd name="connsiteX192" fmla="*/ 9422 w 8613217"/>
                <a:gd name="connsiteY192" fmla="*/ 3346892 h 6281670"/>
                <a:gd name="connsiteX193" fmla="*/ 255072 w 8613217"/>
                <a:gd name="connsiteY193" fmla="*/ 3717723 h 6281670"/>
                <a:gd name="connsiteX194" fmla="*/ 747044 w 8613217"/>
                <a:gd name="connsiteY194" fmla="*/ 3826078 h 6281670"/>
                <a:gd name="connsiteX195" fmla="*/ 1016249 w 8613217"/>
                <a:gd name="connsiteY195" fmla="*/ 3490244 h 6281670"/>
                <a:gd name="connsiteX196" fmla="*/ 981253 w 8613217"/>
                <a:gd name="connsiteY196" fmla="*/ 3461305 h 6281670"/>
                <a:gd name="connsiteX197" fmla="*/ 563312 w 8613217"/>
                <a:gd name="connsiteY197" fmla="*/ 3490917 h 6281670"/>
                <a:gd name="connsiteX198" fmla="*/ 390347 w 8613217"/>
                <a:gd name="connsiteY198" fmla="*/ 3460632 h 6281670"/>
                <a:gd name="connsiteX199" fmla="*/ 489953 w 8613217"/>
                <a:gd name="connsiteY199" fmla="*/ 3463997 h 6281670"/>
                <a:gd name="connsiteX200" fmla="*/ 903183 w 8613217"/>
                <a:gd name="connsiteY200" fmla="*/ 3408137 h 6281670"/>
                <a:gd name="connsiteX201" fmla="*/ 1043170 w 8613217"/>
                <a:gd name="connsiteY201" fmla="*/ 3372467 h 6281670"/>
                <a:gd name="connsiteX202" fmla="*/ 1508895 w 8613217"/>
                <a:gd name="connsiteY202" fmla="*/ 3218347 h 6281670"/>
                <a:gd name="connsiteX203" fmla="*/ 1912029 w 8613217"/>
                <a:gd name="connsiteY203" fmla="*/ 3101243 h 6281670"/>
                <a:gd name="connsiteX204" fmla="*/ 1912029 w 8613217"/>
                <a:gd name="connsiteY204" fmla="*/ 3101243 h 6281670"/>
                <a:gd name="connsiteX205" fmla="*/ 2113933 w 8613217"/>
                <a:gd name="connsiteY205" fmla="*/ 3072976 h 6281670"/>
                <a:gd name="connsiteX206" fmla="*/ 2553150 w 8613217"/>
                <a:gd name="connsiteY206" fmla="*/ 3130187 h 6281670"/>
                <a:gd name="connsiteX207" fmla="*/ 3282324 w 8613217"/>
                <a:gd name="connsiteY207" fmla="*/ 3670118 h 6281670"/>
                <a:gd name="connsiteX208" fmla="*/ 3580428 w 8613217"/>
                <a:gd name="connsiteY208" fmla="*/ 4087880 h 6281670"/>
                <a:gd name="connsiteX209" fmla="*/ 3776274 w 8613217"/>
                <a:gd name="connsiteY209" fmla="*/ 4626290 h 6281670"/>
                <a:gd name="connsiteX210" fmla="*/ 3813963 w 8613217"/>
                <a:gd name="connsiteY210" fmla="*/ 4802619 h 6281670"/>
                <a:gd name="connsiteX211" fmla="*/ 3811944 w 8613217"/>
                <a:gd name="connsiteY211" fmla="*/ 5407658 h 6281670"/>
                <a:gd name="connsiteX212" fmla="*/ 3881265 w 8613217"/>
                <a:gd name="connsiteY212" fmla="*/ 5874056 h 6281670"/>
                <a:gd name="connsiteX213" fmla="*/ 3879919 w 8613217"/>
                <a:gd name="connsiteY213" fmla="*/ 5898957 h 6281670"/>
                <a:gd name="connsiteX214" fmla="*/ 3757430 w 8613217"/>
                <a:gd name="connsiteY214" fmla="*/ 5946068 h 6281670"/>
                <a:gd name="connsiteX215" fmla="*/ 3743970 w 8613217"/>
                <a:gd name="connsiteY215" fmla="*/ 6053750 h 6281670"/>
                <a:gd name="connsiteX216" fmla="*/ 3803195 w 8613217"/>
                <a:gd name="connsiteY216" fmla="*/ 6092112 h 6281670"/>
                <a:gd name="connsiteX217" fmla="*/ 3896071 w 8613217"/>
                <a:gd name="connsiteY217" fmla="*/ 6023464 h 6281670"/>
                <a:gd name="connsiteX218" fmla="*/ 3920972 w 8613217"/>
                <a:gd name="connsiteY218" fmla="*/ 5996544 h 6281670"/>
                <a:gd name="connsiteX219" fmla="*/ 3918953 w 8613217"/>
                <a:gd name="connsiteY219" fmla="*/ 6053077 h 6281670"/>
                <a:gd name="connsiteX220" fmla="*/ 3931741 w 8613217"/>
                <a:gd name="connsiteY220" fmla="*/ 6077978 h 6281670"/>
                <a:gd name="connsiteX221" fmla="*/ 3951931 w 8613217"/>
                <a:gd name="connsiteY221" fmla="*/ 6055769 h 6281670"/>
                <a:gd name="connsiteX222" fmla="*/ 3972121 w 8613217"/>
                <a:gd name="connsiteY222" fmla="*/ 5988468 h 6281670"/>
                <a:gd name="connsiteX223" fmla="*/ 3994331 w 8613217"/>
                <a:gd name="connsiteY223" fmla="*/ 5968277 h 6281670"/>
                <a:gd name="connsiteX224" fmla="*/ 4005099 w 8613217"/>
                <a:gd name="connsiteY224" fmla="*/ 5995198 h 6281670"/>
                <a:gd name="connsiteX225" fmla="*/ 4071054 w 8613217"/>
                <a:gd name="connsiteY225" fmla="*/ 6040290 h 6281670"/>
                <a:gd name="connsiteX226" fmla="*/ 4100667 w 8613217"/>
                <a:gd name="connsiteY226" fmla="*/ 6026829 h 6281670"/>
                <a:gd name="connsiteX227" fmla="*/ 4110089 w 8613217"/>
                <a:gd name="connsiteY227" fmla="*/ 5993179 h 6281670"/>
                <a:gd name="connsiteX228" fmla="*/ 4124895 w 8613217"/>
                <a:gd name="connsiteY228" fmla="*/ 6032214 h 6281670"/>
                <a:gd name="connsiteX229" fmla="*/ 4117492 w 8613217"/>
                <a:gd name="connsiteY229" fmla="*/ 6106918 h 6281670"/>
                <a:gd name="connsiteX230" fmla="*/ 4080476 w 8613217"/>
                <a:gd name="connsiteY230" fmla="*/ 6141242 h 6281670"/>
                <a:gd name="connsiteX231" fmla="*/ 4176717 w 8613217"/>
                <a:gd name="connsiteY231" fmla="*/ 6189025 h 6281670"/>
                <a:gd name="connsiteX232" fmla="*/ 4170660 w 8613217"/>
                <a:gd name="connsiteY232" fmla="*/ 6271133 h 6281670"/>
                <a:gd name="connsiteX233" fmla="*/ 4195562 w 8613217"/>
                <a:gd name="connsiteY233" fmla="*/ 6277863 h 6281670"/>
                <a:gd name="connsiteX234" fmla="*/ 4261517 w 8613217"/>
                <a:gd name="connsiteY234" fmla="*/ 6267768 h 6281670"/>
                <a:gd name="connsiteX235" fmla="*/ 4289784 w 8613217"/>
                <a:gd name="connsiteY235" fmla="*/ 6247578 h 6281670"/>
                <a:gd name="connsiteX236" fmla="*/ 4295840 w 8613217"/>
                <a:gd name="connsiteY236" fmla="*/ 6204505 h 6281670"/>
                <a:gd name="connsiteX237" fmla="*/ 4305936 w 8613217"/>
                <a:gd name="connsiteY237" fmla="*/ 6182969 h 6281670"/>
                <a:gd name="connsiteX238" fmla="*/ 4324107 w 8613217"/>
                <a:gd name="connsiteY238" fmla="*/ 6199794 h 6281670"/>
                <a:gd name="connsiteX239" fmla="*/ 4336894 w 8613217"/>
                <a:gd name="connsiteY239" fmla="*/ 6230752 h 6281670"/>
                <a:gd name="connsiteX240" fmla="*/ 4342951 w 8613217"/>
                <a:gd name="connsiteY240" fmla="*/ 6226714 h 6281670"/>
                <a:gd name="connsiteX241" fmla="*/ 4369872 w 8613217"/>
                <a:gd name="connsiteY241" fmla="*/ 6185660 h 6281670"/>
                <a:gd name="connsiteX242" fmla="*/ 4382659 w 8613217"/>
                <a:gd name="connsiteY242" fmla="*/ 6234791 h 6281670"/>
                <a:gd name="connsiteX243" fmla="*/ 4406888 w 8613217"/>
                <a:gd name="connsiteY243" fmla="*/ 6265749 h 6281670"/>
                <a:gd name="connsiteX244" fmla="*/ 4484284 w 8613217"/>
                <a:gd name="connsiteY244" fmla="*/ 6275171 h 6281670"/>
                <a:gd name="connsiteX245" fmla="*/ 4499090 w 8613217"/>
                <a:gd name="connsiteY245" fmla="*/ 6272479 h 6281670"/>
                <a:gd name="connsiteX246" fmla="*/ 4512551 w 8613217"/>
                <a:gd name="connsiteY246" fmla="*/ 6181622 h 6281670"/>
                <a:gd name="connsiteX247" fmla="*/ 4572449 w 8613217"/>
                <a:gd name="connsiteY247" fmla="*/ 6153356 h 6281670"/>
                <a:gd name="connsiteX248" fmla="*/ 4575814 w 8613217"/>
                <a:gd name="connsiteY248" fmla="*/ 6127781 h 6281670"/>
                <a:gd name="connsiteX249" fmla="*/ 4538125 w 8613217"/>
                <a:gd name="connsiteY249" fmla="*/ 6076633 h 6281670"/>
                <a:gd name="connsiteX250" fmla="*/ 4536779 w 8613217"/>
                <a:gd name="connsiteY250" fmla="*/ 6042309 h 6281670"/>
                <a:gd name="connsiteX251" fmla="*/ 4573122 w 8613217"/>
                <a:gd name="connsiteY251" fmla="*/ 6032214 h 6281670"/>
                <a:gd name="connsiteX252" fmla="*/ 4637731 w 8613217"/>
                <a:gd name="connsiteY252" fmla="*/ 6051058 h 6281670"/>
                <a:gd name="connsiteX253" fmla="*/ 4665997 w 8613217"/>
                <a:gd name="connsiteY253" fmla="*/ 6029522 h 6281670"/>
                <a:gd name="connsiteX254" fmla="*/ 4665997 w 8613217"/>
                <a:gd name="connsiteY254" fmla="*/ 5985776 h 6281670"/>
                <a:gd name="connsiteX255" fmla="*/ 4681477 w 8613217"/>
                <a:gd name="connsiteY255" fmla="*/ 5966931 h 6281670"/>
                <a:gd name="connsiteX256" fmla="*/ 4701667 w 8613217"/>
                <a:gd name="connsiteY256" fmla="*/ 5981065 h 6281670"/>
                <a:gd name="connsiteX257" fmla="*/ 4724550 w 8613217"/>
                <a:gd name="connsiteY257" fmla="*/ 6054423 h 6281670"/>
                <a:gd name="connsiteX258" fmla="*/ 4743394 w 8613217"/>
                <a:gd name="connsiteY258" fmla="*/ 6073268 h 6281670"/>
                <a:gd name="connsiteX259" fmla="*/ 4752143 w 8613217"/>
                <a:gd name="connsiteY259" fmla="*/ 6050385 h 6281670"/>
                <a:gd name="connsiteX260" fmla="*/ 4752143 w 8613217"/>
                <a:gd name="connsiteY260" fmla="*/ 5996544 h 6281670"/>
                <a:gd name="connsiteX261" fmla="*/ 4800600 w 8613217"/>
                <a:gd name="connsiteY261" fmla="*/ 6046347 h 6281670"/>
                <a:gd name="connsiteX262" fmla="*/ 4859825 w 8613217"/>
                <a:gd name="connsiteY262" fmla="*/ 6088747 h 6281670"/>
                <a:gd name="connsiteX263" fmla="*/ 4932511 w 8613217"/>
                <a:gd name="connsiteY263" fmla="*/ 6036252 h 6281670"/>
                <a:gd name="connsiteX264" fmla="*/ 4919050 w 8613217"/>
                <a:gd name="connsiteY264" fmla="*/ 5940011 h 6281670"/>
                <a:gd name="connsiteX265" fmla="*/ 4830213 w 8613217"/>
                <a:gd name="connsiteY265" fmla="*/ 5933281 h 6281670"/>
                <a:gd name="connsiteX266" fmla="*/ 4779064 w 8613217"/>
                <a:gd name="connsiteY266" fmla="*/ 5876074 h 6281670"/>
                <a:gd name="connsiteX267" fmla="*/ 4778391 w 8613217"/>
                <a:gd name="connsiteY267" fmla="*/ 5829637 h 6281670"/>
                <a:gd name="connsiteX268" fmla="*/ 5091342 w 8613217"/>
                <a:gd name="connsiteY268" fmla="*/ 5236712 h 6281670"/>
                <a:gd name="connsiteX269" fmla="*/ 5116243 w 8613217"/>
                <a:gd name="connsiteY269" fmla="*/ 5202389 h 6281670"/>
                <a:gd name="connsiteX270" fmla="*/ 5269690 w 8613217"/>
                <a:gd name="connsiteY270" fmla="*/ 5086631 h 6281670"/>
                <a:gd name="connsiteX271" fmla="*/ 5744837 w 8613217"/>
                <a:gd name="connsiteY271" fmla="*/ 4795889 h 6281670"/>
                <a:gd name="connsiteX272" fmla="*/ 5814830 w 8613217"/>
                <a:gd name="connsiteY272" fmla="*/ 4775699 h 6281670"/>
                <a:gd name="connsiteX273" fmla="*/ 6103553 w 8613217"/>
                <a:gd name="connsiteY273" fmla="*/ 4765603 h 6281670"/>
                <a:gd name="connsiteX274" fmla="*/ 7086824 w 8613217"/>
                <a:gd name="connsiteY274" fmla="*/ 4811369 h 6281670"/>
                <a:gd name="connsiteX275" fmla="*/ 7489959 w 8613217"/>
                <a:gd name="connsiteY275" fmla="*/ 4805311 h 6281670"/>
                <a:gd name="connsiteX276" fmla="*/ 7516880 w 8613217"/>
                <a:gd name="connsiteY276" fmla="*/ 4801946 h 6281670"/>
                <a:gd name="connsiteX277" fmla="*/ 7536397 w 8613217"/>
                <a:gd name="connsiteY277" fmla="*/ 4800600 h 6281670"/>
                <a:gd name="connsiteX278" fmla="*/ 7619850 w 8613217"/>
                <a:gd name="connsiteY278" fmla="*/ 4791178 h 6281670"/>
                <a:gd name="connsiteX279" fmla="*/ 7661577 w 8613217"/>
                <a:gd name="connsiteY279" fmla="*/ 4813388 h 6281670"/>
                <a:gd name="connsiteX280" fmla="*/ 7920014 w 8613217"/>
                <a:gd name="connsiteY280" fmla="*/ 5004523 h 6281670"/>
                <a:gd name="connsiteX281" fmla="*/ 8354780 w 8613217"/>
                <a:gd name="connsiteY281" fmla="*/ 4830886 h 6281670"/>
                <a:gd name="connsiteX282" fmla="*/ 8579567 w 8613217"/>
                <a:gd name="connsiteY282" fmla="*/ 4409580 h 6281670"/>
                <a:gd name="connsiteX283" fmla="*/ 8613217 w 8613217"/>
                <a:gd name="connsiteY283" fmla="*/ 4250076 h 6281670"/>
                <a:gd name="connsiteX284" fmla="*/ 8613217 w 8613217"/>
                <a:gd name="connsiteY284" fmla="*/ 4196235 h 6281670"/>
                <a:gd name="connsiteX285" fmla="*/ 8420062 w 8613217"/>
                <a:gd name="connsiteY285" fmla="*/ 4211041 h 6281670"/>
                <a:gd name="connsiteX286" fmla="*/ 4571776 w 8613217"/>
                <a:gd name="connsiteY286" fmla="*/ 915970 h 6281670"/>
                <a:gd name="connsiteX287" fmla="*/ 4583890 w 8613217"/>
                <a:gd name="connsiteY287" fmla="*/ 888377 h 6281670"/>
                <a:gd name="connsiteX288" fmla="*/ 4571776 w 8613217"/>
                <a:gd name="connsiteY288" fmla="*/ 915970 h 6281670"/>
                <a:gd name="connsiteX289" fmla="*/ 2362948 w 8613217"/>
                <a:gd name="connsiteY289" fmla="*/ 965100 h 6281670"/>
                <a:gd name="connsiteX290" fmla="*/ 2363621 w 8613217"/>
                <a:gd name="connsiteY290" fmla="*/ 962408 h 6281670"/>
                <a:gd name="connsiteX291" fmla="*/ 2368332 w 8613217"/>
                <a:gd name="connsiteY291" fmla="*/ 967119 h 6281670"/>
                <a:gd name="connsiteX292" fmla="*/ 2362948 w 8613217"/>
                <a:gd name="connsiteY292" fmla="*/ 965100 h 6281670"/>
                <a:gd name="connsiteX293" fmla="*/ 2435633 w 8613217"/>
                <a:gd name="connsiteY293" fmla="*/ 1055284 h 6281670"/>
                <a:gd name="connsiteX294" fmla="*/ 2426211 w 8613217"/>
                <a:gd name="connsiteY294" fmla="*/ 1053265 h 6281670"/>
                <a:gd name="connsiteX295" fmla="*/ 2370351 w 8613217"/>
                <a:gd name="connsiteY295" fmla="*/ 968465 h 6281670"/>
                <a:gd name="connsiteX296" fmla="*/ 2432268 w 8613217"/>
                <a:gd name="connsiteY296" fmla="*/ 1045862 h 6281670"/>
                <a:gd name="connsiteX297" fmla="*/ 2435633 w 8613217"/>
                <a:gd name="connsiteY297" fmla="*/ 1055284 h 6281670"/>
                <a:gd name="connsiteX298" fmla="*/ 695895 w 8613217"/>
                <a:gd name="connsiteY298" fmla="*/ 1016922 h 6281670"/>
                <a:gd name="connsiteX299" fmla="*/ 692530 w 8613217"/>
                <a:gd name="connsiteY299" fmla="*/ 1005481 h 6281670"/>
                <a:gd name="connsiteX300" fmla="*/ 695895 w 8613217"/>
                <a:gd name="connsiteY300" fmla="*/ 1016922 h 6281670"/>
                <a:gd name="connsiteX301" fmla="*/ 4511205 w 8613217"/>
                <a:gd name="connsiteY301" fmla="*/ 6014042 h 6281670"/>
                <a:gd name="connsiteX302" fmla="*/ 4537452 w 8613217"/>
                <a:gd name="connsiteY302" fmla="*/ 5944049 h 6281670"/>
                <a:gd name="connsiteX303" fmla="*/ 4511205 w 8613217"/>
                <a:gd name="connsiteY303" fmla="*/ 6014042 h 6281670"/>
                <a:gd name="connsiteX304" fmla="*/ 4750797 w 8613217"/>
                <a:gd name="connsiteY304" fmla="*/ 5917128 h 6281670"/>
                <a:gd name="connsiteX305" fmla="*/ 4741375 w 8613217"/>
                <a:gd name="connsiteY305" fmla="*/ 5939338 h 6281670"/>
                <a:gd name="connsiteX306" fmla="*/ 4732626 w 8613217"/>
                <a:gd name="connsiteY306" fmla="*/ 5935300 h 6281670"/>
                <a:gd name="connsiteX307" fmla="*/ 4727915 w 8613217"/>
                <a:gd name="connsiteY307" fmla="*/ 5907706 h 6281670"/>
                <a:gd name="connsiteX308" fmla="*/ 4750797 w 8613217"/>
                <a:gd name="connsiteY308" fmla="*/ 5875402 h 6281670"/>
                <a:gd name="connsiteX309" fmla="*/ 4750797 w 8613217"/>
                <a:gd name="connsiteY309" fmla="*/ 5917128 h 6281670"/>
                <a:gd name="connsiteX310" fmla="*/ 4875978 w 8613217"/>
                <a:gd name="connsiteY310" fmla="*/ 5457461 h 6281670"/>
                <a:gd name="connsiteX311" fmla="*/ 4616868 w 8613217"/>
                <a:gd name="connsiteY311" fmla="*/ 5877421 h 6281670"/>
                <a:gd name="connsiteX312" fmla="*/ 4562354 w 8613217"/>
                <a:gd name="connsiteY312" fmla="*/ 5884824 h 6281670"/>
                <a:gd name="connsiteX313" fmla="*/ 4880015 w 8613217"/>
                <a:gd name="connsiteY313" fmla="*/ 5419772 h 6281670"/>
                <a:gd name="connsiteX314" fmla="*/ 4875978 w 8613217"/>
                <a:gd name="connsiteY314" fmla="*/ 5457461 h 6281670"/>
                <a:gd name="connsiteX315" fmla="*/ 5020675 w 8613217"/>
                <a:gd name="connsiteY315" fmla="*/ 5141145 h 6281670"/>
                <a:gd name="connsiteX316" fmla="*/ 4989717 w 8613217"/>
                <a:gd name="connsiteY316" fmla="*/ 5179506 h 6281670"/>
                <a:gd name="connsiteX317" fmla="*/ 4445922 w 8613217"/>
                <a:gd name="connsiteY317" fmla="*/ 5878767 h 6281670"/>
                <a:gd name="connsiteX318" fmla="*/ 4415637 w 8613217"/>
                <a:gd name="connsiteY318" fmla="*/ 5953471 h 6281670"/>
                <a:gd name="connsiteX319" fmla="*/ 4357085 w 8613217"/>
                <a:gd name="connsiteY319" fmla="*/ 6075286 h 6281670"/>
                <a:gd name="connsiteX320" fmla="*/ 4338240 w 8613217"/>
                <a:gd name="connsiteY320" fmla="*/ 6125762 h 6281670"/>
                <a:gd name="connsiteX321" fmla="*/ 4322761 w 8613217"/>
                <a:gd name="connsiteY321" fmla="*/ 6080671 h 6281670"/>
                <a:gd name="connsiteX322" fmla="*/ 4306609 w 8613217"/>
                <a:gd name="connsiteY322" fmla="*/ 6061826 h 6281670"/>
                <a:gd name="connsiteX323" fmla="*/ 4295168 w 8613217"/>
                <a:gd name="connsiteY323" fmla="*/ 6082689 h 6281670"/>
                <a:gd name="connsiteX324" fmla="*/ 4292475 w 8613217"/>
                <a:gd name="connsiteY324" fmla="*/ 6112302 h 6281670"/>
                <a:gd name="connsiteX325" fmla="*/ 4277669 w 8613217"/>
                <a:gd name="connsiteY325" fmla="*/ 6097496 h 6281670"/>
                <a:gd name="connsiteX326" fmla="*/ 4183447 w 8613217"/>
                <a:gd name="connsiteY326" fmla="*/ 5282478 h 6281670"/>
                <a:gd name="connsiteX327" fmla="*/ 4412945 w 8613217"/>
                <a:gd name="connsiteY327" fmla="*/ 4743394 h 6281670"/>
                <a:gd name="connsiteX328" fmla="*/ 5036828 w 8613217"/>
                <a:gd name="connsiteY328" fmla="*/ 3935106 h 6281670"/>
                <a:gd name="connsiteX329" fmla="*/ 5054999 w 8613217"/>
                <a:gd name="connsiteY329" fmla="*/ 3966064 h 6281670"/>
                <a:gd name="connsiteX330" fmla="*/ 5020675 w 8613217"/>
                <a:gd name="connsiteY33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53310 w 8613217"/>
                <a:gd name="connsiteY161" fmla="*/ 3004913 h 6281670"/>
                <a:gd name="connsiteX162" fmla="*/ 2055381 w 8613217"/>
                <a:gd name="connsiteY162" fmla="*/ 2665131 h 6281670"/>
                <a:gd name="connsiteX163" fmla="*/ 1471879 w 8613217"/>
                <a:gd name="connsiteY163" fmla="*/ 2148930 h 6281670"/>
                <a:gd name="connsiteX164" fmla="*/ 1461111 w 8613217"/>
                <a:gd name="connsiteY164" fmla="*/ 2109895 h 6281670"/>
                <a:gd name="connsiteX165" fmla="*/ 1501492 w 8613217"/>
                <a:gd name="connsiteY165" fmla="*/ 1918759 h 6281670"/>
                <a:gd name="connsiteX166" fmla="*/ 1395155 w 8613217"/>
                <a:gd name="connsiteY166" fmla="*/ 1570812 h 6281670"/>
                <a:gd name="connsiteX167" fmla="*/ 937507 w 8613217"/>
                <a:gd name="connsiteY167" fmla="*/ 860783 h 6281670"/>
                <a:gd name="connsiteX168" fmla="*/ 682435 w 8613217"/>
                <a:gd name="connsiteY168" fmla="*/ 471109 h 6281670"/>
                <a:gd name="connsiteX169" fmla="*/ 590905 w 8613217"/>
                <a:gd name="connsiteY169" fmla="*/ 214691 h 6281670"/>
                <a:gd name="connsiteX170" fmla="*/ 581483 w 8613217"/>
                <a:gd name="connsiteY170" fmla="*/ 222767 h 6281670"/>
                <a:gd name="connsiteX171" fmla="*/ 555909 w 8613217"/>
                <a:gd name="connsiteY171" fmla="*/ 262475 h 6281670"/>
                <a:gd name="connsiteX172" fmla="*/ 423998 w 8613217"/>
                <a:gd name="connsiteY172" fmla="*/ 619845 h 6281670"/>
                <a:gd name="connsiteX173" fmla="*/ 443515 w 8613217"/>
                <a:gd name="connsiteY173" fmla="*/ 1227575 h 6281670"/>
                <a:gd name="connsiteX174" fmla="*/ 806942 w 8613217"/>
                <a:gd name="connsiteY174" fmla="*/ 1996156 h 6281670"/>
                <a:gd name="connsiteX175" fmla="*/ 1087589 w 8613217"/>
                <a:gd name="connsiteY175" fmla="*/ 2216231 h 6281670"/>
                <a:gd name="connsiteX176" fmla="*/ 1317086 w 8613217"/>
                <a:gd name="connsiteY176" fmla="*/ 2233729 h 6281670"/>
                <a:gd name="connsiteX177" fmla="*/ 1327181 w 8613217"/>
                <a:gd name="connsiteY177" fmla="*/ 2198060 h 6281670"/>
                <a:gd name="connsiteX178" fmla="*/ 816364 w 8613217"/>
                <a:gd name="connsiteY178" fmla="*/ 1324489 h 6281670"/>
                <a:gd name="connsiteX179" fmla="*/ 702625 w 8613217"/>
                <a:gd name="connsiteY179" fmla="*/ 1031056 h 6281670"/>
                <a:gd name="connsiteX180" fmla="*/ 767908 w 8613217"/>
                <a:gd name="connsiteY180" fmla="*/ 1173061 h 6281670"/>
                <a:gd name="connsiteX181" fmla="*/ 1444285 w 8613217"/>
                <a:gd name="connsiteY181" fmla="*/ 2226326 h 6281670"/>
                <a:gd name="connsiteX182" fmla="*/ 2209501 w 8613217"/>
                <a:gd name="connsiteY182" fmla="*/ 2876457 h 6281670"/>
                <a:gd name="connsiteX183" fmla="*/ 2340738 w 8613217"/>
                <a:gd name="connsiteY183" fmla="*/ 2972025 h 6281670"/>
                <a:gd name="connsiteX184" fmla="*/ 2266034 w 8613217"/>
                <a:gd name="connsiteY184" fmla="*/ 2967313 h 6281670"/>
                <a:gd name="connsiteX185" fmla="*/ 1817807 w 8613217"/>
                <a:gd name="connsiteY185" fmla="*/ 3025866 h 6281670"/>
                <a:gd name="connsiteX186" fmla="*/ 1007500 w 8613217"/>
                <a:gd name="connsiteY186" fmla="*/ 3309877 h 6281670"/>
                <a:gd name="connsiteX187" fmla="*/ 960389 w 8613217"/>
                <a:gd name="connsiteY187" fmla="*/ 3293725 h 6281670"/>
                <a:gd name="connsiteX188" fmla="*/ 446207 w 8613217"/>
                <a:gd name="connsiteY188" fmla="*/ 3134221 h 6281670"/>
                <a:gd name="connsiteX189" fmla="*/ 217383 w 8613217"/>
                <a:gd name="connsiteY189" fmla="*/ 3227096 h 6281670"/>
                <a:gd name="connsiteX190" fmla="*/ 0 w 8613217"/>
                <a:gd name="connsiteY190" fmla="*/ 3236518 h 6281670"/>
                <a:gd name="connsiteX191" fmla="*/ 0 w 8613217"/>
                <a:gd name="connsiteY191" fmla="*/ 3330740 h 6281670"/>
                <a:gd name="connsiteX192" fmla="*/ 9422 w 8613217"/>
                <a:gd name="connsiteY192" fmla="*/ 3346892 h 6281670"/>
                <a:gd name="connsiteX193" fmla="*/ 255072 w 8613217"/>
                <a:gd name="connsiteY193" fmla="*/ 3717723 h 6281670"/>
                <a:gd name="connsiteX194" fmla="*/ 747044 w 8613217"/>
                <a:gd name="connsiteY194" fmla="*/ 3826078 h 6281670"/>
                <a:gd name="connsiteX195" fmla="*/ 1016249 w 8613217"/>
                <a:gd name="connsiteY195" fmla="*/ 3490244 h 6281670"/>
                <a:gd name="connsiteX196" fmla="*/ 981253 w 8613217"/>
                <a:gd name="connsiteY196" fmla="*/ 3461305 h 6281670"/>
                <a:gd name="connsiteX197" fmla="*/ 563312 w 8613217"/>
                <a:gd name="connsiteY197" fmla="*/ 3490917 h 6281670"/>
                <a:gd name="connsiteX198" fmla="*/ 390347 w 8613217"/>
                <a:gd name="connsiteY198" fmla="*/ 3460632 h 6281670"/>
                <a:gd name="connsiteX199" fmla="*/ 489953 w 8613217"/>
                <a:gd name="connsiteY199" fmla="*/ 3463997 h 6281670"/>
                <a:gd name="connsiteX200" fmla="*/ 903183 w 8613217"/>
                <a:gd name="connsiteY200" fmla="*/ 3408137 h 6281670"/>
                <a:gd name="connsiteX201" fmla="*/ 1043170 w 8613217"/>
                <a:gd name="connsiteY201" fmla="*/ 3372467 h 6281670"/>
                <a:gd name="connsiteX202" fmla="*/ 1508895 w 8613217"/>
                <a:gd name="connsiteY202" fmla="*/ 3218347 h 6281670"/>
                <a:gd name="connsiteX203" fmla="*/ 1912029 w 8613217"/>
                <a:gd name="connsiteY203" fmla="*/ 3101243 h 6281670"/>
                <a:gd name="connsiteX204" fmla="*/ 1912029 w 8613217"/>
                <a:gd name="connsiteY204" fmla="*/ 3101243 h 6281670"/>
                <a:gd name="connsiteX205" fmla="*/ 2113933 w 8613217"/>
                <a:gd name="connsiteY205" fmla="*/ 3072976 h 6281670"/>
                <a:gd name="connsiteX206" fmla="*/ 2553150 w 8613217"/>
                <a:gd name="connsiteY206" fmla="*/ 3130187 h 6281670"/>
                <a:gd name="connsiteX207" fmla="*/ 3282324 w 8613217"/>
                <a:gd name="connsiteY207" fmla="*/ 3670118 h 6281670"/>
                <a:gd name="connsiteX208" fmla="*/ 3580428 w 8613217"/>
                <a:gd name="connsiteY208" fmla="*/ 4087880 h 6281670"/>
                <a:gd name="connsiteX209" fmla="*/ 3776274 w 8613217"/>
                <a:gd name="connsiteY209" fmla="*/ 4626290 h 6281670"/>
                <a:gd name="connsiteX210" fmla="*/ 3813963 w 8613217"/>
                <a:gd name="connsiteY210" fmla="*/ 4802619 h 6281670"/>
                <a:gd name="connsiteX211" fmla="*/ 3811944 w 8613217"/>
                <a:gd name="connsiteY211" fmla="*/ 5407658 h 6281670"/>
                <a:gd name="connsiteX212" fmla="*/ 3881265 w 8613217"/>
                <a:gd name="connsiteY212" fmla="*/ 5874056 h 6281670"/>
                <a:gd name="connsiteX213" fmla="*/ 3879919 w 8613217"/>
                <a:gd name="connsiteY213" fmla="*/ 5898957 h 6281670"/>
                <a:gd name="connsiteX214" fmla="*/ 3757430 w 8613217"/>
                <a:gd name="connsiteY214" fmla="*/ 5946068 h 6281670"/>
                <a:gd name="connsiteX215" fmla="*/ 3743970 w 8613217"/>
                <a:gd name="connsiteY215" fmla="*/ 6053750 h 6281670"/>
                <a:gd name="connsiteX216" fmla="*/ 3803195 w 8613217"/>
                <a:gd name="connsiteY216" fmla="*/ 6092112 h 6281670"/>
                <a:gd name="connsiteX217" fmla="*/ 3896071 w 8613217"/>
                <a:gd name="connsiteY217" fmla="*/ 6023464 h 6281670"/>
                <a:gd name="connsiteX218" fmla="*/ 3920972 w 8613217"/>
                <a:gd name="connsiteY218" fmla="*/ 5996544 h 6281670"/>
                <a:gd name="connsiteX219" fmla="*/ 3918953 w 8613217"/>
                <a:gd name="connsiteY219" fmla="*/ 6053077 h 6281670"/>
                <a:gd name="connsiteX220" fmla="*/ 3931741 w 8613217"/>
                <a:gd name="connsiteY220" fmla="*/ 6077978 h 6281670"/>
                <a:gd name="connsiteX221" fmla="*/ 3951931 w 8613217"/>
                <a:gd name="connsiteY221" fmla="*/ 6055769 h 6281670"/>
                <a:gd name="connsiteX222" fmla="*/ 3972121 w 8613217"/>
                <a:gd name="connsiteY222" fmla="*/ 5988468 h 6281670"/>
                <a:gd name="connsiteX223" fmla="*/ 3994331 w 8613217"/>
                <a:gd name="connsiteY223" fmla="*/ 5968277 h 6281670"/>
                <a:gd name="connsiteX224" fmla="*/ 4005099 w 8613217"/>
                <a:gd name="connsiteY224" fmla="*/ 5995198 h 6281670"/>
                <a:gd name="connsiteX225" fmla="*/ 4071054 w 8613217"/>
                <a:gd name="connsiteY225" fmla="*/ 6040290 h 6281670"/>
                <a:gd name="connsiteX226" fmla="*/ 4100667 w 8613217"/>
                <a:gd name="connsiteY226" fmla="*/ 6026829 h 6281670"/>
                <a:gd name="connsiteX227" fmla="*/ 4110089 w 8613217"/>
                <a:gd name="connsiteY227" fmla="*/ 5993179 h 6281670"/>
                <a:gd name="connsiteX228" fmla="*/ 4124895 w 8613217"/>
                <a:gd name="connsiteY228" fmla="*/ 6032214 h 6281670"/>
                <a:gd name="connsiteX229" fmla="*/ 4117492 w 8613217"/>
                <a:gd name="connsiteY229" fmla="*/ 6106918 h 6281670"/>
                <a:gd name="connsiteX230" fmla="*/ 4080476 w 8613217"/>
                <a:gd name="connsiteY230" fmla="*/ 6141242 h 6281670"/>
                <a:gd name="connsiteX231" fmla="*/ 4176717 w 8613217"/>
                <a:gd name="connsiteY231" fmla="*/ 6189025 h 6281670"/>
                <a:gd name="connsiteX232" fmla="*/ 4170660 w 8613217"/>
                <a:gd name="connsiteY232" fmla="*/ 6271133 h 6281670"/>
                <a:gd name="connsiteX233" fmla="*/ 4195562 w 8613217"/>
                <a:gd name="connsiteY233" fmla="*/ 6277863 h 6281670"/>
                <a:gd name="connsiteX234" fmla="*/ 4261517 w 8613217"/>
                <a:gd name="connsiteY234" fmla="*/ 6267768 h 6281670"/>
                <a:gd name="connsiteX235" fmla="*/ 4289784 w 8613217"/>
                <a:gd name="connsiteY235" fmla="*/ 6247578 h 6281670"/>
                <a:gd name="connsiteX236" fmla="*/ 4295840 w 8613217"/>
                <a:gd name="connsiteY236" fmla="*/ 6204505 h 6281670"/>
                <a:gd name="connsiteX237" fmla="*/ 4305936 w 8613217"/>
                <a:gd name="connsiteY237" fmla="*/ 6182969 h 6281670"/>
                <a:gd name="connsiteX238" fmla="*/ 4324107 w 8613217"/>
                <a:gd name="connsiteY238" fmla="*/ 6199794 h 6281670"/>
                <a:gd name="connsiteX239" fmla="*/ 4336894 w 8613217"/>
                <a:gd name="connsiteY239" fmla="*/ 6230752 h 6281670"/>
                <a:gd name="connsiteX240" fmla="*/ 4342951 w 8613217"/>
                <a:gd name="connsiteY240" fmla="*/ 6226714 h 6281670"/>
                <a:gd name="connsiteX241" fmla="*/ 4369872 w 8613217"/>
                <a:gd name="connsiteY241" fmla="*/ 6185660 h 6281670"/>
                <a:gd name="connsiteX242" fmla="*/ 4382659 w 8613217"/>
                <a:gd name="connsiteY242" fmla="*/ 6234791 h 6281670"/>
                <a:gd name="connsiteX243" fmla="*/ 4406888 w 8613217"/>
                <a:gd name="connsiteY243" fmla="*/ 6265749 h 6281670"/>
                <a:gd name="connsiteX244" fmla="*/ 4484284 w 8613217"/>
                <a:gd name="connsiteY244" fmla="*/ 6275171 h 6281670"/>
                <a:gd name="connsiteX245" fmla="*/ 4499090 w 8613217"/>
                <a:gd name="connsiteY245" fmla="*/ 6272479 h 6281670"/>
                <a:gd name="connsiteX246" fmla="*/ 4512551 w 8613217"/>
                <a:gd name="connsiteY246" fmla="*/ 6181622 h 6281670"/>
                <a:gd name="connsiteX247" fmla="*/ 4572449 w 8613217"/>
                <a:gd name="connsiteY247" fmla="*/ 6153356 h 6281670"/>
                <a:gd name="connsiteX248" fmla="*/ 4575814 w 8613217"/>
                <a:gd name="connsiteY248" fmla="*/ 6127781 h 6281670"/>
                <a:gd name="connsiteX249" fmla="*/ 4538125 w 8613217"/>
                <a:gd name="connsiteY249" fmla="*/ 6076633 h 6281670"/>
                <a:gd name="connsiteX250" fmla="*/ 4536779 w 8613217"/>
                <a:gd name="connsiteY250" fmla="*/ 6042309 h 6281670"/>
                <a:gd name="connsiteX251" fmla="*/ 4573122 w 8613217"/>
                <a:gd name="connsiteY251" fmla="*/ 6032214 h 6281670"/>
                <a:gd name="connsiteX252" fmla="*/ 4637731 w 8613217"/>
                <a:gd name="connsiteY252" fmla="*/ 6051058 h 6281670"/>
                <a:gd name="connsiteX253" fmla="*/ 4665997 w 8613217"/>
                <a:gd name="connsiteY253" fmla="*/ 6029522 h 6281670"/>
                <a:gd name="connsiteX254" fmla="*/ 4665997 w 8613217"/>
                <a:gd name="connsiteY254" fmla="*/ 5985776 h 6281670"/>
                <a:gd name="connsiteX255" fmla="*/ 4681477 w 8613217"/>
                <a:gd name="connsiteY255" fmla="*/ 5966931 h 6281670"/>
                <a:gd name="connsiteX256" fmla="*/ 4701667 w 8613217"/>
                <a:gd name="connsiteY256" fmla="*/ 5981065 h 6281670"/>
                <a:gd name="connsiteX257" fmla="*/ 4724550 w 8613217"/>
                <a:gd name="connsiteY257" fmla="*/ 6054423 h 6281670"/>
                <a:gd name="connsiteX258" fmla="*/ 4743394 w 8613217"/>
                <a:gd name="connsiteY258" fmla="*/ 6073268 h 6281670"/>
                <a:gd name="connsiteX259" fmla="*/ 4752143 w 8613217"/>
                <a:gd name="connsiteY259" fmla="*/ 6050385 h 6281670"/>
                <a:gd name="connsiteX260" fmla="*/ 4752143 w 8613217"/>
                <a:gd name="connsiteY260" fmla="*/ 5996544 h 6281670"/>
                <a:gd name="connsiteX261" fmla="*/ 4800600 w 8613217"/>
                <a:gd name="connsiteY261" fmla="*/ 6046347 h 6281670"/>
                <a:gd name="connsiteX262" fmla="*/ 4859825 w 8613217"/>
                <a:gd name="connsiteY262" fmla="*/ 6088747 h 6281670"/>
                <a:gd name="connsiteX263" fmla="*/ 4932511 w 8613217"/>
                <a:gd name="connsiteY263" fmla="*/ 6036252 h 6281670"/>
                <a:gd name="connsiteX264" fmla="*/ 4919050 w 8613217"/>
                <a:gd name="connsiteY264" fmla="*/ 5940011 h 6281670"/>
                <a:gd name="connsiteX265" fmla="*/ 4830213 w 8613217"/>
                <a:gd name="connsiteY265" fmla="*/ 5933281 h 6281670"/>
                <a:gd name="connsiteX266" fmla="*/ 4779064 w 8613217"/>
                <a:gd name="connsiteY266" fmla="*/ 5876074 h 6281670"/>
                <a:gd name="connsiteX267" fmla="*/ 4778391 w 8613217"/>
                <a:gd name="connsiteY267" fmla="*/ 5829637 h 6281670"/>
                <a:gd name="connsiteX268" fmla="*/ 5091342 w 8613217"/>
                <a:gd name="connsiteY268" fmla="*/ 5236712 h 6281670"/>
                <a:gd name="connsiteX269" fmla="*/ 5116243 w 8613217"/>
                <a:gd name="connsiteY269" fmla="*/ 5202389 h 6281670"/>
                <a:gd name="connsiteX270" fmla="*/ 5269690 w 8613217"/>
                <a:gd name="connsiteY270" fmla="*/ 5086631 h 6281670"/>
                <a:gd name="connsiteX271" fmla="*/ 5744837 w 8613217"/>
                <a:gd name="connsiteY271" fmla="*/ 4795889 h 6281670"/>
                <a:gd name="connsiteX272" fmla="*/ 5814830 w 8613217"/>
                <a:gd name="connsiteY272" fmla="*/ 4775699 h 6281670"/>
                <a:gd name="connsiteX273" fmla="*/ 6103553 w 8613217"/>
                <a:gd name="connsiteY273" fmla="*/ 4765603 h 6281670"/>
                <a:gd name="connsiteX274" fmla="*/ 7086824 w 8613217"/>
                <a:gd name="connsiteY274" fmla="*/ 4811369 h 6281670"/>
                <a:gd name="connsiteX275" fmla="*/ 7489959 w 8613217"/>
                <a:gd name="connsiteY275" fmla="*/ 4805311 h 6281670"/>
                <a:gd name="connsiteX276" fmla="*/ 7516880 w 8613217"/>
                <a:gd name="connsiteY276" fmla="*/ 4801946 h 6281670"/>
                <a:gd name="connsiteX277" fmla="*/ 7536397 w 8613217"/>
                <a:gd name="connsiteY277" fmla="*/ 4800600 h 6281670"/>
                <a:gd name="connsiteX278" fmla="*/ 7619850 w 8613217"/>
                <a:gd name="connsiteY278" fmla="*/ 4791178 h 6281670"/>
                <a:gd name="connsiteX279" fmla="*/ 7661577 w 8613217"/>
                <a:gd name="connsiteY279" fmla="*/ 4813388 h 6281670"/>
                <a:gd name="connsiteX280" fmla="*/ 7920014 w 8613217"/>
                <a:gd name="connsiteY280" fmla="*/ 5004523 h 6281670"/>
                <a:gd name="connsiteX281" fmla="*/ 8354780 w 8613217"/>
                <a:gd name="connsiteY281" fmla="*/ 4830886 h 6281670"/>
                <a:gd name="connsiteX282" fmla="*/ 8579567 w 8613217"/>
                <a:gd name="connsiteY282" fmla="*/ 4409580 h 6281670"/>
                <a:gd name="connsiteX283" fmla="*/ 8613217 w 8613217"/>
                <a:gd name="connsiteY283" fmla="*/ 4250076 h 6281670"/>
                <a:gd name="connsiteX284" fmla="*/ 8613217 w 8613217"/>
                <a:gd name="connsiteY284" fmla="*/ 4196235 h 6281670"/>
                <a:gd name="connsiteX285" fmla="*/ 8420062 w 8613217"/>
                <a:gd name="connsiteY285" fmla="*/ 4211041 h 6281670"/>
                <a:gd name="connsiteX286" fmla="*/ 4571776 w 8613217"/>
                <a:gd name="connsiteY286" fmla="*/ 915970 h 6281670"/>
                <a:gd name="connsiteX287" fmla="*/ 4583890 w 8613217"/>
                <a:gd name="connsiteY287" fmla="*/ 888377 h 6281670"/>
                <a:gd name="connsiteX288" fmla="*/ 4571776 w 8613217"/>
                <a:gd name="connsiteY288" fmla="*/ 915970 h 6281670"/>
                <a:gd name="connsiteX289" fmla="*/ 2362948 w 8613217"/>
                <a:gd name="connsiteY289" fmla="*/ 965100 h 6281670"/>
                <a:gd name="connsiteX290" fmla="*/ 2363621 w 8613217"/>
                <a:gd name="connsiteY290" fmla="*/ 962408 h 6281670"/>
                <a:gd name="connsiteX291" fmla="*/ 2368332 w 8613217"/>
                <a:gd name="connsiteY291" fmla="*/ 967119 h 6281670"/>
                <a:gd name="connsiteX292" fmla="*/ 2362948 w 8613217"/>
                <a:gd name="connsiteY292" fmla="*/ 965100 h 6281670"/>
                <a:gd name="connsiteX293" fmla="*/ 2435633 w 8613217"/>
                <a:gd name="connsiteY293" fmla="*/ 1055284 h 6281670"/>
                <a:gd name="connsiteX294" fmla="*/ 2426211 w 8613217"/>
                <a:gd name="connsiteY294" fmla="*/ 1053265 h 6281670"/>
                <a:gd name="connsiteX295" fmla="*/ 2370351 w 8613217"/>
                <a:gd name="connsiteY295" fmla="*/ 968465 h 6281670"/>
                <a:gd name="connsiteX296" fmla="*/ 2432268 w 8613217"/>
                <a:gd name="connsiteY296" fmla="*/ 1045862 h 6281670"/>
                <a:gd name="connsiteX297" fmla="*/ 2435633 w 8613217"/>
                <a:gd name="connsiteY297" fmla="*/ 1055284 h 6281670"/>
                <a:gd name="connsiteX298" fmla="*/ 695895 w 8613217"/>
                <a:gd name="connsiteY298" fmla="*/ 1016922 h 6281670"/>
                <a:gd name="connsiteX299" fmla="*/ 692530 w 8613217"/>
                <a:gd name="connsiteY299" fmla="*/ 1005481 h 6281670"/>
                <a:gd name="connsiteX300" fmla="*/ 695895 w 8613217"/>
                <a:gd name="connsiteY300" fmla="*/ 1016922 h 6281670"/>
                <a:gd name="connsiteX301" fmla="*/ 4511205 w 8613217"/>
                <a:gd name="connsiteY301" fmla="*/ 6014042 h 6281670"/>
                <a:gd name="connsiteX302" fmla="*/ 4537452 w 8613217"/>
                <a:gd name="connsiteY302" fmla="*/ 5944049 h 6281670"/>
                <a:gd name="connsiteX303" fmla="*/ 4511205 w 8613217"/>
                <a:gd name="connsiteY303" fmla="*/ 6014042 h 6281670"/>
                <a:gd name="connsiteX304" fmla="*/ 4750797 w 8613217"/>
                <a:gd name="connsiteY304" fmla="*/ 5917128 h 6281670"/>
                <a:gd name="connsiteX305" fmla="*/ 4741375 w 8613217"/>
                <a:gd name="connsiteY305" fmla="*/ 5939338 h 6281670"/>
                <a:gd name="connsiteX306" fmla="*/ 4732626 w 8613217"/>
                <a:gd name="connsiteY306" fmla="*/ 5935300 h 6281670"/>
                <a:gd name="connsiteX307" fmla="*/ 4727915 w 8613217"/>
                <a:gd name="connsiteY307" fmla="*/ 5907706 h 6281670"/>
                <a:gd name="connsiteX308" fmla="*/ 4750797 w 8613217"/>
                <a:gd name="connsiteY308" fmla="*/ 5875402 h 6281670"/>
                <a:gd name="connsiteX309" fmla="*/ 4750797 w 8613217"/>
                <a:gd name="connsiteY309" fmla="*/ 5917128 h 6281670"/>
                <a:gd name="connsiteX310" fmla="*/ 4875978 w 8613217"/>
                <a:gd name="connsiteY310" fmla="*/ 5457461 h 6281670"/>
                <a:gd name="connsiteX311" fmla="*/ 4616868 w 8613217"/>
                <a:gd name="connsiteY311" fmla="*/ 5877421 h 6281670"/>
                <a:gd name="connsiteX312" fmla="*/ 4562354 w 8613217"/>
                <a:gd name="connsiteY312" fmla="*/ 5884824 h 6281670"/>
                <a:gd name="connsiteX313" fmla="*/ 4880015 w 8613217"/>
                <a:gd name="connsiteY313" fmla="*/ 5419772 h 6281670"/>
                <a:gd name="connsiteX314" fmla="*/ 4875978 w 8613217"/>
                <a:gd name="connsiteY314" fmla="*/ 5457461 h 6281670"/>
                <a:gd name="connsiteX315" fmla="*/ 5020675 w 8613217"/>
                <a:gd name="connsiteY315" fmla="*/ 5141145 h 6281670"/>
                <a:gd name="connsiteX316" fmla="*/ 4989717 w 8613217"/>
                <a:gd name="connsiteY316" fmla="*/ 5179506 h 6281670"/>
                <a:gd name="connsiteX317" fmla="*/ 4445922 w 8613217"/>
                <a:gd name="connsiteY317" fmla="*/ 5878767 h 6281670"/>
                <a:gd name="connsiteX318" fmla="*/ 4415637 w 8613217"/>
                <a:gd name="connsiteY318" fmla="*/ 5953471 h 6281670"/>
                <a:gd name="connsiteX319" fmla="*/ 4357085 w 8613217"/>
                <a:gd name="connsiteY319" fmla="*/ 6075286 h 6281670"/>
                <a:gd name="connsiteX320" fmla="*/ 4338240 w 8613217"/>
                <a:gd name="connsiteY320" fmla="*/ 6125762 h 6281670"/>
                <a:gd name="connsiteX321" fmla="*/ 4322761 w 8613217"/>
                <a:gd name="connsiteY321" fmla="*/ 6080671 h 6281670"/>
                <a:gd name="connsiteX322" fmla="*/ 4306609 w 8613217"/>
                <a:gd name="connsiteY322" fmla="*/ 6061826 h 6281670"/>
                <a:gd name="connsiteX323" fmla="*/ 4295168 w 8613217"/>
                <a:gd name="connsiteY323" fmla="*/ 6082689 h 6281670"/>
                <a:gd name="connsiteX324" fmla="*/ 4292475 w 8613217"/>
                <a:gd name="connsiteY324" fmla="*/ 6112302 h 6281670"/>
                <a:gd name="connsiteX325" fmla="*/ 4277669 w 8613217"/>
                <a:gd name="connsiteY325" fmla="*/ 6097496 h 6281670"/>
                <a:gd name="connsiteX326" fmla="*/ 4183447 w 8613217"/>
                <a:gd name="connsiteY326" fmla="*/ 5282478 h 6281670"/>
                <a:gd name="connsiteX327" fmla="*/ 4412945 w 8613217"/>
                <a:gd name="connsiteY327" fmla="*/ 4743394 h 6281670"/>
                <a:gd name="connsiteX328" fmla="*/ 5036828 w 8613217"/>
                <a:gd name="connsiteY328" fmla="*/ 3935106 h 6281670"/>
                <a:gd name="connsiteX329" fmla="*/ 5054999 w 8613217"/>
                <a:gd name="connsiteY329" fmla="*/ 3966064 h 6281670"/>
                <a:gd name="connsiteX330" fmla="*/ 5020675 w 8613217"/>
                <a:gd name="connsiteY330" fmla="*/ 5141145 h 628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613217" h="6281670">
                  <a:moveTo>
                    <a:pt x="8420062" y="4211041"/>
                  </a:moveTo>
                  <a:cubicBezTo>
                    <a:pt x="8276711" y="4220463"/>
                    <a:pt x="8133359" y="4217098"/>
                    <a:pt x="7990681" y="4231232"/>
                  </a:cubicBezTo>
                  <a:cubicBezTo>
                    <a:pt x="7781373" y="4252095"/>
                    <a:pt x="7634657" y="4408907"/>
                    <a:pt x="7630619" y="4614849"/>
                  </a:cubicBezTo>
                  <a:cubicBezTo>
                    <a:pt x="7629945" y="4637731"/>
                    <a:pt x="7634657" y="4645807"/>
                    <a:pt x="7659558" y="4643788"/>
                  </a:cubicBezTo>
                  <a:cubicBezTo>
                    <a:pt x="7726859" y="4638404"/>
                    <a:pt x="7793488" y="4630328"/>
                    <a:pt x="7859443" y="4617541"/>
                  </a:cubicBezTo>
                  <a:cubicBezTo>
                    <a:pt x="7985296" y="4593985"/>
                    <a:pt x="8105093" y="4549566"/>
                    <a:pt x="8222196" y="4498418"/>
                  </a:cubicBezTo>
                  <a:cubicBezTo>
                    <a:pt x="8226235" y="4493707"/>
                    <a:pt x="8230946" y="4492360"/>
                    <a:pt x="8236330" y="4496398"/>
                  </a:cubicBezTo>
                  <a:lnTo>
                    <a:pt x="8228254" y="4504475"/>
                  </a:lnTo>
                  <a:cubicBezTo>
                    <a:pt x="8056636" y="4610810"/>
                    <a:pt x="7869538" y="4676093"/>
                    <a:pt x="7670326" y="4709743"/>
                  </a:cubicBezTo>
                  <a:cubicBezTo>
                    <a:pt x="7592930" y="4722531"/>
                    <a:pt x="7514187" y="4725896"/>
                    <a:pt x="7436791" y="4735318"/>
                  </a:cubicBezTo>
                  <a:cubicBezTo>
                    <a:pt x="7209986" y="4740029"/>
                    <a:pt x="6984527" y="4719839"/>
                    <a:pt x="6759067" y="4696956"/>
                  </a:cubicBezTo>
                  <a:cubicBezTo>
                    <a:pt x="6519475" y="4672728"/>
                    <a:pt x="6279209" y="4651191"/>
                    <a:pt x="6037597" y="4656576"/>
                  </a:cubicBezTo>
                  <a:cubicBezTo>
                    <a:pt x="6032887" y="4656576"/>
                    <a:pt x="6026156" y="4659267"/>
                    <a:pt x="6023464" y="4649172"/>
                  </a:cubicBezTo>
                  <a:lnTo>
                    <a:pt x="6361317" y="4472170"/>
                  </a:lnTo>
                  <a:cubicBezTo>
                    <a:pt x="6503995" y="4396793"/>
                    <a:pt x="6646674" y="4322088"/>
                    <a:pt x="6783296" y="4236616"/>
                  </a:cubicBezTo>
                  <a:cubicBezTo>
                    <a:pt x="6881555" y="4180755"/>
                    <a:pt x="6978469" y="4122876"/>
                    <a:pt x="7066634" y="4052210"/>
                  </a:cubicBezTo>
                  <a:cubicBezTo>
                    <a:pt x="7092882" y="4031347"/>
                    <a:pt x="7115764" y="4018559"/>
                    <a:pt x="7151433" y="4042115"/>
                  </a:cubicBezTo>
                  <a:cubicBezTo>
                    <a:pt x="7196526" y="4072400"/>
                    <a:pt x="7250367" y="4074420"/>
                    <a:pt x="7304208" y="4071727"/>
                  </a:cubicBezTo>
                  <a:cubicBezTo>
                    <a:pt x="7424676" y="4064997"/>
                    <a:pt x="7528321" y="4011829"/>
                    <a:pt x="7625235" y="3948566"/>
                  </a:cubicBezTo>
                  <a:cubicBezTo>
                    <a:pt x="8090286" y="3644364"/>
                    <a:pt x="8319110" y="3033942"/>
                    <a:pt x="8172394" y="2496877"/>
                  </a:cubicBezTo>
                  <a:cubicBezTo>
                    <a:pt x="8107111" y="2257958"/>
                    <a:pt x="7979239" y="2045286"/>
                    <a:pt x="7882325" y="1811077"/>
                  </a:cubicBezTo>
                  <a:cubicBezTo>
                    <a:pt x="7871557" y="1841363"/>
                    <a:pt x="7862135" y="1865592"/>
                    <a:pt x="7854059" y="1889820"/>
                  </a:cubicBezTo>
                  <a:cubicBezTo>
                    <a:pt x="7799545" y="2052689"/>
                    <a:pt x="7773297" y="2222961"/>
                    <a:pt x="7732917" y="2389195"/>
                  </a:cubicBezTo>
                  <a:cubicBezTo>
                    <a:pt x="7702631" y="2512357"/>
                    <a:pt x="7671000" y="2634172"/>
                    <a:pt x="7607736" y="2746565"/>
                  </a:cubicBezTo>
                  <a:cubicBezTo>
                    <a:pt x="7475826" y="2980101"/>
                    <a:pt x="7327763" y="3202868"/>
                    <a:pt x="7178354" y="3424962"/>
                  </a:cubicBezTo>
                  <a:cubicBezTo>
                    <a:pt x="7129897" y="3497648"/>
                    <a:pt x="7082114" y="3571006"/>
                    <a:pt x="7050481" y="3653113"/>
                  </a:cubicBezTo>
                  <a:cubicBezTo>
                    <a:pt x="7023561" y="3724453"/>
                    <a:pt x="7008082" y="3797138"/>
                    <a:pt x="7022888" y="3873861"/>
                  </a:cubicBezTo>
                  <a:cubicBezTo>
                    <a:pt x="7027599" y="3899436"/>
                    <a:pt x="7033656" y="3905493"/>
                    <a:pt x="7057884" y="3889341"/>
                  </a:cubicBezTo>
                  <a:cubicBezTo>
                    <a:pt x="7144703" y="3830116"/>
                    <a:pt x="7230176" y="3768199"/>
                    <a:pt x="7311611" y="3701570"/>
                  </a:cubicBezTo>
                  <a:cubicBezTo>
                    <a:pt x="7579469" y="3480149"/>
                    <a:pt x="7776662" y="3208925"/>
                    <a:pt x="7883672" y="2875784"/>
                  </a:cubicBezTo>
                  <a:cubicBezTo>
                    <a:pt x="7893094" y="2847517"/>
                    <a:pt x="7901170" y="2818577"/>
                    <a:pt x="7909246" y="2790311"/>
                  </a:cubicBezTo>
                  <a:cubicBezTo>
                    <a:pt x="7897805" y="2881168"/>
                    <a:pt x="7868865" y="2967313"/>
                    <a:pt x="7835888" y="3051440"/>
                  </a:cubicBezTo>
                  <a:cubicBezTo>
                    <a:pt x="7718783" y="3352277"/>
                    <a:pt x="7524283" y="3596580"/>
                    <a:pt x="7279306" y="3802522"/>
                  </a:cubicBezTo>
                  <a:cubicBezTo>
                    <a:pt x="7187776" y="3879246"/>
                    <a:pt x="7092209" y="3951258"/>
                    <a:pt x="6992603" y="4017213"/>
                  </a:cubicBezTo>
                  <a:cubicBezTo>
                    <a:pt x="6901073" y="4077785"/>
                    <a:pt x="6806178" y="4132298"/>
                    <a:pt x="6713302" y="4190851"/>
                  </a:cubicBezTo>
                  <a:lnTo>
                    <a:pt x="6627830" y="4239308"/>
                  </a:lnTo>
                  <a:cubicBezTo>
                    <a:pt x="6625811" y="4253441"/>
                    <a:pt x="6616388" y="4252768"/>
                    <a:pt x="6605620" y="4251422"/>
                  </a:cubicBezTo>
                  <a:lnTo>
                    <a:pt x="6226714" y="4447268"/>
                  </a:lnTo>
                  <a:cubicBezTo>
                    <a:pt x="5918474" y="4604754"/>
                    <a:pt x="5606869" y="4756181"/>
                    <a:pt x="5314782" y="4943279"/>
                  </a:cubicBezTo>
                  <a:cubicBezTo>
                    <a:pt x="5263633" y="4976257"/>
                    <a:pt x="5213157" y="5010580"/>
                    <a:pt x="5158643" y="5046250"/>
                  </a:cubicBezTo>
                  <a:cubicBezTo>
                    <a:pt x="5160662" y="5036155"/>
                    <a:pt x="5161335" y="5030771"/>
                    <a:pt x="5162681" y="5025387"/>
                  </a:cubicBezTo>
                  <a:cubicBezTo>
                    <a:pt x="5229309" y="4795889"/>
                    <a:pt x="5256230" y="4562354"/>
                    <a:pt x="5227290" y="4323434"/>
                  </a:cubicBezTo>
                  <a:cubicBezTo>
                    <a:pt x="5207773" y="4163930"/>
                    <a:pt x="5169411" y="4008464"/>
                    <a:pt x="5106148" y="3860401"/>
                  </a:cubicBezTo>
                  <a:cubicBezTo>
                    <a:pt x="5113551" y="3843576"/>
                    <a:pt x="5127684" y="3832135"/>
                    <a:pt x="5139799" y="3818675"/>
                  </a:cubicBezTo>
                  <a:cubicBezTo>
                    <a:pt x="5326896" y="3612060"/>
                    <a:pt x="5516686" y="3408137"/>
                    <a:pt x="5695034" y="3194119"/>
                  </a:cubicBezTo>
                  <a:cubicBezTo>
                    <a:pt x="5741472" y="3138259"/>
                    <a:pt x="5786564" y="3081052"/>
                    <a:pt x="5830983" y="3023174"/>
                  </a:cubicBezTo>
                  <a:cubicBezTo>
                    <a:pt x="5843097" y="3007021"/>
                    <a:pt x="5854538" y="3002983"/>
                    <a:pt x="5873382" y="3008367"/>
                  </a:cubicBezTo>
                  <a:cubicBezTo>
                    <a:pt x="5909725" y="3018462"/>
                    <a:pt x="5946741" y="3017116"/>
                    <a:pt x="5983083" y="3009040"/>
                  </a:cubicBezTo>
                  <a:cubicBezTo>
                    <a:pt x="6094131" y="2984812"/>
                    <a:pt x="6180276" y="2920202"/>
                    <a:pt x="6257000" y="2840787"/>
                  </a:cubicBezTo>
                  <a:cubicBezTo>
                    <a:pt x="6438713" y="2652343"/>
                    <a:pt x="6543703" y="2422846"/>
                    <a:pt x="6605620" y="2172485"/>
                  </a:cubicBezTo>
                  <a:cubicBezTo>
                    <a:pt x="6673594" y="1897223"/>
                    <a:pt x="6658788" y="1618596"/>
                    <a:pt x="6623118" y="1339969"/>
                  </a:cubicBezTo>
                  <a:cubicBezTo>
                    <a:pt x="6594179" y="1113163"/>
                    <a:pt x="6551779" y="888377"/>
                    <a:pt x="6528224" y="660899"/>
                  </a:cubicBezTo>
                  <a:cubicBezTo>
                    <a:pt x="6523513" y="615807"/>
                    <a:pt x="6519475" y="571388"/>
                    <a:pt x="6514091" y="520239"/>
                  </a:cubicBezTo>
                  <a:cubicBezTo>
                    <a:pt x="6504668" y="532353"/>
                    <a:pt x="6498611" y="539756"/>
                    <a:pt x="6493900" y="546486"/>
                  </a:cubicBezTo>
                  <a:cubicBezTo>
                    <a:pt x="6394967" y="680416"/>
                    <a:pt x="6314206" y="825114"/>
                    <a:pt x="6244212" y="975869"/>
                  </a:cubicBezTo>
                  <a:cubicBezTo>
                    <a:pt x="6122397" y="1239690"/>
                    <a:pt x="6028175" y="1513606"/>
                    <a:pt x="5935300" y="1788868"/>
                  </a:cubicBezTo>
                  <a:cubicBezTo>
                    <a:pt x="5852519" y="2034518"/>
                    <a:pt x="5769738" y="2280167"/>
                    <a:pt x="5707148" y="2531874"/>
                  </a:cubicBezTo>
                  <a:cubicBezTo>
                    <a:pt x="5690323" y="2599175"/>
                    <a:pt x="5676190" y="2667823"/>
                    <a:pt x="5679555" y="2738489"/>
                  </a:cubicBezTo>
                  <a:cubicBezTo>
                    <a:pt x="5682247" y="2800406"/>
                    <a:pt x="5693015" y="2860304"/>
                    <a:pt x="5734069" y="2914818"/>
                  </a:cubicBezTo>
                  <a:cubicBezTo>
                    <a:pt x="5816176" y="2810501"/>
                    <a:pt x="5894246" y="2708876"/>
                    <a:pt x="5963566" y="2599175"/>
                  </a:cubicBezTo>
                  <a:cubicBezTo>
                    <a:pt x="6032887" y="2488801"/>
                    <a:pt x="6091438" y="2373716"/>
                    <a:pt x="6141914" y="2254593"/>
                  </a:cubicBezTo>
                  <a:cubicBezTo>
                    <a:pt x="6192390" y="2134797"/>
                    <a:pt x="6230752" y="2010289"/>
                    <a:pt x="6262384" y="1884436"/>
                  </a:cubicBezTo>
                  <a:cubicBezTo>
                    <a:pt x="6294015" y="1759928"/>
                    <a:pt x="6316898" y="1634075"/>
                    <a:pt x="6343145" y="1508222"/>
                  </a:cubicBezTo>
                  <a:cubicBezTo>
                    <a:pt x="6334396" y="1588310"/>
                    <a:pt x="6322955" y="1668399"/>
                    <a:pt x="6310167" y="1747814"/>
                  </a:cubicBezTo>
                  <a:cubicBezTo>
                    <a:pt x="6263057" y="2034518"/>
                    <a:pt x="6182295" y="2311126"/>
                    <a:pt x="6045001" y="2568890"/>
                  </a:cubicBezTo>
                  <a:cubicBezTo>
                    <a:pt x="5914436" y="2813867"/>
                    <a:pt x="5741472" y="3027211"/>
                    <a:pt x="5560432" y="3235173"/>
                  </a:cubicBezTo>
                  <a:cubicBezTo>
                    <a:pt x="5409677" y="3407464"/>
                    <a:pt x="5252192" y="3573698"/>
                    <a:pt x="5096726" y="3741278"/>
                  </a:cubicBezTo>
                  <a:cubicBezTo>
                    <a:pt x="5087977" y="3750700"/>
                    <a:pt x="5080574" y="3763488"/>
                    <a:pt x="5067113" y="3767525"/>
                  </a:cubicBezTo>
                  <a:cubicBezTo>
                    <a:pt x="5022694" y="3661190"/>
                    <a:pt x="4968180" y="3560238"/>
                    <a:pt x="4911647" y="3459959"/>
                  </a:cubicBezTo>
                  <a:cubicBezTo>
                    <a:pt x="4901552" y="3442460"/>
                    <a:pt x="4894822" y="3423616"/>
                    <a:pt x="4890784" y="3404099"/>
                  </a:cubicBezTo>
                  <a:cubicBezTo>
                    <a:pt x="4801530" y="3273513"/>
                    <a:pt x="4850679" y="2890254"/>
                    <a:pt x="4952701" y="2717626"/>
                  </a:cubicBezTo>
                  <a:cubicBezTo>
                    <a:pt x="5043743" y="2563576"/>
                    <a:pt x="5096053" y="2482071"/>
                    <a:pt x="5173449" y="2368332"/>
                  </a:cubicBezTo>
                  <a:cubicBezTo>
                    <a:pt x="5302668" y="2179215"/>
                    <a:pt x="5422464" y="1984715"/>
                    <a:pt x="5481689" y="1759928"/>
                  </a:cubicBezTo>
                  <a:cubicBezTo>
                    <a:pt x="5487073" y="1739738"/>
                    <a:pt x="5499187" y="1741084"/>
                    <a:pt x="5514667" y="1741757"/>
                  </a:cubicBezTo>
                  <a:cubicBezTo>
                    <a:pt x="5645904" y="1744449"/>
                    <a:pt x="5743491" y="1686570"/>
                    <a:pt x="5803389" y="1570812"/>
                  </a:cubicBezTo>
                  <a:cubicBezTo>
                    <a:pt x="5882804" y="1416019"/>
                    <a:pt x="5882804" y="1256515"/>
                    <a:pt x="5822907" y="1095665"/>
                  </a:cubicBezTo>
                  <a:cubicBezTo>
                    <a:pt x="5755605" y="915297"/>
                    <a:pt x="5643885" y="760504"/>
                    <a:pt x="5540241" y="601000"/>
                  </a:cubicBezTo>
                  <a:cubicBezTo>
                    <a:pt x="5530819" y="586867"/>
                    <a:pt x="5524089" y="590232"/>
                    <a:pt x="5514667" y="600327"/>
                  </a:cubicBezTo>
                  <a:cubicBezTo>
                    <a:pt x="5483708" y="632632"/>
                    <a:pt x="5451403" y="663591"/>
                    <a:pt x="5421791" y="697914"/>
                  </a:cubicBezTo>
                  <a:cubicBezTo>
                    <a:pt x="5293918" y="846650"/>
                    <a:pt x="5180852" y="1006154"/>
                    <a:pt x="5124319" y="1196617"/>
                  </a:cubicBezTo>
                  <a:cubicBezTo>
                    <a:pt x="5060383" y="1410635"/>
                    <a:pt x="5124992" y="1588983"/>
                    <a:pt x="5316801" y="1686570"/>
                  </a:cubicBezTo>
                  <a:cubicBezTo>
                    <a:pt x="5342375" y="1699357"/>
                    <a:pt x="5351798" y="1696665"/>
                    <a:pt x="5361220" y="1669072"/>
                  </a:cubicBezTo>
                  <a:cubicBezTo>
                    <a:pt x="5409004" y="1531777"/>
                    <a:pt x="5438616" y="1391117"/>
                    <a:pt x="5461499" y="1248439"/>
                  </a:cubicBezTo>
                  <a:cubicBezTo>
                    <a:pt x="5472267" y="1181137"/>
                    <a:pt x="5481016" y="1113836"/>
                    <a:pt x="5491784" y="1043170"/>
                  </a:cubicBezTo>
                  <a:cubicBezTo>
                    <a:pt x="5503225" y="1057303"/>
                    <a:pt x="5498514" y="1070090"/>
                    <a:pt x="5497841" y="1081532"/>
                  </a:cubicBezTo>
                  <a:cubicBezTo>
                    <a:pt x="5493130" y="1172388"/>
                    <a:pt x="5489765" y="1263245"/>
                    <a:pt x="5481016" y="1353429"/>
                  </a:cubicBezTo>
                  <a:cubicBezTo>
                    <a:pt x="5469575" y="1479955"/>
                    <a:pt x="5451403" y="1605135"/>
                    <a:pt x="5415734" y="1727624"/>
                  </a:cubicBezTo>
                  <a:cubicBezTo>
                    <a:pt x="5360547" y="1917413"/>
                    <a:pt x="5262960" y="2084994"/>
                    <a:pt x="5151240" y="2245171"/>
                  </a:cubicBezTo>
                  <a:cubicBezTo>
                    <a:pt x="5069805" y="2361602"/>
                    <a:pt x="4982987" y="2474668"/>
                    <a:pt x="4908282" y="2596483"/>
                  </a:cubicBezTo>
                  <a:cubicBezTo>
                    <a:pt x="4833578" y="2718299"/>
                    <a:pt x="4770314" y="2845498"/>
                    <a:pt x="4750124" y="2989523"/>
                  </a:cubicBezTo>
                  <a:cubicBezTo>
                    <a:pt x="4738792" y="3076994"/>
                    <a:pt x="4748890" y="3148017"/>
                    <a:pt x="4737337" y="3162487"/>
                  </a:cubicBezTo>
                  <a:cubicBezTo>
                    <a:pt x="4716473" y="3130856"/>
                    <a:pt x="4694937" y="3105281"/>
                    <a:pt x="4680804" y="3076341"/>
                  </a:cubicBezTo>
                  <a:cubicBezTo>
                    <a:pt x="4653883" y="3020481"/>
                    <a:pt x="4622252" y="2968659"/>
                    <a:pt x="4591293" y="2915491"/>
                  </a:cubicBezTo>
                  <a:cubicBezTo>
                    <a:pt x="4569869" y="2875783"/>
                    <a:pt x="4583330" y="2907415"/>
                    <a:pt x="4552259" y="2838095"/>
                  </a:cubicBezTo>
                  <a:cubicBezTo>
                    <a:pt x="4495725" y="2728394"/>
                    <a:pt x="4446595" y="2616001"/>
                    <a:pt x="4404869" y="2499569"/>
                  </a:cubicBezTo>
                  <a:cubicBezTo>
                    <a:pt x="4391408" y="2462554"/>
                    <a:pt x="4387370" y="2435633"/>
                    <a:pt x="4425059" y="2408713"/>
                  </a:cubicBezTo>
                  <a:cubicBezTo>
                    <a:pt x="4459382" y="2383811"/>
                    <a:pt x="4478900" y="2343431"/>
                    <a:pt x="4497071" y="2304396"/>
                  </a:cubicBezTo>
                  <a:cubicBezTo>
                    <a:pt x="4519954" y="2255939"/>
                    <a:pt x="4538125" y="2204790"/>
                    <a:pt x="4551585" y="2152968"/>
                  </a:cubicBezTo>
                  <a:cubicBezTo>
                    <a:pt x="4614175" y="1905972"/>
                    <a:pt x="4662632" y="1655611"/>
                    <a:pt x="4741375" y="1413327"/>
                  </a:cubicBezTo>
                  <a:cubicBezTo>
                    <a:pt x="4805311" y="1216134"/>
                    <a:pt x="4858479" y="1014903"/>
                    <a:pt x="4929146" y="819730"/>
                  </a:cubicBezTo>
                  <a:cubicBezTo>
                    <a:pt x="5028751" y="551870"/>
                    <a:pt x="5129703" y="289396"/>
                    <a:pt x="5233347" y="28940"/>
                  </a:cubicBezTo>
                  <a:cubicBezTo>
                    <a:pt x="5236712" y="20863"/>
                    <a:pt x="5245462" y="12114"/>
                    <a:pt x="5238058" y="0"/>
                  </a:cubicBezTo>
                  <a:cubicBezTo>
                    <a:pt x="5147875" y="48457"/>
                    <a:pt x="5061729" y="102971"/>
                    <a:pt x="4976929" y="159504"/>
                  </a:cubicBezTo>
                  <a:cubicBezTo>
                    <a:pt x="4678112" y="360062"/>
                    <a:pt x="4409580" y="592924"/>
                    <a:pt x="4204984" y="890396"/>
                  </a:cubicBezTo>
                  <a:cubicBezTo>
                    <a:pt x="3944528" y="1269302"/>
                    <a:pt x="3823385" y="1679840"/>
                    <a:pt x="3943182" y="2139508"/>
                  </a:cubicBezTo>
                  <a:cubicBezTo>
                    <a:pt x="3967410" y="2233056"/>
                    <a:pt x="4009810" y="2318529"/>
                    <a:pt x="4076438" y="2389868"/>
                  </a:cubicBezTo>
                  <a:cubicBezTo>
                    <a:pt x="4114800" y="2430922"/>
                    <a:pt x="4159219" y="2461881"/>
                    <a:pt x="4215079" y="2474668"/>
                  </a:cubicBezTo>
                  <a:cubicBezTo>
                    <a:pt x="4252768" y="2483417"/>
                    <a:pt x="4252768" y="2483417"/>
                    <a:pt x="4244018" y="2445055"/>
                  </a:cubicBezTo>
                  <a:cubicBezTo>
                    <a:pt x="4188158" y="2204117"/>
                    <a:pt x="4182101" y="1962505"/>
                    <a:pt x="4230558" y="1718875"/>
                  </a:cubicBezTo>
                  <a:cubicBezTo>
                    <a:pt x="4267574" y="1533123"/>
                    <a:pt x="4334875" y="1358140"/>
                    <a:pt x="4411599" y="1186522"/>
                  </a:cubicBezTo>
                  <a:cubicBezTo>
                    <a:pt x="4450633" y="1099030"/>
                    <a:pt x="4505148" y="1018268"/>
                    <a:pt x="4552259" y="934815"/>
                  </a:cubicBezTo>
                  <a:cubicBezTo>
                    <a:pt x="4555624" y="928758"/>
                    <a:pt x="4557643" y="920008"/>
                    <a:pt x="4572449" y="920008"/>
                  </a:cubicBezTo>
                  <a:cubicBezTo>
                    <a:pt x="4565719" y="933469"/>
                    <a:pt x="4560334" y="944910"/>
                    <a:pt x="4553604" y="956351"/>
                  </a:cubicBezTo>
                  <a:cubicBezTo>
                    <a:pt x="4491687" y="1068071"/>
                    <a:pt x="4437173" y="1183829"/>
                    <a:pt x="4390735" y="1302280"/>
                  </a:cubicBezTo>
                  <a:cubicBezTo>
                    <a:pt x="4233250" y="1704068"/>
                    <a:pt x="4200273" y="2110568"/>
                    <a:pt x="4340260" y="2524471"/>
                  </a:cubicBezTo>
                  <a:cubicBezTo>
                    <a:pt x="4383332" y="2651670"/>
                    <a:pt x="4434481" y="2775505"/>
                    <a:pt x="4501109" y="2892609"/>
                  </a:cubicBezTo>
                  <a:cubicBezTo>
                    <a:pt x="4559885" y="3012069"/>
                    <a:pt x="4611035" y="3088344"/>
                    <a:pt x="4692918" y="3241230"/>
                  </a:cubicBezTo>
                  <a:cubicBezTo>
                    <a:pt x="4774801" y="3394116"/>
                    <a:pt x="4908955" y="3611386"/>
                    <a:pt x="4992409" y="3809925"/>
                  </a:cubicBezTo>
                  <a:cubicBezTo>
                    <a:pt x="4997120" y="3822040"/>
                    <a:pt x="5006542" y="3833481"/>
                    <a:pt x="5000485" y="3847614"/>
                  </a:cubicBezTo>
                  <a:cubicBezTo>
                    <a:pt x="5005196" y="3857036"/>
                    <a:pt x="4997120" y="3853671"/>
                    <a:pt x="4993755" y="3855017"/>
                  </a:cubicBezTo>
                  <a:lnTo>
                    <a:pt x="4993082" y="3855690"/>
                  </a:lnTo>
                  <a:cubicBezTo>
                    <a:pt x="4992409" y="3862421"/>
                    <a:pt x="4989717" y="3866458"/>
                    <a:pt x="4982313" y="3867131"/>
                  </a:cubicBezTo>
                  <a:cubicBezTo>
                    <a:pt x="4858479" y="3998369"/>
                    <a:pt x="4740029" y="4134317"/>
                    <a:pt x="4626290" y="4274977"/>
                  </a:cubicBezTo>
                  <a:cubicBezTo>
                    <a:pt x="4452652" y="4490341"/>
                    <a:pt x="4294494" y="4715127"/>
                    <a:pt x="4180755" y="4968853"/>
                  </a:cubicBezTo>
                  <a:cubicBezTo>
                    <a:pt x="4053556" y="5252192"/>
                    <a:pt x="4002407" y="5545625"/>
                    <a:pt x="4071727" y="5853192"/>
                  </a:cubicBezTo>
                  <a:cubicBezTo>
                    <a:pt x="4079803" y="5887516"/>
                    <a:pt x="4069708" y="5898284"/>
                    <a:pt x="4040769" y="5907706"/>
                  </a:cubicBezTo>
                  <a:cubicBezTo>
                    <a:pt x="4013175" y="5916455"/>
                    <a:pt x="4003753" y="5911071"/>
                    <a:pt x="4005099" y="5881459"/>
                  </a:cubicBezTo>
                  <a:cubicBezTo>
                    <a:pt x="4005772" y="5864634"/>
                    <a:pt x="4008464" y="5847808"/>
                    <a:pt x="4007791" y="5830983"/>
                  </a:cubicBezTo>
                  <a:cubicBezTo>
                    <a:pt x="4007118" y="5820214"/>
                    <a:pt x="4001734" y="5802043"/>
                    <a:pt x="3990293" y="5807427"/>
                  </a:cubicBezTo>
                  <a:cubicBezTo>
                    <a:pt x="3966064" y="5818196"/>
                    <a:pt x="3967410" y="5800697"/>
                    <a:pt x="3964045" y="5789256"/>
                  </a:cubicBezTo>
                  <a:cubicBezTo>
                    <a:pt x="3955969" y="5761662"/>
                    <a:pt x="3946547" y="5733396"/>
                    <a:pt x="3941836" y="5705129"/>
                  </a:cubicBezTo>
                  <a:cubicBezTo>
                    <a:pt x="3915588" y="5549663"/>
                    <a:pt x="3911550" y="5392851"/>
                    <a:pt x="3908185" y="5236040"/>
                  </a:cubicBezTo>
                  <a:cubicBezTo>
                    <a:pt x="3902128" y="4902898"/>
                    <a:pt x="3918953" y="4569757"/>
                    <a:pt x="3918953" y="4237288"/>
                  </a:cubicBezTo>
                  <a:cubicBezTo>
                    <a:pt x="3918953" y="3860401"/>
                    <a:pt x="3890687" y="3486879"/>
                    <a:pt x="3786370" y="3122779"/>
                  </a:cubicBezTo>
                  <a:cubicBezTo>
                    <a:pt x="3731856" y="2931644"/>
                    <a:pt x="3660517" y="2747238"/>
                    <a:pt x="3570333" y="2570236"/>
                  </a:cubicBezTo>
                  <a:cubicBezTo>
                    <a:pt x="3507743" y="2428679"/>
                    <a:pt x="3437301" y="2330307"/>
                    <a:pt x="3410829" y="2273437"/>
                  </a:cubicBezTo>
                  <a:cubicBezTo>
                    <a:pt x="3401406" y="2257285"/>
                    <a:pt x="3399387" y="2245844"/>
                    <a:pt x="3411502" y="2229018"/>
                  </a:cubicBezTo>
                  <a:cubicBezTo>
                    <a:pt x="3434384" y="2198733"/>
                    <a:pt x="3444479" y="2163736"/>
                    <a:pt x="3451209" y="2126720"/>
                  </a:cubicBezTo>
                  <a:cubicBezTo>
                    <a:pt x="3466016" y="2047978"/>
                    <a:pt x="3451209" y="1971254"/>
                    <a:pt x="3431692" y="1895877"/>
                  </a:cubicBezTo>
                  <a:cubicBezTo>
                    <a:pt x="3383908" y="1714837"/>
                    <a:pt x="3289686" y="1556006"/>
                    <a:pt x="3186715" y="1401886"/>
                  </a:cubicBezTo>
                  <a:cubicBezTo>
                    <a:pt x="3007021" y="1132681"/>
                    <a:pt x="2776851" y="909913"/>
                    <a:pt x="2531874" y="701952"/>
                  </a:cubicBezTo>
                  <a:cubicBezTo>
                    <a:pt x="2268053" y="477166"/>
                    <a:pt x="1992791" y="267186"/>
                    <a:pt x="1731662" y="39035"/>
                  </a:cubicBezTo>
                  <a:cubicBezTo>
                    <a:pt x="1729643" y="37016"/>
                    <a:pt x="1726278" y="37016"/>
                    <a:pt x="1722913" y="36343"/>
                  </a:cubicBezTo>
                  <a:cubicBezTo>
                    <a:pt x="1722913" y="41054"/>
                    <a:pt x="1722913" y="44419"/>
                    <a:pt x="1723586" y="47111"/>
                  </a:cubicBezTo>
                  <a:cubicBezTo>
                    <a:pt x="1774735" y="333141"/>
                    <a:pt x="1868283" y="605712"/>
                    <a:pt x="1984042" y="871552"/>
                  </a:cubicBezTo>
                  <a:cubicBezTo>
                    <a:pt x="2177869" y="1315067"/>
                    <a:pt x="2432268" y="1718875"/>
                    <a:pt x="2773486" y="2064130"/>
                  </a:cubicBezTo>
                  <a:cubicBezTo>
                    <a:pt x="2858958" y="2150276"/>
                    <a:pt x="2949142" y="2231037"/>
                    <a:pt x="3058170" y="2286897"/>
                  </a:cubicBezTo>
                  <a:cubicBezTo>
                    <a:pt x="3114030" y="2315164"/>
                    <a:pt x="3172582" y="2333335"/>
                    <a:pt x="3235845" y="2329297"/>
                  </a:cubicBezTo>
                  <a:cubicBezTo>
                    <a:pt x="3272861" y="2327278"/>
                    <a:pt x="3273534" y="2326605"/>
                    <a:pt x="3256709" y="2294974"/>
                  </a:cubicBezTo>
                  <a:cubicBezTo>
                    <a:pt x="3202195" y="2194695"/>
                    <a:pt x="3143643" y="2096435"/>
                    <a:pt x="3083072" y="1999521"/>
                  </a:cubicBezTo>
                  <a:cubicBezTo>
                    <a:pt x="2887225" y="1686570"/>
                    <a:pt x="2666477" y="1391117"/>
                    <a:pt x="2450440" y="1092973"/>
                  </a:cubicBezTo>
                  <a:cubicBezTo>
                    <a:pt x="2443709" y="1083551"/>
                    <a:pt x="2433614" y="1075474"/>
                    <a:pt x="2432941" y="1062014"/>
                  </a:cubicBezTo>
                  <a:cubicBezTo>
                    <a:pt x="2447074" y="1060668"/>
                    <a:pt x="2449766" y="1070763"/>
                    <a:pt x="2454478" y="1076820"/>
                  </a:cubicBezTo>
                  <a:cubicBezTo>
                    <a:pt x="2627442" y="1296223"/>
                    <a:pt x="2802425" y="1514279"/>
                    <a:pt x="2967986" y="1739738"/>
                  </a:cubicBezTo>
                  <a:cubicBezTo>
                    <a:pt x="3072303" y="1881744"/>
                    <a:pt x="3172582" y="2026442"/>
                    <a:pt x="3266131" y="2175850"/>
                  </a:cubicBezTo>
                  <a:cubicBezTo>
                    <a:pt x="3334105" y="2284878"/>
                    <a:pt x="3396022" y="2397272"/>
                    <a:pt x="3457939" y="2509665"/>
                  </a:cubicBezTo>
                  <a:cubicBezTo>
                    <a:pt x="3535896" y="2688687"/>
                    <a:pt x="3672967" y="2941627"/>
                    <a:pt x="3733875" y="3249979"/>
                  </a:cubicBezTo>
                  <a:cubicBezTo>
                    <a:pt x="3819347" y="3615425"/>
                    <a:pt x="3832808" y="3986928"/>
                    <a:pt x="3823385" y="4359777"/>
                  </a:cubicBezTo>
                  <a:cubicBezTo>
                    <a:pt x="3823385" y="4363142"/>
                    <a:pt x="3825405" y="4369199"/>
                    <a:pt x="3816655" y="4369199"/>
                  </a:cubicBezTo>
                  <a:lnTo>
                    <a:pt x="3800503" y="4322761"/>
                  </a:lnTo>
                  <a:cubicBezTo>
                    <a:pt x="3713684" y="4076438"/>
                    <a:pt x="3615329" y="3882849"/>
                    <a:pt x="3407464" y="3663208"/>
                  </a:cubicBezTo>
                  <a:cubicBezTo>
                    <a:pt x="3199599" y="3443567"/>
                    <a:pt x="2778657" y="3171259"/>
                    <a:pt x="2553310" y="3004913"/>
                  </a:cubicBezTo>
                  <a:cubicBezTo>
                    <a:pt x="2327963" y="2838567"/>
                    <a:pt x="2235619" y="2807795"/>
                    <a:pt x="2055381" y="2665131"/>
                  </a:cubicBezTo>
                  <a:cubicBezTo>
                    <a:pt x="1875143" y="2522467"/>
                    <a:pt x="1648208" y="2341411"/>
                    <a:pt x="1471879" y="2148930"/>
                  </a:cubicBezTo>
                  <a:cubicBezTo>
                    <a:pt x="1461784" y="2138162"/>
                    <a:pt x="1448323" y="2130759"/>
                    <a:pt x="1461111" y="2109895"/>
                  </a:cubicBezTo>
                  <a:cubicBezTo>
                    <a:pt x="1496780" y="2051343"/>
                    <a:pt x="1505530" y="1986734"/>
                    <a:pt x="1501492" y="1918759"/>
                  </a:cubicBezTo>
                  <a:cubicBezTo>
                    <a:pt x="1494088" y="1794252"/>
                    <a:pt x="1446304" y="1681859"/>
                    <a:pt x="1395155" y="1570812"/>
                  </a:cubicBezTo>
                  <a:cubicBezTo>
                    <a:pt x="1276705" y="1312375"/>
                    <a:pt x="1113836" y="1082205"/>
                    <a:pt x="937507" y="860783"/>
                  </a:cubicBezTo>
                  <a:cubicBezTo>
                    <a:pt x="841266" y="738295"/>
                    <a:pt x="749736" y="612442"/>
                    <a:pt x="682435" y="471109"/>
                  </a:cubicBezTo>
                  <a:cubicBezTo>
                    <a:pt x="643400" y="389001"/>
                    <a:pt x="613788" y="304202"/>
                    <a:pt x="590905" y="214691"/>
                  </a:cubicBezTo>
                  <a:cubicBezTo>
                    <a:pt x="586194" y="218729"/>
                    <a:pt x="583502" y="220748"/>
                    <a:pt x="581483" y="222767"/>
                  </a:cubicBezTo>
                  <a:cubicBezTo>
                    <a:pt x="572734" y="235554"/>
                    <a:pt x="563985" y="249015"/>
                    <a:pt x="555909" y="262475"/>
                  </a:cubicBezTo>
                  <a:cubicBezTo>
                    <a:pt x="489280" y="373522"/>
                    <a:pt x="446880" y="493318"/>
                    <a:pt x="423998" y="619845"/>
                  </a:cubicBezTo>
                  <a:cubicBezTo>
                    <a:pt x="386982" y="823768"/>
                    <a:pt x="405154" y="1026344"/>
                    <a:pt x="443515" y="1227575"/>
                  </a:cubicBezTo>
                  <a:cubicBezTo>
                    <a:pt x="498702" y="1514952"/>
                    <a:pt x="613115" y="1774062"/>
                    <a:pt x="806942" y="1996156"/>
                  </a:cubicBezTo>
                  <a:cubicBezTo>
                    <a:pt x="886358" y="2087013"/>
                    <a:pt x="975195" y="2167101"/>
                    <a:pt x="1087589" y="2216231"/>
                  </a:cubicBezTo>
                  <a:cubicBezTo>
                    <a:pt x="1161620" y="2248536"/>
                    <a:pt x="1237670" y="2259304"/>
                    <a:pt x="1317086" y="2233729"/>
                  </a:cubicBezTo>
                  <a:cubicBezTo>
                    <a:pt x="1341987" y="2225653"/>
                    <a:pt x="1343334" y="2218250"/>
                    <a:pt x="1327181" y="2198060"/>
                  </a:cubicBezTo>
                  <a:cubicBezTo>
                    <a:pt x="1115855" y="1930874"/>
                    <a:pt x="948948" y="1637440"/>
                    <a:pt x="816364" y="1324489"/>
                  </a:cubicBezTo>
                  <a:cubicBezTo>
                    <a:pt x="775311" y="1228248"/>
                    <a:pt x="734257" y="1131335"/>
                    <a:pt x="702625" y="1031056"/>
                  </a:cubicBezTo>
                  <a:cubicBezTo>
                    <a:pt x="725508" y="1078166"/>
                    <a:pt x="746371" y="1125950"/>
                    <a:pt x="767908" y="1173061"/>
                  </a:cubicBezTo>
                  <a:cubicBezTo>
                    <a:pt x="940872" y="1558025"/>
                    <a:pt x="1158255" y="1913375"/>
                    <a:pt x="1444285" y="2226326"/>
                  </a:cubicBezTo>
                  <a:cubicBezTo>
                    <a:pt x="1671764" y="2475341"/>
                    <a:pt x="2060092" y="2752174"/>
                    <a:pt x="2209501" y="2876457"/>
                  </a:cubicBezTo>
                  <a:cubicBezTo>
                    <a:pt x="2358910" y="3000740"/>
                    <a:pt x="2331316" y="2956882"/>
                    <a:pt x="2340738" y="2972025"/>
                  </a:cubicBezTo>
                  <a:lnTo>
                    <a:pt x="2266034" y="2967313"/>
                  </a:lnTo>
                  <a:cubicBezTo>
                    <a:pt x="2113260" y="2959910"/>
                    <a:pt x="1964524" y="2985485"/>
                    <a:pt x="1817807" y="3025866"/>
                  </a:cubicBezTo>
                  <a:cubicBezTo>
                    <a:pt x="1541199" y="3102589"/>
                    <a:pt x="1276032" y="3210944"/>
                    <a:pt x="1007500" y="3309877"/>
                  </a:cubicBezTo>
                  <a:cubicBezTo>
                    <a:pt x="985291" y="3317953"/>
                    <a:pt x="972503" y="3320645"/>
                    <a:pt x="960389" y="3293725"/>
                  </a:cubicBezTo>
                  <a:cubicBezTo>
                    <a:pt x="865494" y="3082399"/>
                    <a:pt x="617153" y="3022500"/>
                    <a:pt x="446207" y="3134221"/>
                  </a:cubicBezTo>
                  <a:cubicBezTo>
                    <a:pt x="376214" y="3179312"/>
                    <a:pt x="299491" y="3210944"/>
                    <a:pt x="217383" y="3227096"/>
                  </a:cubicBezTo>
                  <a:cubicBezTo>
                    <a:pt x="145371" y="3241230"/>
                    <a:pt x="72685" y="3237865"/>
                    <a:pt x="0" y="3236518"/>
                  </a:cubicBezTo>
                  <a:lnTo>
                    <a:pt x="0" y="3330740"/>
                  </a:lnTo>
                  <a:cubicBezTo>
                    <a:pt x="8749" y="3332759"/>
                    <a:pt x="8076" y="3340835"/>
                    <a:pt x="9422" y="3346892"/>
                  </a:cubicBezTo>
                  <a:cubicBezTo>
                    <a:pt x="43073" y="3502359"/>
                    <a:pt x="126526" y="3625520"/>
                    <a:pt x="255072" y="3717723"/>
                  </a:cubicBezTo>
                  <a:cubicBezTo>
                    <a:pt x="403135" y="3824059"/>
                    <a:pt x="565331" y="3869823"/>
                    <a:pt x="747044" y="3826078"/>
                  </a:cubicBezTo>
                  <a:cubicBezTo>
                    <a:pt x="930777" y="3781659"/>
                    <a:pt x="1026344" y="3661862"/>
                    <a:pt x="1016249" y="3490244"/>
                  </a:cubicBezTo>
                  <a:cubicBezTo>
                    <a:pt x="1014903" y="3464670"/>
                    <a:pt x="1009519" y="3455921"/>
                    <a:pt x="981253" y="3461305"/>
                  </a:cubicBezTo>
                  <a:cubicBezTo>
                    <a:pt x="843285" y="3487552"/>
                    <a:pt x="703971" y="3500339"/>
                    <a:pt x="563312" y="3490917"/>
                  </a:cubicBezTo>
                  <a:cubicBezTo>
                    <a:pt x="506779" y="3487552"/>
                    <a:pt x="450246" y="3478803"/>
                    <a:pt x="390347" y="3460632"/>
                  </a:cubicBezTo>
                  <a:cubicBezTo>
                    <a:pt x="428036" y="3453228"/>
                    <a:pt x="458995" y="3462651"/>
                    <a:pt x="489953" y="3463997"/>
                  </a:cubicBezTo>
                  <a:cubicBezTo>
                    <a:pt x="631286" y="3470727"/>
                    <a:pt x="767235" y="3443133"/>
                    <a:pt x="903183" y="3408137"/>
                  </a:cubicBezTo>
                  <a:cubicBezTo>
                    <a:pt x="949621" y="3396023"/>
                    <a:pt x="997405" y="3385927"/>
                    <a:pt x="1043170" y="3372467"/>
                  </a:cubicBezTo>
                  <a:cubicBezTo>
                    <a:pt x="1200655" y="3328048"/>
                    <a:pt x="1354102" y="3270842"/>
                    <a:pt x="1508895" y="3218347"/>
                  </a:cubicBezTo>
                  <a:cubicBezTo>
                    <a:pt x="1641478" y="3173255"/>
                    <a:pt x="1776081" y="3134893"/>
                    <a:pt x="1912029" y="3101243"/>
                  </a:cubicBezTo>
                  <a:lnTo>
                    <a:pt x="1912029" y="3101243"/>
                  </a:lnTo>
                  <a:lnTo>
                    <a:pt x="2113933" y="3072976"/>
                  </a:lnTo>
                  <a:cubicBezTo>
                    <a:pt x="2220786" y="3077800"/>
                    <a:pt x="2358418" y="3030663"/>
                    <a:pt x="2553150" y="3130187"/>
                  </a:cubicBezTo>
                  <a:cubicBezTo>
                    <a:pt x="2747882" y="3229711"/>
                    <a:pt x="3111111" y="3510502"/>
                    <a:pt x="3282324" y="3670118"/>
                  </a:cubicBezTo>
                  <a:cubicBezTo>
                    <a:pt x="3453537" y="3829734"/>
                    <a:pt x="3498103" y="3928518"/>
                    <a:pt x="3580428" y="4087880"/>
                  </a:cubicBezTo>
                  <a:cubicBezTo>
                    <a:pt x="3662753" y="4247242"/>
                    <a:pt x="3724453" y="4441884"/>
                    <a:pt x="3776274" y="4626290"/>
                  </a:cubicBezTo>
                  <a:cubicBezTo>
                    <a:pt x="3792427" y="4684169"/>
                    <a:pt x="3815982" y="4741375"/>
                    <a:pt x="3813963" y="4802619"/>
                  </a:cubicBezTo>
                  <a:cubicBezTo>
                    <a:pt x="3807906" y="5004523"/>
                    <a:pt x="3803868" y="5206427"/>
                    <a:pt x="3811944" y="5407658"/>
                  </a:cubicBezTo>
                  <a:cubicBezTo>
                    <a:pt x="3818001" y="5565143"/>
                    <a:pt x="3820020" y="5723974"/>
                    <a:pt x="3881265" y="5874056"/>
                  </a:cubicBezTo>
                  <a:cubicBezTo>
                    <a:pt x="3884630" y="5882805"/>
                    <a:pt x="3885303" y="5890208"/>
                    <a:pt x="3879919" y="5898957"/>
                  </a:cubicBezTo>
                  <a:cubicBezTo>
                    <a:pt x="3850979" y="5945395"/>
                    <a:pt x="3808579" y="5962220"/>
                    <a:pt x="3757430" y="5946068"/>
                  </a:cubicBezTo>
                  <a:cubicBezTo>
                    <a:pt x="3746662" y="5981065"/>
                    <a:pt x="3742624" y="6017407"/>
                    <a:pt x="3743970" y="6053750"/>
                  </a:cubicBezTo>
                  <a:cubicBezTo>
                    <a:pt x="3745316" y="6079998"/>
                    <a:pt x="3777621" y="6099515"/>
                    <a:pt x="3803195" y="6092112"/>
                  </a:cubicBezTo>
                  <a:cubicBezTo>
                    <a:pt x="3842230" y="6080671"/>
                    <a:pt x="3871842" y="6055769"/>
                    <a:pt x="3896071" y="6023464"/>
                  </a:cubicBezTo>
                  <a:cubicBezTo>
                    <a:pt x="3903474" y="6013369"/>
                    <a:pt x="3910204" y="6004620"/>
                    <a:pt x="3920972" y="5996544"/>
                  </a:cubicBezTo>
                  <a:cubicBezTo>
                    <a:pt x="3931741" y="6017407"/>
                    <a:pt x="3912223" y="6034906"/>
                    <a:pt x="3918953" y="6053077"/>
                  </a:cubicBezTo>
                  <a:cubicBezTo>
                    <a:pt x="3922318" y="6061826"/>
                    <a:pt x="3921645" y="6076633"/>
                    <a:pt x="3931741" y="6077978"/>
                  </a:cubicBezTo>
                  <a:cubicBezTo>
                    <a:pt x="3944528" y="6079324"/>
                    <a:pt x="3948566" y="6067210"/>
                    <a:pt x="3951931" y="6055769"/>
                  </a:cubicBezTo>
                  <a:cubicBezTo>
                    <a:pt x="3957988" y="6032887"/>
                    <a:pt x="3964045" y="6010677"/>
                    <a:pt x="3972121" y="5988468"/>
                  </a:cubicBezTo>
                  <a:cubicBezTo>
                    <a:pt x="3975486" y="5978372"/>
                    <a:pt x="3979524" y="5965585"/>
                    <a:pt x="3994331" y="5968277"/>
                  </a:cubicBezTo>
                  <a:cubicBezTo>
                    <a:pt x="4011156" y="5971642"/>
                    <a:pt x="4005099" y="5985776"/>
                    <a:pt x="4005099" y="5995198"/>
                  </a:cubicBezTo>
                  <a:cubicBezTo>
                    <a:pt x="4005099" y="6063172"/>
                    <a:pt x="3999042" y="6064518"/>
                    <a:pt x="4071054" y="6040290"/>
                  </a:cubicBezTo>
                  <a:cubicBezTo>
                    <a:pt x="4081150" y="6036925"/>
                    <a:pt x="4093264" y="6036925"/>
                    <a:pt x="4100667" y="6026829"/>
                  </a:cubicBezTo>
                  <a:cubicBezTo>
                    <a:pt x="4086534" y="6014042"/>
                    <a:pt x="4086534" y="6014042"/>
                    <a:pt x="4110089" y="5993179"/>
                  </a:cubicBezTo>
                  <a:cubicBezTo>
                    <a:pt x="4118838" y="6004620"/>
                    <a:pt x="4122876" y="6018080"/>
                    <a:pt x="4124895" y="6032214"/>
                  </a:cubicBezTo>
                  <a:cubicBezTo>
                    <a:pt x="4146431" y="6054423"/>
                    <a:pt x="4145086" y="6076633"/>
                    <a:pt x="4117492" y="6106918"/>
                  </a:cubicBezTo>
                  <a:cubicBezTo>
                    <a:pt x="4106051" y="6119032"/>
                    <a:pt x="4091245" y="6127781"/>
                    <a:pt x="4080476" y="6141242"/>
                  </a:cubicBezTo>
                  <a:cubicBezTo>
                    <a:pt x="4118838" y="6152683"/>
                    <a:pt x="4149796" y="6167489"/>
                    <a:pt x="4176717" y="6189025"/>
                  </a:cubicBezTo>
                  <a:cubicBezTo>
                    <a:pt x="4219790" y="6223349"/>
                    <a:pt x="4218444" y="6244213"/>
                    <a:pt x="4170660" y="6271133"/>
                  </a:cubicBezTo>
                  <a:cubicBezTo>
                    <a:pt x="4178063" y="6278536"/>
                    <a:pt x="4184793" y="6286612"/>
                    <a:pt x="4195562" y="6277863"/>
                  </a:cubicBezTo>
                  <a:cubicBezTo>
                    <a:pt x="4215752" y="6261711"/>
                    <a:pt x="4237288" y="6259692"/>
                    <a:pt x="4261517" y="6267768"/>
                  </a:cubicBezTo>
                  <a:cubicBezTo>
                    <a:pt x="4277669" y="6273152"/>
                    <a:pt x="4289784" y="6269787"/>
                    <a:pt x="4289784" y="6247578"/>
                  </a:cubicBezTo>
                  <a:cubicBezTo>
                    <a:pt x="4289784" y="6233444"/>
                    <a:pt x="4293821" y="6218638"/>
                    <a:pt x="4295840" y="6204505"/>
                  </a:cubicBezTo>
                  <a:cubicBezTo>
                    <a:pt x="4297187" y="6196429"/>
                    <a:pt x="4293149" y="6184315"/>
                    <a:pt x="4305936" y="6182969"/>
                  </a:cubicBezTo>
                  <a:cubicBezTo>
                    <a:pt x="4316704" y="6181622"/>
                    <a:pt x="4320742" y="6191718"/>
                    <a:pt x="4324107" y="6199794"/>
                  </a:cubicBezTo>
                  <a:cubicBezTo>
                    <a:pt x="4328818" y="6209889"/>
                    <a:pt x="4332183" y="6219984"/>
                    <a:pt x="4336894" y="6230752"/>
                  </a:cubicBezTo>
                  <a:cubicBezTo>
                    <a:pt x="4339586" y="6228733"/>
                    <a:pt x="4341605" y="6228060"/>
                    <a:pt x="4342951" y="6226714"/>
                  </a:cubicBezTo>
                  <a:cubicBezTo>
                    <a:pt x="4350355" y="6211235"/>
                    <a:pt x="4352374" y="6182969"/>
                    <a:pt x="4369872" y="6185660"/>
                  </a:cubicBezTo>
                  <a:cubicBezTo>
                    <a:pt x="4394101" y="6189699"/>
                    <a:pt x="4381986" y="6217292"/>
                    <a:pt x="4382659" y="6234791"/>
                  </a:cubicBezTo>
                  <a:cubicBezTo>
                    <a:pt x="4383332" y="6253635"/>
                    <a:pt x="4388716" y="6269114"/>
                    <a:pt x="4406888" y="6265749"/>
                  </a:cubicBezTo>
                  <a:cubicBezTo>
                    <a:pt x="4434481" y="6261038"/>
                    <a:pt x="4459382" y="6262384"/>
                    <a:pt x="4484284" y="6275171"/>
                  </a:cubicBezTo>
                  <a:cubicBezTo>
                    <a:pt x="4488322" y="6277190"/>
                    <a:pt x="4495052" y="6277190"/>
                    <a:pt x="4499090" y="6272479"/>
                  </a:cubicBezTo>
                  <a:cubicBezTo>
                    <a:pt x="4458710" y="6233444"/>
                    <a:pt x="4461402" y="6209216"/>
                    <a:pt x="4512551" y="6181622"/>
                  </a:cubicBezTo>
                  <a:cubicBezTo>
                    <a:pt x="4532068" y="6170854"/>
                    <a:pt x="4549566" y="6157394"/>
                    <a:pt x="4572449" y="6153356"/>
                  </a:cubicBezTo>
                  <a:cubicBezTo>
                    <a:pt x="4591293" y="6149991"/>
                    <a:pt x="4593312" y="6140569"/>
                    <a:pt x="4575814" y="6127781"/>
                  </a:cubicBezTo>
                  <a:cubicBezTo>
                    <a:pt x="4558989" y="6114994"/>
                    <a:pt x="4548220" y="6095477"/>
                    <a:pt x="4538125" y="6076633"/>
                  </a:cubicBezTo>
                  <a:cubicBezTo>
                    <a:pt x="4532068" y="6065191"/>
                    <a:pt x="4527357" y="6053750"/>
                    <a:pt x="4536779" y="6042309"/>
                  </a:cubicBezTo>
                  <a:cubicBezTo>
                    <a:pt x="4546201" y="6030867"/>
                    <a:pt x="4558989" y="6028176"/>
                    <a:pt x="4573122" y="6032214"/>
                  </a:cubicBezTo>
                  <a:cubicBezTo>
                    <a:pt x="4594658" y="6038271"/>
                    <a:pt x="4616195" y="6044328"/>
                    <a:pt x="4637731" y="6051058"/>
                  </a:cubicBezTo>
                  <a:cubicBezTo>
                    <a:pt x="4659267" y="6058461"/>
                    <a:pt x="4667344" y="6051058"/>
                    <a:pt x="4665997" y="6029522"/>
                  </a:cubicBezTo>
                  <a:cubicBezTo>
                    <a:pt x="4665325" y="6014715"/>
                    <a:pt x="4665325" y="6000582"/>
                    <a:pt x="4665997" y="5985776"/>
                  </a:cubicBezTo>
                  <a:cubicBezTo>
                    <a:pt x="4665997" y="5975681"/>
                    <a:pt x="4671381" y="5968277"/>
                    <a:pt x="4681477" y="5966931"/>
                  </a:cubicBezTo>
                  <a:cubicBezTo>
                    <a:pt x="4692245" y="5964912"/>
                    <a:pt x="4698975" y="5971642"/>
                    <a:pt x="4701667" y="5981065"/>
                  </a:cubicBezTo>
                  <a:cubicBezTo>
                    <a:pt x="4709743" y="6005293"/>
                    <a:pt x="4717147" y="6030195"/>
                    <a:pt x="4724550" y="6054423"/>
                  </a:cubicBezTo>
                  <a:cubicBezTo>
                    <a:pt x="4727242" y="6064518"/>
                    <a:pt x="4730607" y="6075959"/>
                    <a:pt x="4743394" y="6073268"/>
                  </a:cubicBezTo>
                  <a:cubicBezTo>
                    <a:pt x="4754835" y="6071248"/>
                    <a:pt x="4752143" y="6059134"/>
                    <a:pt x="4752143" y="6050385"/>
                  </a:cubicBezTo>
                  <a:lnTo>
                    <a:pt x="4752143" y="5996544"/>
                  </a:lnTo>
                  <a:cubicBezTo>
                    <a:pt x="4775698" y="6008658"/>
                    <a:pt x="4783775" y="6032214"/>
                    <a:pt x="4800600" y="6046347"/>
                  </a:cubicBezTo>
                  <a:cubicBezTo>
                    <a:pt x="4819444" y="6061826"/>
                    <a:pt x="4835597" y="6080671"/>
                    <a:pt x="4859825" y="6088747"/>
                  </a:cubicBezTo>
                  <a:cubicBezTo>
                    <a:pt x="4901552" y="6102880"/>
                    <a:pt x="4935203" y="6080671"/>
                    <a:pt x="4932511" y="6036252"/>
                  </a:cubicBezTo>
                  <a:cubicBezTo>
                    <a:pt x="4930491" y="6003947"/>
                    <a:pt x="4923761" y="5972316"/>
                    <a:pt x="4919050" y="5940011"/>
                  </a:cubicBezTo>
                  <a:cubicBezTo>
                    <a:pt x="4887419" y="5962893"/>
                    <a:pt x="4858479" y="5956836"/>
                    <a:pt x="4830213" y="5933281"/>
                  </a:cubicBezTo>
                  <a:cubicBezTo>
                    <a:pt x="4810022" y="5916455"/>
                    <a:pt x="4795216" y="5895592"/>
                    <a:pt x="4779064" y="5876074"/>
                  </a:cubicBezTo>
                  <a:cubicBezTo>
                    <a:pt x="4765603" y="5859249"/>
                    <a:pt x="4766949" y="5847135"/>
                    <a:pt x="4778391" y="5829637"/>
                  </a:cubicBezTo>
                  <a:cubicBezTo>
                    <a:pt x="4900879" y="5641866"/>
                    <a:pt x="5008561" y="5446020"/>
                    <a:pt x="5091342" y="5236712"/>
                  </a:cubicBezTo>
                  <a:cubicBezTo>
                    <a:pt x="5096726" y="5222579"/>
                    <a:pt x="5104129" y="5211138"/>
                    <a:pt x="5116243" y="5202389"/>
                  </a:cubicBezTo>
                  <a:cubicBezTo>
                    <a:pt x="5168738" y="5166046"/>
                    <a:pt x="5216522" y="5122973"/>
                    <a:pt x="5269690" y="5086631"/>
                  </a:cubicBezTo>
                  <a:cubicBezTo>
                    <a:pt x="5423810" y="4982314"/>
                    <a:pt x="5582641" y="4886746"/>
                    <a:pt x="5744837" y="4795889"/>
                  </a:cubicBezTo>
                  <a:cubicBezTo>
                    <a:pt x="5767047" y="4783775"/>
                    <a:pt x="5789929" y="4777718"/>
                    <a:pt x="5814830" y="4775699"/>
                  </a:cubicBezTo>
                  <a:cubicBezTo>
                    <a:pt x="5911071" y="4769642"/>
                    <a:pt x="6007312" y="4767623"/>
                    <a:pt x="6103553" y="4765603"/>
                  </a:cubicBezTo>
                  <a:cubicBezTo>
                    <a:pt x="6432656" y="4758200"/>
                    <a:pt x="6759067" y="4795216"/>
                    <a:pt x="7086824" y="4811369"/>
                  </a:cubicBezTo>
                  <a:cubicBezTo>
                    <a:pt x="7221427" y="4818099"/>
                    <a:pt x="7355357" y="4819444"/>
                    <a:pt x="7489959" y="4805311"/>
                  </a:cubicBezTo>
                  <a:cubicBezTo>
                    <a:pt x="7497362" y="4790505"/>
                    <a:pt x="7506784" y="4792524"/>
                    <a:pt x="7516880" y="4801946"/>
                  </a:cubicBezTo>
                  <a:cubicBezTo>
                    <a:pt x="7523610" y="4801273"/>
                    <a:pt x="7530340" y="4801273"/>
                    <a:pt x="7536397" y="4800600"/>
                  </a:cubicBezTo>
                  <a:cubicBezTo>
                    <a:pt x="7563991" y="4797908"/>
                    <a:pt x="7592257" y="4796562"/>
                    <a:pt x="7619850" y="4791178"/>
                  </a:cubicBezTo>
                  <a:cubicBezTo>
                    <a:pt x="7642060" y="4787140"/>
                    <a:pt x="7652828" y="4789832"/>
                    <a:pt x="7661577" y="4813388"/>
                  </a:cubicBezTo>
                  <a:cubicBezTo>
                    <a:pt x="7705996" y="4932511"/>
                    <a:pt x="7794161" y="4997793"/>
                    <a:pt x="7920014" y="5004523"/>
                  </a:cubicBezTo>
                  <a:cubicBezTo>
                    <a:pt x="8090959" y="5013945"/>
                    <a:pt x="8235657" y="4952701"/>
                    <a:pt x="8354780" y="4830886"/>
                  </a:cubicBezTo>
                  <a:cubicBezTo>
                    <a:pt x="8470538" y="4712436"/>
                    <a:pt x="8539186" y="4568411"/>
                    <a:pt x="8579567" y="4409580"/>
                  </a:cubicBezTo>
                  <a:cubicBezTo>
                    <a:pt x="8593027" y="4357085"/>
                    <a:pt x="8602448" y="4303244"/>
                    <a:pt x="8613217" y="4250076"/>
                  </a:cubicBezTo>
                  <a:lnTo>
                    <a:pt x="8613217" y="4196235"/>
                  </a:lnTo>
                  <a:cubicBezTo>
                    <a:pt x="8549954" y="4202292"/>
                    <a:pt x="8484671" y="4207003"/>
                    <a:pt x="8420062" y="4211041"/>
                  </a:cubicBezTo>
                  <a:close/>
                  <a:moveTo>
                    <a:pt x="4571776" y="915970"/>
                  </a:moveTo>
                  <a:cubicBezTo>
                    <a:pt x="4567065" y="903183"/>
                    <a:pt x="4575141" y="897126"/>
                    <a:pt x="4583890" y="888377"/>
                  </a:cubicBezTo>
                  <a:cubicBezTo>
                    <a:pt x="4586582" y="902510"/>
                    <a:pt x="4580525" y="909240"/>
                    <a:pt x="4571776" y="915970"/>
                  </a:cubicBezTo>
                  <a:close/>
                  <a:moveTo>
                    <a:pt x="2362948" y="965100"/>
                  </a:moveTo>
                  <a:cubicBezTo>
                    <a:pt x="2362948" y="964427"/>
                    <a:pt x="2363621" y="963081"/>
                    <a:pt x="2363621" y="962408"/>
                  </a:cubicBezTo>
                  <a:lnTo>
                    <a:pt x="2368332" y="967119"/>
                  </a:lnTo>
                  <a:cubicBezTo>
                    <a:pt x="2366313" y="969138"/>
                    <a:pt x="2364294" y="968465"/>
                    <a:pt x="2362948" y="965100"/>
                  </a:cubicBezTo>
                  <a:close/>
                  <a:moveTo>
                    <a:pt x="2435633" y="1055284"/>
                  </a:moveTo>
                  <a:cubicBezTo>
                    <a:pt x="2431595" y="1059995"/>
                    <a:pt x="2428903" y="1055957"/>
                    <a:pt x="2426211" y="1053265"/>
                  </a:cubicBezTo>
                  <a:cubicBezTo>
                    <a:pt x="2406694" y="1025671"/>
                    <a:pt x="2379773" y="1002789"/>
                    <a:pt x="2370351" y="968465"/>
                  </a:cubicBezTo>
                  <a:cubicBezTo>
                    <a:pt x="2394579" y="991348"/>
                    <a:pt x="2413424" y="1018268"/>
                    <a:pt x="2432268" y="1045862"/>
                  </a:cubicBezTo>
                  <a:cubicBezTo>
                    <a:pt x="2434287" y="1048554"/>
                    <a:pt x="2438998" y="1050573"/>
                    <a:pt x="2435633" y="1055284"/>
                  </a:cubicBezTo>
                  <a:close/>
                  <a:moveTo>
                    <a:pt x="695895" y="1016922"/>
                  </a:moveTo>
                  <a:cubicBezTo>
                    <a:pt x="694549" y="1012884"/>
                    <a:pt x="693876" y="1009519"/>
                    <a:pt x="692530" y="1005481"/>
                  </a:cubicBezTo>
                  <a:cubicBezTo>
                    <a:pt x="695222" y="1008846"/>
                    <a:pt x="699260" y="1012211"/>
                    <a:pt x="695895" y="1016922"/>
                  </a:cubicBezTo>
                  <a:close/>
                  <a:moveTo>
                    <a:pt x="4511205" y="6014042"/>
                  </a:moveTo>
                  <a:cubicBezTo>
                    <a:pt x="4518608" y="5993179"/>
                    <a:pt x="4526684" y="5972988"/>
                    <a:pt x="4537452" y="5944049"/>
                  </a:cubicBezTo>
                  <a:cubicBezTo>
                    <a:pt x="4556969" y="5983757"/>
                    <a:pt x="4521973" y="5995198"/>
                    <a:pt x="4511205" y="6014042"/>
                  </a:cubicBezTo>
                  <a:close/>
                  <a:moveTo>
                    <a:pt x="4750797" y="5917128"/>
                  </a:moveTo>
                  <a:cubicBezTo>
                    <a:pt x="4750124" y="5925878"/>
                    <a:pt x="4751470" y="5935300"/>
                    <a:pt x="4741375" y="5939338"/>
                  </a:cubicBezTo>
                  <a:cubicBezTo>
                    <a:pt x="4739356" y="5940011"/>
                    <a:pt x="4734645" y="5937992"/>
                    <a:pt x="4732626" y="5935300"/>
                  </a:cubicBezTo>
                  <a:cubicBezTo>
                    <a:pt x="4726569" y="5927224"/>
                    <a:pt x="4721857" y="5917801"/>
                    <a:pt x="4727915" y="5907706"/>
                  </a:cubicBezTo>
                  <a:cubicBezTo>
                    <a:pt x="4733299" y="5899630"/>
                    <a:pt x="4739356" y="5891554"/>
                    <a:pt x="4750797" y="5875402"/>
                  </a:cubicBezTo>
                  <a:cubicBezTo>
                    <a:pt x="4750797" y="5896265"/>
                    <a:pt x="4751470" y="5907033"/>
                    <a:pt x="4750797" y="5917128"/>
                  </a:cubicBezTo>
                  <a:close/>
                  <a:moveTo>
                    <a:pt x="4875978" y="5457461"/>
                  </a:moveTo>
                  <a:cubicBezTo>
                    <a:pt x="4798581" y="5602831"/>
                    <a:pt x="4710417" y="5741472"/>
                    <a:pt x="4616868" y="5877421"/>
                  </a:cubicBezTo>
                  <a:cubicBezTo>
                    <a:pt x="4598696" y="5903668"/>
                    <a:pt x="4582544" y="5885497"/>
                    <a:pt x="4562354" y="5884824"/>
                  </a:cubicBezTo>
                  <a:cubicBezTo>
                    <a:pt x="4641096" y="5709841"/>
                    <a:pt x="4748778" y="5558413"/>
                    <a:pt x="4880015" y="5419772"/>
                  </a:cubicBezTo>
                  <a:cubicBezTo>
                    <a:pt x="4891457" y="5437270"/>
                    <a:pt x="4881362" y="5447366"/>
                    <a:pt x="4875978" y="5457461"/>
                  </a:cubicBezTo>
                  <a:close/>
                  <a:moveTo>
                    <a:pt x="5020675" y="5141145"/>
                  </a:moveTo>
                  <a:cubicBezTo>
                    <a:pt x="5014618" y="5157970"/>
                    <a:pt x="5003177" y="5168738"/>
                    <a:pt x="4989717" y="5179506"/>
                  </a:cubicBezTo>
                  <a:cubicBezTo>
                    <a:pt x="4756854" y="5372661"/>
                    <a:pt x="4566392" y="5598794"/>
                    <a:pt x="4445922" y="5878767"/>
                  </a:cubicBezTo>
                  <a:cubicBezTo>
                    <a:pt x="4435154" y="5903668"/>
                    <a:pt x="4427078" y="5929243"/>
                    <a:pt x="4415637" y="5953471"/>
                  </a:cubicBezTo>
                  <a:cubicBezTo>
                    <a:pt x="4396120" y="5993852"/>
                    <a:pt x="4398138" y="6043655"/>
                    <a:pt x="4357085" y="6075286"/>
                  </a:cubicBezTo>
                  <a:cubicBezTo>
                    <a:pt x="4344970" y="6084036"/>
                    <a:pt x="4344297" y="6107591"/>
                    <a:pt x="4338240" y="6125762"/>
                  </a:cubicBezTo>
                  <a:cubicBezTo>
                    <a:pt x="4332856" y="6109610"/>
                    <a:pt x="4328145" y="6094804"/>
                    <a:pt x="4322761" y="6080671"/>
                  </a:cubicBezTo>
                  <a:cubicBezTo>
                    <a:pt x="4319396" y="6072594"/>
                    <a:pt x="4316704" y="6061153"/>
                    <a:pt x="4306609" y="6061826"/>
                  </a:cubicBezTo>
                  <a:cubicBezTo>
                    <a:pt x="4295168" y="6062499"/>
                    <a:pt x="4296514" y="6074613"/>
                    <a:pt x="4295168" y="6082689"/>
                  </a:cubicBezTo>
                  <a:cubicBezTo>
                    <a:pt x="4293821" y="6092785"/>
                    <a:pt x="4293149" y="6102207"/>
                    <a:pt x="4292475" y="6112302"/>
                  </a:cubicBezTo>
                  <a:cubicBezTo>
                    <a:pt x="4279688" y="6114321"/>
                    <a:pt x="4280361" y="6102880"/>
                    <a:pt x="4277669" y="6097496"/>
                  </a:cubicBezTo>
                  <a:cubicBezTo>
                    <a:pt x="4149796" y="5837040"/>
                    <a:pt x="4118165" y="5565143"/>
                    <a:pt x="4183447" y="5282478"/>
                  </a:cubicBezTo>
                  <a:cubicBezTo>
                    <a:pt x="4227866" y="5089323"/>
                    <a:pt x="4311320" y="4912321"/>
                    <a:pt x="4412945" y="4743394"/>
                  </a:cubicBezTo>
                  <a:cubicBezTo>
                    <a:pt x="4589274" y="4449961"/>
                    <a:pt x="4810022" y="4190177"/>
                    <a:pt x="5036828" y="3935106"/>
                  </a:cubicBezTo>
                  <a:cubicBezTo>
                    <a:pt x="5050288" y="3941836"/>
                    <a:pt x="5050961" y="3955296"/>
                    <a:pt x="5054999" y="3966064"/>
                  </a:cubicBezTo>
                  <a:cubicBezTo>
                    <a:pt x="5190947" y="4362469"/>
                    <a:pt x="5167392" y="4753489"/>
                    <a:pt x="5020675" y="5141145"/>
                  </a:cubicBezTo>
                  <a:close/>
                </a:path>
              </a:pathLst>
            </a:custGeom>
            <a:solidFill>
              <a:srgbClr val="729702"/>
            </a:solidFill>
            <a:ln w="67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5E1F704B-A257-48F9-B409-78C1268FC4A6}"/>
                </a:ext>
              </a:extLst>
            </p:cNvPr>
            <p:cNvSpPr/>
            <p:nvPr/>
          </p:nvSpPr>
          <p:spPr>
            <a:xfrm>
              <a:off x="2490299" y="5690409"/>
              <a:ext cx="7268540" cy="1164310"/>
            </a:xfrm>
            <a:custGeom>
              <a:avLst/>
              <a:gdLst>
                <a:gd name="connsiteX0" fmla="*/ 7261508 w 7268537"/>
                <a:gd name="connsiteY0" fmla="*/ 1038374 h 1164312"/>
                <a:gd name="connsiteX1" fmla="*/ 7246702 w 7268537"/>
                <a:gd name="connsiteY1" fmla="*/ 1000012 h 1164312"/>
                <a:gd name="connsiteX2" fmla="*/ 7192861 w 7268537"/>
                <a:gd name="connsiteY2" fmla="*/ 836470 h 1164312"/>
                <a:gd name="connsiteX3" fmla="*/ 7119502 w 7268537"/>
                <a:gd name="connsiteY3" fmla="*/ 823683 h 1164312"/>
                <a:gd name="connsiteX4" fmla="*/ 7047490 w 7268537"/>
                <a:gd name="connsiteY4" fmla="*/ 883581 h 1164312"/>
                <a:gd name="connsiteX5" fmla="*/ 7019897 w 7268537"/>
                <a:gd name="connsiteY5" fmla="*/ 874159 h 1164312"/>
                <a:gd name="connsiteX6" fmla="*/ 6933751 w 7268537"/>
                <a:gd name="connsiteY6" fmla="*/ 837816 h 1164312"/>
                <a:gd name="connsiteX7" fmla="*/ 6848278 w 7268537"/>
                <a:gd name="connsiteY7" fmla="*/ 829067 h 1164312"/>
                <a:gd name="connsiteX8" fmla="*/ 6843567 w 7268537"/>
                <a:gd name="connsiteY8" fmla="*/ 741575 h 1164312"/>
                <a:gd name="connsiteX9" fmla="*/ 6809243 w 7268537"/>
                <a:gd name="connsiteY9" fmla="*/ 759074 h 1164312"/>
                <a:gd name="connsiteX10" fmla="*/ 6781650 w 7268537"/>
                <a:gd name="connsiteY10" fmla="*/ 708598 h 1164312"/>
                <a:gd name="connsiteX11" fmla="*/ 6716367 w 7268537"/>
                <a:gd name="connsiteY11" fmla="*/ 648026 h 1164312"/>
                <a:gd name="connsiteX12" fmla="*/ 6714349 w 7268537"/>
                <a:gd name="connsiteY12" fmla="*/ 705232 h 1164312"/>
                <a:gd name="connsiteX13" fmla="*/ 6716367 w 7268537"/>
                <a:gd name="connsiteY13" fmla="*/ 732153 h 1164312"/>
                <a:gd name="connsiteX14" fmla="*/ 6707619 w 7268537"/>
                <a:gd name="connsiteY14" fmla="*/ 777245 h 1164312"/>
                <a:gd name="connsiteX15" fmla="*/ 6663873 w 7268537"/>
                <a:gd name="connsiteY15" fmla="*/ 761092 h 1164312"/>
                <a:gd name="connsiteX16" fmla="*/ 6634933 w 7268537"/>
                <a:gd name="connsiteY16" fmla="*/ 738210 h 1164312"/>
                <a:gd name="connsiteX17" fmla="*/ 6527251 w 7268537"/>
                <a:gd name="connsiteY17" fmla="*/ 732153 h 1164312"/>
                <a:gd name="connsiteX18" fmla="*/ 6444471 w 7268537"/>
                <a:gd name="connsiteY18" fmla="*/ 775226 h 1164312"/>
                <a:gd name="connsiteX19" fmla="*/ 6382553 w 7268537"/>
                <a:gd name="connsiteY19" fmla="*/ 760420 h 1164312"/>
                <a:gd name="connsiteX20" fmla="*/ 6398706 w 7268537"/>
                <a:gd name="connsiteY20" fmla="*/ 706579 h 1164312"/>
                <a:gd name="connsiteX21" fmla="*/ 6408128 w 7268537"/>
                <a:gd name="connsiteY21" fmla="*/ 671582 h 1164312"/>
                <a:gd name="connsiteX22" fmla="*/ 6390630 w 7268537"/>
                <a:gd name="connsiteY22" fmla="*/ 648026 h 1164312"/>
                <a:gd name="connsiteX23" fmla="*/ 6367747 w 7268537"/>
                <a:gd name="connsiteY23" fmla="*/ 650719 h 1164312"/>
                <a:gd name="connsiteX24" fmla="*/ 6272179 w 7268537"/>
                <a:gd name="connsiteY24" fmla="*/ 553132 h 1164312"/>
                <a:gd name="connsiteX25" fmla="*/ 6283621 w 7268537"/>
                <a:gd name="connsiteY25" fmla="*/ 526211 h 1164312"/>
                <a:gd name="connsiteX26" fmla="*/ 6291696 w 7268537"/>
                <a:gd name="connsiteY26" fmla="*/ 487177 h 1164312"/>
                <a:gd name="connsiteX27" fmla="*/ 6276218 w 7268537"/>
                <a:gd name="connsiteY27" fmla="*/ 426605 h 1164312"/>
                <a:gd name="connsiteX28" fmla="*/ 6161805 w 7268537"/>
                <a:gd name="connsiteY28" fmla="*/ 474389 h 1164312"/>
                <a:gd name="connsiteX29" fmla="*/ 6141615 w 7268537"/>
                <a:gd name="connsiteY29" fmla="*/ 518808 h 1164312"/>
                <a:gd name="connsiteX30" fmla="*/ 6109983 w 7268537"/>
                <a:gd name="connsiteY30" fmla="*/ 639950 h 1164312"/>
                <a:gd name="connsiteX31" fmla="*/ 5951825 w 7268537"/>
                <a:gd name="connsiteY31" fmla="*/ 668890 h 1164312"/>
                <a:gd name="connsiteX32" fmla="*/ 5920866 w 7268537"/>
                <a:gd name="connsiteY32" fmla="*/ 626490 h 1164312"/>
                <a:gd name="connsiteX33" fmla="*/ 5934327 w 7268537"/>
                <a:gd name="connsiteY33" fmla="*/ 571303 h 1164312"/>
                <a:gd name="connsiteX34" fmla="*/ 5922213 w 7268537"/>
                <a:gd name="connsiteY34" fmla="*/ 526884 h 1164312"/>
                <a:gd name="connsiteX35" fmla="*/ 5915482 w 7268537"/>
                <a:gd name="connsiteY35" fmla="*/ 526884 h 1164312"/>
                <a:gd name="connsiteX36" fmla="*/ 5865679 w 7268537"/>
                <a:gd name="connsiteY36" fmla="*/ 471024 h 1164312"/>
                <a:gd name="connsiteX37" fmla="*/ 5855584 w 7268537"/>
                <a:gd name="connsiteY37" fmla="*/ 435355 h 1164312"/>
                <a:gd name="connsiteX38" fmla="*/ 5825299 w 7268537"/>
                <a:gd name="connsiteY38" fmla="*/ 450834 h 1164312"/>
                <a:gd name="connsiteX39" fmla="*/ 5759343 w 7268537"/>
                <a:gd name="connsiteY39" fmla="*/ 547074 h 1164312"/>
                <a:gd name="connsiteX40" fmla="*/ 5704156 w 7268537"/>
                <a:gd name="connsiteY40" fmla="*/ 574668 h 1164312"/>
                <a:gd name="connsiteX41" fmla="*/ 5646950 w 7268537"/>
                <a:gd name="connsiteY41" fmla="*/ 497272 h 1164312"/>
                <a:gd name="connsiteX42" fmla="*/ 5653007 w 7268537"/>
                <a:gd name="connsiteY42" fmla="*/ 438720 h 1164312"/>
                <a:gd name="connsiteX43" fmla="*/ 5472640 w 7268537"/>
                <a:gd name="connsiteY43" fmla="*/ 503329 h 1164312"/>
                <a:gd name="connsiteX44" fmla="*/ 5406685 w 7268537"/>
                <a:gd name="connsiteY44" fmla="*/ 478427 h 1164312"/>
                <a:gd name="connsiteX45" fmla="*/ 5423510 w 7268537"/>
                <a:gd name="connsiteY45" fmla="*/ 415164 h 1164312"/>
                <a:gd name="connsiteX46" fmla="*/ 5465910 w 7268537"/>
                <a:gd name="connsiteY46" fmla="*/ 384205 h 1164312"/>
                <a:gd name="connsiteX47" fmla="*/ 5494176 w 7268537"/>
                <a:gd name="connsiteY47" fmla="*/ 346517 h 1164312"/>
                <a:gd name="connsiteX48" fmla="*/ 5452450 w 7268537"/>
                <a:gd name="connsiteY48" fmla="*/ 359304 h 1164312"/>
                <a:gd name="connsiteX49" fmla="*/ 5403993 w 7268537"/>
                <a:gd name="connsiteY49" fmla="*/ 345171 h 1164312"/>
                <a:gd name="connsiteX50" fmla="*/ 5396589 w 7268537"/>
                <a:gd name="connsiteY50" fmla="*/ 273831 h 1164312"/>
                <a:gd name="connsiteX51" fmla="*/ 5396589 w 7268537"/>
                <a:gd name="connsiteY51" fmla="*/ 253641 h 1164312"/>
                <a:gd name="connsiteX52" fmla="*/ 5294965 w 7268537"/>
                <a:gd name="connsiteY52" fmla="*/ 184321 h 1164312"/>
                <a:gd name="connsiteX53" fmla="*/ 5274774 w 7268537"/>
                <a:gd name="connsiteY53" fmla="*/ 205184 h 1164312"/>
                <a:gd name="connsiteX54" fmla="*/ 5261314 w 7268537"/>
                <a:gd name="connsiteY54" fmla="*/ 221337 h 1164312"/>
                <a:gd name="connsiteX55" fmla="*/ 5248527 w 7268537"/>
                <a:gd name="connsiteY55" fmla="*/ 203165 h 1164312"/>
                <a:gd name="connsiteX56" fmla="*/ 5228336 w 7268537"/>
                <a:gd name="connsiteY56" fmla="*/ 82696 h 1164312"/>
                <a:gd name="connsiteX57" fmla="*/ 5202089 w 7268537"/>
                <a:gd name="connsiteY57" fmla="*/ 146632 h 1164312"/>
                <a:gd name="connsiteX58" fmla="*/ 5198051 w 7268537"/>
                <a:gd name="connsiteY58" fmla="*/ 159419 h 1164312"/>
                <a:gd name="connsiteX59" fmla="*/ 5169784 w 7268537"/>
                <a:gd name="connsiteY59" fmla="*/ 201819 h 1164312"/>
                <a:gd name="connsiteX60" fmla="*/ 5131423 w 7268537"/>
                <a:gd name="connsiteY60" fmla="*/ 166149 h 1164312"/>
                <a:gd name="connsiteX61" fmla="*/ 5054699 w 7268537"/>
                <a:gd name="connsiteY61" fmla="*/ 149324 h 1164312"/>
                <a:gd name="connsiteX62" fmla="*/ 4948363 w 7268537"/>
                <a:gd name="connsiteY62" fmla="*/ 230086 h 1164312"/>
                <a:gd name="connsiteX63" fmla="*/ 4918750 w 7268537"/>
                <a:gd name="connsiteY63" fmla="*/ 246238 h 1164312"/>
                <a:gd name="connsiteX64" fmla="*/ 4897887 w 7268537"/>
                <a:gd name="connsiteY64" fmla="*/ 213260 h 1164312"/>
                <a:gd name="connsiteX65" fmla="*/ 4884427 w 7268537"/>
                <a:gd name="connsiteY65" fmla="*/ 123750 h 1164312"/>
                <a:gd name="connsiteX66" fmla="*/ 4850103 w 7268537"/>
                <a:gd name="connsiteY66" fmla="*/ 105578 h 1164312"/>
                <a:gd name="connsiteX67" fmla="*/ 4774053 w 7268537"/>
                <a:gd name="connsiteY67" fmla="*/ 88753 h 1164312"/>
                <a:gd name="connsiteX68" fmla="*/ 4689253 w 7268537"/>
                <a:gd name="connsiteY68" fmla="*/ 13375 h 1164312"/>
                <a:gd name="connsiteX69" fmla="*/ 4617914 w 7268537"/>
                <a:gd name="connsiteY69" fmla="*/ 20778 h 1164312"/>
                <a:gd name="connsiteX70" fmla="*/ 4578206 w 7268537"/>
                <a:gd name="connsiteY70" fmla="*/ 66544 h 1164312"/>
                <a:gd name="connsiteX71" fmla="*/ 4570803 w 7268537"/>
                <a:gd name="connsiteY71" fmla="*/ 103559 h 1164312"/>
                <a:gd name="connsiteX72" fmla="*/ 4562727 w 7268537"/>
                <a:gd name="connsiteY72" fmla="*/ 136537 h 1164312"/>
                <a:gd name="connsiteX73" fmla="*/ 4531768 w 7268537"/>
                <a:gd name="connsiteY73" fmla="*/ 124423 h 1164312"/>
                <a:gd name="connsiteX74" fmla="*/ 4483984 w 7268537"/>
                <a:gd name="connsiteY74" fmla="*/ 76639 h 1164312"/>
                <a:gd name="connsiteX75" fmla="*/ 4437546 w 7268537"/>
                <a:gd name="connsiteY75" fmla="*/ 63851 h 1164312"/>
                <a:gd name="connsiteX76" fmla="*/ 4425432 w 7268537"/>
                <a:gd name="connsiteY76" fmla="*/ 102213 h 1164312"/>
                <a:gd name="connsiteX77" fmla="*/ 4425432 w 7268537"/>
                <a:gd name="connsiteY77" fmla="*/ 152016 h 1164312"/>
                <a:gd name="connsiteX78" fmla="*/ 4385725 w 7268537"/>
                <a:gd name="connsiteY78" fmla="*/ 117692 h 1164312"/>
                <a:gd name="connsiteX79" fmla="*/ 4325153 w 7268537"/>
                <a:gd name="connsiteY79" fmla="*/ 96829 h 1164312"/>
                <a:gd name="connsiteX80" fmla="*/ 4297560 w 7268537"/>
                <a:gd name="connsiteY80" fmla="*/ 144613 h 1164312"/>
                <a:gd name="connsiteX81" fmla="*/ 4270639 w 7268537"/>
                <a:gd name="connsiteY81" fmla="*/ 176245 h 1164312"/>
                <a:gd name="connsiteX82" fmla="*/ 4232277 w 7268537"/>
                <a:gd name="connsiteY82" fmla="*/ 208549 h 1164312"/>
                <a:gd name="connsiteX83" fmla="*/ 4217471 w 7268537"/>
                <a:gd name="connsiteY83" fmla="*/ 250276 h 1164312"/>
                <a:gd name="connsiteX84" fmla="*/ 4230932 w 7268537"/>
                <a:gd name="connsiteY84" fmla="*/ 346517 h 1164312"/>
                <a:gd name="connsiteX85" fmla="*/ 4158246 w 7268537"/>
                <a:gd name="connsiteY85" fmla="*/ 399012 h 1164312"/>
                <a:gd name="connsiteX86" fmla="*/ 4099021 w 7268537"/>
                <a:gd name="connsiteY86" fmla="*/ 356612 h 1164312"/>
                <a:gd name="connsiteX87" fmla="*/ 4050564 w 7268537"/>
                <a:gd name="connsiteY87" fmla="*/ 306809 h 1164312"/>
                <a:gd name="connsiteX88" fmla="*/ 4050564 w 7268537"/>
                <a:gd name="connsiteY88" fmla="*/ 360650 h 1164312"/>
                <a:gd name="connsiteX89" fmla="*/ 4041815 w 7268537"/>
                <a:gd name="connsiteY89" fmla="*/ 383532 h 1164312"/>
                <a:gd name="connsiteX90" fmla="*/ 4022970 w 7268537"/>
                <a:gd name="connsiteY90" fmla="*/ 364688 h 1164312"/>
                <a:gd name="connsiteX91" fmla="*/ 4000088 w 7268537"/>
                <a:gd name="connsiteY91" fmla="*/ 291330 h 1164312"/>
                <a:gd name="connsiteX92" fmla="*/ 3979897 w 7268537"/>
                <a:gd name="connsiteY92" fmla="*/ 277197 h 1164312"/>
                <a:gd name="connsiteX93" fmla="*/ 3964418 w 7268537"/>
                <a:gd name="connsiteY93" fmla="*/ 296041 h 1164312"/>
                <a:gd name="connsiteX94" fmla="*/ 3964418 w 7268537"/>
                <a:gd name="connsiteY94" fmla="*/ 339787 h 1164312"/>
                <a:gd name="connsiteX95" fmla="*/ 3936152 w 7268537"/>
                <a:gd name="connsiteY95" fmla="*/ 361323 h 1164312"/>
                <a:gd name="connsiteX96" fmla="*/ 3871543 w 7268537"/>
                <a:gd name="connsiteY96" fmla="*/ 342479 h 1164312"/>
                <a:gd name="connsiteX97" fmla="*/ 3835200 w 7268537"/>
                <a:gd name="connsiteY97" fmla="*/ 352574 h 1164312"/>
                <a:gd name="connsiteX98" fmla="*/ 3836546 w 7268537"/>
                <a:gd name="connsiteY98" fmla="*/ 386898 h 1164312"/>
                <a:gd name="connsiteX99" fmla="*/ 3874235 w 7268537"/>
                <a:gd name="connsiteY99" fmla="*/ 438046 h 1164312"/>
                <a:gd name="connsiteX100" fmla="*/ 3870870 w 7268537"/>
                <a:gd name="connsiteY100" fmla="*/ 463621 h 1164312"/>
                <a:gd name="connsiteX101" fmla="*/ 3810971 w 7268537"/>
                <a:gd name="connsiteY101" fmla="*/ 491887 h 1164312"/>
                <a:gd name="connsiteX102" fmla="*/ 3797511 w 7268537"/>
                <a:gd name="connsiteY102" fmla="*/ 582744 h 1164312"/>
                <a:gd name="connsiteX103" fmla="*/ 3782705 w 7268537"/>
                <a:gd name="connsiteY103" fmla="*/ 585436 h 1164312"/>
                <a:gd name="connsiteX104" fmla="*/ 3705308 w 7268537"/>
                <a:gd name="connsiteY104" fmla="*/ 576014 h 1164312"/>
                <a:gd name="connsiteX105" fmla="*/ 3681080 w 7268537"/>
                <a:gd name="connsiteY105" fmla="*/ 545056 h 1164312"/>
                <a:gd name="connsiteX106" fmla="*/ 3668293 w 7268537"/>
                <a:gd name="connsiteY106" fmla="*/ 495926 h 1164312"/>
                <a:gd name="connsiteX107" fmla="*/ 3641372 w 7268537"/>
                <a:gd name="connsiteY107" fmla="*/ 536979 h 1164312"/>
                <a:gd name="connsiteX108" fmla="*/ 3635315 w 7268537"/>
                <a:gd name="connsiteY108" fmla="*/ 541018 h 1164312"/>
                <a:gd name="connsiteX109" fmla="*/ 3622528 w 7268537"/>
                <a:gd name="connsiteY109" fmla="*/ 510059 h 1164312"/>
                <a:gd name="connsiteX110" fmla="*/ 3604356 w 7268537"/>
                <a:gd name="connsiteY110" fmla="*/ 493233 h 1164312"/>
                <a:gd name="connsiteX111" fmla="*/ 3594261 w 7268537"/>
                <a:gd name="connsiteY111" fmla="*/ 514770 h 1164312"/>
                <a:gd name="connsiteX112" fmla="*/ 3588204 w 7268537"/>
                <a:gd name="connsiteY112" fmla="*/ 557843 h 1164312"/>
                <a:gd name="connsiteX113" fmla="*/ 3559938 w 7268537"/>
                <a:gd name="connsiteY113" fmla="*/ 578033 h 1164312"/>
                <a:gd name="connsiteX114" fmla="*/ 3493983 w 7268537"/>
                <a:gd name="connsiteY114" fmla="*/ 588129 h 1164312"/>
                <a:gd name="connsiteX115" fmla="*/ 3469081 w 7268537"/>
                <a:gd name="connsiteY115" fmla="*/ 581398 h 1164312"/>
                <a:gd name="connsiteX116" fmla="*/ 3475138 w 7268537"/>
                <a:gd name="connsiteY116" fmla="*/ 499291 h 1164312"/>
                <a:gd name="connsiteX117" fmla="*/ 3378897 w 7268537"/>
                <a:gd name="connsiteY117" fmla="*/ 451507 h 1164312"/>
                <a:gd name="connsiteX118" fmla="*/ 3415913 w 7268537"/>
                <a:gd name="connsiteY118" fmla="*/ 417183 h 1164312"/>
                <a:gd name="connsiteX119" fmla="*/ 3423316 w 7268537"/>
                <a:gd name="connsiteY119" fmla="*/ 342479 h 1164312"/>
                <a:gd name="connsiteX120" fmla="*/ 3399088 w 7268537"/>
                <a:gd name="connsiteY120" fmla="*/ 336422 h 1164312"/>
                <a:gd name="connsiteX121" fmla="*/ 3369475 w 7268537"/>
                <a:gd name="connsiteY121" fmla="*/ 349882 h 1164312"/>
                <a:gd name="connsiteX122" fmla="*/ 3303520 w 7268537"/>
                <a:gd name="connsiteY122" fmla="*/ 304790 h 1164312"/>
                <a:gd name="connsiteX123" fmla="*/ 3292752 w 7268537"/>
                <a:gd name="connsiteY123" fmla="*/ 277869 h 1164312"/>
                <a:gd name="connsiteX124" fmla="*/ 3270542 w 7268537"/>
                <a:gd name="connsiteY124" fmla="*/ 298060 h 1164312"/>
                <a:gd name="connsiteX125" fmla="*/ 3250352 w 7268537"/>
                <a:gd name="connsiteY125" fmla="*/ 365361 h 1164312"/>
                <a:gd name="connsiteX126" fmla="*/ 3230162 w 7268537"/>
                <a:gd name="connsiteY126" fmla="*/ 387570 h 1164312"/>
                <a:gd name="connsiteX127" fmla="*/ 3217374 w 7268537"/>
                <a:gd name="connsiteY127" fmla="*/ 362669 h 1164312"/>
                <a:gd name="connsiteX128" fmla="*/ 3219393 w 7268537"/>
                <a:gd name="connsiteY128" fmla="*/ 306136 h 1164312"/>
                <a:gd name="connsiteX129" fmla="*/ 3194492 w 7268537"/>
                <a:gd name="connsiteY129" fmla="*/ 333056 h 1164312"/>
                <a:gd name="connsiteX130" fmla="*/ 3101616 w 7268537"/>
                <a:gd name="connsiteY130" fmla="*/ 401704 h 1164312"/>
                <a:gd name="connsiteX131" fmla="*/ 3042391 w 7268537"/>
                <a:gd name="connsiteY131" fmla="*/ 363342 h 1164312"/>
                <a:gd name="connsiteX132" fmla="*/ 3055851 w 7268537"/>
                <a:gd name="connsiteY132" fmla="*/ 255660 h 1164312"/>
                <a:gd name="connsiteX133" fmla="*/ 3040372 w 7268537"/>
                <a:gd name="connsiteY133" fmla="*/ 208549 h 1164312"/>
                <a:gd name="connsiteX134" fmla="*/ 2977108 w 7268537"/>
                <a:gd name="connsiteY134" fmla="*/ 160092 h 1164312"/>
                <a:gd name="connsiteX135" fmla="*/ 2969033 w 7268537"/>
                <a:gd name="connsiteY135" fmla="*/ 139229 h 1164312"/>
                <a:gd name="connsiteX136" fmla="*/ 2919902 w 7268537"/>
                <a:gd name="connsiteY136" fmla="*/ 98175 h 1164312"/>
                <a:gd name="connsiteX137" fmla="*/ 2860677 w 7268537"/>
                <a:gd name="connsiteY137" fmla="*/ 139902 h 1164312"/>
                <a:gd name="connsiteX138" fmla="*/ 2843852 w 7268537"/>
                <a:gd name="connsiteY138" fmla="*/ 151343 h 1164312"/>
                <a:gd name="connsiteX139" fmla="*/ 2841160 w 7268537"/>
                <a:gd name="connsiteY139" fmla="*/ 133172 h 1164312"/>
                <a:gd name="connsiteX140" fmla="*/ 2829046 w 7268537"/>
                <a:gd name="connsiteY140" fmla="*/ 61159 h 1164312"/>
                <a:gd name="connsiteX141" fmla="*/ 2767802 w 7268537"/>
                <a:gd name="connsiteY141" fmla="*/ 91445 h 1164312"/>
                <a:gd name="connsiteX142" fmla="*/ 2728767 w 7268537"/>
                <a:gd name="connsiteY142" fmla="*/ 128460 h 1164312"/>
                <a:gd name="connsiteX143" fmla="*/ 2704539 w 7268537"/>
                <a:gd name="connsiteY143" fmla="*/ 133172 h 1164312"/>
                <a:gd name="connsiteX144" fmla="*/ 2699154 w 7268537"/>
                <a:gd name="connsiteY144" fmla="*/ 111635 h 1164312"/>
                <a:gd name="connsiteX145" fmla="*/ 2632526 w 7268537"/>
                <a:gd name="connsiteY145" fmla="*/ 2607 h 1164312"/>
                <a:gd name="connsiteX146" fmla="*/ 2569936 w 7268537"/>
                <a:gd name="connsiteY146" fmla="*/ 19433 h 1164312"/>
                <a:gd name="connsiteX147" fmla="*/ 2487828 w 7268537"/>
                <a:gd name="connsiteY147" fmla="*/ 98175 h 1164312"/>
                <a:gd name="connsiteX148" fmla="*/ 2425911 w 7268537"/>
                <a:gd name="connsiteY148" fmla="*/ 108270 h 1164312"/>
                <a:gd name="connsiteX149" fmla="*/ 2386203 w 7268537"/>
                <a:gd name="connsiteY149" fmla="*/ 123076 h 1164312"/>
                <a:gd name="connsiteX150" fmla="*/ 2370051 w 7268537"/>
                <a:gd name="connsiteY150" fmla="*/ 211241 h 1164312"/>
                <a:gd name="connsiteX151" fmla="*/ 2314864 w 7268537"/>
                <a:gd name="connsiteY151" fmla="*/ 226721 h 1164312"/>
                <a:gd name="connsiteX152" fmla="*/ 2203144 w 7268537"/>
                <a:gd name="connsiteY152" fmla="*/ 143267 h 1164312"/>
                <a:gd name="connsiteX153" fmla="*/ 2138535 w 7268537"/>
                <a:gd name="connsiteY153" fmla="*/ 161438 h 1164312"/>
                <a:gd name="connsiteX154" fmla="*/ 2101519 w 7268537"/>
                <a:gd name="connsiteY154" fmla="*/ 199800 h 1164312"/>
                <a:gd name="connsiteX155" fmla="*/ 2067868 w 7268537"/>
                <a:gd name="connsiteY155" fmla="*/ 150670 h 1164312"/>
                <a:gd name="connsiteX156" fmla="*/ 2044313 w 7268537"/>
                <a:gd name="connsiteY156" fmla="*/ 82696 h 1164312"/>
                <a:gd name="connsiteX157" fmla="*/ 2036237 w 7268537"/>
                <a:gd name="connsiteY157" fmla="*/ 83369 h 1164312"/>
                <a:gd name="connsiteX158" fmla="*/ 2026142 w 7268537"/>
                <a:gd name="connsiteY158" fmla="*/ 160765 h 1164312"/>
                <a:gd name="connsiteX159" fmla="*/ 2021431 w 7268537"/>
                <a:gd name="connsiteY159" fmla="*/ 197108 h 1164312"/>
                <a:gd name="connsiteX160" fmla="*/ 2005278 w 7268537"/>
                <a:gd name="connsiteY160" fmla="*/ 218644 h 1164312"/>
                <a:gd name="connsiteX161" fmla="*/ 1991818 w 7268537"/>
                <a:gd name="connsiteY161" fmla="*/ 199127 h 1164312"/>
                <a:gd name="connsiteX162" fmla="*/ 1878752 w 7268537"/>
                <a:gd name="connsiteY162" fmla="*/ 180956 h 1164312"/>
                <a:gd name="connsiteX163" fmla="*/ 1872695 w 7268537"/>
                <a:gd name="connsiteY163" fmla="*/ 201819 h 1164312"/>
                <a:gd name="connsiteX164" fmla="*/ 1876733 w 7268537"/>
                <a:gd name="connsiteY164" fmla="*/ 333056 h 1164312"/>
                <a:gd name="connsiteX165" fmla="*/ 1865965 w 7268537"/>
                <a:gd name="connsiteY165" fmla="*/ 349209 h 1164312"/>
                <a:gd name="connsiteX166" fmla="*/ 1784530 w 7268537"/>
                <a:gd name="connsiteY166" fmla="*/ 348536 h 1164312"/>
                <a:gd name="connsiteX167" fmla="*/ 1783184 w 7268537"/>
                <a:gd name="connsiteY167" fmla="*/ 349882 h 1164312"/>
                <a:gd name="connsiteX168" fmla="*/ 1806740 w 7268537"/>
                <a:gd name="connsiteY168" fmla="*/ 381513 h 1164312"/>
                <a:gd name="connsiteX169" fmla="*/ 1851158 w 7268537"/>
                <a:gd name="connsiteY169" fmla="*/ 415837 h 1164312"/>
                <a:gd name="connsiteX170" fmla="*/ 1860581 w 7268537"/>
                <a:gd name="connsiteY170" fmla="*/ 477081 h 1164312"/>
                <a:gd name="connsiteX171" fmla="*/ 1796644 w 7268537"/>
                <a:gd name="connsiteY171" fmla="*/ 501310 h 1164312"/>
                <a:gd name="connsiteX172" fmla="*/ 1615604 w 7268537"/>
                <a:gd name="connsiteY172" fmla="*/ 436701 h 1164312"/>
                <a:gd name="connsiteX173" fmla="*/ 1614258 w 7268537"/>
                <a:gd name="connsiteY173" fmla="*/ 442757 h 1164312"/>
                <a:gd name="connsiteX174" fmla="*/ 1623680 w 7268537"/>
                <a:gd name="connsiteY174" fmla="*/ 522173 h 1164312"/>
                <a:gd name="connsiteX175" fmla="*/ 1557725 w 7268537"/>
                <a:gd name="connsiteY175" fmla="*/ 576014 h 1164312"/>
                <a:gd name="connsiteX176" fmla="*/ 1514652 w 7268537"/>
                <a:gd name="connsiteY176" fmla="*/ 553805 h 1164312"/>
                <a:gd name="connsiteX177" fmla="*/ 1453408 w 7268537"/>
                <a:gd name="connsiteY177" fmla="*/ 458237 h 1164312"/>
                <a:gd name="connsiteX178" fmla="*/ 1417065 w 7268537"/>
                <a:gd name="connsiteY178" fmla="*/ 434681 h 1164312"/>
                <a:gd name="connsiteX179" fmla="*/ 1406970 w 7268537"/>
                <a:gd name="connsiteY179" fmla="*/ 476408 h 1164312"/>
                <a:gd name="connsiteX180" fmla="*/ 1411008 w 7268537"/>
                <a:gd name="connsiteY180" fmla="*/ 495926 h 1164312"/>
                <a:gd name="connsiteX181" fmla="*/ 1379376 w 7268537"/>
                <a:gd name="connsiteY181" fmla="*/ 526884 h 1164312"/>
                <a:gd name="connsiteX182" fmla="*/ 1349091 w 7268537"/>
                <a:gd name="connsiteY182" fmla="*/ 525538 h 1164312"/>
                <a:gd name="connsiteX183" fmla="*/ 1337650 w 7268537"/>
                <a:gd name="connsiteY183" fmla="*/ 569284 h 1164312"/>
                <a:gd name="connsiteX184" fmla="*/ 1350437 w 7268537"/>
                <a:gd name="connsiteY184" fmla="*/ 624471 h 1164312"/>
                <a:gd name="connsiteX185" fmla="*/ 1324189 w 7268537"/>
                <a:gd name="connsiteY185" fmla="*/ 666871 h 1164312"/>
                <a:gd name="connsiteX186" fmla="*/ 1151225 w 7268537"/>
                <a:gd name="connsiteY186" fmla="*/ 635239 h 1164312"/>
                <a:gd name="connsiteX187" fmla="*/ 1130362 w 7268537"/>
                <a:gd name="connsiteY187" fmla="*/ 518135 h 1164312"/>
                <a:gd name="connsiteX188" fmla="*/ 1110171 w 7268537"/>
                <a:gd name="connsiteY188" fmla="*/ 473043 h 1164312"/>
                <a:gd name="connsiteX189" fmla="*/ 995759 w 7268537"/>
                <a:gd name="connsiteY189" fmla="*/ 425259 h 1164312"/>
                <a:gd name="connsiteX190" fmla="*/ 978934 w 7268537"/>
                <a:gd name="connsiteY190" fmla="*/ 481119 h 1164312"/>
                <a:gd name="connsiteX191" fmla="*/ 989702 w 7268537"/>
                <a:gd name="connsiteY191" fmla="*/ 525538 h 1164312"/>
                <a:gd name="connsiteX192" fmla="*/ 973550 w 7268537"/>
                <a:gd name="connsiteY192" fmla="*/ 645335 h 1164312"/>
                <a:gd name="connsiteX193" fmla="*/ 909613 w 7268537"/>
                <a:gd name="connsiteY193" fmla="*/ 653410 h 1164312"/>
                <a:gd name="connsiteX194" fmla="*/ 880674 w 7268537"/>
                <a:gd name="connsiteY194" fmla="*/ 646680 h 1164312"/>
                <a:gd name="connsiteX195" fmla="*/ 868560 w 7268537"/>
                <a:gd name="connsiteY195" fmla="*/ 664852 h 1164312"/>
                <a:gd name="connsiteX196" fmla="*/ 874617 w 7268537"/>
                <a:gd name="connsiteY196" fmla="*/ 706579 h 1164312"/>
                <a:gd name="connsiteX197" fmla="*/ 887404 w 7268537"/>
                <a:gd name="connsiteY197" fmla="*/ 761766 h 1164312"/>
                <a:gd name="connsiteX198" fmla="*/ 812027 w 7268537"/>
                <a:gd name="connsiteY198" fmla="*/ 769842 h 1164312"/>
                <a:gd name="connsiteX199" fmla="*/ 713094 w 7268537"/>
                <a:gd name="connsiteY199" fmla="*/ 721385 h 1164312"/>
                <a:gd name="connsiteX200" fmla="*/ 630986 w 7268537"/>
                <a:gd name="connsiteY200" fmla="*/ 740229 h 1164312"/>
                <a:gd name="connsiteX201" fmla="*/ 578491 w 7268537"/>
                <a:gd name="connsiteY201" fmla="*/ 775899 h 1164312"/>
                <a:gd name="connsiteX202" fmla="*/ 552244 w 7268537"/>
                <a:gd name="connsiteY202" fmla="*/ 761092 h 1164312"/>
                <a:gd name="connsiteX203" fmla="*/ 559647 w 7268537"/>
                <a:gd name="connsiteY203" fmla="*/ 706579 h 1164312"/>
                <a:gd name="connsiteX204" fmla="*/ 555609 w 7268537"/>
                <a:gd name="connsiteY204" fmla="*/ 648026 h 1164312"/>
                <a:gd name="connsiteX205" fmla="*/ 488980 w 7268537"/>
                <a:gd name="connsiteY205" fmla="*/ 698502 h 1164312"/>
                <a:gd name="connsiteX206" fmla="*/ 484942 w 7268537"/>
                <a:gd name="connsiteY206" fmla="*/ 721385 h 1164312"/>
                <a:gd name="connsiteX207" fmla="*/ 424371 w 7268537"/>
                <a:gd name="connsiteY207" fmla="*/ 741575 h 1164312"/>
                <a:gd name="connsiteX208" fmla="*/ 423025 w 7268537"/>
                <a:gd name="connsiteY208" fmla="*/ 832432 h 1164312"/>
                <a:gd name="connsiteX209" fmla="*/ 335534 w 7268537"/>
                <a:gd name="connsiteY209" fmla="*/ 836470 h 1164312"/>
                <a:gd name="connsiteX210" fmla="*/ 252753 w 7268537"/>
                <a:gd name="connsiteY210" fmla="*/ 870121 h 1164312"/>
                <a:gd name="connsiteX211" fmla="*/ 223140 w 7268537"/>
                <a:gd name="connsiteY211" fmla="*/ 882235 h 1164312"/>
                <a:gd name="connsiteX212" fmla="*/ 153820 w 7268537"/>
                <a:gd name="connsiteY212" fmla="*/ 823683 h 1164312"/>
                <a:gd name="connsiteX213" fmla="*/ 80462 w 7268537"/>
                <a:gd name="connsiteY213" fmla="*/ 835124 h 1164312"/>
                <a:gd name="connsiteX214" fmla="*/ 29313 w 7268537"/>
                <a:gd name="connsiteY214" fmla="*/ 984533 h 1164312"/>
                <a:gd name="connsiteX215" fmla="*/ 9795 w 7268537"/>
                <a:gd name="connsiteY215" fmla="*/ 1059910 h 1164312"/>
                <a:gd name="connsiteX216" fmla="*/ 4411 w 7268537"/>
                <a:gd name="connsiteY216" fmla="*/ 1122500 h 1164312"/>
                <a:gd name="connsiteX217" fmla="*/ 13160 w 7268537"/>
                <a:gd name="connsiteY217" fmla="*/ 1164900 h 1164312"/>
                <a:gd name="connsiteX218" fmla="*/ 7261508 w 7268537"/>
                <a:gd name="connsiteY218" fmla="*/ 1164900 h 1164312"/>
                <a:gd name="connsiteX219" fmla="*/ 7261508 w 7268537"/>
                <a:gd name="connsiteY219" fmla="*/ 1038374 h 116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7268537" h="1164312">
                  <a:moveTo>
                    <a:pt x="7261508" y="1038374"/>
                  </a:moveTo>
                  <a:cubicBezTo>
                    <a:pt x="7256124" y="1026932"/>
                    <a:pt x="7248721" y="1015492"/>
                    <a:pt x="7246702" y="1000012"/>
                  </a:cubicBezTo>
                  <a:cubicBezTo>
                    <a:pt x="7238626" y="942806"/>
                    <a:pt x="7223819" y="886946"/>
                    <a:pt x="7192861" y="836470"/>
                  </a:cubicBezTo>
                  <a:cubicBezTo>
                    <a:pt x="7171324" y="800800"/>
                    <a:pt x="7151807" y="797435"/>
                    <a:pt x="7119502" y="823683"/>
                  </a:cubicBezTo>
                  <a:cubicBezTo>
                    <a:pt x="7095274" y="843200"/>
                    <a:pt x="7071718" y="864064"/>
                    <a:pt x="7047490" y="883581"/>
                  </a:cubicBezTo>
                  <a:cubicBezTo>
                    <a:pt x="7035375" y="893676"/>
                    <a:pt x="7025280" y="895695"/>
                    <a:pt x="7019897" y="874159"/>
                  </a:cubicBezTo>
                  <a:cubicBezTo>
                    <a:pt x="7006436" y="814261"/>
                    <a:pt x="6987592" y="806184"/>
                    <a:pt x="6933751" y="837816"/>
                  </a:cubicBezTo>
                  <a:cubicBezTo>
                    <a:pt x="6894043" y="861372"/>
                    <a:pt x="6881929" y="860025"/>
                    <a:pt x="6848278" y="829067"/>
                  </a:cubicBezTo>
                  <a:cubicBezTo>
                    <a:pt x="6845586" y="800128"/>
                    <a:pt x="6858374" y="769842"/>
                    <a:pt x="6843567" y="741575"/>
                  </a:cubicBezTo>
                  <a:cubicBezTo>
                    <a:pt x="6830779" y="744267"/>
                    <a:pt x="6828761" y="770515"/>
                    <a:pt x="6809243" y="759074"/>
                  </a:cubicBezTo>
                  <a:cubicBezTo>
                    <a:pt x="6789726" y="748305"/>
                    <a:pt x="6783668" y="729461"/>
                    <a:pt x="6781650" y="708598"/>
                  </a:cubicBezTo>
                  <a:cubicBezTo>
                    <a:pt x="6776938" y="661487"/>
                    <a:pt x="6762805" y="648026"/>
                    <a:pt x="6716367" y="648026"/>
                  </a:cubicBezTo>
                  <a:cubicBezTo>
                    <a:pt x="6711656" y="666871"/>
                    <a:pt x="6711656" y="686388"/>
                    <a:pt x="6714349" y="705232"/>
                  </a:cubicBezTo>
                  <a:cubicBezTo>
                    <a:pt x="6715022" y="713982"/>
                    <a:pt x="6713676" y="724077"/>
                    <a:pt x="6716367" y="732153"/>
                  </a:cubicBezTo>
                  <a:cubicBezTo>
                    <a:pt x="6722424" y="749652"/>
                    <a:pt x="6723771" y="768496"/>
                    <a:pt x="6707619" y="777245"/>
                  </a:cubicBezTo>
                  <a:cubicBezTo>
                    <a:pt x="6691466" y="786667"/>
                    <a:pt x="6677333" y="769842"/>
                    <a:pt x="6663873" y="761092"/>
                  </a:cubicBezTo>
                  <a:cubicBezTo>
                    <a:pt x="6653778" y="754362"/>
                    <a:pt x="6643682" y="746959"/>
                    <a:pt x="6634933" y="738210"/>
                  </a:cubicBezTo>
                  <a:cubicBezTo>
                    <a:pt x="6602629" y="703886"/>
                    <a:pt x="6561574" y="714655"/>
                    <a:pt x="6527251" y="732153"/>
                  </a:cubicBezTo>
                  <a:cubicBezTo>
                    <a:pt x="6499657" y="746287"/>
                    <a:pt x="6473410" y="765131"/>
                    <a:pt x="6444471" y="775226"/>
                  </a:cubicBezTo>
                  <a:cubicBezTo>
                    <a:pt x="6424280" y="781956"/>
                    <a:pt x="6395340" y="784648"/>
                    <a:pt x="6382553" y="760420"/>
                  </a:cubicBezTo>
                  <a:cubicBezTo>
                    <a:pt x="6371785" y="740902"/>
                    <a:pt x="6377169" y="719366"/>
                    <a:pt x="6398706" y="706579"/>
                  </a:cubicBezTo>
                  <a:cubicBezTo>
                    <a:pt x="6396013" y="693118"/>
                    <a:pt x="6405436" y="683696"/>
                    <a:pt x="6408128" y="671582"/>
                  </a:cubicBezTo>
                  <a:cubicBezTo>
                    <a:pt x="6410820" y="656775"/>
                    <a:pt x="6408128" y="647354"/>
                    <a:pt x="6390630" y="648026"/>
                  </a:cubicBezTo>
                  <a:cubicBezTo>
                    <a:pt x="6383226" y="648700"/>
                    <a:pt x="6375150" y="649373"/>
                    <a:pt x="6367747" y="650719"/>
                  </a:cubicBezTo>
                  <a:cubicBezTo>
                    <a:pt x="6299773" y="666871"/>
                    <a:pt x="6256700" y="623125"/>
                    <a:pt x="6272179" y="553132"/>
                  </a:cubicBezTo>
                  <a:cubicBezTo>
                    <a:pt x="6274198" y="543709"/>
                    <a:pt x="6279583" y="534960"/>
                    <a:pt x="6283621" y="526211"/>
                  </a:cubicBezTo>
                  <a:cubicBezTo>
                    <a:pt x="6286313" y="513424"/>
                    <a:pt x="6289004" y="499964"/>
                    <a:pt x="6291696" y="487177"/>
                  </a:cubicBezTo>
                  <a:cubicBezTo>
                    <a:pt x="6297081" y="464294"/>
                    <a:pt x="6297081" y="442757"/>
                    <a:pt x="6276218" y="426605"/>
                  </a:cubicBezTo>
                  <a:cubicBezTo>
                    <a:pt x="6232472" y="429297"/>
                    <a:pt x="6202186" y="462948"/>
                    <a:pt x="6161805" y="474389"/>
                  </a:cubicBezTo>
                  <a:cubicBezTo>
                    <a:pt x="6150364" y="487177"/>
                    <a:pt x="6139596" y="499964"/>
                    <a:pt x="6141615" y="518808"/>
                  </a:cubicBezTo>
                  <a:cubicBezTo>
                    <a:pt x="6173919" y="576687"/>
                    <a:pt x="6163824" y="602262"/>
                    <a:pt x="6109983" y="639950"/>
                  </a:cubicBezTo>
                  <a:cubicBezTo>
                    <a:pt x="6059507" y="674947"/>
                    <a:pt x="6009031" y="681677"/>
                    <a:pt x="5951825" y="668890"/>
                  </a:cubicBezTo>
                  <a:cubicBezTo>
                    <a:pt x="5928269" y="663506"/>
                    <a:pt x="5916155" y="651391"/>
                    <a:pt x="5920866" y="626490"/>
                  </a:cubicBezTo>
                  <a:cubicBezTo>
                    <a:pt x="5924232" y="607646"/>
                    <a:pt x="5930289" y="589474"/>
                    <a:pt x="5934327" y="571303"/>
                  </a:cubicBezTo>
                  <a:cubicBezTo>
                    <a:pt x="5935000" y="555151"/>
                    <a:pt x="5934327" y="539672"/>
                    <a:pt x="5922213" y="526884"/>
                  </a:cubicBezTo>
                  <a:cubicBezTo>
                    <a:pt x="5920194" y="526884"/>
                    <a:pt x="5917501" y="526884"/>
                    <a:pt x="5915482" y="526884"/>
                  </a:cubicBezTo>
                  <a:cubicBezTo>
                    <a:pt x="5856930" y="527557"/>
                    <a:pt x="5857603" y="528230"/>
                    <a:pt x="5865679" y="471024"/>
                  </a:cubicBezTo>
                  <a:cubicBezTo>
                    <a:pt x="5867698" y="458237"/>
                    <a:pt x="5871737" y="442757"/>
                    <a:pt x="5855584" y="435355"/>
                  </a:cubicBezTo>
                  <a:cubicBezTo>
                    <a:pt x="5841451" y="429297"/>
                    <a:pt x="5833375" y="442757"/>
                    <a:pt x="5825299" y="450834"/>
                  </a:cubicBezTo>
                  <a:cubicBezTo>
                    <a:pt x="5797032" y="479100"/>
                    <a:pt x="5783572" y="516789"/>
                    <a:pt x="5759343" y="547074"/>
                  </a:cubicBezTo>
                  <a:cubicBezTo>
                    <a:pt x="5745883" y="563900"/>
                    <a:pt x="5736461" y="589474"/>
                    <a:pt x="5704156" y="574668"/>
                  </a:cubicBezTo>
                  <a:cubicBezTo>
                    <a:pt x="5646950" y="547748"/>
                    <a:pt x="5636182" y="536979"/>
                    <a:pt x="5646950" y="497272"/>
                  </a:cubicBezTo>
                  <a:cubicBezTo>
                    <a:pt x="5652334" y="477754"/>
                    <a:pt x="5649642" y="458237"/>
                    <a:pt x="5653007" y="438720"/>
                  </a:cubicBezTo>
                  <a:cubicBezTo>
                    <a:pt x="5593782" y="462948"/>
                    <a:pt x="5536576" y="491887"/>
                    <a:pt x="5472640" y="503329"/>
                  </a:cubicBezTo>
                  <a:cubicBezTo>
                    <a:pt x="5443700" y="508713"/>
                    <a:pt x="5420145" y="502656"/>
                    <a:pt x="5406685" y="478427"/>
                  </a:cubicBezTo>
                  <a:cubicBezTo>
                    <a:pt x="5394570" y="455545"/>
                    <a:pt x="5406012" y="433336"/>
                    <a:pt x="5423510" y="415164"/>
                  </a:cubicBezTo>
                  <a:cubicBezTo>
                    <a:pt x="5435624" y="402377"/>
                    <a:pt x="5448411" y="389590"/>
                    <a:pt x="5465910" y="384205"/>
                  </a:cubicBezTo>
                  <a:cubicBezTo>
                    <a:pt x="5468602" y="367380"/>
                    <a:pt x="5489465" y="364688"/>
                    <a:pt x="5494176" y="346517"/>
                  </a:cubicBezTo>
                  <a:cubicBezTo>
                    <a:pt x="5479370" y="351228"/>
                    <a:pt x="5465910" y="355939"/>
                    <a:pt x="5452450" y="359304"/>
                  </a:cubicBezTo>
                  <a:cubicBezTo>
                    <a:pt x="5433605" y="364015"/>
                    <a:pt x="5414761" y="368726"/>
                    <a:pt x="5403993" y="345171"/>
                  </a:cubicBezTo>
                  <a:cubicBezTo>
                    <a:pt x="5387167" y="322961"/>
                    <a:pt x="5399954" y="297387"/>
                    <a:pt x="5396589" y="273831"/>
                  </a:cubicBezTo>
                  <a:cubicBezTo>
                    <a:pt x="5395917" y="267101"/>
                    <a:pt x="5396589" y="260371"/>
                    <a:pt x="5396589" y="253641"/>
                  </a:cubicBezTo>
                  <a:cubicBezTo>
                    <a:pt x="5396589" y="164803"/>
                    <a:pt x="5378418" y="152016"/>
                    <a:pt x="5294965" y="184321"/>
                  </a:cubicBezTo>
                  <a:cubicBezTo>
                    <a:pt x="5284869" y="188359"/>
                    <a:pt x="5277466" y="194416"/>
                    <a:pt x="5274774" y="205184"/>
                  </a:cubicBezTo>
                  <a:cubicBezTo>
                    <a:pt x="5272755" y="213260"/>
                    <a:pt x="5270736" y="222009"/>
                    <a:pt x="5261314" y="221337"/>
                  </a:cubicBezTo>
                  <a:cubicBezTo>
                    <a:pt x="5251892" y="220663"/>
                    <a:pt x="5251219" y="209895"/>
                    <a:pt x="5248527" y="203165"/>
                  </a:cubicBezTo>
                  <a:cubicBezTo>
                    <a:pt x="5233721" y="165476"/>
                    <a:pt x="5249200" y="123076"/>
                    <a:pt x="5228336" y="82696"/>
                  </a:cubicBezTo>
                  <a:cubicBezTo>
                    <a:pt x="5212184" y="102213"/>
                    <a:pt x="5211511" y="126441"/>
                    <a:pt x="5202089" y="146632"/>
                  </a:cubicBezTo>
                  <a:cubicBezTo>
                    <a:pt x="5200070" y="150670"/>
                    <a:pt x="5200743" y="155381"/>
                    <a:pt x="5198051" y="159419"/>
                  </a:cubicBezTo>
                  <a:cubicBezTo>
                    <a:pt x="5189302" y="174226"/>
                    <a:pt x="5188629" y="199127"/>
                    <a:pt x="5169784" y="201819"/>
                  </a:cubicBezTo>
                  <a:cubicBezTo>
                    <a:pt x="5148248" y="205184"/>
                    <a:pt x="5141518" y="180956"/>
                    <a:pt x="5131423" y="166149"/>
                  </a:cubicBezTo>
                  <a:cubicBezTo>
                    <a:pt x="5106521" y="129807"/>
                    <a:pt x="5093734" y="125769"/>
                    <a:pt x="5054699" y="149324"/>
                  </a:cubicBezTo>
                  <a:cubicBezTo>
                    <a:pt x="5016337" y="172206"/>
                    <a:pt x="4982014" y="201146"/>
                    <a:pt x="4948363" y="230086"/>
                  </a:cubicBezTo>
                  <a:cubicBezTo>
                    <a:pt x="4939614" y="237489"/>
                    <a:pt x="4934230" y="253641"/>
                    <a:pt x="4918750" y="246238"/>
                  </a:cubicBezTo>
                  <a:cubicBezTo>
                    <a:pt x="4905963" y="240181"/>
                    <a:pt x="4900579" y="226721"/>
                    <a:pt x="4897887" y="213260"/>
                  </a:cubicBezTo>
                  <a:cubicBezTo>
                    <a:pt x="4893176" y="183648"/>
                    <a:pt x="4887119" y="154035"/>
                    <a:pt x="4884427" y="123750"/>
                  </a:cubicBezTo>
                  <a:cubicBezTo>
                    <a:pt x="4882408" y="97502"/>
                    <a:pt x="4872986" y="93464"/>
                    <a:pt x="4850103" y="105578"/>
                  </a:cubicBezTo>
                  <a:cubicBezTo>
                    <a:pt x="4807030" y="129134"/>
                    <a:pt x="4804338" y="128460"/>
                    <a:pt x="4774053" y="88753"/>
                  </a:cubicBezTo>
                  <a:cubicBezTo>
                    <a:pt x="4750497" y="57794"/>
                    <a:pt x="4720885" y="34912"/>
                    <a:pt x="4689253" y="13375"/>
                  </a:cubicBezTo>
                  <a:cubicBezTo>
                    <a:pt x="4663679" y="-4123"/>
                    <a:pt x="4639450" y="-4796"/>
                    <a:pt x="4617914" y="20778"/>
                  </a:cubicBezTo>
                  <a:cubicBezTo>
                    <a:pt x="4605127" y="36258"/>
                    <a:pt x="4591666" y="51064"/>
                    <a:pt x="4578206" y="66544"/>
                  </a:cubicBezTo>
                  <a:cubicBezTo>
                    <a:pt x="4568784" y="77312"/>
                    <a:pt x="4564746" y="89426"/>
                    <a:pt x="4570803" y="103559"/>
                  </a:cubicBezTo>
                  <a:cubicBezTo>
                    <a:pt x="4576187" y="116346"/>
                    <a:pt x="4575514" y="129134"/>
                    <a:pt x="4562727" y="136537"/>
                  </a:cubicBezTo>
                  <a:cubicBezTo>
                    <a:pt x="4548593" y="144613"/>
                    <a:pt x="4540518" y="132499"/>
                    <a:pt x="4531768" y="124423"/>
                  </a:cubicBezTo>
                  <a:cubicBezTo>
                    <a:pt x="4515616" y="108943"/>
                    <a:pt x="4500810" y="92118"/>
                    <a:pt x="4483984" y="76639"/>
                  </a:cubicBezTo>
                  <a:cubicBezTo>
                    <a:pt x="4471197" y="64524"/>
                    <a:pt x="4455045" y="57121"/>
                    <a:pt x="4437546" y="63851"/>
                  </a:cubicBezTo>
                  <a:cubicBezTo>
                    <a:pt x="4420048" y="70582"/>
                    <a:pt x="4426105" y="88753"/>
                    <a:pt x="4425432" y="102213"/>
                  </a:cubicBezTo>
                  <a:cubicBezTo>
                    <a:pt x="4424759" y="117692"/>
                    <a:pt x="4425432" y="133845"/>
                    <a:pt x="4425432" y="152016"/>
                  </a:cubicBezTo>
                  <a:cubicBezTo>
                    <a:pt x="4406588" y="145286"/>
                    <a:pt x="4397839" y="129134"/>
                    <a:pt x="4385725" y="117692"/>
                  </a:cubicBezTo>
                  <a:cubicBezTo>
                    <a:pt x="4368226" y="101540"/>
                    <a:pt x="4348709" y="89426"/>
                    <a:pt x="4325153" y="96829"/>
                  </a:cubicBezTo>
                  <a:cubicBezTo>
                    <a:pt x="4302944" y="103559"/>
                    <a:pt x="4296887" y="121730"/>
                    <a:pt x="4297560" y="144613"/>
                  </a:cubicBezTo>
                  <a:cubicBezTo>
                    <a:pt x="4298233" y="160765"/>
                    <a:pt x="4281408" y="167496"/>
                    <a:pt x="4270639" y="176245"/>
                  </a:cubicBezTo>
                  <a:cubicBezTo>
                    <a:pt x="4257179" y="186340"/>
                    <a:pt x="4245065" y="197781"/>
                    <a:pt x="4232277" y="208549"/>
                  </a:cubicBezTo>
                  <a:cubicBezTo>
                    <a:pt x="4222855" y="220663"/>
                    <a:pt x="4216798" y="234124"/>
                    <a:pt x="4217471" y="250276"/>
                  </a:cubicBezTo>
                  <a:cubicBezTo>
                    <a:pt x="4222182" y="282581"/>
                    <a:pt x="4228912" y="314212"/>
                    <a:pt x="4230932" y="346517"/>
                  </a:cubicBezTo>
                  <a:cubicBezTo>
                    <a:pt x="4233623" y="390935"/>
                    <a:pt x="4199973" y="413145"/>
                    <a:pt x="4158246" y="399012"/>
                  </a:cubicBezTo>
                  <a:cubicBezTo>
                    <a:pt x="4134018" y="390935"/>
                    <a:pt x="4117192" y="372764"/>
                    <a:pt x="4099021" y="356612"/>
                  </a:cubicBezTo>
                  <a:cubicBezTo>
                    <a:pt x="4082195" y="342479"/>
                    <a:pt x="4073446" y="318923"/>
                    <a:pt x="4050564" y="306809"/>
                  </a:cubicBezTo>
                  <a:cubicBezTo>
                    <a:pt x="4050564" y="326999"/>
                    <a:pt x="4050564" y="343825"/>
                    <a:pt x="4050564" y="360650"/>
                  </a:cubicBezTo>
                  <a:cubicBezTo>
                    <a:pt x="4050564" y="369399"/>
                    <a:pt x="4052583" y="380840"/>
                    <a:pt x="4041815" y="383532"/>
                  </a:cubicBezTo>
                  <a:cubicBezTo>
                    <a:pt x="4029028" y="386225"/>
                    <a:pt x="4025663" y="374783"/>
                    <a:pt x="4022970" y="364688"/>
                  </a:cubicBezTo>
                  <a:cubicBezTo>
                    <a:pt x="4015567" y="339787"/>
                    <a:pt x="4008164" y="315558"/>
                    <a:pt x="4000088" y="291330"/>
                  </a:cubicBezTo>
                  <a:cubicBezTo>
                    <a:pt x="3997396" y="282581"/>
                    <a:pt x="3990666" y="275178"/>
                    <a:pt x="3979897" y="277197"/>
                  </a:cubicBezTo>
                  <a:cubicBezTo>
                    <a:pt x="3969802" y="279215"/>
                    <a:pt x="3964418" y="286618"/>
                    <a:pt x="3964418" y="296041"/>
                  </a:cubicBezTo>
                  <a:cubicBezTo>
                    <a:pt x="3963745" y="310847"/>
                    <a:pt x="3963745" y="324980"/>
                    <a:pt x="3964418" y="339787"/>
                  </a:cubicBezTo>
                  <a:cubicBezTo>
                    <a:pt x="3965092" y="361323"/>
                    <a:pt x="3957015" y="368726"/>
                    <a:pt x="3936152" y="361323"/>
                  </a:cubicBezTo>
                  <a:cubicBezTo>
                    <a:pt x="3915288" y="353920"/>
                    <a:pt x="3893079" y="348536"/>
                    <a:pt x="3871543" y="342479"/>
                  </a:cubicBezTo>
                  <a:cubicBezTo>
                    <a:pt x="3857409" y="338441"/>
                    <a:pt x="3844622" y="341806"/>
                    <a:pt x="3835200" y="352574"/>
                  </a:cubicBezTo>
                  <a:cubicBezTo>
                    <a:pt x="3825778" y="364015"/>
                    <a:pt x="3830489" y="376129"/>
                    <a:pt x="3836546" y="386898"/>
                  </a:cubicBezTo>
                  <a:cubicBezTo>
                    <a:pt x="3846641" y="405742"/>
                    <a:pt x="3856736" y="425259"/>
                    <a:pt x="3874235" y="438046"/>
                  </a:cubicBezTo>
                  <a:cubicBezTo>
                    <a:pt x="3891060" y="450834"/>
                    <a:pt x="3889041" y="460256"/>
                    <a:pt x="3870870" y="463621"/>
                  </a:cubicBezTo>
                  <a:cubicBezTo>
                    <a:pt x="3847987" y="467659"/>
                    <a:pt x="3829816" y="481792"/>
                    <a:pt x="3810971" y="491887"/>
                  </a:cubicBezTo>
                  <a:cubicBezTo>
                    <a:pt x="3759823" y="519481"/>
                    <a:pt x="3757130" y="543709"/>
                    <a:pt x="3797511" y="582744"/>
                  </a:cubicBezTo>
                  <a:cubicBezTo>
                    <a:pt x="3793473" y="588129"/>
                    <a:pt x="3786743" y="587455"/>
                    <a:pt x="3782705" y="585436"/>
                  </a:cubicBezTo>
                  <a:cubicBezTo>
                    <a:pt x="3757803" y="572649"/>
                    <a:pt x="3732902" y="571303"/>
                    <a:pt x="3705308" y="576014"/>
                  </a:cubicBezTo>
                  <a:cubicBezTo>
                    <a:pt x="3686464" y="579379"/>
                    <a:pt x="3681080" y="563227"/>
                    <a:pt x="3681080" y="545056"/>
                  </a:cubicBezTo>
                  <a:cubicBezTo>
                    <a:pt x="3680407" y="528230"/>
                    <a:pt x="3692521" y="499964"/>
                    <a:pt x="3668293" y="495926"/>
                  </a:cubicBezTo>
                  <a:cubicBezTo>
                    <a:pt x="3650794" y="493233"/>
                    <a:pt x="3648776" y="521500"/>
                    <a:pt x="3641372" y="536979"/>
                  </a:cubicBezTo>
                  <a:cubicBezTo>
                    <a:pt x="3640699" y="538325"/>
                    <a:pt x="3638680" y="538998"/>
                    <a:pt x="3635315" y="541018"/>
                  </a:cubicBezTo>
                  <a:cubicBezTo>
                    <a:pt x="3631277" y="530249"/>
                    <a:pt x="3627239" y="520154"/>
                    <a:pt x="3622528" y="510059"/>
                  </a:cubicBezTo>
                  <a:cubicBezTo>
                    <a:pt x="3619163" y="501983"/>
                    <a:pt x="3615125" y="491887"/>
                    <a:pt x="3604356" y="493233"/>
                  </a:cubicBezTo>
                  <a:cubicBezTo>
                    <a:pt x="3591569" y="495252"/>
                    <a:pt x="3595607" y="506694"/>
                    <a:pt x="3594261" y="514770"/>
                  </a:cubicBezTo>
                  <a:cubicBezTo>
                    <a:pt x="3592242" y="528903"/>
                    <a:pt x="3588204" y="543709"/>
                    <a:pt x="3588204" y="557843"/>
                  </a:cubicBezTo>
                  <a:cubicBezTo>
                    <a:pt x="3588877" y="580052"/>
                    <a:pt x="3576090" y="583417"/>
                    <a:pt x="3559938" y="578033"/>
                  </a:cubicBezTo>
                  <a:cubicBezTo>
                    <a:pt x="3535709" y="569284"/>
                    <a:pt x="3514173" y="571976"/>
                    <a:pt x="3493983" y="588129"/>
                  </a:cubicBezTo>
                  <a:cubicBezTo>
                    <a:pt x="3483214" y="596204"/>
                    <a:pt x="3476484" y="588801"/>
                    <a:pt x="3469081" y="581398"/>
                  </a:cubicBezTo>
                  <a:cubicBezTo>
                    <a:pt x="3516865" y="554478"/>
                    <a:pt x="3518211" y="533614"/>
                    <a:pt x="3475138" y="499291"/>
                  </a:cubicBezTo>
                  <a:cubicBezTo>
                    <a:pt x="3448217" y="477754"/>
                    <a:pt x="3417259" y="462948"/>
                    <a:pt x="3378897" y="451507"/>
                  </a:cubicBezTo>
                  <a:cubicBezTo>
                    <a:pt x="3389666" y="438046"/>
                    <a:pt x="3404472" y="429297"/>
                    <a:pt x="3415913" y="417183"/>
                  </a:cubicBezTo>
                  <a:cubicBezTo>
                    <a:pt x="3443507" y="387570"/>
                    <a:pt x="3444852" y="364688"/>
                    <a:pt x="3423316" y="342479"/>
                  </a:cubicBezTo>
                  <a:cubicBezTo>
                    <a:pt x="3415240" y="340459"/>
                    <a:pt x="3407164" y="338441"/>
                    <a:pt x="3399088" y="336422"/>
                  </a:cubicBezTo>
                  <a:cubicBezTo>
                    <a:pt x="3391685" y="346517"/>
                    <a:pt x="3379570" y="346517"/>
                    <a:pt x="3369475" y="349882"/>
                  </a:cubicBezTo>
                  <a:cubicBezTo>
                    <a:pt x="3297463" y="374110"/>
                    <a:pt x="3304193" y="373437"/>
                    <a:pt x="3303520" y="304790"/>
                  </a:cubicBezTo>
                  <a:cubicBezTo>
                    <a:pt x="3303520" y="294695"/>
                    <a:pt x="3309577" y="280562"/>
                    <a:pt x="3292752" y="277869"/>
                  </a:cubicBezTo>
                  <a:cubicBezTo>
                    <a:pt x="3277272" y="275178"/>
                    <a:pt x="3273907" y="287965"/>
                    <a:pt x="3270542" y="298060"/>
                  </a:cubicBezTo>
                  <a:cubicBezTo>
                    <a:pt x="3263139" y="320269"/>
                    <a:pt x="3256409" y="342479"/>
                    <a:pt x="3250352" y="365361"/>
                  </a:cubicBezTo>
                  <a:cubicBezTo>
                    <a:pt x="3246987" y="376802"/>
                    <a:pt x="3242949" y="389590"/>
                    <a:pt x="3230162" y="387570"/>
                  </a:cubicBezTo>
                  <a:cubicBezTo>
                    <a:pt x="3219393" y="386225"/>
                    <a:pt x="3220739" y="371418"/>
                    <a:pt x="3217374" y="362669"/>
                  </a:cubicBezTo>
                  <a:cubicBezTo>
                    <a:pt x="3210644" y="344498"/>
                    <a:pt x="3230162" y="326999"/>
                    <a:pt x="3219393" y="306136"/>
                  </a:cubicBezTo>
                  <a:cubicBezTo>
                    <a:pt x="3208625" y="314212"/>
                    <a:pt x="3201895" y="323634"/>
                    <a:pt x="3194492" y="333056"/>
                  </a:cubicBezTo>
                  <a:cubicBezTo>
                    <a:pt x="3170263" y="364688"/>
                    <a:pt x="3141324" y="390263"/>
                    <a:pt x="3101616" y="401704"/>
                  </a:cubicBezTo>
                  <a:cubicBezTo>
                    <a:pt x="3075369" y="409107"/>
                    <a:pt x="3043064" y="389590"/>
                    <a:pt x="3042391" y="363342"/>
                  </a:cubicBezTo>
                  <a:cubicBezTo>
                    <a:pt x="3041045" y="326999"/>
                    <a:pt x="3045083" y="290657"/>
                    <a:pt x="3055851" y="255660"/>
                  </a:cubicBezTo>
                  <a:cubicBezTo>
                    <a:pt x="3055178" y="238835"/>
                    <a:pt x="3051140" y="222682"/>
                    <a:pt x="3040372" y="208549"/>
                  </a:cubicBezTo>
                  <a:cubicBezTo>
                    <a:pt x="3014797" y="198454"/>
                    <a:pt x="3000664" y="173552"/>
                    <a:pt x="2977108" y="160092"/>
                  </a:cubicBezTo>
                  <a:cubicBezTo>
                    <a:pt x="2969706" y="156054"/>
                    <a:pt x="2968359" y="148651"/>
                    <a:pt x="2969033" y="139229"/>
                  </a:cubicBezTo>
                  <a:cubicBezTo>
                    <a:pt x="2972398" y="105578"/>
                    <a:pt x="2952207" y="89426"/>
                    <a:pt x="2919902" y="98175"/>
                  </a:cubicBezTo>
                  <a:cubicBezTo>
                    <a:pt x="2895674" y="104905"/>
                    <a:pt x="2876157" y="119039"/>
                    <a:pt x="2860677" y="139902"/>
                  </a:cubicBezTo>
                  <a:cubicBezTo>
                    <a:pt x="2855966" y="145959"/>
                    <a:pt x="2853947" y="156727"/>
                    <a:pt x="2843852" y="151343"/>
                  </a:cubicBezTo>
                  <a:cubicBezTo>
                    <a:pt x="2837795" y="147978"/>
                    <a:pt x="2839814" y="139229"/>
                    <a:pt x="2841160" y="133172"/>
                  </a:cubicBezTo>
                  <a:cubicBezTo>
                    <a:pt x="2847890" y="106924"/>
                    <a:pt x="2857986" y="76639"/>
                    <a:pt x="2829046" y="61159"/>
                  </a:cubicBezTo>
                  <a:cubicBezTo>
                    <a:pt x="2802125" y="47026"/>
                    <a:pt x="2786646" y="78658"/>
                    <a:pt x="2767802" y="91445"/>
                  </a:cubicBezTo>
                  <a:cubicBezTo>
                    <a:pt x="2752995" y="101540"/>
                    <a:pt x="2741554" y="116346"/>
                    <a:pt x="2728767" y="128460"/>
                  </a:cubicBezTo>
                  <a:cubicBezTo>
                    <a:pt x="2722037" y="135191"/>
                    <a:pt x="2713288" y="138556"/>
                    <a:pt x="2704539" y="133172"/>
                  </a:cubicBezTo>
                  <a:cubicBezTo>
                    <a:pt x="2696462" y="128460"/>
                    <a:pt x="2698481" y="119711"/>
                    <a:pt x="2699154" y="111635"/>
                  </a:cubicBezTo>
                  <a:cubicBezTo>
                    <a:pt x="2702519" y="75293"/>
                    <a:pt x="2665504" y="14048"/>
                    <a:pt x="2632526" y="2607"/>
                  </a:cubicBezTo>
                  <a:cubicBezTo>
                    <a:pt x="2608971" y="-5469"/>
                    <a:pt x="2588780" y="6645"/>
                    <a:pt x="2569936" y="19433"/>
                  </a:cubicBezTo>
                  <a:cubicBezTo>
                    <a:pt x="2538977" y="41642"/>
                    <a:pt x="2510038" y="66544"/>
                    <a:pt x="2487828" y="98175"/>
                  </a:cubicBezTo>
                  <a:cubicBezTo>
                    <a:pt x="2470330" y="123076"/>
                    <a:pt x="2450813" y="128460"/>
                    <a:pt x="2425911" y="108270"/>
                  </a:cubicBezTo>
                  <a:cubicBezTo>
                    <a:pt x="2405048" y="91445"/>
                    <a:pt x="2390915" y="91445"/>
                    <a:pt x="2386203" y="123076"/>
                  </a:cubicBezTo>
                  <a:cubicBezTo>
                    <a:pt x="2382165" y="152689"/>
                    <a:pt x="2377454" y="182301"/>
                    <a:pt x="2370051" y="211241"/>
                  </a:cubicBezTo>
                  <a:cubicBezTo>
                    <a:pt x="2358610" y="254314"/>
                    <a:pt x="2346496" y="257006"/>
                    <a:pt x="2314864" y="226721"/>
                  </a:cubicBezTo>
                  <a:cubicBezTo>
                    <a:pt x="2281214" y="193743"/>
                    <a:pt x="2244198" y="165476"/>
                    <a:pt x="2203144" y="143267"/>
                  </a:cubicBezTo>
                  <a:cubicBezTo>
                    <a:pt x="2175550" y="128460"/>
                    <a:pt x="2155360" y="134518"/>
                    <a:pt x="2138535" y="161438"/>
                  </a:cubicBezTo>
                  <a:cubicBezTo>
                    <a:pt x="2129113" y="176245"/>
                    <a:pt x="2123056" y="202492"/>
                    <a:pt x="2101519" y="199800"/>
                  </a:cubicBezTo>
                  <a:cubicBezTo>
                    <a:pt x="2076617" y="197108"/>
                    <a:pt x="2075272" y="169514"/>
                    <a:pt x="2067868" y="150670"/>
                  </a:cubicBezTo>
                  <a:cubicBezTo>
                    <a:pt x="2059792" y="128460"/>
                    <a:pt x="2052389" y="105578"/>
                    <a:pt x="2044313" y="82696"/>
                  </a:cubicBezTo>
                  <a:cubicBezTo>
                    <a:pt x="2041621" y="82696"/>
                    <a:pt x="2038929" y="83369"/>
                    <a:pt x="2036237" y="83369"/>
                  </a:cubicBezTo>
                  <a:cubicBezTo>
                    <a:pt x="2032872" y="108943"/>
                    <a:pt x="2028834" y="135191"/>
                    <a:pt x="2026142" y="160765"/>
                  </a:cubicBezTo>
                  <a:cubicBezTo>
                    <a:pt x="2024796" y="172880"/>
                    <a:pt x="2026815" y="184994"/>
                    <a:pt x="2021431" y="197108"/>
                  </a:cubicBezTo>
                  <a:cubicBezTo>
                    <a:pt x="2017392" y="205857"/>
                    <a:pt x="2019411" y="219317"/>
                    <a:pt x="2005278" y="218644"/>
                  </a:cubicBezTo>
                  <a:cubicBezTo>
                    <a:pt x="1993837" y="217971"/>
                    <a:pt x="1995183" y="207203"/>
                    <a:pt x="1991818" y="199127"/>
                  </a:cubicBezTo>
                  <a:cubicBezTo>
                    <a:pt x="1981050" y="172880"/>
                    <a:pt x="1907691" y="162111"/>
                    <a:pt x="1878752" y="180956"/>
                  </a:cubicBezTo>
                  <a:cubicBezTo>
                    <a:pt x="1876733" y="187686"/>
                    <a:pt x="1874714" y="194416"/>
                    <a:pt x="1872695" y="201819"/>
                  </a:cubicBezTo>
                  <a:cubicBezTo>
                    <a:pt x="1874041" y="245565"/>
                    <a:pt x="1876060" y="289311"/>
                    <a:pt x="1876733" y="333056"/>
                  </a:cubicBezTo>
                  <a:cubicBezTo>
                    <a:pt x="1876733" y="338441"/>
                    <a:pt x="1870003" y="343825"/>
                    <a:pt x="1865965" y="349209"/>
                  </a:cubicBezTo>
                  <a:cubicBezTo>
                    <a:pt x="1838371" y="376129"/>
                    <a:pt x="1811450" y="348536"/>
                    <a:pt x="1784530" y="348536"/>
                  </a:cubicBezTo>
                  <a:lnTo>
                    <a:pt x="1783184" y="349882"/>
                  </a:lnTo>
                  <a:cubicBezTo>
                    <a:pt x="1791260" y="360650"/>
                    <a:pt x="1799336" y="370745"/>
                    <a:pt x="1806740" y="381513"/>
                  </a:cubicBezTo>
                  <a:cubicBezTo>
                    <a:pt x="1825584" y="387570"/>
                    <a:pt x="1840390" y="400358"/>
                    <a:pt x="1851158" y="415837"/>
                  </a:cubicBezTo>
                  <a:cubicBezTo>
                    <a:pt x="1863946" y="434008"/>
                    <a:pt x="1876733" y="454199"/>
                    <a:pt x="1860581" y="477081"/>
                  </a:cubicBezTo>
                  <a:cubicBezTo>
                    <a:pt x="1845101" y="499291"/>
                    <a:pt x="1822892" y="505348"/>
                    <a:pt x="1796644" y="501310"/>
                  </a:cubicBezTo>
                  <a:cubicBezTo>
                    <a:pt x="1732035" y="491887"/>
                    <a:pt x="1674829" y="460929"/>
                    <a:pt x="1615604" y="436701"/>
                  </a:cubicBezTo>
                  <a:cubicBezTo>
                    <a:pt x="1614258" y="438720"/>
                    <a:pt x="1614258" y="440739"/>
                    <a:pt x="1614258" y="442757"/>
                  </a:cubicBezTo>
                  <a:cubicBezTo>
                    <a:pt x="1625699" y="468332"/>
                    <a:pt x="1624353" y="495926"/>
                    <a:pt x="1623680" y="522173"/>
                  </a:cubicBezTo>
                  <a:cubicBezTo>
                    <a:pt x="1622334" y="559189"/>
                    <a:pt x="1583299" y="562554"/>
                    <a:pt x="1557725" y="576014"/>
                  </a:cubicBezTo>
                  <a:cubicBezTo>
                    <a:pt x="1536861" y="586782"/>
                    <a:pt x="1524747" y="568611"/>
                    <a:pt x="1514652" y="553805"/>
                  </a:cubicBezTo>
                  <a:cubicBezTo>
                    <a:pt x="1493789" y="522173"/>
                    <a:pt x="1472925" y="490542"/>
                    <a:pt x="1453408" y="458237"/>
                  </a:cubicBezTo>
                  <a:cubicBezTo>
                    <a:pt x="1444659" y="444104"/>
                    <a:pt x="1432544" y="429970"/>
                    <a:pt x="1417065" y="434681"/>
                  </a:cubicBezTo>
                  <a:cubicBezTo>
                    <a:pt x="1397548" y="440739"/>
                    <a:pt x="1407643" y="461602"/>
                    <a:pt x="1406970" y="476408"/>
                  </a:cubicBezTo>
                  <a:cubicBezTo>
                    <a:pt x="1406297" y="482465"/>
                    <a:pt x="1410335" y="489196"/>
                    <a:pt x="1411008" y="495926"/>
                  </a:cubicBezTo>
                  <a:cubicBezTo>
                    <a:pt x="1416392" y="523519"/>
                    <a:pt x="1408316" y="530922"/>
                    <a:pt x="1379376" y="526884"/>
                  </a:cubicBezTo>
                  <a:cubicBezTo>
                    <a:pt x="1369281" y="525538"/>
                    <a:pt x="1359186" y="525538"/>
                    <a:pt x="1349091" y="525538"/>
                  </a:cubicBezTo>
                  <a:cubicBezTo>
                    <a:pt x="1337650" y="538325"/>
                    <a:pt x="1336303" y="553132"/>
                    <a:pt x="1337650" y="569284"/>
                  </a:cubicBezTo>
                  <a:cubicBezTo>
                    <a:pt x="1341688" y="587455"/>
                    <a:pt x="1346399" y="605627"/>
                    <a:pt x="1350437" y="624471"/>
                  </a:cubicBezTo>
                  <a:cubicBezTo>
                    <a:pt x="1355148" y="646680"/>
                    <a:pt x="1345726" y="662160"/>
                    <a:pt x="1324189" y="666871"/>
                  </a:cubicBezTo>
                  <a:cubicBezTo>
                    <a:pt x="1262945" y="679658"/>
                    <a:pt x="1204393" y="676966"/>
                    <a:pt x="1151225" y="635239"/>
                  </a:cubicBezTo>
                  <a:cubicBezTo>
                    <a:pt x="1106806" y="600243"/>
                    <a:pt x="1098730" y="566592"/>
                    <a:pt x="1130362" y="518135"/>
                  </a:cubicBezTo>
                  <a:cubicBezTo>
                    <a:pt x="1131708" y="499291"/>
                    <a:pt x="1120267" y="486503"/>
                    <a:pt x="1110171" y="473043"/>
                  </a:cubicBezTo>
                  <a:cubicBezTo>
                    <a:pt x="1069791" y="461602"/>
                    <a:pt x="1038832" y="429297"/>
                    <a:pt x="995759" y="425259"/>
                  </a:cubicBezTo>
                  <a:cubicBezTo>
                    <a:pt x="976915" y="439392"/>
                    <a:pt x="974223" y="458910"/>
                    <a:pt x="978934" y="481119"/>
                  </a:cubicBezTo>
                  <a:cubicBezTo>
                    <a:pt x="982299" y="495926"/>
                    <a:pt x="985664" y="510732"/>
                    <a:pt x="989702" y="525538"/>
                  </a:cubicBezTo>
                  <a:cubicBezTo>
                    <a:pt x="1011911" y="570630"/>
                    <a:pt x="1006527" y="611684"/>
                    <a:pt x="973550" y="645335"/>
                  </a:cubicBezTo>
                  <a:cubicBezTo>
                    <a:pt x="955378" y="663506"/>
                    <a:pt x="931150" y="652738"/>
                    <a:pt x="909613" y="653410"/>
                  </a:cubicBezTo>
                  <a:cubicBezTo>
                    <a:pt x="900191" y="654084"/>
                    <a:pt x="890096" y="649373"/>
                    <a:pt x="880674" y="646680"/>
                  </a:cubicBezTo>
                  <a:cubicBezTo>
                    <a:pt x="866541" y="645335"/>
                    <a:pt x="867887" y="656103"/>
                    <a:pt x="868560" y="664852"/>
                  </a:cubicBezTo>
                  <a:cubicBezTo>
                    <a:pt x="869906" y="678985"/>
                    <a:pt x="872598" y="693118"/>
                    <a:pt x="874617" y="706579"/>
                  </a:cubicBezTo>
                  <a:cubicBezTo>
                    <a:pt x="888077" y="723404"/>
                    <a:pt x="906248" y="741575"/>
                    <a:pt x="887404" y="761766"/>
                  </a:cubicBezTo>
                  <a:cubicBezTo>
                    <a:pt x="866541" y="784648"/>
                    <a:pt x="837601" y="777918"/>
                    <a:pt x="812027" y="769842"/>
                  </a:cubicBezTo>
                  <a:cubicBezTo>
                    <a:pt x="777030" y="758401"/>
                    <a:pt x="748763" y="732826"/>
                    <a:pt x="713094" y="721385"/>
                  </a:cubicBezTo>
                  <a:cubicBezTo>
                    <a:pt x="680789" y="711290"/>
                    <a:pt x="654542" y="715328"/>
                    <a:pt x="630986" y="740229"/>
                  </a:cubicBezTo>
                  <a:cubicBezTo>
                    <a:pt x="616180" y="755708"/>
                    <a:pt x="597336" y="765804"/>
                    <a:pt x="578491" y="775899"/>
                  </a:cubicBezTo>
                  <a:cubicBezTo>
                    <a:pt x="560993" y="785321"/>
                    <a:pt x="551571" y="778591"/>
                    <a:pt x="552244" y="761092"/>
                  </a:cubicBezTo>
                  <a:cubicBezTo>
                    <a:pt x="552917" y="742921"/>
                    <a:pt x="544168" y="722731"/>
                    <a:pt x="559647" y="706579"/>
                  </a:cubicBezTo>
                  <a:cubicBezTo>
                    <a:pt x="559647" y="687061"/>
                    <a:pt x="561666" y="666871"/>
                    <a:pt x="555609" y="648026"/>
                  </a:cubicBezTo>
                  <a:cubicBezTo>
                    <a:pt x="507152" y="647354"/>
                    <a:pt x="500422" y="652065"/>
                    <a:pt x="488980" y="698502"/>
                  </a:cubicBezTo>
                  <a:cubicBezTo>
                    <a:pt x="486961" y="705906"/>
                    <a:pt x="486288" y="713982"/>
                    <a:pt x="484942" y="721385"/>
                  </a:cubicBezTo>
                  <a:cubicBezTo>
                    <a:pt x="477539" y="759747"/>
                    <a:pt x="458695" y="765804"/>
                    <a:pt x="424371" y="741575"/>
                  </a:cubicBezTo>
                  <a:cubicBezTo>
                    <a:pt x="423698" y="771861"/>
                    <a:pt x="423698" y="802146"/>
                    <a:pt x="423025" y="832432"/>
                  </a:cubicBezTo>
                  <a:cubicBezTo>
                    <a:pt x="394759" y="858679"/>
                    <a:pt x="367165" y="857334"/>
                    <a:pt x="335534" y="836470"/>
                  </a:cubicBezTo>
                  <a:cubicBezTo>
                    <a:pt x="287077" y="805512"/>
                    <a:pt x="262848" y="815607"/>
                    <a:pt x="252753" y="870121"/>
                  </a:cubicBezTo>
                  <a:cubicBezTo>
                    <a:pt x="248042" y="894349"/>
                    <a:pt x="238620" y="895022"/>
                    <a:pt x="223140" y="882235"/>
                  </a:cubicBezTo>
                  <a:cubicBezTo>
                    <a:pt x="199585" y="863390"/>
                    <a:pt x="177376" y="843200"/>
                    <a:pt x="153820" y="823683"/>
                  </a:cubicBezTo>
                  <a:cubicBezTo>
                    <a:pt x="121516" y="796762"/>
                    <a:pt x="101325" y="798781"/>
                    <a:pt x="80462" y="835124"/>
                  </a:cubicBezTo>
                  <a:cubicBezTo>
                    <a:pt x="53541" y="881562"/>
                    <a:pt x="36716" y="931365"/>
                    <a:pt x="29313" y="984533"/>
                  </a:cubicBezTo>
                  <a:cubicBezTo>
                    <a:pt x="25948" y="1010107"/>
                    <a:pt x="22583" y="1038374"/>
                    <a:pt x="9795" y="1059910"/>
                  </a:cubicBezTo>
                  <a:cubicBezTo>
                    <a:pt x="-3665" y="1082793"/>
                    <a:pt x="-973" y="1100964"/>
                    <a:pt x="4411" y="1122500"/>
                  </a:cubicBezTo>
                  <a:cubicBezTo>
                    <a:pt x="7776" y="1136634"/>
                    <a:pt x="10468" y="1150767"/>
                    <a:pt x="13160" y="1164900"/>
                  </a:cubicBezTo>
                  <a:cubicBezTo>
                    <a:pt x="2429276" y="1164900"/>
                    <a:pt x="4845392" y="1164900"/>
                    <a:pt x="7261508" y="1164900"/>
                  </a:cubicBezTo>
                  <a:cubicBezTo>
                    <a:pt x="7266219" y="1123847"/>
                    <a:pt x="7283044" y="1082120"/>
                    <a:pt x="7261508" y="1038374"/>
                  </a:cubicBezTo>
                  <a:close/>
                </a:path>
              </a:pathLst>
            </a:custGeom>
            <a:solidFill>
              <a:srgbClr val="729702"/>
            </a:solidFill>
            <a:ln w="67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F48BAC16-C292-492C-87EE-99FB346FAFDE}"/>
                </a:ext>
              </a:extLst>
            </p:cNvPr>
            <p:cNvSpPr/>
            <p:nvPr/>
          </p:nvSpPr>
          <p:spPr>
            <a:xfrm>
              <a:off x="8143304" y="6127781"/>
              <a:ext cx="6730" cy="6730"/>
            </a:xfrm>
            <a:custGeom>
              <a:avLst/>
              <a:gdLst>
                <a:gd name="connsiteX0" fmla="*/ 0 w 0"/>
                <a:gd name="connsiteY0" fmla="*/ 0 h 0"/>
                <a:gd name="connsiteX1" fmla="*/ 0 w 0"/>
                <a:gd name="connsiteY1" fmla="*/ 673 h 0"/>
                <a:gd name="connsiteX2" fmla="*/ 673 w 0"/>
                <a:gd name="connsiteY2" fmla="*/ 673 h 0"/>
                <a:gd name="connsiteX3" fmla="*/ 0 w 0"/>
                <a:gd name="connsiteY3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>
                  <a:moveTo>
                    <a:pt x="0" y="0"/>
                  </a:moveTo>
                  <a:cubicBezTo>
                    <a:pt x="0" y="0"/>
                    <a:pt x="0" y="673"/>
                    <a:pt x="0" y="673"/>
                  </a:cubicBezTo>
                  <a:cubicBezTo>
                    <a:pt x="0" y="673"/>
                    <a:pt x="673" y="673"/>
                    <a:pt x="673" y="673"/>
                  </a:cubicBezTo>
                  <a:cubicBezTo>
                    <a:pt x="673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729702"/>
            </a:solidFill>
            <a:ln w="67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533920A4-718D-421B-BCF4-1D4D80F4DFB6}"/>
              </a:ext>
            </a:extLst>
          </p:cNvPr>
          <p:cNvGrpSpPr/>
          <p:nvPr/>
        </p:nvGrpSpPr>
        <p:grpSpPr>
          <a:xfrm>
            <a:off x="7159971" y="2898479"/>
            <a:ext cx="1133941" cy="792691"/>
            <a:chOff x="7045395" y="1346924"/>
            <a:chExt cx="1133941" cy="792691"/>
          </a:xfrm>
          <a:solidFill>
            <a:schemeClr val="accent2"/>
          </a:solidFill>
        </p:grpSpPr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82D23570-32D0-4AA6-A1E4-916772FDE0F9}"/>
                </a:ext>
              </a:extLst>
            </p:cNvPr>
            <p:cNvSpPr/>
            <p:nvPr/>
          </p:nvSpPr>
          <p:spPr>
            <a:xfrm rot="679691">
              <a:off x="7498191" y="1346924"/>
              <a:ext cx="681145" cy="792691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B311D526-89F0-4B1F-BBD0-D5D9841730DF}"/>
                </a:ext>
              </a:extLst>
            </p:cNvPr>
            <p:cNvSpPr/>
            <p:nvPr/>
          </p:nvSpPr>
          <p:spPr>
            <a:xfrm rot="19811027">
              <a:off x="7045395" y="1361771"/>
              <a:ext cx="386957" cy="62372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6268C3F3-7FD5-4C45-9B75-23D5E7A9B463}"/>
              </a:ext>
            </a:extLst>
          </p:cNvPr>
          <p:cNvGrpSpPr/>
          <p:nvPr/>
        </p:nvGrpSpPr>
        <p:grpSpPr>
          <a:xfrm>
            <a:off x="363706" y="3370327"/>
            <a:ext cx="1941348" cy="1592602"/>
            <a:chOff x="4538895" y="1481903"/>
            <a:chExt cx="3101352" cy="2544222"/>
          </a:xfrm>
          <a:solidFill>
            <a:schemeClr val="accent2"/>
          </a:solidFill>
        </p:grpSpPr>
        <p:grpSp>
          <p:nvGrpSpPr>
            <p:cNvPr id="176" name="Group 175">
              <a:extLst>
                <a:ext uri="{FF2B5EF4-FFF2-40B4-BE49-F238E27FC236}">
                  <a16:creationId xmlns:a16="http://schemas.microsoft.com/office/drawing/2014/main" id="{24F8D4EB-64A7-4D70-B958-2B2B75AAAF0C}"/>
                </a:ext>
              </a:extLst>
            </p:cNvPr>
            <p:cNvGrpSpPr/>
            <p:nvPr/>
          </p:nvGrpSpPr>
          <p:grpSpPr>
            <a:xfrm>
              <a:off x="4538895" y="1481903"/>
              <a:ext cx="3101352" cy="2544222"/>
              <a:chOff x="8613034" y="916325"/>
              <a:chExt cx="5818962" cy="4773632"/>
            </a:xfrm>
            <a:grpFill/>
          </p:grpSpPr>
          <p:grpSp>
            <p:nvGrpSpPr>
              <p:cNvPr id="180" name="Graphic 14">
                <a:extLst>
                  <a:ext uri="{FF2B5EF4-FFF2-40B4-BE49-F238E27FC236}">
                    <a16:creationId xmlns:a16="http://schemas.microsoft.com/office/drawing/2014/main" id="{D2466EA1-088B-4C15-9361-8147F0377E0C}"/>
                  </a:ext>
                </a:extLst>
              </p:cNvPr>
              <p:cNvGrpSpPr/>
              <p:nvPr/>
            </p:nvGrpSpPr>
            <p:grpSpPr>
              <a:xfrm>
                <a:off x="10717246" y="916325"/>
                <a:ext cx="3714750" cy="4752975"/>
                <a:chOff x="4238625" y="1052512"/>
                <a:chExt cx="3714750" cy="4752975"/>
              </a:xfrm>
              <a:grpFill/>
            </p:grpSpPr>
            <p:sp>
              <p:nvSpPr>
                <p:cNvPr id="190" name="Freeform: Shape 189">
                  <a:extLst>
                    <a:ext uri="{FF2B5EF4-FFF2-40B4-BE49-F238E27FC236}">
                      <a16:creationId xmlns:a16="http://schemas.microsoft.com/office/drawing/2014/main" id="{24EB8694-8D52-4D72-9A52-0E20653DAAAF}"/>
                    </a:ext>
                  </a:extLst>
                </p:cNvPr>
                <p:cNvSpPr/>
                <p:nvPr/>
              </p:nvSpPr>
              <p:spPr>
                <a:xfrm>
                  <a:off x="6450330" y="3894772"/>
                  <a:ext cx="1257300" cy="1133475"/>
                </a:xfrm>
                <a:custGeom>
                  <a:avLst/>
                  <a:gdLst>
                    <a:gd name="connsiteX0" fmla="*/ 588645 w 1257300"/>
                    <a:gd name="connsiteY0" fmla="*/ 42863 h 1133475"/>
                    <a:gd name="connsiteX1" fmla="*/ 622935 w 1257300"/>
                    <a:gd name="connsiteY1" fmla="*/ 0 h 1133475"/>
                    <a:gd name="connsiteX2" fmla="*/ 596265 w 1257300"/>
                    <a:gd name="connsiteY2" fmla="*/ 113347 h 1133475"/>
                    <a:gd name="connsiteX3" fmla="*/ 541973 w 1257300"/>
                    <a:gd name="connsiteY3" fmla="*/ 439103 h 1133475"/>
                    <a:gd name="connsiteX4" fmla="*/ 477202 w 1257300"/>
                    <a:gd name="connsiteY4" fmla="*/ 742950 h 1133475"/>
                    <a:gd name="connsiteX5" fmla="*/ 421958 w 1257300"/>
                    <a:gd name="connsiteY5" fmla="*/ 842010 h 1133475"/>
                    <a:gd name="connsiteX6" fmla="*/ 780098 w 1257300"/>
                    <a:gd name="connsiteY6" fmla="*/ 666750 h 1133475"/>
                    <a:gd name="connsiteX7" fmla="*/ 1089660 w 1257300"/>
                    <a:gd name="connsiteY7" fmla="*/ 443865 h 1133475"/>
                    <a:gd name="connsiteX8" fmla="*/ 1262063 w 1257300"/>
                    <a:gd name="connsiteY8" fmla="*/ 227647 h 1133475"/>
                    <a:gd name="connsiteX9" fmla="*/ 1265873 w 1257300"/>
                    <a:gd name="connsiteY9" fmla="*/ 228600 h 1133475"/>
                    <a:gd name="connsiteX10" fmla="*/ 1179195 w 1257300"/>
                    <a:gd name="connsiteY10" fmla="*/ 542925 h 1133475"/>
                    <a:gd name="connsiteX11" fmla="*/ 878205 w 1257300"/>
                    <a:gd name="connsiteY11" fmla="*/ 871538 h 1133475"/>
                    <a:gd name="connsiteX12" fmla="*/ 449580 w 1257300"/>
                    <a:gd name="connsiteY12" fmla="*/ 1027747 h 1133475"/>
                    <a:gd name="connsiteX13" fmla="*/ 20003 w 1257300"/>
                    <a:gd name="connsiteY13" fmla="*/ 1136333 h 1133475"/>
                    <a:gd name="connsiteX14" fmla="*/ 0 w 1257300"/>
                    <a:gd name="connsiteY14" fmla="*/ 1135380 h 1133475"/>
                    <a:gd name="connsiteX15" fmla="*/ 100965 w 1257300"/>
                    <a:gd name="connsiteY15" fmla="*/ 985838 h 1133475"/>
                    <a:gd name="connsiteX16" fmla="*/ 278130 w 1257300"/>
                    <a:gd name="connsiteY16" fmla="*/ 621983 h 1133475"/>
                    <a:gd name="connsiteX17" fmla="*/ 477202 w 1257300"/>
                    <a:gd name="connsiteY17" fmla="*/ 181928 h 1133475"/>
                    <a:gd name="connsiteX18" fmla="*/ 588645 w 1257300"/>
                    <a:gd name="connsiteY18" fmla="*/ 42863 h 1133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257300" h="1133475">
                      <a:moveTo>
                        <a:pt x="588645" y="42863"/>
                      </a:moveTo>
                      <a:cubicBezTo>
                        <a:pt x="600075" y="28575"/>
                        <a:pt x="611505" y="14288"/>
                        <a:pt x="622935" y="0"/>
                      </a:cubicBezTo>
                      <a:cubicBezTo>
                        <a:pt x="623888" y="0"/>
                        <a:pt x="605790" y="76200"/>
                        <a:pt x="596265" y="113347"/>
                      </a:cubicBezTo>
                      <a:cubicBezTo>
                        <a:pt x="567690" y="220028"/>
                        <a:pt x="554355" y="329565"/>
                        <a:pt x="541973" y="439103"/>
                      </a:cubicBezTo>
                      <a:cubicBezTo>
                        <a:pt x="530543" y="542925"/>
                        <a:pt x="521970" y="646747"/>
                        <a:pt x="477202" y="742950"/>
                      </a:cubicBezTo>
                      <a:cubicBezTo>
                        <a:pt x="473392" y="751522"/>
                        <a:pt x="437198" y="816293"/>
                        <a:pt x="421958" y="842010"/>
                      </a:cubicBezTo>
                      <a:cubicBezTo>
                        <a:pt x="439102" y="840105"/>
                        <a:pt x="671513" y="714375"/>
                        <a:pt x="780098" y="666750"/>
                      </a:cubicBezTo>
                      <a:cubicBezTo>
                        <a:pt x="917258" y="599122"/>
                        <a:pt x="1004888" y="530543"/>
                        <a:pt x="1089660" y="443865"/>
                      </a:cubicBezTo>
                      <a:cubicBezTo>
                        <a:pt x="1110615" y="418147"/>
                        <a:pt x="1251585" y="242888"/>
                        <a:pt x="1262063" y="227647"/>
                      </a:cubicBezTo>
                      <a:cubicBezTo>
                        <a:pt x="1263015" y="227647"/>
                        <a:pt x="1263968" y="228600"/>
                        <a:pt x="1265873" y="228600"/>
                      </a:cubicBezTo>
                      <a:cubicBezTo>
                        <a:pt x="1260158" y="252413"/>
                        <a:pt x="1205865" y="462915"/>
                        <a:pt x="1179195" y="542925"/>
                      </a:cubicBezTo>
                      <a:cubicBezTo>
                        <a:pt x="1127760" y="697230"/>
                        <a:pt x="1021080" y="800100"/>
                        <a:pt x="878205" y="871538"/>
                      </a:cubicBezTo>
                      <a:cubicBezTo>
                        <a:pt x="741045" y="940118"/>
                        <a:pt x="596265" y="986790"/>
                        <a:pt x="449580" y="1027747"/>
                      </a:cubicBezTo>
                      <a:cubicBezTo>
                        <a:pt x="307658" y="1068705"/>
                        <a:pt x="163830" y="1103948"/>
                        <a:pt x="20003" y="1136333"/>
                      </a:cubicBezTo>
                      <a:cubicBezTo>
                        <a:pt x="14288" y="1137285"/>
                        <a:pt x="5715" y="1145858"/>
                        <a:pt x="0" y="1135380"/>
                      </a:cubicBezTo>
                      <a:cubicBezTo>
                        <a:pt x="16192" y="1123950"/>
                        <a:pt x="77153" y="1020128"/>
                        <a:pt x="100965" y="985838"/>
                      </a:cubicBezTo>
                      <a:cubicBezTo>
                        <a:pt x="180023" y="874395"/>
                        <a:pt x="244792" y="755333"/>
                        <a:pt x="278130" y="621983"/>
                      </a:cubicBezTo>
                      <a:cubicBezTo>
                        <a:pt x="317183" y="462915"/>
                        <a:pt x="385763" y="317183"/>
                        <a:pt x="477202" y="181928"/>
                      </a:cubicBezTo>
                      <a:cubicBezTo>
                        <a:pt x="487680" y="165735"/>
                        <a:pt x="563880" y="72390"/>
                        <a:pt x="588645" y="4286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1" name="Freeform: Shape 190">
                  <a:extLst>
                    <a:ext uri="{FF2B5EF4-FFF2-40B4-BE49-F238E27FC236}">
                      <a16:creationId xmlns:a16="http://schemas.microsoft.com/office/drawing/2014/main" id="{B9EA4BD0-AAC3-45C4-83E9-B36CC1CF169A}"/>
                    </a:ext>
                  </a:extLst>
                </p:cNvPr>
                <p:cNvSpPr/>
                <p:nvPr/>
              </p:nvSpPr>
              <p:spPr>
                <a:xfrm>
                  <a:off x="7018743" y="3310890"/>
                  <a:ext cx="904875" cy="1257300"/>
                </a:xfrm>
                <a:custGeom>
                  <a:avLst/>
                  <a:gdLst>
                    <a:gd name="connsiteX0" fmla="*/ 908914 w 904875"/>
                    <a:gd name="connsiteY0" fmla="*/ 68580 h 1257300"/>
                    <a:gd name="connsiteX1" fmla="*/ 907962 w 904875"/>
                    <a:gd name="connsiteY1" fmla="*/ 201930 h 1257300"/>
                    <a:gd name="connsiteX2" fmla="*/ 871767 w 904875"/>
                    <a:gd name="connsiteY2" fmla="*/ 406717 h 1257300"/>
                    <a:gd name="connsiteX3" fmla="*/ 586969 w 904875"/>
                    <a:gd name="connsiteY3" fmla="*/ 847725 h 1257300"/>
                    <a:gd name="connsiteX4" fmla="*/ 12612 w 904875"/>
                    <a:gd name="connsiteY4" fmla="*/ 1254442 h 1257300"/>
                    <a:gd name="connsiteX5" fmla="*/ 229 w 904875"/>
                    <a:gd name="connsiteY5" fmla="*/ 1250632 h 1257300"/>
                    <a:gd name="connsiteX6" fmla="*/ 71667 w 904875"/>
                    <a:gd name="connsiteY6" fmla="*/ 963930 h 1257300"/>
                    <a:gd name="connsiteX7" fmla="*/ 116434 w 904875"/>
                    <a:gd name="connsiteY7" fmla="*/ 661035 h 1257300"/>
                    <a:gd name="connsiteX8" fmla="*/ 130722 w 904875"/>
                    <a:gd name="connsiteY8" fmla="*/ 483870 h 1257300"/>
                    <a:gd name="connsiteX9" fmla="*/ 150725 w 904875"/>
                    <a:gd name="connsiteY9" fmla="*/ 236220 h 1257300"/>
                    <a:gd name="connsiteX10" fmla="*/ 250737 w 904875"/>
                    <a:gd name="connsiteY10" fmla="*/ 0 h 1257300"/>
                    <a:gd name="connsiteX11" fmla="*/ 325032 w 904875"/>
                    <a:gd name="connsiteY11" fmla="*/ 509588 h 1257300"/>
                    <a:gd name="connsiteX12" fmla="*/ 299314 w 904875"/>
                    <a:gd name="connsiteY12" fmla="*/ 809625 h 1257300"/>
                    <a:gd name="connsiteX13" fmla="*/ 533629 w 904875"/>
                    <a:gd name="connsiteY13" fmla="*/ 582930 h 1257300"/>
                    <a:gd name="connsiteX14" fmla="*/ 751752 w 904875"/>
                    <a:gd name="connsiteY14" fmla="*/ 312420 h 1257300"/>
                    <a:gd name="connsiteX15" fmla="*/ 887007 w 904875"/>
                    <a:gd name="connsiteY15" fmla="*/ 100965 h 1257300"/>
                    <a:gd name="connsiteX16" fmla="*/ 908914 w 904875"/>
                    <a:gd name="connsiteY16" fmla="*/ 68580 h 1257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904875" h="1257300">
                      <a:moveTo>
                        <a:pt x="908914" y="68580"/>
                      </a:moveTo>
                      <a:cubicBezTo>
                        <a:pt x="911772" y="114300"/>
                        <a:pt x="911772" y="158115"/>
                        <a:pt x="907962" y="201930"/>
                      </a:cubicBezTo>
                      <a:cubicBezTo>
                        <a:pt x="902247" y="271463"/>
                        <a:pt x="891769" y="340042"/>
                        <a:pt x="871767" y="406717"/>
                      </a:cubicBezTo>
                      <a:cubicBezTo>
                        <a:pt x="810807" y="575310"/>
                        <a:pt x="687934" y="741045"/>
                        <a:pt x="586969" y="847725"/>
                      </a:cubicBezTo>
                      <a:cubicBezTo>
                        <a:pt x="412662" y="1008697"/>
                        <a:pt x="215494" y="1134428"/>
                        <a:pt x="12612" y="1254442"/>
                      </a:cubicBezTo>
                      <a:cubicBezTo>
                        <a:pt x="8802" y="1256348"/>
                        <a:pt x="-1676" y="1269682"/>
                        <a:pt x="229" y="1250632"/>
                      </a:cubicBezTo>
                      <a:cubicBezTo>
                        <a:pt x="16422" y="1224915"/>
                        <a:pt x="57379" y="1032510"/>
                        <a:pt x="71667" y="963930"/>
                      </a:cubicBezTo>
                      <a:cubicBezTo>
                        <a:pt x="92622" y="863917"/>
                        <a:pt x="108814" y="762953"/>
                        <a:pt x="116434" y="661035"/>
                      </a:cubicBezTo>
                      <a:cubicBezTo>
                        <a:pt x="121197" y="601980"/>
                        <a:pt x="125959" y="542925"/>
                        <a:pt x="130722" y="483870"/>
                      </a:cubicBezTo>
                      <a:cubicBezTo>
                        <a:pt x="138342" y="391478"/>
                        <a:pt x="132627" y="326707"/>
                        <a:pt x="150725" y="236220"/>
                      </a:cubicBezTo>
                      <a:cubicBezTo>
                        <a:pt x="158344" y="200025"/>
                        <a:pt x="243117" y="12382"/>
                        <a:pt x="250737" y="0"/>
                      </a:cubicBezTo>
                      <a:cubicBezTo>
                        <a:pt x="297409" y="174307"/>
                        <a:pt x="331700" y="334328"/>
                        <a:pt x="325032" y="509588"/>
                      </a:cubicBezTo>
                      <a:cubicBezTo>
                        <a:pt x="325032" y="546735"/>
                        <a:pt x="295504" y="786765"/>
                        <a:pt x="299314" y="809625"/>
                      </a:cubicBezTo>
                      <a:cubicBezTo>
                        <a:pt x="379325" y="722947"/>
                        <a:pt x="450762" y="669607"/>
                        <a:pt x="533629" y="582930"/>
                      </a:cubicBezTo>
                      <a:cubicBezTo>
                        <a:pt x="628879" y="478155"/>
                        <a:pt x="690792" y="412432"/>
                        <a:pt x="751752" y="312420"/>
                      </a:cubicBezTo>
                      <a:cubicBezTo>
                        <a:pt x="778422" y="268605"/>
                        <a:pt x="887007" y="102870"/>
                        <a:pt x="887007" y="100965"/>
                      </a:cubicBezTo>
                      <a:cubicBezTo>
                        <a:pt x="887007" y="100965"/>
                        <a:pt x="900342" y="86677"/>
                        <a:pt x="908914" y="6858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2" name="Freeform: Shape 191">
                  <a:extLst>
                    <a:ext uri="{FF2B5EF4-FFF2-40B4-BE49-F238E27FC236}">
                      <a16:creationId xmlns:a16="http://schemas.microsoft.com/office/drawing/2014/main" id="{6B319937-1599-4751-B46F-427747710DBD}"/>
                    </a:ext>
                  </a:extLst>
                </p:cNvPr>
                <p:cNvSpPr/>
                <p:nvPr/>
              </p:nvSpPr>
              <p:spPr>
                <a:xfrm>
                  <a:off x="7242530" y="2508884"/>
                  <a:ext cx="704850" cy="1381125"/>
                </a:xfrm>
                <a:custGeom>
                  <a:avLst/>
                  <a:gdLst>
                    <a:gd name="connsiteX0" fmla="*/ 186018 w 704850"/>
                    <a:gd name="connsiteY0" fmla="*/ 1387793 h 1381125"/>
                    <a:gd name="connsiteX1" fmla="*/ 186970 w 704850"/>
                    <a:gd name="connsiteY1" fmla="*/ 1249680 h 1381125"/>
                    <a:gd name="connsiteX2" fmla="*/ 174588 w 704850"/>
                    <a:gd name="connsiteY2" fmla="*/ 1056323 h 1381125"/>
                    <a:gd name="connsiteX3" fmla="*/ 103150 w 704850"/>
                    <a:gd name="connsiteY3" fmla="*/ 787718 h 1381125"/>
                    <a:gd name="connsiteX4" fmla="*/ 280 w 704850"/>
                    <a:gd name="connsiteY4" fmla="*/ 292418 h 1381125"/>
                    <a:gd name="connsiteX5" fmla="*/ 3138 w 704850"/>
                    <a:gd name="connsiteY5" fmla="*/ 120015 h 1381125"/>
                    <a:gd name="connsiteX6" fmla="*/ 194590 w 704850"/>
                    <a:gd name="connsiteY6" fmla="*/ 452438 h 1381125"/>
                    <a:gd name="connsiteX7" fmla="*/ 318415 w 704850"/>
                    <a:gd name="connsiteY7" fmla="*/ 811530 h 1381125"/>
                    <a:gd name="connsiteX8" fmla="*/ 326035 w 704850"/>
                    <a:gd name="connsiteY8" fmla="*/ 902018 h 1381125"/>
                    <a:gd name="connsiteX9" fmla="*/ 358420 w 704850"/>
                    <a:gd name="connsiteY9" fmla="*/ 813435 h 1381125"/>
                    <a:gd name="connsiteX10" fmla="*/ 423190 w 704850"/>
                    <a:gd name="connsiteY10" fmla="*/ 648653 h 1381125"/>
                    <a:gd name="connsiteX11" fmla="*/ 567018 w 704850"/>
                    <a:gd name="connsiteY11" fmla="*/ 311468 h 1381125"/>
                    <a:gd name="connsiteX12" fmla="*/ 640360 w 704850"/>
                    <a:gd name="connsiteY12" fmla="*/ 0 h 1381125"/>
                    <a:gd name="connsiteX13" fmla="*/ 666078 w 704850"/>
                    <a:gd name="connsiteY13" fmla="*/ 86678 h 1381125"/>
                    <a:gd name="connsiteX14" fmla="*/ 709893 w 704850"/>
                    <a:gd name="connsiteY14" fmla="*/ 441008 h 1381125"/>
                    <a:gd name="connsiteX15" fmla="*/ 613690 w 704850"/>
                    <a:gd name="connsiteY15" fmla="*/ 823913 h 1381125"/>
                    <a:gd name="connsiteX16" fmla="*/ 262218 w 704850"/>
                    <a:gd name="connsiteY16" fmla="*/ 1311593 h 1381125"/>
                    <a:gd name="connsiteX17" fmla="*/ 186018 w 704850"/>
                    <a:gd name="connsiteY17" fmla="*/ 1387793 h 1381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04850" h="1381125">
                      <a:moveTo>
                        <a:pt x="186018" y="1387793"/>
                      </a:moveTo>
                      <a:cubicBezTo>
                        <a:pt x="185065" y="1381125"/>
                        <a:pt x="186970" y="1273493"/>
                        <a:pt x="186970" y="1249680"/>
                      </a:cubicBezTo>
                      <a:cubicBezTo>
                        <a:pt x="186970" y="1185863"/>
                        <a:pt x="182208" y="1120140"/>
                        <a:pt x="174588" y="1056323"/>
                      </a:cubicBezTo>
                      <a:cubicBezTo>
                        <a:pt x="163158" y="963930"/>
                        <a:pt x="133630" y="875348"/>
                        <a:pt x="103150" y="787718"/>
                      </a:cubicBezTo>
                      <a:cubicBezTo>
                        <a:pt x="46953" y="626745"/>
                        <a:pt x="18378" y="461010"/>
                        <a:pt x="280" y="292418"/>
                      </a:cubicBezTo>
                      <a:cubicBezTo>
                        <a:pt x="-1625" y="273368"/>
                        <a:pt x="6948" y="132398"/>
                        <a:pt x="3138" y="120015"/>
                      </a:cubicBezTo>
                      <a:cubicBezTo>
                        <a:pt x="72670" y="227648"/>
                        <a:pt x="136488" y="338138"/>
                        <a:pt x="194590" y="452438"/>
                      </a:cubicBezTo>
                      <a:cubicBezTo>
                        <a:pt x="252693" y="566738"/>
                        <a:pt x="301270" y="682943"/>
                        <a:pt x="318415" y="811530"/>
                      </a:cubicBezTo>
                      <a:cubicBezTo>
                        <a:pt x="319368" y="842010"/>
                        <a:pt x="326988" y="871538"/>
                        <a:pt x="326035" y="902018"/>
                      </a:cubicBezTo>
                      <a:cubicBezTo>
                        <a:pt x="337465" y="872490"/>
                        <a:pt x="348895" y="843915"/>
                        <a:pt x="358420" y="813435"/>
                      </a:cubicBezTo>
                      <a:cubicBezTo>
                        <a:pt x="375565" y="756285"/>
                        <a:pt x="396520" y="701040"/>
                        <a:pt x="423190" y="648653"/>
                      </a:cubicBezTo>
                      <a:cubicBezTo>
                        <a:pt x="479388" y="523875"/>
                        <a:pt x="534633" y="432435"/>
                        <a:pt x="567018" y="311468"/>
                      </a:cubicBezTo>
                      <a:cubicBezTo>
                        <a:pt x="582258" y="262890"/>
                        <a:pt x="636550" y="17145"/>
                        <a:pt x="640360" y="0"/>
                      </a:cubicBezTo>
                      <a:cubicBezTo>
                        <a:pt x="648933" y="28575"/>
                        <a:pt x="658458" y="58103"/>
                        <a:pt x="666078" y="86678"/>
                      </a:cubicBezTo>
                      <a:cubicBezTo>
                        <a:pt x="695605" y="202883"/>
                        <a:pt x="713703" y="320993"/>
                        <a:pt x="709893" y="441008"/>
                      </a:cubicBezTo>
                      <a:cubicBezTo>
                        <a:pt x="705130" y="575310"/>
                        <a:pt x="672745" y="702945"/>
                        <a:pt x="613690" y="823913"/>
                      </a:cubicBezTo>
                      <a:cubicBezTo>
                        <a:pt x="525108" y="1006793"/>
                        <a:pt x="398425" y="1163003"/>
                        <a:pt x="262218" y="1311593"/>
                      </a:cubicBezTo>
                      <a:cubicBezTo>
                        <a:pt x="259360" y="1315403"/>
                        <a:pt x="202210" y="1372553"/>
                        <a:pt x="186018" y="138779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3" name="Freeform: Shape 192">
                  <a:extLst>
                    <a:ext uri="{FF2B5EF4-FFF2-40B4-BE49-F238E27FC236}">
                      <a16:creationId xmlns:a16="http://schemas.microsoft.com/office/drawing/2014/main" id="{A9F9462B-EA1D-4281-A784-936992FC683D}"/>
                    </a:ext>
                  </a:extLst>
                </p:cNvPr>
                <p:cNvSpPr/>
                <p:nvPr/>
              </p:nvSpPr>
              <p:spPr>
                <a:xfrm>
                  <a:off x="5696903" y="4504058"/>
                  <a:ext cx="1571625" cy="809625"/>
                </a:xfrm>
                <a:custGeom>
                  <a:avLst/>
                  <a:gdLst>
                    <a:gd name="connsiteX0" fmla="*/ 1508760 w 1571625"/>
                    <a:gd name="connsiteY0" fmla="*/ 414652 h 809625"/>
                    <a:gd name="connsiteX1" fmla="*/ 1579245 w 1571625"/>
                    <a:gd name="connsiteY1" fmla="*/ 367027 h 809625"/>
                    <a:gd name="connsiteX2" fmla="*/ 1319213 w 1571625"/>
                    <a:gd name="connsiteY2" fmla="*/ 642299 h 809625"/>
                    <a:gd name="connsiteX3" fmla="*/ 1087755 w 1571625"/>
                    <a:gd name="connsiteY3" fmla="*/ 778507 h 809625"/>
                    <a:gd name="connsiteX4" fmla="*/ 673418 w 1571625"/>
                    <a:gd name="connsiteY4" fmla="*/ 807082 h 809625"/>
                    <a:gd name="connsiteX5" fmla="*/ 231457 w 1571625"/>
                    <a:gd name="connsiteY5" fmla="*/ 720404 h 809625"/>
                    <a:gd name="connsiteX6" fmla="*/ 0 w 1571625"/>
                    <a:gd name="connsiteY6" fmla="*/ 653729 h 809625"/>
                    <a:gd name="connsiteX7" fmla="*/ 245745 w 1571625"/>
                    <a:gd name="connsiteY7" fmla="*/ 551812 h 809625"/>
                    <a:gd name="connsiteX8" fmla="*/ 456247 w 1571625"/>
                    <a:gd name="connsiteY8" fmla="*/ 421319 h 809625"/>
                    <a:gd name="connsiteX9" fmla="*/ 741045 w 1571625"/>
                    <a:gd name="connsiteY9" fmla="*/ 160334 h 809625"/>
                    <a:gd name="connsiteX10" fmla="*/ 938213 w 1571625"/>
                    <a:gd name="connsiteY10" fmla="*/ 15554 h 809625"/>
                    <a:gd name="connsiteX11" fmla="*/ 975360 w 1571625"/>
                    <a:gd name="connsiteY11" fmla="*/ 1267 h 809625"/>
                    <a:gd name="connsiteX12" fmla="*/ 790575 w 1571625"/>
                    <a:gd name="connsiteY12" fmla="*/ 328927 h 809625"/>
                    <a:gd name="connsiteX13" fmla="*/ 597218 w 1571625"/>
                    <a:gd name="connsiteY13" fmla="*/ 563242 h 809625"/>
                    <a:gd name="connsiteX14" fmla="*/ 509588 w 1571625"/>
                    <a:gd name="connsiteY14" fmla="*/ 608009 h 809625"/>
                    <a:gd name="connsiteX15" fmla="*/ 607695 w 1571625"/>
                    <a:gd name="connsiteY15" fmla="*/ 609914 h 809625"/>
                    <a:gd name="connsiteX16" fmla="*/ 896302 w 1571625"/>
                    <a:gd name="connsiteY16" fmla="*/ 601342 h 809625"/>
                    <a:gd name="connsiteX17" fmla="*/ 1091565 w 1571625"/>
                    <a:gd name="connsiteY17" fmla="*/ 592769 h 809625"/>
                    <a:gd name="connsiteX18" fmla="*/ 1508760 w 1571625"/>
                    <a:gd name="connsiteY18" fmla="*/ 414652 h 809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571625" h="809625">
                      <a:moveTo>
                        <a:pt x="1508760" y="414652"/>
                      </a:moveTo>
                      <a:cubicBezTo>
                        <a:pt x="1532573" y="398459"/>
                        <a:pt x="1556385" y="383219"/>
                        <a:pt x="1579245" y="367027"/>
                      </a:cubicBezTo>
                      <a:cubicBezTo>
                        <a:pt x="1580198" y="367979"/>
                        <a:pt x="1425892" y="558479"/>
                        <a:pt x="1319213" y="642299"/>
                      </a:cubicBezTo>
                      <a:cubicBezTo>
                        <a:pt x="1253490" y="700402"/>
                        <a:pt x="1137285" y="762314"/>
                        <a:pt x="1087755" y="778507"/>
                      </a:cubicBezTo>
                      <a:cubicBezTo>
                        <a:pt x="951547" y="823274"/>
                        <a:pt x="812482" y="821369"/>
                        <a:pt x="673418" y="807082"/>
                      </a:cubicBezTo>
                      <a:cubicBezTo>
                        <a:pt x="523875" y="791842"/>
                        <a:pt x="377190" y="758504"/>
                        <a:pt x="231457" y="720404"/>
                      </a:cubicBezTo>
                      <a:cubicBezTo>
                        <a:pt x="154305" y="700402"/>
                        <a:pt x="77152" y="679447"/>
                        <a:pt x="0" y="653729"/>
                      </a:cubicBezTo>
                      <a:cubicBezTo>
                        <a:pt x="4763" y="645157"/>
                        <a:pt x="170497" y="582292"/>
                        <a:pt x="245745" y="551812"/>
                      </a:cubicBezTo>
                      <a:cubicBezTo>
                        <a:pt x="322897" y="520379"/>
                        <a:pt x="399097" y="486089"/>
                        <a:pt x="456247" y="421319"/>
                      </a:cubicBezTo>
                      <a:cubicBezTo>
                        <a:pt x="541972" y="324164"/>
                        <a:pt x="639127" y="240344"/>
                        <a:pt x="741045" y="160334"/>
                      </a:cubicBezTo>
                      <a:cubicBezTo>
                        <a:pt x="804863" y="109852"/>
                        <a:pt x="872490" y="64132"/>
                        <a:pt x="938213" y="15554"/>
                      </a:cubicBezTo>
                      <a:cubicBezTo>
                        <a:pt x="952500" y="6029"/>
                        <a:pt x="978218" y="-3496"/>
                        <a:pt x="975360" y="1267"/>
                      </a:cubicBezTo>
                      <a:cubicBezTo>
                        <a:pt x="907732" y="106994"/>
                        <a:pt x="849630" y="218437"/>
                        <a:pt x="790575" y="328927"/>
                      </a:cubicBezTo>
                      <a:cubicBezTo>
                        <a:pt x="741997" y="420367"/>
                        <a:pt x="684847" y="504187"/>
                        <a:pt x="597218" y="563242"/>
                      </a:cubicBezTo>
                      <a:cubicBezTo>
                        <a:pt x="569595" y="577529"/>
                        <a:pt x="541020" y="591817"/>
                        <a:pt x="509588" y="608009"/>
                      </a:cubicBezTo>
                      <a:cubicBezTo>
                        <a:pt x="524827" y="612772"/>
                        <a:pt x="587693" y="611819"/>
                        <a:pt x="607695" y="609914"/>
                      </a:cubicBezTo>
                      <a:cubicBezTo>
                        <a:pt x="703897" y="599437"/>
                        <a:pt x="800100" y="600389"/>
                        <a:pt x="896302" y="601342"/>
                      </a:cubicBezTo>
                      <a:cubicBezTo>
                        <a:pt x="962025" y="601342"/>
                        <a:pt x="1026795" y="602294"/>
                        <a:pt x="1091565" y="592769"/>
                      </a:cubicBezTo>
                      <a:cubicBezTo>
                        <a:pt x="1246823" y="569909"/>
                        <a:pt x="1380173" y="498472"/>
                        <a:pt x="1508760" y="414652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4" name="Freeform: Shape 193">
                  <a:extLst>
                    <a:ext uri="{FF2B5EF4-FFF2-40B4-BE49-F238E27FC236}">
                      <a16:creationId xmlns:a16="http://schemas.microsoft.com/office/drawing/2014/main" id="{76E279E2-3953-45D2-AB71-93D3A91536D1}"/>
                    </a:ext>
                  </a:extLst>
                </p:cNvPr>
                <p:cNvSpPr/>
                <p:nvPr/>
              </p:nvSpPr>
              <p:spPr>
                <a:xfrm>
                  <a:off x="7088204" y="1757362"/>
                  <a:ext cx="704850" cy="1390650"/>
                </a:xfrm>
                <a:custGeom>
                  <a:avLst/>
                  <a:gdLst>
                    <a:gd name="connsiteX0" fmla="*/ 301 w 704850"/>
                    <a:gd name="connsiteY0" fmla="*/ 296228 h 1390650"/>
                    <a:gd name="connsiteX1" fmla="*/ 10778 w 704850"/>
                    <a:gd name="connsiteY1" fmla="*/ 322898 h 1390650"/>
                    <a:gd name="connsiteX2" fmla="*/ 226996 w 704850"/>
                    <a:gd name="connsiteY2" fmla="*/ 573405 h 1390650"/>
                    <a:gd name="connsiteX3" fmla="*/ 334628 w 704850"/>
                    <a:gd name="connsiteY3" fmla="*/ 648653 h 1390650"/>
                    <a:gd name="connsiteX4" fmla="*/ 431783 w 704850"/>
                    <a:gd name="connsiteY4" fmla="*/ 773430 h 1390650"/>
                    <a:gd name="connsiteX5" fmla="*/ 476551 w 704850"/>
                    <a:gd name="connsiteY5" fmla="*/ 886778 h 1390650"/>
                    <a:gd name="connsiteX6" fmla="*/ 490838 w 704850"/>
                    <a:gd name="connsiteY6" fmla="*/ 681038 h 1390650"/>
                    <a:gd name="connsiteX7" fmla="*/ 506078 w 704850"/>
                    <a:gd name="connsiteY7" fmla="*/ 513398 h 1390650"/>
                    <a:gd name="connsiteX8" fmla="*/ 528938 w 704850"/>
                    <a:gd name="connsiteY8" fmla="*/ 259080 h 1390650"/>
                    <a:gd name="connsiteX9" fmla="*/ 484171 w 704850"/>
                    <a:gd name="connsiteY9" fmla="*/ 0 h 1390650"/>
                    <a:gd name="connsiteX10" fmla="*/ 698483 w 704850"/>
                    <a:gd name="connsiteY10" fmla="*/ 362903 h 1390650"/>
                    <a:gd name="connsiteX11" fmla="*/ 698483 w 704850"/>
                    <a:gd name="connsiteY11" fmla="*/ 630555 h 1390650"/>
                    <a:gd name="connsiteX12" fmla="*/ 583231 w 704850"/>
                    <a:gd name="connsiteY12" fmla="*/ 1140143 h 1390650"/>
                    <a:gd name="connsiteX13" fmla="*/ 517508 w 704850"/>
                    <a:gd name="connsiteY13" fmla="*/ 1398270 h 1390650"/>
                    <a:gd name="connsiteX14" fmla="*/ 346058 w 704850"/>
                    <a:gd name="connsiteY14" fmla="*/ 1001078 h 1390650"/>
                    <a:gd name="connsiteX15" fmla="*/ 180323 w 704850"/>
                    <a:gd name="connsiteY15" fmla="*/ 799147 h 1390650"/>
                    <a:gd name="connsiteX16" fmla="*/ 9826 w 704850"/>
                    <a:gd name="connsiteY16" fmla="*/ 417195 h 1390650"/>
                    <a:gd name="connsiteX17" fmla="*/ 301 w 704850"/>
                    <a:gd name="connsiteY17" fmla="*/ 296228 h 1390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04850" h="1390650">
                      <a:moveTo>
                        <a:pt x="301" y="296228"/>
                      </a:moveTo>
                      <a:cubicBezTo>
                        <a:pt x="6968" y="303848"/>
                        <a:pt x="6968" y="314325"/>
                        <a:pt x="10778" y="322898"/>
                      </a:cubicBezTo>
                      <a:cubicBezTo>
                        <a:pt x="59356" y="426720"/>
                        <a:pt x="129841" y="511492"/>
                        <a:pt x="226996" y="573405"/>
                      </a:cubicBezTo>
                      <a:cubicBezTo>
                        <a:pt x="264143" y="597218"/>
                        <a:pt x="301291" y="621030"/>
                        <a:pt x="334628" y="648653"/>
                      </a:cubicBezTo>
                      <a:cubicBezTo>
                        <a:pt x="370823" y="673418"/>
                        <a:pt x="417496" y="750570"/>
                        <a:pt x="431783" y="773430"/>
                      </a:cubicBezTo>
                      <a:cubicBezTo>
                        <a:pt x="446071" y="810578"/>
                        <a:pt x="461311" y="846772"/>
                        <a:pt x="476551" y="886778"/>
                      </a:cubicBezTo>
                      <a:cubicBezTo>
                        <a:pt x="478456" y="877253"/>
                        <a:pt x="487028" y="741045"/>
                        <a:pt x="490838" y="681038"/>
                      </a:cubicBezTo>
                      <a:cubicBezTo>
                        <a:pt x="494648" y="624840"/>
                        <a:pt x="499411" y="569595"/>
                        <a:pt x="506078" y="513398"/>
                      </a:cubicBezTo>
                      <a:cubicBezTo>
                        <a:pt x="516556" y="428625"/>
                        <a:pt x="527986" y="344805"/>
                        <a:pt x="528938" y="259080"/>
                      </a:cubicBezTo>
                      <a:cubicBezTo>
                        <a:pt x="528938" y="219075"/>
                        <a:pt x="527986" y="77152"/>
                        <a:pt x="484171" y="0"/>
                      </a:cubicBezTo>
                      <a:cubicBezTo>
                        <a:pt x="567038" y="54292"/>
                        <a:pt x="672766" y="220980"/>
                        <a:pt x="698483" y="362903"/>
                      </a:cubicBezTo>
                      <a:cubicBezTo>
                        <a:pt x="725153" y="459105"/>
                        <a:pt x="710866" y="541020"/>
                        <a:pt x="698483" y="630555"/>
                      </a:cubicBezTo>
                      <a:cubicBezTo>
                        <a:pt x="674671" y="803910"/>
                        <a:pt x="625141" y="970597"/>
                        <a:pt x="583231" y="1140143"/>
                      </a:cubicBezTo>
                      <a:cubicBezTo>
                        <a:pt x="563228" y="1220153"/>
                        <a:pt x="520366" y="1390650"/>
                        <a:pt x="517508" y="1398270"/>
                      </a:cubicBezTo>
                      <a:cubicBezTo>
                        <a:pt x="512746" y="1383030"/>
                        <a:pt x="421306" y="1104900"/>
                        <a:pt x="346058" y="1001078"/>
                      </a:cubicBezTo>
                      <a:cubicBezTo>
                        <a:pt x="294623" y="930593"/>
                        <a:pt x="234616" y="866775"/>
                        <a:pt x="180323" y="799147"/>
                      </a:cubicBezTo>
                      <a:cubicBezTo>
                        <a:pt x="89836" y="686753"/>
                        <a:pt x="30781" y="561022"/>
                        <a:pt x="9826" y="417195"/>
                      </a:cubicBezTo>
                      <a:cubicBezTo>
                        <a:pt x="6016" y="390525"/>
                        <a:pt x="-1604" y="298133"/>
                        <a:pt x="301" y="296228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5" name="Freeform: Shape 194">
                  <a:extLst>
                    <a:ext uri="{FF2B5EF4-FFF2-40B4-BE49-F238E27FC236}">
                      <a16:creationId xmlns:a16="http://schemas.microsoft.com/office/drawing/2014/main" id="{A58698FD-A3CE-46DE-90A0-4D3F1F649913}"/>
                    </a:ext>
                  </a:extLst>
                </p:cNvPr>
                <p:cNvSpPr/>
                <p:nvPr/>
              </p:nvSpPr>
              <p:spPr>
                <a:xfrm>
                  <a:off x="6825615" y="1352550"/>
                  <a:ext cx="704850" cy="1095375"/>
                </a:xfrm>
                <a:custGeom>
                  <a:avLst/>
                  <a:gdLst>
                    <a:gd name="connsiteX0" fmla="*/ 2857 w 704850"/>
                    <a:gd name="connsiteY0" fmla="*/ 218123 h 1095375"/>
                    <a:gd name="connsiteX1" fmla="*/ 0 w 704850"/>
                    <a:gd name="connsiteY1" fmla="*/ 177165 h 1095375"/>
                    <a:gd name="connsiteX2" fmla="*/ 152400 w 704850"/>
                    <a:gd name="connsiteY2" fmla="*/ 344805 h 1095375"/>
                    <a:gd name="connsiteX3" fmla="*/ 392430 w 704850"/>
                    <a:gd name="connsiteY3" fmla="*/ 510540 h 1095375"/>
                    <a:gd name="connsiteX4" fmla="*/ 462915 w 704850"/>
                    <a:gd name="connsiteY4" fmla="*/ 585788 h 1095375"/>
                    <a:gd name="connsiteX5" fmla="*/ 542925 w 704850"/>
                    <a:gd name="connsiteY5" fmla="*/ 692468 h 1095375"/>
                    <a:gd name="connsiteX6" fmla="*/ 540067 w 704850"/>
                    <a:gd name="connsiteY6" fmla="*/ 646748 h 1095375"/>
                    <a:gd name="connsiteX7" fmla="*/ 514350 w 704850"/>
                    <a:gd name="connsiteY7" fmla="*/ 476250 h 1095375"/>
                    <a:gd name="connsiteX8" fmla="*/ 409575 w 704850"/>
                    <a:gd name="connsiteY8" fmla="*/ 175260 h 1095375"/>
                    <a:gd name="connsiteX9" fmla="*/ 306705 w 704850"/>
                    <a:gd name="connsiteY9" fmla="*/ 0 h 1095375"/>
                    <a:gd name="connsiteX10" fmla="*/ 594360 w 704850"/>
                    <a:gd name="connsiteY10" fmla="*/ 214313 h 1095375"/>
                    <a:gd name="connsiteX11" fmla="*/ 689610 w 704850"/>
                    <a:gd name="connsiteY11" fmla="*/ 442913 h 1095375"/>
                    <a:gd name="connsiteX12" fmla="*/ 706755 w 704850"/>
                    <a:gd name="connsiteY12" fmla="*/ 809625 h 1095375"/>
                    <a:gd name="connsiteX13" fmla="*/ 698182 w 704850"/>
                    <a:gd name="connsiteY13" fmla="*/ 1100138 h 1095375"/>
                    <a:gd name="connsiteX14" fmla="*/ 661988 w 704850"/>
                    <a:gd name="connsiteY14" fmla="*/ 1033463 h 1095375"/>
                    <a:gd name="connsiteX15" fmla="*/ 469582 w 704850"/>
                    <a:gd name="connsiteY15" fmla="*/ 784860 h 1095375"/>
                    <a:gd name="connsiteX16" fmla="*/ 249555 w 704850"/>
                    <a:gd name="connsiteY16" fmla="*/ 642938 h 1095375"/>
                    <a:gd name="connsiteX17" fmla="*/ 27622 w 704850"/>
                    <a:gd name="connsiteY17" fmla="*/ 351473 h 1095375"/>
                    <a:gd name="connsiteX18" fmla="*/ 2857 w 704850"/>
                    <a:gd name="connsiteY18" fmla="*/ 218123 h 1095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04850" h="1095375">
                      <a:moveTo>
                        <a:pt x="2857" y="218123"/>
                      </a:moveTo>
                      <a:cubicBezTo>
                        <a:pt x="1905" y="206693"/>
                        <a:pt x="953" y="194310"/>
                        <a:pt x="0" y="177165"/>
                      </a:cubicBezTo>
                      <a:cubicBezTo>
                        <a:pt x="35242" y="232410"/>
                        <a:pt x="140970" y="336233"/>
                        <a:pt x="152400" y="344805"/>
                      </a:cubicBezTo>
                      <a:cubicBezTo>
                        <a:pt x="231457" y="401955"/>
                        <a:pt x="313372" y="430530"/>
                        <a:pt x="392430" y="510540"/>
                      </a:cubicBezTo>
                      <a:cubicBezTo>
                        <a:pt x="416242" y="535305"/>
                        <a:pt x="439103" y="561023"/>
                        <a:pt x="462915" y="585788"/>
                      </a:cubicBezTo>
                      <a:cubicBezTo>
                        <a:pt x="488632" y="620078"/>
                        <a:pt x="513397" y="654368"/>
                        <a:pt x="542925" y="692468"/>
                      </a:cubicBezTo>
                      <a:cubicBezTo>
                        <a:pt x="541972" y="672465"/>
                        <a:pt x="541972" y="660083"/>
                        <a:pt x="540067" y="646748"/>
                      </a:cubicBezTo>
                      <a:cubicBezTo>
                        <a:pt x="531495" y="589598"/>
                        <a:pt x="521017" y="533400"/>
                        <a:pt x="514350" y="476250"/>
                      </a:cubicBezTo>
                      <a:cubicBezTo>
                        <a:pt x="502920" y="367665"/>
                        <a:pt x="463867" y="268605"/>
                        <a:pt x="409575" y="175260"/>
                      </a:cubicBezTo>
                      <a:cubicBezTo>
                        <a:pt x="394335" y="150495"/>
                        <a:pt x="330517" y="30480"/>
                        <a:pt x="306705" y="0"/>
                      </a:cubicBezTo>
                      <a:cubicBezTo>
                        <a:pt x="398145" y="19050"/>
                        <a:pt x="520065" y="119063"/>
                        <a:pt x="594360" y="214313"/>
                      </a:cubicBezTo>
                      <a:cubicBezTo>
                        <a:pt x="646747" y="280035"/>
                        <a:pt x="674370" y="359092"/>
                        <a:pt x="689610" y="442913"/>
                      </a:cubicBezTo>
                      <a:cubicBezTo>
                        <a:pt x="711517" y="564833"/>
                        <a:pt x="709613" y="666750"/>
                        <a:pt x="706755" y="809625"/>
                      </a:cubicBezTo>
                      <a:cubicBezTo>
                        <a:pt x="709613" y="911543"/>
                        <a:pt x="709613" y="1000125"/>
                        <a:pt x="698182" y="1100138"/>
                      </a:cubicBezTo>
                      <a:cubicBezTo>
                        <a:pt x="692467" y="1085850"/>
                        <a:pt x="666750" y="1043940"/>
                        <a:pt x="661988" y="1033463"/>
                      </a:cubicBezTo>
                      <a:cubicBezTo>
                        <a:pt x="615315" y="937260"/>
                        <a:pt x="555307" y="851535"/>
                        <a:pt x="469582" y="784860"/>
                      </a:cubicBezTo>
                      <a:cubicBezTo>
                        <a:pt x="400050" y="731520"/>
                        <a:pt x="322897" y="689610"/>
                        <a:pt x="249555" y="642938"/>
                      </a:cubicBezTo>
                      <a:cubicBezTo>
                        <a:pt x="139065" y="573405"/>
                        <a:pt x="63817" y="478155"/>
                        <a:pt x="27622" y="351473"/>
                      </a:cubicBezTo>
                      <a:cubicBezTo>
                        <a:pt x="14288" y="308610"/>
                        <a:pt x="12382" y="262890"/>
                        <a:pt x="2857" y="21812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6" name="Freeform: Shape 195">
                  <a:extLst>
                    <a:ext uri="{FF2B5EF4-FFF2-40B4-BE49-F238E27FC236}">
                      <a16:creationId xmlns:a16="http://schemas.microsoft.com/office/drawing/2014/main" id="{483A2E3D-473A-4495-AE59-ED35C4BCEEC7}"/>
                    </a:ext>
                  </a:extLst>
                </p:cNvPr>
                <p:cNvSpPr/>
                <p:nvPr/>
              </p:nvSpPr>
              <p:spPr>
                <a:xfrm>
                  <a:off x="6532245" y="1054343"/>
                  <a:ext cx="714375" cy="762000"/>
                </a:xfrm>
                <a:custGeom>
                  <a:avLst/>
                  <a:gdLst>
                    <a:gd name="connsiteX0" fmla="*/ 389573 w 714375"/>
                    <a:gd name="connsiteY0" fmla="*/ 182954 h 762000"/>
                    <a:gd name="connsiteX1" fmla="*/ 523875 w 714375"/>
                    <a:gd name="connsiteY1" fmla="*/ 292491 h 762000"/>
                    <a:gd name="connsiteX2" fmla="*/ 598170 w 714375"/>
                    <a:gd name="connsiteY2" fmla="*/ 420126 h 762000"/>
                    <a:gd name="connsiteX3" fmla="*/ 718185 w 714375"/>
                    <a:gd name="connsiteY3" fmla="*/ 768741 h 762000"/>
                    <a:gd name="connsiteX4" fmla="*/ 542925 w 714375"/>
                    <a:gd name="connsiteY4" fmla="*/ 647774 h 762000"/>
                    <a:gd name="connsiteX5" fmla="*/ 371475 w 714375"/>
                    <a:gd name="connsiteY5" fmla="*/ 474419 h 762000"/>
                    <a:gd name="connsiteX6" fmla="*/ 200977 w 714375"/>
                    <a:gd name="connsiteY6" fmla="*/ 235341 h 762000"/>
                    <a:gd name="connsiteX7" fmla="*/ 12383 w 714375"/>
                    <a:gd name="connsiteY7" fmla="*/ 13409 h 762000"/>
                    <a:gd name="connsiteX8" fmla="*/ 0 w 714375"/>
                    <a:gd name="connsiteY8" fmla="*/ 74 h 762000"/>
                    <a:gd name="connsiteX9" fmla="*/ 33338 w 714375"/>
                    <a:gd name="connsiteY9" fmla="*/ 9599 h 762000"/>
                    <a:gd name="connsiteX10" fmla="*/ 389573 w 714375"/>
                    <a:gd name="connsiteY10" fmla="*/ 182954 h 76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14375" h="762000">
                      <a:moveTo>
                        <a:pt x="389573" y="182954"/>
                      </a:moveTo>
                      <a:cubicBezTo>
                        <a:pt x="438150" y="214386"/>
                        <a:pt x="479108" y="242009"/>
                        <a:pt x="523875" y="292491"/>
                      </a:cubicBezTo>
                      <a:cubicBezTo>
                        <a:pt x="544830" y="315351"/>
                        <a:pt x="582930" y="390599"/>
                        <a:pt x="598170" y="420126"/>
                      </a:cubicBezTo>
                      <a:cubicBezTo>
                        <a:pt x="640080" y="535379"/>
                        <a:pt x="667702" y="656346"/>
                        <a:pt x="718185" y="768741"/>
                      </a:cubicBezTo>
                      <a:cubicBezTo>
                        <a:pt x="710565" y="763979"/>
                        <a:pt x="586740" y="685874"/>
                        <a:pt x="542925" y="647774"/>
                      </a:cubicBezTo>
                      <a:cubicBezTo>
                        <a:pt x="481965" y="593481"/>
                        <a:pt x="420052" y="540141"/>
                        <a:pt x="371475" y="474419"/>
                      </a:cubicBezTo>
                      <a:cubicBezTo>
                        <a:pt x="313373" y="396314"/>
                        <a:pt x="263842" y="310589"/>
                        <a:pt x="200977" y="235341"/>
                      </a:cubicBezTo>
                      <a:cubicBezTo>
                        <a:pt x="160020" y="185811"/>
                        <a:pt x="38100" y="35316"/>
                        <a:pt x="12383" y="13409"/>
                      </a:cubicBezTo>
                      <a:cubicBezTo>
                        <a:pt x="8572" y="9599"/>
                        <a:pt x="5715" y="5789"/>
                        <a:pt x="0" y="74"/>
                      </a:cubicBezTo>
                      <a:cubicBezTo>
                        <a:pt x="13335" y="-879"/>
                        <a:pt x="22860" y="7694"/>
                        <a:pt x="33338" y="9599"/>
                      </a:cubicBezTo>
                      <a:cubicBezTo>
                        <a:pt x="134302" y="53414"/>
                        <a:pt x="326708" y="138186"/>
                        <a:pt x="389573" y="182954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7" name="Freeform: Shape 196">
                  <a:extLst>
                    <a:ext uri="{FF2B5EF4-FFF2-40B4-BE49-F238E27FC236}">
                      <a16:creationId xmlns:a16="http://schemas.microsoft.com/office/drawing/2014/main" id="{F01A6A9C-E790-41AA-A0C3-698B03220C4C}"/>
                    </a:ext>
                  </a:extLst>
                </p:cNvPr>
                <p:cNvSpPr/>
                <p:nvPr/>
              </p:nvSpPr>
              <p:spPr>
                <a:xfrm>
                  <a:off x="4238350" y="5114741"/>
                  <a:ext cx="2571750" cy="695325"/>
                </a:xfrm>
                <a:custGeom>
                  <a:avLst/>
                  <a:gdLst>
                    <a:gd name="connsiteX0" fmla="*/ 2382477 w 2571750"/>
                    <a:gd name="connsiteY0" fmla="*/ 262121 h 695325"/>
                    <a:gd name="connsiteX1" fmla="*/ 2037672 w 2571750"/>
                    <a:gd name="connsiteY1" fmla="*/ 258311 h 695325"/>
                    <a:gd name="connsiteX2" fmla="*/ 1604285 w 2571750"/>
                    <a:gd name="connsiteY2" fmla="*/ 137343 h 695325"/>
                    <a:gd name="connsiteX3" fmla="*/ 1330917 w 2571750"/>
                    <a:gd name="connsiteY3" fmla="*/ 24948 h 695325"/>
                    <a:gd name="connsiteX4" fmla="*/ 938487 w 2571750"/>
                    <a:gd name="connsiteY4" fmla="*/ 23043 h 695325"/>
                    <a:gd name="connsiteX5" fmla="*/ 506052 w 2571750"/>
                    <a:gd name="connsiteY5" fmla="*/ 227830 h 695325"/>
                    <a:gd name="connsiteX6" fmla="*/ 5037 w 2571750"/>
                    <a:gd name="connsiteY6" fmla="*/ 582161 h 695325"/>
                    <a:gd name="connsiteX7" fmla="*/ 2180 w 2571750"/>
                    <a:gd name="connsiteY7" fmla="*/ 596448 h 695325"/>
                    <a:gd name="connsiteX8" fmla="*/ 86000 w 2571750"/>
                    <a:gd name="connsiteY8" fmla="*/ 691698 h 695325"/>
                    <a:gd name="connsiteX9" fmla="*/ 100287 w 2571750"/>
                    <a:gd name="connsiteY9" fmla="*/ 688840 h 695325"/>
                    <a:gd name="connsiteX10" fmla="*/ 148865 w 2571750"/>
                    <a:gd name="connsiteY10" fmla="*/ 640263 h 695325"/>
                    <a:gd name="connsiteX11" fmla="*/ 527007 w 2571750"/>
                    <a:gd name="connsiteY11" fmla="*/ 316413 h 695325"/>
                    <a:gd name="connsiteX12" fmla="*/ 745130 w 2571750"/>
                    <a:gd name="connsiteY12" fmla="*/ 189730 h 695325"/>
                    <a:gd name="connsiteX13" fmla="*/ 1154705 w 2571750"/>
                    <a:gd name="connsiteY13" fmla="*/ 157346 h 695325"/>
                    <a:gd name="connsiteX14" fmla="*/ 1388067 w 2571750"/>
                    <a:gd name="connsiteY14" fmla="*/ 287838 h 695325"/>
                    <a:gd name="connsiteX15" fmla="*/ 1625240 w 2571750"/>
                    <a:gd name="connsiteY15" fmla="*/ 448811 h 695325"/>
                    <a:gd name="connsiteX16" fmla="*/ 2085297 w 2571750"/>
                    <a:gd name="connsiteY16" fmla="*/ 506913 h 695325"/>
                    <a:gd name="connsiteX17" fmla="*/ 2282465 w 2571750"/>
                    <a:gd name="connsiteY17" fmla="*/ 431665 h 695325"/>
                    <a:gd name="connsiteX18" fmla="*/ 2575835 w 2571750"/>
                    <a:gd name="connsiteY18" fmla="*/ 243071 h 695325"/>
                    <a:gd name="connsiteX19" fmla="*/ 2382477 w 2571750"/>
                    <a:gd name="connsiteY19" fmla="*/ 262121 h 695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571750" h="695325">
                      <a:moveTo>
                        <a:pt x="2382477" y="262121"/>
                      </a:moveTo>
                      <a:cubicBezTo>
                        <a:pt x="2267225" y="272598"/>
                        <a:pt x="2151972" y="271646"/>
                        <a:pt x="2037672" y="258311"/>
                      </a:cubicBezTo>
                      <a:cubicBezTo>
                        <a:pt x="1887177" y="241165"/>
                        <a:pt x="1743350" y="198303"/>
                        <a:pt x="1604285" y="137343"/>
                      </a:cubicBezTo>
                      <a:cubicBezTo>
                        <a:pt x="1513797" y="97338"/>
                        <a:pt x="1425215" y="55428"/>
                        <a:pt x="1330917" y="24948"/>
                      </a:cubicBezTo>
                      <a:cubicBezTo>
                        <a:pt x="1200425" y="-16962"/>
                        <a:pt x="1072790" y="2088"/>
                        <a:pt x="938487" y="23043"/>
                      </a:cubicBezTo>
                      <a:cubicBezTo>
                        <a:pt x="763227" y="51618"/>
                        <a:pt x="506052" y="227830"/>
                        <a:pt x="506052" y="227830"/>
                      </a:cubicBezTo>
                      <a:cubicBezTo>
                        <a:pt x="331745" y="336415"/>
                        <a:pt x="166962" y="457383"/>
                        <a:pt x="5037" y="582161"/>
                      </a:cubicBezTo>
                      <a:cubicBezTo>
                        <a:pt x="-1630" y="587876"/>
                        <a:pt x="-678" y="589781"/>
                        <a:pt x="2180" y="596448"/>
                      </a:cubicBezTo>
                      <a:cubicBezTo>
                        <a:pt x="15515" y="624071"/>
                        <a:pt x="80285" y="679315"/>
                        <a:pt x="86000" y="691698"/>
                      </a:cubicBezTo>
                      <a:cubicBezTo>
                        <a:pt x="92667" y="699318"/>
                        <a:pt x="96477" y="693603"/>
                        <a:pt x="100287" y="688840"/>
                      </a:cubicBezTo>
                      <a:cubicBezTo>
                        <a:pt x="116480" y="672648"/>
                        <a:pt x="132672" y="656456"/>
                        <a:pt x="148865" y="640263"/>
                      </a:cubicBezTo>
                      <a:cubicBezTo>
                        <a:pt x="266022" y="525011"/>
                        <a:pt x="524150" y="315461"/>
                        <a:pt x="527007" y="316413"/>
                      </a:cubicBezTo>
                      <a:cubicBezTo>
                        <a:pt x="528912" y="314508"/>
                        <a:pt x="667025" y="213543"/>
                        <a:pt x="745130" y="189730"/>
                      </a:cubicBezTo>
                      <a:cubicBezTo>
                        <a:pt x="938487" y="128771"/>
                        <a:pt x="997542" y="122103"/>
                        <a:pt x="1154705" y="157346"/>
                      </a:cubicBezTo>
                      <a:cubicBezTo>
                        <a:pt x="1243287" y="177348"/>
                        <a:pt x="1314725" y="236403"/>
                        <a:pt x="1388067" y="287838"/>
                      </a:cubicBezTo>
                      <a:cubicBezTo>
                        <a:pt x="1466172" y="343083"/>
                        <a:pt x="1541420" y="402138"/>
                        <a:pt x="1625240" y="448811"/>
                      </a:cubicBezTo>
                      <a:cubicBezTo>
                        <a:pt x="1770972" y="530726"/>
                        <a:pt x="1924325" y="550728"/>
                        <a:pt x="2085297" y="506913"/>
                      </a:cubicBezTo>
                      <a:cubicBezTo>
                        <a:pt x="2157687" y="488815"/>
                        <a:pt x="2238650" y="455478"/>
                        <a:pt x="2282465" y="431665"/>
                      </a:cubicBezTo>
                      <a:cubicBezTo>
                        <a:pt x="2385335" y="380230"/>
                        <a:pt x="2481537" y="316413"/>
                        <a:pt x="2575835" y="243071"/>
                      </a:cubicBezTo>
                      <a:cubicBezTo>
                        <a:pt x="2555832" y="243071"/>
                        <a:pt x="2429150" y="257358"/>
                        <a:pt x="2382477" y="262121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81" name="Graphic 14">
                <a:extLst>
                  <a:ext uri="{FF2B5EF4-FFF2-40B4-BE49-F238E27FC236}">
                    <a16:creationId xmlns:a16="http://schemas.microsoft.com/office/drawing/2014/main" id="{94175FF1-D62A-43E9-B398-D7C212C4F124}"/>
                  </a:ext>
                </a:extLst>
              </p:cNvPr>
              <p:cNvGrpSpPr/>
              <p:nvPr/>
            </p:nvGrpSpPr>
            <p:grpSpPr>
              <a:xfrm flipH="1">
                <a:off x="8613034" y="936982"/>
                <a:ext cx="3714750" cy="4752975"/>
                <a:chOff x="4238625" y="1052512"/>
                <a:chExt cx="3714750" cy="4752975"/>
              </a:xfrm>
              <a:grpFill/>
            </p:grpSpPr>
            <p:sp>
              <p:nvSpPr>
                <p:cNvPr id="182" name="Freeform: Shape 181">
                  <a:extLst>
                    <a:ext uri="{FF2B5EF4-FFF2-40B4-BE49-F238E27FC236}">
                      <a16:creationId xmlns:a16="http://schemas.microsoft.com/office/drawing/2014/main" id="{E08AF4DB-D2E9-4DB2-B869-4E4CC332A16C}"/>
                    </a:ext>
                  </a:extLst>
                </p:cNvPr>
                <p:cNvSpPr/>
                <p:nvPr/>
              </p:nvSpPr>
              <p:spPr>
                <a:xfrm>
                  <a:off x="6450330" y="3894772"/>
                  <a:ext cx="1257300" cy="1133475"/>
                </a:xfrm>
                <a:custGeom>
                  <a:avLst/>
                  <a:gdLst>
                    <a:gd name="connsiteX0" fmla="*/ 588645 w 1257300"/>
                    <a:gd name="connsiteY0" fmla="*/ 42863 h 1133475"/>
                    <a:gd name="connsiteX1" fmla="*/ 622935 w 1257300"/>
                    <a:gd name="connsiteY1" fmla="*/ 0 h 1133475"/>
                    <a:gd name="connsiteX2" fmla="*/ 596265 w 1257300"/>
                    <a:gd name="connsiteY2" fmla="*/ 113347 h 1133475"/>
                    <a:gd name="connsiteX3" fmla="*/ 541973 w 1257300"/>
                    <a:gd name="connsiteY3" fmla="*/ 439103 h 1133475"/>
                    <a:gd name="connsiteX4" fmla="*/ 477202 w 1257300"/>
                    <a:gd name="connsiteY4" fmla="*/ 742950 h 1133475"/>
                    <a:gd name="connsiteX5" fmla="*/ 421958 w 1257300"/>
                    <a:gd name="connsiteY5" fmla="*/ 842010 h 1133475"/>
                    <a:gd name="connsiteX6" fmla="*/ 780098 w 1257300"/>
                    <a:gd name="connsiteY6" fmla="*/ 666750 h 1133475"/>
                    <a:gd name="connsiteX7" fmla="*/ 1089660 w 1257300"/>
                    <a:gd name="connsiteY7" fmla="*/ 443865 h 1133475"/>
                    <a:gd name="connsiteX8" fmla="*/ 1262063 w 1257300"/>
                    <a:gd name="connsiteY8" fmla="*/ 227647 h 1133475"/>
                    <a:gd name="connsiteX9" fmla="*/ 1265873 w 1257300"/>
                    <a:gd name="connsiteY9" fmla="*/ 228600 h 1133475"/>
                    <a:gd name="connsiteX10" fmla="*/ 1179195 w 1257300"/>
                    <a:gd name="connsiteY10" fmla="*/ 542925 h 1133475"/>
                    <a:gd name="connsiteX11" fmla="*/ 878205 w 1257300"/>
                    <a:gd name="connsiteY11" fmla="*/ 871538 h 1133475"/>
                    <a:gd name="connsiteX12" fmla="*/ 449580 w 1257300"/>
                    <a:gd name="connsiteY12" fmla="*/ 1027747 h 1133475"/>
                    <a:gd name="connsiteX13" fmla="*/ 20003 w 1257300"/>
                    <a:gd name="connsiteY13" fmla="*/ 1136333 h 1133475"/>
                    <a:gd name="connsiteX14" fmla="*/ 0 w 1257300"/>
                    <a:gd name="connsiteY14" fmla="*/ 1135380 h 1133475"/>
                    <a:gd name="connsiteX15" fmla="*/ 100965 w 1257300"/>
                    <a:gd name="connsiteY15" fmla="*/ 985838 h 1133475"/>
                    <a:gd name="connsiteX16" fmla="*/ 278130 w 1257300"/>
                    <a:gd name="connsiteY16" fmla="*/ 621983 h 1133475"/>
                    <a:gd name="connsiteX17" fmla="*/ 477202 w 1257300"/>
                    <a:gd name="connsiteY17" fmla="*/ 181928 h 1133475"/>
                    <a:gd name="connsiteX18" fmla="*/ 588645 w 1257300"/>
                    <a:gd name="connsiteY18" fmla="*/ 42863 h 1133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257300" h="1133475">
                      <a:moveTo>
                        <a:pt x="588645" y="42863"/>
                      </a:moveTo>
                      <a:cubicBezTo>
                        <a:pt x="600075" y="28575"/>
                        <a:pt x="611505" y="14288"/>
                        <a:pt x="622935" y="0"/>
                      </a:cubicBezTo>
                      <a:cubicBezTo>
                        <a:pt x="623888" y="0"/>
                        <a:pt x="605790" y="76200"/>
                        <a:pt x="596265" y="113347"/>
                      </a:cubicBezTo>
                      <a:cubicBezTo>
                        <a:pt x="567690" y="220028"/>
                        <a:pt x="554355" y="329565"/>
                        <a:pt x="541973" y="439103"/>
                      </a:cubicBezTo>
                      <a:cubicBezTo>
                        <a:pt x="530543" y="542925"/>
                        <a:pt x="521970" y="646747"/>
                        <a:pt x="477202" y="742950"/>
                      </a:cubicBezTo>
                      <a:cubicBezTo>
                        <a:pt x="473392" y="751522"/>
                        <a:pt x="437198" y="816293"/>
                        <a:pt x="421958" y="842010"/>
                      </a:cubicBezTo>
                      <a:cubicBezTo>
                        <a:pt x="439102" y="840105"/>
                        <a:pt x="671513" y="714375"/>
                        <a:pt x="780098" y="666750"/>
                      </a:cubicBezTo>
                      <a:cubicBezTo>
                        <a:pt x="917258" y="599122"/>
                        <a:pt x="1004888" y="530543"/>
                        <a:pt x="1089660" y="443865"/>
                      </a:cubicBezTo>
                      <a:cubicBezTo>
                        <a:pt x="1110615" y="418147"/>
                        <a:pt x="1251585" y="242888"/>
                        <a:pt x="1262063" y="227647"/>
                      </a:cubicBezTo>
                      <a:cubicBezTo>
                        <a:pt x="1263015" y="227647"/>
                        <a:pt x="1263968" y="228600"/>
                        <a:pt x="1265873" y="228600"/>
                      </a:cubicBezTo>
                      <a:cubicBezTo>
                        <a:pt x="1260158" y="252413"/>
                        <a:pt x="1205865" y="462915"/>
                        <a:pt x="1179195" y="542925"/>
                      </a:cubicBezTo>
                      <a:cubicBezTo>
                        <a:pt x="1127760" y="697230"/>
                        <a:pt x="1021080" y="800100"/>
                        <a:pt x="878205" y="871538"/>
                      </a:cubicBezTo>
                      <a:cubicBezTo>
                        <a:pt x="741045" y="940118"/>
                        <a:pt x="596265" y="986790"/>
                        <a:pt x="449580" y="1027747"/>
                      </a:cubicBezTo>
                      <a:cubicBezTo>
                        <a:pt x="307658" y="1068705"/>
                        <a:pt x="163830" y="1103948"/>
                        <a:pt x="20003" y="1136333"/>
                      </a:cubicBezTo>
                      <a:cubicBezTo>
                        <a:pt x="14288" y="1137285"/>
                        <a:pt x="5715" y="1145858"/>
                        <a:pt x="0" y="1135380"/>
                      </a:cubicBezTo>
                      <a:cubicBezTo>
                        <a:pt x="16192" y="1123950"/>
                        <a:pt x="77153" y="1020128"/>
                        <a:pt x="100965" y="985838"/>
                      </a:cubicBezTo>
                      <a:cubicBezTo>
                        <a:pt x="180023" y="874395"/>
                        <a:pt x="244792" y="755333"/>
                        <a:pt x="278130" y="621983"/>
                      </a:cubicBezTo>
                      <a:cubicBezTo>
                        <a:pt x="317183" y="462915"/>
                        <a:pt x="385763" y="317183"/>
                        <a:pt x="477202" y="181928"/>
                      </a:cubicBezTo>
                      <a:cubicBezTo>
                        <a:pt x="487680" y="165735"/>
                        <a:pt x="563880" y="72390"/>
                        <a:pt x="588645" y="4286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" name="Freeform: Shape 182">
                  <a:extLst>
                    <a:ext uri="{FF2B5EF4-FFF2-40B4-BE49-F238E27FC236}">
                      <a16:creationId xmlns:a16="http://schemas.microsoft.com/office/drawing/2014/main" id="{D1088D17-8C8E-4C95-A4AF-34E5DEA2F098}"/>
                    </a:ext>
                  </a:extLst>
                </p:cNvPr>
                <p:cNvSpPr/>
                <p:nvPr/>
              </p:nvSpPr>
              <p:spPr>
                <a:xfrm>
                  <a:off x="7018743" y="3310890"/>
                  <a:ext cx="904875" cy="1257300"/>
                </a:xfrm>
                <a:custGeom>
                  <a:avLst/>
                  <a:gdLst>
                    <a:gd name="connsiteX0" fmla="*/ 908914 w 904875"/>
                    <a:gd name="connsiteY0" fmla="*/ 68580 h 1257300"/>
                    <a:gd name="connsiteX1" fmla="*/ 907962 w 904875"/>
                    <a:gd name="connsiteY1" fmla="*/ 201930 h 1257300"/>
                    <a:gd name="connsiteX2" fmla="*/ 871767 w 904875"/>
                    <a:gd name="connsiteY2" fmla="*/ 406717 h 1257300"/>
                    <a:gd name="connsiteX3" fmla="*/ 586969 w 904875"/>
                    <a:gd name="connsiteY3" fmla="*/ 847725 h 1257300"/>
                    <a:gd name="connsiteX4" fmla="*/ 12612 w 904875"/>
                    <a:gd name="connsiteY4" fmla="*/ 1254442 h 1257300"/>
                    <a:gd name="connsiteX5" fmla="*/ 229 w 904875"/>
                    <a:gd name="connsiteY5" fmla="*/ 1250632 h 1257300"/>
                    <a:gd name="connsiteX6" fmla="*/ 71667 w 904875"/>
                    <a:gd name="connsiteY6" fmla="*/ 963930 h 1257300"/>
                    <a:gd name="connsiteX7" fmla="*/ 116434 w 904875"/>
                    <a:gd name="connsiteY7" fmla="*/ 661035 h 1257300"/>
                    <a:gd name="connsiteX8" fmla="*/ 130722 w 904875"/>
                    <a:gd name="connsiteY8" fmla="*/ 483870 h 1257300"/>
                    <a:gd name="connsiteX9" fmla="*/ 150725 w 904875"/>
                    <a:gd name="connsiteY9" fmla="*/ 236220 h 1257300"/>
                    <a:gd name="connsiteX10" fmla="*/ 250737 w 904875"/>
                    <a:gd name="connsiteY10" fmla="*/ 0 h 1257300"/>
                    <a:gd name="connsiteX11" fmla="*/ 325032 w 904875"/>
                    <a:gd name="connsiteY11" fmla="*/ 509588 h 1257300"/>
                    <a:gd name="connsiteX12" fmla="*/ 299314 w 904875"/>
                    <a:gd name="connsiteY12" fmla="*/ 809625 h 1257300"/>
                    <a:gd name="connsiteX13" fmla="*/ 533629 w 904875"/>
                    <a:gd name="connsiteY13" fmla="*/ 582930 h 1257300"/>
                    <a:gd name="connsiteX14" fmla="*/ 751752 w 904875"/>
                    <a:gd name="connsiteY14" fmla="*/ 312420 h 1257300"/>
                    <a:gd name="connsiteX15" fmla="*/ 887007 w 904875"/>
                    <a:gd name="connsiteY15" fmla="*/ 100965 h 1257300"/>
                    <a:gd name="connsiteX16" fmla="*/ 908914 w 904875"/>
                    <a:gd name="connsiteY16" fmla="*/ 68580 h 1257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904875" h="1257300">
                      <a:moveTo>
                        <a:pt x="908914" y="68580"/>
                      </a:moveTo>
                      <a:cubicBezTo>
                        <a:pt x="911772" y="114300"/>
                        <a:pt x="911772" y="158115"/>
                        <a:pt x="907962" y="201930"/>
                      </a:cubicBezTo>
                      <a:cubicBezTo>
                        <a:pt x="902247" y="271463"/>
                        <a:pt x="891769" y="340042"/>
                        <a:pt x="871767" y="406717"/>
                      </a:cubicBezTo>
                      <a:cubicBezTo>
                        <a:pt x="810807" y="575310"/>
                        <a:pt x="687934" y="741045"/>
                        <a:pt x="586969" y="847725"/>
                      </a:cubicBezTo>
                      <a:cubicBezTo>
                        <a:pt x="412662" y="1008697"/>
                        <a:pt x="215494" y="1134428"/>
                        <a:pt x="12612" y="1254442"/>
                      </a:cubicBezTo>
                      <a:cubicBezTo>
                        <a:pt x="8802" y="1256348"/>
                        <a:pt x="-1676" y="1269682"/>
                        <a:pt x="229" y="1250632"/>
                      </a:cubicBezTo>
                      <a:cubicBezTo>
                        <a:pt x="16422" y="1224915"/>
                        <a:pt x="57379" y="1032510"/>
                        <a:pt x="71667" y="963930"/>
                      </a:cubicBezTo>
                      <a:cubicBezTo>
                        <a:pt x="92622" y="863917"/>
                        <a:pt x="108814" y="762953"/>
                        <a:pt x="116434" y="661035"/>
                      </a:cubicBezTo>
                      <a:cubicBezTo>
                        <a:pt x="121197" y="601980"/>
                        <a:pt x="125959" y="542925"/>
                        <a:pt x="130722" y="483870"/>
                      </a:cubicBezTo>
                      <a:cubicBezTo>
                        <a:pt x="138342" y="391478"/>
                        <a:pt x="132627" y="326707"/>
                        <a:pt x="150725" y="236220"/>
                      </a:cubicBezTo>
                      <a:cubicBezTo>
                        <a:pt x="158344" y="200025"/>
                        <a:pt x="243117" y="12382"/>
                        <a:pt x="250737" y="0"/>
                      </a:cubicBezTo>
                      <a:cubicBezTo>
                        <a:pt x="297409" y="174307"/>
                        <a:pt x="331700" y="334328"/>
                        <a:pt x="325032" y="509588"/>
                      </a:cubicBezTo>
                      <a:cubicBezTo>
                        <a:pt x="325032" y="546735"/>
                        <a:pt x="295504" y="786765"/>
                        <a:pt x="299314" y="809625"/>
                      </a:cubicBezTo>
                      <a:cubicBezTo>
                        <a:pt x="379325" y="722947"/>
                        <a:pt x="450762" y="669607"/>
                        <a:pt x="533629" y="582930"/>
                      </a:cubicBezTo>
                      <a:cubicBezTo>
                        <a:pt x="628879" y="478155"/>
                        <a:pt x="690792" y="412432"/>
                        <a:pt x="751752" y="312420"/>
                      </a:cubicBezTo>
                      <a:cubicBezTo>
                        <a:pt x="778422" y="268605"/>
                        <a:pt x="887007" y="102870"/>
                        <a:pt x="887007" y="100965"/>
                      </a:cubicBezTo>
                      <a:cubicBezTo>
                        <a:pt x="887007" y="100965"/>
                        <a:pt x="900342" y="86677"/>
                        <a:pt x="908914" y="6858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" name="Freeform: Shape 183">
                  <a:extLst>
                    <a:ext uri="{FF2B5EF4-FFF2-40B4-BE49-F238E27FC236}">
                      <a16:creationId xmlns:a16="http://schemas.microsoft.com/office/drawing/2014/main" id="{20FD11D2-CB12-4A69-BD23-B3A14C501133}"/>
                    </a:ext>
                  </a:extLst>
                </p:cNvPr>
                <p:cNvSpPr/>
                <p:nvPr/>
              </p:nvSpPr>
              <p:spPr>
                <a:xfrm>
                  <a:off x="7242530" y="2508884"/>
                  <a:ext cx="704850" cy="1381125"/>
                </a:xfrm>
                <a:custGeom>
                  <a:avLst/>
                  <a:gdLst>
                    <a:gd name="connsiteX0" fmla="*/ 186018 w 704850"/>
                    <a:gd name="connsiteY0" fmla="*/ 1387793 h 1381125"/>
                    <a:gd name="connsiteX1" fmla="*/ 186970 w 704850"/>
                    <a:gd name="connsiteY1" fmla="*/ 1249680 h 1381125"/>
                    <a:gd name="connsiteX2" fmla="*/ 174588 w 704850"/>
                    <a:gd name="connsiteY2" fmla="*/ 1056323 h 1381125"/>
                    <a:gd name="connsiteX3" fmla="*/ 103150 w 704850"/>
                    <a:gd name="connsiteY3" fmla="*/ 787718 h 1381125"/>
                    <a:gd name="connsiteX4" fmla="*/ 280 w 704850"/>
                    <a:gd name="connsiteY4" fmla="*/ 292418 h 1381125"/>
                    <a:gd name="connsiteX5" fmla="*/ 3138 w 704850"/>
                    <a:gd name="connsiteY5" fmla="*/ 120015 h 1381125"/>
                    <a:gd name="connsiteX6" fmla="*/ 194590 w 704850"/>
                    <a:gd name="connsiteY6" fmla="*/ 452438 h 1381125"/>
                    <a:gd name="connsiteX7" fmla="*/ 318415 w 704850"/>
                    <a:gd name="connsiteY7" fmla="*/ 811530 h 1381125"/>
                    <a:gd name="connsiteX8" fmla="*/ 326035 w 704850"/>
                    <a:gd name="connsiteY8" fmla="*/ 902018 h 1381125"/>
                    <a:gd name="connsiteX9" fmla="*/ 358420 w 704850"/>
                    <a:gd name="connsiteY9" fmla="*/ 813435 h 1381125"/>
                    <a:gd name="connsiteX10" fmla="*/ 423190 w 704850"/>
                    <a:gd name="connsiteY10" fmla="*/ 648653 h 1381125"/>
                    <a:gd name="connsiteX11" fmla="*/ 567018 w 704850"/>
                    <a:gd name="connsiteY11" fmla="*/ 311468 h 1381125"/>
                    <a:gd name="connsiteX12" fmla="*/ 640360 w 704850"/>
                    <a:gd name="connsiteY12" fmla="*/ 0 h 1381125"/>
                    <a:gd name="connsiteX13" fmla="*/ 666078 w 704850"/>
                    <a:gd name="connsiteY13" fmla="*/ 86678 h 1381125"/>
                    <a:gd name="connsiteX14" fmla="*/ 709893 w 704850"/>
                    <a:gd name="connsiteY14" fmla="*/ 441008 h 1381125"/>
                    <a:gd name="connsiteX15" fmla="*/ 613690 w 704850"/>
                    <a:gd name="connsiteY15" fmla="*/ 823913 h 1381125"/>
                    <a:gd name="connsiteX16" fmla="*/ 262218 w 704850"/>
                    <a:gd name="connsiteY16" fmla="*/ 1311593 h 1381125"/>
                    <a:gd name="connsiteX17" fmla="*/ 186018 w 704850"/>
                    <a:gd name="connsiteY17" fmla="*/ 1387793 h 1381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04850" h="1381125">
                      <a:moveTo>
                        <a:pt x="186018" y="1387793"/>
                      </a:moveTo>
                      <a:cubicBezTo>
                        <a:pt x="185065" y="1381125"/>
                        <a:pt x="186970" y="1273493"/>
                        <a:pt x="186970" y="1249680"/>
                      </a:cubicBezTo>
                      <a:cubicBezTo>
                        <a:pt x="186970" y="1185863"/>
                        <a:pt x="182208" y="1120140"/>
                        <a:pt x="174588" y="1056323"/>
                      </a:cubicBezTo>
                      <a:cubicBezTo>
                        <a:pt x="163158" y="963930"/>
                        <a:pt x="133630" y="875348"/>
                        <a:pt x="103150" y="787718"/>
                      </a:cubicBezTo>
                      <a:cubicBezTo>
                        <a:pt x="46953" y="626745"/>
                        <a:pt x="18378" y="461010"/>
                        <a:pt x="280" y="292418"/>
                      </a:cubicBezTo>
                      <a:cubicBezTo>
                        <a:pt x="-1625" y="273368"/>
                        <a:pt x="6948" y="132398"/>
                        <a:pt x="3138" y="120015"/>
                      </a:cubicBezTo>
                      <a:cubicBezTo>
                        <a:pt x="72670" y="227648"/>
                        <a:pt x="136488" y="338138"/>
                        <a:pt x="194590" y="452438"/>
                      </a:cubicBezTo>
                      <a:cubicBezTo>
                        <a:pt x="252693" y="566738"/>
                        <a:pt x="301270" y="682943"/>
                        <a:pt x="318415" y="811530"/>
                      </a:cubicBezTo>
                      <a:cubicBezTo>
                        <a:pt x="319368" y="842010"/>
                        <a:pt x="326988" y="871538"/>
                        <a:pt x="326035" y="902018"/>
                      </a:cubicBezTo>
                      <a:cubicBezTo>
                        <a:pt x="337465" y="872490"/>
                        <a:pt x="348895" y="843915"/>
                        <a:pt x="358420" y="813435"/>
                      </a:cubicBezTo>
                      <a:cubicBezTo>
                        <a:pt x="375565" y="756285"/>
                        <a:pt x="396520" y="701040"/>
                        <a:pt x="423190" y="648653"/>
                      </a:cubicBezTo>
                      <a:cubicBezTo>
                        <a:pt x="479388" y="523875"/>
                        <a:pt x="534633" y="432435"/>
                        <a:pt x="567018" y="311468"/>
                      </a:cubicBezTo>
                      <a:cubicBezTo>
                        <a:pt x="582258" y="262890"/>
                        <a:pt x="636550" y="17145"/>
                        <a:pt x="640360" y="0"/>
                      </a:cubicBezTo>
                      <a:cubicBezTo>
                        <a:pt x="648933" y="28575"/>
                        <a:pt x="658458" y="58103"/>
                        <a:pt x="666078" y="86678"/>
                      </a:cubicBezTo>
                      <a:cubicBezTo>
                        <a:pt x="695605" y="202883"/>
                        <a:pt x="713703" y="320993"/>
                        <a:pt x="709893" y="441008"/>
                      </a:cubicBezTo>
                      <a:cubicBezTo>
                        <a:pt x="705130" y="575310"/>
                        <a:pt x="672745" y="702945"/>
                        <a:pt x="613690" y="823913"/>
                      </a:cubicBezTo>
                      <a:cubicBezTo>
                        <a:pt x="525108" y="1006793"/>
                        <a:pt x="398425" y="1163003"/>
                        <a:pt x="262218" y="1311593"/>
                      </a:cubicBezTo>
                      <a:cubicBezTo>
                        <a:pt x="259360" y="1315403"/>
                        <a:pt x="202210" y="1372553"/>
                        <a:pt x="186018" y="138779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" name="Freeform: Shape 184">
                  <a:extLst>
                    <a:ext uri="{FF2B5EF4-FFF2-40B4-BE49-F238E27FC236}">
                      <a16:creationId xmlns:a16="http://schemas.microsoft.com/office/drawing/2014/main" id="{D144A781-0243-47FE-8D33-B9B20A18ED1E}"/>
                    </a:ext>
                  </a:extLst>
                </p:cNvPr>
                <p:cNvSpPr/>
                <p:nvPr/>
              </p:nvSpPr>
              <p:spPr>
                <a:xfrm>
                  <a:off x="5696903" y="4504058"/>
                  <a:ext cx="1571625" cy="809625"/>
                </a:xfrm>
                <a:custGeom>
                  <a:avLst/>
                  <a:gdLst>
                    <a:gd name="connsiteX0" fmla="*/ 1508760 w 1571625"/>
                    <a:gd name="connsiteY0" fmla="*/ 414652 h 809625"/>
                    <a:gd name="connsiteX1" fmla="*/ 1579245 w 1571625"/>
                    <a:gd name="connsiteY1" fmla="*/ 367027 h 809625"/>
                    <a:gd name="connsiteX2" fmla="*/ 1319213 w 1571625"/>
                    <a:gd name="connsiteY2" fmla="*/ 642299 h 809625"/>
                    <a:gd name="connsiteX3" fmla="*/ 1087755 w 1571625"/>
                    <a:gd name="connsiteY3" fmla="*/ 778507 h 809625"/>
                    <a:gd name="connsiteX4" fmla="*/ 673418 w 1571625"/>
                    <a:gd name="connsiteY4" fmla="*/ 807082 h 809625"/>
                    <a:gd name="connsiteX5" fmla="*/ 231457 w 1571625"/>
                    <a:gd name="connsiteY5" fmla="*/ 720404 h 809625"/>
                    <a:gd name="connsiteX6" fmla="*/ 0 w 1571625"/>
                    <a:gd name="connsiteY6" fmla="*/ 653729 h 809625"/>
                    <a:gd name="connsiteX7" fmla="*/ 245745 w 1571625"/>
                    <a:gd name="connsiteY7" fmla="*/ 551812 h 809625"/>
                    <a:gd name="connsiteX8" fmla="*/ 456247 w 1571625"/>
                    <a:gd name="connsiteY8" fmla="*/ 421319 h 809625"/>
                    <a:gd name="connsiteX9" fmla="*/ 741045 w 1571625"/>
                    <a:gd name="connsiteY9" fmla="*/ 160334 h 809625"/>
                    <a:gd name="connsiteX10" fmla="*/ 938213 w 1571625"/>
                    <a:gd name="connsiteY10" fmla="*/ 15554 h 809625"/>
                    <a:gd name="connsiteX11" fmla="*/ 975360 w 1571625"/>
                    <a:gd name="connsiteY11" fmla="*/ 1267 h 809625"/>
                    <a:gd name="connsiteX12" fmla="*/ 790575 w 1571625"/>
                    <a:gd name="connsiteY12" fmla="*/ 328927 h 809625"/>
                    <a:gd name="connsiteX13" fmla="*/ 597218 w 1571625"/>
                    <a:gd name="connsiteY13" fmla="*/ 563242 h 809625"/>
                    <a:gd name="connsiteX14" fmla="*/ 509588 w 1571625"/>
                    <a:gd name="connsiteY14" fmla="*/ 608009 h 809625"/>
                    <a:gd name="connsiteX15" fmla="*/ 607695 w 1571625"/>
                    <a:gd name="connsiteY15" fmla="*/ 609914 h 809625"/>
                    <a:gd name="connsiteX16" fmla="*/ 896302 w 1571625"/>
                    <a:gd name="connsiteY16" fmla="*/ 601342 h 809625"/>
                    <a:gd name="connsiteX17" fmla="*/ 1091565 w 1571625"/>
                    <a:gd name="connsiteY17" fmla="*/ 592769 h 809625"/>
                    <a:gd name="connsiteX18" fmla="*/ 1508760 w 1571625"/>
                    <a:gd name="connsiteY18" fmla="*/ 414652 h 809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571625" h="809625">
                      <a:moveTo>
                        <a:pt x="1508760" y="414652"/>
                      </a:moveTo>
                      <a:cubicBezTo>
                        <a:pt x="1532573" y="398459"/>
                        <a:pt x="1556385" y="383219"/>
                        <a:pt x="1579245" y="367027"/>
                      </a:cubicBezTo>
                      <a:cubicBezTo>
                        <a:pt x="1580198" y="367979"/>
                        <a:pt x="1425892" y="558479"/>
                        <a:pt x="1319213" y="642299"/>
                      </a:cubicBezTo>
                      <a:cubicBezTo>
                        <a:pt x="1253490" y="700402"/>
                        <a:pt x="1137285" y="762314"/>
                        <a:pt x="1087755" y="778507"/>
                      </a:cubicBezTo>
                      <a:cubicBezTo>
                        <a:pt x="951547" y="823274"/>
                        <a:pt x="812482" y="821369"/>
                        <a:pt x="673418" y="807082"/>
                      </a:cubicBezTo>
                      <a:cubicBezTo>
                        <a:pt x="523875" y="791842"/>
                        <a:pt x="377190" y="758504"/>
                        <a:pt x="231457" y="720404"/>
                      </a:cubicBezTo>
                      <a:cubicBezTo>
                        <a:pt x="154305" y="700402"/>
                        <a:pt x="77152" y="679447"/>
                        <a:pt x="0" y="653729"/>
                      </a:cubicBezTo>
                      <a:cubicBezTo>
                        <a:pt x="4763" y="645157"/>
                        <a:pt x="170497" y="582292"/>
                        <a:pt x="245745" y="551812"/>
                      </a:cubicBezTo>
                      <a:cubicBezTo>
                        <a:pt x="322897" y="520379"/>
                        <a:pt x="399097" y="486089"/>
                        <a:pt x="456247" y="421319"/>
                      </a:cubicBezTo>
                      <a:cubicBezTo>
                        <a:pt x="541972" y="324164"/>
                        <a:pt x="639127" y="240344"/>
                        <a:pt x="741045" y="160334"/>
                      </a:cubicBezTo>
                      <a:cubicBezTo>
                        <a:pt x="804863" y="109852"/>
                        <a:pt x="872490" y="64132"/>
                        <a:pt x="938213" y="15554"/>
                      </a:cubicBezTo>
                      <a:cubicBezTo>
                        <a:pt x="952500" y="6029"/>
                        <a:pt x="978218" y="-3496"/>
                        <a:pt x="975360" y="1267"/>
                      </a:cubicBezTo>
                      <a:cubicBezTo>
                        <a:pt x="907732" y="106994"/>
                        <a:pt x="849630" y="218437"/>
                        <a:pt x="790575" y="328927"/>
                      </a:cubicBezTo>
                      <a:cubicBezTo>
                        <a:pt x="741997" y="420367"/>
                        <a:pt x="684847" y="504187"/>
                        <a:pt x="597218" y="563242"/>
                      </a:cubicBezTo>
                      <a:cubicBezTo>
                        <a:pt x="569595" y="577529"/>
                        <a:pt x="541020" y="591817"/>
                        <a:pt x="509588" y="608009"/>
                      </a:cubicBezTo>
                      <a:cubicBezTo>
                        <a:pt x="524827" y="612772"/>
                        <a:pt x="587693" y="611819"/>
                        <a:pt x="607695" y="609914"/>
                      </a:cubicBezTo>
                      <a:cubicBezTo>
                        <a:pt x="703897" y="599437"/>
                        <a:pt x="800100" y="600389"/>
                        <a:pt x="896302" y="601342"/>
                      </a:cubicBezTo>
                      <a:cubicBezTo>
                        <a:pt x="962025" y="601342"/>
                        <a:pt x="1026795" y="602294"/>
                        <a:pt x="1091565" y="592769"/>
                      </a:cubicBezTo>
                      <a:cubicBezTo>
                        <a:pt x="1246823" y="569909"/>
                        <a:pt x="1380173" y="498472"/>
                        <a:pt x="1508760" y="414652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6" name="Freeform: Shape 185">
                  <a:extLst>
                    <a:ext uri="{FF2B5EF4-FFF2-40B4-BE49-F238E27FC236}">
                      <a16:creationId xmlns:a16="http://schemas.microsoft.com/office/drawing/2014/main" id="{CD86242E-53A7-4B91-99CA-5FC95B3AF939}"/>
                    </a:ext>
                  </a:extLst>
                </p:cNvPr>
                <p:cNvSpPr/>
                <p:nvPr/>
              </p:nvSpPr>
              <p:spPr>
                <a:xfrm>
                  <a:off x="7088204" y="1757362"/>
                  <a:ext cx="704850" cy="1390650"/>
                </a:xfrm>
                <a:custGeom>
                  <a:avLst/>
                  <a:gdLst>
                    <a:gd name="connsiteX0" fmla="*/ 301 w 704850"/>
                    <a:gd name="connsiteY0" fmla="*/ 296228 h 1390650"/>
                    <a:gd name="connsiteX1" fmla="*/ 10778 w 704850"/>
                    <a:gd name="connsiteY1" fmla="*/ 322898 h 1390650"/>
                    <a:gd name="connsiteX2" fmla="*/ 226996 w 704850"/>
                    <a:gd name="connsiteY2" fmla="*/ 573405 h 1390650"/>
                    <a:gd name="connsiteX3" fmla="*/ 334628 w 704850"/>
                    <a:gd name="connsiteY3" fmla="*/ 648653 h 1390650"/>
                    <a:gd name="connsiteX4" fmla="*/ 431783 w 704850"/>
                    <a:gd name="connsiteY4" fmla="*/ 773430 h 1390650"/>
                    <a:gd name="connsiteX5" fmla="*/ 476551 w 704850"/>
                    <a:gd name="connsiteY5" fmla="*/ 886778 h 1390650"/>
                    <a:gd name="connsiteX6" fmla="*/ 490838 w 704850"/>
                    <a:gd name="connsiteY6" fmla="*/ 681038 h 1390650"/>
                    <a:gd name="connsiteX7" fmla="*/ 506078 w 704850"/>
                    <a:gd name="connsiteY7" fmla="*/ 513398 h 1390650"/>
                    <a:gd name="connsiteX8" fmla="*/ 528938 w 704850"/>
                    <a:gd name="connsiteY8" fmla="*/ 259080 h 1390650"/>
                    <a:gd name="connsiteX9" fmla="*/ 484171 w 704850"/>
                    <a:gd name="connsiteY9" fmla="*/ 0 h 1390650"/>
                    <a:gd name="connsiteX10" fmla="*/ 698483 w 704850"/>
                    <a:gd name="connsiteY10" fmla="*/ 362903 h 1390650"/>
                    <a:gd name="connsiteX11" fmla="*/ 698483 w 704850"/>
                    <a:gd name="connsiteY11" fmla="*/ 630555 h 1390650"/>
                    <a:gd name="connsiteX12" fmla="*/ 583231 w 704850"/>
                    <a:gd name="connsiteY12" fmla="*/ 1140143 h 1390650"/>
                    <a:gd name="connsiteX13" fmla="*/ 517508 w 704850"/>
                    <a:gd name="connsiteY13" fmla="*/ 1398270 h 1390650"/>
                    <a:gd name="connsiteX14" fmla="*/ 346058 w 704850"/>
                    <a:gd name="connsiteY14" fmla="*/ 1001078 h 1390650"/>
                    <a:gd name="connsiteX15" fmla="*/ 180323 w 704850"/>
                    <a:gd name="connsiteY15" fmla="*/ 799147 h 1390650"/>
                    <a:gd name="connsiteX16" fmla="*/ 9826 w 704850"/>
                    <a:gd name="connsiteY16" fmla="*/ 417195 h 1390650"/>
                    <a:gd name="connsiteX17" fmla="*/ 301 w 704850"/>
                    <a:gd name="connsiteY17" fmla="*/ 296228 h 13906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704850" h="1390650">
                      <a:moveTo>
                        <a:pt x="301" y="296228"/>
                      </a:moveTo>
                      <a:cubicBezTo>
                        <a:pt x="6968" y="303848"/>
                        <a:pt x="6968" y="314325"/>
                        <a:pt x="10778" y="322898"/>
                      </a:cubicBezTo>
                      <a:cubicBezTo>
                        <a:pt x="59356" y="426720"/>
                        <a:pt x="129841" y="511492"/>
                        <a:pt x="226996" y="573405"/>
                      </a:cubicBezTo>
                      <a:cubicBezTo>
                        <a:pt x="264143" y="597218"/>
                        <a:pt x="301291" y="621030"/>
                        <a:pt x="334628" y="648653"/>
                      </a:cubicBezTo>
                      <a:cubicBezTo>
                        <a:pt x="370823" y="673418"/>
                        <a:pt x="417496" y="750570"/>
                        <a:pt x="431783" y="773430"/>
                      </a:cubicBezTo>
                      <a:cubicBezTo>
                        <a:pt x="446071" y="810578"/>
                        <a:pt x="461311" y="846772"/>
                        <a:pt x="476551" y="886778"/>
                      </a:cubicBezTo>
                      <a:cubicBezTo>
                        <a:pt x="478456" y="877253"/>
                        <a:pt x="487028" y="741045"/>
                        <a:pt x="490838" y="681038"/>
                      </a:cubicBezTo>
                      <a:cubicBezTo>
                        <a:pt x="494648" y="624840"/>
                        <a:pt x="499411" y="569595"/>
                        <a:pt x="506078" y="513398"/>
                      </a:cubicBezTo>
                      <a:cubicBezTo>
                        <a:pt x="516556" y="428625"/>
                        <a:pt x="527986" y="344805"/>
                        <a:pt x="528938" y="259080"/>
                      </a:cubicBezTo>
                      <a:cubicBezTo>
                        <a:pt x="528938" y="219075"/>
                        <a:pt x="527986" y="77152"/>
                        <a:pt x="484171" y="0"/>
                      </a:cubicBezTo>
                      <a:cubicBezTo>
                        <a:pt x="567038" y="54292"/>
                        <a:pt x="672766" y="220980"/>
                        <a:pt x="698483" y="362903"/>
                      </a:cubicBezTo>
                      <a:cubicBezTo>
                        <a:pt x="725153" y="459105"/>
                        <a:pt x="710866" y="541020"/>
                        <a:pt x="698483" y="630555"/>
                      </a:cubicBezTo>
                      <a:cubicBezTo>
                        <a:pt x="674671" y="803910"/>
                        <a:pt x="625141" y="970597"/>
                        <a:pt x="583231" y="1140143"/>
                      </a:cubicBezTo>
                      <a:cubicBezTo>
                        <a:pt x="563228" y="1220153"/>
                        <a:pt x="520366" y="1390650"/>
                        <a:pt x="517508" y="1398270"/>
                      </a:cubicBezTo>
                      <a:cubicBezTo>
                        <a:pt x="512746" y="1383030"/>
                        <a:pt x="421306" y="1104900"/>
                        <a:pt x="346058" y="1001078"/>
                      </a:cubicBezTo>
                      <a:cubicBezTo>
                        <a:pt x="294623" y="930593"/>
                        <a:pt x="234616" y="866775"/>
                        <a:pt x="180323" y="799147"/>
                      </a:cubicBezTo>
                      <a:cubicBezTo>
                        <a:pt x="89836" y="686753"/>
                        <a:pt x="30781" y="561022"/>
                        <a:pt x="9826" y="417195"/>
                      </a:cubicBezTo>
                      <a:cubicBezTo>
                        <a:pt x="6016" y="390525"/>
                        <a:pt x="-1604" y="298133"/>
                        <a:pt x="301" y="296228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7" name="Freeform: Shape 186">
                  <a:extLst>
                    <a:ext uri="{FF2B5EF4-FFF2-40B4-BE49-F238E27FC236}">
                      <a16:creationId xmlns:a16="http://schemas.microsoft.com/office/drawing/2014/main" id="{E1872DCF-A902-44DD-862F-79B0ACB3D88A}"/>
                    </a:ext>
                  </a:extLst>
                </p:cNvPr>
                <p:cNvSpPr/>
                <p:nvPr/>
              </p:nvSpPr>
              <p:spPr>
                <a:xfrm>
                  <a:off x="6825615" y="1352550"/>
                  <a:ext cx="704850" cy="1095375"/>
                </a:xfrm>
                <a:custGeom>
                  <a:avLst/>
                  <a:gdLst>
                    <a:gd name="connsiteX0" fmla="*/ 2857 w 704850"/>
                    <a:gd name="connsiteY0" fmla="*/ 218123 h 1095375"/>
                    <a:gd name="connsiteX1" fmla="*/ 0 w 704850"/>
                    <a:gd name="connsiteY1" fmla="*/ 177165 h 1095375"/>
                    <a:gd name="connsiteX2" fmla="*/ 152400 w 704850"/>
                    <a:gd name="connsiteY2" fmla="*/ 344805 h 1095375"/>
                    <a:gd name="connsiteX3" fmla="*/ 392430 w 704850"/>
                    <a:gd name="connsiteY3" fmla="*/ 510540 h 1095375"/>
                    <a:gd name="connsiteX4" fmla="*/ 462915 w 704850"/>
                    <a:gd name="connsiteY4" fmla="*/ 585788 h 1095375"/>
                    <a:gd name="connsiteX5" fmla="*/ 542925 w 704850"/>
                    <a:gd name="connsiteY5" fmla="*/ 692468 h 1095375"/>
                    <a:gd name="connsiteX6" fmla="*/ 540067 w 704850"/>
                    <a:gd name="connsiteY6" fmla="*/ 646748 h 1095375"/>
                    <a:gd name="connsiteX7" fmla="*/ 514350 w 704850"/>
                    <a:gd name="connsiteY7" fmla="*/ 476250 h 1095375"/>
                    <a:gd name="connsiteX8" fmla="*/ 409575 w 704850"/>
                    <a:gd name="connsiteY8" fmla="*/ 175260 h 1095375"/>
                    <a:gd name="connsiteX9" fmla="*/ 306705 w 704850"/>
                    <a:gd name="connsiteY9" fmla="*/ 0 h 1095375"/>
                    <a:gd name="connsiteX10" fmla="*/ 594360 w 704850"/>
                    <a:gd name="connsiteY10" fmla="*/ 214313 h 1095375"/>
                    <a:gd name="connsiteX11" fmla="*/ 689610 w 704850"/>
                    <a:gd name="connsiteY11" fmla="*/ 442913 h 1095375"/>
                    <a:gd name="connsiteX12" fmla="*/ 706755 w 704850"/>
                    <a:gd name="connsiteY12" fmla="*/ 809625 h 1095375"/>
                    <a:gd name="connsiteX13" fmla="*/ 698182 w 704850"/>
                    <a:gd name="connsiteY13" fmla="*/ 1100138 h 1095375"/>
                    <a:gd name="connsiteX14" fmla="*/ 661988 w 704850"/>
                    <a:gd name="connsiteY14" fmla="*/ 1033463 h 1095375"/>
                    <a:gd name="connsiteX15" fmla="*/ 469582 w 704850"/>
                    <a:gd name="connsiteY15" fmla="*/ 784860 h 1095375"/>
                    <a:gd name="connsiteX16" fmla="*/ 249555 w 704850"/>
                    <a:gd name="connsiteY16" fmla="*/ 642938 h 1095375"/>
                    <a:gd name="connsiteX17" fmla="*/ 27622 w 704850"/>
                    <a:gd name="connsiteY17" fmla="*/ 351473 h 1095375"/>
                    <a:gd name="connsiteX18" fmla="*/ 2857 w 704850"/>
                    <a:gd name="connsiteY18" fmla="*/ 218123 h 1095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04850" h="1095375">
                      <a:moveTo>
                        <a:pt x="2857" y="218123"/>
                      </a:moveTo>
                      <a:cubicBezTo>
                        <a:pt x="1905" y="206693"/>
                        <a:pt x="953" y="194310"/>
                        <a:pt x="0" y="177165"/>
                      </a:cubicBezTo>
                      <a:cubicBezTo>
                        <a:pt x="35242" y="232410"/>
                        <a:pt x="140970" y="336233"/>
                        <a:pt x="152400" y="344805"/>
                      </a:cubicBezTo>
                      <a:cubicBezTo>
                        <a:pt x="231457" y="401955"/>
                        <a:pt x="313372" y="430530"/>
                        <a:pt x="392430" y="510540"/>
                      </a:cubicBezTo>
                      <a:cubicBezTo>
                        <a:pt x="416242" y="535305"/>
                        <a:pt x="439103" y="561023"/>
                        <a:pt x="462915" y="585788"/>
                      </a:cubicBezTo>
                      <a:cubicBezTo>
                        <a:pt x="488632" y="620078"/>
                        <a:pt x="513397" y="654368"/>
                        <a:pt x="542925" y="692468"/>
                      </a:cubicBezTo>
                      <a:cubicBezTo>
                        <a:pt x="541972" y="672465"/>
                        <a:pt x="541972" y="660083"/>
                        <a:pt x="540067" y="646748"/>
                      </a:cubicBezTo>
                      <a:cubicBezTo>
                        <a:pt x="531495" y="589598"/>
                        <a:pt x="521017" y="533400"/>
                        <a:pt x="514350" y="476250"/>
                      </a:cubicBezTo>
                      <a:cubicBezTo>
                        <a:pt x="502920" y="367665"/>
                        <a:pt x="463867" y="268605"/>
                        <a:pt x="409575" y="175260"/>
                      </a:cubicBezTo>
                      <a:cubicBezTo>
                        <a:pt x="394335" y="150495"/>
                        <a:pt x="330517" y="30480"/>
                        <a:pt x="306705" y="0"/>
                      </a:cubicBezTo>
                      <a:cubicBezTo>
                        <a:pt x="398145" y="19050"/>
                        <a:pt x="520065" y="119063"/>
                        <a:pt x="594360" y="214313"/>
                      </a:cubicBezTo>
                      <a:cubicBezTo>
                        <a:pt x="646747" y="280035"/>
                        <a:pt x="674370" y="359092"/>
                        <a:pt x="689610" y="442913"/>
                      </a:cubicBezTo>
                      <a:cubicBezTo>
                        <a:pt x="711517" y="564833"/>
                        <a:pt x="709613" y="666750"/>
                        <a:pt x="706755" y="809625"/>
                      </a:cubicBezTo>
                      <a:cubicBezTo>
                        <a:pt x="709613" y="911543"/>
                        <a:pt x="709613" y="1000125"/>
                        <a:pt x="698182" y="1100138"/>
                      </a:cubicBezTo>
                      <a:cubicBezTo>
                        <a:pt x="692467" y="1085850"/>
                        <a:pt x="666750" y="1043940"/>
                        <a:pt x="661988" y="1033463"/>
                      </a:cubicBezTo>
                      <a:cubicBezTo>
                        <a:pt x="615315" y="937260"/>
                        <a:pt x="555307" y="851535"/>
                        <a:pt x="469582" y="784860"/>
                      </a:cubicBezTo>
                      <a:cubicBezTo>
                        <a:pt x="400050" y="731520"/>
                        <a:pt x="322897" y="689610"/>
                        <a:pt x="249555" y="642938"/>
                      </a:cubicBezTo>
                      <a:cubicBezTo>
                        <a:pt x="139065" y="573405"/>
                        <a:pt x="63817" y="478155"/>
                        <a:pt x="27622" y="351473"/>
                      </a:cubicBezTo>
                      <a:cubicBezTo>
                        <a:pt x="14288" y="308610"/>
                        <a:pt x="12382" y="262890"/>
                        <a:pt x="2857" y="218123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8" name="Freeform: Shape 187">
                  <a:extLst>
                    <a:ext uri="{FF2B5EF4-FFF2-40B4-BE49-F238E27FC236}">
                      <a16:creationId xmlns:a16="http://schemas.microsoft.com/office/drawing/2014/main" id="{FA8CC828-D136-44B9-BEDF-32454B21A98B}"/>
                    </a:ext>
                  </a:extLst>
                </p:cNvPr>
                <p:cNvSpPr/>
                <p:nvPr/>
              </p:nvSpPr>
              <p:spPr>
                <a:xfrm>
                  <a:off x="6532245" y="1054343"/>
                  <a:ext cx="714375" cy="762000"/>
                </a:xfrm>
                <a:custGeom>
                  <a:avLst/>
                  <a:gdLst>
                    <a:gd name="connsiteX0" fmla="*/ 389573 w 714375"/>
                    <a:gd name="connsiteY0" fmla="*/ 182954 h 762000"/>
                    <a:gd name="connsiteX1" fmla="*/ 523875 w 714375"/>
                    <a:gd name="connsiteY1" fmla="*/ 292491 h 762000"/>
                    <a:gd name="connsiteX2" fmla="*/ 598170 w 714375"/>
                    <a:gd name="connsiteY2" fmla="*/ 420126 h 762000"/>
                    <a:gd name="connsiteX3" fmla="*/ 718185 w 714375"/>
                    <a:gd name="connsiteY3" fmla="*/ 768741 h 762000"/>
                    <a:gd name="connsiteX4" fmla="*/ 542925 w 714375"/>
                    <a:gd name="connsiteY4" fmla="*/ 647774 h 762000"/>
                    <a:gd name="connsiteX5" fmla="*/ 371475 w 714375"/>
                    <a:gd name="connsiteY5" fmla="*/ 474419 h 762000"/>
                    <a:gd name="connsiteX6" fmla="*/ 200977 w 714375"/>
                    <a:gd name="connsiteY6" fmla="*/ 235341 h 762000"/>
                    <a:gd name="connsiteX7" fmla="*/ 12383 w 714375"/>
                    <a:gd name="connsiteY7" fmla="*/ 13409 h 762000"/>
                    <a:gd name="connsiteX8" fmla="*/ 0 w 714375"/>
                    <a:gd name="connsiteY8" fmla="*/ 74 h 762000"/>
                    <a:gd name="connsiteX9" fmla="*/ 33338 w 714375"/>
                    <a:gd name="connsiteY9" fmla="*/ 9599 h 762000"/>
                    <a:gd name="connsiteX10" fmla="*/ 389573 w 714375"/>
                    <a:gd name="connsiteY10" fmla="*/ 182954 h 762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714375" h="762000">
                      <a:moveTo>
                        <a:pt x="389573" y="182954"/>
                      </a:moveTo>
                      <a:cubicBezTo>
                        <a:pt x="438150" y="214386"/>
                        <a:pt x="479108" y="242009"/>
                        <a:pt x="523875" y="292491"/>
                      </a:cubicBezTo>
                      <a:cubicBezTo>
                        <a:pt x="544830" y="315351"/>
                        <a:pt x="582930" y="390599"/>
                        <a:pt x="598170" y="420126"/>
                      </a:cubicBezTo>
                      <a:cubicBezTo>
                        <a:pt x="640080" y="535379"/>
                        <a:pt x="667702" y="656346"/>
                        <a:pt x="718185" y="768741"/>
                      </a:cubicBezTo>
                      <a:cubicBezTo>
                        <a:pt x="710565" y="763979"/>
                        <a:pt x="586740" y="685874"/>
                        <a:pt x="542925" y="647774"/>
                      </a:cubicBezTo>
                      <a:cubicBezTo>
                        <a:pt x="481965" y="593481"/>
                        <a:pt x="420052" y="540141"/>
                        <a:pt x="371475" y="474419"/>
                      </a:cubicBezTo>
                      <a:cubicBezTo>
                        <a:pt x="313373" y="396314"/>
                        <a:pt x="263842" y="310589"/>
                        <a:pt x="200977" y="235341"/>
                      </a:cubicBezTo>
                      <a:cubicBezTo>
                        <a:pt x="160020" y="185811"/>
                        <a:pt x="38100" y="35316"/>
                        <a:pt x="12383" y="13409"/>
                      </a:cubicBezTo>
                      <a:cubicBezTo>
                        <a:pt x="8572" y="9599"/>
                        <a:pt x="5715" y="5789"/>
                        <a:pt x="0" y="74"/>
                      </a:cubicBezTo>
                      <a:cubicBezTo>
                        <a:pt x="13335" y="-879"/>
                        <a:pt x="22860" y="7694"/>
                        <a:pt x="33338" y="9599"/>
                      </a:cubicBezTo>
                      <a:cubicBezTo>
                        <a:pt x="134302" y="53414"/>
                        <a:pt x="326708" y="138186"/>
                        <a:pt x="389573" y="182954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9" name="Freeform: Shape 188">
                  <a:extLst>
                    <a:ext uri="{FF2B5EF4-FFF2-40B4-BE49-F238E27FC236}">
                      <a16:creationId xmlns:a16="http://schemas.microsoft.com/office/drawing/2014/main" id="{188547DF-28AA-4E10-8F68-931613F77A57}"/>
                    </a:ext>
                  </a:extLst>
                </p:cNvPr>
                <p:cNvSpPr/>
                <p:nvPr/>
              </p:nvSpPr>
              <p:spPr>
                <a:xfrm>
                  <a:off x="4238350" y="5114741"/>
                  <a:ext cx="2571750" cy="695325"/>
                </a:xfrm>
                <a:custGeom>
                  <a:avLst/>
                  <a:gdLst>
                    <a:gd name="connsiteX0" fmla="*/ 2382477 w 2571750"/>
                    <a:gd name="connsiteY0" fmla="*/ 262121 h 695325"/>
                    <a:gd name="connsiteX1" fmla="*/ 2037672 w 2571750"/>
                    <a:gd name="connsiteY1" fmla="*/ 258311 h 695325"/>
                    <a:gd name="connsiteX2" fmla="*/ 1604285 w 2571750"/>
                    <a:gd name="connsiteY2" fmla="*/ 137343 h 695325"/>
                    <a:gd name="connsiteX3" fmla="*/ 1330917 w 2571750"/>
                    <a:gd name="connsiteY3" fmla="*/ 24948 h 695325"/>
                    <a:gd name="connsiteX4" fmla="*/ 938487 w 2571750"/>
                    <a:gd name="connsiteY4" fmla="*/ 23043 h 695325"/>
                    <a:gd name="connsiteX5" fmla="*/ 506052 w 2571750"/>
                    <a:gd name="connsiteY5" fmla="*/ 227830 h 695325"/>
                    <a:gd name="connsiteX6" fmla="*/ 5037 w 2571750"/>
                    <a:gd name="connsiteY6" fmla="*/ 582161 h 695325"/>
                    <a:gd name="connsiteX7" fmla="*/ 2180 w 2571750"/>
                    <a:gd name="connsiteY7" fmla="*/ 596448 h 695325"/>
                    <a:gd name="connsiteX8" fmla="*/ 86000 w 2571750"/>
                    <a:gd name="connsiteY8" fmla="*/ 691698 h 695325"/>
                    <a:gd name="connsiteX9" fmla="*/ 100287 w 2571750"/>
                    <a:gd name="connsiteY9" fmla="*/ 688840 h 695325"/>
                    <a:gd name="connsiteX10" fmla="*/ 148865 w 2571750"/>
                    <a:gd name="connsiteY10" fmla="*/ 640263 h 695325"/>
                    <a:gd name="connsiteX11" fmla="*/ 527007 w 2571750"/>
                    <a:gd name="connsiteY11" fmla="*/ 316413 h 695325"/>
                    <a:gd name="connsiteX12" fmla="*/ 745130 w 2571750"/>
                    <a:gd name="connsiteY12" fmla="*/ 189730 h 695325"/>
                    <a:gd name="connsiteX13" fmla="*/ 1154705 w 2571750"/>
                    <a:gd name="connsiteY13" fmla="*/ 157346 h 695325"/>
                    <a:gd name="connsiteX14" fmla="*/ 1388067 w 2571750"/>
                    <a:gd name="connsiteY14" fmla="*/ 287838 h 695325"/>
                    <a:gd name="connsiteX15" fmla="*/ 1625240 w 2571750"/>
                    <a:gd name="connsiteY15" fmla="*/ 448811 h 695325"/>
                    <a:gd name="connsiteX16" fmla="*/ 2085297 w 2571750"/>
                    <a:gd name="connsiteY16" fmla="*/ 506913 h 695325"/>
                    <a:gd name="connsiteX17" fmla="*/ 2282465 w 2571750"/>
                    <a:gd name="connsiteY17" fmla="*/ 431665 h 695325"/>
                    <a:gd name="connsiteX18" fmla="*/ 2575835 w 2571750"/>
                    <a:gd name="connsiteY18" fmla="*/ 243071 h 695325"/>
                    <a:gd name="connsiteX19" fmla="*/ 2382477 w 2571750"/>
                    <a:gd name="connsiteY19" fmla="*/ 262121 h 695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571750" h="695325">
                      <a:moveTo>
                        <a:pt x="2382477" y="262121"/>
                      </a:moveTo>
                      <a:cubicBezTo>
                        <a:pt x="2267225" y="272598"/>
                        <a:pt x="2151972" y="271646"/>
                        <a:pt x="2037672" y="258311"/>
                      </a:cubicBezTo>
                      <a:cubicBezTo>
                        <a:pt x="1887177" y="241165"/>
                        <a:pt x="1743350" y="198303"/>
                        <a:pt x="1604285" y="137343"/>
                      </a:cubicBezTo>
                      <a:cubicBezTo>
                        <a:pt x="1513797" y="97338"/>
                        <a:pt x="1425215" y="55428"/>
                        <a:pt x="1330917" y="24948"/>
                      </a:cubicBezTo>
                      <a:cubicBezTo>
                        <a:pt x="1200425" y="-16962"/>
                        <a:pt x="1072790" y="2088"/>
                        <a:pt x="938487" y="23043"/>
                      </a:cubicBezTo>
                      <a:cubicBezTo>
                        <a:pt x="763227" y="51618"/>
                        <a:pt x="506052" y="227830"/>
                        <a:pt x="506052" y="227830"/>
                      </a:cubicBezTo>
                      <a:cubicBezTo>
                        <a:pt x="331745" y="336415"/>
                        <a:pt x="166962" y="457383"/>
                        <a:pt x="5037" y="582161"/>
                      </a:cubicBezTo>
                      <a:cubicBezTo>
                        <a:pt x="-1630" y="587876"/>
                        <a:pt x="-678" y="589781"/>
                        <a:pt x="2180" y="596448"/>
                      </a:cubicBezTo>
                      <a:cubicBezTo>
                        <a:pt x="15515" y="624071"/>
                        <a:pt x="80285" y="679315"/>
                        <a:pt x="86000" y="691698"/>
                      </a:cubicBezTo>
                      <a:cubicBezTo>
                        <a:pt x="92667" y="699318"/>
                        <a:pt x="96477" y="693603"/>
                        <a:pt x="100287" y="688840"/>
                      </a:cubicBezTo>
                      <a:cubicBezTo>
                        <a:pt x="116480" y="672648"/>
                        <a:pt x="132672" y="656456"/>
                        <a:pt x="148865" y="640263"/>
                      </a:cubicBezTo>
                      <a:cubicBezTo>
                        <a:pt x="266022" y="525011"/>
                        <a:pt x="524150" y="315461"/>
                        <a:pt x="527007" y="316413"/>
                      </a:cubicBezTo>
                      <a:cubicBezTo>
                        <a:pt x="528912" y="314508"/>
                        <a:pt x="667025" y="213543"/>
                        <a:pt x="745130" y="189730"/>
                      </a:cubicBezTo>
                      <a:cubicBezTo>
                        <a:pt x="938487" y="128771"/>
                        <a:pt x="997542" y="122103"/>
                        <a:pt x="1154705" y="157346"/>
                      </a:cubicBezTo>
                      <a:cubicBezTo>
                        <a:pt x="1243287" y="177348"/>
                        <a:pt x="1314725" y="236403"/>
                        <a:pt x="1388067" y="287838"/>
                      </a:cubicBezTo>
                      <a:cubicBezTo>
                        <a:pt x="1466172" y="343083"/>
                        <a:pt x="1541420" y="402138"/>
                        <a:pt x="1625240" y="448811"/>
                      </a:cubicBezTo>
                      <a:cubicBezTo>
                        <a:pt x="1770972" y="530726"/>
                        <a:pt x="1924325" y="550728"/>
                        <a:pt x="2085297" y="506913"/>
                      </a:cubicBezTo>
                      <a:cubicBezTo>
                        <a:pt x="2157687" y="488815"/>
                        <a:pt x="2238650" y="455478"/>
                        <a:pt x="2282465" y="431665"/>
                      </a:cubicBezTo>
                      <a:cubicBezTo>
                        <a:pt x="2385335" y="380230"/>
                        <a:pt x="2481537" y="316413"/>
                        <a:pt x="2575835" y="243071"/>
                      </a:cubicBezTo>
                      <a:cubicBezTo>
                        <a:pt x="2555832" y="243071"/>
                        <a:pt x="2429150" y="257358"/>
                        <a:pt x="2382477" y="262121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EEAF433A-661A-423A-9B2A-312B8750FC11}"/>
                </a:ext>
              </a:extLst>
            </p:cNvPr>
            <p:cNvSpPr/>
            <p:nvPr/>
          </p:nvSpPr>
          <p:spPr>
            <a:xfrm>
              <a:off x="5179567" y="1574261"/>
              <a:ext cx="1820008" cy="1251877"/>
            </a:xfrm>
            <a:custGeom>
              <a:avLst/>
              <a:gdLst>
                <a:gd name="connsiteX0" fmla="*/ 1276335 w 1820008"/>
                <a:gd name="connsiteY0" fmla="*/ 491986 h 1251877"/>
                <a:gd name="connsiteX1" fmla="*/ 1161002 w 1820008"/>
                <a:gd name="connsiteY1" fmla="*/ 1076858 h 1251877"/>
                <a:gd name="connsiteX2" fmla="*/ 1274159 w 1820008"/>
                <a:gd name="connsiteY2" fmla="*/ 1078668 h 1251877"/>
                <a:gd name="connsiteX3" fmla="*/ 1276335 w 1820008"/>
                <a:gd name="connsiteY3" fmla="*/ 491986 h 1251877"/>
                <a:gd name="connsiteX4" fmla="*/ 894179 w 1820008"/>
                <a:gd name="connsiteY4" fmla="*/ 0 h 1251877"/>
                <a:gd name="connsiteX5" fmla="*/ 1237833 w 1820008"/>
                <a:gd name="connsiteY5" fmla="*/ 244175 h 1251877"/>
                <a:gd name="connsiteX6" fmla="*/ 1448094 w 1820008"/>
                <a:gd name="connsiteY6" fmla="*/ 178610 h 1251877"/>
                <a:gd name="connsiteX7" fmla="*/ 1820008 w 1820008"/>
                <a:gd name="connsiteY7" fmla="*/ 550524 h 1251877"/>
                <a:gd name="connsiteX8" fmla="*/ 1448094 w 1820008"/>
                <a:gd name="connsiteY8" fmla="*/ 922438 h 1251877"/>
                <a:gd name="connsiteX9" fmla="*/ 1424354 w 1820008"/>
                <a:gd name="connsiteY9" fmla="*/ 921308 h 1251877"/>
                <a:gd name="connsiteX10" fmla="*/ 1424354 w 1820008"/>
                <a:gd name="connsiteY10" fmla="*/ 1251877 h 1251877"/>
                <a:gd name="connsiteX11" fmla="*/ 1278169 w 1820008"/>
                <a:gd name="connsiteY11" fmla="*/ 1251877 h 1251877"/>
                <a:gd name="connsiteX12" fmla="*/ 1274273 w 1820008"/>
                <a:gd name="connsiteY12" fmla="*/ 1079154 h 1251877"/>
                <a:gd name="connsiteX13" fmla="*/ 1221431 w 1820008"/>
                <a:gd name="connsiteY13" fmla="*/ 1079154 h 1251877"/>
                <a:gd name="connsiteX14" fmla="*/ 1217535 w 1820008"/>
                <a:gd name="connsiteY14" fmla="*/ 1251877 h 1251877"/>
                <a:gd name="connsiteX15" fmla="*/ 1010535 w 1820008"/>
                <a:gd name="connsiteY15" fmla="*/ 1251877 h 1251877"/>
                <a:gd name="connsiteX16" fmla="*/ 1004803 w 1820008"/>
                <a:gd name="connsiteY16" fmla="*/ 964323 h 1251877"/>
                <a:gd name="connsiteX17" fmla="*/ 1004666 w 1820008"/>
                <a:gd name="connsiteY17" fmla="*/ 964323 h 1251877"/>
                <a:gd name="connsiteX18" fmla="*/ 1069075 w 1820008"/>
                <a:gd name="connsiteY18" fmla="*/ 868160 h 1251877"/>
                <a:gd name="connsiteX19" fmla="*/ 1055247 w 1820008"/>
                <a:gd name="connsiteY19" fmla="*/ 529337 h 1251877"/>
                <a:gd name="connsiteX20" fmla="*/ 1044736 w 1820008"/>
                <a:gd name="connsiteY20" fmla="*/ 520182 h 1251877"/>
                <a:gd name="connsiteX21" fmla="*/ 1037302 w 1820008"/>
                <a:gd name="connsiteY21" fmla="*/ 522863 h 1251877"/>
                <a:gd name="connsiteX22" fmla="*/ 1034397 w 1820008"/>
                <a:gd name="connsiteY22" fmla="*/ 528972 h 1251877"/>
                <a:gd name="connsiteX23" fmla="*/ 1034397 w 1820008"/>
                <a:gd name="connsiteY23" fmla="*/ 761255 h 1251877"/>
                <a:gd name="connsiteX24" fmla="*/ 1023311 w 1820008"/>
                <a:gd name="connsiteY24" fmla="*/ 770909 h 1251877"/>
                <a:gd name="connsiteX25" fmla="*/ 1012225 w 1820008"/>
                <a:gd name="connsiteY25" fmla="*/ 761255 h 1251877"/>
                <a:gd name="connsiteX26" fmla="*/ 1012225 w 1820008"/>
                <a:gd name="connsiteY26" fmla="*/ 528956 h 1251877"/>
                <a:gd name="connsiteX27" fmla="*/ 1009328 w 1820008"/>
                <a:gd name="connsiteY27" fmla="*/ 522863 h 1251877"/>
                <a:gd name="connsiteX28" fmla="*/ 1001894 w 1820008"/>
                <a:gd name="connsiteY28" fmla="*/ 520182 h 1251877"/>
                <a:gd name="connsiteX29" fmla="*/ 994462 w 1820008"/>
                <a:gd name="connsiteY29" fmla="*/ 522863 h 1251877"/>
                <a:gd name="connsiteX30" fmla="*/ 991946 w 1820008"/>
                <a:gd name="connsiteY30" fmla="*/ 528151 h 1251877"/>
                <a:gd name="connsiteX31" fmla="*/ 991946 w 1820008"/>
                <a:gd name="connsiteY31" fmla="*/ 763449 h 1251877"/>
                <a:gd name="connsiteX32" fmla="*/ 980860 w 1820008"/>
                <a:gd name="connsiteY32" fmla="*/ 773104 h 1251877"/>
                <a:gd name="connsiteX33" fmla="*/ 969774 w 1820008"/>
                <a:gd name="connsiteY33" fmla="*/ 763449 h 1251877"/>
                <a:gd name="connsiteX34" fmla="*/ 969774 w 1820008"/>
                <a:gd name="connsiteY34" fmla="*/ 527800 h 1251877"/>
                <a:gd name="connsiteX35" fmla="*/ 967426 w 1820008"/>
                <a:gd name="connsiteY35" fmla="*/ 522863 h 1251877"/>
                <a:gd name="connsiteX36" fmla="*/ 959994 w 1820008"/>
                <a:gd name="connsiteY36" fmla="*/ 520182 h 1251877"/>
                <a:gd name="connsiteX37" fmla="*/ 952560 w 1820008"/>
                <a:gd name="connsiteY37" fmla="*/ 522863 h 1251877"/>
                <a:gd name="connsiteX38" fmla="*/ 949497 w 1820008"/>
                <a:gd name="connsiteY38" fmla="*/ 529307 h 1251877"/>
                <a:gd name="connsiteX39" fmla="*/ 949497 w 1820008"/>
                <a:gd name="connsiteY39" fmla="*/ 763545 h 1251877"/>
                <a:gd name="connsiteX40" fmla="*/ 938410 w 1820008"/>
                <a:gd name="connsiteY40" fmla="*/ 773200 h 1251877"/>
                <a:gd name="connsiteX41" fmla="*/ 927324 w 1820008"/>
                <a:gd name="connsiteY41" fmla="*/ 763545 h 1251877"/>
                <a:gd name="connsiteX42" fmla="*/ 927324 w 1820008"/>
                <a:gd name="connsiteY42" fmla="*/ 528622 h 1251877"/>
                <a:gd name="connsiteX43" fmla="*/ 924586 w 1820008"/>
                <a:gd name="connsiteY43" fmla="*/ 522863 h 1251877"/>
                <a:gd name="connsiteX44" fmla="*/ 917152 w 1820008"/>
                <a:gd name="connsiteY44" fmla="*/ 520182 h 1251877"/>
                <a:gd name="connsiteX45" fmla="*/ 906641 w 1820008"/>
                <a:gd name="connsiteY45" fmla="*/ 529337 h 1251877"/>
                <a:gd name="connsiteX46" fmla="*/ 890530 w 1820008"/>
                <a:gd name="connsiteY46" fmla="*/ 868160 h 1251877"/>
                <a:gd name="connsiteX47" fmla="*/ 954939 w 1820008"/>
                <a:gd name="connsiteY47" fmla="*/ 964323 h 1251877"/>
                <a:gd name="connsiteX48" fmla="*/ 954801 w 1820008"/>
                <a:gd name="connsiteY48" fmla="*/ 964323 h 1251877"/>
                <a:gd name="connsiteX49" fmla="*/ 949070 w 1820008"/>
                <a:gd name="connsiteY49" fmla="*/ 1251877 h 1251877"/>
                <a:gd name="connsiteX50" fmla="*/ 713261 w 1820008"/>
                <a:gd name="connsiteY50" fmla="*/ 1251877 h 1251877"/>
                <a:gd name="connsiteX51" fmla="*/ 706776 w 1820008"/>
                <a:gd name="connsiteY51" fmla="*/ 926486 h 1251877"/>
                <a:gd name="connsiteX52" fmla="*/ 697914 w 1820008"/>
                <a:gd name="connsiteY52" fmla="*/ 926486 h 1251877"/>
                <a:gd name="connsiteX53" fmla="*/ 729891 w 1820008"/>
                <a:gd name="connsiteY53" fmla="*/ 914256 h 1251877"/>
                <a:gd name="connsiteX54" fmla="*/ 809006 w 1820008"/>
                <a:gd name="connsiteY54" fmla="*/ 727698 h 1251877"/>
                <a:gd name="connsiteX55" fmla="*/ 684890 w 1820008"/>
                <a:gd name="connsiteY55" fmla="*/ 514665 h 1251877"/>
                <a:gd name="connsiteX56" fmla="*/ 551221 w 1820008"/>
                <a:gd name="connsiteY56" fmla="*/ 723043 h 1251877"/>
                <a:gd name="connsiteX57" fmla="*/ 634765 w 1820008"/>
                <a:gd name="connsiteY57" fmla="*/ 914424 h 1251877"/>
                <a:gd name="connsiteX58" fmla="*/ 666746 w 1820008"/>
                <a:gd name="connsiteY58" fmla="*/ 926486 h 1251877"/>
                <a:gd name="connsiteX59" fmla="*/ 653447 w 1820008"/>
                <a:gd name="connsiteY59" fmla="*/ 926486 h 1251877"/>
                <a:gd name="connsiteX60" fmla="*/ 646962 w 1820008"/>
                <a:gd name="connsiteY60" fmla="*/ 1251877 h 1251877"/>
                <a:gd name="connsiteX61" fmla="*/ 416002 w 1820008"/>
                <a:gd name="connsiteY61" fmla="*/ 1251877 h 1251877"/>
                <a:gd name="connsiteX62" fmla="*/ 416002 w 1820008"/>
                <a:gd name="connsiteY62" fmla="*/ 920177 h 1251877"/>
                <a:gd name="connsiteX63" fmla="*/ 371915 w 1820008"/>
                <a:gd name="connsiteY63" fmla="*/ 922438 h 1251877"/>
                <a:gd name="connsiteX64" fmla="*/ 0 w 1820008"/>
                <a:gd name="connsiteY64" fmla="*/ 550524 h 1251877"/>
                <a:gd name="connsiteX65" fmla="*/ 371915 w 1820008"/>
                <a:gd name="connsiteY65" fmla="*/ 178610 h 1251877"/>
                <a:gd name="connsiteX66" fmla="*/ 557308 w 1820008"/>
                <a:gd name="connsiteY66" fmla="*/ 228349 h 1251877"/>
                <a:gd name="connsiteX67" fmla="*/ 894179 w 1820008"/>
                <a:gd name="connsiteY67" fmla="*/ 0 h 1251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820008" h="1251877">
                  <a:moveTo>
                    <a:pt x="1276335" y="491986"/>
                  </a:moveTo>
                  <a:cubicBezTo>
                    <a:pt x="1187116" y="495004"/>
                    <a:pt x="1147945" y="822146"/>
                    <a:pt x="1161002" y="1076858"/>
                  </a:cubicBezTo>
                  <a:cubicBezTo>
                    <a:pt x="1195094" y="1081083"/>
                    <a:pt x="1237891" y="1078065"/>
                    <a:pt x="1274159" y="1078668"/>
                  </a:cubicBezTo>
                  <a:cubicBezTo>
                    <a:pt x="1279962" y="861379"/>
                    <a:pt x="1283589" y="493797"/>
                    <a:pt x="1276335" y="491986"/>
                  </a:cubicBezTo>
                  <a:close/>
                  <a:moveTo>
                    <a:pt x="894179" y="0"/>
                  </a:moveTo>
                  <a:cubicBezTo>
                    <a:pt x="1053570" y="0"/>
                    <a:pt x="1188093" y="101739"/>
                    <a:pt x="1237833" y="244175"/>
                  </a:cubicBezTo>
                  <a:cubicBezTo>
                    <a:pt x="1297745" y="202350"/>
                    <a:pt x="1370093" y="178610"/>
                    <a:pt x="1448094" y="178610"/>
                  </a:cubicBezTo>
                  <a:cubicBezTo>
                    <a:pt x="1653834" y="178610"/>
                    <a:pt x="1820008" y="344784"/>
                    <a:pt x="1820008" y="550524"/>
                  </a:cubicBezTo>
                  <a:cubicBezTo>
                    <a:pt x="1820008" y="756264"/>
                    <a:pt x="1653834" y="922438"/>
                    <a:pt x="1448094" y="922438"/>
                  </a:cubicBezTo>
                  <a:cubicBezTo>
                    <a:pt x="1440180" y="922438"/>
                    <a:pt x="1432268" y="921308"/>
                    <a:pt x="1424354" y="921308"/>
                  </a:cubicBezTo>
                  <a:lnTo>
                    <a:pt x="1424354" y="1251877"/>
                  </a:lnTo>
                  <a:lnTo>
                    <a:pt x="1278169" y="1251877"/>
                  </a:lnTo>
                  <a:lnTo>
                    <a:pt x="1274273" y="1079154"/>
                  </a:lnTo>
                  <a:lnTo>
                    <a:pt x="1221431" y="1079154"/>
                  </a:lnTo>
                  <a:lnTo>
                    <a:pt x="1217535" y="1251877"/>
                  </a:lnTo>
                  <a:lnTo>
                    <a:pt x="1010535" y="1251877"/>
                  </a:lnTo>
                  <a:lnTo>
                    <a:pt x="1004803" y="964323"/>
                  </a:lnTo>
                  <a:lnTo>
                    <a:pt x="1004666" y="964323"/>
                  </a:lnTo>
                  <a:cubicBezTo>
                    <a:pt x="1026136" y="932269"/>
                    <a:pt x="1069229" y="887114"/>
                    <a:pt x="1069075" y="868160"/>
                  </a:cubicBezTo>
                  <a:lnTo>
                    <a:pt x="1055247" y="529337"/>
                  </a:lnTo>
                  <a:cubicBezTo>
                    <a:pt x="1055247" y="524281"/>
                    <a:pt x="1050542" y="520182"/>
                    <a:pt x="1044736" y="520182"/>
                  </a:cubicBezTo>
                  <a:cubicBezTo>
                    <a:pt x="1041833" y="520182"/>
                    <a:pt x="1039205" y="521207"/>
                    <a:pt x="1037302" y="522863"/>
                  </a:cubicBezTo>
                  <a:lnTo>
                    <a:pt x="1034397" y="528972"/>
                  </a:lnTo>
                  <a:lnTo>
                    <a:pt x="1034397" y="761255"/>
                  </a:lnTo>
                  <a:cubicBezTo>
                    <a:pt x="1034397" y="766587"/>
                    <a:pt x="1029434" y="770909"/>
                    <a:pt x="1023311" y="770909"/>
                  </a:cubicBezTo>
                  <a:cubicBezTo>
                    <a:pt x="1017188" y="770909"/>
                    <a:pt x="1012225" y="766587"/>
                    <a:pt x="1012225" y="761255"/>
                  </a:cubicBezTo>
                  <a:cubicBezTo>
                    <a:pt x="1012225" y="683821"/>
                    <a:pt x="1012225" y="606388"/>
                    <a:pt x="1012225" y="528956"/>
                  </a:cubicBezTo>
                  <a:lnTo>
                    <a:pt x="1009328" y="522863"/>
                  </a:lnTo>
                  <a:cubicBezTo>
                    <a:pt x="1007425" y="521207"/>
                    <a:pt x="1004798" y="520182"/>
                    <a:pt x="1001894" y="520182"/>
                  </a:cubicBezTo>
                  <a:cubicBezTo>
                    <a:pt x="998992" y="520182"/>
                    <a:pt x="996364" y="521207"/>
                    <a:pt x="994462" y="522863"/>
                  </a:cubicBezTo>
                  <a:lnTo>
                    <a:pt x="991946" y="528151"/>
                  </a:lnTo>
                  <a:lnTo>
                    <a:pt x="991946" y="763449"/>
                  </a:lnTo>
                  <a:cubicBezTo>
                    <a:pt x="991946" y="768781"/>
                    <a:pt x="986983" y="773104"/>
                    <a:pt x="980860" y="773104"/>
                  </a:cubicBezTo>
                  <a:cubicBezTo>
                    <a:pt x="974737" y="773104"/>
                    <a:pt x="969774" y="768781"/>
                    <a:pt x="969774" y="763449"/>
                  </a:cubicBezTo>
                  <a:cubicBezTo>
                    <a:pt x="969774" y="684899"/>
                    <a:pt x="969774" y="606349"/>
                    <a:pt x="969774" y="527800"/>
                  </a:cubicBezTo>
                  <a:lnTo>
                    <a:pt x="967426" y="522863"/>
                  </a:lnTo>
                  <a:cubicBezTo>
                    <a:pt x="965525" y="521207"/>
                    <a:pt x="962896" y="520182"/>
                    <a:pt x="959994" y="520182"/>
                  </a:cubicBezTo>
                  <a:cubicBezTo>
                    <a:pt x="957090" y="520182"/>
                    <a:pt x="954463" y="521207"/>
                    <a:pt x="952560" y="522863"/>
                  </a:cubicBezTo>
                  <a:lnTo>
                    <a:pt x="949497" y="529307"/>
                  </a:lnTo>
                  <a:lnTo>
                    <a:pt x="949497" y="763545"/>
                  </a:lnTo>
                  <a:cubicBezTo>
                    <a:pt x="949497" y="768877"/>
                    <a:pt x="944533" y="773200"/>
                    <a:pt x="938410" y="773200"/>
                  </a:cubicBezTo>
                  <a:cubicBezTo>
                    <a:pt x="932287" y="773200"/>
                    <a:pt x="927324" y="768877"/>
                    <a:pt x="927324" y="763545"/>
                  </a:cubicBezTo>
                  <a:cubicBezTo>
                    <a:pt x="927324" y="685237"/>
                    <a:pt x="927324" y="606929"/>
                    <a:pt x="927324" y="528622"/>
                  </a:cubicBezTo>
                  <a:lnTo>
                    <a:pt x="924586" y="522863"/>
                  </a:lnTo>
                  <a:cubicBezTo>
                    <a:pt x="922683" y="521207"/>
                    <a:pt x="920055" y="520182"/>
                    <a:pt x="917152" y="520182"/>
                  </a:cubicBezTo>
                  <a:cubicBezTo>
                    <a:pt x="911347" y="520182"/>
                    <a:pt x="906641" y="524281"/>
                    <a:pt x="906641" y="529337"/>
                  </a:cubicBezTo>
                  <a:lnTo>
                    <a:pt x="890530" y="868160"/>
                  </a:lnTo>
                  <a:cubicBezTo>
                    <a:pt x="889436" y="885476"/>
                    <a:pt x="933469" y="932269"/>
                    <a:pt x="954939" y="964323"/>
                  </a:cubicBezTo>
                  <a:lnTo>
                    <a:pt x="954801" y="964323"/>
                  </a:lnTo>
                  <a:lnTo>
                    <a:pt x="949070" y="1251877"/>
                  </a:lnTo>
                  <a:lnTo>
                    <a:pt x="713261" y="1251877"/>
                  </a:lnTo>
                  <a:lnTo>
                    <a:pt x="706776" y="926486"/>
                  </a:lnTo>
                  <a:lnTo>
                    <a:pt x="697914" y="926486"/>
                  </a:lnTo>
                  <a:lnTo>
                    <a:pt x="729891" y="914256"/>
                  </a:lnTo>
                  <a:cubicBezTo>
                    <a:pt x="775050" y="879308"/>
                    <a:pt x="810352" y="799750"/>
                    <a:pt x="809006" y="727698"/>
                  </a:cubicBezTo>
                  <a:cubicBezTo>
                    <a:pt x="807210" y="631628"/>
                    <a:pt x="763116" y="513237"/>
                    <a:pt x="684890" y="514665"/>
                  </a:cubicBezTo>
                  <a:cubicBezTo>
                    <a:pt x="606663" y="516093"/>
                    <a:pt x="549426" y="615953"/>
                    <a:pt x="551221" y="723043"/>
                  </a:cubicBezTo>
                  <a:cubicBezTo>
                    <a:pt x="552568" y="803360"/>
                    <a:pt x="589139" y="880531"/>
                    <a:pt x="634765" y="914424"/>
                  </a:cubicBezTo>
                  <a:lnTo>
                    <a:pt x="666746" y="926486"/>
                  </a:lnTo>
                  <a:lnTo>
                    <a:pt x="653447" y="926486"/>
                  </a:lnTo>
                  <a:lnTo>
                    <a:pt x="646962" y="1251877"/>
                  </a:lnTo>
                  <a:lnTo>
                    <a:pt x="416002" y="1251877"/>
                  </a:lnTo>
                  <a:lnTo>
                    <a:pt x="416002" y="920177"/>
                  </a:lnTo>
                  <a:cubicBezTo>
                    <a:pt x="402437" y="921308"/>
                    <a:pt x="386611" y="922438"/>
                    <a:pt x="371915" y="922438"/>
                  </a:cubicBezTo>
                  <a:cubicBezTo>
                    <a:pt x="166176" y="922438"/>
                    <a:pt x="0" y="756264"/>
                    <a:pt x="0" y="550524"/>
                  </a:cubicBezTo>
                  <a:cubicBezTo>
                    <a:pt x="0" y="344784"/>
                    <a:pt x="166176" y="178610"/>
                    <a:pt x="371915" y="178610"/>
                  </a:cubicBezTo>
                  <a:cubicBezTo>
                    <a:pt x="439742" y="178610"/>
                    <a:pt x="503046" y="196697"/>
                    <a:pt x="557308" y="228349"/>
                  </a:cubicBezTo>
                  <a:cubicBezTo>
                    <a:pt x="610438" y="94957"/>
                    <a:pt x="741569" y="0"/>
                    <a:pt x="894179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3C5C6DA6-694F-4D38-8E35-C79026587E54}"/>
                </a:ext>
              </a:extLst>
            </p:cNvPr>
            <p:cNvSpPr/>
            <p:nvPr/>
          </p:nvSpPr>
          <p:spPr>
            <a:xfrm>
              <a:off x="5588302" y="3240967"/>
              <a:ext cx="1002539" cy="282880"/>
            </a:xfrm>
            <a:custGeom>
              <a:avLst/>
              <a:gdLst>
                <a:gd name="connsiteX0" fmla="*/ 579827 w 957777"/>
                <a:gd name="connsiteY0" fmla="*/ 118150 h 270249"/>
                <a:gd name="connsiteX1" fmla="*/ 566305 w 957777"/>
                <a:gd name="connsiteY1" fmla="*/ 124384 h 270249"/>
                <a:gd name="connsiteX2" fmla="*/ 561222 w 957777"/>
                <a:gd name="connsiteY2" fmla="*/ 140975 h 270249"/>
                <a:gd name="connsiteX3" fmla="*/ 565537 w 957777"/>
                <a:gd name="connsiteY3" fmla="*/ 172334 h 270249"/>
                <a:gd name="connsiteX4" fmla="*/ 575799 w 957777"/>
                <a:gd name="connsiteY4" fmla="*/ 207529 h 270249"/>
                <a:gd name="connsiteX5" fmla="*/ 595171 w 957777"/>
                <a:gd name="connsiteY5" fmla="*/ 223257 h 270249"/>
                <a:gd name="connsiteX6" fmla="*/ 612241 w 957777"/>
                <a:gd name="connsiteY6" fmla="*/ 201584 h 270249"/>
                <a:gd name="connsiteX7" fmla="*/ 607926 w 957777"/>
                <a:gd name="connsiteY7" fmla="*/ 164950 h 270249"/>
                <a:gd name="connsiteX8" fmla="*/ 597472 w 957777"/>
                <a:gd name="connsiteY8" fmla="*/ 131577 h 270249"/>
                <a:gd name="connsiteX9" fmla="*/ 579827 w 957777"/>
                <a:gd name="connsiteY9" fmla="*/ 118150 h 270249"/>
                <a:gd name="connsiteX10" fmla="*/ 342659 w 957777"/>
                <a:gd name="connsiteY10" fmla="*/ 118150 h 270249"/>
                <a:gd name="connsiteX11" fmla="*/ 329137 w 957777"/>
                <a:gd name="connsiteY11" fmla="*/ 124384 h 270249"/>
                <a:gd name="connsiteX12" fmla="*/ 324054 w 957777"/>
                <a:gd name="connsiteY12" fmla="*/ 140975 h 270249"/>
                <a:gd name="connsiteX13" fmla="*/ 328369 w 957777"/>
                <a:gd name="connsiteY13" fmla="*/ 172334 h 270249"/>
                <a:gd name="connsiteX14" fmla="*/ 338631 w 957777"/>
                <a:gd name="connsiteY14" fmla="*/ 207529 h 270249"/>
                <a:gd name="connsiteX15" fmla="*/ 358003 w 957777"/>
                <a:gd name="connsiteY15" fmla="*/ 223257 h 270249"/>
                <a:gd name="connsiteX16" fmla="*/ 375073 w 957777"/>
                <a:gd name="connsiteY16" fmla="*/ 201584 h 270249"/>
                <a:gd name="connsiteX17" fmla="*/ 370758 w 957777"/>
                <a:gd name="connsiteY17" fmla="*/ 164950 h 270249"/>
                <a:gd name="connsiteX18" fmla="*/ 360305 w 957777"/>
                <a:gd name="connsiteY18" fmla="*/ 131577 h 270249"/>
                <a:gd name="connsiteX19" fmla="*/ 342659 w 957777"/>
                <a:gd name="connsiteY19" fmla="*/ 118150 h 270249"/>
                <a:gd name="connsiteX20" fmla="*/ 833681 w 957777"/>
                <a:gd name="connsiteY20" fmla="*/ 115081 h 270249"/>
                <a:gd name="connsiteX21" fmla="*/ 813926 w 957777"/>
                <a:gd name="connsiteY21" fmla="*/ 128315 h 270249"/>
                <a:gd name="connsiteX22" fmla="*/ 804144 w 957777"/>
                <a:gd name="connsiteY22" fmla="*/ 174731 h 270249"/>
                <a:gd name="connsiteX23" fmla="*/ 813542 w 957777"/>
                <a:gd name="connsiteY23" fmla="*/ 214051 h 270249"/>
                <a:gd name="connsiteX24" fmla="*/ 831763 w 957777"/>
                <a:gd name="connsiteY24" fmla="*/ 223641 h 270249"/>
                <a:gd name="connsiteX25" fmla="*/ 849888 w 957777"/>
                <a:gd name="connsiteY25" fmla="*/ 209160 h 270249"/>
                <a:gd name="connsiteX26" fmla="*/ 855547 w 957777"/>
                <a:gd name="connsiteY26" fmla="*/ 162457 h 270249"/>
                <a:gd name="connsiteX27" fmla="*/ 848833 w 957777"/>
                <a:gd name="connsiteY27" fmla="*/ 123137 h 270249"/>
                <a:gd name="connsiteX28" fmla="*/ 833681 w 957777"/>
                <a:gd name="connsiteY28" fmla="*/ 115081 h 270249"/>
                <a:gd name="connsiteX29" fmla="*/ 595171 w 957777"/>
                <a:gd name="connsiteY29" fmla="*/ 73844 h 270249"/>
                <a:gd name="connsiteX30" fmla="*/ 656739 w 957777"/>
                <a:gd name="connsiteY30" fmla="*/ 92065 h 270249"/>
                <a:gd name="connsiteX31" fmla="*/ 687235 w 957777"/>
                <a:gd name="connsiteY31" fmla="*/ 126014 h 270249"/>
                <a:gd name="connsiteX32" fmla="*/ 699127 w 957777"/>
                <a:gd name="connsiteY32" fmla="*/ 171662 h 270249"/>
                <a:gd name="connsiteX33" fmla="*/ 660958 w 957777"/>
                <a:gd name="connsiteY33" fmla="*/ 242438 h 270249"/>
                <a:gd name="connsiteX34" fmla="*/ 577525 w 957777"/>
                <a:gd name="connsiteY34" fmla="*/ 270249 h 270249"/>
                <a:gd name="connsiteX35" fmla="*/ 503298 w 957777"/>
                <a:gd name="connsiteY35" fmla="*/ 244164 h 270249"/>
                <a:gd name="connsiteX36" fmla="*/ 475678 w 957777"/>
                <a:gd name="connsiteY36" fmla="*/ 178184 h 270249"/>
                <a:gd name="connsiteX37" fmla="*/ 509436 w 957777"/>
                <a:gd name="connsiteY37" fmla="*/ 104149 h 270249"/>
                <a:gd name="connsiteX38" fmla="*/ 595171 w 957777"/>
                <a:gd name="connsiteY38" fmla="*/ 73844 h 270249"/>
                <a:gd name="connsiteX39" fmla="*/ 358003 w 957777"/>
                <a:gd name="connsiteY39" fmla="*/ 73844 h 270249"/>
                <a:gd name="connsiteX40" fmla="*/ 419571 w 957777"/>
                <a:gd name="connsiteY40" fmla="*/ 92065 h 270249"/>
                <a:gd name="connsiteX41" fmla="*/ 450067 w 957777"/>
                <a:gd name="connsiteY41" fmla="*/ 126014 h 270249"/>
                <a:gd name="connsiteX42" fmla="*/ 461959 w 957777"/>
                <a:gd name="connsiteY42" fmla="*/ 171662 h 270249"/>
                <a:gd name="connsiteX43" fmla="*/ 423791 w 957777"/>
                <a:gd name="connsiteY43" fmla="*/ 242438 h 270249"/>
                <a:gd name="connsiteX44" fmla="*/ 340357 w 957777"/>
                <a:gd name="connsiteY44" fmla="*/ 270249 h 270249"/>
                <a:gd name="connsiteX45" fmla="*/ 266130 w 957777"/>
                <a:gd name="connsiteY45" fmla="*/ 244164 h 270249"/>
                <a:gd name="connsiteX46" fmla="*/ 238510 w 957777"/>
                <a:gd name="connsiteY46" fmla="*/ 178184 h 270249"/>
                <a:gd name="connsiteX47" fmla="*/ 272268 w 957777"/>
                <a:gd name="connsiteY47" fmla="*/ 104149 h 270249"/>
                <a:gd name="connsiteX48" fmla="*/ 358003 w 957777"/>
                <a:gd name="connsiteY48" fmla="*/ 73844 h 270249"/>
                <a:gd name="connsiteX49" fmla="*/ 921334 w 957777"/>
                <a:gd name="connsiteY49" fmla="*/ 2877 h 270249"/>
                <a:gd name="connsiteX50" fmla="*/ 937829 w 957777"/>
                <a:gd name="connsiteY50" fmla="*/ 18605 h 270249"/>
                <a:gd name="connsiteX51" fmla="*/ 937829 w 957777"/>
                <a:gd name="connsiteY51" fmla="*/ 193719 h 270249"/>
                <a:gd name="connsiteX52" fmla="*/ 939076 w 957777"/>
                <a:gd name="connsiteY52" fmla="*/ 212900 h 270249"/>
                <a:gd name="connsiteX53" fmla="*/ 946077 w 957777"/>
                <a:gd name="connsiteY53" fmla="*/ 221148 h 270249"/>
                <a:gd name="connsiteX54" fmla="*/ 955379 w 957777"/>
                <a:gd name="connsiteY54" fmla="*/ 229586 h 270249"/>
                <a:gd name="connsiteX55" fmla="*/ 957777 w 957777"/>
                <a:gd name="connsiteY55" fmla="*/ 238409 h 270249"/>
                <a:gd name="connsiteX56" fmla="*/ 926897 w 957777"/>
                <a:gd name="connsiteY56" fmla="*/ 261810 h 270249"/>
                <a:gd name="connsiteX57" fmla="*/ 871275 w 957777"/>
                <a:gd name="connsiteY57" fmla="*/ 268906 h 270249"/>
                <a:gd name="connsiteX58" fmla="*/ 863315 w 957777"/>
                <a:gd name="connsiteY58" fmla="*/ 267084 h 270249"/>
                <a:gd name="connsiteX59" fmla="*/ 860917 w 957777"/>
                <a:gd name="connsiteY59" fmla="*/ 258357 h 270249"/>
                <a:gd name="connsiteX60" fmla="*/ 854012 w 957777"/>
                <a:gd name="connsiteY60" fmla="*/ 248575 h 270249"/>
                <a:gd name="connsiteX61" fmla="*/ 843847 w 957777"/>
                <a:gd name="connsiteY61" fmla="*/ 254329 h 270249"/>
                <a:gd name="connsiteX62" fmla="*/ 800308 w 957777"/>
                <a:gd name="connsiteY62" fmla="*/ 270249 h 270249"/>
                <a:gd name="connsiteX63" fmla="*/ 746795 w 957777"/>
                <a:gd name="connsiteY63" fmla="*/ 248192 h 270249"/>
                <a:gd name="connsiteX64" fmla="*/ 724163 w 957777"/>
                <a:gd name="connsiteY64" fmla="*/ 217695 h 270249"/>
                <a:gd name="connsiteX65" fmla="*/ 712655 w 957777"/>
                <a:gd name="connsiteY65" fmla="*/ 172238 h 270249"/>
                <a:gd name="connsiteX66" fmla="*/ 727615 w 957777"/>
                <a:gd name="connsiteY66" fmla="*/ 120068 h 270249"/>
                <a:gd name="connsiteX67" fmla="*/ 765208 w 957777"/>
                <a:gd name="connsiteY67" fmla="*/ 84393 h 270249"/>
                <a:gd name="connsiteX68" fmla="*/ 804528 w 957777"/>
                <a:gd name="connsiteY68" fmla="*/ 74036 h 270249"/>
                <a:gd name="connsiteX69" fmla="*/ 844422 w 957777"/>
                <a:gd name="connsiteY69" fmla="*/ 84009 h 270249"/>
                <a:gd name="connsiteX70" fmla="*/ 849025 w 957777"/>
                <a:gd name="connsiteY70" fmla="*/ 85544 h 270249"/>
                <a:gd name="connsiteX71" fmla="*/ 855163 w 957777"/>
                <a:gd name="connsiteY71" fmla="*/ 69049 h 270249"/>
                <a:gd name="connsiteX72" fmla="*/ 851806 w 957777"/>
                <a:gd name="connsiteY72" fmla="*/ 58212 h 270249"/>
                <a:gd name="connsiteX73" fmla="*/ 839819 w 957777"/>
                <a:gd name="connsiteY73" fmla="*/ 51787 h 270249"/>
                <a:gd name="connsiteX74" fmla="*/ 827735 w 957777"/>
                <a:gd name="connsiteY74" fmla="*/ 38361 h 270249"/>
                <a:gd name="connsiteX75" fmla="*/ 855547 w 957777"/>
                <a:gd name="connsiteY75" fmla="*/ 16496 h 270249"/>
                <a:gd name="connsiteX76" fmla="*/ 921334 w 957777"/>
                <a:gd name="connsiteY76" fmla="*/ 2877 h 270249"/>
                <a:gd name="connsiteX77" fmla="*/ 227477 w 957777"/>
                <a:gd name="connsiteY77" fmla="*/ 0 h 270249"/>
                <a:gd name="connsiteX78" fmla="*/ 240327 w 957777"/>
                <a:gd name="connsiteY78" fmla="*/ 7673 h 270249"/>
                <a:gd name="connsiteX79" fmla="*/ 257206 w 957777"/>
                <a:gd name="connsiteY79" fmla="*/ 55239 h 270249"/>
                <a:gd name="connsiteX80" fmla="*/ 251643 w 957777"/>
                <a:gd name="connsiteY80" fmla="*/ 74227 h 270249"/>
                <a:gd name="connsiteX81" fmla="*/ 237067 w 957777"/>
                <a:gd name="connsiteY81" fmla="*/ 81324 h 270249"/>
                <a:gd name="connsiteX82" fmla="*/ 226901 w 957777"/>
                <a:gd name="connsiteY82" fmla="*/ 78639 h 270249"/>
                <a:gd name="connsiteX83" fmla="*/ 209256 w 957777"/>
                <a:gd name="connsiteY83" fmla="*/ 59843 h 270249"/>
                <a:gd name="connsiteX84" fmla="*/ 188445 w 957777"/>
                <a:gd name="connsiteY84" fmla="*/ 46800 h 270249"/>
                <a:gd name="connsiteX85" fmla="*/ 143084 w 957777"/>
                <a:gd name="connsiteY85" fmla="*/ 42772 h 270249"/>
                <a:gd name="connsiteX86" fmla="*/ 126781 w 957777"/>
                <a:gd name="connsiteY86" fmla="*/ 49485 h 270249"/>
                <a:gd name="connsiteX87" fmla="*/ 122465 w 957777"/>
                <a:gd name="connsiteY87" fmla="*/ 69049 h 270249"/>
                <a:gd name="connsiteX88" fmla="*/ 120451 w 957777"/>
                <a:gd name="connsiteY88" fmla="*/ 95517 h 270249"/>
                <a:gd name="connsiteX89" fmla="*/ 125055 w 957777"/>
                <a:gd name="connsiteY89" fmla="*/ 105300 h 270249"/>
                <a:gd name="connsiteX90" fmla="*/ 142317 w 957777"/>
                <a:gd name="connsiteY90" fmla="*/ 107985 h 270249"/>
                <a:gd name="connsiteX91" fmla="*/ 154784 w 957777"/>
                <a:gd name="connsiteY91" fmla="*/ 104916 h 270249"/>
                <a:gd name="connsiteX92" fmla="*/ 160346 w 957777"/>
                <a:gd name="connsiteY92" fmla="*/ 94559 h 270249"/>
                <a:gd name="connsiteX93" fmla="*/ 178375 w 957777"/>
                <a:gd name="connsiteY93" fmla="*/ 73652 h 270249"/>
                <a:gd name="connsiteX94" fmla="*/ 201776 w 957777"/>
                <a:gd name="connsiteY94" fmla="*/ 129658 h 270249"/>
                <a:gd name="connsiteX95" fmla="*/ 191610 w 957777"/>
                <a:gd name="connsiteY95" fmla="*/ 181828 h 270249"/>
                <a:gd name="connsiteX96" fmla="*/ 174732 w 957777"/>
                <a:gd name="connsiteY96" fmla="*/ 191994 h 270249"/>
                <a:gd name="connsiteX97" fmla="*/ 161689 w 957777"/>
                <a:gd name="connsiteY97" fmla="*/ 176841 h 270249"/>
                <a:gd name="connsiteX98" fmla="*/ 159292 w 957777"/>
                <a:gd name="connsiteY98" fmla="*/ 163032 h 270249"/>
                <a:gd name="connsiteX99" fmla="*/ 153825 w 957777"/>
                <a:gd name="connsiteY99" fmla="*/ 155359 h 270249"/>
                <a:gd name="connsiteX100" fmla="*/ 135412 w 957777"/>
                <a:gd name="connsiteY100" fmla="*/ 149414 h 270249"/>
                <a:gd name="connsiteX101" fmla="*/ 123712 w 957777"/>
                <a:gd name="connsiteY101" fmla="*/ 152483 h 270249"/>
                <a:gd name="connsiteX102" fmla="*/ 121027 w 957777"/>
                <a:gd name="connsiteY102" fmla="*/ 164182 h 270249"/>
                <a:gd name="connsiteX103" fmla="*/ 120835 w 957777"/>
                <a:gd name="connsiteY103" fmla="*/ 182020 h 270249"/>
                <a:gd name="connsiteX104" fmla="*/ 127740 w 957777"/>
                <a:gd name="connsiteY104" fmla="*/ 222490 h 270249"/>
                <a:gd name="connsiteX105" fmla="*/ 132439 w 957777"/>
                <a:gd name="connsiteY105" fmla="*/ 226230 h 270249"/>
                <a:gd name="connsiteX106" fmla="*/ 145002 w 957777"/>
                <a:gd name="connsiteY106" fmla="*/ 228628 h 270249"/>
                <a:gd name="connsiteX107" fmla="*/ 153441 w 957777"/>
                <a:gd name="connsiteY107" fmla="*/ 233806 h 270249"/>
                <a:gd name="connsiteX108" fmla="*/ 156893 w 957777"/>
                <a:gd name="connsiteY108" fmla="*/ 243972 h 270249"/>
                <a:gd name="connsiteX109" fmla="*/ 139632 w 957777"/>
                <a:gd name="connsiteY109" fmla="*/ 262960 h 270249"/>
                <a:gd name="connsiteX110" fmla="*/ 69624 w 957777"/>
                <a:gd name="connsiteY110" fmla="*/ 268906 h 270249"/>
                <a:gd name="connsiteX111" fmla="*/ 15152 w 957777"/>
                <a:gd name="connsiteY111" fmla="*/ 264303 h 270249"/>
                <a:gd name="connsiteX112" fmla="*/ 4220 w 957777"/>
                <a:gd name="connsiteY112" fmla="*/ 256630 h 270249"/>
                <a:gd name="connsiteX113" fmla="*/ 0 w 957777"/>
                <a:gd name="connsiteY113" fmla="*/ 244356 h 270249"/>
                <a:gd name="connsiteX114" fmla="*/ 6138 w 957777"/>
                <a:gd name="connsiteY114" fmla="*/ 230737 h 270249"/>
                <a:gd name="connsiteX115" fmla="*/ 16687 w 957777"/>
                <a:gd name="connsiteY115" fmla="*/ 225943 h 270249"/>
                <a:gd name="connsiteX116" fmla="*/ 29538 w 957777"/>
                <a:gd name="connsiteY116" fmla="*/ 206379 h 270249"/>
                <a:gd name="connsiteX117" fmla="*/ 32990 w 957777"/>
                <a:gd name="connsiteY117" fmla="*/ 98778 h 270249"/>
                <a:gd name="connsiteX118" fmla="*/ 30496 w 957777"/>
                <a:gd name="connsiteY118" fmla="*/ 51787 h 270249"/>
                <a:gd name="connsiteX119" fmla="*/ 18413 w 957777"/>
                <a:gd name="connsiteY119" fmla="*/ 36826 h 270249"/>
                <a:gd name="connsiteX120" fmla="*/ 5850 w 957777"/>
                <a:gd name="connsiteY120" fmla="*/ 29442 h 270249"/>
                <a:gd name="connsiteX121" fmla="*/ 2877 w 957777"/>
                <a:gd name="connsiteY121" fmla="*/ 20331 h 270249"/>
                <a:gd name="connsiteX122" fmla="*/ 11125 w 957777"/>
                <a:gd name="connsiteY122" fmla="*/ 6234 h 270249"/>
                <a:gd name="connsiteX123" fmla="*/ 31456 w 957777"/>
                <a:gd name="connsiteY123" fmla="*/ 576 h 270249"/>
                <a:gd name="connsiteX124" fmla="*/ 53897 w 957777"/>
                <a:gd name="connsiteY124" fmla="*/ 1726 h 270249"/>
                <a:gd name="connsiteX125" fmla="*/ 128699 w 957777"/>
                <a:gd name="connsiteY125" fmla="*/ 4220 h 270249"/>
                <a:gd name="connsiteX126" fmla="*/ 222490 w 957777"/>
                <a:gd name="connsiteY126" fmla="*/ 384 h 270249"/>
                <a:gd name="connsiteX127" fmla="*/ 227477 w 957777"/>
                <a:gd name="connsiteY127" fmla="*/ 0 h 27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</a:cxnLst>
              <a:rect l="l" t="t" r="r" b="b"/>
              <a:pathLst>
                <a:path w="957777" h="270249">
                  <a:moveTo>
                    <a:pt x="579827" y="118150"/>
                  </a:moveTo>
                  <a:cubicBezTo>
                    <a:pt x="574200" y="118150"/>
                    <a:pt x="569693" y="120228"/>
                    <a:pt x="566305" y="124384"/>
                  </a:cubicBezTo>
                  <a:cubicBezTo>
                    <a:pt x="562916" y="128540"/>
                    <a:pt x="561222" y="134070"/>
                    <a:pt x="561222" y="140975"/>
                  </a:cubicBezTo>
                  <a:cubicBezTo>
                    <a:pt x="561222" y="148647"/>
                    <a:pt x="562661" y="159100"/>
                    <a:pt x="565537" y="172334"/>
                  </a:cubicBezTo>
                  <a:cubicBezTo>
                    <a:pt x="568414" y="185568"/>
                    <a:pt x="571835" y="197300"/>
                    <a:pt x="575799" y="207529"/>
                  </a:cubicBezTo>
                  <a:cubicBezTo>
                    <a:pt x="579763" y="218014"/>
                    <a:pt x="586220" y="223257"/>
                    <a:pt x="595171" y="223257"/>
                  </a:cubicBezTo>
                  <a:cubicBezTo>
                    <a:pt x="606551" y="223257"/>
                    <a:pt x="612241" y="216033"/>
                    <a:pt x="612241" y="201584"/>
                  </a:cubicBezTo>
                  <a:cubicBezTo>
                    <a:pt x="612241" y="190843"/>
                    <a:pt x="610802" y="178631"/>
                    <a:pt x="607926" y="164950"/>
                  </a:cubicBezTo>
                  <a:cubicBezTo>
                    <a:pt x="605048" y="151268"/>
                    <a:pt x="601564" y="140143"/>
                    <a:pt x="597472" y="131577"/>
                  </a:cubicBezTo>
                  <a:cubicBezTo>
                    <a:pt x="593253" y="122881"/>
                    <a:pt x="587371" y="118405"/>
                    <a:pt x="579827" y="118150"/>
                  </a:cubicBezTo>
                  <a:close/>
                  <a:moveTo>
                    <a:pt x="342659" y="118150"/>
                  </a:moveTo>
                  <a:cubicBezTo>
                    <a:pt x="337032" y="118150"/>
                    <a:pt x="332525" y="120228"/>
                    <a:pt x="329137" y="124384"/>
                  </a:cubicBezTo>
                  <a:cubicBezTo>
                    <a:pt x="325748" y="128540"/>
                    <a:pt x="324054" y="134070"/>
                    <a:pt x="324054" y="140975"/>
                  </a:cubicBezTo>
                  <a:cubicBezTo>
                    <a:pt x="324054" y="148647"/>
                    <a:pt x="325493" y="159100"/>
                    <a:pt x="328369" y="172334"/>
                  </a:cubicBezTo>
                  <a:cubicBezTo>
                    <a:pt x="331246" y="185568"/>
                    <a:pt x="334667" y="197300"/>
                    <a:pt x="338631" y="207529"/>
                  </a:cubicBezTo>
                  <a:cubicBezTo>
                    <a:pt x="342595" y="218014"/>
                    <a:pt x="349052" y="223257"/>
                    <a:pt x="358003" y="223257"/>
                  </a:cubicBezTo>
                  <a:cubicBezTo>
                    <a:pt x="369383" y="223257"/>
                    <a:pt x="375073" y="216033"/>
                    <a:pt x="375073" y="201584"/>
                  </a:cubicBezTo>
                  <a:cubicBezTo>
                    <a:pt x="375073" y="190843"/>
                    <a:pt x="373634" y="178631"/>
                    <a:pt x="370758" y="164950"/>
                  </a:cubicBezTo>
                  <a:cubicBezTo>
                    <a:pt x="367880" y="151268"/>
                    <a:pt x="364396" y="140143"/>
                    <a:pt x="360305" y="131577"/>
                  </a:cubicBezTo>
                  <a:cubicBezTo>
                    <a:pt x="356085" y="122881"/>
                    <a:pt x="350203" y="118405"/>
                    <a:pt x="342659" y="118150"/>
                  </a:cubicBezTo>
                  <a:close/>
                  <a:moveTo>
                    <a:pt x="833681" y="115081"/>
                  </a:moveTo>
                  <a:cubicBezTo>
                    <a:pt x="825370" y="115081"/>
                    <a:pt x="818785" y="119492"/>
                    <a:pt x="813926" y="128315"/>
                  </a:cubicBezTo>
                  <a:cubicBezTo>
                    <a:pt x="807404" y="140080"/>
                    <a:pt x="804144" y="155552"/>
                    <a:pt x="804144" y="174731"/>
                  </a:cubicBezTo>
                  <a:cubicBezTo>
                    <a:pt x="804144" y="192121"/>
                    <a:pt x="807277" y="205228"/>
                    <a:pt x="813542" y="214051"/>
                  </a:cubicBezTo>
                  <a:cubicBezTo>
                    <a:pt x="818018" y="220444"/>
                    <a:pt x="824091" y="223641"/>
                    <a:pt x="831763" y="223641"/>
                  </a:cubicBezTo>
                  <a:cubicBezTo>
                    <a:pt x="840075" y="223641"/>
                    <a:pt x="846117" y="218814"/>
                    <a:pt x="849888" y="209160"/>
                  </a:cubicBezTo>
                  <a:cubicBezTo>
                    <a:pt x="853661" y="199505"/>
                    <a:pt x="855547" y="183938"/>
                    <a:pt x="855547" y="162457"/>
                  </a:cubicBezTo>
                  <a:cubicBezTo>
                    <a:pt x="855547" y="142765"/>
                    <a:pt x="853309" y="129658"/>
                    <a:pt x="848833" y="123137"/>
                  </a:cubicBezTo>
                  <a:cubicBezTo>
                    <a:pt x="845381" y="118023"/>
                    <a:pt x="840330" y="115337"/>
                    <a:pt x="833681" y="115081"/>
                  </a:cubicBezTo>
                  <a:close/>
                  <a:moveTo>
                    <a:pt x="595171" y="73844"/>
                  </a:moveTo>
                  <a:cubicBezTo>
                    <a:pt x="618570" y="73844"/>
                    <a:pt x="639093" y="79918"/>
                    <a:pt x="656739" y="92065"/>
                  </a:cubicBezTo>
                  <a:cubicBezTo>
                    <a:pt x="669398" y="100760"/>
                    <a:pt x="679563" y="112076"/>
                    <a:pt x="687235" y="126014"/>
                  </a:cubicBezTo>
                  <a:cubicBezTo>
                    <a:pt x="695163" y="140591"/>
                    <a:pt x="699127" y="155807"/>
                    <a:pt x="699127" y="171662"/>
                  </a:cubicBezTo>
                  <a:cubicBezTo>
                    <a:pt x="699127" y="199410"/>
                    <a:pt x="686404" y="223001"/>
                    <a:pt x="660958" y="242438"/>
                  </a:cubicBezTo>
                  <a:cubicBezTo>
                    <a:pt x="636664" y="260978"/>
                    <a:pt x="608852" y="270249"/>
                    <a:pt x="577525" y="270249"/>
                  </a:cubicBezTo>
                  <a:cubicBezTo>
                    <a:pt x="546965" y="270249"/>
                    <a:pt x="522222" y="261554"/>
                    <a:pt x="503298" y="244164"/>
                  </a:cubicBezTo>
                  <a:cubicBezTo>
                    <a:pt x="484885" y="227285"/>
                    <a:pt x="475678" y="205292"/>
                    <a:pt x="475678" y="178184"/>
                  </a:cubicBezTo>
                  <a:cubicBezTo>
                    <a:pt x="475678" y="148007"/>
                    <a:pt x="486930" y="123329"/>
                    <a:pt x="509436" y="104149"/>
                  </a:cubicBezTo>
                  <a:cubicBezTo>
                    <a:pt x="532963" y="83945"/>
                    <a:pt x="561542" y="73844"/>
                    <a:pt x="595171" y="73844"/>
                  </a:cubicBezTo>
                  <a:close/>
                  <a:moveTo>
                    <a:pt x="358003" y="73844"/>
                  </a:moveTo>
                  <a:cubicBezTo>
                    <a:pt x="381402" y="73844"/>
                    <a:pt x="401925" y="79918"/>
                    <a:pt x="419571" y="92065"/>
                  </a:cubicBezTo>
                  <a:cubicBezTo>
                    <a:pt x="432230" y="100760"/>
                    <a:pt x="442395" y="112076"/>
                    <a:pt x="450067" y="126014"/>
                  </a:cubicBezTo>
                  <a:cubicBezTo>
                    <a:pt x="457995" y="140591"/>
                    <a:pt x="461959" y="155807"/>
                    <a:pt x="461959" y="171662"/>
                  </a:cubicBezTo>
                  <a:cubicBezTo>
                    <a:pt x="461959" y="199410"/>
                    <a:pt x="449236" y="223001"/>
                    <a:pt x="423791" y="242438"/>
                  </a:cubicBezTo>
                  <a:cubicBezTo>
                    <a:pt x="399496" y="260978"/>
                    <a:pt x="371684" y="270249"/>
                    <a:pt x="340357" y="270249"/>
                  </a:cubicBezTo>
                  <a:cubicBezTo>
                    <a:pt x="309797" y="270249"/>
                    <a:pt x="285054" y="261554"/>
                    <a:pt x="266130" y="244164"/>
                  </a:cubicBezTo>
                  <a:cubicBezTo>
                    <a:pt x="247717" y="227285"/>
                    <a:pt x="238510" y="205292"/>
                    <a:pt x="238510" y="178184"/>
                  </a:cubicBezTo>
                  <a:cubicBezTo>
                    <a:pt x="238510" y="148007"/>
                    <a:pt x="249762" y="123329"/>
                    <a:pt x="272268" y="104149"/>
                  </a:cubicBezTo>
                  <a:cubicBezTo>
                    <a:pt x="295795" y="83945"/>
                    <a:pt x="324374" y="73844"/>
                    <a:pt x="358003" y="73844"/>
                  </a:cubicBezTo>
                  <a:close/>
                  <a:moveTo>
                    <a:pt x="921334" y="2877"/>
                  </a:moveTo>
                  <a:cubicBezTo>
                    <a:pt x="932331" y="2877"/>
                    <a:pt x="937829" y="8120"/>
                    <a:pt x="937829" y="18605"/>
                  </a:cubicBezTo>
                  <a:lnTo>
                    <a:pt x="937829" y="193719"/>
                  </a:lnTo>
                  <a:cubicBezTo>
                    <a:pt x="937829" y="203693"/>
                    <a:pt x="938245" y="210087"/>
                    <a:pt x="939076" y="212900"/>
                  </a:cubicBezTo>
                  <a:cubicBezTo>
                    <a:pt x="939907" y="215713"/>
                    <a:pt x="942241" y="218463"/>
                    <a:pt x="946077" y="221148"/>
                  </a:cubicBezTo>
                  <a:cubicBezTo>
                    <a:pt x="950680" y="224344"/>
                    <a:pt x="953781" y="227157"/>
                    <a:pt x="955379" y="229586"/>
                  </a:cubicBezTo>
                  <a:cubicBezTo>
                    <a:pt x="956978" y="232016"/>
                    <a:pt x="957777" y="234957"/>
                    <a:pt x="957777" y="238409"/>
                  </a:cubicBezTo>
                  <a:cubicBezTo>
                    <a:pt x="957777" y="248639"/>
                    <a:pt x="947484" y="256439"/>
                    <a:pt x="926897" y="261810"/>
                  </a:cubicBezTo>
                  <a:cubicBezTo>
                    <a:pt x="908356" y="266540"/>
                    <a:pt x="889815" y="268906"/>
                    <a:pt x="871275" y="268906"/>
                  </a:cubicBezTo>
                  <a:cubicBezTo>
                    <a:pt x="867183" y="268906"/>
                    <a:pt x="864529" y="268299"/>
                    <a:pt x="863315" y="267084"/>
                  </a:cubicBezTo>
                  <a:cubicBezTo>
                    <a:pt x="862100" y="265869"/>
                    <a:pt x="861301" y="262960"/>
                    <a:pt x="860917" y="258357"/>
                  </a:cubicBezTo>
                  <a:cubicBezTo>
                    <a:pt x="860278" y="251836"/>
                    <a:pt x="857976" y="248575"/>
                    <a:pt x="854012" y="248575"/>
                  </a:cubicBezTo>
                  <a:cubicBezTo>
                    <a:pt x="851838" y="248575"/>
                    <a:pt x="848450" y="250493"/>
                    <a:pt x="843847" y="254329"/>
                  </a:cubicBezTo>
                  <a:cubicBezTo>
                    <a:pt x="830804" y="264942"/>
                    <a:pt x="816291" y="270249"/>
                    <a:pt x="800308" y="270249"/>
                  </a:cubicBezTo>
                  <a:cubicBezTo>
                    <a:pt x="780488" y="270249"/>
                    <a:pt x="762650" y="262897"/>
                    <a:pt x="746795" y="248192"/>
                  </a:cubicBezTo>
                  <a:cubicBezTo>
                    <a:pt x="737461" y="239369"/>
                    <a:pt x="729917" y="229203"/>
                    <a:pt x="724163" y="217695"/>
                  </a:cubicBezTo>
                  <a:cubicBezTo>
                    <a:pt x="716491" y="202735"/>
                    <a:pt x="712655" y="187583"/>
                    <a:pt x="712655" y="172238"/>
                  </a:cubicBezTo>
                  <a:cubicBezTo>
                    <a:pt x="712655" y="154209"/>
                    <a:pt x="717641" y="136819"/>
                    <a:pt x="727615" y="120068"/>
                  </a:cubicBezTo>
                  <a:cubicBezTo>
                    <a:pt x="736821" y="104596"/>
                    <a:pt x="749353" y="92704"/>
                    <a:pt x="765208" y="84393"/>
                  </a:cubicBezTo>
                  <a:cubicBezTo>
                    <a:pt x="778506" y="77488"/>
                    <a:pt x="791613" y="74036"/>
                    <a:pt x="804528" y="74036"/>
                  </a:cubicBezTo>
                  <a:cubicBezTo>
                    <a:pt x="819360" y="74036"/>
                    <a:pt x="832659" y="77360"/>
                    <a:pt x="844422" y="84009"/>
                  </a:cubicBezTo>
                  <a:cubicBezTo>
                    <a:pt x="846340" y="85032"/>
                    <a:pt x="847875" y="85544"/>
                    <a:pt x="849025" y="85544"/>
                  </a:cubicBezTo>
                  <a:cubicBezTo>
                    <a:pt x="853117" y="85544"/>
                    <a:pt x="855163" y="80045"/>
                    <a:pt x="855163" y="69049"/>
                  </a:cubicBezTo>
                  <a:cubicBezTo>
                    <a:pt x="855163" y="64317"/>
                    <a:pt x="854044" y="60705"/>
                    <a:pt x="851806" y="58212"/>
                  </a:cubicBezTo>
                  <a:cubicBezTo>
                    <a:pt x="849568" y="55719"/>
                    <a:pt x="845573" y="53577"/>
                    <a:pt x="839819" y="51787"/>
                  </a:cubicBezTo>
                  <a:cubicBezTo>
                    <a:pt x="831763" y="49229"/>
                    <a:pt x="827735" y="44754"/>
                    <a:pt x="827735" y="38361"/>
                  </a:cubicBezTo>
                  <a:cubicBezTo>
                    <a:pt x="827735" y="29026"/>
                    <a:pt x="837006" y="21738"/>
                    <a:pt x="855547" y="16496"/>
                  </a:cubicBezTo>
                  <a:cubicBezTo>
                    <a:pt x="888281" y="7417"/>
                    <a:pt x="910210" y="2877"/>
                    <a:pt x="921334" y="2877"/>
                  </a:cubicBezTo>
                  <a:close/>
                  <a:moveTo>
                    <a:pt x="227477" y="0"/>
                  </a:moveTo>
                  <a:cubicBezTo>
                    <a:pt x="231952" y="0"/>
                    <a:pt x="236235" y="2558"/>
                    <a:pt x="240327" y="7673"/>
                  </a:cubicBezTo>
                  <a:cubicBezTo>
                    <a:pt x="251579" y="21994"/>
                    <a:pt x="257206" y="37849"/>
                    <a:pt x="257206" y="55239"/>
                  </a:cubicBezTo>
                  <a:cubicBezTo>
                    <a:pt x="257206" y="63167"/>
                    <a:pt x="255352" y="69497"/>
                    <a:pt x="251643" y="74227"/>
                  </a:cubicBezTo>
                  <a:cubicBezTo>
                    <a:pt x="247935" y="78958"/>
                    <a:pt x="243076" y="81324"/>
                    <a:pt x="237067" y="81324"/>
                  </a:cubicBezTo>
                  <a:cubicBezTo>
                    <a:pt x="232591" y="81324"/>
                    <a:pt x="229202" y="80429"/>
                    <a:pt x="226901" y="78639"/>
                  </a:cubicBezTo>
                  <a:cubicBezTo>
                    <a:pt x="224599" y="76849"/>
                    <a:pt x="218717" y="70584"/>
                    <a:pt x="209256" y="59843"/>
                  </a:cubicBezTo>
                  <a:cubicBezTo>
                    <a:pt x="203501" y="53194"/>
                    <a:pt x="196565" y="48846"/>
                    <a:pt x="188445" y="46800"/>
                  </a:cubicBezTo>
                  <a:cubicBezTo>
                    <a:pt x="180325" y="44754"/>
                    <a:pt x="165205" y="43411"/>
                    <a:pt x="143084" y="42772"/>
                  </a:cubicBezTo>
                  <a:cubicBezTo>
                    <a:pt x="134261" y="42772"/>
                    <a:pt x="128826" y="45009"/>
                    <a:pt x="126781" y="49485"/>
                  </a:cubicBezTo>
                  <a:cubicBezTo>
                    <a:pt x="125246" y="52810"/>
                    <a:pt x="123808" y="59331"/>
                    <a:pt x="122465" y="69049"/>
                  </a:cubicBezTo>
                  <a:cubicBezTo>
                    <a:pt x="121123" y="78767"/>
                    <a:pt x="120451" y="87590"/>
                    <a:pt x="120451" y="95517"/>
                  </a:cubicBezTo>
                  <a:cubicBezTo>
                    <a:pt x="120451" y="100249"/>
                    <a:pt x="121986" y="103509"/>
                    <a:pt x="125055" y="105300"/>
                  </a:cubicBezTo>
                  <a:cubicBezTo>
                    <a:pt x="128124" y="107089"/>
                    <a:pt x="133878" y="107985"/>
                    <a:pt x="142317" y="107985"/>
                  </a:cubicBezTo>
                  <a:cubicBezTo>
                    <a:pt x="147943" y="107985"/>
                    <a:pt x="152099" y="106962"/>
                    <a:pt x="154784" y="104916"/>
                  </a:cubicBezTo>
                  <a:cubicBezTo>
                    <a:pt x="157469" y="102870"/>
                    <a:pt x="159323" y="99417"/>
                    <a:pt x="160346" y="94559"/>
                  </a:cubicBezTo>
                  <a:cubicBezTo>
                    <a:pt x="163287" y="80621"/>
                    <a:pt x="169296" y="73652"/>
                    <a:pt x="178375" y="73652"/>
                  </a:cubicBezTo>
                  <a:cubicBezTo>
                    <a:pt x="193975" y="73652"/>
                    <a:pt x="201776" y="92321"/>
                    <a:pt x="201776" y="129658"/>
                  </a:cubicBezTo>
                  <a:cubicBezTo>
                    <a:pt x="201776" y="153314"/>
                    <a:pt x="198387" y="170704"/>
                    <a:pt x="191610" y="181828"/>
                  </a:cubicBezTo>
                  <a:cubicBezTo>
                    <a:pt x="187518" y="188605"/>
                    <a:pt x="181892" y="191994"/>
                    <a:pt x="174732" y="191994"/>
                  </a:cubicBezTo>
                  <a:cubicBezTo>
                    <a:pt x="167187" y="191994"/>
                    <a:pt x="162840" y="186943"/>
                    <a:pt x="161689" y="176841"/>
                  </a:cubicBezTo>
                  <a:cubicBezTo>
                    <a:pt x="161049" y="170320"/>
                    <a:pt x="160250" y="165717"/>
                    <a:pt x="159292" y="163032"/>
                  </a:cubicBezTo>
                  <a:cubicBezTo>
                    <a:pt x="158332" y="160346"/>
                    <a:pt x="156510" y="157789"/>
                    <a:pt x="153825" y="155359"/>
                  </a:cubicBezTo>
                  <a:cubicBezTo>
                    <a:pt x="149606" y="151396"/>
                    <a:pt x="143468" y="149414"/>
                    <a:pt x="135412" y="149414"/>
                  </a:cubicBezTo>
                  <a:cubicBezTo>
                    <a:pt x="129658" y="149414"/>
                    <a:pt x="125757" y="150436"/>
                    <a:pt x="123712" y="152483"/>
                  </a:cubicBezTo>
                  <a:cubicBezTo>
                    <a:pt x="121666" y="154528"/>
                    <a:pt x="120771" y="158428"/>
                    <a:pt x="121027" y="164182"/>
                  </a:cubicBezTo>
                  <a:cubicBezTo>
                    <a:pt x="121027" y="165206"/>
                    <a:pt x="120963" y="171151"/>
                    <a:pt x="120835" y="182020"/>
                  </a:cubicBezTo>
                  <a:cubicBezTo>
                    <a:pt x="120835" y="204141"/>
                    <a:pt x="123137" y="217631"/>
                    <a:pt x="127740" y="222490"/>
                  </a:cubicBezTo>
                  <a:cubicBezTo>
                    <a:pt x="129274" y="224408"/>
                    <a:pt x="130841" y="225655"/>
                    <a:pt x="132439" y="226230"/>
                  </a:cubicBezTo>
                  <a:cubicBezTo>
                    <a:pt x="134037" y="226805"/>
                    <a:pt x="138225" y="227605"/>
                    <a:pt x="145002" y="228628"/>
                  </a:cubicBezTo>
                  <a:cubicBezTo>
                    <a:pt x="148326" y="229139"/>
                    <a:pt x="151140" y="230866"/>
                    <a:pt x="153441" y="233806"/>
                  </a:cubicBezTo>
                  <a:cubicBezTo>
                    <a:pt x="155743" y="236747"/>
                    <a:pt x="156893" y="240136"/>
                    <a:pt x="156893" y="243972"/>
                  </a:cubicBezTo>
                  <a:cubicBezTo>
                    <a:pt x="156893" y="253818"/>
                    <a:pt x="151140" y="260147"/>
                    <a:pt x="139632" y="262960"/>
                  </a:cubicBezTo>
                  <a:cubicBezTo>
                    <a:pt x="123008" y="266924"/>
                    <a:pt x="99673" y="268906"/>
                    <a:pt x="69624" y="268906"/>
                  </a:cubicBezTo>
                  <a:cubicBezTo>
                    <a:pt x="43283" y="268906"/>
                    <a:pt x="25126" y="267371"/>
                    <a:pt x="15152" y="264303"/>
                  </a:cubicBezTo>
                  <a:cubicBezTo>
                    <a:pt x="10676" y="262897"/>
                    <a:pt x="7033" y="260339"/>
                    <a:pt x="4220" y="256630"/>
                  </a:cubicBezTo>
                  <a:cubicBezTo>
                    <a:pt x="1407" y="252923"/>
                    <a:pt x="0" y="248831"/>
                    <a:pt x="0" y="244356"/>
                  </a:cubicBezTo>
                  <a:cubicBezTo>
                    <a:pt x="0" y="238729"/>
                    <a:pt x="2046" y="234190"/>
                    <a:pt x="6138" y="230737"/>
                  </a:cubicBezTo>
                  <a:cubicBezTo>
                    <a:pt x="7161" y="229970"/>
                    <a:pt x="10676" y="228372"/>
                    <a:pt x="16687" y="225943"/>
                  </a:cubicBezTo>
                  <a:cubicBezTo>
                    <a:pt x="23848" y="223130"/>
                    <a:pt x="28131" y="216608"/>
                    <a:pt x="29538" y="206379"/>
                  </a:cubicBezTo>
                  <a:cubicBezTo>
                    <a:pt x="31839" y="190651"/>
                    <a:pt x="32990" y="154784"/>
                    <a:pt x="32990" y="98778"/>
                  </a:cubicBezTo>
                  <a:cubicBezTo>
                    <a:pt x="32990" y="74611"/>
                    <a:pt x="32158" y="58947"/>
                    <a:pt x="30496" y="51787"/>
                  </a:cubicBezTo>
                  <a:cubicBezTo>
                    <a:pt x="28834" y="44626"/>
                    <a:pt x="24806" y="39639"/>
                    <a:pt x="18413" y="36826"/>
                  </a:cubicBezTo>
                  <a:cubicBezTo>
                    <a:pt x="12019" y="34013"/>
                    <a:pt x="7832" y="31552"/>
                    <a:pt x="5850" y="29442"/>
                  </a:cubicBezTo>
                  <a:cubicBezTo>
                    <a:pt x="3868" y="27332"/>
                    <a:pt x="2877" y="24295"/>
                    <a:pt x="2877" y="20331"/>
                  </a:cubicBezTo>
                  <a:cubicBezTo>
                    <a:pt x="2877" y="14705"/>
                    <a:pt x="5626" y="10006"/>
                    <a:pt x="11125" y="6234"/>
                  </a:cubicBezTo>
                  <a:cubicBezTo>
                    <a:pt x="16623" y="2462"/>
                    <a:pt x="23400" y="576"/>
                    <a:pt x="31456" y="576"/>
                  </a:cubicBezTo>
                  <a:cubicBezTo>
                    <a:pt x="36570" y="576"/>
                    <a:pt x="44050" y="959"/>
                    <a:pt x="53897" y="1726"/>
                  </a:cubicBezTo>
                  <a:cubicBezTo>
                    <a:pt x="74738" y="3389"/>
                    <a:pt x="99673" y="4220"/>
                    <a:pt x="128699" y="4220"/>
                  </a:cubicBezTo>
                  <a:cubicBezTo>
                    <a:pt x="175115" y="4220"/>
                    <a:pt x="206379" y="2941"/>
                    <a:pt x="222490" y="384"/>
                  </a:cubicBezTo>
                  <a:cubicBezTo>
                    <a:pt x="224664" y="128"/>
                    <a:pt x="226326" y="0"/>
                    <a:pt x="22747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A011D8BB-DEF4-4D97-98EB-44D54A0611FC}"/>
                </a:ext>
              </a:extLst>
            </p:cNvPr>
            <p:cNvSpPr/>
            <p:nvPr/>
          </p:nvSpPr>
          <p:spPr>
            <a:xfrm>
              <a:off x="5271283" y="2876014"/>
              <a:ext cx="1636575" cy="358969"/>
            </a:xfrm>
            <a:custGeom>
              <a:avLst/>
              <a:gdLst>
                <a:gd name="connsiteX0" fmla="*/ 567399 w 1563504"/>
                <a:gd name="connsiteY0" fmla="*/ 280030 h 342941"/>
                <a:gd name="connsiteX1" fmla="*/ 562604 w 1563504"/>
                <a:gd name="connsiteY1" fmla="*/ 285593 h 342941"/>
                <a:gd name="connsiteX2" fmla="*/ 574879 w 1563504"/>
                <a:gd name="connsiteY2" fmla="*/ 303910 h 342941"/>
                <a:gd name="connsiteX3" fmla="*/ 606718 w 1563504"/>
                <a:gd name="connsiteY3" fmla="*/ 310910 h 342941"/>
                <a:gd name="connsiteX4" fmla="*/ 636160 w 1563504"/>
                <a:gd name="connsiteY4" fmla="*/ 305924 h 342941"/>
                <a:gd name="connsiteX5" fmla="*/ 646805 w 1563504"/>
                <a:gd name="connsiteY5" fmla="*/ 291922 h 342941"/>
                <a:gd name="connsiteX6" fmla="*/ 642777 w 1563504"/>
                <a:gd name="connsiteY6" fmla="*/ 283771 h 342941"/>
                <a:gd name="connsiteX7" fmla="*/ 632803 w 1563504"/>
                <a:gd name="connsiteY7" fmla="*/ 280414 h 342941"/>
                <a:gd name="connsiteX8" fmla="*/ 623980 w 1563504"/>
                <a:gd name="connsiteY8" fmla="*/ 281181 h 342941"/>
                <a:gd name="connsiteX9" fmla="*/ 600005 w 1563504"/>
                <a:gd name="connsiteY9" fmla="*/ 282908 h 342941"/>
                <a:gd name="connsiteX10" fmla="*/ 581209 w 1563504"/>
                <a:gd name="connsiteY10" fmla="*/ 281948 h 342941"/>
                <a:gd name="connsiteX11" fmla="*/ 570276 w 1563504"/>
                <a:gd name="connsiteY11" fmla="*/ 280414 h 342941"/>
                <a:gd name="connsiteX12" fmla="*/ 567399 w 1563504"/>
                <a:gd name="connsiteY12" fmla="*/ 280030 h 342941"/>
                <a:gd name="connsiteX13" fmla="*/ 835899 w 1563504"/>
                <a:gd name="connsiteY13" fmla="*/ 187007 h 342941"/>
                <a:gd name="connsiteX14" fmla="*/ 821227 w 1563504"/>
                <a:gd name="connsiteY14" fmla="*/ 193912 h 342941"/>
                <a:gd name="connsiteX15" fmla="*/ 814993 w 1563504"/>
                <a:gd name="connsiteY15" fmla="*/ 210407 h 342941"/>
                <a:gd name="connsiteX16" fmla="*/ 819404 w 1563504"/>
                <a:gd name="connsiteY16" fmla="*/ 225272 h 342941"/>
                <a:gd name="connsiteX17" fmla="*/ 831104 w 1563504"/>
                <a:gd name="connsiteY17" fmla="*/ 230929 h 342941"/>
                <a:gd name="connsiteX18" fmla="*/ 846448 w 1563504"/>
                <a:gd name="connsiteY18" fmla="*/ 205036 h 342941"/>
                <a:gd name="connsiteX19" fmla="*/ 844242 w 1563504"/>
                <a:gd name="connsiteY19" fmla="*/ 190843 h 342941"/>
                <a:gd name="connsiteX20" fmla="*/ 835899 w 1563504"/>
                <a:gd name="connsiteY20" fmla="*/ 187007 h 342941"/>
                <a:gd name="connsiteX21" fmla="*/ 609212 w 1563504"/>
                <a:gd name="connsiteY21" fmla="*/ 105492 h 342941"/>
                <a:gd name="connsiteX22" fmla="*/ 593772 w 1563504"/>
                <a:gd name="connsiteY22" fmla="*/ 112779 h 342941"/>
                <a:gd name="connsiteX23" fmla="*/ 587922 w 1563504"/>
                <a:gd name="connsiteY23" fmla="*/ 132152 h 342941"/>
                <a:gd name="connsiteX24" fmla="*/ 594251 w 1563504"/>
                <a:gd name="connsiteY24" fmla="*/ 165334 h 342941"/>
                <a:gd name="connsiteX25" fmla="*/ 610938 w 1563504"/>
                <a:gd name="connsiteY25" fmla="*/ 177801 h 342941"/>
                <a:gd name="connsiteX26" fmla="*/ 627049 w 1563504"/>
                <a:gd name="connsiteY26" fmla="*/ 170033 h 342941"/>
                <a:gd name="connsiteX27" fmla="*/ 632995 w 1563504"/>
                <a:gd name="connsiteY27" fmla="*/ 149222 h 342941"/>
                <a:gd name="connsiteX28" fmla="*/ 626761 w 1563504"/>
                <a:gd name="connsiteY28" fmla="*/ 117287 h 342941"/>
                <a:gd name="connsiteX29" fmla="*/ 609212 w 1563504"/>
                <a:gd name="connsiteY29" fmla="*/ 105492 h 342941"/>
                <a:gd name="connsiteX30" fmla="*/ 1324483 w 1563504"/>
                <a:gd name="connsiteY30" fmla="*/ 77488 h 342941"/>
                <a:gd name="connsiteX31" fmla="*/ 1335032 w 1563504"/>
                <a:gd name="connsiteY31" fmla="*/ 89380 h 342941"/>
                <a:gd name="connsiteX32" fmla="*/ 1335032 w 1563504"/>
                <a:gd name="connsiteY32" fmla="*/ 200816 h 342941"/>
                <a:gd name="connsiteX33" fmla="*/ 1337429 w 1563504"/>
                <a:gd name="connsiteY33" fmla="*/ 220189 h 342941"/>
                <a:gd name="connsiteX34" fmla="*/ 1347115 w 1563504"/>
                <a:gd name="connsiteY34" fmla="*/ 231505 h 342941"/>
                <a:gd name="connsiteX35" fmla="*/ 1355075 w 1563504"/>
                <a:gd name="connsiteY35" fmla="*/ 238697 h 342941"/>
                <a:gd name="connsiteX36" fmla="*/ 1357089 w 1563504"/>
                <a:gd name="connsiteY36" fmla="*/ 246274 h 342941"/>
                <a:gd name="connsiteX37" fmla="*/ 1294370 w 1563504"/>
                <a:gd name="connsiteY37" fmla="*/ 271016 h 342941"/>
                <a:gd name="connsiteX38" fmla="*/ 1240857 w 1563504"/>
                <a:gd name="connsiteY38" fmla="*/ 265645 h 342941"/>
                <a:gd name="connsiteX39" fmla="*/ 1230021 w 1563504"/>
                <a:gd name="connsiteY39" fmla="*/ 258933 h 342941"/>
                <a:gd name="connsiteX40" fmla="*/ 1225897 w 1563504"/>
                <a:gd name="connsiteY40" fmla="*/ 248000 h 342941"/>
                <a:gd name="connsiteX41" fmla="*/ 1228007 w 1563504"/>
                <a:gd name="connsiteY41" fmla="*/ 239944 h 342941"/>
                <a:gd name="connsiteX42" fmla="*/ 1238747 w 1563504"/>
                <a:gd name="connsiteY42" fmla="*/ 230738 h 342941"/>
                <a:gd name="connsiteX43" fmla="*/ 1247187 w 1563504"/>
                <a:gd name="connsiteY43" fmla="*/ 216353 h 342941"/>
                <a:gd name="connsiteX44" fmla="*/ 1249681 w 1563504"/>
                <a:gd name="connsiteY44" fmla="*/ 186624 h 342941"/>
                <a:gd name="connsiteX45" fmla="*/ 1248817 w 1563504"/>
                <a:gd name="connsiteY45" fmla="*/ 162936 h 342941"/>
                <a:gd name="connsiteX46" fmla="*/ 1247570 w 1563504"/>
                <a:gd name="connsiteY46" fmla="*/ 142701 h 342941"/>
                <a:gd name="connsiteX47" fmla="*/ 1236829 w 1563504"/>
                <a:gd name="connsiteY47" fmla="*/ 130618 h 342941"/>
                <a:gd name="connsiteX48" fmla="*/ 1224938 w 1563504"/>
                <a:gd name="connsiteY48" fmla="*/ 115273 h 342941"/>
                <a:gd name="connsiteX49" fmla="*/ 1240474 w 1563504"/>
                <a:gd name="connsiteY49" fmla="*/ 97244 h 342941"/>
                <a:gd name="connsiteX50" fmla="*/ 1286506 w 1563504"/>
                <a:gd name="connsiteY50" fmla="*/ 83242 h 342941"/>
                <a:gd name="connsiteX51" fmla="*/ 1324483 w 1563504"/>
                <a:gd name="connsiteY51" fmla="*/ 77488 h 342941"/>
                <a:gd name="connsiteX52" fmla="*/ 1129978 w 1563504"/>
                <a:gd name="connsiteY52" fmla="*/ 77297 h 342941"/>
                <a:gd name="connsiteX53" fmla="*/ 1171407 w 1563504"/>
                <a:gd name="connsiteY53" fmla="*/ 89955 h 342941"/>
                <a:gd name="connsiteX54" fmla="*/ 1188286 w 1563504"/>
                <a:gd name="connsiteY54" fmla="*/ 111149 h 342941"/>
                <a:gd name="connsiteX55" fmla="*/ 1194232 w 1563504"/>
                <a:gd name="connsiteY55" fmla="*/ 146921 h 342941"/>
                <a:gd name="connsiteX56" fmla="*/ 1196917 w 1563504"/>
                <a:gd name="connsiteY56" fmla="*/ 214435 h 342941"/>
                <a:gd name="connsiteX57" fmla="*/ 1199314 w 1563504"/>
                <a:gd name="connsiteY57" fmla="*/ 225751 h 342941"/>
                <a:gd name="connsiteX58" fmla="*/ 1211110 w 1563504"/>
                <a:gd name="connsiteY58" fmla="*/ 239752 h 342941"/>
                <a:gd name="connsiteX59" fmla="*/ 1213987 w 1563504"/>
                <a:gd name="connsiteY59" fmla="*/ 248384 h 342941"/>
                <a:gd name="connsiteX60" fmla="*/ 1198835 w 1563504"/>
                <a:gd name="connsiteY60" fmla="*/ 266029 h 342941"/>
                <a:gd name="connsiteX61" fmla="*/ 1144747 w 1563504"/>
                <a:gd name="connsiteY61" fmla="*/ 271016 h 342941"/>
                <a:gd name="connsiteX62" fmla="*/ 1107345 w 1563504"/>
                <a:gd name="connsiteY62" fmla="*/ 266413 h 342941"/>
                <a:gd name="connsiteX63" fmla="*/ 1096029 w 1563504"/>
                <a:gd name="connsiteY63" fmla="*/ 250877 h 342941"/>
                <a:gd name="connsiteX64" fmla="*/ 1097180 w 1563504"/>
                <a:gd name="connsiteY64" fmla="*/ 245218 h 342941"/>
                <a:gd name="connsiteX65" fmla="*/ 1104853 w 1563504"/>
                <a:gd name="connsiteY65" fmla="*/ 236300 h 342941"/>
                <a:gd name="connsiteX66" fmla="*/ 1112525 w 1563504"/>
                <a:gd name="connsiteY66" fmla="*/ 182595 h 342941"/>
                <a:gd name="connsiteX67" fmla="*/ 1106387 w 1563504"/>
                <a:gd name="connsiteY67" fmla="*/ 143468 h 342941"/>
                <a:gd name="connsiteX68" fmla="*/ 1087974 w 1563504"/>
                <a:gd name="connsiteY68" fmla="*/ 133303 h 342941"/>
                <a:gd name="connsiteX69" fmla="*/ 1070328 w 1563504"/>
                <a:gd name="connsiteY69" fmla="*/ 141550 h 342941"/>
                <a:gd name="connsiteX70" fmla="*/ 1065533 w 1563504"/>
                <a:gd name="connsiteY70" fmla="*/ 171471 h 342941"/>
                <a:gd name="connsiteX71" fmla="*/ 1065533 w 1563504"/>
                <a:gd name="connsiteY71" fmla="*/ 209448 h 342941"/>
                <a:gd name="connsiteX72" fmla="*/ 1066971 w 1563504"/>
                <a:gd name="connsiteY72" fmla="*/ 224984 h 342941"/>
                <a:gd name="connsiteX73" fmla="*/ 1076465 w 1563504"/>
                <a:gd name="connsiteY73" fmla="*/ 241287 h 342941"/>
                <a:gd name="connsiteX74" fmla="*/ 1078576 w 1563504"/>
                <a:gd name="connsiteY74" fmla="*/ 249151 h 342941"/>
                <a:gd name="connsiteX75" fmla="*/ 1062848 w 1563504"/>
                <a:gd name="connsiteY75" fmla="*/ 265838 h 342941"/>
                <a:gd name="connsiteX76" fmla="*/ 1013747 w 1563504"/>
                <a:gd name="connsiteY76" fmla="*/ 271208 h 342941"/>
                <a:gd name="connsiteX77" fmla="*/ 960426 w 1563504"/>
                <a:gd name="connsiteY77" fmla="*/ 249151 h 342941"/>
                <a:gd name="connsiteX78" fmla="*/ 962056 w 1563504"/>
                <a:gd name="connsiteY78" fmla="*/ 242150 h 342941"/>
                <a:gd name="connsiteX79" fmla="*/ 969824 w 1563504"/>
                <a:gd name="connsiteY79" fmla="*/ 235341 h 342941"/>
                <a:gd name="connsiteX80" fmla="*/ 976153 w 1563504"/>
                <a:gd name="connsiteY80" fmla="*/ 226997 h 342941"/>
                <a:gd name="connsiteX81" fmla="*/ 978647 w 1563504"/>
                <a:gd name="connsiteY81" fmla="*/ 203885 h 342941"/>
                <a:gd name="connsiteX82" fmla="*/ 979989 w 1563504"/>
                <a:gd name="connsiteY82" fmla="*/ 158045 h 342941"/>
                <a:gd name="connsiteX83" fmla="*/ 977975 w 1563504"/>
                <a:gd name="connsiteY83" fmla="*/ 140687 h 342941"/>
                <a:gd name="connsiteX84" fmla="*/ 966371 w 1563504"/>
                <a:gd name="connsiteY84" fmla="*/ 130618 h 342941"/>
                <a:gd name="connsiteX85" fmla="*/ 958124 w 1563504"/>
                <a:gd name="connsiteY85" fmla="*/ 117959 h 342941"/>
                <a:gd name="connsiteX86" fmla="*/ 964837 w 1563504"/>
                <a:gd name="connsiteY86" fmla="*/ 105395 h 342941"/>
                <a:gd name="connsiteX87" fmla="*/ 992457 w 1563504"/>
                <a:gd name="connsiteY87" fmla="*/ 93024 h 342941"/>
                <a:gd name="connsiteX88" fmla="*/ 1027939 w 1563504"/>
                <a:gd name="connsiteY88" fmla="*/ 81996 h 342941"/>
                <a:gd name="connsiteX89" fmla="*/ 1051339 w 1563504"/>
                <a:gd name="connsiteY89" fmla="*/ 77488 h 342941"/>
                <a:gd name="connsiteX90" fmla="*/ 1061025 w 1563504"/>
                <a:gd name="connsiteY90" fmla="*/ 81708 h 342941"/>
                <a:gd name="connsiteX91" fmla="*/ 1064957 w 1563504"/>
                <a:gd name="connsiteY91" fmla="*/ 91682 h 342941"/>
                <a:gd name="connsiteX92" fmla="*/ 1064766 w 1563504"/>
                <a:gd name="connsiteY92" fmla="*/ 96477 h 342941"/>
                <a:gd name="connsiteX93" fmla="*/ 1064574 w 1563504"/>
                <a:gd name="connsiteY93" fmla="*/ 99162 h 342941"/>
                <a:gd name="connsiteX94" fmla="*/ 1072246 w 1563504"/>
                <a:gd name="connsiteY94" fmla="*/ 108368 h 342941"/>
                <a:gd name="connsiteX95" fmla="*/ 1082027 w 1563504"/>
                <a:gd name="connsiteY95" fmla="*/ 101080 h 342941"/>
                <a:gd name="connsiteX96" fmla="*/ 1129978 w 1563504"/>
                <a:gd name="connsiteY96" fmla="*/ 77297 h 342941"/>
                <a:gd name="connsiteX97" fmla="*/ 391525 w 1563504"/>
                <a:gd name="connsiteY97" fmla="*/ 77297 h 342941"/>
                <a:gd name="connsiteX98" fmla="*/ 403896 w 1563504"/>
                <a:gd name="connsiteY98" fmla="*/ 80174 h 342941"/>
                <a:gd name="connsiteX99" fmla="*/ 407828 w 1563504"/>
                <a:gd name="connsiteY99" fmla="*/ 98587 h 342941"/>
                <a:gd name="connsiteX100" fmla="*/ 413773 w 1563504"/>
                <a:gd name="connsiteY100" fmla="*/ 107026 h 342941"/>
                <a:gd name="connsiteX101" fmla="*/ 421062 w 1563504"/>
                <a:gd name="connsiteY101" fmla="*/ 101463 h 342941"/>
                <a:gd name="connsiteX102" fmla="*/ 461148 w 1563504"/>
                <a:gd name="connsiteY102" fmla="*/ 77488 h 342941"/>
                <a:gd name="connsiteX103" fmla="*/ 489727 w 1563504"/>
                <a:gd name="connsiteY103" fmla="*/ 88804 h 342941"/>
                <a:gd name="connsiteX104" fmla="*/ 498550 w 1563504"/>
                <a:gd name="connsiteY104" fmla="*/ 103094 h 342941"/>
                <a:gd name="connsiteX105" fmla="*/ 502002 w 1563504"/>
                <a:gd name="connsiteY105" fmla="*/ 119877 h 342941"/>
                <a:gd name="connsiteX106" fmla="*/ 497783 w 1563504"/>
                <a:gd name="connsiteY106" fmla="*/ 138386 h 342941"/>
                <a:gd name="connsiteX107" fmla="*/ 486849 w 1563504"/>
                <a:gd name="connsiteY107" fmla="*/ 154017 h 342941"/>
                <a:gd name="connsiteX108" fmla="*/ 456737 w 1563504"/>
                <a:gd name="connsiteY108" fmla="*/ 165717 h 342941"/>
                <a:gd name="connsiteX109" fmla="*/ 440338 w 1563504"/>
                <a:gd name="connsiteY109" fmla="*/ 162265 h 342941"/>
                <a:gd name="connsiteX110" fmla="*/ 422980 w 1563504"/>
                <a:gd name="connsiteY110" fmla="*/ 148263 h 342941"/>
                <a:gd name="connsiteX111" fmla="*/ 415500 w 1563504"/>
                <a:gd name="connsiteY111" fmla="*/ 144235 h 342941"/>
                <a:gd name="connsiteX112" fmla="*/ 408498 w 1563504"/>
                <a:gd name="connsiteY112" fmla="*/ 150277 h 342941"/>
                <a:gd name="connsiteX113" fmla="*/ 406868 w 1563504"/>
                <a:gd name="connsiteY113" fmla="*/ 175690 h 342941"/>
                <a:gd name="connsiteX114" fmla="*/ 408979 w 1563504"/>
                <a:gd name="connsiteY114" fmla="*/ 215202 h 342941"/>
                <a:gd name="connsiteX115" fmla="*/ 412718 w 1563504"/>
                <a:gd name="connsiteY115" fmla="*/ 223161 h 342941"/>
                <a:gd name="connsiteX116" fmla="*/ 422980 w 1563504"/>
                <a:gd name="connsiteY116" fmla="*/ 227669 h 342941"/>
                <a:gd name="connsiteX117" fmla="*/ 440242 w 1563504"/>
                <a:gd name="connsiteY117" fmla="*/ 245699 h 342941"/>
                <a:gd name="connsiteX118" fmla="*/ 434679 w 1563504"/>
                <a:gd name="connsiteY118" fmla="*/ 259412 h 342941"/>
                <a:gd name="connsiteX119" fmla="*/ 419911 w 1563504"/>
                <a:gd name="connsiteY119" fmla="*/ 267180 h 342941"/>
                <a:gd name="connsiteX120" fmla="*/ 365823 w 1563504"/>
                <a:gd name="connsiteY120" fmla="*/ 271016 h 342941"/>
                <a:gd name="connsiteX121" fmla="*/ 314228 w 1563504"/>
                <a:gd name="connsiteY121" fmla="*/ 265070 h 342941"/>
                <a:gd name="connsiteX122" fmla="*/ 298501 w 1563504"/>
                <a:gd name="connsiteY122" fmla="*/ 246466 h 342941"/>
                <a:gd name="connsiteX123" fmla="*/ 310008 w 1563504"/>
                <a:gd name="connsiteY123" fmla="*/ 228628 h 342941"/>
                <a:gd name="connsiteX124" fmla="*/ 317681 w 1563504"/>
                <a:gd name="connsiteY124" fmla="*/ 222011 h 342941"/>
                <a:gd name="connsiteX125" fmla="*/ 320558 w 1563504"/>
                <a:gd name="connsiteY125" fmla="*/ 213859 h 342941"/>
                <a:gd name="connsiteX126" fmla="*/ 323627 w 1563504"/>
                <a:gd name="connsiteY126" fmla="*/ 149222 h 342941"/>
                <a:gd name="connsiteX127" fmla="*/ 321709 w 1563504"/>
                <a:gd name="connsiteY127" fmla="*/ 136851 h 342941"/>
                <a:gd name="connsiteX128" fmla="*/ 314037 w 1563504"/>
                <a:gd name="connsiteY128" fmla="*/ 130809 h 342941"/>
                <a:gd name="connsiteX129" fmla="*/ 300419 w 1563504"/>
                <a:gd name="connsiteY129" fmla="*/ 115273 h 342941"/>
                <a:gd name="connsiteX130" fmla="*/ 309817 w 1563504"/>
                <a:gd name="connsiteY130" fmla="*/ 99450 h 342941"/>
                <a:gd name="connsiteX131" fmla="*/ 341272 w 1563504"/>
                <a:gd name="connsiteY131" fmla="*/ 86311 h 342941"/>
                <a:gd name="connsiteX132" fmla="*/ 391525 w 1563504"/>
                <a:gd name="connsiteY132" fmla="*/ 77297 h 342941"/>
                <a:gd name="connsiteX133" fmla="*/ 1478536 w 1563504"/>
                <a:gd name="connsiteY133" fmla="*/ 76146 h 342941"/>
                <a:gd name="connsiteX134" fmla="*/ 1538762 w 1563504"/>
                <a:gd name="connsiteY134" fmla="*/ 93216 h 342941"/>
                <a:gd name="connsiteX135" fmla="*/ 1563504 w 1563504"/>
                <a:gd name="connsiteY135" fmla="*/ 133687 h 342941"/>
                <a:gd name="connsiteX136" fmla="*/ 1551996 w 1563504"/>
                <a:gd name="connsiteY136" fmla="*/ 160730 h 342941"/>
                <a:gd name="connsiteX137" fmla="*/ 1526103 w 1563504"/>
                <a:gd name="connsiteY137" fmla="*/ 170512 h 342941"/>
                <a:gd name="connsiteX138" fmla="*/ 1502127 w 1563504"/>
                <a:gd name="connsiteY138" fmla="*/ 159004 h 342941"/>
                <a:gd name="connsiteX139" fmla="*/ 1494839 w 1563504"/>
                <a:gd name="connsiteY139" fmla="*/ 140399 h 342941"/>
                <a:gd name="connsiteX140" fmla="*/ 1475083 w 1563504"/>
                <a:gd name="connsiteY140" fmla="*/ 124288 h 342941"/>
                <a:gd name="connsiteX141" fmla="*/ 1457342 w 1563504"/>
                <a:gd name="connsiteY141" fmla="*/ 133494 h 342941"/>
                <a:gd name="connsiteX142" fmla="*/ 1450149 w 1563504"/>
                <a:gd name="connsiteY142" fmla="*/ 156127 h 342941"/>
                <a:gd name="connsiteX143" fmla="*/ 1466644 w 1563504"/>
                <a:gd name="connsiteY143" fmla="*/ 196980 h 342941"/>
                <a:gd name="connsiteX144" fmla="*/ 1500401 w 1563504"/>
                <a:gd name="connsiteY144" fmla="*/ 211366 h 342941"/>
                <a:gd name="connsiteX145" fmla="*/ 1516512 w 1563504"/>
                <a:gd name="connsiteY145" fmla="*/ 209736 h 342941"/>
                <a:gd name="connsiteX146" fmla="*/ 1533583 w 1563504"/>
                <a:gd name="connsiteY146" fmla="*/ 203118 h 342941"/>
                <a:gd name="connsiteX147" fmla="*/ 1539528 w 1563504"/>
                <a:gd name="connsiteY147" fmla="*/ 201776 h 342941"/>
                <a:gd name="connsiteX148" fmla="*/ 1551036 w 1563504"/>
                <a:gd name="connsiteY148" fmla="*/ 207914 h 342941"/>
                <a:gd name="connsiteX149" fmla="*/ 1556023 w 1563504"/>
                <a:gd name="connsiteY149" fmla="*/ 222298 h 342941"/>
                <a:gd name="connsiteX150" fmla="*/ 1548927 w 1563504"/>
                <a:gd name="connsiteY150" fmla="*/ 240424 h 342941"/>
                <a:gd name="connsiteX151" fmla="*/ 1530322 w 1563504"/>
                <a:gd name="connsiteY151" fmla="*/ 257015 h 342941"/>
                <a:gd name="connsiteX152" fmla="*/ 1471439 w 1563504"/>
                <a:gd name="connsiteY152" fmla="*/ 272359 h 342941"/>
                <a:gd name="connsiteX153" fmla="*/ 1404117 w 1563504"/>
                <a:gd name="connsiteY153" fmla="*/ 249342 h 342941"/>
                <a:gd name="connsiteX154" fmla="*/ 1368442 w 1563504"/>
                <a:gd name="connsiteY154" fmla="*/ 175115 h 342941"/>
                <a:gd name="connsiteX155" fmla="*/ 1401623 w 1563504"/>
                <a:gd name="connsiteY155" fmla="*/ 103381 h 342941"/>
                <a:gd name="connsiteX156" fmla="*/ 1478536 w 1563504"/>
                <a:gd name="connsiteY156" fmla="*/ 76146 h 342941"/>
                <a:gd name="connsiteX157" fmla="*/ 848750 w 1563504"/>
                <a:gd name="connsiteY157" fmla="*/ 75954 h 342941"/>
                <a:gd name="connsiteX158" fmla="*/ 905332 w 1563504"/>
                <a:gd name="connsiteY158" fmla="*/ 92833 h 342941"/>
                <a:gd name="connsiteX159" fmla="*/ 922498 w 1563504"/>
                <a:gd name="connsiteY159" fmla="*/ 113451 h 342941"/>
                <a:gd name="connsiteX160" fmla="*/ 927389 w 1563504"/>
                <a:gd name="connsiteY160" fmla="*/ 145386 h 342941"/>
                <a:gd name="connsiteX161" fmla="*/ 927005 w 1563504"/>
                <a:gd name="connsiteY161" fmla="*/ 173965 h 342941"/>
                <a:gd name="connsiteX162" fmla="*/ 931225 w 1563504"/>
                <a:gd name="connsiteY162" fmla="*/ 212517 h 342941"/>
                <a:gd name="connsiteX163" fmla="*/ 935253 w 1563504"/>
                <a:gd name="connsiteY163" fmla="*/ 217887 h 342941"/>
                <a:gd name="connsiteX164" fmla="*/ 943308 w 1563504"/>
                <a:gd name="connsiteY164" fmla="*/ 219997 h 342941"/>
                <a:gd name="connsiteX165" fmla="*/ 949446 w 1563504"/>
                <a:gd name="connsiteY165" fmla="*/ 228053 h 342941"/>
                <a:gd name="connsiteX166" fmla="*/ 942062 w 1563504"/>
                <a:gd name="connsiteY166" fmla="*/ 247233 h 342941"/>
                <a:gd name="connsiteX167" fmla="*/ 922977 w 1563504"/>
                <a:gd name="connsiteY167" fmla="*/ 263920 h 342941"/>
                <a:gd name="connsiteX168" fmla="*/ 892864 w 1563504"/>
                <a:gd name="connsiteY168" fmla="*/ 272359 h 342941"/>
                <a:gd name="connsiteX169" fmla="*/ 861025 w 1563504"/>
                <a:gd name="connsiteY169" fmla="*/ 258549 h 342941"/>
                <a:gd name="connsiteX170" fmla="*/ 853545 w 1563504"/>
                <a:gd name="connsiteY170" fmla="*/ 253562 h 342941"/>
                <a:gd name="connsiteX171" fmla="*/ 843379 w 1563504"/>
                <a:gd name="connsiteY171" fmla="*/ 258357 h 342941"/>
                <a:gd name="connsiteX172" fmla="*/ 799841 w 1563504"/>
                <a:gd name="connsiteY172" fmla="*/ 272359 h 342941"/>
                <a:gd name="connsiteX173" fmla="*/ 759179 w 1563504"/>
                <a:gd name="connsiteY173" fmla="*/ 261618 h 342941"/>
                <a:gd name="connsiteX174" fmla="*/ 743068 w 1563504"/>
                <a:gd name="connsiteY174" fmla="*/ 243109 h 342941"/>
                <a:gd name="connsiteX175" fmla="*/ 737122 w 1563504"/>
                <a:gd name="connsiteY175" fmla="*/ 219230 h 342941"/>
                <a:gd name="connsiteX176" fmla="*/ 753233 w 1563504"/>
                <a:gd name="connsiteY176" fmla="*/ 183938 h 342941"/>
                <a:gd name="connsiteX177" fmla="*/ 828419 w 1563504"/>
                <a:gd name="connsiteY177" fmla="*/ 159580 h 342941"/>
                <a:gd name="connsiteX178" fmla="*/ 842421 w 1563504"/>
                <a:gd name="connsiteY178" fmla="*/ 157374 h 342941"/>
                <a:gd name="connsiteX179" fmla="*/ 845297 w 1563504"/>
                <a:gd name="connsiteY179" fmla="*/ 147112 h 342941"/>
                <a:gd name="connsiteX180" fmla="*/ 841078 w 1563504"/>
                <a:gd name="connsiteY180" fmla="*/ 117671 h 342941"/>
                <a:gd name="connsiteX181" fmla="*/ 827269 w 1563504"/>
                <a:gd name="connsiteY181" fmla="*/ 108561 h 342941"/>
                <a:gd name="connsiteX182" fmla="*/ 817007 w 1563504"/>
                <a:gd name="connsiteY182" fmla="*/ 112012 h 342941"/>
                <a:gd name="connsiteX183" fmla="*/ 805787 w 1563504"/>
                <a:gd name="connsiteY183" fmla="*/ 124671 h 342941"/>
                <a:gd name="connsiteX184" fmla="*/ 770112 w 1563504"/>
                <a:gd name="connsiteY184" fmla="*/ 149030 h 342941"/>
                <a:gd name="connsiteX185" fmla="*/ 754767 w 1563504"/>
                <a:gd name="connsiteY185" fmla="*/ 143468 h 342941"/>
                <a:gd name="connsiteX186" fmla="*/ 748821 w 1563504"/>
                <a:gd name="connsiteY186" fmla="*/ 128891 h 342941"/>
                <a:gd name="connsiteX187" fmla="*/ 756206 w 1563504"/>
                <a:gd name="connsiteY187" fmla="*/ 110479 h 342941"/>
                <a:gd name="connsiteX188" fmla="*/ 776249 w 1563504"/>
                <a:gd name="connsiteY188" fmla="*/ 94367 h 342941"/>
                <a:gd name="connsiteX189" fmla="*/ 848750 w 1563504"/>
                <a:gd name="connsiteY189" fmla="*/ 75954 h 342941"/>
                <a:gd name="connsiteX190" fmla="*/ 713360 w 1563504"/>
                <a:gd name="connsiteY190" fmla="*/ 65789 h 342941"/>
                <a:gd name="connsiteX191" fmla="*/ 721799 w 1563504"/>
                <a:gd name="connsiteY191" fmla="*/ 71255 h 342941"/>
                <a:gd name="connsiteX192" fmla="*/ 725444 w 1563504"/>
                <a:gd name="connsiteY192" fmla="*/ 84010 h 342941"/>
                <a:gd name="connsiteX193" fmla="*/ 720552 w 1563504"/>
                <a:gd name="connsiteY193" fmla="*/ 101847 h 342941"/>
                <a:gd name="connsiteX194" fmla="*/ 708757 w 1563504"/>
                <a:gd name="connsiteY194" fmla="*/ 117766 h 342941"/>
                <a:gd name="connsiteX195" fmla="*/ 704345 w 1563504"/>
                <a:gd name="connsiteY195" fmla="*/ 123904 h 342941"/>
                <a:gd name="connsiteX196" fmla="*/ 704729 w 1563504"/>
                <a:gd name="connsiteY196" fmla="*/ 128507 h 342941"/>
                <a:gd name="connsiteX197" fmla="*/ 705305 w 1563504"/>
                <a:gd name="connsiteY197" fmla="*/ 135796 h 342941"/>
                <a:gd name="connsiteX198" fmla="*/ 689960 w 1563504"/>
                <a:gd name="connsiteY198" fmla="*/ 174156 h 342941"/>
                <a:gd name="connsiteX199" fmla="*/ 654381 w 1563504"/>
                <a:gd name="connsiteY199" fmla="*/ 195638 h 342941"/>
                <a:gd name="connsiteX200" fmla="*/ 606527 w 1563504"/>
                <a:gd name="connsiteY200" fmla="*/ 203310 h 342941"/>
                <a:gd name="connsiteX201" fmla="*/ 594060 w 1563504"/>
                <a:gd name="connsiteY201" fmla="*/ 202543 h 342941"/>
                <a:gd name="connsiteX202" fmla="*/ 586388 w 1563504"/>
                <a:gd name="connsiteY202" fmla="*/ 201967 h 342941"/>
                <a:gd name="connsiteX203" fmla="*/ 576222 w 1563504"/>
                <a:gd name="connsiteY203" fmla="*/ 212133 h 342941"/>
                <a:gd name="connsiteX204" fmla="*/ 582839 w 1563504"/>
                <a:gd name="connsiteY204" fmla="*/ 222394 h 342941"/>
                <a:gd name="connsiteX205" fmla="*/ 600773 w 1563504"/>
                <a:gd name="connsiteY205" fmla="*/ 226135 h 342941"/>
                <a:gd name="connsiteX206" fmla="*/ 623405 w 1563504"/>
                <a:gd name="connsiteY206" fmla="*/ 224024 h 342941"/>
                <a:gd name="connsiteX207" fmla="*/ 669821 w 1563504"/>
                <a:gd name="connsiteY207" fmla="*/ 219613 h 342941"/>
                <a:gd name="connsiteX208" fmla="*/ 704921 w 1563504"/>
                <a:gd name="connsiteY208" fmla="*/ 227093 h 342941"/>
                <a:gd name="connsiteX209" fmla="*/ 720745 w 1563504"/>
                <a:gd name="connsiteY209" fmla="*/ 243205 h 342941"/>
                <a:gd name="connsiteX210" fmla="*/ 726595 w 1563504"/>
                <a:gd name="connsiteY210" fmla="*/ 265454 h 342941"/>
                <a:gd name="connsiteX211" fmla="*/ 712401 w 1563504"/>
                <a:gd name="connsiteY211" fmla="*/ 303047 h 342941"/>
                <a:gd name="connsiteX212" fmla="*/ 662724 w 1563504"/>
                <a:gd name="connsiteY212" fmla="*/ 334886 h 342941"/>
                <a:gd name="connsiteX213" fmla="*/ 603266 w 1563504"/>
                <a:gd name="connsiteY213" fmla="*/ 342941 h 342941"/>
                <a:gd name="connsiteX214" fmla="*/ 534218 w 1563504"/>
                <a:gd name="connsiteY214" fmla="*/ 329899 h 342941"/>
                <a:gd name="connsiteX215" fmla="*/ 514654 w 1563504"/>
                <a:gd name="connsiteY215" fmla="*/ 313788 h 342941"/>
                <a:gd name="connsiteX216" fmla="*/ 507365 w 1563504"/>
                <a:gd name="connsiteY216" fmla="*/ 293073 h 342941"/>
                <a:gd name="connsiteX217" fmla="*/ 511489 w 1563504"/>
                <a:gd name="connsiteY217" fmla="*/ 279264 h 342941"/>
                <a:gd name="connsiteX218" fmla="*/ 521942 w 1563504"/>
                <a:gd name="connsiteY218" fmla="*/ 270249 h 342941"/>
                <a:gd name="connsiteX219" fmla="*/ 527696 w 1563504"/>
                <a:gd name="connsiteY219" fmla="*/ 265262 h 342941"/>
                <a:gd name="connsiteX220" fmla="*/ 522901 w 1563504"/>
                <a:gd name="connsiteY220" fmla="*/ 259124 h 342941"/>
                <a:gd name="connsiteX221" fmla="*/ 507557 w 1563504"/>
                <a:gd name="connsiteY221" fmla="*/ 232464 h 342941"/>
                <a:gd name="connsiteX222" fmla="*/ 514942 w 1563504"/>
                <a:gd name="connsiteY222" fmla="*/ 213475 h 342941"/>
                <a:gd name="connsiteX223" fmla="*/ 533258 w 1563504"/>
                <a:gd name="connsiteY223" fmla="*/ 198323 h 342941"/>
                <a:gd name="connsiteX224" fmla="*/ 537862 w 1563504"/>
                <a:gd name="connsiteY224" fmla="*/ 193720 h 342941"/>
                <a:gd name="connsiteX225" fmla="*/ 532107 w 1563504"/>
                <a:gd name="connsiteY225" fmla="*/ 185664 h 342941"/>
                <a:gd name="connsiteX226" fmla="*/ 512352 w 1563504"/>
                <a:gd name="connsiteY226" fmla="*/ 143085 h 342941"/>
                <a:gd name="connsiteX227" fmla="*/ 519353 w 1563504"/>
                <a:gd name="connsiteY227" fmla="*/ 118534 h 342941"/>
                <a:gd name="connsiteX228" fmla="*/ 538821 w 1563504"/>
                <a:gd name="connsiteY228" fmla="*/ 98587 h 342941"/>
                <a:gd name="connsiteX229" fmla="*/ 607294 w 1563504"/>
                <a:gd name="connsiteY229" fmla="*/ 78447 h 342941"/>
                <a:gd name="connsiteX230" fmla="*/ 640667 w 1563504"/>
                <a:gd name="connsiteY230" fmla="*/ 82283 h 342941"/>
                <a:gd name="connsiteX231" fmla="*/ 664642 w 1563504"/>
                <a:gd name="connsiteY231" fmla="*/ 85735 h 342941"/>
                <a:gd name="connsiteX232" fmla="*/ 706263 w 1563504"/>
                <a:gd name="connsiteY232" fmla="*/ 69241 h 342941"/>
                <a:gd name="connsiteX233" fmla="*/ 713360 w 1563504"/>
                <a:gd name="connsiteY233" fmla="*/ 65789 h 342941"/>
                <a:gd name="connsiteX234" fmla="*/ 127548 w 1563504"/>
                <a:gd name="connsiteY234" fmla="*/ 55048 h 342941"/>
                <a:gd name="connsiteX235" fmla="*/ 102038 w 1563504"/>
                <a:gd name="connsiteY235" fmla="*/ 69433 h 342941"/>
                <a:gd name="connsiteX236" fmla="*/ 94750 w 1563504"/>
                <a:gd name="connsiteY236" fmla="*/ 94942 h 342941"/>
                <a:gd name="connsiteX237" fmla="*/ 103573 w 1563504"/>
                <a:gd name="connsiteY237" fmla="*/ 145098 h 342941"/>
                <a:gd name="connsiteX238" fmla="*/ 125821 w 1563504"/>
                <a:gd name="connsiteY238" fmla="*/ 195638 h 342941"/>
                <a:gd name="connsiteX239" fmla="*/ 140494 w 1563504"/>
                <a:gd name="connsiteY239" fmla="*/ 210599 h 342941"/>
                <a:gd name="connsiteX240" fmla="*/ 158236 w 1563504"/>
                <a:gd name="connsiteY240" fmla="*/ 216161 h 342941"/>
                <a:gd name="connsiteX241" fmla="*/ 181731 w 1563504"/>
                <a:gd name="connsiteY241" fmla="*/ 205228 h 342941"/>
                <a:gd name="connsiteX242" fmla="*/ 190650 w 1563504"/>
                <a:gd name="connsiteY242" fmla="*/ 176458 h 342941"/>
                <a:gd name="connsiteX243" fmla="*/ 183170 w 1563504"/>
                <a:gd name="connsiteY243" fmla="*/ 126398 h 342941"/>
                <a:gd name="connsiteX244" fmla="*/ 163798 w 1563504"/>
                <a:gd name="connsiteY244" fmla="*/ 80557 h 342941"/>
                <a:gd name="connsiteX245" fmla="*/ 146920 w 1563504"/>
                <a:gd name="connsiteY245" fmla="*/ 62144 h 342941"/>
                <a:gd name="connsiteX246" fmla="*/ 127548 w 1563504"/>
                <a:gd name="connsiteY246" fmla="*/ 55048 h 342941"/>
                <a:gd name="connsiteX247" fmla="*/ 1297055 w 1563504"/>
                <a:gd name="connsiteY247" fmla="*/ 5371 h 342941"/>
                <a:gd name="connsiteX248" fmla="*/ 1323524 w 1563504"/>
                <a:gd name="connsiteY248" fmla="*/ 11604 h 342941"/>
                <a:gd name="connsiteX249" fmla="*/ 1333305 w 1563504"/>
                <a:gd name="connsiteY249" fmla="*/ 28387 h 342941"/>
                <a:gd name="connsiteX250" fmla="*/ 1318537 w 1563504"/>
                <a:gd name="connsiteY250" fmla="*/ 51787 h 342941"/>
                <a:gd name="connsiteX251" fmla="*/ 1261955 w 1563504"/>
                <a:gd name="connsiteY251" fmla="*/ 65405 h 342941"/>
                <a:gd name="connsiteX252" fmla="*/ 1239707 w 1563504"/>
                <a:gd name="connsiteY252" fmla="*/ 60035 h 342941"/>
                <a:gd name="connsiteX253" fmla="*/ 1228582 w 1563504"/>
                <a:gd name="connsiteY253" fmla="*/ 40854 h 342941"/>
                <a:gd name="connsiteX254" fmla="*/ 1252174 w 1563504"/>
                <a:gd name="connsiteY254" fmla="*/ 14961 h 342941"/>
                <a:gd name="connsiteX255" fmla="*/ 1297055 w 1563504"/>
                <a:gd name="connsiteY255" fmla="*/ 5371 h 342941"/>
                <a:gd name="connsiteX256" fmla="*/ 145769 w 1563504"/>
                <a:gd name="connsiteY256" fmla="*/ 0 h 342941"/>
                <a:gd name="connsiteX257" fmla="*/ 231888 w 1563504"/>
                <a:gd name="connsiteY257" fmla="*/ 28195 h 342941"/>
                <a:gd name="connsiteX258" fmla="*/ 272358 w 1563504"/>
                <a:gd name="connsiteY258" fmla="*/ 78447 h 342941"/>
                <a:gd name="connsiteX259" fmla="*/ 287510 w 1563504"/>
                <a:gd name="connsiteY259" fmla="*/ 139823 h 342941"/>
                <a:gd name="connsiteX260" fmla="*/ 257589 w 1563504"/>
                <a:gd name="connsiteY260" fmla="*/ 220764 h 342941"/>
                <a:gd name="connsiteX261" fmla="*/ 191417 w 1563504"/>
                <a:gd name="connsiteY261" fmla="*/ 264303 h 342941"/>
                <a:gd name="connsiteX262" fmla="*/ 140974 w 1563504"/>
                <a:gd name="connsiteY262" fmla="*/ 272359 h 342941"/>
                <a:gd name="connsiteX263" fmla="*/ 77487 w 1563504"/>
                <a:gd name="connsiteY263" fmla="*/ 258549 h 342941"/>
                <a:gd name="connsiteX264" fmla="*/ 20139 w 1563504"/>
                <a:gd name="connsiteY264" fmla="*/ 208105 h 342941"/>
                <a:gd name="connsiteX265" fmla="*/ 0 w 1563504"/>
                <a:gd name="connsiteY265" fmla="*/ 136180 h 342941"/>
                <a:gd name="connsiteX266" fmla="*/ 25893 w 1563504"/>
                <a:gd name="connsiteY266" fmla="*/ 55623 h 342941"/>
                <a:gd name="connsiteX267" fmla="*/ 87845 w 1563504"/>
                <a:gd name="connsiteY267" fmla="*/ 9974 h 342941"/>
                <a:gd name="connsiteX268" fmla="*/ 145769 w 1563504"/>
                <a:gd name="connsiteY268" fmla="*/ 0 h 342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</a:cxnLst>
              <a:rect l="l" t="t" r="r" b="b"/>
              <a:pathLst>
                <a:path w="1563504" h="342941">
                  <a:moveTo>
                    <a:pt x="567399" y="280030"/>
                  </a:moveTo>
                  <a:cubicBezTo>
                    <a:pt x="564202" y="280030"/>
                    <a:pt x="562604" y="281885"/>
                    <a:pt x="562604" y="285593"/>
                  </a:cubicBezTo>
                  <a:cubicBezTo>
                    <a:pt x="562604" y="293137"/>
                    <a:pt x="566696" y="299243"/>
                    <a:pt x="574879" y="303910"/>
                  </a:cubicBezTo>
                  <a:cubicBezTo>
                    <a:pt x="583063" y="308577"/>
                    <a:pt x="593676" y="310910"/>
                    <a:pt x="606718" y="310910"/>
                  </a:cubicBezTo>
                  <a:cubicBezTo>
                    <a:pt x="619250" y="310910"/>
                    <a:pt x="629063" y="309248"/>
                    <a:pt x="636160" y="305924"/>
                  </a:cubicBezTo>
                  <a:cubicBezTo>
                    <a:pt x="643257" y="302599"/>
                    <a:pt x="646805" y="297932"/>
                    <a:pt x="646805" y="291922"/>
                  </a:cubicBezTo>
                  <a:cubicBezTo>
                    <a:pt x="646805" y="288726"/>
                    <a:pt x="645463" y="286008"/>
                    <a:pt x="642777" y="283771"/>
                  </a:cubicBezTo>
                  <a:cubicBezTo>
                    <a:pt x="640092" y="281533"/>
                    <a:pt x="636767" y="280414"/>
                    <a:pt x="632803" y="280414"/>
                  </a:cubicBezTo>
                  <a:cubicBezTo>
                    <a:pt x="630758" y="280414"/>
                    <a:pt x="627817" y="280670"/>
                    <a:pt x="623980" y="281181"/>
                  </a:cubicBezTo>
                  <a:cubicBezTo>
                    <a:pt x="616820" y="282332"/>
                    <a:pt x="608828" y="282908"/>
                    <a:pt x="600005" y="282908"/>
                  </a:cubicBezTo>
                  <a:cubicBezTo>
                    <a:pt x="593484" y="282908"/>
                    <a:pt x="587219" y="282588"/>
                    <a:pt x="581209" y="281948"/>
                  </a:cubicBezTo>
                  <a:cubicBezTo>
                    <a:pt x="576734" y="281565"/>
                    <a:pt x="573089" y="281053"/>
                    <a:pt x="570276" y="280414"/>
                  </a:cubicBezTo>
                  <a:cubicBezTo>
                    <a:pt x="568998" y="280159"/>
                    <a:pt x="568038" y="280030"/>
                    <a:pt x="567399" y="280030"/>
                  </a:cubicBezTo>
                  <a:close/>
                  <a:moveTo>
                    <a:pt x="835899" y="187007"/>
                  </a:moveTo>
                  <a:cubicBezTo>
                    <a:pt x="830273" y="187007"/>
                    <a:pt x="825383" y="189309"/>
                    <a:pt x="821227" y="193912"/>
                  </a:cubicBezTo>
                  <a:cubicBezTo>
                    <a:pt x="817071" y="198515"/>
                    <a:pt x="814993" y="204014"/>
                    <a:pt x="814993" y="210407"/>
                  </a:cubicBezTo>
                  <a:cubicBezTo>
                    <a:pt x="814993" y="216544"/>
                    <a:pt x="816463" y="221499"/>
                    <a:pt x="819404" y="225272"/>
                  </a:cubicBezTo>
                  <a:cubicBezTo>
                    <a:pt x="822346" y="229044"/>
                    <a:pt x="826245" y="230929"/>
                    <a:pt x="831104" y="230929"/>
                  </a:cubicBezTo>
                  <a:cubicBezTo>
                    <a:pt x="841334" y="230929"/>
                    <a:pt x="846448" y="222298"/>
                    <a:pt x="846448" y="205036"/>
                  </a:cubicBezTo>
                  <a:cubicBezTo>
                    <a:pt x="846448" y="198004"/>
                    <a:pt x="845713" y="193273"/>
                    <a:pt x="844242" y="190843"/>
                  </a:cubicBezTo>
                  <a:cubicBezTo>
                    <a:pt x="842773" y="188413"/>
                    <a:pt x="839992" y="187135"/>
                    <a:pt x="835899" y="187007"/>
                  </a:cubicBezTo>
                  <a:close/>
                  <a:moveTo>
                    <a:pt x="609212" y="105492"/>
                  </a:moveTo>
                  <a:cubicBezTo>
                    <a:pt x="602818" y="105492"/>
                    <a:pt x="597672" y="107921"/>
                    <a:pt x="593772" y="112779"/>
                  </a:cubicBezTo>
                  <a:cubicBezTo>
                    <a:pt x="589872" y="117639"/>
                    <a:pt x="587922" y="124096"/>
                    <a:pt x="587922" y="132152"/>
                  </a:cubicBezTo>
                  <a:cubicBezTo>
                    <a:pt x="587922" y="145961"/>
                    <a:pt x="590031" y="157022"/>
                    <a:pt x="594251" y="165334"/>
                  </a:cubicBezTo>
                  <a:cubicBezTo>
                    <a:pt x="598471" y="173645"/>
                    <a:pt x="604033" y="177801"/>
                    <a:pt x="610938" y="177801"/>
                  </a:cubicBezTo>
                  <a:cubicBezTo>
                    <a:pt x="617715" y="177801"/>
                    <a:pt x="623086" y="175211"/>
                    <a:pt x="627049" y="170033"/>
                  </a:cubicBezTo>
                  <a:cubicBezTo>
                    <a:pt x="631013" y="164854"/>
                    <a:pt x="632995" y="157917"/>
                    <a:pt x="632995" y="149222"/>
                  </a:cubicBezTo>
                  <a:cubicBezTo>
                    <a:pt x="632995" y="135540"/>
                    <a:pt x="630917" y="124895"/>
                    <a:pt x="626761" y="117287"/>
                  </a:cubicBezTo>
                  <a:cubicBezTo>
                    <a:pt x="622605" y="109679"/>
                    <a:pt x="616756" y="105747"/>
                    <a:pt x="609212" y="105492"/>
                  </a:cubicBezTo>
                  <a:close/>
                  <a:moveTo>
                    <a:pt x="1324483" y="77488"/>
                  </a:moveTo>
                  <a:cubicBezTo>
                    <a:pt x="1331516" y="77488"/>
                    <a:pt x="1335032" y="81452"/>
                    <a:pt x="1335032" y="89380"/>
                  </a:cubicBezTo>
                  <a:lnTo>
                    <a:pt x="1335032" y="200816"/>
                  </a:lnTo>
                  <a:cubicBezTo>
                    <a:pt x="1335032" y="209639"/>
                    <a:pt x="1335831" y="216097"/>
                    <a:pt x="1337429" y="220189"/>
                  </a:cubicBezTo>
                  <a:cubicBezTo>
                    <a:pt x="1339028" y="224280"/>
                    <a:pt x="1342256" y="228053"/>
                    <a:pt x="1347115" y="231505"/>
                  </a:cubicBezTo>
                  <a:cubicBezTo>
                    <a:pt x="1351079" y="234318"/>
                    <a:pt x="1353733" y="236715"/>
                    <a:pt x="1355075" y="238697"/>
                  </a:cubicBezTo>
                  <a:cubicBezTo>
                    <a:pt x="1356418" y="240680"/>
                    <a:pt x="1357089" y="243205"/>
                    <a:pt x="1357089" y="246274"/>
                  </a:cubicBezTo>
                  <a:cubicBezTo>
                    <a:pt x="1357089" y="262769"/>
                    <a:pt x="1336183" y="271016"/>
                    <a:pt x="1294370" y="271016"/>
                  </a:cubicBezTo>
                  <a:cubicBezTo>
                    <a:pt x="1271865" y="271016"/>
                    <a:pt x="1254028" y="269226"/>
                    <a:pt x="1240857" y="265645"/>
                  </a:cubicBezTo>
                  <a:cubicBezTo>
                    <a:pt x="1236382" y="264367"/>
                    <a:pt x="1232770" y="262129"/>
                    <a:pt x="1230021" y="258933"/>
                  </a:cubicBezTo>
                  <a:cubicBezTo>
                    <a:pt x="1227272" y="255736"/>
                    <a:pt x="1225897" y="252091"/>
                    <a:pt x="1225897" y="248000"/>
                  </a:cubicBezTo>
                  <a:cubicBezTo>
                    <a:pt x="1225897" y="244548"/>
                    <a:pt x="1226600" y="241862"/>
                    <a:pt x="1228007" y="239944"/>
                  </a:cubicBezTo>
                  <a:cubicBezTo>
                    <a:pt x="1229413" y="238026"/>
                    <a:pt x="1232994" y="234957"/>
                    <a:pt x="1238747" y="230738"/>
                  </a:cubicBezTo>
                  <a:cubicBezTo>
                    <a:pt x="1242712" y="227797"/>
                    <a:pt x="1245525" y="223002"/>
                    <a:pt x="1247187" y="216353"/>
                  </a:cubicBezTo>
                  <a:cubicBezTo>
                    <a:pt x="1248849" y="209703"/>
                    <a:pt x="1249681" y="199794"/>
                    <a:pt x="1249681" y="186624"/>
                  </a:cubicBezTo>
                  <a:cubicBezTo>
                    <a:pt x="1249681" y="182404"/>
                    <a:pt x="1249393" y="174508"/>
                    <a:pt x="1248817" y="162936"/>
                  </a:cubicBezTo>
                  <a:cubicBezTo>
                    <a:pt x="1248242" y="151364"/>
                    <a:pt x="1247826" y="144619"/>
                    <a:pt x="1247570" y="142701"/>
                  </a:cubicBezTo>
                  <a:cubicBezTo>
                    <a:pt x="1246803" y="137458"/>
                    <a:pt x="1243223" y="133431"/>
                    <a:pt x="1236829" y="130618"/>
                  </a:cubicBezTo>
                  <a:cubicBezTo>
                    <a:pt x="1228902" y="127165"/>
                    <a:pt x="1224938" y="122050"/>
                    <a:pt x="1224938" y="115273"/>
                  </a:cubicBezTo>
                  <a:cubicBezTo>
                    <a:pt x="1224938" y="107218"/>
                    <a:pt x="1230117" y="101208"/>
                    <a:pt x="1240474" y="97244"/>
                  </a:cubicBezTo>
                  <a:cubicBezTo>
                    <a:pt x="1254795" y="91746"/>
                    <a:pt x="1270139" y="87079"/>
                    <a:pt x="1286506" y="83242"/>
                  </a:cubicBezTo>
                  <a:cubicBezTo>
                    <a:pt x="1302873" y="79406"/>
                    <a:pt x="1315532" y="77488"/>
                    <a:pt x="1324483" y="77488"/>
                  </a:cubicBezTo>
                  <a:close/>
                  <a:moveTo>
                    <a:pt x="1129978" y="77297"/>
                  </a:moveTo>
                  <a:cubicBezTo>
                    <a:pt x="1146089" y="77297"/>
                    <a:pt x="1159899" y="81516"/>
                    <a:pt x="1171407" y="89955"/>
                  </a:cubicBezTo>
                  <a:cubicBezTo>
                    <a:pt x="1179463" y="95965"/>
                    <a:pt x="1185089" y="103030"/>
                    <a:pt x="1188286" y="111149"/>
                  </a:cubicBezTo>
                  <a:cubicBezTo>
                    <a:pt x="1191483" y="119269"/>
                    <a:pt x="1193464" y="131193"/>
                    <a:pt x="1194232" y="146921"/>
                  </a:cubicBezTo>
                  <a:lnTo>
                    <a:pt x="1196917" y="214435"/>
                  </a:lnTo>
                  <a:cubicBezTo>
                    <a:pt x="1197173" y="219549"/>
                    <a:pt x="1197972" y="223322"/>
                    <a:pt x="1199314" y="225751"/>
                  </a:cubicBezTo>
                  <a:cubicBezTo>
                    <a:pt x="1200657" y="228180"/>
                    <a:pt x="1204589" y="232847"/>
                    <a:pt x="1211110" y="239752"/>
                  </a:cubicBezTo>
                  <a:cubicBezTo>
                    <a:pt x="1213028" y="241799"/>
                    <a:pt x="1213987" y="244675"/>
                    <a:pt x="1213987" y="248384"/>
                  </a:cubicBezTo>
                  <a:cubicBezTo>
                    <a:pt x="1213987" y="256822"/>
                    <a:pt x="1208936" y="262705"/>
                    <a:pt x="1198835" y="266029"/>
                  </a:cubicBezTo>
                  <a:cubicBezTo>
                    <a:pt x="1188733" y="269354"/>
                    <a:pt x="1170704" y="271016"/>
                    <a:pt x="1144747" y="271016"/>
                  </a:cubicBezTo>
                  <a:cubicBezTo>
                    <a:pt x="1127101" y="271016"/>
                    <a:pt x="1114634" y="269481"/>
                    <a:pt x="1107345" y="266413"/>
                  </a:cubicBezTo>
                  <a:cubicBezTo>
                    <a:pt x="1099802" y="263216"/>
                    <a:pt x="1096029" y="258038"/>
                    <a:pt x="1096029" y="250877"/>
                  </a:cubicBezTo>
                  <a:cubicBezTo>
                    <a:pt x="1096029" y="248319"/>
                    <a:pt x="1096413" y="246434"/>
                    <a:pt x="1097180" y="245218"/>
                  </a:cubicBezTo>
                  <a:cubicBezTo>
                    <a:pt x="1097947" y="244004"/>
                    <a:pt x="1100504" y="241031"/>
                    <a:pt x="1104853" y="236300"/>
                  </a:cubicBezTo>
                  <a:cubicBezTo>
                    <a:pt x="1109967" y="230929"/>
                    <a:pt x="1112525" y="213028"/>
                    <a:pt x="1112525" y="182595"/>
                  </a:cubicBezTo>
                  <a:cubicBezTo>
                    <a:pt x="1112525" y="164950"/>
                    <a:pt x="1110478" y="151908"/>
                    <a:pt x="1106387" y="143468"/>
                  </a:cubicBezTo>
                  <a:cubicBezTo>
                    <a:pt x="1103062" y="136691"/>
                    <a:pt x="1096924" y="133303"/>
                    <a:pt x="1087974" y="133303"/>
                  </a:cubicBezTo>
                  <a:cubicBezTo>
                    <a:pt x="1079407" y="133303"/>
                    <a:pt x="1073525" y="136052"/>
                    <a:pt x="1070328" y="141550"/>
                  </a:cubicBezTo>
                  <a:cubicBezTo>
                    <a:pt x="1067131" y="147048"/>
                    <a:pt x="1065533" y="157022"/>
                    <a:pt x="1065533" y="171471"/>
                  </a:cubicBezTo>
                  <a:lnTo>
                    <a:pt x="1065533" y="209448"/>
                  </a:lnTo>
                  <a:cubicBezTo>
                    <a:pt x="1065533" y="216992"/>
                    <a:pt x="1066012" y="222171"/>
                    <a:pt x="1066971" y="224984"/>
                  </a:cubicBezTo>
                  <a:cubicBezTo>
                    <a:pt x="1067930" y="227797"/>
                    <a:pt x="1071095" y="233231"/>
                    <a:pt x="1076465" y="241287"/>
                  </a:cubicBezTo>
                  <a:cubicBezTo>
                    <a:pt x="1077872" y="243588"/>
                    <a:pt x="1078576" y="246210"/>
                    <a:pt x="1078576" y="249151"/>
                  </a:cubicBezTo>
                  <a:cubicBezTo>
                    <a:pt x="1078576" y="256695"/>
                    <a:pt x="1073333" y="262257"/>
                    <a:pt x="1062848" y="265838"/>
                  </a:cubicBezTo>
                  <a:cubicBezTo>
                    <a:pt x="1052363" y="269418"/>
                    <a:pt x="1035995" y="271208"/>
                    <a:pt x="1013747" y="271208"/>
                  </a:cubicBezTo>
                  <a:cubicBezTo>
                    <a:pt x="978199" y="271208"/>
                    <a:pt x="960426" y="263856"/>
                    <a:pt x="960426" y="249151"/>
                  </a:cubicBezTo>
                  <a:cubicBezTo>
                    <a:pt x="960426" y="246082"/>
                    <a:pt x="960969" y="243749"/>
                    <a:pt x="962056" y="242150"/>
                  </a:cubicBezTo>
                  <a:cubicBezTo>
                    <a:pt x="963143" y="240551"/>
                    <a:pt x="965732" y="238282"/>
                    <a:pt x="969824" y="235341"/>
                  </a:cubicBezTo>
                  <a:cubicBezTo>
                    <a:pt x="973149" y="232912"/>
                    <a:pt x="975258" y="230130"/>
                    <a:pt x="976153" y="226997"/>
                  </a:cubicBezTo>
                  <a:cubicBezTo>
                    <a:pt x="977049" y="223865"/>
                    <a:pt x="977880" y="216161"/>
                    <a:pt x="978647" y="203885"/>
                  </a:cubicBezTo>
                  <a:cubicBezTo>
                    <a:pt x="979542" y="189309"/>
                    <a:pt x="979989" y="174028"/>
                    <a:pt x="979989" y="158045"/>
                  </a:cubicBezTo>
                  <a:cubicBezTo>
                    <a:pt x="979989" y="149222"/>
                    <a:pt x="979318" y="143436"/>
                    <a:pt x="977975" y="140687"/>
                  </a:cubicBezTo>
                  <a:cubicBezTo>
                    <a:pt x="976633" y="137938"/>
                    <a:pt x="972765" y="134581"/>
                    <a:pt x="966371" y="130618"/>
                  </a:cubicBezTo>
                  <a:cubicBezTo>
                    <a:pt x="960873" y="127165"/>
                    <a:pt x="958124" y="122945"/>
                    <a:pt x="958124" y="117959"/>
                  </a:cubicBezTo>
                  <a:cubicBezTo>
                    <a:pt x="958124" y="112844"/>
                    <a:pt x="960361" y="108656"/>
                    <a:pt x="964837" y="105395"/>
                  </a:cubicBezTo>
                  <a:cubicBezTo>
                    <a:pt x="969313" y="102135"/>
                    <a:pt x="978519" y="98011"/>
                    <a:pt x="992457" y="93024"/>
                  </a:cubicBezTo>
                  <a:cubicBezTo>
                    <a:pt x="1004731" y="88677"/>
                    <a:pt x="1016559" y="85000"/>
                    <a:pt x="1027939" y="81996"/>
                  </a:cubicBezTo>
                  <a:cubicBezTo>
                    <a:pt x="1039320" y="78991"/>
                    <a:pt x="1047120" y="77488"/>
                    <a:pt x="1051339" y="77488"/>
                  </a:cubicBezTo>
                  <a:cubicBezTo>
                    <a:pt x="1055176" y="77488"/>
                    <a:pt x="1058404" y="78895"/>
                    <a:pt x="1061025" y="81708"/>
                  </a:cubicBezTo>
                  <a:cubicBezTo>
                    <a:pt x="1063647" y="84521"/>
                    <a:pt x="1064957" y="87846"/>
                    <a:pt x="1064957" y="91682"/>
                  </a:cubicBezTo>
                  <a:cubicBezTo>
                    <a:pt x="1064957" y="92065"/>
                    <a:pt x="1064893" y="93664"/>
                    <a:pt x="1064766" y="96477"/>
                  </a:cubicBezTo>
                  <a:cubicBezTo>
                    <a:pt x="1064637" y="97500"/>
                    <a:pt x="1064574" y="98395"/>
                    <a:pt x="1064574" y="99162"/>
                  </a:cubicBezTo>
                  <a:cubicBezTo>
                    <a:pt x="1064574" y="105300"/>
                    <a:pt x="1067131" y="108368"/>
                    <a:pt x="1072246" y="108368"/>
                  </a:cubicBezTo>
                  <a:cubicBezTo>
                    <a:pt x="1075315" y="108368"/>
                    <a:pt x="1078576" y="105939"/>
                    <a:pt x="1082027" y="101080"/>
                  </a:cubicBezTo>
                  <a:cubicBezTo>
                    <a:pt x="1093024" y="85224"/>
                    <a:pt x="1109007" y="77297"/>
                    <a:pt x="1129978" y="77297"/>
                  </a:cubicBezTo>
                  <a:close/>
                  <a:moveTo>
                    <a:pt x="391525" y="77297"/>
                  </a:moveTo>
                  <a:cubicBezTo>
                    <a:pt x="398301" y="77297"/>
                    <a:pt x="402425" y="78256"/>
                    <a:pt x="403896" y="80174"/>
                  </a:cubicBezTo>
                  <a:cubicBezTo>
                    <a:pt x="405366" y="82092"/>
                    <a:pt x="406677" y="88229"/>
                    <a:pt x="407828" y="98587"/>
                  </a:cubicBezTo>
                  <a:cubicBezTo>
                    <a:pt x="408467" y="104212"/>
                    <a:pt x="410449" y="107026"/>
                    <a:pt x="413773" y="107026"/>
                  </a:cubicBezTo>
                  <a:cubicBezTo>
                    <a:pt x="416331" y="107026"/>
                    <a:pt x="418760" y="105172"/>
                    <a:pt x="421062" y="101463"/>
                  </a:cubicBezTo>
                  <a:cubicBezTo>
                    <a:pt x="431292" y="85480"/>
                    <a:pt x="444653" y="77488"/>
                    <a:pt x="461148" y="77488"/>
                  </a:cubicBezTo>
                  <a:cubicBezTo>
                    <a:pt x="472784" y="77488"/>
                    <a:pt x="482311" y="81261"/>
                    <a:pt x="489727" y="88804"/>
                  </a:cubicBezTo>
                  <a:cubicBezTo>
                    <a:pt x="493307" y="92513"/>
                    <a:pt x="496248" y="97276"/>
                    <a:pt x="498550" y="103094"/>
                  </a:cubicBezTo>
                  <a:cubicBezTo>
                    <a:pt x="500852" y="108911"/>
                    <a:pt x="502002" y="114506"/>
                    <a:pt x="502002" y="119877"/>
                  </a:cubicBezTo>
                  <a:cubicBezTo>
                    <a:pt x="502002" y="125886"/>
                    <a:pt x="500596" y="132056"/>
                    <a:pt x="497783" y="138386"/>
                  </a:cubicBezTo>
                  <a:cubicBezTo>
                    <a:pt x="494969" y="144715"/>
                    <a:pt x="491325" y="149926"/>
                    <a:pt x="486849" y="154017"/>
                  </a:cubicBezTo>
                  <a:cubicBezTo>
                    <a:pt x="478666" y="161817"/>
                    <a:pt x="468628" y="165717"/>
                    <a:pt x="456737" y="165717"/>
                  </a:cubicBezTo>
                  <a:cubicBezTo>
                    <a:pt x="450215" y="165717"/>
                    <a:pt x="444749" y="164567"/>
                    <a:pt x="440338" y="162265"/>
                  </a:cubicBezTo>
                  <a:cubicBezTo>
                    <a:pt x="435927" y="159963"/>
                    <a:pt x="430141" y="155296"/>
                    <a:pt x="422980" y="148263"/>
                  </a:cubicBezTo>
                  <a:cubicBezTo>
                    <a:pt x="420295" y="145578"/>
                    <a:pt x="417802" y="144235"/>
                    <a:pt x="415500" y="144235"/>
                  </a:cubicBezTo>
                  <a:cubicBezTo>
                    <a:pt x="411919" y="144235"/>
                    <a:pt x="409585" y="146249"/>
                    <a:pt x="408498" y="150277"/>
                  </a:cubicBezTo>
                  <a:cubicBezTo>
                    <a:pt x="407412" y="154305"/>
                    <a:pt x="406868" y="162776"/>
                    <a:pt x="406868" y="175690"/>
                  </a:cubicBezTo>
                  <a:cubicBezTo>
                    <a:pt x="406868" y="194998"/>
                    <a:pt x="407572" y="208169"/>
                    <a:pt x="408979" y="215202"/>
                  </a:cubicBezTo>
                  <a:cubicBezTo>
                    <a:pt x="409873" y="219038"/>
                    <a:pt x="411120" y="221691"/>
                    <a:pt x="412718" y="223161"/>
                  </a:cubicBezTo>
                  <a:cubicBezTo>
                    <a:pt x="414317" y="224632"/>
                    <a:pt x="417737" y="226135"/>
                    <a:pt x="422980" y="227669"/>
                  </a:cubicBezTo>
                  <a:cubicBezTo>
                    <a:pt x="434488" y="231121"/>
                    <a:pt x="440242" y="237131"/>
                    <a:pt x="440242" y="245699"/>
                  </a:cubicBezTo>
                  <a:cubicBezTo>
                    <a:pt x="440242" y="250941"/>
                    <a:pt x="438388" y="255512"/>
                    <a:pt x="434679" y="259412"/>
                  </a:cubicBezTo>
                  <a:cubicBezTo>
                    <a:pt x="430972" y="263312"/>
                    <a:pt x="426049" y="265901"/>
                    <a:pt x="419911" y="267180"/>
                  </a:cubicBezTo>
                  <a:cubicBezTo>
                    <a:pt x="407635" y="269737"/>
                    <a:pt x="389607" y="271016"/>
                    <a:pt x="365823" y="271016"/>
                  </a:cubicBezTo>
                  <a:cubicBezTo>
                    <a:pt x="343190" y="271016"/>
                    <a:pt x="325992" y="269034"/>
                    <a:pt x="314228" y="265070"/>
                  </a:cubicBezTo>
                  <a:cubicBezTo>
                    <a:pt x="303743" y="261489"/>
                    <a:pt x="298501" y="255288"/>
                    <a:pt x="298501" y="246466"/>
                  </a:cubicBezTo>
                  <a:cubicBezTo>
                    <a:pt x="298501" y="239816"/>
                    <a:pt x="302337" y="233870"/>
                    <a:pt x="310008" y="228628"/>
                  </a:cubicBezTo>
                  <a:cubicBezTo>
                    <a:pt x="313717" y="226198"/>
                    <a:pt x="316275" y="223992"/>
                    <a:pt x="317681" y="222011"/>
                  </a:cubicBezTo>
                  <a:cubicBezTo>
                    <a:pt x="319087" y="220029"/>
                    <a:pt x="320046" y="217312"/>
                    <a:pt x="320558" y="213859"/>
                  </a:cubicBezTo>
                  <a:cubicBezTo>
                    <a:pt x="322604" y="202223"/>
                    <a:pt x="323627" y="180677"/>
                    <a:pt x="323627" y="149222"/>
                  </a:cubicBezTo>
                  <a:cubicBezTo>
                    <a:pt x="323627" y="143468"/>
                    <a:pt x="322987" y="139344"/>
                    <a:pt x="321709" y="136851"/>
                  </a:cubicBezTo>
                  <a:cubicBezTo>
                    <a:pt x="320430" y="134357"/>
                    <a:pt x="317873" y="132343"/>
                    <a:pt x="314037" y="130809"/>
                  </a:cubicBezTo>
                  <a:cubicBezTo>
                    <a:pt x="304958" y="127229"/>
                    <a:pt x="300419" y="122050"/>
                    <a:pt x="300419" y="115273"/>
                  </a:cubicBezTo>
                  <a:cubicBezTo>
                    <a:pt x="300419" y="109136"/>
                    <a:pt x="303552" y="103861"/>
                    <a:pt x="309817" y="99450"/>
                  </a:cubicBezTo>
                  <a:cubicBezTo>
                    <a:pt x="316082" y="95039"/>
                    <a:pt x="326567" y="90659"/>
                    <a:pt x="341272" y="86311"/>
                  </a:cubicBezTo>
                  <a:cubicBezTo>
                    <a:pt x="360964" y="80430"/>
                    <a:pt x="377715" y="77425"/>
                    <a:pt x="391525" y="77297"/>
                  </a:cubicBezTo>
                  <a:close/>
                  <a:moveTo>
                    <a:pt x="1478536" y="76146"/>
                  </a:moveTo>
                  <a:cubicBezTo>
                    <a:pt x="1501296" y="76146"/>
                    <a:pt x="1521372" y="81836"/>
                    <a:pt x="1538762" y="93216"/>
                  </a:cubicBezTo>
                  <a:cubicBezTo>
                    <a:pt x="1555256" y="104085"/>
                    <a:pt x="1563504" y="117575"/>
                    <a:pt x="1563504" y="133687"/>
                  </a:cubicBezTo>
                  <a:cubicBezTo>
                    <a:pt x="1563504" y="144810"/>
                    <a:pt x="1559668" y="153826"/>
                    <a:pt x="1551996" y="160730"/>
                  </a:cubicBezTo>
                  <a:cubicBezTo>
                    <a:pt x="1544835" y="167252"/>
                    <a:pt x="1536204" y="170512"/>
                    <a:pt x="1526103" y="170512"/>
                  </a:cubicBezTo>
                  <a:cubicBezTo>
                    <a:pt x="1515489" y="170512"/>
                    <a:pt x="1507498" y="166676"/>
                    <a:pt x="1502127" y="159004"/>
                  </a:cubicBezTo>
                  <a:cubicBezTo>
                    <a:pt x="1500465" y="156575"/>
                    <a:pt x="1498035" y="150373"/>
                    <a:pt x="1494839" y="140399"/>
                  </a:cubicBezTo>
                  <a:cubicBezTo>
                    <a:pt x="1491386" y="129658"/>
                    <a:pt x="1484801" y="124288"/>
                    <a:pt x="1475083" y="124288"/>
                  </a:cubicBezTo>
                  <a:cubicBezTo>
                    <a:pt x="1468051" y="124288"/>
                    <a:pt x="1462137" y="127357"/>
                    <a:pt x="1457342" y="133494"/>
                  </a:cubicBezTo>
                  <a:cubicBezTo>
                    <a:pt x="1452546" y="139632"/>
                    <a:pt x="1450149" y="147177"/>
                    <a:pt x="1450149" y="156127"/>
                  </a:cubicBezTo>
                  <a:cubicBezTo>
                    <a:pt x="1450149" y="171471"/>
                    <a:pt x="1455647" y="185089"/>
                    <a:pt x="1466644" y="196980"/>
                  </a:cubicBezTo>
                  <a:cubicBezTo>
                    <a:pt x="1475595" y="206570"/>
                    <a:pt x="1486847" y="211366"/>
                    <a:pt x="1500401" y="211366"/>
                  </a:cubicBezTo>
                  <a:cubicBezTo>
                    <a:pt x="1506795" y="211366"/>
                    <a:pt x="1512165" y="210822"/>
                    <a:pt x="1516512" y="209736"/>
                  </a:cubicBezTo>
                  <a:cubicBezTo>
                    <a:pt x="1520860" y="208649"/>
                    <a:pt x="1526550" y="206443"/>
                    <a:pt x="1533583" y="203118"/>
                  </a:cubicBezTo>
                  <a:cubicBezTo>
                    <a:pt x="1535373" y="202223"/>
                    <a:pt x="1537355" y="201776"/>
                    <a:pt x="1539528" y="201776"/>
                  </a:cubicBezTo>
                  <a:cubicBezTo>
                    <a:pt x="1543876" y="201776"/>
                    <a:pt x="1547712" y="203821"/>
                    <a:pt x="1551036" y="207914"/>
                  </a:cubicBezTo>
                  <a:cubicBezTo>
                    <a:pt x="1554361" y="212005"/>
                    <a:pt x="1556023" y="216800"/>
                    <a:pt x="1556023" y="222298"/>
                  </a:cubicBezTo>
                  <a:cubicBezTo>
                    <a:pt x="1556023" y="228053"/>
                    <a:pt x="1553658" y="234095"/>
                    <a:pt x="1548927" y="240424"/>
                  </a:cubicBezTo>
                  <a:cubicBezTo>
                    <a:pt x="1544196" y="246753"/>
                    <a:pt x="1537994" y="252284"/>
                    <a:pt x="1530322" y="257015"/>
                  </a:cubicBezTo>
                  <a:cubicBezTo>
                    <a:pt x="1513699" y="267244"/>
                    <a:pt x="1494072" y="272359"/>
                    <a:pt x="1471439" y="272359"/>
                  </a:cubicBezTo>
                  <a:cubicBezTo>
                    <a:pt x="1445098" y="272359"/>
                    <a:pt x="1422657" y="264687"/>
                    <a:pt x="1404117" y="249342"/>
                  </a:cubicBezTo>
                  <a:cubicBezTo>
                    <a:pt x="1380333" y="229907"/>
                    <a:pt x="1368442" y="205164"/>
                    <a:pt x="1368442" y="175115"/>
                  </a:cubicBezTo>
                  <a:cubicBezTo>
                    <a:pt x="1368442" y="146217"/>
                    <a:pt x="1379502" y="122306"/>
                    <a:pt x="1401623" y="103381"/>
                  </a:cubicBezTo>
                  <a:cubicBezTo>
                    <a:pt x="1422721" y="85224"/>
                    <a:pt x="1448359" y="76146"/>
                    <a:pt x="1478536" y="76146"/>
                  </a:cubicBezTo>
                  <a:close/>
                  <a:moveTo>
                    <a:pt x="848750" y="75954"/>
                  </a:moveTo>
                  <a:cubicBezTo>
                    <a:pt x="870999" y="75954"/>
                    <a:pt x="889860" y="81580"/>
                    <a:pt x="905332" y="92833"/>
                  </a:cubicBezTo>
                  <a:cubicBezTo>
                    <a:pt x="913515" y="98842"/>
                    <a:pt x="919237" y="105715"/>
                    <a:pt x="922498" y="113451"/>
                  </a:cubicBezTo>
                  <a:cubicBezTo>
                    <a:pt x="925759" y="121187"/>
                    <a:pt x="927389" y="131832"/>
                    <a:pt x="927389" y="145386"/>
                  </a:cubicBezTo>
                  <a:lnTo>
                    <a:pt x="927005" y="173965"/>
                  </a:lnTo>
                  <a:cubicBezTo>
                    <a:pt x="927005" y="193784"/>
                    <a:pt x="928411" y="206634"/>
                    <a:pt x="931225" y="212517"/>
                  </a:cubicBezTo>
                  <a:cubicBezTo>
                    <a:pt x="932631" y="215330"/>
                    <a:pt x="933974" y="217120"/>
                    <a:pt x="935253" y="217887"/>
                  </a:cubicBezTo>
                  <a:cubicBezTo>
                    <a:pt x="936531" y="218655"/>
                    <a:pt x="939216" y="219357"/>
                    <a:pt x="943308" y="219997"/>
                  </a:cubicBezTo>
                  <a:cubicBezTo>
                    <a:pt x="947400" y="220636"/>
                    <a:pt x="949446" y="223322"/>
                    <a:pt x="949446" y="228053"/>
                  </a:cubicBezTo>
                  <a:cubicBezTo>
                    <a:pt x="949446" y="234190"/>
                    <a:pt x="946984" y="240583"/>
                    <a:pt x="942062" y="247233"/>
                  </a:cubicBezTo>
                  <a:cubicBezTo>
                    <a:pt x="937139" y="253882"/>
                    <a:pt x="930777" y="259444"/>
                    <a:pt x="922977" y="263920"/>
                  </a:cubicBezTo>
                  <a:cubicBezTo>
                    <a:pt x="913387" y="269545"/>
                    <a:pt x="903350" y="272359"/>
                    <a:pt x="892864" y="272359"/>
                  </a:cubicBezTo>
                  <a:cubicBezTo>
                    <a:pt x="879439" y="272359"/>
                    <a:pt x="868825" y="267756"/>
                    <a:pt x="861025" y="258549"/>
                  </a:cubicBezTo>
                  <a:cubicBezTo>
                    <a:pt x="858340" y="255224"/>
                    <a:pt x="855847" y="253562"/>
                    <a:pt x="853545" y="253562"/>
                  </a:cubicBezTo>
                  <a:cubicBezTo>
                    <a:pt x="850988" y="253562"/>
                    <a:pt x="847599" y="255160"/>
                    <a:pt x="843379" y="258357"/>
                  </a:cubicBezTo>
                  <a:cubicBezTo>
                    <a:pt x="830593" y="267692"/>
                    <a:pt x="816080" y="272359"/>
                    <a:pt x="799841" y="272359"/>
                  </a:cubicBezTo>
                  <a:cubicBezTo>
                    <a:pt x="783090" y="272359"/>
                    <a:pt x="769536" y="268778"/>
                    <a:pt x="759179" y="261618"/>
                  </a:cubicBezTo>
                  <a:cubicBezTo>
                    <a:pt x="752402" y="256887"/>
                    <a:pt x="747032" y="250717"/>
                    <a:pt x="743068" y="243109"/>
                  </a:cubicBezTo>
                  <a:cubicBezTo>
                    <a:pt x="739103" y="235501"/>
                    <a:pt x="737122" y="227541"/>
                    <a:pt x="737122" y="219230"/>
                  </a:cubicBezTo>
                  <a:cubicBezTo>
                    <a:pt x="737122" y="205932"/>
                    <a:pt x="742492" y="194167"/>
                    <a:pt x="753233" y="183938"/>
                  </a:cubicBezTo>
                  <a:cubicBezTo>
                    <a:pt x="769983" y="167827"/>
                    <a:pt x="795046" y="159707"/>
                    <a:pt x="828419" y="159580"/>
                  </a:cubicBezTo>
                  <a:cubicBezTo>
                    <a:pt x="835836" y="159580"/>
                    <a:pt x="840503" y="158844"/>
                    <a:pt x="842421" y="157374"/>
                  </a:cubicBezTo>
                  <a:cubicBezTo>
                    <a:pt x="844339" y="155903"/>
                    <a:pt x="845297" y="152483"/>
                    <a:pt x="845297" y="147112"/>
                  </a:cubicBezTo>
                  <a:cubicBezTo>
                    <a:pt x="845297" y="133558"/>
                    <a:pt x="843891" y="123745"/>
                    <a:pt x="841078" y="117671"/>
                  </a:cubicBezTo>
                  <a:cubicBezTo>
                    <a:pt x="838265" y="111597"/>
                    <a:pt x="833662" y="108561"/>
                    <a:pt x="827269" y="108561"/>
                  </a:cubicBezTo>
                  <a:cubicBezTo>
                    <a:pt x="823433" y="108561"/>
                    <a:pt x="820012" y="109711"/>
                    <a:pt x="817007" y="112012"/>
                  </a:cubicBezTo>
                  <a:cubicBezTo>
                    <a:pt x="814002" y="114314"/>
                    <a:pt x="810262" y="118534"/>
                    <a:pt x="805787" y="124671"/>
                  </a:cubicBezTo>
                  <a:cubicBezTo>
                    <a:pt x="794406" y="140910"/>
                    <a:pt x="782515" y="149030"/>
                    <a:pt x="770112" y="149030"/>
                  </a:cubicBezTo>
                  <a:cubicBezTo>
                    <a:pt x="763846" y="149030"/>
                    <a:pt x="758731" y="147177"/>
                    <a:pt x="754767" y="143468"/>
                  </a:cubicBezTo>
                  <a:cubicBezTo>
                    <a:pt x="750804" y="139760"/>
                    <a:pt x="748821" y="134901"/>
                    <a:pt x="748821" y="128891"/>
                  </a:cubicBezTo>
                  <a:cubicBezTo>
                    <a:pt x="748821" y="122753"/>
                    <a:pt x="751283" y="116616"/>
                    <a:pt x="756206" y="110479"/>
                  </a:cubicBezTo>
                  <a:cubicBezTo>
                    <a:pt x="761129" y="104341"/>
                    <a:pt x="767810" y="98970"/>
                    <a:pt x="776249" y="94367"/>
                  </a:cubicBezTo>
                  <a:cubicBezTo>
                    <a:pt x="799393" y="82092"/>
                    <a:pt x="823560" y="75954"/>
                    <a:pt x="848750" y="75954"/>
                  </a:cubicBezTo>
                  <a:close/>
                  <a:moveTo>
                    <a:pt x="713360" y="65789"/>
                  </a:moveTo>
                  <a:cubicBezTo>
                    <a:pt x="716557" y="65789"/>
                    <a:pt x="719370" y="67610"/>
                    <a:pt x="721799" y="71255"/>
                  </a:cubicBezTo>
                  <a:cubicBezTo>
                    <a:pt x="724229" y="74899"/>
                    <a:pt x="725444" y="79150"/>
                    <a:pt x="725444" y="84010"/>
                  </a:cubicBezTo>
                  <a:cubicBezTo>
                    <a:pt x="725444" y="89252"/>
                    <a:pt x="723813" y="95198"/>
                    <a:pt x="720552" y="101847"/>
                  </a:cubicBezTo>
                  <a:cubicBezTo>
                    <a:pt x="717292" y="108496"/>
                    <a:pt x="713360" y="113803"/>
                    <a:pt x="708757" y="117766"/>
                  </a:cubicBezTo>
                  <a:cubicBezTo>
                    <a:pt x="705816" y="120324"/>
                    <a:pt x="704345" y="122370"/>
                    <a:pt x="704345" y="123904"/>
                  </a:cubicBezTo>
                  <a:cubicBezTo>
                    <a:pt x="704345" y="124288"/>
                    <a:pt x="704473" y="125822"/>
                    <a:pt x="704729" y="128507"/>
                  </a:cubicBezTo>
                  <a:cubicBezTo>
                    <a:pt x="705112" y="131193"/>
                    <a:pt x="705305" y="133622"/>
                    <a:pt x="705305" y="135796"/>
                  </a:cubicBezTo>
                  <a:cubicBezTo>
                    <a:pt x="705305" y="151012"/>
                    <a:pt x="700189" y="163799"/>
                    <a:pt x="689960" y="174156"/>
                  </a:cubicBezTo>
                  <a:cubicBezTo>
                    <a:pt x="680754" y="183363"/>
                    <a:pt x="668894" y="190524"/>
                    <a:pt x="654381" y="195638"/>
                  </a:cubicBezTo>
                  <a:cubicBezTo>
                    <a:pt x="639868" y="200753"/>
                    <a:pt x="623917" y="203310"/>
                    <a:pt x="606527" y="203310"/>
                  </a:cubicBezTo>
                  <a:cubicBezTo>
                    <a:pt x="602307" y="203310"/>
                    <a:pt x="598151" y="203054"/>
                    <a:pt x="594060" y="202543"/>
                  </a:cubicBezTo>
                  <a:cubicBezTo>
                    <a:pt x="590735" y="202159"/>
                    <a:pt x="588177" y="201967"/>
                    <a:pt x="586388" y="201967"/>
                  </a:cubicBezTo>
                  <a:cubicBezTo>
                    <a:pt x="579610" y="201967"/>
                    <a:pt x="576222" y="205356"/>
                    <a:pt x="576222" y="212133"/>
                  </a:cubicBezTo>
                  <a:cubicBezTo>
                    <a:pt x="576222" y="216481"/>
                    <a:pt x="578428" y="219901"/>
                    <a:pt x="582839" y="222394"/>
                  </a:cubicBezTo>
                  <a:cubicBezTo>
                    <a:pt x="587251" y="224888"/>
                    <a:pt x="593228" y="226135"/>
                    <a:pt x="600773" y="226135"/>
                  </a:cubicBezTo>
                  <a:cubicBezTo>
                    <a:pt x="605887" y="226135"/>
                    <a:pt x="613432" y="225431"/>
                    <a:pt x="623405" y="224024"/>
                  </a:cubicBezTo>
                  <a:cubicBezTo>
                    <a:pt x="644375" y="221084"/>
                    <a:pt x="659847" y="219613"/>
                    <a:pt x="669821" y="219613"/>
                  </a:cubicBezTo>
                  <a:cubicBezTo>
                    <a:pt x="684910" y="219613"/>
                    <a:pt x="696609" y="222107"/>
                    <a:pt x="704921" y="227093"/>
                  </a:cubicBezTo>
                  <a:cubicBezTo>
                    <a:pt x="711570" y="230929"/>
                    <a:pt x="716845" y="236300"/>
                    <a:pt x="720745" y="243205"/>
                  </a:cubicBezTo>
                  <a:cubicBezTo>
                    <a:pt x="724645" y="250110"/>
                    <a:pt x="726595" y="257526"/>
                    <a:pt x="726595" y="265454"/>
                  </a:cubicBezTo>
                  <a:cubicBezTo>
                    <a:pt x="726595" y="278368"/>
                    <a:pt x="721863" y="290900"/>
                    <a:pt x="712401" y="303047"/>
                  </a:cubicBezTo>
                  <a:cubicBezTo>
                    <a:pt x="701149" y="317368"/>
                    <a:pt x="684590" y="327981"/>
                    <a:pt x="662724" y="334886"/>
                  </a:cubicBezTo>
                  <a:cubicBezTo>
                    <a:pt x="645590" y="340256"/>
                    <a:pt x="625771" y="342941"/>
                    <a:pt x="603266" y="342941"/>
                  </a:cubicBezTo>
                  <a:cubicBezTo>
                    <a:pt x="574879" y="342941"/>
                    <a:pt x="551863" y="338594"/>
                    <a:pt x="534218" y="329899"/>
                  </a:cubicBezTo>
                  <a:cubicBezTo>
                    <a:pt x="526033" y="325807"/>
                    <a:pt x="519513" y="320437"/>
                    <a:pt x="514654" y="313788"/>
                  </a:cubicBezTo>
                  <a:cubicBezTo>
                    <a:pt x="509795" y="307139"/>
                    <a:pt x="507365" y="300234"/>
                    <a:pt x="507365" y="293073"/>
                  </a:cubicBezTo>
                  <a:cubicBezTo>
                    <a:pt x="507365" y="288086"/>
                    <a:pt x="508740" y="283483"/>
                    <a:pt x="511489" y="279264"/>
                  </a:cubicBezTo>
                  <a:cubicBezTo>
                    <a:pt x="514238" y="275044"/>
                    <a:pt x="517723" y="272039"/>
                    <a:pt x="521942" y="270249"/>
                  </a:cubicBezTo>
                  <a:cubicBezTo>
                    <a:pt x="525778" y="268714"/>
                    <a:pt x="527696" y="267052"/>
                    <a:pt x="527696" y="265262"/>
                  </a:cubicBezTo>
                  <a:cubicBezTo>
                    <a:pt x="527696" y="263856"/>
                    <a:pt x="526098" y="261809"/>
                    <a:pt x="522901" y="259124"/>
                  </a:cubicBezTo>
                  <a:cubicBezTo>
                    <a:pt x="512672" y="250557"/>
                    <a:pt x="507557" y="241670"/>
                    <a:pt x="507557" y="232464"/>
                  </a:cubicBezTo>
                  <a:cubicBezTo>
                    <a:pt x="507557" y="226326"/>
                    <a:pt x="510018" y="219997"/>
                    <a:pt x="514942" y="213475"/>
                  </a:cubicBezTo>
                  <a:cubicBezTo>
                    <a:pt x="519864" y="206954"/>
                    <a:pt x="525970" y="201903"/>
                    <a:pt x="533258" y="198323"/>
                  </a:cubicBezTo>
                  <a:cubicBezTo>
                    <a:pt x="536327" y="196789"/>
                    <a:pt x="537862" y="195254"/>
                    <a:pt x="537862" y="193720"/>
                  </a:cubicBezTo>
                  <a:cubicBezTo>
                    <a:pt x="537862" y="191930"/>
                    <a:pt x="535943" y="189244"/>
                    <a:pt x="532107" y="185664"/>
                  </a:cubicBezTo>
                  <a:cubicBezTo>
                    <a:pt x="518937" y="173517"/>
                    <a:pt x="512352" y="159324"/>
                    <a:pt x="512352" y="143085"/>
                  </a:cubicBezTo>
                  <a:cubicBezTo>
                    <a:pt x="512352" y="134518"/>
                    <a:pt x="514686" y="126334"/>
                    <a:pt x="519353" y="118534"/>
                  </a:cubicBezTo>
                  <a:cubicBezTo>
                    <a:pt x="524020" y="110734"/>
                    <a:pt x="530509" y="104085"/>
                    <a:pt x="538821" y="98587"/>
                  </a:cubicBezTo>
                  <a:cubicBezTo>
                    <a:pt x="559407" y="85160"/>
                    <a:pt x="582232" y="78447"/>
                    <a:pt x="607294" y="78447"/>
                  </a:cubicBezTo>
                  <a:cubicBezTo>
                    <a:pt x="617268" y="78447"/>
                    <a:pt x="628392" y="79726"/>
                    <a:pt x="640667" y="82283"/>
                  </a:cubicBezTo>
                  <a:cubicBezTo>
                    <a:pt x="652303" y="84585"/>
                    <a:pt x="660295" y="85735"/>
                    <a:pt x="664642" y="85735"/>
                  </a:cubicBezTo>
                  <a:cubicBezTo>
                    <a:pt x="678580" y="85735"/>
                    <a:pt x="692453" y="80237"/>
                    <a:pt x="706263" y="69241"/>
                  </a:cubicBezTo>
                  <a:cubicBezTo>
                    <a:pt x="709332" y="66939"/>
                    <a:pt x="711698" y="65789"/>
                    <a:pt x="713360" y="65789"/>
                  </a:cubicBezTo>
                  <a:close/>
                  <a:moveTo>
                    <a:pt x="127548" y="55048"/>
                  </a:moveTo>
                  <a:cubicBezTo>
                    <a:pt x="116807" y="55048"/>
                    <a:pt x="108304" y="59842"/>
                    <a:pt x="102038" y="69433"/>
                  </a:cubicBezTo>
                  <a:cubicBezTo>
                    <a:pt x="97179" y="76593"/>
                    <a:pt x="94750" y="85097"/>
                    <a:pt x="94750" y="94942"/>
                  </a:cubicBezTo>
                  <a:cubicBezTo>
                    <a:pt x="94750" y="109392"/>
                    <a:pt x="97691" y="126110"/>
                    <a:pt x="103573" y="145098"/>
                  </a:cubicBezTo>
                  <a:cubicBezTo>
                    <a:pt x="109454" y="164086"/>
                    <a:pt x="116871" y="180933"/>
                    <a:pt x="125821" y="195638"/>
                  </a:cubicBezTo>
                  <a:cubicBezTo>
                    <a:pt x="129786" y="201903"/>
                    <a:pt x="134676" y="206890"/>
                    <a:pt x="140494" y="210599"/>
                  </a:cubicBezTo>
                  <a:cubicBezTo>
                    <a:pt x="146312" y="214306"/>
                    <a:pt x="152226" y="216161"/>
                    <a:pt x="158236" y="216161"/>
                  </a:cubicBezTo>
                  <a:cubicBezTo>
                    <a:pt x="167953" y="216161"/>
                    <a:pt x="175786" y="212517"/>
                    <a:pt x="181731" y="205228"/>
                  </a:cubicBezTo>
                  <a:cubicBezTo>
                    <a:pt x="187677" y="197940"/>
                    <a:pt x="190650" y="188349"/>
                    <a:pt x="190650" y="176458"/>
                  </a:cubicBezTo>
                  <a:cubicBezTo>
                    <a:pt x="190650" y="160986"/>
                    <a:pt x="188157" y="144299"/>
                    <a:pt x="183170" y="126398"/>
                  </a:cubicBezTo>
                  <a:cubicBezTo>
                    <a:pt x="178183" y="108496"/>
                    <a:pt x="171726" y="93216"/>
                    <a:pt x="163798" y="80557"/>
                  </a:cubicBezTo>
                  <a:cubicBezTo>
                    <a:pt x="158939" y="72757"/>
                    <a:pt x="153313" y="66620"/>
                    <a:pt x="146920" y="62144"/>
                  </a:cubicBezTo>
                  <a:cubicBezTo>
                    <a:pt x="140526" y="57669"/>
                    <a:pt x="134069" y="55304"/>
                    <a:pt x="127548" y="55048"/>
                  </a:cubicBezTo>
                  <a:close/>
                  <a:moveTo>
                    <a:pt x="1297055" y="5371"/>
                  </a:moveTo>
                  <a:cubicBezTo>
                    <a:pt x="1308180" y="5371"/>
                    <a:pt x="1317003" y="7449"/>
                    <a:pt x="1323524" y="11604"/>
                  </a:cubicBezTo>
                  <a:cubicBezTo>
                    <a:pt x="1330045" y="15760"/>
                    <a:pt x="1333305" y="21355"/>
                    <a:pt x="1333305" y="28387"/>
                  </a:cubicBezTo>
                  <a:cubicBezTo>
                    <a:pt x="1333305" y="38233"/>
                    <a:pt x="1328383" y="46033"/>
                    <a:pt x="1318537" y="51787"/>
                  </a:cubicBezTo>
                  <a:cubicBezTo>
                    <a:pt x="1302937" y="60866"/>
                    <a:pt x="1284077" y="65405"/>
                    <a:pt x="1261955" y="65405"/>
                  </a:cubicBezTo>
                  <a:cubicBezTo>
                    <a:pt x="1252621" y="65405"/>
                    <a:pt x="1245205" y="63615"/>
                    <a:pt x="1239707" y="60035"/>
                  </a:cubicBezTo>
                  <a:cubicBezTo>
                    <a:pt x="1232291" y="55431"/>
                    <a:pt x="1228582" y="49038"/>
                    <a:pt x="1228582" y="40854"/>
                  </a:cubicBezTo>
                  <a:cubicBezTo>
                    <a:pt x="1228582" y="29858"/>
                    <a:pt x="1236446" y="21226"/>
                    <a:pt x="1252174" y="14961"/>
                  </a:cubicBezTo>
                  <a:cubicBezTo>
                    <a:pt x="1268157" y="8568"/>
                    <a:pt x="1283117" y="5371"/>
                    <a:pt x="1297055" y="5371"/>
                  </a:cubicBezTo>
                  <a:close/>
                  <a:moveTo>
                    <a:pt x="145769" y="0"/>
                  </a:moveTo>
                  <a:cubicBezTo>
                    <a:pt x="178631" y="0"/>
                    <a:pt x="207337" y="9399"/>
                    <a:pt x="231888" y="28195"/>
                  </a:cubicBezTo>
                  <a:cubicBezTo>
                    <a:pt x="248510" y="41110"/>
                    <a:pt x="262001" y="57860"/>
                    <a:pt x="272358" y="78447"/>
                  </a:cubicBezTo>
                  <a:cubicBezTo>
                    <a:pt x="282459" y="98907"/>
                    <a:pt x="287510" y="119365"/>
                    <a:pt x="287510" y="139823"/>
                  </a:cubicBezTo>
                  <a:cubicBezTo>
                    <a:pt x="287510" y="170001"/>
                    <a:pt x="277536" y="196980"/>
                    <a:pt x="257589" y="220764"/>
                  </a:cubicBezTo>
                  <a:cubicBezTo>
                    <a:pt x="240711" y="240967"/>
                    <a:pt x="218654" y="255480"/>
                    <a:pt x="191417" y="264303"/>
                  </a:cubicBezTo>
                  <a:cubicBezTo>
                    <a:pt x="174667" y="269674"/>
                    <a:pt x="157852" y="272359"/>
                    <a:pt x="140974" y="272359"/>
                  </a:cubicBezTo>
                  <a:cubicBezTo>
                    <a:pt x="118852" y="272359"/>
                    <a:pt x="97691" y="267756"/>
                    <a:pt x="77487" y="258549"/>
                  </a:cubicBezTo>
                  <a:cubicBezTo>
                    <a:pt x="53065" y="247424"/>
                    <a:pt x="33949" y="230610"/>
                    <a:pt x="20139" y="208105"/>
                  </a:cubicBezTo>
                  <a:cubicBezTo>
                    <a:pt x="6713" y="186368"/>
                    <a:pt x="0" y="162393"/>
                    <a:pt x="0" y="136180"/>
                  </a:cubicBezTo>
                  <a:cubicBezTo>
                    <a:pt x="0" y="105747"/>
                    <a:pt x="8631" y="78895"/>
                    <a:pt x="25893" y="55623"/>
                  </a:cubicBezTo>
                  <a:cubicBezTo>
                    <a:pt x="41237" y="34909"/>
                    <a:pt x="61888" y="19692"/>
                    <a:pt x="87845" y="9974"/>
                  </a:cubicBezTo>
                  <a:cubicBezTo>
                    <a:pt x="105235" y="3325"/>
                    <a:pt x="124543" y="0"/>
                    <a:pt x="14576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FD55F8CE-B643-4C9F-AD2C-AD7D3D199B13}"/>
              </a:ext>
            </a:extLst>
          </p:cNvPr>
          <p:cNvGrpSpPr/>
          <p:nvPr/>
        </p:nvGrpSpPr>
        <p:grpSpPr>
          <a:xfrm>
            <a:off x="539665" y="5330587"/>
            <a:ext cx="1651271" cy="1252316"/>
            <a:chOff x="5577947" y="3078454"/>
            <a:chExt cx="2738952" cy="2077208"/>
          </a:xfrm>
        </p:grpSpPr>
        <p:grpSp>
          <p:nvGrpSpPr>
            <p:cNvPr id="199" name="Group 198">
              <a:extLst>
                <a:ext uri="{FF2B5EF4-FFF2-40B4-BE49-F238E27FC236}">
                  <a16:creationId xmlns:a16="http://schemas.microsoft.com/office/drawing/2014/main" id="{24F74BB1-604F-44D7-8A07-61502432749D}"/>
                </a:ext>
              </a:extLst>
            </p:cNvPr>
            <p:cNvGrpSpPr/>
            <p:nvPr/>
          </p:nvGrpSpPr>
          <p:grpSpPr>
            <a:xfrm>
              <a:off x="5577947" y="3730031"/>
              <a:ext cx="2738952" cy="1425631"/>
              <a:chOff x="3703721" y="3286765"/>
              <a:chExt cx="4784558" cy="2490373"/>
            </a:xfrm>
          </p:grpSpPr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790378AE-6957-4623-9755-0D21A8ECBDD0}"/>
                  </a:ext>
                </a:extLst>
              </p:cNvPr>
              <p:cNvSpPr/>
              <p:nvPr/>
            </p:nvSpPr>
            <p:spPr>
              <a:xfrm rot="10800000">
                <a:off x="5245982" y="3779082"/>
                <a:ext cx="318709" cy="1998054"/>
              </a:xfrm>
              <a:custGeom>
                <a:avLst/>
                <a:gdLst>
                  <a:gd name="connsiteX0" fmla="*/ 247650 w 247650"/>
                  <a:gd name="connsiteY0" fmla="*/ 1469035 h 1552575"/>
                  <a:gd name="connsiteX1" fmla="*/ 230505 w 247650"/>
                  <a:gd name="connsiteY1" fmla="*/ 614642 h 1552575"/>
                  <a:gd name="connsiteX2" fmla="*/ 219075 w 247650"/>
                  <a:gd name="connsiteY2" fmla="*/ 285077 h 1552575"/>
                  <a:gd name="connsiteX3" fmla="*/ 104775 w 247650"/>
                  <a:gd name="connsiteY3" fmla="*/ 31712 h 1552575"/>
                  <a:gd name="connsiteX4" fmla="*/ 67627 w 247650"/>
                  <a:gd name="connsiteY4" fmla="*/ 4090 h 1552575"/>
                  <a:gd name="connsiteX5" fmla="*/ 0 w 247650"/>
                  <a:gd name="connsiteY5" fmla="*/ 867055 h 1552575"/>
                  <a:gd name="connsiteX6" fmla="*/ 89535 w 247650"/>
                  <a:gd name="connsiteY6" fmla="*/ 982307 h 1552575"/>
                  <a:gd name="connsiteX7" fmla="*/ 151448 w 247650"/>
                  <a:gd name="connsiteY7" fmla="*/ 1058507 h 1552575"/>
                  <a:gd name="connsiteX8" fmla="*/ 137160 w 247650"/>
                  <a:gd name="connsiteY8" fmla="*/ 1173760 h 1552575"/>
                  <a:gd name="connsiteX9" fmla="*/ 133350 w 247650"/>
                  <a:gd name="connsiteY9" fmla="*/ 1442365 h 1552575"/>
                  <a:gd name="connsiteX10" fmla="*/ 108585 w 247650"/>
                  <a:gd name="connsiteY10" fmla="*/ 1493800 h 1552575"/>
                  <a:gd name="connsiteX11" fmla="*/ 175260 w 247650"/>
                  <a:gd name="connsiteY11" fmla="*/ 1560475 h 1552575"/>
                  <a:gd name="connsiteX12" fmla="*/ 196215 w 247650"/>
                  <a:gd name="connsiteY12" fmla="*/ 1556665 h 1552575"/>
                  <a:gd name="connsiteX13" fmla="*/ 239077 w 247650"/>
                  <a:gd name="connsiteY13" fmla="*/ 1527137 h 1552575"/>
                  <a:gd name="connsiteX14" fmla="*/ 240983 w 247650"/>
                  <a:gd name="connsiteY14" fmla="*/ 1524280 h 1552575"/>
                  <a:gd name="connsiteX15" fmla="*/ 247650 w 247650"/>
                  <a:gd name="connsiteY15" fmla="*/ 1469035 h 1552575"/>
                  <a:gd name="connsiteX16" fmla="*/ 205740 w 247650"/>
                  <a:gd name="connsiteY16" fmla="*/ 1431887 h 1552575"/>
                  <a:gd name="connsiteX17" fmla="*/ 175260 w 247650"/>
                  <a:gd name="connsiteY17" fmla="*/ 1429030 h 1552575"/>
                  <a:gd name="connsiteX18" fmla="*/ 178117 w 247650"/>
                  <a:gd name="connsiteY18" fmla="*/ 1398550 h 1552575"/>
                  <a:gd name="connsiteX19" fmla="*/ 208598 w 247650"/>
                  <a:gd name="connsiteY19" fmla="*/ 1401407 h 1552575"/>
                  <a:gd name="connsiteX20" fmla="*/ 205740 w 247650"/>
                  <a:gd name="connsiteY20" fmla="*/ 1431887 h 1552575"/>
                  <a:gd name="connsiteX21" fmla="*/ 205740 w 247650"/>
                  <a:gd name="connsiteY21" fmla="*/ 1269962 h 1552575"/>
                  <a:gd name="connsiteX22" fmla="*/ 175260 w 247650"/>
                  <a:gd name="connsiteY22" fmla="*/ 1267105 h 1552575"/>
                  <a:gd name="connsiteX23" fmla="*/ 178117 w 247650"/>
                  <a:gd name="connsiteY23" fmla="*/ 1236625 h 1552575"/>
                  <a:gd name="connsiteX24" fmla="*/ 208598 w 247650"/>
                  <a:gd name="connsiteY24" fmla="*/ 1239482 h 1552575"/>
                  <a:gd name="connsiteX25" fmla="*/ 205740 w 247650"/>
                  <a:gd name="connsiteY25" fmla="*/ 1269962 h 1552575"/>
                  <a:gd name="connsiteX26" fmla="*/ 205740 w 247650"/>
                  <a:gd name="connsiteY26" fmla="*/ 1108037 h 1552575"/>
                  <a:gd name="connsiteX27" fmla="*/ 175260 w 247650"/>
                  <a:gd name="connsiteY27" fmla="*/ 1105180 h 1552575"/>
                  <a:gd name="connsiteX28" fmla="*/ 178117 w 247650"/>
                  <a:gd name="connsiteY28" fmla="*/ 1074700 h 1552575"/>
                  <a:gd name="connsiteX29" fmla="*/ 208598 w 247650"/>
                  <a:gd name="connsiteY29" fmla="*/ 1077557 h 1552575"/>
                  <a:gd name="connsiteX30" fmla="*/ 205740 w 247650"/>
                  <a:gd name="connsiteY30" fmla="*/ 1108037 h 1552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7650" h="1552575">
                    <a:moveTo>
                      <a:pt x="247650" y="1469035"/>
                    </a:moveTo>
                    <a:cubicBezTo>
                      <a:pt x="241935" y="1179475"/>
                      <a:pt x="234315" y="905155"/>
                      <a:pt x="230505" y="614642"/>
                    </a:cubicBezTo>
                    <a:cubicBezTo>
                      <a:pt x="228600" y="504152"/>
                      <a:pt x="231458" y="394615"/>
                      <a:pt x="219075" y="285077"/>
                    </a:cubicBezTo>
                    <a:cubicBezTo>
                      <a:pt x="215265" y="186970"/>
                      <a:pt x="170498" y="103150"/>
                      <a:pt x="104775" y="31712"/>
                    </a:cubicBezTo>
                    <a:cubicBezTo>
                      <a:pt x="94298" y="20282"/>
                      <a:pt x="72390" y="-11150"/>
                      <a:pt x="67627" y="4090"/>
                    </a:cubicBezTo>
                    <a:cubicBezTo>
                      <a:pt x="36195" y="104102"/>
                      <a:pt x="0" y="592735"/>
                      <a:pt x="0" y="867055"/>
                    </a:cubicBezTo>
                    <a:cubicBezTo>
                      <a:pt x="0" y="959447"/>
                      <a:pt x="0" y="961352"/>
                      <a:pt x="89535" y="982307"/>
                    </a:cubicBezTo>
                    <a:cubicBezTo>
                      <a:pt x="133350" y="992785"/>
                      <a:pt x="160020" y="1014692"/>
                      <a:pt x="151448" y="1058507"/>
                    </a:cubicBezTo>
                    <a:cubicBezTo>
                      <a:pt x="144780" y="1096607"/>
                      <a:pt x="141923" y="1135660"/>
                      <a:pt x="137160" y="1173760"/>
                    </a:cubicBezTo>
                    <a:cubicBezTo>
                      <a:pt x="124777" y="1269010"/>
                      <a:pt x="138113" y="1348067"/>
                      <a:pt x="133350" y="1442365"/>
                    </a:cubicBezTo>
                    <a:cubicBezTo>
                      <a:pt x="118110" y="1454747"/>
                      <a:pt x="108585" y="1472845"/>
                      <a:pt x="108585" y="1493800"/>
                    </a:cubicBezTo>
                    <a:cubicBezTo>
                      <a:pt x="108585" y="1530947"/>
                      <a:pt x="138113" y="1560475"/>
                      <a:pt x="175260" y="1560475"/>
                    </a:cubicBezTo>
                    <a:cubicBezTo>
                      <a:pt x="182880" y="1560475"/>
                      <a:pt x="189548" y="1559522"/>
                      <a:pt x="196215" y="1556665"/>
                    </a:cubicBezTo>
                    <a:cubicBezTo>
                      <a:pt x="212408" y="1551902"/>
                      <a:pt x="227648" y="1542377"/>
                      <a:pt x="239077" y="1527137"/>
                    </a:cubicBezTo>
                    <a:cubicBezTo>
                      <a:pt x="240030" y="1526185"/>
                      <a:pt x="240983" y="1525232"/>
                      <a:pt x="240983" y="1524280"/>
                    </a:cubicBezTo>
                    <a:cubicBezTo>
                      <a:pt x="251460" y="1507135"/>
                      <a:pt x="247650" y="1488085"/>
                      <a:pt x="247650" y="1469035"/>
                    </a:cubicBezTo>
                    <a:close/>
                    <a:moveTo>
                      <a:pt x="205740" y="1431887"/>
                    </a:moveTo>
                    <a:cubicBezTo>
                      <a:pt x="196215" y="1439507"/>
                      <a:pt x="182880" y="1438555"/>
                      <a:pt x="175260" y="1429030"/>
                    </a:cubicBezTo>
                    <a:cubicBezTo>
                      <a:pt x="167640" y="1419505"/>
                      <a:pt x="168592" y="1406170"/>
                      <a:pt x="178117" y="1398550"/>
                    </a:cubicBezTo>
                    <a:cubicBezTo>
                      <a:pt x="187642" y="1390930"/>
                      <a:pt x="200977" y="1391882"/>
                      <a:pt x="208598" y="1401407"/>
                    </a:cubicBezTo>
                    <a:cubicBezTo>
                      <a:pt x="216217" y="1409980"/>
                      <a:pt x="215265" y="1424267"/>
                      <a:pt x="205740" y="1431887"/>
                    </a:cubicBezTo>
                    <a:close/>
                    <a:moveTo>
                      <a:pt x="205740" y="1269962"/>
                    </a:moveTo>
                    <a:cubicBezTo>
                      <a:pt x="196215" y="1277582"/>
                      <a:pt x="182880" y="1276630"/>
                      <a:pt x="175260" y="1267105"/>
                    </a:cubicBezTo>
                    <a:cubicBezTo>
                      <a:pt x="167640" y="1257580"/>
                      <a:pt x="168592" y="1244245"/>
                      <a:pt x="178117" y="1236625"/>
                    </a:cubicBezTo>
                    <a:cubicBezTo>
                      <a:pt x="187642" y="1229005"/>
                      <a:pt x="200977" y="1229957"/>
                      <a:pt x="208598" y="1239482"/>
                    </a:cubicBezTo>
                    <a:cubicBezTo>
                      <a:pt x="216217" y="1248055"/>
                      <a:pt x="215265" y="1262342"/>
                      <a:pt x="205740" y="1269962"/>
                    </a:cubicBezTo>
                    <a:close/>
                    <a:moveTo>
                      <a:pt x="205740" y="1108037"/>
                    </a:moveTo>
                    <a:cubicBezTo>
                      <a:pt x="196215" y="1115657"/>
                      <a:pt x="182880" y="1114705"/>
                      <a:pt x="175260" y="1105180"/>
                    </a:cubicBezTo>
                    <a:cubicBezTo>
                      <a:pt x="167640" y="1095655"/>
                      <a:pt x="168592" y="1082320"/>
                      <a:pt x="178117" y="1074700"/>
                    </a:cubicBezTo>
                    <a:cubicBezTo>
                      <a:pt x="187642" y="1067080"/>
                      <a:pt x="200977" y="1068032"/>
                      <a:pt x="208598" y="1077557"/>
                    </a:cubicBezTo>
                    <a:cubicBezTo>
                      <a:pt x="216217" y="1086130"/>
                      <a:pt x="215265" y="1100417"/>
                      <a:pt x="205740" y="1108037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B856D139-C90B-445E-AC36-C470FEFEC916}"/>
                  </a:ext>
                </a:extLst>
              </p:cNvPr>
              <p:cNvSpPr/>
              <p:nvPr/>
            </p:nvSpPr>
            <p:spPr>
              <a:xfrm rot="10800000">
                <a:off x="5745093" y="3765944"/>
                <a:ext cx="728346" cy="2011194"/>
              </a:xfrm>
              <a:custGeom>
                <a:avLst/>
                <a:gdLst>
                  <a:gd name="connsiteX0" fmla="*/ 144874 w 728345"/>
                  <a:gd name="connsiteY0" fmla="*/ 806768 h 2011193"/>
                  <a:gd name="connsiteX1" fmla="*/ 173449 w 728345"/>
                  <a:gd name="connsiteY1" fmla="*/ 782955 h 2011193"/>
                  <a:gd name="connsiteX2" fmla="*/ 173449 w 728345"/>
                  <a:gd name="connsiteY2" fmla="*/ 165735 h 2011193"/>
                  <a:gd name="connsiteX3" fmla="*/ 144874 w 728345"/>
                  <a:gd name="connsiteY3" fmla="*/ 141923 h 2011193"/>
                  <a:gd name="connsiteX4" fmla="*/ 116299 w 728345"/>
                  <a:gd name="connsiteY4" fmla="*/ 165735 h 2011193"/>
                  <a:gd name="connsiteX5" fmla="*/ 116299 w 728345"/>
                  <a:gd name="connsiteY5" fmla="*/ 782955 h 2011193"/>
                  <a:gd name="connsiteX6" fmla="*/ 144874 w 728345"/>
                  <a:gd name="connsiteY6" fmla="*/ 806768 h 2011193"/>
                  <a:gd name="connsiteX7" fmla="*/ 256316 w 728345"/>
                  <a:gd name="connsiteY7" fmla="*/ 806768 h 2011193"/>
                  <a:gd name="connsiteX8" fmla="*/ 284891 w 728345"/>
                  <a:gd name="connsiteY8" fmla="*/ 782955 h 2011193"/>
                  <a:gd name="connsiteX9" fmla="*/ 284891 w 728345"/>
                  <a:gd name="connsiteY9" fmla="*/ 165735 h 2011193"/>
                  <a:gd name="connsiteX10" fmla="*/ 256316 w 728345"/>
                  <a:gd name="connsiteY10" fmla="*/ 141923 h 2011193"/>
                  <a:gd name="connsiteX11" fmla="*/ 227741 w 728345"/>
                  <a:gd name="connsiteY11" fmla="*/ 165735 h 2011193"/>
                  <a:gd name="connsiteX12" fmla="*/ 227741 w 728345"/>
                  <a:gd name="connsiteY12" fmla="*/ 782955 h 2011193"/>
                  <a:gd name="connsiteX13" fmla="*/ 256316 w 728345"/>
                  <a:gd name="connsiteY13" fmla="*/ 806768 h 2011193"/>
                  <a:gd name="connsiteX14" fmla="*/ 367759 w 728345"/>
                  <a:gd name="connsiteY14" fmla="*/ 806768 h 2011193"/>
                  <a:gd name="connsiteX15" fmla="*/ 396334 w 728345"/>
                  <a:gd name="connsiteY15" fmla="*/ 782955 h 2011193"/>
                  <a:gd name="connsiteX16" fmla="*/ 396334 w 728345"/>
                  <a:gd name="connsiteY16" fmla="*/ 165735 h 2011193"/>
                  <a:gd name="connsiteX17" fmla="*/ 367759 w 728345"/>
                  <a:gd name="connsiteY17" fmla="*/ 141923 h 2011193"/>
                  <a:gd name="connsiteX18" fmla="*/ 339184 w 728345"/>
                  <a:gd name="connsiteY18" fmla="*/ 165735 h 2011193"/>
                  <a:gd name="connsiteX19" fmla="*/ 339184 w 728345"/>
                  <a:gd name="connsiteY19" fmla="*/ 782955 h 2011193"/>
                  <a:gd name="connsiteX20" fmla="*/ 367759 w 728345"/>
                  <a:gd name="connsiteY20" fmla="*/ 806768 h 2011193"/>
                  <a:gd name="connsiteX21" fmla="*/ 479202 w 728345"/>
                  <a:gd name="connsiteY21" fmla="*/ 806768 h 2011193"/>
                  <a:gd name="connsiteX22" fmla="*/ 507777 w 728345"/>
                  <a:gd name="connsiteY22" fmla="*/ 782955 h 2011193"/>
                  <a:gd name="connsiteX23" fmla="*/ 507777 w 728345"/>
                  <a:gd name="connsiteY23" fmla="*/ 165735 h 2011193"/>
                  <a:gd name="connsiteX24" fmla="*/ 479202 w 728345"/>
                  <a:gd name="connsiteY24" fmla="*/ 141923 h 2011193"/>
                  <a:gd name="connsiteX25" fmla="*/ 450627 w 728345"/>
                  <a:gd name="connsiteY25" fmla="*/ 165735 h 2011193"/>
                  <a:gd name="connsiteX26" fmla="*/ 450627 w 728345"/>
                  <a:gd name="connsiteY26" fmla="*/ 782955 h 2011193"/>
                  <a:gd name="connsiteX27" fmla="*/ 479202 w 728345"/>
                  <a:gd name="connsiteY27" fmla="*/ 806768 h 2011193"/>
                  <a:gd name="connsiteX28" fmla="*/ 590644 w 728345"/>
                  <a:gd name="connsiteY28" fmla="*/ 806768 h 2011193"/>
                  <a:gd name="connsiteX29" fmla="*/ 619219 w 728345"/>
                  <a:gd name="connsiteY29" fmla="*/ 782955 h 2011193"/>
                  <a:gd name="connsiteX30" fmla="*/ 619219 w 728345"/>
                  <a:gd name="connsiteY30" fmla="*/ 165735 h 2011193"/>
                  <a:gd name="connsiteX31" fmla="*/ 590644 w 728345"/>
                  <a:gd name="connsiteY31" fmla="*/ 141923 h 2011193"/>
                  <a:gd name="connsiteX32" fmla="*/ 562069 w 728345"/>
                  <a:gd name="connsiteY32" fmla="*/ 165735 h 2011193"/>
                  <a:gd name="connsiteX33" fmla="*/ 562069 w 728345"/>
                  <a:gd name="connsiteY33" fmla="*/ 782955 h 2011193"/>
                  <a:gd name="connsiteX34" fmla="*/ 590644 w 728345"/>
                  <a:gd name="connsiteY34" fmla="*/ 806768 h 2011193"/>
                  <a:gd name="connsiteX35" fmla="*/ 466876 w 728345"/>
                  <a:gd name="connsiteY35" fmla="*/ 2011193 h 2011193"/>
                  <a:gd name="connsiteX36" fmla="*/ 278033 w 728345"/>
                  <a:gd name="connsiteY36" fmla="*/ 2011193 h 2011193"/>
                  <a:gd name="connsiteX37" fmla="*/ 278033 w 728345"/>
                  <a:gd name="connsiteY37" fmla="*/ 1370582 h 2011193"/>
                  <a:gd name="connsiteX38" fmla="*/ 322039 w 728345"/>
                  <a:gd name="connsiteY38" fmla="*/ 1370582 h 2011193"/>
                  <a:gd name="connsiteX39" fmla="*/ 322039 w 728345"/>
                  <a:gd name="connsiteY39" fmla="*/ 888683 h 2011193"/>
                  <a:gd name="connsiteX40" fmla="*/ 143922 w 728345"/>
                  <a:gd name="connsiteY40" fmla="*/ 888683 h 2011193"/>
                  <a:gd name="connsiteX41" fmla="*/ 39147 w 728345"/>
                  <a:gd name="connsiteY41" fmla="*/ 783908 h 2011193"/>
                  <a:gd name="connsiteX42" fmla="*/ 1047 w 728345"/>
                  <a:gd name="connsiteY42" fmla="*/ 228600 h 2011193"/>
                  <a:gd name="connsiteX43" fmla="*/ 229647 w 728345"/>
                  <a:gd name="connsiteY43" fmla="*/ 0 h 2011193"/>
                  <a:gd name="connsiteX44" fmla="*/ 499204 w 728345"/>
                  <a:gd name="connsiteY44" fmla="*/ 0 h 2011193"/>
                  <a:gd name="connsiteX45" fmla="*/ 726852 w 728345"/>
                  <a:gd name="connsiteY45" fmla="*/ 228600 h 2011193"/>
                  <a:gd name="connsiteX46" fmla="*/ 688752 w 728345"/>
                  <a:gd name="connsiteY46" fmla="*/ 783908 h 2011193"/>
                  <a:gd name="connsiteX47" fmla="*/ 583977 w 728345"/>
                  <a:gd name="connsiteY47" fmla="*/ 888683 h 2011193"/>
                  <a:gd name="connsiteX48" fmla="*/ 412527 w 728345"/>
                  <a:gd name="connsiteY48" fmla="*/ 888683 h 2011193"/>
                  <a:gd name="connsiteX49" fmla="*/ 412527 w 728345"/>
                  <a:gd name="connsiteY49" fmla="*/ 1370582 h 2011193"/>
                  <a:gd name="connsiteX50" fmla="*/ 466876 w 728345"/>
                  <a:gd name="connsiteY50" fmla="*/ 1370582 h 201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728345" h="2011193">
                    <a:moveTo>
                      <a:pt x="144874" y="806768"/>
                    </a:moveTo>
                    <a:cubicBezTo>
                      <a:pt x="160114" y="806768"/>
                      <a:pt x="173449" y="796290"/>
                      <a:pt x="173449" y="782955"/>
                    </a:cubicBezTo>
                    <a:lnTo>
                      <a:pt x="173449" y="165735"/>
                    </a:lnTo>
                    <a:cubicBezTo>
                      <a:pt x="173449" y="152400"/>
                      <a:pt x="161066" y="141923"/>
                      <a:pt x="144874" y="141923"/>
                    </a:cubicBezTo>
                    <a:cubicBezTo>
                      <a:pt x="129634" y="141923"/>
                      <a:pt x="116299" y="152400"/>
                      <a:pt x="116299" y="165735"/>
                    </a:cubicBezTo>
                    <a:lnTo>
                      <a:pt x="116299" y="782955"/>
                    </a:lnTo>
                    <a:cubicBezTo>
                      <a:pt x="116299" y="796290"/>
                      <a:pt x="128681" y="806768"/>
                      <a:pt x="144874" y="806768"/>
                    </a:cubicBezTo>
                    <a:close/>
                    <a:moveTo>
                      <a:pt x="256316" y="806768"/>
                    </a:moveTo>
                    <a:cubicBezTo>
                      <a:pt x="271556" y="806768"/>
                      <a:pt x="284891" y="796290"/>
                      <a:pt x="284891" y="782955"/>
                    </a:cubicBezTo>
                    <a:lnTo>
                      <a:pt x="284891" y="165735"/>
                    </a:lnTo>
                    <a:cubicBezTo>
                      <a:pt x="284891" y="152400"/>
                      <a:pt x="272509" y="141923"/>
                      <a:pt x="256316" y="141923"/>
                    </a:cubicBezTo>
                    <a:cubicBezTo>
                      <a:pt x="241077" y="141923"/>
                      <a:pt x="227741" y="152400"/>
                      <a:pt x="227741" y="165735"/>
                    </a:cubicBezTo>
                    <a:lnTo>
                      <a:pt x="227741" y="782955"/>
                    </a:lnTo>
                    <a:cubicBezTo>
                      <a:pt x="227741" y="796290"/>
                      <a:pt x="240124" y="806768"/>
                      <a:pt x="256316" y="806768"/>
                    </a:cubicBezTo>
                    <a:close/>
                    <a:moveTo>
                      <a:pt x="367759" y="806768"/>
                    </a:moveTo>
                    <a:cubicBezTo>
                      <a:pt x="382999" y="806768"/>
                      <a:pt x="396334" y="796290"/>
                      <a:pt x="396334" y="782955"/>
                    </a:cubicBezTo>
                    <a:lnTo>
                      <a:pt x="396334" y="165735"/>
                    </a:lnTo>
                    <a:cubicBezTo>
                      <a:pt x="396334" y="152400"/>
                      <a:pt x="383952" y="141923"/>
                      <a:pt x="367759" y="141923"/>
                    </a:cubicBezTo>
                    <a:cubicBezTo>
                      <a:pt x="352519" y="141923"/>
                      <a:pt x="339184" y="152400"/>
                      <a:pt x="339184" y="165735"/>
                    </a:cubicBezTo>
                    <a:lnTo>
                      <a:pt x="339184" y="782955"/>
                    </a:lnTo>
                    <a:cubicBezTo>
                      <a:pt x="339184" y="796290"/>
                      <a:pt x="351566" y="806768"/>
                      <a:pt x="367759" y="806768"/>
                    </a:cubicBezTo>
                    <a:close/>
                    <a:moveTo>
                      <a:pt x="479202" y="806768"/>
                    </a:moveTo>
                    <a:cubicBezTo>
                      <a:pt x="494441" y="806768"/>
                      <a:pt x="507777" y="796290"/>
                      <a:pt x="507777" y="782955"/>
                    </a:cubicBezTo>
                    <a:lnTo>
                      <a:pt x="507777" y="165735"/>
                    </a:lnTo>
                    <a:cubicBezTo>
                      <a:pt x="507777" y="152400"/>
                      <a:pt x="495394" y="141923"/>
                      <a:pt x="479202" y="141923"/>
                    </a:cubicBezTo>
                    <a:cubicBezTo>
                      <a:pt x="463961" y="141923"/>
                      <a:pt x="450627" y="152400"/>
                      <a:pt x="450627" y="165735"/>
                    </a:cubicBezTo>
                    <a:lnTo>
                      <a:pt x="450627" y="782955"/>
                    </a:lnTo>
                    <a:cubicBezTo>
                      <a:pt x="450627" y="796290"/>
                      <a:pt x="463009" y="806768"/>
                      <a:pt x="479202" y="806768"/>
                    </a:cubicBezTo>
                    <a:close/>
                    <a:moveTo>
                      <a:pt x="590644" y="806768"/>
                    </a:moveTo>
                    <a:cubicBezTo>
                      <a:pt x="605884" y="806768"/>
                      <a:pt x="619219" y="796290"/>
                      <a:pt x="619219" y="782955"/>
                    </a:cubicBezTo>
                    <a:lnTo>
                      <a:pt x="619219" y="165735"/>
                    </a:lnTo>
                    <a:cubicBezTo>
                      <a:pt x="619219" y="152400"/>
                      <a:pt x="606836" y="141923"/>
                      <a:pt x="590644" y="141923"/>
                    </a:cubicBezTo>
                    <a:cubicBezTo>
                      <a:pt x="575404" y="141923"/>
                      <a:pt x="562069" y="152400"/>
                      <a:pt x="562069" y="165735"/>
                    </a:cubicBezTo>
                    <a:lnTo>
                      <a:pt x="562069" y="782955"/>
                    </a:lnTo>
                    <a:cubicBezTo>
                      <a:pt x="562069" y="796290"/>
                      <a:pt x="574452" y="806768"/>
                      <a:pt x="590644" y="806768"/>
                    </a:cubicBezTo>
                    <a:close/>
                    <a:moveTo>
                      <a:pt x="466876" y="2011193"/>
                    </a:moveTo>
                    <a:lnTo>
                      <a:pt x="278033" y="2011193"/>
                    </a:lnTo>
                    <a:lnTo>
                      <a:pt x="278033" y="1370582"/>
                    </a:lnTo>
                    <a:lnTo>
                      <a:pt x="322039" y="1370582"/>
                    </a:lnTo>
                    <a:lnTo>
                      <a:pt x="322039" y="888683"/>
                    </a:lnTo>
                    <a:lnTo>
                      <a:pt x="143922" y="888683"/>
                    </a:lnTo>
                    <a:cubicBezTo>
                      <a:pt x="86772" y="888683"/>
                      <a:pt x="39147" y="842010"/>
                      <a:pt x="39147" y="783908"/>
                    </a:cubicBezTo>
                    <a:lnTo>
                      <a:pt x="1047" y="228600"/>
                    </a:lnTo>
                    <a:cubicBezTo>
                      <a:pt x="-12289" y="34290"/>
                      <a:pt x="103916" y="0"/>
                      <a:pt x="229647" y="0"/>
                    </a:cubicBezTo>
                    <a:lnTo>
                      <a:pt x="499204" y="0"/>
                    </a:lnTo>
                    <a:cubicBezTo>
                      <a:pt x="624934" y="0"/>
                      <a:pt x="743044" y="36195"/>
                      <a:pt x="726852" y="228600"/>
                    </a:cubicBezTo>
                    <a:lnTo>
                      <a:pt x="688752" y="783908"/>
                    </a:lnTo>
                    <a:cubicBezTo>
                      <a:pt x="688752" y="841058"/>
                      <a:pt x="642079" y="888683"/>
                      <a:pt x="583977" y="888683"/>
                    </a:cubicBezTo>
                    <a:lnTo>
                      <a:pt x="412527" y="888683"/>
                    </a:lnTo>
                    <a:lnTo>
                      <a:pt x="412527" y="1370582"/>
                    </a:lnTo>
                    <a:lnTo>
                      <a:pt x="466876" y="1370582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8A2F4526-AD1A-4FD0-82DA-32EDC4D15547}"/>
                  </a:ext>
                </a:extLst>
              </p:cNvPr>
              <p:cNvSpPr/>
              <p:nvPr/>
            </p:nvSpPr>
            <p:spPr>
              <a:xfrm rot="10800000">
                <a:off x="6653842" y="3765946"/>
                <a:ext cx="513143" cy="2011192"/>
              </a:xfrm>
              <a:custGeom>
                <a:avLst/>
                <a:gdLst>
                  <a:gd name="connsiteX0" fmla="*/ 450200 w 590550"/>
                  <a:gd name="connsiteY0" fmla="*/ 68609 h 2314575"/>
                  <a:gd name="connsiteX1" fmla="*/ 291132 w 590550"/>
                  <a:gd name="connsiteY1" fmla="*/ 29 h 2314575"/>
                  <a:gd name="connsiteX2" fmla="*/ 291132 w 590550"/>
                  <a:gd name="connsiteY2" fmla="*/ 29 h 2314575"/>
                  <a:gd name="connsiteX3" fmla="*/ 291132 w 590550"/>
                  <a:gd name="connsiteY3" fmla="*/ 29 h 2314575"/>
                  <a:gd name="connsiteX4" fmla="*/ 291132 w 590550"/>
                  <a:gd name="connsiteY4" fmla="*/ 29 h 2314575"/>
                  <a:gd name="connsiteX5" fmla="*/ 291132 w 590550"/>
                  <a:gd name="connsiteY5" fmla="*/ 29 h 2314575"/>
                  <a:gd name="connsiteX6" fmla="*/ 286370 w 590550"/>
                  <a:gd name="connsiteY6" fmla="*/ 29 h 2314575"/>
                  <a:gd name="connsiteX7" fmla="*/ 130160 w 590550"/>
                  <a:gd name="connsiteY7" fmla="*/ 78134 h 2314575"/>
                  <a:gd name="connsiteX8" fmla="*/ 2525 w 590550"/>
                  <a:gd name="connsiteY8" fmla="*/ 557241 h 2314575"/>
                  <a:gd name="connsiteX9" fmla="*/ 147304 w 590550"/>
                  <a:gd name="connsiteY9" fmla="*/ 1065876 h 2314575"/>
                  <a:gd name="connsiteX10" fmla="*/ 140637 w 590550"/>
                  <a:gd name="connsiteY10" fmla="*/ 1077306 h 2314575"/>
                  <a:gd name="connsiteX11" fmla="*/ 140637 w 590550"/>
                  <a:gd name="connsiteY11" fmla="*/ 1085879 h 2314575"/>
                  <a:gd name="connsiteX12" fmla="*/ 153019 w 590550"/>
                  <a:gd name="connsiteY12" fmla="*/ 1098261 h 2314575"/>
                  <a:gd name="connsiteX13" fmla="*/ 158735 w 590550"/>
                  <a:gd name="connsiteY13" fmla="*/ 1098261 h 2314575"/>
                  <a:gd name="connsiteX14" fmla="*/ 257794 w 590550"/>
                  <a:gd name="connsiteY14" fmla="*/ 1355436 h 2314575"/>
                  <a:gd name="connsiteX15" fmla="*/ 190167 w 590550"/>
                  <a:gd name="connsiteY15" fmla="*/ 1437351 h 2314575"/>
                  <a:gd name="connsiteX16" fmla="*/ 209217 w 590550"/>
                  <a:gd name="connsiteY16" fmla="*/ 2227926 h 2314575"/>
                  <a:gd name="connsiteX17" fmla="*/ 299704 w 590550"/>
                  <a:gd name="connsiteY17" fmla="*/ 2318414 h 2314575"/>
                  <a:gd name="connsiteX18" fmla="*/ 390192 w 590550"/>
                  <a:gd name="connsiteY18" fmla="*/ 2227926 h 2314575"/>
                  <a:gd name="connsiteX19" fmla="*/ 409242 w 590550"/>
                  <a:gd name="connsiteY19" fmla="*/ 1437351 h 2314575"/>
                  <a:gd name="connsiteX20" fmla="*/ 343520 w 590550"/>
                  <a:gd name="connsiteY20" fmla="*/ 1356389 h 2314575"/>
                  <a:gd name="connsiteX21" fmla="*/ 437817 w 590550"/>
                  <a:gd name="connsiteY21" fmla="*/ 1098261 h 2314575"/>
                  <a:gd name="connsiteX22" fmla="*/ 447342 w 590550"/>
                  <a:gd name="connsiteY22" fmla="*/ 1098261 h 2314575"/>
                  <a:gd name="connsiteX23" fmla="*/ 459725 w 590550"/>
                  <a:gd name="connsiteY23" fmla="*/ 1085879 h 2314575"/>
                  <a:gd name="connsiteX24" fmla="*/ 459725 w 590550"/>
                  <a:gd name="connsiteY24" fmla="*/ 1077306 h 2314575"/>
                  <a:gd name="connsiteX25" fmla="*/ 449247 w 590550"/>
                  <a:gd name="connsiteY25" fmla="*/ 1064924 h 2314575"/>
                  <a:gd name="connsiteX26" fmla="*/ 592122 w 590550"/>
                  <a:gd name="connsiteY26" fmla="*/ 521999 h 2314575"/>
                  <a:gd name="connsiteX27" fmla="*/ 450200 w 590550"/>
                  <a:gd name="connsiteY27" fmla="*/ 68609 h 2314575"/>
                  <a:gd name="connsiteX28" fmla="*/ 284465 w 590550"/>
                  <a:gd name="connsiteY28" fmla="*/ 1064924 h 2314575"/>
                  <a:gd name="connsiteX29" fmla="*/ 233982 w 590550"/>
                  <a:gd name="connsiteY29" fmla="*/ 491519 h 2314575"/>
                  <a:gd name="connsiteX30" fmla="*/ 290179 w 590550"/>
                  <a:gd name="connsiteY30" fmla="*/ 28604 h 2314575"/>
                  <a:gd name="connsiteX31" fmla="*/ 290179 w 590550"/>
                  <a:gd name="connsiteY31" fmla="*/ 28604 h 2314575"/>
                  <a:gd name="connsiteX32" fmla="*/ 295895 w 590550"/>
                  <a:gd name="connsiteY32" fmla="*/ 31461 h 2314575"/>
                  <a:gd name="connsiteX33" fmla="*/ 355902 w 590550"/>
                  <a:gd name="connsiteY33" fmla="*/ 490566 h 2314575"/>
                  <a:gd name="connsiteX34" fmla="*/ 314945 w 590550"/>
                  <a:gd name="connsiteY34" fmla="*/ 1063971 h 2314575"/>
                  <a:gd name="connsiteX35" fmla="*/ 284465 w 590550"/>
                  <a:gd name="connsiteY35" fmla="*/ 1063971 h 2314575"/>
                  <a:gd name="connsiteX36" fmla="*/ 311135 w 590550"/>
                  <a:gd name="connsiteY36" fmla="*/ 1099214 h 2314575"/>
                  <a:gd name="connsiteX37" fmla="*/ 300657 w 590550"/>
                  <a:gd name="connsiteY37" fmla="*/ 1220181 h 2314575"/>
                  <a:gd name="connsiteX38" fmla="*/ 288275 w 590550"/>
                  <a:gd name="connsiteY38" fmla="*/ 1099214 h 2314575"/>
                  <a:gd name="connsiteX39" fmla="*/ 311135 w 590550"/>
                  <a:gd name="connsiteY39" fmla="*/ 1099214 h 2314575"/>
                  <a:gd name="connsiteX40" fmla="*/ 243507 w 590550"/>
                  <a:gd name="connsiteY40" fmla="*/ 56226 h 2314575"/>
                  <a:gd name="connsiteX41" fmla="*/ 205407 w 590550"/>
                  <a:gd name="connsiteY41" fmla="*/ 491519 h 2314575"/>
                  <a:gd name="connsiteX42" fmla="*/ 255890 w 590550"/>
                  <a:gd name="connsiteY42" fmla="*/ 1064924 h 2314575"/>
                  <a:gd name="connsiteX43" fmla="*/ 234935 w 590550"/>
                  <a:gd name="connsiteY43" fmla="*/ 1064924 h 2314575"/>
                  <a:gd name="connsiteX44" fmla="*/ 133017 w 590550"/>
                  <a:gd name="connsiteY44" fmla="*/ 517236 h 2314575"/>
                  <a:gd name="connsiteX45" fmla="*/ 242554 w 590550"/>
                  <a:gd name="connsiteY45" fmla="*/ 58131 h 2314575"/>
                  <a:gd name="connsiteX46" fmla="*/ 243507 w 590550"/>
                  <a:gd name="connsiteY46" fmla="*/ 56226 h 2314575"/>
                  <a:gd name="connsiteX47" fmla="*/ 258747 w 590550"/>
                  <a:gd name="connsiteY47" fmla="*/ 1099214 h 2314575"/>
                  <a:gd name="connsiteX48" fmla="*/ 273035 w 590550"/>
                  <a:gd name="connsiteY48" fmla="*/ 1235421 h 2314575"/>
                  <a:gd name="connsiteX49" fmla="*/ 241602 w 590550"/>
                  <a:gd name="connsiteY49" fmla="*/ 1099214 h 2314575"/>
                  <a:gd name="connsiteX50" fmla="*/ 258747 w 590550"/>
                  <a:gd name="connsiteY50" fmla="*/ 1099214 h 2314575"/>
                  <a:gd name="connsiteX51" fmla="*/ 339710 w 590550"/>
                  <a:gd name="connsiteY51" fmla="*/ 1099214 h 2314575"/>
                  <a:gd name="connsiteX52" fmla="*/ 360665 w 590550"/>
                  <a:gd name="connsiteY52" fmla="*/ 1099214 h 2314575"/>
                  <a:gd name="connsiteX53" fmla="*/ 326375 w 590550"/>
                  <a:gd name="connsiteY53" fmla="*/ 1254471 h 2314575"/>
                  <a:gd name="connsiteX54" fmla="*/ 339710 w 590550"/>
                  <a:gd name="connsiteY54" fmla="*/ 1099214 h 2314575"/>
                  <a:gd name="connsiteX55" fmla="*/ 342567 w 590550"/>
                  <a:gd name="connsiteY55" fmla="*/ 1064924 h 2314575"/>
                  <a:gd name="connsiteX56" fmla="*/ 383525 w 590550"/>
                  <a:gd name="connsiteY56" fmla="*/ 491519 h 2314575"/>
                  <a:gd name="connsiteX57" fmla="*/ 335900 w 590550"/>
                  <a:gd name="connsiteY57" fmla="*/ 46701 h 2314575"/>
                  <a:gd name="connsiteX58" fmla="*/ 356854 w 590550"/>
                  <a:gd name="connsiteY58" fmla="*/ 65751 h 2314575"/>
                  <a:gd name="connsiteX59" fmla="*/ 454962 w 590550"/>
                  <a:gd name="connsiteY59" fmla="*/ 513426 h 2314575"/>
                  <a:gd name="connsiteX60" fmla="*/ 367332 w 590550"/>
                  <a:gd name="connsiteY60" fmla="*/ 1064924 h 2314575"/>
                  <a:gd name="connsiteX61" fmla="*/ 342567 w 590550"/>
                  <a:gd name="connsiteY61" fmla="*/ 1064924 h 2314575"/>
                  <a:gd name="connsiteX62" fmla="*/ 150162 w 590550"/>
                  <a:gd name="connsiteY62" fmla="*/ 97184 h 2314575"/>
                  <a:gd name="connsiteX63" fmla="*/ 213027 w 590550"/>
                  <a:gd name="connsiteY63" fmla="*/ 47654 h 2314575"/>
                  <a:gd name="connsiteX64" fmla="*/ 104442 w 590550"/>
                  <a:gd name="connsiteY64" fmla="*/ 519141 h 2314575"/>
                  <a:gd name="connsiteX65" fmla="*/ 205407 w 590550"/>
                  <a:gd name="connsiteY65" fmla="*/ 1064924 h 2314575"/>
                  <a:gd name="connsiteX66" fmla="*/ 175879 w 590550"/>
                  <a:gd name="connsiteY66" fmla="*/ 1064924 h 2314575"/>
                  <a:gd name="connsiteX67" fmla="*/ 29194 w 590550"/>
                  <a:gd name="connsiteY67" fmla="*/ 555336 h 2314575"/>
                  <a:gd name="connsiteX68" fmla="*/ 150162 w 590550"/>
                  <a:gd name="connsiteY68" fmla="*/ 97184 h 2314575"/>
                  <a:gd name="connsiteX69" fmla="*/ 213027 w 590550"/>
                  <a:gd name="connsiteY69" fmla="*/ 1099214 h 2314575"/>
                  <a:gd name="connsiteX70" fmla="*/ 251127 w 590550"/>
                  <a:gd name="connsiteY70" fmla="*/ 1263044 h 2314575"/>
                  <a:gd name="connsiteX71" fmla="*/ 189215 w 590550"/>
                  <a:gd name="connsiteY71" fmla="*/ 1099214 h 2314575"/>
                  <a:gd name="connsiteX72" fmla="*/ 213027 w 590550"/>
                  <a:gd name="connsiteY72" fmla="*/ 1099214 h 2314575"/>
                  <a:gd name="connsiteX73" fmla="*/ 312087 w 590550"/>
                  <a:gd name="connsiteY73" fmla="*/ 2245071 h 2314575"/>
                  <a:gd name="connsiteX74" fmla="*/ 263510 w 590550"/>
                  <a:gd name="connsiteY74" fmla="*/ 2222211 h 2314575"/>
                  <a:gd name="connsiteX75" fmla="*/ 286370 w 590550"/>
                  <a:gd name="connsiteY75" fmla="*/ 2173634 h 2314575"/>
                  <a:gd name="connsiteX76" fmla="*/ 334947 w 590550"/>
                  <a:gd name="connsiteY76" fmla="*/ 2196494 h 2314575"/>
                  <a:gd name="connsiteX77" fmla="*/ 312087 w 590550"/>
                  <a:gd name="connsiteY77" fmla="*/ 2245071 h 2314575"/>
                  <a:gd name="connsiteX78" fmla="*/ 363522 w 590550"/>
                  <a:gd name="connsiteY78" fmla="*/ 1219229 h 2314575"/>
                  <a:gd name="connsiteX79" fmla="*/ 390192 w 590550"/>
                  <a:gd name="connsiteY79" fmla="*/ 1099214 h 2314575"/>
                  <a:gd name="connsiteX80" fmla="*/ 406385 w 590550"/>
                  <a:gd name="connsiteY80" fmla="*/ 1099214 h 2314575"/>
                  <a:gd name="connsiteX81" fmla="*/ 363522 w 590550"/>
                  <a:gd name="connsiteY81" fmla="*/ 1219229 h 2314575"/>
                  <a:gd name="connsiteX82" fmla="*/ 562595 w 590550"/>
                  <a:gd name="connsiteY82" fmla="*/ 521046 h 2314575"/>
                  <a:gd name="connsiteX83" fmla="*/ 417815 w 590550"/>
                  <a:gd name="connsiteY83" fmla="*/ 1063971 h 2314575"/>
                  <a:gd name="connsiteX84" fmla="*/ 396860 w 590550"/>
                  <a:gd name="connsiteY84" fmla="*/ 1063971 h 2314575"/>
                  <a:gd name="connsiteX85" fmla="*/ 483537 w 590550"/>
                  <a:gd name="connsiteY85" fmla="*/ 515331 h 2314575"/>
                  <a:gd name="connsiteX86" fmla="*/ 384477 w 590550"/>
                  <a:gd name="connsiteY86" fmla="*/ 53369 h 2314575"/>
                  <a:gd name="connsiteX87" fmla="*/ 429245 w 590550"/>
                  <a:gd name="connsiteY87" fmla="*/ 88611 h 2314575"/>
                  <a:gd name="connsiteX88" fmla="*/ 562595 w 590550"/>
                  <a:gd name="connsiteY88" fmla="*/ 521046 h 2314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590550" h="2314575">
                    <a:moveTo>
                      <a:pt x="450200" y="68609"/>
                    </a:moveTo>
                    <a:cubicBezTo>
                      <a:pt x="404479" y="21936"/>
                      <a:pt x="351140" y="-924"/>
                      <a:pt x="291132" y="29"/>
                    </a:cubicBezTo>
                    <a:cubicBezTo>
                      <a:pt x="291132" y="29"/>
                      <a:pt x="291132" y="29"/>
                      <a:pt x="291132" y="29"/>
                    </a:cubicBezTo>
                    <a:cubicBezTo>
                      <a:pt x="291132" y="29"/>
                      <a:pt x="291132" y="29"/>
                      <a:pt x="291132" y="29"/>
                    </a:cubicBezTo>
                    <a:cubicBezTo>
                      <a:pt x="291132" y="29"/>
                      <a:pt x="291132" y="29"/>
                      <a:pt x="291132" y="29"/>
                    </a:cubicBezTo>
                    <a:cubicBezTo>
                      <a:pt x="291132" y="29"/>
                      <a:pt x="291132" y="29"/>
                      <a:pt x="291132" y="29"/>
                    </a:cubicBezTo>
                    <a:cubicBezTo>
                      <a:pt x="289227" y="29"/>
                      <a:pt x="288275" y="29"/>
                      <a:pt x="286370" y="29"/>
                    </a:cubicBezTo>
                    <a:cubicBezTo>
                      <a:pt x="227315" y="1934"/>
                      <a:pt x="174927" y="28604"/>
                      <a:pt x="130160" y="78134"/>
                    </a:cubicBezTo>
                    <a:cubicBezTo>
                      <a:pt x="28242" y="190529"/>
                      <a:pt x="-10810" y="404841"/>
                      <a:pt x="2525" y="557241"/>
                    </a:cubicBezTo>
                    <a:cubicBezTo>
                      <a:pt x="13002" y="671541"/>
                      <a:pt x="82535" y="884901"/>
                      <a:pt x="147304" y="1065876"/>
                    </a:cubicBezTo>
                    <a:cubicBezTo>
                      <a:pt x="143494" y="1067781"/>
                      <a:pt x="140637" y="1072544"/>
                      <a:pt x="140637" y="1077306"/>
                    </a:cubicBezTo>
                    <a:lnTo>
                      <a:pt x="140637" y="1085879"/>
                    </a:lnTo>
                    <a:cubicBezTo>
                      <a:pt x="140637" y="1092546"/>
                      <a:pt x="146352" y="1098261"/>
                      <a:pt x="153019" y="1098261"/>
                    </a:cubicBezTo>
                    <a:lnTo>
                      <a:pt x="158735" y="1098261"/>
                    </a:lnTo>
                    <a:cubicBezTo>
                      <a:pt x="201597" y="1216371"/>
                      <a:pt x="241602" y="1315431"/>
                      <a:pt x="257794" y="1355436"/>
                    </a:cubicBezTo>
                    <a:cubicBezTo>
                      <a:pt x="221600" y="1369724"/>
                      <a:pt x="190167" y="1401156"/>
                      <a:pt x="190167" y="1437351"/>
                    </a:cubicBezTo>
                    <a:lnTo>
                      <a:pt x="209217" y="2227926"/>
                    </a:lnTo>
                    <a:cubicBezTo>
                      <a:pt x="209217" y="2277456"/>
                      <a:pt x="250175" y="2318414"/>
                      <a:pt x="299704" y="2318414"/>
                    </a:cubicBezTo>
                    <a:cubicBezTo>
                      <a:pt x="349235" y="2318414"/>
                      <a:pt x="390192" y="2277456"/>
                      <a:pt x="390192" y="2227926"/>
                    </a:cubicBezTo>
                    <a:lnTo>
                      <a:pt x="409242" y="1437351"/>
                    </a:lnTo>
                    <a:cubicBezTo>
                      <a:pt x="409242" y="1402109"/>
                      <a:pt x="378762" y="1370676"/>
                      <a:pt x="343520" y="1356389"/>
                    </a:cubicBezTo>
                    <a:cubicBezTo>
                      <a:pt x="356854" y="1322099"/>
                      <a:pt x="394954" y="1221134"/>
                      <a:pt x="437817" y="1098261"/>
                    </a:cubicBezTo>
                    <a:lnTo>
                      <a:pt x="447342" y="1098261"/>
                    </a:lnTo>
                    <a:cubicBezTo>
                      <a:pt x="454010" y="1098261"/>
                      <a:pt x="459725" y="1092546"/>
                      <a:pt x="459725" y="1085879"/>
                    </a:cubicBezTo>
                    <a:lnTo>
                      <a:pt x="459725" y="1077306"/>
                    </a:lnTo>
                    <a:cubicBezTo>
                      <a:pt x="459725" y="1070639"/>
                      <a:pt x="454962" y="1065876"/>
                      <a:pt x="449247" y="1064924"/>
                    </a:cubicBezTo>
                    <a:cubicBezTo>
                      <a:pt x="515922" y="869661"/>
                      <a:pt x="589265" y="633441"/>
                      <a:pt x="592122" y="521999"/>
                    </a:cubicBezTo>
                    <a:cubicBezTo>
                      <a:pt x="594979" y="377219"/>
                      <a:pt x="552117" y="173384"/>
                      <a:pt x="450200" y="68609"/>
                    </a:cubicBezTo>
                    <a:close/>
                    <a:moveTo>
                      <a:pt x="284465" y="1064924"/>
                    </a:moveTo>
                    <a:cubicBezTo>
                      <a:pt x="260652" y="838229"/>
                      <a:pt x="233029" y="553431"/>
                      <a:pt x="233982" y="491519"/>
                    </a:cubicBezTo>
                    <a:cubicBezTo>
                      <a:pt x="239697" y="46701"/>
                      <a:pt x="287322" y="29556"/>
                      <a:pt x="290179" y="28604"/>
                    </a:cubicBezTo>
                    <a:cubicBezTo>
                      <a:pt x="290179" y="28604"/>
                      <a:pt x="290179" y="28604"/>
                      <a:pt x="290179" y="28604"/>
                    </a:cubicBezTo>
                    <a:cubicBezTo>
                      <a:pt x="292085" y="28604"/>
                      <a:pt x="293990" y="30509"/>
                      <a:pt x="295895" y="31461"/>
                    </a:cubicBezTo>
                    <a:cubicBezTo>
                      <a:pt x="336852" y="72419"/>
                      <a:pt x="356854" y="324831"/>
                      <a:pt x="355902" y="490566"/>
                    </a:cubicBezTo>
                    <a:cubicBezTo>
                      <a:pt x="354950" y="582959"/>
                      <a:pt x="333995" y="849659"/>
                      <a:pt x="314945" y="1063971"/>
                    </a:cubicBezTo>
                    <a:lnTo>
                      <a:pt x="284465" y="1063971"/>
                    </a:lnTo>
                    <a:close/>
                    <a:moveTo>
                      <a:pt x="311135" y="1099214"/>
                    </a:moveTo>
                    <a:cubicBezTo>
                      <a:pt x="307325" y="1143029"/>
                      <a:pt x="303515" y="1183986"/>
                      <a:pt x="300657" y="1220181"/>
                    </a:cubicBezTo>
                    <a:cubicBezTo>
                      <a:pt x="296847" y="1183986"/>
                      <a:pt x="292085" y="1143029"/>
                      <a:pt x="288275" y="1099214"/>
                    </a:cubicBezTo>
                    <a:lnTo>
                      <a:pt x="311135" y="1099214"/>
                    </a:lnTo>
                    <a:close/>
                    <a:moveTo>
                      <a:pt x="243507" y="56226"/>
                    </a:moveTo>
                    <a:cubicBezTo>
                      <a:pt x="225410" y="115281"/>
                      <a:pt x="208265" y="238154"/>
                      <a:pt x="205407" y="491519"/>
                    </a:cubicBezTo>
                    <a:cubicBezTo>
                      <a:pt x="204454" y="555336"/>
                      <a:pt x="232077" y="838229"/>
                      <a:pt x="255890" y="1064924"/>
                    </a:cubicBezTo>
                    <a:lnTo>
                      <a:pt x="234935" y="1064924"/>
                    </a:lnTo>
                    <a:cubicBezTo>
                      <a:pt x="192072" y="873471"/>
                      <a:pt x="144447" y="639156"/>
                      <a:pt x="133017" y="517236"/>
                    </a:cubicBezTo>
                    <a:cubicBezTo>
                      <a:pt x="114919" y="317211"/>
                      <a:pt x="175879" y="131474"/>
                      <a:pt x="242554" y="58131"/>
                    </a:cubicBezTo>
                    <a:cubicBezTo>
                      <a:pt x="242554" y="57179"/>
                      <a:pt x="243507" y="56226"/>
                      <a:pt x="243507" y="56226"/>
                    </a:cubicBezTo>
                    <a:close/>
                    <a:moveTo>
                      <a:pt x="258747" y="1099214"/>
                    </a:moveTo>
                    <a:cubicBezTo>
                      <a:pt x="263510" y="1149696"/>
                      <a:pt x="269225" y="1196369"/>
                      <a:pt x="273035" y="1235421"/>
                    </a:cubicBezTo>
                    <a:cubicBezTo>
                      <a:pt x="263510" y="1195416"/>
                      <a:pt x="253032" y="1149696"/>
                      <a:pt x="241602" y="1099214"/>
                    </a:cubicBezTo>
                    <a:lnTo>
                      <a:pt x="258747" y="1099214"/>
                    </a:lnTo>
                    <a:close/>
                    <a:moveTo>
                      <a:pt x="339710" y="1099214"/>
                    </a:moveTo>
                    <a:lnTo>
                      <a:pt x="360665" y="1099214"/>
                    </a:lnTo>
                    <a:cubicBezTo>
                      <a:pt x="348282" y="1158269"/>
                      <a:pt x="335900" y="1211609"/>
                      <a:pt x="326375" y="1254471"/>
                    </a:cubicBezTo>
                    <a:cubicBezTo>
                      <a:pt x="330185" y="1211609"/>
                      <a:pt x="334947" y="1157316"/>
                      <a:pt x="339710" y="1099214"/>
                    </a:cubicBezTo>
                    <a:close/>
                    <a:moveTo>
                      <a:pt x="342567" y="1064924"/>
                    </a:moveTo>
                    <a:cubicBezTo>
                      <a:pt x="361617" y="850611"/>
                      <a:pt x="382572" y="583911"/>
                      <a:pt x="383525" y="491519"/>
                    </a:cubicBezTo>
                    <a:cubicBezTo>
                      <a:pt x="384477" y="392459"/>
                      <a:pt x="375904" y="147666"/>
                      <a:pt x="335900" y="46701"/>
                    </a:cubicBezTo>
                    <a:cubicBezTo>
                      <a:pt x="342567" y="52416"/>
                      <a:pt x="350187" y="58131"/>
                      <a:pt x="356854" y="65751"/>
                    </a:cubicBezTo>
                    <a:cubicBezTo>
                      <a:pt x="415910" y="128616"/>
                      <a:pt x="472107" y="280064"/>
                      <a:pt x="454962" y="513426"/>
                    </a:cubicBezTo>
                    <a:cubicBezTo>
                      <a:pt x="442579" y="677256"/>
                      <a:pt x="403527" y="891569"/>
                      <a:pt x="367332" y="1064924"/>
                    </a:cubicBezTo>
                    <a:lnTo>
                      <a:pt x="342567" y="1064924"/>
                    </a:lnTo>
                    <a:close/>
                    <a:moveTo>
                      <a:pt x="150162" y="97184"/>
                    </a:moveTo>
                    <a:cubicBezTo>
                      <a:pt x="170165" y="75276"/>
                      <a:pt x="191119" y="59084"/>
                      <a:pt x="213027" y="47654"/>
                    </a:cubicBezTo>
                    <a:cubicBezTo>
                      <a:pt x="145400" y="130521"/>
                      <a:pt x="86344" y="319116"/>
                      <a:pt x="104442" y="519141"/>
                    </a:cubicBezTo>
                    <a:cubicBezTo>
                      <a:pt x="115872" y="641061"/>
                      <a:pt x="163497" y="873471"/>
                      <a:pt x="205407" y="1064924"/>
                    </a:cubicBezTo>
                    <a:lnTo>
                      <a:pt x="175879" y="1064924"/>
                    </a:lnTo>
                    <a:cubicBezTo>
                      <a:pt x="110157" y="883949"/>
                      <a:pt x="38719" y="667731"/>
                      <a:pt x="29194" y="555336"/>
                    </a:cubicBezTo>
                    <a:cubicBezTo>
                      <a:pt x="15860" y="408651"/>
                      <a:pt x="53007" y="203864"/>
                      <a:pt x="150162" y="97184"/>
                    </a:cubicBezTo>
                    <a:close/>
                    <a:moveTo>
                      <a:pt x="213027" y="1099214"/>
                    </a:moveTo>
                    <a:cubicBezTo>
                      <a:pt x="227315" y="1161126"/>
                      <a:pt x="239697" y="1218276"/>
                      <a:pt x="251127" y="1263044"/>
                    </a:cubicBezTo>
                    <a:cubicBezTo>
                      <a:pt x="233982" y="1218276"/>
                      <a:pt x="212075" y="1161126"/>
                      <a:pt x="189215" y="1099214"/>
                    </a:cubicBezTo>
                    <a:lnTo>
                      <a:pt x="213027" y="1099214"/>
                    </a:lnTo>
                    <a:close/>
                    <a:moveTo>
                      <a:pt x="312087" y="2245071"/>
                    </a:moveTo>
                    <a:cubicBezTo>
                      <a:pt x="292085" y="2252691"/>
                      <a:pt x="270177" y="2242214"/>
                      <a:pt x="263510" y="2222211"/>
                    </a:cubicBezTo>
                    <a:cubicBezTo>
                      <a:pt x="255890" y="2202209"/>
                      <a:pt x="266367" y="2180301"/>
                      <a:pt x="286370" y="2173634"/>
                    </a:cubicBezTo>
                    <a:cubicBezTo>
                      <a:pt x="306372" y="2166966"/>
                      <a:pt x="328279" y="2176491"/>
                      <a:pt x="334947" y="2196494"/>
                    </a:cubicBezTo>
                    <a:cubicBezTo>
                      <a:pt x="342567" y="2215544"/>
                      <a:pt x="332090" y="2237451"/>
                      <a:pt x="312087" y="2245071"/>
                    </a:cubicBezTo>
                    <a:close/>
                    <a:moveTo>
                      <a:pt x="363522" y="1219229"/>
                    </a:moveTo>
                    <a:cubicBezTo>
                      <a:pt x="371142" y="1183986"/>
                      <a:pt x="380667" y="1143029"/>
                      <a:pt x="390192" y="1099214"/>
                    </a:cubicBezTo>
                    <a:lnTo>
                      <a:pt x="406385" y="1099214"/>
                    </a:lnTo>
                    <a:cubicBezTo>
                      <a:pt x="391145" y="1143029"/>
                      <a:pt x="376857" y="1183034"/>
                      <a:pt x="363522" y="1219229"/>
                    </a:cubicBezTo>
                    <a:close/>
                    <a:moveTo>
                      <a:pt x="562595" y="521046"/>
                    </a:moveTo>
                    <a:cubicBezTo>
                      <a:pt x="559737" y="629631"/>
                      <a:pt x="485442" y="868709"/>
                      <a:pt x="417815" y="1063971"/>
                    </a:cubicBezTo>
                    <a:lnTo>
                      <a:pt x="396860" y="1063971"/>
                    </a:lnTo>
                    <a:cubicBezTo>
                      <a:pt x="433054" y="890616"/>
                      <a:pt x="472107" y="678209"/>
                      <a:pt x="483537" y="515331"/>
                    </a:cubicBezTo>
                    <a:cubicBezTo>
                      <a:pt x="498777" y="314354"/>
                      <a:pt x="461629" y="143856"/>
                      <a:pt x="384477" y="53369"/>
                    </a:cubicBezTo>
                    <a:cubicBezTo>
                      <a:pt x="399717" y="62894"/>
                      <a:pt x="414957" y="74324"/>
                      <a:pt x="429245" y="88611"/>
                    </a:cubicBezTo>
                    <a:cubicBezTo>
                      <a:pt x="526400" y="186719"/>
                      <a:pt x="566404" y="381981"/>
                      <a:pt x="562595" y="52104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68559D8C-E300-41EC-99DB-4E1920885F45}"/>
                  </a:ext>
                </a:extLst>
              </p:cNvPr>
              <p:cNvSpPr/>
              <p:nvPr/>
            </p:nvSpPr>
            <p:spPr>
              <a:xfrm flipH="1">
                <a:off x="3703721" y="3286765"/>
                <a:ext cx="4784558" cy="622090"/>
              </a:xfrm>
              <a:custGeom>
                <a:avLst/>
                <a:gdLst>
                  <a:gd name="connsiteX0" fmla="*/ 6792279 w 8822004"/>
                  <a:gd name="connsiteY0" fmla="*/ 0 h 1147040"/>
                  <a:gd name="connsiteX1" fmla="*/ 4411002 w 8822004"/>
                  <a:gd name="connsiteY1" fmla="*/ 0 h 1147040"/>
                  <a:gd name="connsiteX2" fmla="*/ 2029725 w 8822004"/>
                  <a:gd name="connsiteY2" fmla="*/ 0 h 1147040"/>
                  <a:gd name="connsiteX3" fmla="*/ 1709050 w 8822004"/>
                  <a:gd name="connsiteY3" fmla="*/ 262370 h 1147040"/>
                  <a:gd name="connsiteX4" fmla="*/ 1670181 w 8822004"/>
                  <a:gd name="connsiteY4" fmla="*/ 325531 h 1147040"/>
                  <a:gd name="connsiteX5" fmla="*/ 1077419 w 8822004"/>
                  <a:gd name="connsiteY5" fmla="*/ 325531 h 1147040"/>
                  <a:gd name="connsiteX6" fmla="*/ 134830 w 8822004"/>
                  <a:gd name="connsiteY6" fmla="*/ 320675 h 1147040"/>
                  <a:gd name="connsiteX7" fmla="*/ 18221 w 8822004"/>
                  <a:gd name="connsiteY7" fmla="*/ 412993 h 1147040"/>
                  <a:gd name="connsiteX8" fmla="*/ 0 w 8822004"/>
                  <a:gd name="connsiteY8" fmla="*/ 529599 h 1147040"/>
                  <a:gd name="connsiteX9" fmla="*/ 1372 w 8822004"/>
                  <a:gd name="connsiteY9" fmla="*/ 573520 h 1147040"/>
                  <a:gd name="connsiteX10" fmla="*/ 0 w 8822004"/>
                  <a:gd name="connsiteY10" fmla="*/ 617441 h 1147040"/>
                  <a:gd name="connsiteX11" fmla="*/ 18221 w 8822004"/>
                  <a:gd name="connsiteY11" fmla="*/ 734047 h 1147040"/>
                  <a:gd name="connsiteX12" fmla="*/ 134830 w 8822004"/>
                  <a:gd name="connsiteY12" fmla="*/ 826365 h 1147040"/>
                  <a:gd name="connsiteX13" fmla="*/ 1077419 w 8822004"/>
                  <a:gd name="connsiteY13" fmla="*/ 821509 h 1147040"/>
                  <a:gd name="connsiteX14" fmla="*/ 1670181 w 8822004"/>
                  <a:gd name="connsiteY14" fmla="*/ 821509 h 1147040"/>
                  <a:gd name="connsiteX15" fmla="*/ 1709050 w 8822004"/>
                  <a:gd name="connsiteY15" fmla="*/ 884670 h 1147040"/>
                  <a:gd name="connsiteX16" fmla="*/ 2029725 w 8822004"/>
                  <a:gd name="connsiteY16" fmla="*/ 1147040 h 1147040"/>
                  <a:gd name="connsiteX17" fmla="*/ 4411002 w 8822004"/>
                  <a:gd name="connsiteY17" fmla="*/ 1147040 h 1147040"/>
                  <a:gd name="connsiteX18" fmla="*/ 6792279 w 8822004"/>
                  <a:gd name="connsiteY18" fmla="*/ 1147040 h 1147040"/>
                  <a:gd name="connsiteX19" fmla="*/ 7112954 w 8822004"/>
                  <a:gd name="connsiteY19" fmla="*/ 884670 h 1147040"/>
                  <a:gd name="connsiteX20" fmla="*/ 7151823 w 8822004"/>
                  <a:gd name="connsiteY20" fmla="*/ 821509 h 1147040"/>
                  <a:gd name="connsiteX21" fmla="*/ 7744585 w 8822004"/>
                  <a:gd name="connsiteY21" fmla="*/ 821509 h 1147040"/>
                  <a:gd name="connsiteX22" fmla="*/ 8687174 w 8822004"/>
                  <a:gd name="connsiteY22" fmla="*/ 826365 h 1147040"/>
                  <a:gd name="connsiteX23" fmla="*/ 8803783 w 8822004"/>
                  <a:gd name="connsiteY23" fmla="*/ 734047 h 1147040"/>
                  <a:gd name="connsiteX24" fmla="*/ 8822004 w 8822004"/>
                  <a:gd name="connsiteY24" fmla="*/ 617441 h 1147040"/>
                  <a:gd name="connsiteX25" fmla="*/ 8820632 w 8822004"/>
                  <a:gd name="connsiteY25" fmla="*/ 573520 h 1147040"/>
                  <a:gd name="connsiteX26" fmla="*/ 8822004 w 8822004"/>
                  <a:gd name="connsiteY26" fmla="*/ 529599 h 1147040"/>
                  <a:gd name="connsiteX27" fmla="*/ 8803783 w 8822004"/>
                  <a:gd name="connsiteY27" fmla="*/ 412993 h 1147040"/>
                  <a:gd name="connsiteX28" fmla="*/ 8687174 w 8822004"/>
                  <a:gd name="connsiteY28" fmla="*/ 320675 h 1147040"/>
                  <a:gd name="connsiteX29" fmla="*/ 7744585 w 8822004"/>
                  <a:gd name="connsiteY29" fmla="*/ 325531 h 1147040"/>
                  <a:gd name="connsiteX30" fmla="*/ 7151823 w 8822004"/>
                  <a:gd name="connsiteY30" fmla="*/ 325531 h 1147040"/>
                  <a:gd name="connsiteX31" fmla="*/ 7112954 w 8822004"/>
                  <a:gd name="connsiteY31" fmla="*/ 262370 h 1147040"/>
                  <a:gd name="connsiteX32" fmla="*/ 6792279 w 8822004"/>
                  <a:gd name="connsiteY32" fmla="*/ 0 h 1147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8822004" h="1147040">
                    <a:moveTo>
                      <a:pt x="6792279" y="0"/>
                    </a:moveTo>
                    <a:lnTo>
                      <a:pt x="4411002" y="0"/>
                    </a:lnTo>
                    <a:lnTo>
                      <a:pt x="2029725" y="0"/>
                    </a:lnTo>
                    <a:cubicBezTo>
                      <a:pt x="1835376" y="0"/>
                      <a:pt x="1747920" y="72883"/>
                      <a:pt x="1709050" y="262370"/>
                    </a:cubicBezTo>
                    <a:cubicBezTo>
                      <a:pt x="1704189" y="291522"/>
                      <a:pt x="1694471" y="315819"/>
                      <a:pt x="1670181" y="325531"/>
                    </a:cubicBezTo>
                    <a:cubicBezTo>
                      <a:pt x="1470971" y="383840"/>
                      <a:pt x="1276623" y="408131"/>
                      <a:pt x="1077419" y="325531"/>
                    </a:cubicBezTo>
                    <a:cubicBezTo>
                      <a:pt x="781035" y="306096"/>
                      <a:pt x="431208" y="310957"/>
                      <a:pt x="134830" y="320675"/>
                    </a:cubicBezTo>
                    <a:cubicBezTo>
                      <a:pt x="86243" y="335253"/>
                      <a:pt x="32795" y="359544"/>
                      <a:pt x="18221" y="412993"/>
                    </a:cubicBezTo>
                    <a:cubicBezTo>
                      <a:pt x="3645" y="451863"/>
                      <a:pt x="0" y="490731"/>
                      <a:pt x="0" y="529599"/>
                    </a:cubicBezTo>
                    <a:lnTo>
                      <a:pt x="1372" y="573520"/>
                    </a:lnTo>
                    <a:lnTo>
                      <a:pt x="0" y="617441"/>
                    </a:lnTo>
                    <a:cubicBezTo>
                      <a:pt x="0" y="656309"/>
                      <a:pt x="3645" y="695177"/>
                      <a:pt x="18221" y="734047"/>
                    </a:cubicBezTo>
                    <a:cubicBezTo>
                      <a:pt x="32795" y="787496"/>
                      <a:pt x="86243" y="811787"/>
                      <a:pt x="134830" y="826365"/>
                    </a:cubicBezTo>
                    <a:cubicBezTo>
                      <a:pt x="431208" y="836083"/>
                      <a:pt x="781035" y="840944"/>
                      <a:pt x="1077419" y="821509"/>
                    </a:cubicBezTo>
                    <a:cubicBezTo>
                      <a:pt x="1276623" y="738909"/>
                      <a:pt x="1470971" y="763200"/>
                      <a:pt x="1670181" y="821509"/>
                    </a:cubicBezTo>
                    <a:cubicBezTo>
                      <a:pt x="1694471" y="831221"/>
                      <a:pt x="1704189" y="855518"/>
                      <a:pt x="1709050" y="884670"/>
                    </a:cubicBezTo>
                    <a:cubicBezTo>
                      <a:pt x="1747920" y="1074157"/>
                      <a:pt x="1835376" y="1147040"/>
                      <a:pt x="2029725" y="1147040"/>
                    </a:cubicBezTo>
                    <a:lnTo>
                      <a:pt x="4411002" y="1147040"/>
                    </a:lnTo>
                    <a:lnTo>
                      <a:pt x="6792279" y="1147040"/>
                    </a:lnTo>
                    <a:cubicBezTo>
                      <a:pt x="6986628" y="1147040"/>
                      <a:pt x="7074084" y="1074157"/>
                      <a:pt x="7112954" y="884670"/>
                    </a:cubicBezTo>
                    <a:cubicBezTo>
                      <a:pt x="7117815" y="855518"/>
                      <a:pt x="7127533" y="831221"/>
                      <a:pt x="7151823" y="821509"/>
                    </a:cubicBezTo>
                    <a:cubicBezTo>
                      <a:pt x="7351033" y="763200"/>
                      <a:pt x="7545381" y="738909"/>
                      <a:pt x="7744585" y="821509"/>
                    </a:cubicBezTo>
                    <a:cubicBezTo>
                      <a:pt x="8040969" y="840944"/>
                      <a:pt x="8390796" y="836083"/>
                      <a:pt x="8687174" y="826365"/>
                    </a:cubicBezTo>
                    <a:cubicBezTo>
                      <a:pt x="8735761" y="811787"/>
                      <a:pt x="8789209" y="787496"/>
                      <a:pt x="8803783" y="734047"/>
                    </a:cubicBezTo>
                    <a:cubicBezTo>
                      <a:pt x="8818359" y="695177"/>
                      <a:pt x="8822004" y="656309"/>
                      <a:pt x="8822004" y="617441"/>
                    </a:cubicBezTo>
                    <a:lnTo>
                      <a:pt x="8820632" y="573520"/>
                    </a:lnTo>
                    <a:lnTo>
                      <a:pt x="8822004" y="529599"/>
                    </a:lnTo>
                    <a:cubicBezTo>
                      <a:pt x="8822004" y="490731"/>
                      <a:pt x="8818359" y="451863"/>
                      <a:pt x="8803783" y="412993"/>
                    </a:cubicBezTo>
                    <a:cubicBezTo>
                      <a:pt x="8789209" y="359544"/>
                      <a:pt x="8735761" y="335253"/>
                      <a:pt x="8687174" y="320675"/>
                    </a:cubicBezTo>
                    <a:cubicBezTo>
                      <a:pt x="8390796" y="310957"/>
                      <a:pt x="8040969" y="306096"/>
                      <a:pt x="7744585" y="325531"/>
                    </a:cubicBezTo>
                    <a:cubicBezTo>
                      <a:pt x="7545381" y="408131"/>
                      <a:pt x="7351033" y="383840"/>
                      <a:pt x="7151823" y="325531"/>
                    </a:cubicBezTo>
                    <a:cubicBezTo>
                      <a:pt x="7127533" y="315819"/>
                      <a:pt x="7117815" y="291522"/>
                      <a:pt x="7112954" y="262370"/>
                    </a:cubicBezTo>
                    <a:cubicBezTo>
                      <a:pt x="7074084" y="72883"/>
                      <a:pt x="6986628" y="0"/>
                      <a:pt x="679227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3810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A10922FF-2038-4A80-8CDD-645B0D4E1F02}"/>
                </a:ext>
              </a:extLst>
            </p:cNvPr>
            <p:cNvSpPr/>
            <p:nvPr/>
          </p:nvSpPr>
          <p:spPr>
            <a:xfrm>
              <a:off x="6515149" y="3787282"/>
              <a:ext cx="864549" cy="243944"/>
            </a:xfrm>
            <a:custGeom>
              <a:avLst/>
              <a:gdLst>
                <a:gd name="connsiteX0" fmla="*/ 579827 w 957777"/>
                <a:gd name="connsiteY0" fmla="*/ 118150 h 270249"/>
                <a:gd name="connsiteX1" fmla="*/ 566305 w 957777"/>
                <a:gd name="connsiteY1" fmla="*/ 124384 h 270249"/>
                <a:gd name="connsiteX2" fmla="*/ 561222 w 957777"/>
                <a:gd name="connsiteY2" fmla="*/ 140975 h 270249"/>
                <a:gd name="connsiteX3" fmla="*/ 565537 w 957777"/>
                <a:gd name="connsiteY3" fmla="*/ 172334 h 270249"/>
                <a:gd name="connsiteX4" fmla="*/ 575799 w 957777"/>
                <a:gd name="connsiteY4" fmla="*/ 207529 h 270249"/>
                <a:gd name="connsiteX5" fmla="*/ 595171 w 957777"/>
                <a:gd name="connsiteY5" fmla="*/ 223257 h 270249"/>
                <a:gd name="connsiteX6" fmla="*/ 612241 w 957777"/>
                <a:gd name="connsiteY6" fmla="*/ 201584 h 270249"/>
                <a:gd name="connsiteX7" fmla="*/ 607926 w 957777"/>
                <a:gd name="connsiteY7" fmla="*/ 164950 h 270249"/>
                <a:gd name="connsiteX8" fmla="*/ 597472 w 957777"/>
                <a:gd name="connsiteY8" fmla="*/ 131577 h 270249"/>
                <a:gd name="connsiteX9" fmla="*/ 579827 w 957777"/>
                <a:gd name="connsiteY9" fmla="*/ 118150 h 270249"/>
                <a:gd name="connsiteX10" fmla="*/ 342659 w 957777"/>
                <a:gd name="connsiteY10" fmla="*/ 118150 h 270249"/>
                <a:gd name="connsiteX11" fmla="*/ 329137 w 957777"/>
                <a:gd name="connsiteY11" fmla="*/ 124384 h 270249"/>
                <a:gd name="connsiteX12" fmla="*/ 324054 w 957777"/>
                <a:gd name="connsiteY12" fmla="*/ 140975 h 270249"/>
                <a:gd name="connsiteX13" fmla="*/ 328369 w 957777"/>
                <a:gd name="connsiteY13" fmla="*/ 172334 h 270249"/>
                <a:gd name="connsiteX14" fmla="*/ 338631 w 957777"/>
                <a:gd name="connsiteY14" fmla="*/ 207529 h 270249"/>
                <a:gd name="connsiteX15" fmla="*/ 358003 w 957777"/>
                <a:gd name="connsiteY15" fmla="*/ 223257 h 270249"/>
                <a:gd name="connsiteX16" fmla="*/ 375073 w 957777"/>
                <a:gd name="connsiteY16" fmla="*/ 201584 h 270249"/>
                <a:gd name="connsiteX17" fmla="*/ 370758 w 957777"/>
                <a:gd name="connsiteY17" fmla="*/ 164950 h 270249"/>
                <a:gd name="connsiteX18" fmla="*/ 360305 w 957777"/>
                <a:gd name="connsiteY18" fmla="*/ 131577 h 270249"/>
                <a:gd name="connsiteX19" fmla="*/ 342659 w 957777"/>
                <a:gd name="connsiteY19" fmla="*/ 118150 h 270249"/>
                <a:gd name="connsiteX20" fmla="*/ 833681 w 957777"/>
                <a:gd name="connsiteY20" fmla="*/ 115081 h 270249"/>
                <a:gd name="connsiteX21" fmla="*/ 813926 w 957777"/>
                <a:gd name="connsiteY21" fmla="*/ 128315 h 270249"/>
                <a:gd name="connsiteX22" fmla="*/ 804144 w 957777"/>
                <a:gd name="connsiteY22" fmla="*/ 174731 h 270249"/>
                <a:gd name="connsiteX23" fmla="*/ 813542 w 957777"/>
                <a:gd name="connsiteY23" fmla="*/ 214051 h 270249"/>
                <a:gd name="connsiteX24" fmla="*/ 831763 w 957777"/>
                <a:gd name="connsiteY24" fmla="*/ 223641 h 270249"/>
                <a:gd name="connsiteX25" fmla="*/ 849888 w 957777"/>
                <a:gd name="connsiteY25" fmla="*/ 209160 h 270249"/>
                <a:gd name="connsiteX26" fmla="*/ 855547 w 957777"/>
                <a:gd name="connsiteY26" fmla="*/ 162457 h 270249"/>
                <a:gd name="connsiteX27" fmla="*/ 848833 w 957777"/>
                <a:gd name="connsiteY27" fmla="*/ 123137 h 270249"/>
                <a:gd name="connsiteX28" fmla="*/ 833681 w 957777"/>
                <a:gd name="connsiteY28" fmla="*/ 115081 h 270249"/>
                <a:gd name="connsiteX29" fmla="*/ 595171 w 957777"/>
                <a:gd name="connsiteY29" fmla="*/ 73844 h 270249"/>
                <a:gd name="connsiteX30" fmla="*/ 656739 w 957777"/>
                <a:gd name="connsiteY30" fmla="*/ 92065 h 270249"/>
                <a:gd name="connsiteX31" fmla="*/ 687235 w 957777"/>
                <a:gd name="connsiteY31" fmla="*/ 126014 h 270249"/>
                <a:gd name="connsiteX32" fmla="*/ 699127 w 957777"/>
                <a:gd name="connsiteY32" fmla="*/ 171662 h 270249"/>
                <a:gd name="connsiteX33" fmla="*/ 660958 w 957777"/>
                <a:gd name="connsiteY33" fmla="*/ 242438 h 270249"/>
                <a:gd name="connsiteX34" fmla="*/ 577525 w 957777"/>
                <a:gd name="connsiteY34" fmla="*/ 270249 h 270249"/>
                <a:gd name="connsiteX35" fmla="*/ 503298 w 957777"/>
                <a:gd name="connsiteY35" fmla="*/ 244164 h 270249"/>
                <a:gd name="connsiteX36" fmla="*/ 475678 w 957777"/>
                <a:gd name="connsiteY36" fmla="*/ 178184 h 270249"/>
                <a:gd name="connsiteX37" fmla="*/ 509436 w 957777"/>
                <a:gd name="connsiteY37" fmla="*/ 104149 h 270249"/>
                <a:gd name="connsiteX38" fmla="*/ 595171 w 957777"/>
                <a:gd name="connsiteY38" fmla="*/ 73844 h 270249"/>
                <a:gd name="connsiteX39" fmla="*/ 358003 w 957777"/>
                <a:gd name="connsiteY39" fmla="*/ 73844 h 270249"/>
                <a:gd name="connsiteX40" fmla="*/ 419571 w 957777"/>
                <a:gd name="connsiteY40" fmla="*/ 92065 h 270249"/>
                <a:gd name="connsiteX41" fmla="*/ 450067 w 957777"/>
                <a:gd name="connsiteY41" fmla="*/ 126014 h 270249"/>
                <a:gd name="connsiteX42" fmla="*/ 461959 w 957777"/>
                <a:gd name="connsiteY42" fmla="*/ 171662 h 270249"/>
                <a:gd name="connsiteX43" fmla="*/ 423791 w 957777"/>
                <a:gd name="connsiteY43" fmla="*/ 242438 h 270249"/>
                <a:gd name="connsiteX44" fmla="*/ 340357 w 957777"/>
                <a:gd name="connsiteY44" fmla="*/ 270249 h 270249"/>
                <a:gd name="connsiteX45" fmla="*/ 266130 w 957777"/>
                <a:gd name="connsiteY45" fmla="*/ 244164 h 270249"/>
                <a:gd name="connsiteX46" fmla="*/ 238510 w 957777"/>
                <a:gd name="connsiteY46" fmla="*/ 178184 h 270249"/>
                <a:gd name="connsiteX47" fmla="*/ 272268 w 957777"/>
                <a:gd name="connsiteY47" fmla="*/ 104149 h 270249"/>
                <a:gd name="connsiteX48" fmla="*/ 358003 w 957777"/>
                <a:gd name="connsiteY48" fmla="*/ 73844 h 270249"/>
                <a:gd name="connsiteX49" fmla="*/ 921334 w 957777"/>
                <a:gd name="connsiteY49" fmla="*/ 2877 h 270249"/>
                <a:gd name="connsiteX50" fmla="*/ 937829 w 957777"/>
                <a:gd name="connsiteY50" fmla="*/ 18605 h 270249"/>
                <a:gd name="connsiteX51" fmla="*/ 937829 w 957777"/>
                <a:gd name="connsiteY51" fmla="*/ 193719 h 270249"/>
                <a:gd name="connsiteX52" fmla="*/ 939076 w 957777"/>
                <a:gd name="connsiteY52" fmla="*/ 212900 h 270249"/>
                <a:gd name="connsiteX53" fmla="*/ 946077 w 957777"/>
                <a:gd name="connsiteY53" fmla="*/ 221148 h 270249"/>
                <a:gd name="connsiteX54" fmla="*/ 955379 w 957777"/>
                <a:gd name="connsiteY54" fmla="*/ 229586 h 270249"/>
                <a:gd name="connsiteX55" fmla="*/ 957777 w 957777"/>
                <a:gd name="connsiteY55" fmla="*/ 238409 h 270249"/>
                <a:gd name="connsiteX56" fmla="*/ 926897 w 957777"/>
                <a:gd name="connsiteY56" fmla="*/ 261810 h 270249"/>
                <a:gd name="connsiteX57" fmla="*/ 871275 w 957777"/>
                <a:gd name="connsiteY57" fmla="*/ 268906 h 270249"/>
                <a:gd name="connsiteX58" fmla="*/ 863315 w 957777"/>
                <a:gd name="connsiteY58" fmla="*/ 267084 h 270249"/>
                <a:gd name="connsiteX59" fmla="*/ 860917 w 957777"/>
                <a:gd name="connsiteY59" fmla="*/ 258357 h 270249"/>
                <a:gd name="connsiteX60" fmla="*/ 854012 w 957777"/>
                <a:gd name="connsiteY60" fmla="*/ 248575 h 270249"/>
                <a:gd name="connsiteX61" fmla="*/ 843847 w 957777"/>
                <a:gd name="connsiteY61" fmla="*/ 254329 h 270249"/>
                <a:gd name="connsiteX62" fmla="*/ 800308 w 957777"/>
                <a:gd name="connsiteY62" fmla="*/ 270249 h 270249"/>
                <a:gd name="connsiteX63" fmla="*/ 746795 w 957777"/>
                <a:gd name="connsiteY63" fmla="*/ 248192 h 270249"/>
                <a:gd name="connsiteX64" fmla="*/ 724163 w 957777"/>
                <a:gd name="connsiteY64" fmla="*/ 217695 h 270249"/>
                <a:gd name="connsiteX65" fmla="*/ 712655 w 957777"/>
                <a:gd name="connsiteY65" fmla="*/ 172238 h 270249"/>
                <a:gd name="connsiteX66" fmla="*/ 727615 w 957777"/>
                <a:gd name="connsiteY66" fmla="*/ 120068 h 270249"/>
                <a:gd name="connsiteX67" fmla="*/ 765208 w 957777"/>
                <a:gd name="connsiteY67" fmla="*/ 84393 h 270249"/>
                <a:gd name="connsiteX68" fmla="*/ 804528 w 957777"/>
                <a:gd name="connsiteY68" fmla="*/ 74036 h 270249"/>
                <a:gd name="connsiteX69" fmla="*/ 844422 w 957777"/>
                <a:gd name="connsiteY69" fmla="*/ 84009 h 270249"/>
                <a:gd name="connsiteX70" fmla="*/ 849025 w 957777"/>
                <a:gd name="connsiteY70" fmla="*/ 85544 h 270249"/>
                <a:gd name="connsiteX71" fmla="*/ 855163 w 957777"/>
                <a:gd name="connsiteY71" fmla="*/ 69049 h 270249"/>
                <a:gd name="connsiteX72" fmla="*/ 851806 w 957777"/>
                <a:gd name="connsiteY72" fmla="*/ 58212 h 270249"/>
                <a:gd name="connsiteX73" fmla="*/ 839819 w 957777"/>
                <a:gd name="connsiteY73" fmla="*/ 51787 h 270249"/>
                <a:gd name="connsiteX74" fmla="*/ 827735 w 957777"/>
                <a:gd name="connsiteY74" fmla="*/ 38361 h 270249"/>
                <a:gd name="connsiteX75" fmla="*/ 855547 w 957777"/>
                <a:gd name="connsiteY75" fmla="*/ 16496 h 270249"/>
                <a:gd name="connsiteX76" fmla="*/ 921334 w 957777"/>
                <a:gd name="connsiteY76" fmla="*/ 2877 h 270249"/>
                <a:gd name="connsiteX77" fmla="*/ 227477 w 957777"/>
                <a:gd name="connsiteY77" fmla="*/ 0 h 270249"/>
                <a:gd name="connsiteX78" fmla="*/ 240327 w 957777"/>
                <a:gd name="connsiteY78" fmla="*/ 7673 h 270249"/>
                <a:gd name="connsiteX79" fmla="*/ 257206 w 957777"/>
                <a:gd name="connsiteY79" fmla="*/ 55239 h 270249"/>
                <a:gd name="connsiteX80" fmla="*/ 251643 w 957777"/>
                <a:gd name="connsiteY80" fmla="*/ 74227 h 270249"/>
                <a:gd name="connsiteX81" fmla="*/ 237067 w 957777"/>
                <a:gd name="connsiteY81" fmla="*/ 81324 h 270249"/>
                <a:gd name="connsiteX82" fmla="*/ 226901 w 957777"/>
                <a:gd name="connsiteY82" fmla="*/ 78639 h 270249"/>
                <a:gd name="connsiteX83" fmla="*/ 209256 w 957777"/>
                <a:gd name="connsiteY83" fmla="*/ 59843 h 270249"/>
                <a:gd name="connsiteX84" fmla="*/ 188445 w 957777"/>
                <a:gd name="connsiteY84" fmla="*/ 46800 h 270249"/>
                <a:gd name="connsiteX85" fmla="*/ 143084 w 957777"/>
                <a:gd name="connsiteY85" fmla="*/ 42772 h 270249"/>
                <a:gd name="connsiteX86" fmla="*/ 126781 w 957777"/>
                <a:gd name="connsiteY86" fmla="*/ 49485 h 270249"/>
                <a:gd name="connsiteX87" fmla="*/ 122465 w 957777"/>
                <a:gd name="connsiteY87" fmla="*/ 69049 h 270249"/>
                <a:gd name="connsiteX88" fmla="*/ 120451 w 957777"/>
                <a:gd name="connsiteY88" fmla="*/ 95517 h 270249"/>
                <a:gd name="connsiteX89" fmla="*/ 125055 w 957777"/>
                <a:gd name="connsiteY89" fmla="*/ 105300 h 270249"/>
                <a:gd name="connsiteX90" fmla="*/ 142317 w 957777"/>
                <a:gd name="connsiteY90" fmla="*/ 107985 h 270249"/>
                <a:gd name="connsiteX91" fmla="*/ 154784 w 957777"/>
                <a:gd name="connsiteY91" fmla="*/ 104916 h 270249"/>
                <a:gd name="connsiteX92" fmla="*/ 160346 w 957777"/>
                <a:gd name="connsiteY92" fmla="*/ 94559 h 270249"/>
                <a:gd name="connsiteX93" fmla="*/ 178375 w 957777"/>
                <a:gd name="connsiteY93" fmla="*/ 73652 h 270249"/>
                <a:gd name="connsiteX94" fmla="*/ 201776 w 957777"/>
                <a:gd name="connsiteY94" fmla="*/ 129658 h 270249"/>
                <a:gd name="connsiteX95" fmla="*/ 191610 w 957777"/>
                <a:gd name="connsiteY95" fmla="*/ 181828 h 270249"/>
                <a:gd name="connsiteX96" fmla="*/ 174732 w 957777"/>
                <a:gd name="connsiteY96" fmla="*/ 191994 h 270249"/>
                <a:gd name="connsiteX97" fmla="*/ 161689 w 957777"/>
                <a:gd name="connsiteY97" fmla="*/ 176841 h 270249"/>
                <a:gd name="connsiteX98" fmla="*/ 159292 w 957777"/>
                <a:gd name="connsiteY98" fmla="*/ 163032 h 270249"/>
                <a:gd name="connsiteX99" fmla="*/ 153825 w 957777"/>
                <a:gd name="connsiteY99" fmla="*/ 155359 h 270249"/>
                <a:gd name="connsiteX100" fmla="*/ 135412 w 957777"/>
                <a:gd name="connsiteY100" fmla="*/ 149414 h 270249"/>
                <a:gd name="connsiteX101" fmla="*/ 123712 w 957777"/>
                <a:gd name="connsiteY101" fmla="*/ 152483 h 270249"/>
                <a:gd name="connsiteX102" fmla="*/ 121027 w 957777"/>
                <a:gd name="connsiteY102" fmla="*/ 164182 h 270249"/>
                <a:gd name="connsiteX103" fmla="*/ 120835 w 957777"/>
                <a:gd name="connsiteY103" fmla="*/ 182020 h 270249"/>
                <a:gd name="connsiteX104" fmla="*/ 127740 w 957777"/>
                <a:gd name="connsiteY104" fmla="*/ 222490 h 270249"/>
                <a:gd name="connsiteX105" fmla="*/ 132439 w 957777"/>
                <a:gd name="connsiteY105" fmla="*/ 226230 h 270249"/>
                <a:gd name="connsiteX106" fmla="*/ 145002 w 957777"/>
                <a:gd name="connsiteY106" fmla="*/ 228628 h 270249"/>
                <a:gd name="connsiteX107" fmla="*/ 153441 w 957777"/>
                <a:gd name="connsiteY107" fmla="*/ 233806 h 270249"/>
                <a:gd name="connsiteX108" fmla="*/ 156893 w 957777"/>
                <a:gd name="connsiteY108" fmla="*/ 243972 h 270249"/>
                <a:gd name="connsiteX109" fmla="*/ 139632 w 957777"/>
                <a:gd name="connsiteY109" fmla="*/ 262960 h 270249"/>
                <a:gd name="connsiteX110" fmla="*/ 69624 w 957777"/>
                <a:gd name="connsiteY110" fmla="*/ 268906 h 270249"/>
                <a:gd name="connsiteX111" fmla="*/ 15152 w 957777"/>
                <a:gd name="connsiteY111" fmla="*/ 264303 h 270249"/>
                <a:gd name="connsiteX112" fmla="*/ 4220 w 957777"/>
                <a:gd name="connsiteY112" fmla="*/ 256630 h 270249"/>
                <a:gd name="connsiteX113" fmla="*/ 0 w 957777"/>
                <a:gd name="connsiteY113" fmla="*/ 244356 h 270249"/>
                <a:gd name="connsiteX114" fmla="*/ 6138 w 957777"/>
                <a:gd name="connsiteY114" fmla="*/ 230737 h 270249"/>
                <a:gd name="connsiteX115" fmla="*/ 16687 w 957777"/>
                <a:gd name="connsiteY115" fmla="*/ 225943 h 270249"/>
                <a:gd name="connsiteX116" fmla="*/ 29538 w 957777"/>
                <a:gd name="connsiteY116" fmla="*/ 206379 h 270249"/>
                <a:gd name="connsiteX117" fmla="*/ 32990 w 957777"/>
                <a:gd name="connsiteY117" fmla="*/ 98778 h 270249"/>
                <a:gd name="connsiteX118" fmla="*/ 30496 w 957777"/>
                <a:gd name="connsiteY118" fmla="*/ 51787 h 270249"/>
                <a:gd name="connsiteX119" fmla="*/ 18413 w 957777"/>
                <a:gd name="connsiteY119" fmla="*/ 36826 h 270249"/>
                <a:gd name="connsiteX120" fmla="*/ 5850 w 957777"/>
                <a:gd name="connsiteY120" fmla="*/ 29442 h 270249"/>
                <a:gd name="connsiteX121" fmla="*/ 2877 w 957777"/>
                <a:gd name="connsiteY121" fmla="*/ 20331 h 270249"/>
                <a:gd name="connsiteX122" fmla="*/ 11125 w 957777"/>
                <a:gd name="connsiteY122" fmla="*/ 6234 h 270249"/>
                <a:gd name="connsiteX123" fmla="*/ 31456 w 957777"/>
                <a:gd name="connsiteY123" fmla="*/ 576 h 270249"/>
                <a:gd name="connsiteX124" fmla="*/ 53897 w 957777"/>
                <a:gd name="connsiteY124" fmla="*/ 1726 h 270249"/>
                <a:gd name="connsiteX125" fmla="*/ 128699 w 957777"/>
                <a:gd name="connsiteY125" fmla="*/ 4220 h 270249"/>
                <a:gd name="connsiteX126" fmla="*/ 222490 w 957777"/>
                <a:gd name="connsiteY126" fmla="*/ 384 h 270249"/>
                <a:gd name="connsiteX127" fmla="*/ 227477 w 957777"/>
                <a:gd name="connsiteY127" fmla="*/ 0 h 270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</a:cxnLst>
              <a:rect l="l" t="t" r="r" b="b"/>
              <a:pathLst>
                <a:path w="957777" h="270249">
                  <a:moveTo>
                    <a:pt x="579827" y="118150"/>
                  </a:moveTo>
                  <a:cubicBezTo>
                    <a:pt x="574200" y="118150"/>
                    <a:pt x="569693" y="120228"/>
                    <a:pt x="566305" y="124384"/>
                  </a:cubicBezTo>
                  <a:cubicBezTo>
                    <a:pt x="562916" y="128540"/>
                    <a:pt x="561222" y="134070"/>
                    <a:pt x="561222" y="140975"/>
                  </a:cubicBezTo>
                  <a:cubicBezTo>
                    <a:pt x="561222" y="148647"/>
                    <a:pt x="562661" y="159100"/>
                    <a:pt x="565537" y="172334"/>
                  </a:cubicBezTo>
                  <a:cubicBezTo>
                    <a:pt x="568414" y="185568"/>
                    <a:pt x="571835" y="197300"/>
                    <a:pt x="575799" y="207529"/>
                  </a:cubicBezTo>
                  <a:cubicBezTo>
                    <a:pt x="579763" y="218014"/>
                    <a:pt x="586220" y="223257"/>
                    <a:pt x="595171" y="223257"/>
                  </a:cubicBezTo>
                  <a:cubicBezTo>
                    <a:pt x="606551" y="223257"/>
                    <a:pt x="612241" y="216033"/>
                    <a:pt x="612241" y="201584"/>
                  </a:cubicBezTo>
                  <a:cubicBezTo>
                    <a:pt x="612241" y="190843"/>
                    <a:pt x="610802" y="178631"/>
                    <a:pt x="607926" y="164950"/>
                  </a:cubicBezTo>
                  <a:cubicBezTo>
                    <a:pt x="605048" y="151268"/>
                    <a:pt x="601564" y="140143"/>
                    <a:pt x="597472" y="131577"/>
                  </a:cubicBezTo>
                  <a:cubicBezTo>
                    <a:pt x="593253" y="122881"/>
                    <a:pt x="587371" y="118405"/>
                    <a:pt x="579827" y="118150"/>
                  </a:cubicBezTo>
                  <a:close/>
                  <a:moveTo>
                    <a:pt x="342659" y="118150"/>
                  </a:moveTo>
                  <a:cubicBezTo>
                    <a:pt x="337032" y="118150"/>
                    <a:pt x="332525" y="120228"/>
                    <a:pt x="329137" y="124384"/>
                  </a:cubicBezTo>
                  <a:cubicBezTo>
                    <a:pt x="325748" y="128540"/>
                    <a:pt x="324054" y="134070"/>
                    <a:pt x="324054" y="140975"/>
                  </a:cubicBezTo>
                  <a:cubicBezTo>
                    <a:pt x="324054" y="148647"/>
                    <a:pt x="325493" y="159100"/>
                    <a:pt x="328369" y="172334"/>
                  </a:cubicBezTo>
                  <a:cubicBezTo>
                    <a:pt x="331246" y="185568"/>
                    <a:pt x="334667" y="197300"/>
                    <a:pt x="338631" y="207529"/>
                  </a:cubicBezTo>
                  <a:cubicBezTo>
                    <a:pt x="342595" y="218014"/>
                    <a:pt x="349052" y="223257"/>
                    <a:pt x="358003" y="223257"/>
                  </a:cubicBezTo>
                  <a:cubicBezTo>
                    <a:pt x="369383" y="223257"/>
                    <a:pt x="375073" y="216033"/>
                    <a:pt x="375073" y="201584"/>
                  </a:cubicBezTo>
                  <a:cubicBezTo>
                    <a:pt x="375073" y="190843"/>
                    <a:pt x="373634" y="178631"/>
                    <a:pt x="370758" y="164950"/>
                  </a:cubicBezTo>
                  <a:cubicBezTo>
                    <a:pt x="367880" y="151268"/>
                    <a:pt x="364396" y="140143"/>
                    <a:pt x="360305" y="131577"/>
                  </a:cubicBezTo>
                  <a:cubicBezTo>
                    <a:pt x="356085" y="122881"/>
                    <a:pt x="350203" y="118405"/>
                    <a:pt x="342659" y="118150"/>
                  </a:cubicBezTo>
                  <a:close/>
                  <a:moveTo>
                    <a:pt x="833681" y="115081"/>
                  </a:moveTo>
                  <a:cubicBezTo>
                    <a:pt x="825370" y="115081"/>
                    <a:pt x="818785" y="119492"/>
                    <a:pt x="813926" y="128315"/>
                  </a:cubicBezTo>
                  <a:cubicBezTo>
                    <a:pt x="807404" y="140080"/>
                    <a:pt x="804144" y="155552"/>
                    <a:pt x="804144" y="174731"/>
                  </a:cubicBezTo>
                  <a:cubicBezTo>
                    <a:pt x="804144" y="192121"/>
                    <a:pt x="807277" y="205228"/>
                    <a:pt x="813542" y="214051"/>
                  </a:cubicBezTo>
                  <a:cubicBezTo>
                    <a:pt x="818018" y="220444"/>
                    <a:pt x="824091" y="223641"/>
                    <a:pt x="831763" y="223641"/>
                  </a:cubicBezTo>
                  <a:cubicBezTo>
                    <a:pt x="840075" y="223641"/>
                    <a:pt x="846117" y="218814"/>
                    <a:pt x="849888" y="209160"/>
                  </a:cubicBezTo>
                  <a:cubicBezTo>
                    <a:pt x="853661" y="199505"/>
                    <a:pt x="855547" y="183938"/>
                    <a:pt x="855547" y="162457"/>
                  </a:cubicBezTo>
                  <a:cubicBezTo>
                    <a:pt x="855547" y="142765"/>
                    <a:pt x="853309" y="129658"/>
                    <a:pt x="848833" y="123137"/>
                  </a:cubicBezTo>
                  <a:cubicBezTo>
                    <a:pt x="845381" y="118023"/>
                    <a:pt x="840330" y="115337"/>
                    <a:pt x="833681" y="115081"/>
                  </a:cubicBezTo>
                  <a:close/>
                  <a:moveTo>
                    <a:pt x="595171" y="73844"/>
                  </a:moveTo>
                  <a:cubicBezTo>
                    <a:pt x="618570" y="73844"/>
                    <a:pt x="639093" y="79918"/>
                    <a:pt x="656739" y="92065"/>
                  </a:cubicBezTo>
                  <a:cubicBezTo>
                    <a:pt x="669398" y="100760"/>
                    <a:pt x="679563" y="112076"/>
                    <a:pt x="687235" y="126014"/>
                  </a:cubicBezTo>
                  <a:cubicBezTo>
                    <a:pt x="695163" y="140591"/>
                    <a:pt x="699127" y="155807"/>
                    <a:pt x="699127" y="171662"/>
                  </a:cubicBezTo>
                  <a:cubicBezTo>
                    <a:pt x="699127" y="199410"/>
                    <a:pt x="686404" y="223001"/>
                    <a:pt x="660958" y="242438"/>
                  </a:cubicBezTo>
                  <a:cubicBezTo>
                    <a:pt x="636664" y="260978"/>
                    <a:pt x="608852" y="270249"/>
                    <a:pt x="577525" y="270249"/>
                  </a:cubicBezTo>
                  <a:cubicBezTo>
                    <a:pt x="546965" y="270249"/>
                    <a:pt x="522222" y="261554"/>
                    <a:pt x="503298" y="244164"/>
                  </a:cubicBezTo>
                  <a:cubicBezTo>
                    <a:pt x="484885" y="227285"/>
                    <a:pt x="475678" y="205292"/>
                    <a:pt x="475678" y="178184"/>
                  </a:cubicBezTo>
                  <a:cubicBezTo>
                    <a:pt x="475678" y="148007"/>
                    <a:pt x="486930" y="123329"/>
                    <a:pt x="509436" y="104149"/>
                  </a:cubicBezTo>
                  <a:cubicBezTo>
                    <a:pt x="532963" y="83945"/>
                    <a:pt x="561542" y="73844"/>
                    <a:pt x="595171" y="73844"/>
                  </a:cubicBezTo>
                  <a:close/>
                  <a:moveTo>
                    <a:pt x="358003" y="73844"/>
                  </a:moveTo>
                  <a:cubicBezTo>
                    <a:pt x="381402" y="73844"/>
                    <a:pt x="401925" y="79918"/>
                    <a:pt x="419571" y="92065"/>
                  </a:cubicBezTo>
                  <a:cubicBezTo>
                    <a:pt x="432230" y="100760"/>
                    <a:pt x="442395" y="112076"/>
                    <a:pt x="450067" y="126014"/>
                  </a:cubicBezTo>
                  <a:cubicBezTo>
                    <a:pt x="457995" y="140591"/>
                    <a:pt x="461959" y="155807"/>
                    <a:pt x="461959" y="171662"/>
                  </a:cubicBezTo>
                  <a:cubicBezTo>
                    <a:pt x="461959" y="199410"/>
                    <a:pt x="449236" y="223001"/>
                    <a:pt x="423791" y="242438"/>
                  </a:cubicBezTo>
                  <a:cubicBezTo>
                    <a:pt x="399496" y="260978"/>
                    <a:pt x="371684" y="270249"/>
                    <a:pt x="340357" y="270249"/>
                  </a:cubicBezTo>
                  <a:cubicBezTo>
                    <a:pt x="309797" y="270249"/>
                    <a:pt x="285054" y="261554"/>
                    <a:pt x="266130" y="244164"/>
                  </a:cubicBezTo>
                  <a:cubicBezTo>
                    <a:pt x="247717" y="227285"/>
                    <a:pt x="238510" y="205292"/>
                    <a:pt x="238510" y="178184"/>
                  </a:cubicBezTo>
                  <a:cubicBezTo>
                    <a:pt x="238510" y="148007"/>
                    <a:pt x="249762" y="123329"/>
                    <a:pt x="272268" y="104149"/>
                  </a:cubicBezTo>
                  <a:cubicBezTo>
                    <a:pt x="295795" y="83945"/>
                    <a:pt x="324374" y="73844"/>
                    <a:pt x="358003" y="73844"/>
                  </a:cubicBezTo>
                  <a:close/>
                  <a:moveTo>
                    <a:pt x="921334" y="2877"/>
                  </a:moveTo>
                  <a:cubicBezTo>
                    <a:pt x="932331" y="2877"/>
                    <a:pt x="937829" y="8120"/>
                    <a:pt x="937829" y="18605"/>
                  </a:cubicBezTo>
                  <a:lnTo>
                    <a:pt x="937829" y="193719"/>
                  </a:lnTo>
                  <a:cubicBezTo>
                    <a:pt x="937829" y="203693"/>
                    <a:pt x="938245" y="210087"/>
                    <a:pt x="939076" y="212900"/>
                  </a:cubicBezTo>
                  <a:cubicBezTo>
                    <a:pt x="939907" y="215713"/>
                    <a:pt x="942241" y="218463"/>
                    <a:pt x="946077" y="221148"/>
                  </a:cubicBezTo>
                  <a:cubicBezTo>
                    <a:pt x="950680" y="224344"/>
                    <a:pt x="953781" y="227157"/>
                    <a:pt x="955379" y="229586"/>
                  </a:cubicBezTo>
                  <a:cubicBezTo>
                    <a:pt x="956978" y="232016"/>
                    <a:pt x="957777" y="234957"/>
                    <a:pt x="957777" y="238409"/>
                  </a:cubicBezTo>
                  <a:cubicBezTo>
                    <a:pt x="957777" y="248639"/>
                    <a:pt x="947484" y="256439"/>
                    <a:pt x="926897" y="261810"/>
                  </a:cubicBezTo>
                  <a:cubicBezTo>
                    <a:pt x="908356" y="266540"/>
                    <a:pt x="889815" y="268906"/>
                    <a:pt x="871275" y="268906"/>
                  </a:cubicBezTo>
                  <a:cubicBezTo>
                    <a:pt x="867183" y="268906"/>
                    <a:pt x="864529" y="268299"/>
                    <a:pt x="863315" y="267084"/>
                  </a:cubicBezTo>
                  <a:cubicBezTo>
                    <a:pt x="862100" y="265869"/>
                    <a:pt x="861301" y="262960"/>
                    <a:pt x="860917" y="258357"/>
                  </a:cubicBezTo>
                  <a:cubicBezTo>
                    <a:pt x="860278" y="251836"/>
                    <a:pt x="857976" y="248575"/>
                    <a:pt x="854012" y="248575"/>
                  </a:cubicBezTo>
                  <a:cubicBezTo>
                    <a:pt x="851838" y="248575"/>
                    <a:pt x="848450" y="250493"/>
                    <a:pt x="843847" y="254329"/>
                  </a:cubicBezTo>
                  <a:cubicBezTo>
                    <a:pt x="830804" y="264942"/>
                    <a:pt x="816291" y="270249"/>
                    <a:pt x="800308" y="270249"/>
                  </a:cubicBezTo>
                  <a:cubicBezTo>
                    <a:pt x="780488" y="270249"/>
                    <a:pt x="762650" y="262897"/>
                    <a:pt x="746795" y="248192"/>
                  </a:cubicBezTo>
                  <a:cubicBezTo>
                    <a:pt x="737461" y="239369"/>
                    <a:pt x="729917" y="229203"/>
                    <a:pt x="724163" y="217695"/>
                  </a:cubicBezTo>
                  <a:cubicBezTo>
                    <a:pt x="716491" y="202735"/>
                    <a:pt x="712655" y="187583"/>
                    <a:pt x="712655" y="172238"/>
                  </a:cubicBezTo>
                  <a:cubicBezTo>
                    <a:pt x="712655" y="154209"/>
                    <a:pt x="717641" y="136819"/>
                    <a:pt x="727615" y="120068"/>
                  </a:cubicBezTo>
                  <a:cubicBezTo>
                    <a:pt x="736821" y="104596"/>
                    <a:pt x="749353" y="92704"/>
                    <a:pt x="765208" y="84393"/>
                  </a:cubicBezTo>
                  <a:cubicBezTo>
                    <a:pt x="778506" y="77488"/>
                    <a:pt x="791613" y="74036"/>
                    <a:pt x="804528" y="74036"/>
                  </a:cubicBezTo>
                  <a:cubicBezTo>
                    <a:pt x="819360" y="74036"/>
                    <a:pt x="832659" y="77360"/>
                    <a:pt x="844422" y="84009"/>
                  </a:cubicBezTo>
                  <a:cubicBezTo>
                    <a:pt x="846340" y="85032"/>
                    <a:pt x="847875" y="85544"/>
                    <a:pt x="849025" y="85544"/>
                  </a:cubicBezTo>
                  <a:cubicBezTo>
                    <a:pt x="853117" y="85544"/>
                    <a:pt x="855163" y="80045"/>
                    <a:pt x="855163" y="69049"/>
                  </a:cubicBezTo>
                  <a:cubicBezTo>
                    <a:pt x="855163" y="64317"/>
                    <a:pt x="854044" y="60705"/>
                    <a:pt x="851806" y="58212"/>
                  </a:cubicBezTo>
                  <a:cubicBezTo>
                    <a:pt x="849568" y="55719"/>
                    <a:pt x="845573" y="53577"/>
                    <a:pt x="839819" y="51787"/>
                  </a:cubicBezTo>
                  <a:cubicBezTo>
                    <a:pt x="831763" y="49229"/>
                    <a:pt x="827735" y="44754"/>
                    <a:pt x="827735" y="38361"/>
                  </a:cubicBezTo>
                  <a:cubicBezTo>
                    <a:pt x="827735" y="29026"/>
                    <a:pt x="837006" y="21738"/>
                    <a:pt x="855547" y="16496"/>
                  </a:cubicBezTo>
                  <a:cubicBezTo>
                    <a:pt x="888281" y="7417"/>
                    <a:pt x="910210" y="2877"/>
                    <a:pt x="921334" y="2877"/>
                  </a:cubicBezTo>
                  <a:close/>
                  <a:moveTo>
                    <a:pt x="227477" y="0"/>
                  </a:moveTo>
                  <a:cubicBezTo>
                    <a:pt x="231952" y="0"/>
                    <a:pt x="236235" y="2558"/>
                    <a:pt x="240327" y="7673"/>
                  </a:cubicBezTo>
                  <a:cubicBezTo>
                    <a:pt x="251579" y="21994"/>
                    <a:pt x="257206" y="37849"/>
                    <a:pt x="257206" y="55239"/>
                  </a:cubicBezTo>
                  <a:cubicBezTo>
                    <a:pt x="257206" y="63167"/>
                    <a:pt x="255352" y="69497"/>
                    <a:pt x="251643" y="74227"/>
                  </a:cubicBezTo>
                  <a:cubicBezTo>
                    <a:pt x="247935" y="78958"/>
                    <a:pt x="243076" y="81324"/>
                    <a:pt x="237067" y="81324"/>
                  </a:cubicBezTo>
                  <a:cubicBezTo>
                    <a:pt x="232591" y="81324"/>
                    <a:pt x="229202" y="80429"/>
                    <a:pt x="226901" y="78639"/>
                  </a:cubicBezTo>
                  <a:cubicBezTo>
                    <a:pt x="224599" y="76849"/>
                    <a:pt x="218717" y="70584"/>
                    <a:pt x="209256" y="59843"/>
                  </a:cubicBezTo>
                  <a:cubicBezTo>
                    <a:pt x="203501" y="53194"/>
                    <a:pt x="196565" y="48846"/>
                    <a:pt x="188445" y="46800"/>
                  </a:cubicBezTo>
                  <a:cubicBezTo>
                    <a:pt x="180325" y="44754"/>
                    <a:pt x="165205" y="43411"/>
                    <a:pt x="143084" y="42772"/>
                  </a:cubicBezTo>
                  <a:cubicBezTo>
                    <a:pt x="134261" y="42772"/>
                    <a:pt x="128826" y="45009"/>
                    <a:pt x="126781" y="49485"/>
                  </a:cubicBezTo>
                  <a:cubicBezTo>
                    <a:pt x="125246" y="52810"/>
                    <a:pt x="123808" y="59331"/>
                    <a:pt x="122465" y="69049"/>
                  </a:cubicBezTo>
                  <a:cubicBezTo>
                    <a:pt x="121123" y="78767"/>
                    <a:pt x="120451" y="87590"/>
                    <a:pt x="120451" y="95517"/>
                  </a:cubicBezTo>
                  <a:cubicBezTo>
                    <a:pt x="120451" y="100249"/>
                    <a:pt x="121986" y="103509"/>
                    <a:pt x="125055" y="105300"/>
                  </a:cubicBezTo>
                  <a:cubicBezTo>
                    <a:pt x="128124" y="107089"/>
                    <a:pt x="133878" y="107985"/>
                    <a:pt x="142317" y="107985"/>
                  </a:cubicBezTo>
                  <a:cubicBezTo>
                    <a:pt x="147943" y="107985"/>
                    <a:pt x="152099" y="106962"/>
                    <a:pt x="154784" y="104916"/>
                  </a:cubicBezTo>
                  <a:cubicBezTo>
                    <a:pt x="157469" y="102870"/>
                    <a:pt x="159323" y="99417"/>
                    <a:pt x="160346" y="94559"/>
                  </a:cubicBezTo>
                  <a:cubicBezTo>
                    <a:pt x="163287" y="80621"/>
                    <a:pt x="169296" y="73652"/>
                    <a:pt x="178375" y="73652"/>
                  </a:cubicBezTo>
                  <a:cubicBezTo>
                    <a:pt x="193975" y="73652"/>
                    <a:pt x="201776" y="92321"/>
                    <a:pt x="201776" y="129658"/>
                  </a:cubicBezTo>
                  <a:cubicBezTo>
                    <a:pt x="201776" y="153314"/>
                    <a:pt x="198387" y="170704"/>
                    <a:pt x="191610" y="181828"/>
                  </a:cubicBezTo>
                  <a:cubicBezTo>
                    <a:pt x="187518" y="188605"/>
                    <a:pt x="181892" y="191994"/>
                    <a:pt x="174732" y="191994"/>
                  </a:cubicBezTo>
                  <a:cubicBezTo>
                    <a:pt x="167187" y="191994"/>
                    <a:pt x="162840" y="186943"/>
                    <a:pt x="161689" y="176841"/>
                  </a:cubicBezTo>
                  <a:cubicBezTo>
                    <a:pt x="161049" y="170320"/>
                    <a:pt x="160250" y="165717"/>
                    <a:pt x="159292" y="163032"/>
                  </a:cubicBezTo>
                  <a:cubicBezTo>
                    <a:pt x="158332" y="160346"/>
                    <a:pt x="156510" y="157789"/>
                    <a:pt x="153825" y="155359"/>
                  </a:cubicBezTo>
                  <a:cubicBezTo>
                    <a:pt x="149606" y="151396"/>
                    <a:pt x="143468" y="149414"/>
                    <a:pt x="135412" y="149414"/>
                  </a:cubicBezTo>
                  <a:cubicBezTo>
                    <a:pt x="129658" y="149414"/>
                    <a:pt x="125757" y="150436"/>
                    <a:pt x="123712" y="152483"/>
                  </a:cubicBezTo>
                  <a:cubicBezTo>
                    <a:pt x="121666" y="154528"/>
                    <a:pt x="120771" y="158428"/>
                    <a:pt x="121027" y="164182"/>
                  </a:cubicBezTo>
                  <a:cubicBezTo>
                    <a:pt x="121027" y="165206"/>
                    <a:pt x="120963" y="171151"/>
                    <a:pt x="120835" y="182020"/>
                  </a:cubicBezTo>
                  <a:cubicBezTo>
                    <a:pt x="120835" y="204141"/>
                    <a:pt x="123137" y="217631"/>
                    <a:pt x="127740" y="222490"/>
                  </a:cubicBezTo>
                  <a:cubicBezTo>
                    <a:pt x="129274" y="224408"/>
                    <a:pt x="130841" y="225655"/>
                    <a:pt x="132439" y="226230"/>
                  </a:cubicBezTo>
                  <a:cubicBezTo>
                    <a:pt x="134037" y="226805"/>
                    <a:pt x="138225" y="227605"/>
                    <a:pt x="145002" y="228628"/>
                  </a:cubicBezTo>
                  <a:cubicBezTo>
                    <a:pt x="148326" y="229139"/>
                    <a:pt x="151140" y="230866"/>
                    <a:pt x="153441" y="233806"/>
                  </a:cubicBezTo>
                  <a:cubicBezTo>
                    <a:pt x="155743" y="236747"/>
                    <a:pt x="156893" y="240136"/>
                    <a:pt x="156893" y="243972"/>
                  </a:cubicBezTo>
                  <a:cubicBezTo>
                    <a:pt x="156893" y="253818"/>
                    <a:pt x="151140" y="260147"/>
                    <a:pt x="139632" y="262960"/>
                  </a:cubicBezTo>
                  <a:cubicBezTo>
                    <a:pt x="123008" y="266924"/>
                    <a:pt x="99673" y="268906"/>
                    <a:pt x="69624" y="268906"/>
                  </a:cubicBezTo>
                  <a:cubicBezTo>
                    <a:pt x="43283" y="268906"/>
                    <a:pt x="25126" y="267371"/>
                    <a:pt x="15152" y="264303"/>
                  </a:cubicBezTo>
                  <a:cubicBezTo>
                    <a:pt x="10676" y="262897"/>
                    <a:pt x="7033" y="260339"/>
                    <a:pt x="4220" y="256630"/>
                  </a:cubicBezTo>
                  <a:cubicBezTo>
                    <a:pt x="1407" y="252923"/>
                    <a:pt x="0" y="248831"/>
                    <a:pt x="0" y="244356"/>
                  </a:cubicBezTo>
                  <a:cubicBezTo>
                    <a:pt x="0" y="238729"/>
                    <a:pt x="2046" y="234190"/>
                    <a:pt x="6138" y="230737"/>
                  </a:cubicBezTo>
                  <a:cubicBezTo>
                    <a:pt x="7161" y="229970"/>
                    <a:pt x="10676" y="228372"/>
                    <a:pt x="16687" y="225943"/>
                  </a:cubicBezTo>
                  <a:cubicBezTo>
                    <a:pt x="23848" y="223130"/>
                    <a:pt x="28131" y="216608"/>
                    <a:pt x="29538" y="206379"/>
                  </a:cubicBezTo>
                  <a:cubicBezTo>
                    <a:pt x="31839" y="190651"/>
                    <a:pt x="32990" y="154784"/>
                    <a:pt x="32990" y="98778"/>
                  </a:cubicBezTo>
                  <a:cubicBezTo>
                    <a:pt x="32990" y="74611"/>
                    <a:pt x="32158" y="58947"/>
                    <a:pt x="30496" y="51787"/>
                  </a:cubicBezTo>
                  <a:cubicBezTo>
                    <a:pt x="28834" y="44626"/>
                    <a:pt x="24806" y="39639"/>
                    <a:pt x="18413" y="36826"/>
                  </a:cubicBezTo>
                  <a:cubicBezTo>
                    <a:pt x="12019" y="34013"/>
                    <a:pt x="7832" y="31552"/>
                    <a:pt x="5850" y="29442"/>
                  </a:cubicBezTo>
                  <a:cubicBezTo>
                    <a:pt x="3868" y="27332"/>
                    <a:pt x="2877" y="24295"/>
                    <a:pt x="2877" y="20331"/>
                  </a:cubicBezTo>
                  <a:cubicBezTo>
                    <a:pt x="2877" y="14705"/>
                    <a:pt x="5626" y="10006"/>
                    <a:pt x="11125" y="6234"/>
                  </a:cubicBezTo>
                  <a:cubicBezTo>
                    <a:pt x="16623" y="2462"/>
                    <a:pt x="23400" y="576"/>
                    <a:pt x="31456" y="576"/>
                  </a:cubicBezTo>
                  <a:cubicBezTo>
                    <a:pt x="36570" y="576"/>
                    <a:pt x="44050" y="959"/>
                    <a:pt x="53897" y="1726"/>
                  </a:cubicBezTo>
                  <a:cubicBezTo>
                    <a:pt x="74738" y="3389"/>
                    <a:pt x="99673" y="4220"/>
                    <a:pt x="128699" y="4220"/>
                  </a:cubicBezTo>
                  <a:cubicBezTo>
                    <a:pt x="175115" y="4220"/>
                    <a:pt x="206379" y="2941"/>
                    <a:pt x="222490" y="384"/>
                  </a:cubicBezTo>
                  <a:cubicBezTo>
                    <a:pt x="224664" y="128"/>
                    <a:pt x="226326" y="0"/>
                    <a:pt x="22747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B1F84C52-C72F-4CB0-9D15-DE3CA70D30C1}"/>
                </a:ext>
              </a:extLst>
            </p:cNvPr>
            <p:cNvSpPr/>
            <p:nvPr/>
          </p:nvSpPr>
          <p:spPr>
            <a:xfrm>
              <a:off x="5743067" y="3078454"/>
              <a:ext cx="2408712" cy="528328"/>
            </a:xfrm>
            <a:custGeom>
              <a:avLst/>
              <a:gdLst>
                <a:gd name="connsiteX0" fmla="*/ 567399 w 1563504"/>
                <a:gd name="connsiteY0" fmla="*/ 280030 h 342941"/>
                <a:gd name="connsiteX1" fmla="*/ 562604 w 1563504"/>
                <a:gd name="connsiteY1" fmla="*/ 285593 h 342941"/>
                <a:gd name="connsiteX2" fmla="*/ 574879 w 1563504"/>
                <a:gd name="connsiteY2" fmla="*/ 303910 h 342941"/>
                <a:gd name="connsiteX3" fmla="*/ 606718 w 1563504"/>
                <a:gd name="connsiteY3" fmla="*/ 310910 h 342941"/>
                <a:gd name="connsiteX4" fmla="*/ 636160 w 1563504"/>
                <a:gd name="connsiteY4" fmla="*/ 305924 h 342941"/>
                <a:gd name="connsiteX5" fmla="*/ 646805 w 1563504"/>
                <a:gd name="connsiteY5" fmla="*/ 291922 h 342941"/>
                <a:gd name="connsiteX6" fmla="*/ 642777 w 1563504"/>
                <a:gd name="connsiteY6" fmla="*/ 283771 h 342941"/>
                <a:gd name="connsiteX7" fmla="*/ 632803 w 1563504"/>
                <a:gd name="connsiteY7" fmla="*/ 280414 h 342941"/>
                <a:gd name="connsiteX8" fmla="*/ 623980 w 1563504"/>
                <a:gd name="connsiteY8" fmla="*/ 281181 h 342941"/>
                <a:gd name="connsiteX9" fmla="*/ 600005 w 1563504"/>
                <a:gd name="connsiteY9" fmla="*/ 282908 h 342941"/>
                <a:gd name="connsiteX10" fmla="*/ 581209 w 1563504"/>
                <a:gd name="connsiteY10" fmla="*/ 281948 h 342941"/>
                <a:gd name="connsiteX11" fmla="*/ 570276 w 1563504"/>
                <a:gd name="connsiteY11" fmla="*/ 280414 h 342941"/>
                <a:gd name="connsiteX12" fmla="*/ 567399 w 1563504"/>
                <a:gd name="connsiteY12" fmla="*/ 280030 h 342941"/>
                <a:gd name="connsiteX13" fmla="*/ 835899 w 1563504"/>
                <a:gd name="connsiteY13" fmla="*/ 187007 h 342941"/>
                <a:gd name="connsiteX14" fmla="*/ 821227 w 1563504"/>
                <a:gd name="connsiteY14" fmla="*/ 193912 h 342941"/>
                <a:gd name="connsiteX15" fmla="*/ 814993 w 1563504"/>
                <a:gd name="connsiteY15" fmla="*/ 210407 h 342941"/>
                <a:gd name="connsiteX16" fmla="*/ 819404 w 1563504"/>
                <a:gd name="connsiteY16" fmla="*/ 225272 h 342941"/>
                <a:gd name="connsiteX17" fmla="*/ 831104 w 1563504"/>
                <a:gd name="connsiteY17" fmla="*/ 230929 h 342941"/>
                <a:gd name="connsiteX18" fmla="*/ 846448 w 1563504"/>
                <a:gd name="connsiteY18" fmla="*/ 205036 h 342941"/>
                <a:gd name="connsiteX19" fmla="*/ 844242 w 1563504"/>
                <a:gd name="connsiteY19" fmla="*/ 190843 h 342941"/>
                <a:gd name="connsiteX20" fmla="*/ 835899 w 1563504"/>
                <a:gd name="connsiteY20" fmla="*/ 187007 h 342941"/>
                <a:gd name="connsiteX21" fmla="*/ 609212 w 1563504"/>
                <a:gd name="connsiteY21" fmla="*/ 105492 h 342941"/>
                <a:gd name="connsiteX22" fmla="*/ 593772 w 1563504"/>
                <a:gd name="connsiteY22" fmla="*/ 112779 h 342941"/>
                <a:gd name="connsiteX23" fmla="*/ 587922 w 1563504"/>
                <a:gd name="connsiteY23" fmla="*/ 132152 h 342941"/>
                <a:gd name="connsiteX24" fmla="*/ 594251 w 1563504"/>
                <a:gd name="connsiteY24" fmla="*/ 165334 h 342941"/>
                <a:gd name="connsiteX25" fmla="*/ 610938 w 1563504"/>
                <a:gd name="connsiteY25" fmla="*/ 177801 h 342941"/>
                <a:gd name="connsiteX26" fmla="*/ 627049 w 1563504"/>
                <a:gd name="connsiteY26" fmla="*/ 170033 h 342941"/>
                <a:gd name="connsiteX27" fmla="*/ 632995 w 1563504"/>
                <a:gd name="connsiteY27" fmla="*/ 149222 h 342941"/>
                <a:gd name="connsiteX28" fmla="*/ 626761 w 1563504"/>
                <a:gd name="connsiteY28" fmla="*/ 117287 h 342941"/>
                <a:gd name="connsiteX29" fmla="*/ 609212 w 1563504"/>
                <a:gd name="connsiteY29" fmla="*/ 105492 h 342941"/>
                <a:gd name="connsiteX30" fmla="*/ 1324483 w 1563504"/>
                <a:gd name="connsiteY30" fmla="*/ 77488 h 342941"/>
                <a:gd name="connsiteX31" fmla="*/ 1335032 w 1563504"/>
                <a:gd name="connsiteY31" fmla="*/ 89380 h 342941"/>
                <a:gd name="connsiteX32" fmla="*/ 1335032 w 1563504"/>
                <a:gd name="connsiteY32" fmla="*/ 200816 h 342941"/>
                <a:gd name="connsiteX33" fmla="*/ 1337429 w 1563504"/>
                <a:gd name="connsiteY33" fmla="*/ 220189 h 342941"/>
                <a:gd name="connsiteX34" fmla="*/ 1347115 w 1563504"/>
                <a:gd name="connsiteY34" fmla="*/ 231505 h 342941"/>
                <a:gd name="connsiteX35" fmla="*/ 1355075 w 1563504"/>
                <a:gd name="connsiteY35" fmla="*/ 238697 h 342941"/>
                <a:gd name="connsiteX36" fmla="*/ 1357089 w 1563504"/>
                <a:gd name="connsiteY36" fmla="*/ 246274 h 342941"/>
                <a:gd name="connsiteX37" fmla="*/ 1294370 w 1563504"/>
                <a:gd name="connsiteY37" fmla="*/ 271016 h 342941"/>
                <a:gd name="connsiteX38" fmla="*/ 1240857 w 1563504"/>
                <a:gd name="connsiteY38" fmla="*/ 265645 h 342941"/>
                <a:gd name="connsiteX39" fmla="*/ 1230021 w 1563504"/>
                <a:gd name="connsiteY39" fmla="*/ 258933 h 342941"/>
                <a:gd name="connsiteX40" fmla="*/ 1225897 w 1563504"/>
                <a:gd name="connsiteY40" fmla="*/ 248000 h 342941"/>
                <a:gd name="connsiteX41" fmla="*/ 1228007 w 1563504"/>
                <a:gd name="connsiteY41" fmla="*/ 239944 h 342941"/>
                <a:gd name="connsiteX42" fmla="*/ 1238747 w 1563504"/>
                <a:gd name="connsiteY42" fmla="*/ 230738 h 342941"/>
                <a:gd name="connsiteX43" fmla="*/ 1247187 w 1563504"/>
                <a:gd name="connsiteY43" fmla="*/ 216353 h 342941"/>
                <a:gd name="connsiteX44" fmla="*/ 1249681 w 1563504"/>
                <a:gd name="connsiteY44" fmla="*/ 186624 h 342941"/>
                <a:gd name="connsiteX45" fmla="*/ 1248817 w 1563504"/>
                <a:gd name="connsiteY45" fmla="*/ 162936 h 342941"/>
                <a:gd name="connsiteX46" fmla="*/ 1247570 w 1563504"/>
                <a:gd name="connsiteY46" fmla="*/ 142701 h 342941"/>
                <a:gd name="connsiteX47" fmla="*/ 1236829 w 1563504"/>
                <a:gd name="connsiteY47" fmla="*/ 130618 h 342941"/>
                <a:gd name="connsiteX48" fmla="*/ 1224938 w 1563504"/>
                <a:gd name="connsiteY48" fmla="*/ 115273 h 342941"/>
                <a:gd name="connsiteX49" fmla="*/ 1240474 w 1563504"/>
                <a:gd name="connsiteY49" fmla="*/ 97244 h 342941"/>
                <a:gd name="connsiteX50" fmla="*/ 1286506 w 1563504"/>
                <a:gd name="connsiteY50" fmla="*/ 83242 h 342941"/>
                <a:gd name="connsiteX51" fmla="*/ 1324483 w 1563504"/>
                <a:gd name="connsiteY51" fmla="*/ 77488 h 342941"/>
                <a:gd name="connsiteX52" fmla="*/ 1129978 w 1563504"/>
                <a:gd name="connsiteY52" fmla="*/ 77297 h 342941"/>
                <a:gd name="connsiteX53" fmla="*/ 1171407 w 1563504"/>
                <a:gd name="connsiteY53" fmla="*/ 89955 h 342941"/>
                <a:gd name="connsiteX54" fmla="*/ 1188286 w 1563504"/>
                <a:gd name="connsiteY54" fmla="*/ 111149 h 342941"/>
                <a:gd name="connsiteX55" fmla="*/ 1194232 w 1563504"/>
                <a:gd name="connsiteY55" fmla="*/ 146921 h 342941"/>
                <a:gd name="connsiteX56" fmla="*/ 1196917 w 1563504"/>
                <a:gd name="connsiteY56" fmla="*/ 214435 h 342941"/>
                <a:gd name="connsiteX57" fmla="*/ 1199314 w 1563504"/>
                <a:gd name="connsiteY57" fmla="*/ 225751 h 342941"/>
                <a:gd name="connsiteX58" fmla="*/ 1211110 w 1563504"/>
                <a:gd name="connsiteY58" fmla="*/ 239752 h 342941"/>
                <a:gd name="connsiteX59" fmla="*/ 1213987 w 1563504"/>
                <a:gd name="connsiteY59" fmla="*/ 248384 h 342941"/>
                <a:gd name="connsiteX60" fmla="*/ 1198835 w 1563504"/>
                <a:gd name="connsiteY60" fmla="*/ 266029 h 342941"/>
                <a:gd name="connsiteX61" fmla="*/ 1144747 w 1563504"/>
                <a:gd name="connsiteY61" fmla="*/ 271016 h 342941"/>
                <a:gd name="connsiteX62" fmla="*/ 1107345 w 1563504"/>
                <a:gd name="connsiteY62" fmla="*/ 266413 h 342941"/>
                <a:gd name="connsiteX63" fmla="*/ 1096029 w 1563504"/>
                <a:gd name="connsiteY63" fmla="*/ 250877 h 342941"/>
                <a:gd name="connsiteX64" fmla="*/ 1097180 w 1563504"/>
                <a:gd name="connsiteY64" fmla="*/ 245218 h 342941"/>
                <a:gd name="connsiteX65" fmla="*/ 1104853 w 1563504"/>
                <a:gd name="connsiteY65" fmla="*/ 236300 h 342941"/>
                <a:gd name="connsiteX66" fmla="*/ 1112525 w 1563504"/>
                <a:gd name="connsiteY66" fmla="*/ 182595 h 342941"/>
                <a:gd name="connsiteX67" fmla="*/ 1106387 w 1563504"/>
                <a:gd name="connsiteY67" fmla="*/ 143468 h 342941"/>
                <a:gd name="connsiteX68" fmla="*/ 1087974 w 1563504"/>
                <a:gd name="connsiteY68" fmla="*/ 133303 h 342941"/>
                <a:gd name="connsiteX69" fmla="*/ 1070328 w 1563504"/>
                <a:gd name="connsiteY69" fmla="*/ 141550 h 342941"/>
                <a:gd name="connsiteX70" fmla="*/ 1065533 w 1563504"/>
                <a:gd name="connsiteY70" fmla="*/ 171471 h 342941"/>
                <a:gd name="connsiteX71" fmla="*/ 1065533 w 1563504"/>
                <a:gd name="connsiteY71" fmla="*/ 209448 h 342941"/>
                <a:gd name="connsiteX72" fmla="*/ 1066971 w 1563504"/>
                <a:gd name="connsiteY72" fmla="*/ 224984 h 342941"/>
                <a:gd name="connsiteX73" fmla="*/ 1076465 w 1563504"/>
                <a:gd name="connsiteY73" fmla="*/ 241287 h 342941"/>
                <a:gd name="connsiteX74" fmla="*/ 1078576 w 1563504"/>
                <a:gd name="connsiteY74" fmla="*/ 249151 h 342941"/>
                <a:gd name="connsiteX75" fmla="*/ 1062848 w 1563504"/>
                <a:gd name="connsiteY75" fmla="*/ 265838 h 342941"/>
                <a:gd name="connsiteX76" fmla="*/ 1013747 w 1563504"/>
                <a:gd name="connsiteY76" fmla="*/ 271208 h 342941"/>
                <a:gd name="connsiteX77" fmla="*/ 960426 w 1563504"/>
                <a:gd name="connsiteY77" fmla="*/ 249151 h 342941"/>
                <a:gd name="connsiteX78" fmla="*/ 962056 w 1563504"/>
                <a:gd name="connsiteY78" fmla="*/ 242150 h 342941"/>
                <a:gd name="connsiteX79" fmla="*/ 969824 w 1563504"/>
                <a:gd name="connsiteY79" fmla="*/ 235341 h 342941"/>
                <a:gd name="connsiteX80" fmla="*/ 976153 w 1563504"/>
                <a:gd name="connsiteY80" fmla="*/ 226997 h 342941"/>
                <a:gd name="connsiteX81" fmla="*/ 978647 w 1563504"/>
                <a:gd name="connsiteY81" fmla="*/ 203885 h 342941"/>
                <a:gd name="connsiteX82" fmla="*/ 979989 w 1563504"/>
                <a:gd name="connsiteY82" fmla="*/ 158045 h 342941"/>
                <a:gd name="connsiteX83" fmla="*/ 977975 w 1563504"/>
                <a:gd name="connsiteY83" fmla="*/ 140687 h 342941"/>
                <a:gd name="connsiteX84" fmla="*/ 966371 w 1563504"/>
                <a:gd name="connsiteY84" fmla="*/ 130618 h 342941"/>
                <a:gd name="connsiteX85" fmla="*/ 958124 w 1563504"/>
                <a:gd name="connsiteY85" fmla="*/ 117959 h 342941"/>
                <a:gd name="connsiteX86" fmla="*/ 964837 w 1563504"/>
                <a:gd name="connsiteY86" fmla="*/ 105395 h 342941"/>
                <a:gd name="connsiteX87" fmla="*/ 992457 w 1563504"/>
                <a:gd name="connsiteY87" fmla="*/ 93024 h 342941"/>
                <a:gd name="connsiteX88" fmla="*/ 1027939 w 1563504"/>
                <a:gd name="connsiteY88" fmla="*/ 81996 h 342941"/>
                <a:gd name="connsiteX89" fmla="*/ 1051339 w 1563504"/>
                <a:gd name="connsiteY89" fmla="*/ 77488 h 342941"/>
                <a:gd name="connsiteX90" fmla="*/ 1061025 w 1563504"/>
                <a:gd name="connsiteY90" fmla="*/ 81708 h 342941"/>
                <a:gd name="connsiteX91" fmla="*/ 1064957 w 1563504"/>
                <a:gd name="connsiteY91" fmla="*/ 91682 h 342941"/>
                <a:gd name="connsiteX92" fmla="*/ 1064766 w 1563504"/>
                <a:gd name="connsiteY92" fmla="*/ 96477 h 342941"/>
                <a:gd name="connsiteX93" fmla="*/ 1064574 w 1563504"/>
                <a:gd name="connsiteY93" fmla="*/ 99162 h 342941"/>
                <a:gd name="connsiteX94" fmla="*/ 1072246 w 1563504"/>
                <a:gd name="connsiteY94" fmla="*/ 108368 h 342941"/>
                <a:gd name="connsiteX95" fmla="*/ 1082027 w 1563504"/>
                <a:gd name="connsiteY95" fmla="*/ 101080 h 342941"/>
                <a:gd name="connsiteX96" fmla="*/ 1129978 w 1563504"/>
                <a:gd name="connsiteY96" fmla="*/ 77297 h 342941"/>
                <a:gd name="connsiteX97" fmla="*/ 391525 w 1563504"/>
                <a:gd name="connsiteY97" fmla="*/ 77297 h 342941"/>
                <a:gd name="connsiteX98" fmla="*/ 403896 w 1563504"/>
                <a:gd name="connsiteY98" fmla="*/ 80174 h 342941"/>
                <a:gd name="connsiteX99" fmla="*/ 407828 w 1563504"/>
                <a:gd name="connsiteY99" fmla="*/ 98587 h 342941"/>
                <a:gd name="connsiteX100" fmla="*/ 413773 w 1563504"/>
                <a:gd name="connsiteY100" fmla="*/ 107026 h 342941"/>
                <a:gd name="connsiteX101" fmla="*/ 421062 w 1563504"/>
                <a:gd name="connsiteY101" fmla="*/ 101463 h 342941"/>
                <a:gd name="connsiteX102" fmla="*/ 461148 w 1563504"/>
                <a:gd name="connsiteY102" fmla="*/ 77488 h 342941"/>
                <a:gd name="connsiteX103" fmla="*/ 489727 w 1563504"/>
                <a:gd name="connsiteY103" fmla="*/ 88804 h 342941"/>
                <a:gd name="connsiteX104" fmla="*/ 498550 w 1563504"/>
                <a:gd name="connsiteY104" fmla="*/ 103094 h 342941"/>
                <a:gd name="connsiteX105" fmla="*/ 502002 w 1563504"/>
                <a:gd name="connsiteY105" fmla="*/ 119877 h 342941"/>
                <a:gd name="connsiteX106" fmla="*/ 497783 w 1563504"/>
                <a:gd name="connsiteY106" fmla="*/ 138386 h 342941"/>
                <a:gd name="connsiteX107" fmla="*/ 486849 w 1563504"/>
                <a:gd name="connsiteY107" fmla="*/ 154017 h 342941"/>
                <a:gd name="connsiteX108" fmla="*/ 456737 w 1563504"/>
                <a:gd name="connsiteY108" fmla="*/ 165717 h 342941"/>
                <a:gd name="connsiteX109" fmla="*/ 440338 w 1563504"/>
                <a:gd name="connsiteY109" fmla="*/ 162265 h 342941"/>
                <a:gd name="connsiteX110" fmla="*/ 422980 w 1563504"/>
                <a:gd name="connsiteY110" fmla="*/ 148263 h 342941"/>
                <a:gd name="connsiteX111" fmla="*/ 415500 w 1563504"/>
                <a:gd name="connsiteY111" fmla="*/ 144235 h 342941"/>
                <a:gd name="connsiteX112" fmla="*/ 408498 w 1563504"/>
                <a:gd name="connsiteY112" fmla="*/ 150277 h 342941"/>
                <a:gd name="connsiteX113" fmla="*/ 406868 w 1563504"/>
                <a:gd name="connsiteY113" fmla="*/ 175690 h 342941"/>
                <a:gd name="connsiteX114" fmla="*/ 408979 w 1563504"/>
                <a:gd name="connsiteY114" fmla="*/ 215202 h 342941"/>
                <a:gd name="connsiteX115" fmla="*/ 412718 w 1563504"/>
                <a:gd name="connsiteY115" fmla="*/ 223161 h 342941"/>
                <a:gd name="connsiteX116" fmla="*/ 422980 w 1563504"/>
                <a:gd name="connsiteY116" fmla="*/ 227669 h 342941"/>
                <a:gd name="connsiteX117" fmla="*/ 440242 w 1563504"/>
                <a:gd name="connsiteY117" fmla="*/ 245699 h 342941"/>
                <a:gd name="connsiteX118" fmla="*/ 434679 w 1563504"/>
                <a:gd name="connsiteY118" fmla="*/ 259412 h 342941"/>
                <a:gd name="connsiteX119" fmla="*/ 419911 w 1563504"/>
                <a:gd name="connsiteY119" fmla="*/ 267180 h 342941"/>
                <a:gd name="connsiteX120" fmla="*/ 365823 w 1563504"/>
                <a:gd name="connsiteY120" fmla="*/ 271016 h 342941"/>
                <a:gd name="connsiteX121" fmla="*/ 314228 w 1563504"/>
                <a:gd name="connsiteY121" fmla="*/ 265070 h 342941"/>
                <a:gd name="connsiteX122" fmla="*/ 298501 w 1563504"/>
                <a:gd name="connsiteY122" fmla="*/ 246466 h 342941"/>
                <a:gd name="connsiteX123" fmla="*/ 310008 w 1563504"/>
                <a:gd name="connsiteY123" fmla="*/ 228628 h 342941"/>
                <a:gd name="connsiteX124" fmla="*/ 317681 w 1563504"/>
                <a:gd name="connsiteY124" fmla="*/ 222011 h 342941"/>
                <a:gd name="connsiteX125" fmla="*/ 320558 w 1563504"/>
                <a:gd name="connsiteY125" fmla="*/ 213859 h 342941"/>
                <a:gd name="connsiteX126" fmla="*/ 323627 w 1563504"/>
                <a:gd name="connsiteY126" fmla="*/ 149222 h 342941"/>
                <a:gd name="connsiteX127" fmla="*/ 321709 w 1563504"/>
                <a:gd name="connsiteY127" fmla="*/ 136851 h 342941"/>
                <a:gd name="connsiteX128" fmla="*/ 314037 w 1563504"/>
                <a:gd name="connsiteY128" fmla="*/ 130809 h 342941"/>
                <a:gd name="connsiteX129" fmla="*/ 300419 w 1563504"/>
                <a:gd name="connsiteY129" fmla="*/ 115273 h 342941"/>
                <a:gd name="connsiteX130" fmla="*/ 309817 w 1563504"/>
                <a:gd name="connsiteY130" fmla="*/ 99450 h 342941"/>
                <a:gd name="connsiteX131" fmla="*/ 341272 w 1563504"/>
                <a:gd name="connsiteY131" fmla="*/ 86311 h 342941"/>
                <a:gd name="connsiteX132" fmla="*/ 391525 w 1563504"/>
                <a:gd name="connsiteY132" fmla="*/ 77297 h 342941"/>
                <a:gd name="connsiteX133" fmla="*/ 1478536 w 1563504"/>
                <a:gd name="connsiteY133" fmla="*/ 76146 h 342941"/>
                <a:gd name="connsiteX134" fmla="*/ 1538762 w 1563504"/>
                <a:gd name="connsiteY134" fmla="*/ 93216 h 342941"/>
                <a:gd name="connsiteX135" fmla="*/ 1563504 w 1563504"/>
                <a:gd name="connsiteY135" fmla="*/ 133687 h 342941"/>
                <a:gd name="connsiteX136" fmla="*/ 1551996 w 1563504"/>
                <a:gd name="connsiteY136" fmla="*/ 160730 h 342941"/>
                <a:gd name="connsiteX137" fmla="*/ 1526103 w 1563504"/>
                <a:gd name="connsiteY137" fmla="*/ 170512 h 342941"/>
                <a:gd name="connsiteX138" fmla="*/ 1502127 w 1563504"/>
                <a:gd name="connsiteY138" fmla="*/ 159004 h 342941"/>
                <a:gd name="connsiteX139" fmla="*/ 1494839 w 1563504"/>
                <a:gd name="connsiteY139" fmla="*/ 140399 h 342941"/>
                <a:gd name="connsiteX140" fmla="*/ 1475083 w 1563504"/>
                <a:gd name="connsiteY140" fmla="*/ 124288 h 342941"/>
                <a:gd name="connsiteX141" fmla="*/ 1457342 w 1563504"/>
                <a:gd name="connsiteY141" fmla="*/ 133494 h 342941"/>
                <a:gd name="connsiteX142" fmla="*/ 1450149 w 1563504"/>
                <a:gd name="connsiteY142" fmla="*/ 156127 h 342941"/>
                <a:gd name="connsiteX143" fmla="*/ 1466644 w 1563504"/>
                <a:gd name="connsiteY143" fmla="*/ 196980 h 342941"/>
                <a:gd name="connsiteX144" fmla="*/ 1500401 w 1563504"/>
                <a:gd name="connsiteY144" fmla="*/ 211366 h 342941"/>
                <a:gd name="connsiteX145" fmla="*/ 1516512 w 1563504"/>
                <a:gd name="connsiteY145" fmla="*/ 209736 h 342941"/>
                <a:gd name="connsiteX146" fmla="*/ 1533583 w 1563504"/>
                <a:gd name="connsiteY146" fmla="*/ 203118 h 342941"/>
                <a:gd name="connsiteX147" fmla="*/ 1539528 w 1563504"/>
                <a:gd name="connsiteY147" fmla="*/ 201776 h 342941"/>
                <a:gd name="connsiteX148" fmla="*/ 1551036 w 1563504"/>
                <a:gd name="connsiteY148" fmla="*/ 207914 h 342941"/>
                <a:gd name="connsiteX149" fmla="*/ 1556023 w 1563504"/>
                <a:gd name="connsiteY149" fmla="*/ 222298 h 342941"/>
                <a:gd name="connsiteX150" fmla="*/ 1548927 w 1563504"/>
                <a:gd name="connsiteY150" fmla="*/ 240424 h 342941"/>
                <a:gd name="connsiteX151" fmla="*/ 1530322 w 1563504"/>
                <a:gd name="connsiteY151" fmla="*/ 257015 h 342941"/>
                <a:gd name="connsiteX152" fmla="*/ 1471439 w 1563504"/>
                <a:gd name="connsiteY152" fmla="*/ 272359 h 342941"/>
                <a:gd name="connsiteX153" fmla="*/ 1404117 w 1563504"/>
                <a:gd name="connsiteY153" fmla="*/ 249342 h 342941"/>
                <a:gd name="connsiteX154" fmla="*/ 1368442 w 1563504"/>
                <a:gd name="connsiteY154" fmla="*/ 175115 h 342941"/>
                <a:gd name="connsiteX155" fmla="*/ 1401623 w 1563504"/>
                <a:gd name="connsiteY155" fmla="*/ 103381 h 342941"/>
                <a:gd name="connsiteX156" fmla="*/ 1478536 w 1563504"/>
                <a:gd name="connsiteY156" fmla="*/ 76146 h 342941"/>
                <a:gd name="connsiteX157" fmla="*/ 848750 w 1563504"/>
                <a:gd name="connsiteY157" fmla="*/ 75954 h 342941"/>
                <a:gd name="connsiteX158" fmla="*/ 905332 w 1563504"/>
                <a:gd name="connsiteY158" fmla="*/ 92833 h 342941"/>
                <a:gd name="connsiteX159" fmla="*/ 922498 w 1563504"/>
                <a:gd name="connsiteY159" fmla="*/ 113451 h 342941"/>
                <a:gd name="connsiteX160" fmla="*/ 927389 w 1563504"/>
                <a:gd name="connsiteY160" fmla="*/ 145386 h 342941"/>
                <a:gd name="connsiteX161" fmla="*/ 927005 w 1563504"/>
                <a:gd name="connsiteY161" fmla="*/ 173965 h 342941"/>
                <a:gd name="connsiteX162" fmla="*/ 931225 w 1563504"/>
                <a:gd name="connsiteY162" fmla="*/ 212517 h 342941"/>
                <a:gd name="connsiteX163" fmla="*/ 935253 w 1563504"/>
                <a:gd name="connsiteY163" fmla="*/ 217887 h 342941"/>
                <a:gd name="connsiteX164" fmla="*/ 943308 w 1563504"/>
                <a:gd name="connsiteY164" fmla="*/ 219997 h 342941"/>
                <a:gd name="connsiteX165" fmla="*/ 949446 w 1563504"/>
                <a:gd name="connsiteY165" fmla="*/ 228053 h 342941"/>
                <a:gd name="connsiteX166" fmla="*/ 942062 w 1563504"/>
                <a:gd name="connsiteY166" fmla="*/ 247233 h 342941"/>
                <a:gd name="connsiteX167" fmla="*/ 922977 w 1563504"/>
                <a:gd name="connsiteY167" fmla="*/ 263920 h 342941"/>
                <a:gd name="connsiteX168" fmla="*/ 892864 w 1563504"/>
                <a:gd name="connsiteY168" fmla="*/ 272359 h 342941"/>
                <a:gd name="connsiteX169" fmla="*/ 861025 w 1563504"/>
                <a:gd name="connsiteY169" fmla="*/ 258549 h 342941"/>
                <a:gd name="connsiteX170" fmla="*/ 853545 w 1563504"/>
                <a:gd name="connsiteY170" fmla="*/ 253562 h 342941"/>
                <a:gd name="connsiteX171" fmla="*/ 843379 w 1563504"/>
                <a:gd name="connsiteY171" fmla="*/ 258357 h 342941"/>
                <a:gd name="connsiteX172" fmla="*/ 799841 w 1563504"/>
                <a:gd name="connsiteY172" fmla="*/ 272359 h 342941"/>
                <a:gd name="connsiteX173" fmla="*/ 759179 w 1563504"/>
                <a:gd name="connsiteY173" fmla="*/ 261618 h 342941"/>
                <a:gd name="connsiteX174" fmla="*/ 743068 w 1563504"/>
                <a:gd name="connsiteY174" fmla="*/ 243109 h 342941"/>
                <a:gd name="connsiteX175" fmla="*/ 737122 w 1563504"/>
                <a:gd name="connsiteY175" fmla="*/ 219230 h 342941"/>
                <a:gd name="connsiteX176" fmla="*/ 753233 w 1563504"/>
                <a:gd name="connsiteY176" fmla="*/ 183938 h 342941"/>
                <a:gd name="connsiteX177" fmla="*/ 828419 w 1563504"/>
                <a:gd name="connsiteY177" fmla="*/ 159580 h 342941"/>
                <a:gd name="connsiteX178" fmla="*/ 842421 w 1563504"/>
                <a:gd name="connsiteY178" fmla="*/ 157374 h 342941"/>
                <a:gd name="connsiteX179" fmla="*/ 845297 w 1563504"/>
                <a:gd name="connsiteY179" fmla="*/ 147112 h 342941"/>
                <a:gd name="connsiteX180" fmla="*/ 841078 w 1563504"/>
                <a:gd name="connsiteY180" fmla="*/ 117671 h 342941"/>
                <a:gd name="connsiteX181" fmla="*/ 827269 w 1563504"/>
                <a:gd name="connsiteY181" fmla="*/ 108561 h 342941"/>
                <a:gd name="connsiteX182" fmla="*/ 817007 w 1563504"/>
                <a:gd name="connsiteY182" fmla="*/ 112012 h 342941"/>
                <a:gd name="connsiteX183" fmla="*/ 805787 w 1563504"/>
                <a:gd name="connsiteY183" fmla="*/ 124671 h 342941"/>
                <a:gd name="connsiteX184" fmla="*/ 770112 w 1563504"/>
                <a:gd name="connsiteY184" fmla="*/ 149030 h 342941"/>
                <a:gd name="connsiteX185" fmla="*/ 754767 w 1563504"/>
                <a:gd name="connsiteY185" fmla="*/ 143468 h 342941"/>
                <a:gd name="connsiteX186" fmla="*/ 748821 w 1563504"/>
                <a:gd name="connsiteY186" fmla="*/ 128891 h 342941"/>
                <a:gd name="connsiteX187" fmla="*/ 756206 w 1563504"/>
                <a:gd name="connsiteY187" fmla="*/ 110479 h 342941"/>
                <a:gd name="connsiteX188" fmla="*/ 776249 w 1563504"/>
                <a:gd name="connsiteY188" fmla="*/ 94367 h 342941"/>
                <a:gd name="connsiteX189" fmla="*/ 848750 w 1563504"/>
                <a:gd name="connsiteY189" fmla="*/ 75954 h 342941"/>
                <a:gd name="connsiteX190" fmla="*/ 713360 w 1563504"/>
                <a:gd name="connsiteY190" fmla="*/ 65789 h 342941"/>
                <a:gd name="connsiteX191" fmla="*/ 721799 w 1563504"/>
                <a:gd name="connsiteY191" fmla="*/ 71255 h 342941"/>
                <a:gd name="connsiteX192" fmla="*/ 725444 w 1563504"/>
                <a:gd name="connsiteY192" fmla="*/ 84010 h 342941"/>
                <a:gd name="connsiteX193" fmla="*/ 720552 w 1563504"/>
                <a:gd name="connsiteY193" fmla="*/ 101847 h 342941"/>
                <a:gd name="connsiteX194" fmla="*/ 708757 w 1563504"/>
                <a:gd name="connsiteY194" fmla="*/ 117766 h 342941"/>
                <a:gd name="connsiteX195" fmla="*/ 704345 w 1563504"/>
                <a:gd name="connsiteY195" fmla="*/ 123904 h 342941"/>
                <a:gd name="connsiteX196" fmla="*/ 704729 w 1563504"/>
                <a:gd name="connsiteY196" fmla="*/ 128507 h 342941"/>
                <a:gd name="connsiteX197" fmla="*/ 705305 w 1563504"/>
                <a:gd name="connsiteY197" fmla="*/ 135796 h 342941"/>
                <a:gd name="connsiteX198" fmla="*/ 689960 w 1563504"/>
                <a:gd name="connsiteY198" fmla="*/ 174156 h 342941"/>
                <a:gd name="connsiteX199" fmla="*/ 654381 w 1563504"/>
                <a:gd name="connsiteY199" fmla="*/ 195638 h 342941"/>
                <a:gd name="connsiteX200" fmla="*/ 606527 w 1563504"/>
                <a:gd name="connsiteY200" fmla="*/ 203310 h 342941"/>
                <a:gd name="connsiteX201" fmla="*/ 594060 w 1563504"/>
                <a:gd name="connsiteY201" fmla="*/ 202543 h 342941"/>
                <a:gd name="connsiteX202" fmla="*/ 586388 w 1563504"/>
                <a:gd name="connsiteY202" fmla="*/ 201967 h 342941"/>
                <a:gd name="connsiteX203" fmla="*/ 576222 w 1563504"/>
                <a:gd name="connsiteY203" fmla="*/ 212133 h 342941"/>
                <a:gd name="connsiteX204" fmla="*/ 582839 w 1563504"/>
                <a:gd name="connsiteY204" fmla="*/ 222394 h 342941"/>
                <a:gd name="connsiteX205" fmla="*/ 600773 w 1563504"/>
                <a:gd name="connsiteY205" fmla="*/ 226135 h 342941"/>
                <a:gd name="connsiteX206" fmla="*/ 623405 w 1563504"/>
                <a:gd name="connsiteY206" fmla="*/ 224024 h 342941"/>
                <a:gd name="connsiteX207" fmla="*/ 669821 w 1563504"/>
                <a:gd name="connsiteY207" fmla="*/ 219613 h 342941"/>
                <a:gd name="connsiteX208" fmla="*/ 704921 w 1563504"/>
                <a:gd name="connsiteY208" fmla="*/ 227093 h 342941"/>
                <a:gd name="connsiteX209" fmla="*/ 720745 w 1563504"/>
                <a:gd name="connsiteY209" fmla="*/ 243205 h 342941"/>
                <a:gd name="connsiteX210" fmla="*/ 726595 w 1563504"/>
                <a:gd name="connsiteY210" fmla="*/ 265454 h 342941"/>
                <a:gd name="connsiteX211" fmla="*/ 712401 w 1563504"/>
                <a:gd name="connsiteY211" fmla="*/ 303047 h 342941"/>
                <a:gd name="connsiteX212" fmla="*/ 662724 w 1563504"/>
                <a:gd name="connsiteY212" fmla="*/ 334886 h 342941"/>
                <a:gd name="connsiteX213" fmla="*/ 603266 w 1563504"/>
                <a:gd name="connsiteY213" fmla="*/ 342941 h 342941"/>
                <a:gd name="connsiteX214" fmla="*/ 534218 w 1563504"/>
                <a:gd name="connsiteY214" fmla="*/ 329899 h 342941"/>
                <a:gd name="connsiteX215" fmla="*/ 514654 w 1563504"/>
                <a:gd name="connsiteY215" fmla="*/ 313788 h 342941"/>
                <a:gd name="connsiteX216" fmla="*/ 507365 w 1563504"/>
                <a:gd name="connsiteY216" fmla="*/ 293073 h 342941"/>
                <a:gd name="connsiteX217" fmla="*/ 511489 w 1563504"/>
                <a:gd name="connsiteY217" fmla="*/ 279264 h 342941"/>
                <a:gd name="connsiteX218" fmla="*/ 521942 w 1563504"/>
                <a:gd name="connsiteY218" fmla="*/ 270249 h 342941"/>
                <a:gd name="connsiteX219" fmla="*/ 527696 w 1563504"/>
                <a:gd name="connsiteY219" fmla="*/ 265262 h 342941"/>
                <a:gd name="connsiteX220" fmla="*/ 522901 w 1563504"/>
                <a:gd name="connsiteY220" fmla="*/ 259124 h 342941"/>
                <a:gd name="connsiteX221" fmla="*/ 507557 w 1563504"/>
                <a:gd name="connsiteY221" fmla="*/ 232464 h 342941"/>
                <a:gd name="connsiteX222" fmla="*/ 514942 w 1563504"/>
                <a:gd name="connsiteY222" fmla="*/ 213475 h 342941"/>
                <a:gd name="connsiteX223" fmla="*/ 533258 w 1563504"/>
                <a:gd name="connsiteY223" fmla="*/ 198323 h 342941"/>
                <a:gd name="connsiteX224" fmla="*/ 537862 w 1563504"/>
                <a:gd name="connsiteY224" fmla="*/ 193720 h 342941"/>
                <a:gd name="connsiteX225" fmla="*/ 532107 w 1563504"/>
                <a:gd name="connsiteY225" fmla="*/ 185664 h 342941"/>
                <a:gd name="connsiteX226" fmla="*/ 512352 w 1563504"/>
                <a:gd name="connsiteY226" fmla="*/ 143085 h 342941"/>
                <a:gd name="connsiteX227" fmla="*/ 519353 w 1563504"/>
                <a:gd name="connsiteY227" fmla="*/ 118534 h 342941"/>
                <a:gd name="connsiteX228" fmla="*/ 538821 w 1563504"/>
                <a:gd name="connsiteY228" fmla="*/ 98587 h 342941"/>
                <a:gd name="connsiteX229" fmla="*/ 607294 w 1563504"/>
                <a:gd name="connsiteY229" fmla="*/ 78447 h 342941"/>
                <a:gd name="connsiteX230" fmla="*/ 640667 w 1563504"/>
                <a:gd name="connsiteY230" fmla="*/ 82283 h 342941"/>
                <a:gd name="connsiteX231" fmla="*/ 664642 w 1563504"/>
                <a:gd name="connsiteY231" fmla="*/ 85735 h 342941"/>
                <a:gd name="connsiteX232" fmla="*/ 706263 w 1563504"/>
                <a:gd name="connsiteY232" fmla="*/ 69241 h 342941"/>
                <a:gd name="connsiteX233" fmla="*/ 713360 w 1563504"/>
                <a:gd name="connsiteY233" fmla="*/ 65789 h 342941"/>
                <a:gd name="connsiteX234" fmla="*/ 127548 w 1563504"/>
                <a:gd name="connsiteY234" fmla="*/ 55048 h 342941"/>
                <a:gd name="connsiteX235" fmla="*/ 102038 w 1563504"/>
                <a:gd name="connsiteY235" fmla="*/ 69433 h 342941"/>
                <a:gd name="connsiteX236" fmla="*/ 94750 w 1563504"/>
                <a:gd name="connsiteY236" fmla="*/ 94942 h 342941"/>
                <a:gd name="connsiteX237" fmla="*/ 103573 w 1563504"/>
                <a:gd name="connsiteY237" fmla="*/ 145098 h 342941"/>
                <a:gd name="connsiteX238" fmla="*/ 125821 w 1563504"/>
                <a:gd name="connsiteY238" fmla="*/ 195638 h 342941"/>
                <a:gd name="connsiteX239" fmla="*/ 140494 w 1563504"/>
                <a:gd name="connsiteY239" fmla="*/ 210599 h 342941"/>
                <a:gd name="connsiteX240" fmla="*/ 158236 w 1563504"/>
                <a:gd name="connsiteY240" fmla="*/ 216161 h 342941"/>
                <a:gd name="connsiteX241" fmla="*/ 181731 w 1563504"/>
                <a:gd name="connsiteY241" fmla="*/ 205228 h 342941"/>
                <a:gd name="connsiteX242" fmla="*/ 190650 w 1563504"/>
                <a:gd name="connsiteY242" fmla="*/ 176458 h 342941"/>
                <a:gd name="connsiteX243" fmla="*/ 183170 w 1563504"/>
                <a:gd name="connsiteY243" fmla="*/ 126398 h 342941"/>
                <a:gd name="connsiteX244" fmla="*/ 163798 w 1563504"/>
                <a:gd name="connsiteY244" fmla="*/ 80557 h 342941"/>
                <a:gd name="connsiteX245" fmla="*/ 146920 w 1563504"/>
                <a:gd name="connsiteY245" fmla="*/ 62144 h 342941"/>
                <a:gd name="connsiteX246" fmla="*/ 127548 w 1563504"/>
                <a:gd name="connsiteY246" fmla="*/ 55048 h 342941"/>
                <a:gd name="connsiteX247" fmla="*/ 1297055 w 1563504"/>
                <a:gd name="connsiteY247" fmla="*/ 5371 h 342941"/>
                <a:gd name="connsiteX248" fmla="*/ 1323524 w 1563504"/>
                <a:gd name="connsiteY248" fmla="*/ 11604 h 342941"/>
                <a:gd name="connsiteX249" fmla="*/ 1333305 w 1563504"/>
                <a:gd name="connsiteY249" fmla="*/ 28387 h 342941"/>
                <a:gd name="connsiteX250" fmla="*/ 1318537 w 1563504"/>
                <a:gd name="connsiteY250" fmla="*/ 51787 h 342941"/>
                <a:gd name="connsiteX251" fmla="*/ 1261955 w 1563504"/>
                <a:gd name="connsiteY251" fmla="*/ 65405 h 342941"/>
                <a:gd name="connsiteX252" fmla="*/ 1239707 w 1563504"/>
                <a:gd name="connsiteY252" fmla="*/ 60035 h 342941"/>
                <a:gd name="connsiteX253" fmla="*/ 1228582 w 1563504"/>
                <a:gd name="connsiteY253" fmla="*/ 40854 h 342941"/>
                <a:gd name="connsiteX254" fmla="*/ 1252174 w 1563504"/>
                <a:gd name="connsiteY254" fmla="*/ 14961 h 342941"/>
                <a:gd name="connsiteX255" fmla="*/ 1297055 w 1563504"/>
                <a:gd name="connsiteY255" fmla="*/ 5371 h 342941"/>
                <a:gd name="connsiteX256" fmla="*/ 145769 w 1563504"/>
                <a:gd name="connsiteY256" fmla="*/ 0 h 342941"/>
                <a:gd name="connsiteX257" fmla="*/ 231888 w 1563504"/>
                <a:gd name="connsiteY257" fmla="*/ 28195 h 342941"/>
                <a:gd name="connsiteX258" fmla="*/ 272358 w 1563504"/>
                <a:gd name="connsiteY258" fmla="*/ 78447 h 342941"/>
                <a:gd name="connsiteX259" fmla="*/ 287510 w 1563504"/>
                <a:gd name="connsiteY259" fmla="*/ 139823 h 342941"/>
                <a:gd name="connsiteX260" fmla="*/ 257589 w 1563504"/>
                <a:gd name="connsiteY260" fmla="*/ 220764 h 342941"/>
                <a:gd name="connsiteX261" fmla="*/ 191417 w 1563504"/>
                <a:gd name="connsiteY261" fmla="*/ 264303 h 342941"/>
                <a:gd name="connsiteX262" fmla="*/ 140974 w 1563504"/>
                <a:gd name="connsiteY262" fmla="*/ 272359 h 342941"/>
                <a:gd name="connsiteX263" fmla="*/ 77487 w 1563504"/>
                <a:gd name="connsiteY263" fmla="*/ 258549 h 342941"/>
                <a:gd name="connsiteX264" fmla="*/ 20139 w 1563504"/>
                <a:gd name="connsiteY264" fmla="*/ 208105 h 342941"/>
                <a:gd name="connsiteX265" fmla="*/ 0 w 1563504"/>
                <a:gd name="connsiteY265" fmla="*/ 136180 h 342941"/>
                <a:gd name="connsiteX266" fmla="*/ 25893 w 1563504"/>
                <a:gd name="connsiteY266" fmla="*/ 55623 h 342941"/>
                <a:gd name="connsiteX267" fmla="*/ 87845 w 1563504"/>
                <a:gd name="connsiteY267" fmla="*/ 9974 h 342941"/>
                <a:gd name="connsiteX268" fmla="*/ 145769 w 1563504"/>
                <a:gd name="connsiteY268" fmla="*/ 0 h 342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</a:cxnLst>
              <a:rect l="l" t="t" r="r" b="b"/>
              <a:pathLst>
                <a:path w="1563504" h="342941">
                  <a:moveTo>
                    <a:pt x="567399" y="280030"/>
                  </a:moveTo>
                  <a:cubicBezTo>
                    <a:pt x="564202" y="280030"/>
                    <a:pt x="562604" y="281885"/>
                    <a:pt x="562604" y="285593"/>
                  </a:cubicBezTo>
                  <a:cubicBezTo>
                    <a:pt x="562604" y="293137"/>
                    <a:pt x="566696" y="299243"/>
                    <a:pt x="574879" y="303910"/>
                  </a:cubicBezTo>
                  <a:cubicBezTo>
                    <a:pt x="583063" y="308577"/>
                    <a:pt x="593676" y="310910"/>
                    <a:pt x="606718" y="310910"/>
                  </a:cubicBezTo>
                  <a:cubicBezTo>
                    <a:pt x="619250" y="310910"/>
                    <a:pt x="629063" y="309248"/>
                    <a:pt x="636160" y="305924"/>
                  </a:cubicBezTo>
                  <a:cubicBezTo>
                    <a:pt x="643257" y="302599"/>
                    <a:pt x="646805" y="297932"/>
                    <a:pt x="646805" y="291922"/>
                  </a:cubicBezTo>
                  <a:cubicBezTo>
                    <a:pt x="646805" y="288726"/>
                    <a:pt x="645463" y="286008"/>
                    <a:pt x="642777" y="283771"/>
                  </a:cubicBezTo>
                  <a:cubicBezTo>
                    <a:pt x="640092" y="281533"/>
                    <a:pt x="636767" y="280414"/>
                    <a:pt x="632803" y="280414"/>
                  </a:cubicBezTo>
                  <a:cubicBezTo>
                    <a:pt x="630758" y="280414"/>
                    <a:pt x="627817" y="280670"/>
                    <a:pt x="623980" y="281181"/>
                  </a:cubicBezTo>
                  <a:cubicBezTo>
                    <a:pt x="616820" y="282332"/>
                    <a:pt x="608828" y="282908"/>
                    <a:pt x="600005" y="282908"/>
                  </a:cubicBezTo>
                  <a:cubicBezTo>
                    <a:pt x="593484" y="282908"/>
                    <a:pt x="587219" y="282588"/>
                    <a:pt x="581209" y="281948"/>
                  </a:cubicBezTo>
                  <a:cubicBezTo>
                    <a:pt x="576734" y="281565"/>
                    <a:pt x="573089" y="281053"/>
                    <a:pt x="570276" y="280414"/>
                  </a:cubicBezTo>
                  <a:cubicBezTo>
                    <a:pt x="568998" y="280159"/>
                    <a:pt x="568038" y="280030"/>
                    <a:pt x="567399" y="280030"/>
                  </a:cubicBezTo>
                  <a:close/>
                  <a:moveTo>
                    <a:pt x="835899" y="187007"/>
                  </a:moveTo>
                  <a:cubicBezTo>
                    <a:pt x="830273" y="187007"/>
                    <a:pt x="825383" y="189309"/>
                    <a:pt x="821227" y="193912"/>
                  </a:cubicBezTo>
                  <a:cubicBezTo>
                    <a:pt x="817071" y="198515"/>
                    <a:pt x="814993" y="204014"/>
                    <a:pt x="814993" y="210407"/>
                  </a:cubicBezTo>
                  <a:cubicBezTo>
                    <a:pt x="814993" y="216544"/>
                    <a:pt x="816463" y="221499"/>
                    <a:pt x="819404" y="225272"/>
                  </a:cubicBezTo>
                  <a:cubicBezTo>
                    <a:pt x="822346" y="229044"/>
                    <a:pt x="826245" y="230929"/>
                    <a:pt x="831104" y="230929"/>
                  </a:cubicBezTo>
                  <a:cubicBezTo>
                    <a:pt x="841334" y="230929"/>
                    <a:pt x="846448" y="222298"/>
                    <a:pt x="846448" y="205036"/>
                  </a:cubicBezTo>
                  <a:cubicBezTo>
                    <a:pt x="846448" y="198004"/>
                    <a:pt x="845713" y="193273"/>
                    <a:pt x="844242" y="190843"/>
                  </a:cubicBezTo>
                  <a:cubicBezTo>
                    <a:pt x="842773" y="188413"/>
                    <a:pt x="839992" y="187135"/>
                    <a:pt x="835899" y="187007"/>
                  </a:cubicBezTo>
                  <a:close/>
                  <a:moveTo>
                    <a:pt x="609212" y="105492"/>
                  </a:moveTo>
                  <a:cubicBezTo>
                    <a:pt x="602818" y="105492"/>
                    <a:pt x="597672" y="107921"/>
                    <a:pt x="593772" y="112779"/>
                  </a:cubicBezTo>
                  <a:cubicBezTo>
                    <a:pt x="589872" y="117639"/>
                    <a:pt x="587922" y="124096"/>
                    <a:pt x="587922" y="132152"/>
                  </a:cubicBezTo>
                  <a:cubicBezTo>
                    <a:pt x="587922" y="145961"/>
                    <a:pt x="590031" y="157022"/>
                    <a:pt x="594251" y="165334"/>
                  </a:cubicBezTo>
                  <a:cubicBezTo>
                    <a:pt x="598471" y="173645"/>
                    <a:pt x="604033" y="177801"/>
                    <a:pt x="610938" y="177801"/>
                  </a:cubicBezTo>
                  <a:cubicBezTo>
                    <a:pt x="617715" y="177801"/>
                    <a:pt x="623086" y="175211"/>
                    <a:pt x="627049" y="170033"/>
                  </a:cubicBezTo>
                  <a:cubicBezTo>
                    <a:pt x="631013" y="164854"/>
                    <a:pt x="632995" y="157917"/>
                    <a:pt x="632995" y="149222"/>
                  </a:cubicBezTo>
                  <a:cubicBezTo>
                    <a:pt x="632995" y="135540"/>
                    <a:pt x="630917" y="124895"/>
                    <a:pt x="626761" y="117287"/>
                  </a:cubicBezTo>
                  <a:cubicBezTo>
                    <a:pt x="622605" y="109679"/>
                    <a:pt x="616756" y="105747"/>
                    <a:pt x="609212" y="105492"/>
                  </a:cubicBezTo>
                  <a:close/>
                  <a:moveTo>
                    <a:pt x="1324483" y="77488"/>
                  </a:moveTo>
                  <a:cubicBezTo>
                    <a:pt x="1331516" y="77488"/>
                    <a:pt x="1335032" y="81452"/>
                    <a:pt x="1335032" y="89380"/>
                  </a:cubicBezTo>
                  <a:lnTo>
                    <a:pt x="1335032" y="200816"/>
                  </a:lnTo>
                  <a:cubicBezTo>
                    <a:pt x="1335032" y="209639"/>
                    <a:pt x="1335831" y="216097"/>
                    <a:pt x="1337429" y="220189"/>
                  </a:cubicBezTo>
                  <a:cubicBezTo>
                    <a:pt x="1339028" y="224280"/>
                    <a:pt x="1342256" y="228053"/>
                    <a:pt x="1347115" y="231505"/>
                  </a:cubicBezTo>
                  <a:cubicBezTo>
                    <a:pt x="1351079" y="234318"/>
                    <a:pt x="1353733" y="236715"/>
                    <a:pt x="1355075" y="238697"/>
                  </a:cubicBezTo>
                  <a:cubicBezTo>
                    <a:pt x="1356418" y="240680"/>
                    <a:pt x="1357089" y="243205"/>
                    <a:pt x="1357089" y="246274"/>
                  </a:cubicBezTo>
                  <a:cubicBezTo>
                    <a:pt x="1357089" y="262769"/>
                    <a:pt x="1336183" y="271016"/>
                    <a:pt x="1294370" y="271016"/>
                  </a:cubicBezTo>
                  <a:cubicBezTo>
                    <a:pt x="1271865" y="271016"/>
                    <a:pt x="1254028" y="269226"/>
                    <a:pt x="1240857" y="265645"/>
                  </a:cubicBezTo>
                  <a:cubicBezTo>
                    <a:pt x="1236382" y="264367"/>
                    <a:pt x="1232770" y="262129"/>
                    <a:pt x="1230021" y="258933"/>
                  </a:cubicBezTo>
                  <a:cubicBezTo>
                    <a:pt x="1227272" y="255736"/>
                    <a:pt x="1225897" y="252091"/>
                    <a:pt x="1225897" y="248000"/>
                  </a:cubicBezTo>
                  <a:cubicBezTo>
                    <a:pt x="1225897" y="244548"/>
                    <a:pt x="1226600" y="241862"/>
                    <a:pt x="1228007" y="239944"/>
                  </a:cubicBezTo>
                  <a:cubicBezTo>
                    <a:pt x="1229413" y="238026"/>
                    <a:pt x="1232994" y="234957"/>
                    <a:pt x="1238747" y="230738"/>
                  </a:cubicBezTo>
                  <a:cubicBezTo>
                    <a:pt x="1242712" y="227797"/>
                    <a:pt x="1245525" y="223002"/>
                    <a:pt x="1247187" y="216353"/>
                  </a:cubicBezTo>
                  <a:cubicBezTo>
                    <a:pt x="1248849" y="209703"/>
                    <a:pt x="1249681" y="199794"/>
                    <a:pt x="1249681" y="186624"/>
                  </a:cubicBezTo>
                  <a:cubicBezTo>
                    <a:pt x="1249681" y="182404"/>
                    <a:pt x="1249393" y="174508"/>
                    <a:pt x="1248817" y="162936"/>
                  </a:cubicBezTo>
                  <a:cubicBezTo>
                    <a:pt x="1248242" y="151364"/>
                    <a:pt x="1247826" y="144619"/>
                    <a:pt x="1247570" y="142701"/>
                  </a:cubicBezTo>
                  <a:cubicBezTo>
                    <a:pt x="1246803" y="137458"/>
                    <a:pt x="1243223" y="133431"/>
                    <a:pt x="1236829" y="130618"/>
                  </a:cubicBezTo>
                  <a:cubicBezTo>
                    <a:pt x="1228902" y="127165"/>
                    <a:pt x="1224938" y="122050"/>
                    <a:pt x="1224938" y="115273"/>
                  </a:cubicBezTo>
                  <a:cubicBezTo>
                    <a:pt x="1224938" y="107218"/>
                    <a:pt x="1230117" y="101208"/>
                    <a:pt x="1240474" y="97244"/>
                  </a:cubicBezTo>
                  <a:cubicBezTo>
                    <a:pt x="1254795" y="91746"/>
                    <a:pt x="1270139" y="87079"/>
                    <a:pt x="1286506" y="83242"/>
                  </a:cubicBezTo>
                  <a:cubicBezTo>
                    <a:pt x="1302873" y="79406"/>
                    <a:pt x="1315532" y="77488"/>
                    <a:pt x="1324483" y="77488"/>
                  </a:cubicBezTo>
                  <a:close/>
                  <a:moveTo>
                    <a:pt x="1129978" y="77297"/>
                  </a:moveTo>
                  <a:cubicBezTo>
                    <a:pt x="1146089" y="77297"/>
                    <a:pt x="1159899" y="81516"/>
                    <a:pt x="1171407" y="89955"/>
                  </a:cubicBezTo>
                  <a:cubicBezTo>
                    <a:pt x="1179463" y="95965"/>
                    <a:pt x="1185089" y="103030"/>
                    <a:pt x="1188286" y="111149"/>
                  </a:cubicBezTo>
                  <a:cubicBezTo>
                    <a:pt x="1191483" y="119269"/>
                    <a:pt x="1193464" y="131193"/>
                    <a:pt x="1194232" y="146921"/>
                  </a:cubicBezTo>
                  <a:lnTo>
                    <a:pt x="1196917" y="214435"/>
                  </a:lnTo>
                  <a:cubicBezTo>
                    <a:pt x="1197173" y="219549"/>
                    <a:pt x="1197972" y="223322"/>
                    <a:pt x="1199314" y="225751"/>
                  </a:cubicBezTo>
                  <a:cubicBezTo>
                    <a:pt x="1200657" y="228180"/>
                    <a:pt x="1204589" y="232847"/>
                    <a:pt x="1211110" y="239752"/>
                  </a:cubicBezTo>
                  <a:cubicBezTo>
                    <a:pt x="1213028" y="241799"/>
                    <a:pt x="1213987" y="244675"/>
                    <a:pt x="1213987" y="248384"/>
                  </a:cubicBezTo>
                  <a:cubicBezTo>
                    <a:pt x="1213987" y="256822"/>
                    <a:pt x="1208936" y="262705"/>
                    <a:pt x="1198835" y="266029"/>
                  </a:cubicBezTo>
                  <a:cubicBezTo>
                    <a:pt x="1188733" y="269354"/>
                    <a:pt x="1170704" y="271016"/>
                    <a:pt x="1144747" y="271016"/>
                  </a:cubicBezTo>
                  <a:cubicBezTo>
                    <a:pt x="1127101" y="271016"/>
                    <a:pt x="1114634" y="269481"/>
                    <a:pt x="1107345" y="266413"/>
                  </a:cubicBezTo>
                  <a:cubicBezTo>
                    <a:pt x="1099802" y="263216"/>
                    <a:pt x="1096029" y="258038"/>
                    <a:pt x="1096029" y="250877"/>
                  </a:cubicBezTo>
                  <a:cubicBezTo>
                    <a:pt x="1096029" y="248319"/>
                    <a:pt x="1096413" y="246434"/>
                    <a:pt x="1097180" y="245218"/>
                  </a:cubicBezTo>
                  <a:cubicBezTo>
                    <a:pt x="1097947" y="244004"/>
                    <a:pt x="1100504" y="241031"/>
                    <a:pt x="1104853" y="236300"/>
                  </a:cubicBezTo>
                  <a:cubicBezTo>
                    <a:pt x="1109967" y="230929"/>
                    <a:pt x="1112525" y="213028"/>
                    <a:pt x="1112525" y="182595"/>
                  </a:cubicBezTo>
                  <a:cubicBezTo>
                    <a:pt x="1112525" y="164950"/>
                    <a:pt x="1110478" y="151908"/>
                    <a:pt x="1106387" y="143468"/>
                  </a:cubicBezTo>
                  <a:cubicBezTo>
                    <a:pt x="1103062" y="136691"/>
                    <a:pt x="1096924" y="133303"/>
                    <a:pt x="1087974" y="133303"/>
                  </a:cubicBezTo>
                  <a:cubicBezTo>
                    <a:pt x="1079407" y="133303"/>
                    <a:pt x="1073525" y="136052"/>
                    <a:pt x="1070328" y="141550"/>
                  </a:cubicBezTo>
                  <a:cubicBezTo>
                    <a:pt x="1067131" y="147048"/>
                    <a:pt x="1065533" y="157022"/>
                    <a:pt x="1065533" y="171471"/>
                  </a:cubicBezTo>
                  <a:lnTo>
                    <a:pt x="1065533" y="209448"/>
                  </a:lnTo>
                  <a:cubicBezTo>
                    <a:pt x="1065533" y="216992"/>
                    <a:pt x="1066012" y="222171"/>
                    <a:pt x="1066971" y="224984"/>
                  </a:cubicBezTo>
                  <a:cubicBezTo>
                    <a:pt x="1067930" y="227797"/>
                    <a:pt x="1071095" y="233231"/>
                    <a:pt x="1076465" y="241287"/>
                  </a:cubicBezTo>
                  <a:cubicBezTo>
                    <a:pt x="1077872" y="243588"/>
                    <a:pt x="1078576" y="246210"/>
                    <a:pt x="1078576" y="249151"/>
                  </a:cubicBezTo>
                  <a:cubicBezTo>
                    <a:pt x="1078576" y="256695"/>
                    <a:pt x="1073333" y="262257"/>
                    <a:pt x="1062848" y="265838"/>
                  </a:cubicBezTo>
                  <a:cubicBezTo>
                    <a:pt x="1052363" y="269418"/>
                    <a:pt x="1035995" y="271208"/>
                    <a:pt x="1013747" y="271208"/>
                  </a:cubicBezTo>
                  <a:cubicBezTo>
                    <a:pt x="978199" y="271208"/>
                    <a:pt x="960426" y="263856"/>
                    <a:pt x="960426" y="249151"/>
                  </a:cubicBezTo>
                  <a:cubicBezTo>
                    <a:pt x="960426" y="246082"/>
                    <a:pt x="960969" y="243749"/>
                    <a:pt x="962056" y="242150"/>
                  </a:cubicBezTo>
                  <a:cubicBezTo>
                    <a:pt x="963143" y="240551"/>
                    <a:pt x="965732" y="238282"/>
                    <a:pt x="969824" y="235341"/>
                  </a:cubicBezTo>
                  <a:cubicBezTo>
                    <a:pt x="973149" y="232912"/>
                    <a:pt x="975258" y="230130"/>
                    <a:pt x="976153" y="226997"/>
                  </a:cubicBezTo>
                  <a:cubicBezTo>
                    <a:pt x="977049" y="223865"/>
                    <a:pt x="977880" y="216161"/>
                    <a:pt x="978647" y="203885"/>
                  </a:cubicBezTo>
                  <a:cubicBezTo>
                    <a:pt x="979542" y="189309"/>
                    <a:pt x="979989" y="174028"/>
                    <a:pt x="979989" y="158045"/>
                  </a:cubicBezTo>
                  <a:cubicBezTo>
                    <a:pt x="979989" y="149222"/>
                    <a:pt x="979318" y="143436"/>
                    <a:pt x="977975" y="140687"/>
                  </a:cubicBezTo>
                  <a:cubicBezTo>
                    <a:pt x="976633" y="137938"/>
                    <a:pt x="972765" y="134581"/>
                    <a:pt x="966371" y="130618"/>
                  </a:cubicBezTo>
                  <a:cubicBezTo>
                    <a:pt x="960873" y="127165"/>
                    <a:pt x="958124" y="122945"/>
                    <a:pt x="958124" y="117959"/>
                  </a:cubicBezTo>
                  <a:cubicBezTo>
                    <a:pt x="958124" y="112844"/>
                    <a:pt x="960361" y="108656"/>
                    <a:pt x="964837" y="105395"/>
                  </a:cubicBezTo>
                  <a:cubicBezTo>
                    <a:pt x="969313" y="102135"/>
                    <a:pt x="978519" y="98011"/>
                    <a:pt x="992457" y="93024"/>
                  </a:cubicBezTo>
                  <a:cubicBezTo>
                    <a:pt x="1004731" y="88677"/>
                    <a:pt x="1016559" y="85000"/>
                    <a:pt x="1027939" y="81996"/>
                  </a:cubicBezTo>
                  <a:cubicBezTo>
                    <a:pt x="1039320" y="78991"/>
                    <a:pt x="1047120" y="77488"/>
                    <a:pt x="1051339" y="77488"/>
                  </a:cubicBezTo>
                  <a:cubicBezTo>
                    <a:pt x="1055176" y="77488"/>
                    <a:pt x="1058404" y="78895"/>
                    <a:pt x="1061025" y="81708"/>
                  </a:cubicBezTo>
                  <a:cubicBezTo>
                    <a:pt x="1063647" y="84521"/>
                    <a:pt x="1064957" y="87846"/>
                    <a:pt x="1064957" y="91682"/>
                  </a:cubicBezTo>
                  <a:cubicBezTo>
                    <a:pt x="1064957" y="92065"/>
                    <a:pt x="1064893" y="93664"/>
                    <a:pt x="1064766" y="96477"/>
                  </a:cubicBezTo>
                  <a:cubicBezTo>
                    <a:pt x="1064637" y="97500"/>
                    <a:pt x="1064574" y="98395"/>
                    <a:pt x="1064574" y="99162"/>
                  </a:cubicBezTo>
                  <a:cubicBezTo>
                    <a:pt x="1064574" y="105300"/>
                    <a:pt x="1067131" y="108368"/>
                    <a:pt x="1072246" y="108368"/>
                  </a:cubicBezTo>
                  <a:cubicBezTo>
                    <a:pt x="1075315" y="108368"/>
                    <a:pt x="1078576" y="105939"/>
                    <a:pt x="1082027" y="101080"/>
                  </a:cubicBezTo>
                  <a:cubicBezTo>
                    <a:pt x="1093024" y="85224"/>
                    <a:pt x="1109007" y="77297"/>
                    <a:pt x="1129978" y="77297"/>
                  </a:cubicBezTo>
                  <a:close/>
                  <a:moveTo>
                    <a:pt x="391525" y="77297"/>
                  </a:moveTo>
                  <a:cubicBezTo>
                    <a:pt x="398301" y="77297"/>
                    <a:pt x="402425" y="78256"/>
                    <a:pt x="403896" y="80174"/>
                  </a:cubicBezTo>
                  <a:cubicBezTo>
                    <a:pt x="405366" y="82092"/>
                    <a:pt x="406677" y="88229"/>
                    <a:pt x="407828" y="98587"/>
                  </a:cubicBezTo>
                  <a:cubicBezTo>
                    <a:pt x="408467" y="104212"/>
                    <a:pt x="410449" y="107026"/>
                    <a:pt x="413773" y="107026"/>
                  </a:cubicBezTo>
                  <a:cubicBezTo>
                    <a:pt x="416331" y="107026"/>
                    <a:pt x="418760" y="105172"/>
                    <a:pt x="421062" y="101463"/>
                  </a:cubicBezTo>
                  <a:cubicBezTo>
                    <a:pt x="431292" y="85480"/>
                    <a:pt x="444653" y="77488"/>
                    <a:pt x="461148" y="77488"/>
                  </a:cubicBezTo>
                  <a:cubicBezTo>
                    <a:pt x="472784" y="77488"/>
                    <a:pt x="482311" y="81261"/>
                    <a:pt x="489727" y="88804"/>
                  </a:cubicBezTo>
                  <a:cubicBezTo>
                    <a:pt x="493307" y="92513"/>
                    <a:pt x="496248" y="97276"/>
                    <a:pt x="498550" y="103094"/>
                  </a:cubicBezTo>
                  <a:cubicBezTo>
                    <a:pt x="500852" y="108911"/>
                    <a:pt x="502002" y="114506"/>
                    <a:pt x="502002" y="119877"/>
                  </a:cubicBezTo>
                  <a:cubicBezTo>
                    <a:pt x="502002" y="125886"/>
                    <a:pt x="500596" y="132056"/>
                    <a:pt x="497783" y="138386"/>
                  </a:cubicBezTo>
                  <a:cubicBezTo>
                    <a:pt x="494969" y="144715"/>
                    <a:pt x="491325" y="149926"/>
                    <a:pt x="486849" y="154017"/>
                  </a:cubicBezTo>
                  <a:cubicBezTo>
                    <a:pt x="478666" y="161817"/>
                    <a:pt x="468628" y="165717"/>
                    <a:pt x="456737" y="165717"/>
                  </a:cubicBezTo>
                  <a:cubicBezTo>
                    <a:pt x="450215" y="165717"/>
                    <a:pt x="444749" y="164567"/>
                    <a:pt x="440338" y="162265"/>
                  </a:cubicBezTo>
                  <a:cubicBezTo>
                    <a:pt x="435927" y="159963"/>
                    <a:pt x="430141" y="155296"/>
                    <a:pt x="422980" y="148263"/>
                  </a:cubicBezTo>
                  <a:cubicBezTo>
                    <a:pt x="420295" y="145578"/>
                    <a:pt x="417802" y="144235"/>
                    <a:pt x="415500" y="144235"/>
                  </a:cubicBezTo>
                  <a:cubicBezTo>
                    <a:pt x="411919" y="144235"/>
                    <a:pt x="409585" y="146249"/>
                    <a:pt x="408498" y="150277"/>
                  </a:cubicBezTo>
                  <a:cubicBezTo>
                    <a:pt x="407412" y="154305"/>
                    <a:pt x="406868" y="162776"/>
                    <a:pt x="406868" y="175690"/>
                  </a:cubicBezTo>
                  <a:cubicBezTo>
                    <a:pt x="406868" y="194998"/>
                    <a:pt x="407572" y="208169"/>
                    <a:pt x="408979" y="215202"/>
                  </a:cubicBezTo>
                  <a:cubicBezTo>
                    <a:pt x="409873" y="219038"/>
                    <a:pt x="411120" y="221691"/>
                    <a:pt x="412718" y="223161"/>
                  </a:cubicBezTo>
                  <a:cubicBezTo>
                    <a:pt x="414317" y="224632"/>
                    <a:pt x="417737" y="226135"/>
                    <a:pt x="422980" y="227669"/>
                  </a:cubicBezTo>
                  <a:cubicBezTo>
                    <a:pt x="434488" y="231121"/>
                    <a:pt x="440242" y="237131"/>
                    <a:pt x="440242" y="245699"/>
                  </a:cubicBezTo>
                  <a:cubicBezTo>
                    <a:pt x="440242" y="250941"/>
                    <a:pt x="438388" y="255512"/>
                    <a:pt x="434679" y="259412"/>
                  </a:cubicBezTo>
                  <a:cubicBezTo>
                    <a:pt x="430972" y="263312"/>
                    <a:pt x="426049" y="265901"/>
                    <a:pt x="419911" y="267180"/>
                  </a:cubicBezTo>
                  <a:cubicBezTo>
                    <a:pt x="407635" y="269737"/>
                    <a:pt x="389607" y="271016"/>
                    <a:pt x="365823" y="271016"/>
                  </a:cubicBezTo>
                  <a:cubicBezTo>
                    <a:pt x="343190" y="271016"/>
                    <a:pt x="325992" y="269034"/>
                    <a:pt x="314228" y="265070"/>
                  </a:cubicBezTo>
                  <a:cubicBezTo>
                    <a:pt x="303743" y="261489"/>
                    <a:pt x="298501" y="255288"/>
                    <a:pt x="298501" y="246466"/>
                  </a:cubicBezTo>
                  <a:cubicBezTo>
                    <a:pt x="298501" y="239816"/>
                    <a:pt x="302337" y="233870"/>
                    <a:pt x="310008" y="228628"/>
                  </a:cubicBezTo>
                  <a:cubicBezTo>
                    <a:pt x="313717" y="226198"/>
                    <a:pt x="316275" y="223992"/>
                    <a:pt x="317681" y="222011"/>
                  </a:cubicBezTo>
                  <a:cubicBezTo>
                    <a:pt x="319087" y="220029"/>
                    <a:pt x="320046" y="217312"/>
                    <a:pt x="320558" y="213859"/>
                  </a:cubicBezTo>
                  <a:cubicBezTo>
                    <a:pt x="322604" y="202223"/>
                    <a:pt x="323627" y="180677"/>
                    <a:pt x="323627" y="149222"/>
                  </a:cubicBezTo>
                  <a:cubicBezTo>
                    <a:pt x="323627" y="143468"/>
                    <a:pt x="322987" y="139344"/>
                    <a:pt x="321709" y="136851"/>
                  </a:cubicBezTo>
                  <a:cubicBezTo>
                    <a:pt x="320430" y="134357"/>
                    <a:pt x="317873" y="132343"/>
                    <a:pt x="314037" y="130809"/>
                  </a:cubicBezTo>
                  <a:cubicBezTo>
                    <a:pt x="304958" y="127229"/>
                    <a:pt x="300419" y="122050"/>
                    <a:pt x="300419" y="115273"/>
                  </a:cubicBezTo>
                  <a:cubicBezTo>
                    <a:pt x="300419" y="109136"/>
                    <a:pt x="303552" y="103861"/>
                    <a:pt x="309817" y="99450"/>
                  </a:cubicBezTo>
                  <a:cubicBezTo>
                    <a:pt x="316082" y="95039"/>
                    <a:pt x="326567" y="90659"/>
                    <a:pt x="341272" y="86311"/>
                  </a:cubicBezTo>
                  <a:cubicBezTo>
                    <a:pt x="360964" y="80430"/>
                    <a:pt x="377715" y="77425"/>
                    <a:pt x="391525" y="77297"/>
                  </a:cubicBezTo>
                  <a:close/>
                  <a:moveTo>
                    <a:pt x="1478536" y="76146"/>
                  </a:moveTo>
                  <a:cubicBezTo>
                    <a:pt x="1501296" y="76146"/>
                    <a:pt x="1521372" y="81836"/>
                    <a:pt x="1538762" y="93216"/>
                  </a:cubicBezTo>
                  <a:cubicBezTo>
                    <a:pt x="1555256" y="104085"/>
                    <a:pt x="1563504" y="117575"/>
                    <a:pt x="1563504" y="133687"/>
                  </a:cubicBezTo>
                  <a:cubicBezTo>
                    <a:pt x="1563504" y="144810"/>
                    <a:pt x="1559668" y="153826"/>
                    <a:pt x="1551996" y="160730"/>
                  </a:cubicBezTo>
                  <a:cubicBezTo>
                    <a:pt x="1544835" y="167252"/>
                    <a:pt x="1536204" y="170512"/>
                    <a:pt x="1526103" y="170512"/>
                  </a:cubicBezTo>
                  <a:cubicBezTo>
                    <a:pt x="1515489" y="170512"/>
                    <a:pt x="1507498" y="166676"/>
                    <a:pt x="1502127" y="159004"/>
                  </a:cubicBezTo>
                  <a:cubicBezTo>
                    <a:pt x="1500465" y="156575"/>
                    <a:pt x="1498035" y="150373"/>
                    <a:pt x="1494839" y="140399"/>
                  </a:cubicBezTo>
                  <a:cubicBezTo>
                    <a:pt x="1491386" y="129658"/>
                    <a:pt x="1484801" y="124288"/>
                    <a:pt x="1475083" y="124288"/>
                  </a:cubicBezTo>
                  <a:cubicBezTo>
                    <a:pt x="1468051" y="124288"/>
                    <a:pt x="1462137" y="127357"/>
                    <a:pt x="1457342" y="133494"/>
                  </a:cubicBezTo>
                  <a:cubicBezTo>
                    <a:pt x="1452546" y="139632"/>
                    <a:pt x="1450149" y="147177"/>
                    <a:pt x="1450149" y="156127"/>
                  </a:cubicBezTo>
                  <a:cubicBezTo>
                    <a:pt x="1450149" y="171471"/>
                    <a:pt x="1455647" y="185089"/>
                    <a:pt x="1466644" y="196980"/>
                  </a:cubicBezTo>
                  <a:cubicBezTo>
                    <a:pt x="1475595" y="206570"/>
                    <a:pt x="1486847" y="211366"/>
                    <a:pt x="1500401" y="211366"/>
                  </a:cubicBezTo>
                  <a:cubicBezTo>
                    <a:pt x="1506795" y="211366"/>
                    <a:pt x="1512165" y="210822"/>
                    <a:pt x="1516512" y="209736"/>
                  </a:cubicBezTo>
                  <a:cubicBezTo>
                    <a:pt x="1520860" y="208649"/>
                    <a:pt x="1526550" y="206443"/>
                    <a:pt x="1533583" y="203118"/>
                  </a:cubicBezTo>
                  <a:cubicBezTo>
                    <a:pt x="1535373" y="202223"/>
                    <a:pt x="1537355" y="201776"/>
                    <a:pt x="1539528" y="201776"/>
                  </a:cubicBezTo>
                  <a:cubicBezTo>
                    <a:pt x="1543876" y="201776"/>
                    <a:pt x="1547712" y="203821"/>
                    <a:pt x="1551036" y="207914"/>
                  </a:cubicBezTo>
                  <a:cubicBezTo>
                    <a:pt x="1554361" y="212005"/>
                    <a:pt x="1556023" y="216800"/>
                    <a:pt x="1556023" y="222298"/>
                  </a:cubicBezTo>
                  <a:cubicBezTo>
                    <a:pt x="1556023" y="228053"/>
                    <a:pt x="1553658" y="234095"/>
                    <a:pt x="1548927" y="240424"/>
                  </a:cubicBezTo>
                  <a:cubicBezTo>
                    <a:pt x="1544196" y="246753"/>
                    <a:pt x="1537994" y="252284"/>
                    <a:pt x="1530322" y="257015"/>
                  </a:cubicBezTo>
                  <a:cubicBezTo>
                    <a:pt x="1513699" y="267244"/>
                    <a:pt x="1494072" y="272359"/>
                    <a:pt x="1471439" y="272359"/>
                  </a:cubicBezTo>
                  <a:cubicBezTo>
                    <a:pt x="1445098" y="272359"/>
                    <a:pt x="1422657" y="264687"/>
                    <a:pt x="1404117" y="249342"/>
                  </a:cubicBezTo>
                  <a:cubicBezTo>
                    <a:pt x="1380333" y="229907"/>
                    <a:pt x="1368442" y="205164"/>
                    <a:pt x="1368442" y="175115"/>
                  </a:cubicBezTo>
                  <a:cubicBezTo>
                    <a:pt x="1368442" y="146217"/>
                    <a:pt x="1379502" y="122306"/>
                    <a:pt x="1401623" y="103381"/>
                  </a:cubicBezTo>
                  <a:cubicBezTo>
                    <a:pt x="1422721" y="85224"/>
                    <a:pt x="1448359" y="76146"/>
                    <a:pt x="1478536" y="76146"/>
                  </a:cubicBezTo>
                  <a:close/>
                  <a:moveTo>
                    <a:pt x="848750" y="75954"/>
                  </a:moveTo>
                  <a:cubicBezTo>
                    <a:pt x="870999" y="75954"/>
                    <a:pt x="889860" y="81580"/>
                    <a:pt x="905332" y="92833"/>
                  </a:cubicBezTo>
                  <a:cubicBezTo>
                    <a:pt x="913515" y="98842"/>
                    <a:pt x="919237" y="105715"/>
                    <a:pt x="922498" y="113451"/>
                  </a:cubicBezTo>
                  <a:cubicBezTo>
                    <a:pt x="925759" y="121187"/>
                    <a:pt x="927389" y="131832"/>
                    <a:pt x="927389" y="145386"/>
                  </a:cubicBezTo>
                  <a:lnTo>
                    <a:pt x="927005" y="173965"/>
                  </a:lnTo>
                  <a:cubicBezTo>
                    <a:pt x="927005" y="193784"/>
                    <a:pt x="928411" y="206634"/>
                    <a:pt x="931225" y="212517"/>
                  </a:cubicBezTo>
                  <a:cubicBezTo>
                    <a:pt x="932631" y="215330"/>
                    <a:pt x="933974" y="217120"/>
                    <a:pt x="935253" y="217887"/>
                  </a:cubicBezTo>
                  <a:cubicBezTo>
                    <a:pt x="936531" y="218655"/>
                    <a:pt x="939216" y="219357"/>
                    <a:pt x="943308" y="219997"/>
                  </a:cubicBezTo>
                  <a:cubicBezTo>
                    <a:pt x="947400" y="220636"/>
                    <a:pt x="949446" y="223322"/>
                    <a:pt x="949446" y="228053"/>
                  </a:cubicBezTo>
                  <a:cubicBezTo>
                    <a:pt x="949446" y="234190"/>
                    <a:pt x="946984" y="240583"/>
                    <a:pt x="942062" y="247233"/>
                  </a:cubicBezTo>
                  <a:cubicBezTo>
                    <a:pt x="937139" y="253882"/>
                    <a:pt x="930777" y="259444"/>
                    <a:pt x="922977" y="263920"/>
                  </a:cubicBezTo>
                  <a:cubicBezTo>
                    <a:pt x="913387" y="269545"/>
                    <a:pt x="903350" y="272359"/>
                    <a:pt x="892864" y="272359"/>
                  </a:cubicBezTo>
                  <a:cubicBezTo>
                    <a:pt x="879439" y="272359"/>
                    <a:pt x="868825" y="267756"/>
                    <a:pt x="861025" y="258549"/>
                  </a:cubicBezTo>
                  <a:cubicBezTo>
                    <a:pt x="858340" y="255224"/>
                    <a:pt x="855847" y="253562"/>
                    <a:pt x="853545" y="253562"/>
                  </a:cubicBezTo>
                  <a:cubicBezTo>
                    <a:pt x="850988" y="253562"/>
                    <a:pt x="847599" y="255160"/>
                    <a:pt x="843379" y="258357"/>
                  </a:cubicBezTo>
                  <a:cubicBezTo>
                    <a:pt x="830593" y="267692"/>
                    <a:pt x="816080" y="272359"/>
                    <a:pt x="799841" y="272359"/>
                  </a:cubicBezTo>
                  <a:cubicBezTo>
                    <a:pt x="783090" y="272359"/>
                    <a:pt x="769536" y="268778"/>
                    <a:pt x="759179" y="261618"/>
                  </a:cubicBezTo>
                  <a:cubicBezTo>
                    <a:pt x="752402" y="256887"/>
                    <a:pt x="747032" y="250717"/>
                    <a:pt x="743068" y="243109"/>
                  </a:cubicBezTo>
                  <a:cubicBezTo>
                    <a:pt x="739103" y="235501"/>
                    <a:pt x="737122" y="227541"/>
                    <a:pt x="737122" y="219230"/>
                  </a:cubicBezTo>
                  <a:cubicBezTo>
                    <a:pt x="737122" y="205932"/>
                    <a:pt x="742492" y="194167"/>
                    <a:pt x="753233" y="183938"/>
                  </a:cubicBezTo>
                  <a:cubicBezTo>
                    <a:pt x="769983" y="167827"/>
                    <a:pt x="795046" y="159707"/>
                    <a:pt x="828419" y="159580"/>
                  </a:cubicBezTo>
                  <a:cubicBezTo>
                    <a:pt x="835836" y="159580"/>
                    <a:pt x="840503" y="158844"/>
                    <a:pt x="842421" y="157374"/>
                  </a:cubicBezTo>
                  <a:cubicBezTo>
                    <a:pt x="844339" y="155903"/>
                    <a:pt x="845297" y="152483"/>
                    <a:pt x="845297" y="147112"/>
                  </a:cubicBezTo>
                  <a:cubicBezTo>
                    <a:pt x="845297" y="133558"/>
                    <a:pt x="843891" y="123745"/>
                    <a:pt x="841078" y="117671"/>
                  </a:cubicBezTo>
                  <a:cubicBezTo>
                    <a:pt x="838265" y="111597"/>
                    <a:pt x="833662" y="108561"/>
                    <a:pt x="827269" y="108561"/>
                  </a:cubicBezTo>
                  <a:cubicBezTo>
                    <a:pt x="823433" y="108561"/>
                    <a:pt x="820012" y="109711"/>
                    <a:pt x="817007" y="112012"/>
                  </a:cubicBezTo>
                  <a:cubicBezTo>
                    <a:pt x="814002" y="114314"/>
                    <a:pt x="810262" y="118534"/>
                    <a:pt x="805787" y="124671"/>
                  </a:cubicBezTo>
                  <a:cubicBezTo>
                    <a:pt x="794406" y="140910"/>
                    <a:pt x="782515" y="149030"/>
                    <a:pt x="770112" y="149030"/>
                  </a:cubicBezTo>
                  <a:cubicBezTo>
                    <a:pt x="763846" y="149030"/>
                    <a:pt x="758731" y="147177"/>
                    <a:pt x="754767" y="143468"/>
                  </a:cubicBezTo>
                  <a:cubicBezTo>
                    <a:pt x="750804" y="139760"/>
                    <a:pt x="748821" y="134901"/>
                    <a:pt x="748821" y="128891"/>
                  </a:cubicBezTo>
                  <a:cubicBezTo>
                    <a:pt x="748821" y="122753"/>
                    <a:pt x="751283" y="116616"/>
                    <a:pt x="756206" y="110479"/>
                  </a:cubicBezTo>
                  <a:cubicBezTo>
                    <a:pt x="761129" y="104341"/>
                    <a:pt x="767810" y="98970"/>
                    <a:pt x="776249" y="94367"/>
                  </a:cubicBezTo>
                  <a:cubicBezTo>
                    <a:pt x="799393" y="82092"/>
                    <a:pt x="823560" y="75954"/>
                    <a:pt x="848750" y="75954"/>
                  </a:cubicBezTo>
                  <a:close/>
                  <a:moveTo>
                    <a:pt x="713360" y="65789"/>
                  </a:moveTo>
                  <a:cubicBezTo>
                    <a:pt x="716557" y="65789"/>
                    <a:pt x="719370" y="67610"/>
                    <a:pt x="721799" y="71255"/>
                  </a:cubicBezTo>
                  <a:cubicBezTo>
                    <a:pt x="724229" y="74899"/>
                    <a:pt x="725444" y="79150"/>
                    <a:pt x="725444" y="84010"/>
                  </a:cubicBezTo>
                  <a:cubicBezTo>
                    <a:pt x="725444" y="89252"/>
                    <a:pt x="723813" y="95198"/>
                    <a:pt x="720552" y="101847"/>
                  </a:cubicBezTo>
                  <a:cubicBezTo>
                    <a:pt x="717292" y="108496"/>
                    <a:pt x="713360" y="113803"/>
                    <a:pt x="708757" y="117766"/>
                  </a:cubicBezTo>
                  <a:cubicBezTo>
                    <a:pt x="705816" y="120324"/>
                    <a:pt x="704345" y="122370"/>
                    <a:pt x="704345" y="123904"/>
                  </a:cubicBezTo>
                  <a:cubicBezTo>
                    <a:pt x="704345" y="124288"/>
                    <a:pt x="704473" y="125822"/>
                    <a:pt x="704729" y="128507"/>
                  </a:cubicBezTo>
                  <a:cubicBezTo>
                    <a:pt x="705112" y="131193"/>
                    <a:pt x="705305" y="133622"/>
                    <a:pt x="705305" y="135796"/>
                  </a:cubicBezTo>
                  <a:cubicBezTo>
                    <a:pt x="705305" y="151012"/>
                    <a:pt x="700189" y="163799"/>
                    <a:pt x="689960" y="174156"/>
                  </a:cubicBezTo>
                  <a:cubicBezTo>
                    <a:pt x="680754" y="183363"/>
                    <a:pt x="668894" y="190524"/>
                    <a:pt x="654381" y="195638"/>
                  </a:cubicBezTo>
                  <a:cubicBezTo>
                    <a:pt x="639868" y="200753"/>
                    <a:pt x="623917" y="203310"/>
                    <a:pt x="606527" y="203310"/>
                  </a:cubicBezTo>
                  <a:cubicBezTo>
                    <a:pt x="602307" y="203310"/>
                    <a:pt x="598151" y="203054"/>
                    <a:pt x="594060" y="202543"/>
                  </a:cubicBezTo>
                  <a:cubicBezTo>
                    <a:pt x="590735" y="202159"/>
                    <a:pt x="588177" y="201967"/>
                    <a:pt x="586388" y="201967"/>
                  </a:cubicBezTo>
                  <a:cubicBezTo>
                    <a:pt x="579610" y="201967"/>
                    <a:pt x="576222" y="205356"/>
                    <a:pt x="576222" y="212133"/>
                  </a:cubicBezTo>
                  <a:cubicBezTo>
                    <a:pt x="576222" y="216481"/>
                    <a:pt x="578428" y="219901"/>
                    <a:pt x="582839" y="222394"/>
                  </a:cubicBezTo>
                  <a:cubicBezTo>
                    <a:pt x="587251" y="224888"/>
                    <a:pt x="593228" y="226135"/>
                    <a:pt x="600773" y="226135"/>
                  </a:cubicBezTo>
                  <a:cubicBezTo>
                    <a:pt x="605887" y="226135"/>
                    <a:pt x="613432" y="225431"/>
                    <a:pt x="623405" y="224024"/>
                  </a:cubicBezTo>
                  <a:cubicBezTo>
                    <a:pt x="644375" y="221084"/>
                    <a:pt x="659847" y="219613"/>
                    <a:pt x="669821" y="219613"/>
                  </a:cubicBezTo>
                  <a:cubicBezTo>
                    <a:pt x="684910" y="219613"/>
                    <a:pt x="696609" y="222107"/>
                    <a:pt x="704921" y="227093"/>
                  </a:cubicBezTo>
                  <a:cubicBezTo>
                    <a:pt x="711570" y="230929"/>
                    <a:pt x="716845" y="236300"/>
                    <a:pt x="720745" y="243205"/>
                  </a:cubicBezTo>
                  <a:cubicBezTo>
                    <a:pt x="724645" y="250110"/>
                    <a:pt x="726595" y="257526"/>
                    <a:pt x="726595" y="265454"/>
                  </a:cubicBezTo>
                  <a:cubicBezTo>
                    <a:pt x="726595" y="278368"/>
                    <a:pt x="721863" y="290900"/>
                    <a:pt x="712401" y="303047"/>
                  </a:cubicBezTo>
                  <a:cubicBezTo>
                    <a:pt x="701149" y="317368"/>
                    <a:pt x="684590" y="327981"/>
                    <a:pt x="662724" y="334886"/>
                  </a:cubicBezTo>
                  <a:cubicBezTo>
                    <a:pt x="645590" y="340256"/>
                    <a:pt x="625771" y="342941"/>
                    <a:pt x="603266" y="342941"/>
                  </a:cubicBezTo>
                  <a:cubicBezTo>
                    <a:pt x="574879" y="342941"/>
                    <a:pt x="551863" y="338594"/>
                    <a:pt x="534218" y="329899"/>
                  </a:cubicBezTo>
                  <a:cubicBezTo>
                    <a:pt x="526033" y="325807"/>
                    <a:pt x="519513" y="320437"/>
                    <a:pt x="514654" y="313788"/>
                  </a:cubicBezTo>
                  <a:cubicBezTo>
                    <a:pt x="509795" y="307139"/>
                    <a:pt x="507365" y="300234"/>
                    <a:pt x="507365" y="293073"/>
                  </a:cubicBezTo>
                  <a:cubicBezTo>
                    <a:pt x="507365" y="288086"/>
                    <a:pt x="508740" y="283483"/>
                    <a:pt x="511489" y="279264"/>
                  </a:cubicBezTo>
                  <a:cubicBezTo>
                    <a:pt x="514238" y="275044"/>
                    <a:pt x="517723" y="272039"/>
                    <a:pt x="521942" y="270249"/>
                  </a:cubicBezTo>
                  <a:cubicBezTo>
                    <a:pt x="525778" y="268714"/>
                    <a:pt x="527696" y="267052"/>
                    <a:pt x="527696" y="265262"/>
                  </a:cubicBezTo>
                  <a:cubicBezTo>
                    <a:pt x="527696" y="263856"/>
                    <a:pt x="526098" y="261809"/>
                    <a:pt x="522901" y="259124"/>
                  </a:cubicBezTo>
                  <a:cubicBezTo>
                    <a:pt x="512672" y="250557"/>
                    <a:pt x="507557" y="241670"/>
                    <a:pt x="507557" y="232464"/>
                  </a:cubicBezTo>
                  <a:cubicBezTo>
                    <a:pt x="507557" y="226326"/>
                    <a:pt x="510018" y="219997"/>
                    <a:pt x="514942" y="213475"/>
                  </a:cubicBezTo>
                  <a:cubicBezTo>
                    <a:pt x="519864" y="206954"/>
                    <a:pt x="525970" y="201903"/>
                    <a:pt x="533258" y="198323"/>
                  </a:cubicBezTo>
                  <a:cubicBezTo>
                    <a:pt x="536327" y="196789"/>
                    <a:pt x="537862" y="195254"/>
                    <a:pt x="537862" y="193720"/>
                  </a:cubicBezTo>
                  <a:cubicBezTo>
                    <a:pt x="537862" y="191930"/>
                    <a:pt x="535943" y="189244"/>
                    <a:pt x="532107" y="185664"/>
                  </a:cubicBezTo>
                  <a:cubicBezTo>
                    <a:pt x="518937" y="173517"/>
                    <a:pt x="512352" y="159324"/>
                    <a:pt x="512352" y="143085"/>
                  </a:cubicBezTo>
                  <a:cubicBezTo>
                    <a:pt x="512352" y="134518"/>
                    <a:pt x="514686" y="126334"/>
                    <a:pt x="519353" y="118534"/>
                  </a:cubicBezTo>
                  <a:cubicBezTo>
                    <a:pt x="524020" y="110734"/>
                    <a:pt x="530509" y="104085"/>
                    <a:pt x="538821" y="98587"/>
                  </a:cubicBezTo>
                  <a:cubicBezTo>
                    <a:pt x="559407" y="85160"/>
                    <a:pt x="582232" y="78447"/>
                    <a:pt x="607294" y="78447"/>
                  </a:cubicBezTo>
                  <a:cubicBezTo>
                    <a:pt x="617268" y="78447"/>
                    <a:pt x="628392" y="79726"/>
                    <a:pt x="640667" y="82283"/>
                  </a:cubicBezTo>
                  <a:cubicBezTo>
                    <a:pt x="652303" y="84585"/>
                    <a:pt x="660295" y="85735"/>
                    <a:pt x="664642" y="85735"/>
                  </a:cubicBezTo>
                  <a:cubicBezTo>
                    <a:pt x="678580" y="85735"/>
                    <a:pt x="692453" y="80237"/>
                    <a:pt x="706263" y="69241"/>
                  </a:cubicBezTo>
                  <a:cubicBezTo>
                    <a:pt x="709332" y="66939"/>
                    <a:pt x="711698" y="65789"/>
                    <a:pt x="713360" y="65789"/>
                  </a:cubicBezTo>
                  <a:close/>
                  <a:moveTo>
                    <a:pt x="127548" y="55048"/>
                  </a:moveTo>
                  <a:cubicBezTo>
                    <a:pt x="116807" y="55048"/>
                    <a:pt x="108304" y="59842"/>
                    <a:pt x="102038" y="69433"/>
                  </a:cubicBezTo>
                  <a:cubicBezTo>
                    <a:pt x="97179" y="76593"/>
                    <a:pt x="94750" y="85097"/>
                    <a:pt x="94750" y="94942"/>
                  </a:cubicBezTo>
                  <a:cubicBezTo>
                    <a:pt x="94750" y="109392"/>
                    <a:pt x="97691" y="126110"/>
                    <a:pt x="103573" y="145098"/>
                  </a:cubicBezTo>
                  <a:cubicBezTo>
                    <a:pt x="109454" y="164086"/>
                    <a:pt x="116871" y="180933"/>
                    <a:pt x="125821" y="195638"/>
                  </a:cubicBezTo>
                  <a:cubicBezTo>
                    <a:pt x="129786" y="201903"/>
                    <a:pt x="134676" y="206890"/>
                    <a:pt x="140494" y="210599"/>
                  </a:cubicBezTo>
                  <a:cubicBezTo>
                    <a:pt x="146312" y="214306"/>
                    <a:pt x="152226" y="216161"/>
                    <a:pt x="158236" y="216161"/>
                  </a:cubicBezTo>
                  <a:cubicBezTo>
                    <a:pt x="167953" y="216161"/>
                    <a:pt x="175786" y="212517"/>
                    <a:pt x="181731" y="205228"/>
                  </a:cubicBezTo>
                  <a:cubicBezTo>
                    <a:pt x="187677" y="197940"/>
                    <a:pt x="190650" y="188349"/>
                    <a:pt x="190650" y="176458"/>
                  </a:cubicBezTo>
                  <a:cubicBezTo>
                    <a:pt x="190650" y="160986"/>
                    <a:pt x="188157" y="144299"/>
                    <a:pt x="183170" y="126398"/>
                  </a:cubicBezTo>
                  <a:cubicBezTo>
                    <a:pt x="178183" y="108496"/>
                    <a:pt x="171726" y="93216"/>
                    <a:pt x="163798" y="80557"/>
                  </a:cubicBezTo>
                  <a:cubicBezTo>
                    <a:pt x="158939" y="72757"/>
                    <a:pt x="153313" y="66620"/>
                    <a:pt x="146920" y="62144"/>
                  </a:cubicBezTo>
                  <a:cubicBezTo>
                    <a:pt x="140526" y="57669"/>
                    <a:pt x="134069" y="55304"/>
                    <a:pt x="127548" y="55048"/>
                  </a:cubicBezTo>
                  <a:close/>
                  <a:moveTo>
                    <a:pt x="1297055" y="5371"/>
                  </a:moveTo>
                  <a:cubicBezTo>
                    <a:pt x="1308180" y="5371"/>
                    <a:pt x="1317003" y="7449"/>
                    <a:pt x="1323524" y="11604"/>
                  </a:cubicBezTo>
                  <a:cubicBezTo>
                    <a:pt x="1330045" y="15760"/>
                    <a:pt x="1333305" y="21355"/>
                    <a:pt x="1333305" y="28387"/>
                  </a:cubicBezTo>
                  <a:cubicBezTo>
                    <a:pt x="1333305" y="38233"/>
                    <a:pt x="1328383" y="46033"/>
                    <a:pt x="1318537" y="51787"/>
                  </a:cubicBezTo>
                  <a:cubicBezTo>
                    <a:pt x="1302937" y="60866"/>
                    <a:pt x="1284077" y="65405"/>
                    <a:pt x="1261955" y="65405"/>
                  </a:cubicBezTo>
                  <a:cubicBezTo>
                    <a:pt x="1252621" y="65405"/>
                    <a:pt x="1245205" y="63615"/>
                    <a:pt x="1239707" y="60035"/>
                  </a:cubicBezTo>
                  <a:cubicBezTo>
                    <a:pt x="1232291" y="55431"/>
                    <a:pt x="1228582" y="49038"/>
                    <a:pt x="1228582" y="40854"/>
                  </a:cubicBezTo>
                  <a:cubicBezTo>
                    <a:pt x="1228582" y="29858"/>
                    <a:pt x="1236446" y="21226"/>
                    <a:pt x="1252174" y="14961"/>
                  </a:cubicBezTo>
                  <a:cubicBezTo>
                    <a:pt x="1268157" y="8568"/>
                    <a:pt x="1283117" y="5371"/>
                    <a:pt x="1297055" y="5371"/>
                  </a:cubicBezTo>
                  <a:close/>
                  <a:moveTo>
                    <a:pt x="145769" y="0"/>
                  </a:moveTo>
                  <a:cubicBezTo>
                    <a:pt x="178631" y="0"/>
                    <a:pt x="207337" y="9399"/>
                    <a:pt x="231888" y="28195"/>
                  </a:cubicBezTo>
                  <a:cubicBezTo>
                    <a:pt x="248510" y="41110"/>
                    <a:pt x="262001" y="57860"/>
                    <a:pt x="272358" y="78447"/>
                  </a:cubicBezTo>
                  <a:cubicBezTo>
                    <a:pt x="282459" y="98907"/>
                    <a:pt x="287510" y="119365"/>
                    <a:pt x="287510" y="139823"/>
                  </a:cubicBezTo>
                  <a:cubicBezTo>
                    <a:pt x="287510" y="170001"/>
                    <a:pt x="277536" y="196980"/>
                    <a:pt x="257589" y="220764"/>
                  </a:cubicBezTo>
                  <a:cubicBezTo>
                    <a:pt x="240711" y="240967"/>
                    <a:pt x="218654" y="255480"/>
                    <a:pt x="191417" y="264303"/>
                  </a:cubicBezTo>
                  <a:cubicBezTo>
                    <a:pt x="174667" y="269674"/>
                    <a:pt x="157852" y="272359"/>
                    <a:pt x="140974" y="272359"/>
                  </a:cubicBezTo>
                  <a:cubicBezTo>
                    <a:pt x="118852" y="272359"/>
                    <a:pt x="97691" y="267756"/>
                    <a:pt x="77487" y="258549"/>
                  </a:cubicBezTo>
                  <a:cubicBezTo>
                    <a:pt x="53065" y="247424"/>
                    <a:pt x="33949" y="230610"/>
                    <a:pt x="20139" y="208105"/>
                  </a:cubicBezTo>
                  <a:cubicBezTo>
                    <a:pt x="6713" y="186368"/>
                    <a:pt x="0" y="162393"/>
                    <a:pt x="0" y="136180"/>
                  </a:cubicBezTo>
                  <a:cubicBezTo>
                    <a:pt x="0" y="105747"/>
                    <a:pt x="8631" y="78895"/>
                    <a:pt x="25893" y="55623"/>
                  </a:cubicBezTo>
                  <a:cubicBezTo>
                    <a:pt x="41237" y="34909"/>
                    <a:pt x="61888" y="19692"/>
                    <a:pt x="87845" y="9974"/>
                  </a:cubicBezTo>
                  <a:cubicBezTo>
                    <a:pt x="105235" y="3325"/>
                    <a:pt x="124543" y="0"/>
                    <a:pt x="1457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6D1B8D0D-B713-4147-A875-9DD2AEE0D99D}"/>
              </a:ext>
            </a:extLst>
          </p:cNvPr>
          <p:cNvGrpSpPr/>
          <p:nvPr/>
        </p:nvGrpSpPr>
        <p:grpSpPr>
          <a:xfrm>
            <a:off x="3641196" y="2710311"/>
            <a:ext cx="1002430" cy="1944767"/>
            <a:chOff x="1275016" y="1659898"/>
            <a:chExt cx="2555300" cy="4957417"/>
          </a:xfrm>
        </p:grpSpPr>
        <p:grpSp>
          <p:nvGrpSpPr>
            <p:cNvPr id="207" name="Group 206">
              <a:extLst>
                <a:ext uri="{FF2B5EF4-FFF2-40B4-BE49-F238E27FC236}">
                  <a16:creationId xmlns:a16="http://schemas.microsoft.com/office/drawing/2014/main" id="{BF31A002-F789-4DB7-96D3-D39D35FAC351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212" name="Graphic 211">
                <a:extLst>
                  <a:ext uri="{FF2B5EF4-FFF2-40B4-BE49-F238E27FC236}">
                    <a16:creationId xmlns:a16="http://schemas.microsoft.com/office/drawing/2014/main" id="{7BCDB1FD-64DC-4D83-BACA-DEF29A503E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213" name="Graphic 212">
                <a:extLst>
                  <a:ext uri="{FF2B5EF4-FFF2-40B4-BE49-F238E27FC236}">
                    <a16:creationId xmlns:a16="http://schemas.microsoft.com/office/drawing/2014/main" id="{BCA9FEFC-8AF2-4F37-82F6-8F74A5DEA5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EFA4BBA9-701D-4166-A468-37FC51260115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CD7E39E7-60D0-4CEF-A685-8510CB4DA548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31044944-28E3-4430-A9A2-6E829B016147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97111924-FEA6-4B8B-B891-9654669B21EF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14" name="Graphic 55">
            <a:extLst>
              <a:ext uri="{FF2B5EF4-FFF2-40B4-BE49-F238E27FC236}">
                <a16:creationId xmlns:a16="http://schemas.microsoft.com/office/drawing/2014/main" id="{022F49DA-76F2-448B-9ED7-B09DB999E56D}"/>
              </a:ext>
            </a:extLst>
          </p:cNvPr>
          <p:cNvGrpSpPr/>
          <p:nvPr/>
        </p:nvGrpSpPr>
        <p:grpSpPr>
          <a:xfrm>
            <a:off x="2408157" y="3183494"/>
            <a:ext cx="2099379" cy="2078634"/>
            <a:chOff x="2632778" y="0"/>
            <a:chExt cx="6926443" cy="6858000"/>
          </a:xfrm>
        </p:grpSpPr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9998E36A-5CB0-4169-9005-64A2EDB2618B}"/>
                </a:ext>
              </a:extLst>
            </p:cNvPr>
            <p:cNvSpPr/>
            <p:nvPr/>
          </p:nvSpPr>
          <p:spPr>
            <a:xfrm>
              <a:off x="2634147" y="684"/>
              <a:ext cx="2073826" cy="6378898"/>
            </a:xfrm>
            <a:custGeom>
              <a:avLst/>
              <a:gdLst>
                <a:gd name="connsiteX0" fmla="*/ 562602 w 2073826"/>
                <a:gd name="connsiteY0" fmla="*/ 6380267 h 6378898"/>
                <a:gd name="connsiteX1" fmla="*/ 750821 w 2073826"/>
                <a:gd name="connsiteY1" fmla="*/ 6167409 h 6378898"/>
                <a:gd name="connsiteX2" fmla="*/ 1279202 w 2073826"/>
                <a:gd name="connsiteY2" fmla="*/ 5229054 h 6378898"/>
                <a:gd name="connsiteX3" fmla="*/ 1288784 w 2073826"/>
                <a:gd name="connsiteY3" fmla="*/ 5170877 h 6378898"/>
                <a:gd name="connsiteX4" fmla="*/ 1307263 w 2073826"/>
                <a:gd name="connsiteY4" fmla="*/ 5090115 h 6378898"/>
                <a:gd name="connsiteX5" fmla="*/ 1358596 w 2073826"/>
                <a:gd name="connsiteY5" fmla="*/ 4937486 h 6378898"/>
                <a:gd name="connsiteX6" fmla="*/ 1410613 w 2073826"/>
                <a:gd name="connsiteY6" fmla="*/ 4461807 h 6378898"/>
                <a:gd name="connsiteX7" fmla="*/ 1375022 w 2073826"/>
                <a:gd name="connsiteY7" fmla="*/ 4335187 h 6378898"/>
                <a:gd name="connsiteX8" fmla="*/ 1084139 w 2073826"/>
                <a:gd name="connsiteY8" fmla="*/ 3935479 h 6378898"/>
                <a:gd name="connsiteX9" fmla="*/ 735763 w 2073826"/>
                <a:gd name="connsiteY9" fmla="*/ 3654178 h 6378898"/>
                <a:gd name="connsiteX10" fmla="*/ 586558 w 2073826"/>
                <a:gd name="connsiteY10" fmla="*/ 3600108 h 6378898"/>
                <a:gd name="connsiteX11" fmla="*/ 379175 w 2073826"/>
                <a:gd name="connsiteY11" fmla="*/ 3693875 h 6378898"/>
                <a:gd name="connsiteX12" fmla="*/ 312101 w 2073826"/>
                <a:gd name="connsiteY12" fmla="*/ 3960119 h 6378898"/>
                <a:gd name="connsiteX13" fmla="*/ 330580 w 2073826"/>
                <a:gd name="connsiteY13" fmla="*/ 3943692 h 6378898"/>
                <a:gd name="connsiteX14" fmla="*/ 561234 w 2073826"/>
                <a:gd name="connsiteY14" fmla="*/ 3943008 h 6378898"/>
                <a:gd name="connsiteX15" fmla="*/ 660476 w 2073826"/>
                <a:gd name="connsiteY15" fmla="*/ 4168870 h 6378898"/>
                <a:gd name="connsiteX16" fmla="*/ 674849 w 2073826"/>
                <a:gd name="connsiteY16" fmla="*/ 4276326 h 6378898"/>
                <a:gd name="connsiteX17" fmla="*/ 655001 w 2073826"/>
                <a:gd name="connsiteY17" fmla="*/ 4297543 h 6378898"/>
                <a:gd name="connsiteX18" fmla="*/ 313469 w 2073826"/>
                <a:gd name="connsiteY18" fmla="*/ 4235945 h 6378898"/>
                <a:gd name="connsiteX19" fmla="*/ 332634 w 2073826"/>
                <a:gd name="connsiteY19" fmla="*/ 4415950 h 6378898"/>
                <a:gd name="connsiteX20" fmla="*/ 390126 w 2073826"/>
                <a:gd name="connsiteY20" fmla="*/ 4766379 h 6378898"/>
                <a:gd name="connsiteX21" fmla="*/ 414081 w 2073826"/>
                <a:gd name="connsiteY21" fmla="*/ 4801969 h 6378898"/>
                <a:gd name="connsiteX22" fmla="*/ 442143 w 2073826"/>
                <a:gd name="connsiteY22" fmla="*/ 4932695 h 6378898"/>
                <a:gd name="connsiteX23" fmla="*/ 433929 w 2073826"/>
                <a:gd name="connsiteY23" fmla="*/ 4977183 h 6378898"/>
                <a:gd name="connsiteX24" fmla="*/ 496213 w 2073826"/>
                <a:gd name="connsiteY24" fmla="*/ 5265329 h 6378898"/>
                <a:gd name="connsiteX25" fmla="*/ 407921 w 2073826"/>
                <a:gd name="connsiteY25" fmla="*/ 4974446 h 6378898"/>
                <a:gd name="connsiteX26" fmla="*/ 84869 w 2073826"/>
                <a:gd name="connsiteY26" fmla="*/ 5055209 h 6378898"/>
                <a:gd name="connsiteX27" fmla="*/ 59546 w 2073826"/>
                <a:gd name="connsiteY27" fmla="*/ 5029885 h 6378898"/>
                <a:gd name="connsiteX28" fmla="*/ 125251 w 2073826"/>
                <a:gd name="connsiteY28" fmla="*/ 4782805 h 6378898"/>
                <a:gd name="connsiteX29" fmla="*/ 186850 w 2073826"/>
                <a:gd name="connsiteY29" fmla="*/ 4708202 h 6378898"/>
                <a:gd name="connsiteX30" fmla="*/ 332634 w 2073826"/>
                <a:gd name="connsiteY30" fmla="*/ 4709571 h 6378898"/>
                <a:gd name="connsiteX31" fmla="*/ 355220 w 2073826"/>
                <a:gd name="connsiteY31" fmla="*/ 4728735 h 6378898"/>
                <a:gd name="connsiteX32" fmla="*/ 328527 w 2073826"/>
                <a:gd name="connsiteY32" fmla="*/ 4576107 h 6378898"/>
                <a:gd name="connsiteX33" fmla="*/ 286777 w 2073826"/>
                <a:gd name="connsiteY33" fmla="*/ 4237314 h 6378898"/>
                <a:gd name="connsiteX34" fmla="*/ 270350 w 2073826"/>
                <a:gd name="connsiteY34" fmla="*/ 4202407 h 6378898"/>
                <a:gd name="connsiteX35" fmla="*/ 238182 w 2073826"/>
                <a:gd name="connsiteY35" fmla="*/ 4166132 h 6378898"/>
                <a:gd name="connsiteX36" fmla="*/ 265559 w 2073826"/>
                <a:gd name="connsiteY36" fmla="*/ 4019664 h 6378898"/>
                <a:gd name="connsiteX37" fmla="*/ 282670 w 2073826"/>
                <a:gd name="connsiteY37" fmla="*/ 3986811 h 6378898"/>
                <a:gd name="connsiteX38" fmla="*/ 331265 w 2073826"/>
                <a:gd name="connsiteY38" fmla="*/ 3732888 h 6378898"/>
                <a:gd name="connsiteX39" fmla="*/ 518799 w 2073826"/>
                <a:gd name="connsiteY39" fmla="*/ 3572730 h 6378898"/>
                <a:gd name="connsiteX40" fmla="*/ 672796 w 2073826"/>
                <a:gd name="connsiteY40" fmla="*/ 3597370 h 6378898"/>
                <a:gd name="connsiteX41" fmla="*/ 952728 w 2073826"/>
                <a:gd name="connsiteY41" fmla="*/ 3775322 h 6378898"/>
                <a:gd name="connsiteX42" fmla="*/ 1383235 w 2073826"/>
                <a:gd name="connsiteY42" fmla="*/ 4297543 h 6378898"/>
                <a:gd name="connsiteX43" fmla="*/ 1403084 w 2073826"/>
                <a:gd name="connsiteY43" fmla="*/ 4332449 h 6378898"/>
                <a:gd name="connsiteX44" fmla="*/ 1368178 w 2073826"/>
                <a:gd name="connsiteY44" fmla="*/ 4151759 h 6378898"/>
                <a:gd name="connsiteX45" fmla="*/ 1124520 w 2073826"/>
                <a:gd name="connsiteY45" fmla="*/ 3667182 h 6378898"/>
                <a:gd name="connsiteX46" fmla="*/ 750821 w 2073826"/>
                <a:gd name="connsiteY46" fmla="*/ 3138801 h 6378898"/>
                <a:gd name="connsiteX47" fmla="*/ 442827 w 2073826"/>
                <a:gd name="connsiteY47" fmla="*/ 2577568 h 6378898"/>
                <a:gd name="connsiteX48" fmla="*/ 407921 w 2073826"/>
                <a:gd name="connsiteY48" fmla="*/ 2472165 h 6378898"/>
                <a:gd name="connsiteX49" fmla="*/ 391495 w 2073826"/>
                <a:gd name="connsiteY49" fmla="*/ 2463268 h 6378898"/>
                <a:gd name="connsiteX50" fmla="*/ 78710 w 2073826"/>
                <a:gd name="connsiteY50" fmla="*/ 2544715 h 6378898"/>
                <a:gd name="connsiteX51" fmla="*/ 0 w 2073826"/>
                <a:gd name="connsiteY51" fmla="*/ 2546084 h 6378898"/>
                <a:gd name="connsiteX52" fmla="*/ 0 w 2073826"/>
                <a:gd name="connsiteY52" fmla="*/ 2486538 h 6378898"/>
                <a:gd name="connsiteX53" fmla="*/ 10951 w 2073826"/>
                <a:gd name="connsiteY53" fmla="*/ 2450264 h 6378898"/>
                <a:gd name="connsiteX54" fmla="*/ 126620 w 2073826"/>
                <a:gd name="connsiteY54" fmla="*/ 2177860 h 6378898"/>
                <a:gd name="connsiteX55" fmla="*/ 180005 w 2073826"/>
                <a:gd name="connsiteY55" fmla="*/ 2140216 h 6378898"/>
                <a:gd name="connsiteX56" fmla="*/ 212858 w 2073826"/>
                <a:gd name="connsiteY56" fmla="*/ 2129950 h 6378898"/>
                <a:gd name="connsiteX57" fmla="*/ 245026 w 2073826"/>
                <a:gd name="connsiteY57" fmla="*/ 2128581 h 6378898"/>
                <a:gd name="connsiteX58" fmla="*/ 282670 w 2073826"/>
                <a:gd name="connsiteY58" fmla="*/ 2139532 h 6378898"/>
                <a:gd name="connsiteX59" fmla="*/ 318945 w 2073826"/>
                <a:gd name="connsiteY59" fmla="*/ 2162118 h 6378898"/>
                <a:gd name="connsiteX60" fmla="*/ 359326 w 2073826"/>
                <a:gd name="connsiteY60" fmla="*/ 2197709 h 6378898"/>
                <a:gd name="connsiteX61" fmla="*/ 355904 w 2073826"/>
                <a:gd name="connsiteY61" fmla="*/ 2014965 h 6378898"/>
                <a:gd name="connsiteX62" fmla="*/ 352482 w 2073826"/>
                <a:gd name="connsiteY62" fmla="*/ 1728189 h 6378898"/>
                <a:gd name="connsiteX63" fmla="*/ 352482 w 2073826"/>
                <a:gd name="connsiteY63" fmla="*/ 1711762 h 6378898"/>
                <a:gd name="connsiteX64" fmla="*/ 348375 w 2073826"/>
                <a:gd name="connsiteY64" fmla="*/ 1565294 h 6378898"/>
                <a:gd name="connsiteX65" fmla="*/ 346322 w 2073826"/>
                <a:gd name="connsiteY65" fmla="*/ 1478371 h 6378898"/>
                <a:gd name="connsiteX66" fmla="*/ 342900 w 2073826"/>
                <a:gd name="connsiteY66" fmla="*/ 1451678 h 6378898"/>
                <a:gd name="connsiteX67" fmla="*/ 260768 w 2073826"/>
                <a:gd name="connsiteY67" fmla="*/ 1473580 h 6378898"/>
                <a:gd name="connsiteX68" fmla="*/ 227916 w 2073826"/>
                <a:gd name="connsiteY68" fmla="*/ 1473580 h 6378898"/>
                <a:gd name="connsiteX69" fmla="*/ 43804 w 2073826"/>
                <a:gd name="connsiteY69" fmla="*/ 1429777 h 6378898"/>
                <a:gd name="connsiteX70" fmla="*/ 30115 w 2073826"/>
                <a:gd name="connsiteY70" fmla="*/ 1414035 h 6378898"/>
                <a:gd name="connsiteX71" fmla="*/ 50648 w 2073826"/>
                <a:gd name="connsiteY71" fmla="*/ 1372969 h 6378898"/>
                <a:gd name="connsiteX72" fmla="*/ 234075 w 2073826"/>
                <a:gd name="connsiteY72" fmla="*/ 1190910 h 6378898"/>
                <a:gd name="connsiteX73" fmla="*/ 298412 w 2073826"/>
                <a:gd name="connsiteY73" fmla="*/ 1197755 h 6378898"/>
                <a:gd name="connsiteX74" fmla="*/ 334002 w 2073826"/>
                <a:gd name="connsiteY74" fmla="*/ 1225816 h 6378898"/>
                <a:gd name="connsiteX75" fmla="*/ 326474 w 2073826"/>
                <a:gd name="connsiteY75" fmla="*/ 1151898 h 6378898"/>
                <a:gd name="connsiteX76" fmla="*/ 324420 w 2073826"/>
                <a:gd name="connsiteY76" fmla="*/ 1119045 h 6378898"/>
                <a:gd name="connsiteX77" fmla="*/ 315523 w 2073826"/>
                <a:gd name="connsiteY77" fmla="*/ 1043073 h 6378898"/>
                <a:gd name="connsiteX78" fmla="*/ 312785 w 2073826"/>
                <a:gd name="connsiteY78" fmla="*/ 1015696 h 6378898"/>
                <a:gd name="connsiteX79" fmla="*/ 303203 w 2073826"/>
                <a:gd name="connsiteY79" fmla="*/ 950675 h 6378898"/>
                <a:gd name="connsiteX80" fmla="*/ 302519 w 2073826"/>
                <a:gd name="connsiteY80" fmla="*/ 945199 h 6378898"/>
                <a:gd name="connsiteX81" fmla="*/ 257346 w 2073826"/>
                <a:gd name="connsiteY81" fmla="*/ 761772 h 6378898"/>
                <a:gd name="connsiteX82" fmla="*/ 160157 w 2073826"/>
                <a:gd name="connsiteY82" fmla="*/ 752190 h 6378898"/>
                <a:gd name="connsiteX83" fmla="*/ 67759 w 2073826"/>
                <a:gd name="connsiteY83" fmla="*/ 949990 h 6378898"/>
                <a:gd name="connsiteX84" fmla="*/ 61599 w 2073826"/>
                <a:gd name="connsiteY84" fmla="*/ 965732 h 6378898"/>
                <a:gd name="connsiteX85" fmla="*/ 58177 w 2073826"/>
                <a:gd name="connsiteY85" fmla="*/ 977368 h 6378898"/>
                <a:gd name="connsiteX86" fmla="*/ 52017 w 2073826"/>
                <a:gd name="connsiteY86" fmla="*/ 993794 h 6378898"/>
                <a:gd name="connsiteX87" fmla="*/ 32853 w 2073826"/>
                <a:gd name="connsiteY87" fmla="*/ 1048549 h 6378898"/>
                <a:gd name="connsiteX88" fmla="*/ 26008 w 2073826"/>
                <a:gd name="connsiteY88" fmla="*/ 1048549 h 6378898"/>
                <a:gd name="connsiteX89" fmla="*/ 30115 w 2073826"/>
                <a:gd name="connsiteY89" fmla="*/ 1022540 h 6378898"/>
                <a:gd name="connsiteX90" fmla="*/ 31484 w 2073826"/>
                <a:gd name="connsiteY90" fmla="*/ 1010905 h 6378898"/>
                <a:gd name="connsiteX91" fmla="*/ 52017 w 2073826"/>
                <a:gd name="connsiteY91" fmla="*/ 936302 h 6378898"/>
                <a:gd name="connsiteX92" fmla="*/ 53386 w 2073826"/>
                <a:gd name="connsiteY92" fmla="*/ 930142 h 6378898"/>
                <a:gd name="connsiteX93" fmla="*/ 59546 w 2073826"/>
                <a:gd name="connsiteY93" fmla="*/ 915769 h 6378898"/>
                <a:gd name="connsiteX94" fmla="*/ 159472 w 2073826"/>
                <a:gd name="connsiteY94" fmla="*/ 713862 h 6378898"/>
                <a:gd name="connsiteX95" fmla="*/ 162895 w 2073826"/>
                <a:gd name="connsiteY95" fmla="*/ 710440 h 6378898"/>
                <a:gd name="connsiteX96" fmla="*/ 232707 w 2073826"/>
                <a:gd name="connsiteY96" fmla="*/ 690591 h 6378898"/>
                <a:gd name="connsiteX97" fmla="*/ 233391 w 2073826"/>
                <a:gd name="connsiteY97" fmla="*/ 691960 h 6378898"/>
                <a:gd name="connsiteX98" fmla="*/ 234760 w 2073826"/>
                <a:gd name="connsiteY98" fmla="*/ 691960 h 6378898"/>
                <a:gd name="connsiteX99" fmla="*/ 264190 w 2073826"/>
                <a:gd name="connsiteY99" fmla="*/ 719337 h 6378898"/>
                <a:gd name="connsiteX100" fmla="*/ 264190 w 2073826"/>
                <a:gd name="connsiteY100" fmla="*/ 719337 h 6378898"/>
                <a:gd name="connsiteX101" fmla="*/ 293621 w 2073826"/>
                <a:gd name="connsiteY101" fmla="*/ 777514 h 6378898"/>
                <a:gd name="connsiteX102" fmla="*/ 294990 w 2073826"/>
                <a:gd name="connsiteY102" fmla="*/ 784358 h 6378898"/>
                <a:gd name="connsiteX103" fmla="*/ 312785 w 2073826"/>
                <a:gd name="connsiteY103" fmla="*/ 843904 h 6378898"/>
                <a:gd name="connsiteX104" fmla="*/ 316207 w 2073826"/>
                <a:gd name="connsiteY104" fmla="*/ 859646 h 6378898"/>
                <a:gd name="connsiteX105" fmla="*/ 325105 w 2073826"/>
                <a:gd name="connsiteY105" fmla="*/ 897974 h 6378898"/>
                <a:gd name="connsiteX106" fmla="*/ 326474 w 2073826"/>
                <a:gd name="connsiteY106" fmla="*/ 908925 h 6378898"/>
                <a:gd name="connsiteX107" fmla="*/ 336056 w 2073826"/>
                <a:gd name="connsiteY107" fmla="*/ 962995 h 6378898"/>
                <a:gd name="connsiteX108" fmla="*/ 337425 w 2073826"/>
                <a:gd name="connsiteY108" fmla="*/ 979421 h 6378898"/>
                <a:gd name="connsiteX109" fmla="*/ 346322 w 2073826"/>
                <a:gd name="connsiteY109" fmla="*/ 1044442 h 6378898"/>
                <a:gd name="connsiteX110" fmla="*/ 348375 w 2073826"/>
                <a:gd name="connsiteY110" fmla="*/ 1071819 h 6378898"/>
                <a:gd name="connsiteX111" fmla="*/ 357273 w 2073826"/>
                <a:gd name="connsiteY111" fmla="*/ 1153267 h 6378898"/>
                <a:gd name="connsiteX112" fmla="*/ 359326 w 2073826"/>
                <a:gd name="connsiteY112" fmla="*/ 1190910 h 6378898"/>
                <a:gd name="connsiteX113" fmla="*/ 367540 w 2073826"/>
                <a:gd name="connsiteY113" fmla="*/ 1299735 h 6378898"/>
                <a:gd name="connsiteX114" fmla="*/ 382597 w 2073826"/>
                <a:gd name="connsiteY114" fmla="*/ 1338747 h 6378898"/>
                <a:gd name="connsiteX115" fmla="*/ 377122 w 2073826"/>
                <a:gd name="connsiteY115" fmla="*/ 1426355 h 6378898"/>
                <a:gd name="connsiteX116" fmla="*/ 373699 w 2073826"/>
                <a:gd name="connsiteY116" fmla="*/ 1441412 h 6378898"/>
                <a:gd name="connsiteX117" fmla="*/ 381913 w 2073826"/>
                <a:gd name="connsiteY117" fmla="*/ 1711762 h 6378898"/>
                <a:gd name="connsiteX118" fmla="*/ 430507 w 2073826"/>
                <a:gd name="connsiteY118" fmla="*/ 1457154 h 6378898"/>
                <a:gd name="connsiteX119" fmla="*/ 433929 w 2073826"/>
                <a:gd name="connsiteY119" fmla="*/ 1440043 h 6378898"/>
                <a:gd name="connsiteX120" fmla="*/ 454462 w 2073826"/>
                <a:gd name="connsiteY120" fmla="*/ 1353805 h 6378898"/>
                <a:gd name="connsiteX121" fmla="*/ 455147 w 2073826"/>
                <a:gd name="connsiteY121" fmla="*/ 1348329 h 6378898"/>
                <a:gd name="connsiteX122" fmla="*/ 475680 w 2073826"/>
                <a:gd name="connsiteY122" fmla="*/ 1266198 h 6378898"/>
                <a:gd name="connsiteX123" fmla="*/ 477733 w 2073826"/>
                <a:gd name="connsiteY123" fmla="*/ 1255247 h 6378898"/>
                <a:gd name="connsiteX124" fmla="*/ 496897 w 2073826"/>
                <a:gd name="connsiteY124" fmla="*/ 1186119 h 6378898"/>
                <a:gd name="connsiteX125" fmla="*/ 501004 w 2073826"/>
                <a:gd name="connsiteY125" fmla="*/ 1169693 h 6378898"/>
                <a:gd name="connsiteX126" fmla="*/ 501004 w 2073826"/>
                <a:gd name="connsiteY126" fmla="*/ 1114254 h 6378898"/>
                <a:gd name="connsiteX127" fmla="*/ 496897 w 2073826"/>
                <a:gd name="connsiteY127" fmla="*/ 1077979 h 6378898"/>
                <a:gd name="connsiteX128" fmla="*/ 499635 w 2073826"/>
                <a:gd name="connsiteY128" fmla="*/ 1066344 h 6378898"/>
                <a:gd name="connsiteX129" fmla="*/ 505110 w 2073826"/>
                <a:gd name="connsiteY129" fmla="*/ 1056077 h 6378898"/>
                <a:gd name="connsiteX130" fmla="*/ 505110 w 2073826"/>
                <a:gd name="connsiteY130" fmla="*/ 1056077 h 6378898"/>
                <a:gd name="connsiteX131" fmla="*/ 517430 w 2073826"/>
                <a:gd name="connsiteY131" fmla="*/ 1041020 h 6378898"/>
                <a:gd name="connsiteX132" fmla="*/ 516061 w 2073826"/>
                <a:gd name="connsiteY132" fmla="*/ 1039651 h 6378898"/>
                <a:gd name="connsiteX133" fmla="*/ 517430 w 2073826"/>
                <a:gd name="connsiteY133" fmla="*/ 1041020 h 6378898"/>
                <a:gd name="connsiteX134" fmla="*/ 548914 w 2073826"/>
                <a:gd name="connsiteY134" fmla="*/ 1010220 h 6378898"/>
                <a:gd name="connsiteX135" fmla="*/ 659107 w 2073826"/>
                <a:gd name="connsiteY135" fmla="*/ 681693 h 6378898"/>
                <a:gd name="connsiteX136" fmla="*/ 662529 w 2073826"/>
                <a:gd name="connsiteY136" fmla="*/ 670058 h 6378898"/>
                <a:gd name="connsiteX137" fmla="*/ 721390 w 2073826"/>
                <a:gd name="connsiteY137" fmla="*/ 520168 h 6378898"/>
                <a:gd name="connsiteX138" fmla="*/ 592033 w 2073826"/>
                <a:gd name="connsiteY138" fmla="*/ 520168 h 6378898"/>
                <a:gd name="connsiteX139" fmla="*/ 569447 w 2073826"/>
                <a:gd name="connsiteY139" fmla="*/ 517430 h 6378898"/>
                <a:gd name="connsiteX140" fmla="*/ 547545 w 2073826"/>
                <a:gd name="connsiteY140" fmla="*/ 512639 h 6378898"/>
                <a:gd name="connsiteX141" fmla="*/ 544807 w 2073826"/>
                <a:gd name="connsiteY141" fmla="*/ 491422 h 6378898"/>
                <a:gd name="connsiteX142" fmla="*/ 625570 w 2073826"/>
                <a:gd name="connsiteY142" fmla="*/ 318945 h 6378898"/>
                <a:gd name="connsiteX143" fmla="*/ 668689 w 2073826"/>
                <a:gd name="connsiteY143" fmla="*/ 281301 h 6378898"/>
                <a:gd name="connsiteX144" fmla="*/ 667320 w 2073826"/>
                <a:gd name="connsiteY144" fmla="*/ 281301 h 6378898"/>
                <a:gd name="connsiteX145" fmla="*/ 668689 w 2073826"/>
                <a:gd name="connsiteY145" fmla="*/ 281301 h 6378898"/>
                <a:gd name="connsiteX146" fmla="*/ 694698 w 2073826"/>
                <a:gd name="connsiteY146" fmla="*/ 270350 h 6378898"/>
                <a:gd name="connsiteX147" fmla="*/ 726181 w 2073826"/>
                <a:gd name="connsiteY147" fmla="*/ 269666 h 6378898"/>
                <a:gd name="connsiteX148" fmla="*/ 741239 w 2073826"/>
                <a:gd name="connsiteY148" fmla="*/ 275141 h 6378898"/>
                <a:gd name="connsiteX149" fmla="*/ 741239 w 2073826"/>
                <a:gd name="connsiteY149" fmla="*/ 275141 h 6378898"/>
                <a:gd name="connsiteX150" fmla="*/ 758350 w 2073826"/>
                <a:gd name="connsiteY150" fmla="*/ 288146 h 6378898"/>
                <a:gd name="connsiteX151" fmla="*/ 761087 w 2073826"/>
                <a:gd name="connsiteY151" fmla="*/ 291568 h 6378898"/>
                <a:gd name="connsiteX152" fmla="*/ 794625 w 2073826"/>
                <a:gd name="connsiteY152" fmla="*/ 343584 h 6378898"/>
                <a:gd name="connsiteX153" fmla="*/ 949306 w 2073826"/>
                <a:gd name="connsiteY153" fmla="*/ 8213 h 6378898"/>
                <a:gd name="connsiteX154" fmla="*/ 955466 w 2073826"/>
                <a:gd name="connsiteY154" fmla="*/ 0 h 6378898"/>
                <a:gd name="connsiteX155" fmla="*/ 958204 w 2073826"/>
                <a:gd name="connsiteY155" fmla="*/ 21902 h 6378898"/>
                <a:gd name="connsiteX156" fmla="*/ 955466 w 2073826"/>
                <a:gd name="connsiteY156" fmla="*/ 19849 h 6378898"/>
                <a:gd name="connsiteX157" fmla="*/ 936986 w 2073826"/>
                <a:gd name="connsiteY157" fmla="*/ 67074 h 6378898"/>
                <a:gd name="connsiteX158" fmla="*/ 812420 w 2073826"/>
                <a:gd name="connsiteY158" fmla="*/ 360695 h 6378898"/>
                <a:gd name="connsiteX159" fmla="*/ 811735 w 2073826"/>
                <a:gd name="connsiteY159" fmla="*/ 377806 h 6378898"/>
                <a:gd name="connsiteX160" fmla="*/ 782305 w 2073826"/>
                <a:gd name="connsiteY160" fmla="*/ 492790 h 6378898"/>
                <a:gd name="connsiteX161" fmla="*/ 735079 w 2073826"/>
                <a:gd name="connsiteY161" fmla="*/ 553705 h 6378898"/>
                <a:gd name="connsiteX162" fmla="*/ 605722 w 2073826"/>
                <a:gd name="connsiteY162" fmla="*/ 921244 h 6378898"/>
                <a:gd name="connsiteX163" fmla="*/ 598877 w 2073826"/>
                <a:gd name="connsiteY163" fmla="*/ 944515 h 6378898"/>
                <a:gd name="connsiteX164" fmla="*/ 703595 w 2073826"/>
                <a:gd name="connsiteY164" fmla="*/ 935617 h 6378898"/>
                <a:gd name="connsiteX165" fmla="*/ 778883 w 2073826"/>
                <a:gd name="connsiteY165" fmla="*/ 1011589 h 6378898"/>
                <a:gd name="connsiteX166" fmla="*/ 839113 w 2073826"/>
                <a:gd name="connsiteY166" fmla="*/ 1198439 h 6378898"/>
                <a:gd name="connsiteX167" fmla="*/ 828846 w 2073826"/>
                <a:gd name="connsiteY167" fmla="*/ 1215550 h 6378898"/>
                <a:gd name="connsiteX168" fmla="*/ 568762 w 2073826"/>
                <a:gd name="connsiteY168" fmla="*/ 1182697 h 6378898"/>
                <a:gd name="connsiteX169" fmla="*/ 533172 w 2073826"/>
                <a:gd name="connsiteY169" fmla="*/ 1160795 h 6378898"/>
                <a:gd name="connsiteX170" fmla="*/ 485262 w 2073826"/>
                <a:gd name="connsiteY170" fmla="*/ 1346960 h 6378898"/>
                <a:gd name="connsiteX171" fmla="*/ 384650 w 2073826"/>
                <a:gd name="connsiteY171" fmla="*/ 2010174 h 6378898"/>
                <a:gd name="connsiteX172" fmla="*/ 388757 w 2073826"/>
                <a:gd name="connsiteY172" fmla="*/ 2231930 h 6378898"/>
                <a:gd name="connsiteX173" fmla="*/ 406552 w 2073826"/>
                <a:gd name="connsiteY173" fmla="*/ 2261361 h 6378898"/>
                <a:gd name="connsiteX174" fmla="*/ 437351 w 2073826"/>
                <a:gd name="connsiteY174" fmla="*/ 2414673 h 6378898"/>
                <a:gd name="connsiteX175" fmla="*/ 431192 w 2073826"/>
                <a:gd name="connsiteY175" fmla="*/ 2454370 h 6378898"/>
                <a:gd name="connsiteX176" fmla="*/ 681693 w 2073826"/>
                <a:gd name="connsiteY176" fmla="*/ 2986173 h 6378898"/>
                <a:gd name="connsiteX177" fmla="*/ 1081401 w 2073826"/>
                <a:gd name="connsiteY177" fmla="*/ 3559042 h 6378898"/>
                <a:gd name="connsiteX178" fmla="*/ 1243611 w 2073826"/>
                <a:gd name="connsiteY178" fmla="*/ 3812281 h 6378898"/>
                <a:gd name="connsiteX179" fmla="*/ 1249087 w 2073826"/>
                <a:gd name="connsiteY179" fmla="*/ 3821864 h 6378898"/>
                <a:gd name="connsiteX180" fmla="*/ 1255931 w 2073826"/>
                <a:gd name="connsiteY180" fmla="*/ 3833499 h 6378898"/>
                <a:gd name="connsiteX181" fmla="*/ 1253878 w 2073826"/>
                <a:gd name="connsiteY181" fmla="*/ 3817757 h 6378898"/>
                <a:gd name="connsiteX182" fmla="*/ 1249771 w 2073826"/>
                <a:gd name="connsiteY182" fmla="*/ 3805437 h 6378898"/>
                <a:gd name="connsiteX183" fmla="*/ 1071819 w 2073826"/>
                <a:gd name="connsiteY183" fmla="*/ 3407783 h 6378898"/>
                <a:gd name="connsiteX184" fmla="*/ 1067028 w 2073826"/>
                <a:gd name="connsiteY184" fmla="*/ 3398201 h 6378898"/>
                <a:gd name="connsiteX185" fmla="*/ 971208 w 2073826"/>
                <a:gd name="connsiteY185" fmla="*/ 3309225 h 6378898"/>
                <a:gd name="connsiteX186" fmla="*/ 918507 w 2073826"/>
                <a:gd name="connsiteY186" fmla="*/ 3283216 h 6378898"/>
                <a:gd name="connsiteX187" fmla="*/ 899343 w 2073826"/>
                <a:gd name="connsiteY187" fmla="*/ 3132641 h 6378898"/>
                <a:gd name="connsiteX188" fmla="*/ 912347 w 2073826"/>
                <a:gd name="connsiteY188" fmla="*/ 3048456 h 6378898"/>
                <a:gd name="connsiteX189" fmla="*/ 827477 w 2073826"/>
                <a:gd name="connsiteY189" fmla="*/ 2755520 h 6378898"/>
                <a:gd name="connsiteX190" fmla="*/ 818580 w 2073826"/>
                <a:gd name="connsiteY190" fmla="*/ 2685708 h 6378898"/>
                <a:gd name="connsiteX191" fmla="*/ 750137 w 2073826"/>
                <a:gd name="connsiteY191" fmla="*/ 2698028 h 6378898"/>
                <a:gd name="connsiteX192" fmla="*/ 615304 w 2073826"/>
                <a:gd name="connsiteY192" fmla="*/ 2688446 h 6378898"/>
                <a:gd name="connsiteX193" fmla="*/ 602299 w 2073826"/>
                <a:gd name="connsiteY193" fmla="*/ 2668597 h 6378898"/>
                <a:gd name="connsiteX194" fmla="*/ 681693 w 2073826"/>
                <a:gd name="connsiteY194" fmla="*/ 2498174 h 6378898"/>
                <a:gd name="connsiteX195" fmla="*/ 712493 w 2073826"/>
                <a:gd name="connsiteY195" fmla="*/ 2468059 h 6378898"/>
                <a:gd name="connsiteX196" fmla="*/ 836375 w 2073826"/>
                <a:gd name="connsiteY196" fmla="*/ 2493383 h 6378898"/>
                <a:gd name="connsiteX197" fmla="*/ 849379 w 2073826"/>
                <a:gd name="connsiteY197" fmla="*/ 2519391 h 6378898"/>
                <a:gd name="connsiteX198" fmla="*/ 1188857 w 2073826"/>
                <a:gd name="connsiteY198" fmla="*/ 2334595 h 6378898"/>
                <a:gd name="connsiteX199" fmla="*/ 1191595 w 2073826"/>
                <a:gd name="connsiteY199" fmla="*/ 2341439 h 6378898"/>
                <a:gd name="connsiteX200" fmla="*/ 1107410 w 2073826"/>
                <a:gd name="connsiteY200" fmla="*/ 2365394 h 6378898"/>
                <a:gd name="connsiteX201" fmla="*/ 944515 w 2073826"/>
                <a:gd name="connsiteY201" fmla="*/ 2442735 h 6378898"/>
                <a:gd name="connsiteX202" fmla="*/ 887023 w 2073826"/>
                <a:gd name="connsiteY202" fmla="*/ 2507071 h 6378898"/>
                <a:gd name="connsiteX203" fmla="*/ 880863 w 2073826"/>
                <a:gd name="connsiteY203" fmla="*/ 2574830 h 6378898"/>
                <a:gd name="connsiteX204" fmla="*/ 863752 w 2073826"/>
                <a:gd name="connsiteY204" fmla="*/ 2650117 h 6378898"/>
                <a:gd name="connsiteX205" fmla="*/ 847326 w 2073826"/>
                <a:gd name="connsiteY205" fmla="*/ 2682286 h 6378898"/>
                <a:gd name="connsiteX206" fmla="*/ 933564 w 2073826"/>
                <a:gd name="connsiteY206" fmla="*/ 3023817 h 6378898"/>
                <a:gd name="connsiteX207" fmla="*/ 941777 w 2073826"/>
                <a:gd name="connsiteY207" fmla="*/ 3013550 h 6378898"/>
                <a:gd name="connsiteX208" fmla="*/ 1130680 w 2073826"/>
                <a:gd name="connsiteY208" fmla="*/ 2954005 h 6378898"/>
                <a:gd name="connsiteX209" fmla="*/ 1231976 w 2073826"/>
                <a:gd name="connsiteY209" fmla="*/ 3025186 h 6378898"/>
                <a:gd name="connsiteX210" fmla="*/ 1372284 w 2073826"/>
                <a:gd name="connsiteY210" fmla="*/ 3229146 h 6378898"/>
                <a:gd name="connsiteX211" fmla="*/ 1377075 w 2073826"/>
                <a:gd name="connsiteY211" fmla="*/ 3246941 h 6378898"/>
                <a:gd name="connsiteX212" fmla="*/ 1205968 w 2073826"/>
                <a:gd name="connsiteY212" fmla="*/ 3305118 h 6378898"/>
                <a:gd name="connsiteX213" fmla="*/ 1088246 w 2073826"/>
                <a:gd name="connsiteY213" fmla="*/ 3322913 h 6378898"/>
                <a:gd name="connsiteX214" fmla="*/ 1073873 w 2073826"/>
                <a:gd name="connsiteY214" fmla="*/ 3346868 h 6378898"/>
                <a:gd name="connsiteX215" fmla="*/ 1266882 w 2073826"/>
                <a:gd name="connsiteY215" fmla="*/ 3773269 h 6378898"/>
                <a:gd name="connsiteX216" fmla="*/ 1422932 w 2073826"/>
                <a:gd name="connsiteY216" fmla="*/ 4279064 h 6378898"/>
                <a:gd name="connsiteX217" fmla="*/ 1429092 w 2073826"/>
                <a:gd name="connsiteY217" fmla="*/ 4611697 h 6378898"/>
                <a:gd name="connsiteX218" fmla="*/ 1403768 w 2073826"/>
                <a:gd name="connsiteY218" fmla="*/ 4823871 h 6378898"/>
                <a:gd name="connsiteX219" fmla="*/ 1404453 w 2073826"/>
                <a:gd name="connsiteY219" fmla="*/ 4844404 h 6378898"/>
                <a:gd name="connsiteX220" fmla="*/ 1418826 w 2073826"/>
                <a:gd name="connsiteY220" fmla="*/ 4830715 h 6378898"/>
                <a:gd name="connsiteX221" fmla="*/ 1626893 w 2073826"/>
                <a:gd name="connsiteY221" fmla="*/ 4753374 h 6378898"/>
                <a:gd name="connsiteX222" fmla="*/ 1809636 w 2073826"/>
                <a:gd name="connsiteY222" fmla="*/ 4849195 h 6378898"/>
                <a:gd name="connsiteX223" fmla="*/ 2071089 w 2073826"/>
                <a:gd name="connsiteY223" fmla="*/ 5209890 h 6378898"/>
                <a:gd name="connsiteX224" fmla="*/ 2060138 w 2073826"/>
                <a:gd name="connsiteY224" fmla="*/ 5233845 h 6378898"/>
                <a:gd name="connsiteX225" fmla="*/ 1858915 w 2073826"/>
                <a:gd name="connsiteY225" fmla="*/ 5309817 h 6378898"/>
                <a:gd name="connsiteX226" fmla="*/ 1544077 w 2073826"/>
                <a:gd name="connsiteY226" fmla="*/ 5349514 h 6378898"/>
                <a:gd name="connsiteX227" fmla="*/ 1364756 w 2073826"/>
                <a:gd name="connsiteY227" fmla="*/ 5292706 h 6378898"/>
                <a:gd name="connsiteX228" fmla="*/ 1303157 w 2073826"/>
                <a:gd name="connsiteY228" fmla="*/ 5228370 h 6378898"/>
                <a:gd name="connsiteX229" fmla="*/ 1294259 w 2073826"/>
                <a:gd name="connsiteY229" fmla="*/ 5245480 h 6378898"/>
                <a:gd name="connsiteX230" fmla="*/ 1175853 w 2073826"/>
                <a:gd name="connsiteY230" fmla="*/ 5530204 h 6378898"/>
                <a:gd name="connsiteX231" fmla="*/ 581766 w 2073826"/>
                <a:gd name="connsiteY231" fmla="*/ 6364525 h 6378898"/>
                <a:gd name="connsiteX232" fmla="*/ 562602 w 2073826"/>
                <a:gd name="connsiteY232" fmla="*/ 6380267 h 6378898"/>
                <a:gd name="connsiteX233" fmla="*/ 562602 w 2073826"/>
                <a:gd name="connsiteY233" fmla="*/ 6380267 h 6378898"/>
                <a:gd name="connsiteX234" fmla="*/ 1398977 w 2073826"/>
                <a:gd name="connsiteY234" fmla="*/ 4850564 h 6378898"/>
                <a:gd name="connsiteX235" fmla="*/ 1398977 w 2073826"/>
                <a:gd name="connsiteY235" fmla="*/ 4857408 h 6378898"/>
                <a:gd name="connsiteX236" fmla="*/ 1401715 w 2073826"/>
                <a:gd name="connsiteY236" fmla="*/ 4857408 h 6378898"/>
                <a:gd name="connsiteX237" fmla="*/ 1403084 w 2073826"/>
                <a:gd name="connsiteY237" fmla="*/ 4852617 h 6378898"/>
                <a:gd name="connsiteX238" fmla="*/ 1398977 w 2073826"/>
                <a:gd name="connsiteY238" fmla="*/ 4850564 h 6378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</a:cxnLst>
              <a:rect l="l" t="t" r="r" b="b"/>
              <a:pathLst>
                <a:path w="2073826" h="6378898">
                  <a:moveTo>
                    <a:pt x="562602" y="6380267"/>
                  </a:moveTo>
                  <a:cubicBezTo>
                    <a:pt x="625570" y="6309771"/>
                    <a:pt x="690591" y="6241328"/>
                    <a:pt x="750821" y="6167409"/>
                  </a:cubicBezTo>
                  <a:cubicBezTo>
                    <a:pt x="980105" y="5884739"/>
                    <a:pt x="1162164" y="5575376"/>
                    <a:pt x="1279202" y="5229054"/>
                  </a:cubicBezTo>
                  <a:cubicBezTo>
                    <a:pt x="1285362" y="5209890"/>
                    <a:pt x="1290837" y="5191410"/>
                    <a:pt x="1288784" y="5170877"/>
                  </a:cubicBezTo>
                  <a:cubicBezTo>
                    <a:pt x="1286046" y="5142132"/>
                    <a:pt x="1291522" y="5113385"/>
                    <a:pt x="1307263" y="5090115"/>
                  </a:cubicBezTo>
                  <a:cubicBezTo>
                    <a:pt x="1340116" y="5043573"/>
                    <a:pt x="1346961" y="4990188"/>
                    <a:pt x="1358596" y="4937486"/>
                  </a:cubicBezTo>
                  <a:cubicBezTo>
                    <a:pt x="1391449" y="4780752"/>
                    <a:pt x="1408559" y="4621964"/>
                    <a:pt x="1410613" y="4461807"/>
                  </a:cubicBezTo>
                  <a:cubicBezTo>
                    <a:pt x="1411297" y="4415950"/>
                    <a:pt x="1394871" y="4374884"/>
                    <a:pt x="1375022" y="4335187"/>
                  </a:cubicBezTo>
                  <a:cubicBezTo>
                    <a:pt x="1301104" y="4185296"/>
                    <a:pt x="1197755" y="4056623"/>
                    <a:pt x="1084139" y="3935479"/>
                  </a:cubicBezTo>
                  <a:cubicBezTo>
                    <a:pt x="980790" y="3825970"/>
                    <a:pt x="869228" y="3726043"/>
                    <a:pt x="735763" y="3654178"/>
                  </a:cubicBezTo>
                  <a:cubicBezTo>
                    <a:pt x="688538" y="3628854"/>
                    <a:pt x="639259" y="3609006"/>
                    <a:pt x="586558" y="3600108"/>
                  </a:cubicBezTo>
                  <a:cubicBezTo>
                    <a:pt x="498266" y="3585051"/>
                    <a:pt x="425716" y="3617219"/>
                    <a:pt x="379175" y="3693875"/>
                  </a:cubicBezTo>
                  <a:cubicBezTo>
                    <a:pt x="341531" y="3756158"/>
                    <a:pt x="313469" y="3866352"/>
                    <a:pt x="312101" y="3960119"/>
                  </a:cubicBezTo>
                  <a:cubicBezTo>
                    <a:pt x="323052" y="3960119"/>
                    <a:pt x="325789" y="3949852"/>
                    <a:pt x="330580" y="3943692"/>
                  </a:cubicBezTo>
                  <a:cubicBezTo>
                    <a:pt x="402446" y="3862929"/>
                    <a:pt x="489368" y="3862245"/>
                    <a:pt x="561234" y="3943008"/>
                  </a:cubicBezTo>
                  <a:cubicBezTo>
                    <a:pt x="618041" y="4007344"/>
                    <a:pt x="642681" y="4086739"/>
                    <a:pt x="660476" y="4168870"/>
                  </a:cubicBezTo>
                  <a:cubicBezTo>
                    <a:pt x="668005" y="4204461"/>
                    <a:pt x="672111" y="4240051"/>
                    <a:pt x="674849" y="4276326"/>
                  </a:cubicBezTo>
                  <a:cubicBezTo>
                    <a:pt x="676218" y="4293437"/>
                    <a:pt x="672111" y="4297543"/>
                    <a:pt x="655001" y="4297543"/>
                  </a:cubicBezTo>
                  <a:cubicBezTo>
                    <a:pt x="538647" y="4298912"/>
                    <a:pt x="423663" y="4290699"/>
                    <a:pt x="313469" y="4235945"/>
                  </a:cubicBezTo>
                  <a:cubicBezTo>
                    <a:pt x="320314" y="4298228"/>
                    <a:pt x="325105" y="4357089"/>
                    <a:pt x="332634" y="4415950"/>
                  </a:cubicBezTo>
                  <a:cubicBezTo>
                    <a:pt x="347691" y="4532988"/>
                    <a:pt x="367540" y="4650025"/>
                    <a:pt x="390126" y="4766379"/>
                  </a:cubicBezTo>
                  <a:cubicBezTo>
                    <a:pt x="392863" y="4782121"/>
                    <a:pt x="399023" y="4793072"/>
                    <a:pt x="414081" y="4801969"/>
                  </a:cubicBezTo>
                  <a:cubicBezTo>
                    <a:pt x="463360" y="4832084"/>
                    <a:pt x="474311" y="4883416"/>
                    <a:pt x="442143" y="4932695"/>
                  </a:cubicBezTo>
                  <a:cubicBezTo>
                    <a:pt x="431876" y="4947753"/>
                    <a:pt x="429823" y="4960073"/>
                    <a:pt x="433929" y="4977183"/>
                  </a:cubicBezTo>
                  <a:cubicBezTo>
                    <a:pt x="456516" y="5073004"/>
                    <a:pt x="477733" y="5168824"/>
                    <a:pt x="496213" y="5265329"/>
                  </a:cubicBezTo>
                  <a:cubicBezTo>
                    <a:pt x="454462" y="5172931"/>
                    <a:pt x="435298" y="5073688"/>
                    <a:pt x="407921" y="4974446"/>
                  </a:cubicBezTo>
                  <a:cubicBezTo>
                    <a:pt x="310047" y="5046311"/>
                    <a:pt x="197801" y="5053156"/>
                    <a:pt x="84869" y="5055209"/>
                  </a:cubicBezTo>
                  <a:cubicBezTo>
                    <a:pt x="66390" y="5055209"/>
                    <a:pt x="57492" y="5052471"/>
                    <a:pt x="59546" y="5029885"/>
                  </a:cubicBezTo>
                  <a:cubicBezTo>
                    <a:pt x="67759" y="4943647"/>
                    <a:pt x="84185" y="4860146"/>
                    <a:pt x="125251" y="4782805"/>
                  </a:cubicBezTo>
                  <a:cubicBezTo>
                    <a:pt x="140993" y="4754059"/>
                    <a:pt x="160157" y="4728051"/>
                    <a:pt x="186850" y="4708202"/>
                  </a:cubicBezTo>
                  <a:cubicBezTo>
                    <a:pt x="235444" y="4671243"/>
                    <a:pt x="286092" y="4671243"/>
                    <a:pt x="332634" y="4709571"/>
                  </a:cubicBezTo>
                  <a:cubicBezTo>
                    <a:pt x="338793" y="4714362"/>
                    <a:pt x="344953" y="4719837"/>
                    <a:pt x="355220" y="4728735"/>
                  </a:cubicBezTo>
                  <a:cubicBezTo>
                    <a:pt x="345638" y="4673980"/>
                    <a:pt x="336740" y="4625386"/>
                    <a:pt x="328527" y="4576107"/>
                  </a:cubicBezTo>
                  <a:cubicBezTo>
                    <a:pt x="310047" y="4463860"/>
                    <a:pt x="294305" y="4350929"/>
                    <a:pt x="286777" y="4237314"/>
                  </a:cubicBezTo>
                  <a:cubicBezTo>
                    <a:pt x="286092" y="4222940"/>
                    <a:pt x="281301" y="4211989"/>
                    <a:pt x="270350" y="4202407"/>
                  </a:cubicBezTo>
                  <a:cubicBezTo>
                    <a:pt x="258031" y="4191456"/>
                    <a:pt x="247080" y="4179137"/>
                    <a:pt x="238182" y="4166132"/>
                  </a:cubicBezTo>
                  <a:cubicBezTo>
                    <a:pt x="199169" y="4110694"/>
                    <a:pt x="209436" y="4056623"/>
                    <a:pt x="265559" y="4019664"/>
                  </a:cubicBezTo>
                  <a:cubicBezTo>
                    <a:pt x="279248" y="4010766"/>
                    <a:pt x="281986" y="4001185"/>
                    <a:pt x="282670" y="3986811"/>
                  </a:cubicBezTo>
                  <a:cubicBezTo>
                    <a:pt x="287461" y="3899889"/>
                    <a:pt x="297728" y="3813650"/>
                    <a:pt x="331265" y="3732888"/>
                  </a:cubicBezTo>
                  <a:cubicBezTo>
                    <a:pt x="366171" y="3648018"/>
                    <a:pt x="420925" y="3584366"/>
                    <a:pt x="518799" y="3572730"/>
                  </a:cubicBezTo>
                  <a:cubicBezTo>
                    <a:pt x="572184" y="3565886"/>
                    <a:pt x="622832" y="3578206"/>
                    <a:pt x="672796" y="3597370"/>
                  </a:cubicBezTo>
                  <a:cubicBezTo>
                    <a:pt x="778198" y="3637751"/>
                    <a:pt x="868543" y="3702088"/>
                    <a:pt x="952728" y="3775322"/>
                  </a:cubicBezTo>
                  <a:cubicBezTo>
                    <a:pt x="1125205" y="3925213"/>
                    <a:pt x="1272358" y="4096320"/>
                    <a:pt x="1383235" y="4297543"/>
                  </a:cubicBezTo>
                  <a:cubicBezTo>
                    <a:pt x="1389395" y="4309179"/>
                    <a:pt x="1395555" y="4321498"/>
                    <a:pt x="1403084" y="4332449"/>
                  </a:cubicBezTo>
                  <a:cubicBezTo>
                    <a:pt x="1398293" y="4270850"/>
                    <a:pt x="1385973" y="4210621"/>
                    <a:pt x="1368178" y="4151759"/>
                  </a:cubicBezTo>
                  <a:cubicBezTo>
                    <a:pt x="1314792" y="3976545"/>
                    <a:pt x="1225132" y="3819126"/>
                    <a:pt x="1124520" y="3667182"/>
                  </a:cubicBezTo>
                  <a:cubicBezTo>
                    <a:pt x="1005429" y="3487177"/>
                    <a:pt x="872650" y="3316754"/>
                    <a:pt x="750821" y="3138801"/>
                  </a:cubicBezTo>
                  <a:cubicBezTo>
                    <a:pt x="628992" y="2962218"/>
                    <a:pt x="517430" y="2780159"/>
                    <a:pt x="442827" y="2577568"/>
                  </a:cubicBezTo>
                  <a:cubicBezTo>
                    <a:pt x="429823" y="2542662"/>
                    <a:pt x="419556" y="2507756"/>
                    <a:pt x="407921" y="2472165"/>
                  </a:cubicBezTo>
                  <a:cubicBezTo>
                    <a:pt x="405183" y="2463268"/>
                    <a:pt x="405868" y="2453001"/>
                    <a:pt x="391495" y="2463268"/>
                  </a:cubicBezTo>
                  <a:cubicBezTo>
                    <a:pt x="297728" y="2528973"/>
                    <a:pt x="188903" y="2539240"/>
                    <a:pt x="78710" y="2544715"/>
                  </a:cubicBezTo>
                  <a:cubicBezTo>
                    <a:pt x="52701" y="2546084"/>
                    <a:pt x="26008" y="2545400"/>
                    <a:pt x="0" y="2546084"/>
                  </a:cubicBezTo>
                  <a:cubicBezTo>
                    <a:pt x="0" y="2526236"/>
                    <a:pt x="0" y="2506387"/>
                    <a:pt x="0" y="2486538"/>
                  </a:cubicBezTo>
                  <a:cubicBezTo>
                    <a:pt x="11635" y="2476956"/>
                    <a:pt x="8213" y="2462583"/>
                    <a:pt x="10951" y="2450264"/>
                  </a:cubicBezTo>
                  <a:cubicBezTo>
                    <a:pt x="28746" y="2351021"/>
                    <a:pt x="56123" y="2255201"/>
                    <a:pt x="126620" y="2177860"/>
                  </a:cubicBezTo>
                  <a:cubicBezTo>
                    <a:pt x="144415" y="2165540"/>
                    <a:pt x="162210" y="2152536"/>
                    <a:pt x="180005" y="2140216"/>
                  </a:cubicBezTo>
                  <a:cubicBezTo>
                    <a:pt x="190956" y="2136794"/>
                    <a:pt x="201907" y="2133372"/>
                    <a:pt x="212858" y="2129950"/>
                  </a:cubicBezTo>
                  <a:cubicBezTo>
                    <a:pt x="223809" y="2129265"/>
                    <a:pt x="234075" y="2128581"/>
                    <a:pt x="245026" y="2128581"/>
                  </a:cubicBezTo>
                  <a:cubicBezTo>
                    <a:pt x="257346" y="2132003"/>
                    <a:pt x="270350" y="2135425"/>
                    <a:pt x="282670" y="2139532"/>
                  </a:cubicBezTo>
                  <a:cubicBezTo>
                    <a:pt x="294990" y="2147061"/>
                    <a:pt x="306625" y="2154589"/>
                    <a:pt x="318945" y="2162118"/>
                  </a:cubicBezTo>
                  <a:cubicBezTo>
                    <a:pt x="331949" y="2173754"/>
                    <a:pt x="344953" y="2185389"/>
                    <a:pt x="359326" y="2197709"/>
                  </a:cubicBezTo>
                  <a:cubicBezTo>
                    <a:pt x="354535" y="2136794"/>
                    <a:pt x="356589" y="2075880"/>
                    <a:pt x="355904" y="2014965"/>
                  </a:cubicBezTo>
                  <a:cubicBezTo>
                    <a:pt x="355904" y="1919145"/>
                    <a:pt x="353851" y="1824009"/>
                    <a:pt x="352482" y="1728189"/>
                  </a:cubicBezTo>
                  <a:cubicBezTo>
                    <a:pt x="352482" y="1722713"/>
                    <a:pt x="352482" y="1717238"/>
                    <a:pt x="352482" y="1711762"/>
                  </a:cubicBezTo>
                  <a:cubicBezTo>
                    <a:pt x="353166" y="1663168"/>
                    <a:pt x="354535" y="1613889"/>
                    <a:pt x="348375" y="1565294"/>
                  </a:cubicBezTo>
                  <a:cubicBezTo>
                    <a:pt x="347691" y="1536548"/>
                    <a:pt x="347007" y="1507117"/>
                    <a:pt x="346322" y="1478371"/>
                  </a:cubicBezTo>
                  <a:cubicBezTo>
                    <a:pt x="347007" y="1470158"/>
                    <a:pt x="349060" y="1461261"/>
                    <a:pt x="342900" y="1451678"/>
                  </a:cubicBezTo>
                  <a:cubicBezTo>
                    <a:pt x="317576" y="1466052"/>
                    <a:pt x="288830" y="1468789"/>
                    <a:pt x="260768" y="1473580"/>
                  </a:cubicBezTo>
                  <a:cubicBezTo>
                    <a:pt x="249817" y="1473580"/>
                    <a:pt x="238866" y="1473580"/>
                    <a:pt x="227916" y="1473580"/>
                  </a:cubicBezTo>
                  <a:cubicBezTo>
                    <a:pt x="164263" y="1468105"/>
                    <a:pt x="103349" y="1450310"/>
                    <a:pt x="43804" y="1429777"/>
                  </a:cubicBezTo>
                  <a:cubicBezTo>
                    <a:pt x="40381" y="1423617"/>
                    <a:pt x="26693" y="1426355"/>
                    <a:pt x="30115" y="1414035"/>
                  </a:cubicBezTo>
                  <a:cubicBezTo>
                    <a:pt x="36959" y="1400346"/>
                    <a:pt x="43119" y="1385973"/>
                    <a:pt x="50648" y="1372969"/>
                  </a:cubicBezTo>
                  <a:cubicBezTo>
                    <a:pt x="94451" y="1294944"/>
                    <a:pt x="142362" y="1221025"/>
                    <a:pt x="234075" y="1190910"/>
                  </a:cubicBezTo>
                  <a:cubicBezTo>
                    <a:pt x="255977" y="1189541"/>
                    <a:pt x="277879" y="1189541"/>
                    <a:pt x="298412" y="1197755"/>
                  </a:cubicBezTo>
                  <a:cubicBezTo>
                    <a:pt x="309363" y="1205968"/>
                    <a:pt x="319629" y="1214865"/>
                    <a:pt x="334002" y="1225816"/>
                  </a:cubicBezTo>
                  <a:cubicBezTo>
                    <a:pt x="330580" y="1198439"/>
                    <a:pt x="333318" y="1175168"/>
                    <a:pt x="326474" y="1151898"/>
                  </a:cubicBezTo>
                  <a:cubicBezTo>
                    <a:pt x="325789" y="1140947"/>
                    <a:pt x="325105" y="1129996"/>
                    <a:pt x="324420" y="1119045"/>
                  </a:cubicBezTo>
                  <a:cubicBezTo>
                    <a:pt x="322367" y="1093721"/>
                    <a:pt x="322367" y="1067713"/>
                    <a:pt x="315523" y="1043073"/>
                  </a:cubicBezTo>
                  <a:cubicBezTo>
                    <a:pt x="314838" y="1034175"/>
                    <a:pt x="314154" y="1025278"/>
                    <a:pt x="312785" y="1015696"/>
                  </a:cubicBezTo>
                  <a:cubicBezTo>
                    <a:pt x="310047" y="993794"/>
                    <a:pt x="310047" y="971892"/>
                    <a:pt x="303203" y="950675"/>
                  </a:cubicBezTo>
                  <a:cubicBezTo>
                    <a:pt x="303203" y="948622"/>
                    <a:pt x="302519" y="947253"/>
                    <a:pt x="302519" y="945199"/>
                  </a:cubicBezTo>
                  <a:cubicBezTo>
                    <a:pt x="294305" y="882232"/>
                    <a:pt x="282670" y="819949"/>
                    <a:pt x="257346" y="761772"/>
                  </a:cubicBezTo>
                  <a:cubicBezTo>
                    <a:pt x="229969" y="698120"/>
                    <a:pt x="199854" y="695382"/>
                    <a:pt x="160157" y="752190"/>
                  </a:cubicBezTo>
                  <a:cubicBezTo>
                    <a:pt x="117722" y="812420"/>
                    <a:pt x="91029" y="880178"/>
                    <a:pt x="67759" y="949990"/>
                  </a:cubicBezTo>
                  <a:cubicBezTo>
                    <a:pt x="65705" y="955466"/>
                    <a:pt x="63652" y="960941"/>
                    <a:pt x="61599" y="965732"/>
                  </a:cubicBezTo>
                  <a:cubicBezTo>
                    <a:pt x="60230" y="969839"/>
                    <a:pt x="59546" y="973261"/>
                    <a:pt x="58177" y="977368"/>
                  </a:cubicBezTo>
                  <a:cubicBezTo>
                    <a:pt x="53386" y="981474"/>
                    <a:pt x="52701" y="987634"/>
                    <a:pt x="52017" y="993794"/>
                  </a:cubicBezTo>
                  <a:cubicBezTo>
                    <a:pt x="45857" y="1012274"/>
                    <a:pt x="39013" y="1030069"/>
                    <a:pt x="32853" y="1048549"/>
                  </a:cubicBezTo>
                  <a:cubicBezTo>
                    <a:pt x="30799" y="1048549"/>
                    <a:pt x="28746" y="1048549"/>
                    <a:pt x="26008" y="1048549"/>
                  </a:cubicBezTo>
                  <a:cubicBezTo>
                    <a:pt x="27377" y="1039651"/>
                    <a:pt x="28746" y="1031438"/>
                    <a:pt x="30115" y="1022540"/>
                  </a:cubicBezTo>
                  <a:cubicBezTo>
                    <a:pt x="30799" y="1018434"/>
                    <a:pt x="31484" y="1014327"/>
                    <a:pt x="31484" y="1010905"/>
                  </a:cubicBezTo>
                  <a:cubicBezTo>
                    <a:pt x="38328" y="986265"/>
                    <a:pt x="45172" y="960941"/>
                    <a:pt x="52017" y="936302"/>
                  </a:cubicBezTo>
                  <a:cubicBezTo>
                    <a:pt x="52701" y="934249"/>
                    <a:pt x="52701" y="932195"/>
                    <a:pt x="53386" y="930142"/>
                  </a:cubicBezTo>
                  <a:cubicBezTo>
                    <a:pt x="55439" y="925351"/>
                    <a:pt x="58177" y="920560"/>
                    <a:pt x="59546" y="915769"/>
                  </a:cubicBezTo>
                  <a:cubicBezTo>
                    <a:pt x="84869" y="844588"/>
                    <a:pt x="110878" y="773407"/>
                    <a:pt x="159472" y="713862"/>
                  </a:cubicBezTo>
                  <a:cubicBezTo>
                    <a:pt x="161526" y="713862"/>
                    <a:pt x="162210" y="712493"/>
                    <a:pt x="162895" y="710440"/>
                  </a:cubicBezTo>
                  <a:cubicBezTo>
                    <a:pt x="183428" y="694013"/>
                    <a:pt x="204645" y="681693"/>
                    <a:pt x="232707" y="690591"/>
                  </a:cubicBezTo>
                  <a:lnTo>
                    <a:pt x="233391" y="691960"/>
                  </a:lnTo>
                  <a:lnTo>
                    <a:pt x="234760" y="691960"/>
                  </a:lnTo>
                  <a:cubicBezTo>
                    <a:pt x="244342" y="700858"/>
                    <a:pt x="254608" y="710440"/>
                    <a:pt x="264190" y="719337"/>
                  </a:cubicBezTo>
                  <a:lnTo>
                    <a:pt x="264190" y="719337"/>
                  </a:lnTo>
                  <a:cubicBezTo>
                    <a:pt x="273772" y="738501"/>
                    <a:pt x="283354" y="758350"/>
                    <a:pt x="293621" y="777514"/>
                  </a:cubicBezTo>
                  <a:cubicBezTo>
                    <a:pt x="294305" y="779567"/>
                    <a:pt x="294305" y="781620"/>
                    <a:pt x="294990" y="784358"/>
                  </a:cubicBezTo>
                  <a:cubicBezTo>
                    <a:pt x="301150" y="804207"/>
                    <a:pt x="306625" y="824055"/>
                    <a:pt x="312785" y="843904"/>
                  </a:cubicBezTo>
                  <a:cubicBezTo>
                    <a:pt x="314154" y="849379"/>
                    <a:pt x="314838" y="854170"/>
                    <a:pt x="316207" y="859646"/>
                  </a:cubicBezTo>
                  <a:cubicBezTo>
                    <a:pt x="318945" y="872650"/>
                    <a:pt x="321683" y="884969"/>
                    <a:pt x="325105" y="897974"/>
                  </a:cubicBezTo>
                  <a:cubicBezTo>
                    <a:pt x="325789" y="901396"/>
                    <a:pt x="326474" y="905502"/>
                    <a:pt x="326474" y="908925"/>
                  </a:cubicBezTo>
                  <a:cubicBezTo>
                    <a:pt x="329896" y="926720"/>
                    <a:pt x="332634" y="945199"/>
                    <a:pt x="336056" y="962995"/>
                  </a:cubicBezTo>
                  <a:cubicBezTo>
                    <a:pt x="336740" y="968470"/>
                    <a:pt x="337425" y="973945"/>
                    <a:pt x="337425" y="979421"/>
                  </a:cubicBezTo>
                  <a:cubicBezTo>
                    <a:pt x="340162" y="1001323"/>
                    <a:pt x="343584" y="1022540"/>
                    <a:pt x="346322" y="1044442"/>
                  </a:cubicBezTo>
                  <a:cubicBezTo>
                    <a:pt x="347007" y="1053340"/>
                    <a:pt x="347691" y="1062237"/>
                    <a:pt x="348375" y="1071819"/>
                  </a:cubicBezTo>
                  <a:cubicBezTo>
                    <a:pt x="351113" y="1099196"/>
                    <a:pt x="350429" y="1126574"/>
                    <a:pt x="357273" y="1153267"/>
                  </a:cubicBezTo>
                  <a:cubicBezTo>
                    <a:pt x="357957" y="1165586"/>
                    <a:pt x="358642" y="1178591"/>
                    <a:pt x="359326" y="1190910"/>
                  </a:cubicBezTo>
                  <a:cubicBezTo>
                    <a:pt x="362064" y="1227185"/>
                    <a:pt x="364802" y="1263460"/>
                    <a:pt x="367540" y="1299735"/>
                  </a:cubicBezTo>
                  <a:cubicBezTo>
                    <a:pt x="363433" y="1316161"/>
                    <a:pt x="370277" y="1328481"/>
                    <a:pt x="382597" y="1338747"/>
                  </a:cubicBezTo>
                  <a:cubicBezTo>
                    <a:pt x="397654" y="1368862"/>
                    <a:pt x="402446" y="1398977"/>
                    <a:pt x="377122" y="1426355"/>
                  </a:cubicBezTo>
                  <a:cubicBezTo>
                    <a:pt x="373015" y="1430461"/>
                    <a:pt x="373015" y="1435937"/>
                    <a:pt x="373699" y="1441412"/>
                  </a:cubicBezTo>
                  <a:cubicBezTo>
                    <a:pt x="376437" y="1531757"/>
                    <a:pt x="379175" y="1622102"/>
                    <a:pt x="381913" y="1711762"/>
                  </a:cubicBezTo>
                  <a:cubicBezTo>
                    <a:pt x="397654" y="1626893"/>
                    <a:pt x="416134" y="1542023"/>
                    <a:pt x="430507" y="1457154"/>
                  </a:cubicBezTo>
                  <a:cubicBezTo>
                    <a:pt x="433929" y="1451678"/>
                    <a:pt x="434614" y="1446203"/>
                    <a:pt x="433929" y="1440043"/>
                  </a:cubicBezTo>
                  <a:cubicBezTo>
                    <a:pt x="440774" y="1411297"/>
                    <a:pt x="447618" y="1382551"/>
                    <a:pt x="454462" y="1353805"/>
                  </a:cubicBezTo>
                  <a:cubicBezTo>
                    <a:pt x="454462" y="1351752"/>
                    <a:pt x="455147" y="1350383"/>
                    <a:pt x="455147" y="1348329"/>
                  </a:cubicBezTo>
                  <a:cubicBezTo>
                    <a:pt x="461991" y="1320952"/>
                    <a:pt x="468835" y="1293575"/>
                    <a:pt x="475680" y="1266198"/>
                  </a:cubicBezTo>
                  <a:cubicBezTo>
                    <a:pt x="476364" y="1262776"/>
                    <a:pt x="477049" y="1258669"/>
                    <a:pt x="477733" y="1255247"/>
                  </a:cubicBezTo>
                  <a:cubicBezTo>
                    <a:pt x="483893" y="1231976"/>
                    <a:pt x="490737" y="1208705"/>
                    <a:pt x="496897" y="1186119"/>
                  </a:cubicBezTo>
                  <a:cubicBezTo>
                    <a:pt x="498266" y="1180644"/>
                    <a:pt x="499635" y="1175168"/>
                    <a:pt x="501004" y="1169693"/>
                  </a:cubicBezTo>
                  <a:cubicBezTo>
                    <a:pt x="509217" y="1151213"/>
                    <a:pt x="513323" y="1133418"/>
                    <a:pt x="501004" y="1114254"/>
                  </a:cubicBezTo>
                  <a:cubicBezTo>
                    <a:pt x="494159" y="1103987"/>
                    <a:pt x="496213" y="1090299"/>
                    <a:pt x="496897" y="1077979"/>
                  </a:cubicBezTo>
                  <a:cubicBezTo>
                    <a:pt x="497581" y="1073873"/>
                    <a:pt x="498950" y="1070450"/>
                    <a:pt x="499635" y="1066344"/>
                  </a:cubicBezTo>
                  <a:cubicBezTo>
                    <a:pt x="501688" y="1062922"/>
                    <a:pt x="503057" y="1059499"/>
                    <a:pt x="505110" y="1056077"/>
                  </a:cubicBezTo>
                  <a:cubicBezTo>
                    <a:pt x="505110" y="1056077"/>
                    <a:pt x="505110" y="1056077"/>
                    <a:pt x="505110" y="1056077"/>
                  </a:cubicBezTo>
                  <a:cubicBezTo>
                    <a:pt x="509217" y="1051286"/>
                    <a:pt x="513323" y="1045811"/>
                    <a:pt x="517430" y="1041020"/>
                  </a:cubicBezTo>
                  <a:cubicBezTo>
                    <a:pt x="516745" y="1040335"/>
                    <a:pt x="516745" y="1040335"/>
                    <a:pt x="516061" y="1039651"/>
                  </a:cubicBezTo>
                  <a:cubicBezTo>
                    <a:pt x="516745" y="1040335"/>
                    <a:pt x="516745" y="1040335"/>
                    <a:pt x="517430" y="1041020"/>
                  </a:cubicBezTo>
                  <a:cubicBezTo>
                    <a:pt x="527696" y="1030753"/>
                    <a:pt x="543438" y="1027331"/>
                    <a:pt x="548914" y="1010220"/>
                  </a:cubicBezTo>
                  <a:cubicBezTo>
                    <a:pt x="585189" y="900711"/>
                    <a:pt x="622148" y="791202"/>
                    <a:pt x="659107" y="681693"/>
                  </a:cubicBezTo>
                  <a:cubicBezTo>
                    <a:pt x="660476" y="677587"/>
                    <a:pt x="661161" y="674165"/>
                    <a:pt x="662529" y="670058"/>
                  </a:cubicBezTo>
                  <a:cubicBezTo>
                    <a:pt x="681693" y="621464"/>
                    <a:pt x="700857" y="572869"/>
                    <a:pt x="721390" y="520168"/>
                  </a:cubicBezTo>
                  <a:cubicBezTo>
                    <a:pt x="674849" y="526328"/>
                    <a:pt x="633099" y="524959"/>
                    <a:pt x="592033" y="520168"/>
                  </a:cubicBezTo>
                  <a:cubicBezTo>
                    <a:pt x="584504" y="519483"/>
                    <a:pt x="576975" y="518114"/>
                    <a:pt x="569447" y="517430"/>
                  </a:cubicBezTo>
                  <a:cubicBezTo>
                    <a:pt x="562602" y="511955"/>
                    <a:pt x="555074" y="512639"/>
                    <a:pt x="547545" y="512639"/>
                  </a:cubicBezTo>
                  <a:cubicBezTo>
                    <a:pt x="537963" y="506479"/>
                    <a:pt x="546176" y="498266"/>
                    <a:pt x="544807" y="491422"/>
                  </a:cubicBezTo>
                  <a:cubicBezTo>
                    <a:pt x="563287" y="429823"/>
                    <a:pt x="586558" y="370962"/>
                    <a:pt x="625570" y="318945"/>
                  </a:cubicBezTo>
                  <a:cubicBezTo>
                    <a:pt x="639943" y="306625"/>
                    <a:pt x="654316" y="293621"/>
                    <a:pt x="668689" y="281301"/>
                  </a:cubicBezTo>
                  <a:lnTo>
                    <a:pt x="667320" y="281301"/>
                  </a:lnTo>
                  <a:lnTo>
                    <a:pt x="668689" y="281301"/>
                  </a:lnTo>
                  <a:cubicBezTo>
                    <a:pt x="677587" y="277879"/>
                    <a:pt x="685800" y="274457"/>
                    <a:pt x="694698" y="270350"/>
                  </a:cubicBezTo>
                  <a:cubicBezTo>
                    <a:pt x="704964" y="270350"/>
                    <a:pt x="715915" y="269666"/>
                    <a:pt x="726181" y="269666"/>
                  </a:cubicBezTo>
                  <a:cubicBezTo>
                    <a:pt x="730972" y="271719"/>
                    <a:pt x="736448" y="273772"/>
                    <a:pt x="741239" y="275141"/>
                  </a:cubicBezTo>
                  <a:lnTo>
                    <a:pt x="741239" y="275141"/>
                  </a:lnTo>
                  <a:cubicBezTo>
                    <a:pt x="746714" y="279248"/>
                    <a:pt x="752190" y="283355"/>
                    <a:pt x="758350" y="288146"/>
                  </a:cubicBezTo>
                  <a:cubicBezTo>
                    <a:pt x="758350" y="290199"/>
                    <a:pt x="759719" y="290883"/>
                    <a:pt x="761087" y="291568"/>
                  </a:cubicBezTo>
                  <a:cubicBezTo>
                    <a:pt x="772038" y="308678"/>
                    <a:pt x="782305" y="325105"/>
                    <a:pt x="794625" y="343584"/>
                  </a:cubicBezTo>
                  <a:cubicBezTo>
                    <a:pt x="842535" y="227916"/>
                    <a:pt x="895236" y="117722"/>
                    <a:pt x="949306" y="8213"/>
                  </a:cubicBezTo>
                  <a:cubicBezTo>
                    <a:pt x="951359" y="5475"/>
                    <a:pt x="953413" y="2738"/>
                    <a:pt x="955466" y="0"/>
                  </a:cubicBezTo>
                  <a:cubicBezTo>
                    <a:pt x="963679" y="6160"/>
                    <a:pt x="949990" y="15742"/>
                    <a:pt x="958204" y="21902"/>
                  </a:cubicBezTo>
                  <a:cubicBezTo>
                    <a:pt x="957519" y="21217"/>
                    <a:pt x="956150" y="20533"/>
                    <a:pt x="955466" y="19849"/>
                  </a:cubicBezTo>
                  <a:cubicBezTo>
                    <a:pt x="945884" y="34222"/>
                    <a:pt x="941093" y="50648"/>
                    <a:pt x="936986" y="67074"/>
                  </a:cubicBezTo>
                  <a:cubicBezTo>
                    <a:pt x="895920" y="164948"/>
                    <a:pt x="854170" y="262822"/>
                    <a:pt x="812420" y="360695"/>
                  </a:cubicBezTo>
                  <a:cubicBezTo>
                    <a:pt x="809682" y="366855"/>
                    <a:pt x="808313" y="370962"/>
                    <a:pt x="811735" y="377806"/>
                  </a:cubicBezTo>
                  <a:cubicBezTo>
                    <a:pt x="839113" y="432560"/>
                    <a:pt x="832953" y="464044"/>
                    <a:pt x="782305" y="492790"/>
                  </a:cubicBezTo>
                  <a:cubicBezTo>
                    <a:pt x="756296" y="507848"/>
                    <a:pt x="744661" y="528381"/>
                    <a:pt x="735079" y="553705"/>
                  </a:cubicBezTo>
                  <a:cubicBezTo>
                    <a:pt x="689222" y="675534"/>
                    <a:pt x="644734" y="797362"/>
                    <a:pt x="605722" y="921244"/>
                  </a:cubicBezTo>
                  <a:cubicBezTo>
                    <a:pt x="603668" y="927404"/>
                    <a:pt x="602299" y="932880"/>
                    <a:pt x="598877" y="944515"/>
                  </a:cubicBezTo>
                  <a:cubicBezTo>
                    <a:pt x="635152" y="922613"/>
                    <a:pt x="668689" y="916453"/>
                    <a:pt x="703595" y="935617"/>
                  </a:cubicBezTo>
                  <a:cubicBezTo>
                    <a:pt x="736448" y="953413"/>
                    <a:pt x="760403" y="980105"/>
                    <a:pt x="778883" y="1011589"/>
                  </a:cubicBezTo>
                  <a:cubicBezTo>
                    <a:pt x="812420" y="1069766"/>
                    <a:pt x="829531" y="1132734"/>
                    <a:pt x="839113" y="1198439"/>
                  </a:cubicBezTo>
                  <a:cubicBezTo>
                    <a:pt x="840481" y="1206652"/>
                    <a:pt x="841850" y="1214865"/>
                    <a:pt x="828846" y="1215550"/>
                  </a:cubicBezTo>
                  <a:cubicBezTo>
                    <a:pt x="739870" y="1220341"/>
                    <a:pt x="651578" y="1224447"/>
                    <a:pt x="568762" y="1182697"/>
                  </a:cubicBezTo>
                  <a:cubicBezTo>
                    <a:pt x="557811" y="1177222"/>
                    <a:pt x="547545" y="1169693"/>
                    <a:pt x="533172" y="1160795"/>
                  </a:cubicBezTo>
                  <a:cubicBezTo>
                    <a:pt x="516745" y="1224447"/>
                    <a:pt x="500319" y="1285362"/>
                    <a:pt x="485262" y="1346960"/>
                  </a:cubicBezTo>
                  <a:cubicBezTo>
                    <a:pt x="432560" y="1565294"/>
                    <a:pt x="394232" y="1785681"/>
                    <a:pt x="384650" y="2010174"/>
                  </a:cubicBezTo>
                  <a:cubicBezTo>
                    <a:pt x="381913" y="2084093"/>
                    <a:pt x="381228" y="2158011"/>
                    <a:pt x="388757" y="2231930"/>
                  </a:cubicBezTo>
                  <a:cubicBezTo>
                    <a:pt x="390126" y="2245619"/>
                    <a:pt x="393548" y="2253832"/>
                    <a:pt x="406552" y="2261361"/>
                  </a:cubicBezTo>
                  <a:cubicBezTo>
                    <a:pt x="468835" y="2298320"/>
                    <a:pt x="480471" y="2355812"/>
                    <a:pt x="437351" y="2414673"/>
                  </a:cubicBezTo>
                  <a:cubicBezTo>
                    <a:pt x="427769" y="2427677"/>
                    <a:pt x="426401" y="2438628"/>
                    <a:pt x="431192" y="2454370"/>
                  </a:cubicBezTo>
                  <a:cubicBezTo>
                    <a:pt x="485262" y="2645327"/>
                    <a:pt x="576291" y="2819172"/>
                    <a:pt x="681693" y="2986173"/>
                  </a:cubicBezTo>
                  <a:cubicBezTo>
                    <a:pt x="806260" y="3183289"/>
                    <a:pt x="949306" y="3367401"/>
                    <a:pt x="1081401" y="3559042"/>
                  </a:cubicBezTo>
                  <a:cubicBezTo>
                    <a:pt x="1138209" y="3641858"/>
                    <a:pt x="1192279" y="3726043"/>
                    <a:pt x="1243611" y="3812281"/>
                  </a:cubicBezTo>
                  <a:cubicBezTo>
                    <a:pt x="1245665" y="3815704"/>
                    <a:pt x="1247034" y="3819126"/>
                    <a:pt x="1249087" y="3821864"/>
                  </a:cubicBezTo>
                  <a:cubicBezTo>
                    <a:pt x="1252509" y="3825286"/>
                    <a:pt x="1251825" y="3835552"/>
                    <a:pt x="1255931" y="3833499"/>
                  </a:cubicBezTo>
                  <a:cubicBezTo>
                    <a:pt x="1262091" y="3830077"/>
                    <a:pt x="1258669" y="3822548"/>
                    <a:pt x="1253878" y="3817757"/>
                  </a:cubicBezTo>
                  <a:cubicBezTo>
                    <a:pt x="1252509" y="3813650"/>
                    <a:pt x="1251140" y="3809544"/>
                    <a:pt x="1249771" y="3805437"/>
                  </a:cubicBezTo>
                  <a:cubicBezTo>
                    <a:pt x="1196386" y="3669920"/>
                    <a:pt x="1132049" y="3539878"/>
                    <a:pt x="1071819" y="3407783"/>
                  </a:cubicBezTo>
                  <a:cubicBezTo>
                    <a:pt x="1070450" y="3404361"/>
                    <a:pt x="1068397" y="3401623"/>
                    <a:pt x="1067028" y="3398201"/>
                  </a:cubicBezTo>
                  <a:cubicBezTo>
                    <a:pt x="1050602" y="3352344"/>
                    <a:pt x="1030069" y="3311962"/>
                    <a:pt x="971208" y="3309225"/>
                  </a:cubicBezTo>
                  <a:cubicBezTo>
                    <a:pt x="952044" y="3308540"/>
                    <a:pt x="934248" y="3294852"/>
                    <a:pt x="918507" y="3283216"/>
                  </a:cubicBezTo>
                  <a:cubicBezTo>
                    <a:pt x="864437" y="3244888"/>
                    <a:pt x="856223" y="3181920"/>
                    <a:pt x="899343" y="3132641"/>
                  </a:cubicBezTo>
                  <a:cubicBezTo>
                    <a:pt x="922613" y="3105949"/>
                    <a:pt x="923982" y="3078571"/>
                    <a:pt x="912347" y="3048456"/>
                  </a:cubicBezTo>
                  <a:cubicBezTo>
                    <a:pt x="875387" y="2953321"/>
                    <a:pt x="842535" y="2856816"/>
                    <a:pt x="827477" y="2755520"/>
                  </a:cubicBezTo>
                  <a:cubicBezTo>
                    <a:pt x="824055" y="2732249"/>
                    <a:pt x="821317" y="2708979"/>
                    <a:pt x="818580" y="2685708"/>
                  </a:cubicBezTo>
                  <a:cubicBezTo>
                    <a:pt x="795993" y="2689815"/>
                    <a:pt x="773407" y="2695290"/>
                    <a:pt x="750137" y="2698028"/>
                  </a:cubicBezTo>
                  <a:cubicBezTo>
                    <a:pt x="704964" y="2703503"/>
                    <a:pt x="659792" y="2696659"/>
                    <a:pt x="615304" y="2688446"/>
                  </a:cubicBezTo>
                  <a:cubicBezTo>
                    <a:pt x="602984" y="2686392"/>
                    <a:pt x="598877" y="2681601"/>
                    <a:pt x="602299" y="2668597"/>
                  </a:cubicBezTo>
                  <a:cubicBezTo>
                    <a:pt x="619410" y="2606998"/>
                    <a:pt x="641312" y="2548137"/>
                    <a:pt x="681693" y="2498174"/>
                  </a:cubicBezTo>
                  <a:cubicBezTo>
                    <a:pt x="690591" y="2487223"/>
                    <a:pt x="700857" y="2476272"/>
                    <a:pt x="712493" y="2468059"/>
                  </a:cubicBezTo>
                  <a:cubicBezTo>
                    <a:pt x="761087" y="2430415"/>
                    <a:pt x="806260" y="2439997"/>
                    <a:pt x="836375" y="2493383"/>
                  </a:cubicBezTo>
                  <a:cubicBezTo>
                    <a:pt x="840481" y="2500912"/>
                    <a:pt x="844588" y="2509125"/>
                    <a:pt x="849379" y="2519391"/>
                  </a:cubicBezTo>
                  <a:cubicBezTo>
                    <a:pt x="924667" y="2384558"/>
                    <a:pt x="1052655" y="2351706"/>
                    <a:pt x="1188857" y="2334595"/>
                  </a:cubicBezTo>
                  <a:cubicBezTo>
                    <a:pt x="1189541" y="2336648"/>
                    <a:pt x="1190910" y="2338701"/>
                    <a:pt x="1191595" y="2341439"/>
                  </a:cubicBezTo>
                  <a:cubicBezTo>
                    <a:pt x="1163533" y="2349652"/>
                    <a:pt x="1135471" y="2357181"/>
                    <a:pt x="1107410" y="2365394"/>
                  </a:cubicBezTo>
                  <a:cubicBezTo>
                    <a:pt x="1049233" y="2382505"/>
                    <a:pt x="993110" y="2404407"/>
                    <a:pt x="944515" y="2442735"/>
                  </a:cubicBezTo>
                  <a:cubicBezTo>
                    <a:pt x="921929" y="2461215"/>
                    <a:pt x="902765" y="2482432"/>
                    <a:pt x="887023" y="2507071"/>
                  </a:cubicBezTo>
                  <a:cubicBezTo>
                    <a:pt x="874019" y="2528289"/>
                    <a:pt x="862383" y="2547453"/>
                    <a:pt x="880863" y="2574830"/>
                  </a:cubicBezTo>
                  <a:cubicBezTo>
                    <a:pt x="897974" y="2600838"/>
                    <a:pt x="884969" y="2628900"/>
                    <a:pt x="863752" y="2650117"/>
                  </a:cubicBezTo>
                  <a:cubicBezTo>
                    <a:pt x="854854" y="2659015"/>
                    <a:pt x="846641" y="2667228"/>
                    <a:pt x="847326" y="2682286"/>
                  </a:cubicBezTo>
                  <a:cubicBezTo>
                    <a:pt x="854170" y="2800692"/>
                    <a:pt x="891129" y="2912255"/>
                    <a:pt x="933564" y="3023817"/>
                  </a:cubicBezTo>
                  <a:cubicBezTo>
                    <a:pt x="937671" y="3019026"/>
                    <a:pt x="939724" y="3016288"/>
                    <a:pt x="941777" y="3013550"/>
                  </a:cubicBezTo>
                  <a:cubicBezTo>
                    <a:pt x="989003" y="2936894"/>
                    <a:pt x="1048548" y="2918414"/>
                    <a:pt x="1130680" y="2954005"/>
                  </a:cubicBezTo>
                  <a:cubicBezTo>
                    <a:pt x="1169693" y="2970431"/>
                    <a:pt x="1202546" y="2995755"/>
                    <a:pt x="1231976" y="3025186"/>
                  </a:cubicBezTo>
                  <a:cubicBezTo>
                    <a:pt x="1290837" y="3084731"/>
                    <a:pt x="1337379" y="3153174"/>
                    <a:pt x="1372284" y="3229146"/>
                  </a:cubicBezTo>
                  <a:cubicBezTo>
                    <a:pt x="1375022" y="3234622"/>
                    <a:pt x="1378444" y="3240097"/>
                    <a:pt x="1377075" y="3246941"/>
                  </a:cubicBezTo>
                  <a:cubicBezTo>
                    <a:pt x="1319583" y="3266105"/>
                    <a:pt x="1264829" y="3291429"/>
                    <a:pt x="1205968" y="3305118"/>
                  </a:cubicBezTo>
                  <a:cubicBezTo>
                    <a:pt x="1166955" y="3314016"/>
                    <a:pt x="1127943" y="3322913"/>
                    <a:pt x="1088246" y="3322913"/>
                  </a:cubicBezTo>
                  <a:cubicBezTo>
                    <a:pt x="1065659" y="3322913"/>
                    <a:pt x="1065659" y="3329073"/>
                    <a:pt x="1073873" y="3346868"/>
                  </a:cubicBezTo>
                  <a:cubicBezTo>
                    <a:pt x="1140262" y="3487861"/>
                    <a:pt x="1206652" y="3628854"/>
                    <a:pt x="1266882" y="3773269"/>
                  </a:cubicBezTo>
                  <a:cubicBezTo>
                    <a:pt x="1334641" y="3936848"/>
                    <a:pt x="1394871" y="4103165"/>
                    <a:pt x="1422932" y="4279064"/>
                  </a:cubicBezTo>
                  <a:cubicBezTo>
                    <a:pt x="1440728" y="4389942"/>
                    <a:pt x="1437990" y="4500135"/>
                    <a:pt x="1429092" y="4611697"/>
                  </a:cubicBezTo>
                  <a:cubicBezTo>
                    <a:pt x="1423617" y="4682878"/>
                    <a:pt x="1414719" y="4753374"/>
                    <a:pt x="1403768" y="4823871"/>
                  </a:cubicBezTo>
                  <a:cubicBezTo>
                    <a:pt x="1403084" y="4830031"/>
                    <a:pt x="1398977" y="4837560"/>
                    <a:pt x="1404453" y="4844404"/>
                  </a:cubicBezTo>
                  <a:cubicBezTo>
                    <a:pt x="1413350" y="4844404"/>
                    <a:pt x="1415404" y="4835506"/>
                    <a:pt x="1418826" y="4830715"/>
                  </a:cubicBezTo>
                  <a:cubicBezTo>
                    <a:pt x="1470843" y="4758850"/>
                    <a:pt x="1542023" y="4736264"/>
                    <a:pt x="1626893" y="4753374"/>
                  </a:cubicBezTo>
                  <a:cubicBezTo>
                    <a:pt x="1696705" y="4767748"/>
                    <a:pt x="1756250" y="4802653"/>
                    <a:pt x="1809636" y="4849195"/>
                  </a:cubicBezTo>
                  <a:cubicBezTo>
                    <a:pt x="1923936" y="4949806"/>
                    <a:pt x="2007437" y="5073004"/>
                    <a:pt x="2071089" y="5209890"/>
                  </a:cubicBezTo>
                  <a:cubicBezTo>
                    <a:pt x="2077933" y="5224263"/>
                    <a:pt x="2072458" y="5227685"/>
                    <a:pt x="2060138" y="5233845"/>
                  </a:cubicBezTo>
                  <a:cubicBezTo>
                    <a:pt x="1995801" y="5266013"/>
                    <a:pt x="1927358" y="5292022"/>
                    <a:pt x="1858915" y="5309817"/>
                  </a:cubicBezTo>
                  <a:cubicBezTo>
                    <a:pt x="1756250" y="5337194"/>
                    <a:pt x="1652217" y="5357043"/>
                    <a:pt x="1544077" y="5349514"/>
                  </a:cubicBezTo>
                  <a:cubicBezTo>
                    <a:pt x="1479056" y="5344723"/>
                    <a:pt x="1420195" y="5325559"/>
                    <a:pt x="1364756" y="5292706"/>
                  </a:cubicBezTo>
                  <a:cubicBezTo>
                    <a:pt x="1338063" y="5276964"/>
                    <a:pt x="1324374" y="5250272"/>
                    <a:pt x="1303157" y="5228370"/>
                  </a:cubicBezTo>
                  <a:cubicBezTo>
                    <a:pt x="1297681" y="5232476"/>
                    <a:pt x="1296313" y="5239320"/>
                    <a:pt x="1294259" y="5245480"/>
                  </a:cubicBezTo>
                  <a:cubicBezTo>
                    <a:pt x="1260038" y="5342670"/>
                    <a:pt x="1220341" y="5437121"/>
                    <a:pt x="1175853" y="5530204"/>
                  </a:cubicBezTo>
                  <a:cubicBezTo>
                    <a:pt x="1025278" y="5841620"/>
                    <a:pt x="824055" y="6118130"/>
                    <a:pt x="581766" y="6364525"/>
                  </a:cubicBezTo>
                  <a:cubicBezTo>
                    <a:pt x="576975" y="6372739"/>
                    <a:pt x="574238" y="6384374"/>
                    <a:pt x="562602" y="6380267"/>
                  </a:cubicBezTo>
                  <a:cubicBezTo>
                    <a:pt x="561918" y="6380267"/>
                    <a:pt x="562602" y="6380267"/>
                    <a:pt x="562602" y="6380267"/>
                  </a:cubicBezTo>
                  <a:close/>
                  <a:moveTo>
                    <a:pt x="1398977" y="4850564"/>
                  </a:moveTo>
                  <a:cubicBezTo>
                    <a:pt x="1398977" y="4853302"/>
                    <a:pt x="1398293" y="4855355"/>
                    <a:pt x="1398977" y="4857408"/>
                  </a:cubicBezTo>
                  <a:cubicBezTo>
                    <a:pt x="1399662" y="4860146"/>
                    <a:pt x="1401031" y="4860146"/>
                    <a:pt x="1401715" y="4857408"/>
                  </a:cubicBezTo>
                  <a:cubicBezTo>
                    <a:pt x="1402399" y="4856039"/>
                    <a:pt x="1403084" y="4854670"/>
                    <a:pt x="1403084" y="4852617"/>
                  </a:cubicBezTo>
                  <a:cubicBezTo>
                    <a:pt x="1403768" y="4852617"/>
                    <a:pt x="1401715" y="4851933"/>
                    <a:pt x="1398977" y="4850564"/>
                  </a:cubicBezTo>
                  <a:close/>
                </a:path>
              </a:pathLst>
            </a:custGeom>
            <a:solidFill>
              <a:srgbClr val="058305"/>
            </a:solidFill>
            <a:ln w="6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E8AB533C-11BF-4237-AC48-6DF0EC59AF04}"/>
                </a:ext>
              </a:extLst>
            </p:cNvPr>
            <p:cNvSpPr/>
            <p:nvPr/>
          </p:nvSpPr>
          <p:spPr>
            <a:xfrm>
              <a:off x="3281619" y="5415219"/>
              <a:ext cx="6276233" cy="1437305"/>
            </a:xfrm>
            <a:custGeom>
              <a:avLst/>
              <a:gdLst>
                <a:gd name="connsiteX0" fmla="*/ 684 w 6276233"/>
                <a:gd name="connsiteY0" fmla="*/ 938355 h 1437305"/>
                <a:gd name="connsiteX1" fmla="*/ 674165 w 6276233"/>
                <a:gd name="connsiteY1" fmla="*/ 534541 h 1437305"/>
                <a:gd name="connsiteX2" fmla="*/ 903449 w 6276233"/>
                <a:gd name="connsiteY2" fmla="*/ 443511 h 1437305"/>
                <a:gd name="connsiteX3" fmla="*/ 1090983 w 6276233"/>
                <a:gd name="connsiteY3" fmla="*/ 386704 h 1437305"/>
                <a:gd name="connsiteX4" fmla="*/ 1210074 w 6276233"/>
                <a:gd name="connsiteY4" fmla="*/ 355220 h 1437305"/>
                <a:gd name="connsiteX5" fmla="*/ 1409928 w 6276233"/>
                <a:gd name="connsiteY5" fmla="*/ 323736 h 1437305"/>
                <a:gd name="connsiteX6" fmla="*/ 1417457 w 6276233"/>
                <a:gd name="connsiteY6" fmla="*/ 320998 h 1437305"/>
                <a:gd name="connsiteX7" fmla="*/ 1428408 w 6276233"/>
                <a:gd name="connsiteY7" fmla="*/ 320314 h 1437305"/>
                <a:gd name="connsiteX8" fmla="*/ 1509855 w 6276233"/>
                <a:gd name="connsiteY8" fmla="*/ 310047 h 1437305"/>
                <a:gd name="connsiteX9" fmla="*/ 1531757 w 6276233"/>
                <a:gd name="connsiteY9" fmla="*/ 309363 h 1437305"/>
                <a:gd name="connsiteX10" fmla="*/ 1694651 w 6276233"/>
                <a:gd name="connsiteY10" fmla="*/ 299097 h 1437305"/>
                <a:gd name="connsiteX11" fmla="*/ 1798001 w 6276233"/>
                <a:gd name="connsiteY11" fmla="*/ 299097 h 1437305"/>
                <a:gd name="connsiteX12" fmla="*/ 1960895 w 6276233"/>
                <a:gd name="connsiteY12" fmla="*/ 309363 h 1437305"/>
                <a:gd name="connsiteX13" fmla="*/ 1977322 w 6276233"/>
                <a:gd name="connsiteY13" fmla="*/ 310047 h 1437305"/>
                <a:gd name="connsiteX14" fmla="*/ 2138163 w 6276233"/>
                <a:gd name="connsiteY14" fmla="*/ 332633 h 1437305"/>
                <a:gd name="connsiteX15" fmla="*/ 2265467 w 6276233"/>
                <a:gd name="connsiteY15" fmla="*/ 353166 h 1437305"/>
                <a:gd name="connsiteX16" fmla="*/ 2265467 w 6276233"/>
                <a:gd name="connsiteY16" fmla="*/ 356588 h 1437305"/>
                <a:gd name="connsiteX17" fmla="*/ 2268889 w 6276233"/>
                <a:gd name="connsiteY17" fmla="*/ 355904 h 1437305"/>
                <a:gd name="connsiteX18" fmla="*/ 2265467 w 6276233"/>
                <a:gd name="connsiteY18" fmla="*/ 353851 h 1437305"/>
                <a:gd name="connsiteX19" fmla="*/ 2246303 w 6276233"/>
                <a:gd name="connsiteY19" fmla="*/ 331949 h 1437305"/>
                <a:gd name="connsiteX20" fmla="*/ 2218241 w 6276233"/>
                <a:gd name="connsiteY20" fmla="*/ 285408 h 1437305"/>
                <a:gd name="connsiteX21" fmla="*/ 2236721 w 6276233"/>
                <a:gd name="connsiteY21" fmla="*/ 182059 h 1437305"/>
                <a:gd name="connsiteX22" fmla="*/ 2354443 w 6276233"/>
                <a:gd name="connsiteY22" fmla="*/ 71181 h 1437305"/>
                <a:gd name="connsiteX23" fmla="*/ 2491329 w 6276233"/>
                <a:gd name="connsiteY23" fmla="*/ 21217 h 1437305"/>
                <a:gd name="connsiteX24" fmla="*/ 2709663 w 6276233"/>
                <a:gd name="connsiteY24" fmla="*/ 0 h 1437305"/>
                <a:gd name="connsiteX25" fmla="*/ 2742516 w 6276233"/>
                <a:gd name="connsiteY25" fmla="*/ 0 h 1437305"/>
                <a:gd name="connsiteX26" fmla="*/ 2785635 w 6276233"/>
                <a:gd name="connsiteY26" fmla="*/ 684 h 1437305"/>
                <a:gd name="connsiteX27" fmla="*/ 2643958 w 6276233"/>
                <a:gd name="connsiteY27" fmla="*/ 460622 h 1437305"/>
                <a:gd name="connsiteX28" fmla="*/ 2761680 w 6276233"/>
                <a:gd name="connsiteY28" fmla="*/ 499635 h 1437305"/>
                <a:gd name="connsiteX29" fmla="*/ 3103895 w 6276233"/>
                <a:gd name="connsiteY29" fmla="*/ 624886 h 1437305"/>
                <a:gd name="connsiteX30" fmla="*/ 3251048 w 6276233"/>
                <a:gd name="connsiteY30" fmla="*/ 678956 h 1437305"/>
                <a:gd name="connsiteX31" fmla="*/ 3266105 w 6276233"/>
                <a:gd name="connsiteY31" fmla="*/ 681009 h 1437305"/>
                <a:gd name="connsiteX32" fmla="*/ 3257208 w 6276233"/>
                <a:gd name="connsiteY32" fmla="*/ 673480 h 1437305"/>
                <a:gd name="connsiteX33" fmla="*/ 3268159 w 6276233"/>
                <a:gd name="connsiteY33" fmla="*/ 505794 h 1437305"/>
                <a:gd name="connsiteX34" fmla="*/ 3479648 w 6276233"/>
                <a:gd name="connsiteY34" fmla="*/ 429138 h 1437305"/>
                <a:gd name="connsiteX35" fmla="*/ 3597370 w 6276233"/>
                <a:gd name="connsiteY35" fmla="*/ 420925 h 1437305"/>
                <a:gd name="connsiteX36" fmla="*/ 3620641 w 6276233"/>
                <a:gd name="connsiteY36" fmla="*/ 444196 h 1437305"/>
                <a:gd name="connsiteX37" fmla="*/ 3594632 w 6276233"/>
                <a:gd name="connsiteY37" fmla="*/ 594770 h 1437305"/>
                <a:gd name="connsiteX38" fmla="*/ 3503603 w 6276233"/>
                <a:gd name="connsiteY38" fmla="*/ 764510 h 1437305"/>
                <a:gd name="connsiteX39" fmla="*/ 3511816 w 6276233"/>
                <a:gd name="connsiteY39" fmla="*/ 770669 h 1437305"/>
                <a:gd name="connsiteX40" fmla="*/ 3686346 w 6276233"/>
                <a:gd name="connsiteY40" fmla="*/ 821317 h 1437305"/>
                <a:gd name="connsiteX41" fmla="*/ 3759580 w 6276233"/>
                <a:gd name="connsiteY41" fmla="*/ 842535 h 1437305"/>
                <a:gd name="connsiteX42" fmla="*/ 3962172 w 6276233"/>
                <a:gd name="connsiteY42" fmla="*/ 882232 h 1437305"/>
                <a:gd name="connsiteX43" fmla="*/ 4344085 w 6276233"/>
                <a:gd name="connsiteY43" fmla="*/ 885654 h 1437305"/>
                <a:gd name="connsiteX44" fmla="*/ 4660976 w 6276233"/>
                <a:gd name="connsiteY44" fmla="*/ 776829 h 1437305"/>
                <a:gd name="connsiteX45" fmla="*/ 4680825 w 6276233"/>
                <a:gd name="connsiteY45" fmla="*/ 750821 h 1437305"/>
                <a:gd name="connsiteX46" fmla="*/ 4716415 w 6276233"/>
                <a:gd name="connsiteY46" fmla="*/ 700173 h 1437305"/>
                <a:gd name="connsiteX47" fmla="*/ 4740370 w 6276233"/>
                <a:gd name="connsiteY47" fmla="*/ 670743 h 1437305"/>
                <a:gd name="connsiteX48" fmla="*/ 4864937 w 6276233"/>
                <a:gd name="connsiteY48" fmla="*/ 618726 h 1437305"/>
                <a:gd name="connsiteX49" fmla="*/ 4899158 w 6276233"/>
                <a:gd name="connsiteY49" fmla="*/ 609144 h 1437305"/>
                <a:gd name="connsiteX50" fmla="*/ 5148291 w 6276233"/>
                <a:gd name="connsiteY50" fmla="*/ 336740 h 1437305"/>
                <a:gd name="connsiteX51" fmla="*/ 5216050 w 6276233"/>
                <a:gd name="connsiteY51" fmla="*/ 238866 h 1437305"/>
                <a:gd name="connsiteX52" fmla="*/ 5225632 w 6276233"/>
                <a:gd name="connsiteY52" fmla="*/ 245026 h 1437305"/>
                <a:gd name="connsiteX53" fmla="*/ 4998401 w 6276233"/>
                <a:gd name="connsiteY53" fmla="*/ 553020 h 1437305"/>
                <a:gd name="connsiteX54" fmla="*/ 4919007 w 6276233"/>
                <a:gd name="connsiteY54" fmla="*/ 628308 h 1437305"/>
                <a:gd name="connsiteX55" fmla="*/ 4915585 w 6276233"/>
                <a:gd name="connsiteY55" fmla="*/ 658423 h 1437305"/>
                <a:gd name="connsiteX56" fmla="*/ 4987450 w 6276233"/>
                <a:gd name="connsiteY56" fmla="*/ 884285 h 1437305"/>
                <a:gd name="connsiteX57" fmla="*/ 4975814 w 6276233"/>
                <a:gd name="connsiteY57" fmla="*/ 897289 h 1437305"/>
                <a:gd name="connsiteX58" fmla="*/ 4758850 w 6276233"/>
                <a:gd name="connsiteY58" fmla="*/ 862383 h 1437305"/>
                <a:gd name="connsiteX59" fmla="*/ 4698620 w 6276233"/>
                <a:gd name="connsiteY59" fmla="*/ 809682 h 1437305"/>
                <a:gd name="connsiteX60" fmla="*/ 4673296 w 6276233"/>
                <a:gd name="connsiteY60" fmla="*/ 802153 h 1437305"/>
                <a:gd name="connsiteX61" fmla="*/ 4480287 w 6276233"/>
                <a:gd name="connsiteY61" fmla="*/ 887707 h 1437305"/>
                <a:gd name="connsiteX62" fmla="*/ 4389942 w 6276233"/>
                <a:gd name="connsiteY62" fmla="*/ 906871 h 1437305"/>
                <a:gd name="connsiteX63" fmla="*/ 3923159 w 6276233"/>
                <a:gd name="connsiteY63" fmla="*/ 903449 h 1437305"/>
                <a:gd name="connsiteX64" fmla="*/ 3736994 w 6276233"/>
                <a:gd name="connsiteY64" fmla="*/ 867859 h 1437305"/>
                <a:gd name="connsiteX65" fmla="*/ 3525505 w 6276233"/>
                <a:gd name="connsiteY65" fmla="*/ 804207 h 1437305"/>
                <a:gd name="connsiteX66" fmla="*/ 3436529 w 6276233"/>
                <a:gd name="connsiteY66" fmla="*/ 800784 h 1437305"/>
                <a:gd name="connsiteX67" fmla="*/ 3360557 w 6276233"/>
                <a:gd name="connsiteY67" fmla="*/ 780252 h 1437305"/>
                <a:gd name="connsiteX68" fmla="*/ 3144277 w 6276233"/>
                <a:gd name="connsiteY68" fmla="*/ 671427 h 1437305"/>
                <a:gd name="connsiteX69" fmla="*/ 3038190 w 6276233"/>
                <a:gd name="connsiteY69" fmla="*/ 627623 h 1437305"/>
                <a:gd name="connsiteX70" fmla="*/ 2677495 w 6276233"/>
                <a:gd name="connsiteY70" fmla="*/ 496213 h 1437305"/>
                <a:gd name="connsiteX71" fmla="*/ 2651486 w 6276233"/>
                <a:gd name="connsiteY71" fmla="*/ 489368 h 1437305"/>
                <a:gd name="connsiteX72" fmla="*/ 2646011 w 6276233"/>
                <a:gd name="connsiteY72" fmla="*/ 487999 h 1437305"/>
                <a:gd name="connsiteX73" fmla="*/ 2635060 w 6276233"/>
                <a:gd name="connsiteY73" fmla="*/ 485261 h 1437305"/>
                <a:gd name="connsiteX74" fmla="*/ 2633691 w 6276233"/>
                <a:gd name="connsiteY74" fmla="*/ 493475 h 1437305"/>
                <a:gd name="connsiteX75" fmla="*/ 2650802 w 6276233"/>
                <a:gd name="connsiteY75" fmla="*/ 501688 h 1437305"/>
                <a:gd name="connsiteX76" fmla="*/ 2841758 w 6276233"/>
                <a:gd name="connsiteY76" fmla="*/ 591348 h 1437305"/>
                <a:gd name="connsiteX77" fmla="*/ 3073096 w 6276233"/>
                <a:gd name="connsiteY77" fmla="*/ 707017 h 1437305"/>
                <a:gd name="connsiteX78" fmla="*/ 3324966 w 6276233"/>
                <a:gd name="connsiteY78" fmla="*/ 830215 h 1437305"/>
                <a:gd name="connsiteX79" fmla="*/ 3681555 w 6276233"/>
                <a:gd name="connsiteY79" fmla="*/ 984212 h 1437305"/>
                <a:gd name="connsiteX80" fmla="*/ 3821179 w 6276233"/>
                <a:gd name="connsiteY80" fmla="*/ 1031438 h 1437305"/>
                <a:gd name="connsiteX81" fmla="*/ 4030615 w 6276233"/>
                <a:gd name="connsiteY81" fmla="*/ 1086192 h 1437305"/>
                <a:gd name="connsiteX82" fmla="*/ 4043619 w 6276233"/>
                <a:gd name="connsiteY82" fmla="*/ 1084139 h 1437305"/>
                <a:gd name="connsiteX83" fmla="*/ 4101796 w 6276233"/>
                <a:gd name="connsiteY83" fmla="*/ 1019118 h 1437305"/>
                <a:gd name="connsiteX84" fmla="*/ 4274273 w 6276233"/>
                <a:gd name="connsiteY84" fmla="*/ 1023225 h 1437305"/>
                <a:gd name="connsiteX85" fmla="*/ 4350929 w 6276233"/>
                <a:gd name="connsiteY85" fmla="*/ 1116307 h 1437305"/>
                <a:gd name="connsiteX86" fmla="*/ 4385835 w 6276233"/>
                <a:gd name="connsiteY86" fmla="*/ 1138893 h 1437305"/>
                <a:gd name="connsiteX87" fmla="*/ 5153082 w 6276233"/>
                <a:gd name="connsiteY87" fmla="*/ 1094405 h 1437305"/>
                <a:gd name="connsiteX88" fmla="*/ 5179775 w 6276233"/>
                <a:gd name="connsiteY88" fmla="*/ 1078663 h 1437305"/>
                <a:gd name="connsiteX89" fmla="*/ 5218787 w 6276233"/>
                <a:gd name="connsiteY89" fmla="*/ 1054708 h 1437305"/>
                <a:gd name="connsiteX90" fmla="*/ 5300919 w 6276233"/>
                <a:gd name="connsiteY90" fmla="*/ 1030069 h 1437305"/>
                <a:gd name="connsiteX91" fmla="*/ 5413850 w 6276233"/>
                <a:gd name="connsiteY91" fmla="*/ 1036229 h 1437305"/>
                <a:gd name="connsiteX92" fmla="*/ 5438490 w 6276233"/>
                <a:gd name="connsiteY92" fmla="*/ 1040335 h 1437305"/>
                <a:gd name="connsiteX93" fmla="*/ 5511724 w 6276233"/>
                <a:gd name="connsiteY93" fmla="*/ 1023909 h 1437305"/>
                <a:gd name="connsiteX94" fmla="*/ 5632184 w 6276233"/>
                <a:gd name="connsiteY94" fmla="*/ 993794 h 1437305"/>
                <a:gd name="connsiteX95" fmla="*/ 5773861 w 6276233"/>
                <a:gd name="connsiteY95" fmla="*/ 956835 h 1437305"/>
                <a:gd name="connsiteX96" fmla="*/ 5893637 w 6276233"/>
                <a:gd name="connsiteY96" fmla="*/ 922613 h 1437305"/>
                <a:gd name="connsiteX97" fmla="*/ 6067482 w 6276233"/>
                <a:gd name="connsiteY97" fmla="*/ 867174 h 1437305"/>
                <a:gd name="connsiteX98" fmla="*/ 6221479 w 6276233"/>
                <a:gd name="connsiteY98" fmla="*/ 811735 h 1437305"/>
                <a:gd name="connsiteX99" fmla="*/ 6280340 w 6276233"/>
                <a:gd name="connsiteY99" fmla="*/ 799416 h 1437305"/>
                <a:gd name="connsiteX100" fmla="*/ 6257070 w 6276233"/>
                <a:gd name="connsiteY100" fmla="*/ 813788 h 1437305"/>
                <a:gd name="connsiteX101" fmla="*/ 5767701 w 6276233"/>
                <a:gd name="connsiteY101" fmla="*/ 986265 h 1437305"/>
                <a:gd name="connsiteX102" fmla="*/ 5463129 w 6276233"/>
                <a:gd name="connsiteY102" fmla="*/ 1063606 h 1437305"/>
                <a:gd name="connsiteX103" fmla="*/ 5448757 w 6276233"/>
                <a:gd name="connsiteY103" fmla="*/ 1087561 h 1437305"/>
                <a:gd name="connsiteX104" fmla="*/ 5456285 w 6276233"/>
                <a:gd name="connsiteY104" fmla="*/ 1199808 h 1437305"/>
                <a:gd name="connsiteX105" fmla="*/ 5401531 w 6276233"/>
                <a:gd name="connsiteY105" fmla="*/ 1368862 h 1437305"/>
                <a:gd name="connsiteX106" fmla="*/ 5377576 w 6276233"/>
                <a:gd name="connsiteY106" fmla="*/ 1377760 h 1437305"/>
                <a:gd name="connsiteX107" fmla="*/ 5222894 w 6276233"/>
                <a:gd name="connsiteY107" fmla="*/ 1260038 h 1437305"/>
                <a:gd name="connsiteX108" fmla="*/ 5165402 w 6276233"/>
                <a:gd name="connsiteY108" fmla="*/ 1134787 h 1437305"/>
                <a:gd name="connsiteX109" fmla="*/ 5142816 w 6276233"/>
                <a:gd name="connsiteY109" fmla="*/ 1123836 h 1437305"/>
                <a:gd name="connsiteX110" fmla="*/ 4624701 w 6276233"/>
                <a:gd name="connsiteY110" fmla="*/ 1169693 h 1437305"/>
                <a:gd name="connsiteX111" fmla="*/ 4418688 w 6276233"/>
                <a:gd name="connsiteY111" fmla="*/ 1166270 h 1437305"/>
                <a:gd name="connsiteX112" fmla="*/ 4376937 w 6276233"/>
                <a:gd name="connsiteY112" fmla="*/ 1166270 h 1437305"/>
                <a:gd name="connsiteX113" fmla="*/ 4431692 w 6276233"/>
                <a:gd name="connsiteY113" fmla="*/ 1442097 h 1437305"/>
                <a:gd name="connsiteX114" fmla="*/ 4123698 w 6276233"/>
                <a:gd name="connsiteY114" fmla="*/ 1408559 h 1437305"/>
                <a:gd name="connsiteX115" fmla="*/ 3979283 w 6276233"/>
                <a:gd name="connsiteY115" fmla="*/ 1316845 h 1437305"/>
                <a:gd name="connsiteX116" fmla="*/ 4020349 w 6276233"/>
                <a:gd name="connsiteY116" fmla="*/ 1125205 h 1437305"/>
                <a:gd name="connsiteX117" fmla="*/ 4025140 w 6276233"/>
                <a:gd name="connsiteY117" fmla="*/ 1119729 h 1437305"/>
                <a:gd name="connsiteX118" fmla="*/ 4018295 w 6276233"/>
                <a:gd name="connsiteY118" fmla="*/ 1112201 h 1437305"/>
                <a:gd name="connsiteX119" fmla="*/ 3255839 w 6276233"/>
                <a:gd name="connsiteY119" fmla="*/ 824055 h 1437305"/>
                <a:gd name="connsiteX120" fmla="*/ 2618634 w 6276233"/>
                <a:gd name="connsiteY120" fmla="*/ 512639 h 1437305"/>
                <a:gd name="connsiteX121" fmla="*/ 2574146 w 6276233"/>
                <a:gd name="connsiteY121" fmla="*/ 513323 h 1437305"/>
                <a:gd name="connsiteX122" fmla="*/ 2418095 w 6276233"/>
                <a:gd name="connsiteY122" fmla="*/ 504426 h 1437305"/>
                <a:gd name="connsiteX123" fmla="*/ 2344861 w 6276233"/>
                <a:gd name="connsiteY123" fmla="*/ 429138 h 1437305"/>
                <a:gd name="connsiteX124" fmla="*/ 2294213 w 6276233"/>
                <a:gd name="connsiteY124" fmla="*/ 393548 h 1437305"/>
                <a:gd name="connsiteX125" fmla="*/ 1634422 w 6276233"/>
                <a:gd name="connsiteY125" fmla="*/ 323052 h 1437305"/>
                <a:gd name="connsiteX126" fmla="*/ 56123 w 6276233"/>
                <a:gd name="connsiteY126" fmla="*/ 903449 h 1437305"/>
                <a:gd name="connsiteX127" fmla="*/ 0 w 6276233"/>
                <a:gd name="connsiteY127" fmla="*/ 937671 h 1437305"/>
                <a:gd name="connsiteX128" fmla="*/ 684 w 6276233"/>
                <a:gd name="connsiteY128" fmla="*/ 938355 h 1437305"/>
                <a:gd name="connsiteX129" fmla="*/ 2622740 w 6276233"/>
                <a:gd name="connsiteY129" fmla="*/ 480471 h 1437305"/>
                <a:gd name="connsiteX130" fmla="*/ 2616580 w 6276233"/>
                <a:gd name="connsiteY130" fmla="*/ 485946 h 1437305"/>
                <a:gd name="connsiteX131" fmla="*/ 2622740 w 6276233"/>
                <a:gd name="connsiteY131" fmla="*/ 490053 h 1437305"/>
                <a:gd name="connsiteX132" fmla="*/ 2628216 w 6276233"/>
                <a:gd name="connsiteY132" fmla="*/ 485261 h 1437305"/>
                <a:gd name="connsiteX133" fmla="*/ 2622740 w 6276233"/>
                <a:gd name="connsiteY133" fmla="*/ 480471 h 14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</a:cxnLst>
              <a:rect l="l" t="t" r="r" b="b"/>
              <a:pathLst>
                <a:path w="6276233" h="1437305">
                  <a:moveTo>
                    <a:pt x="684" y="938355"/>
                  </a:moveTo>
                  <a:cubicBezTo>
                    <a:pt x="208752" y="776829"/>
                    <a:pt x="433245" y="642681"/>
                    <a:pt x="674165" y="534541"/>
                  </a:cubicBezTo>
                  <a:cubicBezTo>
                    <a:pt x="749452" y="501004"/>
                    <a:pt x="826108" y="471573"/>
                    <a:pt x="903449" y="443511"/>
                  </a:cubicBezTo>
                  <a:cubicBezTo>
                    <a:pt x="965048" y="421609"/>
                    <a:pt x="1027331" y="402445"/>
                    <a:pt x="1090983" y="386704"/>
                  </a:cubicBezTo>
                  <a:cubicBezTo>
                    <a:pt x="1130680" y="377121"/>
                    <a:pt x="1169693" y="359326"/>
                    <a:pt x="1210074" y="355220"/>
                  </a:cubicBezTo>
                  <a:cubicBezTo>
                    <a:pt x="1277148" y="347691"/>
                    <a:pt x="1342854" y="329896"/>
                    <a:pt x="1409928" y="323736"/>
                  </a:cubicBezTo>
                  <a:cubicBezTo>
                    <a:pt x="1412666" y="323736"/>
                    <a:pt x="1414719" y="321683"/>
                    <a:pt x="1417457" y="320998"/>
                  </a:cubicBezTo>
                  <a:cubicBezTo>
                    <a:pt x="1420879" y="320998"/>
                    <a:pt x="1424986" y="320314"/>
                    <a:pt x="1428408" y="320314"/>
                  </a:cubicBezTo>
                  <a:cubicBezTo>
                    <a:pt x="1455785" y="317576"/>
                    <a:pt x="1483162" y="316892"/>
                    <a:pt x="1509855" y="310047"/>
                  </a:cubicBezTo>
                  <a:cubicBezTo>
                    <a:pt x="1517384" y="310047"/>
                    <a:pt x="1524228" y="309363"/>
                    <a:pt x="1531757" y="309363"/>
                  </a:cubicBezTo>
                  <a:cubicBezTo>
                    <a:pt x="1585827" y="305941"/>
                    <a:pt x="1639897" y="302519"/>
                    <a:pt x="1694651" y="299097"/>
                  </a:cubicBezTo>
                  <a:cubicBezTo>
                    <a:pt x="1728873" y="299097"/>
                    <a:pt x="1763095" y="299097"/>
                    <a:pt x="1798001" y="299097"/>
                  </a:cubicBezTo>
                  <a:cubicBezTo>
                    <a:pt x="1852071" y="302519"/>
                    <a:pt x="1906141" y="305941"/>
                    <a:pt x="1960895" y="309363"/>
                  </a:cubicBezTo>
                  <a:cubicBezTo>
                    <a:pt x="1966371" y="309363"/>
                    <a:pt x="1971846" y="309363"/>
                    <a:pt x="1977322" y="310047"/>
                  </a:cubicBezTo>
                  <a:cubicBezTo>
                    <a:pt x="2030707" y="317576"/>
                    <a:pt x="2084777" y="325789"/>
                    <a:pt x="2138163" y="332633"/>
                  </a:cubicBezTo>
                  <a:cubicBezTo>
                    <a:pt x="2180598" y="338793"/>
                    <a:pt x="2221663" y="352482"/>
                    <a:pt x="2265467" y="353166"/>
                  </a:cubicBezTo>
                  <a:cubicBezTo>
                    <a:pt x="2265467" y="354535"/>
                    <a:pt x="2265467" y="355220"/>
                    <a:pt x="2265467" y="356588"/>
                  </a:cubicBezTo>
                  <a:cubicBezTo>
                    <a:pt x="2266836" y="356588"/>
                    <a:pt x="2267520" y="355904"/>
                    <a:pt x="2268889" y="355904"/>
                  </a:cubicBezTo>
                  <a:cubicBezTo>
                    <a:pt x="2267520" y="355220"/>
                    <a:pt x="2266152" y="354535"/>
                    <a:pt x="2265467" y="353851"/>
                  </a:cubicBezTo>
                  <a:cubicBezTo>
                    <a:pt x="2259307" y="346322"/>
                    <a:pt x="2252463" y="339478"/>
                    <a:pt x="2246303" y="331949"/>
                  </a:cubicBezTo>
                  <a:cubicBezTo>
                    <a:pt x="2234668" y="317576"/>
                    <a:pt x="2221663" y="303203"/>
                    <a:pt x="2218241" y="285408"/>
                  </a:cubicBezTo>
                  <a:cubicBezTo>
                    <a:pt x="2210713" y="249133"/>
                    <a:pt x="2215504" y="213543"/>
                    <a:pt x="2236721" y="182059"/>
                  </a:cubicBezTo>
                  <a:cubicBezTo>
                    <a:pt x="2267520" y="136202"/>
                    <a:pt x="2303111" y="96505"/>
                    <a:pt x="2354443" y="71181"/>
                  </a:cubicBezTo>
                  <a:cubicBezTo>
                    <a:pt x="2398931" y="49279"/>
                    <a:pt x="2444788" y="30115"/>
                    <a:pt x="2491329" y="21217"/>
                  </a:cubicBezTo>
                  <a:cubicBezTo>
                    <a:pt x="2562510" y="7529"/>
                    <a:pt x="2636429" y="2053"/>
                    <a:pt x="2709663" y="0"/>
                  </a:cubicBezTo>
                  <a:cubicBezTo>
                    <a:pt x="2720614" y="0"/>
                    <a:pt x="2731565" y="0"/>
                    <a:pt x="2742516" y="0"/>
                  </a:cubicBezTo>
                  <a:cubicBezTo>
                    <a:pt x="2756889" y="0"/>
                    <a:pt x="2771262" y="684"/>
                    <a:pt x="2785635" y="684"/>
                  </a:cubicBezTo>
                  <a:cubicBezTo>
                    <a:pt x="2778790" y="164948"/>
                    <a:pt x="2747307" y="321683"/>
                    <a:pt x="2643958" y="460622"/>
                  </a:cubicBezTo>
                  <a:cubicBezTo>
                    <a:pt x="2685023" y="470204"/>
                    <a:pt x="2722667" y="485946"/>
                    <a:pt x="2761680" y="499635"/>
                  </a:cubicBezTo>
                  <a:cubicBezTo>
                    <a:pt x="2875980" y="541385"/>
                    <a:pt x="2988911" y="585189"/>
                    <a:pt x="3103895" y="624886"/>
                  </a:cubicBezTo>
                  <a:cubicBezTo>
                    <a:pt x="3153174" y="641996"/>
                    <a:pt x="3200400" y="666636"/>
                    <a:pt x="3251048" y="678956"/>
                  </a:cubicBezTo>
                  <a:cubicBezTo>
                    <a:pt x="3255839" y="683746"/>
                    <a:pt x="3261999" y="687169"/>
                    <a:pt x="3266105" y="681009"/>
                  </a:cubicBezTo>
                  <a:cubicBezTo>
                    <a:pt x="3268159" y="678271"/>
                    <a:pt x="3261314" y="674849"/>
                    <a:pt x="3257208" y="673480"/>
                  </a:cubicBezTo>
                  <a:cubicBezTo>
                    <a:pt x="3196978" y="619410"/>
                    <a:pt x="3214089" y="553020"/>
                    <a:pt x="3268159" y="505794"/>
                  </a:cubicBezTo>
                  <a:cubicBezTo>
                    <a:pt x="3329757" y="452409"/>
                    <a:pt x="3404361" y="440773"/>
                    <a:pt x="3479648" y="429138"/>
                  </a:cubicBezTo>
                  <a:cubicBezTo>
                    <a:pt x="3518661" y="422978"/>
                    <a:pt x="3558358" y="427769"/>
                    <a:pt x="3597370" y="420925"/>
                  </a:cubicBezTo>
                  <a:cubicBezTo>
                    <a:pt x="3607637" y="418872"/>
                    <a:pt x="3622694" y="423663"/>
                    <a:pt x="3620641" y="444196"/>
                  </a:cubicBezTo>
                  <a:cubicBezTo>
                    <a:pt x="3615165" y="494844"/>
                    <a:pt x="3606952" y="544807"/>
                    <a:pt x="3594632" y="594770"/>
                  </a:cubicBezTo>
                  <a:cubicBezTo>
                    <a:pt x="3578891" y="659791"/>
                    <a:pt x="3548091" y="715915"/>
                    <a:pt x="3503603" y="764510"/>
                  </a:cubicBezTo>
                  <a:cubicBezTo>
                    <a:pt x="3501550" y="773407"/>
                    <a:pt x="3508394" y="769985"/>
                    <a:pt x="3511816" y="770669"/>
                  </a:cubicBezTo>
                  <a:cubicBezTo>
                    <a:pt x="3569308" y="790518"/>
                    <a:pt x="3626116" y="810366"/>
                    <a:pt x="3686346" y="821317"/>
                  </a:cubicBezTo>
                  <a:cubicBezTo>
                    <a:pt x="3710301" y="826108"/>
                    <a:pt x="3734256" y="837743"/>
                    <a:pt x="3759580" y="842535"/>
                  </a:cubicBezTo>
                  <a:cubicBezTo>
                    <a:pt x="3827339" y="855539"/>
                    <a:pt x="3893729" y="874019"/>
                    <a:pt x="3962172" y="882232"/>
                  </a:cubicBezTo>
                  <a:cubicBezTo>
                    <a:pt x="4089476" y="897289"/>
                    <a:pt x="4216781" y="908240"/>
                    <a:pt x="4344085" y="885654"/>
                  </a:cubicBezTo>
                  <a:cubicBezTo>
                    <a:pt x="4455647" y="865805"/>
                    <a:pt x="4561049" y="829531"/>
                    <a:pt x="4660976" y="776829"/>
                  </a:cubicBezTo>
                  <a:cubicBezTo>
                    <a:pt x="4671927" y="770669"/>
                    <a:pt x="4678087" y="764510"/>
                    <a:pt x="4680825" y="750821"/>
                  </a:cubicBezTo>
                  <a:cubicBezTo>
                    <a:pt x="4684931" y="730288"/>
                    <a:pt x="4694513" y="711124"/>
                    <a:pt x="4716415" y="700173"/>
                  </a:cubicBezTo>
                  <a:cubicBezTo>
                    <a:pt x="4728050" y="694698"/>
                    <a:pt x="4733526" y="681693"/>
                    <a:pt x="4740370" y="670743"/>
                  </a:cubicBezTo>
                  <a:cubicBezTo>
                    <a:pt x="4773907" y="619410"/>
                    <a:pt x="4804022" y="607091"/>
                    <a:pt x="4864937" y="618726"/>
                  </a:cubicBezTo>
                  <a:cubicBezTo>
                    <a:pt x="4877941" y="621463"/>
                    <a:pt x="4889576" y="617357"/>
                    <a:pt x="4899158" y="609144"/>
                  </a:cubicBezTo>
                  <a:cubicBezTo>
                    <a:pt x="4992241" y="527696"/>
                    <a:pt x="5075057" y="436667"/>
                    <a:pt x="5148291" y="336740"/>
                  </a:cubicBezTo>
                  <a:cubicBezTo>
                    <a:pt x="5171562" y="304572"/>
                    <a:pt x="5193463" y="271719"/>
                    <a:pt x="5216050" y="238866"/>
                  </a:cubicBezTo>
                  <a:cubicBezTo>
                    <a:pt x="5219472" y="240920"/>
                    <a:pt x="5222210" y="242973"/>
                    <a:pt x="5225632" y="245026"/>
                  </a:cubicBezTo>
                  <a:cubicBezTo>
                    <a:pt x="5165402" y="359326"/>
                    <a:pt x="5086008" y="459253"/>
                    <a:pt x="4998401" y="553020"/>
                  </a:cubicBezTo>
                  <a:cubicBezTo>
                    <a:pt x="4973077" y="579713"/>
                    <a:pt x="4946384" y="603668"/>
                    <a:pt x="4919007" y="628308"/>
                  </a:cubicBezTo>
                  <a:cubicBezTo>
                    <a:pt x="4908056" y="637890"/>
                    <a:pt x="4904634" y="644050"/>
                    <a:pt x="4915585" y="658423"/>
                  </a:cubicBezTo>
                  <a:cubicBezTo>
                    <a:pt x="4966233" y="724812"/>
                    <a:pt x="4980606" y="803522"/>
                    <a:pt x="4987450" y="884285"/>
                  </a:cubicBezTo>
                  <a:cubicBezTo>
                    <a:pt x="4988134" y="893867"/>
                    <a:pt x="4984712" y="897289"/>
                    <a:pt x="4975814" y="897289"/>
                  </a:cubicBezTo>
                  <a:cubicBezTo>
                    <a:pt x="4901212" y="897974"/>
                    <a:pt x="4827977" y="894552"/>
                    <a:pt x="4758850" y="862383"/>
                  </a:cubicBezTo>
                  <a:cubicBezTo>
                    <a:pt x="4733526" y="850748"/>
                    <a:pt x="4711624" y="835690"/>
                    <a:pt x="4698620" y="809682"/>
                  </a:cubicBezTo>
                  <a:cubicBezTo>
                    <a:pt x="4693144" y="798047"/>
                    <a:pt x="4686300" y="793940"/>
                    <a:pt x="4673296" y="802153"/>
                  </a:cubicBezTo>
                  <a:cubicBezTo>
                    <a:pt x="4612382" y="838428"/>
                    <a:pt x="4544623" y="860330"/>
                    <a:pt x="4480287" y="887707"/>
                  </a:cubicBezTo>
                  <a:cubicBezTo>
                    <a:pt x="4452225" y="899342"/>
                    <a:pt x="4420056" y="900711"/>
                    <a:pt x="4389942" y="906871"/>
                  </a:cubicBezTo>
                  <a:cubicBezTo>
                    <a:pt x="4233891" y="940408"/>
                    <a:pt x="4078525" y="928773"/>
                    <a:pt x="3923159" y="903449"/>
                  </a:cubicBezTo>
                  <a:cubicBezTo>
                    <a:pt x="3860876" y="893183"/>
                    <a:pt x="3797224" y="888392"/>
                    <a:pt x="3736994" y="867859"/>
                  </a:cubicBezTo>
                  <a:cubicBezTo>
                    <a:pt x="3667182" y="843904"/>
                    <a:pt x="3594632" y="830215"/>
                    <a:pt x="3525505" y="804207"/>
                  </a:cubicBezTo>
                  <a:cubicBezTo>
                    <a:pt x="3497443" y="793940"/>
                    <a:pt x="3469382" y="787780"/>
                    <a:pt x="3436529" y="800784"/>
                  </a:cubicBezTo>
                  <a:cubicBezTo>
                    <a:pt x="3411205" y="811051"/>
                    <a:pt x="3379037" y="800100"/>
                    <a:pt x="3360557" y="780252"/>
                  </a:cubicBezTo>
                  <a:cubicBezTo>
                    <a:pt x="3301011" y="716600"/>
                    <a:pt x="3221617" y="696751"/>
                    <a:pt x="3144277" y="671427"/>
                  </a:cubicBezTo>
                  <a:cubicBezTo>
                    <a:pt x="3108002" y="659791"/>
                    <a:pt x="3074465" y="640627"/>
                    <a:pt x="3038190" y="627623"/>
                  </a:cubicBezTo>
                  <a:cubicBezTo>
                    <a:pt x="2917730" y="585189"/>
                    <a:pt x="2799323" y="535225"/>
                    <a:pt x="2677495" y="496213"/>
                  </a:cubicBezTo>
                  <a:cubicBezTo>
                    <a:pt x="2669281" y="493475"/>
                    <a:pt x="2660384" y="491421"/>
                    <a:pt x="2651486" y="489368"/>
                  </a:cubicBezTo>
                  <a:cubicBezTo>
                    <a:pt x="2649433" y="488684"/>
                    <a:pt x="2648064" y="488684"/>
                    <a:pt x="2646011" y="487999"/>
                  </a:cubicBezTo>
                  <a:cubicBezTo>
                    <a:pt x="2642589" y="485261"/>
                    <a:pt x="2639166" y="483208"/>
                    <a:pt x="2635060" y="485261"/>
                  </a:cubicBezTo>
                  <a:cubicBezTo>
                    <a:pt x="2631638" y="487315"/>
                    <a:pt x="2632322" y="490737"/>
                    <a:pt x="2633691" y="493475"/>
                  </a:cubicBezTo>
                  <a:cubicBezTo>
                    <a:pt x="2639166" y="496213"/>
                    <a:pt x="2645326" y="498950"/>
                    <a:pt x="2650802" y="501688"/>
                  </a:cubicBezTo>
                  <a:cubicBezTo>
                    <a:pt x="2714454" y="531803"/>
                    <a:pt x="2778106" y="560549"/>
                    <a:pt x="2841758" y="591348"/>
                  </a:cubicBezTo>
                  <a:cubicBezTo>
                    <a:pt x="2919099" y="628992"/>
                    <a:pt x="2995755" y="668689"/>
                    <a:pt x="3073096" y="707017"/>
                  </a:cubicBezTo>
                  <a:cubicBezTo>
                    <a:pt x="3156596" y="748767"/>
                    <a:pt x="3240097" y="790518"/>
                    <a:pt x="3324966" y="830215"/>
                  </a:cubicBezTo>
                  <a:cubicBezTo>
                    <a:pt x="3442004" y="885654"/>
                    <a:pt x="3559727" y="939724"/>
                    <a:pt x="3681555" y="984212"/>
                  </a:cubicBezTo>
                  <a:cubicBezTo>
                    <a:pt x="3727412" y="1001323"/>
                    <a:pt x="3773953" y="1019802"/>
                    <a:pt x="3821179" y="1031438"/>
                  </a:cubicBezTo>
                  <a:cubicBezTo>
                    <a:pt x="3890991" y="1048549"/>
                    <a:pt x="3958065" y="1077294"/>
                    <a:pt x="4030615" y="1086192"/>
                  </a:cubicBezTo>
                  <a:cubicBezTo>
                    <a:pt x="4036090" y="1090983"/>
                    <a:pt x="4040197" y="1091668"/>
                    <a:pt x="4043619" y="1084139"/>
                  </a:cubicBezTo>
                  <a:cubicBezTo>
                    <a:pt x="4064837" y="1063606"/>
                    <a:pt x="4075787" y="1036229"/>
                    <a:pt x="4101796" y="1019118"/>
                  </a:cubicBezTo>
                  <a:cubicBezTo>
                    <a:pt x="4162026" y="979421"/>
                    <a:pt x="4218149" y="979421"/>
                    <a:pt x="4274273" y="1023225"/>
                  </a:cubicBezTo>
                  <a:cubicBezTo>
                    <a:pt x="4307125" y="1048549"/>
                    <a:pt x="4332449" y="1080032"/>
                    <a:pt x="4350929" y="1116307"/>
                  </a:cubicBezTo>
                  <a:cubicBezTo>
                    <a:pt x="4359142" y="1132049"/>
                    <a:pt x="4368040" y="1137525"/>
                    <a:pt x="4385835" y="1138893"/>
                  </a:cubicBezTo>
                  <a:cubicBezTo>
                    <a:pt x="4643181" y="1153951"/>
                    <a:pt x="4898474" y="1132734"/>
                    <a:pt x="5153082" y="1094405"/>
                  </a:cubicBezTo>
                  <a:cubicBezTo>
                    <a:pt x="5164033" y="1093037"/>
                    <a:pt x="5174299" y="1090299"/>
                    <a:pt x="5179775" y="1078663"/>
                  </a:cubicBezTo>
                  <a:cubicBezTo>
                    <a:pt x="5187988" y="1062237"/>
                    <a:pt x="5203046" y="1054708"/>
                    <a:pt x="5218787" y="1054708"/>
                  </a:cubicBezTo>
                  <a:cubicBezTo>
                    <a:pt x="5249587" y="1055393"/>
                    <a:pt x="5274227" y="1041020"/>
                    <a:pt x="5300919" y="1030069"/>
                  </a:cubicBezTo>
                  <a:cubicBezTo>
                    <a:pt x="5339248" y="1014327"/>
                    <a:pt x="5377576" y="1010220"/>
                    <a:pt x="5413850" y="1036229"/>
                  </a:cubicBezTo>
                  <a:cubicBezTo>
                    <a:pt x="5421379" y="1041704"/>
                    <a:pt x="5431646" y="1043073"/>
                    <a:pt x="5438490" y="1040335"/>
                  </a:cubicBezTo>
                  <a:cubicBezTo>
                    <a:pt x="5461761" y="1030069"/>
                    <a:pt x="5487085" y="1029384"/>
                    <a:pt x="5511724" y="1023909"/>
                  </a:cubicBezTo>
                  <a:cubicBezTo>
                    <a:pt x="5552106" y="1013642"/>
                    <a:pt x="5591118" y="1002007"/>
                    <a:pt x="5632184" y="993794"/>
                  </a:cubicBezTo>
                  <a:cubicBezTo>
                    <a:pt x="5680094" y="983528"/>
                    <a:pt x="5726635" y="969154"/>
                    <a:pt x="5773861" y="956835"/>
                  </a:cubicBezTo>
                  <a:cubicBezTo>
                    <a:pt x="5813558" y="945884"/>
                    <a:pt x="5853939" y="934933"/>
                    <a:pt x="5893637" y="922613"/>
                  </a:cubicBezTo>
                  <a:cubicBezTo>
                    <a:pt x="5951813" y="904818"/>
                    <a:pt x="6010674" y="888392"/>
                    <a:pt x="6067482" y="867174"/>
                  </a:cubicBezTo>
                  <a:cubicBezTo>
                    <a:pt x="6118130" y="848010"/>
                    <a:pt x="6171516" y="834321"/>
                    <a:pt x="6221479" y="811735"/>
                  </a:cubicBezTo>
                  <a:cubicBezTo>
                    <a:pt x="6237221" y="804207"/>
                    <a:pt x="6257070" y="789149"/>
                    <a:pt x="6280340" y="799416"/>
                  </a:cubicBezTo>
                  <a:cubicBezTo>
                    <a:pt x="6276234" y="808998"/>
                    <a:pt x="6265283" y="810366"/>
                    <a:pt x="6257070" y="813788"/>
                  </a:cubicBezTo>
                  <a:cubicBezTo>
                    <a:pt x="6098966" y="886338"/>
                    <a:pt x="5934018" y="938355"/>
                    <a:pt x="5767701" y="986265"/>
                  </a:cubicBezTo>
                  <a:cubicBezTo>
                    <a:pt x="5667090" y="1015011"/>
                    <a:pt x="5565794" y="1041020"/>
                    <a:pt x="5463129" y="1063606"/>
                  </a:cubicBezTo>
                  <a:cubicBezTo>
                    <a:pt x="5448757" y="1067028"/>
                    <a:pt x="5441228" y="1069766"/>
                    <a:pt x="5448757" y="1087561"/>
                  </a:cubicBezTo>
                  <a:cubicBezTo>
                    <a:pt x="5463814" y="1123836"/>
                    <a:pt x="5461076" y="1162164"/>
                    <a:pt x="5456285" y="1199808"/>
                  </a:cubicBezTo>
                  <a:cubicBezTo>
                    <a:pt x="5448072" y="1259353"/>
                    <a:pt x="5428224" y="1315477"/>
                    <a:pt x="5401531" y="1368862"/>
                  </a:cubicBezTo>
                  <a:cubicBezTo>
                    <a:pt x="5396055" y="1379813"/>
                    <a:pt x="5391948" y="1386657"/>
                    <a:pt x="5377576" y="1377760"/>
                  </a:cubicBezTo>
                  <a:cubicBezTo>
                    <a:pt x="5321452" y="1344907"/>
                    <a:pt x="5267382" y="1309317"/>
                    <a:pt x="5222894" y="1260038"/>
                  </a:cubicBezTo>
                  <a:cubicBezTo>
                    <a:pt x="5190726" y="1223763"/>
                    <a:pt x="5167455" y="1184066"/>
                    <a:pt x="5165402" y="1134787"/>
                  </a:cubicBezTo>
                  <a:cubicBezTo>
                    <a:pt x="5164718" y="1114254"/>
                    <a:pt x="5151713" y="1122467"/>
                    <a:pt x="5142816" y="1123836"/>
                  </a:cubicBezTo>
                  <a:cubicBezTo>
                    <a:pt x="4971023" y="1150529"/>
                    <a:pt x="4798547" y="1166270"/>
                    <a:pt x="4624701" y="1169693"/>
                  </a:cubicBezTo>
                  <a:cubicBezTo>
                    <a:pt x="4556258" y="1171062"/>
                    <a:pt x="4487131" y="1171062"/>
                    <a:pt x="4418688" y="1166270"/>
                  </a:cubicBezTo>
                  <a:cubicBezTo>
                    <a:pt x="4405683" y="1165586"/>
                    <a:pt x="4391995" y="1166270"/>
                    <a:pt x="4376937" y="1166270"/>
                  </a:cubicBezTo>
                  <a:cubicBezTo>
                    <a:pt x="4410474" y="1255931"/>
                    <a:pt x="4428270" y="1347645"/>
                    <a:pt x="4431692" y="1442097"/>
                  </a:cubicBezTo>
                  <a:cubicBezTo>
                    <a:pt x="4327658" y="1445519"/>
                    <a:pt x="4223625" y="1442097"/>
                    <a:pt x="4123698" y="1408559"/>
                  </a:cubicBezTo>
                  <a:cubicBezTo>
                    <a:pt x="4068259" y="1390080"/>
                    <a:pt x="4017611" y="1362702"/>
                    <a:pt x="3979283" y="1316845"/>
                  </a:cubicBezTo>
                  <a:cubicBezTo>
                    <a:pt x="3916999" y="1241558"/>
                    <a:pt x="3932742" y="1168324"/>
                    <a:pt x="4020349" y="1125205"/>
                  </a:cubicBezTo>
                  <a:cubicBezTo>
                    <a:pt x="4022402" y="1123836"/>
                    <a:pt x="4023771" y="1121782"/>
                    <a:pt x="4025140" y="1119729"/>
                  </a:cubicBezTo>
                  <a:cubicBezTo>
                    <a:pt x="4025140" y="1114938"/>
                    <a:pt x="4021718" y="1112885"/>
                    <a:pt x="4018295" y="1112201"/>
                  </a:cubicBezTo>
                  <a:cubicBezTo>
                    <a:pt x="3750683" y="1051286"/>
                    <a:pt x="3500865" y="943830"/>
                    <a:pt x="3255839" y="824055"/>
                  </a:cubicBezTo>
                  <a:cubicBezTo>
                    <a:pt x="3043665" y="720022"/>
                    <a:pt x="2836283" y="606406"/>
                    <a:pt x="2618634" y="512639"/>
                  </a:cubicBezTo>
                  <a:cubicBezTo>
                    <a:pt x="2602892" y="505794"/>
                    <a:pt x="2590572" y="504426"/>
                    <a:pt x="2574146" y="513323"/>
                  </a:cubicBezTo>
                  <a:cubicBezTo>
                    <a:pt x="2520760" y="542754"/>
                    <a:pt x="2468059" y="537278"/>
                    <a:pt x="2418095" y="504426"/>
                  </a:cubicBezTo>
                  <a:cubicBezTo>
                    <a:pt x="2387980" y="484577"/>
                    <a:pt x="2363341" y="459253"/>
                    <a:pt x="2344861" y="429138"/>
                  </a:cubicBezTo>
                  <a:cubicBezTo>
                    <a:pt x="2332541" y="408605"/>
                    <a:pt x="2316115" y="399708"/>
                    <a:pt x="2294213" y="393548"/>
                  </a:cubicBezTo>
                  <a:cubicBezTo>
                    <a:pt x="2078617" y="331264"/>
                    <a:pt x="1858230" y="312785"/>
                    <a:pt x="1634422" y="323052"/>
                  </a:cubicBezTo>
                  <a:cubicBezTo>
                    <a:pt x="1044442" y="350429"/>
                    <a:pt x="528381" y="566709"/>
                    <a:pt x="56123" y="903449"/>
                  </a:cubicBezTo>
                  <a:cubicBezTo>
                    <a:pt x="38328" y="915769"/>
                    <a:pt x="24640" y="936302"/>
                    <a:pt x="0" y="937671"/>
                  </a:cubicBezTo>
                  <a:cubicBezTo>
                    <a:pt x="0" y="937671"/>
                    <a:pt x="684" y="938355"/>
                    <a:pt x="684" y="938355"/>
                  </a:cubicBezTo>
                  <a:close/>
                  <a:moveTo>
                    <a:pt x="2622740" y="480471"/>
                  </a:moveTo>
                  <a:cubicBezTo>
                    <a:pt x="2620002" y="482524"/>
                    <a:pt x="2618634" y="484577"/>
                    <a:pt x="2616580" y="485946"/>
                  </a:cubicBezTo>
                  <a:cubicBezTo>
                    <a:pt x="2618634" y="487315"/>
                    <a:pt x="2620687" y="489368"/>
                    <a:pt x="2622740" y="490053"/>
                  </a:cubicBezTo>
                  <a:cubicBezTo>
                    <a:pt x="2627531" y="491421"/>
                    <a:pt x="2628900" y="488684"/>
                    <a:pt x="2628216" y="485261"/>
                  </a:cubicBezTo>
                  <a:cubicBezTo>
                    <a:pt x="2627531" y="483893"/>
                    <a:pt x="2624793" y="482524"/>
                    <a:pt x="2622740" y="480471"/>
                  </a:cubicBezTo>
                  <a:close/>
                </a:path>
              </a:pathLst>
            </a:custGeom>
            <a:solidFill>
              <a:srgbClr val="058305"/>
            </a:solidFill>
            <a:ln w="6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607797BD-2FBD-4C0C-BD51-C0B71B0FECA5}"/>
                </a:ext>
              </a:extLst>
            </p:cNvPr>
            <p:cNvSpPr/>
            <p:nvPr/>
          </p:nvSpPr>
          <p:spPr>
            <a:xfrm>
              <a:off x="3145417" y="5856143"/>
              <a:ext cx="2600838" cy="622832"/>
            </a:xfrm>
            <a:custGeom>
              <a:avLst/>
              <a:gdLst>
                <a:gd name="connsiteX0" fmla="*/ 0 w 2600838"/>
                <a:gd name="connsiteY0" fmla="*/ 626104 h 622832"/>
                <a:gd name="connsiteX1" fmla="*/ 140308 w 2600838"/>
                <a:gd name="connsiteY1" fmla="*/ 535759 h 622832"/>
                <a:gd name="connsiteX2" fmla="*/ 1305210 w 2600838"/>
                <a:gd name="connsiteY2" fmla="*/ 122363 h 622832"/>
                <a:gd name="connsiteX3" fmla="*/ 1848649 w 2600838"/>
                <a:gd name="connsiteY3" fmla="*/ 98408 h 622832"/>
                <a:gd name="connsiteX4" fmla="*/ 1883555 w 2600838"/>
                <a:gd name="connsiteY4" fmla="*/ 81297 h 622832"/>
                <a:gd name="connsiteX5" fmla="*/ 2117630 w 2600838"/>
                <a:gd name="connsiteY5" fmla="*/ 77875 h 622832"/>
                <a:gd name="connsiteX6" fmla="*/ 2212766 w 2600838"/>
                <a:gd name="connsiteY6" fmla="*/ 137420 h 622832"/>
                <a:gd name="connsiteX7" fmla="*/ 2483116 w 2600838"/>
                <a:gd name="connsiteY7" fmla="*/ 212023 h 622832"/>
                <a:gd name="connsiteX8" fmla="*/ 2554982 w 2600838"/>
                <a:gd name="connsiteY8" fmla="*/ 255143 h 622832"/>
                <a:gd name="connsiteX9" fmla="*/ 2558404 w 2600838"/>
                <a:gd name="connsiteY9" fmla="*/ 420090 h 622832"/>
                <a:gd name="connsiteX10" fmla="*/ 2498174 w 2600838"/>
                <a:gd name="connsiteY10" fmla="*/ 461840 h 622832"/>
                <a:gd name="connsiteX11" fmla="*/ 1975268 w 2600838"/>
                <a:gd name="connsiteY11" fmla="*/ 598042 h 622832"/>
                <a:gd name="connsiteX12" fmla="*/ 2012228 w 2600838"/>
                <a:gd name="connsiteY12" fmla="*/ 579563 h 622832"/>
                <a:gd name="connsiteX13" fmla="*/ 2316799 w 2600838"/>
                <a:gd name="connsiteY13" fmla="*/ 504275 h 622832"/>
                <a:gd name="connsiteX14" fmla="*/ 2512547 w 2600838"/>
                <a:gd name="connsiteY14" fmla="*/ 419406 h 622832"/>
                <a:gd name="connsiteX15" fmla="*/ 2509125 w 2600838"/>
                <a:gd name="connsiteY15" fmla="*/ 257196 h 622832"/>
                <a:gd name="connsiteX16" fmla="*/ 2235352 w 2600838"/>
                <a:gd name="connsiteY16" fmla="*/ 167535 h 622832"/>
                <a:gd name="connsiteX17" fmla="*/ 2160065 w 2600838"/>
                <a:gd name="connsiteY17" fmla="*/ 154531 h 622832"/>
                <a:gd name="connsiteX18" fmla="*/ 2199077 w 2600838"/>
                <a:gd name="connsiteY18" fmla="*/ 338643 h 622832"/>
                <a:gd name="connsiteX19" fmla="*/ 2166909 w 2600838"/>
                <a:gd name="connsiteY19" fmla="*/ 373549 h 622832"/>
                <a:gd name="connsiteX20" fmla="*/ 1940362 w 2600838"/>
                <a:gd name="connsiteY20" fmla="*/ 341381 h 622832"/>
                <a:gd name="connsiteX21" fmla="*/ 1843857 w 2600838"/>
                <a:gd name="connsiteY21" fmla="*/ 283204 h 622832"/>
                <a:gd name="connsiteX22" fmla="*/ 1836329 w 2600838"/>
                <a:gd name="connsiteY22" fmla="*/ 123732 h 622832"/>
                <a:gd name="connsiteX23" fmla="*/ 1600200 w 2600838"/>
                <a:gd name="connsiteY23" fmla="*/ 120994 h 622832"/>
                <a:gd name="connsiteX24" fmla="*/ 232707 w 2600838"/>
                <a:gd name="connsiteY24" fmla="*/ 490587 h 622832"/>
                <a:gd name="connsiteX25" fmla="*/ 23955 w 2600838"/>
                <a:gd name="connsiteY25" fmla="*/ 615837 h 622832"/>
                <a:gd name="connsiteX26" fmla="*/ 0 w 2600838"/>
                <a:gd name="connsiteY26" fmla="*/ 626104 h 622832"/>
                <a:gd name="connsiteX27" fmla="*/ 0 w 2600838"/>
                <a:gd name="connsiteY27" fmla="*/ 626104 h 62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600838" h="622832">
                  <a:moveTo>
                    <a:pt x="0" y="626104"/>
                  </a:moveTo>
                  <a:cubicBezTo>
                    <a:pt x="46541" y="595989"/>
                    <a:pt x="93083" y="564505"/>
                    <a:pt x="140308" y="535759"/>
                  </a:cubicBezTo>
                  <a:cubicBezTo>
                    <a:pt x="499635" y="316057"/>
                    <a:pt x="888392" y="179170"/>
                    <a:pt x="1305210" y="122363"/>
                  </a:cubicBezTo>
                  <a:cubicBezTo>
                    <a:pt x="1485900" y="97723"/>
                    <a:pt x="1667274" y="91563"/>
                    <a:pt x="1848649" y="98408"/>
                  </a:cubicBezTo>
                  <a:cubicBezTo>
                    <a:pt x="1864390" y="99092"/>
                    <a:pt x="1873973" y="95670"/>
                    <a:pt x="1883555" y="81297"/>
                  </a:cubicBezTo>
                  <a:cubicBezTo>
                    <a:pt x="1950629" y="-24790"/>
                    <a:pt x="2049871" y="-28212"/>
                    <a:pt x="2117630" y="77875"/>
                  </a:cubicBezTo>
                  <a:cubicBezTo>
                    <a:pt x="2142269" y="116887"/>
                    <a:pt x="2169647" y="130576"/>
                    <a:pt x="2212766" y="137420"/>
                  </a:cubicBezTo>
                  <a:cubicBezTo>
                    <a:pt x="2305848" y="151109"/>
                    <a:pt x="2396878" y="172326"/>
                    <a:pt x="2483116" y="212023"/>
                  </a:cubicBezTo>
                  <a:cubicBezTo>
                    <a:pt x="2508440" y="223658"/>
                    <a:pt x="2533080" y="237347"/>
                    <a:pt x="2554982" y="255143"/>
                  </a:cubicBezTo>
                  <a:cubicBezTo>
                    <a:pt x="2617265" y="305790"/>
                    <a:pt x="2618634" y="366020"/>
                    <a:pt x="2558404" y="420090"/>
                  </a:cubicBezTo>
                  <a:cubicBezTo>
                    <a:pt x="2539924" y="436517"/>
                    <a:pt x="2520076" y="450205"/>
                    <a:pt x="2498174" y="461840"/>
                  </a:cubicBezTo>
                  <a:cubicBezTo>
                    <a:pt x="2335279" y="545341"/>
                    <a:pt x="2158696" y="573403"/>
                    <a:pt x="1975268" y="598042"/>
                  </a:cubicBezTo>
                  <a:cubicBezTo>
                    <a:pt x="1987588" y="582985"/>
                    <a:pt x="2000592" y="582301"/>
                    <a:pt x="2012228" y="579563"/>
                  </a:cubicBezTo>
                  <a:cubicBezTo>
                    <a:pt x="2113524" y="554239"/>
                    <a:pt x="2216872" y="535759"/>
                    <a:pt x="2316799" y="504275"/>
                  </a:cubicBezTo>
                  <a:cubicBezTo>
                    <a:pt x="2385243" y="483058"/>
                    <a:pt x="2452317" y="459787"/>
                    <a:pt x="2512547" y="419406"/>
                  </a:cubicBezTo>
                  <a:cubicBezTo>
                    <a:pt x="2595363" y="363283"/>
                    <a:pt x="2594679" y="308528"/>
                    <a:pt x="2509125" y="257196"/>
                  </a:cubicBezTo>
                  <a:cubicBezTo>
                    <a:pt x="2424940" y="207232"/>
                    <a:pt x="2329804" y="186699"/>
                    <a:pt x="2235352" y="167535"/>
                  </a:cubicBezTo>
                  <a:cubicBezTo>
                    <a:pt x="2211397" y="162744"/>
                    <a:pt x="2187442" y="159322"/>
                    <a:pt x="2160065" y="154531"/>
                  </a:cubicBezTo>
                  <a:cubicBezTo>
                    <a:pt x="2180598" y="216814"/>
                    <a:pt x="2194971" y="277044"/>
                    <a:pt x="2199077" y="338643"/>
                  </a:cubicBezTo>
                  <a:cubicBezTo>
                    <a:pt x="2201815" y="373549"/>
                    <a:pt x="2201815" y="373549"/>
                    <a:pt x="2166909" y="373549"/>
                  </a:cubicBezTo>
                  <a:cubicBezTo>
                    <a:pt x="2089568" y="374233"/>
                    <a:pt x="2013596" y="367389"/>
                    <a:pt x="1940362" y="341381"/>
                  </a:cubicBezTo>
                  <a:cubicBezTo>
                    <a:pt x="1904087" y="328376"/>
                    <a:pt x="1871235" y="310581"/>
                    <a:pt x="1843857" y="283204"/>
                  </a:cubicBezTo>
                  <a:cubicBezTo>
                    <a:pt x="1789787" y="229134"/>
                    <a:pt x="1787050" y="183277"/>
                    <a:pt x="1836329" y="123732"/>
                  </a:cubicBezTo>
                  <a:cubicBezTo>
                    <a:pt x="1756935" y="118941"/>
                    <a:pt x="1678910" y="118941"/>
                    <a:pt x="1600200" y="120994"/>
                  </a:cubicBezTo>
                  <a:cubicBezTo>
                    <a:pt x="1114938" y="136736"/>
                    <a:pt x="659792" y="260618"/>
                    <a:pt x="232707" y="490587"/>
                  </a:cubicBezTo>
                  <a:cubicBezTo>
                    <a:pt x="161526" y="528915"/>
                    <a:pt x="92398" y="571349"/>
                    <a:pt x="23955" y="615837"/>
                  </a:cubicBezTo>
                  <a:cubicBezTo>
                    <a:pt x="17111" y="621313"/>
                    <a:pt x="10266" y="628842"/>
                    <a:pt x="0" y="626104"/>
                  </a:cubicBezTo>
                  <a:cubicBezTo>
                    <a:pt x="0" y="625420"/>
                    <a:pt x="0" y="626104"/>
                    <a:pt x="0" y="626104"/>
                  </a:cubicBezTo>
                  <a:close/>
                </a:path>
              </a:pathLst>
            </a:custGeom>
            <a:solidFill>
              <a:srgbClr val="058305"/>
            </a:solidFill>
            <a:ln w="68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34739974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Our </a:t>
            </a:r>
            <a:r>
              <a:rPr lang="en-US" dirty="0" err="1"/>
              <a:t>Temam</a:t>
            </a:r>
            <a:r>
              <a:rPr lang="en-US" dirty="0"/>
              <a:t> Style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9524FA2-428A-4820-8B23-AB4ED3239297}"/>
              </a:ext>
            </a:extLst>
          </p:cNvPr>
          <p:cNvGrpSpPr/>
          <p:nvPr/>
        </p:nvGrpSpPr>
        <p:grpSpPr>
          <a:xfrm>
            <a:off x="9662288" y="1725754"/>
            <a:ext cx="2005476" cy="1783722"/>
            <a:chOff x="9652763" y="1785778"/>
            <a:chExt cx="2005476" cy="1783722"/>
          </a:xfrm>
        </p:grpSpPr>
        <p:grpSp>
          <p:nvGrpSpPr>
            <p:cNvPr id="16" name="그룹 6">
              <a:extLst>
                <a:ext uri="{FF2B5EF4-FFF2-40B4-BE49-F238E27FC236}">
                  <a16:creationId xmlns:a16="http://schemas.microsoft.com/office/drawing/2014/main" id="{7421AD9B-8D6B-4C54-9680-519B43AD2678}"/>
                </a:ext>
              </a:extLst>
            </p:cNvPr>
            <p:cNvGrpSpPr/>
            <p:nvPr userDrawn="1"/>
          </p:nvGrpSpPr>
          <p:grpSpPr>
            <a:xfrm>
              <a:off x="9652763" y="1785778"/>
              <a:ext cx="2005476" cy="734144"/>
              <a:chOff x="3563888" y="4236526"/>
              <a:chExt cx="2005476" cy="734144"/>
            </a:xfrm>
          </p:grpSpPr>
          <p:sp>
            <p:nvSpPr>
              <p:cNvPr id="24" name="직사각형 47">
                <a:extLst>
                  <a:ext uri="{FF2B5EF4-FFF2-40B4-BE49-F238E27FC236}">
                    <a16:creationId xmlns:a16="http://schemas.microsoft.com/office/drawing/2014/main" id="{999F6ED1-7352-47D3-9024-EDD4376BC859}"/>
                  </a:ext>
                </a:extLst>
              </p:cNvPr>
              <p:cNvSpPr/>
              <p:nvPr/>
            </p:nvSpPr>
            <p:spPr>
              <a:xfrm>
                <a:off x="3563888" y="4236526"/>
                <a:ext cx="2005476" cy="40011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US" altLang="ko-KR" sz="2000" b="1" dirty="0">
                    <a:solidFill>
                      <a:schemeClr val="accent1"/>
                    </a:solidFill>
                    <a:cs typeface="Arial" pitchFamily="34" charset="0"/>
                  </a:rPr>
                  <a:t>Name Here</a:t>
                </a:r>
              </a:p>
            </p:txBody>
          </p:sp>
          <p:sp>
            <p:nvSpPr>
              <p:cNvPr id="25" name="직사각형 48">
                <a:extLst>
                  <a:ext uri="{FF2B5EF4-FFF2-40B4-BE49-F238E27FC236}">
                    <a16:creationId xmlns:a16="http://schemas.microsoft.com/office/drawing/2014/main" id="{51F6227F-515E-42AB-97C8-95A3E7DAF1D4}"/>
                  </a:ext>
                </a:extLst>
              </p:cNvPr>
              <p:cNvSpPr/>
              <p:nvPr/>
            </p:nvSpPr>
            <p:spPr>
              <a:xfrm>
                <a:off x="3563888" y="4632116"/>
                <a:ext cx="2005476" cy="3385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US" altLang="ko-KR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Manager</a:t>
                </a:r>
              </a:p>
            </p:txBody>
          </p:sp>
        </p:grpSp>
        <p:grpSp>
          <p:nvGrpSpPr>
            <p:cNvPr id="17" name="그룹 9">
              <a:extLst>
                <a:ext uri="{FF2B5EF4-FFF2-40B4-BE49-F238E27FC236}">
                  <a16:creationId xmlns:a16="http://schemas.microsoft.com/office/drawing/2014/main" id="{95830955-6847-4C35-AD42-BEBDDA929F54}"/>
                </a:ext>
              </a:extLst>
            </p:cNvPr>
            <p:cNvGrpSpPr/>
            <p:nvPr userDrawn="1"/>
          </p:nvGrpSpPr>
          <p:grpSpPr>
            <a:xfrm>
              <a:off x="9748013" y="2739899"/>
              <a:ext cx="1826091" cy="829601"/>
              <a:chOff x="3707904" y="5067559"/>
              <a:chExt cx="1861460" cy="829601"/>
            </a:xfrm>
          </p:grpSpPr>
          <p:sp>
            <p:nvSpPr>
              <p:cNvPr id="18" name="Isosceles Triangle 7">
                <a:extLst>
                  <a:ext uri="{FF2B5EF4-FFF2-40B4-BE49-F238E27FC236}">
                    <a16:creationId xmlns:a16="http://schemas.microsoft.com/office/drawing/2014/main" id="{E33F3224-6D06-4BB1-A966-D23B205DDEBA}"/>
                  </a:ext>
                </a:extLst>
              </p:cNvPr>
              <p:cNvSpPr/>
              <p:nvPr/>
            </p:nvSpPr>
            <p:spPr>
              <a:xfrm>
                <a:off x="3707904" y="5114721"/>
                <a:ext cx="231306" cy="161172"/>
              </a:xfrm>
              <a:custGeom>
                <a:avLst/>
                <a:gdLst/>
                <a:ahLst/>
                <a:cxnLst/>
                <a:rect l="l" t="t" r="r" b="b"/>
                <a:pathLst>
                  <a:path w="3974643" h="2769493">
                    <a:moveTo>
                      <a:pt x="2571683" y="1503312"/>
                    </a:moveTo>
                    <a:lnTo>
                      <a:pt x="3971139" y="2769493"/>
                    </a:lnTo>
                    <a:lnTo>
                      <a:pt x="11139" y="2769493"/>
                    </a:lnTo>
                    <a:lnTo>
                      <a:pt x="1379949" y="1519144"/>
                    </a:lnTo>
                    <a:lnTo>
                      <a:pt x="1958490" y="2051854"/>
                    </a:lnTo>
                    <a:close/>
                    <a:moveTo>
                      <a:pt x="3937314" y="281663"/>
                    </a:moveTo>
                    <a:lnTo>
                      <a:pt x="3937314" y="2593551"/>
                    </a:lnTo>
                    <a:lnTo>
                      <a:pt x="2677314" y="1415127"/>
                    </a:lnTo>
                    <a:lnTo>
                      <a:pt x="2832378" y="1270103"/>
                    </a:lnTo>
                    <a:close/>
                    <a:moveTo>
                      <a:pt x="0" y="248514"/>
                    </a:moveTo>
                    <a:lnTo>
                      <a:pt x="1254302" y="1403451"/>
                    </a:lnTo>
                    <a:lnTo>
                      <a:pt x="0" y="2576545"/>
                    </a:lnTo>
                    <a:close/>
                    <a:moveTo>
                      <a:pt x="7636" y="0"/>
                    </a:moveTo>
                    <a:lnTo>
                      <a:pt x="3974643" y="0"/>
                    </a:lnTo>
                    <a:lnTo>
                      <a:pt x="1962498" y="180000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ko-KR" altLang="en-US" sz="1200">
                  <a:solidFill>
                    <a:schemeClr val="tx1"/>
                  </a:solidFill>
                </a:endParaRPr>
              </a:p>
            </p:txBody>
          </p:sp>
          <p:sp>
            <p:nvSpPr>
              <p:cNvPr id="19" name="Rounded Rectangle 2">
                <a:extLst>
                  <a:ext uri="{FF2B5EF4-FFF2-40B4-BE49-F238E27FC236}">
                    <a16:creationId xmlns:a16="http://schemas.microsoft.com/office/drawing/2014/main" id="{9B060A30-EDA5-4E0C-B665-42763C497DB7}"/>
                  </a:ext>
                </a:extLst>
              </p:cNvPr>
              <p:cNvSpPr/>
              <p:nvPr/>
            </p:nvSpPr>
            <p:spPr>
              <a:xfrm>
                <a:off x="3720410" y="5618906"/>
                <a:ext cx="206295" cy="206295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3160999" y="1374274"/>
                    </a:moveTo>
                    <a:cubicBezTo>
                      <a:pt x="3161390" y="1371268"/>
                      <a:pt x="3160138" y="1380887"/>
                      <a:pt x="3155132" y="1419362"/>
                    </a:cubicBezTo>
                    <a:cubicBezTo>
                      <a:pt x="3155132" y="1419362"/>
                      <a:pt x="3155131" y="1419362"/>
                      <a:pt x="3155131" y="1419362"/>
                    </a:cubicBezTo>
                    <a:cubicBezTo>
                      <a:pt x="3155133" y="1419346"/>
                      <a:pt x="3160347" y="1379282"/>
                      <a:pt x="3160999" y="1374274"/>
                    </a:cubicBezTo>
                    <a:close/>
                    <a:moveTo>
                      <a:pt x="2538382" y="802616"/>
                    </a:moveTo>
                    <a:cubicBezTo>
                      <a:pt x="2197761" y="802616"/>
                      <a:pt x="1921633" y="1078744"/>
                      <a:pt x="1921633" y="1419365"/>
                    </a:cubicBezTo>
                    <a:cubicBezTo>
                      <a:pt x="1921633" y="1471638"/>
                      <a:pt x="1928136" y="1522392"/>
                      <a:pt x="1942445" y="1570340"/>
                    </a:cubicBezTo>
                    <a:cubicBezTo>
                      <a:pt x="1547199" y="1510736"/>
                      <a:pt x="1173928" y="1425572"/>
                      <a:pt x="752016" y="931012"/>
                    </a:cubicBezTo>
                    <a:cubicBezTo>
                      <a:pt x="555558" y="1323929"/>
                      <a:pt x="701457" y="1569504"/>
                      <a:pt x="934030" y="1745738"/>
                    </a:cubicBezTo>
                    <a:cubicBezTo>
                      <a:pt x="832912" y="1726959"/>
                      <a:pt x="757794" y="1716846"/>
                      <a:pt x="665343" y="1650397"/>
                    </a:cubicBezTo>
                    <a:cubicBezTo>
                      <a:pt x="692788" y="2037537"/>
                      <a:pt x="906583" y="2177657"/>
                      <a:pt x="1111709" y="2257108"/>
                    </a:cubicBezTo>
                    <a:cubicBezTo>
                      <a:pt x="1029370" y="2275887"/>
                      <a:pt x="986032" y="2268664"/>
                      <a:pt x="856023" y="2244108"/>
                    </a:cubicBezTo>
                    <a:cubicBezTo>
                      <a:pt x="968698" y="2582132"/>
                      <a:pt x="1241718" y="2664472"/>
                      <a:pt x="1402064" y="2660137"/>
                    </a:cubicBezTo>
                    <a:cubicBezTo>
                      <a:pt x="1212828" y="2802425"/>
                      <a:pt x="1063318" y="2869598"/>
                      <a:pt x="552668" y="2902822"/>
                    </a:cubicBezTo>
                    <a:cubicBezTo>
                      <a:pt x="978087" y="3213400"/>
                      <a:pt x="1650526" y="3189564"/>
                      <a:pt x="1978439" y="3093502"/>
                    </a:cubicBezTo>
                    <a:cubicBezTo>
                      <a:pt x="2679046" y="2850818"/>
                      <a:pt x="2894283" y="2547463"/>
                      <a:pt x="3053184" y="2031759"/>
                    </a:cubicBezTo>
                    <a:cubicBezTo>
                      <a:pt x="3132291" y="1592391"/>
                      <a:pt x="3116471" y="1716445"/>
                      <a:pt x="3155131" y="1419365"/>
                    </a:cubicBezTo>
                    <a:cubicBezTo>
                      <a:pt x="3155131" y="1419364"/>
                      <a:pt x="3155132" y="1419363"/>
                      <a:pt x="3155132" y="1419362"/>
                    </a:cubicBezTo>
                    <a:cubicBezTo>
                      <a:pt x="3257477" y="1315095"/>
                      <a:pt x="3372036" y="1223751"/>
                      <a:pt x="3407333" y="1117847"/>
                    </a:cubicBezTo>
                    <a:cubicBezTo>
                      <a:pt x="3307709" y="1140260"/>
                      <a:pt x="3221086" y="1197342"/>
                      <a:pt x="3108461" y="1185086"/>
                    </a:cubicBezTo>
                    <a:cubicBezTo>
                      <a:pt x="3188365" y="1141325"/>
                      <a:pt x="3284860" y="1028153"/>
                      <a:pt x="3334650" y="883134"/>
                    </a:cubicBezTo>
                    <a:cubicBezTo>
                      <a:pt x="3225580" y="952795"/>
                      <a:pt x="3152155" y="998691"/>
                      <a:pt x="2995677" y="1008938"/>
                    </a:cubicBezTo>
                    <a:cubicBezTo>
                      <a:pt x="2884471" y="881691"/>
                      <a:pt x="2720661" y="802616"/>
                      <a:pt x="2538382" y="802616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ko-KR" altLang="en-US" sz="1200">
                  <a:solidFill>
                    <a:schemeClr val="tx1"/>
                  </a:solidFill>
                </a:endParaRPr>
              </a:p>
            </p:txBody>
          </p:sp>
          <p:sp>
            <p:nvSpPr>
              <p:cNvPr id="20" name="Rounded Rectangle 3">
                <a:extLst>
                  <a:ext uri="{FF2B5EF4-FFF2-40B4-BE49-F238E27FC236}">
                    <a16:creationId xmlns:a16="http://schemas.microsoft.com/office/drawing/2014/main" id="{D009DE19-70DB-4F42-AA82-FAF82C45110F}"/>
                  </a:ext>
                </a:extLst>
              </p:cNvPr>
              <p:cNvSpPr/>
              <p:nvPr/>
            </p:nvSpPr>
            <p:spPr>
              <a:xfrm>
                <a:off x="3720410" y="5344252"/>
                <a:ext cx="206295" cy="206295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2841893" y="181064"/>
                    </a:moveTo>
                    <a:cubicBezTo>
                      <a:pt x="2485731" y="190239"/>
                      <a:pt x="2106781" y="339266"/>
                      <a:pt x="2105790" y="859562"/>
                    </a:cubicBezTo>
                    <a:lnTo>
                      <a:pt x="2106860" y="863292"/>
                    </a:lnTo>
                    <a:lnTo>
                      <a:pt x="2106860" y="1248172"/>
                    </a:lnTo>
                    <a:lnTo>
                      <a:pt x="1691968" y="1248172"/>
                    </a:lnTo>
                    <a:lnTo>
                      <a:pt x="1691968" y="1824236"/>
                    </a:lnTo>
                    <a:lnTo>
                      <a:pt x="2106860" y="1824236"/>
                    </a:lnTo>
                    <a:lnTo>
                      <a:pt x="2106860" y="3779396"/>
                    </a:lnTo>
                    <a:lnTo>
                      <a:pt x="2754932" y="3779396"/>
                    </a:lnTo>
                    <a:lnTo>
                      <a:pt x="2754932" y="1824236"/>
                    </a:lnTo>
                    <a:lnTo>
                      <a:pt x="3305869" y="1813665"/>
                    </a:lnTo>
                    <a:lnTo>
                      <a:pt x="3348152" y="1248172"/>
                    </a:lnTo>
                    <a:lnTo>
                      <a:pt x="2754932" y="1248172"/>
                    </a:lnTo>
                    <a:lnTo>
                      <a:pt x="2754932" y="907124"/>
                    </a:lnTo>
                    <a:cubicBezTo>
                      <a:pt x="2746287" y="682909"/>
                      <a:pt x="3148643" y="674567"/>
                      <a:pt x="3369037" y="759137"/>
                    </a:cubicBezTo>
                    <a:cubicBezTo>
                      <a:pt x="3391941" y="611142"/>
                      <a:pt x="3398988" y="447290"/>
                      <a:pt x="3443034" y="304580"/>
                    </a:cubicBezTo>
                    <a:cubicBezTo>
                      <a:pt x="3382140" y="251394"/>
                      <a:pt x="3118909" y="173928"/>
                      <a:pt x="2841893" y="181064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ko-KR" altLang="en-US" sz="1200">
                  <a:solidFill>
                    <a:schemeClr val="tx1"/>
                  </a:solidFill>
                </a:endParaRPr>
              </a:p>
            </p:txBody>
          </p:sp>
          <p:sp>
            <p:nvSpPr>
              <p:cNvPr id="21" name="직사각형 49">
                <a:extLst>
                  <a:ext uri="{FF2B5EF4-FFF2-40B4-BE49-F238E27FC236}">
                    <a16:creationId xmlns:a16="http://schemas.microsoft.com/office/drawing/2014/main" id="{866C7D3C-0B5A-429D-9CDF-F016D5EF53A0}"/>
                  </a:ext>
                </a:extLst>
              </p:cNvPr>
              <p:cNvSpPr/>
              <p:nvPr/>
            </p:nvSpPr>
            <p:spPr>
              <a:xfrm>
                <a:off x="3923928" y="5067559"/>
                <a:ext cx="1645436" cy="2769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US" altLang="ko-KR" sz="1200" dirty="0"/>
                  <a:t>abcd@company.com</a:t>
                </a:r>
              </a:p>
            </p:txBody>
          </p:sp>
          <p:sp>
            <p:nvSpPr>
              <p:cNvPr id="22" name="직사각형 50">
                <a:extLst>
                  <a:ext uri="{FF2B5EF4-FFF2-40B4-BE49-F238E27FC236}">
                    <a16:creationId xmlns:a16="http://schemas.microsoft.com/office/drawing/2014/main" id="{74699F97-7830-46A3-94DA-38459158651A}"/>
                  </a:ext>
                </a:extLst>
              </p:cNvPr>
              <p:cNvSpPr/>
              <p:nvPr/>
            </p:nvSpPr>
            <p:spPr>
              <a:xfrm>
                <a:off x="3923928" y="5343860"/>
                <a:ext cx="1645436" cy="2769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US" altLang="ko-KR" sz="1200" dirty="0"/>
                  <a:t>Facebook.com/</a:t>
                </a:r>
                <a:r>
                  <a:rPr lang="en-US" altLang="ko-KR" sz="1200" dirty="0" err="1"/>
                  <a:t>abcd</a:t>
                </a:r>
                <a:endParaRPr lang="en-US" altLang="ko-KR" sz="1200" dirty="0"/>
              </a:p>
            </p:txBody>
          </p:sp>
          <p:sp>
            <p:nvSpPr>
              <p:cNvPr id="23" name="직사각형 51">
                <a:extLst>
                  <a:ext uri="{FF2B5EF4-FFF2-40B4-BE49-F238E27FC236}">
                    <a16:creationId xmlns:a16="http://schemas.microsoft.com/office/drawing/2014/main" id="{E24B6E6D-9F72-4683-AEDD-826E73350B14}"/>
                  </a:ext>
                </a:extLst>
              </p:cNvPr>
              <p:cNvSpPr/>
              <p:nvPr/>
            </p:nvSpPr>
            <p:spPr>
              <a:xfrm>
                <a:off x="3923928" y="5620161"/>
                <a:ext cx="1645436" cy="2769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US" altLang="ko-KR" sz="1200" dirty="0"/>
                  <a:t>Twiter.com/</a:t>
                </a:r>
                <a:r>
                  <a:rPr lang="en-US" altLang="ko-KR" sz="1200" dirty="0" err="1"/>
                  <a:t>abcd</a:t>
                </a:r>
                <a:endParaRPr lang="en-US" altLang="ko-KR" sz="1200" dirty="0"/>
              </a:p>
            </p:txBody>
          </p:sp>
        </p:grp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85A48543-C22E-4FA2-BE7E-0F99E4941058}"/>
              </a:ext>
            </a:extLst>
          </p:cNvPr>
          <p:cNvGrpSpPr/>
          <p:nvPr/>
        </p:nvGrpSpPr>
        <p:grpSpPr>
          <a:xfrm>
            <a:off x="7383103" y="4094201"/>
            <a:ext cx="2005476" cy="1783722"/>
            <a:chOff x="9652763" y="1785778"/>
            <a:chExt cx="2005476" cy="1783722"/>
          </a:xfrm>
        </p:grpSpPr>
        <p:grpSp>
          <p:nvGrpSpPr>
            <p:cNvPr id="27" name="그룹 6">
              <a:extLst>
                <a:ext uri="{FF2B5EF4-FFF2-40B4-BE49-F238E27FC236}">
                  <a16:creationId xmlns:a16="http://schemas.microsoft.com/office/drawing/2014/main" id="{6DFBDD13-C66F-465C-AAFF-1CC0DD29E781}"/>
                </a:ext>
              </a:extLst>
            </p:cNvPr>
            <p:cNvGrpSpPr/>
            <p:nvPr userDrawn="1"/>
          </p:nvGrpSpPr>
          <p:grpSpPr>
            <a:xfrm>
              <a:off x="9652763" y="1785778"/>
              <a:ext cx="2005476" cy="734144"/>
              <a:chOff x="3563888" y="4236526"/>
              <a:chExt cx="2005476" cy="734144"/>
            </a:xfrm>
          </p:grpSpPr>
          <p:sp>
            <p:nvSpPr>
              <p:cNvPr id="35" name="직사각형 47">
                <a:extLst>
                  <a:ext uri="{FF2B5EF4-FFF2-40B4-BE49-F238E27FC236}">
                    <a16:creationId xmlns:a16="http://schemas.microsoft.com/office/drawing/2014/main" id="{DCD8821A-6B44-45FD-84DC-CED226E92A29}"/>
                  </a:ext>
                </a:extLst>
              </p:cNvPr>
              <p:cNvSpPr/>
              <p:nvPr/>
            </p:nvSpPr>
            <p:spPr>
              <a:xfrm>
                <a:off x="3563888" y="4236526"/>
                <a:ext cx="2005476" cy="40011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US" altLang="ko-KR" sz="2000" b="1" dirty="0">
                    <a:solidFill>
                      <a:schemeClr val="accent4"/>
                    </a:solidFill>
                    <a:cs typeface="Arial" pitchFamily="34" charset="0"/>
                  </a:rPr>
                  <a:t>Name Here</a:t>
                </a:r>
              </a:p>
            </p:txBody>
          </p:sp>
          <p:sp>
            <p:nvSpPr>
              <p:cNvPr id="36" name="직사각형 48">
                <a:extLst>
                  <a:ext uri="{FF2B5EF4-FFF2-40B4-BE49-F238E27FC236}">
                    <a16:creationId xmlns:a16="http://schemas.microsoft.com/office/drawing/2014/main" id="{A5DBB38B-EE47-46D5-AF67-7C8D73FC5911}"/>
                  </a:ext>
                </a:extLst>
              </p:cNvPr>
              <p:cNvSpPr/>
              <p:nvPr/>
            </p:nvSpPr>
            <p:spPr>
              <a:xfrm>
                <a:off x="3563888" y="4632116"/>
                <a:ext cx="2005476" cy="3385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US" altLang="ko-KR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Manager</a:t>
                </a:r>
              </a:p>
            </p:txBody>
          </p:sp>
        </p:grpSp>
        <p:grpSp>
          <p:nvGrpSpPr>
            <p:cNvPr id="28" name="그룹 9">
              <a:extLst>
                <a:ext uri="{FF2B5EF4-FFF2-40B4-BE49-F238E27FC236}">
                  <a16:creationId xmlns:a16="http://schemas.microsoft.com/office/drawing/2014/main" id="{7268FC3C-ADC3-492C-B498-8E3404800671}"/>
                </a:ext>
              </a:extLst>
            </p:cNvPr>
            <p:cNvGrpSpPr/>
            <p:nvPr userDrawn="1"/>
          </p:nvGrpSpPr>
          <p:grpSpPr>
            <a:xfrm>
              <a:off x="9748013" y="2739899"/>
              <a:ext cx="1826091" cy="829601"/>
              <a:chOff x="3707904" y="5067559"/>
              <a:chExt cx="1861460" cy="829601"/>
            </a:xfrm>
          </p:grpSpPr>
          <p:sp>
            <p:nvSpPr>
              <p:cNvPr id="29" name="Isosceles Triangle 7">
                <a:extLst>
                  <a:ext uri="{FF2B5EF4-FFF2-40B4-BE49-F238E27FC236}">
                    <a16:creationId xmlns:a16="http://schemas.microsoft.com/office/drawing/2014/main" id="{4C32CE81-D520-41F1-8E91-6788A4C90A4F}"/>
                  </a:ext>
                </a:extLst>
              </p:cNvPr>
              <p:cNvSpPr/>
              <p:nvPr/>
            </p:nvSpPr>
            <p:spPr>
              <a:xfrm>
                <a:off x="3707904" y="5114721"/>
                <a:ext cx="231306" cy="161172"/>
              </a:xfrm>
              <a:custGeom>
                <a:avLst/>
                <a:gdLst/>
                <a:ahLst/>
                <a:cxnLst/>
                <a:rect l="l" t="t" r="r" b="b"/>
                <a:pathLst>
                  <a:path w="3974643" h="2769493">
                    <a:moveTo>
                      <a:pt x="2571683" y="1503312"/>
                    </a:moveTo>
                    <a:lnTo>
                      <a:pt x="3971139" y="2769493"/>
                    </a:lnTo>
                    <a:lnTo>
                      <a:pt x="11139" y="2769493"/>
                    </a:lnTo>
                    <a:lnTo>
                      <a:pt x="1379949" y="1519144"/>
                    </a:lnTo>
                    <a:lnTo>
                      <a:pt x="1958490" y="2051854"/>
                    </a:lnTo>
                    <a:close/>
                    <a:moveTo>
                      <a:pt x="3937314" y="281663"/>
                    </a:moveTo>
                    <a:lnTo>
                      <a:pt x="3937314" y="2593551"/>
                    </a:lnTo>
                    <a:lnTo>
                      <a:pt x="2677314" y="1415127"/>
                    </a:lnTo>
                    <a:lnTo>
                      <a:pt x="2832378" y="1270103"/>
                    </a:lnTo>
                    <a:close/>
                    <a:moveTo>
                      <a:pt x="0" y="248514"/>
                    </a:moveTo>
                    <a:lnTo>
                      <a:pt x="1254302" y="1403451"/>
                    </a:lnTo>
                    <a:lnTo>
                      <a:pt x="0" y="2576545"/>
                    </a:lnTo>
                    <a:close/>
                    <a:moveTo>
                      <a:pt x="7636" y="0"/>
                    </a:moveTo>
                    <a:lnTo>
                      <a:pt x="3974643" y="0"/>
                    </a:lnTo>
                    <a:lnTo>
                      <a:pt x="1962498" y="180000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ko-KR" altLang="en-US" sz="1200">
                  <a:solidFill>
                    <a:schemeClr val="tx1"/>
                  </a:solidFill>
                </a:endParaRPr>
              </a:p>
            </p:txBody>
          </p:sp>
          <p:sp>
            <p:nvSpPr>
              <p:cNvPr id="30" name="Rounded Rectangle 2">
                <a:extLst>
                  <a:ext uri="{FF2B5EF4-FFF2-40B4-BE49-F238E27FC236}">
                    <a16:creationId xmlns:a16="http://schemas.microsoft.com/office/drawing/2014/main" id="{A06ABC21-CEBB-498D-9AA5-032B37B0E90A}"/>
                  </a:ext>
                </a:extLst>
              </p:cNvPr>
              <p:cNvSpPr/>
              <p:nvPr/>
            </p:nvSpPr>
            <p:spPr>
              <a:xfrm>
                <a:off x="3720410" y="5618906"/>
                <a:ext cx="206295" cy="206295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3160999" y="1374274"/>
                    </a:moveTo>
                    <a:cubicBezTo>
                      <a:pt x="3161390" y="1371268"/>
                      <a:pt x="3160138" y="1380887"/>
                      <a:pt x="3155132" y="1419362"/>
                    </a:cubicBezTo>
                    <a:cubicBezTo>
                      <a:pt x="3155132" y="1419362"/>
                      <a:pt x="3155131" y="1419362"/>
                      <a:pt x="3155131" y="1419362"/>
                    </a:cubicBezTo>
                    <a:cubicBezTo>
                      <a:pt x="3155133" y="1419346"/>
                      <a:pt x="3160347" y="1379282"/>
                      <a:pt x="3160999" y="1374274"/>
                    </a:cubicBezTo>
                    <a:close/>
                    <a:moveTo>
                      <a:pt x="2538382" y="802616"/>
                    </a:moveTo>
                    <a:cubicBezTo>
                      <a:pt x="2197761" y="802616"/>
                      <a:pt x="1921633" y="1078744"/>
                      <a:pt x="1921633" y="1419365"/>
                    </a:cubicBezTo>
                    <a:cubicBezTo>
                      <a:pt x="1921633" y="1471638"/>
                      <a:pt x="1928136" y="1522392"/>
                      <a:pt x="1942445" y="1570340"/>
                    </a:cubicBezTo>
                    <a:cubicBezTo>
                      <a:pt x="1547199" y="1510736"/>
                      <a:pt x="1173928" y="1425572"/>
                      <a:pt x="752016" y="931012"/>
                    </a:cubicBezTo>
                    <a:cubicBezTo>
                      <a:pt x="555558" y="1323929"/>
                      <a:pt x="701457" y="1569504"/>
                      <a:pt x="934030" y="1745738"/>
                    </a:cubicBezTo>
                    <a:cubicBezTo>
                      <a:pt x="832912" y="1726959"/>
                      <a:pt x="757794" y="1716846"/>
                      <a:pt x="665343" y="1650397"/>
                    </a:cubicBezTo>
                    <a:cubicBezTo>
                      <a:pt x="692788" y="2037537"/>
                      <a:pt x="906583" y="2177657"/>
                      <a:pt x="1111709" y="2257108"/>
                    </a:cubicBezTo>
                    <a:cubicBezTo>
                      <a:pt x="1029370" y="2275887"/>
                      <a:pt x="986032" y="2268664"/>
                      <a:pt x="856023" y="2244108"/>
                    </a:cubicBezTo>
                    <a:cubicBezTo>
                      <a:pt x="968698" y="2582132"/>
                      <a:pt x="1241718" y="2664472"/>
                      <a:pt x="1402064" y="2660137"/>
                    </a:cubicBezTo>
                    <a:cubicBezTo>
                      <a:pt x="1212828" y="2802425"/>
                      <a:pt x="1063318" y="2869598"/>
                      <a:pt x="552668" y="2902822"/>
                    </a:cubicBezTo>
                    <a:cubicBezTo>
                      <a:pt x="978087" y="3213400"/>
                      <a:pt x="1650526" y="3189564"/>
                      <a:pt x="1978439" y="3093502"/>
                    </a:cubicBezTo>
                    <a:cubicBezTo>
                      <a:pt x="2679046" y="2850818"/>
                      <a:pt x="2894283" y="2547463"/>
                      <a:pt x="3053184" y="2031759"/>
                    </a:cubicBezTo>
                    <a:cubicBezTo>
                      <a:pt x="3132291" y="1592391"/>
                      <a:pt x="3116471" y="1716445"/>
                      <a:pt x="3155131" y="1419365"/>
                    </a:cubicBezTo>
                    <a:cubicBezTo>
                      <a:pt x="3155131" y="1419364"/>
                      <a:pt x="3155132" y="1419363"/>
                      <a:pt x="3155132" y="1419362"/>
                    </a:cubicBezTo>
                    <a:cubicBezTo>
                      <a:pt x="3257477" y="1315095"/>
                      <a:pt x="3372036" y="1223751"/>
                      <a:pt x="3407333" y="1117847"/>
                    </a:cubicBezTo>
                    <a:cubicBezTo>
                      <a:pt x="3307709" y="1140260"/>
                      <a:pt x="3221086" y="1197342"/>
                      <a:pt x="3108461" y="1185086"/>
                    </a:cubicBezTo>
                    <a:cubicBezTo>
                      <a:pt x="3188365" y="1141325"/>
                      <a:pt x="3284860" y="1028153"/>
                      <a:pt x="3334650" y="883134"/>
                    </a:cubicBezTo>
                    <a:cubicBezTo>
                      <a:pt x="3225580" y="952795"/>
                      <a:pt x="3152155" y="998691"/>
                      <a:pt x="2995677" y="1008938"/>
                    </a:cubicBezTo>
                    <a:cubicBezTo>
                      <a:pt x="2884471" y="881691"/>
                      <a:pt x="2720661" y="802616"/>
                      <a:pt x="2538382" y="802616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ko-KR" altLang="en-US" sz="1200">
                  <a:solidFill>
                    <a:schemeClr val="tx1"/>
                  </a:solidFill>
                </a:endParaRPr>
              </a:p>
            </p:txBody>
          </p:sp>
          <p:sp>
            <p:nvSpPr>
              <p:cNvPr id="31" name="Rounded Rectangle 3">
                <a:extLst>
                  <a:ext uri="{FF2B5EF4-FFF2-40B4-BE49-F238E27FC236}">
                    <a16:creationId xmlns:a16="http://schemas.microsoft.com/office/drawing/2014/main" id="{5329B8EC-2A09-4BE9-999F-060521AD5F4A}"/>
                  </a:ext>
                </a:extLst>
              </p:cNvPr>
              <p:cNvSpPr/>
              <p:nvPr/>
            </p:nvSpPr>
            <p:spPr>
              <a:xfrm>
                <a:off x="3720410" y="5344252"/>
                <a:ext cx="206295" cy="206295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2841893" y="181064"/>
                    </a:moveTo>
                    <a:cubicBezTo>
                      <a:pt x="2485731" y="190239"/>
                      <a:pt x="2106781" y="339266"/>
                      <a:pt x="2105790" y="859562"/>
                    </a:cubicBezTo>
                    <a:lnTo>
                      <a:pt x="2106860" y="863292"/>
                    </a:lnTo>
                    <a:lnTo>
                      <a:pt x="2106860" y="1248172"/>
                    </a:lnTo>
                    <a:lnTo>
                      <a:pt x="1691968" y="1248172"/>
                    </a:lnTo>
                    <a:lnTo>
                      <a:pt x="1691968" y="1824236"/>
                    </a:lnTo>
                    <a:lnTo>
                      <a:pt x="2106860" y="1824236"/>
                    </a:lnTo>
                    <a:lnTo>
                      <a:pt x="2106860" y="3779396"/>
                    </a:lnTo>
                    <a:lnTo>
                      <a:pt x="2754932" y="3779396"/>
                    </a:lnTo>
                    <a:lnTo>
                      <a:pt x="2754932" y="1824236"/>
                    </a:lnTo>
                    <a:lnTo>
                      <a:pt x="3305869" y="1813665"/>
                    </a:lnTo>
                    <a:lnTo>
                      <a:pt x="3348152" y="1248172"/>
                    </a:lnTo>
                    <a:lnTo>
                      <a:pt x="2754932" y="1248172"/>
                    </a:lnTo>
                    <a:lnTo>
                      <a:pt x="2754932" y="907124"/>
                    </a:lnTo>
                    <a:cubicBezTo>
                      <a:pt x="2746287" y="682909"/>
                      <a:pt x="3148643" y="674567"/>
                      <a:pt x="3369037" y="759137"/>
                    </a:cubicBezTo>
                    <a:cubicBezTo>
                      <a:pt x="3391941" y="611142"/>
                      <a:pt x="3398988" y="447290"/>
                      <a:pt x="3443034" y="304580"/>
                    </a:cubicBezTo>
                    <a:cubicBezTo>
                      <a:pt x="3382140" y="251394"/>
                      <a:pt x="3118909" y="173928"/>
                      <a:pt x="2841893" y="181064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ko-KR" altLang="en-US" sz="1200">
                  <a:solidFill>
                    <a:schemeClr val="tx1"/>
                  </a:solidFill>
                </a:endParaRPr>
              </a:p>
            </p:txBody>
          </p:sp>
          <p:sp>
            <p:nvSpPr>
              <p:cNvPr id="32" name="직사각형 49">
                <a:extLst>
                  <a:ext uri="{FF2B5EF4-FFF2-40B4-BE49-F238E27FC236}">
                    <a16:creationId xmlns:a16="http://schemas.microsoft.com/office/drawing/2014/main" id="{F30B6815-7108-4C7A-9B5B-DD0BE2B6EC32}"/>
                  </a:ext>
                </a:extLst>
              </p:cNvPr>
              <p:cNvSpPr/>
              <p:nvPr/>
            </p:nvSpPr>
            <p:spPr>
              <a:xfrm>
                <a:off x="3923928" y="5067559"/>
                <a:ext cx="1645436" cy="2769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US" altLang="ko-KR" sz="1200" dirty="0"/>
                  <a:t>abcd@company.com</a:t>
                </a:r>
              </a:p>
            </p:txBody>
          </p:sp>
          <p:sp>
            <p:nvSpPr>
              <p:cNvPr id="33" name="직사각형 50">
                <a:extLst>
                  <a:ext uri="{FF2B5EF4-FFF2-40B4-BE49-F238E27FC236}">
                    <a16:creationId xmlns:a16="http://schemas.microsoft.com/office/drawing/2014/main" id="{9C10159E-CEDE-4383-AF34-577C497AC77B}"/>
                  </a:ext>
                </a:extLst>
              </p:cNvPr>
              <p:cNvSpPr/>
              <p:nvPr/>
            </p:nvSpPr>
            <p:spPr>
              <a:xfrm>
                <a:off x="3923928" y="5343860"/>
                <a:ext cx="1645436" cy="2769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US" altLang="ko-KR" sz="1200" dirty="0"/>
                  <a:t>Facebook.com/</a:t>
                </a:r>
                <a:r>
                  <a:rPr lang="en-US" altLang="ko-KR" sz="1200" dirty="0" err="1"/>
                  <a:t>abcd</a:t>
                </a:r>
                <a:endParaRPr lang="en-US" altLang="ko-KR" sz="1200" dirty="0"/>
              </a:p>
            </p:txBody>
          </p:sp>
          <p:sp>
            <p:nvSpPr>
              <p:cNvPr id="34" name="직사각형 51">
                <a:extLst>
                  <a:ext uri="{FF2B5EF4-FFF2-40B4-BE49-F238E27FC236}">
                    <a16:creationId xmlns:a16="http://schemas.microsoft.com/office/drawing/2014/main" id="{DB832F4B-95F6-4343-8799-B519166F1343}"/>
                  </a:ext>
                </a:extLst>
              </p:cNvPr>
              <p:cNvSpPr/>
              <p:nvPr/>
            </p:nvSpPr>
            <p:spPr>
              <a:xfrm>
                <a:off x="3923928" y="5620161"/>
                <a:ext cx="1645436" cy="2769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l"/>
                <a:r>
                  <a:rPr lang="en-US" altLang="ko-KR" sz="1200" dirty="0"/>
                  <a:t>Twiter.com/</a:t>
                </a:r>
                <a:r>
                  <a:rPr lang="en-US" altLang="ko-KR" sz="1200" dirty="0" err="1"/>
                  <a:t>abcd</a:t>
                </a:r>
                <a:endParaRPr lang="en-US" altLang="ko-KR" sz="1200" dirty="0"/>
              </a:p>
            </p:txBody>
          </p:sp>
        </p:grp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58926608-4DED-47C3-ABA2-C04F5E6DEDA7}"/>
              </a:ext>
            </a:extLst>
          </p:cNvPr>
          <p:cNvGrpSpPr/>
          <p:nvPr/>
        </p:nvGrpSpPr>
        <p:grpSpPr>
          <a:xfrm>
            <a:off x="531707" y="4094201"/>
            <a:ext cx="2005476" cy="1783722"/>
            <a:chOff x="9652763" y="1785778"/>
            <a:chExt cx="2005476" cy="1783722"/>
          </a:xfrm>
        </p:grpSpPr>
        <p:grpSp>
          <p:nvGrpSpPr>
            <p:cNvPr id="38" name="그룹 6">
              <a:extLst>
                <a:ext uri="{FF2B5EF4-FFF2-40B4-BE49-F238E27FC236}">
                  <a16:creationId xmlns:a16="http://schemas.microsoft.com/office/drawing/2014/main" id="{F719EC6B-5B63-401E-942B-E9E60E44A545}"/>
                </a:ext>
              </a:extLst>
            </p:cNvPr>
            <p:cNvGrpSpPr/>
            <p:nvPr userDrawn="1"/>
          </p:nvGrpSpPr>
          <p:grpSpPr>
            <a:xfrm>
              <a:off x="9652763" y="1785778"/>
              <a:ext cx="2005476" cy="734144"/>
              <a:chOff x="3563888" y="4236526"/>
              <a:chExt cx="2005476" cy="734144"/>
            </a:xfrm>
          </p:grpSpPr>
          <p:sp>
            <p:nvSpPr>
              <p:cNvPr id="46" name="직사각형 47">
                <a:extLst>
                  <a:ext uri="{FF2B5EF4-FFF2-40B4-BE49-F238E27FC236}">
                    <a16:creationId xmlns:a16="http://schemas.microsoft.com/office/drawing/2014/main" id="{19C4131C-4E5E-4139-86A1-2C13DDC45894}"/>
                  </a:ext>
                </a:extLst>
              </p:cNvPr>
              <p:cNvSpPr/>
              <p:nvPr/>
            </p:nvSpPr>
            <p:spPr>
              <a:xfrm>
                <a:off x="3563888" y="4236526"/>
                <a:ext cx="2005476" cy="40011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2000" b="1" dirty="0">
                    <a:solidFill>
                      <a:schemeClr val="accent2"/>
                    </a:solidFill>
                    <a:cs typeface="Arial" pitchFamily="34" charset="0"/>
                  </a:rPr>
                  <a:t>Name Here</a:t>
                </a:r>
              </a:p>
            </p:txBody>
          </p:sp>
          <p:sp>
            <p:nvSpPr>
              <p:cNvPr id="47" name="직사각형 48">
                <a:extLst>
                  <a:ext uri="{FF2B5EF4-FFF2-40B4-BE49-F238E27FC236}">
                    <a16:creationId xmlns:a16="http://schemas.microsoft.com/office/drawing/2014/main" id="{90340B51-C9F9-497C-AF46-BFC4D71AC9E6}"/>
                  </a:ext>
                </a:extLst>
              </p:cNvPr>
              <p:cNvSpPr/>
              <p:nvPr/>
            </p:nvSpPr>
            <p:spPr>
              <a:xfrm>
                <a:off x="3563888" y="4632116"/>
                <a:ext cx="2005476" cy="3385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Manager</a:t>
                </a:r>
              </a:p>
            </p:txBody>
          </p:sp>
        </p:grpSp>
        <p:grpSp>
          <p:nvGrpSpPr>
            <p:cNvPr id="39" name="그룹 9">
              <a:extLst>
                <a:ext uri="{FF2B5EF4-FFF2-40B4-BE49-F238E27FC236}">
                  <a16:creationId xmlns:a16="http://schemas.microsoft.com/office/drawing/2014/main" id="{C8C23120-304A-454A-8AE8-6DA53B3EFE8D}"/>
                </a:ext>
              </a:extLst>
            </p:cNvPr>
            <p:cNvGrpSpPr/>
            <p:nvPr userDrawn="1"/>
          </p:nvGrpSpPr>
          <p:grpSpPr>
            <a:xfrm>
              <a:off x="9690864" y="2739899"/>
              <a:ext cx="1846153" cy="829601"/>
              <a:chOff x="3649652" y="5067559"/>
              <a:chExt cx="1881913" cy="829601"/>
            </a:xfrm>
          </p:grpSpPr>
          <p:sp>
            <p:nvSpPr>
              <p:cNvPr id="40" name="Isosceles Triangle 7">
                <a:extLst>
                  <a:ext uri="{FF2B5EF4-FFF2-40B4-BE49-F238E27FC236}">
                    <a16:creationId xmlns:a16="http://schemas.microsoft.com/office/drawing/2014/main" id="{5FBD9A2B-38C8-4295-98BA-3D16B84073E4}"/>
                  </a:ext>
                </a:extLst>
              </p:cNvPr>
              <p:cNvSpPr/>
              <p:nvPr/>
            </p:nvSpPr>
            <p:spPr>
              <a:xfrm>
                <a:off x="5300259" y="5114721"/>
                <a:ext cx="231306" cy="161172"/>
              </a:xfrm>
              <a:custGeom>
                <a:avLst/>
                <a:gdLst/>
                <a:ahLst/>
                <a:cxnLst/>
                <a:rect l="l" t="t" r="r" b="b"/>
                <a:pathLst>
                  <a:path w="3974643" h="2769493">
                    <a:moveTo>
                      <a:pt x="2571683" y="1503312"/>
                    </a:moveTo>
                    <a:lnTo>
                      <a:pt x="3971139" y="2769493"/>
                    </a:lnTo>
                    <a:lnTo>
                      <a:pt x="11139" y="2769493"/>
                    </a:lnTo>
                    <a:lnTo>
                      <a:pt x="1379949" y="1519144"/>
                    </a:lnTo>
                    <a:lnTo>
                      <a:pt x="1958490" y="2051854"/>
                    </a:lnTo>
                    <a:close/>
                    <a:moveTo>
                      <a:pt x="3937314" y="281663"/>
                    </a:moveTo>
                    <a:lnTo>
                      <a:pt x="3937314" y="2593551"/>
                    </a:lnTo>
                    <a:lnTo>
                      <a:pt x="2677314" y="1415127"/>
                    </a:lnTo>
                    <a:lnTo>
                      <a:pt x="2832378" y="1270103"/>
                    </a:lnTo>
                    <a:close/>
                    <a:moveTo>
                      <a:pt x="0" y="248514"/>
                    </a:moveTo>
                    <a:lnTo>
                      <a:pt x="1254302" y="1403451"/>
                    </a:lnTo>
                    <a:lnTo>
                      <a:pt x="0" y="2576545"/>
                    </a:lnTo>
                    <a:close/>
                    <a:moveTo>
                      <a:pt x="7636" y="0"/>
                    </a:moveTo>
                    <a:lnTo>
                      <a:pt x="3974643" y="0"/>
                    </a:lnTo>
                    <a:lnTo>
                      <a:pt x="1962498" y="180000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lang="ko-KR" altLang="en-US" sz="1200">
                  <a:solidFill>
                    <a:schemeClr val="tx1"/>
                  </a:solidFill>
                </a:endParaRPr>
              </a:p>
            </p:txBody>
          </p:sp>
          <p:sp>
            <p:nvSpPr>
              <p:cNvPr id="41" name="Rounded Rectangle 2">
                <a:extLst>
                  <a:ext uri="{FF2B5EF4-FFF2-40B4-BE49-F238E27FC236}">
                    <a16:creationId xmlns:a16="http://schemas.microsoft.com/office/drawing/2014/main" id="{DD5C7172-92D0-4E2A-8B87-406A225823CA}"/>
                  </a:ext>
                </a:extLst>
              </p:cNvPr>
              <p:cNvSpPr/>
              <p:nvPr/>
            </p:nvSpPr>
            <p:spPr>
              <a:xfrm>
                <a:off x="5312765" y="5618906"/>
                <a:ext cx="206295" cy="206295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3160999" y="1374274"/>
                    </a:moveTo>
                    <a:cubicBezTo>
                      <a:pt x="3161390" y="1371268"/>
                      <a:pt x="3160138" y="1380887"/>
                      <a:pt x="3155132" y="1419362"/>
                    </a:cubicBezTo>
                    <a:cubicBezTo>
                      <a:pt x="3155132" y="1419362"/>
                      <a:pt x="3155131" y="1419362"/>
                      <a:pt x="3155131" y="1419362"/>
                    </a:cubicBezTo>
                    <a:cubicBezTo>
                      <a:pt x="3155133" y="1419346"/>
                      <a:pt x="3160347" y="1379282"/>
                      <a:pt x="3160999" y="1374274"/>
                    </a:cubicBezTo>
                    <a:close/>
                    <a:moveTo>
                      <a:pt x="2538382" y="802616"/>
                    </a:moveTo>
                    <a:cubicBezTo>
                      <a:pt x="2197761" y="802616"/>
                      <a:pt x="1921633" y="1078744"/>
                      <a:pt x="1921633" y="1419365"/>
                    </a:cubicBezTo>
                    <a:cubicBezTo>
                      <a:pt x="1921633" y="1471638"/>
                      <a:pt x="1928136" y="1522392"/>
                      <a:pt x="1942445" y="1570340"/>
                    </a:cubicBezTo>
                    <a:cubicBezTo>
                      <a:pt x="1547199" y="1510736"/>
                      <a:pt x="1173928" y="1425572"/>
                      <a:pt x="752016" y="931012"/>
                    </a:cubicBezTo>
                    <a:cubicBezTo>
                      <a:pt x="555558" y="1323929"/>
                      <a:pt x="701457" y="1569504"/>
                      <a:pt x="934030" y="1745738"/>
                    </a:cubicBezTo>
                    <a:cubicBezTo>
                      <a:pt x="832912" y="1726959"/>
                      <a:pt x="757794" y="1716846"/>
                      <a:pt x="665343" y="1650397"/>
                    </a:cubicBezTo>
                    <a:cubicBezTo>
                      <a:pt x="692788" y="2037537"/>
                      <a:pt x="906583" y="2177657"/>
                      <a:pt x="1111709" y="2257108"/>
                    </a:cubicBezTo>
                    <a:cubicBezTo>
                      <a:pt x="1029370" y="2275887"/>
                      <a:pt x="986032" y="2268664"/>
                      <a:pt x="856023" y="2244108"/>
                    </a:cubicBezTo>
                    <a:cubicBezTo>
                      <a:pt x="968698" y="2582132"/>
                      <a:pt x="1241718" y="2664472"/>
                      <a:pt x="1402064" y="2660137"/>
                    </a:cubicBezTo>
                    <a:cubicBezTo>
                      <a:pt x="1212828" y="2802425"/>
                      <a:pt x="1063318" y="2869598"/>
                      <a:pt x="552668" y="2902822"/>
                    </a:cubicBezTo>
                    <a:cubicBezTo>
                      <a:pt x="978087" y="3213400"/>
                      <a:pt x="1650526" y="3189564"/>
                      <a:pt x="1978439" y="3093502"/>
                    </a:cubicBezTo>
                    <a:cubicBezTo>
                      <a:pt x="2679046" y="2850818"/>
                      <a:pt x="2894283" y="2547463"/>
                      <a:pt x="3053184" y="2031759"/>
                    </a:cubicBezTo>
                    <a:cubicBezTo>
                      <a:pt x="3132291" y="1592391"/>
                      <a:pt x="3116471" y="1716445"/>
                      <a:pt x="3155131" y="1419365"/>
                    </a:cubicBezTo>
                    <a:cubicBezTo>
                      <a:pt x="3155131" y="1419364"/>
                      <a:pt x="3155132" y="1419363"/>
                      <a:pt x="3155132" y="1419362"/>
                    </a:cubicBezTo>
                    <a:cubicBezTo>
                      <a:pt x="3257477" y="1315095"/>
                      <a:pt x="3372036" y="1223751"/>
                      <a:pt x="3407333" y="1117847"/>
                    </a:cubicBezTo>
                    <a:cubicBezTo>
                      <a:pt x="3307709" y="1140260"/>
                      <a:pt x="3221086" y="1197342"/>
                      <a:pt x="3108461" y="1185086"/>
                    </a:cubicBezTo>
                    <a:cubicBezTo>
                      <a:pt x="3188365" y="1141325"/>
                      <a:pt x="3284860" y="1028153"/>
                      <a:pt x="3334650" y="883134"/>
                    </a:cubicBezTo>
                    <a:cubicBezTo>
                      <a:pt x="3225580" y="952795"/>
                      <a:pt x="3152155" y="998691"/>
                      <a:pt x="2995677" y="1008938"/>
                    </a:cubicBezTo>
                    <a:cubicBezTo>
                      <a:pt x="2884471" y="881691"/>
                      <a:pt x="2720661" y="802616"/>
                      <a:pt x="2538382" y="802616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lang="ko-KR" altLang="en-US" sz="1200">
                  <a:solidFill>
                    <a:schemeClr val="tx1"/>
                  </a:solidFill>
                </a:endParaRPr>
              </a:p>
            </p:txBody>
          </p:sp>
          <p:sp>
            <p:nvSpPr>
              <p:cNvPr id="42" name="Rounded Rectangle 3">
                <a:extLst>
                  <a:ext uri="{FF2B5EF4-FFF2-40B4-BE49-F238E27FC236}">
                    <a16:creationId xmlns:a16="http://schemas.microsoft.com/office/drawing/2014/main" id="{D57EBD9D-2A4E-4BBE-B436-C56D4D5BEC79}"/>
                  </a:ext>
                </a:extLst>
              </p:cNvPr>
              <p:cNvSpPr/>
              <p:nvPr/>
            </p:nvSpPr>
            <p:spPr>
              <a:xfrm>
                <a:off x="5312765" y="5344252"/>
                <a:ext cx="206295" cy="206295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2841893" y="181064"/>
                    </a:moveTo>
                    <a:cubicBezTo>
                      <a:pt x="2485731" y="190239"/>
                      <a:pt x="2106781" y="339266"/>
                      <a:pt x="2105790" y="859562"/>
                    </a:cubicBezTo>
                    <a:lnTo>
                      <a:pt x="2106860" y="863292"/>
                    </a:lnTo>
                    <a:lnTo>
                      <a:pt x="2106860" y="1248172"/>
                    </a:lnTo>
                    <a:lnTo>
                      <a:pt x="1691968" y="1248172"/>
                    </a:lnTo>
                    <a:lnTo>
                      <a:pt x="1691968" y="1824236"/>
                    </a:lnTo>
                    <a:lnTo>
                      <a:pt x="2106860" y="1824236"/>
                    </a:lnTo>
                    <a:lnTo>
                      <a:pt x="2106860" y="3779396"/>
                    </a:lnTo>
                    <a:lnTo>
                      <a:pt x="2754932" y="3779396"/>
                    </a:lnTo>
                    <a:lnTo>
                      <a:pt x="2754932" y="1824236"/>
                    </a:lnTo>
                    <a:lnTo>
                      <a:pt x="3305869" y="1813665"/>
                    </a:lnTo>
                    <a:lnTo>
                      <a:pt x="3348152" y="1248172"/>
                    </a:lnTo>
                    <a:lnTo>
                      <a:pt x="2754932" y="1248172"/>
                    </a:lnTo>
                    <a:lnTo>
                      <a:pt x="2754932" y="907124"/>
                    </a:lnTo>
                    <a:cubicBezTo>
                      <a:pt x="2746287" y="682909"/>
                      <a:pt x="3148643" y="674567"/>
                      <a:pt x="3369037" y="759137"/>
                    </a:cubicBezTo>
                    <a:cubicBezTo>
                      <a:pt x="3391941" y="611142"/>
                      <a:pt x="3398988" y="447290"/>
                      <a:pt x="3443034" y="304580"/>
                    </a:cubicBezTo>
                    <a:cubicBezTo>
                      <a:pt x="3382140" y="251394"/>
                      <a:pt x="3118909" y="173928"/>
                      <a:pt x="2841893" y="181064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lang="ko-KR" altLang="en-US" sz="1200">
                  <a:solidFill>
                    <a:schemeClr val="tx1"/>
                  </a:solidFill>
                </a:endParaRPr>
              </a:p>
            </p:txBody>
          </p:sp>
          <p:sp>
            <p:nvSpPr>
              <p:cNvPr id="43" name="직사각형 49">
                <a:extLst>
                  <a:ext uri="{FF2B5EF4-FFF2-40B4-BE49-F238E27FC236}">
                    <a16:creationId xmlns:a16="http://schemas.microsoft.com/office/drawing/2014/main" id="{E19569F4-2385-445E-B86B-638D49DE729C}"/>
                  </a:ext>
                </a:extLst>
              </p:cNvPr>
              <p:cNvSpPr/>
              <p:nvPr/>
            </p:nvSpPr>
            <p:spPr>
              <a:xfrm>
                <a:off x="3649652" y="5067559"/>
                <a:ext cx="1645436" cy="2769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1200" dirty="0"/>
                  <a:t>abcd@company.com</a:t>
                </a:r>
              </a:p>
            </p:txBody>
          </p:sp>
          <p:sp>
            <p:nvSpPr>
              <p:cNvPr id="44" name="직사각형 50">
                <a:extLst>
                  <a:ext uri="{FF2B5EF4-FFF2-40B4-BE49-F238E27FC236}">
                    <a16:creationId xmlns:a16="http://schemas.microsoft.com/office/drawing/2014/main" id="{3F370168-53FB-4A0F-B871-3AC3230401CF}"/>
                  </a:ext>
                </a:extLst>
              </p:cNvPr>
              <p:cNvSpPr/>
              <p:nvPr/>
            </p:nvSpPr>
            <p:spPr>
              <a:xfrm>
                <a:off x="3649652" y="5343860"/>
                <a:ext cx="1645436" cy="2769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1200" dirty="0"/>
                  <a:t>Facebook.com/</a:t>
                </a:r>
                <a:r>
                  <a:rPr lang="en-US" altLang="ko-KR" sz="1200" dirty="0" err="1"/>
                  <a:t>abcd</a:t>
                </a:r>
                <a:endParaRPr lang="en-US" altLang="ko-KR" sz="1200" dirty="0"/>
              </a:p>
            </p:txBody>
          </p:sp>
          <p:sp>
            <p:nvSpPr>
              <p:cNvPr id="45" name="직사각형 51">
                <a:extLst>
                  <a:ext uri="{FF2B5EF4-FFF2-40B4-BE49-F238E27FC236}">
                    <a16:creationId xmlns:a16="http://schemas.microsoft.com/office/drawing/2014/main" id="{1488E81B-C65A-4FCC-BDF3-E9C2D9015FCE}"/>
                  </a:ext>
                </a:extLst>
              </p:cNvPr>
              <p:cNvSpPr/>
              <p:nvPr/>
            </p:nvSpPr>
            <p:spPr>
              <a:xfrm>
                <a:off x="3649652" y="5620161"/>
                <a:ext cx="1645436" cy="2769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1200" dirty="0"/>
                  <a:t>Twiter.com/</a:t>
                </a:r>
                <a:r>
                  <a:rPr lang="en-US" altLang="ko-KR" sz="1200" dirty="0" err="1"/>
                  <a:t>abcd</a:t>
                </a:r>
                <a:endParaRPr lang="en-US" altLang="ko-KR" sz="1200" dirty="0"/>
              </a:p>
            </p:txBody>
          </p:sp>
        </p:grp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5312DA93-EDAB-416D-B87B-05626A7E9199}"/>
              </a:ext>
            </a:extLst>
          </p:cNvPr>
          <p:cNvGrpSpPr/>
          <p:nvPr/>
        </p:nvGrpSpPr>
        <p:grpSpPr>
          <a:xfrm>
            <a:off x="2700697" y="1725754"/>
            <a:ext cx="2005476" cy="1783722"/>
            <a:chOff x="9652763" y="1785778"/>
            <a:chExt cx="2005476" cy="1783722"/>
          </a:xfrm>
        </p:grpSpPr>
        <p:grpSp>
          <p:nvGrpSpPr>
            <p:cNvPr id="49" name="그룹 6">
              <a:extLst>
                <a:ext uri="{FF2B5EF4-FFF2-40B4-BE49-F238E27FC236}">
                  <a16:creationId xmlns:a16="http://schemas.microsoft.com/office/drawing/2014/main" id="{85005BA6-91F5-401A-AF7F-A27FAC7E4FAA}"/>
                </a:ext>
              </a:extLst>
            </p:cNvPr>
            <p:cNvGrpSpPr/>
            <p:nvPr userDrawn="1"/>
          </p:nvGrpSpPr>
          <p:grpSpPr>
            <a:xfrm>
              <a:off x="9652763" y="1785778"/>
              <a:ext cx="2005476" cy="734144"/>
              <a:chOff x="3563888" y="4236526"/>
              <a:chExt cx="2005476" cy="734144"/>
            </a:xfrm>
          </p:grpSpPr>
          <p:sp>
            <p:nvSpPr>
              <p:cNvPr id="57" name="직사각형 47">
                <a:extLst>
                  <a:ext uri="{FF2B5EF4-FFF2-40B4-BE49-F238E27FC236}">
                    <a16:creationId xmlns:a16="http://schemas.microsoft.com/office/drawing/2014/main" id="{CC068EDD-0B2F-4049-9745-DB2B93B66BD3}"/>
                  </a:ext>
                </a:extLst>
              </p:cNvPr>
              <p:cNvSpPr/>
              <p:nvPr/>
            </p:nvSpPr>
            <p:spPr>
              <a:xfrm>
                <a:off x="3563888" y="4236526"/>
                <a:ext cx="2005476" cy="40011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2000" b="1" dirty="0">
                    <a:solidFill>
                      <a:schemeClr val="accent3"/>
                    </a:solidFill>
                    <a:cs typeface="Arial" pitchFamily="34" charset="0"/>
                  </a:rPr>
                  <a:t>Name Here</a:t>
                </a:r>
              </a:p>
            </p:txBody>
          </p:sp>
          <p:sp>
            <p:nvSpPr>
              <p:cNvPr id="58" name="직사각형 48">
                <a:extLst>
                  <a:ext uri="{FF2B5EF4-FFF2-40B4-BE49-F238E27FC236}">
                    <a16:creationId xmlns:a16="http://schemas.microsoft.com/office/drawing/2014/main" id="{3DF431A4-FC4B-4A9C-AA9A-2643DBD33FB6}"/>
                  </a:ext>
                </a:extLst>
              </p:cNvPr>
              <p:cNvSpPr/>
              <p:nvPr/>
            </p:nvSpPr>
            <p:spPr>
              <a:xfrm>
                <a:off x="3563888" y="4632116"/>
                <a:ext cx="2005476" cy="3385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16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Manager</a:t>
                </a:r>
              </a:p>
            </p:txBody>
          </p:sp>
        </p:grpSp>
        <p:grpSp>
          <p:nvGrpSpPr>
            <p:cNvPr id="50" name="그룹 9">
              <a:extLst>
                <a:ext uri="{FF2B5EF4-FFF2-40B4-BE49-F238E27FC236}">
                  <a16:creationId xmlns:a16="http://schemas.microsoft.com/office/drawing/2014/main" id="{098688F0-91C0-4E46-8626-23224E66993C}"/>
                </a:ext>
              </a:extLst>
            </p:cNvPr>
            <p:cNvGrpSpPr/>
            <p:nvPr userDrawn="1"/>
          </p:nvGrpSpPr>
          <p:grpSpPr>
            <a:xfrm>
              <a:off x="9690864" y="2739899"/>
              <a:ext cx="1846153" cy="829601"/>
              <a:chOff x="3649652" y="5067559"/>
              <a:chExt cx="1881913" cy="829601"/>
            </a:xfrm>
          </p:grpSpPr>
          <p:sp>
            <p:nvSpPr>
              <p:cNvPr id="51" name="Isosceles Triangle 7">
                <a:extLst>
                  <a:ext uri="{FF2B5EF4-FFF2-40B4-BE49-F238E27FC236}">
                    <a16:creationId xmlns:a16="http://schemas.microsoft.com/office/drawing/2014/main" id="{D51BC419-1B64-42A9-94A3-11747B25E53D}"/>
                  </a:ext>
                </a:extLst>
              </p:cNvPr>
              <p:cNvSpPr/>
              <p:nvPr/>
            </p:nvSpPr>
            <p:spPr>
              <a:xfrm>
                <a:off x="5300259" y="5114721"/>
                <a:ext cx="231306" cy="161172"/>
              </a:xfrm>
              <a:custGeom>
                <a:avLst/>
                <a:gdLst/>
                <a:ahLst/>
                <a:cxnLst/>
                <a:rect l="l" t="t" r="r" b="b"/>
                <a:pathLst>
                  <a:path w="3974643" h="2769493">
                    <a:moveTo>
                      <a:pt x="2571683" y="1503312"/>
                    </a:moveTo>
                    <a:lnTo>
                      <a:pt x="3971139" y="2769493"/>
                    </a:lnTo>
                    <a:lnTo>
                      <a:pt x="11139" y="2769493"/>
                    </a:lnTo>
                    <a:lnTo>
                      <a:pt x="1379949" y="1519144"/>
                    </a:lnTo>
                    <a:lnTo>
                      <a:pt x="1958490" y="2051854"/>
                    </a:lnTo>
                    <a:close/>
                    <a:moveTo>
                      <a:pt x="3937314" y="281663"/>
                    </a:moveTo>
                    <a:lnTo>
                      <a:pt x="3937314" y="2593551"/>
                    </a:lnTo>
                    <a:lnTo>
                      <a:pt x="2677314" y="1415127"/>
                    </a:lnTo>
                    <a:lnTo>
                      <a:pt x="2832378" y="1270103"/>
                    </a:lnTo>
                    <a:close/>
                    <a:moveTo>
                      <a:pt x="0" y="248514"/>
                    </a:moveTo>
                    <a:lnTo>
                      <a:pt x="1254302" y="1403451"/>
                    </a:lnTo>
                    <a:lnTo>
                      <a:pt x="0" y="2576545"/>
                    </a:lnTo>
                    <a:close/>
                    <a:moveTo>
                      <a:pt x="7636" y="0"/>
                    </a:moveTo>
                    <a:lnTo>
                      <a:pt x="3974643" y="0"/>
                    </a:lnTo>
                    <a:lnTo>
                      <a:pt x="1962498" y="180000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lang="ko-KR" altLang="en-US" sz="1200">
                  <a:solidFill>
                    <a:schemeClr val="tx1"/>
                  </a:solidFill>
                </a:endParaRPr>
              </a:p>
            </p:txBody>
          </p:sp>
          <p:sp>
            <p:nvSpPr>
              <p:cNvPr id="52" name="Rounded Rectangle 2">
                <a:extLst>
                  <a:ext uri="{FF2B5EF4-FFF2-40B4-BE49-F238E27FC236}">
                    <a16:creationId xmlns:a16="http://schemas.microsoft.com/office/drawing/2014/main" id="{9776C15E-02F6-432A-96AB-5AD535F06A39}"/>
                  </a:ext>
                </a:extLst>
              </p:cNvPr>
              <p:cNvSpPr/>
              <p:nvPr/>
            </p:nvSpPr>
            <p:spPr>
              <a:xfrm>
                <a:off x="5312765" y="5618906"/>
                <a:ext cx="206295" cy="206295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3160999" y="1374274"/>
                    </a:moveTo>
                    <a:cubicBezTo>
                      <a:pt x="3161390" y="1371268"/>
                      <a:pt x="3160138" y="1380887"/>
                      <a:pt x="3155132" y="1419362"/>
                    </a:cubicBezTo>
                    <a:cubicBezTo>
                      <a:pt x="3155132" y="1419362"/>
                      <a:pt x="3155131" y="1419362"/>
                      <a:pt x="3155131" y="1419362"/>
                    </a:cubicBezTo>
                    <a:cubicBezTo>
                      <a:pt x="3155133" y="1419346"/>
                      <a:pt x="3160347" y="1379282"/>
                      <a:pt x="3160999" y="1374274"/>
                    </a:cubicBezTo>
                    <a:close/>
                    <a:moveTo>
                      <a:pt x="2538382" y="802616"/>
                    </a:moveTo>
                    <a:cubicBezTo>
                      <a:pt x="2197761" y="802616"/>
                      <a:pt x="1921633" y="1078744"/>
                      <a:pt x="1921633" y="1419365"/>
                    </a:cubicBezTo>
                    <a:cubicBezTo>
                      <a:pt x="1921633" y="1471638"/>
                      <a:pt x="1928136" y="1522392"/>
                      <a:pt x="1942445" y="1570340"/>
                    </a:cubicBezTo>
                    <a:cubicBezTo>
                      <a:pt x="1547199" y="1510736"/>
                      <a:pt x="1173928" y="1425572"/>
                      <a:pt x="752016" y="931012"/>
                    </a:cubicBezTo>
                    <a:cubicBezTo>
                      <a:pt x="555558" y="1323929"/>
                      <a:pt x="701457" y="1569504"/>
                      <a:pt x="934030" y="1745738"/>
                    </a:cubicBezTo>
                    <a:cubicBezTo>
                      <a:pt x="832912" y="1726959"/>
                      <a:pt x="757794" y="1716846"/>
                      <a:pt x="665343" y="1650397"/>
                    </a:cubicBezTo>
                    <a:cubicBezTo>
                      <a:pt x="692788" y="2037537"/>
                      <a:pt x="906583" y="2177657"/>
                      <a:pt x="1111709" y="2257108"/>
                    </a:cubicBezTo>
                    <a:cubicBezTo>
                      <a:pt x="1029370" y="2275887"/>
                      <a:pt x="986032" y="2268664"/>
                      <a:pt x="856023" y="2244108"/>
                    </a:cubicBezTo>
                    <a:cubicBezTo>
                      <a:pt x="968698" y="2582132"/>
                      <a:pt x="1241718" y="2664472"/>
                      <a:pt x="1402064" y="2660137"/>
                    </a:cubicBezTo>
                    <a:cubicBezTo>
                      <a:pt x="1212828" y="2802425"/>
                      <a:pt x="1063318" y="2869598"/>
                      <a:pt x="552668" y="2902822"/>
                    </a:cubicBezTo>
                    <a:cubicBezTo>
                      <a:pt x="978087" y="3213400"/>
                      <a:pt x="1650526" y="3189564"/>
                      <a:pt x="1978439" y="3093502"/>
                    </a:cubicBezTo>
                    <a:cubicBezTo>
                      <a:pt x="2679046" y="2850818"/>
                      <a:pt x="2894283" y="2547463"/>
                      <a:pt x="3053184" y="2031759"/>
                    </a:cubicBezTo>
                    <a:cubicBezTo>
                      <a:pt x="3132291" y="1592391"/>
                      <a:pt x="3116471" y="1716445"/>
                      <a:pt x="3155131" y="1419365"/>
                    </a:cubicBezTo>
                    <a:cubicBezTo>
                      <a:pt x="3155131" y="1419364"/>
                      <a:pt x="3155132" y="1419363"/>
                      <a:pt x="3155132" y="1419362"/>
                    </a:cubicBezTo>
                    <a:cubicBezTo>
                      <a:pt x="3257477" y="1315095"/>
                      <a:pt x="3372036" y="1223751"/>
                      <a:pt x="3407333" y="1117847"/>
                    </a:cubicBezTo>
                    <a:cubicBezTo>
                      <a:pt x="3307709" y="1140260"/>
                      <a:pt x="3221086" y="1197342"/>
                      <a:pt x="3108461" y="1185086"/>
                    </a:cubicBezTo>
                    <a:cubicBezTo>
                      <a:pt x="3188365" y="1141325"/>
                      <a:pt x="3284860" y="1028153"/>
                      <a:pt x="3334650" y="883134"/>
                    </a:cubicBezTo>
                    <a:cubicBezTo>
                      <a:pt x="3225580" y="952795"/>
                      <a:pt x="3152155" y="998691"/>
                      <a:pt x="2995677" y="1008938"/>
                    </a:cubicBezTo>
                    <a:cubicBezTo>
                      <a:pt x="2884471" y="881691"/>
                      <a:pt x="2720661" y="802616"/>
                      <a:pt x="2538382" y="802616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lang="ko-KR" altLang="en-US" sz="1200">
                  <a:solidFill>
                    <a:schemeClr val="tx1"/>
                  </a:solidFill>
                </a:endParaRPr>
              </a:p>
            </p:txBody>
          </p:sp>
          <p:sp>
            <p:nvSpPr>
              <p:cNvPr id="53" name="Rounded Rectangle 3">
                <a:extLst>
                  <a:ext uri="{FF2B5EF4-FFF2-40B4-BE49-F238E27FC236}">
                    <a16:creationId xmlns:a16="http://schemas.microsoft.com/office/drawing/2014/main" id="{60138E59-CCAA-461B-B7E1-68EA77F5316E}"/>
                  </a:ext>
                </a:extLst>
              </p:cNvPr>
              <p:cNvSpPr/>
              <p:nvPr/>
            </p:nvSpPr>
            <p:spPr>
              <a:xfrm>
                <a:off x="5312765" y="5344252"/>
                <a:ext cx="206295" cy="206295"/>
              </a:xfrm>
              <a:custGeom>
                <a:avLst/>
                <a:gdLst/>
                <a:ahLst/>
                <a:cxnLst/>
                <a:rect l="l" t="t" r="r" b="b"/>
                <a:pathLst>
                  <a:path w="3960000" h="3960000">
                    <a:moveTo>
                      <a:pt x="2841893" y="181064"/>
                    </a:moveTo>
                    <a:cubicBezTo>
                      <a:pt x="2485731" y="190239"/>
                      <a:pt x="2106781" y="339266"/>
                      <a:pt x="2105790" y="859562"/>
                    </a:cubicBezTo>
                    <a:lnTo>
                      <a:pt x="2106860" y="863292"/>
                    </a:lnTo>
                    <a:lnTo>
                      <a:pt x="2106860" y="1248172"/>
                    </a:lnTo>
                    <a:lnTo>
                      <a:pt x="1691968" y="1248172"/>
                    </a:lnTo>
                    <a:lnTo>
                      <a:pt x="1691968" y="1824236"/>
                    </a:lnTo>
                    <a:lnTo>
                      <a:pt x="2106860" y="1824236"/>
                    </a:lnTo>
                    <a:lnTo>
                      <a:pt x="2106860" y="3779396"/>
                    </a:lnTo>
                    <a:lnTo>
                      <a:pt x="2754932" y="3779396"/>
                    </a:lnTo>
                    <a:lnTo>
                      <a:pt x="2754932" y="1824236"/>
                    </a:lnTo>
                    <a:lnTo>
                      <a:pt x="3305869" y="1813665"/>
                    </a:lnTo>
                    <a:lnTo>
                      <a:pt x="3348152" y="1248172"/>
                    </a:lnTo>
                    <a:lnTo>
                      <a:pt x="2754932" y="1248172"/>
                    </a:lnTo>
                    <a:lnTo>
                      <a:pt x="2754932" y="907124"/>
                    </a:lnTo>
                    <a:cubicBezTo>
                      <a:pt x="2746287" y="682909"/>
                      <a:pt x="3148643" y="674567"/>
                      <a:pt x="3369037" y="759137"/>
                    </a:cubicBezTo>
                    <a:cubicBezTo>
                      <a:pt x="3391941" y="611142"/>
                      <a:pt x="3398988" y="447290"/>
                      <a:pt x="3443034" y="304580"/>
                    </a:cubicBezTo>
                    <a:cubicBezTo>
                      <a:pt x="3382140" y="251394"/>
                      <a:pt x="3118909" y="173928"/>
                      <a:pt x="2841893" y="181064"/>
                    </a:cubicBezTo>
                    <a:close/>
                    <a:moveTo>
                      <a:pt x="308009" y="0"/>
                    </a:moveTo>
                    <a:lnTo>
                      <a:pt x="3651991" y="0"/>
                    </a:lnTo>
                    <a:cubicBezTo>
                      <a:pt x="3822100" y="0"/>
                      <a:pt x="3960000" y="137900"/>
                      <a:pt x="3960000" y="308009"/>
                    </a:cubicBezTo>
                    <a:lnTo>
                      <a:pt x="3960000" y="3651991"/>
                    </a:lnTo>
                    <a:cubicBezTo>
                      <a:pt x="3960000" y="3822100"/>
                      <a:pt x="3822100" y="3960000"/>
                      <a:pt x="3651991" y="3960000"/>
                    </a:cubicBezTo>
                    <a:lnTo>
                      <a:pt x="308009" y="3960000"/>
                    </a:lnTo>
                    <a:cubicBezTo>
                      <a:pt x="137900" y="3960000"/>
                      <a:pt x="0" y="3822100"/>
                      <a:pt x="0" y="3651991"/>
                    </a:cubicBezTo>
                    <a:lnTo>
                      <a:pt x="0" y="308009"/>
                    </a:lnTo>
                    <a:cubicBezTo>
                      <a:pt x="0" y="137900"/>
                      <a:pt x="137900" y="0"/>
                      <a:pt x="308009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r"/>
                <a:endParaRPr lang="ko-KR" altLang="en-US" sz="1200">
                  <a:solidFill>
                    <a:schemeClr val="tx1"/>
                  </a:solidFill>
                </a:endParaRPr>
              </a:p>
            </p:txBody>
          </p:sp>
          <p:sp>
            <p:nvSpPr>
              <p:cNvPr id="54" name="직사각형 49">
                <a:extLst>
                  <a:ext uri="{FF2B5EF4-FFF2-40B4-BE49-F238E27FC236}">
                    <a16:creationId xmlns:a16="http://schemas.microsoft.com/office/drawing/2014/main" id="{4A0D1084-A54F-474E-956F-76C2BF42C278}"/>
                  </a:ext>
                </a:extLst>
              </p:cNvPr>
              <p:cNvSpPr/>
              <p:nvPr/>
            </p:nvSpPr>
            <p:spPr>
              <a:xfrm>
                <a:off x="3649652" y="5067559"/>
                <a:ext cx="1645436" cy="2769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1200" dirty="0"/>
                  <a:t>abcd@company.com</a:t>
                </a:r>
              </a:p>
            </p:txBody>
          </p:sp>
          <p:sp>
            <p:nvSpPr>
              <p:cNvPr id="55" name="직사각형 50">
                <a:extLst>
                  <a:ext uri="{FF2B5EF4-FFF2-40B4-BE49-F238E27FC236}">
                    <a16:creationId xmlns:a16="http://schemas.microsoft.com/office/drawing/2014/main" id="{EBF3646B-BDA9-4C05-8D83-5B7CF523B99A}"/>
                  </a:ext>
                </a:extLst>
              </p:cNvPr>
              <p:cNvSpPr/>
              <p:nvPr/>
            </p:nvSpPr>
            <p:spPr>
              <a:xfrm>
                <a:off x="3649652" y="5343860"/>
                <a:ext cx="1645436" cy="2769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1200" dirty="0"/>
                  <a:t>Facebook.com/</a:t>
                </a:r>
                <a:r>
                  <a:rPr lang="en-US" altLang="ko-KR" sz="1200" dirty="0" err="1"/>
                  <a:t>abcd</a:t>
                </a:r>
                <a:endParaRPr lang="en-US" altLang="ko-KR" sz="1200" dirty="0"/>
              </a:p>
            </p:txBody>
          </p:sp>
          <p:sp>
            <p:nvSpPr>
              <p:cNvPr id="56" name="직사각형 51">
                <a:extLst>
                  <a:ext uri="{FF2B5EF4-FFF2-40B4-BE49-F238E27FC236}">
                    <a16:creationId xmlns:a16="http://schemas.microsoft.com/office/drawing/2014/main" id="{AECE584D-2751-41EE-9971-D6797C2D2CA3}"/>
                  </a:ext>
                </a:extLst>
              </p:cNvPr>
              <p:cNvSpPr/>
              <p:nvPr/>
            </p:nvSpPr>
            <p:spPr>
              <a:xfrm>
                <a:off x="3649652" y="5620161"/>
                <a:ext cx="1645436" cy="2769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r"/>
                <a:r>
                  <a:rPr lang="en-US" altLang="ko-KR" sz="1200" dirty="0"/>
                  <a:t>Twiter.com/</a:t>
                </a:r>
                <a:r>
                  <a:rPr lang="en-US" altLang="ko-KR" sz="1200" dirty="0" err="1"/>
                  <a:t>abcd</a:t>
                </a:r>
                <a:endParaRPr lang="en-US" altLang="ko-KR" sz="1200" dirty="0"/>
              </a:p>
            </p:txBody>
          </p:sp>
        </p:grp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99C5CF63-7704-4FDC-87B3-848BB7B8A774}"/>
              </a:ext>
            </a:extLst>
          </p:cNvPr>
          <p:cNvGrpSpPr/>
          <p:nvPr/>
        </p:nvGrpSpPr>
        <p:grpSpPr>
          <a:xfrm>
            <a:off x="8500955" y="133520"/>
            <a:ext cx="617170" cy="431438"/>
            <a:chOff x="3755403" y="3352246"/>
            <a:chExt cx="1133941" cy="792691"/>
          </a:xfrm>
          <a:solidFill>
            <a:schemeClr val="accent2"/>
          </a:solidFill>
        </p:grpSpPr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97632C19-C9A5-4AD6-B0CC-F7819704212A}"/>
                </a:ext>
              </a:extLst>
            </p:cNvPr>
            <p:cNvSpPr/>
            <p:nvPr/>
          </p:nvSpPr>
          <p:spPr>
            <a:xfrm rot="679691">
              <a:off x="4208199" y="3352246"/>
              <a:ext cx="681145" cy="792691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D0678FF-A9F2-4CBC-9274-0B495285CB46}"/>
                </a:ext>
              </a:extLst>
            </p:cNvPr>
            <p:cNvSpPr/>
            <p:nvPr/>
          </p:nvSpPr>
          <p:spPr>
            <a:xfrm rot="19811027">
              <a:off x="3755403" y="3367093"/>
              <a:ext cx="386957" cy="62372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7EF38308-9C72-47ED-AADA-0F78F3E90763}"/>
              </a:ext>
            </a:extLst>
          </p:cNvPr>
          <p:cNvGrpSpPr/>
          <p:nvPr/>
        </p:nvGrpSpPr>
        <p:grpSpPr>
          <a:xfrm rot="15300000">
            <a:off x="2886545" y="436169"/>
            <a:ext cx="617170" cy="431438"/>
            <a:chOff x="3755403" y="3352246"/>
            <a:chExt cx="1133941" cy="792691"/>
          </a:xfrm>
          <a:solidFill>
            <a:schemeClr val="accent2"/>
          </a:solidFill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C88B8B7-1BC9-40E5-A6C4-159A1AF90648}"/>
                </a:ext>
              </a:extLst>
            </p:cNvPr>
            <p:cNvSpPr/>
            <p:nvPr/>
          </p:nvSpPr>
          <p:spPr>
            <a:xfrm rot="679691">
              <a:off x="4208199" y="3352246"/>
              <a:ext cx="681145" cy="792691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0F327110-1AB6-4886-95CF-22A70FDE7808}"/>
                </a:ext>
              </a:extLst>
            </p:cNvPr>
            <p:cNvSpPr/>
            <p:nvPr/>
          </p:nvSpPr>
          <p:spPr>
            <a:xfrm rot="19811027">
              <a:off x="3755403" y="3367093"/>
              <a:ext cx="386957" cy="62372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A714D5F9-7510-4379-886F-207CC1E01A26}"/>
              </a:ext>
            </a:extLst>
          </p:cNvPr>
          <p:cNvSpPr>
            <a:spLocks noGrp="1"/>
          </p:cNvSpPr>
          <p:nvPr>
            <p:ph type="pic" idx="16"/>
          </p:nvPr>
        </p:nvSpPr>
        <p:spPr/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7D31E89E-69F4-4814-A2F6-AE8C9E655591}"/>
              </a:ext>
            </a:extLst>
          </p:cNvPr>
          <p:cNvSpPr>
            <a:spLocks noGrp="1"/>
          </p:cNvSpPr>
          <p:nvPr>
            <p:ph type="pic" idx="15"/>
          </p:nvPr>
        </p:nvSpPr>
        <p:spPr/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CDDE8F12-6983-4E81-88D4-DCA647E21998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A6A33A36-1721-4C8D-9FBC-048C149D8F8C}"/>
              </a:ext>
            </a:extLst>
          </p:cNvPr>
          <p:cNvSpPr>
            <a:spLocks noGrp="1"/>
          </p:cNvSpPr>
          <p:nvPr>
            <p:ph type="pic" idx="14"/>
          </p:nvPr>
        </p:nvSpPr>
        <p:spPr/>
      </p:sp>
    </p:spTree>
    <p:extLst>
      <p:ext uri="{BB962C8B-B14F-4D97-AF65-F5344CB8AC3E}">
        <p14:creationId xmlns:p14="http://schemas.microsoft.com/office/powerpoint/2010/main" val="62406251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" name="Group 45">
            <a:extLst>
              <a:ext uri="{FF2B5EF4-FFF2-40B4-BE49-F238E27FC236}">
                <a16:creationId xmlns:a16="http://schemas.microsoft.com/office/drawing/2014/main" id="{3DF1D841-9F82-4D88-A807-6B867474993F}"/>
              </a:ext>
            </a:extLst>
          </p:cNvPr>
          <p:cNvGrpSpPr/>
          <p:nvPr/>
        </p:nvGrpSpPr>
        <p:grpSpPr>
          <a:xfrm>
            <a:off x="4195324" y="1857101"/>
            <a:ext cx="1381362" cy="2679916"/>
            <a:chOff x="1275016" y="1659898"/>
            <a:chExt cx="2555300" cy="4957417"/>
          </a:xfrm>
        </p:grpSpPr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6C78523B-1065-43B6-A9E4-51A5DDCA4BC6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52" name="Graphic 51">
                <a:extLst>
                  <a:ext uri="{FF2B5EF4-FFF2-40B4-BE49-F238E27FC236}">
                    <a16:creationId xmlns:a16="http://schemas.microsoft.com/office/drawing/2014/main" id="{8D325221-30E3-4969-8FC6-C12608B373F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53" name="Graphic 52">
                <a:extLst>
                  <a:ext uri="{FF2B5EF4-FFF2-40B4-BE49-F238E27FC236}">
                    <a16:creationId xmlns:a16="http://schemas.microsoft.com/office/drawing/2014/main" id="{CF8F652A-249F-4105-AF4E-4894522E211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7B13AF7-8AD5-47A0-92FE-7EA0493047FA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D7442B5-18CB-412B-AF61-FC07347C6650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CA69E57A-EB12-494A-A319-E89707DF4670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089E943-83B1-43E7-9E7E-891CDDED000F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1672DA35-1CAF-4688-BAC0-B1D1D34C2374}"/>
              </a:ext>
            </a:extLst>
          </p:cNvPr>
          <p:cNvGrpSpPr/>
          <p:nvPr/>
        </p:nvGrpSpPr>
        <p:grpSpPr>
          <a:xfrm>
            <a:off x="6762823" y="1857101"/>
            <a:ext cx="1381362" cy="2679916"/>
            <a:chOff x="1275016" y="1659898"/>
            <a:chExt cx="2555300" cy="4957417"/>
          </a:xfrm>
        </p:grpSpPr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5AA3E4B4-9B4D-4ED2-9FD5-504EE959C509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60" name="Graphic 59">
                <a:extLst>
                  <a:ext uri="{FF2B5EF4-FFF2-40B4-BE49-F238E27FC236}">
                    <a16:creationId xmlns:a16="http://schemas.microsoft.com/office/drawing/2014/main" id="{652ACA01-B92B-4E73-9B87-A0288820459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61" name="Graphic 60">
                <a:extLst>
                  <a:ext uri="{FF2B5EF4-FFF2-40B4-BE49-F238E27FC236}">
                    <a16:creationId xmlns:a16="http://schemas.microsoft.com/office/drawing/2014/main" id="{1B2E1260-01A2-4F1F-8BE4-0BC09CAEE26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FA7E95FC-7094-4334-A306-46B3C7EFAD1C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FFD95EC-39D0-4DCA-8900-88BD5A40785C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12586828-89E7-4310-9726-C515000F5C28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AA8BCB7F-551A-4A64-8CC0-C074E820738E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50D99632-4E3B-4255-A351-730992FD74E4}"/>
              </a:ext>
            </a:extLst>
          </p:cNvPr>
          <p:cNvGrpSpPr/>
          <p:nvPr/>
        </p:nvGrpSpPr>
        <p:grpSpPr>
          <a:xfrm>
            <a:off x="9330323" y="1857101"/>
            <a:ext cx="1381362" cy="2679916"/>
            <a:chOff x="1275016" y="1659898"/>
            <a:chExt cx="2555300" cy="4957417"/>
          </a:xfrm>
        </p:grpSpPr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43F1A053-AEEF-4BDB-ABF8-B0FCED5ED15E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68" name="Graphic 67">
                <a:extLst>
                  <a:ext uri="{FF2B5EF4-FFF2-40B4-BE49-F238E27FC236}">
                    <a16:creationId xmlns:a16="http://schemas.microsoft.com/office/drawing/2014/main" id="{96E4CE1C-7DED-4AF1-BF08-3AD70BB1FC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69" name="Graphic 68">
                <a:extLst>
                  <a:ext uri="{FF2B5EF4-FFF2-40B4-BE49-F238E27FC236}">
                    <a16:creationId xmlns:a16="http://schemas.microsoft.com/office/drawing/2014/main" id="{29F34BD7-A381-4FC2-B3D2-5F36194ECA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66333977-AD87-40B6-A922-2E95DABE7491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87D9229D-79C7-4587-9A4B-47854678D63D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C3DAF63-9723-4AB8-ACBE-22A94CC7359F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F9FA8480-5BA5-4A0F-BCCD-E194248E5A12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A886AFB-1BDE-4F15-8BC7-FECFC010FC5E}"/>
              </a:ext>
            </a:extLst>
          </p:cNvPr>
          <p:cNvGrpSpPr/>
          <p:nvPr/>
        </p:nvGrpSpPr>
        <p:grpSpPr>
          <a:xfrm>
            <a:off x="1627825" y="1857101"/>
            <a:ext cx="1381362" cy="2679916"/>
            <a:chOff x="1275016" y="1659898"/>
            <a:chExt cx="2555300" cy="4957417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7CC776CE-416B-4607-A9BB-4CA9F14832E3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15" name="Graphic 14">
                <a:extLst>
                  <a:ext uri="{FF2B5EF4-FFF2-40B4-BE49-F238E27FC236}">
                    <a16:creationId xmlns:a16="http://schemas.microsoft.com/office/drawing/2014/main" id="{1B875C7D-E636-4019-BE9B-E628C3E2EB0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16" name="Graphic 15">
                <a:extLst>
                  <a:ext uri="{FF2B5EF4-FFF2-40B4-BE49-F238E27FC236}">
                    <a16:creationId xmlns:a16="http://schemas.microsoft.com/office/drawing/2014/main" id="{567921EA-B7B7-434E-8F10-DF10198C7C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02AE4907-1A3E-4E1F-A2A6-BF4E396A758A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EC6AF52B-606F-499E-8829-8A5B33F52ADA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35841940-0F3A-4CED-896A-F89FE4A1D18F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210DEA6C-3D5D-46C5-8A7C-DDC5DD0E9CB2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397DF585-2DBF-48A9-B474-C97A721C04A7}"/>
              </a:ext>
            </a:extLst>
          </p:cNvPr>
          <p:cNvSpPr txBox="1"/>
          <p:nvPr/>
        </p:nvSpPr>
        <p:spPr>
          <a:xfrm>
            <a:off x="1697369" y="3263917"/>
            <a:ext cx="1242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accent2"/>
                </a:solidFill>
                <a:cs typeface="Calibri" pitchFamily="34" charset="0"/>
              </a:rPr>
              <a:t>100%</a:t>
            </a:r>
            <a:endParaRPr lang="ko-KR" altLang="en-US" sz="2400" b="1" dirty="0">
              <a:solidFill>
                <a:schemeClr val="accent2"/>
              </a:solidFill>
              <a:cs typeface="Calibri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C3B1309F-8686-4A76-AC73-B9077AFDAA03}"/>
              </a:ext>
            </a:extLst>
          </p:cNvPr>
          <p:cNvSpPr txBox="1"/>
          <p:nvPr/>
        </p:nvSpPr>
        <p:spPr>
          <a:xfrm>
            <a:off x="1697369" y="3818371"/>
            <a:ext cx="124227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Calibri" pitchFamily="34" charset="0"/>
              </a:rPr>
              <a:t>ORGANIC</a:t>
            </a:r>
            <a:endParaRPr lang="ko-KR" altLang="en-US" sz="1600" b="1" dirty="0">
              <a:solidFill>
                <a:schemeClr val="bg1"/>
              </a:solidFill>
              <a:cs typeface="Calibri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40E09C8B-0289-4D06-B429-AAE57742F7CC}"/>
              </a:ext>
            </a:extLst>
          </p:cNvPr>
          <p:cNvSpPr txBox="1"/>
          <p:nvPr/>
        </p:nvSpPr>
        <p:spPr>
          <a:xfrm>
            <a:off x="9399867" y="3059249"/>
            <a:ext cx="124227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accent2"/>
                </a:solidFill>
                <a:cs typeface="Calibri" pitchFamily="34" charset="0"/>
              </a:rPr>
              <a:t>Natural</a:t>
            </a:r>
            <a:endParaRPr lang="ko-KR" altLang="en-US" b="1" dirty="0">
              <a:solidFill>
                <a:schemeClr val="accent2"/>
              </a:solidFill>
              <a:cs typeface="Calibri" pitchFamily="34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FC1C1572-1F4C-4890-B53D-52E4E0B67821}"/>
              </a:ext>
            </a:extLst>
          </p:cNvPr>
          <p:cNvSpPr txBox="1"/>
          <p:nvPr/>
        </p:nvSpPr>
        <p:spPr>
          <a:xfrm>
            <a:off x="6832367" y="3510594"/>
            <a:ext cx="12422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cs typeface="Calibri" pitchFamily="34" charset="0"/>
              </a:rPr>
              <a:t>Fresh food</a:t>
            </a:r>
            <a:endParaRPr lang="ko-KR" altLang="en-US" b="1" dirty="0">
              <a:solidFill>
                <a:schemeClr val="bg1"/>
              </a:solidFill>
              <a:cs typeface="Calibri" pitchFamily="34" charset="0"/>
            </a:endParaRP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A86C8147-379F-4823-9C6E-7CF95CBEFDD1}"/>
              </a:ext>
            </a:extLst>
          </p:cNvPr>
          <p:cNvSpPr txBox="1"/>
          <p:nvPr/>
        </p:nvSpPr>
        <p:spPr>
          <a:xfrm>
            <a:off x="4264868" y="3510594"/>
            <a:ext cx="12422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cs typeface="Calibri" pitchFamily="34" charset="0"/>
              </a:rPr>
              <a:t>Healthy food</a:t>
            </a:r>
            <a:endParaRPr lang="ko-KR" altLang="en-US" b="1" dirty="0">
              <a:solidFill>
                <a:schemeClr val="bg1"/>
              </a:solidFill>
              <a:cs typeface="Calibri" pitchFamily="34" charset="0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58974C6E-D550-4DCB-9F9D-C0B3EBCF0E9F}"/>
              </a:ext>
            </a:extLst>
          </p:cNvPr>
          <p:cNvSpPr txBox="1"/>
          <p:nvPr/>
        </p:nvSpPr>
        <p:spPr>
          <a:xfrm>
            <a:off x="9395090" y="3510594"/>
            <a:ext cx="124227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  <a:cs typeface="Calibri" pitchFamily="34" charset="0"/>
              </a:rPr>
              <a:t>Farm Fresh</a:t>
            </a:r>
            <a:endParaRPr lang="ko-KR" altLang="en-US" b="1" dirty="0">
              <a:solidFill>
                <a:schemeClr val="bg1"/>
              </a:solidFill>
              <a:cs typeface="Calibri" pitchFamily="34" charset="0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1DEDC313-B56E-4720-BCBA-C0832517E5C3}"/>
              </a:ext>
            </a:extLst>
          </p:cNvPr>
          <p:cNvSpPr txBox="1"/>
          <p:nvPr/>
        </p:nvSpPr>
        <p:spPr>
          <a:xfrm>
            <a:off x="4264867" y="3059249"/>
            <a:ext cx="124227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accent2"/>
                </a:solidFill>
                <a:cs typeface="Calibri" pitchFamily="34" charset="0"/>
              </a:rPr>
              <a:t>ORGANIC</a:t>
            </a:r>
            <a:endParaRPr lang="ko-KR" altLang="en-US" sz="1600" b="1" dirty="0">
              <a:solidFill>
                <a:schemeClr val="accent2"/>
              </a:solidFill>
              <a:cs typeface="Calibri" pitchFamily="34" charset="0"/>
            </a:endParaRP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FA748D10-ECA6-460D-A347-C7894E25713B}"/>
              </a:ext>
            </a:extLst>
          </p:cNvPr>
          <p:cNvGrpSpPr/>
          <p:nvPr/>
        </p:nvGrpSpPr>
        <p:grpSpPr>
          <a:xfrm>
            <a:off x="7178219" y="2972125"/>
            <a:ext cx="617170" cy="431438"/>
            <a:chOff x="3755403" y="3352246"/>
            <a:chExt cx="1133941" cy="792691"/>
          </a:xfrm>
          <a:solidFill>
            <a:schemeClr val="accent2"/>
          </a:solidFill>
        </p:grpSpPr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B31CD448-3D4E-4697-8C0E-887AD6D2B81C}"/>
                </a:ext>
              </a:extLst>
            </p:cNvPr>
            <p:cNvSpPr/>
            <p:nvPr/>
          </p:nvSpPr>
          <p:spPr>
            <a:xfrm rot="679691">
              <a:off x="4208199" y="3352246"/>
              <a:ext cx="681145" cy="792691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115D7FF-DD89-4D46-8BE4-28A27E7447D4}"/>
                </a:ext>
              </a:extLst>
            </p:cNvPr>
            <p:cNvSpPr/>
            <p:nvPr/>
          </p:nvSpPr>
          <p:spPr>
            <a:xfrm rot="19811027">
              <a:off x="3755403" y="3367093"/>
              <a:ext cx="386957" cy="62372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CDCA63A9-2707-4B84-A852-E6407D582DF7}"/>
              </a:ext>
            </a:extLst>
          </p:cNvPr>
          <p:cNvGrpSpPr/>
          <p:nvPr/>
        </p:nvGrpSpPr>
        <p:grpSpPr>
          <a:xfrm>
            <a:off x="1055271" y="4995538"/>
            <a:ext cx="2353482" cy="1088782"/>
            <a:chOff x="724074" y="3649500"/>
            <a:chExt cx="2353482" cy="1088782"/>
          </a:xfrm>
        </p:grpSpPr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BBF6A537-0053-4E5B-A021-749289575F14}"/>
                </a:ext>
              </a:extLst>
            </p:cNvPr>
            <p:cNvSpPr txBox="1"/>
            <p:nvPr/>
          </p:nvSpPr>
          <p:spPr>
            <a:xfrm>
              <a:off x="724074" y="3649500"/>
              <a:ext cx="2353482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30B51288-E617-41AA-9AED-F4F35C20A1B5}"/>
                </a:ext>
              </a:extLst>
            </p:cNvPr>
            <p:cNvSpPr txBox="1"/>
            <p:nvPr/>
          </p:nvSpPr>
          <p:spPr>
            <a:xfrm>
              <a:off x="724075" y="3907285"/>
              <a:ext cx="235348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1E5BB704-08FF-4107-8A6A-20B358DC2507}"/>
              </a:ext>
            </a:extLst>
          </p:cNvPr>
          <p:cNvGrpSpPr/>
          <p:nvPr/>
        </p:nvGrpSpPr>
        <p:grpSpPr>
          <a:xfrm>
            <a:off x="3659799" y="4995538"/>
            <a:ext cx="2353482" cy="1088782"/>
            <a:chOff x="724074" y="3649500"/>
            <a:chExt cx="2353482" cy="1088782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D1E28D38-785D-470F-8645-DBD20E78661E}"/>
                </a:ext>
              </a:extLst>
            </p:cNvPr>
            <p:cNvSpPr txBox="1"/>
            <p:nvPr/>
          </p:nvSpPr>
          <p:spPr>
            <a:xfrm>
              <a:off x="724074" y="3649500"/>
              <a:ext cx="2353482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E2B8CF9C-F323-4B39-8B8C-EC2A1D9A833E}"/>
                </a:ext>
              </a:extLst>
            </p:cNvPr>
            <p:cNvSpPr txBox="1"/>
            <p:nvPr/>
          </p:nvSpPr>
          <p:spPr>
            <a:xfrm>
              <a:off x="724075" y="3907285"/>
              <a:ext cx="235348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893D1C99-DEF8-42A4-9500-C4B9BF41A20B}"/>
              </a:ext>
            </a:extLst>
          </p:cNvPr>
          <p:cNvGrpSpPr/>
          <p:nvPr/>
        </p:nvGrpSpPr>
        <p:grpSpPr>
          <a:xfrm>
            <a:off x="6264327" y="4995538"/>
            <a:ext cx="2353482" cy="1088782"/>
            <a:chOff x="724074" y="3649500"/>
            <a:chExt cx="2353482" cy="1088782"/>
          </a:xfrm>
        </p:grpSpPr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BC361382-2E63-46C1-8CEB-D1B452282D9C}"/>
                </a:ext>
              </a:extLst>
            </p:cNvPr>
            <p:cNvSpPr txBox="1"/>
            <p:nvPr/>
          </p:nvSpPr>
          <p:spPr>
            <a:xfrm>
              <a:off x="724074" y="3649500"/>
              <a:ext cx="2353482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8EBC5A9C-93D8-4757-9201-D55E117C29B0}"/>
                </a:ext>
              </a:extLst>
            </p:cNvPr>
            <p:cNvSpPr txBox="1"/>
            <p:nvPr/>
          </p:nvSpPr>
          <p:spPr>
            <a:xfrm>
              <a:off x="724075" y="3907285"/>
              <a:ext cx="235348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51614A3A-8B4E-49C1-BCED-04EDC8953830}"/>
              </a:ext>
            </a:extLst>
          </p:cNvPr>
          <p:cNvGrpSpPr/>
          <p:nvPr/>
        </p:nvGrpSpPr>
        <p:grpSpPr>
          <a:xfrm>
            <a:off x="8868855" y="4995538"/>
            <a:ext cx="2353482" cy="1088782"/>
            <a:chOff x="724074" y="3649500"/>
            <a:chExt cx="2353482" cy="1088782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4C448DBF-AE5C-499F-BF16-5D2925F78DB8}"/>
                </a:ext>
              </a:extLst>
            </p:cNvPr>
            <p:cNvSpPr txBox="1"/>
            <p:nvPr/>
          </p:nvSpPr>
          <p:spPr>
            <a:xfrm>
              <a:off x="724074" y="3649500"/>
              <a:ext cx="2353482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cs typeface="Arial" pitchFamily="34" charset="0"/>
                </a:rPr>
                <a:t>Content  Here</a:t>
              </a:r>
              <a:endParaRPr lang="ko-KR" altLang="en-US" sz="1200" b="1" dirty="0">
                <a:cs typeface="Arial" pitchFamily="34" charset="0"/>
              </a:endParaRP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A8B794B8-7050-4FBD-85A0-9914EF2ED92D}"/>
                </a:ext>
              </a:extLst>
            </p:cNvPr>
            <p:cNvSpPr txBox="1"/>
            <p:nvPr/>
          </p:nvSpPr>
          <p:spPr>
            <a:xfrm>
              <a:off x="724075" y="3907285"/>
              <a:ext cx="235348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cs typeface="Arial" pitchFamily="34" charset="0"/>
                </a:rPr>
                <a:t>Get a modern PowerPoint  Presentation that is beautifully designed. Easy to change colors, photos and Text.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9934686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: Shape 2">
            <a:extLst>
              <a:ext uri="{FF2B5EF4-FFF2-40B4-BE49-F238E27FC236}">
                <a16:creationId xmlns:a16="http://schemas.microsoft.com/office/drawing/2014/main" id="{606F449B-A610-44E4-85C0-0FEBDC5437A7}"/>
              </a:ext>
            </a:extLst>
          </p:cNvPr>
          <p:cNvSpPr/>
          <p:nvPr/>
        </p:nvSpPr>
        <p:spPr>
          <a:xfrm>
            <a:off x="4721468" y="412027"/>
            <a:ext cx="3412158" cy="6247464"/>
          </a:xfrm>
          <a:custGeom>
            <a:avLst/>
            <a:gdLst>
              <a:gd name="connsiteX0" fmla="*/ 710266 w 1925725"/>
              <a:gd name="connsiteY0" fmla="*/ 3264462 h 3525891"/>
              <a:gd name="connsiteX1" fmla="*/ 678440 w 1925725"/>
              <a:gd name="connsiteY1" fmla="*/ 3303487 h 3525891"/>
              <a:gd name="connsiteX2" fmla="*/ 675030 w 1925725"/>
              <a:gd name="connsiteY2" fmla="*/ 3320536 h 3525891"/>
              <a:gd name="connsiteX3" fmla="*/ 689048 w 1925725"/>
              <a:gd name="connsiteY3" fmla="*/ 3402754 h 3525891"/>
              <a:gd name="connsiteX4" fmla="*/ 710266 w 1925725"/>
              <a:gd name="connsiteY4" fmla="*/ 3264462 h 3525891"/>
              <a:gd name="connsiteX5" fmla="*/ 699278 w 1925725"/>
              <a:gd name="connsiteY5" fmla="*/ 2867392 h 3525891"/>
              <a:gd name="connsiteX6" fmla="*/ 692837 w 1925725"/>
              <a:gd name="connsiteY6" fmla="*/ 2873454 h 3525891"/>
              <a:gd name="connsiteX7" fmla="*/ 635626 w 1925725"/>
              <a:gd name="connsiteY7" fmla="*/ 3012504 h 3525891"/>
              <a:gd name="connsiteX8" fmla="*/ 631458 w 1925725"/>
              <a:gd name="connsiteY8" fmla="*/ 3029933 h 3525891"/>
              <a:gd name="connsiteX9" fmla="*/ 642825 w 1925725"/>
              <a:gd name="connsiteY9" fmla="*/ 3222027 h 3525891"/>
              <a:gd name="connsiteX10" fmla="*/ 664800 w 1925725"/>
              <a:gd name="connsiteY10" fmla="*/ 3296667 h 3525891"/>
              <a:gd name="connsiteX11" fmla="*/ 669725 w 1925725"/>
              <a:gd name="connsiteY11" fmla="*/ 3296667 h 3525891"/>
              <a:gd name="connsiteX12" fmla="*/ 681850 w 1925725"/>
              <a:gd name="connsiteY12" fmla="*/ 3279238 h 3525891"/>
              <a:gd name="connsiteX13" fmla="*/ 701173 w 1925725"/>
              <a:gd name="connsiteY13" fmla="*/ 3247412 h 3525891"/>
              <a:gd name="connsiteX14" fmla="*/ 708750 w 1925725"/>
              <a:gd name="connsiteY14" fmla="*/ 3230741 h 3525891"/>
              <a:gd name="connsiteX15" fmla="*/ 720117 w 1925725"/>
              <a:gd name="connsiteY15" fmla="*/ 3064411 h 3525891"/>
              <a:gd name="connsiteX16" fmla="*/ 718601 w 1925725"/>
              <a:gd name="connsiteY16" fmla="*/ 3049256 h 3525891"/>
              <a:gd name="connsiteX17" fmla="*/ 655707 w 1925725"/>
              <a:gd name="connsiteY17" fmla="*/ 3200430 h 3525891"/>
              <a:gd name="connsiteX18" fmla="*/ 651539 w 1925725"/>
              <a:gd name="connsiteY18" fmla="*/ 3191716 h 3525891"/>
              <a:gd name="connsiteX19" fmla="*/ 705719 w 1925725"/>
              <a:gd name="connsiteY19" fmla="*/ 3035237 h 3525891"/>
              <a:gd name="connsiteX20" fmla="*/ 714434 w 1925725"/>
              <a:gd name="connsiteY20" fmla="*/ 3020082 h 3525891"/>
              <a:gd name="connsiteX21" fmla="*/ 711024 w 1925725"/>
              <a:gd name="connsiteY21" fmla="*/ 2930286 h 3525891"/>
              <a:gd name="connsiteX22" fmla="*/ 699278 w 1925725"/>
              <a:gd name="connsiteY22" fmla="*/ 2867392 h 3525891"/>
              <a:gd name="connsiteX23" fmla="*/ 755353 w 1925725"/>
              <a:gd name="connsiteY23" fmla="*/ 2170625 h 3525891"/>
              <a:gd name="connsiteX24" fmla="*/ 707993 w 1925725"/>
              <a:gd name="connsiteY24" fmla="*/ 2177823 h 3525891"/>
              <a:gd name="connsiteX25" fmla="*/ 708750 w 1925725"/>
              <a:gd name="connsiteY25" fmla="*/ 2182749 h 3525891"/>
              <a:gd name="connsiteX26" fmla="*/ 756111 w 1925725"/>
              <a:gd name="connsiteY26" fmla="*/ 2176687 h 3525891"/>
              <a:gd name="connsiteX27" fmla="*/ 755353 w 1925725"/>
              <a:gd name="connsiteY27" fmla="*/ 2170625 h 3525891"/>
              <a:gd name="connsiteX28" fmla="*/ 775813 w 1925725"/>
              <a:gd name="connsiteY28" fmla="*/ 1439379 h 3525891"/>
              <a:gd name="connsiteX29" fmla="*/ 744744 w 1925725"/>
              <a:gd name="connsiteY29" fmla="*/ 1485603 h 3525891"/>
              <a:gd name="connsiteX30" fmla="*/ 696626 w 1925725"/>
              <a:gd name="connsiteY30" fmla="*/ 1592448 h 3525891"/>
              <a:gd name="connsiteX31" fmla="*/ 695868 w 1925725"/>
              <a:gd name="connsiteY31" fmla="*/ 1608361 h 3525891"/>
              <a:gd name="connsiteX32" fmla="*/ 703067 w 1925725"/>
              <a:gd name="connsiteY32" fmla="*/ 1664436 h 3525891"/>
              <a:gd name="connsiteX33" fmla="*/ 732241 w 1925725"/>
              <a:gd name="connsiteY33" fmla="*/ 1744380 h 3525891"/>
              <a:gd name="connsiteX34" fmla="*/ 737924 w 1925725"/>
              <a:gd name="connsiteY34" fmla="*/ 1716722 h 3525891"/>
              <a:gd name="connsiteX35" fmla="*/ 735272 w 1925725"/>
              <a:gd name="connsiteY35" fmla="*/ 1688306 h 3525891"/>
              <a:gd name="connsiteX36" fmla="*/ 723527 w 1925725"/>
              <a:gd name="connsiteY36" fmla="*/ 1667846 h 3525891"/>
              <a:gd name="connsiteX37" fmla="*/ 726179 w 1925725"/>
              <a:gd name="connsiteY37" fmla="*/ 1604951 h 3525891"/>
              <a:gd name="connsiteX38" fmla="*/ 798925 w 1925725"/>
              <a:gd name="connsiteY38" fmla="*/ 1572367 h 3525891"/>
              <a:gd name="connsiteX39" fmla="*/ 830372 w 1925725"/>
              <a:gd name="connsiteY39" fmla="*/ 1640566 h 3525891"/>
              <a:gd name="connsiteX40" fmla="*/ 830372 w 1925725"/>
              <a:gd name="connsiteY40" fmla="*/ 1654964 h 3525891"/>
              <a:gd name="connsiteX41" fmla="*/ 833024 w 1925725"/>
              <a:gd name="connsiteY41" fmla="*/ 1731498 h 3525891"/>
              <a:gd name="connsiteX42" fmla="*/ 839086 w 1925725"/>
              <a:gd name="connsiteY42" fmla="*/ 1732635 h 3525891"/>
              <a:gd name="connsiteX43" fmla="*/ 848937 w 1925725"/>
              <a:gd name="connsiteY43" fmla="*/ 1701567 h 3525891"/>
              <a:gd name="connsiteX44" fmla="*/ 847043 w 1925725"/>
              <a:gd name="connsiteY44" fmla="*/ 1596616 h 3525891"/>
              <a:gd name="connsiteX45" fmla="*/ 844012 w 1925725"/>
              <a:gd name="connsiteY45" fmla="*/ 1583355 h 3525891"/>
              <a:gd name="connsiteX46" fmla="*/ 801956 w 1925725"/>
              <a:gd name="connsiteY46" fmla="*/ 1485603 h 3525891"/>
              <a:gd name="connsiteX47" fmla="*/ 775813 w 1925725"/>
              <a:gd name="connsiteY47" fmla="*/ 1439379 h 3525891"/>
              <a:gd name="connsiteX48" fmla="*/ 185891 w 1925725"/>
              <a:gd name="connsiteY48" fmla="*/ 1250695 h 3525891"/>
              <a:gd name="connsiteX49" fmla="*/ 166568 w 1925725"/>
              <a:gd name="connsiteY49" fmla="*/ 1282522 h 3525891"/>
              <a:gd name="connsiteX50" fmla="*/ 185891 w 1925725"/>
              <a:gd name="connsiteY50" fmla="*/ 1250695 h 3525891"/>
              <a:gd name="connsiteX51" fmla="*/ 186270 w 1925725"/>
              <a:gd name="connsiteY51" fmla="*/ 1249938 h 3525891"/>
              <a:gd name="connsiteX52" fmla="*/ 186270 w 1925725"/>
              <a:gd name="connsiteY52" fmla="*/ 1250696 h 3525891"/>
              <a:gd name="connsiteX53" fmla="*/ 185891 w 1925725"/>
              <a:gd name="connsiteY53" fmla="*/ 1250317 h 3525891"/>
              <a:gd name="connsiteX54" fmla="*/ 186270 w 1925725"/>
              <a:gd name="connsiteY54" fmla="*/ 1249938 h 3525891"/>
              <a:gd name="connsiteX55" fmla="*/ 141183 w 1925725"/>
              <a:gd name="connsiteY55" fmla="*/ 1244539 h 3525891"/>
              <a:gd name="connsiteX56" fmla="*/ 165432 w 1925725"/>
              <a:gd name="connsiteY56" fmla="*/ 1248801 h 3525891"/>
              <a:gd name="connsiteX57" fmla="*/ 126028 w 1925725"/>
              <a:gd name="connsiteY57" fmla="*/ 1257895 h 3525891"/>
              <a:gd name="connsiteX58" fmla="*/ 141183 w 1925725"/>
              <a:gd name="connsiteY58" fmla="*/ 1244539 h 3525891"/>
              <a:gd name="connsiteX59" fmla="*/ 152170 w 1925725"/>
              <a:gd name="connsiteY59" fmla="*/ 1227205 h 3525891"/>
              <a:gd name="connsiteX60" fmla="*/ 170737 w 1925725"/>
              <a:gd name="connsiteY60" fmla="*/ 1233267 h 3525891"/>
              <a:gd name="connsiteX61" fmla="*/ 183240 w 1925725"/>
              <a:gd name="connsiteY61" fmla="*/ 1236677 h 3525891"/>
              <a:gd name="connsiteX62" fmla="*/ 165811 w 1925725"/>
              <a:gd name="connsiteY62" fmla="*/ 1248423 h 3525891"/>
              <a:gd name="connsiteX63" fmla="*/ 165810 w 1925725"/>
              <a:gd name="connsiteY63" fmla="*/ 1248423 h 3525891"/>
              <a:gd name="connsiteX64" fmla="*/ 150276 w 1925725"/>
              <a:gd name="connsiteY64" fmla="*/ 1231373 h 3525891"/>
              <a:gd name="connsiteX65" fmla="*/ 152170 w 1925725"/>
              <a:gd name="connsiteY65" fmla="*/ 1227205 h 3525891"/>
              <a:gd name="connsiteX66" fmla="*/ 210518 w 1925725"/>
              <a:gd name="connsiteY66" fmla="*/ 1186285 h 3525891"/>
              <a:gd name="connsiteX67" fmla="*/ 192332 w 1925725"/>
              <a:gd name="connsiteY67" fmla="*/ 1205987 h 3525891"/>
              <a:gd name="connsiteX68" fmla="*/ 204077 w 1925725"/>
              <a:gd name="connsiteY68" fmla="*/ 1219248 h 3525891"/>
              <a:gd name="connsiteX69" fmla="*/ 223021 w 1925725"/>
              <a:gd name="connsiteY69" fmla="*/ 1203335 h 3525891"/>
              <a:gd name="connsiteX70" fmla="*/ 207108 w 1925725"/>
              <a:gd name="connsiteY70" fmla="*/ 1196515 h 3525891"/>
              <a:gd name="connsiteX71" fmla="*/ 213170 w 1925725"/>
              <a:gd name="connsiteY71" fmla="*/ 1188558 h 3525891"/>
              <a:gd name="connsiteX72" fmla="*/ 210518 w 1925725"/>
              <a:gd name="connsiteY72" fmla="*/ 1186285 h 3525891"/>
              <a:gd name="connsiteX73" fmla="*/ 680334 w 1925725"/>
              <a:gd name="connsiteY73" fmla="*/ 1154080 h 3525891"/>
              <a:gd name="connsiteX74" fmla="*/ 692079 w 1925725"/>
              <a:gd name="connsiteY74" fmla="*/ 1195757 h 3525891"/>
              <a:gd name="connsiteX75" fmla="*/ 680334 w 1925725"/>
              <a:gd name="connsiteY75" fmla="*/ 1154080 h 3525891"/>
              <a:gd name="connsiteX76" fmla="*/ 857652 w 1925725"/>
              <a:gd name="connsiteY76" fmla="*/ 1107098 h 3525891"/>
              <a:gd name="connsiteX77" fmla="*/ 824689 w 1925725"/>
              <a:gd name="connsiteY77" fmla="*/ 1126800 h 3525891"/>
              <a:gd name="connsiteX78" fmla="*/ 784148 w 1925725"/>
              <a:gd name="connsiteY78" fmla="*/ 1206745 h 3525891"/>
              <a:gd name="connsiteX79" fmla="*/ 777328 w 1925725"/>
              <a:gd name="connsiteY79" fmla="*/ 1234403 h 3525891"/>
              <a:gd name="connsiteX80" fmla="*/ 781117 w 1925725"/>
              <a:gd name="connsiteY80" fmla="*/ 1235919 h 3525891"/>
              <a:gd name="connsiteX81" fmla="*/ 900844 w 1925725"/>
              <a:gd name="connsiteY81" fmla="*/ 1139682 h 3525891"/>
              <a:gd name="connsiteX82" fmla="*/ 857652 w 1925725"/>
              <a:gd name="connsiteY82" fmla="*/ 1107098 h 3525891"/>
              <a:gd name="connsiteX83" fmla="*/ 911832 w 1925725"/>
              <a:gd name="connsiteY83" fmla="*/ 1091943 h 3525891"/>
              <a:gd name="connsiteX84" fmla="*/ 895161 w 1925725"/>
              <a:gd name="connsiteY84" fmla="*/ 1098384 h 3525891"/>
              <a:gd name="connsiteX85" fmla="*/ 909559 w 1925725"/>
              <a:gd name="connsiteY85" fmla="*/ 1114297 h 3525891"/>
              <a:gd name="connsiteX86" fmla="*/ 911832 w 1925725"/>
              <a:gd name="connsiteY86" fmla="*/ 1091943 h 3525891"/>
              <a:gd name="connsiteX87" fmla="*/ 996702 w 1925725"/>
              <a:gd name="connsiteY87" fmla="*/ 1057085 h 3525891"/>
              <a:gd name="connsiteX88" fmla="*/ 919031 w 1925725"/>
              <a:gd name="connsiteY88" fmla="*/ 1091185 h 3525891"/>
              <a:gd name="connsiteX89" fmla="*/ 920546 w 1925725"/>
              <a:gd name="connsiteY89" fmla="*/ 1094216 h 3525891"/>
              <a:gd name="connsiteX90" fmla="*/ 950099 w 1925725"/>
              <a:gd name="connsiteY90" fmla="*/ 1089291 h 3525891"/>
              <a:gd name="connsiteX91" fmla="*/ 917515 w 1925725"/>
              <a:gd name="connsiteY91" fmla="*/ 1117328 h 3525891"/>
              <a:gd name="connsiteX92" fmla="*/ 914105 w 1925725"/>
              <a:gd name="connsiteY92" fmla="*/ 1133241 h 3525891"/>
              <a:gd name="connsiteX93" fmla="*/ 981168 w 1925725"/>
              <a:gd name="connsiteY93" fmla="*/ 1105583 h 3525891"/>
              <a:gd name="connsiteX94" fmla="*/ 990261 w 1925725"/>
              <a:gd name="connsiteY94" fmla="*/ 1098384 h 3525891"/>
              <a:gd name="connsiteX95" fmla="*/ 996702 w 1925725"/>
              <a:gd name="connsiteY95" fmla="*/ 1057085 h 3525891"/>
              <a:gd name="connsiteX96" fmla="*/ 776950 w 1925725"/>
              <a:gd name="connsiteY96" fmla="*/ 950241 h 3525891"/>
              <a:gd name="connsiteX97" fmla="*/ 777708 w 1925725"/>
              <a:gd name="connsiteY97" fmla="*/ 951378 h 3525891"/>
              <a:gd name="connsiteX98" fmla="*/ 776571 w 1925725"/>
              <a:gd name="connsiteY98" fmla="*/ 950620 h 3525891"/>
              <a:gd name="connsiteX99" fmla="*/ 776950 w 1925725"/>
              <a:gd name="connsiteY99" fmla="*/ 950241 h 3525891"/>
              <a:gd name="connsiteX100" fmla="*/ 1763942 w 1925725"/>
              <a:gd name="connsiteY100" fmla="*/ 446704 h 3525891"/>
              <a:gd name="connsiteX101" fmla="*/ 1738177 w 1925725"/>
              <a:gd name="connsiteY101" fmla="*/ 506189 h 3525891"/>
              <a:gd name="connsiteX102" fmla="*/ 1740451 w 1925725"/>
              <a:gd name="connsiteY102" fmla="*/ 508083 h 3525891"/>
              <a:gd name="connsiteX103" fmla="*/ 1775308 w 1925725"/>
              <a:gd name="connsiteY103" fmla="*/ 486487 h 3525891"/>
              <a:gd name="connsiteX104" fmla="*/ 1763942 w 1925725"/>
              <a:gd name="connsiteY104" fmla="*/ 446704 h 3525891"/>
              <a:gd name="connsiteX105" fmla="*/ 1543810 w 1925725"/>
              <a:gd name="connsiteY105" fmla="*/ 444431 h 3525891"/>
              <a:gd name="connsiteX106" fmla="*/ 1518804 w 1925725"/>
              <a:gd name="connsiteY106" fmla="*/ 447841 h 3525891"/>
              <a:gd name="connsiteX107" fmla="*/ 1539642 w 1925725"/>
              <a:gd name="connsiteY107" fmla="*/ 464890 h 3525891"/>
              <a:gd name="connsiteX108" fmla="*/ 1543810 w 1925725"/>
              <a:gd name="connsiteY108" fmla="*/ 444431 h 3525891"/>
              <a:gd name="connsiteX109" fmla="*/ 118828 w 1925725"/>
              <a:gd name="connsiteY109" fmla="*/ 430791 h 3525891"/>
              <a:gd name="connsiteX110" fmla="*/ 105189 w 1925725"/>
              <a:gd name="connsiteY110" fmla="*/ 449735 h 3525891"/>
              <a:gd name="connsiteX111" fmla="*/ 123375 w 1925725"/>
              <a:gd name="connsiteY111" fmla="*/ 472468 h 3525891"/>
              <a:gd name="connsiteX112" fmla="*/ 125648 w 1925725"/>
              <a:gd name="connsiteY112" fmla="*/ 470952 h 3525891"/>
              <a:gd name="connsiteX113" fmla="*/ 118828 w 1925725"/>
              <a:gd name="connsiteY113" fmla="*/ 430791 h 3525891"/>
              <a:gd name="connsiteX114" fmla="*/ 128301 w 1925725"/>
              <a:gd name="connsiteY114" fmla="*/ 333797 h 3525891"/>
              <a:gd name="connsiteX115" fmla="*/ 109356 w 1925725"/>
              <a:gd name="connsiteY115" fmla="*/ 366381 h 3525891"/>
              <a:gd name="connsiteX116" fmla="*/ 113524 w 1925725"/>
              <a:gd name="connsiteY116" fmla="*/ 376989 h 3525891"/>
              <a:gd name="connsiteX117" fmla="*/ 119965 w 1925725"/>
              <a:gd name="connsiteY117" fmla="*/ 358045 h 3525891"/>
              <a:gd name="connsiteX118" fmla="*/ 139288 w 1925725"/>
              <a:gd name="connsiteY118" fmla="*/ 380020 h 3525891"/>
              <a:gd name="connsiteX119" fmla="*/ 153307 w 1925725"/>
              <a:gd name="connsiteY119" fmla="*/ 344026 h 3525891"/>
              <a:gd name="connsiteX120" fmla="*/ 128301 w 1925725"/>
              <a:gd name="connsiteY120" fmla="*/ 333797 h 3525891"/>
              <a:gd name="connsiteX121" fmla="*/ 1779855 w 1925725"/>
              <a:gd name="connsiteY121" fmla="*/ 330387 h 3525891"/>
              <a:gd name="connsiteX122" fmla="*/ 1740830 w 1925725"/>
              <a:gd name="connsiteY122" fmla="*/ 336449 h 3525891"/>
              <a:gd name="connsiteX123" fmla="*/ 1744240 w 1925725"/>
              <a:gd name="connsiteY123" fmla="*/ 360697 h 3525891"/>
              <a:gd name="connsiteX124" fmla="*/ 1748786 w 1925725"/>
              <a:gd name="connsiteY124" fmla="*/ 385704 h 3525891"/>
              <a:gd name="connsiteX125" fmla="*/ 1780233 w 1925725"/>
              <a:gd name="connsiteY125" fmla="*/ 363349 h 3525891"/>
              <a:gd name="connsiteX126" fmla="*/ 1780233 w 1925725"/>
              <a:gd name="connsiteY126" fmla="*/ 393281 h 3525891"/>
              <a:gd name="connsiteX127" fmla="*/ 1794252 w 1925725"/>
              <a:gd name="connsiteY127" fmla="*/ 370927 h 3525891"/>
              <a:gd name="connsiteX128" fmla="*/ 1779855 w 1925725"/>
              <a:gd name="connsiteY128" fmla="*/ 330387 h 3525891"/>
              <a:gd name="connsiteX129" fmla="*/ 764825 w 1925725"/>
              <a:gd name="connsiteY129" fmla="*/ 153827 h 3525891"/>
              <a:gd name="connsiteX130" fmla="*/ 740955 w 1925725"/>
              <a:gd name="connsiteY130" fmla="*/ 160268 h 3525891"/>
              <a:gd name="connsiteX131" fmla="*/ 743987 w 1925725"/>
              <a:gd name="connsiteY131" fmla="*/ 189442 h 3525891"/>
              <a:gd name="connsiteX132" fmla="*/ 764825 w 1925725"/>
              <a:gd name="connsiteY132" fmla="*/ 153827 h 3525891"/>
              <a:gd name="connsiteX133" fmla="*/ 830372 w 1925725"/>
              <a:gd name="connsiteY133" fmla="*/ 90553 h 3525891"/>
              <a:gd name="connsiteX134" fmla="*/ 801198 w 1925725"/>
              <a:gd name="connsiteY134" fmla="*/ 100783 h 3525891"/>
              <a:gd name="connsiteX135" fmla="*/ 799304 w 1925725"/>
              <a:gd name="connsiteY135" fmla="*/ 97373 h 3525891"/>
              <a:gd name="connsiteX136" fmla="*/ 794378 w 1925725"/>
              <a:gd name="connsiteY136" fmla="*/ 112528 h 3525891"/>
              <a:gd name="connsiteX137" fmla="*/ 809912 w 1925725"/>
              <a:gd name="connsiteY137" fmla="*/ 102677 h 3525891"/>
              <a:gd name="connsiteX138" fmla="*/ 809912 w 1925725"/>
              <a:gd name="connsiteY138" fmla="*/ 130336 h 3525891"/>
              <a:gd name="connsiteX139" fmla="*/ 842496 w 1925725"/>
              <a:gd name="connsiteY139" fmla="*/ 112907 h 3525891"/>
              <a:gd name="connsiteX140" fmla="*/ 830372 w 1925725"/>
              <a:gd name="connsiteY140" fmla="*/ 90553 h 3525891"/>
              <a:gd name="connsiteX141" fmla="*/ 819763 w 1925725"/>
              <a:gd name="connsiteY141" fmla="*/ 0 h 3525891"/>
              <a:gd name="connsiteX142" fmla="*/ 815974 w 1925725"/>
              <a:gd name="connsiteY142" fmla="*/ 52665 h 3525891"/>
              <a:gd name="connsiteX143" fmla="*/ 808776 w 1925725"/>
              <a:gd name="connsiteY143" fmla="*/ 69336 h 3525891"/>
              <a:gd name="connsiteX144" fmla="*/ 850832 w 1925725"/>
              <a:gd name="connsiteY144" fmla="*/ 39783 h 3525891"/>
              <a:gd name="connsiteX145" fmla="*/ 867124 w 1925725"/>
              <a:gd name="connsiteY145" fmla="*/ 95858 h 3525891"/>
              <a:gd name="connsiteX146" fmla="*/ 884174 w 1925725"/>
              <a:gd name="connsiteY146" fmla="*/ 83354 h 3525891"/>
              <a:gd name="connsiteX147" fmla="*/ 882658 w 1925725"/>
              <a:gd name="connsiteY147" fmla="*/ 42435 h 3525891"/>
              <a:gd name="connsiteX148" fmla="*/ 900844 w 1925725"/>
              <a:gd name="connsiteY148" fmla="*/ 73503 h 3525891"/>
              <a:gd name="connsiteX149" fmla="*/ 936838 w 1925725"/>
              <a:gd name="connsiteY149" fmla="*/ 23870 h 3525891"/>
              <a:gd name="connsiteX150" fmla="*/ 928124 w 1925725"/>
              <a:gd name="connsiteY150" fmla="*/ 57590 h 3525891"/>
              <a:gd name="connsiteX151" fmla="*/ 915621 w 1925725"/>
              <a:gd name="connsiteY151" fmla="*/ 68957 h 3525891"/>
              <a:gd name="connsiteX152" fmla="*/ 872428 w 1925725"/>
              <a:gd name="connsiteY152" fmla="*/ 97752 h 3525891"/>
              <a:gd name="connsiteX153" fmla="*/ 901981 w 1925725"/>
              <a:gd name="connsiteY153" fmla="*/ 92827 h 3525891"/>
              <a:gd name="connsiteX154" fmla="*/ 928503 w 1925725"/>
              <a:gd name="connsiteY154" fmla="*/ 87522 h 3525891"/>
              <a:gd name="connsiteX155" fmla="*/ 945932 w 1925725"/>
              <a:gd name="connsiteY155" fmla="*/ 91690 h 3525891"/>
              <a:gd name="connsiteX156" fmla="*/ 896677 w 1925725"/>
              <a:gd name="connsiteY156" fmla="*/ 107982 h 3525891"/>
              <a:gd name="connsiteX157" fmla="*/ 859546 w 1925725"/>
              <a:gd name="connsiteY157" fmla="*/ 107224 h 3525891"/>
              <a:gd name="connsiteX158" fmla="*/ 901981 w 1925725"/>
              <a:gd name="connsiteY158" fmla="*/ 126168 h 3525891"/>
              <a:gd name="connsiteX159" fmla="*/ 834161 w 1925725"/>
              <a:gd name="connsiteY159" fmla="*/ 139808 h 3525891"/>
              <a:gd name="connsiteX160" fmla="*/ 842117 w 1925725"/>
              <a:gd name="connsiteY160" fmla="*/ 152690 h 3525891"/>
              <a:gd name="connsiteX161" fmla="*/ 799304 w 1925725"/>
              <a:gd name="connsiteY161" fmla="*/ 140187 h 3525891"/>
              <a:gd name="connsiteX162" fmla="*/ 761794 w 1925725"/>
              <a:gd name="connsiteY162" fmla="*/ 173150 h 3525891"/>
              <a:gd name="connsiteX163" fmla="*/ 734893 w 1925725"/>
              <a:gd name="connsiteY163" fmla="*/ 227330 h 3525891"/>
              <a:gd name="connsiteX164" fmla="*/ 723906 w 1925725"/>
              <a:gd name="connsiteY164" fmla="*/ 298181 h 3525891"/>
              <a:gd name="connsiteX165" fmla="*/ 735272 w 1925725"/>
              <a:gd name="connsiteY165" fmla="*/ 362213 h 3525891"/>
              <a:gd name="connsiteX166" fmla="*/ 765204 w 1925725"/>
              <a:gd name="connsiteY166" fmla="*/ 326598 h 3525891"/>
              <a:gd name="connsiteX167" fmla="*/ 746639 w 1925725"/>
              <a:gd name="connsiteY167" fmla="*/ 295529 h 3525891"/>
              <a:gd name="connsiteX168" fmla="*/ 750428 w 1925725"/>
              <a:gd name="connsiteY168" fmla="*/ 291362 h 3525891"/>
              <a:gd name="connsiteX169" fmla="*/ 773539 w 1925725"/>
              <a:gd name="connsiteY169" fmla="*/ 301970 h 3525891"/>
              <a:gd name="connsiteX170" fmla="*/ 779223 w 1925725"/>
              <a:gd name="connsiteY170" fmla="*/ 286057 h 3525891"/>
              <a:gd name="connsiteX171" fmla="*/ 752322 w 1925725"/>
              <a:gd name="connsiteY171" fmla="*/ 217858 h 3525891"/>
              <a:gd name="connsiteX172" fmla="*/ 783769 w 1925725"/>
              <a:gd name="connsiteY172" fmla="*/ 241728 h 3525891"/>
              <a:gd name="connsiteX173" fmla="*/ 779602 w 1925725"/>
              <a:gd name="connsiteY173" fmla="*/ 211417 h 3525891"/>
              <a:gd name="connsiteX174" fmla="*/ 795894 w 1925725"/>
              <a:gd name="connsiteY174" fmla="*/ 183759 h 3525891"/>
              <a:gd name="connsiteX175" fmla="*/ 800440 w 1925725"/>
              <a:gd name="connsiteY175" fmla="*/ 184516 h 3525891"/>
              <a:gd name="connsiteX176" fmla="*/ 808018 w 1925725"/>
              <a:gd name="connsiteY176" fmla="*/ 212933 h 3525891"/>
              <a:gd name="connsiteX177" fmla="*/ 841739 w 1925725"/>
              <a:gd name="connsiteY177" fmla="*/ 203461 h 3525891"/>
              <a:gd name="connsiteX178" fmla="*/ 794757 w 1925725"/>
              <a:gd name="connsiteY178" fmla="*/ 256125 h 3525891"/>
              <a:gd name="connsiteX179" fmla="*/ 793241 w 1925725"/>
              <a:gd name="connsiteY179" fmla="*/ 275827 h 3525891"/>
              <a:gd name="connsiteX180" fmla="*/ 829614 w 1925725"/>
              <a:gd name="connsiteY180" fmla="*/ 275827 h 3525891"/>
              <a:gd name="connsiteX181" fmla="*/ 779602 w 1925725"/>
              <a:gd name="connsiteY181" fmla="*/ 307654 h 3525891"/>
              <a:gd name="connsiteX182" fmla="*/ 776571 w 1925725"/>
              <a:gd name="connsiteY182" fmla="*/ 334175 h 3525891"/>
              <a:gd name="connsiteX183" fmla="*/ 779981 w 1925725"/>
              <a:gd name="connsiteY183" fmla="*/ 336449 h 3525891"/>
              <a:gd name="connsiteX184" fmla="*/ 856515 w 1925725"/>
              <a:gd name="connsiteY184" fmla="*/ 269765 h 3525891"/>
              <a:gd name="connsiteX185" fmla="*/ 881521 w 1925725"/>
              <a:gd name="connsiteY185" fmla="*/ 201187 h 3525891"/>
              <a:gd name="connsiteX186" fmla="*/ 886826 w 1925725"/>
              <a:gd name="connsiteY186" fmla="*/ 218237 h 3525891"/>
              <a:gd name="connsiteX187" fmla="*/ 966770 w 1925725"/>
              <a:gd name="connsiteY187" fmla="*/ 206870 h 3525891"/>
              <a:gd name="connsiteX188" fmla="*/ 924335 w 1925725"/>
              <a:gd name="connsiteY188" fmla="*/ 247790 h 3525891"/>
              <a:gd name="connsiteX189" fmla="*/ 890993 w 1925725"/>
              <a:gd name="connsiteY189" fmla="*/ 237560 h 3525891"/>
              <a:gd name="connsiteX190" fmla="*/ 883416 w 1925725"/>
              <a:gd name="connsiteY190" fmla="*/ 250442 h 3525891"/>
              <a:gd name="connsiteX191" fmla="*/ 937596 w 1925725"/>
              <a:gd name="connsiteY191" fmla="*/ 271660 h 3525891"/>
              <a:gd name="connsiteX192" fmla="*/ 884552 w 1925725"/>
              <a:gd name="connsiteY192" fmla="*/ 293256 h 3525891"/>
              <a:gd name="connsiteX193" fmla="*/ 845906 w 1925725"/>
              <a:gd name="connsiteY193" fmla="*/ 313716 h 3525891"/>
              <a:gd name="connsiteX194" fmla="*/ 878111 w 1925725"/>
              <a:gd name="connsiteY194" fmla="*/ 349710 h 3525891"/>
              <a:gd name="connsiteX195" fmla="*/ 807639 w 1925725"/>
              <a:gd name="connsiteY195" fmla="*/ 326977 h 3525891"/>
              <a:gd name="connsiteX196" fmla="*/ 689048 w 1925725"/>
              <a:gd name="connsiteY196" fmla="*/ 436095 h 3525891"/>
              <a:gd name="connsiteX197" fmla="*/ 798167 w 1925725"/>
              <a:gd name="connsiteY197" fmla="*/ 412983 h 3525891"/>
              <a:gd name="connsiteX198" fmla="*/ 838329 w 1925725"/>
              <a:gd name="connsiteY198" fmla="*/ 368275 h 3525891"/>
              <a:gd name="connsiteX199" fmla="*/ 831509 w 1925725"/>
              <a:gd name="connsiteY199" fmla="*/ 402374 h 3525891"/>
              <a:gd name="connsiteX200" fmla="*/ 844770 w 1925725"/>
              <a:gd name="connsiteY200" fmla="*/ 401238 h 3525891"/>
              <a:gd name="connsiteX201" fmla="*/ 895540 w 1925725"/>
              <a:gd name="connsiteY201" fmla="*/ 372064 h 3525891"/>
              <a:gd name="connsiteX202" fmla="*/ 877733 w 1925725"/>
              <a:gd name="connsiteY202" fmla="*/ 405027 h 3525891"/>
              <a:gd name="connsiteX203" fmla="*/ 901981 w 1925725"/>
              <a:gd name="connsiteY203" fmla="*/ 412604 h 3525891"/>
              <a:gd name="connsiteX204" fmla="*/ 970180 w 1925725"/>
              <a:gd name="connsiteY204" fmla="*/ 384188 h 3525891"/>
              <a:gd name="connsiteX205" fmla="*/ 942522 w 1925725"/>
              <a:gd name="connsiteY205" fmla="*/ 418288 h 3525891"/>
              <a:gd name="connsiteX206" fmla="*/ 977758 w 1925725"/>
              <a:gd name="connsiteY206" fmla="*/ 439126 h 3525891"/>
              <a:gd name="connsiteX207" fmla="*/ 976621 w 1925725"/>
              <a:gd name="connsiteY207" fmla="*/ 445567 h 3525891"/>
              <a:gd name="connsiteX208" fmla="*/ 942143 w 1925725"/>
              <a:gd name="connsiteY208" fmla="*/ 448977 h 3525891"/>
              <a:gd name="connsiteX209" fmla="*/ 928124 w 1925725"/>
              <a:gd name="connsiteY209" fmla="*/ 439505 h 3525891"/>
              <a:gd name="connsiteX210" fmla="*/ 911453 w 1925725"/>
              <a:gd name="connsiteY210" fmla="*/ 422834 h 3525891"/>
              <a:gd name="connsiteX211" fmla="*/ 908801 w 1925725"/>
              <a:gd name="connsiteY211" fmla="*/ 425486 h 3525891"/>
              <a:gd name="connsiteX212" fmla="*/ 919789 w 1925725"/>
              <a:gd name="connsiteY212" fmla="*/ 460723 h 3525891"/>
              <a:gd name="connsiteX213" fmla="*/ 866745 w 1925725"/>
              <a:gd name="connsiteY213" fmla="*/ 414120 h 3525891"/>
              <a:gd name="connsiteX214" fmla="*/ 854999 w 1925725"/>
              <a:gd name="connsiteY214" fmla="*/ 412604 h 3525891"/>
              <a:gd name="connsiteX215" fmla="*/ 867503 w 1925725"/>
              <a:gd name="connsiteY215" fmla="*/ 445188 h 3525891"/>
              <a:gd name="connsiteX216" fmla="*/ 826583 w 1925725"/>
              <a:gd name="connsiteY216" fmla="*/ 415635 h 3525891"/>
              <a:gd name="connsiteX217" fmla="*/ 809912 w 1925725"/>
              <a:gd name="connsiteY217" fmla="*/ 420940 h 3525891"/>
              <a:gd name="connsiteX218" fmla="*/ 793620 w 1925725"/>
              <a:gd name="connsiteY218" fmla="*/ 429654 h 3525891"/>
              <a:gd name="connsiteX219" fmla="*/ 830751 w 1925725"/>
              <a:gd name="connsiteY219" fmla="*/ 439884 h 3525891"/>
              <a:gd name="connsiteX220" fmla="*/ 830751 w 1925725"/>
              <a:gd name="connsiteY220" fmla="*/ 444809 h 3525891"/>
              <a:gd name="connsiteX221" fmla="*/ 812943 w 1925725"/>
              <a:gd name="connsiteY221" fmla="*/ 453524 h 3525891"/>
              <a:gd name="connsiteX222" fmla="*/ 847801 w 1925725"/>
              <a:gd name="connsiteY222" fmla="*/ 464890 h 3525891"/>
              <a:gd name="connsiteX223" fmla="*/ 836434 w 1925725"/>
              <a:gd name="connsiteY223" fmla="*/ 475878 h 3525891"/>
              <a:gd name="connsiteX224" fmla="*/ 846664 w 1925725"/>
              <a:gd name="connsiteY224" fmla="*/ 481561 h 3525891"/>
              <a:gd name="connsiteX225" fmla="*/ 912969 w 1925725"/>
              <a:gd name="connsiteY225" fmla="*/ 492549 h 3525891"/>
              <a:gd name="connsiteX226" fmla="*/ 869018 w 1925725"/>
              <a:gd name="connsiteY226" fmla="*/ 509220 h 3525891"/>
              <a:gd name="connsiteX227" fmla="*/ 846664 w 1925725"/>
              <a:gd name="connsiteY227" fmla="*/ 493307 h 3525891"/>
              <a:gd name="connsiteX228" fmla="*/ 837192 w 1925725"/>
              <a:gd name="connsiteY228" fmla="*/ 483456 h 3525891"/>
              <a:gd name="connsiteX229" fmla="*/ 817111 w 1925725"/>
              <a:gd name="connsiteY229" fmla="*/ 472847 h 3525891"/>
              <a:gd name="connsiteX230" fmla="*/ 804229 w 1925725"/>
              <a:gd name="connsiteY230" fmla="*/ 496716 h 3525891"/>
              <a:gd name="connsiteX231" fmla="*/ 796651 w 1925725"/>
              <a:gd name="connsiteY231" fmla="*/ 446325 h 3525891"/>
              <a:gd name="connsiteX232" fmla="*/ 779981 w 1925725"/>
              <a:gd name="connsiteY232" fmla="*/ 464132 h 3525891"/>
              <a:gd name="connsiteX233" fmla="*/ 775434 w 1925725"/>
              <a:gd name="connsiteY233" fmla="*/ 462996 h 3525891"/>
              <a:gd name="connsiteX234" fmla="*/ 778465 w 1925725"/>
              <a:gd name="connsiteY234" fmla="*/ 433443 h 3525891"/>
              <a:gd name="connsiteX235" fmla="*/ 770887 w 1925725"/>
              <a:gd name="connsiteY235" fmla="*/ 433443 h 3525891"/>
              <a:gd name="connsiteX236" fmla="*/ 687533 w 1925725"/>
              <a:gd name="connsiteY236" fmla="*/ 452008 h 3525891"/>
              <a:gd name="connsiteX237" fmla="*/ 676924 w 1925725"/>
              <a:gd name="connsiteY237" fmla="*/ 460723 h 3525891"/>
              <a:gd name="connsiteX238" fmla="*/ 638657 w 1925725"/>
              <a:gd name="connsiteY238" fmla="*/ 638040 h 3525891"/>
              <a:gd name="connsiteX239" fmla="*/ 654191 w 1925725"/>
              <a:gd name="connsiteY239" fmla="*/ 628947 h 3525891"/>
              <a:gd name="connsiteX240" fmla="*/ 669346 w 1925725"/>
              <a:gd name="connsiteY240" fmla="*/ 619854 h 3525891"/>
              <a:gd name="connsiteX241" fmla="*/ 676545 w 1925725"/>
              <a:gd name="connsiteY241" fmla="*/ 564537 h 3525891"/>
              <a:gd name="connsiteX242" fmla="*/ 681471 w 1925725"/>
              <a:gd name="connsiteY242" fmla="*/ 563400 h 3525891"/>
              <a:gd name="connsiteX243" fmla="*/ 695111 w 1925725"/>
              <a:gd name="connsiteY243" fmla="*/ 609245 h 3525891"/>
              <a:gd name="connsiteX244" fmla="*/ 715570 w 1925725"/>
              <a:gd name="connsiteY244" fmla="*/ 583102 h 3525891"/>
              <a:gd name="connsiteX245" fmla="*/ 709129 w 1925725"/>
              <a:gd name="connsiteY245" fmla="*/ 550897 h 3525891"/>
              <a:gd name="connsiteX246" fmla="*/ 714055 w 1925725"/>
              <a:gd name="connsiteY246" fmla="*/ 549381 h 3525891"/>
              <a:gd name="connsiteX247" fmla="*/ 728452 w 1925725"/>
              <a:gd name="connsiteY247" fmla="*/ 566052 h 3525891"/>
              <a:gd name="connsiteX248" fmla="*/ 731862 w 1925725"/>
              <a:gd name="connsiteY248" fmla="*/ 553549 h 3525891"/>
              <a:gd name="connsiteX249" fmla="*/ 741334 w 1925725"/>
              <a:gd name="connsiteY249" fmla="*/ 514524 h 3525891"/>
              <a:gd name="connsiteX250" fmla="*/ 750428 w 1925725"/>
              <a:gd name="connsiteY250" fmla="*/ 506189 h 3525891"/>
              <a:gd name="connsiteX251" fmla="*/ 739061 w 1925725"/>
              <a:gd name="connsiteY251" fmla="*/ 558096 h 3525891"/>
              <a:gd name="connsiteX252" fmla="*/ 725421 w 1925725"/>
              <a:gd name="connsiteY252" fmla="*/ 577798 h 3525891"/>
              <a:gd name="connsiteX253" fmla="*/ 747018 w 1925725"/>
              <a:gd name="connsiteY253" fmla="*/ 583860 h 3525891"/>
              <a:gd name="connsiteX254" fmla="*/ 728831 w 1925725"/>
              <a:gd name="connsiteY254" fmla="*/ 595605 h 3525891"/>
              <a:gd name="connsiteX255" fmla="*/ 713297 w 1925725"/>
              <a:gd name="connsiteY255" fmla="*/ 599394 h 3525891"/>
              <a:gd name="connsiteX256" fmla="*/ 760279 w 1925725"/>
              <a:gd name="connsiteY256" fmla="*/ 597121 h 3525891"/>
              <a:gd name="connsiteX257" fmla="*/ 789074 w 1925725"/>
              <a:gd name="connsiteY257" fmla="*/ 598257 h 3525891"/>
              <a:gd name="connsiteX258" fmla="*/ 754216 w 1925725"/>
              <a:gd name="connsiteY258" fmla="*/ 610382 h 3525891"/>
              <a:gd name="connsiteX259" fmla="*/ 736409 w 1925725"/>
              <a:gd name="connsiteY259" fmla="*/ 608487 h 3525891"/>
              <a:gd name="connsiteX260" fmla="*/ 757626 w 1925725"/>
              <a:gd name="connsiteY260" fmla="*/ 655090 h 3525891"/>
              <a:gd name="connsiteX261" fmla="*/ 698521 w 1925725"/>
              <a:gd name="connsiteY261" fmla="*/ 616444 h 3525891"/>
              <a:gd name="connsiteX262" fmla="*/ 676924 w 1925725"/>
              <a:gd name="connsiteY262" fmla="*/ 624400 h 3525891"/>
              <a:gd name="connsiteX263" fmla="*/ 697763 w 1925725"/>
              <a:gd name="connsiteY263" fmla="*/ 663804 h 3525891"/>
              <a:gd name="connsiteX264" fmla="*/ 651160 w 1925725"/>
              <a:gd name="connsiteY264" fmla="*/ 640313 h 3525891"/>
              <a:gd name="connsiteX265" fmla="*/ 637520 w 1925725"/>
              <a:gd name="connsiteY265" fmla="*/ 674792 h 3525891"/>
              <a:gd name="connsiteX266" fmla="*/ 634868 w 1925725"/>
              <a:gd name="connsiteY266" fmla="*/ 792246 h 3525891"/>
              <a:gd name="connsiteX267" fmla="*/ 631837 w 1925725"/>
              <a:gd name="connsiteY267" fmla="*/ 838091 h 3525891"/>
              <a:gd name="connsiteX268" fmla="*/ 652676 w 1925725"/>
              <a:gd name="connsiteY268" fmla="*/ 823693 h 3525891"/>
              <a:gd name="connsiteX269" fmla="*/ 655707 w 1925725"/>
              <a:gd name="connsiteY269" fmla="*/ 781258 h 3525891"/>
              <a:gd name="connsiteX270" fmla="*/ 667452 w 1925725"/>
              <a:gd name="connsiteY270" fmla="*/ 807401 h 3525891"/>
              <a:gd name="connsiteX271" fmla="*/ 696626 w 1925725"/>
              <a:gd name="connsiteY271" fmla="*/ 779364 h 3525891"/>
              <a:gd name="connsiteX272" fmla="*/ 698521 w 1925725"/>
              <a:gd name="connsiteY272" fmla="*/ 717227 h 3525891"/>
              <a:gd name="connsiteX273" fmla="*/ 716328 w 1925725"/>
              <a:gd name="connsiteY273" fmla="*/ 757767 h 3525891"/>
              <a:gd name="connsiteX274" fmla="*/ 742092 w 1925725"/>
              <a:gd name="connsiteY274" fmla="*/ 725562 h 3525891"/>
              <a:gd name="connsiteX275" fmla="*/ 732241 w 1925725"/>
              <a:gd name="connsiteY275" fmla="*/ 663804 h 3525891"/>
              <a:gd name="connsiteX276" fmla="*/ 757626 w 1925725"/>
              <a:gd name="connsiteY276" fmla="*/ 698283 h 3525891"/>
              <a:gd name="connsiteX277" fmla="*/ 769372 w 1925725"/>
              <a:gd name="connsiteY277" fmla="*/ 664183 h 3525891"/>
              <a:gd name="connsiteX278" fmla="*/ 772024 w 1925725"/>
              <a:gd name="connsiteY278" fmla="*/ 664183 h 3525891"/>
              <a:gd name="connsiteX279" fmla="*/ 775055 w 1925725"/>
              <a:gd name="connsiteY279" fmla="*/ 677823 h 3525891"/>
              <a:gd name="connsiteX280" fmla="*/ 818248 w 1925725"/>
              <a:gd name="connsiteY280" fmla="*/ 677823 h 3525891"/>
              <a:gd name="connsiteX281" fmla="*/ 763688 w 1925725"/>
              <a:gd name="connsiteY281" fmla="*/ 702071 h 3525891"/>
              <a:gd name="connsiteX282" fmla="*/ 738303 w 1925725"/>
              <a:gd name="connsiteY282" fmla="*/ 742233 h 3525891"/>
              <a:gd name="connsiteX283" fmla="*/ 772024 w 1925725"/>
              <a:gd name="connsiteY283" fmla="*/ 736550 h 3525891"/>
              <a:gd name="connsiteX284" fmla="*/ 779981 w 1925725"/>
              <a:gd name="connsiteY284" fmla="*/ 732003 h 3525891"/>
              <a:gd name="connsiteX285" fmla="*/ 833782 w 1925725"/>
              <a:gd name="connsiteY285" fmla="*/ 715332 h 3525891"/>
              <a:gd name="connsiteX286" fmla="*/ 808776 w 1925725"/>
              <a:gd name="connsiteY286" fmla="*/ 744506 h 3525891"/>
              <a:gd name="connsiteX287" fmla="*/ 774297 w 1925725"/>
              <a:gd name="connsiteY287" fmla="*/ 748674 h 3525891"/>
              <a:gd name="connsiteX288" fmla="*/ 791347 w 1925725"/>
              <a:gd name="connsiteY288" fmla="*/ 779364 h 3525891"/>
              <a:gd name="connsiteX289" fmla="*/ 740577 w 1925725"/>
              <a:gd name="connsiteY289" fmla="*/ 756252 h 3525891"/>
              <a:gd name="connsiteX290" fmla="*/ 699657 w 1925725"/>
              <a:gd name="connsiteY290" fmla="*/ 790730 h 3525891"/>
              <a:gd name="connsiteX291" fmla="*/ 755353 w 1925725"/>
              <a:gd name="connsiteY291" fmla="*/ 810432 h 3525891"/>
              <a:gd name="connsiteX292" fmla="*/ 670483 w 1925725"/>
              <a:gd name="connsiteY292" fmla="*/ 820283 h 3525891"/>
              <a:gd name="connsiteX293" fmla="*/ 659495 w 1925725"/>
              <a:gd name="connsiteY293" fmla="*/ 833165 h 3525891"/>
              <a:gd name="connsiteX294" fmla="*/ 683744 w 1925725"/>
              <a:gd name="connsiteY294" fmla="*/ 841880 h 3525891"/>
              <a:gd name="connsiteX295" fmla="*/ 642067 w 1925725"/>
              <a:gd name="connsiteY295" fmla="*/ 850215 h 3525891"/>
              <a:gd name="connsiteX296" fmla="*/ 624259 w 1925725"/>
              <a:gd name="connsiteY296" fmla="*/ 877116 h 3525891"/>
              <a:gd name="connsiteX297" fmla="*/ 607967 w 1925725"/>
              <a:gd name="connsiteY297" fmla="*/ 989265 h 3525891"/>
              <a:gd name="connsiteX298" fmla="*/ 612135 w 1925725"/>
              <a:gd name="connsiteY298" fmla="*/ 1046477 h 3525891"/>
              <a:gd name="connsiteX299" fmla="*/ 620849 w 1925725"/>
              <a:gd name="connsiteY299" fmla="*/ 1065800 h 3525891"/>
              <a:gd name="connsiteX300" fmla="*/ 642067 w 1925725"/>
              <a:gd name="connsiteY300" fmla="*/ 1041172 h 3525891"/>
              <a:gd name="connsiteX301" fmla="*/ 624259 w 1925725"/>
              <a:gd name="connsiteY301" fmla="*/ 1012377 h 3525891"/>
              <a:gd name="connsiteX302" fmla="*/ 623502 w 1925725"/>
              <a:gd name="connsiteY302" fmla="*/ 977899 h 3525891"/>
              <a:gd name="connsiteX303" fmla="*/ 661769 w 1925725"/>
              <a:gd name="connsiteY303" fmla="*/ 1013514 h 3525891"/>
              <a:gd name="connsiteX304" fmla="*/ 668589 w 1925725"/>
              <a:gd name="connsiteY304" fmla="*/ 1002526 h 3525891"/>
              <a:gd name="connsiteX305" fmla="*/ 675030 w 1925725"/>
              <a:gd name="connsiteY305" fmla="*/ 926371 h 3525891"/>
              <a:gd name="connsiteX306" fmla="*/ 692458 w 1925725"/>
              <a:gd name="connsiteY306" fmla="*/ 972216 h 3525891"/>
              <a:gd name="connsiteX307" fmla="*/ 686775 w 1925725"/>
              <a:gd name="connsiteY307" fmla="*/ 992675 h 3525891"/>
              <a:gd name="connsiteX308" fmla="*/ 656843 w 1925725"/>
              <a:gd name="connsiteY308" fmla="*/ 1035110 h 3525891"/>
              <a:gd name="connsiteX309" fmla="*/ 683365 w 1925725"/>
              <a:gd name="connsiteY309" fmla="*/ 1054054 h 3525891"/>
              <a:gd name="connsiteX310" fmla="*/ 681850 w 1925725"/>
              <a:gd name="connsiteY310" fmla="*/ 1058601 h 3525891"/>
              <a:gd name="connsiteX311" fmla="*/ 642446 w 1925725"/>
              <a:gd name="connsiteY311" fmla="*/ 1058601 h 3525891"/>
              <a:gd name="connsiteX312" fmla="*/ 627669 w 1925725"/>
              <a:gd name="connsiteY312" fmla="*/ 1077924 h 3525891"/>
              <a:gd name="connsiteX313" fmla="*/ 666315 w 1925725"/>
              <a:gd name="connsiteY313" fmla="*/ 1144986 h 3525891"/>
              <a:gd name="connsiteX314" fmla="*/ 695489 w 1925725"/>
              <a:gd name="connsiteY314" fmla="*/ 1109371 h 3525891"/>
              <a:gd name="connsiteX315" fmla="*/ 686775 w 1925725"/>
              <a:gd name="connsiteY315" fmla="*/ 1060495 h 3525891"/>
              <a:gd name="connsiteX316" fmla="*/ 715570 w 1925725"/>
              <a:gd name="connsiteY316" fmla="*/ 1087017 h 3525891"/>
              <a:gd name="connsiteX317" fmla="*/ 720875 w 1925725"/>
              <a:gd name="connsiteY317" fmla="*/ 1079819 h 3525891"/>
              <a:gd name="connsiteX318" fmla="*/ 699278 w 1925725"/>
              <a:gd name="connsiteY318" fmla="*/ 1005936 h 3525891"/>
              <a:gd name="connsiteX319" fmla="*/ 737924 w 1925725"/>
              <a:gd name="connsiteY319" fmla="*/ 1039278 h 3525891"/>
              <a:gd name="connsiteX320" fmla="*/ 740577 w 1925725"/>
              <a:gd name="connsiteY320" fmla="*/ 1008967 h 3525891"/>
              <a:gd name="connsiteX321" fmla="*/ 712160 w 1925725"/>
              <a:gd name="connsiteY321" fmla="*/ 971079 h 3525891"/>
              <a:gd name="connsiteX322" fmla="*/ 738303 w 1925725"/>
              <a:gd name="connsiteY322" fmla="*/ 979035 h 3525891"/>
              <a:gd name="connsiteX323" fmla="*/ 730347 w 1925725"/>
              <a:gd name="connsiteY323" fmla="*/ 959712 h 3525891"/>
              <a:gd name="connsiteX324" fmla="*/ 716707 w 1925725"/>
              <a:gd name="connsiteY324" fmla="*/ 931296 h 3525891"/>
              <a:gd name="connsiteX325" fmla="*/ 708750 w 1925725"/>
              <a:gd name="connsiteY325" fmla="*/ 910457 h 3525891"/>
              <a:gd name="connsiteX326" fmla="*/ 689427 w 1925725"/>
              <a:gd name="connsiteY326" fmla="*/ 875979 h 3525891"/>
              <a:gd name="connsiteX327" fmla="*/ 692079 w 1925725"/>
              <a:gd name="connsiteY327" fmla="*/ 871432 h 3525891"/>
              <a:gd name="connsiteX328" fmla="*/ 748533 w 1925725"/>
              <a:gd name="connsiteY328" fmla="*/ 879010 h 3525891"/>
              <a:gd name="connsiteX329" fmla="*/ 766720 w 1925725"/>
              <a:gd name="connsiteY329" fmla="*/ 823693 h 3525891"/>
              <a:gd name="connsiteX330" fmla="*/ 762173 w 1925725"/>
              <a:gd name="connsiteY330" fmla="*/ 875600 h 3525891"/>
              <a:gd name="connsiteX331" fmla="*/ 759900 w 1925725"/>
              <a:gd name="connsiteY331" fmla="*/ 887724 h 3525891"/>
              <a:gd name="connsiteX332" fmla="*/ 764825 w 1925725"/>
              <a:gd name="connsiteY332" fmla="*/ 906290 h 3525891"/>
              <a:gd name="connsiteX333" fmla="*/ 817869 w 1925725"/>
              <a:gd name="connsiteY333" fmla="*/ 860824 h 3525891"/>
              <a:gd name="connsiteX334" fmla="*/ 780359 w 1925725"/>
              <a:gd name="connsiteY334" fmla="*/ 946073 h 3525891"/>
              <a:gd name="connsiteX335" fmla="*/ 775055 w 1925725"/>
              <a:gd name="connsiteY335" fmla="*/ 951377 h 3525891"/>
              <a:gd name="connsiteX336" fmla="*/ 761036 w 1925725"/>
              <a:gd name="connsiteY336" fmla="*/ 919930 h 3525891"/>
              <a:gd name="connsiteX337" fmla="*/ 749291 w 1925725"/>
              <a:gd name="connsiteY337" fmla="*/ 930159 h 3525891"/>
              <a:gd name="connsiteX338" fmla="*/ 749291 w 1925725"/>
              <a:gd name="connsiteY338" fmla="*/ 961607 h 3525891"/>
              <a:gd name="connsiteX339" fmla="*/ 767098 w 1925725"/>
              <a:gd name="connsiteY339" fmla="*/ 953271 h 3525891"/>
              <a:gd name="connsiteX340" fmla="*/ 750049 w 1925725"/>
              <a:gd name="connsiteY340" fmla="*/ 985855 h 3525891"/>
              <a:gd name="connsiteX341" fmla="*/ 750049 w 1925725"/>
              <a:gd name="connsiteY341" fmla="*/ 1026396 h 3525891"/>
              <a:gd name="connsiteX342" fmla="*/ 762552 w 1925725"/>
              <a:gd name="connsiteY342" fmla="*/ 1012377 h 3525891"/>
              <a:gd name="connsiteX343" fmla="*/ 762931 w 1925725"/>
              <a:gd name="connsiteY343" fmla="*/ 1016545 h 3525891"/>
              <a:gd name="connsiteX344" fmla="*/ 790589 w 1925725"/>
              <a:gd name="connsiteY344" fmla="*/ 1019576 h 3525891"/>
              <a:gd name="connsiteX345" fmla="*/ 753838 w 1925725"/>
              <a:gd name="connsiteY345" fmla="*/ 1049129 h 3525891"/>
              <a:gd name="connsiteX346" fmla="*/ 748154 w 1925725"/>
              <a:gd name="connsiteY346" fmla="*/ 1051781 h 3525891"/>
              <a:gd name="connsiteX347" fmla="*/ 727316 w 1925725"/>
              <a:gd name="connsiteY347" fmla="*/ 1084365 h 3525891"/>
              <a:gd name="connsiteX348" fmla="*/ 759142 w 1925725"/>
              <a:gd name="connsiteY348" fmla="*/ 1102552 h 3525891"/>
              <a:gd name="connsiteX349" fmla="*/ 718601 w 1925725"/>
              <a:gd name="connsiteY349" fmla="*/ 1097247 h 3525891"/>
              <a:gd name="connsiteX350" fmla="*/ 703446 w 1925725"/>
              <a:gd name="connsiteY350" fmla="*/ 1119222 h 3525891"/>
              <a:gd name="connsiteX351" fmla="*/ 750806 w 1925725"/>
              <a:gd name="connsiteY351" fmla="*/ 1130210 h 3525891"/>
              <a:gd name="connsiteX352" fmla="*/ 701173 w 1925725"/>
              <a:gd name="connsiteY352" fmla="*/ 1162415 h 3525891"/>
              <a:gd name="connsiteX353" fmla="*/ 693974 w 1925725"/>
              <a:gd name="connsiteY353" fmla="*/ 1167341 h 3525891"/>
              <a:gd name="connsiteX354" fmla="*/ 695868 w 1925725"/>
              <a:gd name="connsiteY354" fmla="*/ 1168856 h 3525891"/>
              <a:gd name="connsiteX355" fmla="*/ 735272 w 1925725"/>
              <a:gd name="connsiteY355" fmla="*/ 1160521 h 3525891"/>
              <a:gd name="connsiteX356" fmla="*/ 699657 w 1925725"/>
              <a:gd name="connsiteY356" fmla="*/ 1195757 h 3525891"/>
              <a:gd name="connsiteX357" fmla="*/ 728073 w 1925725"/>
              <a:gd name="connsiteY357" fmla="*/ 1242738 h 3525891"/>
              <a:gd name="connsiteX358" fmla="*/ 766341 w 1925725"/>
              <a:gd name="connsiteY358" fmla="*/ 1180980 h 3525891"/>
              <a:gd name="connsiteX359" fmla="*/ 812943 w 1925725"/>
              <a:gd name="connsiteY359" fmla="*/ 1006694 h 3525891"/>
              <a:gd name="connsiteX360" fmla="*/ 809155 w 1925725"/>
              <a:gd name="connsiteY360" fmla="*/ 995706 h 3525891"/>
              <a:gd name="connsiteX361" fmla="*/ 776192 w 1925725"/>
              <a:gd name="connsiteY361" fmla="*/ 951756 h 3525891"/>
              <a:gd name="connsiteX362" fmla="*/ 809912 w 1925725"/>
              <a:gd name="connsiteY362" fmla="*/ 984340 h 3525891"/>
              <a:gd name="connsiteX363" fmla="*/ 815596 w 1925725"/>
              <a:gd name="connsiteY363" fmla="*/ 980551 h 3525891"/>
              <a:gd name="connsiteX364" fmla="*/ 879627 w 1925725"/>
              <a:gd name="connsiteY364" fmla="*/ 880905 h 3525891"/>
              <a:gd name="connsiteX365" fmla="*/ 906528 w 1925725"/>
              <a:gd name="connsiteY365" fmla="*/ 844911 h 3525891"/>
              <a:gd name="connsiteX366" fmla="*/ 877733 w 1925725"/>
              <a:gd name="connsiteY366" fmla="*/ 782016 h 3525891"/>
              <a:gd name="connsiteX367" fmla="*/ 918273 w 1925725"/>
              <a:gd name="connsiteY367" fmla="*/ 809296 h 3525891"/>
              <a:gd name="connsiteX368" fmla="*/ 928124 w 1925725"/>
              <a:gd name="connsiteY368" fmla="*/ 773680 h 3525891"/>
              <a:gd name="connsiteX369" fmla="*/ 848558 w 1925725"/>
              <a:gd name="connsiteY369" fmla="*/ 743370 h 3525891"/>
              <a:gd name="connsiteX370" fmla="*/ 910316 w 1925725"/>
              <a:gd name="connsiteY370" fmla="*/ 737687 h 3525891"/>
              <a:gd name="connsiteX371" fmla="*/ 908422 w 1925725"/>
              <a:gd name="connsiteY371" fmla="*/ 710786 h 3525891"/>
              <a:gd name="connsiteX372" fmla="*/ 855757 w 1925725"/>
              <a:gd name="connsiteY372" fmla="*/ 628189 h 3525891"/>
              <a:gd name="connsiteX373" fmla="*/ 914484 w 1925725"/>
              <a:gd name="connsiteY373" fmla="*/ 669866 h 3525891"/>
              <a:gd name="connsiteX374" fmla="*/ 916000 w 1925725"/>
              <a:gd name="connsiteY374" fmla="*/ 653953 h 3525891"/>
              <a:gd name="connsiteX375" fmla="*/ 933049 w 1925725"/>
              <a:gd name="connsiteY375" fmla="*/ 601667 h 3525891"/>
              <a:gd name="connsiteX376" fmla="*/ 929261 w 1925725"/>
              <a:gd name="connsiteY376" fmla="*/ 659258 h 3525891"/>
              <a:gd name="connsiteX377" fmla="*/ 951236 w 1925725"/>
              <a:gd name="connsiteY377" fmla="*/ 657742 h 3525891"/>
              <a:gd name="connsiteX378" fmla="*/ 922441 w 1925725"/>
              <a:gd name="connsiteY378" fmla="*/ 681612 h 3525891"/>
              <a:gd name="connsiteX379" fmla="*/ 918273 w 1925725"/>
              <a:gd name="connsiteY379" fmla="*/ 703587 h 3525891"/>
              <a:gd name="connsiteX380" fmla="*/ 951994 w 1925725"/>
              <a:gd name="connsiteY380" fmla="*/ 683127 h 3525891"/>
              <a:gd name="connsiteX381" fmla="*/ 925851 w 1925725"/>
              <a:gd name="connsiteY381" fmla="*/ 736171 h 3525891"/>
              <a:gd name="connsiteX382" fmla="*/ 939491 w 1925725"/>
              <a:gd name="connsiteY382" fmla="*/ 755873 h 3525891"/>
              <a:gd name="connsiteX383" fmla="*/ 967149 w 1925725"/>
              <a:gd name="connsiteY383" fmla="*/ 708134 h 3525891"/>
              <a:gd name="connsiteX384" fmla="*/ 969043 w 1925725"/>
              <a:gd name="connsiteY384" fmla="*/ 703208 h 3525891"/>
              <a:gd name="connsiteX385" fmla="*/ 999733 w 1925725"/>
              <a:gd name="connsiteY385" fmla="*/ 654332 h 3525891"/>
              <a:gd name="connsiteX386" fmla="*/ 978137 w 1925725"/>
              <a:gd name="connsiteY386" fmla="*/ 707755 h 3525891"/>
              <a:gd name="connsiteX387" fmla="*/ 963360 w 1925725"/>
              <a:gd name="connsiteY387" fmla="*/ 724426 h 3525891"/>
              <a:gd name="connsiteX388" fmla="*/ 991019 w 1925725"/>
              <a:gd name="connsiteY388" fmla="*/ 720258 h 3525891"/>
              <a:gd name="connsiteX389" fmla="*/ 950857 w 1925725"/>
              <a:gd name="connsiteY389" fmla="*/ 753979 h 3525891"/>
              <a:gd name="connsiteX390" fmla="*/ 946310 w 1925725"/>
              <a:gd name="connsiteY390" fmla="*/ 765724 h 3525891"/>
              <a:gd name="connsiteX391" fmla="*/ 982683 w 1925725"/>
              <a:gd name="connsiteY391" fmla="*/ 767618 h 3525891"/>
              <a:gd name="connsiteX392" fmla="*/ 939112 w 1925725"/>
              <a:gd name="connsiteY392" fmla="*/ 791109 h 3525891"/>
              <a:gd name="connsiteX393" fmla="*/ 934186 w 1925725"/>
              <a:gd name="connsiteY393" fmla="*/ 832407 h 3525891"/>
              <a:gd name="connsiteX394" fmla="*/ 1039137 w 1925725"/>
              <a:gd name="connsiteY394" fmla="*/ 737308 h 3525891"/>
              <a:gd name="connsiteX395" fmla="*/ 1016025 w 1925725"/>
              <a:gd name="connsiteY395" fmla="*/ 711165 h 3525891"/>
              <a:gd name="connsiteX396" fmla="*/ 1016783 w 1925725"/>
              <a:gd name="connsiteY396" fmla="*/ 675928 h 3525891"/>
              <a:gd name="connsiteX397" fmla="*/ 1032696 w 1925725"/>
              <a:gd name="connsiteY397" fmla="*/ 638419 h 3525891"/>
              <a:gd name="connsiteX398" fmla="*/ 1038758 w 1925725"/>
              <a:gd name="connsiteY398" fmla="*/ 637661 h 3525891"/>
              <a:gd name="connsiteX399" fmla="*/ 1068690 w 1925725"/>
              <a:gd name="connsiteY399" fmla="*/ 700556 h 3525891"/>
              <a:gd name="connsiteX400" fmla="*/ 1084603 w 1925725"/>
              <a:gd name="connsiteY400" fmla="*/ 680854 h 3525891"/>
              <a:gd name="connsiteX401" fmla="*/ 1081193 w 1925725"/>
              <a:gd name="connsiteY401" fmla="*/ 605077 h 3525891"/>
              <a:gd name="connsiteX402" fmla="*/ 1105063 w 1925725"/>
              <a:gd name="connsiteY402" fmla="*/ 651680 h 3525891"/>
              <a:gd name="connsiteX403" fmla="*/ 1117566 w 1925725"/>
              <a:gd name="connsiteY403" fmla="*/ 620990 h 3525891"/>
              <a:gd name="connsiteX404" fmla="*/ 1127796 w 1925725"/>
              <a:gd name="connsiteY404" fmla="*/ 598257 h 3525891"/>
              <a:gd name="connsiteX405" fmla="*/ 1164926 w 1925725"/>
              <a:gd name="connsiteY405" fmla="*/ 574388 h 3525891"/>
              <a:gd name="connsiteX406" fmla="*/ 1170231 w 1925725"/>
              <a:gd name="connsiteY406" fmla="*/ 578934 h 3525891"/>
              <a:gd name="connsiteX407" fmla="*/ 1155833 w 1925725"/>
              <a:gd name="connsiteY407" fmla="*/ 622506 h 3525891"/>
              <a:gd name="connsiteX408" fmla="*/ 1137268 w 1925725"/>
              <a:gd name="connsiteY408" fmla="*/ 636525 h 3525891"/>
              <a:gd name="connsiteX409" fmla="*/ 1110367 w 1925725"/>
              <a:gd name="connsiteY409" fmla="*/ 657363 h 3525891"/>
              <a:gd name="connsiteX410" fmla="*/ 1187281 w 1925725"/>
              <a:gd name="connsiteY410" fmla="*/ 670245 h 3525891"/>
              <a:gd name="connsiteX411" fmla="*/ 1126659 w 1925725"/>
              <a:gd name="connsiteY411" fmla="*/ 706618 h 3525891"/>
              <a:gd name="connsiteX412" fmla="*/ 1089529 w 1925725"/>
              <a:gd name="connsiteY412" fmla="*/ 685779 h 3525891"/>
              <a:gd name="connsiteX413" fmla="*/ 1072100 w 1925725"/>
              <a:gd name="connsiteY413" fmla="*/ 709270 h 3525891"/>
              <a:gd name="connsiteX414" fmla="*/ 1126280 w 1925725"/>
              <a:gd name="connsiteY414" fmla="*/ 720258 h 3525891"/>
              <a:gd name="connsiteX415" fmla="*/ 1048609 w 1925725"/>
              <a:gd name="connsiteY415" fmla="*/ 740339 h 3525891"/>
              <a:gd name="connsiteX416" fmla="*/ 1023224 w 1925725"/>
              <a:gd name="connsiteY416" fmla="*/ 772923 h 3525891"/>
              <a:gd name="connsiteX417" fmla="*/ 1174777 w 1925725"/>
              <a:gd name="connsiteY417" fmla="*/ 751326 h 3525891"/>
              <a:gd name="connsiteX418" fmla="*/ 1206604 w 1925725"/>
              <a:gd name="connsiteY418" fmla="*/ 671761 h 3525891"/>
              <a:gd name="connsiteX419" fmla="*/ 1208498 w 1925725"/>
              <a:gd name="connsiteY419" fmla="*/ 740718 h 3525891"/>
              <a:gd name="connsiteX420" fmla="*/ 1232747 w 1925725"/>
              <a:gd name="connsiteY420" fmla="*/ 731246 h 3525891"/>
              <a:gd name="connsiteX421" fmla="*/ 1254343 w 1925725"/>
              <a:gd name="connsiteY421" fmla="*/ 656605 h 3525891"/>
              <a:gd name="connsiteX422" fmla="*/ 1265331 w 1925725"/>
              <a:gd name="connsiteY422" fmla="*/ 711922 h 3525891"/>
              <a:gd name="connsiteX423" fmla="*/ 1275939 w 1925725"/>
              <a:gd name="connsiteY423" fmla="*/ 699040 h 3525891"/>
              <a:gd name="connsiteX424" fmla="*/ 1304734 w 1925725"/>
              <a:gd name="connsiteY424" fmla="*/ 671382 h 3525891"/>
              <a:gd name="connsiteX425" fmla="*/ 1340349 w 1925725"/>
              <a:gd name="connsiteY425" fmla="*/ 667593 h 3525891"/>
              <a:gd name="connsiteX426" fmla="*/ 1281623 w 1925725"/>
              <a:gd name="connsiteY426" fmla="*/ 710028 h 3525891"/>
              <a:gd name="connsiteX427" fmla="*/ 1193343 w 1925725"/>
              <a:gd name="connsiteY427" fmla="*/ 756631 h 3525891"/>
              <a:gd name="connsiteX428" fmla="*/ 1233125 w 1925725"/>
              <a:gd name="connsiteY428" fmla="*/ 772165 h 3525891"/>
              <a:gd name="connsiteX429" fmla="*/ 1292989 w 1925725"/>
              <a:gd name="connsiteY429" fmla="*/ 781637 h 3525891"/>
              <a:gd name="connsiteX430" fmla="*/ 1254722 w 1925725"/>
              <a:gd name="connsiteY430" fmla="*/ 793003 h 3525891"/>
              <a:gd name="connsiteX431" fmla="*/ 1225548 w 1925725"/>
              <a:gd name="connsiteY431" fmla="*/ 776712 h 3525891"/>
              <a:gd name="connsiteX432" fmla="*/ 1218349 w 1925725"/>
              <a:gd name="connsiteY432" fmla="*/ 819525 h 3525891"/>
              <a:gd name="connsiteX433" fmla="*/ 1199405 w 1925725"/>
              <a:gd name="connsiteY433" fmla="*/ 767618 h 3525891"/>
              <a:gd name="connsiteX434" fmla="*/ 1162274 w 1925725"/>
              <a:gd name="connsiteY434" fmla="*/ 761177 h 3525891"/>
              <a:gd name="connsiteX435" fmla="*/ 1160759 w 1925725"/>
              <a:gd name="connsiteY435" fmla="*/ 765345 h 3525891"/>
              <a:gd name="connsiteX436" fmla="*/ 1185007 w 1925725"/>
              <a:gd name="connsiteY436" fmla="*/ 827482 h 3525891"/>
              <a:gd name="connsiteX437" fmla="*/ 1126280 w 1925725"/>
              <a:gd name="connsiteY437" fmla="*/ 774059 h 3525891"/>
              <a:gd name="connsiteX438" fmla="*/ 1005037 w 1925725"/>
              <a:gd name="connsiteY438" fmla="*/ 792246 h 3525891"/>
              <a:gd name="connsiteX439" fmla="*/ 993671 w 1925725"/>
              <a:gd name="connsiteY439" fmla="*/ 799066 h 3525891"/>
              <a:gd name="connsiteX440" fmla="*/ 896298 w 1925725"/>
              <a:gd name="connsiteY440" fmla="*/ 896818 h 3525891"/>
              <a:gd name="connsiteX441" fmla="*/ 853484 w 1925725"/>
              <a:gd name="connsiteY441" fmla="*/ 960470 h 3525891"/>
              <a:gd name="connsiteX442" fmla="*/ 847043 w 1925725"/>
              <a:gd name="connsiteY442" fmla="*/ 986613 h 3525891"/>
              <a:gd name="connsiteX443" fmla="*/ 890993 w 1925725"/>
              <a:gd name="connsiteY443" fmla="*/ 979035 h 3525891"/>
              <a:gd name="connsiteX444" fmla="*/ 934565 w 1925725"/>
              <a:gd name="connsiteY444" fmla="*/ 891513 h 3525891"/>
              <a:gd name="connsiteX445" fmla="*/ 934565 w 1925725"/>
              <a:gd name="connsiteY445" fmla="*/ 958955 h 3525891"/>
              <a:gd name="connsiteX446" fmla="*/ 950099 w 1925725"/>
              <a:gd name="connsiteY446" fmla="*/ 937358 h 3525891"/>
              <a:gd name="connsiteX447" fmla="*/ 992155 w 1925725"/>
              <a:gd name="connsiteY447" fmla="*/ 904774 h 3525891"/>
              <a:gd name="connsiteX448" fmla="*/ 980789 w 1925725"/>
              <a:gd name="connsiteY448" fmla="*/ 941526 h 3525891"/>
              <a:gd name="connsiteX449" fmla="*/ 953130 w 1925725"/>
              <a:gd name="connsiteY449" fmla="*/ 957818 h 3525891"/>
              <a:gd name="connsiteX450" fmla="*/ 977758 w 1925725"/>
              <a:gd name="connsiteY450" fmla="*/ 981688 h 3525891"/>
              <a:gd name="connsiteX451" fmla="*/ 927366 w 1925725"/>
              <a:gd name="connsiteY451" fmla="*/ 971458 h 3525891"/>
              <a:gd name="connsiteX452" fmla="*/ 903118 w 1925725"/>
              <a:gd name="connsiteY452" fmla="*/ 982824 h 3525891"/>
              <a:gd name="connsiteX453" fmla="*/ 937975 w 1925725"/>
              <a:gd name="connsiteY453" fmla="*/ 1022607 h 3525891"/>
              <a:gd name="connsiteX454" fmla="*/ 861819 w 1925725"/>
              <a:gd name="connsiteY454" fmla="*/ 1000253 h 3525891"/>
              <a:gd name="connsiteX455" fmla="*/ 842875 w 1925725"/>
              <a:gd name="connsiteY455" fmla="*/ 1019955 h 3525891"/>
              <a:gd name="connsiteX456" fmla="*/ 832645 w 1925725"/>
              <a:gd name="connsiteY456" fmla="*/ 1098384 h 3525891"/>
              <a:gd name="connsiteX457" fmla="*/ 853105 w 1925725"/>
              <a:gd name="connsiteY457" fmla="*/ 1098384 h 3525891"/>
              <a:gd name="connsiteX458" fmla="*/ 853863 w 1925725"/>
              <a:gd name="connsiteY458" fmla="*/ 1087396 h 3525891"/>
              <a:gd name="connsiteX459" fmla="*/ 898571 w 1925725"/>
              <a:gd name="connsiteY459" fmla="*/ 1090048 h 3525891"/>
              <a:gd name="connsiteX460" fmla="*/ 904633 w 1925725"/>
              <a:gd name="connsiteY460" fmla="*/ 1053297 h 3525891"/>
              <a:gd name="connsiteX461" fmla="*/ 909180 w 1925725"/>
              <a:gd name="connsiteY461" fmla="*/ 1052918 h 3525891"/>
              <a:gd name="connsiteX462" fmla="*/ 925472 w 1925725"/>
              <a:gd name="connsiteY462" fmla="*/ 1079061 h 3525891"/>
              <a:gd name="connsiteX463" fmla="*/ 972832 w 1925725"/>
              <a:gd name="connsiteY463" fmla="*/ 1056328 h 3525891"/>
              <a:gd name="connsiteX464" fmla="*/ 967149 w 1925725"/>
              <a:gd name="connsiteY464" fmla="*/ 1014650 h 3525891"/>
              <a:gd name="connsiteX465" fmla="*/ 988367 w 1925725"/>
              <a:gd name="connsiteY465" fmla="*/ 1041930 h 3525891"/>
              <a:gd name="connsiteX466" fmla="*/ 997081 w 1925725"/>
              <a:gd name="connsiteY466" fmla="*/ 1031700 h 3525891"/>
              <a:gd name="connsiteX467" fmla="*/ 984199 w 1925725"/>
              <a:gd name="connsiteY467" fmla="*/ 987750 h 3525891"/>
              <a:gd name="connsiteX468" fmla="*/ 1010342 w 1925725"/>
              <a:gd name="connsiteY468" fmla="*/ 1014272 h 3525891"/>
              <a:gd name="connsiteX469" fmla="*/ 1019056 w 1925725"/>
              <a:gd name="connsiteY469" fmla="*/ 1004042 h 3525891"/>
              <a:gd name="connsiteX470" fmla="*/ 1012236 w 1925725"/>
              <a:gd name="connsiteY470" fmla="*/ 915004 h 3525891"/>
              <a:gd name="connsiteX471" fmla="*/ 1043305 w 1925725"/>
              <a:gd name="connsiteY471" fmla="*/ 969184 h 3525891"/>
              <a:gd name="connsiteX472" fmla="*/ 1049367 w 1925725"/>
              <a:gd name="connsiteY472" fmla="*/ 948725 h 3525891"/>
              <a:gd name="connsiteX473" fmla="*/ 1060354 w 1925725"/>
              <a:gd name="connsiteY473" fmla="*/ 924097 h 3525891"/>
              <a:gd name="connsiteX474" fmla="*/ 1084603 w 1925725"/>
              <a:gd name="connsiteY474" fmla="*/ 908184 h 3525891"/>
              <a:gd name="connsiteX475" fmla="*/ 1058460 w 1925725"/>
              <a:gd name="connsiteY475" fmla="*/ 959712 h 3525891"/>
              <a:gd name="connsiteX476" fmla="*/ 1053156 w 1925725"/>
              <a:gd name="connsiteY476" fmla="*/ 963501 h 3525891"/>
              <a:gd name="connsiteX477" fmla="*/ 993292 w 1925725"/>
              <a:gd name="connsiteY477" fmla="*/ 1052160 h 3525891"/>
              <a:gd name="connsiteX478" fmla="*/ 1020572 w 1925725"/>
              <a:gd name="connsiteY478" fmla="*/ 1032837 h 3525891"/>
              <a:gd name="connsiteX479" fmla="*/ 1043684 w 1925725"/>
              <a:gd name="connsiteY479" fmla="*/ 1024880 h 3525891"/>
              <a:gd name="connsiteX480" fmla="*/ 1091044 w 1925725"/>
              <a:gd name="connsiteY480" fmla="*/ 1047992 h 3525891"/>
              <a:gd name="connsiteX481" fmla="*/ 1015646 w 1925725"/>
              <a:gd name="connsiteY481" fmla="*/ 1049508 h 3525891"/>
              <a:gd name="connsiteX482" fmla="*/ 1000112 w 1925725"/>
              <a:gd name="connsiteY482" fmla="*/ 1093837 h 3525891"/>
              <a:gd name="connsiteX483" fmla="*/ 1009584 w 1925725"/>
              <a:gd name="connsiteY483" fmla="*/ 1097626 h 3525891"/>
              <a:gd name="connsiteX484" fmla="*/ 1141814 w 1925725"/>
              <a:gd name="connsiteY484" fmla="*/ 1063526 h 3525891"/>
              <a:gd name="connsiteX485" fmla="*/ 1155833 w 1925725"/>
              <a:gd name="connsiteY485" fmla="*/ 1042309 h 3525891"/>
              <a:gd name="connsiteX486" fmla="*/ 1174020 w 1925725"/>
              <a:gd name="connsiteY486" fmla="*/ 1011619 h 3525891"/>
              <a:gd name="connsiteX487" fmla="*/ 1177808 w 1925725"/>
              <a:gd name="connsiteY487" fmla="*/ 1043067 h 3525891"/>
              <a:gd name="connsiteX488" fmla="*/ 1199405 w 1925725"/>
              <a:gd name="connsiteY488" fmla="*/ 1049129 h 3525891"/>
              <a:gd name="connsiteX489" fmla="*/ 1179703 w 1925725"/>
              <a:gd name="connsiteY489" fmla="*/ 1067694 h 3525891"/>
              <a:gd name="connsiteX490" fmla="*/ 1204330 w 1925725"/>
              <a:gd name="connsiteY490" fmla="*/ 1065800 h 3525891"/>
              <a:gd name="connsiteX491" fmla="*/ 1299051 w 1925725"/>
              <a:gd name="connsiteY491" fmla="*/ 1013135 h 3525891"/>
              <a:gd name="connsiteX492" fmla="*/ 1310418 w 1925725"/>
              <a:gd name="connsiteY492" fmla="*/ 980930 h 3525891"/>
              <a:gd name="connsiteX493" fmla="*/ 1246386 w 1925725"/>
              <a:gd name="connsiteY493" fmla="*/ 953650 h 3525891"/>
              <a:gd name="connsiteX494" fmla="*/ 1307008 w 1925725"/>
              <a:gd name="connsiteY494" fmla="*/ 943420 h 3525891"/>
              <a:gd name="connsiteX495" fmla="*/ 1297915 w 1925725"/>
              <a:gd name="connsiteY495" fmla="*/ 906669 h 3525891"/>
              <a:gd name="connsiteX496" fmla="*/ 1249038 w 1925725"/>
              <a:gd name="connsiteY496" fmla="*/ 915762 h 3525891"/>
              <a:gd name="connsiteX497" fmla="*/ 1202815 w 1925725"/>
              <a:gd name="connsiteY497" fmla="*/ 875600 h 3525891"/>
              <a:gd name="connsiteX498" fmla="*/ 1274424 w 1925725"/>
              <a:gd name="connsiteY498" fmla="*/ 860824 h 3525891"/>
              <a:gd name="connsiteX499" fmla="*/ 1255101 w 1925725"/>
              <a:gd name="connsiteY499" fmla="*/ 840364 h 3525891"/>
              <a:gd name="connsiteX500" fmla="*/ 1238809 w 1925725"/>
              <a:gd name="connsiteY500" fmla="*/ 815358 h 3525891"/>
              <a:gd name="connsiteX501" fmla="*/ 1238809 w 1925725"/>
              <a:gd name="connsiteY501" fmla="*/ 797550 h 3525891"/>
              <a:gd name="connsiteX502" fmla="*/ 1269498 w 1925725"/>
              <a:gd name="connsiteY502" fmla="*/ 832786 h 3525891"/>
              <a:gd name="connsiteX503" fmla="*/ 1272150 w 1925725"/>
              <a:gd name="connsiteY503" fmla="*/ 842637 h 3525891"/>
              <a:gd name="connsiteX504" fmla="*/ 1296399 w 1925725"/>
              <a:gd name="connsiteY504" fmla="*/ 872948 h 3525891"/>
              <a:gd name="connsiteX505" fmla="*/ 1306250 w 1925725"/>
              <a:gd name="connsiteY505" fmla="*/ 879768 h 3525891"/>
              <a:gd name="connsiteX506" fmla="*/ 1304734 w 1925725"/>
              <a:gd name="connsiteY506" fmla="*/ 869159 h 3525891"/>
              <a:gd name="connsiteX507" fmla="*/ 1296399 w 1925725"/>
              <a:gd name="connsiteY507" fmla="*/ 828997 h 3525891"/>
              <a:gd name="connsiteX508" fmla="*/ 1318374 w 1925725"/>
              <a:gd name="connsiteY508" fmla="*/ 847184 h 3525891"/>
              <a:gd name="connsiteX509" fmla="*/ 1327846 w 1925725"/>
              <a:gd name="connsiteY509" fmla="*/ 804749 h 3525891"/>
              <a:gd name="connsiteX510" fmla="*/ 1335803 w 1925725"/>
              <a:gd name="connsiteY510" fmla="*/ 782774 h 3525891"/>
              <a:gd name="connsiteX511" fmla="*/ 1376343 w 1925725"/>
              <a:gd name="connsiteY511" fmla="*/ 755115 h 3525891"/>
              <a:gd name="connsiteX512" fmla="*/ 1336182 w 1925725"/>
              <a:gd name="connsiteY512" fmla="*/ 819904 h 3525891"/>
              <a:gd name="connsiteX513" fmla="*/ 1330877 w 1925725"/>
              <a:gd name="connsiteY513" fmla="*/ 834681 h 3525891"/>
              <a:gd name="connsiteX514" fmla="*/ 1361567 w 1925725"/>
              <a:gd name="connsiteY514" fmla="*/ 836196 h 3525891"/>
              <a:gd name="connsiteX515" fmla="*/ 1324058 w 1925725"/>
              <a:gd name="connsiteY515" fmla="*/ 855898 h 3525891"/>
              <a:gd name="connsiteX516" fmla="*/ 1313070 w 1925725"/>
              <a:gd name="connsiteY516" fmla="*/ 911215 h 3525891"/>
              <a:gd name="connsiteX517" fmla="*/ 1372176 w 1925725"/>
              <a:gd name="connsiteY517" fmla="*/ 888482 h 3525891"/>
              <a:gd name="connsiteX518" fmla="*/ 1318374 w 1925725"/>
              <a:gd name="connsiteY518" fmla="*/ 943799 h 3525891"/>
              <a:gd name="connsiteX519" fmla="*/ 1322542 w 1925725"/>
              <a:gd name="connsiteY519" fmla="*/ 993054 h 3525891"/>
              <a:gd name="connsiteX520" fmla="*/ 1327089 w 1925725"/>
              <a:gd name="connsiteY520" fmla="*/ 992296 h 3525891"/>
              <a:gd name="connsiteX521" fmla="*/ 1490009 w 1925725"/>
              <a:gd name="connsiteY521" fmla="*/ 803991 h 3525891"/>
              <a:gd name="connsiteX522" fmla="*/ 1490766 w 1925725"/>
              <a:gd name="connsiteY522" fmla="*/ 787699 h 3525891"/>
              <a:gd name="connsiteX523" fmla="*/ 1442269 w 1925725"/>
              <a:gd name="connsiteY523" fmla="*/ 677823 h 3525891"/>
              <a:gd name="connsiteX524" fmla="*/ 1433934 w 1925725"/>
              <a:gd name="connsiteY524" fmla="*/ 665320 h 3525891"/>
              <a:gd name="connsiteX525" fmla="*/ 1421809 w 1925725"/>
              <a:gd name="connsiteY525" fmla="*/ 684643 h 3525891"/>
              <a:gd name="connsiteX526" fmla="*/ 1404002 w 1925725"/>
              <a:gd name="connsiteY526" fmla="*/ 696388 h 3525891"/>
              <a:gd name="connsiteX527" fmla="*/ 1400971 w 1925725"/>
              <a:gd name="connsiteY527" fmla="*/ 694494 h 3525891"/>
              <a:gd name="connsiteX528" fmla="*/ 1405896 w 1925725"/>
              <a:gd name="connsiteY528" fmla="*/ 666835 h 3525891"/>
              <a:gd name="connsiteX529" fmla="*/ 1391499 w 1925725"/>
              <a:gd name="connsiteY529" fmla="*/ 672140 h 3525891"/>
              <a:gd name="connsiteX530" fmla="*/ 1343759 w 1925725"/>
              <a:gd name="connsiteY530" fmla="*/ 695252 h 3525891"/>
              <a:gd name="connsiteX531" fmla="*/ 1360430 w 1925725"/>
              <a:gd name="connsiteY531" fmla="*/ 658879 h 3525891"/>
              <a:gd name="connsiteX532" fmla="*/ 1319890 w 1925725"/>
              <a:gd name="connsiteY532" fmla="*/ 638419 h 3525891"/>
              <a:gd name="connsiteX533" fmla="*/ 1275182 w 1925725"/>
              <a:gd name="connsiteY533" fmla="*/ 627431 h 3525891"/>
              <a:gd name="connsiteX534" fmla="*/ 1258889 w 1925725"/>
              <a:gd name="connsiteY534" fmla="*/ 566431 h 3525891"/>
              <a:gd name="connsiteX535" fmla="*/ 1324436 w 1925725"/>
              <a:gd name="connsiteY535" fmla="*/ 599394 h 3525891"/>
              <a:gd name="connsiteX536" fmla="*/ 1329741 w 1925725"/>
              <a:gd name="connsiteY536" fmla="*/ 629326 h 3525891"/>
              <a:gd name="connsiteX537" fmla="*/ 1324815 w 1925725"/>
              <a:gd name="connsiteY537" fmla="*/ 631220 h 3525891"/>
              <a:gd name="connsiteX538" fmla="*/ 1341107 w 1925725"/>
              <a:gd name="connsiteY538" fmla="*/ 640313 h 3525891"/>
              <a:gd name="connsiteX539" fmla="*/ 1343759 w 1925725"/>
              <a:gd name="connsiteY539" fmla="*/ 615686 h 3525891"/>
              <a:gd name="connsiteX540" fmla="*/ 1347927 w 1925725"/>
              <a:gd name="connsiteY540" fmla="*/ 613792 h 3525891"/>
              <a:gd name="connsiteX541" fmla="*/ 1370281 w 1925725"/>
              <a:gd name="connsiteY541" fmla="*/ 643723 h 3525891"/>
              <a:gd name="connsiteX542" fmla="*/ 1367250 w 1925725"/>
              <a:gd name="connsiteY542" fmla="*/ 647133 h 3525891"/>
              <a:gd name="connsiteX543" fmla="*/ 1385437 w 1925725"/>
              <a:gd name="connsiteY543" fmla="*/ 648649 h 3525891"/>
              <a:gd name="connsiteX544" fmla="*/ 1378996 w 1925725"/>
              <a:gd name="connsiteY544" fmla="*/ 617959 h 3525891"/>
              <a:gd name="connsiteX545" fmla="*/ 1417263 w 1925725"/>
              <a:gd name="connsiteY545" fmla="*/ 649407 h 3525891"/>
              <a:gd name="connsiteX546" fmla="*/ 1431282 w 1925725"/>
              <a:gd name="connsiteY546" fmla="*/ 648649 h 3525891"/>
              <a:gd name="connsiteX547" fmla="*/ 1415747 w 1925725"/>
              <a:gd name="connsiteY547" fmla="*/ 600909 h 3525891"/>
              <a:gd name="connsiteX548" fmla="*/ 1346791 w 1925725"/>
              <a:gd name="connsiteY548" fmla="*/ 581208 h 3525891"/>
              <a:gd name="connsiteX549" fmla="*/ 1396045 w 1925725"/>
              <a:gd name="connsiteY549" fmla="*/ 568326 h 3525891"/>
              <a:gd name="connsiteX550" fmla="*/ 1384679 w 1925725"/>
              <a:gd name="connsiteY550" fmla="*/ 554686 h 3525891"/>
              <a:gd name="connsiteX551" fmla="*/ 1288442 w 1925725"/>
              <a:gd name="connsiteY551" fmla="*/ 535742 h 3525891"/>
              <a:gd name="connsiteX552" fmla="*/ 1313828 w 1925725"/>
              <a:gd name="connsiteY552" fmla="*/ 525891 h 3525891"/>
              <a:gd name="connsiteX553" fmla="*/ 1341486 w 1925725"/>
              <a:gd name="connsiteY553" fmla="*/ 518692 h 3525891"/>
              <a:gd name="connsiteX554" fmla="*/ 1305871 w 1925725"/>
              <a:gd name="connsiteY554" fmla="*/ 508083 h 3525891"/>
              <a:gd name="connsiteX555" fmla="*/ 1283138 w 1925725"/>
              <a:gd name="connsiteY555" fmla="*/ 500126 h 3525891"/>
              <a:gd name="connsiteX556" fmla="*/ 1261163 w 1925725"/>
              <a:gd name="connsiteY556" fmla="*/ 457691 h 3525891"/>
              <a:gd name="connsiteX557" fmla="*/ 1316859 w 1925725"/>
              <a:gd name="connsiteY557" fmla="*/ 478909 h 3525891"/>
              <a:gd name="connsiteX558" fmla="*/ 1332393 w 1925725"/>
              <a:gd name="connsiteY558" fmla="*/ 414499 h 3525891"/>
              <a:gd name="connsiteX559" fmla="*/ 1373312 w 1925725"/>
              <a:gd name="connsiteY559" fmla="*/ 472847 h 3525891"/>
              <a:gd name="connsiteX560" fmla="*/ 1354368 w 1925725"/>
              <a:gd name="connsiteY560" fmla="*/ 514145 h 3525891"/>
              <a:gd name="connsiteX561" fmla="*/ 1385437 w 1925725"/>
              <a:gd name="connsiteY561" fmla="*/ 537257 h 3525891"/>
              <a:gd name="connsiteX562" fmla="*/ 1406654 w 1925725"/>
              <a:gd name="connsiteY562" fmla="*/ 489139 h 3525891"/>
              <a:gd name="connsiteX563" fmla="*/ 1415369 w 1925725"/>
              <a:gd name="connsiteY563" fmla="*/ 568704 h 3525891"/>
              <a:gd name="connsiteX564" fmla="*/ 1424841 w 1925725"/>
              <a:gd name="connsiteY564" fmla="*/ 587649 h 3525891"/>
              <a:gd name="connsiteX565" fmla="*/ 1457803 w 1925725"/>
              <a:gd name="connsiteY565" fmla="*/ 550897 h 3525891"/>
              <a:gd name="connsiteX566" fmla="*/ 1439996 w 1925725"/>
              <a:gd name="connsiteY566" fmla="*/ 630841 h 3525891"/>
              <a:gd name="connsiteX567" fmla="*/ 1504027 w 1925725"/>
              <a:gd name="connsiteY567" fmla="*/ 771407 h 3525891"/>
              <a:gd name="connsiteX568" fmla="*/ 1528276 w 1925725"/>
              <a:gd name="connsiteY568" fmla="*/ 551655 h 3525891"/>
              <a:gd name="connsiteX569" fmla="*/ 1445300 w 1925725"/>
              <a:gd name="connsiteY569" fmla="*/ 492549 h 3525891"/>
              <a:gd name="connsiteX570" fmla="*/ 1531307 w 1925725"/>
              <a:gd name="connsiteY570" fmla="*/ 514903 h 3525891"/>
              <a:gd name="connsiteX571" fmla="*/ 1533580 w 1925725"/>
              <a:gd name="connsiteY571" fmla="*/ 502400 h 3525891"/>
              <a:gd name="connsiteX572" fmla="*/ 1493418 w 1925725"/>
              <a:gd name="connsiteY572" fmla="*/ 437990 h 3525891"/>
              <a:gd name="connsiteX573" fmla="*/ 1509332 w 1925725"/>
              <a:gd name="connsiteY573" fmla="*/ 442915 h 3525891"/>
              <a:gd name="connsiteX574" fmla="*/ 1482431 w 1925725"/>
              <a:gd name="connsiteY574" fmla="*/ 364486 h 3525891"/>
              <a:gd name="connsiteX575" fmla="*/ 1548736 w 1925725"/>
              <a:gd name="connsiteY575" fmla="*/ 408437 h 3525891"/>
              <a:gd name="connsiteX576" fmla="*/ 1559723 w 1925725"/>
              <a:gd name="connsiteY576" fmla="*/ 384567 h 3525891"/>
              <a:gd name="connsiteX577" fmla="*/ 1519183 w 1925725"/>
              <a:gd name="connsiteY577" fmla="*/ 336828 h 3525891"/>
              <a:gd name="connsiteX578" fmla="*/ 1529412 w 1925725"/>
              <a:gd name="connsiteY578" fmla="*/ 273933 h 3525891"/>
              <a:gd name="connsiteX579" fmla="*/ 1581698 w 1925725"/>
              <a:gd name="connsiteY579" fmla="*/ 374337 h 3525891"/>
              <a:gd name="connsiteX580" fmla="*/ 1607084 w 1925725"/>
              <a:gd name="connsiteY580" fmla="*/ 364107 h 3525891"/>
              <a:gd name="connsiteX581" fmla="*/ 1551767 w 1925725"/>
              <a:gd name="connsiteY581" fmla="*/ 449356 h 3525891"/>
              <a:gd name="connsiteX582" fmla="*/ 1540400 w 1925725"/>
              <a:gd name="connsiteY582" fmla="*/ 589543 h 3525891"/>
              <a:gd name="connsiteX583" fmla="*/ 1544189 w 1925725"/>
              <a:gd name="connsiteY583" fmla="*/ 592195 h 3525891"/>
              <a:gd name="connsiteX584" fmla="*/ 1572984 w 1925725"/>
              <a:gd name="connsiteY584" fmla="*/ 566431 h 3525891"/>
              <a:gd name="connsiteX585" fmla="*/ 1566164 w 1925725"/>
              <a:gd name="connsiteY585" fmla="*/ 481561 h 3525891"/>
              <a:gd name="connsiteX586" fmla="*/ 1596475 w 1925725"/>
              <a:gd name="connsiteY586" fmla="*/ 525512 h 3525891"/>
              <a:gd name="connsiteX587" fmla="*/ 1618450 w 1925725"/>
              <a:gd name="connsiteY587" fmla="*/ 505810 h 3525891"/>
              <a:gd name="connsiteX588" fmla="*/ 1602916 w 1925725"/>
              <a:gd name="connsiteY588" fmla="*/ 467164 h 3525891"/>
              <a:gd name="connsiteX589" fmla="*/ 1636637 w 1925725"/>
              <a:gd name="connsiteY589" fmla="*/ 408437 h 3525891"/>
              <a:gd name="connsiteX590" fmla="*/ 1654444 w 1925725"/>
              <a:gd name="connsiteY590" fmla="*/ 457313 h 3525891"/>
              <a:gd name="connsiteX591" fmla="*/ 1694985 w 1925725"/>
              <a:gd name="connsiteY591" fmla="*/ 439884 h 3525891"/>
              <a:gd name="connsiteX592" fmla="*/ 1677177 w 1925725"/>
              <a:gd name="connsiteY592" fmla="*/ 491412 h 3525891"/>
              <a:gd name="connsiteX593" fmla="*/ 1658233 w 1925725"/>
              <a:gd name="connsiteY593" fmla="*/ 500505 h 3525891"/>
              <a:gd name="connsiteX594" fmla="*/ 1640047 w 1925725"/>
              <a:gd name="connsiteY594" fmla="*/ 507325 h 3525891"/>
              <a:gd name="connsiteX595" fmla="*/ 1695364 w 1925725"/>
              <a:gd name="connsiteY595" fmla="*/ 522859 h 3525891"/>
              <a:gd name="connsiteX596" fmla="*/ 1598748 w 1925725"/>
              <a:gd name="connsiteY596" fmla="*/ 546350 h 3525891"/>
              <a:gd name="connsiteX597" fmla="*/ 1582456 w 1925725"/>
              <a:gd name="connsiteY597" fmla="*/ 567947 h 3525891"/>
              <a:gd name="connsiteX598" fmla="*/ 1618071 w 1925725"/>
              <a:gd name="connsiteY598" fmla="*/ 586512 h 3525891"/>
              <a:gd name="connsiteX599" fmla="*/ 1564270 w 1925725"/>
              <a:gd name="connsiteY599" fmla="*/ 592574 h 3525891"/>
              <a:gd name="connsiteX600" fmla="*/ 1546841 w 1925725"/>
              <a:gd name="connsiteY600" fmla="*/ 660394 h 3525891"/>
              <a:gd name="connsiteX601" fmla="*/ 1557450 w 1925725"/>
              <a:gd name="connsiteY601" fmla="*/ 656227 h 3525891"/>
              <a:gd name="connsiteX602" fmla="*/ 1630574 w 1925725"/>
              <a:gd name="connsiteY602" fmla="*/ 620233 h 3525891"/>
              <a:gd name="connsiteX603" fmla="*/ 1694227 w 1925725"/>
              <a:gd name="connsiteY603" fmla="*/ 557717 h 3525891"/>
              <a:gd name="connsiteX604" fmla="*/ 1746134 w 1925725"/>
              <a:gd name="connsiteY604" fmla="*/ 455418 h 3525891"/>
              <a:gd name="connsiteX605" fmla="*/ 1748786 w 1925725"/>
              <a:gd name="connsiteY605" fmla="*/ 445188 h 3525891"/>
              <a:gd name="connsiteX606" fmla="*/ 1743103 w 1925725"/>
              <a:gd name="connsiteY606" fmla="*/ 407300 h 3525891"/>
              <a:gd name="connsiteX607" fmla="*/ 1690817 w 1925725"/>
              <a:gd name="connsiteY607" fmla="*/ 367517 h 3525891"/>
              <a:gd name="connsiteX608" fmla="*/ 1738556 w 1925725"/>
              <a:gd name="connsiteY608" fmla="*/ 374716 h 3525891"/>
              <a:gd name="connsiteX609" fmla="*/ 1736662 w 1925725"/>
              <a:gd name="connsiteY609" fmla="*/ 361834 h 3525891"/>
              <a:gd name="connsiteX610" fmla="*/ 1713171 w 1925725"/>
              <a:gd name="connsiteY610" fmla="*/ 364865 h 3525891"/>
              <a:gd name="connsiteX611" fmla="*/ 1692332 w 1925725"/>
              <a:gd name="connsiteY611" fmla="*/ 352741 h 3525891"/>
              <a:gd name="connsiteX612" fmla="*/ 1673388 w 1925725"/>
              <a:gd name="connsiteY612" fmla="*/ 281132 h 3525891"/>
              <a:gd name="connsiteX613" fmla="*/ 1732494 w 1925725"/>
              <a:gd name="connsiteY613" fmla="*/ 315989 h 3525891"/>
              <a:gd name="connsiteX614" fmla="*/ 1721885 w 1925725"/>
              <a:gd name="connsiteY614" fmla="*/ 298560 h 3525891"/>
              <a:gd name="connsiteX615" fmla="*/ 1687028 w 1925725"/>
              <a:gd name="connsiteY615" fmla="*/ 269007 h 3525891"/>
              <a:gd name="connsiteX616" fmla="*/ 1676419 w 1925725"/>
              <a:gd name="connsiteY616" fmla="*/ 259156 h 3525891"/>
              <a:gd name="connsiteX617" fmla="*/ 1672252 w 1925725"/>
              <a:gd name="connsiteY617" fmla="*/ 204218 h 3525891"/>
              <a:gd name="connsiteX618" fmla="*/ 1707109 w 1925725"/>
              <a:gd name="connsiteY618" fmla="*/ 268629 h 3525891"/>
              <a:gd name="connsiteX619" fmla="*/ 1729084 w 1925725"/>
              <a:gd name="connsiteY619" fmla="*/ 288709 h 3525891"/>
              <a:gd name="connsiteX620" fmla="*/ 1733252 w 1925725"/>
              <a:gd name="connsiteY620" fmla="*/ 234529 h 3525891"/>
              <a:gd name="connsiteX621" fmla="*/ 1730979 w 1925725"/>
              <a:gd name="connsiteY621" fmla="*/ 228467 h 3525891"/>
              <a:gd name="connsiteX622" fmla="*/ 1730600 w 1925725"/>
              <a:gd name="connsiteY622" fmla="*/ 192852 h 3525891"/>
              <a:gd name="connsiteX623" fmla="*/ 1757879 w 1925725"/>
              <a:gd name="connsiteY623" fmla="*/ 161404 h 3525891"/>
              <a:gd name="connsiteX624" fmla="*/ 1763942 w 1925725"/>
              <a:gd name="connsiteY624" fmla="*/ 163678 h 3525891"/>
              <a:gd name="connsiteX625" fmla="*/ 1763184 w 1925725"/>
              <a:gd name="connsiteY625" fmla="*/ 211038 h 3525891"/>
              <a:gd name="connsiteX626" fmla="*/ 1746134 w 1925725"/>
              <a:gd name="connsiteY626" fmla="*/ 230740 h 3525891"/>
              <a:gd name="connsiteX627" fmla="*/ 1735904 w 1925725"/>
              <a:gd name="connsiteY627" fmla="*/ 240212 h 3525891"/>
              <a:gd name="connsiteX628" fmla="*/ 1782507 w 1925725"/>
              <a:gd name="connsiteY628" fmla="*/ 234529 h 3525891"/>
              <a:gd name="connsiteX629" fmla="*/ 1736662 w 1925725"/>
              <a:gd name="connsiteY629" fmla="*/ 265219 h 3525891"/>
              <a:gd name="connsiteX630" fmla="*/ 1736662 w 1925725"/>
              <a:gd name="connsiteY630" fmla="*/ 294014 h 3525891"/>
              <a:gd name="connsiteX631" fmla="*/ 1770761 w 1925725"/>
              <a:gd name="connsiteY631" fmla="*/ 273175 h 3525891"/>
              <a:gd name="connsiteX632" fmla="*/ 1810923 w 1925725"/>
              <a:gd name="connsiteY632" fmla="*/ 263703 h 3525891"/>
              <a:gd name="connsiteX633" fmla="*/ 1807513 w 1925725"/>
              <a:gd name="connsiteY633" fmla="*/ 277343 h 3525891"/>
              <a:gd name="connsiteX634" fmla="*/ 1812060 w 1925725"/>
              <a:gd name="connsiteY634" fmla="*/ 340238 h 3525891"/>
              <a:gd name="connsiteX635" fmla="*/ 1826457 w 1925725"/>
              <a:gd name="connsiteY635" fmla="*/ 309548 h 3525891"/>
              <a:gd name="connsiteX636" fmla="*/ 1837824 w 1925725"/>
              <a:gd name="connsiteY636" fmla="*/ 287573 h 3525891"/>
              <a:gd name="connsiteX637" fmla="*/ 1876470 w 1925725"/>
              <a:gd name="connsiteY637" fmla="*/ 265597 h 3525891"/>
              <a:gd name="connsiteX638" fmla="*/ 1881774 w 1925725"/>
              <a:gd name="connsiteY638" fmla="*/ 270144 h 3525891"/>
              <a:gd name="connsiteX639" fmla="*/ 1865861 w 1925725"/>
              <a:gd name="connsiteY639" fmla="*/ 312958 h 3525891"/>
              <a:gd name="connsiteX640" fmla="*/ 1828731 w 1925725"/>
              <a:gd name="connsiteY640" fmla="*/ 328871 h 3525891"/>
              <a:gd name="connsiteX641" fmla="*/ 1871166 w 1925725"/>
              <a:gd name="connsiteY641" fmla="*/ 345542 h 3525891"/>
              <a:gd name="connsiteX642" fmla="*/ 1812818 w 1925725"/>
              <a:gd name="connsiteY642" fmla="*/ 347436 h 3525891"/>
              <a:gd name="connsiteX643" fmla="*/ 1764699 w 1925725"/>
              <a:gd name="connsiteY643" fmla="*/ 443294 h 3525891"/>
              <a:gd name="connsiteX644" fmla="*/ 1790084 w 1925725"/>
              <a:gd name="connsiteY644" fmla="*/ 411089 h 3525891"/>
              <a:gd name="connsiteX645" fmla="*/ 1795010 w 1925725"/>
              <a:gd name="connsiteY645" fmla="*/ 412225 h 3525891"/>
              <a:gd name="connsiteX646" fmla="*/ 1804103 w 1925725"/>
              <a:gd name="connsiteY646" fmla="*/ 464132 h 3525891"/>
              <a:gd name="connsiteX647" fmla="*/ 1827973 w 1925725"/>
              <a:gd name="connsiteY647" fmla="*/ 437611 h 3525891"/>
              <a:gd name="connsiteX648" fmla="*/ 1829488 w 1925725"/>
              <a:gd name="connsiteY648" fmla="*/ 432685 h 3525891"/>
              <a:gd name="connsiteX649" fmla="*/ 1829867 w 1925725"/>
              <a:gd name="connsiteY649" fmla="*/ 404269 h 3525891"/>
              <a:gd name="connsiteX650" fmla="*/ 1856389 w 1925725"/>
              <a:gd name="connsiteY650" fmla="*/ 375095 h 3525891"/>
              <a:gd name="connsiteX651" fmla="*/ 1838582 w 1925725"/>
              <a:gd name="connsiteY651" fmla="*/ 439126 h 3525891"/>
              <a:gd name="connsiteX652" fmla="*/ 1860557 w 1925725"/>
              <a:gd name="connsiteY652" fmla="*/ 442157 h 3525891"/>
              <a:gd name="connsiteX653" fmla="*/ 1811681 w 1925725"/>
              <a:gd name="connsiteY653" fmla="*/ 467164 h 3525891"/>
              <a:gd name="connsiteX654" fmla="*/ 1788569 w 1925725"/>
              <a:gd name="connsiteY654" fmla="*/ 491791 h 3525891"/>
              <a:gd name="connsiteX655" fmla="*/ 1801072 w 1925725"/>
              <a:gd name="connsiteY655" fmla="*/ 497095 h 3525891"/>
              <a:gd name="connsiteX656" fmla="*/ 1868892 w 1925725"/>
              <a:gd name="connsiteY656" fmla="*/ 479667 h 3525891"/>
              <a:gd name="connsiteX657" fmla="*/ 1874197 w 1925725"/>
              <a:gd name="connsiteY657" fmla="*/ 469816 h 3525891"/>
              <a:gd name="connsiteX658" fmla="*/ 1890489 w 1925725"/>
              <a:gd name="connsiteY658" fmla="*/ 434958 h 3525891"/>
              <a:gd name="connsiteX659" fmla="*/ 1925725 w 1925725"/>
              <a:gd name="connsiteY659" fmla="*/ 422076 h 3525891"/>
              <a:gd name="connsiteX660" fmla="*/ 1925725 w 1925725"/>
              <a:gd name="connsiteY660" fmla="*/ 435716 h 3525891"/>
              <a:gd name="connsiteX661" fmla="*/ 1916253 w 1925725"/>
              <a:gd name="connsiteY661" fmla="*/ 464132 h 3525891"/>
              <a:gd name="connsiteX662" fmla="*/ 1888594 w 1925725"/>
              <a:gd name="connsiteY662" fmla="*/ 483456 h 3525891"/>
              <a:gd name="connsiteX663" fmla="*/ 1870029 w 1925725"/>
              <a:gd name="connsiteY663" fmla="*/ 490275 h 3525891"/>
              <a:gd name="connsiteX664" fmla="*/ 1900340 w 1925725"/>
              <a:gd name="connsiteY664" fmla="*/ 509599 h 3525891"/>
              <a:gd name="connsiteX665" fmla="*/ 1866240 w 1925725"/>
              <a:gd name="connsiteY665" fmla="*/ 519449 h 3525891"/>
              <a:gd name="connsiteX666" fmla="*/ 1845780 w 1925725"/>
              <a:gd name="connsiteY666" fmla="*/ 511493 h 3525891"/>
              <a:gd name="connsiteX667" fmla="*/ 1835172 w 1925725"/>
              <a:gd name="connsiteY667" fmla="*/ 505052 h 3525891"/>
              <a:gd name="connsiteX668" fmla="*/ 1859799 w 1925725"/>
              <a:gd name="connsiteY668" fmla="*/ 553170 h 3525891"/>
              <a:gd name="connsiteX669" fmla="*/ 1800693 w 1925725"/>
              <a:gd name="connsiteY669" fmla="*/ 513766 h 3525891"/>
              <a:gd name="connsiteX670" fmla="*/ 1754848 w 1925725"/>
              <a:gd name="connsiteY670" fmla="*/ 517555 h 3525891"/>
              <a:gd name="connsiteX671" fmla="*/ 1700668 w 1925725"/>
              <a:gd name="connsiteY671" fmla="*/ 585375 h 3525891"/>
              <a:gd name="connsiteX672" fmla="*/ 1646109 w 1925725"/>
              <a:gd name="connsiteY672" fmla="*/ 638419 h 3525891"/>
              <a:gd name="connsiteX673" fmla="*/ 1567680 w 1925725"/>
              <a:gd name="connsiteY673" fmla="*/ 678581 h 3525891"/>
              <a:gd name="connsiteX674" fmla="*/ 1545704 w 1925725"/>
              <a:gd name="connsiteY674" fmla="*/ 712680 h 3525891"/>
              <a:gd name="connsiteX675" fmla="*/ 1484704 w 1925725"/>
              <a:gd name="connsiteY675" fmla="*/ 862718 h 3525891"/>
              <a:gd name="connsiteX676" fmla="*/ 1472959 w 1925725"/>
              <a:gd name="connsiteY676" fmla="*/ 879768 h 3525891"/>
              <a:gd name="connsiteX677" fmla="*/ 1470685 w 1925725"/>
              <a:gd name="connsiteY677" fmla="*/ 886588 h 3525891"/>
              <a:gd name="connsiteX678" fmla="*/ 1508953 w 1925725"/>
              <a:gd name="connsiteY678" fmla="*/ 878252 h 3525891"/>
              <a:gd name="connsiteX679" fmla="*/ 1643078 w 1925725"/>
              <a:gd name="connsiteY679" fmla="*/ 781637 h 3525891"/>
              <a:gd name="connsiteX680" fmla="*/ 1614661 w 1925725"/>
              <a:gd name="connsiteY680" fmla="*/ 756252 h 3525891"/>
              <a:gd name="connsiteX681" fmla="*/ 1617313 w 1925725"/>
              <a:gd name="connsiteY681" fmla="*/ 696009 h 3525891"/>
              <a:gd name="connsiteX682" fmla="*/ 1664295 w 1925725"/>
              <a:gd name="connsiteY682" fmla="*/ 753600 h 3525891"/>
              <a:gd name="connsiteX683" fmla="*/ 1676419 w 1925725"/>
              <a:gd name="connsiteY683" fmla="*/ 733898 h 3525891"/>
              <a:gd name="connsiteX684" fmla="*/ 1651413 w 1925725"/>
              <a:gd name="connsiteY684" fmla="*/ 709649 h 3525891"/>
              <a:gd name="connsiteX685" fmla="*/ 1651792 w 1925725"/>
              <a:gd name="connsiteY685" fmla="*/ 656984 h 3525891"/>
              <a:gd name="connsiteX686" fmla="*/ 1692332 w 1925725"/>
              <a:gd name="connsiteY686" fmla="*/ 697525 h 3525891"/>
              <a:gd name="connsiteX687" fmla="*/ 1699152 w 1925725"/>
              <a:gd name="connsiteY687" fmla="*/ 664562 h 3525891"/>
              <a:gd name="connsiteX688" fmla="*/ 1697258 w 1925725"/>
              <a:gd name="connsiteY688" fmla="*/ 656984 h 3525891"/>
              <a:gd name="connsiteX689" fmla="*/ 1694227 w 1925725"/>
              <a:gd name="connsiteY689" fmla="*/ 611518 h 3525891"/>
              <a:gd name="connsiteX690" fmla="*/ 1712413 w 1925725"/>
              <a:gd name="connsiteY690" fmla="*/ 585375 h 3525891"/>
              <a:gd name="connsiteX691" fmla="*/ 1726053 w 1925725"/>
              <a:gd name="connsiteY691" fmla="*/ 634251 h 3525891"/>
              <a:gd name="connsiteX692" fmla="*/ 1714687 w 1925725"/>
              <a:gd name="connsiteY692" fmla="*/ 655090 h 3525891"/>
              <a:gd name="connsiteX693" fmla="*/ 1704078 w 1925725"/>
              <a:gd name="connsiteY693" fmla="*/ 670245 h 3525891"/>
              <a:gd name="connsiteX694" fmla="*/ 1748407 w 1925725"/>
              <a:gd name="connsiteY694" fmla="*/ 666835 h 3525891"/>
              <a:gd name="connsiteX695" fmla="*/ 1789706 w 1925725"/>
              <a:gd name="connsiteY695" fmla="*/ 678581 h 3525891"/>
              <a:gd name="connsiteX696" fmla="*/ 1696121 w 1925725"/>
              <a:gd name="connsiteY696" fmla="*/ 705103 h 3525891"/>
              <a:gd name="connsiteX697" fmla="*/ 1685513 w 1925725"/>
              <a:gd name="connsiteY697" fmla="*/ 728593 h 3525891"/>
              <a:gd name="connsiteX698" fmla="*/ 1707488 w 1925725"/>
              <a:gd name="connsiteY698" fmla="*/ 733898 h 3525891"/>
              <a:gd name="connsiteX699" fmla="*/ 1727948 w 1925725"/>
              <a:gd name="connsiteY699" fmla="*/ 746401 h 3525891"/>
              <a:gd name="connsiteX700" fmla="*/ 1674904 w 1925725"/>
              <a:gd name="connsiteY700" fmla="*/ 751326 h 3525891"/>
              <a:gd name="connsiteX701" fmla="*/ 1621102 w 1925725"/>
              <a:gd name="connsiteY701" fmla="*/ 837333 h 3525891"/>
              <a:gd name="connsiteX702" fmla="*/ 1663537 w 1925725"/>
              <a:gd name="connsiteY702" fmla="*/ 839606 h 3525891"/>
              <a:gd name="connsiteX703" fmla="*/ 1667705 w 1925725"/>
              <a:gd name="connsiteY703" fmla="*/ 802476 h 3525891"/>
              <a:gd name="connsiteX704" fmla="*/ 1707488 w 1925725"/>
              <a:gd name="connsiteY704" fmla="*/ 768755 h 3525891"/>
              <a:gd name="connsiteX705" fmla="*/ 1704457 w 1925725"/>
              <a:gd name="connsiteY705" fmla="*/ 823314 h 3525891"/>
              <a:gd name="connsiteX706" fmla="*/ 1734010 w 1925725"/>
              <a:gd name="connsiteY706" fmla="*/ 789215 h 3525891"/>
              <a:gd name="connsiteX707" fmla="*/ 1746892 w 1925725"/>
              <a:gd name="connsiteY707" fmla="*/ 766103 h 3525891"/>
              <a:gd name="connsiteX708" fmla="*/ 1789327 w 1925725"/>
              <a:gd name="connsiteY708" fmla="*/ 743749 h 3525891"/>
              <a:gd name="connsiteX709" fmla="*/ 1770004 w 1925725"/>
              <a:gd name="connsiteY709" fmla="*/ 800960 h 3525891"/>
              <a:gd name="connsiteX710" fmla="*/ 1751438 w 1925725"/>
              <a:gd name="connsiteY710" fmla="*/ 807780 h 3525891"/>
              <a:gd name="connsiteX711" fmla="*/ 1729084 w 1925725"/>
              <a:gd name="connsiteY711" fmla="*/ 817252 h 3525891"/>
              <a:gd name="connsiteX712" fmla="*/ 1765836 w 1925725"/>
              <a:gd name="connsiteY712" fmla="*/ 838091 h 3525891"/>
              <a:gd name="connsiteX713" fmla="*/ 1699152 w 1925725"/>
              <a:gd name="connsiteY713" fmla="*/ 835817 h 3525891"/>
              <a:gd name="connsiteX714" fmla="*/ 1677177 w 1925725"/>
              <a:gd name="connsiteY714" fmla="*/ 844153 h 3525891"/>
              <a:gd name="connsiteX715" fmla="*/ 1691575 w 1925725"/>
              <a:gd name="connsiteY715" fmla="*/ 875600 h 3525891"/>
              <a:gd name="connsiteX716" fmla="*/ 1646488 w 1925725"/>
              <a:gd name="connsiteY716" fmla="*/ 850973 h 3525891"/>
              <a:gd name="connsiteX717" fmla="*/ 1599506 w 1925725"/>
              <a:gd name="connsiteY717" fmla="*/ 848321 h 3525891"/>
              <a:gd name="connsiteX718" fmla="*/ 1590792 w 1925725"/>
              <a:gd name="connsiteY718" fmla="*/ 850215 h 3525891"/>
              <a:gd name="connsiteX719" fmla="*/ 1457425 w 1925725"/>
              <a:gd name="connsiteY719" fmla="*/ 901364 h 3525891"/>
              <a:gd name="connsiteX720" fmla="*/ 1447195 w 1925725"/>
              <a:gd name="connsiteY720" fmla="*/ 907048 h 3525891"/>
              <a:gd name="connsiteX721" fmla="*/ 1220243 w 1925725"/>
              <a:gd name="connsiteY721" fmla="*/ 1072999 h 3525891"/>
              <a:gd name="connsiteX722" fmla="*/ 1215318 w 1925725"/>
              <a:gd name="connsiteY722" fmla="*/ 1075651 h 3525891"/>
              <a:gd name="connsiteX723" fmla="*/ 1239945 w 1925725"/>
              <a:gd name="connsiteY723" fmla="*/ 1075651 h 3525891"/>
              <a:gd name="connsiteX724" fmla="*/ 1269877 w 1925725"/>
              <a:gd name="connsiteY724" fmla="*/ 1068073 h 3525891"/>
              <a:gd name="connsiteX725" fmla="*/ 1272150 w 1925725"/>
              <a:gd name="connsiteY725" fmla="*/ 1073377 h 3525891"/>
              <a:gd name="connsiteX726" fmla="*/ 1255101 w 1925725"/>
              <a:gd name="connsiteY726" fmla="*/ 1093837 h 3525891"/>
              <a:gd name="connsiteX727" fmla="*/ 1310797 w 1925725"/>
              <a:gd name="connsiteY727" fmla="*/ 1120359 h 3525891"/>
              <a:gd name="connsiteX728" fmla="*/ 1273666 w 1925725"/>
              <a:gd name="connsiteY728" fmla="*/ 1122253 h 3525891"/>
              <a:gd name="connsiteX729" fmla="*/ 1259268 w 1925725"/>
              <a:gd name="connsiteY729" fmla="*/ 1112024 h 3525891"/>
              <a:gd name="connsiteX730" fmla="*/ 1231231 w 1925725"/>
              <a:gd name="connsiteY730" fmla="*/ 1091564 h 3525891"/>
              <a:gd name="connsiteX731" fmla="*/ 1228579 w 1925725"/>
              <a:gd name="connsiteY731" fmla="*/ 1119601 h 3525891"/>
              <a:gd name="connsiteX732" fmla="*/ 1207740 w 1925725"/>
              <a:gd name="connsiteY732" fmla="*/ 1084744 h 3525891"/>
              <a:gd name="connsiteX733" fmla="*/ 1113019 w 1925725"/>
              <a:gd name="connsiteY733" fmla="*/ 1083607 h 3525891"/>
              <a:gd name="connsiteX734" fmla="*/ 1106199 w 1925725"/>
              <a:gd name="connsiteY734" fmla="*/ 1085123 h 3525891"/>
              <a:gd name="connsiteX735" fmla="*/ 1045578 w 1925725"/>
              <a:gd name="connsiteY735" fmla="*/ 1127937 h 3525891"/>
              <a:gd name="connsiteX736" fmla="*/ 1081572 w 1925725"/>
              <a:gd name="connsiteY736" fmla="*/ 1134757 h 3525891"/>
              <a:gd name="connsiteX737" fmla="*/ 1099758 w 1925725"/>
              <a:gd name="connsiteY737" fmla="*/ 1143471 h 3525891"/>
              <a:gd name="connsiteX738" fmla="*/ 1115672 w 1925725"/>
              <a:gd name="connsiteY738" fmla="*/ 1177192 h 3525891"/>
              <a:gd name="connsiteX739" fmla="*/ 1069069 w 1925725"/>
              <a:gd name="connsiteY739" fmla="*/ 1146502 h 3525891"/>
              <a:gd name="connsiteX740" fmla="*/ 1060354 w 1925725"/>
              <a:gd name="connsiteY740" fmla="*/ 1139303 h 3525891"/>
              <a:gd name="connsiteX741" fmla="*/ 1058460 w 1925725"/>
              <a:gd name="connsiteY741" fmla="*/ 1169993 h 3525891"/>
              <a:gd name="connsiteX742" fmla="*/ 1038379 w 1925725"/>
              <a:gd name="connsiteY742" fmla="*/ 1134378 h 3525891"/>
              <a:gd name="connsiteX743" fmla="*/ 954646 w 1925725"/>
              <a:gd name="connsiteY743" fmla="*/ 1138167 h 3525891"/>
              <a:gd name="connsiteX744" fmla="*/ 829235 w 1925725"/>
              <a:gd name="connsiteY744" fmla="*/ 1224552 h 3525891"/>
              <a:gd name="connsiteX745" fmla="*/ 777707 w 1925725"/>
              <a:gd name="connsiteY745" fmla="*/ 1280248 h 3525891"/>
              <a:gd name="connsiteX746" fmla="*/ 772403 w 1925725"/>
              <a:gd name="connsiteY746" fmla="*/ 1311316 h 3525891"/>
              <a:gd name="connsiteX747" fmla="*/ 797030 w 1925725"/>
              <a:gd name="connsiteY747" fmla="*/ 1394671 h 3525891"/>
              <a:gd name="connsiteX748" fmla="*/ 851211 w 1925725"/>
              <a:gd name="connsiteY748" fmla="*/ 1511367 h 3525891"/>
              <a:gd name="connsiteX749" fmla="*/ 889099 w 1925725"/>
              <a:gd name="connsiteY749" fmla="*/ 1581460 h 3525891"/>
              <a:gd name="connsiteX750" fmla="*/ 903497 w 1925725"/>
              <a:gd name="connsiteY750" fmla="*/ 1662920 h 3525891"/>
              <a:gd name="connsiteX751" fmla="*/ 906528 w 1925725"/>
              <a:gd name="connsiteY751" fmla="*/ 1756884 h 3525891"/>
              <a:gd name="connsiteX752" fmla="*/ 903118 w 1925725"/>
              <a:gd name="connsiteY752" fmla="*/ 1774312 h 3525891"/>
              <a:gd name="connsiteX753" fmla="*/ 850074 w 1925725"/>
              <a:gd name="connsiteY753" fmla="*/ 1960723 h 3525891"/>
              <a:gd name="connsiteX754" fmla="*/ 859925 w 1925725"/>
              <a:gd name="connsiteY754" fmla="*/ 2042183 h 3525891"/>
              <a:gd name="connsiteX755" fmla="*/ 867503 w 1925725"/>
              <a:gd name="connsiteY755" fmla="*/ 2106214 h 3525891"/>
              <a:gd name="connsiteX756" fmla="*/ 867124 w 1925725"/>
              <a:gd name="connsiteY756" fmla="*/ 2145997 h 3525891"/>
              <a:gd name="connsiteX757" fmla="*/ 857652 w 1925725"/>
              <a:gd name="connsiteY757" fmla="*/ 2217985 h 3525891"/>
              <a:gd name="connsiteX758" fmla="*/ 809155 w 1925725"/>
              <a:gd name="connsiteY758" fmla="*/ 2415762 h 3525891"/>
              <a:gd name="connsiteX759" fmla="*/ 768235 w 1925725"/>
              <a:gd name="connsiteY759" fmla="*/ 2569210 h 3525891"/>
              <a:gd name="connsiteX760" fmla="*/ 760657 w 1925725"/>
              <a:gd name="connsiteY760" fmla="*/ 2669614 h 3525891"/>
              <a:gd name="connsiteX761" fmla="*/ 779981 w 1925725"/>
              <a:gd name="connsiteY761" fmla="*/ 2763956 h 3525891"/>
              <a:gd name="connsiteX762" fmla="*/ 851968 w 1925725"/>
              <a:gd name="connsiteY762" fmla="*/ 2829124 h 3525891"/>
              <a:gd name="connsiteX763" fmla="*/ 1012615 w 1925725"/>
              <a:gd name="connsiteY763" fmla="*/ 2842006 h 3525891"/>
              <a:gd name="connsiteX764" fmla="*/ 1058081 w 1925725"/>
              <a:gd name="connsiteY764" fmla="*/ 2841249 h 3525891"/>
              <a:gd name="connsiteX765" fmla="*/ 1124386 w 1925725"/>
              <a:gd name="connsiteY765" fmla="*/ 2829882 h 3525891"/>
              <a:gd name="connsiteX766" fmla="*/ 1188038 w 1925725"/>
              <a:gd name="connsiteY766" fmla="*/ 2813969 h 3525891"/>
              <a:gd name="connsiteX767" fmla="*/ 1188796 w 1925725"/>
              <a:gd name="connsiteY767" fmla="*/ 2817000 h 3525891"/>
              <a:gd name="connsiteX768" fmla="*/ 1134995 w 1925725"/>
              <a:gd name="connsiteY768" fmla="*/ 2838218 h 3525891"/>
              <a:gd name="connsiteX769" fmla="*/ 1135752 w 1925725"/>
              <a:gd name="connsiteY769" fmla="*/ 2845037 h 3525891"/>
              <a:gd name="connsiteX770" fmla="*/ 1163790 w 1925725"/>
              <a:gd name="connsiteY770" fmla="*/ 2848069 h 3525891"/>
              <a:gd name="connsiteX771" fmla="*/ 1237672 w 1925725"/>
              <a:gd name="connsiteY771" fmla="*/ 2837839 h 3525891"/>
              <a:gd name="connsiteX772" fmla="*/ 1256237 w 1925725"/>
              <a:gd name="connsiteY772" fmla="*/ 2837839 h 3525891"/>
              <a:gd name="connsiteX773" fmla="*/ 1195995 w 1925725"/>
              <a:gd name="connsiteY773" fmla="*/ 2856783 h 3525891"/>
              <a:gd name="connsiteX774" fmla="*/ 1195995 w 1925725"/>
              <a:gd name="connsiteY774" fmla="*/ 2861708 h 3525891"/>
              <a:gd name="connsiteX775" fmla="*/ 1325952 w 1925725"/>
              <a:gd name="connsiteY775" fmla="*/ 2943547 h 3525891"/>
              <a:gd name="connsiteX776" fmla="*/ 1230094 w 1925725"/>
              <a:gd name="connsiteY776" fmla="*/ 2899976 h 3525891"/>
              <a:gd name="connsiteX777" fmla="*/ 1226684 w 1925725"/>
              <a:gd name="connsiteY777" fmla="*/ 2903007 h 3525891"/>
              <a:gd name="connsiteX778" fmla="*/ 1255480 w 1925725"/>
              <a:gd name="connsiteY778" fmla="*/ 2947715 h 3525891"/>
              <a:gd name="connsiteX779" fmla="*/ 1224032 w 1925725"/>
              <a:gd name="connsiteY779" fmla="*/ 2921193 h 3525891"/>
              <a:gd name="connsiteX780" fmla="*/ 1116050 w 1925725"/>
              <a:gd name="connsiteY780" fmla="*/ 2860572 h 3525891"/>
              <a:gd name="connsiteX781" fmla="*/ 1089907 w 1925725"/>
              <a:gd name="connsiteY781" fmla="*/ 2859056 h 3525891"/>
              <a:gd name="connsiteX782" fmla="*/ 1112262 w 1925725"/>
              <a:gd name="connsiteY782" fmla="*/ 2892777 h 3525891"/>
              <a:gd name="connsiteX783" fmla="*/ 1109609 w 1925725"/>
              <a:gd name="connsiteY783" fmla="*/ 2895050 h 3525891"/>
              <a:gd name="connsiteX784" fmla="*/ 1046336 w 1925725"/>
              <a:gd name="connsiteY784" fmla="*/ 2862087 h 3525891"/>
              <a:gd name="connsiteX785" fmla="*/ 965255 w 1925725"/>
              <a:gd name="connsiteY785" fmla="*/ 2864739 h 3525891"/>
              <a:gd name="connsiteX786" fmla="*/ 964118 w 1925725"/>
              <a:gd name="connsiteY786" fmla="*/ 2869286 h 3525891"/>
              <a:gd name="connsiteX787" fmla="*/ 988367 w 1925725"/>
              <a:gd name="connsiteY787" fmla="*/ 2888230 h 3525891"/>
              <a:gd name="connsiteX788" fmla="*/ 1092560 w 1925725"/>
              <a:gd name="connsiteY788" fmla="*/ 2953777 h 3525891"/>
              <a:gd name="connsiteX789" fmla="*/ 1212287 w 1925725"/>
              <a:gd name="connsiteY789" fmla="*/ 2989013 h 3525891"/>
              <a:gd name="connsiteX790" fmla="*/ 1224790 w 1925725"/>
              <a:gd name="connsiteY790" fmla="*/ 2990529 h 3525891"/>
              <a:gd name="connsiteX791" fmla="*/ 1230852 w 1925725"/>
              <a:gd name="connsiteY791" fmla="*/ 2993560 h 3525891"/>
              <a:gd name="connsiteX792" fmla="*/ 1201299 w 1925725"/>
              <a:gd name="connsiteY792" fmla="*/ 2997728 h 3525891"/>
              <a:gd name="connsiteX793" fmla="*/ 1200163 w 1925725"/>
              <a:gd name="connsiteY793" fmla="*/ 3000380 h 3525891"/>
              <a:gd name="connsiteX794" fmla="*/ 1226305 w 1925725"/>
              <a:gd name="connsiteY794" fmla="*/ 3013641 h 3525891"/>
              <a:gd name="connsiteX795" fmla="*/ 1296399 w 1925725"/>
              <a:gd name="connsiteY795" fmla="*/ 3045846 h 3525891"/>
              <a:gd name="connsiteX796" fmla="*/ 1320648 w 1925725"/>
              <a:gd name="connsiteY796" fmla="*/ 3065927 h 3525891"/>
              <a:gd name="connsiteX797" fmla="*/ 1326331 w 1925725"/>
              <a:gd name="connsiteY797" fmla="*/ 3081082 h 3525891"/>
              <a:gd name="connsiteX798" fmla="*/ 1244113 w 1925725"/>
              <a:gd name="connsiteY798" fmla="*/ 3043951 h 3525891"/>
              <a:gd name="connsiteX799" fmla="*/ 1261542 w 1925725"/>
              <a:gd name="connsiteY799" fmla="*/ 3083734 h 3525891"/>
              <a:gd name="connsiteX800" fmla="*/ 1258132 w 1925725"/>
              <a:gd name="connsiteY800" fmla="*/ 3086386 h 3525891"/>
              <a:gd name="connsiteX801" fmla="*/ 1225169 w 1925725"/>
              <a:gd name="connsiteY801" fmla="*/ 3045467 h 3525891"/>
              <a:gd name="connsiteX802" fmla="*/ 1208498 w 1925725"/>
              <a:gd name="connsiteY802" fmla="*/ 3028038 h 3525891"/>
              <a:gd name="connsiteX803" fmla="*/ 1125144 w 1925725"/>
              <a:gd name="connsiteY803" fmla="*/ 2986740 h 3525891"/>
              <a:gd name="connsiteX804" fmla="*/ 1211908 w 1925725"/>
              <a:gd name="connsiteY804" fmla="*/ 3153070 h 3525891"/>
              <a:gd name="connsiteX805" fmla="*/ 1157728 w 1925725"/>
              <a:gd name="connsiteY805" fmla="*/ 3112908 h 3525891"/>
              <a:gd name="connsiteX806" fmla="*/ 1196374 w 1925725"/>
              <a:gd name="connsiteY806" fmla="*/ 3248170 h 3525891"/>
              <a:gd name="connsiteX807" fmla="*/ 1155075 w 1925725"/>
              <a:gd name="connsiteY807" fmla="*/ 3170499 h 3525891"/>
              <a:gd name="connsiteX808" fmla="*/ 1151287 w 1925725"/>
              <a:gd name="connsiteY808" fmla="*/ 3170499 h 3525891"/>
              <a:gd name="connsiteX809" fmla="*/ 1145603 w 1925725"/>
              <a:gd name="connsiteY809" fmla="*/ 3231120 h 3525891"/>
              <a:gd name="connsiteX810" fmla="*/ 1136889 w 1925725"/>
              <a:gd name="connsiteY810" fmla="*/ 3172772 h 3525891"/>
              <a:gd name="connsiteX811" fmla="*/ 1133858 w 1925725"/>
              <a:gd name="connsiteY811" fmla="*/ 3083355 h 3525891"/>
              <a:gd name="connsiteX812" fmla="*/ 1052398 w 1925725"/>
              <a:gd name="connsiteY812" fmla="*/ 2956429 h 3525891"/>
              <a:gd name="connsiteX813" fmla="*/ 964497 w 1925725"/>
              <a:gd name="connsiteY813" fmla="*/ 2896566 h 3525891"/>
              <a:gd name="connsiteX814" fmla="*/ 946310 w 1925725"/>
              <a:gd name="connsiteY814" fmla="*/ 2887093 h 3525891"/>
              <a:gd name="connsiteX815" fmla="*/ 992155 w 1925725"/>
              <a:gd name="connsiteY815" fmla="*/ 2937106 h 3525891"/>
              <a:gd name="connsiteX816" fmla="*/ 972453 w 1925725"/>
              <a:gd name="connsiteY816" fmla="*/ 2945442 h 3525891"/>
              <a:gd name="connsiteX817" fmla="*/ 1012236 w 1925725"/>
              <a:gd name="connsiteY817" fmla="*/ 3032964 h 3525891"/>
              <a:gd name="connsiteX818" fmla="*/ 977379 w 1925725"/>
              <a:gd name="connsiteY818" fmla="*/ 2975374 h 3525891"/>
              <a:gd name="connsiteX819" fmla="*/ 964118 w 1925725"/>
              <a:gd name="connsiteY819" fmla="*/ 2999243 h 3525891"/>
              <a:gd name="connsiteX820" fmla="*/ 932671 w 1925725"/>
              <a:gd name="connsiteY820" fmla="*/ 2928392 h 3525891"/>
              <a:gd name="connsiteX821" fmla="*/ 918652 w 1925725"/>
              <a:gd name="connsiteY821" fmla="*/ 2888988 h 3525891"/>
              <a:gd name="connsiteX822" fmla="*/ 908801 w 1925725"/>
              <a:gd name="connsiteY822" fmla="*/ 2876864 h 3525891"/>
              <a:gd name="connsiteX823" fmla="*/ 869397 w 1925725"/>
              <a:gd name="connsiteY823" fmla="*/ 2869286 h 3525891"/>
              <a:gd name="connsiteX824" fmla="*/ 786043 w 1925725"/>
              <a:gd name="connsiteY824" fmla="*/ 2854131 h 3525891"/>
              <a:gd name="connsiteX825" fmla="*/ 790210 w 1925725"/>
              <a:gd name="connsiteY825" fmla="*/ 2860572 h 3525891"/>
              <a:gd name="connsiteX826" fmla="*/ 853863 w 1925725"/>
              <a:gd name="connsiteY826" fmla="*/ 2967038 h 3525891"/>
              <a:gd name="connsiteX827" fmla="*/ 998596 w 1925725"/>
              <a:gd name="connsiteY827" fmla="*/ 3070473 h 3525891"/>
              <a:gd name="connsiteX828" fmla="*/ 1028149 w 1925725"/>
              <a:gd name="connsiteY828" fmla="*/ 3076157 h 3525891"/>
              <a:gd name="connsiteX829" fmla="*/ 1013752 w 1925725"/>
              <a:gd name="connsiteY829" fmla="*/ 3080324 h 3525891"/>
              <a:gd name="connsiteX830" fmla="*/ 994808 w 1925725"/>
              <a:gd name="connsiteY830" fmla="*/ 3083734 h 3525891"/>
              <a:gd name="connsiteX831" fmla="*/ 1048988 w 1925725"/>
              <a:gd name="connsiteY831" fmla="*/ 3107604 h 3525891"/>
              <a:gd name="connsiteX832" fmla="*/ 976242 w 1925725"/>
              <a:gd name="connsiteY832" fmla="*/ 3089796 h 3525891"/>
              <a:gd name="connsiteX833" fmla="*/ 914863 w 1925725"/>
              <a:gd name="connsiteY833" fmla="*/ 3061380 h 3525891"/>
              <a:gd name="connsiteX834" fmla="*/ 911074 w 1925725"/>
              <a:gd name="connsiteY834" fmla="*/ 3066306 h 3525891"/>
              <a:gd name="connsiteX835" fmla="*/ 937596 w 1925725"/>
              <a:gd name="connsiteY835" fmla="*/ 3103436 h 3525891"/>
              <a:gd name="connsiteX836" fmla="*/ 1042547 w 1925725"/>
              <a:gd name="connsiteY836" fmla="*/ 3195126 h 3525891"/>
              <a:gd name="connsiteX837" fmla="*/ 1096348 w 1925725"/>
              <a:gd name="connsiteY837" fmla="*/ 3236803 h 3525891"/>
              <a:gd name="connsiteX838" fmla="*/ 1068690 w 1925725"/>
              <a:gd name="connsiteY838" fmla="*/ 3226573 h 3525891"/>
              <a:gd name="connsiteX839" fmla="*/ 1125144 w 1925725"/>
              <a:gd name="connsiteY839" fmla="*/ 3336071 h 3525891"/>
              <a:gd name="connsiteX840" fmla="*/ 1084982 w 1925725"/>
              <a:gd name="connsiteY840" fmla="*/ 3276207 h 3525891"/>
              <a:gd name="connsiteX841" fmla="*/ 1080435 w 1925725"/>
              <a:gd name="connsiteY841" fmla="*/ 3277344 h 3525891"/>
              <a:gd name="connsiteX842" fmla="*/ 1083087 w 1925725"/>
              <a:gd name="connsiteY842" fmla="*/ 3322052 h 3525891"/>
              <a:gd name="connsiteX843" fmla="*/ 1079299 w 1925725"/>
              <a:gd name="connsiteY843" fmla="*/ 3323568 h 3525891"/>
              <a:gd name="connsiteX844" fmla="*/ 987230 w 1925725"/>
              <a:gd name="connsiteY844" fmla="*/ 3181107 h 3525891"/>
              <a:gd name="connsiteX845" fmla="*/ 1004280 w 1925725"/>
              <a:gd name="connsiteY845" fmla="*/ 3265977 h 3525891"/>
              <a:gd name="connsiteX846" fmla="*/ 1024360 w 1925725"/>
              <a:gd name="connsiteY846" fmla="*/ 3303866 h 3525891"/>
              <a:gd name="connsiteX847" fmla="*/ 1003143 w 1925725"/>
              <a:gd name="connsiteY847" fmla="*/ 3284543 h 3525891"/>
              <a:gd name="connsiteX848" fmla="*/ 1023603 w 1925725"/>
              <a:gd name="connsiteY848" fmla="*/ 3416394 h 3525891"/>
              <a:gd name="connsiteX849" fmla="*/ 997460 w 1925725"/>
              <a:gd name="connsiteY849" fmla="*/ 3328493 h 3525891"/>
              <a:gd name="connsiteX850" fmla="*/ 989882 w 1925725"/>
              <a:gd name="connsiteY850" fmla="*/ 3328872 h 3525891"/>
              <a:gd name="connsiteX851" fmla="*/ 980789 w 1925725"/>
              <a:gd name="connsiteY851" fmla="*/ 3384189 h 3525891"/>
              <a:gd name="connsiteX852" fmla="*/ 978137 w 1925725"/>
              <a:gd name="connsiteY852" fmla="*/ 3320158 h 3525891"/>
              <a:gd name="connsiteX853" fmla="*/ 960708 w 1925725"/>
              <a:gd name="connsiteY853" fmla="*/ 3167846 h 3525891"/>
              <a:gd name="connsiteX854" fmla="*/ 956161 w 1925725"/>
              <a:gd name="connsiteY854" fmla="*/ 3161027 h 3525891"/>
              <a:gd name="connsiteX855" fmla="*/ 855757 w 1925725"/>
              <a:gd name="connsiteY855" fmla="*/ 3024249 h 3525891"/>
              <a:gd name="connsiteX856" fmla="*/ 851211 w 1925725"/>
              <a:gd name="connsiteY856" fmla="*/ 3018945 h 3525891"/>
              <a:gd name="connsiteX857" fmla="*/ 867882 w 1925725"/>
              <a:gd name="connsiteY857" fmla="*/ 3137915 h 3525891"/>
              <a:gd name="connsiteX858" fmla="*/ 864850 w 1925725"/>
              <a:gd name="connsiteY858" fmla="*/ 3139051 h 3525891"/>
              <a:gd name="connsiteX859" fmla="*/ 845527 w 1925725"/>
              <a:gd name="connsiteY859" fmla="*/ 3104194 h 3525891"/>
              <a:gd name="connsiteX860" fmla="*/ 835298 w 1925725"/>
              <a:gd name="connsiteY860" fmla="*/ 3122001 h 3525891"/>
              <a:gd name="connsiteX861" fmla="*/ 830751 w 1925725"/>
              <a:gd name="connsiteY861" fmla="*/ 3010988 h 3525891"/>
              <a:gd name="connsiteX862" fmla="*/ 756490 w 1925725"/>
              <a:gd name="connsiteY862" fmla="*/ 2882926 h 3525891"/>
              <a:gd name="connsiteX863" fmla="*/ 743229 w 1925725"/>
              <a:gd name="connsiteY863" fmla="*/ 2876485 h 3525891"/>
              <a:gd name="connsiteX864" fmla="*/ 746260 w 1925725"/>
              <a:gd name="connsiteY864" fmla="*/ 2995833 h 3525891"/>
              <a:gd name="connsiteX865" fmla="*/ 824689 w 1925725"/>
              <a:gd name="connsiteY865" fmla="*/ 3137536 h 3525891"/>
              <a:gd name="connsiteX866" fmla="*/ 846664 w 1925725"/>
              <a:gd name="connsiteY866" fmla="*/ 3158374 h 3525891"/>
              <a:gd name="connsiteX867" fmla="*/ 924714 w 1925725"/>
              <a:gd name="connsiteY867" fmla="*/ 3331145 h 3525891"/>
              <a:gd name="connsiteX868" fmla="*/ 928882 w 1925725"/>
              <a:gd name="connsiteY868" fmla="*/ 3370928 h 3525891"/>
              <a:gd name="connsiteX869" fmla="*/ 951236 w 1925725"/>
              <a:gd name="connsiteY869" fmla="*/ 3412226 h 3525891"/>
              <a:gd name="connsiteX870" fmla="*/ 949342 w 1925725"/>
              <a:gd name="connsiteY870" fmla="*/ 3415636 h 3525891"/>
              <a:gd name="connsiteX871" fmla="*/ 922062 w 1925725"/>
              <a:gd name="connsiteY871" fmla="*/ 3403512 h 3525891"/>
              <a:gd name="connsiteX872" fmla="*/ 923956 w 1925725"/>
              <a:gd name="connsiteY872" fmla="*/ 3444052 h 3525891"/>
              <a:gd name="connsiteX873" fmla="*/ 911074 w 1925725"/>
              <a:gd name="connsiteY873" fmla="*/ 3410332 h 3525891"/>
              <a:gd name="connsiteX874" fmla="*/ 910695 w 1925725"/>
              <a:gd name="connsiteY874" fmla="*/ 3330387 h 3525891"/>
              <a:gd name="connsiteX875" fmla="*/ 885689 w 1925725"/>
              <a:gd name="connsiteY875" fmla="*/ 3230741 h 3525891"/>
              <a:gd name="connsiteX876" fmla="*/ 853105 w 1925725"/>
              <a:gd name="connsiteY876" fmla="*/ 3195505 h 3525891"/>
              <a:gd name="connsiteX877" fmla="*/ 853105 w 1925725"/>
              <a:gd name="connsiteY877" fmla="*/ 3221648 h 3525891"/>
              <a:gd name="connsiteX878" fmla="*/ 850074 w 1925725"/>
              <a:gd name="connsiteY878" fmla="*/ 3222785 h 3525891"/>
              <a:gd name="connsiteX879" fmla="*/ 840981 w 1925725"/>
              <a:gd name="connsiteY879" fmla="*/ 3197778 h 3525891"/>
              <a:gd name="connsiteX880" fmla="*/ 837571 w 1925725"/>
              <a:gd name="connsiteY880" fmla="*/ 3184517 h 3525891"/>
              <a:gd name="connsiteX881" fmla="*/ 756869 w 1925725"/>
              <a:gd name="connsiteY881" fmla="*/ 3096237 h 3525891"/>
              <a:gd name="connsiteX882" fmla="*/ 751943 w 1925725"/>
              <a:gd name="connsiteY882" fmla="*/ 3096995 h 3525891"/>
              <a:gd name="connsiteX883" fmla="*/ 752322 w 1925725"/>
              <a:gd name="connsiteY883" fmla="*/ 3159132 h 3525891"/>
              <a:gd name="connsiteX884" fmla="*/ 760657 w 1925725"/>
              <a:gd name="connsiteY884" fmla="*/ 3170877 h 3525891"/>
              <a:gd name="connsiteX885" fmla="*/ 852726 w 1925725"/>
              <a:gd name="connsiteY885" fmla="*/ 3238698 h 3525891"/>
              <a:gd name="connsiteX886" fmla="*/ 882279 w 1925725"/>
              <a:gd name="connsiteY886" fmla="*/ 3264083 h 3525891"/>
              <a:gd name="connsiteX887" fmla="*/ 844391 w 1925725"/>
              <a:gd name="connsiteY887" fmla="*/ 3251959 h 3525891"/>
              <a:gd name="connsiteX888" fmla="*/ 848937 w 1925725"/>
              <a:gd name="connsiteY888" fmla="*/ 3348195 h 3525891"/>
              <a:gd name="connsiteX889" fmla="*/ 844770 w 1925725"/>
              <a:gd name="connsiteY889" fmla="*/ 3348574 h 3525891"/>
              <a:gd name="connsiteX890" fmla="*/ 823931 w 1925725"/>
              <a:gd name="connsiteY890" fmla="*/ 3254611 h 3525891"/>
              <a:gd name="connsiteX891" fmla="*/ 744744 w 1925725"/>
              <a:gd name="connsiteY891" fmla="*/ 3191716 h 3525891"/>
              <a:gd name="connsiteX892" fmla="*/ 739440 w 1925725"/>
              <a:gd name="connsiteY892" fmla="*/ 3255368 h 3525891"/>
              <a:gd name="connsiteX893" fmla="*/ 746639 w 1925725"/>
              <a:gd name="connsiteY893" fmla="*/ 3266356 h 3525891"/>
              <a:gd name="connsiteX894" fmla="*/ 782633 w 1925725"/>
              <a:gd name="connsiteY894" fmla="*/ 3311822 h 3525891"/>
              <a:gd name="connsiteX895" fmla="*/ 792105 w 1925725"/>
              <a:gd name="connsiteY895" fmla="*/ 3339102 h 3525891"/>
              <a:gd name="connsiteX896" fmla="*/ 768614 w 1925725"/>
              <a:gd name="connsiteY896" fmla="*/ 3311822 h 3525891"/>
              <a:gd name="connsiteX897" fmla="*/ 737924 w 1925725"/>
              <a:gd name="connsiteY897" fmla="*/ 3285300 h 3525891"/>
              <a:gd name="connsiteX898" fmla="*/ 732620 w 1925725"/>
              <a:gd name="connsiteY898" fmla="*/ 3350089 h 3525891"/>
              <a:gd name="connsiteX899" fmla="*/ 741713 w 1925725"/>
              <a:gd name="connsiteY899" fmla="*/ 3360698 h 3525891"/>
              <a:gd name="connsiteX900" fmla="*/ 810670 w 1925725"/>
              <a:gd name="connsiteY900" fmla="*/ 3401996 h 3525891"/>
              <a:gd name="connsiteX901" fmla="*/ 790210 w 1925725"/>
              <a:gd name="connsiteY901" fmla="*/ 3399344 h 3525891"/>
              <a:gd name="connsiteX902" fmla="*/ 814838 w 1925725"/>
              <a:gd name="connsiteY902" fmla="*/ 3433444 h 3525891"/>
              <a:gd name="connsiteX903" fmla="*/ 813322 w 1925725"/>
              <a:gd name="connsiteY903" fmla="*/ 3435717 h 3525891"/>
              <a:gd name="connsiteX904" fmla="*/ 788316 w 1925725"/>
              <a:gd name="connsiteY904" fmla="*/ 3413742 h 3525891"/>
              <a:gd name="connsiteX905" fmla="*/ 759900 w 1925725"/>
              <a:gd name="connsiteY905" fmla="*/ 3390251 h 3525891"/>
              <a:gd name="connsiteX906" fmla="*/ 729589 w 1925725"/>
              <a:gd name="connsiteY906" fmla="*/ 3390630 h 3525891"/>
              <a:gd name="connsiteX907" fmla="*/ 732999 w 1925725"/>
              <a:gd name="connsiteY907" fmla="*/ 3423972 h 3525891"/>
              <a:gd name="connsiteX908" fmla="*/ 775813 w 1925725"/>
              <a:gd name="connsiteY908" fmla="*/ 3460345 h 3525891"/>
              <a:gd name="connsiteX909" fmla="*/ 798925 w 1925725"/>
              <a:gd name="connsiteY909" fmla="*/ 3480804 h 3525891"/>
              <a:gd name="connsiteX910" fmla="*/ 782633 w 1925725"/>
              <a:gd name="connsiteY910" fmla="*/ 3472469 h 3525891"/>
              <a:gd name="connsiteX911" fmla="*/ 788695 w 1925725"/>
              <a:gd name="connsiteY911" fmla="*/ 3497096 h 3525891"/>
              <a:gd name="connsiteX912" fmla="*/ 739440 w 1925725"/>
              <a:gd name="connsiteY912" fmla="*/ 3448978 h 3525891"/>
              <a:gd name="connsiteX913" fmla="*/ 734893 w 1925725"/>
              <a:gd name="connsiteY913" fmla="*/ 3451251 h 3525891"/>
              <a:gd name="connsiteX914" fmla="*/ 748912 w 1925725"/>
              <a:gd name="connsiteY914" fmla="*/ 3500506 h 3525891"/>
              <a:gd name="connsiteX915" fmla="*/ 736788 w 1925725"/>
              <a:gd name="connsiteY915" fmla="*/ 3491034 h 3525891"/>
              <a:gd name="connsiteX916" fmla="*/ 722390 w 1925725"/>
              <a:gd name="connsiteY916" fmla="*/ 3525891 h 3525891"/>
              <a:gd name="connsiteX917" fmla="*/ 720117 w 1925725"/>
              <a:gd name="connsiteY917" fmla="*/ 3525512 h 3525891"/>
              <a:gd name="connsiteX918" fmla="*/ 723148 w 1925725"/>
              <a:gd name="connsiteY918" fmla="*/ 3505432 h 3525891"/>
              <a:gd name="connsiteX919" fmla="*/ 713676 w 1925725"/>
              <a:gd name="connsiteY919" fmla="*/ 3422835 h 3525891"/>
              <a:gd name="connsiteX920" fmla="*/ 705719 w 1925725"/>
              <a:gd name="connsiteY920" fmla="*/ 3412984 h 3525891"/>
              <a:gd name="connsiteX921" fmla="*/ 695489 w 1925725"/>
              <a:gd name="connsiteY921" fmla="*/ 3424729 h 3525891"/>
              <a:gd name="connsiteX922" fmla="*/ 695111 w 1925725"/>
              <a:gd name="connsiteY922" fmla="*/ 3446326 h 3525891"/>
              <a:gd name="connsiteX923" fmla="*/ 682986 w 1925725"/>
              <a:gd name="connsiteY923" fmla="*/ 3434959 h 3525891"/>
              <a:gd name="connsiteX924" fmla="*/ 666694 w 1925725"/>
              <a:gd name="connsiteY924" fmla="*/ 3466028 h 3525891"/>
              <a:gd name="connsiteX925" fmla="*/ 664042 w 1925725"/>
              <a:gd name="connsiteY925" fmla="*/ 3466028 h 3525891"/>
              <a:gd name="connsiteX926" fmla="*/ 665936 w 1925725"/>
              <a:gd name="connsiteY926" fmla="*/ 3439127 h 3525891"/>
              <a:gd name="connsiteX927" fmla="*/ 675030 w 1925725"/>
              <a:gd name="connsiteY927" fmla="*/ 3377748 h 3525891"/>
              <a:gd name="connsiteX928" fmla="*/ 666315 w 1925725"/>
              <a:gd name="connsiteY928" fmla="*/ 3330009 h 3525891"/>
              <a:gd name="connsiteX929" fmla="*/ 658738 w 1925725"/>
              <a:gd name="connsiteY929" fmla="*/ 3328872 h 3525891"/>
              <a:gd name="connsiteX930" fmla="*/ 642825 w 1925725"/>
              <a:gd name="connsiteY930" fmla="*/ 3359940 h 3525891"/>
              <a:gd name="connsiteX931" fmla="*/ 638278 w 1925725"/>
              <a:gd name="connsiteY931" fmla="*/ 3344027 h 3525891"/>
              <a:gd name="connsiteX932" fmla="*/ 621986 w 1925725"/>
              <a:gd name="connsiteY932" fmla="*/ 3361835 h 3525891"/>
              <a:gd name="connsiteX933" fmla="*/ 644340 w 1925725"/>
              <a:gd name="connsiteY933" fmla="*/ 3323568 h 3525891"/>
              <a:gd name="connsiteX934" fmla="*/ 650402 w 1925725"/>
              <a:gd name="connsiteY934" fmla="*/ 3294015 h 3525891"/>
              <a:gd name="connsiteX935" fmla="*/ 608346 w 1925725"/>
              <a:gd name="connsiteY935" fmla="*/ 3131473 h 3525891"/>
              <a:gd name="connsiteX936" fmla="*/ 602663 w 1925725"/>
              <a:gd name="connsiteY936" fmla="*/ 3116697 h 3525891"/>
              <a:gd name="connsiteX937" fmla="*/ 599632 w 1925725"/>
              <a:gd name="connsiteY937" fmla="*/ 3214070 h 3525891"/>
              <a:gd name="connsiteX938" fmla="*/ 600769 w 1925725"/>
              <a:gd name="connsiteY938" fmla="*/ 3312201 h 3525891"/>
              <a:gd name="connsiteX939" fmla="*/ 610620 w 1925725"/>
              <a:gd name="connsiteY939" fmla="*/ 3411090 h 3525891"/>
              <a:gd name="connsiteX940" fmla="*/ 630700 w 1925725"/>
              <a:gd name="connsiteY940" fmla="*/ 3506189 h 3525891"/>
              <a:gd name="connsiteX941" fmla="*/ 626912 w 1925725"/>
              <a:gd name="connsiteY941" fmla="*/ 3506947 h 3525891"/>
              <a:gd name="connsiteX942" fmla="*/ 605315 w 1925725"/>
              <a:gd name="connsiteY942" fmla="*/ 3450494 h 3525891"/>
              <a:gd name="connsiteX943" fmla="*/ 599632 w 1925725"/>
              <a:gd name="connsiteY943" fmla="*/ 3450115 h 3525891"/>
              <a:gd name="connsiteX944" fmla="*/ 582582 w 1925725"/>
              <a:gd name="connsiteY944" fmla="*/ 3475121 h 3525891"/>
              <a:gd name="connsiteX945" fmla="*/ 579930 w 1925725"/>
              <a:gd name="connsiteY945" fmla="*/ 3474363 h 3525891"/>
              <a:gd name="connsiteX946" fmla="*/ 591675 w 1925725"/>
              <a:gd name="connsiteY946" fmla="*/ 3440264 h 3525891"/>
              <a:gd name="connsiteX947" fmla="*/ 595464 w 1925725"/>
              <a:gd name="connsiteY947" fmla="*/ 3418288 h 3525891"/>
              <a:gd name="connsiteX948" fmla="*/ 580688 w 1925725"/>
              <a:gd name="connsiteY948" fmla="*/ 3311443 h 3525891"/>
              <a:gd name="connsiteX949" fmla="*/ 545452 w 1925725"/>
              <a:gd name="connsiteY949" fmla="*/ 3369034 h 3525891"/>
              <a:gd name="connsiteX950" fmla="*/ 547725 w 1925725"/>
              <a:gd name="connsiteY950" fmla="*/ 3345164 h 3525891"/>
              <a:gd name="connsiteX951" fmla="*/ 509836 w 1925725"/>
              <a:gd name="connsiteY951" fmla="*/ 3365245 h 3525891"/>
              <a:gd name="connsiteX952" fmla="*/ 551135 w 1925725"/>
              <a:gd name="connsiteY952" fmla="*/ 3320158 h 3525891"/>
              <a:gd name="connsiteX953" fmla="*/ 584476 w 1925725"/>
              <a:gd name="connsiteY953" fmla="*/ 3229604 h 3525891"/>
              <a:gd name="connsiteX954" fmla="*/ 583340 w 1925725"/>
              <a:gd name="connsiteY954" fmla="*/ 3117834 h 3525891"/>
              <a:gd name="connsiteX955" fmla="*/ 588644 w 1925725"/>
              <a:gd name="connsiteY955" fmla="*/ 3053045 h 3525891"/>
              <a:gd name="connsiteX956" fmla="*/ 576520 w 1925725"/>
              <a:gd name="connsiteY956" fmla="*/ 3065169 h 3525891"/>
              <a:gd name="connsiteX957" fmla="*/ 514762 w 1925725"/>
              <a:gd name="connsiteY957" fmla="*/ 3139430 h 3525891"/>
              <a:gd name="connsiteX958" fmla="*/ 487482 w 1925725"/>
              <a:gd name="connsiteY958" fmla="*/ 3218617 h 3525891"/>
              <a:gd name="connsiteX959" fmla="*/ 488619 w 1925725"/>
              <a:gd name="connsiteY959" fmla="*/ 3269766 h 3525891"/>
              <a:gd name="connsiteX960" fmla="*/ 478010 w 1925725"/>
              <a:gd name="connsiteY960" fmla="*/ 3362592 h 3525891"/>
              <a:gd name="connsiteX961" fmla="*/ 456793 w 1925725"/>
              <a:gd name="connsiteY961" fmla="*/ 3438748 h 3525891"/>
              <a:gd name="connsiteX962" fmla="*/ 468159 w 1925725"/>
              <a:gd name="connsiteY962" fmla="*/ 3340617 h 3525891"/>
              <a:gd name="connsiteX963" fmla="*/ 402612 w 1925725"/>
              <a:gd name="connsiteY963" fmla="*/ 3433444 h 3525891"/>
              <a:gd name="connsiteX964" fmla="*/ 400718 w 1925725"/>
              <a:gd name="connsiteY964" fmla="*/ 3432686 h 3525891"/>
              <a:gd name="connsiteX965" fmla="*/ 418904 w 1925725"/>
              <a:gd name="connsiteY965" fmla="*/ 3392524 h 3525891"/>
              <a:gd name="connsiteX966" fmla="*/ 396171 w 1925725"/>
              <a:gd name="connsiteY966" fmla="*/ 3400860 h 3525891"/>
              <a:gd name="connsiteX967" fmla="*/ 467023 w 1925725"/>
              <a:gd name="connsiteY967" fmla="*/ 3237940 h 3525891"/>
              <a:gd name="connsiteX968" fmla="*/ 454519 w 1925725"/>
              <a:gd name="connsiteY968" fmla="*/ 3251959 h 3525891"/>
              <a:gd name="connsiteX969" fmla="*/ 444290 w 1925725"/>
              <a:gd name="connsiteY969" fmla="*/ 3264462 h 3525891"/>
              <a:gd name="connsiteX970" fmla="*/ 439743 w 1925725"/>
              <a:gd name="connsiteY970" fmla="*/ 3262188 h 3525891"/>
              <a:gd name="connsiteX971" fmla="*/ 469296 w 1925725"/>
              <a:gd name="connsiteY971" fmla="*/ 3197778 h 3525891"/>
              <a:gd name="connsiteX972" fmla="*/ 465128 w 1925725"/>
              <a:gd name="connsiteY972" fmla="*/ 3193232 h 3525891"/>
              <a:gd name="connsiteX973" fmla="*/ 437091 w 1925725"/>
              <a:gd name="connsiteY973" fmla="*/ 3206493 h 3525891"/>
              <a:gd name="connsiteX974" fmla="*/ 407159 w 1925725"/>
              <a:gd name="connsiteY974" fmla="*/ 3247033 h 3525891"/>
              <a:gd name="connsiteX975" fmla="*/ 384426 w 1925725"/>
              <a:gd name="connsiteY975" fmla="*/ 3307654 h 3525891"/>
              <a:gd name="connsiteX976" fmla="*/ 353357 w 1925725"/>
              <a:gd name="connsiteY976" fmla="*/ 3376611 h 3525891"/>
              <a:gd name="connsiteX977" fmla="*/ 354873 w 1925725"/>
              <a:gd name="connsiteY977" fmla="*/ 3359561 h 3525891"/>
              <a:gd name="connsiteX978" fmla="*/ 332519 w 1925725"/>
              <a:gd name="connsiteY978" fmla="*/ 3373580 h 3525891"/>
              <a:gd name="connsiteX979" fmla="*/ 365861 w 1925725"/>
              <a:gd name="connsiteY979" fmla="*/ 3326599 h 3525891"/>
              <a:gd name="connsiteX980" fmla="*/ 387078 w 1925725"/>
              <a:gd name="connsiteY980" fmla="*/ 3274692 h 3525891"/>
              <a:gd name="connsiteX981" fmla="*/ 382910 w 1925725"/>
              <a:gd name="connsiteY981" fmla="*/ 3271660 h 3525891"/>
              <a:gd name="connsiteX982" fmla="*/ 337065 w 1925725"/>
              <a:gd name="connsiteY982" fmla="*/ 3309928 h 3525891"/>
              <a:gd name="connsiteX983" fmla="*/ 334413 w 1925725"/>
              <a:gd name="connsiteY983" fmla="*/ 3308033 h 3525891"/>
              <a:gd name="connsiteX984" fmla="*/ 386320 w 1925725"/>
              <a:gd name="connsiteY984" fmla="*/ 3243623 h 3525891"/>
              <a:gd name="connsiteX985" fmla="*/ 295388 w 1925725"/>
              <a:gd name="connsiteY985" fmla="*/ 3277723 h 3525891"/>
              <a:gd name="connsiteX986" fmla="*/ 285916 w 1925725"/>
              <a:gd name="connsiteY986" fmla="*/ 3298182 h 3525891"/>
              <a:gd name="connsiteX987" fmla="*/ 280991 w 1925725"/>
              <a:gd name="connsiteY987" fmla="*/ 3312580 h 3525891"/>
              <a:gd name="connsiteX988" fmla="*/ 273034 w 1925725"/>
              <a:gd name="connsiteY988" fmla="*/ 3287574 h 3525891"/>
              <a:gd name="connsiteX989" fmla="*/ 245754 w 1925725"/>
              <a:gd name="connsiteY989" fmla="*/ 3304623 h 3525891"/>
              <a:gd name="connsiteX990" fmla="*/ 382531 w 1925725"/>
              <a:gd name="connsiteY990" fmla="*/ 3221648 h 3525891"/>
              <a:gd name="connsiteX991" fmla="*/ 312059 w 1925725"/>
              <a:gd name="connsiteY991" fmla="*/ 3205356 h 3525891"/>
              <a:gd name="connsiteX992" fmla="*/ 331761 w 1925725"/>
              <a:gd name="connsiteY992" fmla="*/ 3200809 h 3525891"/>
              <a:gd name="connsiteX993" fmla="*/ 371544 w 1925725"/>
              <a:gd name="connsiteY993" fmla="*/ 3201567 h 3525891"/>
              <a:gd name="connsiteX994" fmla="*/ 414737 w 1925725"/>
              <a:gd name="connsiteY994" fmla="*/ 3193232 h 3525891"/>
              <a:gd name="connsiteX995" fmla="*/ 477252 w 1925725"/>
              <a:gd name="connsiteY995" fmla="*/ 3148523 h 3525891"/>
              <a:gd name="connsiteX996" fmla="*/ 490513 w 1925725"/>
              <a:gd name="connsiteY996" fmla="*/ 3131095 h 3525891"/>
              <a:gd name="connsiteX997" fmla="*/ 394656 w 1925725"/>
              <a:gd name="connsiteY997" fmla="*/ 3131095 h 3525891"/>
              <a:gd name="connsiteX998" fmla="*/ 394656 w 1925725"/>
              <a:gd name="connsiteY998" fmla="*/ 3129200 h 3525891"/>
              <a:gd name="connsiteX999" fmla="*/ 467780 w 1925725"/>
              <a:gd name="connsiteY999" fmla="*/ 3118213 h 3525891"/>
              <a:gd name="connsiteX1000" fmla="*/ 442774 w 1925725"/>
              <a:gd name="connsiteY1000" fmla="*/ 3106467 h 3525891"/>
              <a:gd name="connsiteX1001" fmla="*/ 446184 w 1925725"/>
              <a:gd name="connsiteY1001" fmla="*/ 3104952 h 3525891"/>
              <a:gd name="connsiteX1002" fmla="*/ 533327 w 1925725"/>
              <a:gd name="connsiteY1002" fmla="*/ 3077672 h 3525891"/>
              <a:gd name="connsiteX1003" fmla="*/ 606452 w 1925725"/>
              <a:gd name="connsiteY1003" fmla="*/ 2990908 h 3525891"/>
              <a:gd name="connsiteX1004" fmla="*/ 536358 w 1925725"/>
              <a:gd name="connsiteY1004" fmla="*/ 3005684 h 3525891"/>
              <a:gd name="connsiteX1005" fmla="*/ 478389 w 1925725"/>
              <a:gd name="connsiteY1005" fmla="*/ 3034858 h 3525891"/>
              <a:gd name="connsiteX1006" fmla="*/ 513246 w 1925725"/>
              <a:gd name="connsiteY1006" fmla="*/ 2999243 h 3525891"/>
              <a:gd name="connsiteX1007" fmla="*/ 480662 w 1925725"/>
              <a:gd name="connsiteY1007" fmla="*/ 2984467 h 3525891"/>
              <a:gd name="connsiteX1008" fmla="*/ 546209 w 1925725"/>
              <a:gd name="connsiteY1008" fmla="*/ 2984088 h 3525891"/>
              <a:gd name="connsiteX1009" fmla="*/ 628806 w 1925725"/>
              <a:gd name="connsiteY1009" fmla="*/ 2928392 h 3525891"/>
              <a:gd name="connsiteX1010" fmla="*/ 662527 w 1925725"/>
              <a:gd name="connsiteY1010" fmla="*/ 2861708 h 3525891"/>
              <a:gd name="connsiteX1011" fmla="*/ 606831 w 1925725"/>
              <a:gd name="connsiteY1011" fmla="*/ 2862845 h 3525891"/>
              <a:gd name="connsiteX1012" fmla="*/ 440880 w 1925725"/>
              <a:gd name="connsiteY1012" fmla="*/ 3027280 h 3525891"/>
              <a:gd name="connsiteX1013" fmla="*/ 439364 w 1925725"/>
              <a:gd name="connsiteY1013" fmla="*/ 3032206 h 3525891"/>
              <a:gd name="connsiteX1014" fmla="*/ 435954 w 1925725"/>
              <a:gd name="connsiteY1014" fmla="*/ 3031448 h 3525891"/>
              <a:gd name="connsiteX1015" fmla="*/ 451867 w 1925725"/>
              <a:gd name="connsiteY1015" fmla="*/ 2968175 h 3525891"/>
              <a:gd name="connsiteX1016" fmla="*/ 399960 w 1925725"/>
              <a:gd name="connsiteY1016" fmla="*/ 3002274 h 3525891"/>
              <a:gd name="connsiteX1017" fmla="*/ 324183 w 1925725"/>
              <a:gd name="connsiteY1017" fmla="*/ 3104194 h 3525891"/>
              <a:gd name="connsiteX1018" fmla="*/ 278717 w 1925725"/>
              <a:gd name="connsiteY1018" fmla="*/ 3144356 h 3525891"/>
              <a:gd name="connsiteX1019" fmla="*/ 268866 w 1925725"/>
              <a:gd name="connsiteY1019" fmla="*/ 3156859 h 3525891"/>
              <a:gd name="connsiteX1020" fmla="*/ 247649 w 1925725"/>
              <a:gd name="connsiteY1020" fmla="*/ 3188685 h 3525891"/>
              <a:gd name="connsiteX1021" fmla="*/ 252574 w 1925725"/>
              <a:gd name="connsiteY1021" fmla="*/ 3156859 h 3525891"/>
              <a:gd name="connsiteX1022" fmla="*/ 198015 w 1925725"/>
              <a:gd name="connsiteY1022" fmla="*/ 3156859 h 3525891"/>
              <a:gd name="connsiteX1023" fmla="*/ 382910 w 1925725"/>
              <a:gd name="connsiteY1023" fmla="*/ 2991286 h 3525891"/>
              <a:gd name="connsiteX1024" fmla="*/ 357904 w 1925725"/>
              <a:gd name="connsiteY1024" fmla="*/ 2991666 h 3525891"/>
              <a:gd name="connsiteX1025" fmla="*/ 217338 w 1925725"/>
              <a:gd name="connsiteY1025" fmla="*/ 3095859 h 3525891"/>
              <a:gd name="connsiteX1026" fmla="*/ 210139 w 1925725"/>
              <a:gd name="connsiteY1026" fmla="*/ 3104952 h 3525891"/>
              <a:gd name="connsiteX1027" fmla="*/ 213170 w 1925725"/>
              <a:gd name="connsiteY1027" fmla="*/ 3086007 h 3525891"/>
              <a:gd name="connsiteX1028" fmla="*/ 173009 w 1925725"/>
              <a:gd name="connsiteY1028" fmla="*/ 3106467 h 3525891"/>
              <a:gd name="connsiteX1029" fmla="*/ 229462 w 1925725"/>
              <a:gd name="connsiteY1029" fmla="*/ 3054181 h 3525891"/>
              <a:gd name="connsiteX1030" fmla="*/ 179071 w 1925725"/>
              <a:gd name="connsiteY1030" fmla="*/ 3043573 h 3525891"/>
              <a:gd name="connsiteX1031" fmla="*/ 179071 w 1925725"/>
              <a:gd name="connsiteY1031" fmla="*/ 3042436 h 3525891"/>
              <a:gd name="connsiteX1032" fmla="*/ 234009 w 1925725"/>
              <a:gd name="connsiteY1032" fmla="*/ 3042057 h 3525891"/>
              <a:gd name="connsiteX1033" fmla="*/ 248786 w 1925725"/>
              <a:gd name="connsiteY1033" fmla="*/ 3037510 h 3525891"/>
              <a:gd name="connsiteX1034" fmla="*/ 315469 w 1925725"/>
              <a:gd name="connsiteY1034" fmla="*/ 2986740 h 3525891"/>
              <a:gd name="connsiteX1035" fmla="*/ 238177 w 1925725"/>
              <a:gd name="connsiteY1035" fmla="*/ 2980299 h 3525891"/>
              <a:gd name="connsiteX1036" fmla="*/ 238177 w 1925725"/>
              <a:gd name="connsiteY1036" fmla="*/ 2977647 h 3525891"/>
              <a:gd name="connsiteX1037" fmla="*/ 348432 w 1925725"/>
              <a:gd name="connsiteY1037" fmla="*/ 2970069 h 3525891"/>
              <a:gd name="connsiteX1038" fmla="*/ 456414 w 1925725"/>
              <a:gd name="connsiteY1038" fmla="*/ 2944684 h 3525891"/>
              <a:gd name="connsiteX1039" fmla="*/ 410569 w 1925725"/>
              <a:gd name="connsiteY1039" fmla="*/ 2935970 h 3525891"/>
              <a:gd name="connsiteX1040" fmla="*/ 409432 w 1925725"/>
              <a:gd name="connsiteY1040" fmla="*/ 2930286 h 3525891"/>
              <a:gd name="connsiteX1041" fmla="*/ 509458 w 1925725"/>
              <a:gd name="connsiteY1041" fmla="*/ 2881031 h 3525891"/>
              <a:gd name="connsiteX1042" fmla="*/ 334413 w 1925725"/>
              <a:gd name="connsiteY1042" fmla="*/ 2939758 h 3525891"/>
              <a:gd name="connsiteX1043" fmla="*/ 387078 w 1925725"/>
              <a:gd name="connsiteY1043" fmla="*/ 2885957 h 3525891"/>
              <a:gd name="connsiteX1044" fmla="*/ 260152 w 1925725"/>
              <a:gd name="connsiteY1044" fmla="*/ 2920435 h 3525891"/>
              <a:gd name="connsiteX1045" fmla="*/ 272276 w 1925725"/>
              <a:gd name="connsiteY1045" fmla="*/ 2906417 h 3525891"/>
              <a:gd name="connsiteX1046" fmla="*/ 270761 w 1925725"/>
              <a:gd name="connsiteY1046" fmla="*/ 2903386 h 3525891"/>
              <a:gd name="connsiteX1047" fmla="*/ 163537 w 1925725"/>
              <a:gd name="connsiteY1047" fmla="*/ 2940516 h 3525891"/>
              <a:gd name="connsiteX1048" fmla="*/ 162400 w 1925725"/>
              <a:gd name="connsiteY1048" fmla="*/ 2937864 h 3525891"/>
              <a:gd name="connsiteX1049" fmla="*/ 216202 w 1925725"/>
              <a:gd name="connsiteY1049" fmla="*/ 2912858 h 3525891"/>
              <a:gd name="connsiteX1050" fmla="*/ 216202 w 1925725"/>
              <a:gd name="connsiteY1050" fmla="*/ 2910584 h 3525891"/>
              <a:gd name="connsiteX1051" fmla="*/ 171872 w 1925725"/>
              <a:gd name="connsiteY1051" fmla="*/ 2908311 h 3525891"/>
              <a:gd name="connsiteX1052" fmla="*/ 300314 w 1925725"/>
              <a:gd name="connsiteY1052" fmla="*/ 2879516 h 3525891"/>
              <a:gd name="connsiteX1053" fmla="*/ 194226 w 1925725"/>
              <a:gd name="connsiteY1053" fmla="*/ 2859435 h 3525891"/>
              <a:gd name="connsiteX1054" fmla="*/ 194984 w 1925725"/>
              <a:gd name="connsiteY1054" fmla="*/ 2855646 h 3525891"/>
              <a:gd name="connsiteX1055" fmla="*/ 306376 w 1925725"/>
              <a:gd name="connsiteY1055" fmla="*/ 2871559 h 3525891"/>
              <a:gd name="connsiteX1056" fmla="*/ 296525 w 1925725"/>
              <a:gd name="connsiteY1056" fmla="*/ 2851479 h 3525891"/>
              <a:gd name="connsiteX1057" fmla="*/ 369649 w 1925725"/>
              <a:gd name="connsiteY1057" fmla="*/ 2869286 h 3525891"/>
              <a:gd name="connsiteX1058" fmla="*/ 425345 w 1925725"/>
              <a:gd name="connsiteY1058" fmla="*/ 2859056 h 3525891"/>
              <a:gd name="connsiteX1059" fmla="*/ 320395 w 1925725"/>
              <a:gd name="connsiteY1059" fmla="*/ 2823062 h 3525891"/>
              <a:gd name="connsiteX1060" fmla="*/ 321152 w 1925725"/>
              <a:gd name="connsiteY1060" fmla="*/ 2819273 h 3525891"/>
              <a:gd name="connsiteX1061" fmla="*/ 408296 w 1925725"/>
              <a:gd name="connsiteY1061" fmla="*/ 2840112 h 3525891"/>
              <a:gd name="connsiteX1062" fmla="*/ 535601 w 1925725"/>
              <a:gd name="connsiteY1062" fmla="*/ 2854510 h 3525891"/>
              <a:gd name="connsiteX1063" fmla="*/ 670483 w 1925725"/>
              <a:gd name="connsiteY1063" fmla="*/ 2804118 h 3525891"/>
              <a:gd name="connsiteX1064" fmla="*/ 700036 w 1925725"/>
              <a:gd name="connsiteY1064" fmla="*/ 2747664 h 3525891"/>
              <a:gd name="connsiteX1065" fmla="*/ 698521 w 1925725"/>
              <a:gd name="connsiteY1065" fmla="*/ 2700683 h 3525891"/>
              <a:gd name="connsiteX1066" fmla="*/ 710645 w 1925725"/>
              <a:gd name="connsiteY1066" fmla="*/ 2584366 h 3525891"/>
              <a:gd name="connsiteX1067" fmla="*/ 727316 w 1925725"/>
              <a:gd name="connsiteY1067" fmla="*/ 2490781 h 3525891"/>
              <a:gd name="connsiteX1068" fmla="*/ 734136 w 1925725"/>
              <a:gd name="connsiteY1068" fmla="*/ 2462744 h 3525891"/>
              <a:gd name="connsiteX1069" fmla="*/ 744365 w 1925725"/>
              <a:gd name="connsiteY1069" fmla="*/ 2377495 h 3525891"/>
              <a:gd name="connsiteX1070" fmla="*/ 724285 w 1925725"/>
              <a:gd name="connsiteY1070" fmla="*/ 2264588 h 3525891"/>
              <a:gd name="connsiteX1071" fmla="*/ 685638 w 1925725"/>
              <a:gd name="connsiteY1071" fmla="*/ 2235414 h 3525891"/>
              <a:gd name="connsiteX1072" fmla="*/ 592054 w 1925725"/>
              <a:gd name="connsiteY1072" fmla="*/ 2230109 h 3525891"/>
              <a:gd name="connsiteX1073" fmla="*/ 487861 w 1925725"/>
              <a:gd name="connsiteY1073" fmla="*/ 2219501 h 3525891"/>
              <a:gd name="connsiteX1074" fmla="*/ 448078 w 1925725"/>
              <a:gd name="connsiteY1074" fmla="*/ 2200935 h 3525891"/>
              <a:gd name="connsiteX1075" fmla="*/ 453004 w 1925725"/>
              <a:gd name="connsiteY1075" fmla="*/ 2138041 h 3525891"/>
              <a:gd name="connsiteX1076" fmla="*/ 489756 w 1925725"/>
              <a:gd name="connsiteY1076" fmla="*/ 2119097 h 3525891"/>
              <a:gd name="connsiteX1077" fmla="*/ 640172 w 1925725"/>
              <a:gd name="connsiteY1077" fmla="*/ 2079314 h 3525891"/>
              <a:gd name="connsiteX1078" fmla="*/ 677682 w 1925725"/>
              <a:gd name="connsiteY1078" fmla="*/ 2044835 h 3525891"/>
              <a:gd name="connsiteX1079" fmla="*/ 679955 w 1925725"/>
              <a:gd name="connsiteY1079" fmla="*/ 1880021 h 3525891"/>
              <a:gd name="connsiteX1080" fmla="*/ 678819 w 1925725"/>
              <a:gd name="connsiteY1080" fmla="*/ 1851226 h 3525891"/>
              <a:gd name="connsiteX1081" fmla="*/ 671241 w 1925725"/>
              <a:gd name="connsiteY1081" fmla="*/ 1775449 h 3525891"/>
              <a:gd name="connsiteX1082" fmla="*/ 651539 w 1925725"/>
              <a:gd name="connsiteY1082" fmla="*/ 1622759 h 3525891"/>
              <a:gd name="connsiteX1083" fmla="*/ 677682 w 1925725"/>
              <a:gd name="connsiteY1083" fmla="*/ 1538268 h 3525891"/>
              <a:gd name="connsiteX1084" fmla="*/ 725042 w 1925725"/>
              <a:gd name="connsiteY1084" fmla="*/ 1468932 h 3525891"/>
              <a:gd name="connsiteX1085" fmla="*/ 752701 w 1925725"/>
              <a:gd name="connsiteY1085" fmla="*/ 1418540 h 3525891"/>
              <a:gd name="connsiteX1086" fmla="*/ 746260 w 1925725"/>
              <a:gd name="connsiteY1086" fmla="*/ 1368149 h 3525891"/>
              <a:gd name="connsiteX1087" fmla="*/ 724663 w 1925725"/>
              <a:gd name="connsiteY1087" fmla="*/ 1328366 h 3525891"/>
              <a:gd name="connsiteX1088" fmla="*/ 702309 w 1925725"/>
              <a:gd name="connsiteY1088" fmla="*/ 1304118 h 3525891"/>
              <a:gd name="connsiteX1089" fmla="*/ 686396 w 1925725"/>
              <a:gd name="connsiteY1089" fmla="*/ 1288962 h 3525891"/>
              <a:gd name="connsiteX1090" fmla="*/ 657980 w 1925725"/>
              <a:gd name="connsiteY1090" fmla="*/ 1281385 h 3525891"/>
              <a:gd name="connsiteX1091" fmla="*/ 647371 w 1925725"/>
              <a:gd name="connsiteY1091" fmla="*/ 1281006 h 3525891"/>
              <a:gd name="connsiteX1092" fmla="*/ 662905 w 1925725"/>
              <a:gd name="connsiteY1092" fmla="*/ 1256757 h 3525891"/>
              <a:gd name="connsiteX1093" fmla="*/ 600011 w 1925725"/>
              <a:gd name="connsiteY1093" fmla="*/ 1227962 h 3525891"/>
              <a:gd name="connsiteX1094" fmla="*/ 604557 w 1925725"/>
              <a:gd name="connsiteY1094" fmla="*/ 1262819 h 3525891"/>
              <a:gd name="connsiteX1095" fmla="*/ 599253 w 1925725"/>
              <a:gd name="connsiteY1095" fmla="*/ 1265093 h 3525891"/>
              <a:gd name="connsiteX1096" fmla="*/ 578793 w 1925725"/>
              <a:gd name="connsiteY1096" fmla="*/ 1243496 h 3525891"/>
              <a:gd name="connsiteX1097" fmla="*/ 569321 w 1925725"/>
              <a:gd name="connsiteY1097" fmla="*/ 1252589 h 3525891"/>
              <a:gd name="connsiteX1098" fmla="*/ 578793 w 1925725"/>
              <a:gd name="connsiteY1098" fmla="*/ 1306012 h 3525891"/>
              <a:gd name="connsiteX1099" fmla="*/ 556818 w 1925725"/>
              <a:gd name="connsiteY1099" fmla="*/ 1276838 h 3525891"/>
              <a:gd name="connsiteX1100" fmla="*/ 537874 w 1925725"/>
              <a:gd name="connsiteY1100" fmla="*/ 1308285 h 3525891"/>
              <a:gd name="connsiteX1101" fmla="*/ 544694 w 1925725"/>
              <a:gd name="connsiteY1101" fmla="*/ 1286689 h 3525891"/>
              <a:gd name="connsiteX1102" fmla="*/ 553029 w 1925725"/>
              <a:gd name="connsiteY1102" fmla="*/ 1261304 h 3525891"/>
              <a:gd name="connsiteX1103" fmla="*/ 537874 w 1925725"/>
              <a:gd name="connsiteY1103" fmla="*/ 1277217 h 3525891"/>
              <a:gd name="connsiteX1104" fmla="*/ 535222 w 1925725"/>
              <a:gd name="connsiteY1104" fmla="*/ 1275322 h 3525891"/>
              <a:gd name="connsiteX1105" fmla="*/ 535979 w 1925725"/>
              <a:gd name="connsiteY1105" fmla="*/ 1262819 h 3525891"/>
              <a:gd name="connsiteX1106" fmla="*/ 484830 w 1925725"/>
              <a:gd name="connsiteY1106" fmla="*/ 1261304 h 3525891"/>
              <a:gd name="connsiteX1107" fmla="*/ 526128 w 1925725"/>
              <a:gd name="connsiteY1107" fmla="*/ 1259788 h 3525891"/>
              <a:gd name="connsiteX1108" fmla="*/ 520066 w 1925725"/>
              <a:gd name="connsiteY1108" fmla="*/ 1244633 h 3525891"/>
              <a:gd name="connsiteX1109" fmla="*/ 562880 w 1925725"/>
              <a:gd name="connsiteY1109" fmla="*/ 1249179 h 3525891"/>
              <a:gd name="connsiteX1110" fmla="*/ 537116 w 1925725"/>
              <a:gd name="connsiteY1110" fmla="*/ 1228720 h 3525891"/>
              <a:gd name="connsiteX1111" fmla="*/ 578793 w 1925725"/>
              <a:gd name="connsiteY1111" fmla="*/ 1235919 h 3525891"/>
              <a:gd name="connsiteX1112" fmla="*/ 597737 w 1925725"/>
              <a:gd name="connsiteY1112" fmla="*/ 1221142 h 3525891"/>
              <a:gd name="connsiteX1113" fmla="*/ 472706 w 1925725"/>
              <a:gd name="connsiteY1113" fmla="*/ 1201061 h 3525891"/>
              <a:gd name="connsiteX1114" fmla="*/ 465128 w 1925725"/>
              <a:gd name="connsiteY1114" fmla="*/ 1205608 h 3525891"/>
              <a:gd name="connsiteX1115" fmla="*/ 429134 w 1925725"/>
              <a:gd name="connsiteY1115" fmla="*/ 1260167 h 3525891"/>
              <a:gd name="connsiteX1116" fmla="*/ 452246 w 1925725"/>
              <a:gd name="connsiteY1116" fmla="*/ 1265850 h 3525891"/>
              <a:gd name="connsiteX1117" fmla="*/ 437848 w 1925725"/>
              <a:gd name="connsiteY1117" fmla="*/ 1275322 h 3525891"/>
              <a:gd name="connsiteX1118" fmla="*/ 465128 w 1925725"/>
              <a:gd name="connsiteY1118" fmla="*/ 1288583 h 3525891"/>
              <a:gd name="connsiteX1119" fmla="*/ 463613 w 1925725"/>
              <a:gd name="connsiteY1119" fmla="*/ 1292372 h 3525891"/>
              <a:gd name="connsiteX1120" fmla="*/ 443911 w 1925725"/>
              <a:gd name="connsiteY1120" fmla="*/ 1296540 h 3525891"/>
              <a:gd name="connsiteX1121" fmla="*/ 454898 w 1925725"/>
              <a:gd name="connsiteY1121" fmla="*/ 1322683 h 3525891"/>
              <a:gd name="connsiteX1122" fmla="*/ 455656 w 1925725"/>
              <a:gd name="connsiteY1122" fmla="*/ 1339354 h 3525891"/>
              <a:gd name="connsiteX1123" fmla="*/ 435954 w 1925725"/>
              <a:gd name="connsiteY1123" fmla="*/ 1362087 h 3525891"/>
              <a:gd name="connsiteX1124" fmla="*/ 449215 w 1925725"/>
              <a:gd name="connsiteY1124" fmla="*/ 1311316 h 3525891"/>
              <a:gd name="connsiteX1125" fmla="*/ 442774 w 1925725"/>
              <a:gd name="connsiteY1125" fmla="*/ 1309801 h 3525891"/>
              <a:gd name="connsiteX1126" fmla="*/ 431029 w 1925725"/>
              <a:gd name="connsiteY1126" fmla="*/ 1313211 h 3525891"/>
              <a:gd name="connsiteX1127" fmla="*/ 437470 w 1925725"/>
              <a:gd name="connsiteY1127" fmla="*/ 1289341 h 3525891"/>
              <a:gd name="connsiteX1128" fmla="*/ 434439 w 1925725"/>
              <a:gd name="connsiteY1128" fmla="*/ 1288205 h 3525891"/>
              <a:gd name="connsiteX1129" fmla="*/ 425724 w 1925725"/>
              <a:gd name="connsiteY1129" fmla="*/ 1295782 h 3525891"/>
              <a:gd name="connsiteX1130" fmla="*/ 421935 w 1925725"/>
              <a:gd name="connsiteY1130" fmla="*/ 1295024 h 3525891"/>
              <a:gd name="connsiteX1131" fmla="*/ 424588 w 1925725"/>
              <a:gd name="connsiteY1131" fmla="*/ 1266987 h 3525891"/>
              <a:gd name="connsiteX1132" fmla="*/ 406401 w 1925725"/>
              <a:gd name="connsiteY1132" fmla="*/ 1286689 h 3525891"/>
              <a:gd name="connsiteX1133" fmla="*/ 417389 w 1925725"/>
              <a:gd name="connsiteY1133" fmla="*/ 1321925 h 3525891"/>
              <a:gd name="connsiteX1134" fmla="*/ 398445 w 1925725"/>
              <a:gd name="connsiteY1134" fmla="*/ 1305633 h 3525891"/>
              <a:gd name="connsiteX1135" fmla="*/ 396171 w 1925725"/>
              <a:gd name="connsiteY1135" fmla="*/ 1306391 h 3525891"/>
              <a:gd name="connsiteX1136" fmla="*/ 399581 w 1925725"/>
              <a:gd name="connsiteY1136" fmla="*/ 1313590 h 3525891"/>
              <a:gd name="connsiteX1137" fmla="*/ 412463 w 1925725"/>
              <a:gd name="connsiteY1137" fmla="*/ 1357919 h 3525891"/>
              <a:gd name="connsiteX1138" fmla="*/ 389730 w 1925725"/>
              <a:gd name="connsiteY1138" fmla="*/ 1340869 h 3525891"/>
              <a:gd name="connsiteX1139" fmla="*/ 384805 w 1925725"/>
              <a:gd name="connsiteY1139" fmla="*/ 1390124 h 3525891"/>
              <a:gd name="connsiteX1140" fmla="*/ 377985 w 1925725"/>
              <a:gd name="connsiteY1140" fmla="*/ 1363223 h 3525891"/>
              <a:gd name="connsiteX1141" fmla="*/ 352221 w 1925725"/>
              <a:gd name="connsiteY1141" fmla="*/ 1370801 h 3525891"/>
              <a:gd name="connsiteX1142" fmla="*/ 384805 w 1925725"/>
              <a:gd name="connsiteY1142" fmla="*/ 1334807 h 3525891"/>
              <a:gd name="connsiteX1143" fmla="*/ 387078 w 1925725"/>
              <a:gd name="connsiteY1143" fmla="*/ 1317378 h 3525891"/>
              <a:gd name="connsiteX1144" fmla="*/ 362830 w 1925725"/>
              <a:gd name="connsiteY1144" fmla="*/ 1319652 h 3525891"/>
              <a:gd name="connsiteX1145" fmla="*/ 398066 w 1925725"/>
              <a:gd name="connsiteY1145" fmla="*/ 1290099 h 3525891"/>
              <a:gd name="connsiteX1146" fmla="*/ 395792 w 1925725"/>
              <a:gd name="connsiteY1146" fmla="*/ 1286689 h 3525891"/>
              <a:gd name="connsiteX1147" fmla="*/ 374575 w 1925725"/>
              <a:gd name="connsiteY1147" fmla="*/ 1282142 h 3525891"/>
              <a:gd name="connsiteX1148" fmla="*/ 412084 w 1925725"/>
              <a:gd name="connsiteY1148" fmla="*/ 1267366 h 3525891"/>
              <a:gd name="connsiteX1149" fmla="*/ 454141 w 1925725"/>
              <a:gd name="connsiteY1149" fmla="*/ 1202577 h 3525891"/>
              <a:gd name="connsiteX1150" fmla="*/ 354873 w 1925725"/>
              <a:gd name="connsiteY1150" fmla="*/ 1251074 h 3525891"/>
              <a:gd name="connsiteX1151" fmla="*/ 349947 w 1925725"/>
              <a:gd name="connsiteY1151" fmla="*/ 1305254 h 3525891"/>
              <a:gd name="connsiteX1152" fmla="*/ 335171 w 1925725"/>
              <a:gd name="connsiteY1152" fmla="*/ 1266987 h 3525891"/>
              <a:gd name="connsiteX1153" fmla="*/ 329488 w 1925725"/>
              <a:gd name="connsiteY1153" fmla="*/ 1286310 h 3525891"/>
              <a:gd name="connsiteX1154" fmla="*/ 290463 w 1925725"/>
              <a:gd name="connsiteY1154" fmla="*/ 1321925 h 3525891"/>
              <a:gd name="connsiteX1155" fmla="*/ 286674 w 1925725"/>
              <a:gd name="connsiteY1155" fmla="*/ 1320410 h 3525891"/>
              <a:gd name="connsiteX1156" fmla="*/ 286674 w 1925725"/>
              <a:gd name="connsiteY1156" fmla="*/ 1282521 h 3525891"/>
              <a:gd name="connsiteX1157" fmla="*/ 276823 w 1925725"/>
              <a:gd name="connsiteY1157" fmla="*/ 1284037 h 3525891"/>
              <a:gd name="connsiteX1158" fmla="*/ 237040 w 1925725"/>
              <a:gd name="connsiteY1158" fmla="*/ 1324956 h 3525891"/>
              <a:gd name="connsiteX1159" fmla="*/ 262425 w 1925725"/>
              <a:gd name="connsiteY1159" fmla="*/ 1277217 h 3525891"/>
              <a:gd name="connsiteX1160" fmla="*/ 254469 w 1925725"/>
              <a:gd name="connsiteY1160" fmla="*/ 1268881 h 3525891"/>
              <a:gd name="connsiteX1161" fmla="*/ 305997 w 1925725"/>
              <a:gd name="connsiteY1161" fmla="*/ 1270397 h 3525891"/>
              <a:gd name="connsiteX1162" fmla="*/ 367376 w 1925725"/>
              <a:gd name="connsiteY1162" fmla="*/ 1238571 h 3525891"/>
              <a:gd name="connsiteX1163" fmla="*/ 366618 w 1925725"/>
              <a:gd name="connsiteY1163" fmla="*/ 1234403 h 3525891"/>
              <a:gd name="connsiteX1164" fmla="*/ 350326 w 1925725"/>
              <a:gd name="connsiteY1164" fmla="*/ 1229856 h 3525891"/>
              <a:gd name="connsiteX1165" fmla="*/ 315469 w 1925725"/>
              <a:gd name="connsiteY1165" fmla="*/ 1253347 h 3525891"/>
              <a:gd name="connsiteX1166" fmla="*/ 324562 w 1925725"/>
              <a:gd name="connsiteY1166" fmla="*/ 1230235 h 3525891"/>
              <a:gd name="connsiteX1167" fmla="*/ 312817 w 1925725"/>
              <a:gd name="connsiteY1167" fmla="*/ 1226825 h 3525891"/>
              <a:gd name="connsiteX1168" fmla="*/ 265835 w 1925725"/>
              <a:gd name="connsiteY1168" fmla="*/ 1244633 h 3525891"/>
              <a:gd name="connsiteX1169" fmla="*/ 279854 w 1925725"/>
              <a:gd name="connsiteY1169" fmla="*/ 1223794 h 3525891"/>
              <a:gd name="connsiteX1170" fmla="*/ 263562 w 1925725"/>
              <a:gd name="connsiteY1170" fmla="*/ 1211291 h 3525891"/>
              <a:gd name="connsiteX1171" fmla="*/ 305239 w 1925725"/>
              <a:gd name="connsiteY1171" fmla="*/ 1218490 h 3525891"/>
              <a:gd name="connsiteX1172" fmla="*/ 298419 w 1925725"/>
              <a:gd name="connsiteY1172" fmla="*/ 1189316 h 3525891"/>
              <a:gd name="connsiteX1173" fmla="*/ 334792 w 1925725"/>
              <a:gd name="connsiteY1173" fmla="*/ 1222658 h 3525891"/>
              <a:gd name="connsiteX1174" fmla="*/ 345780 w 1925725"/>
              <a:gd name="connsiteY1174" fmla="*/ 1223794 h 3525891"/>
              <a:gd name="connsiteX1175" fmla="*/ 346538 w 1925725"/>
              <a:gd name="connsiteY1175" fmla="*/ 1203713 h 3525891"/>
              <a:gd name="connsiteX1176" fmla="*/ 360556 w 1925725"/>
              <a:gd name="connsiteY1176" fmla="*/ 1217732 h 3525891"/>
              <a:gd name="connsiteX1177" fmla="*/ 385184 w 1925725"/>
              <a:gd name="connsiteY1177" fmla="*/ 1222279 h 3525891"/>
              <a:gd name="connsiteX1178" fmla="*/ 395414 w 1925725"/>
              <a:gd name="connsiteY1178" fmla="*/ 1213564 h 3525891"/>
              <a:gd name="connsiteX1179" fmla="*/ 313196 w 1925725"/>
              <a:gd name="connsiteY1179" fmla="*/ 1179465 h 3525891"/>
              <a:gd name="connsiteX1180" fmla="*/ 237419 w 1925725"/>
              <a:gd name="connsiteY1180" fmla="*/ 1197651 h 3525891"/>
              <a:gd name="connsiteX1181" fmla="*/ 237419 w 1925725"/>
              <a:gd name="connsiteY1181" fmla="*/ 1232509 h 3525891"/>
              <a:gd name="connsiteX1182" fmla="*/ 230599 w 1925725"/>
              <a:gd name="connsiteY1182" fmla="*/ 1228341 h 3525891"/>
              <a:gd name="connsiteX1183" fmla="*/ 205972 w 1925725"/>
              <a:gd name="connsiteY1183" fmla="*/ 1262819 h 3525891"/>
              <a:gd name="connsiteX1184" fmla="*/ 200667 w 1925725"/>
              <a:gd name="connsiteY1184" fmla="*/ 1260546 h 3525891"/>
              <a:gd name="connsiteX1185" fmla="*/ 198394 w 1925725"/>
              <a:gd name="connsiteY1185" fmla="*/ 1231751 h 3525891"/>
              <a:gd name="connsiteX1186" fmla="*/ 188164 w 1925725"/>
              <a:gd name="connsiteY1186" fmla="*/ 1250695 h 3525891"/>
              <a:gd name="connsiteX1187" fmla="*/ 185512 w 1925725"/>
              <a:gd name="connsiteY1187" fmla="*/ 1237813 h 3525891"/>
              <a:gd name="connsiteX1188" fmla="*/ 185512 w 1925725"/>
              <a:gd name="connsiteY1188" fmla="*/ 1238192 h 3525891"/>
              <a:gd name="connsiteX1189" fmla="*/ 185312 w 1925725"/>
              <a:gd name="connsiteY1189" fmla="*/ 1237813 h 3525891"/>
              <a:gd name="connsiteX1190" fmla="*/ 181723 w 1925725"/>
              <a:gd name="connsiteY1190" fmla="*/ 1230993 h 3525891"/>
              <a:gd name="connsiteX1191" fmla="*/ 153686 w 1925725"/>
              <a:gd name="connsiteY1191" fmla="*/ 1211291 h 3525891"/>
              <a:gd name="connsiteX1192" fmla="*/ 185512 w 1925725"/>
              <a:gd name="connsiteY1192" fmla="*/ 1188179 h 3525891"/>
              <a:gd name="connsiteX1193" fmla="*/ 140425 w 1925725"/>
              <a:gd name="connsiteY1193" fmla="*/ 1179086 h 3525891"/>
              <a:gd name="connsiteX1194" fmla="*/ 176040 w 1925725"/>
              <a:gd name="connsiteY1194" fmla="*/ 1181359 h 3525891"/>
              <a:gd name="connsiteX1195" fmla="*/ 174524 w 1925725"/>
              <a:gd name="connsiteY1195" fmla="*/ 1163931 h 3525891"/>
              <a:gd name="connsiteX1196" fmla="*/ 178692 w 1925725"/>
              <a:gd name="connsiteY1196" fmla="*/ 1162036 h 3525891"/>
              <a:gd name="connsiteX1197" fmla="*/ 196121 w 1925725"/>
              <a:gd name="connsiteY1197" fmla="*/ 1185148 h 3525891"/>
              <a:gd name="connsiteX1198" fmla="*/ 233630 w 1925725"/>
              <a:gd name="connsiteY1198" fmla="*/ 1183254 h 3525891"/>
              <a:gd name="connsiteX1199" fmla="*/ 233630 w 1925725"/>
              <a:gd name="connsiteY1199" fmla="*/ 1180980 h 3525891"/>
              <a:gd name="connsiteX1200" fmla="*/ 220748 w 1925725"/>
              <a:gd name="connsiteY1200" fmla="*/ 1176813 h 3525891"/>
              <a:gd name="connsiteX1201" fmla="*/ 242345 w 1925725"/>
              <a:gd name="connsiteY1201" fmla="*/ 1159763 h 3525891"/>
              <a:gd name="connsiteX1202" fmla="*/ 216959 w 1925725"/>
              <a:gd name="connsiteY1202" fmla="*/ 1160900 h 3525891"/>
              <a:gd name="connsiteX1203" fmla="*/ 192711 w 1925725"/>
              <a:gd name="connsiteY1203" fmla="*/ 1161657 h 3525891"/>
              <a:gd name="connsiteX1204" fmla="*/ 191195 w 1925725"/>
              <a:gd name="connsiteY1204" fmla="*/ 1155974 h 3525891"/>
              <a:gd name="connsiteX1205" fmla="*/ 219611 w 1925725"/>
              <a:gd name="connsiteY1205" fmla="*/ 1145365 h 3525891"/>
              <a:gd name="connsiteX1206" fmla="*/ 218475 w 1925725"/>
              <a:gd name="connsiteY1206" fmla="*/ 1137788 h 3525891"/>
              <a:gd name="connsiteX1207" fmla="*/ 238935 w 1925725"/>
              <a:gd name="connsiteY1207" fmla="*/ 1147260 h 3525891"/>
              <a:gd name="connsiteX1208" fmla="*/ 255605 w 1925725"/>
              <a:gd name="connsiteY1208" fmla="*/ 1161657 h 3525891"/>
              <a:gd name="connsiteX1209" fmla="*/ 221127 w 1925725"/>
              <a:gd name="connsiteY1209" fmla="*/ 1130589 h 3525891"/>
              <a:gd name="connsiteX1210" fmla="*/ 191195 w 1925725"/>
              <a:gd name="connsiteY1210" fmla="*/ 1120359 h 3525891"/>
              <a:gd name="connsiteX1211" fmla="*/ 232494 w 1925725"/>
              <a:gd name="connsiteY1211" fmla="*/ 1126421 h 3525891"/>
              <a:gd name="connsiteX1212" fmla="*/ 234767 w 1925725"/>
              <a:gd name="connsiteY1212" fmla="*/ 1110887 h 3525891"/>
              <a:gd name="connsiteX1213" fmla="*/ 238556 w 1925725"/>
              <a:gd name="connsiteY1213" fmla="*/ 1108992 h 3525891"/>
              <a:gd name="connsiteX1214" fmla="*/ 251817 w 1925725"/>
              <a:gd name="connsiteY1214" fmla="*/ 1130968 h 3525891"/>
              <a:gd name="connsiteX1215" fmla="*/ 264320 w 1925725"/>
              <a:gd name="connsiteY1215" fmla="*/ 1111266 h 3525891"/>
              <a:gd name="connsiteX1216" fmla="*/ 264320 w 1925725"/>
              <a:gd name="connsiteY1216" fmla="*/ 1148018 h 3525891"/>
              <a:gd name="connsiteX1217" fmla="*/ 270761 w 1925725"/>
              <a:gd name="connsiteY1217" fmla="*/ 1163931 h 3525891"/>
              <a:gd name="connsiteX1218" fmla="*/ 311680 w 1925725"/>
              <a:gd name="connsiteY1218" fmla="*/ 1171887 h 3525891"/>
              <a:gd name="connsiteX1219" fmla="*/ 360935 w 1925725"/>
              <a:gd name="connsiteY1219" fmla="*/ 1183633 h 3525891"/>
              <a:gd name="connsiteX1220" fmla="*/ 373817 w 1925725"/>
              <a:gd name="connsiteY1220" fmla="*/ 1191968 h 3525891"/>
              <a:gd name="connsiteX1221" fmla="*/ 432165 w 1925725"/>
              <a:gd name="connsiteY1221" fmla="*/ 1196894 h 3525891"/>
              <a:gd name="connsiteX1222" fmla="*/ 476495 w 1925725"/>
              <a:gd name="connsiteY1222" fmla="*/ 1188937 h 3525891"/>
              <a:gd name="connsiteX1223" fmla="*/ 510594 w 1925725"/>
              <a:gd name="connsiteY1223" fmla="*/ 1188558 h 3525891"/>
              <a:gd name="connsiteX1224" fmla="*/ 420041 w 1925725"/>
              <a:gd name="connsiteY1224" fmla="*/ 1143471 h 3525891"/>
              <a:gd name="connsiteX1225" fmla="*/ 387457 w 1925725"/>
              <a:gd name="connsiteY1225" fmla="*/ 1178328 h 3525891"/>
              <a:gd name="connsiteX1226" fmla="*/ 396929 w 1925725"/>
              <a:gd name="connsiteY1226" fmla="*/ 1141955 h 3525891"/>
              <a:gd name="connsiteX1227" fmla="*/ 395035 w 1925725"/>
              <a:gd name="connsiteY1227" fmla="*/ 1140061 h 3525891"/>
              <a:gd name="connsiteX1228" fmla="*/ 388973 w 1925725"/>
              <a:gd name="connsiteY1228" fmla="*/ 1148775 h 3525891"/>
              <a:gd name="connsiteX1229" fmla="*/ 363587 w 1925725"/>
              <a:gd name="connsiteY1229" fmla="*/ 1173024 h 3525891"/>
              <a:gd name="connsiteX1230" fmla="*/ 368513 w 1925725"/>
              <a:gd name="connsiteY1230" fmla="*/ 1146502 h 3525891"/>
              <a:gd name="connsiteX1231" fmla="*/ 318500 w 1925725"/>
              <a:gd name="connsiteY1231" fmla="*/ 1164310 h 3525891"/>
              <a:gd name="connsiteX1232" fmla="*/ 352221 w 1925725"/>
              <a:gd name="connsiteY1232" fmla="*/ 1148018 h 3525891"/>
              <a:gd name="connsiteX1233" fmla="*/ 333277 w 1925725"/>
              <a:gd name="connsiteY1233" fmla="*/ 1109371 h 3525891"/>
              <a:gd name="connsiteX1234" fmla="*/ 373438 w 1925725"/>
              <a:gd name="connsiteY1234" fmla="*/ 1140819 h 3525891"/>
              <a:gd name="connsiteX1235" fmla="*/ 382910 w 1925725"/>
              <a:gd name="connsiteY1235" fmla="*/ 1139303 h 3525891"/>
              <a:gd name="connsiteX1236" fmla="*/ 380637 w 1925725"/>
              <a:gd name="connsiteY1236" fmla="*/ 1119980 h 3525891"/>
              <a:gd name="connsiteX1237" fmla="*/ 384047 w 1925725"/>
              <a:gd name="connsiteY1237" fmla="*/ 1117707 h 3525891"/>
              <a:gd name="connsiteX1238" fmla="*/ 401097 w 1925725"/>
              <a:gd name="connsiteY1238" fmla="*/ 1137409 h 3525891"/>
              <a:gd name="connsiteX1239" fmla="*/ 448078 w 1925725"/>
              <a:gd name="connsiteY1239" fmla="*/ 1137409 h 3525891"/>
              <a:gd name="connsiteX1240" fmla="*/ 437091 w 1925725"/>
              <a:gd name="connsiteY1240" fmla="*/ 1117707 h 3525891"/>
              <a:gd name="connsiteX1241" fmla="*/ 396171 w 1925725"/>
              <a:gd name="connsiteY1241" fmla="*/ 1119980 h 3525891"/>
              <a:gd name="connsiteX1242" fmla="*/ 418904 w 1925725"/>
              <a:gd name="connsiteY1242" fmla="*/ 1105961 h 3525891"/>
              <a:gd name="connsiteX1243" fmla="*/ 419662 w 1925725"/>
              <a:gd name="connsiteY1243" fmla="*/ 1102552 h 3525891"/>
              <a:gd name="connsiteX1244" fmla="*/ 397308 w 1925725"/>
              <a:gd name="connsiteY1244" fmla="*/ 1102930 h 3525891"/>
              <a:gd name="connsiteX1245" fmla="*/ 363587 w 1925725"/>
              <a:gd name="connsiteY1245" fmla="*/ 1090048 h 3525891"/>
              <a:gd name="connsiteX1246" fmla="*/ 410190 w 1925725"/>
              <a:gd name="connsiteY1246" fmla="*/ 1096489 h 3525891"/>
              <a:gd name="connsiteX1247" fmla="*/ 411327 w 1925725"/>
              <a:gd name="connsiteY1247" fmla="*/ 1075651 h 3525891"/>
              <a:gd name="connsiteX1248" fmla="*/ 429513 w 1925725"/>
              <a:gd name="connsiteY1248" fmla="*/ 1100657 h 3525891"/>
              <a:gd name="connsiteX1249" fmla="*/ 434439 w 1925725"/>
              <a:gd name="connsiteY1249" fmla="*/ 1112781 h 3525891"/>
              <a:gd name="connsiteX1250" fmla="*/ 448078 w 1925725"/>
              <a:gd name="connsiteY1250" fmla="*/ 1096489 h 3525891"/>
              <a:gd name="connsiteX1251" fmla="*/ 451867 w 1925725"/>
              <a:gd name="connsiteY1251" fmla="*/ 1114297 h 3525891"/>
              <a:gd name="connsiteX1252" fmla="*/ 470811 w 1925725"/>
              <a:gd name="connsiteY1252" fmla="*/ 1151049 h 3525891"/>
              <a:gd name="connsiteX1253" fmla="*/ 515899 w 1925725"/>
              <a:gd name="connsiteY1253" fmla="*/ 1185148 h 3525891"/>
              <a:gd name="connsiteX1254" fmla="*/ 525371 w 1925725"/>
              <a:gd name="connsiteY1254" fmla="*/ 1192347 h 3525891"/>
              <a:gd name="connsiteX1255" fmla="*/ 658738 w 1925725"/>
              <a:gd name="connsiteY1255" fmla="*/ 1245391 h 3525891"/>
              <a:gd name="connsiteX1256" fmla="*/ 661011 w 1925725"/>
              <a:gd name="connsiteY1256" fmla="*/ 1242738 h 3525891"/>
              <a:gd name="connsiteX1257" fmla="*/ 641309 w 1925725"/>
              <a:gd name="connsiteY1257" fmla="*/ 1224173 h 3525891"/>
              <a:gd name="connsiteX1258" fmla="*/ 651918 w 1925725"/>
              <a:gd name="connsiteY1258" fmla="*/ 1223036 h 3525891"/>
              <a:gd name="connsiteX1259" fmla="*/ 648887 w 1925725"/>
              <a:gd name="connsiteY1259" fmla="*/ 1196515 h 3525891"/>
              <a:gd name="connsiteX1260" fmla="*/ 654191 w 1925725"/>
              <a:gd name="connsiteY1260" fmla="*/ 1194241 h 3525891"/>
              <a:gd name="connsiteX1261" fmla="*/ 664421 w 1925725"/>
              <a:gd name="connsiteY1261" fmla="*/ 1212807 h 3525891"/>
              <a:gd name="connsiteX1262" fmla="*/ 658359 w 1925725"/>
              <a:gd name="connsiteY1262" fmla="*/ 1235540 h 3525891"/>
              <a:gd name="connsiteX1263" fmla="*/ 675787 w 1925725"/>
              <a:gd name="connsiteY1263" fmla="*/ 1229478 h 3525891"/>
              <a:gd name="connsiteX1264" fmla="*/ 673135 w 1925725"/>
              <a:gd name="connsiteY1264" fmla="*/ 1240465 h 3525891"/>
              <a:gd name="connsiteX1265" fmla="*/ 671999 w 1925725"/>
              <a:gd name="connsiteY1265" fmla="*/ 1262819 h 3525891"/>
              <a:gd name="connsiteX1266" fmla="*/ 710266 w 1925725"/>
              <a:gd name="connsiteY1266" fmla="*/ 1304496 h 3525891"/>
              <a:gd name="connsiteX1267" fmla="*/ 719359 w 1925725"/>
              <a:gd name="connsiteY1267" fmla="*/ 1262819 h 3525891"/>
              <a:gd name="connsiteX1268" fmla="*/ 717086 w 1925725"/>
              <a:gd name="connsiteY1268" fmla="*/ 1251832 h 3525891"/>
              <a:gd name="connsiteX1269" fmla="*/ 676166 w 1925725"/>
              <a:gd name="connsiteY1269" fmla="*/ 1207502 h 3525891"/>
              <a:gd name="connsiteX1270" fmla="*/ 646613 w 1925725"/>
              <a:gd name="connsiteY1270" fmla="*/ 1161657 h 3525891"/>
              <a:gd name="connsiteX1271" fmla="*/ 601526 w 1925725"/>
              <a:gd name="connsiteY1271" fmla="*/ 1082850 h 3525891"/>
              <a:gd name="connsiteX1272" fmla="*/ 581445 w 1925725"/>
              <a:gd name="connsiteY1272" fmla="*/ 1071862 h 3525891"/>
              <a:gd name="connsiteX1273" fmla="*/ 550756 w 1925725"/>
              <a:gd name="connsiteY1273" fmla="*/ 1066558 h 3525891"/>
              <a:gd name="connsiteX1274" fmla="*/ 529160 w 1925725"/>
              <a:gd name="connsiteY1274" fmla="*/ 1092701 h 3525891"/>
              <a:gd name="connsiteX1275" fmla="*/ 524613 w 1925725"/>
              <a:gd name="connsiteY1275" fmla="*/ 1090048 h 3525891"/>
              <a:gd name="connsiteX1276" fmla="*/ 527265 w 1925725"/>
              <a:gd name="connsiteY1276" fmla="*/ 1069210 h 3525891"/>
              <a:gd name="connsiteX1277" fmla="*/ 483693 w 1925725"/>
              <a:gd name="connsiteY1277" fmla="*/ 1087017 h 3525891"/>
              <a:gd name="connsiteX1278" fmla="*/ 520445 w 1925725"/>
              <a:gd name="connsiteY1278" fmla="*/ 1063526 h 3525891"/>
              <a:gd name="connsiteX1279" fmla="*/ 541663 w 1925725"/>
              <a:gd name="connsiteY1279" fmla="*/ 1062011 h 3525891"/>
              <a:gd name="connsiteX1280" fmla="*/ 510594 w 1925725"/>
              <a:gd name="connsiteY1280" fmla="*/ 1021849 h 3525891"/>
              <a:gd name="connsiteX1281" fmla="*/ 431029 w 1925725"/>
              <a:gd name="connsiteY1281" fmla="*/ 999874 h 3525891"/>
              <a:gd name="connsiteX1282" fmla="*/ 409811 w 1925725"/>
              <a:gd name="connsiteY1282" fmla="*/ 1024880 h 3525891"/>
              <a:gd name="connsiteX1283" fmla="*/ 405643 w 1925725"/>
              <a:gd name="connsiteY1283" fmla="*/ 1022228 h 3525891"/>
              <a:gd name="connsiteX1284" fmla="*/ 407538 w 1925725"/>
              <a:gd name="connsiteY1284" fmla="*/ 1001768 h 3525891"/>
              <a:gd name="connsiteX1285" fmla="*/ 383668 w 1925725"/>
              <a:gd name="connsiteY1285" fmla="*/ 1010483 h 3525891"/>
              <a:gd name="connsiteX1286" fmla="*/ 364345 w 1925725"/>
              <a:gd name="connsiteY1286" fmla="*/ 1015787 h 3525891"/>
              <a:gd name="connsiteX1287" fmla="*/ 341612 w 1925725"/>
              <a:gd name="connsiteY1287" fmla="*/ 1007452 h 3525891"/>
              <a:gd name="connsiteX1288" fmla="*/ 388215 w 1925725"/>
              <a:gd name="connsiteY1288" fmla="*/ 997222 h 3525891"/>
              <a:gd name="connsiteX1289" fmla="*/ 381016 w 1925725"/>
              <a:gd name="connsiteY1289" fmla="*/ 980930 h 3525891"/>
              <a:gd name="connsiteX1290" fmla="*/ 382910 w 1925725"/>
              <a:gd name="connsiteY1290" fmla="*/ 977520 h 3525891"/>
              <a:gd name="connsiteX1291" fmla="*/ 403749 w 1925725"/>
              <a:gd name="connsiteY1291" fmla="*/ 986992 h 3525891"/>
              <a:gd name="connsiteX1292" fmla="*/ 418525 w 1925725"/>
              <a:gd name="connsiteY1292" fmla="*/ 996085 h 3525891"/>
              <a:gd name="connsiteX1293" fmla="*/ 421557 w 1925725"/>
              <a:gd name="connsiteY1293" fmla="*/ 991917 h 3525891"/>
              <a:gd name="connsiteX1294" fmla="*/ 412842 w 1925725"/>
              <a:gd name="connsiteY1294" fmla="*/ 984340 h 3525891"/>
              <a:gd name="connsiteX1295" fmla="*/ 278717 w 1925725"/>
              <a:gd name="connsiteY1295" fmla="*/ 827861 h 3525891"/>
              <a:gd name="connsiteX1296" fmla="*/ 266214 w 1925725"/>
              <a:gd name="connsiteY1296" fmla="*/ 816115 h 3525891"/>
              <a:gd name="connsiteX1297" fmla="*/ 179450 w 1925725"/>
              <a:gd name="connsiteY1297" fmla="*/ 757388 h 3525891"/>
              <a:gd name="connsiteX1298" fmla="*/ 152549 w 1925725"/>
              <a:gd name="connsiteY1298" fmla="*/ 749432 h 3525891"/>
              <a:gd name="connsiteX1299" fmla="*/ 128301 w 1925725"/>
              <a:gd name="connsiteY1299" fmla="*/ 753600 h 3525891"/>
              <a:gd name="connsiteX1300" fmla="*/ 100642 w 1925725"/>
              <a:gd name="connsiteY1300" fmla="*/ 760420 h 3525891"/>
              <a:gd name="connsiteX1301" fmla="*/ 98369 w 1925725"/>
              <a:gd name="connsiteY1301" fmla="*/ 756252 h 3525891"/>
              <a:gd name="connsiteX1302" fmla="*/ 113524 w 1925725"/>
              <a:gd name="connsiteY1302" fmla="*/ 735792 h 3525891"/>
              <a:gd name="connsiteX1303" fmla="*/ 100642 w 1925725"/>
              <a:gd name="connsiteY1303" fmla="*/ 726320 h 3525891"/>
              <a:gd name="connsiteX1304" fmla="*/ 48356 w 1925725"/>
              <a:gd name="connsiteY1304" fmla="*/ 716090 h 3525891"/>
              <a:gd name="connsiteX1305" fmla="*/ 80940 w 1925725"/>
              <a:gd name="connsiteY1305" fmla="*/ 705481 h 3525891"/>
              <a:gd name="connsiteX1306" fmla="*/ 69195 w 1925725"/>
              <a:gd name="connsiteY1306" fmla="*/ 696009 h 3525891"/>
              <a:gd name="connsiteX1307" fmla="*/ 45704 w 1925725"/>
              <a:gd name="connsiteY1307" fmla="*/ 669866 h 3525891"/>
              <a:gd name="connsiteX1308" fmla="*/ 45325 w 1925725"/>
              <a:gd name="connsiteY1308" fmla="*/ 642208 h 3525891"/>
              <a:gd name="connsiteX1309" fmla="*/ 79803 w 1925725"/>
              <a:gd name="connsiteY1309" fmla="*/ 689947 h 3525891"/>
              <a:gd name="connsiteX1310" fmla="*/ 96095 w 1925725"/>
              <a:gd name="connsiteY1310" fmla="*/ 718742 h 3525891"/>
              <a:gd name="connsiteX1311" fmla="*/ 104052 w 1925725"/>
              <a:gd name="connsiteY1311" fmla="*/ 674413 h 3525891"/>
              <a:gd name="connsiteX1312" fmla="*/ 121859 w 1925725"/>
              <a:gd name="connsiteY1312" fmla="*/ 733140 h 3525891"/>
              <a:gd name="connsiteX1313" fmla="*/ 157096 w 1925725"/>
              <a:gd name="connsiteY1313" fmla="*/ 739960 h 3525891"/>
              <a:gd name="connsiteX1314" fmla="*/ 133605 w 1925725"/>
              <a:gd name="connsiteY1314" fmla="*/ 671382 h 3525891"/>
              <a:gd name="connsiteX1315" fmla="*/ 94201 w 1925725"/>
              <a:gd name="connsiteY1315" fmla="*/ 656984 h 3525891"/>
              <a:gd name="connsiteX1316" fmla="*/ 94959 w 1925725"/>
              <a:gd name="connsiteY1316" fmla="*/ 650543 h 3525891"/>
              <a:gd name="connsiteX1317" fmla="*/ 126785 w 1925725"/>
              <a:gd name="connsiteY1317" fmla="*/ 644102 h 3525891"/>
              <a:gd name="connsiteX1318" fmla="*/ 124133 w 1925725"/>
              <a:gd name="connsiteY1318" fmla="*/ 628568 h 3525891"/>
              <a:gd name="connsiteX1319" fmla="*/ 58965 w 1925725"/>
              <a:gd name="connsiteY1319" fmla="*/ 591437 h 3525891"/>
              <a:gd name="connsiteX1320" fmla="*/ 122996 w 1925725"/>
              <a:gd name="connsiteY1320" fmla="*/ 602046 h 3525891"/>
              <a:gd name="connsiteX1321" fmla="*/ 113903 w 1925725"/>
              <a:gd name="connsiteY1321" fmla="*/ 566431 h 3525891"/>
              <a:gd name="connsiteX1322" fmla="*/ 129058 w 1925725"/>
              <a:gd name="connsiteY1322" fmla="*/ 533847 h 3525891"/>
              <a:gd name="connsiteX1323" fmla="*/ 131332 w 1925725"/>
              <a:gd name="connsiteY1323" fmla="*/ 591059 h 3525891"/>
              <a:gd name="connsiteX1324" fmla="*/ 126785 w 1925725"/>
              <a:gd name="connsiteY1324" fmla="*/ 622127 h 3525891"/>
              <a:gd name="connsiteX1325" fmla="*/ 162779 w 1925725"/>
              <a:gd name="connsiteY1325" fmla="*/ 599773 h 3525891"/>
              <a:gd name="connsiteX1326" fmla="*/ 132847 w 1925725"/>
              <a:gd name="connsiteY1326" fmla="*/ 649786 h 3525891"/>
              <a:gd name="connsiteX1327" fmla="*/ 137773 w 1925725"/>
              <a:gd name="connsiteY1327" fmla="*/ 667214 h 3525891"/>
              <a:gd name="connsiteX1328" fmla="*/ 158232 w 1925725"/>
              <a:gd name="connsiteY1328" fmla="*/ 648270 h 3525891"/>
              <a:gd name="connsiteX1329" fmla="*/ 182102 w 1925725"/>
              <a:gd name="connsiteY1329" fmla="*/ 634630 h 3525891"/>
              <a:gd name="connsiteX1330" fmla="*/ 151034 w 1925725"/>
              <a:gd name="connsiteY1330" fmla="*/ 694873 h 3525891"/>
              <a:gd name="connsiteX1331" fmla="*/ 264320 w 1925725"/>
              <a:gd name="connsiteY1331" fmla="*/ 800202 h 3525891"/>
              <a:gd name="connsiteX1332" fmla="*/ 253711 w 1925725"/>
              <a:gd name="connsiteY1332" fmla="*/ 771786 h 3525891"/>
              <a:gd name="connsiteX1333" fmla="*/ 237798 w 1925725"/>
              <a:gd name="connsiteY1333" fmla="*/ 656984 h 3525891"/>
              <a:gd name="connsiteX1334" fmla="*/ 227947 w 1925725"/>
              <a:gd name="connsiteY1334" fmla="*/ 630462 h 3525891"/>
              <a:gd name="connsiteX1335" fmla="*/ 177934 w 1925725"/>
              <a:gd name="connsiteY1335" fmla="*/ 587270 h 3525891"/>
              <a:gd name="connsiteX1336" fmla="*/ 142698 w 1925725"/>
              <a:gd name="connsiteY1336" fmla="*/ 530816 h 3525891"/>
              <a:gd name="connsiteX1337" fmla="*/ 108599 w 1925725"/>
              <a:gd name="connsiteY1337" fmla="*/ 469058 h 3525891"/>
              <a:gd name="connsiteX1338" fmla="*/ 83592 w 1925725"/>
              <a:gd name="connsiteY1338" fmla="*/ 460344 h 3525891"/>
              <a:gd name="connsiteX1339" fmla="*/ 29412 w 1925725"/>
              <a:gd name="connsiteY1339" fmla="*/ 484592 h 3525891"/>
              <a:gd name="connsiteX1340" fmla="*/ 54418 w 1925725"/>
              <a:gd name="connsiteY1340" fmla="*/ 453524 h 3525891"/>
              <a:gd name="connsiteX1341" fmla="*/ 32064 w 1925725"/>
              <a:gd name="connsiteY1341" fmla="*/ 457313 h 3525891"/>
              <a:gd name="connsiteX1342" fmla="*/ 6679 w 1925725"/>
              <a:gd name="connsiteY1342" fmla="*/ 444431 h 3525891"/>
              <a:gd name="connsiteX1343" fmla="*/ 33201 w 1925725"/>
              <a:gd name="connsiteY1343" fmla="*/ 433443 h 3525891"/>
              <a:gd name="connsiteX1344" fmla="*/ 2890 w 1925725"/>
              <a:gd name="connsiteY1344" fmla="*/ 375474 h 3525891"/>
              <a:gd name="connsiteX1345" fmla="*/ 31306 w 1925725"/>
              <a:gd name="connsiteY1345" fmla="*/ 420940 h 3525891"/>
              <a:gd name="connsiteX1346" fmla="*/ 31685 w 1925725"/>
              <a:gd name="connsiteY1346" fmla="*/ 426244 h 3525891"/>
              <a:gd name="connsiteX1347" fmla="*/ 91928 w 1925725"/>
              <a:gd name="connsiteY1347" fmla="*/ 451250 h 3525891"/>
              <a:gd name="connsiteX1348" fmla="*/ 66921 w 1925725"/>
              <a:gd name="connsiteY1348" fmla="*/ 429654 h 3525891"/>
              <a:gd name="connsiteX1349" fmla="*/ 45704 w 1925725"/>
              <a:gd name="connsiteY1349" fmla="*/ 402374 h 3525891"/>
              <a:gd name="connsiteX1350" fmla="*/ 63133 w 1925725"/>
              <a:gd name="connsiteY1350" fmla="*/ 403511 h 3525891"/>
              <a:gd name="connsiteX1351" fmla="*/ 59344 w 1925725"/>
              <a:gd name="connsiteY1351" fmla="*/ 355393 h 3525891"/>
              <a:gd name="connsiteX1352" fmla="*/ 72983 w 1925725"/>
              <a:gd name="connsiteY1352" fmla="*/ 398965 h 3525891"/>
              <a:gd name="connsiteX1353" fmla="*/ 76393 w 1925725"/>
              <a:gd name="connsiteY1353" fmla="*/ 413362 h 3525891"/>
              <a:gd name="connsiteX1354" fmla="*/ 84729 w 1925725"/>
              <a:gd name="connsiteY1354" fmla="*/ 428517 h 3525891"/>
              <a:gd name="connsiteX1355" fmla="*/ 101779 w 1925725"/>
              <a:gd name="connsiteY1355" fmla="*/ 388735 h 3525891"/>
              <a:gd name="connsiteX1356" fmla="*/ 115040 w 1925725"/>
              <a:gd name="connsiteY1356" fmla="*/ 409573 h 3525891"/>
              <a:gd name="connsiteX1357" fmla="*/ 117692 w 1925725"/>
              <a:gd name="connsiteY1357" fmla="*/ 408815 h 3525891"/>
              <a:gd name="connsiteX1358" fmla="*/ 97990 w 1925725"/>
              <a:gd name="connsiteY1358" fmla="*/ 341753 h 3525891"/>
              <a:gd name="connsiteX1359" fmla="*/ 54418 w 1925725"/>
              <a:gd name="connsiteY1359" fmla="*/ 328492 h 3525891"/>
              <a:gd name="connsiteX1360" fmla="*/ 91928 w 1925725"/>
              <a:gd name="connsiteY1360" fmla="*/ 321293 h 3525891"/>
              <a:gd name="connsiteX1361" fmla="*/ 61617 w 1925725"/>
              <a:gd name="connsiteY1361" fmla="*/ 269386 h 3525891"/>
              <a:gd name="connsiteX1362" fmla="*/ 94201 w 1925725"/>
              <a:gd name="connsiteY1362" fmla="*/ 313716 h 3525891"/>
              <a:gd name="connsiteX1363" fmla="*/ 99505 w 1925725"/>
              <a:gd name="connsiteY1363" fmla="*/ 333418 h 3525891"/>
              <a:gd name="connsiteX1364" fmla="*/ 113524 w 1925725"/>
              <a:gd name="connsiteY1364" fmla="*/ 278479 h 3525891"/>
              <a:gd name="connsiteX1365" fmla="*/ 165431 w 1925725"/>
              <a:gd name="connsiteY1365" fmla="*/ 314095 h 3525891"/>
              <a:gd name="connsiteX1366" fmla="*/ 171114 w 1925725"/>
              <a:gd name="connsiteY1366" fmla="*/ 291740 h 3525891"/>
              <a:gd name="connsiteX1367" fmla="*/ 143077 w 1925725"/>
              <a:gd name="connsiteY1367" fmla="*/ 260293 h 3525891"/>
              <a:gd name="connsiteX1368" fmla="*/ 173009 w 1925725"/>
              <a:gd name="connsiteY1368" fmla="*/ 270523 h 3525891"/>
              <a:gd name="connsiteX1369" fmla="*/ 160885 w 1925725"/>
              <a:gd name="connsiteY1369" fmla="*/ 242486 h 3525891"/>
              <a:gd name="connsiteX1370" fmla="*/ 168462 w 1925725"/>
              <a:gd name="connsiteY1370" fmla="*/ 209902 h 3525891"/>
              <a:gd name="connsiteX1371" fmla="*/ 174145 w 1925725"/>
              <a:gd name="connsiteY1371" fmla="*/ 209144 h 3525891"/>
              <a:gd name="connsiteX1372" fmla="*/ 189301 w 1925725"/>
              <a:gd name="connsiteY1372" fmla="*/ 243243 h 3525891"/>
              <a:gd name="connsiteX1373" fmla="*/ 186649 w 1925725"/>
              <a:gd name="connsiteY1373" fmla="*/ 258778 h 3525891"/>
              <a:gd name="connsiteX1374" fmla="*/ 173767 w 1925725"/>
              <a:gd name="connsiteY1374" fmla="*/ 311063 h 3525891"/>
              <a:gd name="connsiteX1375" fmla="*/ 192332 w 1925725"/>
              <a:gd name="connsiteY1375" fmla="*/ 286815 h 3525891"/>
              <a:gd name="connsiteX1376" fmla="*/ 210139 w 1925725"/>
              <a:gd name="connsiteY1376" fmla="*/ 264461 h 3525891"/>
              <a:gd name="connsiteX1377" fmla="*/ 228326 w 1925725"/>
              <a:gd name="connsiteY1377" fmla="*/ 255746 h 3525891"/>
              <a:gd name="connsiteX1378" fmla="*/ 232494 w 1925725"/>
              <a:gd name="connsiteY1378" fmla="*/ 258020 h 3525891"/>
              <a:gd name="connsiteX1379" fmla="*/ 218854 w 1925725"/>
              <a:gd name="connsiteY1379" fmla="*/ 294014 h 3525891"/>
              <a:gd name="connsiteX1380" fmla="*/ 205593 w 1925725"/>
              <a:gd name="connsiteY1380" fmla="*/ 302728 h 3525891"/>
              <a:gd name="connsiteX1381" fmla="*/ 166947 w 1925725"/>
              <a:gd name="connsiteY1381" fmla="*/ 329250 h 3525891"/>
              <a:gd name="connsiteX1382" fmla="*/ 215065 w 1925725"/>
              <a:gd name="connsiteY1382" fmla="*/ 314473 h 3525891"/>
              <a:gd name="connsiteX1383" fmla="*/ 185512 w 1925725"/>
              <a:gd name="connsiteY1383" fmla="*/ 367138 h 3525891"/>
              <a:gd name="connsiteX1384" fmla="*/ 154065 w 1925725"/>
              <a:gd name="connsiteY1384" fmla="*/ 363728 h 3525891"/>
              <a:gd name="connsiteX1385" fmla="*/ 150276 w 1925725"/>
              <a:gd name="connsiteY1385" fmla="*/ 373200 h 3525891"/>
              <a:gd name="connsiteX1386" fmla="*/ 186649 w 1925725"/>
              <a:gd name="connsiteY1386" fmla="*/ 376610 h 3525891"/>
              <a:gd name="connsiteX1387" fmla="*/ 141561 w 1925725"/>
              <a:gd name="connsiteY1387" fmla="*/ 397070 h 3525891"/>
              <a:gd name="connsiteX1388" fmla="*/ 133226 w 1925725"/>
              <a:gd name="connsiteY1388" fmla="*/ 445946 h 3525891"/>
              <a:gd name="connsiteX1389" fmla="*/ 150276 w 1925725"/>
              <a:gd name="connsiteY1389" fmla="*/ 514145 h 3525891"/>
              <a:gd name="connsiteX1390" fmla="*/ 190059 w 1925725"/>
              <a:gd name="connsiteY1390" fmla="*/ 578555 h 3525891"/>
              <a:gd name="connsiteX1391" fmla="*/ 243860 w 1925725"/>
              <a:gd name="connsiteY1391" fmla="*/ 622506 h 3525891"/>
              <a:gd name="connsiteX1392" fmla="*/ 243481 w 1925725"/>
              <a:gd name="connsiteY1392" fmla="*/ 572114 h 3525891"/>
              <a:gd name="connsiteX1393" fmla="*/ 205972 w 1925725"/>
              <a:gd name="connsiteY1393" fmla="*/ 559232 h 3525891"/>
              <a:gd name="connsiteX1394" fmla="*/ 206729 w 1925725"/>
              <a:gd name="connsiteY1394" fmla="*/ 553170 h 3525891"/>
              <a:gd name="connsiteX1395" fmla="*/ 233251 w 1925725"/>
              <a:gd name="connsiteY1395" fmla="*/ 545593 h 3525891"/>
              <a:gd name="connsiteX1396" fmla="*/ 226053 w 1925725"/>
              <a:gd name="connsiteY1396" fmla="*/ 527785 h 3525891"/>
              <a:gd name="connsiteX1397" fmla="*/ 156717 w 1925725"/>
              <a:gd name="connsiteY1397" fmla="*/ 492170 h 3525891"/>
              <a:gd name="connsiteX1398" fmla="*/ 200288 w 1925725"/>
              <a:gd name="connsiteY1398" fmla="*/ 489518 h 3525891"/>
              <a:gd name="connsiteX1399" fmla="*/ 175282 w 1925725"/>
              <a:gd name="connsiteY1399" fmla="*/ 468300 h 3525891"/>
              <a:gd name="connsiteX1400" fmla="*/ 168841 w 1925725"/>
              <a:gd name="connsiteY1400" fmla="*/ 433822 h 3525891"/>
              <a:gd name="connsiteX1401" fmla="*/ 172630 w 1925725"/>
              <a:gd name="connsiteY1401" fmla="*/ 431170 h 3525891"/>
              <a:gd name="connsiteX1402" fmla="*/ 199152 w 1925725"/>
              <a:gd name="connsiteY1402" fmla="*/ 449356 h 3525891"/>
              <a:gd name="connsiteX1403" fmla="*/ 219990 w 1925725"/>
              <a:gd name="connsiteY1403" fmla="*/ 417530 h 3525891"/>
              <a:gd name="connsiteX1404" fmla="*/ 218096 w 1925725"/>
              <a:gd name="connsiteY1404" fmla="*/ 492928 h 3525891"/>
              <a:gd name="connsiteX1405" fmla="*/ 230599 w 1925725"/>
              <a:gd name="connsiteY1405" fmla="*/ 511114 h 3525891"/>
              <a:gd name="connsiteX1406" fmla="*/ 260152 w 1925725"/>
              <a:gd name="connsiteY1406" fmla="*/ 484213 h 3525891"/>
              <a:gd name="connsiteX1407" fmla="*/ 241587 w 1925725"/>
              <a:gd name="connsiteY1407" fmla="*/ 546350 h 3525891"/>
              <a:gd name="connsiteX1408" fmla="*/ 257879 w 1925725"/>
              <a:gd name="connsiteY1408" fmla="*/ 570220 h 3525891"/>
              <a:gd name="connsiteX1409" fmla="*/ 276444 w 1925725"/>
              <a:gd name="connsiteY1409" fmla="*/ 461101 h 3525891"/>
              <a:gd name="connsiteX1410" fmla="*/ 251059 w 1925725"/>
              <a:gd name="connsiteY1410" fmla="*/ 387598 h 3525891"/>
              <a:gd name="connsiteX1411" fmla="*/ 267730 w 1925725"/>
              <a:gd name="connsiteY1411" fmla="*/ 399722 h 3525891"/>
              <a:gd name="connsiteX1412" fmla="*/ 283643 w 1925725"/>
              <a:gd name="connsiteY1412" fmla="*/ 358045 h 3525891"/>
              <a:gd name="connsiteX1413" fmla="*/ 320773 w 1925725"/>
              <a:gd name="connsiteY1413" fmla="*/ 331144 h 3525891"/>
              <a:gd name="connsiteX1414" fmla="*/ 325699 w 1925725"/>
              <a:gd name="connsiteY1414" fmla="*/ 334175 h 3525891"/>
              <a:gd name="connsiteX1415" fmla="*/ 320395 w 1925725"/>
              <a:gd name="connsiteY1415" fmla="*/ 386840 h 3525891"/>
              <a:gd name="connsiteX1416" fmla="*/ 283643 w 1925725"/>
              <a:gd name="connsiteY1416" fmla="*/ 411468 h 3525891"/>
              <a:gd name="connsiteX1417" fmla="*/ 285916 w 1925725"/>
              <a:gd name="connsiteY1417" fmla="*/ 426623 h 3525891"/>
              <a:gd name="connsiteX1418" fmla="*/ 344264 w 1925725"/>
              <a:gd name="connsiteY1418" fmla="*/ 406163 h 3525891"/>
              <a:gd name="connsiteX1419" fmla="*/ 318121 w 1925725"/>
              <a:gd name="connsiteY1419" fmla="*/ 459586 h 3525891"/>
              <a:gd name="connsiteX1420" fmla="*/ 323426 w 1925725"/>
              <a:gd name="connsiteY1420" fmla="*/ 468679 h 3525891"/>
              <a:gd name="connsiteX1421" fmla="*/ 288189 w 1925725"/>
              <a:gd name="connsiteY1421" fmla="*/ 504294 h 3525891"/>
              <a:gd name="connsiteX1422" fmla="*/ 281370 w 1925725"/>
              <a:gd name="connsiteY1422" fmla="*/ 511493 h 3525891"/>
              <a:gd name="connsiteX1423" fmla="*/ 349190 w 1925725"/>
              <a:gd name="connsiteY1423" fmla="*/ 512251 h 3525891"/>
              <a:gd name="connsiteX1424" fmla="*/ 277581 w 1925725"/>
              <a:gd name="connsiteY1424" fmla="*/ 542561 h 3525891"/>
              <a:gd name="connsiteX1425" fmla="*/ 257879 w 1925725"/>
              <a:gd name="connsiteY1425" fmla="*/ 710786 h 3525891"/>
              <a:gd name="connsiteX1426" fmla="*/ 329109 w 1925725"/>
              <a:gd name="connsiteY1426" fmla="*/ 618717 h 3525891"/>
              <a:gd name="connsiteX1427" fmla="*/ 330246 w 1925725"/>
              <a:gd name="connsiteY1427" fmla="*/ 554307 h 3525891"/>
              <a:gd name="connsiteX1428" fmla="*/ 348811 w 1925725"/>
              <a:gd name="connsiteY1428" fmla="*/ 586891 h 3525891"/>
              <a:gd name="connsiteX1429" fmla="*/ 359420 w 1925725"/>
              <a:gd name="connsiteY1429" fmla="*/ 575524 h 3525891"/>
              <a:gd name="connsiteX1430" fmla="*/ 379122 w 1925725"/>
              <a:gd name="connsiteY1430" fmla="*/ 517934 h 3525891"/>
              <a:gd name="connsiteX1431" fmla="*/ 384426 w 1925725"/>
              <a:gd name="connsiteY1431" fmla="*/ 536499 h 3525891"/>
              <a:gd name="connsiteX1432" fmla="*/ 386320 w 1925725"/>
              <a:gd name="connsiteY1432" fmla="*/ 556580 h 3525891"/>
              <a:gd name="connsiteX1433" fmla="*/ 410190 w 1925725"/>
              <a:gd name="connsiteY1433" fmla="*/ 546350 h 3525891"/>
              <a:gd name="connsiteX1434" fmla="*/ 407159 w 1925725"/>
              <a:gd name="connsiteY1434" fmla="*/ 513008 h 3525891"/>
              <a:gd name="connsiteX1435" fmla="*/ 448078 w 1925725"/>
              <a:gd name="connsiteY1435" fmla="*/ 475878 h 3525891"/>
              <a:gd name="connsiteX1436" fmla="*/ 448078 w 1925725"/>
              <a:gd name="connsiteY1436" fmla="*/ 522102 h 3525891"/>
              <a:gd name="connsiteX1437" fmla="*/ 492408 w 1925725"/>
              <a:gd name="connsiteY1437" fmla="*/ 514145 h 3525891"/>
              <a:gd name="connsiteX1438" fmla="*/ 495818 w 1925725"/>
              <a:gd name="connsiteY1438" fmla="*/ 519828 h 3525891"/>
              <a:gd name="connsiteX1439" fmla="*/ 471948 w 1925725"/>
              <a:gd name="connsiteY1439" fmla="*/ 546350 h 3525891"/>
              <a:gd name="connsiteX1440" fmla="*/ 452625 w 1925725"/>
              <a:gd name="connsiteY1440" fmla="*/ 549381 h 3525891"/>
              <a:gd name="connsiteX1441" fmla="*/ 427619 w 1925725"/>
              <a:gd name="connsiteY1441" fmla="*/ 546729 h 3525891"/>
              <a:gd name="connsiteX1442" fmla="*/ 426482 w 1925725"/>
              <a:gd name="connsiteY1442" fmla="*/ 551276 h 3525891"/>
              <a:gd name="connsiteX1443" fmla="*/ 459445 w 1925725"/>
              <a:gd name="connsiteY1443" fmla="*/ 571735 h 3525891"/>
              <a:gd name="connsiteX1444" fmla="*/ 384805 w 1925725"/>
              <a:gd name="connsiteY1444" fmla="*/ 570599 h 3525891"/>
              <a:gd name="connsiteX1445" fmla="*/ 373438 w 1925725"/>
              <a:gd name="connsiteY1445" fmla="*/ 578555 h 3525891"/>
              <a:gd name="connsiteX1446" fmla="*/ 407538 w 1925725"/>
              <a:gd name="connsiteY1446" fmla="*/ 596363 h 3525891"/>
              <a:gd name="connsiteX1447" fmla="*/ 352979 w 1925725"/>
              <a:gd name="connsiteY1447" fmla="*/ 600152 h 3525891"/>
              <a:gd name="connsiteX1448" fmla="*/ 342749 w 1925725"/>
              <a:gd name="connsiteY1448" fmla="*/ 616065 h 3525891"/>
              <a:gd name="connsiteX1449" fmla="*/ 335550 w 1925725"/>
              <a:gd name="connsiteY1449" fmla="*/ 634630 h 3525891"/>
              <a:gd name="connsiteX1450" fmla="*/ 372681 w 1925725"/>
              <a:gd name="connsiteY1450" fmla="*/ 616823 h 3525891"/>
              <a:gd name="connsiteX1451" fmla="*/ 376090 w 1925725"/>
              <a:gd name="connsiteY1451" fmla="*/ 620990 h 3525891"/>
              <a:gd name="connsiteX1452" fmla="*/ 368134 w 1925725"/>
              <a:gd name="connsiteY1452" fmla="*/ 640692 h 3525891"/>
              <a:gd name="connsiteX1453" fmla="*/ 404507 w 1925725"/>
              <a:gd name="connsiteY1453" fmla="*/ 625158 h 3525891"/>
              <a:gd name="connsiteX1454" fmla="*/ 402233 w 1925725"/>
              <a:gd name="connsiteY1454" fmla="*/ 642208 h 3525891"/>
              <a:gd name="connsiteX1455" fmla="*/ 414737 w 1925725"/>
              <a:gd name="connsiteY1455" fmla="*/ 639556 h 3525891"/>
              <a:gd name="connsiteX1456" fmla="*/ 476874 w 1925725"/>
              <a:gd name="connsiteY1456" fmla="*/ 602046 h 3525891"/>
              <a:gd name="connsiteX1457" fmla="*/ 446942 w 1925725"/>
              <a:gd name="connsiteY1457" fmla="*/ 649407 h 3525891"/>
              <a:gd name="connsiteX1458" fmla="*/ 429134 w 1925725"/>
              <a:gd name="connsiteY1458" fmla="*/ 652059 h 3525891"/>
              <a:gd name="connsiteX1459" fmla="*/ 384047 w 1925725"/>
              <a:gd name="connsiteY1459" fmla="*/ 650922 h 3525891"/>
              <a:gd name="connsiteX1460" fmla="*/ 390109 w 1925725"/>
              <a:gd name="connsiteY1460" fmla="*/ 681612 h 3525891"/>
              <a:gd name="connsiteX1461" fmla="*/ 351842 w 1925725"/>
              <a:gd name="connsiteY1461" fmla="*/ 647891 h 3525891"/>
              <a:gd name="connsiteX1462" fmla="*/ 348811 w 1925725"/>
              <a:gd name="connsiteY1462" fmla="*/ 650922 h 3525891"/>
              <a:gd name="connsiteX1463" fmla="*/ 347674 w 1925725"/>
              <a:gd name="connsiteY1463" fmla="*/ 672140 h 3525891"/>
              <a:gd name="connsiteX1464" fmla="*/ 343128 w 1925725"/>
              <a:gd name="connsiteY1464" fmla="*/ 674413 h 3525891"/>
              <a:gd name="connsiteX1465" fmla="*/ 326078 w 1925725"/>
              <a:gd name="connsiteY1465" fmla="*/ 648270 h 3525891"/>
              <a:gd name="connsiteX1466" fmla="*/ 323047 w 1925725"/>
              <a:gd name="connsiteY1466" fmla="*/ 642966 h 3525891"/>
              <a:gd name="connsiteX1467" fmla="*/ 318121 w 1925725"/>
              <a:gd name="connsiteY1467" fmla="*/ 654332 h 3525891"/>
              <a:gd name="connsiteX1468" fmla="*/ 264320 w 1925725"/>
              <a:gd name="connsiteY1468" fmla="*/ 726320 h 3525891"/>
              <a:gd name="connsiteX1469" fmla="*/ 261668 w 1925725"/>
              <a:gd name="connsiteY1469" fmla="*/ 742233 h 3525891"/>
              <a:gd name="connsiteX1470" fmla="*/ 353357 w 1925725"/>
              <a:gd name="connsiteY1470" fmla="*/ 911973 h 3525891"/>
              <a:gd name="connsiteX1471" fmla="*/ 365482 w 1925725"/>
              <a:gd name="connsiteY1471" fmla="*/ 876358 h 3525891"/>
              <a:gd name="connsiteX1472" fmla="*/ 334034 w 1925725"/>
              <a:gd name="connsiteY1472" fmla="*/ 824451 h 3525891"/>
              <a:gd name="connsiteX1473" fmla="*/ 377227 w 1925725"/>
              <a:gd name="connsiteY1473" fmla="*/ 853246 h 3525891"/>
              <a:gd name="connsiteX1474" fmla="*/ 377227 w 1925725"/>
              <a:gd name="connsiteY1474" fmla="*/ 814221 h 3525891"/>
              <a:gd name="connsiteX1475" fmla="*/ 350705 w 1925725"/>
              <a:gd name="connsiteY1475" fmla="*/ 792246 h 3525891"/>
              <a:gd name="connsiteX1476" fmla="*/ 352979 w 1925725"/>
              <a:gd name="connsiteY1476" fmla="*/ 787320 h 3525891"/>
              <a:gd name="connsiteX1477" fmla="*/ 375333 w 1925725"/>
              <a:gd name="connsiteY1477" fmla="*/ 789972 h 3525891"/>
              <a:gd name="connsiteX1478" fmla="*/ 371544 w 1925725"/>
              <a:gd name="connsiteY1478" fmla="*/ 777848 h 3525891"/>
              <a:gd name="connsiteX1479" fmla="*/ 354115 w 1925725"/>
              <a:gd name="connsiteY1479" fmla="*/ 760798 h 3525891"/>
              <a:gd name="connsiteX1480" fmla="*/ 351084 w 1925725"/>
              <a:gd name="connsiteY1480" fmla="*/ 726320 h 3525891"/>
              <a:gd name="connsiteX1481" fmla="*/ 356010 w 1925725"/>
              <a:gd name="connsiteY1481" fmla="*/ 724047 h 3525891"/>
              <a:gd name="connsiteX1482" fmla="*/ 379500 w 1925725"/>
              <a:gd name="connsiteY1482" fmla="*/ 748295 h 3525891"/>
              <a:gd name="connsiteX1483" fmla="*/ 383289 w 1925725"/>
              <a:gd name="connsiteY1483" fmla="*/ 769134 h 3525891"/>
              <a:gd name="connsiteX1484" fmla="*/ 379879 w 1925725"/>
              <a:gd name="connsiteY1484" fmla="*/ 803233 h 3525891"/>
              <a:gd name="connsiteX1485" fmla="*/ 401097 w 1925725"/>
              <a:gd name="connsiteY1485" fmla="*/ 793382 h 3525891"/>
              <a:gd name="connsiteX1486" fmla="*/ 384047 w 1925725"/>
              <a:gd name="connsiteY1486" fmla="*/ 827861 h 3525891"/>
              <a:gd name="connsiteX1487" fmla="*/ 388594 w 1925725"/>
              <a:gd name="connsiteY1487" fmla="*/ 830513 h 3525891"/>
              <a:gd name="connsiteX1488" fmla="*/ 419662 w 1925725"/>
              <a:gd name="connsiteY1488" fmla="*/ 805886 h 3525891"/>
              <a:gd name="connsiteX1489" fmla="*/ 422314 w 1925725"/>
              <a:gd name="connsiteY1489" fmla="*/ 801339 h 3525891"/>
              <a:gd name="connsiteX1490" fmla="*/ 449215 w 1925725"/>
              <a:gd name="connsiteY1490" fmla="*/ 776712 h 3525891"/>
              <a:gd name="connsiteX1491" fmla="*/ 427998 w 1925725"/>
              <a:gd name="connsiteY1491" fmla="*/ 808159 h 3525891"/>
              <a:gd name="connsiteX1492" fmla="*/ 412463 w 1925725"/>
              <a:gd name="connsiteY1492" fmla="*/ 819147 h 3525891"/>
              <a:gd name="connsiteX1493" fmla="*/ 463234 w 1925725"/>
              <a:gd name="connsiteY1493" fmla="*/ 843016 h 3525891"/>
              <a:gd name="connsiteX1494" fmla="*/ 387078 w 1925725"/>
              <a:gd name="connsiteY1494" fmla="*/ 851730 h 3525891"/>
              <a:gd name="connsiteX1495" fmla="*/ 374954 w 1925725"/>
              <a:gd name="connsiteY1495" fmla="*/ 875600 h 3525891"/>
              <a:gd name="connsiteX1496" fmla="*/ 397687 w 1925725"/>
              <a:gd name="connsiteY1496" fmla="*/ 882041 h 3525891"/>
              <a:gd name="connsiteX1497" fmla="*/ 418525 w 1925725"/>
              <a:gd name="connsiteY1497" fmla="*/ 893029 h 3525891"/>
              <a:gd name="connsiteX1498" fmla="*/ 361314 w 1925725"/>
              <a:gd name="connsiteY1498" fmla="*/ 904016 h 3525891"/>
              <a:gd name="connsiteX1499" fmla="*/ 368892 w 1925725"/>
              <a:gd name="connsiteY1499" fmla="*/ 930917 h 3525891"/>
              <a:gd name="connsiteX1500" fmla="*/ 430650 w 1925725"/>
              <a:gd name="connsiteY1500" fmla="*/ 987371 h 3525891"/>
              <a:gd name="connsiteX1501" fmla="*/ 446942 w 1925725"/>
              <a:gd name="connsiteY1501" fmla="*/ 992296 h 3525891"/>
              <a:gd name="connsiteX1502" fmla="*/ 437091 w 1925725"/>
              <a:gd name="connsiteY1502" fmla="*/ 976004 h 3525891"/>
              <a:gd name="connsiteX1503" fmla="*/ 453383 w 1925725"/>
              <a:gd name="connsiteY1503" fmla="*/ 974868 h 3525891"/>
              <a:gd name="connsiteX1504" fmla="*/ 462097 w 1925725"/>
              <a:gd name="connsiteY1504" fmla="*/ 951756 h 3525891"/>
              <a:gd name="connsiteX1505" fmla="*/ 469675 w 1925725"/>
              <a:gd name="connsiteY1505" fmla="*/ 979414 h 3525891"/>
              <a:gd name="connsiteX1506" fmla="*/ 476116 w 1925725"/>
              <a:gd name="connsiteY1506" fmla="*/ 995706 h 3525891"/>
              <a:gd name="connsiteX1507" fmla="*/ 592433 w 1925725"/>
              <a:gd name="connsiteY1507" fmla="*/ 1056707 h 3525891"/>
              <a:gd name="connsiteX1508" fmla="*/ 593191 w 1925725"/>
              <a:gd name="connsiteY1508" fmla="*/ 977520 h 3525891"/>
              <a:gd name="connsiteX1509" fmla="*/ 617439 w 1925725"/>
              <a:gd name="connsiteY1509" fmla="*/ 832029 h 3525891"/>
              <a:gd name="connsiteX1510" fmla="*/ 626154 w 1925725"/>
              <a:gd name="connsiteY1510" fmla="*/ 739960 h 3525891"/>
              <a:gd name="connsiteX1511" fmla="*/ 637141 w 1925725"/>
              <a:gd name="connsiteY1511" fmla="*/ 542940 h 3525891"/>
              <a:gd name="connsiteX1512" fmla="*/ 632216 w 1925725"/>
              <a:gd name="connsiteY1512" fmla="*/ 504673 h 3525891"/>
              <a:gd name="connsiteX1513" fmla="*/ 610998 w 1925725"/>
              <a:gd name="connsiteY1513" fmla="*/ 423592 h 3525891"/>
              <a:gd name="connsiteX1514" fmla="*/ 596980 w 1925725"/>
              <a:gd name="connsiteY1514" fmla="*/ 401238 h 3525891"/>
              <a:gd name="connsiteX1515" fmla="*/ 577278 w 1925725"/>
              <a:gd name="connsiteY1515" fmla="*/ 388735 h 3525891"/>
              <a:gd name="connsiteX1516" fmla="*/ 553029 w 1925725"/>
              <a:gd name="connsiteY1516" fmla="*/ 376610 h 3525891"/>
              <a:gd name="connsiteX1517" fmla="*/ 554166 w 1925725"/>
              <a:gd name="connsiteY1517" fmla="*/ 372064 h 3525891"/>
              <a:gd name="connsiteX1518" fmla="*/ 577278 w 1925725"/>
              <a:gd name="connsiteY1518" fmla="*/ 366759 h 3525891"/>
              <a:gd name="connsiteX1519" fmla="*/ 573489 w 1925725"/>
              <a:gd name="connsiteY1519" fmla="*/ 351604 h 3525891"/>
              <a:gd name="connsiteX1520" fmla="*/ 543557 w 1925725"/>
              <a:gd name="connsiteY1520" fmla="*/ 313337 h 3525891"/>
              <a:gd name="connsiteX1521" fmla="*/ 571973 w 1925725"/>
              <a:gd name="connsiteY1521" fmla="*/ 325082 h 3525891"/>
              <a:gd name="connsiteX1522" fmla="*/ 570458 w 1925725"/>
              <a:gd name="connsiteY1522" fmla="*/ 312200 h 3525891"/>
              <a:gd name="connsiteX1523" fmla="*/ 571216 w 1925725"/>
              <a:gd name="connsiteY1523" fmla="*/ 275070 h 3525891"/>
              <a:gd name="connsiteX1524" fmla="*/ 585613 w 1925725"/>
              <a:gd name="connsiteY1524" fmla="*/ 258020 h 3525891"/>
              <a:gd name="connsiteX1525" fmla="*/ 580688 w 1925725"/>
              <a:gd name="connsiteY1525" fmla="*/ 314095 h 3525891"/>
              <a:gd name="connsiteX1526" fmla="*/ 575004 w 1925725"/>
              <a:gd name="connsiteY1526" fmla="*/ 344405 h 3525891"/>
              <a:gd name="connsiteX1527" fmla="*/ 607210 w 1925725"/>
              <a:gd name="connsiteY1527" fmla="*/ 317883 h 3525891"/>
              <a:gd name="connsiteX1528" fmla="*/ 584855 w 1925725"/>
              <a:gd name="connsiteY1528" fmla="*/ 370169 h 3525891"/>
              <a:gd name="connsiteX1529" fmla="*/ 605694 w 1925725"/>
              <a:gd name="connsiteY1529" fmla="*/ 396312 h 3525891"/>
              <a:gd name="connsiteX1530" fmla="*/ 630700 w 1925725"/>
              <a:gd name="connsiteY1530" fmla="*/ 333039 h 3525891"/>
              <a:gd name="connsiteX1531" fmla="*/ 611377 w 1925725"/>
              <a:gd name="connsiteY1531" fmla="*/ 299318 h 3525891"/>
              <a:gd name="connsiteX1532" fmla="*/ 616303 w 1925725"/>
              <a:gd name="connsiteY1532" fmla="*/ 295150 h 3525891"/>
              <a:gd name="connsiteX1533" fmla="*/ 642067 w 1925725"/>
              <a:gd name="connsiteY1533" fmla="*/ 310306 h 3525891"/>
              <a:gd name="connsiteX1534" fmla="*/ 649266 w 1925725"/>
              <a:gd name="connsiteY1534" fmla="*/ 297424 h 3525891"/>
              <a:gd name="connsiteX1535" fmla="*/ 623123 w 1925725"/>
              <a:gd name="connsiteY1535" fmla="*/ 229982 h 3525891"/>
              <a:gd name="connsiteX1536" fmla="*/ 665936 w 1925725"/>
              <a:gd name="connsiteY1536" fmla="*/ 273933 h 3525891"/>
              <a:gd name="connsiteX1537" fmla="*/ 669346 w 1925725"/>
              <a:gd name="connsiteY1537" fmla="*/ 261430 h 3525891"/>
              <a:gd name="connsiteX1538" fmla="*/ 677682 w 1925725"/>
              <a:gd name="connsiteY1538" fmla="*/ 246274 h 3525891"/>
              <a:gd name="connsiteX1539" fmla="*/ 692079 w 1925725"/>
              <a:gd name="connsiteY1539" fmla="*/ 238318 h 3525891"/>
              <a:gd name="connsiteX1540" fmla="*/ 707993 w 1925725"/>
              <a:gd name="connsiteY1540" fmla="*/ 234150 h 3525891"/>
              <a:gd name="connsiteX1541" fmla="*/ 676166 w 1925725"/>
              <a:gd name="connsiteY1541" fmla="*/ 274312 h 3525891"/>
              <a:gd name="connsiteX1542" fmla="*/ 652676 w 1925725"/>
              <a:gd name="connsiteY1542" fmla="*/ 293256 h 3525891"/>
              <a:gd name="connsiteX1543" fmla="*/ 692837 w 1925725"/>
              <a:gd name="connsiteY1543" fmla="*/ 299697 h 3525891"/>
              <a:gd name="connsiteX1544" fmla="*/ 641688 w 1925725"/>
              <a:gd name="connsiteY1544" fmla="*/ 315989 h 3525891"/>
              <a:gd name="connsiteX1545" fmla="*/ 634868 w 1925725"/>
              <a:gd name="connsiteY1545" fmla="*/ 329629 h 3525891"/>
              <a:gd name="connsiteX1546" fmla="*/ 686775 w 1925725"/>
              <a:gd name="connsiteY1546" fmla="*/ 333797 h 3525891"/>
              <a:gd name="connsiteX1547" fmla="*/ 625775 w 1925725"/>
              <a:gd name="connsiteY1547" fmla="*/ 359182 h 3525891"/>
              <a:gd name="connsiteX1548" fmla="*/ 637520 w 1925725"/>
              <a:gd name="connsiteY1548" fmla="*/ 500505 h 3525891"/>
              <a:gd name="connsiteX1549" fmla="*/ 641309 w 1925725"/>
              <a:gd name="connsiteY1549" fmla="*/ 500884 h 3525891"/>
              <a:gd name="connsiteX1550" fmla="*/ 651539 w 1925725"/>
              <a:gd name="connsiteY1550" fmla="*/ 473226 h 3525891"/>
              <a:gd name="connsiteX1551" fmla="*/ 709129 w 1925725"/>
              <a:gd name="connsiteY1551" fmla="*/ 383809 h 3525891"/>
              <a:gd name="connsiteX1552" fmla="*/ 718222 w 1925725"/>
              <a:gd name="connsiteY1552" fmla="*/ 359561 h 3525891"/>
              <a:gd name="connsiteX1553" fmla="*/ 708750 w 1925725"/>
              <a:gd name="connsiteY1553" fmla="*/ 295529 h 3525891"/>
              <a:gd name="connsiteX1554" fmla="*/ 717086 w 1925725"/>
              <a:gd name="connsiteY1554" fmla="*/ 238697 h 3525891"/>
              <a:gd name="connsiteX1555" fmla="*/ 731862 w 1925725"/>
              <a:gd name="connsiteY1555" fmla="*/ 173908 h 3525891"/>
              <a:gd name="connsiteX1556" fmla="*/ 706856 w 1925725"/>
              <a:gd name="connsiteY1556" fmla="*/ 156479 h 3525891"/>
              <a:gd name="connsiteX1557" fmla="*/ 666694 w 1925725"/>
              <a:gd name="connsiteY1557" fmla="*/ 134125 h 3525891"/>
              <a:gd name="connsiteX1558" fmla="*/ 701930 w 1925725"/>
              <a:gd name="connsiteY1558" fmla="*/ 127684 h 3525891"/>
              <a:gd name="connsiteX1559" fmla="*/ 676545 w 1925725"/>
              <a:gd name="connsiteY1559" fmla="*/ 92448 h 3525891"/>
              <a:gd name="connsiteX1560" fmla="*/ 697005 w 1925725"/>
              <a:gd name="connsiteY1560" fmla="*/ 99268 h 3525891"/>
              <a:gd name="connsiteX1561" fmla="*/ 693216 w 1925725"/>
              <a:gd name="connsiteY1561" fmla="*/ 67062 h 3525891"/>
              <a:gd name="connsiteX1562" fmla="*/ 712539 w 1925725"/>
              <a:gd name="connsiteY1562" fmla="*/ 38267 h 3525891"/>
              <a:gd name="connsiteX1563" fmla="*/ 706856 w 1925725"/>
              <a:gd name="connsiteY1563" fmla="*/ 90553 h 3525891"/>
              <a:gd name="connsiteX1564" fmla="*/ 703446 w 1925725"/>
              <a:gd name="connsiteY1564" fmla="*/ 97373 h 3525891"/>
              <a:gd name="connsiteX1565" fmla="*/ 731483 w 1925725"/>
              <a:gd name="connsiteY1565" fmla="*/ 148901 h 3525891"/>
              <a:gd name="connsiteX1566" fmla="*/ 727316 w 1925725"/>
              <a:gd name="connsiteY1566" fmla="*/ 118212 h 3525891"/>
              <a:gd name="connsiteX1567" fmla="*/ 723906 w 1925725"/>
              <a:gd name="connsiteY1567" fmla="*/ 87901 h 3525891"/>
              <a:gd name="connsiteX1568" fmla="*/ 728831 w 1925725"/>
              <a:gd name="connsiteY1568" fmla="*/ 86764 h 3525891"/>
              <a:gd name="connsiteX1569" fmla="*/ 740955 w 1925725"/>
              <a:gd name="connsiteY1569" fmla="*/ 97373 h 3525891"/>
              <a:gd name="connsiteX1570" fmla="*/ 765962 w 1925725"/>
              <a:gd name="connsiteY1570" fmla="*/ 60243 h 3525891"/>
              <a:gd name="connsiteX1571" fmla="*/ 750428 w 1925725"/>
              <a:gd name="connsiteY1571" fmla="*/ 100404 h 3525891"/>
              <a:gd name="connsiteX1572" fmla="*/ 737924 w 1925725"/>
              <a:gd name="connsiteY1572" fmla="*/ 129199 h 3525891"/>
              <a:gd name="connsiteX1573" fmla="*/ 776949 w 1925725"/>
              <a:gd name="connsiteY1573" fmla="*/ 110255 h 3525891"/>
              <a:gd name="connsiteX1574" fmla="*/ 772782 w 1925725"/>
              <a:gd name="connsiteY1574" fmla="*/ 134883 h 3525891"/>
              <a:gd name="connsiteX1575" fmla="*/ 775055 w 1925725"/>
              <a:gd name="connsiteY1575" fmla="*/ 136019 h 3525891"/>
              <a:gd name="connsiteX1576" fmla="*/ 802335 w 1925725"/>
              <a:gd name="connsiteY1576" fmla="*/ 73882 h 3525891"/>
              <a:gd name="connsiteX1577" fmla="*/ 780738 w 1925725"/>
              <a:gd name="connsiteY1577" fmla="*/ 39025 h 3525891"/>
              <a:gd name="connsiteX1578" fmla="*/ 805366 w 1925725"/>
              <a:gd name="connsiteY1578" fmla="*/ 53801 h 3525891"/>
              <a:gd name="connsiteX1579" fmla="*/ 802714 w 1925725"/>
              <a:gd name="connsiteY1579" fmla="*/ 26901 h 3525891"/>
              <a:gd name="connsiteX1580" fmla="*/ 819763 w 1925725"/>
              <a:gd name="connsiteY1580" fmla="*/ 0 h 3525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</a:cxnLst>
            <a:rect l="l" t="t" r="r" b="b"/>
            <a:pathLst>
              <a:path w="1925725" h="3525891">
                <a:moveTo>
                  <a:pt x="710266" y="3264462"/>
                </a:moveTo>
                <a:cubicBezTo>
                  <a:pt x="699657" y="3277344"/>
                  <a:pt x="689806" y="3290984"/>
                  <a:pt x="678440" y="3303487"/>
                </a:cubicBezTo>
                <a:cubicBezTo>
                  <a:pt x="673514" y="3309170"/>
                  <a:pt x="672756" y="3313717"/>
                  <a:pt x="675030" y="3320536"/>
                </a:cubicBezTo>
                <a:cubicBezTo>
                  <a:pt x="684502" y="3347058"/>
                  <a:pt x="691322" y="3373959"/>
                  <a:pt x="689048" y="3402754"/>
                </a:cubicBezTo>
                <a:cubicBezTo>
                  <a:pt x="710266" y="3359183"/>
                  <a:pt x="714434" y="3312959"/>
                  <a:pt x="710266" y="3264462"/>
                </a:cubicBezTo>
                <a:close/>
                <a:moveTo>
                  <a:pt x="699278" y="2867392"/>
                </a:moveTo>
                <a:cubicBezTo>
                  <a:pt x="695111" y="2869665"/>
                  <a:pt x="693595" y="2871559"/>
                  <a:pt x="692837" y="2873454"/>
                </a:cubicBezTo>
                <a:cubicBezTo>
                  <a:pt x="673514" y="2919678"/>
                  <a:pt x="654570" y="2965901"/>
                  <a:pt x="635626" y="3012504"/>
                </a:cubicBezTo>
                <a:cubicBezTo>
                  <a:pt x="633353" y="3018187"/>
                  <a:pt x="632216" y="3023871"/>
                  <a:pt x="631458" y="3029933"/>
                </a:cubicBezTo>
                <a:cubicBezTo>
                  <a:pt x="623502" y="3094722"/>
                  <a:pt x="627669" y="3158753"/>
                  <a:pt x="642825" y="3222027"/>
                </a:cubicBezTo>
                <a:cubicBezTo>
                  <a:pt x="648887" y="3247033"/>
                  <a:pt x="657222" y="3271660"/>
                  <a:pt x="664800" y="3296667"/>
                </a:cubicBezTo>
                <a:cubicBezTo>
                  <a:pt x="666694" y="3296667"/>
                  <a:pt x="668210" y="3296667"/>
                  <a:pt x="669725" y="3296667"/>
                </a:cubicBezTo>
                <a:cubicBezTo>
                  <a:pt x="673893" y="3290984"/>
                  <a:pt x="678061" y="3285300"/>
                  <a:pt x="681850" y="3279238"/>
                </a:cubicBezTo>
                <a:cubicBezTo>
                  <a:pt x="688291" y="3268629"/>
                  <a:pt x="695111" y="3258021"/>
                  <a:pt x="701173" y="3247412"/>
                </a:cubicBezTo>
                <a:cubicBezTo>
                  <a:pt x="704204" y="3242108"/>
                  <a:pt x="708372" y="3236424"/>
                  <a:pt x="708750" y="3230741"/>
                </a:cubicBezTo>
                <a:cubicBezTo>
                  <a:pt x="712918" y="3175424"/>
                  <a:pt x="716707" y="3120107"/>
                  <a:pt x="720117" y="3064411"/>
                </a:cubicBezTo>
                <a:cubicBezTo>
                  <a:pt x="720496" y="3060243"/>
                  <a:pt x="718980" y="3055697"/>
                  <a:pt x="718601" y="3049256"/>
                </a:cubicBezTo>
                <a:cubicBezTo>
                  <a:pt x="665558" y="3088281"/>
                  <a:pt x="651539" y="3140567"/>
                  <a:pt x="655707" y="3200430"/>
                </a:cubicBezTo>
                <a:cubicBezTo>
                  <a:pt x="653433" y="3197399"/>
                  <a:pt x="652297" y="3194747"/>
                  <a:pt x="651539" y="3191716"/>
                </a:cubicBezTo>
                <a:cubicBezTo>
                  <a:pt x="635626" y="3128064"/>
                  <a:pt x="653433" y="3075778"/>
                  <a:pt x="705719" y="3035237"/>
                </a:cubicBezTo>
                <a:cubicBezTo>
                  <a:pt x="709887" y="3031827"/>
                  <a:pt x="714434" y="3025007"/>
                  <a:pt x="714434" y="3020082"/>
                </a:cubicBezTo>
                <a:cubicBezTo>
                  <a:pt x="714055" y="2990150"/>
                  <a:pt x="713676" y="2959839"/>
                  <a:pt x="711024" y="2930286"/>
                </a:cubicBezTo>
                <a:cubicBezTo>
                  <a:pt x="709129" y="2909069"/>
                  <a:pt x="703446" y="2888230"/>
                  <a:pt x="699278" y="2867392"/>
                </a:cubicBezTo>
                <a:close/>
                <a:moveTo>
                  <a:pt x="755353" y="2170625"/>
                </a:moveTo>
                <a:cubicBezTo>
                  <a:pt x="739440" y="2172898"/>
                  <a:pt x="723906" y="2175550"/>
                  <a:pt x="707993" y="2177823"/>
                </a:cubicBezTo>
                <a:cubicBezTo>
                  <a:pt x="708372" y="2179339"/>
                  <a:pt x="708372" y="2181233"/>
                  <a:pt x="708750" y="2182749"/>
                </a:cubicBezTo>
                <a:cubicBezTo>
                  <a:pt x="724663" y="2180854"/>
                  <a:pt x="740577" y="2178581"/>
                  <a:pt x="756111" y="2176687"/>
                </a:cubicBezTo>
                <a:cubicBezTo>
                  <a:pt x="756111" y="2174792"/>
                  <a:pt x="755732" y="2172519"/>
                  <a:pt x="755353" y="2170625"/>
                </a:cubicBezTo>
                <a:close/>
                <a:moveTo>
                  <a:pt x="775813" y="1439379"/>
                </a:moveTo>
                <a:cubicBezTo>
                  <a:pt x="764067" y="1456429"/>
                  <a:pt x="752701" y="1469311"/>
                  <a:pt x="744744" y="1485603"/>
                </a:cubicBezTo>
                <a:cubicBezTo>
                  <a:pt x="727695" y="1520839"/>
                  <a:pt x="712160" y="1556454"/>
                  <a:pt x="696626" y="1592448"/>
                </a:cubicBezTo>
                <a:cubicBezTo>
                  <a:pt x="694732" y="1596995"/>
                  <a:pt x="695111" y="1603057"/>
                  <a:pt x="695868" y="1608361"/>
                </a:cubicBezTo>
                <a:cubicBezTo>
                  <a:pt x="698142" y="1626926"/>
                  <a:pt x="701930" y="1645492"/>
                  <a:pt x="703067" y="1664436"/>
                </a:cubicBezTo>
                <a:cubicBezTo>
                  <a:pt x="704962" y="1693610"/>
                  <a:pt x="715949" y="1718995"/>
                  <a:pt x="732241" y="1744380"/>
                </a:cubicBezTo>
                <a:cubicBezTo>
                  <a:pt x="734514" y="1734151"/>
                  <a:pt x="737546" y="1725436"/>
                  <a:pt x="737924" y="1716722"/>
                </a:cubicBezTo>
                <a:cubicBezTo>
                  <a:pt x="738682" y="1707250"/>
                  <a:pt x="737924" y="1697399"/>
                  <a:pt x="735272" y="1688306"/>
                </a:cubicBezTo>
                <a:cubicBezTo>
                  <a:pt x="733378" y="1680728"/>
                  <a:pt x="723906" y="1674666"/>
                  <a:pt x="723527" y="1667846"/>
                </a:cubicBezTo>
                <a:cubicBezTo>
                  <a:pt x="722769" y="1647007"/>
                  <a:pt x="722011" y="1625411"/>
                  <a:pt x="726179" y="1604951"/>
                </a:cubicBezTo>
                <a:cubicBezTo>
                  <a:pt x="732620" y="1571231"/>
                  <a:pt x="768235" y="1557212"/>
                  <a:pt x="798925" y="1572367"/>
                </a:cubicBezTo>
                <a:cubicBezTo>
                  <a:pt x="828478" y="1587144"/>
                  <a:pt x="824310" y="1615939"/>
                  <a:pt x="830372" y="1640566"/>
                </a:cubicBezTo>
                <a:cubicBezTo>
                  <a:pt x="831509" y="1645113"/>
                  <a:pt x="831888" y="1650417"/>
                  <a:pt x="830372" y="1654964"/>
                </a:cubicBezTo>
                <a:cubicBezTo>
                  <a:pt x="822794" y="1680728"/>
                  <a:pt x="826962" y="1706113"/>
                  <a:pt x="833024" y="1731498"/>
                </a:cubicBezTo>
                <a:cubicBezTo>
                  <a:pt x="834919" y="1731877"/>
                  <a:pt x="837192" y="1732256"/>
                  <a:pt x="839086" y="1732635"/>
                </a:cubicBezTo>
                <a:cubicBezTo>
                  <a:pt x="842496" y="1722405"/>
                  <a:pt x="848937" y="1712175"/>
                  <a:pt x="848937" y="1701567"/>
                </a:cubicBezTo>
                <a:cubicBezTo>
                  <a:pt x="849695" y="1666709"/>
                  <a:pt x="848180" y="1631473"/>
                  <a:pt x="847043" y="1596616"/>
                </a:cubicBezTo>
                <a:cubicBezTo>
                  <a:pt x="847043" y="1592069"/>
                  <a:pt x="845906" y="1587523"/>
                  <a:pt x="844012" y="1583355"/>
                </a:cubicBezTo>
                <a:cubicBezTo>
                  <a:pt x="830372" y="1550392"/>
                  <a:pt x="816732" y="1517808"/>
                  <a:pt x="801956" y="1485603"/>
                </a:cubicBezTo>
                <a:cubicBezTo>
                  <a:pt x="795136" y="1471205"/>
                  <a:pt x="786043" y="1457565"/>
                  <a:pt x="775813" y="1439379"/>
                </a:cubicBezTo>
                <a:close/>
                <a:moveTo>
                  <a:pt x="185891" y="1250695"/>
                </a:moveTo>
                <a:cubicBezTo>
                  <a:pt x="191953" y="1267746"/>
                  <a:pt x="186649" y="1276081"/>
                  <a:pt x="166568" y="1282522"/>
                </a:cubicBezTo>
                <a:cubicBezTo>
                  <a:pt x="164294" y="1262820"/>
                  <a:pt x="168462" y="1256378"/>
                  <a:pt x="185891" y="1250695"/>
                </a:cubicBezTo>
                <a:close/>
                <a:moveTo>
                  <a:pt x="186270" y="1249938"/>
                </a:moveTo>
                <a:cubicBezTo>
                  <a:pt x="186270" y="1250317"/>
                  <a:pt x="186270" y="1250317"/>
                  <a:pt x="186270" y="1250696"/>
                </a:cubicBezTo>
                <a:lnTo>
                  <a:pt x="185891" y="1250317"/>
                </a:lnTo>
                <a:cubicBezTo>
                  <a:pt x="186270" y="1250317"/>
                  <a:pt x="186270" y="1249938"/>
                  <a:pt x="186270" y="1249938"/>
                </a:cubicBezTo>
                <a:close/>
                <a:moveTo>
                  <a:pt x="141183" y="1244539"/>
                </a:moveTo>
                <a:cubicBezTo>
                  <a:pt x="146772" y="1243213"/>
                  <a:pt x="153876" y="1244823"/>
                  <a:pt x="165432" y="1248801"/>
                </a:cubicBezTo>
                <a:cubicBezTo>
                  <a:pt x="146867" y="1265093"/>
                  <a:pt x="143078" y="1265851"/>
                  <a:pt x="126028" y="1257895"/>
                </a:cubicBezTo>
                <a:cubicBezTo>
                  <a:pt x="131522" y="1250128"/>
                  <a:pt x="135595" y="1245865"/>
                  <a:pt x="141183" y="1244539"/>
                </a:cubicBezTo>
                <a:close/>
                <a:moveTo>
                  <a:pt x="152170" y="1227205"/>
                </a:moveTo>
                <a:cubicBezTo>
                  <a:pt x="158233" y="1229478"/>
                  <a:pt x="164674" y="1231373"/>
                  <a:pt x="170737" y="1233267"/>
                </a:cubicBezTo>
                <a:cubicBezTo>
                  <a:pt x="174904" y="1234404"/>
                  <a:pt x="179072" y="1235540"/>
                  <a:pt x="183240" y="1236677"/>
                </a:cubicBezTo>
                <a:lnTo>
                  <a:pt x="165811" y="1248423"/>
                </a:lnTo>
                <a:lnTo>
                  <a:pt x="165810" y="1248423"/>
                </a:lnTo>
                <a:cubicBezTo>
                  <a:pt x="160885" y="1242739"/>
                  <a:pt x="155580" y="1237056"/>
                  <a:pt x="150276" y="1231373"/>
                </a:cubicBezTo>
                <a:cubicBezTo>
                  <a:pt x="150655" y="1229857"/>
                  <a:pt x="151413" y="1228721"/>
                  <a:pt x="152170" y="1227205"/>
                </a:cubicBezTo>
                <a:close/>
                <a:moveTo>
                  <a:pt x="210518" y="1186285"/>
                </a:moveTo>
                <a:cubicBezTo>
                  <a:pt x="204456" y="1192726"/>
                  <a:pt x="198394" y="1199167"/>
                  <a:pt x="192332" y="1205987"/>
                </a:cubicBezTo>
                <a:cubicBezTo>
                  <a:pt x="195742" y="1209776"/>
                  <a:pt x="199531" y="1214322"/>
                  <a:pt x="204077" y="1219248"/>
                </a:cubicBezTo>
                <a:cubicBezTo>
                  <a:pt x="210139" y="1213943"/>
                  <a:pt x="215823" y="1208639"/>
                  <a:pt x="223021" y="1203335"/>
                </a:cubicBezTo>
                <a:cubicBezTo>
                  <a:pt x="216580" y="1200682"/>
                  <a:pt x="212034" y="1198788"/>
                  <a:pt x="207108" y="1196515"/>
                </a:cubicBezTo>
                <a:cubicBezTo>
                  <a:pt x="209761" y="1193105"/>
                  <a:pt x="211276" y="1190831"/>
                  <a:pt x="213170" y="1188558"/>
                </a:cubicBezTo>
                <a:cubicBezTo>
                  <a:pt x="212034" y="1187800"/>
                  <a:pt x="211276" y="1187043"/>
                  <a:pt x="210518" y="1186285"/>
                </a:cubicBezTo>
                <a:close/>
                <a:moveTo>
                  <a:pt x="680334" y="1154080"/>
                </a:moveTo>
                <a:cubicBezTo>
                  <a:pt x="671241" y="1167341"/>
                  <a:pt x="675409" y="1183633"/>
                  <a:pt x="692079" y="1195757"/>
                </a:cubicBezTo>
                <a:cubicBezTo>
                  <a:pt x="687154" y="1180980"/>
                  <a:pt x="696626" y="1165067"/>
                  <a:pt x="680334" y="1154080"/>
                </a:cubicBezTo>
                <a:close/>
                <a:moveTo>
                  <a:pt x="857652" y="1107098"/>
                </a:moveTo>
                <a:cubicBezTo>
                  <a:pt x="845148" y="1114297"/>
                  <a:pt x="830372" y="1117707"/>
                  <a:pt x="824689" y="1126800"/>
                </a:cubicBezTo>
                <a:cubicBezTo>
                  <a:pt x="808776" y="1152185"/>
                  <a:pt x="796651" y="1179844"/>
                  <a:pt x="784148" y="1206745"/>
                </a:cubicBezTo>
                <a:cubicBezTo>
                  <a:pt x="780359" y="1215459"/>
                  <a:pt x="779602" y="1225310"/>
                  <a:pt x="777328" y="1234403"/>
                </a:cubicBezTo>
                <a:cubicBezTo>
                  <a:pt x="778465" y="1235161"/>
                  <a:pt x="779981" y="1235540"/>
                  <a:pt x="781117" y="1235919"/>
                </a:cubicBezTo>
                <a:cubicBezTo>
                  <a:pt x="820142" y="1204850"/>
                  <a:pt x="859167" y="1173782"/>
                  <a:pt x="900844" y="1139682"/>
                </a:cubicBezTo>
                <a:cubicBezTo>
                  <a:pt x="876975" y="1139682"/>
                  <a:pt x="866745" y="1126800"/>
                  <a:pt x="857652" y="1107098"/>
                </a:cubicBezTo>
                <a:close/>
                <a:moveTo>
                  <a:pt x="911832" y="1091943"/>
                </a:moveTo>
                <a:cubicBezTo>
                  <a:pt x="905012" y="1094595"/>
                  <a:pt x="900466" y="1096110"/>
                  <a:pt x="895161" y="1098384"/>
                </a:cubicBezTo>
                <a:cubicBezTo>
                  <a:pt x="900087" y="1103688"/>
                  <a:pt x="903875" y="1107856"/>
                  <a:pt x="909559" y="1114297"/>
                </a:cubicBezTo>
                <a:cubicBezTo>
                  <a:pt x="910695" y="1105583"/>
                  <a:pt x="911074" y="1099520"/>
                  <a:pt x="911832" y="1091943"/>
                </a:cubicBezTo>
                <a:close/>
                <a:moveTo>
                  <a:pt x="996702" y="1057085"/>
                </a:moveTo>
                <a:cubicBezTo>
                  <a:pt x="970180" y="1071862"/>
                  <a:pt x="942522" y="1077166"/>
                  <a:pt x="919031" y="1091185"/>
                </a:cubicBezTo>
                <a:cubicBezTo>
                  <a:pt x="919789" y="1092322"/>
                  <a:pt x="920167" y="1093079"/>
                  <a:pt x="920546" y="1094216"/>
                </a:cubicBezTo>
                <a:cubicBezTo>
                  <a:pt x="930018" y="1092701"/>
                  <a:pt x="939491" y="1091185"/>
                  <a:pt x="950099" y="1089291"/>
                </a:cubicBezTo>
                <a:cubicBezTo>
                  <a:pt x="942522" y="1110129"/>
                  <a:pt x="934944" y="1116570"/>
                  <a:pt x="917515" y="1117328"/>
                </a:cubicBezTo>
                <a:cubicBezTo>
                  <a:pt x="916379" y="1122253"/>
                  <a:pt x="915242" y="1127558"/>
                  <a:pt x="914105" y="1133241"/>
                </a:cubicBezTo>
                <a:cubicBezTo>
                  <a:pt x="937217" y="1123769"/>
                  <a:pt x="959192" y="1114676"/>
                  <a:pt x="981168" y="1105583"/>
                </a:cubicBezTo>
                <a:cubicBezTo>
                  <a:pt x="984578" y="1104067"/>
                  <a:pt x="989503" y="1101415"/>
                  <a:pt x="990261" y="1098384"/>
                </a:cubicBezTo>
                <a:cubicBezTo>
                  <a:pt x="992913" y="1085881"/>
                  <a:pt x="994429" y="1072999"/>
                  <a:pt x="996702" y="1057085"/>
                </a:cubicBezTo>
                <a:close/>
                <a:moveTo>
                  <a:pt x="776950" y="950241"/>
                </a:moveTo>
                <a:cubicBezTo>
                  <a:pt x="777329" y="950620"/>
                  <a:pt x="777329" y="950999"/>
                  <a:pt x="777708" y="951378"/>
                </a:cubicBezTo>
                <a:cubicBezTo>
                  <a:pt x="777329" y="950999"/>
                  <a:pt x="776950" y="950620"/>
                  <a:pt x="776571" y="950620"/>
                </a:cubicBezTo>
                <a:cubicBezTo>
                  <a:pt x="776571" y="950620"/>
                  <a:pt x="776950" y="950241"/>
                  <a:pt x="776950" y="950241"/>
                </a:cubicBezTo>
                <a:close/>
                <a:moveTo>
                  <a:pt x="1763942" y="446704"/>
                </a:moveTo>
                <a:cubicBezTo>
                  <a:pt x="1755606" y="466785"/>
                  <a:pt x="1746892" y="486487"/>
                  <a:pt x="1738177" y="506189"/>
                </a:cubicBezTo>
                <a:cubicBezTo>
                  <a:pt x="1738935" y="506946"/>
                  <a:pt x="1739693" y="507325"/>
                  <a:pt x="1740451" y="508083"/>
                </a:cubicBezTo>
                <a:cubicBezTo>
                  <a:pt x="1751438" y="500884"/>
                  <a:pt x="1762805" y="494064"/>
                  <a:pt x="1775308" y="486487"/>
                </a:cubicBezTo>
                <a:cubicBezTo>
                  <a:pt x="1759774" y="474741"/>
                  <a:pt x="1761668" y="460723"/>
                  <a:pt x="1763942" y="446704"/>
                </a:cubicBezTo>
                <a:close/>
                <a:moveTo>
                  <a:pt x="1543810" y="444431"/>
                </a:moveTo>
                <a:cubicBezTo>
                  <a:pt x="1534338" y="445567"/>
                  <a:pt x="1527139" y="446704"/>
                  <a:pt x="1518804" y="447841"/>
                </a:cubicBezTo>
                <a:cubicBezTo>
                  <a:pt x="1526381" y="453903"/>
                  <a:pt x="1532444" y="459207"/>
                  <a:pt x="1539642" y="464890"/>
                </a:cubicBezTo>
                <a:cubicBezTo>
                  <a:pt x="1541158" y="457313"/>
                  <a:pt x="1542295" y="451629"/>
                  <a:pt x="1543810" y="444431"/>
                </a:cubicBezTo>
                <a:close/>
                <a:moveTo>
                  <a:pt x="118828" y="430791"/>
                </a:moveTo>
                <a:cubicBezTo>
                  <a:pt x="113145" y="438747"/>
                  <a:pt x="108599" y="445188"/>
                  <a:pt x="105189" y="449735"/>
                </a:cubicBezTo>
                <a:cubicBezTo>
                  <a:pt x="111251" y="457313"/>
                  <a:pt x="117313" y="464890"/>
                  <a:pt x="123375" y="472468"/>
                </a:cubicBezTo>
                <a:cubicBezTo>
                  <a:pt x="123754" y="472089"/>
                  <a:pt x="124512" y="471331"/>
                  <a:pt x="125648" y="470952"/>
                </a:cubicBezTo>
                <a:cubicBezTo>
                  <a:pt x="123375" y="458070"/>
                  <a:pt x="121102" y="445188"/>
                  <a:pt x="118828" y="430791"/>
                </a:cubicBezTo>
                <a:close/>
                <a:moveTo>
                  <a:pt x="128301" y="333797"/>
                </a:moveTo>
                <a:cubicBezTo>
                  <a:pt x="122617" y="344026"/>
                  <a:pt x="116555" y="353877"/>
                  <a:pt x="109356" y="366381"/>
                </a:cubicBezTo>
                <a:cubicBezTo>
                  <a:pt x="109735" y="366759"/>
                  <a:pt x="111251" y="370927"/>
                  <a:pt x="113524" y="376989"/>
                </a:cubicBezTo>
                <a:cubicBezTo>
                  <a:pt x="115797" y="369790"/>
                  <a:pt x="117313" y="364865"/>
                  <a:pt x="119965" y="358045"/>
                </a:cubicBezTo>
                <a:cubicBezTo>
                  <a:pt x="127164" y="366002"/>
                  <a:pt x="132847" y="372443"/>
                  <a:pt x="139288" y="380020"/>
                </a:cubicBezTo>
                <a:cubicBezTo>
                  <a:pt x="144214" y="367138"/>
                  <a:pt x="149139" y="355014"/>
                  <a:pt x="153307" y="344026"/>
                </a:cubicBezTo>
                <a:cubicBezTo>
                  <a:pt x="142698" y="339480"/>
                  <a:pt x="133984" y="336070"/>
                  <a:pt x="128301" y="333797"/>
                </a:cubicBezTo>
                <a:close/>
                <a:moveTo>
                  <a:pt x="1779855" y="330387"/>
                </a:moveTo>
                <a:cubicBezTo>
                  <a:pt x="1767351" y="332281"/>
                  <a:pt x="1754091" y="334175"/>
                  <a:pt x="1740830" y="336449"/>
                </a:cubicBezTo>
                <a:cubicBezTo>
                  <a:pt x="1741966" y="343648"/>
                  <a:pt x="1742724" y="351983"/>
                  <a:pt x="1744240" y="360697"/>
                </a:cubicBezTo>
                <a:cubicBezTo>
                  <a:pt x="1745755" y="369412"/>
                  <a:pt x="1747271" y="377747"/>
                  <a:pt x="1748786" y="385704"/>
                </a:cubicBezTo>
                <a:cubicBezTo>
                  <a:pt x="1759395" y="378126"/>
                  <a:pt x="1768488" y="371685"/>
                  <a:pt x="1780233" y="363349"/>
                </a:cubicBezTo>
                <a:cubicBezTo>
                  <a:pt x="1780233" y="375095"/>
                  <a:pt x="1780233" y="382673"/>
                  <a:pt x="1780233" y="393281"/>
                </a:cubicBezTo>
                <a:cubicBezTo>
                  <a:pt x="1785538" y="384946"/>
                  <a:pt x="1789327" y="378884"/>
                  <a:pt x="1794252" y="370927"/>
                </a:cubicBezTo>
                <a:cubicBezTo>
                  <a:pt x="1772656" y="361076"/>
                  <a:pt x="1777960" y="344026"/>
                  <a:pt x="1779855" y="330387"/>
                </a:cubicBezTo>
                <a:close/>
                <a:moveTo>
                  <a:pt x="764825" y="153827"/>
                </a:moveTo>
                <a:cubicBezTo>
                  <a:pt x="755732" y="156100"/>
                  <a:pt x="748912" y="157616"/>
                  <a:pt x="740955" y="160268"/>
                </a:cubicBezTo>
                <a:cubicBezTo>
                  <a:pt x="742092" y="168603"/>
                  <a:pt x="742850" y="176939"/>
                  <a:pt x="743987" y="189442"/>
                </a:cubicBezTo>
                <a:cubicBezTo>
                  <a:pt x="752322" y="175423"/>
                  <a:pt x="758005" y="165193"/>
                  <a:pt x="764825" y="153827"/>
                </a:cubicBezTo>
                <a:close/>
                <a:moveTo>
                  <a:pt x="830372" y="90553"/>
                </a:moveTo>
                <a:cubicBezTo>
                  <a:pt x="820521" y="93963"/>
                  <a:pt x="810670" y="97373"/>
                  <a:pt x="801198" y="100783"/>
                </a:cubicBezTo>
                <a:cubicBezTo>
                  <a:pt x="800819" y="99646"/>
                  <a:pt x="800061" y="98510"/>
                  <a:pt x="799304" y="97373"/>
                </a:cubicBezTo>
                <a:cubicBezTo>
                  <a:pt x="797788" y="101920"/>
                  <a:pt x="796273" y="106087"/>
                  <a:pt x="794378" y="112528"/>
                </a:cubicBezTo>
                <a:cubicBezTo>
                  <a:pt x="800061" y="108740"/>
                  <a:pt x="804229" y="106466"/>
                  <a:pt x="809912" y="102677"/>
                </a:cubicBezTo>
                <a:cubicBezTo>
                  <a:pt x="809912" y="112150"/>
                  <a:pt x="809912" y="119727"/>
                  <a:pt x="809912" y="130336"/>
                </a:cubicBezTo>
                <a:cubicBezTo>
                  <a:pt x="822794" y="123516"/>
                  <a:pt x="833403" y="117833"/>
                  <a:pt x="842496" y="112907"/>
                </a:cubicBezTo>
                <a:cubicBezTo>
                  <a:pt x="837192" y="103435"/>
                  <a:pt x="833024" y="95858"/>
                  <a:pt x="830372" y="90553"/>
                </a:cubicBezTo>
                <a:close/>
                <a:moveTo>
                  <a:pt x="819763" y="0"/>
                </a:moveTo>
                <a:cubicBezTo>
                  <a:pt x="833403" y="21217"/>
                  <a:pt x="831509" y="35615"/>
                  <a:pt x="815974" y="52665"/>
                </a:cubicBezTo>
                <a:cubicBezTo>
                  <a:pt x="812186" y="56833"/>
                  <a:pt x="811049" y="64031"/>
                  <a:pt x="808776" y="69336"/>
                </a:cubicBezTo>
                <a:cubicBezTo>
                  <a:pt x="833403" y="73882"/>
                  <a:pt x="842496" y="57211"/>
                  <a:pt x="850832" y="39783"/>
                </a:cubicBezTo>
                <a:cubicBezTo>
                  <a:pt x="864850" y="54559"/>
                  <a:pt x="869397" y="69715"/>
                  <a:pt x="867124" y="95858"/>
                </a:cubicBezTo>
                <a:cubicBezTo>
                  <a:pt x="873186" y="91311"/>
                  <a:pt x="878490" y="87143"/>
                  <a:pt x="884174" y="83354"/>
                </a:cubicBezTo>
                <a:cubicBezTo>
                  <a:pt x="873565" y="70851"/>
                  <a:pt x="873186" y="62137"/>
                  <a:pt x="882658" y="42435"/>
                </a:cubicBezTo>
                <a:cubicBezTo>
                  <a:pt x="888720" y="52665"/>
                  <a:pt x="893646" y="61379"/>
                  <a:pt x="900844" y="73503"/>
                </a:cubicBezTo>
                <a:cubicBezTo>
                  <a:pt x="895540" y="44329"/>
                  <a:pt x="911453" y="32584"/>
                  <a:pt x="936838" y="23870"/>
                </a:cubicBezTo>
                <a:cubicBezTo>
                  <a:pt x="933428" y="36752"/>
                  <a:pt x="931913" y="47739"/>
                  <a:pt x="928124" y="57590"/>
                </a:cubicBezTo>
                <a:cubicBezTo>
                  <a:pt x="926230" y="62516"/>
                  <a:pt x="920167" y="68578"/>
                  <a:pt x="915621" y="68957"/>
                </a:cubicBezTo>
                <a:cubicBezTo>
                  <a:pt x="896298" y="71230"/>
                  <a:pt x="888341" y="87522"/>
                  <a:pt x="872428" y="97752"/>
                </a:cubicBezTo>
                <a:cubicBezTo>
                  <a:pt x="884931" y="100783"/>
                  <a:pt x="893267" y="105330"/>
                  <a:pt x="901981" y="92827"/>
                </a:cubicBezTo>
                <a:cubicBezTo>
                  <a:pt x="905770" y="87143"/>
                  <a:pt x="919410" y="87901"/>
                  <a:pt x="928503" y="87522"/>
                </a:cubicBezTo>
                <a:cubicBezTo>
                  <a:pt x="934186" y="87143"/>
                  <a:pt x="939869" y="90174"/>
                  <a:pt x="945932" y="91690"/>
                </a:cubicBezTo>
                <a:cubicBezTo>
                  <a:pt x="936081" y="112907"/>
                  <a:pt x="916000" y="117454"/>
                  <a:pt x="896677" y="107982"/>
                </a:cubicBezTo>
                <a:cubicBezTo>
                  <a:pt x="886068" y="103056"/>
                  <a:pt x="872049" y="105330"/>
                  <a:pt x="859546" y="107224"/>
                </a:cubicBezTo>
                <a:cubicBezTo>
                  <a:pt x="872807" y="113286"/>
                  <a:pt x="886068" y="118969"/>
                  <a:pt x="901981" y="126168"/>
                </a:cubicBezTo>
                <a:cubicBezTo>
                  <a:pt x="879627" y="142081"/>
                  <a:pt x="860304" y="153069"/>
                  <a:pt x="834161" y="139808"/>
                </a:cubicBezTo>
                <a:cubicBezTo>
                  <a:pt x="837571" y="145112"/>
                  <a:pt x="839844" y="148901"/>
                  <a:pt x="842117" y="152690"/>
                </a:cubicBezTo>
                <a:cubicBezTo>
                  <a:pt x="824310" y="160647"/>
                  <a:pt x="809155" y="156100"/>
                  <a:pt x="799304" y="140187"/>
                </a:cubicBezTo>
                <a:cubicBezTo>
                  <a:pt x="781875" y="145870"/>
                  <a:pt x="768993" y="154963"/>
                  <a:pt x="761794" y="173150"/>
                </a:cubicBezTo>
                <a:cubicBezTo>
                  <a:pt x="754595" y="191715"/>
                  <a:pt x="743987" y="209144"/>
                  <a:pt x="734893" y="227330"/>
                </a:cubicBezTo>
                <a:cubicBezTo>
                  <a:pt x="723527" y="249684"/>
                  <a:pt x="718222" y="272796"/>
                  <a:pt x="723906" y="298181"/>
                </a:cubicBezTo>
                <a:cubicBezTo>
                  <a:pt x="728452" y="319020"/>
                  <a:pt x="731483" y="339859"/>
                  <a:pt x="735272" y="362213"/>
                </a:cubicBezTo>
                <a:cubicBezTo>
                  <a:pt x="750049" y="351983"/>
                  <a:pt x="770887" y="349331"/>
                  <a:pt x="765204" y="326598"/>
                </a:cubicBezTo>
                <a:cubicBezTo>
                  <a:pt x="758763" y="316368"/>
                  <a:pt x="752701" y="305759"/>
                  <a:pt x="746639" y="295529"/>
                </a:cubicBezTo>
                <a:cubicBezTo>
                  <a:pt x="747775" y="294014"/>
                  <a:pt x="749291" y="292877"/>
                  <a:pt x="750428" y="291362"/>
                </a:cubicBezTo>
                <a:cubicBezTo>
                  <a:pt x="758005" y="294772"/>
                  <a:pt x="765204" y="298181"/>
                  <a:pt x="773539" y="301970"/>
                </a:cubicBezTo>
                <a:cubicBezTo>
                  <a:pt x="775434" y="297045"/>
                  <a:pt x="777328" y="291740"/>
                  <a:pt x="779223" y="286057"/>
                </a:cubicBezTo>
                <a:cubicBezTo>
                  <a:pt x="751943" y="273933"/>
                  <a:pt x="743229" y="253473"/>
                  <a:pt x="752322" y="217858"/>
                </a:cubicBezTo>
                <a:cubicBezTo>
                  <a:pt x="763688" y="226572"/>
                  <a:pt x="773918" y="234150"/>
                  <a:pt x="783769" y="241728"/>
                </a:cubicBezTo>
                <a:cubicBezTo>
                  <a:pt x="782254" y="232256"/>
                  <a:pt x="777707" y="221268"/>
                  <a:pt x="779602" y="211417"/>
                </a:cubicBezTo>
                <a:cubicBezTo>
                  <a:pt x="781496" y="201566"/>
                  <a:pt x="790210" y="192852"/>
                  <a:pt x="795894" y="183759"/>
                </a:cubicBezTo>
                <a:cubicBezTo>
                  <a:pt x="797409" y="184137"/>
                  <a:pt x="798925" y="184137"/>
                  <a:pt x="800440" y="184516"/>
                </a:cubicBezTo>
                <a:cubicBezTo>
                  <a:pt x="802714" y="193988"/>
                  <a:pt x="805366" y="203082"/>
                  <a:pt x="808018" y="212933"/>
                </a:cubicBezTo>
                <a:cubicBezTo>
                  <a:pt x="819006" y="209902"/>
                  <a:pt x="829993" y="206870"/>
                  <a:pt x="841739" y="203461"/>
                </a:cubicBezTo>
                <a:cubicBezTo>
                  <a:pt x="840602" y="236802"/>
                  <a:pt x="821658" y="258020"/>
                  <a:pt x="794757" y="256125"/>
                </a:cubicBezTo>
                <a:cubicBezTo>
                  <a:pt x="794378" y="262945"/>
                  <a:pt x="793620" y="269386"/>
                  <a:pt x="793241" y="275827"/>
                </a:cubicBezTo>
                <a:cubicBezTo>
                  <a:pt x="805745" y="275827"/>
                  <a:pt x="817490" y="275827"/>
                  <a:pt x="829614" y="275827"/>
                </a:cubicBezTo>
                <a:cubicBezTo>
                  <a:pt x="822415" y="302349"/>
                  <a:pt x="802714" y="314852"/>
                  <a:pt x="779602" y="307654"/>
                </a:cubicBezTo>
                <a:cubicBezTo>
                  <a:pt x="778844" y="316747"/>
                  <a:pt x="777707" y="325461"/>
                  <a:pt x="776571" y="334175"/>
                </a:cubicBezTo>
                <a:cubicBezTo>
                  <a:pt x="777707" y="334933"/>
                  <a:pt x="778844" y="335691"/>
                  <a:pt x="779981" y="336449"/>
                </a:cubicBezTo>
                <a:cubicBezTo>
                  <a:pt x="808776" y="318262"/>
                  <a:pt x="831888" y="293256"/>
                  <a:pt x="856515" y="269765"/>
                </a:cubicBezTo>
                <a:cubicBezTo>
                  <a:pt x="838329" y="244759"/>
                  <a:pt x="846664" y="221268"/>
                  <a:pt x="881521" y="201187"/>
                </a:cubicBezTo>
                <a:cubicBezTo>
                  <a:pt x="883416" y="206870"/>
                  <a:pt x="884931" y="212554"/>
                  <a:pt x="886826" y="218237"/>
                </a:cubicBezTo>
                <a:cubicBezTo>
                  <a:pt x="905770" y="198156"/>
                  <a:pt x="935702" y="193610"/>
                  <a:pt x="966770" y="206870"/>
                </a:cubicBezTo>
                <a:cubicBezTo>
                  <a:pt x="954646" y="223162"/>
                  <a:pt x="942522" y="238697"/>
                  <a:pt x="924335" y="247790"/>
                </a:cubicBezTo>
                <a:cubicBezTo>
                  <a:pt x="911074" y="254610"/>
                  <a:pt x="900466" y="249684"/>
                  <a:pt x="890993" y="237560"/>
                </a:cubicBezTo>
                <a:cubicBezTo>
                  <a:pt x="887962" y="242864"/>
                  <a:pt x="885310" y="247411"/>
                  <a:pt x="883416" y="250442"/>
                </a:cubicBezTo>
                <a:cubicBezTo>
                  <a:pt x="901223" y="257262"/>
                  <a:pt x="917894" y="264082"/>
                  <a:pt x="937596" y="271660"/>
                </a:cubicBezTo>
                <a:cubicBezTo>
                  <a:pt x="919789" y="286815"/>
                  <a:pt x="903875" y="293635"/>
                  <a:pt x="884552" y="293256"/>
                </a:cubicBezTo>
                <a:cubicBezTo>
                  <a:pt x="888720" y="306517"/>
                  <a:pt x="868260" y="316747"/>
                  <a:pt x="845906" y="313716"/>
                </a:cubicBezTo>
                <a:cubicBezTo>
                  <a:pt x="856136" y="325461"/>
                  <a:pt x="866745" y="337206"/>
                  <a:pt x="878111" y="349710"/>
                </a:cubicBezTo>
                <a:cubicBezTo>
                  <a:pt x="845148" y="363349"/>
                  <a:pt x="817490" y="353877"/>
                  <a:pt x="807639" y="326977"/>
                </a:cubicBezTo>
                <a:cubicBezTo>
                  <a:pt x="762931" y="356151"/>
                  <a:pt x="717086" y="383809"/>
                  <a:pt x="689048" y="436095"/>
                </a:cubicBezTo>
                <a:cubicBezTo>
                  <a:pt x="727316" y="427760"/>
                  <a:pt x="762931" y="420561"/>
                  <a:pt x="798167" y="412983"/>
                </a:cubicBezTo>
                <a:cubicBezTo>
                  <a:pt x="798167" y="386840"/>
                  <a:pt x="808397" y="375474"/>
                  <a:pt x="838329" y="368275"/>
                </a:cubicBezTo>
                <a:cubicBezTo>
                  <a:pt x="836055" y="380020"/>
                  <a:pt x="833782" y="390629"/>
                  <a:pt x="831509" y="402374"/>
                </a:cubicBezTo>
                <a:cubicBezTo>
                  <a:pt x="835676" y="401996"/>
                  <a:pt x="840223" y="401617"/>
                  <a:pt x="844770" y="401238"/>
                </a:cubicBezTo>
                <a:cubicBezTo>
                  <a:pt x="850453" y="378884"/>
                  <a:pt x="862956" y="371306"/>
                  <a:pt x="895540" y="372064"/>
                </a:cubicBezTo>
                <a:cubicBezTo>
                  <a:pt x="889099" y="383430"/>
                  <a:pt x="883795" y="394039"/>
                  <a:pt x="877733" y="405027"/>
                </a:cubicBezTo>
                <a:cubicBezTo>
                  <a:pt x="885689" y="407300"/>
                  <a:pt x="893646" y="409952"/>
                  <a:pt x="901981" y="412604"/>
                </a:cubicBezTo>
                <a:cubicBezTo>
                  <a:pt x="910695" y="382673"/>
                  <a:pt x="928503" y="374716"/>
                  <a:pt x="970180" y="384188"/>
                </a:cubicBezTo>
                <a:cubicBezTo>
                  <a:pt x="959950" y="397070"/>
                  <a:pt x="950478" y="408437"/>
                  <a:pt x="942522" y="418288"/>
                </a:cubicBezTo>
                <a:cubicBezTo>
                  <a:pt x="953130" y="424350"/>
                  <a:pt x="965634" y="431927"/>
                  <a:pt x="977758" y="439126"/>
                </a:cubicBezTo>
                <a:cubicBezTo>
                  <a:pt x="977379" y="441399"/>
                  <a:pt x="977000" y="443294"/>
                  <a:pt x="976621" y="445567"/>
                </a:cubicBezTo>
                <a:cubicBezTo>
                  <a:pt x="964876" y="447083"/>
                  <a:pt x="953509" y="449356"/>
                  <a:pt x="942143" y="448977"/>
                </a:cubicBezTo>
                <a:cubicBezTo>
                  <a:pt x="937217" y="448977"/>
                  <a:pt x="932292" y="443294"/>
                  <a:pt x="928124" y="439505"/>
                </a:cubicBezTo>
                <a:cubicBezTo>
                  <a:pt x="922441" y="434201"/>
                  <a:pt x="917136" y="428517"/>
                  <a:pt x="911453" y="422834"/>
                </a:cubicBezTo>
                <a:cubicBezTo>
                  <a:pt x="910316" y="423592"/>
                  <a:pt x="909559" y="424729"/>
                  <a:pt x="908801" y="425486"/>
                </a:cubicBezTo>
                <a:cubicBezTo>
                  <a:pt x="912211" y="437232"/>
                  <a:pt x="916000" y="448598"/>
                  <a:pt x="919789" y="460723"/>
                </a:cubicBezTo>
                <a:cubicBezTo>
                  <a:pt x="886068" y="460344"/>
                  <a:pt x="866366" y="443294"/>
                  <a:pt x="866745" y="414120"/>
                </a:cubicBezTo>
                <a:cubicBezTo>
                  <a:pt x="863335" y="413362"/>
                  <a:pt x="859167" y="412983"/>
                  <a:pt x="854999" y="412604"/>
                </a:cubicBezTo>
                <a:cubicBezTo>
                  <a:pt x="859167" y="423971"/>
                  <a:pt x="863335" y="434201"/>
                  <a:pt x="867503" y="445188"/>
                </a:cubicBezTo>
                <a:cubicBezTo>
                  <a:pt x="845148" y="446704"/>
                  <a:pt x="832266" y="437232"/>
                  <a:pt x="826583" y="415635"/>
                </a:cubicBezTo>
                <a:cubicBezTo>
                  <a:pt x="820900" y="417530"/>
                  <a:pt x="815596" y="419045"/>
                  <a:pt x="809912" y="420940"/>
                </a:cubicBezTo>
                <a:cubicBezTo>
                  <a:pt x="804608" y="422834"/>
                  <a:pt x="799682" y="424350"/>
                  <a:pt x="793620" y="429654"/>
                </a:cubicBezTo>
                <a:cubicBezTo>
                  <a:pt x="806123" y="433064"/>
                  <a:pt x="818248" y="436474"/>
                  <a:pt x="830751" y="439884"/>
                </a:cubicBezTo>
                <a:cubicBezTo>
                  <a:pt x="830751" y="441778"/>
                  <a:pt x="830751" y="443294"/>
                  <a:pt x="830751" y="444809"/>
                </a:cubicBezTo>
                <a:cubicBezTo>
                  <a:pt x="825068" y="447841"/>
                  <a:pt x="819006" y="450493"/>
                  <a:pt x="812943" y="453524"/>
                </a:cubicBezTo>
                <a:cubicBezTo>
                  <a:pt x="819763" y="472089"/>
                  <a:pt x="838329" y="450493"/>
                  <a:pt x="847801" y="464890"/>
                </a:cubicBezTo>
                <a:cubicBezTo>
                  <a:pt x="844770" y="467921"/>
                  <a:pt x="840981" y="471710"/>
                  <a:pt x="836434" y="475878"/>
                </a:cubicBezTo>
                <a:cubicBezTo>
                  <a:pt x="840223" y="478151"/>
                  <a:pt x="843633" y="479667"/>
                  <a:pt x="846664" y="481561"/>
                </a:cubicBezTo>
                <a:cubicBezTo>
                  <a:pt x="863714" y="461480"/>
                  <a:pt x="885689" y="465269"/>
                  <a:pt x="912969" y="492549"/>
                </a:cubicBezTo>
                <a:cubicBezTo>
                  <a:pt x="900087" y="503157"/>
                  <a:pt x="885689" y="509220"/>
                  <a:pt x="869018" y="509220"/>
                </a:cubicBezTo>
                <a:cubicBezTo>
                  <a:pt x="858409" y="509220"/>
                  <a:pt x="849316" y="506189"/>
                  <a:pt x="846664" y="493307"/>
                </a:cubicBezTo>
                <a:cubicBezTo>
                  <a:pt x="845906" y="489518"/>
                  <a:pt x="840981" y="485729"/>
                  <a:pt x="837192" y="483456"/>
                </a:cubicBezTo>
                <a:cubicBezTo>
                  <a:pt x="830751" y="479288"/>
                  <a:pt x="823552" y="476257"/>
                  <a:pt x="817111" y="472847"/>
                </a:cubicBezTo>
                <a:cubicBezTo>
                  <a:pt x="812943" y="481182"/>
                  <a:pt x="808776" y="488760"/>
                  <a:pt x="804229" y="496716"/>
                </a:cubicBezTo>
                <a:cubicBezTo>
                  <a:pt x="788316" y="482698"/>
                  <a:pt x="796273" y="465648"/>
                  <a:pt x="796651" y="446325"/>
                </a:cubicBezTo>
                <a:cubicBezTo>
                  <a:pt x="789074" y="454660"/>
                  <a:pt x="784527" y="459207"/>
                  <a:pt x="779981" y="464132"/>
                </a:cubicBezTo>
                <a:cubicBezTo>
                  <a:pt x="778465" y="463754"/>
                  <a:pt x="776949" y="463375"/>
                  <a:pt x="775434" y="462996"/>
                </a:cubicBezTo>
                <a:cubicBezTo>
                  <a:pt x="776571" y="453524"/>
                  <a:pt x="777328" y="444052"/>
                  <a:pt x="778465" y="433443"/>
                </a:cubicBezTo>
                <a:cubicBezTo>
                  <a:pt x="777707" y="433443"/>
                  <a:pt x="773918" y="432685"/>
                  <a:pt x="770887" y="433443"/>
                </a:cubicBezTo>
                <a:cubicBezTo>
                  <a:pt x="743229" y="439126"/>
                  <a:pt x="715191" y="445188"/>
                  <a:pt x="687533" y="452008"/>
                </a:cubicBezTo>
                <a:cubicBezTo>
                  <a:pt x="683365" y="452766"/>
                  <a:pt x="678819" y="456934"/>
                  <a:pt x="676924" y="460723"/>
                </a:cubicBezTo>
                <a:cubicBezTo>
                  <a:pt x="648508" y="517176"/>
                  <a:pt x="637141" y="571357"/>
                  <a:pt x="638657" y="638040"/>
                </a:cubicBezTo>
                <a:cubicBezTo>
                  <a:pt x="644340" y="634630"/>
                  <a:pt x="649266" y="631978"/>
                  <a:pt x="654191" y="628947"/>
                </a:cubicBezTo>
                <a:cubicBezTo>
                  <a:pt x="658738" y="626295"/>
                  <a:pt x="663663" y="623264"/>
                  <a:pt x="669346" y="619854"/>
                </a:cubicBezTo>
                <a:cubicBezTo>
                  <a:pt x="652297" y="598636"/>
                  <a:pt x="666315" y="581965"/>
                  <a:pt x="676545" y="564537"/>
                </a:cubicBezTo>
                <a:cubicBezTo>
                  <a:pt x="678061" y="564158"/>
                  <a:pt x="679955" y="563779"/>
                  <a:pt x="681471" y="563400"/>
                </a:cubicBezTo>
                <a:cubicBezTo>
                  <a:pt x="685638" y="577798"/>
                  <a:pt x="689806" y="591816"/>
                  <a:pt x="695111" y="609245"/>
                </a:cubicBezTo>
                <a:cubicBezTo>
                  <a:pt x="702688" y="599394"/>
                  <a:pt x="710266" y="589922"/>
                  <a:pt x="715570" y="583102"/>
                </a:cubicBezTo>
                <a:cubicBezTo>
                  <a:pt x="712918" y="570220"/>
                  <a:pt x="711024" y="560748"/>
                  <a:pt x="709129" y="550897"/>
                </a:cubicBezTo>
                <a:cubicBezTo>
                  <a:pt x="710645" y="550518"/>
                  <a:pt x="712539" y="549760"/>
                  <a:pt x="714055" y="549381"/>
                </a:cubicBezTo>
                <a:cubicBezTo>
                  <a:pt x="718222" y="554307"/>
                  <a:pt x="722769" y="559611"/>
                  <a:pt x="728452" y="566052"/>
                </a:cubicBezTo>
                <a:cubicBezTo>
                  <a:pt x="729968" y="561127"/>
                  <a:pt x="733378" y="555822"/>
                  <a:pt x="731862" y="553549"/>
                </a:cubicBezTo>
                <a:cubicBezTo>
                  <a:pt x="720875" y="536878"/>
                  <a:pt x="732241" y="525891"/>
                  <a:pt x="741334" y="514524"/>
                </a:cubicBezTo>
                <a:cubicBezTo>
                  <a:pt x="743987" y="511114"/>
                  <a:pt x="747396" y="508841"/>
                  <a:pt x="750428" y="506189"/>
                </a:cubicBezTo>
                <a:cubicBezTo>
                  <a:pt x="762173" y="529679"/>
                  <a:pt x="758763" y="542183"/>
                  <a:pt x="739061" y="558096"/>
                </a:cubicBezTo>
                <a:cubicBezTo>
                  <a:pt x="733378" y="562642"/>
                  <a:pt x="730347" y="570599"/>
                  <a:pt x="725421" y="577798"/>
                </a:cubicBezTo>
                <a:cubicBezTo>
                  <a:pt x="732241" y="579692"/>
                  <a:pt x="737924" y="581208"/>
                  <a:pt x="747018" y="583860"/>
                </a:cubicBezTo>
                <a:cubicBezTo>
                  <a:pt x="739061" y="589164"/>
                  <a:pt x="734514" y="593332"/>
                  <a:pt x="728831" y="595605"/>
                </a:cubicBezTo>
                <a:cubicBezTo>
                  <a:pt x="723906" y="597500"/>
                  <a:pt x="718222" y="596742"/>
                  <a:pt x="713297" y="599394"/>
                </a:cubicBezTo>
                <a:cubicBezTo>
                  <a:pt x="728831" y="599015"/>
                  <a:pt x="744365" y="608866"/>
                  <a:pt x="760279" y="597121"/>
                </a:cubicBezTo>
                <a:cubicBezTo>
                  <a:pt x="765962" y="592953"/>
                  <a:pt x="778086" y="597500"/>
                  <a:pt x="789074" y="598257"/>
                </a:cubicBezTo>
                <a:cubicBezTo>
                  <a:pt x="777328" y="615307"/>
                  <a:pt x="768993" y="616823"/>
                  <a:pt x="754216" y="610382"/>
                </a:cubicBezTo>
                <a:cubicBezTo>
                  <a:pt x="748912" y="607729"/>
                  <a:pt x="742092" y="608866"/>
                  <a:pt x="736409" y="608487"/>
                </a:cubicBezTo>
                <a:cubicBezTo>
                  <a:pt x="743987" y="624779"/>
                  <a:pt x="750428" y="639556"/>
                  <a:pt x="757626" y="655090"/>
                </a:cubicBezTo>
                <a:cubicBezTo>
                  <a:pt x="725800" y="660773"/>
                  <a:pt x="698521" y="642587"/>
                  <a:pt x="698521" y="616444"/>
                </a:cubicBezTo>
                <a:cubicBezTo>
                  <a:pt x="690564" y="619096"/>
                  <a:pt x="683365" y="622127"/>
                  <a:pt x="676924" y="624400"/>
                </a:cubicBezTo>
                <a:cubicBezTo>
                  <a:pt x="684123" y="637661"/>
                  <a:pt x="690564" y="650164"/>
                  <a:pt x="697763" y="663804"/>
                </a:cubicBezTo>
                <a:cubicBezTo>
                  <a:pt x="673893" y="666456"/>
                  <a:pt x="659495" y="658879"/>
                  <a:pt x="651160" y="640313"/>
                </a:cubicBezTo>
                <a:cubicBezTo>
                  <a:pt x="637141" y="648270"/>
                  <a:pt x="637899" y="661531"/>
                  <a:pt x="637520" y="674792"/>
                </a:cubicBezTo>
                <a:cubicBezTo>
                  <a:pt x="636762" y="714196"/>
                  <a:pt x="636005" y="753221"/>
                  <a:pt x="634868" y="792246"/>
                </a:cubicBezTo>
                <a:cubicBezTo>
                  <a:pt x="634489" y="806643"/>
                  <a:pt x="632974" y="820662"/>
                  <a:pt x="631837" y="838091"/>
                </a:cubicBezTo>
                <a:cubicBezTo>
                  <a:pt x="640172" y="832029"/>
                  <a:pt x="646613" y="827861"/>
                  <a:pt x="652676" y="823693"/>
                </a:cubicBezTo>
                <a:cubicBezTo>
                  <a:pt x="641688" y="807780"/>
                  <a:pt x="642067" y="800960"/>
                  <a:pt x="655707" y="781258"/>
                </a:cubicBezTo>
                <a:cubicBezTo>
                  <a:pt x="660253" y="791109"/>
                  <a:pt x="664042" y="799445"/>
                  <a:pt x="667452" y="807401"/>
                </a:cubicBezTo>
                <a:cubicBezTo>
                  <a:pt x="676924" y="798308"/>
                  <a:pt x="686775" y="788836"/>
                  <a:pt x="696626" y="779364"/>
                </a:cubicBezTo>
                <a:cubicBezTo>
                  <a:pt x="678061" y="767997"/>
                  <a:pt x="674272" y="748295"/>
                  <a:pt x="698521" y="717227"/>
                </a:cubicBezTo>
                <a:cubicBezTo>
                  <a:pt x="704962" y="731246"/>
                  <a:pt x="710266" y="743749"/>
                  <a:pt x="716328" y="757767"/>
                </a:cubicBezTo>
                <a:cubicBezTo>
                  <a:pt x="724663" y="747537"/>
                  <a:pt x="733378" y="736550"/>
                  <a:pt x="742092" y="725562"/>
                </a:cubicBezTo>
                <a:cubicBezTo>
                  <a:pt x="720117" y="712301"/>
                  <a:pt x="717086" y="695252"/>
                  <a:pt x="732241" y="663804"/>
                </a:cubicBezTo>
                <a:cubicBezTo>
                  <a:pt x="740955" y="675928"/>
                  <a:pt x="748912" y="686537"/>
                  <a:pt x="757626" y="698283"/>
                </a:cubicBezTo>
                <a:cubicBezTo>
                  <a:pt x="761415" y="686916"/>
                  <a:pt x="765583" y="675550"/>
                  <a:pt x="769372" y="664183"/>
                </a:cubicBezTo>
                <a:cubicBezTo>
                  <a:pt x="770130" y="664183"/>
                  <a:pt x="771266" y="664183"/>
                  <a:pt x="772024" y="664183"/>
                </a:cubicBezTo>
                <a:cubicBezTo>
                  <a:pt x="773161" y="669109"/>
                  <a:pt x="774297" y="674034"/>
                  <a:pt x="775055" y="677823"/>
                </a:cubicBezTo>
                <a:cubicBezTo>
                  <a:pt x="789453" y="677823"/>
                  <a:pt x="803471" y="677823"/>
                  <a:pt x="818248" y="677823"/>
                </a:cubicBezTo>
                <a:cubicBezTo>
                  <a:pt x="806881" y="703208"/>
                  <a:pt x="783390" y="721016"/>
                  <a:pt x="763688" y="702071"/>
                </a:cubicBezTo>
                <a:cubicBezTo>
                  <a:pt x="755353" y="715332"/>
                  <a:pt x="747018" y="728214"/>
                  <a:pt x="738303" y="742233"/>
                </a:cubicBezTo>
                <a:cubicBezTo>
                  <a:pt x="750428" y="740339"/>
                  <a:pt x="761415" y="738823"/>
                  <a:pt x="772024" y="736550"/>
                </a:cubicBezTo>
                <a:cubicBezTo>
                  <a:pt x="775055" y="735792"/>
                  <a:pt x="778086" y="734277"/>
                  <a:pt x="779981" y="732003"/>
                </a:cubicBezTo>
                <a:cubicBezTo>
                  <a:pt x="793999" y="714954"/>
                  <a:pt x="806881" y="710407"/>
                  <a:pt x="833782" y="715332"/>
                </a:cubicBezTo>
                <a:cubicBezTo>
                  <a:pt x="825068" y="726320"/>
                  <a:pt x="818627" y="738823"/>
                  <a:pt x="808776" y="744506"/>
                </a:cubicBezTo>
                <a:cubicBezTo>
                  <a:pt x="799304" y="749811"/>
                  <a:pt x="785664" y="747537"/>
                  <a:pt x="774297" y="748674"/>
                </a:cubicBezTo>
                <a:cubicBezTo>
                  <a:pt x="779223" y="757388"/>
                  <a:pt x="784527" y="767239"/>
                  <a:pt x="791347" y="779364"/>
                </a:cubicBezTo>
                <a:cubicBezTo>
                  <a:pt x="768235" y="778606"/>
                  <a:pt x="749670" y="777469"/>
                  <a:pt x="740577" y="756252"/>
                </a:cubicBezTo>
                <a:cubicBezTo>
                  <a:pt x="716707" y="757767"/>
                  <a:pt x="714055" y="782016"/>
                  <a:pt x="699657" y="790730"/>
                </a:cubicBezTo>
                <a:cubicBezTo>
                  <a:pt x="718222" y="797171"/>
                  <a:pt x="735651" y="803612"/>
                  <a:pt x="755353" y="810432"/>
                </a:cubicBezTo>
                <a:cubicBezTo>
                  <a:pt x="720117" y="841501"/>
                  <a:pt x="693216" y="844153"/>
                  <a:pt x="670483" y="820283"/>
                </a:cubicBezTo>
                <a:cubicBezTo>
                  <a:pt x="667073" y="824451"/>
                  <a:pt x="663284" y="828619"/>
                  <a:pt x="659495" y="833165"/>
                </a:cubicBezTo>
                <a:cubicBezTo>
                  <a:pt x="667452" y="836196"/>
                  <a:pt x="675409" y="838848"/>
                  <a:pt x="683744" y="841880"/>
                </a:cubicBezTo>
                <a:cubicBezTo>
                  <a:pt x="667452" y="858550"/>
                  <a:pt x="656464" y="860824"/>
                  <a:pt x="642067" y="850215"/>
                </a:cubicBezTo>
                <a:cubicBezTo>
                  <a:pt x="631837" y="856277"/>
                  <a:pt x="625775" y="864234"/>
                  <a:pt x="624259" y="877116"/>
                </a:cubicBezTo>
                <a:cubicBezTo>
                  <a:pt x="619713" y="914625"/>
                  <a:pt x="611756" y="951756"/>
                  <a:pt x="607967" y="989265"/>
                </a:cubicBezTo>
                <a:cubicBezTo>
                  <a:pt x="606073" y="1007831"/>
                  <a:pt x="609862" y="1027532"/>
                  <a:pt x="612135" y="1046477"/>
                </a:cubicBezTo>
                <a:cubicBezTo>
                  <a:pt x="612893" y="1051781"/>
                  <a:pt x="616682" y="1057085"/>
                  <a:pt x="620849" y="1065800"/>
                </a:cubicBezTo>
                <a:cubicBezTo>
                  <a:pt x="629943" y="1055570"/>
                  <a:pt x="636762" y="1047234"/>
                  <a:pt x="642067" y="1041172"/>
                </a:cubicBezTo>
                <a:cubicBezTo>
                  <a:pt x="635626" y="1031321"/>
                  <a:pt x="627290" y="1022607"/>
                  <a:pt x="624259" y="1012377"/>
                </a:cubicBezTo>
                <a:cubicBezTo>
                  <a:pt x="621228" y="1001768"/>
                  <a:pt x="623502" y="990023"/>
                  <a:pt x="623502" y="977899"/>
                </a:cubicBezTo>
                <a:cubicBezTo>
                  <a:pt x="639415" y="982066"/>
                  <a:pt x="650023" y="992296"/>
                  <a:pt x="661769" y="1013514"/>
                </a:cubicBezTo>
                <a:cubicBezTo>
                  <a:pt x="664421" y="1009725"/>
                  <a:pt x="666315" y="1005936"/>
                  <a:pt x="668589" y="1002526"/>
                </a:cubicBezTo>
                <a:cubicBezTo>
                  <a:pt x="647371" y="987371"/>
                  <a:pt x="648129" y="959712"/>
                  <a:pt x="675030" y="926371"/>
                </a:cubicBezTo>
                <a:cubicBezTo>
                  <a:pt x="681471" y="943041"/>
                  <a:pt x="688670" y="957060"/>
                  <a:pt x="692458" y="972216"/>
                </a:cubicBezTo>
                <a:cubicBezTo>
                  <a:pt x="693974" y="978278"/>
                  <a:pt x="690564" y="986992"/>
                  <a:pt x="686775" y="992675"/>
                </a:cubicBezTo>
                <a:cubicBezTo>
                  <a:pt x="677303" y="1007452"/>
                  <a:pt x="666694" y="1021470"/>
                  <a:pt x="656843" y="1035110"/>
                </a:cubicBezTo>
                <a:cubicBezTo>
                  <a:pt x="667073" y="1042309"/>
                  <a:pt x="675030" y="1047992"/>
                  <a:pt x="683365" y="1054054"/>
                </a:cubicBezTo>
                <a:cubicBezTo>
                  <a:pt x="682986" y="1055570"/>
                  <a:pt x="682228" y="1057085"/>
                  <a:pt x="681850" y="1058601"/>
                </a:cubicBezTo>
                <a:cubicBezTo>
                  <a:pt x="670104" y="1058601"/>
                  <a:pt x="657980" y="1058601"/>
                  <a:pt x="642446" y="1058601"/>
                </a:cubicBezTo>
                <a:cubicBezTo>
                  <a:pt x="639036" y="1063148"/>
                  <a:pt x="633353" y="1070725"/>
                  <a:pt x="627669" y="1077924"/>
                </a:cubicBezTo>
                <a:cubicBezTo>
                  <a:pt x="640172" y="1099520"/>
                  <a:pt x="652297" y="1120359"/>
                  <a:pt x="666315" y="1144986"/>
                </a:cubicBezTo>
                <a:cubicBezTo>
                  <a:pt x="676545" y="1132862"/>
                  <a:pt x="686017" y="1121117"/>
                  <a:pt x="695489" y="1109371"/>
                </a:cubicBezTo>
                <a:cubicBezTo>
                  <a:pt x="681471" y="1098384"/>
                  <a:pt x="681092" y="1081713"/>
                  <a:pt x="686775" y="1060495"/>
                </a:cubicBezTo>
                <a:cubicBezTo>
                  <a:pt x="697384" y="1069968"/>
                  <a:pt x="706098" y="1078303"/>
                  <a:pt x="715570" y="1087017"/>
                </a:cubicBezTo>
                <a:cubicBezTo>
                  <a:pt x="716707" y="1085502"/>
                  <a:pt x="718601" y="1082471"/>
                  <a:pt x="720875" y="1079819"/>
                </a:cubicBezTo>
                <a:cubicBezTo>
                  <a:pt x="695111" y="1066179"/>
                  <a:pt x="688291" y="1044203"/>
                  <a:pt x="699278" y="1005936"/>
                </a:cubicBezTo>
                <a:cubicBezTo>
                  <a:pt x="712539" y="1017303"/>
                  <a:pt x="724663" y="1027911"/>
                  <a:pt x="737924" y="1039278"/>
                </a:cubicBezTo>
                <a:cubicBezTo>
                  <a:pt x="738682" y="1029048"/>
                  <a:pt x="739819" y="1018818"/>
                  <a:pt x="740577" y="1008967"/>
                </a:cubicBezTo>
                <a:cubicBezTo>
                  <a:pt x="720496" y="1001011"/>
                  <a:pt x="715191" y="994570"/>
                  <a:pt x="712160" y="971079"/>
                </a:cubicBezTo>
                <a:cubicBezTo>
                  <a:pt x="721632" y="974110"/>
                  <a:pt x="729968" y="976383"/>
                  <a:pt x="738303" y="979035"/>
                </a:cubicBezTo>
                <a:cubicBezTo>
                  <a:pt x="740955" y="966911"/>
                  <a:pt x="739061" y="968427"/>
                  <a:pt x="730347" y="959712"/>
                </a:cubicBezTo>
                <a:cubicBezTo>
                  <a:pt x="723148" y="952892"/>
                  <a:pt x="720875" y="941147"/>
                  <a:pt x="716707" y="931296"/>
                </a:cubicBezTo>
                <a:cubicBezTo>
                  <a:pt x="714055" y="924476"/>
                  <a:pt x="712160" y="916899"/>
                  <a:pt x="708750" y="910457"/>
                </a:cubicBezTo>
                <a:cubicBezTo>
                  <a:pt x="702688" y="898712"/>
                  <a:pt x="695868" y="887346"/>
                  <a:pt x="689427" y="875979"/>
                </a:cubicBezTo>
                <a:cubicBezTo>
                  <a:pt x="690185" y="874463"/>
                  <a:pt x="691322" y="872948"/>
                  <a:pt x="692079" y="871432"/>
                </a:cubicBezTo>
                <a:cubicBezTo>
                  <a:pt x="711403" y="874085"/>
                  <a:pt x="730726" y="876737"/>
                  <a:pt x="748533" y="879010"/>
                </a:cubicBezTo>
                <a:cubicBezTo>
                  <a:pt x="732620" y="862339"/>
                  <a:pt x="739440" y="839985"/>
                  <a:pt x="766720" y="823693"/>
                </a:cubicBezTo>
                <a:cubicBezTo>
                  <a:pt x="776571" y="843395"/>
                  <a:pt x="774676" y="860824"/>
                  <a:pt x="762173" y="875600"/>
                </a:cubicBezTo>
                <a:cubicBezTo>
                  <a:pt x="759900" y="878252"/>
                  <a:pt x="759521" y="883557"/>
                  <a:pt x="759900" y="887724"/>
                </a:cubicBezTo>
                <a:cubicBezTo>
                  <a:pt x="760657" y="893408"/>
                  <a:pt x="762552" y="898712"/>
                  <a:pt x="764825" y="906290"/>
                </a:cubicBezTo>
                <a:cubicBezTo>
                  <a:pt x="777328" y="883557"/>
                  <a:pt x="795515" y="869917"/>
                  <a:pt x="817869" y="860824"/>
                </a:cubicBezTo>
                <a:cubicBezTo>
                  <a:pt x="828478" y="900985"/>
                  <a:pt x="812565" y="937358"/>
                  <a:pt x="780359" y="946073"/>
                </a:cubicBezTo>
                <a:cubicBezTo>
                  <a:pt x="778465" y="947967"/>
                  <a:pt x="776949" y="949482"/>
                  <a:pt x="775055" y="951377"/>
                </a:cubicBezTo>
                <a:cubicBezTo>
                  <a:pt x="770130" y="940768"/>
                  <a:pt x="765583" y="930159"/>
                  <a:pt x="761036" y="919930"/>
                </a:cubicBezTo>
                <a:cubicBezTo>
                  <a:pt x="756869" y="923340"/>
                  <a:pt x="752322" y="927507"/>
                  <a:pt x="749291" y="930159"/>
                </a:cubicBezTo>
                <a:cubicBezTo>
                  <a:pt x="749291" y="941526"/>
                  <a:pt x="749291" y="951377"/>
                  <a:pt x="749291" y="961607"/>
                </a:cubicBezTo>
                <a:cubicBezTo>
                  <a:pt x="754595" y="958955"/>
                  <a:pt x="760279" y="956302"/>
                  <a:pt x="767098" y="953271"/>
                </a:cubicBezTo>
                <a:cubicBezTo>
                  <a:pt x="768614" y="969942"/>
                  <a:pt x="763688" y="981309"/>
                  <a:pt x="750049" y="985855"/>
                </a:cubicBezTo>
                <a:cubicBezTo>
                  <a:pt x="750049" y="999495"/>
                  <a:pt x="750049" y="1011619"/>
                  <a:pt x="750049" y="1026396"/>
                </a:cubicBezTo>
                <a:cubicBezTo>
                  <a:pt x="755732" y="1020334"/>
                  <a:pt x="759142" y="1016166"/>
                  <a:pt x="762552" y="1012377"/>
                </a:cubicBezTo>
                <a:cubicBezTo>
                  <a:pt x="762552" y="1013514"/>
                  <a:pt x="762931" y="1015029"/>
                  <a:pt x="762931" y="1016545"/>
                </a:cubicBezTo>
                <a:cubicBezTo>
                  <a:pt x="771645" y="1017303"/>
                  <a:pt x="779981" y="1018439"/>
                  <a:pt x="790589" y="1019576"/>
                </a:cubicBezTo>
                <a:cubicBezTo>
                  <a:pt x="780738" y="1034352"/>
                  <a:pt x="775055" y="1050644"/>
                  <a:pt x="753838" y="1049129"/>
                </a:cubicBezTo>
                <a:cubicBezTo>
                  <a:pt x="751943" y="1049129"/>
                  <a:pt x="749291" y="1050266"/>
                  <a:pt x="748154" y="1051781"/>
                </a:cubicBezTo>
                <a:cubicBezTo>
                  <a:pt x="741334" y="1062390"/>
                  <a:pt x="734514" y="1072999"/>
                  <a:pt x="727316" y="1084365"/>
                </a:cubicBezTo>
                <a:cubicBezTo>
                  <a:pt x="742850" y="1084744"/>
                  <a:pt x="752701" y="1090427"/>
                  <a:pt x="759142" y="1102552"/>
                </a:cubicBezTo>
                <a:cubicBezTo>
                  <a:pt x="736788" y="1109750"/>
                  <a:pt x="731483" y="1108992"/>
                  <a:pt x="718601" y="1097247"/>
                </a:cubicBezTo>
                <a:cubicBezTo>
                  <a:pt x="713676" y="1104825"/>
                  <a:pt x="708372" y="1112024"/>
                  <a:pt x="703446" y="1119222"/>
                </a:cubicBezTo>
                <a:cubicBezTo>
                  <a:pt x="718980" y="1122632"/>
                  <a:pt x="733378" y="1126042"/>
                  <a:pt x="750806" y="1130210"/>
                </a:cubicBezTo>
                <a:cubicBezTo>
                  <a:pt x="734514" y="1146502"/>
                  <a:pt x="720496" y="1158247"/>
                  <a:pt x="701173" y="1162415"/>
                </a:cubicBezTo>
                <a:cubicBezTo>
                  <a:pt x="698521" y="1163173"/>
                  <a:pt x="696247" y="1165825"/>
                  <a:pt x="693974" y="1167341"/>
                </a:cubicBezTo>
                <a:cubicBezTo>
                  <a:pt x="694732" y="1167719"/>
                  <a:pt x="695111" y="1168477"/>
                  <a:pt x="695868" y="1168856"/>
                </a:cubicBezTo>
                <a:cubicBezTo>
                  <a:pt x="708372" y="1166204"/>
                  <a:pt x="720875" y="1163552"/>
                  <a:pt x="735272" y="1160521"/>
                </a:cubicBezTo>
                <a:cubicBezTo>
                  <a:pt x="726937" y="1183254"/>
                  <a:pt x="718980" y="1190452"/>
                  <a:pt x="699657" y="1195757"/>
                </a:cubicBezTo>
                <a:cubicBezTo>
                  <a:pt x="697763" y="1218111"/>
                  <a:pt x="718222" y="1226825"/>
                  <a:pt x="728073" y="1242738"/>
                </a:cubicBezTo>
                <a:cubicBezTo>
                  <a:pt x="740955" y="1221521"/>
                  <a:pt x="753080" y="1200682"/>
                  <a:pt x="766341" y="1180980"/>
                </a:cubicBezTo>
                <a:cubicBezTo>
                  <a:pt x="801577" y="1127937"/>
                  <a:pt x="814459" y="1069210"/>
                  <a:pt x="812943" y="1006694"/>
                </a:cubicBezTo>
                <a:cubicBezTo>
                  <a:pt x="812943" y="1002905"/>
                  <a:pt x="811807" y="997980"/>
                  <a:pt x="809155" y="995706"/>
                </a:cubicBezTo>
                <a:cubicBezTo>
                  <a:pt x="794378" y="983203"/>
                  <a:pt x="784148" y="968048"/>
                  <a:pt x="776192" y="951756"/>
                </a:cubicBezTo>
                <a:cubicBezTo>
                  <a:pt x="787179" y="962743"/>
                  <a:pt x="798546" y="973352"/>
                  <a:pt x="809912" y="984340"/>
                </a:cubicBezTo>
                <a:cubicBezTo>
                  <a:pt x="811807" y="983203"/>
                  <a:pt x="813701" y="981688"/>
                  <a:pt x="815596" y="980551"/>
                </a:cubicBezTo>
                <a:cubicBezTo>
                  <a:pt x="821279" y="937358"/>
                  <a:pt x="849695" y="908942"/>
                  <a:pt x="879627" y="880905"/>
                </a:cubicBezTo>
                <a:cubicBezTo>
                  <a:pt x="890615" y="870675"/>
                  <a:pt x="897813" y="857035"/>
                  <a:pt x="906528" y="844911"/>
                </a:cubicBezTo>
                <a:cubicBezTo>
                  <a:pt x="879248" y="827861"/>
                  <a:pt x="872428" y="813463"/>
                  <a:pt x="877733" y="782016"/>
                </a:cubicBezTo>
                <a:cubicBezTo>
                  <a:pt x="891751" y="791109"/>
                  <a:pt x="904254" y="799823"/>
                  <a:pt x="918273" y="809296"/>
                </a:cubicBezTo>
                <a:cubicBezTo>
                  <a:pt x="921304" y="799066"/>
                  <a:pt x="924335" y="787699"/>
                  <a:pt x="928124" y="773680"/>
                </a:cubicBezTo>
                <a:cubicBezTo>
                  <a:pt x="896298" y="790351"/>
                  <a:pt x="869018" y="778606"/>
                  <a:pt x="848558" y="743370"/>
                </a:cubicBezTo>
                <a:cubicBezTo>
                  <a:pt x="862198" y="735034"/>
                  <a:pt x="880764" y="733519"/>
                  <a:pt x="910316" y="737687"/>
                </a:cubicBezTo>
                <a:cubicBezTo>
                  <a:pt x="909938" y="728593"/>
                  <a:pt x="909180" y="719879"/>
                  <a:pt x="908422" y="710786"/>
                </a:cubicBezTo>
                <a:cubicBezTo>
                  <a:pt x="869776" y="713438"/>
                  <a:pt x="849316" y="681991"/>
                  <a:pt x="855757" y="628189"/>
                </a:cubicBezTo>
                <a:cubicBezTo>
                  <a:pt x="878490" y="636903"/>
                  <a:pt x="897813" y="648649"/>
                  <a:pt x="914484" y="669866"/>
                </a:cubicBezTo>
                <a:cubicBezTo>
                  <a:pt x="915242" y="663046"/>
                  <a:pt x="917136" y="658121"/>
                  <a:pt x="916000" y="653953"/>
                </a:cubicBezTo>
                <a:cubicBezTo>
                  <a:pt x="909180" y="631220"/>
                  <a:pt x="912969" y="618338"/>
                  <a:pt x="933049" y="601667"/>
                </a:cubicBezTo>
                <a:cubicBezTo>
                  <a:pt x="947826" y="620611"/>
                  <a:pt x="946310" y="641829"/>
                  <a:pt x="929261" y="659258"/>
                </a:cubicBezTo>
                <a:cubicBezTo>
                  <a:pt x="936838" y="658879"/>
                  <a:pt x="943658" y="658121"/>
                  <a:pt x="951236" y="657742"/>
                </a:cubicBezTo>
                <a:cubicBezTo>
                  <a:pt x="944795" y="675550"/>
                  <a:pt x="938733" y="680475"/>
                  <a:pt x="922441" y="681612"/>
                </a:cubicBezTo>
                <a:cubicBezTo>
                  <a:pt x="920925" y="688432"/>
                  <a:pt x="919789" y="696009"/>
                  <a:pt x="918273" y="703587"/>
                </a:cubicBezTo>
                <a:cubicBezTo>
                  <a:pt x="929640" y="696767"/>
                  <a:pt x="940627" y="690326"/>
                  <a:pt x="951994" y="683127"/>
                </a:cubicBezTo>
                <a:cubicBezTo>
                  <a:pt x="956161" y="710786"/>
                  <a:pt x="947068" y="728972"/>
                  <a:pt x="925851" y="736171"/>
                </a:cubicBezTo>
                <a:cubicBezTo>
                  <a:pt x="930397" y="742612"/>
                  <a:pt x="934565" y="748674"/>
                  <a:pt x="939491" y="755873"/>
                </a:cubicBezTo>
                <a:cubicBezTo>
                  <a:pt x="949342" y="738823"/>
                  <a:pt x="958435" y="723289"/>
                  <a:pt x="967149" y="708134"/>
                </a:cubicBezTo>
                <a:cubicBezTo>
                  <a:pt x="968286" y="706618"/>
                  <a:pt x="969422" y="704724"/>
                  <a:pt x="969043" y="703208"/>
                </a:cubicBezTo>
                <a:cubicBezTo>
                  <a:pt x="961087" y="675171"/>
                  <a:pt x="982304" y="666456"/>
                  <a:pt x="999733" y="654332"/>
                </a:cubicBezTo>
                <a:cubicBezTo>
                  <a:pt x="1009205" y="678202"/>
                  <a:pt x="1000112" y="697904"/>
                  <a:pt x="978137" y="707755"/>
                </a:cubicBezTo>
                <a:cubicBezTo>
                  <a:pt x="972832" y="710028"/>
                  <a:pt x="969422" y="717227"/>
                  <a:pt x="963360" y="724426"/>
                </a:cubicBezTo>
                <a:cubicBezTo>
                  <a:pt x="974727" y="722531"/>
                  <a:pt x="982683" y="721395"/>
                  <a:pt x="991019" y="720258"/>
                </a:cubicBezTo>
                <a:cubicBezTo>
                  <a:pt x="987988" y="746022"/>
                  <a:pt x="972453" y="759283"/>
                  <a:pt x="950857" y="753979"/>
                </a:cubicBezTo>
                <a:cubicBezTo>
                  <a:pt x="949342" y="758146"/>
                  <a:pt x="947826" y="761935"/>
                  <a:pt x="946310" y="765724"/>
                </a:cubicBezTo>
                <a:cubicBezTo>
                  <a:pt x="958435" y="766482"/>
                  <a:pt x="969801" y="766861"/>
                  <a:pt x="982683" y="767618"/>
                </a:cubicBezTo>
                <a:cubicBezTo>
                  <a:pt x="971696" y="787699"/>
                  <a:pt x="958814" y="794519"/>
                  <a:pt x="939112" y="791109"/>
                </a:cubicBezTo>
                <a:cubicBezTo>
                  <a:pt x="937596" y="803612"/>
                  <a:pt x="936081" y="816115"/>
                  <a:pt x="934186" y="832407"/>
                </a:cubicBezTo>
                <a:cubicBezTo>
                  <a:pt x="972075" y="798308"/>
                  <a:pt x="1006553" y="766861"/>
                  <a:pt x="1039137" y="737308"/>
                </a:cubicBezTo>
                <a:cubicBezTo>
                  <a:pt x="1030044" y="727836"/>
                  <a:pt x="1019435" y="720637"/>
                  <a:pt x="1016025" y="711165"/>
                </a:cubicBezTo>
                <a:cubicBezTo>
                  <a:pt x="1012615" y="700556"/>
                  <a:pt x="1014131" y="687295"/>
                  <a:pt x="1016783" y="675928"/>
                </a:cubicBezTo>
                <a:cubicBezTo>
                  <a:pt x="1020193" y="663046"/>
                  <a:pt x="1027392" y="650922"/>
                  <a:pt x="1032696" y="638419"/>
                </a:cubicBezTo>
                <a:cubicBezTo>
                  <a:pt x="1034590" y="638040"/>
                  <a:pt x="1036864" y="638040"/>
                  <a:pt x="1038758" y="637661"/>
                </a:cubicBezTo>
                <a:cubicBezTo>
                  <a:pt x="1048609" y="658500"/>
                  <a:pt x="1058839" y="679717"/>
                  <a:pt x="1068690" y="700556"/>
                </a:cubicBezTo>
                <a:cubicBezTo>
                  <a:pt x="1072858" y="695630"/>
                  <a:pt x="1078541" y="688432"/>
                  <a:pt x="1084603" y="680854"/>
                </a:cubicBezTo>
                <a:cubicBezTo>
                  <a:pt x="1056566" y="668351"/>
                  <a:pt x="1054671" y="638419"/>
                  <a:pt x="1081193" y="605077"/>
                </a:cubicBezTo>
                <a:cubicBezTo>
                  <a:pt x="1089529" y="621369"/>
                  <a:pt x="1097106" y="636525"/>
                  <a:pt x="1105063" y="651680"/>
                </a:cubicBezTo>
                <a:cubicBezTo>
                  <a:pt x="1111504" y="643344"/>
                  <a:pt x="1120218" y="635767"/>
                  <a:pt x="1117566" y="620990"/>
                </a:cubicBezTo>
                <a:cubicBezTo>
                  <a:pt x="1116429" y="613792"/>
                  <a:pt x="1121734" y="603183"/>
                  <a:pt x="1127796" y="598257"/>
                </a:cubicBezTo>
                <a:cubicBezTo>
                  <a:pt x="1138783" y="588785"/>
                  <a:pt x="1152423" y="582344"/>
                  <a:pt x="1164926" y="574388"/>
                </a:cubicBezTo>
                <a:cubicBezTo>
                  <a:pt x="1166821" y="575903"/>
                  <a:pt x="1168336" y="577419"/>
                  <a:pt x="1170231" y="578934"/>
                </a:cubicBezTo>
                <a:cubicBezTo>
                  <a:pt x="1165684" y="593711"/>
                  <a:pt x="1162274" y="608866"/>
                  <a:pt x="1155833" y="622506"/>
                </a:cubicBezTo>
                <a:cubicBezTo>
                  <a:pt x="1152802" y="628947"/>
                  <a:pt x="1143330" y="636903"/>
                  <a:pt x="1137268" y="636525"/>
                </a:cubicBezTo>
                <a:cubicBezTo>
                  <a:pt x="1120597" y="635009"/>
                  <a:pt x="1117187" y="646754"/>
                  <a:pt x="1110367" y="657363"/>
                </a:cubicBezTo>
                <a:cubicBezTo>
                  <a:pt x="1144845" y="652438"/>
                  <a:pt x="1162653" y="655469"/>
                  <a:pt x="1187281" y="670245"/>
                </a:cubicBezTo>
                <a:cubicBezTo>
                  <a:pt x="1169094" y="686916"/>
                  <a:pt x="1150908" y="702071"/>
                  <a:pt x="1126659" y="706618"/>
                </a:cubicBezTo>
                <a:cubicBezTo>
                  <a:pt x="1110367" y="709649"/>
                  <a:pt x="1098622" y="701693"/>
                  <a:pt x="1089529" y="685779"/>
                </a:cubicBezTo>
                <a:cubicBezTo>
                  <a:pt x="1083087" y="694494"/>
                  <a:pt x="1077404" y="702071"/>
                  <a:pt x="1072100" y="709270"/>
                </a:cubicBezTo>
                <a:cubicBezTo>
                  <a:pt x="1089907" y="713059"/>
                  <a:pt x="1107336" y="716469"/>
                  <a:pt x="1126280" y="720258"/>
                </a:cubicBezTo>
                <a:cubicBezTo>
                  <a:pt x="1103547" y="753221"/>
                  <a:pt x="1071342" y="760798"/>
                  <a:pt x="1048609" y="740339"/>
                </a:cubicBezTo>
                <a:cubicBezTo>
                  <a:pt x="1040652" y="750190"/>
                  <a:pt x="1033075" y="760420"/>
                  <a:pt x="1023224" y="772923"/>
                </a:cubicBezTo>
                <a:cubicBezTo>
                  <a:pt x="1077404" y="775196"/>
                  <a:pt x="1125523" y="761556"/>
                  <a:pt x="1174777" y="751326"/>
                </a:cubicBezTo>
                <a:cubicBezTo>
                  <a:pt x="1156970" y="726320"/>
                  <a:pt x="1172504" y="692978"/>
                  <a:pt x="1206604" y="671761"/>
                </a:cubicBezTo>
                <a:cubicBezTo>
                  <a:pt x="1213423" y="693736"/>
                  <a:pt x="1218349" y="715332"/>
                  <a:pt x="1208498" y="740718"/>
                </a:cubicBezTo>
                <a:cubicBezTo>
                  <a:pt x="1217970" y="736929"/>
                  <a:pt x="1225548" y="734277"/>
                  <a:pt x="1232747" y="731246"/>
                </a:cubicBezTo>
                <a:cubicBezTo>
                  <a:pt x="1217591" y="703587"/>
                  <a:pt x="1223653" y="680475"/>
                  <a:pt x="1254343" y="656605"/>
                </a:cubicBezTo>
                <a:cubicBezTo>
                  <a:pt x="1258132" y="675928"/>
                  <a:pt x="1261542" y="693357"/>
                  <a:pt x="1265331" y="711922"/>
                </a:cubicBezTo>
                <a:cubicBezTo>
                  <a:pt x="1268362" y="708512"/>
                  <a:pt x="1275182" y="704345"/>
                  <a:pt x="1275939" y="699040"/>
                </a:cubicBezTo>
                <a:cubicBezTo>
                  <a:pt x="1278591" y="681612"/>
                  <a:pt x="1290337" y="674792"/>
                  <a:pt x="1304734" y="671382"/>
                </a:cubicBezTo>
                <a:cubicBezTo>
                  <a:pt x="1316101" y="668730"/>
                  <a:pt x="1327846" y="668730"/>
                  <a:pt x="1340349" y="667593"/>
                </a:cubicBezTo>
                <a:cubicBezTo>
                  <a:pt x="1334287" y="701693"/>
                  <a:pt x="1303598" y="721395"/>
                  <a:pt x="1281623" y="710028"/>
                </a:cubicBezTo>
                <a:cubicBezTo>
                  <a:pt x="1251312" y="725941"/>
                  <a:pt x="1222517" y="741096"/>
                  <a:pt x="1193343" y="756631"/>
                </a:cubicBezTo>
                <a:cubicBezTo>
                  <a:pt x="1206225" y="761556"/>
                  <a:pt x="1219865" y="766861"/>
                  <a:pt x="1233125" y="772165"/>
                </a:cubicBezTo>
                <a:cubicBezTo>
                  <a:pt x="1251312" y="757388"/>
                  <a:pt x="1269498" y="759662"/>
                  <a:pt x="1292989" y="781637"/>
                </a:cubicBezTo>
                <a:cubicBezTo>
                  <a:pt x="1278970" y="786184"/>
                  <a:pt x="1266467" y="793761"/>
                  <a:pt x="1254722" y="793003"/>
                </a:cubicBezTo>
                <a:cubicBezTo>
                  <a:pt x="1244113" y="791867"/>
                  <a:pt x="1234262" y="781637"/>
                  <a:pt x="1225548" y="776712"/>
                </a:cubicBezTo>
                <a:cubicBezTo>
                  <a:pt x="1223274" y="789594"/>
                  <a:pt x="1221001" y="803612"/>
                  <a:pt x="1218349" y="819525"/>
                </a:cubicBezTo>
                <a:cubicBezTo>
                  <a:pt x="1196374" y="800581"/>
                  <a:pt x="1191827" y="787699"/>
                  <a:pt x="1199405" y="767618"/>
                </a:cubicBezTo>
                <a:cubicBezTo>
                  <a:pt x="1186902" y="765345"/>
                  <a:pt x="1174398" y="763451"/>
                  <a:pt x="1162274" y="761177"/>
                </a:cubicBezTo>
                <a:cubicBezTo>
                  <a:pt x="1161895" y="762693"/>
                  <a:pt x="1161138" y="763829"/>
                  <a:pt x="1160759" y="765345"/>
                </a:cubicBezTo>
                <a:cubicBezTo>
                  <a:pt x="1179703" y="782016"/>
                  <a:pt x="1184628" y="803612"/>
                  <a:pt x="1185007" y="827482"/>
                </a:cubicBezTo>
                <a:cubicBezTo>
                  <a:pt x="1150150" y="822935"/>
                  <a:pt x="1128932" y="803233"/>
                  <a:pt x="1126280" y="774059"/>
                </a:cubicBezTo>
                <a:cubicBezTo>
                  <a:pt x="1085740" y="780121"/>
                  <a:pt x="1045578" y="785805"/>
                  <a:pt x="1005037" y="792246"/>
                </a:cubicBezTo>
                <a:cubicBezTo>
                  <a:pt x="1000870" y="793003"/>
                  <a:pt x="996702" y="796035"/>
                  <a:pt x="993671" y="799066"/>
                </a:cubicBezTo>
                <a:cubicBezTo>
                  <a:pt x="961087" y="831271"/>
                  <a:pt x="927366" y="862718"/>
                  <a:pt x="896298" y="896818"/>
                </a:cubicBezTo>
                <a:cubicBezTo>
                  <a:pt x="879248" y="915762"/>
                  <a:pt x="866745" y="938495"/>
                  <a:pt x="853484" y="960470"/>
                </a:cubicBezTo>
                <a:cubicBezTo>
                  <a:pt x="849695" y="967290"/>
                  <a:pt x="849695" y="976004"/>
                  <a:pt x="847043" y="986613"/>
                </a:cubicBezTo>
                <a:cubicBezTo>
                  <a:pt x="863335" y="983582"/>
                  <a:pt x="876596" y="981309"/>
                  <a:pt x="890993" y="979035"/>
                </a:cubicBezTo>
                <a:cubicBezTo>
                  <a:pt x="869776" y="950998"/>
                  <a:pt x="888341" y="914246"/>
                  <a:pt x="934565" y="891513"/>
                </a:cubicBezTo>
                <a:cubicBezTo>
                  <a:pt x="934565" y="914625"/>
                  <a:pt x="934565" y="936600"/>
                  <a:pt x="934565" y="958955"/>
                </a:cubicBezTo>
                <a:cubicBezTo>
                  <a:pt x="942522" y="955166"/>
                  <a:pt x="951615" y="952514"/>
                  <a:pt x="950099" y="937358"/>
                </a:cubicBezTo>
                <a:cubicBezTo>
                  <a:pt x="948963" y="924476"/>
                  <a:pt x="967149" y="911215"/>
                  <a:pt x="992155" y="904774"/>
                </a:cubicBezTo>
                <a:cubicBezTo>
                  <a:pt x="988367" y="918793"/>
                  <a:pt x="987609" y="932812"/>
                  <a:pt x="980789" y="941526"/>
                </a:cubicBezTo>
                <a:cubicBezTo>
                  <a:pt x="973969" y="950240"/>
                  <a:pt x="960708" y="953650"/>
                  <a:pt x="953130" y="957818"/>
                </a:cubicBezTo>
                <a:cubicBezTo>
                  <a:pt x="959571" y="964259"/>
                  <a:pt x="967907" y="972216"/>
                  <a:pt x="977758" y="981688"/>
                </a:cubicBezTo>
                <a:cubicBezTo>
                  <a:pt x="954267" y="992675"/>
                  <a:pt x="937975" y="988129"/>
                  <a:pt x="927366" y="971458"/>
                </a:cubicBezTo>
                <a:cubicBezTo>
                  <a:pt x="919031" y="975247"/>
                  <a:pt x="910316" y="979414"/>
                  <a:pt x="903118" y="982824"/>
                </a:cubicBezTo>
                <a:cubicBezTo>
                  <a:pt x="914484" y="996085"/>
                  <a:pt x="925851" y="1008967"/>
                  <a:pt x="937975" y="1022607"/>
                </a:cubicBezTo>
                <a:cubicBezTo>
                  <a:pt x="901223" y="1035110"/>
                  <a:pt x="872049" y="1025638"/>
                  <a:pt x="861819" y="1000253"/>
                </a:cubicBezTo>
                <a:cubicBezTo>
                  <a:pt x="848558" y="1000253"/>
                  <a:pt x="843633" y="1005936"/>
                  <a:pt x="842875" y="1019955"/>
                </a:cubicBezTo>
                <a:cubicBezTo>
                  <a:pt x="840981" y="1046098"/>
                  <a:pt x="836434" y="1071862"/>
                  <a:pt x="832645" y="1098384"/>
                </a:cubicBezTo>
                <a:cubicBezTo>
                  <a:pt x="839844" y="1098384"/>
                  <a:pt x="845906" y="1098384"/>
                  <a:pt x="853105" y="1098384"/>
                </a:cubicBezTo>
                <a:cubicBezTo>
                  <a:pt x="853484" y="1093837"/>
                  <a:pt x="853863" y="1090048"/>
                  <a:pt x="853863" y="1087396"/>
                </a:cubicBezTo>
                <a:cubicBezTo>
                  <a:pt x="869776" y="1088533"/>
                  <a:pt x="884931" y="1089291"/>
                  <a:pt x="898571" y="1090048"/>
                </a:cubicBezTo>
                <a:cubicBezTo>
                  <a:pt x="901223" y="1074893"/>
                  <a:pt x="902739" y="1064284"/>
                  <a:pt x="904633" y="1053297"/>
                </a:cubicBezTo>
                <a:cubicBezTo>
                  <a:pt x="906149" y="1053297"/>
                  <a:pt x="907664" y="1052918"/>
                  <a:pt x="909180" y="1052918"/>
                </a:cubicBezTo>
                <a:cubicBezTo>
                  <a:pt x="914105" y="1060874"/>
                  <a:pt x="919031" y="1068831"/>
                  <a:pt x="925472" y="1079061"/>
                </a:cubicBezTo>
                <a:cubicBezTo>
                  <a:pt x="939869" y="1071862"/>
                  <a:pt x="955783" y="1064284"/>
                  <a:pt x="972832" y="1056328"/>
                </a:cubicBezTo>
                <a:cubicBezTo>
                  <a:pt x="959571" y="1043825"/>
                  <a:pt x="959950" y="1030943"/>
                  <a:pt x="967149" y="1014650"/>
                </a:cubicBezTo>
                <a:cubicBezTo>
                  <a:pt x="974348" y="1024123"/>
                  <a:pt x="980789" y="1032458"/>
                  <a:pt x="988367" y="1041930"/>
                </a:cubicBezTo>
                <a:cubicBezTo>
                  <a:pt x="990640" y="1039278"/>
                  <a:pt x="993671" y="1035489"/>
                  <a:pt x="997081" y="1031700"/>
                </a:cubicBezTo>
                <a:cubicBezTo>
                  <a:pt x="980410" y="1018818"/>
                  <a:pt x="978137" y="1010862"/>
                  <a:pt x="984199" y="987750"/>
                </a:cubicBezTo>
                <a:cubicBezTo>
                  <a:pt x="993292" y="997222"/>
                  <a:pt x="1001249" y="1005178"/>
                  <a:pt x="1010342" y="1014272"/>
                </a:cubicBezTo>
                <a:cubicBezTo>
                  <a:pt x="1012236" y="1012377"/>
                  <a:pt x="1015646" y="1008209"/>
                  <a:pt x="1019056" y="1004042"/>
                </a:cubicBezTo>
                <a:cubicBezTo>
                  <a:pt x="990261" y="992296"/>
                  <a:pt x="984578" y="958197"/>
                  <a:pt x="1012236" y="915004"/>
                </a:cubicBezTo>
                <a:cubicBezTo>
                  <a:pt x="1023224" y="934327"/>
                  <a:pt x="1033454" y="951756"/>
                  <a:pt x="1043305" y="969184"/>
                </a:cubicBezTo>
                <a:cubicBezTo>
                  <a:pt x="1047851" y="964638"/>
                  <a:pt x="1050882" y="959333"/>
                  <a:pt x="1049367" y="948725"/>
                </a:cubicBezTo>
                <a:cubicBezTo>
                  <a:pt x="1048230" y="941147"/>
                  <a:pt x="1054292" y="930538"/>
                  <a:pt x="1060354" y="924097"/>
                </a:cubicBezTo>
                <a:cubicBezTo>
                  <a:pt x="1066417" y="917277"/>
                  <a:pt x="1075889" y="913489"/>
                  <a:pt x="1084603" y="908184"/>
                </a:cubicBezTo>
                <a:cubicBezTo>
                  <a:pt x="1090665" y="935085"/>
                  <a:pt x="1081193" y="952135"/>
                  <a:pt x="1058460" y="959712"/>
                </a:cubicBezTo>
                <a:cubicBezTo>
                  <a:pt x="1056566" y="960470"/>
                  <a:pt x="1054292" y="961986"/>
                  <a:pt x="1053156" y="963501"/>
                </a:cubicBezTo>
                <a:cubicBezTo>
                  <a:pt x="1032696" y="992296"/>
                  <a:pt x="1012236" y="1021092"/>
                  <a:pt x="993292" y="1052160"/>
                </a:cubicBezTo>
                <a:cubicBezTo>
                  <a:pt x="1002385" y="1045719"/>
                  <a:pt x="1012615" y="1040415"/>
                  <a:pt x="1020572" y="1032837"/>
                </a:cubicBezTo>
                <a:cubicBezTo>
                  <a:pt x="1027770" y="1026396"/>
                  <a:pt x="1033075" y="1022986"/>
                  <a:pt x="1043684" y="1024880"/>
                </a:cubicBezTo>
                <a:cubicBezTo>
                  <a:pt x="1062249" y="1027911"/>
                  <a:pt x="1077404" y="1035489"/>
                  <a:pt x="1091044" y="1047992"/>
                </a:cubicBezTo>
                <a:cubicBezTo>
                  <a:pt x="1065280" y="1071483"/>
                  <a:pt x="1032696" y="1071862"/>
                  <a:pt x="1015646" y="1049508"/>
                </a:cubicBezTo>
                <a:cubicBezTo>
                  <a:pt x="1003901" y="1056328"/>
                  <a:pt x="994429" y="1082471"/>
                  <a:pt x="1000112" y="1093837"/>
                </a:cubicBezTo>
                <a:cubicBezTo>
                  <a:pt x="1001249" y="1096110"/>
                  <a:pt x="1006932" y="1098384"/>
                  <a:pt x="1009584" y="1097626"/>
                </a:cubicBezTo>
                <a:cubicBezTo>
                  <a:pt x="1053535" y="1086638"/>
                  <a:pt x="1097864" y="1075272"/>
                  <a:pt x="1141814" y="1063526"/>
                </a:cubicBezTo>
                <a:cubicBezTo>
                  <a:pt x="1152044" y="1060874"/>
                  <a:pt x="1159622" y="1056707"/>
                  <a:pt x="1155833" y="1042309"/>
                </a:cubicBezTo>
                <a:cubicBezTo>
                  <a:pt x="1152423" y="1029427"/>
                  <a:pt x="1161516" y="1020334"/>
                  <a:pt x="1174020" y="1011619"/>
                </a:cubicBezTo>
                <a:cubicBezTo>
                  <a:pt x="1175535" y="1023365"/>
                  <a:pt x="1176672" y="1032837"/>
                  <a:pt x="1177808" y="1043067"/>
                </a:cubicBezTo>
                <a:cubicBezTo>
                  <a:pt x="1183871" y="1044961"/>
                  <a:pt x="1190312" y="1046477"/>
                  <a:pt x="1199405" y="1049129"/>
                </a:cubicBezTo>
                <a:cubicBezTo>
                  <a:pt x="1192964" y="1055570"/>
                  <a:pt x="1187659" y="1060117"/>
                  <a:pt x="1179703" y="1067694"/>
                </a:cubicBezTo>
                <a:cubicBezTo>
                  <a:pt x="1190312" y="1066936"/>
                  <a:pt x="1197889" y="1067694"/>
                  <a:pt x="1204330" y="1065800"/>
                </a:cubicBezTo>
                <a:cubicBezTo>
                  <a:pt x="1239566" y="1054812"/>
                  <a:pt x="1271014" y="1037383"/>
                  <a:pt x="1299051" y="1013135"/>
                </a:cubicBezTo>
                <a:cubicBezTo>
                  <a:pt x="1308902" y="1004799"/>
                  <a:pt x="1312312" y="993812"/>
                  <a:pt x="1310418" y="980930"/>
                </a:cubicBezTo>
                <a:cubicBezTo>
                  <a:pt x="1286927" y="989265"/>
                  <a:pt x="1264194" y="979414"/>
                  <a:pt x="1246386" y="953650"/>
                </a:cubicBezTo>
                <a:cubicBezTo>
                  <a:pt x="1261163" y="943799"/>
                  <a:pt x="1279728" y="940768"/>
                  <a:pt x="1307008" y="943420"/>
                </a:cubicBezTo>
                <a:cubicBezTo>
                  <a:pt x="1303977" y="931675"/>
                  <a:pt x="1301325" y="920308"/>
                  <a:pt x="1297915" y="906669"/>
                </a:cubicBezTo>
                <a:cubicBezTo>
                  <a:pt x="1283138" y="926749"/>
                  <a:pt x="1266088" y="923718"/>
                  <a:pt x="1249038" y="915762"/>
                </a:cubicBezTo>
                <a:cubicBezTo>
                  <a:pt x="1230852" y="907805"/>
                  <a:pt x="1216833" y="894923"/>
                  <a:pt x="1202815" y="875600"/>
                </a:cubicBezTo>
                <a:cubicBezTo>
                  <a:pt x="1228200" y="870296"/>
                  <a:pt x="1250933" y="865749"/>
                  <a:pt x="1274424" y="860824"/>
                </a:cubicBezTo>
                <a:cubicBezTo>
                  <a:pt x="1270256" y="853625"/>
                  <a:pt x="1268362" y="843395"/>
                  <a:pt x="1255101" y="840364"/>
                </a:cubicBezTo>
                <a:cubicBezTo>
                  <a:pt x="1242976" y="837712"/>
                  <a:pt x="1239945" y="826345"/>
                  <a:pt x="1238809" y="815358"/>
                </a:cubicBezTo>
                <a:cubicBezTo>
                  <a:pt x="1238430" y="809674"/>
                  <a:pt x="1238809" y="803612"/>
                  <a:pt x="1238809" y="797550"/>
                </a:cubicBezTo>
                <a:cubicBezTo>
                  <a:pt x="1258889" y="800960"/>
                  <a:pt x="1270635" y="814979"/>
                  <a:pt x="1269498" y="832786"/>
                </a:cubicBezTo>
                <a:cubicBezTo>
                  <a:pt x="1269119" y="836196"/>
                  <a:pt x="1270256" y="839985"/>
                  <a:pt x="1272150" y="842637"/>
                </a:cubicBezTo>
                <a:cubicBezTo>
                  <a:pt x="1280107" y="853246"/>
                  <a:pt x="1288442" y="863097"/>
                  <a:pt x="1296399" y="872948"/>
                </a:cubicBezTo>
                <a:cubicBezTo>
                  <a:pt x="1298293" y="875221"/>
                  <a:pt x="1300567" y="877495"/>
                  <a:pt x="1306250" y="879768"/>
                </a:cubicBezTo>
                <a:cubicBezTo>
                  <a:pt x="1305871" y="875979"/>
                  <a:pt x="1306629" y="870675"/>
                  <a:pt x="1304734" y="869159"/>
                </a:cubicBezTo>
                <a:cubicBezTo>
                  <a:pt x="1291095" y="858929"/>
                  <a:pt x="1293747" y="845668"/>
                  <a:pt x="1296399" y="828997"/>
                </a:cubicBezTo>
                <a:cubicBezTo>
                  <a:pt x="1304356" y="835817"/>
                  <a:pt x="1310797" y="841122"/>
                  <a:pt x="1318374" y="847184"/>
                </a:cubicBezTo>
                <a:cubicBezTo>
                  <a:pt x="1322542" y="833165"/>
                  <a:pt x="1333151" y="821799"/>
                  <a:pt x="1327846" y="804749"/>
                </a:cubicBezTo>
                <a:cubicBezTo>
                  <a:pt x="1325952" y="798687"/>
                  <a:pt x="1330498" y="787320"/>
                  <a:pt x="1335803" y="782774"/>
                </a:cubicBezTo>
                <a:cubicBezTo>
                  <a:pt x="1347548" y="772544"/>
                  <a:pt x="1361567" y="764966"/>
                  <a:pt x="1376343" y="755115"/>
                </a:cubicBezTo>
                <a:cubicBezTo>
                  <a:pt x="1380511" y="793761"/>
                  <a:pt x="1364219" y="818768"/>
                  <a:pt x="1336182" y="819904"/>
                </a:cubicBezTo>
                <a:cubicBezTo>
                  <a:pt x="1334287" y="824451"/>
                  <a:pt x="1332772" y="829755"/>
                  <a:pt x="1330877" y="834681"/>
                </a:cubicBezTo>
                <a:cubicBezTo>
                  <a:pt x="1341107" y="835060"/>
                  <a:pt x="1350958" y="835817"/>
                  <a:pt x="1361567" y="836196"/>
                </a:cubicBezTo>
                <a:cubicBezTo>
                  <a:pt x="1351337" y="854762"/>
                  <a:pt x="1341486" y="860066"/>
                  <a:pt x="1324058" y="855898"/>
                </a:cubicBezTo>
                <a:cubicBezTo>
                  <a:pt x="1320648" y="873706"/>
                  <a:pt x="1306629" y="889240"/>
                  <a:pt x="1313070" y="911215"/>
                </a:cubicBezTo>
                <a:cubicBezTo>
                  <a:pt x="1330498" y="894544"/>
                  <a:pt x="1350200" y="888103"/>
                  <a:pt x="1372176" y="888482"/>
                </a:cubicBezTo>
                <a:cubicBezTo>
                  <a:pt x="1370281" y="920687"/>
                  <a:pt x="1346791" y="944936"/>
                  <a:pt x="1318374" y="943799"/>
                </a:cubicBezTo>
                <a:cubicBezTo>
                  <a:pt x="1319890" y="960091"/>
                  <a:pt x="1321026" y="976383"/>
                  <a:pt x="1322542" y="993054"/>
                </a:cubicBezTo>
                <a:cubicBezTo>
                  <a:pt x="1324815" y="992675"/>
                  <a:pt x="1326331" y="993054"/>
                  <a:pt x="1327089" y="992296"/>
                </a:cubicBezTo>
                <a:cubicBezTo>
                  <a:pt x="1394151" y="940768"/>
                  <a:pt x="1452878" y="881662"/>
                  <a:pt x="1490009" y="803991"/>
                </a:cubicBezTo>
                <a:cubicBezTo>
                  <a:pt x="1492282" y="799445"/>
                  <a:pt x="1492661" y="792246"/>
                  <a:pt x="1490766" y="787699"/>
                </a:cubicBezTo>
                <a:cubicBezTo>
                  <a:pt x="1475232" y="750947"/>
                  <a:pt x="1458561" y="714196"/>
                  <a:pt x="1442269" y="677823"/>
                </a:cubicBezTo>
                <a:cubicBezTo>
                  <a:pt x="1440375" y="673276"/>
                  <a:pt x="1436965" y="669866"/>
                  <a:pt x="1433934" y="665320"/>
                </a:cubicBezTo>
                <a:cubicBezTo>
                  <a:pt x="1429387" y="672897"/>
                  <a:pt x="1426735" y="679717"/>
                  <a:pt x="1421809" y="684643"/>
                </a:cubicBezTo>
                <a:cubicBezTo>
                  <a:pt x="1416884" y="689568"/>
                  <a:pt x="1410064" y="692599"/>
                  <a:pt x="1404002" y="696388"/>
                </a:cubicBezTo>
                <a:cubicBezTo>
                  <a:pt x="1402865" y="696009"/>
                  <a:pt x="1402108" y="695252"/>
                  <a:pt x="1400971" y="694494"/>
                </a:cubicBezTo>
                <a:cubicBezTo>
                  <a:pt x="1402486" y="685401"/>
                  <a:pt x="1404381" y="676307"/>
                  <a:pt x="1405896" y="666835"/>
                </a:cubicBezTo>
                <a:cubicBezTo>
                  <a:pt x="1396045" y="663804"/>
                  <a:pt x="1396045" y="664183"/>
                  <a:pt x="1391499" y="672140"/>
                </a:cubicBezTo>
                <a:cubicBezTo>
                  <a:pt x="1381648" y="689568"/>
                  <a:pt x="1364977" y="692978"/>
                  <a:pt x="1343759" y="695252"/>
                </a:cubicBezTo>
                <a:cubicBezTo>
                  <a:pt x="1349822" y="681991"/>
                  <a:pt x="1355126" y="671003"/>
                  <a:pt x="1360430" y="658879"/>
                </a:cubicBezTo>
                <a:cubicBezTo>
                  <a:pt x="1347548" y="652438"/>
                  <a:pt x="1333909" y="645239"/>
                  <a:pt x="1319890" y="638419"/>
                </a:cubicBezTo>
                <a:cubicBezTo>
                  <a:pt x="1299809" y="649786"/>
                  <a:pt x="1288064" y="647133"/>
                  <a:pt x="1275182" y="627431"/>
                </a:cubicBezTo>
                <a:cubicBezTo>
                  <a:pt x="1263436" y="609624"/>
                  <a:pt x="1259268" y="589543"/>
                  <a:pt x="1258889" y="566431"/>
                </a:cubicBezTo>
                <a:cubicBezTo>
                  <a:pt x="1284654" y="572114"/>
                  <a:pt x="1308902" y="578555"/>
                  <a:pt x="1324436" y="599394"/>
                </a:cubicBezTo>
                <a:cubicBezTo>
                  <a:pt x="1330120" y="606593"/>
                  <a:pt x="1328225" y="619096"/>
                  <a:pt x="1329741" y="629326"/>
                </a:cubicBezTo>
                <a:cubicBezTo>
                  <a:pt x="1328225" y="629705"/>
                  <a:pt x="1326331" y="630462"/>
                  <a:pt x="1324815" y="631220"/>
                </a:cubicBezTo>
                <a:cubicBezTo>
                  <a:pt x="1329741" y="633872"/>
                  <a:pt x="1334666" y="636903"/>
                  <a:pt x="1341107" y="640313"/>
                </a:cubicBezTo>
                <a:cubicBezTo>
                  <a:pt x="1342244" y="631220"/>
                  <a:pt x="1343002" y="623643"/>
                  <a:pt x="1343759" y="615686"/>
                </a:cubicBezTo>
                <a:cubicBezTo>
                  <a:pt x="1344896" y="615307"/>
                  <a:pt x="1346412" y="614549"/>
                  <a:pt x="1347927" y="613792"/>
                </a:cubicBezTo>
                <a:cubicBezTo>
                  <a:pt x="1355505" y="623643"/>
                  <a:pt x="1362704" y="633872"/>
                  <a:pt x="1370281" y="643723"/>
                </a:cubicBezTo>
                <a:cubicBezTo>
                  <a:pt x="1369145" y="644860"/>
                  <a:pt x="1368387" y="645997"/>
                  <a:pt x="1367250" y="647133"/>
                </a:cubicBezTo>
                <a:cubicBezTo>
                  <a:pt x="1372934" y="647512"/>
                  <a:pt x="1378996" y="647891"/>
                  <a:pt x="1385437" y="648649"/>
                </a:cubicBezTo>
                <a:cubicBezTo>
                  <a:pt x="1383163" y="638419"/>
                  <a:pt x="1381269" y="629326"/>
                  <a:pt x="1378996" y="617959"/>
                </a:cubicBezTo>
                <a:cubicBezTo>
                  <a:pt x="1397182" y="624021"/>
                  <a:pt x="1413095" y="628568"/>
                  <a:pt x="1417263" y="649407"/>
                </a:cubicBezTo>
                <a:cubicBezTo>
                  <a:pt x="1421052" y="649028"/>
                  <a:pt x="1425219" y="649028"/>
                  <a:pt x="1431282" y="648649"/>
                </a:cubicBezTo>
                <a:cubicBezTo>
                  <a:pt x="1425977" y="631978"/>
                  <a:pt x="1420673" y="616444"/>
                  <a:pt x="1415747" y="600909"/>
                </a:cubicBezTo>
                <a:cubicBezTo>
                  <a:pt x="1389604" y="614170"/>
                  <a:pt x="1367250" y="607729"/>
                  <a:pt x="1346791" y="581208"/>
                </a:cubicBezTo>
                <a:cubicBezTo>
                  <a:pt x="1363461" y="577040"/>
                  <a:pt x="1378996" y="572872"/>
                  <a:pt x="1396045" y="568326"/>
                </a:cubicBezTo>
                <a:cubicBezTo>
                  <a:pt x="1392636" y="564158"/>
                  <a:pt x="1388847" y="559611"/>
                  <a:pt x="1384679" y="554686"/>
                </a:cubicBezTo>
                <a:cubicBezTo>
                  <a:pt x="1357778" y="584996"/>
                  <a:pt x="1317238" y="569462"/>
                  <a:pt x="1288442" y="535742"/>
                </a:cubicBezTo>
                <a:cubicBezTo>
                  <a:pt x="1297157" y="532332"/>
                  <a:pt x="1305492" y="528543"/>
                  <a:pt x="1313828" y="525891"/>
                </a:cubicBezTo>
                <a:cubicBezTo>
                  <a:pt x="1321784" y="523238"/>
                  <a:pt x="1330498" y="521344"/>
                  <a:pt x="1341486" y="518692"/>
                </a:cubicBezTo>
                <a:cubicBezTo>
                  <a:pt x="1329362" y="512251"/>
                  <a:pt x="1321405" y="502779"/>
                  <a:pt x="1305871" y="508083"/>
                </a:cubicBezTo>
                <a:cubicBezTo>
                  <a:pt x="1299809" y="510356"/>
                  <a:pt x="1287685" y="505810"/>
                  <a:pt x="1283138" y="500126"/>
                </a:cubicBezTo>
                <a:cubicBezTo>
                  <a:pt x="1273287" y="488002"/>
                  <a:pt x="1266846" y="473226"/>
                  <a:pt x="1261163" y="457691"/>
                </a:cubicBezTo>
                <a:cubicBezTo>
                  <a:pt x="1283896" y="458449"/>
                  <a:pt x="1303977" y="462238"/>
                  <a:pt x="1316859" y="478909"/>
                </a:cubicBezTo>
                <a:cubicBezTo>
                  <a:pt x="1321784" y="458828"/>
                  <a:pt x="1326710" y="438368"/>
                  <a:pt x="1332393" y="414499"/>
                </a:cubicBezTo>
                <a:cubicBezTo>
                  <a:pt x="1352853" y="433443"/>
                  <a:pt x="1367250" y="450493"/>
                  <a:pt x="1373312" y="472847"/>
                </a:cubicBezTo>
                <a:cubicBezTo>
                  <a:pt x="1378238" y="491033"/>
                  <a:pt x="1369524" y="503915"/>
                  <a:pt x="1354368" y="514145"/>
                </a:cubicBezTo>
                <a:cubicBezTo>
                  <a:pt x="1365356" y="522102"/>
                  <a:pt x="1375586" y="529679"/>
                  <a:pt x="1385437" y="537257"/>
                </a:cubicBezTo>
                <a:cubicBezTo>
                  <a:pt x="1392257" y="521344"/>
                  <a:pt x="1399076" y="505810"/>
                  <a:pt x="1406654" y="489139"/>
                </a:cubicBezTo>
                <a:cubicBezTo>
                  <a:pt x="1434313" y="522102"/>
                  <a:pt x="1436965" y="549002"/>
                  <a:pt x="1415369" y="568704"/>
                </a:cubicBezTo>
                <a:cubicBezTo>
                  <a:pt x="1418400" y="574767"/>
                  <a:pt x="1421431" y="581208"/>
                  <a:pt x="1424841" y="587649"/>
                </a:cubicBezTo>
                <a:cubicBezTo>
                  <a:pt x="1435828" y="575524"/>
                  <a:pt x="1446437" y="563779"/>
                  <a:pt x="1457803" y="550897"/>
                </a:cubicBezTo>
                <a:cubicBezTo>
                  <a:pt x="1475232" y="588027"/>
                  <a:pt x="1469549" y="615307"/>
                  <a:pt x="1439996" y="630841"/>
                </a:cubicBezTo>
                <a:cubicBezTo>
                  <a:pt x="1461213" y="677823"/>
                  <a:pt x="1482810" y="724426"/>
                  <a:pt x="1504027" y="771407"/>
                </a:cubicBezTo>
                <a:cubicBezTo>
                  <a:pt x="1532444" y="695252"/>
                  <a:pt x="1538885" y="625537"/>
                  <a:pt x="1528276" y="551655"/>
                </a:cubicBezTo>
                <a:cubicBezTo>
                  <a:pt x="1488872" y="560369"/>
                  <a:pt x="1456667" y="538015"/>
                  <a:pt x="1445300" y="492549"/>
                </a:cubicBezTo>
                <a:cubicBezTo>
                  <a:pt x="1475990" y="491791"/>
                  <a:pt x="1506301" y="490275"/>
                  <a:pt x="1531307" y="514903"/>
                </a:cubicBezTo>
                <a:cubicBezTo>
                  <a:pt x="1532065" y="509977"/>
                  <a:pt x="1532822" y="506189"/>
                  <a:pt x="1533580" y="502400"/>
                </a:cubicBezTo>
                <a:cubicBezTo>
                  <a:pt x="1502133" y="496716"/>
                  <a:pt x="1487735" y="473605"/>
                  <a:pt x="1493418" y="437990"/>
                </a:cubicBezTo>
                <a:cubicBezTo>
                  <a:pt x="1497965" y="439505"/>
                  <a:pt x="1502512" y="441021"/>
                  <a:pt x="1509332" y="442915"/>
                </a:cubicBezTo>
                <a:cubicBezTo>
                  <a:pt x="1486599" y="420940"/>
                  <a:pt x="1482431" y="394418"/>
                  <a:pt x="1482431" y="364486"/>
                </a:cubicBezTo>
                <a:cubicBezTo>
                  <a:pt x="1508574" y="373200"/>
                  <a:pt x="1531686" y="383051"/>
                  <a:pt x="1548736" y="408437"/>
                </a:cubicBezTo>
                <a:cubicBezTo>
                  <a:pt x="1552903" y="399722"/>
                  <a:pt x="1556313" y="392523"/>
                  <a:pt x="1559723" y="384567"/>
                </a:cubicBezTo>
                <a:cubicBezTo>
                  <a:pt x="1527518" y="379263"/>
                  <a:pt x="1516909" y="367896"/>
                  <a:pt x="1519183" y="336828"/>
                </a:cubicBezTo>
                <a:cubicBezTo>
                  <a:pt x="1520698" y="315989"/>
                  <a:pt x="1526003" y="295529"/>
                  <a:pt x="1529412" y="273933"/>
                </a:cubicBezTo>
                <a:cubicBezTo>
                  <a:pt x="1568816" y="291740"/>
                  <a:pt x="1594202" y="340616"/>
                  <a:pt x="1581698" y="374337"/>
                </a:cubicBezTo>
                <a:cubicBezTo>
                  <a:pt x="1590792" y="370927"/>
                  <a:pt x="1598748" y="367517"/>
                  <a:pt x="1607084" y="364107"/>
                </a:cubicBezTo>
                <a:cubicBezTo>
                  <a:pt x="1616177" y="412983"/>
                  <a:pt x="1594959" y="446325"/>
                  <a:pt x="1551767" y="449356"/>
                </a:cubicBezTo>
                <a:cubicBezTo>
                  <a:pt x="1544947" y="495580"/>
                  <a:pt x="1536611" y="542183"/>
                  <a:pt x="1540400" y="589543"/>
                </a:cubicBezTo>
                <a:cubicBezTo>
                  <a:pt x="1541537" y="590680"/>
                  <a:pt x="1543052" y="591437"/>
                  <a:pt x="1544189" y="592195"/>
                </a:cubicBezTo>
                <a:cubicBezTo>
                  <a:pt x="1553661" y="583481"/>
                  <a:pt x="1563133" y="575145"/>
                  <a:pt x="1572984" y="566431"/>
                </a:cubicBezTo>
                <a:cubicBezTo>
                  <a:pt x="1546083" y="545971"/>
                  <a:pt x="1543431" y="518692"/>
                  <a:pt x="1566164" y="481561"/>
                </a:cubicBezTo>
                <a:cubicBezTo>
                  <a:pt x="1576773" y="497095"/>
                  <a:pt x="1586624" y="511493"/>
                  <a:pt x="1596475" y="525512"/>
                </a:cubicBezTo>
                <a:cubicBezTo>
                  <a:pt x="1602537" y="520207"/>
                  <a:pt x="1609736" y="513387"/>
                  <a:pt x="1618450" y="505810"/>
                </a:cubicBezTo>
                <a:cubicBezTo>
                  <a:pt x="1605189" y="497095"/>
                  <a:pt x="1600643" y="483077"/>
                  <a:pt x="1602916" y="467164"/>
                </a:cubicBezTo>
                <a:cubicBezTo>
                  <a:pt x="1606326" y="444431"/>
                  <a:pt x="1619208" y="427002"/>
                  <a:pt x="1636637" y="408437"/>
                </a:cubicBezTo>
                <a:cubicBezTo>
                  <a:pt x="1643456" y="426244"/>
                  <a:pt x="1649140" y="442157"/>
                  <a:pt x="1654444" y="457313"/>
                </a:cubicBezTo>
                <a:cubicBezTo>
                  <a:pt x="1666568" y="452008"/>
                  <a:pt x="1679450" y="446325"/>
                  <a:pt x="1694985" y="439884"/>
                </a:cubicBezTo>
                <a:cubicBezTo>
                  <a:pt x="1693090" y="461101"/>
                  <a:pt x="1689301" y="478151"/>
                  <a:pt x="1677177" y="491412"/>
                </a:cubicBezTo>
                <a:cubicBezTo>
                  <a:pt x="1673009" y="496338"/>
                  <a:pt x="1665053" y="498232"/>
                  <a:pt x="1658233" y="500505"/>
                </a:cubicBezTo>
                <a:cubicBezTo>
                  <a:pt x="1652171" y="502779"/>
                  <a:pt x="1645730" y="503536"/>
                  <a:pt x="1640047" y="507325"/>
                </a:cubicBezTo>
                <a:cubicBezTo>
                  <a:pt x="1658233" y="512251"/>
                  <a:pt x="1676040" y="517555"/>
                  <a:pt x="1695364" y="522859"/>
                </a:cubicBezTo>
                <a:cubicBezTo>
                  <a:pt x="1661643" y="560369"/>
                  <a:pt x="1619966" y="576282"/>
                  <a:pt x="1598748" y="546350"/>
                </a:cubicBezTo>
                <a:cubicBezTo>
                  <a:pt x="1593065" y="553928"/>
                  <a:pt x="1587761" y="561127"/>
                  <a:pt x="1582456" y="567947"/>
                </a:cubicBezTo>
                <a:cubicBezTo>
                  <a:pt x="1593444" y="573630"/>
                  <a:pt x="1604053" y="579313"/>
                  <a:pt x="1618071" y="586512"/>
                </a:cubicBezTo>
                <a:cubicBezTo>
                  <a:pt x="1597611" y="596363"/>
                  <a:pt x="1581698" y="605835"/>
                  <a:pt x="1564270" y="592574"/>
                </a:cubicBezTo>
                <a:cubicBezTo>
                  <a:pt x="1532444" y="608108"/>
                  <a:pt x="1547599" y="635388"/>
                  <a:pt x="1546841" y="660394"/>
                </a:cubicBezTo>
                <a:cubicBezTo>
                  <a:pt x="1551009" y="658879"/>
                  <a:pt x="1554419" y="657742"/>
                  <a:pt x="1557450" y="656227"/>
                </a:cubicBezTo>
                <a:cubicBezTo>
                  <a:pt x="1581698" y="644102"/>
                  <a:pt x="1605568" y="631220"/>
                  <a:pt x="1630574" y="620233"/>
                </a:cubicBezTo>
                <a:cubicBezTo>
                  <a:pt x="1660127" y="607351"/>
                  <a:pt x="1679829" y="585375"/>
                  <a:pt x="1694227" y="557717"/>
                </a:cubicBezTo>
                <a:cubicBezTo>
                  <a:pt x="1712034" y="523617"/>
                  <a:pt x="1729084" y="489518"/>
                  <a:pt x="1746134" y="455418"/>
                </a:cubicBezTo>
                <a:cubicBezTo>
                  <a:pt x="1747649" y="452387"/>
                  <a:pt x="1749165" y="448598"/>
                  <a:pt x="1748786" y="445188"/>
                </a:cubicBezTo>
                <a:cubicBezTo>
                  <a:pt x="1747271" y="432306"/>
                  <a:pt x="1744997" y="419803"/>
                  <a:pt x="1743103" y="407300"/>
                </a:cubicBezTo>
                <a:cubicBezTo>
                  <a:pt x="1716960" y="409573"/>
                  <a:pt x="1699910" y="397449"/>
                  <a:pt x="1690817" y="367517"/>
                </a:cubicBezTo>
                <a:cubicBezTo>
                  <a:pt x="1707488" y="370169"/>
                  <a:pt x="1722643" y="372443"/>
                  <a:pt x="1738556" y="374716"/>
                </a:cubicBezTo>
                <a:cubicBezTo>
                  <a:pt x="1737798" y="370548"/>
                  <a:pt x="1737041" y="365623"/>
                  <a:pt x="1736662" y="361834"/>
                </a:cubicBezTo>
                <a:cubicBezTo>
                  <a:pt x="1728326" y="363349"/>
                  <a:pt x="1720370" y="366381"/>
                  <a:pt x="1713171" y="364865"/>
                </a:cubicBezTo>
                <a:cubicBezTo>
                  <a:pt x="1705593" y="363349"/>
                  <a:pt x="1697258" y="358424"/>
                  <a:pt x="1692332" y="352741"/>
                </a:cubicBezTo>
                <a:cubicBezTo>
                  <a:pt x="1675662" y="333797"/>
                  <a:pt x="1673009" y="310306"/>
                  <a:pt x="1673388" y="281132"/>
                </a:cubicBezTo>
                <a:cubicBezTo>
                  <a:pt x="1694606" y="293635"/>
                  <a:pt x="1712413" y="304244"/>
                  <a:pt x="1732494" y="315989"/>
                </a:cubicBezTo>
                <a:cubicBezTo>
                  <a:pt x="1728326" y="309548"/>
                  <a:pt x="1725674" y="303486"/>
                  <a:pt x="1721885" y="298560"/>
                </a:cubicBezTo>
                <a:cubicBezTo>
                  <a:pt x="1712413" y="286436"/>
                  <a:pt x="1706351" y="270523"/>
                  <a:pt x="1687028" y="269007"/>
                </a:cubicBezTo>
                <a:cubicBezTo>
                  <a:pt x="1683239" y="269007"/>
                  <a:pt x="1678693" y="263324"/>
                  <a:pt x="1676419" y="259156"/>
                </a:cubicBezTo>
                <a:cubicBezTo>
                  <a:pt x="1666947" y="241728"/>
                  <a:pt x="1668084" y="223541"/>
                  <a:pt x="1672252" y="204218"/>
                </a:cubicBezTo>
                <a:cubicBezTo>
                  <a:pt x="1707109" y="222026"/>
                  <a:pt x="1718097" y="243622"/>
                  <a:pt x="1707109" y="268629"/>
                </a:cubicBezTo>
                <a:cubicBezTo>
                  <a:pt x="1714308" y="275448"/>
                  <a:pt x="1721507" y="281889"/>
                  <a:pt x="1729084" y="288709"/>
                </a:cubicBezTo>
                <a:cubicBezTo>
                  <a:pt x="1730600" y="270902"/>
                  <a:pt x="1732115" y="252715"/>
                  <a:pt x="1733252" y="234529"/>
                </a:cubicBezTo>
                <a:cubicBezTo>
                  <a:pt x="1733631" y="232635"/>
                  <a:pt x="1732494" y="229982"/>
                  <a:pt x="1730979" y="228467"/>
                </a:cubicBezTo>
                <a:cubicBezTo>
                  <a:pt x="1720749" y="216721"/>
                  <a:pt x="1723022" y="203839"/>
                  <a:pt x="1730600" y="192852"/>
                </a:cubicBezTo>
                <a:cubicBezTo>
                  <a:pt x="1738177" y="181485"/>
                  <a:pt x="1748786" y="171634"/>
                  <a:pt x="1757879" y="161404"/>
                </a:cubicBezTo>
                <a:cubicBezTo>
                  <a:pt x="1759774" y="162162"/>
                  <a:pt x="1762047" y="162920"/>
                  <a:pt x="1763942" y="163678"/>
                </a:cubicBezTo>
                <a:cubicBezTo>
                  <a:pt x="1763942" y="179591"/>
                  <a:pt x="1765836" y="195883"/>
                  <a:pt x="1763184" y="211038"/>
                </a:cubicBezTo>
                <a:cubicBezTo>
                  <a:pt x="1761668" y="218237"/>
                  <a:pt x="1752196" y="224299"/>
                  <a:pt x="1746134" y="230740"/>
                </a:cubicBezTo>
                <a:cubicBezTo>
                  <a:pt x="1743103" y="233771"/>
                  <a:pt x="1740072" y="236423"/>
                  <a:pt x="1735904" y="240212"/>
                </a:cubicBezTo>
                <a:cubicBezTo>
                  <a:pt x="1752954" y="238318"/>
                  <a:pt x="1766973" y="236423"/>
                  <a:pt x="1782507" y="234529"/>
                </a:cubicBezTo>
                <a:cubicBezTo>
                  <a:pt x="1772277" y="260293"/>
                  <a:pt x="1756743" y="270144"/>
                  <a:pt x="1736662" y="265219"/>
                </a:cubicBezTo>
                <a:cubicBezTo>
                  <a:pt x="1736662" y="275070"/>
                  <a:pt x="1736662" y="284921"/>
                  <a:pt x="1736662" y="294014"/>
                </a:cubicBezTo>
                <a:cubicBezTo>
                  <a:pt x="1748028" y="286815"/>
                  <a:pt x="1758637" y="278101"/>
                  <a:pt x="1770761" y="273175"/>
                </a:cubicBezTo>
                <a:cubicBezTo>
                  <a:pt x="1782507" y="268250"/>
                  <a:pt x="1796147" y="267113"/>
                  <a:pt x="1810923" y="263703"/>
                </a:cubicBezTo>
                <a:cubicBezTo>
                  <a:pt x="1809408" y="270523"/>
                  <a:pt x="1809408" y="274691"/>
                  <a:pt x="1807513" y="277343"/>
                </a:cubicBezTo>
                <a:cubicBezTo>
                  <a:pt x="1792737" y="299318"/>
                  <a:pt x="1796147" y="319778"/>
                  <a:pt x="1812060" y="340238"/>
                </a:cubicBezTo>
                <a:cubicBezTo>
                  <a:pt x="1817743" y="330765"/>
                  <a:pt x="1828352" y="324703"/>
                  <a:pt x="1826457" y="309548"/>
                </a:cubicBezTo>
                <a:cubicBezTo>
                  <a:pt x="1825321" y="302728"/>
                  <a:pt x="1831762" y="292119"/>
                  <a:pt x="1837824" y="287573"/>
                </a:cubicBezTo>
                <a:cubicBezTo>
                  <a:pt x="1849569" y="278858"/>
                  <a:pt x="1863588" y="272796"/>
                  <a:pt x="1876470" y="265597"/>
                </a:cubicBezTo>
                <a:cubicBezTo>
                  <a:pt x="1878364" y="267113"/>
                  <a:pt x="1879880" y="268629"/>
                  <a:pt x="1881774" y="270144"/>
                </a:cubicBezTo>
                <a:cubicBezTo>
                  <a:pt x="1876470" y="284542"/>
                  <a:pt x="1871544" y="298939"/>
                  <a:pt x="1865861" y="312958"/>
                </a:cubicBezTo>
                <a:cubicBezTo>
                  <a:pt x="1859041" y="329629"/>
                  <a:pt x="1840097" y="323188"/>
                  <a:pt x="1828731" y="328871"/>
                </a:cubicBezTo>
                <a:cubicBezTo>
                  <a:pt x="1843128" y="334175"/>
                  <a:pt x="1856010" y="339480"/>
                  <a:pt x="1871166" y="345542"/>
                </a:cubicBezTo>
                <a:cubicBezTo>
                  <a:pt x="1845780" y="364107"/>
                  <a:pt x="1828352" y="364486"/>
                  <a:pt x="1812818" y="347436"/>
                </a:cubicBezTo>
                <a:cubicBezTo>
                  <a:pt x="1796525" y="380399"/>
                  <a:pt x="1780612" y="411847"/>
                  <a:pt x="1764699" y="443294"/>
                </a:cubicBezTo>
                <a:cubicBezTo>
                  <a:pt x="1773035" y="432685"/>
                  <a:pt x="1781749" y="421698"/>
                  <a:pt x="1790084" y="411089"/>
                </a:cubicBezTo>
                <a:cubicBezTo>
                  <a:pt x="1791600" y="411468"/>
                  <a:pt x="1793494" y="411847"/>
                  <a:pt x="1795010" y="412225"/>
                </a:cubicBezTo>
                <a:cubicBezTo>
                  <a:pt x="1798041" y="428896"/>
                  <a:pt x="1801072" y="445567"/>
                  <a:pt x="1804103" y="464132"/>
                </a:cubicBezTo>
                <a:cubicBezTo>
                  <a:pt x="1812060" y="455418"/>
                  <a:pt x="1820016" y="446704"/>
                  <a:pt x="1827973" y="437611"/>
                </a:cubicBezTo>
                <a:cubicBezTo>
                  <a:pt x="1829109" y="436474"/>
                  <a:pt x="1830246" y="433443"/>
                  <a:pt x="1829488" y="432685"/>
                </a:cubicBezTo>
                <a:cubicBezTo>
                  <a:pt x="1823426" y="423213"/>
                  <a:pt x="1823426" y="412983"/>
                  <a:pt x="1829867" y="404269"/>
                </a:cubicBezTo>
                <a:cubicBezTo>
                  <a:pt x="1837445" y="394039"/>
                  <a:pt x="1846917" y="385325"/>
                  <a:pt x="1856389" y="375095"/>
                </a:cubicBezTo>
                <a:cubicBezTo>
                  <a:pt x="1867756" y="403132"/>
                  <a:pt x="1862072" y="423213"/>
                  <a:pt x="1838582" y="439126"/>
                </a:cubicBezTo>
                <a:cubicBezTo>
                  <a:pt x="1846538" y="440263"/>
                  <a:pt x="1853358" y="441021"/>
                  <a:pt x="1860557" y="442157"/>
                </a:cubicBezTo>
                <a:cubicBezTo>
                  <a:pt x="1850706" y="467164"/>
                  <a:pt x="1833277" y="475878"/>
                  <a:pt x="1811681" y="467164"/>
                </a:cubicBezTo>
                <a:cubicBezTo>
                  <a:pt x="1804482" y="474741"/>
                  <a:pt x="1797283" y="482698"/>
                  <a:pt x="1788569" y="491791"/>
                </a:cubicBezTo>
                <a:cubicBezTo>
                  <a:pt x="1793116" y="493685"/>
                  <a:pt x="1796904" y="496716"/>
                  <a:pt x="1801072" y="497095"/>
                </a:cubicBezTo>
                <a:cubicBezTo>
                  <a:pt x="1825321" y="498611"/>
                  <a:pt x="1849190" y="495580"/>
                  <a:pt x="1868892" y="479667"/>
                </a:cubicBezTo>
                <a:cubicBezTo>
                  <a:pt x="1871923" y="477393"/>
                  <a:pt x="1874954" y="472468"/>
                  <a:pt x="1874197" y="469816"/>
                </a:cubicBezTo>
                <a:cubicBezTo>
                  <a:pt x="1870029" y="453524"/>
                  <a:pt x="1878743" y="442915"/>
                  <a:pt x="1890489" y="434958"/>
                </a:cubicBezTo>
                <a:cubicBezTo>
                  <a:pt x="1901097" y="428139"/>
                  <a:pt x="1913601" y="423971"/>
                  <a:pt x="1925725" y="422076"/>
                </a:cubicBezTo>
                <a:cubicBezTo>
                  <a:pt x="1925725" y="426623"/>
                  <a:pt x="1925725" y="431170"/>
                  <a:pt x="1925725" y="435716"/>
                </a:cubicBezTo>
                <a:cubicBezTo>
                  <a:pt x="1922694" y="445188"/>
                  <a:pt x="1920420" y="455039"/>
                  <a:pt x="1916253" y="464132"/>
                </a:cubicBezTo>
                <a:cubicBezTo>
                  <a:pt x="1910948" y="475878"/>
                  <a:pt x="1902992" y="483456"/>
                  <a:pt x="1888594" y="483456"/>
                </a:cubicBezTo>
                <a:cubicBezTo>
                  <a:pt x="1882911" y="483456"/>
                  <a:pt x="1877228" y="487623"/>
                  <a:pt x="1870029" y="490275"/>
                </a:cubicBezTo>
                <a:cubicBezTo>
                  <a:pt x="1880259" y="496716"/>
                  <a:pt x="1888215" y="502021"/>
                  <a:pt x="1900340" y="509599"/>
                </a:cubicBezTo>
                <a:cubicBezTo>
                  <a:pt x="1885942" y="513766"/>
                  <a:pt x="1876091" y="518692"/>
                  <a:pt x="1866240" y="519449"/>
                </a:cubicBezTo>
                <a:cubicBezTo>
                  <a:pt x="1859420" y="519828"/>
                  <a:pt x="1852600" y="514524"/>
                  <a:pt x="1845780" y="511493"/>
                </a:cubicBezTo>
                <a:cubicBezTo>
                  <a:pt x="1842749" y="509977"/>
                  <a:pt x="1840097" y="508083"/>
                  <a:pt x="1835172" y="505052"/>
                </a:cubicBezTo>
                <a:cubicBezTo>
                  <a:pt x="1844265" y="522859"/>
                  <a:pt x="1851842" y="537257"/>
                  <a:pt x="1859799" y="553170"/>
                </a:cubicBezTo>
                <a:cubicBezTo>
                  <a:pt x="1824563" y="556959"/>
                  <a:pt x="1801072" y="539909"/>
                  <a:pt x="1800693" y="513766"/>
                </a:cubicBezTo>
                <a:cubicBezTo>
                  <a:pt x="1784401" y="503157"/>
                  <a:pt x="1770004" y="504673"/>
                  <a:pt x="1754848" y="517555"/>
                </a:cubicBezTo>
                <a:cubicBezTo>
                  <a:pt x="1732115" y="536499"/>
                  <a:pt x="1710898" y="555822"/>
                  <a:pt x="1700668" y="585375"/>
                </a:cubicBezTo>
                <a:cubicBezTo>
                  <a:pt x="1691575" y="611518"/>
                  <a:pt x="1671873" y="627431"/>
                  <a:pt x="1646109" y="638419"/>
                </a:cubicBezTo>
                <a:cubicBezTo>
                  <a:pt x="1619208" y="649786"/>
                  <a:pt x="1593823" y="664562"/>
                  <a:pt x="1567680" y="678581"/>
                </a:cubicBezTo>
                <a:cubicBezTo>
                  <a:pt x="1554419" y="685779"/>
                  <a:pt x="1546462" y="696388"/>
                  <a:pt x="1545704" y="712680"/>
                </a:cubicBezTo>
                <a:cubicBezTo>
                  <a:pt x="1543431" y="769892"/>
                  <a:pt x="1516152" y="817252"/>
                  <a:pt x="1484704" y="862718"/>
                </a:cubicBezTo>
                <a:cubicBezTo>
                  <a:pt x="1480915" y="868401"/>
                  <a:pt x="1476748" y="874085"/>
                  <a:pt x="1472959" y="879768"/>
                </a:cubicBezTo>
                <a:cubicBezTo>
                  <a:pt x="1472580" y="880526"/>
                  <a:pt x="1472201" y="881662"/>
                  <a:pt x="1470685" y="886588"/>
                </a:cubicBezTo>
                <a:cubicBezTo>
                  <a:pt x="1485083" y="883557"/>
                  <a:pt x="1497586" y="882420"/>
                  <a:pt x="1508953" y="878252"/>
                </a:cubicBezTo>
                <a:cubicBezTo>
                  <a:pt x="1562754" y="859308"/>
                  <a:pt x="1612767" y="834681"/>
                  <a:pt x="1643078" y="781637"/>
                </a:cubicBezTo>
                <a:cubicBezTo>
                  <a:pt x="1629817" y="778227"/>
                  <a:pt x="1619208" y="770649"/>
                  <a:pt x="1614661" y="756252"/>
                </a:cubicBezTo>
                <a:cubicBezTo>
                  <a:pt x="1608220" y="736550"/>
                  <a:pt x="1610115" y="717227"/>
                  <a:pt x="1617313" y="696009"/>
                </a:cubicBezTo>
                <a:cubicBezTo>
                  <a:pt x="1638152" y="710786"/>
                  <a:pt x="1656717" y="725941"/>
                  <a:pt x="1664295" y="753600"/>
                </a:cubicBezTo>
                <a:cubicBezTo>
                  <a:pt x="1669599" y="745264"/>
                  <a:pt x="1673767" y="738065"/>
                  <a:pt x="1676419" y="733898"/>
                </a:cubicBezTo>
                <a:cubicBezTo>
                  <a:pt x="1666947" y="725183"/>
                  <a:pt x="1656717" y="718742"/>
                  <a:pt x="1651413" y="709649"/>
                </a:cubicBezTo>
                <a:cubicBezTo>
                  <a:pt x="1643078" y="694873"/>
                  <a:pt x="1645730" y="677823"/>
                  <a:pt x="1651792" y="656984"/>
                </a:cubicBezTo>
                <a:cubicBezTo>
                  <a:pt x="1666189" y="671382"/>
                  <a:pt x="1679071" y="684264"/>
                  <a:pt x="1692332" y="697525"/>
                </a:cubicBezTo>
                <a:cubicBezTo>
                  <a:pt x="1694606" y="687295"/>
                  <a:pt x="1696879" y="675928"/>
                  <a:pt x="1699152" y="664562"/>
                </a:cubicBezTo>
                <a:cubicBezTo>
                  <a:pt x="1699531" y="662289"/>
                  <a:pt x="1698773" y="658500"/>
                  <a:pt x="1697258" y="656984"/>
                </a:cubicBezTo>
                <a:cubicBezTo>
                  <a:pt x="1680966" y="642587"/>
                  <a:pt x="1686649" y="626674"/>
                  <a:pt x="1694227" y="611518"/>
                </a:cubicBezTo>
                <a:cubicBezTo>
                  <a:pt x="1698395" y="602804"/>
                  <a:pt x="1705215" y="595226"/>
                  <a:pt x="1712413" y="585375"/>
                </a:cubicBezTo>
                <a:cubicBezTo>
                  <a:pt x="1721885" y="602046"/>
                  <a:pt x="1728326" y="617580"/>
                  <a:pt x="1726053" y="634251"/>
                </a:cubicBezTo>
                <a:cubicBezTo>
                  <a:pt x="1724916" y="641450"/>
                  <a:pt x="1718854" y="648270"/>
                  <a:pt x="1714687" y="655090"/>
                </a:cubicBezTo>
                <a:cubicBezTo>
                  <a:pt x="1711656" y="660394"/>
                  <a:pt x="1707867" y="664941"/>
                  <a:pt x="1704078" y="670245"/>
                </a:cubicBezTo>
                <a:cubicBezTo>
                  <a:pt x="1720749" y="668730"/>
                  <a:pt x="1734767" y="665320"/>
                  <a:pt x="1748407" y="666835"/>
                </a:cubicBezTo>
                <a:cubicBezTo>
                  <a:pt x="1762426" y="667972"/>
                  <a:pt x="1775308" y="674413"/>
                  <a:pt x="1789706" y="678581"/>
                </a:cubicBezTo>
                <a:cubicBezTo>
                  <a:pt x="1763184" y="714954"/>
                  <a:pt x="1721885" y="726699"/>
                  <a:pt x="1696121" y="705103"/>
                </a:cubicBezTo>
                <a:cubicBezTo>
                  <a:pt x="1692711" y="713438"/>
                  <a:pt x="1688922" y="720637"/>
                  <a:pt x="1685513" y="728593"/>
                </a:cubicBezTo>
                <a:cubicBezTo>
                  <a:pt x="1693848" y="730488"/>
                  <a:pt x="1701047" y="731246"/>
                  <a:pt x="1707488" y="733898"/>
                </a:cubicBezTo>
                <a:cubicBezTo>
                  <a:pt x="1713929" y="736550"/>
                  <a:pt x="1719612" y="741096"/>
                  <a:pt x="1727948" y="746401"/>
                </a:cubicBezTo>
                <a:cubicBezTo>
                  <a:pt x="1708624" y="754736"/>
                  <a:pt x="1693090" y="765724"/>
                  <a:pt x="1674904" y="751326"/>
                </a:cubicBezTo>
                <a:cubicBezTo>
                  <a:pt x="1657475" y="779364"/>
                  <a:pt x="1640047" y="807022"/>
                  <a:pt x="1621102" y="837333"/>
                </a:cubicBezTo>
                <a:cubicBezTo>
                  <a:pt x="1637394" y="838091"/>
                  <a:pt x="1651792" y="838848"/>
                  <a:pt x="1663537" y="839606"/>
                </a:cubicBezTo>
                <a:cubicBezTo>
                  <a:pt x="1665053" y="825588"/>
                  <a:pt x="1664295" y="813463"/>
                  <a:pt x="1667705" y="802476"/>
                </a:cubicBezTo>
                <a:cubicBezTo>
                  <a:pt x="1672252" y="788836"/>
                  <a:pt x="1687407" y="777469"/>
                  <a:pt x="1707488" y="768755"/>
                </a:cubicBezTo>
                <a:cubicBezTo>
                  <a:pt x="1706351" y="788457"/>
                  <a:pt x="1705593" y="806264"/>
                  <a:pt x="1704457" y="823314"/>
                </a:cubicBezTo>
                <a:cubicBezTo>
                  <a:pt x="1720749" y="819525"/>
                  <a:pt x="1731358" y="806264"/>
                  <a:pt x="1734010" y="789215"/>
                </a:cubicBezTo>
                <a:cubicBezTo>
                  <a:pt x="1735525" y="780879"/>
                  <a:pt x="1740451" y="771028"/>
                  <a:pt x="1746892" y="766103"/>
                </a:cubicBezTo>
                <a:cubicBezTo>
                  <a:pt x="1759016" y="756252"/>
                  <a:pt x="1773792" y="749811"/>
                  <a:pt x="1789327" y="743749"/>
                </a:cubicBezTo>
                <a:cubicBezTo>
                  <a:pt x="1788948" y="765724"/>
                  <a:pt x="1785917" y="785805"/>
                  <a:pt x="1770004" y="800960"/>
                </a:cubicBezTo>
                <a:cubicBezTo>
                  <a:pt x="1765457" y="805128"/>
                  <a:pt x="1757879" y="807401"/>
                  <a:pt x="1751438" y="807780"/>
                </a:cubicBezTo>
                <a:cubicBezTo>
                  <a:pt x="1737798" y="808538"/>
                  <a:pt x="1737798" y="807401"/>
                  <a:pt x="1729084" y="817252"/>
                </a:cubicBezTo>
                <a:cubicBezTo>
                  <a:pt x="1740830" y="823693"/>
                  <a:pt x="1752954" y="830513"/>
                  <a:pt x="1765836" y="838091"/>
                </a:cubicBezTo>
                <a:cubicBezTo>
                  <a:pt x="1736283" y="859308"/>
                  <a:pt x="1712792" y="858550"/>
                  <a:pt x="1699152" y="835817"/>
                </a:cubicBezTo>
                <a:cubicBezTo>
                  <a:pt x="1691575" y="838848"/>
                  <a:pt x="1683997" y="841501"/>
                  <a:pt x="1677177" y="844153"/>
                </a:cubicBezTo>
                <a:cubicBezTo>
                  <a:pt x="1681724" y="854762"/>
                  <a:pt x="1686649" y="864613"/>
                  <a:pt x="1691575" y="875600"/>
                </a:cubicBezTo>
                <a:cubicBezTo>
                  <a:pt x="1667705" y="877495"/>
                  <a:pt x="1653307" y="868780"/>
                  <a:pt x="1646488" y="850973"/>
                </a:cubicBezTo>
                <a:cubicBezTo>
                  <a:pt x="1630574" y="850215"/>
                  <a:pt x="1615040" y="849078"/>
                  <a:pt x="1599506" y="848321"/>
                </a:cubicBezTo>
                <a:cubicBezTo>
                  <a:pt x="1596854" y="847942"/>
                  <a:pt x="1593065" y="848699"/>
                  <a:pt x="1590792" y="850215"/>
                </a:cubicBezTo>
                <a:cubicBezTo>
                  <a:pt x="1550251" y="877495"/>
                  <a:pt x="1504406" y="890755"/>
                  <a:pt x="1457425" y="901364"/>
                </a:cubicBezTo>
                <a:cubicBezTo>
                  <a:pt x="1453636" y="902122"/>
                  <a:pt x="1449847" y="904395"/>
                  <a:pt x="1447195" y="907048"/>
                </a:cubicBezTo>
                <a:cubicBezTo>
                  <a:pt x="1379753" y="973352"/>
                  <a:pt x="1309281" y="1035868"/>
                  <a:pt x="1220243" y="1072999"/>
                </a:cubicBezTo>
                <a:cubicBezTo>
                  <a:pt x="1218349" y="1073377"/>
                  <a:pt x="1217212" y="1074514"/>
                  <a:pt x="1215318" y="1075651"/>
                </a:cubicBezTo>
                <a:cubicBezTo>
                  <a:pt x="1228958" y="1083986"/>
                  <a:pt x="1228200" y="1082471"/>
                  <a:pt x="1239945" y="1075651"/>
                </a:cubicBezTo>
                <a:cubicBezTo>
                  <a:pt x="1248281" y="1070725"/>
                  <a:pt x="1259647" y="1070346"/>
                  <a:pt x="1269877" y="1068073"/>
                </a:cubicBezTo>
                <a:cubicBezTo>
                  <a:pt x="1270635" y="1069968"/>
                  <a:pt x="1271393" y="1071483"/>
                  <a:pt x="1272150" y="1073377"/>
                </a:cubicBezTo>
                <a:cubicBezTo>
                  <a:pt x="1267604" y="1079061"/>
                  <a:pt x="1262678" y="1084744"/>
                  <a:pt x="1255101" y="1093837"/>
                </a:cubicBezTo>
                <a:cubicBezTo>
                  <a:pt x="1282759" y="1086259"/>
                  <a:pt x="1298293" y="1098384"/>
                  <a:pt x="1310797" y="1120359"/>
                </a:cubicBezTo>
                <a:cubicBezTo>
                  <a:pt x="1298672" y="1121117"/>
                  <a:pt x="1286169" y="1123011"/>
                  <a:pt x="1273666" y="1122253"/>
                </a:cubicBezTo>
                <a:cubicBezTo>
                  <a:pt x="1268362" y="1121875"/>
                  <a:pt x="1260026" y="1116191"/>
                  <a:pt x="1259268" y="1112024"/>
                </a:cubicBezTo>
                <a:cubicBezTo>
                  <a:pt x="1256616" y="1094595"/>
                  <a:pt x="1242976" y="1094974"/>
                  <a:pt x="1231231" y="1091564"/>
                </a:cubicBezTo>
                <a:cubicBezTo>
                  <a:pt x="1230094" y="1101036"/>
                  <a:pt x="1229337" y="1110129"/>
                  <a:pt x="1228579" y="1119601"/>
                </a:cubicBezTo>
                <a:cubicBezTo>
                  <a:pt x="1212287" y="1112024"/>
                  <a:pt x="1206983" y="1103309"/>
                  <a:pt x="1207740" y="1084744"/>
                </a:cubicBezTo>
                <a:cubicBezTo>
                  <a:pt x="1176293" y="1075651"/>
                  <a:pt x="1144845" y="1074893"/>
                  <a:pt x="1113019" y="1083607"/>
                </a:cubicBezTo>
                <a:cubicBezTo>
                  <a:pt x="1110746" y="1084365"/>
                  <a:pt x="1108473" y="1084365"/>
                  <a:pt x="1106199" y="1085123"/>
                </a:cubicBezTo>
                <a:cubicBezTo>
                  <a:pt x="1081193" y="1092322"/>
                  <a:pt x="1053156" y="1094974"/>
                  <a:pt x="1045578" y="1127937"/>
                </a:cubicBezTo>
                <a:cubicBezTo>
                  <a:pt x="1055808" y="1131725"/>
                  <a:pt x="1066417" y="1140440"/>
                  <a:pt x="1081572" y="1134757"/>
                </a:cubicBezTo>
                <a:cubicBezTo>
                  <a:pt x="1086119" y="1133241"/>
                  <a:pt x="1096348" y="1138545"/>
                  <a:pt x="1099758" y="1143471"/>
                </a:cubicBezTo>
                <a:cubicBezTo>
                  <a:pt x="1106578" y="1152943"/>
                  <a:pt x="1109988" y="1165067"/>
                  <a:pt x="1115672" y="1177192"/>
                </a:cubicBezTo>
                <a:cubicBezTo>
                  <a:pt x="1089150" y="1177192"/>
                  <a:pt x="1076646" y="1168098"/>
                  <a:pt x="1069069" y="1146502"/>
                </a:cubicBezTo>
                <a:cubicBezTo>
                  <a:pt x="1067932" y="1143471"/>
                  <a:pt x="1063764" y="1141955"/>
                  <a:pt x="1060354" y="1139303"/>
                </a:cubicBezTo>
                <a:cubicBezTo>
                  <a:pt x="1059597" y="1150670"/>
                  <a:pt x="1059218" y="1159763"/>
                  <a:pt x="1058460" y="1169993"/>
                </a:cubicBezTo>
                <a:cubicBezTo>
                  <a:pt x="1040652" y="1161278"/>
                  <a:pt x="1035727" y="1151427"/>
                  <a:pt x="1038379" y="1134378"/>
                </a:cubicBezTo>
                <a:cubicBezTo>
                  <a:pt x="1009963" y="1126042"/>
                  <a:pt x="982304" y="1126800"/>
                  <a:pt x="954646" y="1138167"/>
                </a:cubicBezTo>
                <a:cubicBezTo>
                  <a:pt x="906907" y="1157869"/>
                  <a:pt x="866366" y="1189316"/>
                  <a:pt x="829235" y="1224552"/>
                </a:cubicBezTo>
                <a:cubicBezTo>
                  <a:pt x="811049" y="1241981"/>
                  <a:pt x="794757" y="1261304"/>
                  <a:pt x="777707" y="1280248"/>
                </a:cubicBezTo>
                <a:cubicBezTo>
                  <a:pt x="769372" y="1289341"/>
                  <a:pt x="767098" y="1301087"/>
                  <a:pt x="772403" y="1311316"/>
                </a:cubicBezTo>
                <a:cubicBezTo>
                  <a:pt x="786422" y="1337459"/>
                  <a:pt x="792863" y="1365118"/>
                  <a:pt x="797030" y="1394671"/>
                </a:cubicBezTo>
                <a:cubicBezTo>
                  <a:pt x="803092" y="1438242"/>
                  <a:pt x="827341" y="1474994"/>
                  <a:pt x="851211" y="1511367"/>
                </a:cubicBezTo>
                <a:cubicBezTo>
                  <a:pt x="865608" y="1533721"/>
                  <a:pt x="880385" y="1556833"/>
                  <a:pt x="889099" y="1581460"/>
                </a:cubicBezTo>
                <a:cubicBezTo>
                  <a:pt x="897813" y="1607224"/>
                  <a:pt x="900844" y="1635641"/>
                  <a:pt x="903497" y="1662920"/>
                </a:cubicBezTo>
                <a:cubicBezTo>
                  <a:pt x="906528" y="1694368"/>
                  <a:pt x="906149" y="1725436"/>
                  <a:pt x="906528" y="1756884"/>
                </a:cubicBezTo>
                <a:cubicBezTo>
                  <a:pt x="906528" y="1762567"/>
                  <a:pt x="905770" y="1769008"/>
                  <a:pt x="903118" y="1774312"/>
                </a:cubicBezTo>
                <a:cubicBezTo>
                  <a:pt x="874701" y="1833418"/>
                  <a:pt x="864850" y="1897828"/>
                  <a:pt x="850074" y="1960723"/>
                </a:cubicBezTo>
                <a:cubicBezTo>
                  <a:pt x="843633" y="1988382"/>
                  <a:pt x="855757" y="2014903"/>
                  <a:pt x="859925" y="2042183"/>
                </a:cubicBezTo>
                <a:cubicBezTo>
                  <a:pt x="862956" y="2063400"/>
                  <a:pt x="865608" y="2084997"/>
                  <a:pt x="867503" y="2106214"/>
                </a:cubicBezTo>
                <a:cubicBezTo>
                  <a:pt x="868639" y="2119475"/>
                  <a:pt x="866366" y="2132736"/>
                  <a:pt x="867124" y="2145997"/>
                </a:cubicBezTo>
                <a:cubicBezTo>
                  <a:pt x="868639" y="2170625"/>
                  <a:pt x="865987" y="2194494"/>
                  <a:pt x="857652" y="2217985"/>
                </a:cubicBezTo>
                <a:cubicBezTo>
                  <a:pt x="835298" y="2282395"/>
                  <a:pt x="811428" y="2346805"/>
                  <a:pt x="809155" y="2415762"/>
                </a:cubicBezTo>
                <a:cubicBezTo>
                  <a:pt x="807260" y="2470700"/>
                  <a:pt x="790968" y="2520334"/>
                  <a:pt x="768235" y="2569210"/>
                </a:cubicBezTo>
                <a:cubicBezTo>
                  <a:pt x="753080" y="2601415"/>
                  <a:pt x="756111" y="2635894"/>
                  <a:pt x="760657" y="2669614"/>
                </a:cubicBezTo>
                <a:cubicBezTo>
                  <a:pt x="765204" y="2701440"/>
                  <a:pt x="770887" y="2733267"/>
                  <a:pt x="779981" y="2763956"/>
                </a:cubicBezTo>
                <a:cubicBezTo>
                  <a:pt x="790210" y="2799193"/>
                  <a:pt x="815217" y="2820789"/>
                  <a:pt x="851968" y="2829124"/>
                </a:cubicBezTo>
                <a:cubicBezTo>
                  <a:pt x="905012" y="2841249"/>
                  <a:pt x="958814" y="2842006"/>
                  <a:pt x="1012615" y="2842006"/>
                </a:cubicBezTo>
                <a:cubicBezTo>
                  <a:pt x="1027770" y="2842006"/>
                  <a:pt x="1042926" y="2843143"/>
                  <a:pt x="1058081" y="2841249"/>
                </a:cubicBezTo>
                <a:cubicBezTo>
                  <a:pt x="1080435" y="2838596"/>
                  <a:pt x="1102411" y="2834429"/>
                  <a:pt x="1124386" y="2829882"/>
                </a:cubicBezTo>
                <a:cubicBezTo>
                  <a:pt x="1145603" y="2825336"/>
                  <a:pt x="1166821" y="2819273"/>
                  <a:pt x="1188038" y="2813969"/>
                </a:cubicBezTo>
                <a:cubicBezTo>
                  <a:pt x="1188038" y="2814727"/>
                  <a:pt x="1188417" y="2815863"/>
                  <a:pt x="1188796" y="2817000"/>
                </a:cubicBezTo>
                <a:cubicBezTo>
                  <a:pt x="1170610" y="2823820"/>
                  <a:pt x="1152802" y="2831019"/>
                  <a:pt x="1134995" y="2838218"/>
                </a:cubicBezTo>
                <a:cubicBezTo>
                  <a:pt x="1135373" y="2840491"/>
                  <a:pt x="1135373" y="2842764"/>
                  <a:pt x="1135752" y="2845037"/>
                </a:cubicBezTo>
                <a:cubicBezTo>
                  <a:pt x="1144845" y="2846174"/>
                  <a:pt x="1154696" y="2848826"/>
                  <a:pt x="1163790" y="2848069"/>
                </a:cubicBezTo>
                <a:cubicBezTo>
                  <a:pt x="1188417" y="2845416"/>
                  <a:pt x="1213045" y="2841249"/>
                  <a:pt x="1237672" y="2837839"/>
                </a:cubicBezTo>
                <a:cubicBezTo>
                  <a:pt x="1242598" y="2837081"/>
                  <a:pt x="1247902" y="2837839"/>
                  <a:pt x="1256237" y="2837839"/>
                </a:cubicBezTo>
                <a:cubicBezTo>
                  <a:pt x="1233883" y="2845037"/>
                  <a:pt x="1214939" y="2850721"/>
                  <a:pt x="1195995" y="2856783"/>
                </a:cubicBezTo>
                <a:cubicBezTo>
                  <a:pt x="1195995" y="2858677"/>
                  <a:pt x="1195995" y="2860193"/>
                  <a:pt x="1195995" y="2861708"/>
                </a:cubicBezTo>
                <a:cubicBezTo>
                  <a:pt x="1238430" y="2890125"/>
                  <a:pt x="1292989" y="2899976"/>
                  <a:pt x="1325952" y="2943547"/>
                </a:cubicBezTo>
                <a:cubicBezTo>
                  <a:pt x="1295641" y="2924603"/>
                  <a:pt x="1266088" y="2904901"/>
                  <a:pt x="1230094" y="2899976"/>
                </a:cubicBezTo>
                <a:cubicBezTo>
                  <a:pt x="1228958" y="2901112"/>
                  <a:pt x="1227821" y="2901870"/>
                  <a:pt x="1226684" y="2903007"/>
                </a:cubicBezTo>
                <a:cubicBezTo>
                  <a:pt x="1236156" y="2917783"/>
                  <a:pt x="1245629" y="2932560"/>
                  <a:pt x="1255480" y="2947715"/>
                </a:cubicBezTo>
                <a:cubicBezTo>
                  <a:pt x="1240703" y="2943926"/>
                  <a:pt x="1232368" y="2932181"/>
                  <a:pt x="1224032" y="2921193"/>
                </a:cubicBezTo>
                <a:cubicBezTo>
                  <a:pt x="1196753" y="2885199"/>
                  <a:pt x="1159243" y="2867771"/>
                  <a:pt x="1116050" y="2860572"/>
                </a:cubicBezTo>
                <a:cubicBezTo>
                  <a:pt x="1108094" y="2859056"/>
                  <a:pt x="1099758" y="2859435"/>
                  <a:pt x="1089907" y="2859056"/>
                </a:cubicBezTo>
                <a:cubicBezTo>
                  <a:pt x="1098243" y="2871559"/>
                  <a:pt x="1105063" y="2882168"/>
                  <a:pt x="1112262" y="2892777"/>
                </a:cubicBezTo>
                <a:cubicBezTo>
                  <a:pt x="1111504" y="2893535"/>
                  <a:pt x="1110367" y="2894292"/>
                  <a:pt x="1109609" y="2895050"/>
                </a:cubicBezTo>
                <a:cubicBezTo>
                  <a:pt x="1091044" y="2879137"/>
                  <a:pt x="1071342" y="2863224"/>
                  <a:pt x="1046336" y="2862087"/>
                </a:cubicBezTo>
                <a:cubicBezTo>
                  <a:pt x="1019435" y="2860951"/>
                  <a:pt x="992155" y="2863603"/>
                  <a:pt x="965255" y="2864739"/>
                </a:cubicBezTo>
                <a:cubicBezTo>
                  <a:pt x="964876" y="2866255"/>
                  <a:pt x="964497" y="2867771"/>
                  <a:pt x="964118" y="2869286"/>
                </a:cubicBezTo>
                <a:cubicBezTo>
                  <a:pt x="972075" y="2875727"/>
                  <a:pt x="979652" y="2882547"/>
                  <a:pt x="988367" y="2888230"/>
                </a:cubicBezTo>
                <a:cubicBezTo>
                  <a:pt x="1022845" y="2910584"/>
                  <a:pt x="1057323" y="2932939"/>
                  <a:pt x="1092560" y="2953777"/>
                </a:cubicBezTo>
                <a:cubicBezTo>
                  <a:pt x="1129311" y="2975374"/>
                  <a:pt x="1170231" y="2984088"/>
                  <a:pt x="1212287" y="2989013"/>
                </a:cubicBezTo>
                <a:cubicBezTo>
                  <a:pt x="1216455" y="2989392"/>
                  <a:pt x="1220622" y="2989771"/>
                  <a:pt x="1224790" y="2990529"/>
                </a:cubicBezTo>
                <a:cubicBezTo>
                  <a:pt x="1225927" y="2990529"/>
                  <a:pt x="1227063" y="2991666"/>
                  <a:pt x="1230852" y="2993560"/>
                </a:cubicBezTo>
                <a:cubicBezTo>
                  <a:pt x="1219486" y="2995075"/>
                  <a:pt x="1210392" y="2996212"/>
                  <a:pt x="1201299" y="2997728"/>
                </a:cubicBezTo>
                <a:cubicBezTo>
                  <a:pt x="1200920" y="2998485"/>
                  <a:pt x="1200541" y="2999622"/>
                  <a:pt x="1200163" y="3000380"/>
                </a:cubicBezTo>
                <a:cubicBezTo>
                  <a:pt x="1208877" y="3004926"/>
                  <a:pt x="1217591" y="3009473"/>
                  <a:pt x="1226305" y="3013641"/>
                </a:cubicBezTo>
                <a:cubicBezTo>
                  <a:pt x="1249417" y="3024249"/>
                  <a:pt x="1273287" y="3034101"/>
                  <a:pt x="1296399" y="3045846"/>
                </a:cubicBezTo>
                <a:cubicBezTo>
                  <a:pt x="1305492" y="3050392"/>
                  <a:pt x="1313449" y="3058349"/>
                  <a:pt x="1320648" y="3065927"/>
                </a:cubicBezTo>
                <a:cubicBezTo>
                  <a:pt x="1324058" y="3069337"/>
                  <a:pt x="1325194" y="3075399"/>
                  <a:pt x="1326331" y="3081082"/>
                </a:cubicBezTo>
                <a:cubicBezTo>
                  <a:pt x="1304356" y="3059107"/>
                  <a:pt x="1277834" y="3049256"/>
                  <a:pt x="1244113" y="3043951"/>
                </a:cubicBezTo>
                <a:cubicBezTo>
                  <a:pt x="1250933" y="3059486"/>
                  <a:pt x="1256237" y="3071610"/>
                  <a:pt x="1261542" y="3083734"/>
                </a:cubicBezTo>
                <a:cubicBezTo>
                  <a:pt x="1260405" y="3084492"/>
                  <a:pt x="1259268" y="3085629"/>
                  <a:pt x="1258132" y="3086386"/>
                </a:cubicBezTo>
                <a:cubicBezTo>
                  <a:pt x="1247144" y="3072746"/>
                  <a:pt x="1236156" y="3058728"/>
                  <a:pt x="1225169" y="3045467"/>
                </a:cubicBezTo>
                <a:cubicBezTo>
                  <a:pt x="1219865" y="3039026"/>
                  <a:pt x="1215318" y="3031448"/>
                  <a:pt x="1208498" y="3028038"/>
                </a:cubicBezTo>
                <a:cubicBezTo>
                  <a:pt x="1182355" y="3014020"/>
                  <a:pt x="1155454" y="3001516"/>
                  <a:pt x="1125144" y="2986740"/>
                </a:cubicBezTo>
                <a:cubicBezTo>
                  <a:pt x="1139541" y="3053045"/>
                  <a:pt x="1168336" y="3106846"/>
                  <a:pt x="1211908" y="3153070"/>
                </a:cubicBezTo>
                <a:cubicBezTo>
                  <a:pt x="1189933" y="3147387"/>
                  <a:pt x="1176672" y="3129579"/>
                  <a:pt x="1157728" y="3112908"/>
                </a:cubicBezTo>
                <a:cubicBezTo>
                  <a:pt x="1163411" y="3162542"/>
                  <a:pt x="1181218" y="3204977"/>
                  <a:pt x="1196374" y="3248170"/>
                </a:cubicBezTo>
                <a:cubicBezTo>
                  <a:pt x="1175535" y="3226194"/>
                  <a:pt x="1166063" y="3197778"/>
                  <a:pt x="1155075" y="3170499"/>
                </a:cubicBezTo>
                <a:cubicBezTo>
                  <a:pt x="1153939" y="3170499"/>
                  <a:pt x="1152423" y="3170499"/>
                  <a:pt x="1151287" y="3170499"/>
                </a:cubicBezTo>
                <a:cubicBezTo>
                  <a:pt x="1149771" y="3189443"/>
                  <a:pt x="1147877" y="3208766"/>
                  <a:pt x="1145603" y="3231120"/>
                </a:cubicBezTo>
                <a:cubicBezTo>
                  <a:pt x="1137268" y="3210281"/>
                  <a:pt x="1136889" y="3192095"/>
                  <a:pt x="1136889" y="3172772"/>
                </a:cubicBezTo>
                <a:cubicBezTo>
                  <a:pt x="1137268" y="3142840"/>
                  <a:pt x="1136889" y="3112908"/>
                  <a:pt x="1133858" y="3083355"/>
                </a:cubicBezTo>
                <a:cubicBezTo>
                  <a:pt x="1128175" y="3027659"/>
                  <a:pt x="1098243" y="2986740"/>
                  <a:pt x="1052398" y="2956429"/>
                </a:cubicBezTo>
                <a:cubicBezTo>
                  <a:pt x="1022845" y="2936727"/>
                  <a:pt x="994050" y="2916268"/>
                  <a:pt x="964497" y="2896566"/>
                </a:cubicBezTo>
                <a:cubicBezTo>
                  <a:pt x="959192" y="2893156"/>
                  <a:pt x="952751" y="2890504"/>
                  <a:pt x="946310" y="2887093"/>
                </a:cubicBezTo>
                <a:cubicBezTo>
                  <a:pt x="942900" y="2914752"/>
                  <a:pt x="958056" y="2932181"/>
                  <a:pt x="992155" y="2937106"/>
                </a:cubicBezTo>
                <a:cubicBezTo>
                  <a:pt x="983441" y="2940895"/>
                  <a:pt x="978137" y="2943168"/>
                  <a:pt x="972453" y="2945442"/>
                </a:cubicBezTo>
                <a:cubicBezTo>
                  <a:pt x="996702" y="2968553"/>
                  <a:pt x="1007311" y="2998107"/>
                  <a:pt x="1012236" y="3032964"/>
                </a:cubicBezTo>
                <a:cubicBezTo>
                  <a:pt x="1000112" y="3013262"/>
                  <a:pt x="989503" y="2995075"/>
                  <a:pt x="977379" y="2975374"/>
                </a:cubicBezTo>
                <a:cubicBezTo>
                  <a:pt x="971696" y="2985224"/>
                  <a:pt x="967907" y="2992423"/>
                  <a:pt x="964118" y="2999243"/>
                </a:cubicBezTo>
                <a:cubicBezTo>
                  <a:pt x="965255" y="2969690"/>
                  <a:pt x="947068" y="2950367"/>
                  <a:pt x="932671" y="2928392"/>
                </a:cubicBezTo>
                <a:cubicBezTo>
                  <a:pt x="925472" y="2917025"/>
                  <a:pt x="921683" y="2902628"/>
                  <a:pt x="918652" y="2888988"/>
                </a:cubicBezTo>
                <a:cubicBezTo>
                  <a:pt x="917136" y="2881789"/>
                  <a:pt x="915621" y="2878000"/>
                  <a:pt x="908801" y="2876864"/>
                </a:cubicBezTo>
                <a:cubicBezTo>
                  <a:pt x="895540" y="2874590"/>
                  <a:pt x="882658" y="2871559"/>
                  <a:pt x="869397" y="2869286"/>
                </a:cubicBezTo>
                <a:cubicBezTo>
                  <a:pt x="840981" y="2864360"/>
                  <a:pt x="812943" y="2859056"/>
                  <a:pt x="786043" y="2854131"/>
                </a:cubicBezTo>
                <a:cubicBezTo>
                  <a:pt x="786043" y="2854131"/>
                  <a:pt x="788316" y="2857162"/>
                  <a:pt x="790210" y="2860572"/>
                </a:cubicBezTo>
                <a:cubicBezTo>
                  <a:pt x="811807" y="2895808"/>
                  <a:pt x="835298" y="2930286"/>
                  <a:pt x="853863" y="2967038"/>
                </a:cubicBezTo>
                <a:cubicBezTo>
                  <a:pt x="884174" y="3028038"/>
                  <a:pt x="931913" y="3061759"/>
                  <a:pt x="998596" y="3070473"/>
                </a:cubicBezTo>
                <a:cubicBezTo>
                  <a:pt x="1008447" y="3071610"/>
                  <a:pt x="1017919" y="3072746"/>
                  <a:pt x="1028149" y="3076157"/>
                </a:cubicBezTo>
                <a:cubicBezTo>
                  <a:pt x="1023224" y="3077672"/>
                  <a:pt x="1018677" y="3079188"/>
                  <a:pt x="1013752" y="3080324"/>
                </a:cubicBezTo>
                <a:cubicBezTo>
                  <a:pt x="1008826" y="3081461"/>
                  <a:pt x="1003522" y="3082219"/>
                  <a:pt x="994808" y="3083734"/>
                </a:cubicBezTo>
                <a:cubicBezTo>
                  <a:pt x="1011100" y="3100784"/>
                  <a:pt x="1030802" y="3101921"/>
                  <a:pt x="1048988" y="3107604"/>
                </a:cubicBezTo>
                <a:cubicBezTo>
                  <a:pt x="1020951" y="3115181"/>
                  <a:pt x="998218" y="3106088"/>
                  <a:pt x="976242" y="3089796"/>
                </a:cubicBezTo>
                <a:cubicBezTo>
                  <a:pt x="958814" y="3076535"/>
                  <a:pt x="935702" y="3070473"/>
                  <a:pt x="914863" y="3061380"/>
                </a:cubicBezTo>
                <a:cubicBezTo>
                  <a:pt x="913726" y="3062896"/>
                  <a:pt x="912211" y="3064790"/>
                  <a:pt x="911074" y="3066306"/>
                </a:cubicBezTo>
                <a:cubicBezTo>
                  <a:pt x="919789" y="3078809"/>
                  <a:pt x="926608" y="3093206"/>
                  <a:pt x="937596" y="3103436"/>
                </a:cubicBezTo>
                <a:cubicBezTo>
                  <a:pt x="971696" y="3134883"/>
                  <a:pt x="1006932" y="3165194"/>
                  <a:pt x="1042547" y="3195126"/>
                </a:cubicBezTo>
                <a:cubicBezTo>
                  <a:pt x="1059976" y="3209524"/>
                  <a:pt x="1078920" y="3221648"/>
                  <a:pt x="1096348" y="3236803"/>
                </a:cubicBezTo>
                <a:cubicBezTo>
                  <a:pt x="1088392" y="3233772"/>
                  <a:pt x="1080435" y="3230741"/>
                  <a:pt x="1068690" y="3226573"/>
                </a:cubicBezTo>
                <a:cubicBezTo>
                  <a:pt x="1095591" y="3261810"/>
                  <a:pt x="1119839" y="3294015"/>
                  <a:pt x="1125144" y="3336071"/>
                </a:cubicBezTo>
                <a:cubicBezTo>
                  <a:pt x="1111883" y="3315990"/>
                  <a:pt x="1098243" y="3296288"/>
                  <a:pt x="1084982" y="3276207"/>
                </a:cubicBezTo>
                <a:cubicBezTo>
                  <a:pt x="1083466" y="3276586"/>
                  <a:pt x="1081951" y="3276965"/>
                  <a:pt x="1080435" y="3277344"/>
                </a:cubicBezTo>
                <a:cubicBezTo>
                  <a:pt x="1081193" y="3292499"/>
                  <a:pt x="1082330" y="3307276"/>
                  <a:pt x="1083087" y="3322052"/>
                </a:cubicBezTo>
                <a:cubicBezTo>
                  <a:pt x="1081951" y="3322431"/>
                  <a:pt x="1080435" y="3323189"/>
                  <a:pt x="1079299" y="3323568"/>
                </a:cubicBezTo>
                <a:cubicBezTo>
                  <a:pt x="1070584" y="3262567"/>
                  <a:pt x="1046715" y="3211797"/>
                  <a:pt x="987230" y="3181107"/>
                </a:cubicBezTo>
                <a:cubicBezTo>
                  <a:pt x="988745" y="3211797"/>
                  <a:pt x="984199" y="3240971"/>
                  <a:pt x="1004280" y="3265977"/>
                </a:cubicBezTo>
                <a:cubicBezTo>
                  <a:pt x="1012994" y="3276965"/>
                  <a:pt x="1019435" y="3290226"/>
                  <a:pt x="1024360" y="3303866"/>
                </a:cubicBezTo>
                <a:cubicBezTo>
                  <a:pt x="1017541" y="3297425"/>
                  <a:pt x="1010342" y="3290984"/>
                  <a:pt x="1003143" y="3284543"/>
                </a:cubicBezTo>
                <a:cubicBezTo>
                  <a:pt x="1010721" y="3328872"/>
                  <a:pt x="1028528" y="3370928"/>
                  <a:pt x="1023603" y="3416394"/>
                </a:cubicBezTo>
                <a:cubicBezTo>
                  <a:pt x="1014888" y="3387220"/>
                  <a:pt x="1006174" y="3357667"/>
                  <a:pt x="997460" y="3328493"/>
                </a:cubicBezTo>
                <a:cubicBezTo>
                  <a:pt x="994808" y="3328493"/>
                  <a:pt x="992534" y="3328872"/>
                  <a:pt x="989882" y="3328872"/>
                </a:cubicBezTo>
                <a:cubicBezTo>
                  <a:pt x="986851" y="3347058"/>
                  <a:pt x="983820" y="3365245"/>
                  <a:pt x="980789" y="3384189"/>
                </a:cubicBezTo>
                <a:cubicBezTo>
                  <a:pt x="973590" y="3362972"/>
                  <a:pt x="974348" y="3341754"/>
                  <a:pt x="978137" y="3320158"/>
                </a:cubicBezTo>
                <a:cubicBezTo>
                  <a:pt x="987988" y="3267493"/>
                  <a:pt x="974348" y="3217859"/>
                  <a:pt x="960708" y="3167846"/>
                </a:cubicBezTo>
                <a:cubicBezTo>
                  <a:pt x="959950" y="3165573"/>
                  <a:pt x="957677" y="3163300"/>
                  <a:pt x="956161" y="3161027"/>
                </a:cubicBezTo>
                <a:cubicBezTo>
                  <a:pt x="922820" y="3115561"/>
                  <a:pt x="889099" y="3069715"/>
                  <a:pt x="855757" y="3024249"/>
                </a:cubicBezTo>
                <a:cubicBezTo>
                  <a:pt x="854999" y="3022734"/>
                  <a:pt x="853484" y="3021597"/>
                  <a:pt x="851211" y="3018945"/>
                </a:cubicBezTo>
                <a:cubicBezTo>
                  <a:pt x="847422" y="3061001"/>
                  <a:pt x="852726" y="3100026"/>
                  <a:pt x="867882" y="3137915"/>
                </a:cubicBezTo>
                <a:cubicBezTo>
                  <a:pt x="866745" y="3138294"/>
                  <a:pt x="865987" y="3138672"/>
                  <a:pt x="864850" y="3139051"/>
                </a:cubicBezTo>
                <a:cubicBezTo>
                  <a:pt x="858788" y="3127685"/>
                  <a:pt x="852347" y="3116697"/>
                  <a:pt x="845527" y="3104194"/>
                </a:cubicBezTo>
                <a:cubicBezTo>
                  <a:pt x="841739" y="3111014"/>
                  <a:pt x="838329" y="3117076"/>
                  <a:pt x="835298" y="3122001"/>
                </a:cubicBezTo>
                <a:cubicBezTo>
                  <a:pt x="833782" y="3085250"/>
                  <a:pt x="831130" y="3048119"/>
                  <a:pt x="830751" y="3010988"/>
                </a:cubicBezTo>
                <a:cubicBezTo>
                  <a:pt x="829993" y="2954156"/>
                  <a:pt x="793620" y="2918162"/>
                  <a:pt x="756490" y="2882926"/>
                </a:cubicBezTo>
                <a:cubicBezTo>
                  <a:pt x="753459" y="2879895"/>
                  <a:pt x="748533" y="2879137"/>
                  <a:pt x="743229" y="2876485"/>
                </a:cubicBezTo>
                <a:cubicBezTo>
                  <a:pt x="737924" y="2917404"/>
                  <a:pt x="739819" y="2956808"/>
                  <a:pt x="746260" y="2995833"/>
                </a:cubicBezTo>
                <a:cubicBezTo>
                  <a:pt x="755353" y="3052287"/>
                  <a:pt x="779602" y="3100784"/>
                  <a:pt x="824689" y="3137536"/>
                </a:cubicBezTo>
                <a:cubicBezTo>
                  <a:pt x="832266" y="3143977"/>
                  <a:pt x="839086" y="3151554"/>
                  <a:pt x="846664" y="3158374"/>
                </a:cubicBezTo>
                <a:cubicBezTo>
                  <a:pt x="898192" y="3204598"/>
                  <a:pt x="921304" y="3263325"/>
                  <a:pt x="924714" y="3331145"/>
                </a:cubicBezTo>
                <a:cubicBezTo>
                  <a:pt x="925472" y="3344406"/>
                  <a:pt x="926608" y="3357667"/>
                  <a:pt x="928882" y="3370928"/>
                </a:cubicBezTo>
                <a:cubicBezTo>
                  <a:pt x="931534" y="3386841"/>
                  <a:pt x="936838" y="3401996"/>
                  <a:pt x="951236" y="3412226"/>
                </a:cubicBezTo>
                <a:cubicBezTo>
                  <a:pt x="950857" y="3413363"/>
                  <a:pt x="950099" y="3414500"/>
                  <a:pt x="949342" y="3415636"/>
                </a:cubicBezTo>
                <a:cubicBezTo>
                  <a:pt x="941006" y="3411847"/>
                  <a:pt x="932292" y="3408059"/>
                  <a:pt x="922062" y="3403512"/>
                </a:cubicBezTo>
                <a:cubicBezTo>
                  <a:pt x="922820" y="3416773"/>
                  <a:pt x="923199" y="3430034"/>
                  <a:pt x="923956" y="3444052"/>
                </a:cubicBezTo>
                <a:cubicBezTo>
                  <a:pt x="912211" y="3434959"/>
                  <a:pt x="911074" y="3422835"/>
                  <a:pt x="911074" y="3410332"/>
                </a:cubicBezTo>
                <a:cubicBezTo>
                  <a:pt x="911074" y="3383810"/>
                  <a:pt x="912211" y="3356909"/>
                  <a:pt x="910695" y="3330387"/>
                </a:cubicBezTo>
                <a:cubicBezTo>
                  <a:pt x="908801" y="3295909"/>
                  <a:pt x="903497" y="3261431"/>
                  <a:pt x="885689" y="3230741"/>
                </a:cubicBezTo>
                <a:cubicBezTo>
                  <a:pt x="878111" y="3217480"/>
                  <a:pt x="869397" y="3204219"/>
                  <a:pt x="853105" y="3195505"/>
                </a:cubicBezTo>
                <a:cubicBezTo>
                  <a:pt x="853105" y="3205735"/>
                  <a:pt x="853105" y="3213691"/>
                  <a:pt x="853105" y="3221648"/>
                </a:cubicBezTo>
                <a:cubicBezTo>
                  <a:pt x="851968" y="3222027"/>
                  <a:pt x="851211" y="3222406"/>
                  <a:pt x="850074" y="3222785"/>
                </a:cubicBezTo>
                <a:cubicBezTo>
                  <a:pt x="847043" y="3214449"/>
                  <a:pt x="844012" y="3206114"/>
                  <a:pt x="840981" y="3197778"/>
                </a:cubicBezTo>
                <a:cubicBezTo>
                  <a:pt x="839465" y="3193232"/>
                  <a:pt x="840223" y="3187927"/>
                  <a:pt x="837571" y="3184517"/>
                </a:cubicBezTo>
                <a:cubicBezTo>
                  <a:pt x="814080" y="3151933"/>
                  <a:pt x="787179" y="3122380"/>
                  <a:pt x="756869" y="3096237"/>
                </a:cubicBezTo>
                <a:cubicBezTo>
                  <a:pt x="755353" y="3096237"/>
                  <a:pt x="753459" y="3096616"/>
                  <a:pt x="751943" y="3096995"/>
                </a:cubicBezTo>
                <a:cubicBezTo>
                  <a:pt x="751943" y="3117834"/>
                  <a:pt x="751564" y="3138294"/>
                  <a:pt x="752322" y="3159132"/>
                </a:cubicBezTo>
                <a:cubicBezTo>
                  <a:pt x="752322" y="3163300"/>
                  <a:pt x="756869" y="3167846"/>
                  <a:pt x="760657" y="3170877"/>
                </a:cubicBezTo>
                <a:cubicBezTo>
                  <a:pt x="789453" y="3195884"/>
                  <a:pt x="817869" y="3221648"/>
                  <a:pt x="852726" y="3238698"/>
                </a:cubicBezTo>
                <a:cubicBezTo>
                  <a:pt x="864093" y="3244381"/>
                  <a:pt x="873565" y="3253853"/>
                  <a:pt x="882279" y="3264083"/>
                </a:cubicBezTo>
                <a:cubicBezTo>
                  <a:pt x="869776" y="3260294"/>
                  <a:pt x="856894" y="3256126"/>
                  <a:pt x="844391" y="3251959"/>
                </a:cubicBezTo>
                <a:cubicBezTo>
                  <a:pt x="845906" y="3285300"/>
                  <a:pt x="847422" y="3316748"/>
                  <a:pt x="848937" y="3348195"/>
                </a:cubicBezTo>
                <a:cubicBezTo>
                  <a:pt x="847801" y="3348195"/>
                  <a:pt x="846285" y="3348574"/>
                  <a:pt x="844770" y="3348574"/>
                </a:cubicBezTo>
                <a:cubicBezTo>
                  <a:pt x="842875" y="3315990"/>
                  <a:pt x="842496" y="3283406"/>
                  <a:pt x="823931" y="3254611"/>
                </a:cubicBezTo>
                <a:cubicBezTo>
                  <a:pt x="804987" y="3226194"/>
                  <a:pt x="778844" y="3206493"/>
                  <a:pt x="744744" y="3191716"/>
                </a:cubicBezTo>
                <a:cubicBezTo>
                  <a:pt x="742850" y="3214070"/>
                  <a:pt x="740577" y="3234530"/>
                  <a:pt x="739440" y="3255368"/>
                </a:cubicBezTo>
                <a:cubicBezTo>
                  <a:pt x="739440" y="3258778"/>
                  <a:pt x="743987" y="3262946"/>
                  <a:pt x="746639" y="3266356"/>
                </a:cubicBezTo>
                <a:cubicBezTo>
                  <a:pt x="758763" y="3281512"/>
                  <a:pt x="771266" y="3296288"/>
                  <a:pt x="782633" y="3311822"/>
                </a:cubicBezTo>
                <a:cubicBezTo>
                  <a:pt x="788316" y="3319400"/>
                  <a:pt x="790968" y="3328872"/>
                  <a:pt x="792105" y="3339102"/>
                </a:cubicBezTo>
                <a:cubicBezTo>
                  <a:pt x="784148" y="3330009"/>
                  <a:pt x="776949" y="3320158"/>
                  <a:pt x="768614" y="3311822"/>
                </a:cubicBezTo>
                <a:cubicBezTo>
                  <a:pt x="759900" y="3303108"/>
                  <a:pt x="750049" y="3295909"/>
                  <a:pt x="737924" y="3285300"/>
                </a:cubicBezTo>
                <a:cubicBezTo>
                  <a:pt x="735651" y="3309170"/>
                  <a:pt x="733378" y="3329630"/>
                  <a:pt x="732620" y="3350089"/>
                </a:cubicBezTo>
                <a:cubicBezTo>
                  <a:pt x="732620" y="3353499"/>
                  <a:pt x="737924" y="3359183"/>
                  <a:pt x="741713" y="3360698"/>
                </a:cubicBezTo>
                <a:cubicBezTo>
                  <a:pt x="766341" y="3369413"/>
                  <a:pt x="788316" y="3382673"/>
                  <a:pt x="810670" y="3401996"/>
                </a:cubicBezTo>
                <a:cubicBezTo>
                  <a:pt x="802714" y="3400860"/>
                  <a:pt x="798546" y="3400481"/>
                  <a:pt x="790210" y="3399344"/>
                </a:cubicBezTo>
                <a:cubicBezTo>
                  <a:pt x="799304" y="3411847"/>
                  <a:pt x="807260" y="3422835"/>
                  <a:pt x="814838" y="3433444"/>
                </a:cubicBezTo>
                <a:cubicBezTo>
                  <a:pt x="814459" y="3434202"/>
                  <a:pt x="813701" y="3434959"/>
                  <a:pt x="813322" y="3435717"/>
                </a:cubicBezTo>
                <a:cubicBezTo>
                  <a:pt x="804987" y="3428140"/>
                  <a:pt x="796651" y="3420941"/>
                  <a:pt x="788316" y="3413742"/>
                </a:cubicBezTo>
                <a:cubicBezTo>
                  <a:pt x="779223" y="3405785"/>
                  <a:pt x="770508" y="3396692"/>
                  <a:pt x="759900" y="3390251"/>
                </a:cubicBezTo>
                <a:cubicBezTo>
                  <a:pt x="750806" y="3384947"/>
                  <a:pt x="737546" y="3380400"/>
                  <a:pt x="729589" y="3390630"/>
                </a:cubicBezTo>
                <a:cubicBezTo>
                  <a:pt x="721632" y="3400860"/>
                  <a:pt x="724285" y="3415257"/>
                  <a:pt x="732999" y="3423972"/>
                </a:cubicBezTo>
                <a:cubicBezTo>
                  <a:pt x="745881" y="3437233"/>
                  <a:pt x="761036" y="3448599"/>
                  <a:pt x="775813" y="3460345"/>
                </a:cubicBezTo>
                <a:cubicBezTo>
                  <a:pt x="783769" y="3466785"/>
                  <a:pt x="792105" y="3472090"/>
                  <a:pt x="798925" y="3480804"/>
                </a:cubicBezTo>
                <a:cubicBezTo>
                  <a:pt x="794378" y="3478531"/>
                  <a:pt x="789831" y="3476258"/>
                  <a:pt x="782633" y="3472469"/>
                </a:cubicBezTo>
                <a:cubicBezTo>
                  <a:pt x="784906" y="3481183"/>
                  <a:pt x="786422" y="3487624"/>
                  <a:pt x="788695" y="3497096"/>
                </a:cubicBezTo>
                <a:cubicBezTo>
                  <a:pt x="773918" y="3476637"/>
                  <a:pt x="759521" y="3459587"/>
                  <a:pt x="739440" y="3448978"/>
                </a:cubicBezTo>
                <a:cubicBezTo>
                  <a:pt x="737924" y="3449736"/>
                  <a:pt x="736409" y="3450494"/>
                  <a:pt x="734893" y="3451251"/>
                </a:cubicBezTo>
                <a:cubicBezTo>
                  <a:pt x="739440" y="3467543"/>
                  <a:pt x="744365" y="3484214"/>
                  <a:pt x="748912" y="3500506"/>
                </a:cubicBezTo>
                <a:cubicBezTo>
                  <a:pt x="745881" y="3498233"/>
                  <a:pt x="741713" y="3494823"/>
                  <a:pt x="736788" y="3491034"/>
                </a:cubicBezTo>
                <a:cubicBezTo>
                  <a:pt x="731862" y="3502779"/>
                  <a:pt x="726937" y="3514146"/>
                  <a:pt x="722390" y="3525891"/>
                </a:cubicBezTo>
                <a:cubicBezTo>
                  <a:pt x="721632" y="3525891"/>
                  <a:pt x="720875" y="3525512"/>
                  <a:pt x="720117" y="3525512"/>
                </a:cubicBezTo>
                <a:cubicBezTo>
                  <a:pt x="720875" y="3519072"/>
                  <a:pt x="722011" y="3512252"/>
                  <a:pt x="723148" y="3505432"/>
                </a:cubicBezTo>
                <a:cubicBezTo>
                  <a:pt x="727695" y="3477015"/>
                  <a:pt x="723906" y="3449736"/>
                  <a:pt x="713676" y="3422835"/>
                </a:cubicBezTo>
                <a:cubicBezTo>
                  <a:pt x="712160" y="3419046"/>
                  <a:pt x="708372" y="3416394"/>
                  <a:pt x="705719" y="3412984"/>
                </a:cubicBezTo>
                <a:cubicBezTo>
                  <a:pt x="702309" y="3416773"/>
                  <a:pt x="696626" y="3420183"/>
                  <a:pt x="695489" y="3424729"/>
                </a:cubicBezTo>
                <a:cubicBezTo>
                  <a:pt x="693595" y="3431171"/>
                  <a:pt x="695111" y="3438369"/>
                  <a:pt x="695111" y="3446326"/>
                </a:cubicBezTo>
                <a:cubicBezTo>
                  <a:pt x="692079" y="3443295"/>
                  <a:pt x="688291" y="3439885"/>
                  <a:pt x="682986" y="3434959"/>
                </a:cubicBezTo>
                <a:cubicBezTo>
                  <a:pt x="677682" y="3445568"/>
                  <a:pt x="671999" y="3455798"/>
                  <a:pt x="666694" y="3466028"/>
                </a:cubicBezTo>
                <a:cubicBezTo>
                  <a:pt x="665936" y="3466028"/>
                  <a:pt x="664800" y="3466028"/>
                  <a:pt x="664042" y="3466028"/>
                </a:cubicBezTo>
                <a:cubicBezTo>
                  <a:pt x="664421" y="3456935"/>
                  <a:pt x="664800" y="3447841"/>
                  <a:pt x="665936" y="3439127"/>
                </a:cubicBezTo>
                <a:cubicBezTo>
                  <a:pt x="668968" y="3418667"/>
                  <a:pt x="674651" y="3398208"/>
                  <a:pt x="675030" y="3377748"/>
                </a:cubicBezTo>
                <a:cubicBezTo>
                  <a:pt x="675409" y="3361835"/>
                  <a:pt x="669346" y="3345922"/>
                  <a:pt x="666315" y="3330009"/>
                </a:cubicBezTo>
                <a:cubicBezTo>
                  <a:pt x="663663" y="3329630"/>
                  <a:pt x="661390" y="3329251"/>
                  <a:pt x="658738" y="3328872"/>
                </a:cubicBezTo>
                <a:cubicBezTo>
                  <a:pt x="653433" y="3339102"/>
                  <a:pt x="648129" y="3349711"/>
                  <a:pt x="642825" y="3359940"/>
                </a:cubicBezTo>
                <a:cubicBezTo>
                  <a:pt x="641688" y="3356152"/>
                  <a:pt x="640551" y="3351226"/>
                  <a:pt x="638278" y="3344027"/>
                </a:cubicBezTo>
                <a:cubicBezTo>
                  <a:pt x="631837" y="3351226"/>
                  <a:pt x="626912" y="3356530"/>
                  <a:pt x="621986" y="3361835"/>
                </a:cubicBezTo>
                <a:cubicBezTo>
                  <a:pt x="622365" y="3349332"/>
                  <a:pt x="627290" y="3339102"/>
                  <a:pt x="644340" y="3323568"/>
                </a:cubicBezTo>
                <a:cubicBezTo>
                  <a:pt x="654191" y="3314474"/>
                  <a:pt x="655707" y="3306897"/>
                  <a:pt x="650402" y="3294015"/>
                </a:cubicBezTo>
                <a:cubicBezTo>
                  <a:pt x="629185" y="3241729"/>
                  <a:pt x="615545" y="3187548"/>
                  <a:pt x="608346" y="3131473"/>
                </a:cubicBezTo>
                <a:cubicBezTo>
                  <a:pt x="607588" y="3126548"/>
                  <a:pt x="606452" y="3121623"/>
                  <a:pt x="602663" y="3116697"/>
                </a:cubicBezTo>
                <a:cubicBezTo>
                  <a:pt x="601526" y="3149281"/>
                  <a:pt x="600011" y="3181486"/>
                  <a:pt x="599632" y="3214070"/>
                </a:cubicBezTo>
                <a:cubicBezTo>
                  <a:pt x="599253" y="3246654"/>
                  <a:pt x="598874" y="3279617"/>
                  <a:pt x="600769" y="3312201"/>
                </a:cubicBezTo>
                <a:cubicBezTo>
                  <a:pt x="602284" y="3345164"/>
                  <a:pt x="605694" y="3378506"/>
                  <a:pt x="610620" y="3411090"/>
                </a:cubicBezTo>
                <a:cubicBezTo>
                  <a:pt x="615545" y="3442916"/>
                  <a:pt x="623880" y="3474363"/>
                  <a:pt x="630700" y="3506189"/>
                </a:cubicBezTo>
                <a:cubicBezTo>
                  <a:pt x="629564" y="3506189"/>
                  <a:pt x="628048" y="3506568"/>
                  <a:pt x="626912" y="3506947"/>
                </a:cubicBezTo>
                <a:cubicBezTo>
                  <a:pt x="619713" y="3488003"/>
                  <a:pt x="612514" y="3469438"/>
                  <a:pt x="605315" y="3450494"/>
                </a:cubicBezTo>
                <a:cubicBezTo>
                  <a:pt x="603421" y="3450115"/>
                  <a:pt x="601526" y="3450115"/>
                  <a:pt x="599632" y="3450115"/>
                </a:cubicBezTo>
                <a:cubicBezTo>
                  <a:pt x="593949" y="3458450"/>
                  <a:pt x="588265" y="3466785"/>
                  <a:pt x="582582" y="3475121"/>
                </a:cubicBezTo>
                <a:cubicBezTo>
                  <a:pt x="581824" y="3474742"/>
                  <a:pt x="580688" y="3474742"/>
                  <a:pt x="579930" y="3474363"/>
                </a:cubicBezTo>
                <a:cubicBezTo>
                  <a:pt x="583719" y="3462997"/>
                  <a:pt x="588265" y="3451630"/>
                  <a:pt x="591675" y="3440264"/>
                </a:cubicBezTo>
                <a:cubicBezTo>
                  <a:pt x="593949" y="3433065"/>
                  <a:pt x="596222" y="3425487"/>
                  <a:pt x="595464" y="3418288"/>
                </a:cubicBezTo>
                <a:cubicBezTo>
                  <a:pt x="590918" y="3383431"/>
                  <a:pt x="585992" y="3348195"/>
                  <a:pt x="580688" y="3311443"/>
                </a:cubicBezTo>
                <a:cubicBezTo>
                  <a:pt x="565153" y="3328114"/>
                  <a:pt x="559091" y="3350847"/>
                  <a:pt x="545452" y="3369034"/>
                </a:cubicBezTo>
                <a:cubicBezTo>
                  <a:pt x="546209" y="3361835"/>
                  <a:pt x="546588" y="3355015"/>
                  <a:pt x="547725" y="3345164"/>
                </a:cubicBezTo>
                <a:cubicBezTo>
                  <a:pt x="534464" y="3352363"/>
                  <a:pt x="523097" y="3358425"/>
                  <a:pt x="509836" y="3365245"/>
                </a:cubicBezTo>
                <a:cubicBezTo>
                  <a:pt x="524613" y="3348953"/>
                  <a:pt x="537874" y="3334555"/>
                  <a:pt x="551135" y="3320158"/>
                </a:cubicBezTo>
                <a:cubicBezTo>
                  <a:pt x="575004" y="3294393"/>
                  <a:pt x="586371" y="3265220"/>
                  <a:pt x="584476" y="3229604"/>
                </a:cubicBezTo>
                <a:cubicBezTo>
                  <a:pt x="582582" y="3192474"/>
                  <a:pt x="582961" y="3154964"/>
                  <a:pt x="583340" y="3117834"/>
                </a:cubicBezTo>
                <a:cubicBezTo>
                  <a:pt x="583719" y="3097374"/>
                  <a:pt x="586750" y="3076535"/>
                  <a:pt x="588644" y="3053045"/>
                </a:cubicBezTo>
                <a:cubicBezTo>
                  <a:pt x="583719" y="3057970"/>
                  <a:pt x="579930" y="3061380"/>
                  <a:pt x="576520" y="3065169"/>
                </a:cubicBezTo>
                <a:cubicBezTo>
                  <a:pt x="556060" y="3089796"/>
                  <a:pt x="535979" y="3115181"/>
                  <a:pt x="514762" y="3139430"/>
                </a:cubicBezTo>
                <a:cubicBezTo>
                  <a:pt x="494681" y="3162542"/>
                  <a:pt x="487861" y="3189443"/>
                  <a:pt x="487482" y="3218617"/>
                </a:cubicBezTo>
                <a:cubicBezTo>
                  <a:pt x="487103" y="3235666"/>
                  <a:pt x="487482" y="3252716"/>
                  <a:pt x="488619" y="3269766"/>
                </a:cubicBezTo>
                <a:cubicBezTo>
                  <a:pt x="491271" y="3301592"/>
                  <a:pt x="487482" y="3332282"/>
                  <a:pt x="478010" y="3362592"/>
                </a:cubicBezTo>
                <a:cubicBezTo>
                  <a:pt x="470054" y="3387599"/>
                  <a:pt x="463991" y="3412984"/>
                  <a:pt x="456793" y="3438748"/>
                </a:cubicBezTo>
                <a:cubicBezTo>
                  <a:pt x="448836" y="3406164"/>
                  <a:pt x="468159" y="3376232"/>
                  <a:pt x="468159" y="3340617"/>
                </a:cubicBezTo>
                <a:cubicBezTo>
                  <a:pt x="444668" y="3373580"/>
                  <a:pt x="423830" y="3403512"/>
                  <a:pt x="402612" y="3433444"/>
                </a:cubicBezTo>
                <a:cubicBezTo>
                  <a:pt x="401855" y="3433065"/>
                  <a:pt x="401476" y="3433065"/>
                  <a:pt x="400718" y="3432686"/>
                </a:cubicBezTo>
                <a:cubicBezTo>
                  <a:pt x="406401" y="3419804"/>
                  <a:pt x="412463" y="3406922"/>
                  <a:pt x="418904" y="3392524"/>
                </a:cubicBezTo>
                <a:cubicBezTo>
                  <a:pt x="410190" y="3395555"/>
                  <a:pt x="403370" y="3398208"/>
                  <a:pt x="396171" y="3400860"/>
                </a:cubicBezTo>
                <a:cubicBezTo>
                  <a:pt x="455656" y="3363350"/>
                  <a:pt x="471948" y="3307654"/>
                  <a:pt x="467023" y="3237940"/>
                </a:cubicBezTo>
                <a:cubicBezTo>
                  <a:pt x="461718" y="3244002"/>
                  <a:pt x="457929" y="3247791"/>
                  <a:pt x="454519" y="3251959"/>
                </a:cubicBezTo>
                <a:cubicBezTo>
                  <a:pt x="451109" y="3256126"/>
                  <a:pt x="447699" y="3260294"/>
                  <a:pt x="444290" y="3264462"/>
                </a:cubicBezTo>
                <a:cubicBezTo>
                  <a:pt x="442774" y="3263704"/>
                  <a:pt x="441258" y="3262946"/>
                  <a:pt x="439743" y="3262188"/>
                </a:cubicBezTo>
                <a:cubicBezTo>
                  <a:pt x="449594" y="3240592"/>
                  <a:pt x="459445" y="3219375"/>
                  <a:pt x="469296" y="3197778"/>
                </a:cubicBezTo>
                <a:cubicBezTo>
                  <a:pt x="467780" y="3196263"/>
                  <a:pt x="466644" y="3194747"/>
                  <a:pt x="465128" y="3193232"/>
                </a:cubicBezTo>
                <a:cubicBezTo>
                  <a:pt x="455656" y="3197399"/>
                  <a:pt x="443911" y="3199673"/>
                  <a:pt x="437091" y="3206493"/>
                </a:cubicBezTo>
                <a:cubicBezTo>
                  <a:pt x="425345" y="3218238"/>
                  <a:pt x="414358" y="3232257"/>
                  <a:pt x="407159" y="3247033"/>
                </a:cubicBezTo>
                <a:cubicBezTo>
                  <a:pt x="397687" y="3266356"/>
                  <a:pt x="392382" y="3287574"/>
                  <a:pt x="384426" y="3307654"/>
                </a:cubicBezTo>
                <a:cubicBezTo>
                  <a:pt x="375333" y="3330766"/>
                  <a:pt x="365482" y="3353878"/>
                  <a:pt x="353357" y="3376611"/>
                </a:cubicBezTo>
                <a:cubicBezTo>
                  <a:pt x="353736" y="3371686"/>
                  <a:pt x="354115" y="3366760"/>
                  <a:pt x="354873" y="3359561"/>
                </a:cubicBezTo>
                <a:cubicBezTo>
                  <a:pt x="346916" y="3364487"/>
                  <a:pt x="340475" y="3368655"/>
                  <a:pt x="332519" y="3373580"/>
                </a:cubicBezTo>
                <a:cubicBezTo>
                  <a:pt x="344643" y="3356909"/>
                  <a:pt x="357146" y="3342891"/>
                  <a:pt x="365861" y="3326599"/>
                </a:cubicBezTo>
                <a:cubicBezTo>
                  <a:pt x="374954" y="3310307"/>
                  <a:pt x="380258" y="3292120"/>
                  <a:pt x="387078" y="3274692"/>
                </a:cubicBezTo>
                <a:cubicBezTo>
                  <a:pt x="385563" y="3273555"/>
                  <a:pt x="384426" y="3272797"/>
                  <a:pt x="382910" y="3271660"/>
                </a:cubicBezTo>
                <a:cubicBezTo>
                  <a:pt x="367755" y="3284543"/>
                  <a:pt x="352221" y="3297046"/>
                  <a:pt x="337065" y="3309928"/>
                </a:cubicBezTo>
                <a:cubicBezTo>
                  <a:pt x="336308" y="3309549"/>
                  <a:pt x="335171" y="3308791"/>
                  <a:pt x="334413" y="3308033"/>
                </a:cubicBezTo>
                <a:cubicBezTo>
                  <a:pt x="351084" y="3287574"/>
                  <a:pt x="367755" y="3266735"/>
                  <a:pt x="386320" y="3243623"/>
                </a:cubicBezTo>
                <a:cubicBezTo>
                  <a:pt x="351463" y="3249306"/>
                  <a:pt x="321531" y="3258778"/>
                  <a:pt x="295388" y="3277723"/>
                </a:cubicBezTo>
                <a:cubicBezTo>
                  <a:pt x="290084" y="3281512"/>
                  <a:pt x="288568" y="3290984"/>
                  <a:pt x="285916" y="3298182"/>
                </a:cubicBezTo>
                <a:cubicBezTo>
                  <a:pt x="284401" y="3302729"/>
                  <a:pt x="284401" y="3307654"/>
                  <a:pt x="280991" y="3312580"/>
                </a:cubicBezTo>
                <a:cubicBezTo>
                  <a:pt x="278717" y="3305002"/>
                  <a:pt x="276065" y="3297046"/>
                  <a:pt x="273034" y="3287574"/>
                </a:cubicBezTo>
                <a:cubicBezTo>
                  <a:pt x="263562" y="3293636"/>
                  <a:pt x="254469" y="3299319"/>
                  <a:pt x="245754" y="3304623"/>
                </a:cubicBezTo>
                <a:cubicBezTo>
                  <a:pt x="280612" y="3261810"/>
                  <a:pt x="327972" y="3238698"/>
                  <a:pt x="382531" y="3221648"/>
                </a:cubicBezTo>
                <a:cubicBezTo>
                  <a:pt x="359041" y="3206493"/>
                  <a:pt x="335550" y="3208766"/>
                  <a:pt x="312059" y="3205356"/>
                </a:cubicBezTo>
                <a:cubicBezTo>
                  <a:pt x="318500" y="3203840"/>
                  <a:pt x="325320" y="3201188"/>
                  <a:pt x="331761" y="3200809"/>
                </a:cubicBezTo>
                <a:cubicBezTo>
                  <a:pt x="345022" y="3200430"/>
                  <a:pt x="358662" y="3199294"/>
                  <a:pt x="371544" y="3201567"/>
                </a:cubicBezTo>
                <a:cubicBezTo>
                  <a:pt x="387457" y="3204219"/>
                  <a:pt x="401476" y="3202325"/>
                  <a:pt x="414737" y="3193232"/>
                </a:cubicBezTo>
                <a:cubicBezTo>
                  <a:pt x="435575" y="3178455"/>
                  <a:pt x="456793" y="3164058"/>
                  <a:pt x="477252" y="3148523"/>
                </a:cubicBezTo>
                <a:cubicBezTo>
                  <a:pt x="482557" y="3144356"/>
                  <a:pt x="485967" y="3137157"/>
                  <a:pt x="490513" y="3131095"/>
                </a:cubicBezTo>
                <a:cubicBezTo>
                  <a:pt x="457550" y="3131095"/>
                  <a:pt x="426103" y="3131095"/>
                  <a:pt x="394656" y="3131095"/>
                </a:cubicBezTo>
                <a:cubicBezTo>
                  <a:pt x="394656" y="3130337"/>
                  <a:pt x="394656" y="3129958"/>
                  <a:pt x="394656" y="3129200"/>
                </a:cubicBezTo>
                <a:cubicBezTo>
                  <a:pt x="417768" y="3125790"/>
                  <a:pt x="440880" y="3122380"/>
                  <a:pt x="467780" y="3118213"/>
                </a:cubicBezTo>
                <a:cubicBezTo>
                  <a:pt x="457550" y="3113287"/>
                  <a:pt x="450731" y="3110256"/>
                  <a:pt x="442774" y="3106467"/>
                </a:cubicBezTo>
                <a:cubicBezTo>
                  <a:pt x="445047" y="3105709"/>
                  <a:pt x="445805" y="3104952"/>
                  <a:pt x="446184" y="3104952"/>
                </a:cubicBezTo>
                <a:cubicBezTo>
                  <a:pt x="481041" y="3114424"/>
                  <a:pt x="510215" y="3103815"/>
                  <a:pt x="533327" y="3077672"/>
                </a:cubicBezTo>
                <a:cubicBezTo>
                  <a:pt x="557576" y="3050013"/>
                  <a:pt x="580688" y="3021597"/>
                  <a:pt x="606452" y="2990908"/>
                </a:cubicBezTo>
                <a:cubicBezTo>
                  <a:pt x="579930" y="2996212"/>
                  <a:pt x="557197" y="2998107"/>
                  <a:pt x="536358" y="3005684"/>
                </a:cubicBezTo>
                <a:cubicBezTo>
                  <a:pt x="516277" y="3012883"/>
                  <a:pt x="498091" y="3025765"/>
                  <a:pt x="478389" y="3034858"/>
                </a:cubicBezTo>
                <a:cubicBezTo>
                  <a:pt x="489756" y="3023113"/>
                  <a:pt x="501122" y="3011746"/>
                  <a:pt x="513246" y="2999243"/>
                </a:cubicBezTo>
                <a:cubicBezTo>
                  <a:pt x="500743" y="2993560"/>
                  <a:pt x="491650" y="2989392"/>
                  <a:pt x="480662" y="2984467"/>
                </a:cubicBezTo>
                <a:cubicBezTo>
                  <a:pt x="504532" y="2984467"/>
                  <a:pt x="525750" y="2987119"/>
                  <a:pt x="546209" y="2984088"/>
                </a:cubicBezTo>
                <a:cubicBezTo>
                  <a:pt x="581824" y="2978783"/>
                  <a:pt x="611377" y="2961734"/>
                  <a:pt x="628806" y="2928392"/>
                </a:cubicBezTo>
                <a:cubicBezTo>
                  <a:pt x="640172" y="2906417"/>
                  <a:pt x="651160" y="2884441"/>
                  <a:pt x="662527" y="2861708"/>
                </a:cubicBezTo>
                <a:cubicBezTo>
                  <a:pt x="641309" y="2853373"/>
                  <a:pt x="623502" y="2855646"/>
                  <a:pt x="606831" y="2862845"/>
                </a:cubicBezTo>
                <a:cubicBezTo>
                  <a:pt x="529160" y="2895050"/>
                  <a:pt x="463234" y="2939380"/>
                  <a:pt x="440880" y="3027280"/>
                </a:cubicBezTo>
                <a:cubicBezTo>
                  <a:pt x="440501" y="3028796"/>
                  <a:pt x="439743" y="3030690"/>
                  <a:pt x="439364" y="3032206"/>
                </a:cubicBezTo>
                <a:cubicBezTo>
                  <a:pt x="438227" y="3031827"/>
                  <a:pt x="437091" y="3031827"/>
                  <a:pt x="435954" y="3031448"/>
                </a:cubicBezTo>
                <a:cubicBezTo>
                  <a:pt x="440880" y="3011368"/>
                  <a:pt x="446184" y="2991286"/>
                  <a:pt x="451867" y="2968175"/>
                </a:cubicBezTo>
                <a:cubicBezTo>
                  <a:pt x="430271" y="2976131"/>
                  <a:pt x="412463" y="2984846"/>
                  <a:pt x="399960" y="3002274"/>
                </a:cubicBezTo>
                <a:cubicBezTo>
                  <a:pt x="374954" y="3036374"/>
                  <a:pt x="350705" y="3071231"/>
                  <a:pt x="324183" y="3104194"/>
                </a:cubicBezTo>
                <a:cubicBezTo>
                  <a:pt x="311301" y="3119728"/>
                  <a:pt x="293873" y="3130716"/>
                  <a:pt x="278717" y="3144356"/>
                </a:cubicBezTo>
                <a:cubicBezTo>
                  <a:pt x="274929" y="3147766"/>
                  <a:pt x="271519" y="3152312"/>
                  <a:pt x="268866" y="3156859"/>
                </a:cubicBezTo>
                <a:cubicBezTo>
                  <a:pt x="262425" y="3167846"/>
                  <a:pt x="256363" y="3178834"/>
                  <a:pt x="247649" y="3188685"/>
                </a:cubicBezTo>
                <a:cubicBezTo>
                  <a:pt x="249543" y="3177697"/>
                  <a:pt x="251059" y="3167089"/>
                  <a:pt x="252574" y="3156859"/>
                </a:cubicBezTo>
                <a:cubicBezTo>
                  <a:pt x="233251" y="3156859"/>
                  <a:pt x="215444" y="3156859"/>
                  <a:pt x="198015" y="3156859"/>
                </a:cubicBezTo>
                <a:cubicBezTo>
                  <a:pt x="297283" y="3145113"/>
                  <a:pt x="343506" y="3075399"/>
                  <a:pt x="382910" y="2991286"/>
                </a:cubicBezTo>
                <a:cubicBezTo>
                  <a:pt x="372302" y="2991286"/>
                  <a:pt x="364724" y="2989771"/>
                  <a:pt x="357904" y="2991666"/>
                </a:cubicBezTo>
                <a:cubicBezTo>
                  <a:pt x="296904" y="3007200"/>
                  <a:pt x="250680" y="3042815"/>
                  <a:pt x="217338" y="3095859"/>
                </a:cubicBezTo>
                <a:cubicBezTo>
                  <a:pt x="215444" y="3099268"/>
                  <a:pt x="213549" y="3102300"/>
                  <a:pt x="210139" y="3104952"/>
                </a:cubicBezTo>
                <a:cubicBezTo>
                  <a:pt x="210897" y="3099647"/>
                  <a:pt x="211655" y="3093964"/>
                  <a:pt x="213170" y="3086007"/>
                </a:cubicBezTo>
                <a:cubicBezTo>
                  <a:pt x="198773" y="3093585"/>
                  <a:pt x="185891" y="3100026"/>
                  <a:pt x="173009" y="3106467"/>
                </a:cubicBezTo>
                <a:cubicBezTo>
                  <a:pt x="190816" y="3089039"/>
                  <a:pt x="215823" y="3081082"/>
                  <a:pt x="229462" y="3054181"/>
                </a:cubicBezTo>
                <a:cubicBezTo>
                  <a:pt x="211655" y="3050392"/>
                  <a:pt x="195363" y="3046982"/>
                  <a:pt x="179071" y="3043573"/>
                </a:cubicBezTo>
                <a:cubicBezTo>
                  <a:pt x="179071" y="3043194"/>
                  <a:pt x="179071" y="3042815"/>
                  <a:pt x="179071" y="3042436"/>
                </a:cubicBezTo>
                <a:cubicBezTo>
                  <a:pt x="197257" y="3042436"/>
                  <a:pt x="215823" y="3042436"/>
                  <a:pt x="234009" y="3042057"/>
                </a:cubicBezTo>
                <a:cubicBezTo>
                  <a:pt x="238935" y="3042057"/>
                  <a:pt x="244997" y="3040541"/>
                  <a:pt x="248786" y="3037510"/>
                </a:cubicBezTo>
                <a:cubicBezTo>
                  <a:pt x="271519" y="3020840"/>
                  <a:pt x="293873" y="3003411"/>
                  <a:pt x="315469" y="2986740"/>
                </a:cubicBezTo>
                <a:cubicBezTo>
                  <a:pt x="291978" y="2984467"/>
                  <a:pt x="265078" y="2982572"/>
                  <a:pt x="238177" y="2980299"/>
                </a:cubicBezTo>
                <a:cubicBezTo>
                  <a:pt x="238177" y="2979541"/>
                  <a:pt x="238177" y="2978405"/>
                  <a:pt x="238177" y="2977647"/>
                </a:cubicBezTo>
                <a:cubicBezTo>
                  <a:pt x="274929" y="2974995"/>
                  <a:pt x="311680" y="2973100"/>
                  <a:pt x="348432" y="2970069"/>
                </a:cubicBezTo>
                <a:cubicBezTo>
                  <a:pt x="384805" y="2967038"/>
                  <a:pt x="420420" y="2959081"/>
                  <a:pt x="456414" y="2944684"/>
                </a:cubicBezTo>
                <a:cubicBezTo>
                  <a:pt x="439364" y="2941653"/>
                  <a:pt x="424966" y="2938622"/>
                  <a:pt x="410569" y="2935970"/>
                </a:cubicBezTo>
                <a:cubicBezTo>
                  <a:pt x="410190" y="2934075"/>
                  <a:pt x="409811" y="2932181"/>
                  <a:pt x="409432" y="2930286"/>
                </a:cubicBezTo>
                <a:cubicBezTo>
                  <a:pt x="457550" y="2941274"/>
                  <a:pt x="488240" y="2920435"/>
                  <a:pt x="509458" y="2881031"/>
                </a:cubicBezTo>
                <a:cubicBezTo>
                  <a:pt x="477631" y="2861329"/>
                  <a:pt x="392382" y="2889746"/>
                  <a:pt x="334413" y="2939758"/>
                </a:cubicBezTo>
                <a:cubicBezTo>
                  <a:pt x="346916" y="2915131"/>
                  <a:pt x="366240" y="2901870"/>
                  <a:pt x="387078" y="2885957"/>
                </a:cubicBezTo>
                <a:cubicBezTo>
                  <a:pt x="338960" y="2881031"/>
                  <a:pt x="299935" y="2899976"/>
                  <a:pt x="260152" y="2920435"/>
                </a:cubicBezTo>
                <a:cubicBezTo>
                  <a:pt x="264320" y="2915889"/>
                  <a:pt x="268109" y="2910963"/>
                  <a:pt x="272276" y="2906417"/>
                </a:cubicBezTo>
                <a:cubicBezTo>
                  <a:pt x="271897" y="2905280"/>
                  <a:pt x="271140" y="2904522"/>
                  <a:pt x="270761" y="2903386"/>
                </a:cubicBezTo>
                <a:cubicBezTo>
                  <a:pt x="235146" y="2915510"/>
                  <a:pt x="199152" y="2928013"/>
                  <a:pt x="163537" y="2940516"/>
                </a:cubicBezTo>
                <a:cubicBezTo>
                  <a:pt x="163158" y="2939758"/>
                  <a:pt x="162779" y="2938622"/>
                  <a:pt x="162400" y="2937864"/>
                </a:cubicBezTo>
                <a:cubicBezTo>
                  <a:pt x="180208" y="2929529"/>
                  <a:pt x="198394" y="2921193"/>
                  <a:pt x="216202" y="2912858"/>
                </a:cubicBezTo>
                <a:cubicBezTo>
                  <a:pt x="216202" y="2912100"/>
                  <a:pt x="216202" y="2911342"/>
                  <a:pt x="216202" y="2910584"/>
                </a:cubicBezTo>
                <a:cubicBezTo>
                  <a:pt x="201425" y="2909827"/>
                  <a:pt x="186649" y="2909069"/>
                  <a:pt x="171872" y="2908311"/>
                </a:cubicBezTo>
                <a:cubicBezTo>
                  <a:pt x="215823" y="2903386"/>
                  <a:pt x="260531" y="2905280"/>
                  <a:pt x="300314" y="2879516"/>
                </a:cubicBezTo>
                <a:cubicBezTo>
                  <a:pt x="265078" y="2873075"/>
                  <a:pt x="229462" y="2866255"/>
                  <a:pt x="194226" y="2859435"/>
                </a:cubicBezTo>
                <a:cubicBezTo>
                  <a:pt x="194605" y="2857920"/>
                  <a:pt x="194605" y="2856783"/>
                  <a:pt x="194984" y="2855646"/>
                </a:cubicBezTo>
                <a:cubicBezTo>
                  <a:pt x="230599" y="2860572"/>
                  <a:pt x="266593" y="2865876"/>
                  <a:pt x="306376" y="2871559"/>
                </a:cubicBezTo>
                <a:cubicBezTo>
                  <a:pt x="301829" y="2862087"/>
                  <a:pt x="299177" y="2856783"/>
                  <a:pt x="296525" y="2851479"/>
                </a:cubicBezTo>
                <a:cubicBezTo>
                  <a:pt x="316985" y="2875348"/>
                  <a:pt x="343128" y="2873833"/>
                  <a:pt x="369649" y="2869286"/>
                </a:cubicBezTo>
                <a:cubicBezTo>
                  <a:pt x="387078" y="2866255"/>
                  <a:pt x="404886" y="2862845"/>
                  <a:pt x="425345" y="2859056"/>
                </a:cubicBezTo>
                <a:cubicBezTo>
                  <a:pt x="392382" y="2835187"/>
                  <a:pt x="355252" y="2832534"/>
                  <a:pt x="320395" y="2823062"/>
                </a:cubicBezTo>
                <a:cubicBezTo>
                  <a:pt x="320773" y="2821547"/>
                  <a:pt x="320773" y="2820410"/>
                  <a:pt x="321152" y="2819273"/>
                </a:cubicBezTo>
                <a:cubicBezTo>
                  <a:pt x="350326" y="2826093"/>
                  <a:pt x="380258" y="2830261"/>
                  <a:pt x="408296" y="2840112"/>
                </a:cubicBezTo>
                <a:cubicBezTo>
                  <a:pt x="449973" y="2855267"/>
                  <a:pt x="492408" y="2863224"/>
                  <a:pt x="535601" y="2854510"/>
                </a:cubicBezTo>
                <a:cubicBezTo>
                  <a:pt x="582961" y="2845037"/>
                  <a:pt x="629564" y="2831398"/>
                  <a:pt x="670483" y="2804118"/>
                </a:cubicBezTo>
                <a:cubicBezTo>
                  <a:pt x="690564" y="2790857"/>
                  <a:pt x="700036" y="2771534"/>
                  <a:pt x="700036" y="2747664"/>
                </a:cubicBezTo>
                <a:cubicBezTo>
                  <a:pt x="700036" y="2732130"/>
                  <a:pt x="699657" y="2716217"/>
                  <a:pt x="698521" y="2700683"/>
                </a:cubicBezTo>
                <a:cubicBezTo>
                  <a:pt x="695489" y="2660900"/>
                  <a:pt x="700794" y="2622633"/>
                  <a:pt x="710645" y="2584366"/>
                </a:cubicBezTo>
                <a:cubicBezTo>
                  <a:pt x="718601" y="2553676"/>
                  <a:pt x="721632" y="2521850"/>
                  <a:pt x="727316" y="2490781"/>
                </a:cubicBezTo>
                <a:cubicBezTo>
                  <a:pt x="729210" y="2481309"/>
                  <a:pt x="729968" y="2471079"/>
                  <a:pt x="734136" y="2462744"/>
                </a:cubicBezTo>
                <a:cubicBezTo>
                  <a:pt x="747018" y="2435085"/>
                  <a:pt x="743229" y="2406290"/>
                  <a:pt x="744365" y="2377495"/>
                </a:cubicBezTo>
                <a:cubicBezTo>
                  <a:pt x="746260" y="2338091"/>
                  <a:pt x="732999" y="2302097"/>
                  <a:pt x="724285" y="2264588"/>
                </a:cubicBezTo>
                <a:cubicBezTo>
                  <a:pt x="719359" y="2243370"/>
                  <a:pt x="703067" y="2237308"/>
                  <a:pt x="685638" y="2235414"/>
                </a:cubicBezTo>
                <a:cubicBezTo>
                  <a:pt x="654570" y="2232383"/>
                  <a:pt x="623123" y="2232383"/>
                  <a:pt x="592054" y="2230109"/>
                </a:cubicBezTo>
                <a:cubicBezTo>
                  <a:pt x="557197" y="2227457"/>
                  <a:pt x="522340" y="2224805"/>
                  <a:pt x="487861" y="2219501"/>
                </a:cubicBezTo>
                <a:cubicBezTo>
                  <a:pt x="473842" y="2217227"/>
                  <a:pt x="459824" y="2209271"/>
                  <a:pt x="448078" y="2200935"/>
                </a:cubicBezTo>
                <a:cubicBezTo>
                  <a:pt x="430271" y="2188811"/>
                  <a:pt x="433681" y="2151302"/>
                  <a:pt x="453004" y="2138041"/>
                </a:cubicBezTo>
                <a:cubicBezTo>
                  <a:pt x="464370" y="2130463"/>
                  <a:pt x="477252" y="2124780"/>
                  <a:pt x="489756" y="2119097"/>
                </a:cubicBezTo>
                <a:cubicBezTo>
                  <a:pt x="537495" y="2097121"/>
                  <a:pt x="588644" y="2086891"/>
                  <a:pt x="640172" y="2079314"/>
                </a:cubicBezTo>
                <a:cubicBezTo>
                  <a:pt x="662148" y="2076282"/>
                  <a:pt x="671241" y="2063400"/>
                  <a:pt x="677682" y="2044835"/>
                </a:cubicBezTo>
                <a:cubicBezTo>
                  <a:pt x="697005" y="1989897"/>
                  <a:pt x="692079" y="1935338"/>
                  <a:pt x="679955" y="1880021"/>
                </a:cubicBezTo>
                <a:cubicBezTo>
                  <a:pt x="678061" y="1870549"/>
                  <a:pt x="676924" y="1860319"/>
                  <a:pt x="678819" y="1851226"/>
                </a:cubicBezTo>
                <a:cubicBezTo>
                  <a:pt x="684123" y="1825083"/>
                  <a:pt x="676545" y="1800834"/>
                  <a:pt x="671241" y="1775449"/>
                </a:cubicBezTo>
                <a:cubicBezTo>
                  <a:pt x="660253" y="1725436"/>
                  <a:pt x="648508" y="1675424"/>
                  <a:pt x="651539" y="1622759"/>
                </a:cubicBezTo>
                <a:cubicBezTo>
                  <a:pt x="653054" y="1590933"/>
                  <a:pt x="659495" y="1563653"/>
                  <a:pt x="677682" y="1538268"/>
                </a:cubicBezTo>
                <a:cubicBezTo>
                  <a:pt x="693974" y="1515535"/>
                  <a:pt x="709887" y="1492423"/>
                  <a:pt x="725042" y="1468932"/>
                </a:cubicBezTo>
                <a:cubicBezTo>
                  <a:pt x="735651" y="1453019"/>
                  <a:pt x="745123" y="1435969"/>
                  <a:pt x="752701" y="1418540"/>
                </a:cubicBezTo>
                <a:cubicBezTo>
                  <a:pt x="760279" y="1401112"/>
                  <a:pt x="754974" y="1384062"/>
                  <a:pt x="746260" y="1368149"/>
                </a:cubicBezTo>
                <a:cubicBezTo>
                  <a:pt x="739061" y="1354888"/>
                  <a:pt x="732999" y="1340869"/>
                  <a:pt x="724663" y="1328366"/>
                </a:cubicBezTo>
                <a:cubicBezTo>
                  <a:pt x="718601" y="1319273"/>
                  <a:pt x="709887" y="1312074"/>
                  <a:pt x="702309" y="1304118"/>
                </a:cubicBezTo>
                <a:cubicBezTo>
                  <a:pt x="697384" y="1298813"/>
                  <a:pt x="691701" y="1293888"/>
                  <a:pt x="686396" y="1288962"/>
                </a:cubicBezTo>
                <a:cubicBezTo>
                  <a:pt x="678440" y="1281763"/>
                  <a:pt x="671620" y="1269639"/>
                  <a:pt x="657980" y="1281385"/>
                </a:cubicBezTo>
                <a:cubicBezTo>
                  <a:pt x="656464" y="1282900"/>
                  <a:pt x="651918" y="1281385"/>
                  <a:pt x="647371" y="1281006"/>
                </a:cubicBezTo>
                <a:cubicBezTo>
                  <a:pt x="652676" y="1272291"/>
                  <a:pt x="657601" y="1264714"/>
                  <a:pt x="662905" y="1256757"/>
                </a:cubicBezTo>
                <a:cubicBezTo>
                  <a:pt x="649266" y="1237813"/>
                  <a:pt x="614787" y="1222658"/>
                  <a:pt x="600011" y="1227962"/>
                </a:cubicBezTo>
                <a:cubicBezTo>
                  <a:pt x="601526" y="1240086"/>
                  <a:pt x="603042" y="1251453"/>
                  <a:pt x="604557" y="1262819"/>
                </a:cubicBezTo>
                <a:cubicBezTo>
                  <a:pt x="602663" y="1263577"/>
                  <a:pt x="601147" y="1264335"/>
                  <a:pt x="599253" y="1265093"/>
                </a:cubicBezTo>
                <a:cubicBezTo>
                  <a:pt x="592433" y="1258273"/>
                  <a:pt x="585992" y="1251074"/>
                  <a:pt x="578793" y="1243496"/>
                </a:cubicBezTo>
                <a:cubicBezTo>
                  <a:pt x="576141" y="1246148"/>
                  <a:pt x="572731" y="1249179"/>
                  <a:pt x="569321" y="1252589"/>
                </a:cubicBezTo>
                <a:cubicBezTo>
                  <a:pt x="585992" y="1266229"/>
                  <a:pt x="588644" y="1278354"/>
                  <a:pt x="578793" y="1306012"/>
                </a:cubicBezTo>
                <a:cubicBezTo>
                  <a:pt x="570837" y="1295403"/>
                  <a:pt x="564017" y="1286310"/>
                  <a:pt x="556818" y="1276838"/>
                </a:cubicBezTo>
                <a:cubicBezTo>
                  <a:pt x="545830" y="1286689"/>
                  <a:pt x="556818" y="1306770"/>
                  <a:pt x="537874" y="1308285"/>
                </a:cubicBezTo>
                <a:cubicBezTo>
                  <a:pt x="534085" y="1298434"/>
                  <a:pt x="534843" y="1299192"/>
                  <a:pt x="544694" y="1286689"/>
                </a:cubicBezTo>
                <a:cubicBezTo>
                  <a:pt x="549998" y="1279869"/>
                  <a:pt x="551514" y="1270397"/>
                  <a:pt x="553029" y="1261304"/>
                </a:cubicBezTo>
                <a:cubicBezTo>
                  <a:pt x="547725" y="1266608"/>
                  <a:pt x="542799" y="1271912"/>
                  <a:pt x="537874" y="1277217"/>
                </a:cubicBezTo>
                <a:cubicBezTo>
                  <a:pt x="537116" y="1276459"/>
                  <a:pt x="535979" y="1276080"/>
                  <a:pt x="535222" y="1275322"/>
                </a:cubicBezTo>
                <a:cubicBezTo>
                  <a:pt x="535601" y="1271534"/>
                  <a:pt x="535601" y="1267745"/>
                  <a:pt x="535979" y="1262819"/>
                </a:cubicBezTo>
                <a:cubicBezTo>
                  <a:pt x="518172" y="1265471"/>
                  <a:pt x="500743" y="1284795"/>
                  <a:pt x="484830" y="1261304"/>
                </a:cubicBezTo>
                <a:cubicBezTo>
                  <a:pt x="498091" y="1249558"/>
                  <a:pt x="511731" y="1253347"/>
                  <a:pt x="526128" y="1259788"/>
                </a:cubicBezTo>
                <a:cubicBezTo>
                  <a:pt x="524613" y="1255620"/>
                  <a:pt x="523097" y="1251832"/>
                  <a:pt x="520066" y="1244633"/>
                </a:cubicBezTo>
                <a:cubicBezTo>
                  <a:pt x="535601" y="1251453"/>
                  <a:pt x="548861" y="1263577"/>
                  <a:pt x="562880" y="1249179"/>
                </a:cubicBezTo>
                <a:cubicBezTo>
                  <a:pt x="554924" y="1243117"/>
                  <a:pt x="547346" y="1236676"/>
                  <a:pt x="537116" y="1228720"/>
                </a:cubicBezTo>
                <a:cubicBezTo>
                  <a:pt x="554924" y="1223415"/>
                  <a:pt x="568185" y="1221521"/>
                  <a:pt x="578793" y="1235919"/>
                </a:cubicBezTo>
                <a:cubicBezTo>
                  <a:pt x="584855" y="1230993"/>
                  <a:pt x="590539" y="1226446"/>
                  <a:pt x="597737" y="1221142"/>
                </a:cubicBezTo>
                <a:cubicBezTo>
                  <a:pt x="556439" y="1204092"/>
                  <a:pt x="515520" y="1195757"/>
                  <a:pt x="472706" y="1201061"/>
                </a:cubicBezTo>
                <a:cubicBezTo>
                  <a:pt x="470054" y="1201440"/>
                  <a:pt x="466644" y="1203335"/>
                  <a:pt x="465128" y="1205608"/>
                </a:cubicBezTo>
                <a:cubicBezTo>
                  <a:pt x="453004" y="1223415"/>
                  <a:pt x="441258" y="1241602"/>
                  <a:pt x="429134" y="1260167"/>
                </a:cubicBezTo>
                <a:cubicBezTo>
                  <a:pt x="436712" y="1262062"/>
                  <a:pt x="442774" y="1263577"/>
                  <a:pt x="452246" y="1265850"/>
                </a:cubicBezTo>
                <a:cubicBezTo>
                  <a:pt x="445805" y="1270397"/>
                  <a:pt x="441637" y="1272670"/>
                  <a:pt x="437848" y="1275322"/>
                </a:cubicBezTo>
                <a:cubicBezTo>
                  <a:pt x="446942" y="1279869"/>
                  <a:pt x="456035" y="1284037"/>
                  <a:pt x="465128" y="1288583"/>
                </a:cubicBezTo>
                <a:cubicBezTo>
                  <a:pt x="464749" y="1289720"/>
                  <a:pt x="463991" y="1291236"/>
                  <a:pt x="463613" y="1292372"/>
                </a:cubicBezTo>
                <a:cubicBezTo>
                  <a:pt x="458308" y="1293509"/>
                  <a:pt x="453004" y="1294645"/>
                  <a:pt x="443911" y="1296540"/>
                </a:cubicBezTo>
                <a:cubicBezTo>
                  <a:pt x="447699" y="1305633"/>
                  <a:pt x="452246" y="1313969"/>
                  <a:pt x="454898" y="1322683"/>
                </a:cubicBezTo>
                <a:cubicBezTo>
                  <a:pt x="456414" y="1327987"/>
                  <a:pt x="457929" y="1335186"/>
                  <a:pt x="455656" y="1339354"/>
                </a:cubicBezTo>
                <a:cubicBezTo>
                  <a:pt x="451109" y="1347689"/>
                  <a:pt x="443911" y="1354888"/>
                  <a:pt x="435954" y="1362087"/>
                </a:cubicBezTo>
                <a:cubicBezTo>
                  <a:pt x="427998" y="1343143"/>
                  <a:pt x="421935" y="1324956"/>
                  <a:pt x="449215" y="1311316"/>
                </a:cubicBezTo>
                <a:cubicBezTo>
                  <a:pt x="446942" y="1310938"/>
                  <a:pt x="445047" y="1310180"/>
                  <a:pt x="442774" y="1309801"/>
                </a:cubicBezTo>
                <a:cubicBezTo>
                  <a:pt x="439364" y="1310559"/>
                  <a:pt x="436333" y="1311695"/>
                  <a:pt x="431029" y="1313211"/>
                </a:cubicBezTo>
                <a:cubicBezTo>
                  <a:pt x="433681" y="1304118"/>
                  <a:pt x="435575" y="1296540"/>
                  <a:pt x="437470" y="1289341"/>
                </a:cubicBezTo>
                <a:cubicBezTo>
                  <a:pt x="436333" y="1288962"/>
                  <a:pt x="435575" y="1288583"/>
                  <a:pt x="434439" y="1288205"/>
                </a:cubicBezTo>
                <a:cubicBezTo>
                  <a:pt x="431407" y="1290857"/>
                  <a:pt x="428755" y="1293130"/>
                  <a:pt x="425724" y="1295782"/>
                </a:cubicBezTo>
                <a:cubicBezTo>
                  <a:pt x="424209" y="1295403"/>
                  <a:pt x="423072" y="1295403"/>
                  <a:pt x="421935" y="1295024"/>
                </a:cubicBezTo>
                <a:cubicBezTo>
                  <a:pt x="422693" y="1287068"/>
                  <a:pt x="423451" y="1278732"/>
                  <a:pt x="424588" y="1266987"/>
                </a:cubicBezTo>
                <a:cubicBezTo>
                  <a:pt x="417389" y="1274565"/>
                  <a:pt x="412463" y="1279869"/>
                  <a:pt x="406401" y="1286689"/>
                </a:cubicBezTo>
                <a:cubicBezTo>
                  <a:pt x="420420" y="1295024"/>
                  <a:pt x="420041" y="1306391"/>
                  <a:pt x="417389" y="1321925"/>
                </a:cubicBezTo>
                <a:cubicBezTo>
                  <a:pt x="409811" y="1315484"/>
                  <a:pt x="404128" y="1310559"/>
                  <a:pt x="398445" y="1305633"/>
                </a:cubicBezTo>
                <a:cubicBezTo>
                  <a:pt x="397687" y="1305633"/>
                  <a:pt x="396929" y="1306012"/>
                  <a:pt x="396171" y="1306391"/>
                </a:cubicBezTo>
                <a:cubicBezTo>
                  <a:pt x="397308" y="1308664"/>
                  <a:pt x="397687" y="1312453"/>
                  <a:pt x="399581" y="1313590"/>
                </a:cubicBezTo>
                <a:cubicBezTo>
                  <a:pt x="415873" y="1324956"/>
                  <a:pt x="419283" y="1335565"/>
                  <a:pt x="412463" y="1357919"/>
                </a:cubicBezTo>
                <a:cubicBezTo>
                  <a:pt x="405643" y="1352615"/>
                  <a:pt x="399202" y="1348068"/>
                  <a:pt x="389730" y="1340869"/>
                </a:cubicBezTo>
                <a:cubicBezTo>
                  <a:pt x="395035" y="1359056"/>
                  <a:pt x="409053" y="1376484"/>
                  <a:pt x="384805" y="1390124"/>
                </a:cubicBezTo>
                <a:cubicBezTo>
                  <a:pt x="382531" y="1381031"/>
                  <a:pt x="380258" y="1372317"/>
                  <a:pt x="377985" y="1363223"/>
                </a:cubicBezTo>
                <a:cubicBezTo>
                  <a:pt x="370407" y="1365497"/>
                  <a:pt x="361314" y="1368149"/>
                  <a:pt x="352221" y="1370801"/>
                </a:cubicBezTo>
                <a:cubicBezTo>
                  <a:pt x="351084" y="1348068"/>
                  <a:pt x="365861" y="1327987"/>
                  <a:pt x="384805" y="1334807"/>
                </a:cubicBezTo>
                <a:cubicBezTo>
                  <a:pt x="385563" y="1329124"/>
                  <a:pt x="386320" y="1323820"/>
                  <a:pt x="387078" y="1317378"/>
                </a:cubicBezTo>
                <a:cubicBezTo>
                  <a:pt x="378743" y="1318136"/>
                  <a:pt x="370786" y="1318894"/>
                  <a:pt x="362830" y="1319652"/>
                </a:cubicBezTo>
                <a:cubicBezTo>
                  <a:pt x="363966" y="1298056"/>
                  <a:pt x="381774" y="1294645"/>
                  <a:pt x="398066" y="1290099"/>
                </a:cubicBezTo>
                <a:cubicBezTo>
                  <a:pt x="397308" y="1288962"/>
                  <a:pt x="396550" y="1287826"/>
                  <a:pt x="395792" y="1286689"/>
                </a:cubicBezTo>
                <a:cubicBezTo>
                  <a:pt x="388973" y="1285173"/>
                  <a:pt x="381774" y="1283658"/>
                  <a:pt x="374575" y="1282142"/>
                </a:cubicBezTo>
                <a:cubicBezTo>
                  <a:pt x="384426" y="1264714"/>
                  <a:pt x="394277" y="1260546"/>
                  <a:pt x="412084" y="1267366"/>
                </a:cubicBezTo>
                <a:cubicBezTo>
                  <a:pt x="425345" y="1246906"/>
                  <a:pt x="438985" y="1225689"/>
                  <a:pt x="454141" y="1202577"/>
                </a:cubicBezTo>
                <a:cubicBezTo>
                  <a:pt x="412842" y="1207502"/>
                  <a:pt x="384426" y="1230614"/>
                  <a:pt x="354873" y="1251074"/>
                </a:cubicBezTo>
                <a:cubicBezTo>
                  <a:pt x="368513" y="1268881"/>
                  <a:pt x="367755" y="1282142"/>
                  <a:pt x="349947" y="1305254"/>
                </a:cubicBezTo>
                <a:cubicBezTo>
                  <a:pt x="344264" y="1290099"/>
                  <a:pt x="338960" y="1276838"/>
                  <a:pt x="335171" y="1266987"/>
                </a:cubicBezTo>
                <a:cubicBezTo>
                  <a:pt x="334034" y="1271155"/>
                  <a:pt x="334413" y="1282142"/>
                  <a:pt x="329488" y="1286310"/>
                </a:cubicBezTo>
                <a:cubicBezTo>
                  <a:pt x="315848" y="1297298"/>
                  <a:pt x="302587" y="1309043"/>
                  <a:pt x="290463" y="1321925"/>
                </a:cubicBezTo>
                <a:cubicBezTo>
                  <a:pt x="289326" y="1321546"/>
                  <a:pt x="287811" y="1320789"/>
                  <a:pt x="286674" y="1320410"/>
                </a:cubicBezTo>
                <a:cubicBezTo>
                  <a:pt x="286674" y="1307906"/>
                  <a:pt x="286674" y="1295782"/>
                  <a:pt x="286674" y="1282521"/>
                </a:cubicBezTo>
                <a:cubicBezTo>
                  <a:pt x="282885" y="1282900"/>
                  <a:pt x="279854" y="1283658"/>
                  <a:pt x="276823" y="1284037"/>
                </a:cubicBezTo>
                <a:cubicBezTo>
                  <a:pt x="281370" y="1306770"/>
                  <a:pt x="270382" y="1317757"/>
                  <a:pt x="237040" y="1324956"/>
                </a:cubicBezTo>
                <a:cubicBezTo>
                  <a:pt x="234009" y="1304875"/>
                  <a:pt x="244239" y="1285552"/>
                  <a:pt x="262425" y="1277217"/>
                </a:cubicBezTo>
                <a:cubicBezTo>
                  <a:pt x="259773" y="1274565"/>
                  <a:pt x="257121" y="1271534"/>
                  <a:pt x="254469" y="1268881"/>
                </a:cubicBezTo>
                <a:cubicBezTo>
                  <a:pt x="277202" y="1252211"/>
                  <a:pt x="290842" y="1252211"/>
                  <a:pt x="305997" y="1270397"/>
                </a:cubicBezTo>
                <a:cubicBezTo>
                  <a:pt x="326078" y="1259788"/>
                  <a:pt x="346916" y="1249179"/>
                  <a:pt x="367376" y="1238571"/>
                </a:cubicBezTo>
                <a:cubicBezTo>
                  <a:pt x="367376" y="1237055"/>
                  <a:pt x="366997" y="1235919"/>
                  <a:pt x="366618" y="1234403"/>
                </a:cubicBezTo>
                <a:cubicBezTo>
                  <a:pt x="361314" y="1232887"/>
                  <a:pt x="355631" y="1231372"/>
                  <a:pt x="350326" y="1229856"/>
                </a:cubicBezTo>
                <a:cubicBezTo>
                  <a:pt x="344643" y="1248422"/>
                  <a:pt x="335171" y="1254863"/>
                  <a:pt x="315469" y="1253347"/>
                </a:cubicBezTo>
                <a:cubicBezTo>
                  <a:pt x="318500" y="1245391"/>
                  <a:pt x="321531" y="1237813"/>
                  <a:pt x="324562" y="1230235"/>
                </a:cubicBezTo>
                <a:cubicBezTo>
                  <a:pt x="320773" y="1229099"/>
                  <a:pt x="316606" y="1227962"/>
                  <a:pt x="312817" y="1226825"/>
                </a:cubicBezTo>
                <a:cubicBezTo>
                  <a:pt x="302587" y="1245012"/>
                  <a:pt x="293494" y="1248801"/>
                  <a:pt x="265835" y="1244633"/>
                </a:cubicBezTo>
                <a:cubicBezTo>
                  <a:pt x="270761" y="1237055"/>
                  <a:pt x="275307" y="1230614"/>
                  <a:pt x="279854" y="1223794"/>
                </a:cubicBezTo>
                <a:cubicBezTo>
                  <a:pt x="274929" y="1220005"/>
                  <a:pt x="269624" y="1215838"/>
                  <a:pt x="263562" y="1211291"/>
                </a:cubicBezTo>
                <a:cubicBezTo>
                  <a:pt x="279096" y="1202577"/>
                  <a:pt x="292357" y="1200303"/>
                  <a:pt x="305239" y="1218490"/>
                </a:cubicBezTo>
                <a:cubicBezTo>
                  <a:pt x="302208" y="1206366"/>
                  <a:pt x="300314" y="1198030"/>
                  <a:pt x="298419" y="1189316"/>
                </a:cubicBezTo>
                <a:cubicBezTo>
                  <a:pt x="324562" y="1193484"/>
                  <a:pt x="335171" y="1202956"/>
                  <a:pt x="334792" y="1222658"/>
                </a:cubicBezTo>
                <a:cubicBezTo>
                  <a:pt x="338202" y="1223036"/>
                  <a:pt x="341991" y="1223415"/>
                  <a:pt x="345780" y="1223794"/>
                </a:cubicBezTo>
                <a:cubicBezTo>
                  <a:pt x="345780" y="1217732"/>
                  <a:pt x="346159" y="1212428"/>
                  <a:pt x="346538" y="1203713"/>
                </a:cubicBezTo>
                <a:cubicBezTo>
                  <a:pt x="352600" y="1209776"/>
                  <a:pt x="357904" y="1213185"/>
                  <a:pt x="360556" y="1217732"/>
                </a:cubicBezTo>
                <a:cubicBezTo>
                  <a:pt x="368513" y="1230993"/>
                  <a:pt x="372681" y="1232130"/>
                  <a:pt x="385184" y="1222279"/>
                </a:cubicBezTo>
                <a:cubicBezTo>
                  <a:pt x="388215" y="1219627"/>
                  <a:pt x="391246" y="1216974"/>
                  <a:pt x="395414" y="1213564"/>
                </a:cubicBezTo>
                <a:cubicBezTo>
                  <a:pt x="367755" y="1200303"/>
                  <a:pt x="346538" y="1175676"/>
                  <a:pt x="313196" y="1179465"/>
                </a:cubicBezTo>
                <a:cubicBezTo>
                  <a:pt x="240071" y="1188179"/>
                  <a:pt x="257500" y="1179844"/>
                  <a:pt x="237419" y="1197651"/>
                </a:cubicBezTo>
                <a:cubicBezTo>
                  <a:pt x="237419" y="1209018"/>
                  <a:pt x="237419" y="1219248"/>
                  <a:pt x="237419" y="1232509"/>
                </a:cubicBezTo>
                <a:cubicBezTo>
                  <a:pt x="231736" y="1229099"/>
                  <a:pt x="229462" y="1227583"/>
                  <a:pt x="230599" y="1228341"/>
                </a:cubicBezTo>
                <a:cubicBezTo>
                  <a:pt x="222264" y="1240086"/>
                  <a:pt x="213928" y="1251453"/>
                  <a:pt x="205972" y="1262819"/>
                </a:cubicBezTo>
                <a:cubicBezTo>
                  <a:pt x="204456" y="1262062"/>
                  <a:pt x="202562" y="1261304"/>
                  <a:pt x="200667" y="1260546"/>
                </a:cubicBezTo>
                <a:cubicBezTo>
                  <a:pt x="199910" y="1251832"/>
                  <a:pt x="199152" y="1242738"/>
                  <a:pt x="198394" y="1231751"/>
                </a:cubicBezTo>
                <a:cubicBezTo>
                  <a:pt x="194605" y="1238950"/>
                  <a:pt x="191195" y="1245012"/>
                  <a:pt x="188164" y="1250695"/>
                </a:cubicBezTo>
                <a:cubicBezTo>
                  <a:pt x="187406" y="1246527"/>
                  <a:pt x="186270" y="1241981"/>
                  <a:pt x="185512" y="1237813"/>
                </a:cubicBezTo>
                <a:cubicBezTo>
                  <a:pt x="185512" y="1237813"/>
                  <a:pt x="185512" y="1238192"/>
                  <a:pt x="185512" y="1238192"/>
                </a:cubicBezTo>
                <a:lnTo>
                  <a:pt x="185312" y="1237813"/>
                </a:lnTo>
                <a:lnTo>
                  <a:pt x="181723" y="1230993"/>
                </a:lnTo>
                <a:cubicBezTo>
                  <a:pt x="173388" y="1224552"/>
                  <a:pt x="165052" y="1218869"/>
                  <a:pt x="153686" y="1211291"/>
                </a:cubicBezTo>
                <a:cubicBezTo>
                  <a:pt x="168083" y="1204850"/>
                  <a:pt x="184754" y="1207881"/>
                  <a:pt x="185512" y="1188179"/>
                </a:cubicBezTo>
                <a:cubicBezTo>
                  <a:pt x="170736" y="1188558"/>
                  <a:pt x="152170" y="1200303"/>
                  <a:pt x="140425" y="1179086"/>
                </a:cubicBezTo>
                <a:cubicBezTo>
                  <a:pt x="152928" y="1173024"/>
                  <a:pt x="164673" y="1169235"/>
                  <a:pt x="176040" y="1181359"/>
                </a:cubicBezTo>
                <a:cubicBezTo>
                  <a:pt x="175282" y="1175297"/>
                  <a:pt x="174903" y="1169614"/>
                  <a:pt x="174524" y="1163931"/>
                </a:cubicBezTo>
                <a:cubicBezTo>
                  <a:pt x="176040" y="1163552"/>
                  <a:pt x="177177" y="1162794"/>
                  <a:pt x="178692" y="1162036"/>
                </a:cubicBezTo>
                <a:cubicBezTo>
                  <a:pt x="183996" y="1168856"/>
                  <a:pt x="189301" y="1176055"/>
                  <a:pt x="196121" y="1185148"/>
                </a:cubicBezTo>
                <a:cubicBezTo>
                  <a:pt x="206351" y="1184390"/>
                  <a:pt x="219990" y="1184012"/>
                  <a:pt x="233630" y="1183254"/>
                </a:cubicBezTo>
                <a:cubicBezTo>
                  <a:pt x="233630" y="1182496"/>
                  <a:pt x="233630" y="1181738"/>
                  <a:pt x="233630" y="1180980"/>
                </a:cubicBezTo>
                <a:cubicBezTo>
                  <a:pt x="230220" y="1180223"/>
                  <a:pt x="227189" y="1179086"/>
                  <a:pt x="220748" y="1176813"/>
                </a:cubicBezTo>
                <a:cubicBezTo>
                  <a:pt x="228705" y="1170751"/>
                  <a:pt x="234767" y="1165825"/>
                  <a:pt x="242345" y="1159763"/>
                </a:cubicBezTo>
                <a:cubicBezTo>
                  <a:pt x="232115" y="1157111"/>
                  <a:pt x="225674" y="1154080"/>
                  <a:pt x="216959" y="1160900"/>
                </a:cubicBezTo>
                <a:cubicBezTo>
                  <a:pt x="211655" y="1165067"/>
                  <a:pt x="201046" y="1161657"/>
                  <a:pt x="192711" y="1161657"/>
                </a:cubicBezTo>
                <a:cubicBezTo>
                  <a:pt x="191953" y="1159763"/>
                  <a:pt x="191574" y="1157869"/>
                  <a:pt x="191195" y="1155974"/>
                </a:cubicBezTo>
                <a:cubicBezTo>
                  <a:pt x="200667" y="1152564"/>
                  <a:pt x="209761" y="1149154"/>
                  <a:pt x="219611" y="1145365"/>
                </a:cubicBezTo>
                <a:cubicBezTo>
                  <a:pt x="219611" y="1144986"/>
                  <a:pt x="219233" y="1142713"/>
                  <a:pt x="218475" y="1137788"/>
                </a:cubicBezTo>
                <a:cubicBezTo>
                  <a:pt x="226431" y="1141576"/>
                  <a:pt x="233251" y="1143471"/>
                  <a:pt x="238935" y="1147260"/>
                </a:cubicBezTo>
                <a:cubicBezTo>
                  <a:pt x="244239" y="1150670"/>
                  <a:pt x="248786" y="1155595"/>
                  <a:pt x="255605" y="1161657"/>
                </a:cubicBezTo>
                <a:cubicBezTo>
                  <a:pt x="255984" y="1138924"/>
                  <a:pt x="237419" y="1124906"/>
                  <a:pt x="221127" y="1130589"/>
                </a:cubicBezTo>
                <a:cubicBezTo>
                  <a:pt x="209003" y="1135136"/>
                  <a:pt x="200288" y="1128316"/>
                  <a:pt x="191195" y="1120359"/>
                </a:cubicBezTo>
                <a:cubicBezTo>
                  <a:pt x="205972" y="1110887"/>
                  <a:pt x="219611" y="1107477"/>
                  <a:pt x="232494" y="1126421"/>
                </a:cubicBezTo>
                <a:cubicBezTo>
                  <a:pt x="233630" y="1119222"/>
                  <a:pt x="234009" y="1115055"/>
                  <a:pt x="234767" y="1110887"/>
                </a:cubicBezTo>
                <a:cubicBezTo>
                  <a:pt x="235903" y="1110129"/>
                  <a:pt x="237419" y="1109750"/>
                  <a:pt x="238556" y="1108992"/>
                </a:cubicBezTo>
                <a:cubicBezTo>
                  <a:pt x="243102" y="1116570"/>
                  <a:pt x="247649" y="1124148"/>
                  <a:pt x="251817" y="1130968"/>
                </a:cubicBezTo>
                <a:cubicBezTo>
                  <a:pt x="254090" y="1127179"/>
                  <a:pt x="258258" y="1120738"/>
                  <a:pt x="264320" y="1111266"/>
                </a:cubicBezTo>
                <a:cubicBezTo>
                  <a:pt x="269245" y="1125663"/>
                  <a:pt x="276444" y="1136272"/>
                  <a:pt x="264320" y="1148018"/>
                </a:cubicBezTo>
                <a:cubicBezTo>
                  <a:pt x="262804" y="1149912"/>
                  <a:pt x="266972" y="1162794"/>
                  <a:pt x="270761" y="1163931"/>
                </a:cubicBezTo>
                <a:cubicBezTo>
                  <a:pt x="283643" y="1168477"/>
                  <a:pt x="298040" y="1172266"/>
                  <a:pt x="311680" y="1171887"/>
                </a:cubicBezTo>
                <a:cubicBezTo>
                  <a:pt x="329867" y="1171129"/>
                  <a:pt x="346538" y="1170751"/>
                  <a:pt x="360935" y="1183633"/>
                </a:cubicBezTo>
                <a:cubicBezTo>
                  <a:pt x="364724" y="1187043"/>
                  <a:pt x="369649" y="1188937"/>
                  <a:pt x="373817" y="1191968"/>
                </a:cubicBezTo>
                <a:cubicBezTo>
                  <a:pt x="392004" y="1205608"/>
                  <a:pt x="410190" y="1208639"/>
                  <a:pt x="432165" y="1196894"/>
                </a:cubicBezTo>
                <a:cubicBezTo>
                  <a:pt x="444668" y="1190452"/>
                  <a:pt x="461339" y="1190831"/>
                  <a:pt x="476495" y="1188937"/>
                </a:cubicBezTo>
                <a:cubicBezTo>
                  <a:pt x="486346" y="1187800"/>
                  <a:pt x="496575" y="1188558"/>
                  <a:pt x="510594" y="1188558"/>
                </a:cubicBezTo>
                <a:cubicBezTo>
                  <a:pt x="483315" y="1162415"/>
                  <a:pt x="457550" y="1143471"/>
                  <a:pt x="420041" y="1143471"/>
                </a:cubicBezTo>
                <a:cubicBezTo>
                  <a:pt x="421178" y="1163931"/>
                  <a:pt x="407538" y="1171508"/>
                  <a:pt x="387457" y="1178328"/>
                </a:cubicBezTo>
                <a:cubicBezTo>
                  <a:pt x="390867" y="1164310"/>
                  <a:pt x="393898" y="1152943"/>
                  <a:pt x="396929" y="1141955"/>
                </a:cubicBezTo>
                <a:cubicBezTo>
                  <a:pt x="396171" y="1141198"/>
                  <a:pt x="395792" y="1140819"/>
                  <a:pt x="395035" y="1140061"/>
                </a:cubicBezTo>
                <a:cubicBezTo>
                  <a:pt x="393140" y="1143092"/>
                  <a:pt x="389351" y="1145744"/>
                  <a:pt x="388973" y="1148775"/>
                </a:cubicBezTo>
                <a:cubicBezTo>
                  <a:pt x="387457" y="1163173"/>
                  <a:pt x="377606" y="1168098"/>
                  <a:pt x="363587" y="1173024"/>
                </a:cubicBezTo>
                <a:cubicBezTo>
                  <a:pt x="365482" y="1162794"/>
                  <a:pt x="366997" y="1155216"/>
                  <a:pt x="368513" y="1146502"/>
                </a:cubicBezTo>
                <a:cubicBezTo>
                  <a:pt x="349190" y="1146123"/>
                  <a:pt x="342749" y="1179465"/>
                  <a:pt x="318500" y="1164310"/>
                </a:cubicBezTo>
                <a:cubicBezTo>
                  <a:pt x="324941" y="1149912"/>
                  <a:pt x="335550" y="1142334"/>
                  <a:pt x="352221" y="1148018"/>
                </a:cubicBezTo>
                <a:cubicBezTo>
                  <a:pt x="346159" y="1135514"/>
                  <a:pt x="340097" y="1123390"/>
                  <a:pt x="333277" y="1109371"/>
                </a:cubicBezTo>
                <a:cubicBezTo>
                  <a:pt x="360177" y="1112781"/>
                  <a:pt x="371165" y="1121875"/>
                  <a:pt x="373438" y="1140819"/>
                </a:cubicBezTo>
                <a:cubicBezTo>
                  <a:pt x="376469" y="1140061"/>
                  <a:pt x="379879" y="1139682"/>
                  <a:pt x="382910" y="1139303"/>
                </a:cubicBezTo>
                <a:cubicBezTo>
                  <a:pt x="382153" y="1132104"/>
                  <a:pt x="381395" y="1126042"/>
                  <a:pt x="380637" y="1119980"/>
                </a:cubicBezTo>
                <a:cubicBezTo>
                  <a:pt x="381774" y="1119222"/>
                  <a:pt x="382910" y="1118465"/>
                  <a:pt x="384047" y="1117707"/>
                </a:cubicBezTo>
                <a:cubicBezTo>
                  <a:pt x="389730" y="1124148"/>
                  <a:pt x="395035" y="1130589"/>
                  <a:pt x="401097" y="1137409"/>
                </a:cubicBezTo>
                <a:cubicBezTo>
                  <a:pt x="415115" y="1137409"/>
                  <a:pt x="430650" y="1137409"/>
                  <a:pt x="448078" y="1137409"/>
                </a:cubicBezTo>
                <a:cubicBezTo>
                  <a:pt x="443911" y="1130210"/>
                  <a:pt x="440880" y="1124527"/>
                  <a:pt x="437091" y="1117707"/>
                </a:cubicBezTo>
                <a:cubicBezTo>
                  <a:pt x="424588" y="1131725"/>
                  <a:pt x="412084" y="1127937"/>
                  <a:pt x="396171" y="1119980"/>
                </a:cubicBezTo>
                <a:cubicBezTo>
                  <a:pt x="404886" y="1114676"/>
                  <a:pt x="411706" y="1110129"/>
                  <a:pt x="418904" y="1105961"/>
                </a:cubicBezTo>
                <a:cubicBezTo>
                  <a:pt x="419283" y="1104825"/>
                  <a:pt x="419283" y="1103688"/>
                  <a:pt x="419662" y="1102552"/>
                </a:cubicBezTo>
                <a:cubicBezTo>
                  <a:pt x="412084" y="1102552"/>
                  <a:pt x="404507" y="1101036"/>
                  <a:pt x="397308" y="1102930"/>
                </a:cubicBezTo>
                <a:cubicBezTo>
                  <a:pt x="382910" y="1106340"/>
                  <a:pt x="373817" y="1099899"/>
                  <a:pt x="363587" y="1090048"/>
                </a:cubicBezTo>
                <a:cubicBezTo>
                  <a:pt x="381395" y="1081334"/>
                  <a:pt x="396550" y="1077924"/>
                  <a:pt x="410190" y="1096489"/>
                </a:cubicBezTo>
                <a:cubicBezTo>
                  <a:pt x="410569" y="1090427"/>
                  <a:pt x="410948" y="1084365"/>
                  <a:pt x="411327" y="1075651"/>
                </a:cubicBezTo>
                <a:cubicBezTo>
                  <a:pt x="421557" y="1082471"/>
                  <a:pt x="432165" y="1085881"/>
                  <a:pt x="429513" y="1100657"/>
                </a:cubicBezTo>
                <a:cubicBezTo>
                  <a:pt x="429134" y="1103688"/>
                  <a:pt x="432165" y="1107477"/>
                  <a:pt x="434439" y="1112781"/>
                </a:cubicBezTo>
                <a:cubicBezTo>
                  <a:pt x="439743" y="1106719"/>
                  <a:pt x="442774" y="1102552"/>
                  <a:pt x="448078" y="1096489"/>
                </a:cubicBezTo>
                <a:cubicBezTo>
                  <a:pt x="449594" y="1104067"/>
                  <a:pt x="452246" y="1109371"/>
                  <a:pt x="451867" y="1114297"/>
                </a:cubicBezTo>
                <a:cubicBezTo>
                  <a:pt x="450731" y="1131725"/>
                  <a:pt x="456414" y="1141955"/>
                  <a:pt x="470811" y="1151049"/>
                </a:cubicBezTo>
                <a:cubicBezTo>
                  <a:pt x="486725" y="1161278"/>
                  <a:pt x="501122" y="1173782"/>
                  <a:pt x="515899" y="1185148"/>
                </a:cubicBezTo>
                <a:cubicBezTo>
                  <a:pt x="518930" y="1187421"/>
                  <a:pt x="521961" y="1191589"/>
                  <a:pt x="525371" y="1192347"/>
                </a:cubicBezTo>
                <a:cubicBezTo>
                  <a:pt x="572352" y="1203335"/>
                  <a:pt x="618576" y="1216974"/>
                  <a:pt x="658738" y="1245391"/>
                </a:cubicBezTo>
                <a:cubicBezTo>
                  <a:pt x="659495" y="1244633"/>
                  <a:pt x="660253" y="1243496"/>
                  <a:pt x="661011" y="1242738"/>
                </a:cubicBezTo>
                <a:cubicBezTo>
                  <a:pt x="655328" y="1237055"/>
                  <a:pt x="649266" y="1231751"/>
                  <a:pt x="641309" y="1224173"/>
                </a:cubicBezTo>
                <a:cubicBezTo>
                  <a:pt x="647750" y="1223415"/>
                  <a:pt x="650781" y="1223036"/>
                  <a:pt x="651918" y="1223036"/>
                </a:cubicBezTo>
                <a:cubicBezTo>
                  <a:pt x="650781" y="1214322"/>
                  <a:pt x="650023" y="1205229"/>
                  <a:pt x="648887" y="1196515"/>
                </a:cubicBezTo>
                <a:cubicBezTo>
                  <a:pt x="650402" y="1195757"/>
                  <a:pt x="652297" y="1194999"/>
                  <a:pt x="654191" y="1194241"/>
                </a:cubicBezTo>
                <a:cubicBezTo>
                  <a:pt x="657601" y="1200303"/>
                  <a:pt x="663284" y="1206366"/>
                  <a:pt x="664421" y="1212807"/>
                </a:cubicBezTo>
                <a:cubicBezTo>
                  <a:pt x="665179" y="1218869"/>
                  <a:pt x="661390" y="1226068"/>
                  <a:pt x="658359" y="1235540"/>
                </a:cubicBezTo>
                <a:cubicBezTo>
                  <a:pt x="665936" y="1232887"/>
                  <a:pt x="670104" y="1231372"/>
                  <a:pt x="675787" y="1229478"/>
                </a:cubicBezTo>
                <a:cubicBezTo>
                  <a:pt x="675030" y="1234024"/>
                  <a:pt x="675030" y="1238950"/>
                  <a:pt x="673135" y="1240465"/>
                </a:cubicBezTo>
                <a:cubicBezTo>
                  <a:pt x="662527" y="1247664"/>
                  <a:pt x="668210" y="1255242"/>
                  <a:pt x="671999" y="1262819"/>
                </a:cubicBezTo>
                <a:cubicBezTo>
                  <a:pt x="681092" y="1281385"/>
                  <a:pt x="696626" y="1293888"/>
                  <a:pt x="710266" y="1304496"/>
                </a:cubicBezTo>
                <a:cubicBezTo>
                  <a:pt x="713297" y="1290478"/>
                  <a:pt x="716707" y="1276838"/>
                  <a:pt x="719359" y="1262819"/>
                </a:cubicBezTo>
                <a:cubicBezTo>
                  <a:pt x="719738" y="1259409"/>
                  <a:pt x="719359" y="1254105"/>
                  <a:pt x="717086" y="1251832"/>
                </a:cubicBezTo>
                <a:cubicBezTo>
                  <a:pt x="703446" y="1237055"/>
                  <a:pt x="688670" y="1223036"/>
                  <a:pt x="676166" y="1207502"/>
                </a:cubicBezTo>
                <a:cubicBezTo>
                  <a:pt x="664800" y="1193105"/>
                  <a:pt x="652297" y="1178328"/>
                  <a:pt x="646613" y="1161657"/>
                </a:cubicBezTo>
                <a:cubicBezTo>
                  <a:pt x="636762" y="1132104"/>
                  <a:pt x="618576" y="1107856"/>
                  <a:pt x="601526" y="1082850"/>
                </a:cubicBezTo>
                <a:cubicBezTo>
                  <a:pt x="597737" y="1077166"/>
                  <a:pt x="588644" y="1073756"/>
                  <a:pt x="581445" y="1071862"/>
                </a:cubicBezTo>
                <a:cubicBezTo>
                  <a:pt x="570458" y="1068831"/>
                  <a:pt x="558712" y="1067694"/>
                  <a:pt x="550756" y="1066558"/>
                </a:cubicBezTo>
                <a:cubicBezTo>
                  <a:pt x="542420" y="1076787"/>
                  <a:pt x="535601" y="1084744"/>
                  <a:pt x="529160" y="1092701"/>
                </a:cubicBezTo>
                <a:cubicBezTo>
                  <a:pt x="527644" y="1091943"/>
                  <a:pt x="526128" y="1090806"/>
                  <a:pt x="524613" y="1090048"/>
                </a:cubicBezTo>
                <a:cubicBezTo>
                  <a:pt x="525750" y="1082850"/>
                  <a:pt x="526507" y="1076030"/>
                  <a:pt x="527265" y="1069210"/>
                </a:cubicBezTo>
                <a:cubicBezTo>
                  <a:pt x="515899" y="1082471"/>
                  <a:pt x="502638" y="1091564"/>
                  <a:pt x="483693" y="1087017"/>
                </a:cubicBezTo>
                <a:cubicBezTo>
                  <a:pt x="487482" y="1064663"/>
                  <a:pt x="498470" y="1058222"/>
                  <a:pt x="520445" y="1063526"/>
                </a:cubicBezTo>
                <a:cubicBezTo>
                  <a:pt x="526886" y="1065042"/>
                  <a:pt x="534464" y="1062390"/>
                  <a:pt x="541663" y="1062011"/>
                </a:cubicBezTo>
                <a:cubicBezTo>
                  <a:pt x="539768" y="1040793"/>
                  <a:pt x="527265" y="1030564"/>
                  <a:pt x="510594" y="1021849"/>
                </a:cubicBezTo>
                <a:cubicBezTo>
                  <a:pt x="484451" y="1008209"/>
                  <a:pt x="457929" y="997980"/>
                  <a:pt x="431029" y="999874"/>
                </a:cubicBezTo>
                <a:cubicBezTo>
                  <a:pt x="423072" y="1009346"/>
                  <a:pt x="416252" y="1017303"/>
                  <a:pt x="409811" y="1024880"/>
                </a:cubicBezTo>
                <a:cubicBezTo>
                  <a:pt x="408296" y="1023744"/>
                  <a:pt x="407159" y="1022986"/>
                  <a:pt x="405643" y="1022228"/>
                </a:cubicBezTo>
                <a:cubicBezTo>
                  <a:pt x="406401" y="1015787"/>
                  <a:pt x="406780" y="1008967"/>
                  <a:pt x="407538" y="1001768"/>
                </a:cubicBezTo>
                <a:cubicBezTo>
                  <a:pt x="398823" y="1001390"/>
                  <a:pt x="390109" y="998737"/>
                  <a:pt x="383668" y="1010483"/>
                </a:cubicBezTo>
                <a:cubicBezTo>
                  <a:pt x="381395" y="1014650"/>
                  <a:pt x="370786" y="1016545"/>
                  <a:pt x="364345" y="1015787"/>
                </a:cubicBezTo>
                <a:cubicBezTo>
                  <a:pt x="356767" y="1015029"/>
                  <a:pt x="349947" y="1010483"/>
                  <a:pt x="341612" y="1007452"/>
                </a:cubicBezTo>
                <a:cubicBezTo>
                  <a:pt x="356010" y="993433"/>
                  <a:pt x="370028" y="989265"/>
                  <a:pt x="388215" y="997222"/>
                </a:cubicBezTo>
                <a:cubicBezTo>
                  <a:pt x="385184" y="990781"/>
                  <a:pt x="383289" y="985855"/>
                  <a:pt x="381016" y="980930"/>
                </a:cubicBezTo>
                <a:cubicBezTo>
                  <a:pt x="381395" y="979793"/>
                  <a:pt x="382153" y="978656"/>
                  <a:pt x="382910" y="977520"/>
                </a:cubicBezTo>
                <a:cubicBezTo>
                  <a:pt x="389730" y="980551"/>
                  <a:pt x="396929" y="983582"/>
                  <a:pt x="403749" y="986992"/>
                </a:cubicBezTo>
                <a:cubicBezTo>
                  <a:pt x="408674" y="989644"/>
                  <a:pt x="413600" y="993054"/>
                  <a:pt x="418525" y="996085"/>
                </a:cubicBezTo>
                <a:cubicBezTo>
                  <a:pt x="419662" y="994570"/>
                  <a:pt x="420420" y="993433"/>
                  <a:pt x="421557" y="991917"/>
                </a:cubicBezTo>
                <a:cubicBezTo>
                  <a:pt x="418525" y="989265"/>
                  <a:pt x="415873" y="986613"/>
                  <a:pt x="412842" y="984340"/>
                </a:cubicBezTo>
                <a:cubicBezTo>
                  <a:pt x="356010" y="942663"/>
                  <a:pt x="316985" y="885451"/>
                  <a:pt x="278717" y="827861"/>
                </a:cubicBezTo>
                <a:cubicBezTo>
                  <a:pt x="275686" y="822935"/>
                  <a:pt x="271140" y="818768"/>
                  <a:pt x="266214" y="816115"/>
                </a:cubicBezTo>
                <a:cubicBezTo>
                  <a:pt x="234767" y="800202"/>
                  <a:pt x="204835" y="782395"/>
                  <a:pt x="179450" y="757388"/>
                </a:cubicBezTo>
                <a:cubicBezTo>
                  <a:pt x="173388" y="751326"/>
                  <a:pt x="161642" y="751705"/>
                  <a:pt x="152549" y="749432"/>
                </a:cubicBezTo>
                <a:cubicBezTo>
                  <a:pt x="143835" y="747159"/>
                  <a:pt x="136636" y="744128"/>
                  <a:pt x="128301" y="753600"/>
                </a:cubicBezTo>
                <a:cubicBezTo>
                  <a:pt x="122996" y="759662"/>
                  <a:pt x="110114" y="758525"/>
                  <a:pt x="100642" y="760420"/>
                </a:cubicBezTo>
                <a:cubicBezTo>
                  <a:pt x="99884" y="759283"/>
                  <a:pt x="99126" y="757767"/>
                  <a:pt x="98369" y="756252"/>
                </a:cubicBezTo>
                <a:cubicBezTo>
                  <a:pt x="103294" y="749811"/>
                  <a:pt x="107841" y="743370"/>
                  <a:pt x="113524" y="735792"/>
                </a:cubicBezTo>
                <a:cubicBezTo>
                  <a:pt x="109735" y="733140"/>
                  <a:pt x="105189" y="729730"/>
                  <a:pt x="100642" y="726320"/>
                </a:cubicBezTo>
                <a:cubicBezTo>
                  <a:pt x="81698" y="739202"/>
                  <a:pt x="71089" y="737308"/>
                  <a:pt x="48356" y="716090"/>
                </a:cubicBezTo>
                <a:cubicBezTo>
                  <a:pt x="59344" y="712680"/>
                  <a:pt x="68816" y="709649"/>
                  <a:pt x="80940" y="705481"/>
                </a:cubicBezTo>
                <a:cubicBezTo>
                  <a:pt x="76772" y="702071"/>
                  <a:pt x="73362" y="696388"/>
                  <a:pt x="69195" y="696009"/>
                </a:cubicBezTo>
                <a:cubicBezTo>
                  <a:pt x="52524" y="694494"/>
                  <a:pt x="47598" y="683506"/>
                  <a:pt x="45704" y="669866"/>
                </a:cubicBezTo>
                <a:cubicBezTo>
                  <a:pt x="44567" y="660773"/>
                  <a:pt x="45325" y="651301"/>
                  <a:pt x="45325" y="642208"/>
                </a:cubicBezTo>
                <a:cubicBezTo>
                  <a:pt x="69195" y="647512"/>
                  <a:pt x="79803" y="665320"/>
                  <a:pt x="79803" y="689947"/>
                </a:cubicBezTo>
                <a:cubicBezTo>
                  <a:pt x="79803" y="699040"/>
                  <a:pt x="89654" y="707755"/>
                  <a:pt x="96095" y="718742"/>
                </a:cubicBezTo>
                <a:cubicBezTo>
                  <a:pt x="99126" y="701693"/>
                  <a:pt x="101400" y="688432"/>
                  <a:pt x="104052" y="674413"/>
                </a:cubicBezTo>
                <a:cubicBezTo>
                  <a:pt x="127922" y="688810"/>
                  <a:pt x="134363" y="710407"/>
                  <a:pt x="121859" y="733140"/>
                </a:cubicBezTo>
                <a:cubicBezTo>
                  <a:pt x="133226" y="735413"/>
                  <a:pt x="144214" y="737308"/>
                  <a:pt x="157096" y="739960"/>
                </a:cubicBezTo>
                <a:cubicBezTo>
                  <a:pt x="148002" y="713817"/>
                  <a:pt x="140046" y="690705"/>
                  <a:pt x="133605" y="671382"/>
                </a:cubicBezTo>
                <a:cubicBezTo>
                  <a:pt x="118450" y="665699"/>
                  <a:pt x="106325" y="661531"/>
                  <a:pt x="94201" y="656984"/>
                </a:cubicBezTo>
                <a:cubicBezTo>
                  <a:pt x="94580" y="654711"/>
                  <a:pt x="94580" y="652817"/>
                  <a:pt x="94959" y="650543"/>
                </a:cubicBezTo>
                <a:cubicBezTo>
                  <a:pt x="105189" y="648270"/>
                  <a:pt x="115418" y="646376"/>
                  <a:pt x="126785" y="644102"/>
                </a:cubicBezTo>
                <a:cubicBezTo>
                  <a:pt x="126027" y="639935"/>
                  <a:pt x="125269" y="634251"/>
                  <a:pt x="124133" y="628568"/>
                </a:cubicBezTo>
                <a:cubicBezTo>
                  <a:pt x="96095" y="635388"/>
                  <a:pt x="71089" y="621369"/>
                  <a:pt x="58965" y="591437"/>
                </a:cubicBezTo>
                <a:cubicBezTo>
                  <a:pt x="80940" y="585375"/>
                  <a:pt x="101400" y="585754"/>
                  <a:pt x="122996" y="602046"/>
                </a:cubicBezTo>
                <a:cubicBezTo>
                  <a:pt x="119207" y="588027"/>
                  <a:pt x="112766" y="577040"/>
                  <a:pt x="113903" y="566431"/>
                </a:cubicBezTo>
                <a:cubicBezTo>
                  <a:pt x="115040" y="555443"/>
                  <a:pt x="123375" y="545593"/>
                  <a:pt x="129058" y="533847"/>
                </a:cubicBezTo>
                <a:cubicBezTo>
                  <a:pt x="146866" y="556580"/>
                  <a:pt x="145350" y="570978"/>
                  <a:pt x="131332" y="591059"/>
                </a:cubicBezTo>
                <a:cubicBezTo>
                  <a:pt x="126027" y="598257"/>
                  <a:pt x="128301" y="610760"/>
                  <a:pt x="126785" y="622127"/>
                </a:cubicBezTo>
                <a:cubicBezTo>
                  <a:pt x="140425" y="613792"/>
                  <a:pt x="151412" y="606972"/>
                  <a:pt x="162779" y="599773"/>
                </a:cubicBezTo>
                <a:cubicBezTo>
                  <a:pt x="170736" y="625158"/>
                  <a:pt x="157853" y="645618"/>
                  <a:pt x="132847" y="649786"/>
                </a:cubicBezTo>
                <a:cubicBezTo>
                  <a:pt x="134742" y="655469"/>
                  <a:pt x="136257" y="661152"/>
                  <a:pt x="137773" y="667214"/>
                </a:cubicBezTo>
                <a:cubicBezTo>
                  <a:pt x="144971" y="660394"/>
                  <a:pt x="151034" y="653574"/>
                  <a:pt x="158232" y="648270"/>
                </a:cubicBezTo>
                <a:cubicBezTo>
                  <a:pt x="165431" y="642966"/>
                  <a:pt x="173767" y="639177"/>
                  <a:pt x="182102" y="634630"/>
                </a:cubicBezTo>
                <a:cubicBezTo>
                  <a:pt x="191574" y="661531"/>
                  <a:pt x="177177" y="688432"/>
                  <a:pt x="151034" y="694873"/>
                </a:cubicBezTo>
                <a:cubicBezTo>
                  <a:pt x="161263" y="736550"/>
                  <a:pt x="221885" y="795656"/>
                  <a:pt x="264320" y="800202"/>
                </a:cubicBezTo>
                <a:cubicBezTo>
                  <a:pt x="260531" y="790351"/>
                  <a:pt x="257121" y="780879"/>
                  <a:pt x="253711" y="771786"/>
                </a:cubicBezTo>
                <a:cubicBezTo>
                  <a:pt x="239692" y="734655"/>
                  <a:pt x="231736" y="697146"/>
                  <a:pt x="237798" y="656984"/>
                </a:cubicBezTo>
                <a:cubicBezTo>
                  <a:pt x="239313" y="648649"/>
                  <a:pt x="234009" y="636903"/>
                  <a:pt x="227947" y="630462"/>
                </a:cubicBezTo>
                <a:cubicBezTo>
                  <a:pt x="212792" y="614928"/>
                  <a:pt x="196121" y="599773"/>
                  <a:pt x="177934" y="587270"/>
                </a:cubicBezTo>
                <a:cubicBezTo>
                  <a:pt x="157475" y="573251"/>
                  <a:pt x="145350" y="555065"/>
                  <a:pt x="142698" y="530816"/>
                </a:cubicBezTo>
                <a:cubicBezTo>
                  <a:pt x="140046" y="505052"/>
                  <a:pt x="124891" y="486487"/>
                  <a:pt x="108599" y="469058"/>
                </a:cubicBezTo>
                <a:cubicBezTo>
                  <a:pt x="103294" y="463375"/>
                  <a:pt x="91928" y="462996"/>
                  <a:pt x="83592" y="460344"/>
                </a:cubicBezTo>
                <a:cubicBezTo>
                  <a:pt x="73741" y="484592"/>
                  <a:pt x="60101" y="490654"/>
                  <a:pt x="29412" y="484592"/>
                </a:cubicBezTo>
                <a:cubicBezTo>
                  <a:pt x="38126" y="473605"/>
                  <a:pt x="46083" y="463754"/>
                  <a:pt x="54418" y="453524"/>
                </a:cubicBezTo>
                <a:cubicBezTo>
                  <a:pt x="47219" y="455039"/>
                  <a:pt x="39263" y="458449"/>
                  <a:pt x="32064" y="457313"/>
                </a:cubicBezTo>
                <a:cubicBezTo>
                  <a:pt x="24486" y="456176"/>
                  <a:pt x="17666" y="450114"/>
                  <a:pt x="6679" y="444431"/>
                </a:cubicBezTo>
                <a:cubicBezTo>
                  <a:pt x="16530" y="440263"/>
                  <a:pt x="22971" y="437611"/>
                  <a:pt x="33201" y="433443"/>
                </a:cubicBezTo>
                <a:cubicBezTo>
                  <a:pt x="2890" y="422834"/>
                  <a:pt x="-5067" y="402753"/>
                  <a:pt x="2890" y="375474"/>
                </a:cubicBezTo>
                <a:cubicBezTo>
                  <a:pt x="25244" y="383430"/>
                  <a:pt x="34716" y="398207"/>
                  <a:pt x="31306" y="420940"/>
                </a:cubicBezTo>
                <a:cubicBezTo>
                  <a:pt x="31306" y="422834"/>
                  <a:pt x="31306" y="424729"/>
                  <a:pt x="31685" y="426244"/>
                </a:cubicBezTo>
                <a:cubicBezTo>
                  <a:pt x="36990" y="441399"/>
                  <a:pt x="74499" y="457313"/>
                  <a:pt x="91928" y="451250"/>
                </a:cubicBezTo>
                <a:cubicBezTo>
                  <a:pt x="85108" y="441778"/>
                  <a:pt x="83971" y="429654"/>
                  <a:pt x="66921" y="429654"/>
                </a:cubicBezTo>
                <a:cubicBezTo>
                  <a:pt x="54039" y="429654"/>
                  <a:pt x="49872" y="415256"/>
                  <a:pt x="45704" y="402374"/>
                </a:cubicBezTo>
                <a:cubicBezTo>
                  <a:pt x="52145" y="402753"/>
                  <a:pt x="57449" y="403132"/>
                  <a:pt x="63133" y="403511"/>
                </a:cubicBezTo>
                <a:cubicBezTo>
                  <a:pt x="48735" y="387219"/>
                  <a:pt x="47598" y="375853"/>
                  <a:pt x="59344" y="355393"/>
                </a:cubicBezTo>
                <a:cubicBezTo>
                  <a:pt x="76015" y="368275"/>
                  <a:pt x="79803" y="381536"/>
                  <a:pt x="72983" y="398965"/>
                </a:cubicBezTo>
                <a:cubicBezTo>
                  <a:pt x="71468" y="402753"/>
                  <a:pt x="74499" y="408815"/>
                  <a:pt x="76393" y="413362"/>
                </a:cubicBezTo>
                <a:cubicBezTo>
                  <a:pt x="78288" y="418666"/>
                  <a:pt x="81698" y="423213"/>
                  <a:pt x="84729" y="428517"/>
                </a:cubicBezTo>
                <a:cubicBezTo>
                  <a:pt x="90412" y="415635"/>
                  <a:pt x="95338" y="403511"/>
                  <a:pt x="101779" y="388735"/>
                </a:cubicBezTo>
                <a:cubicBezTo>
                  <a:pt x="107462" y="397828"/>
                  <a:pt x="111251" y="403511"/>
                  <a:pt x="115040" y="409573"/>
                </a:cubicBezTo>
                <a:cubicBezTo>
                  <a:pt x="115797" y="409194"/>
                  <a:pt x="116934" y="409194"/>
                  <a:pt x="117692" y="408815"/>
                </a:cubicBezTo>
                <a:cubicBezTo>
                  <a:pt x="111251" y="386461"/>
                  <a:pt x="104431" y="364107"/>
                  <a:pt x="97990" y="341753"/>
                </a:cubicBezTo>
                <a:cubicBezTo>
                  <a:pt x="80182" y="347436"/>
                  <a:pt x="73741" y="345921"/>
                  <a:pt x="54418" y="328492"/>
                </a:cubicBezTo>
                <a:cubicBezTo>
                  <a:pt x="67679" y="325840"/>
                  <a:pt x="78667" y="323946"/>
                  <a:pt x="91928" y="321293"/>
                </a:cubicBezTo>
                <a:cubicBezTo>
                  <a:pt x="58207" y="315610"/>
                  <a:pt x="61238" y="292119"/>
                  <a:pt x="61617" y="269386"/>
                </a:cubicBezTo>
                <a:cubicBezTo>
                  <a:pt x="84729" y="273933"/>
                  <a:pt x="95717" y="290604"/>
                  <a:pt x="94201" y="313716"/>
                </a:cubicBezTo>
                <a:cubicBezTo>
                  <a:pt x="93822" y="320536"/>
                  <a:pt x="97611" y="327355"/>
                  <a:pt x="99505" y="333418"/>
                </a:cubicBezTo>
                <a:cubicBezTo>
                  <a:pt x="124133" y="320157"/>
                  <a:pt x="118071" y="298939"/>
                  <a:pt x="113524" y="278479"/>
                </a:cubicBezTo>
                <a:cubicBezTo>
                  <a:pt x="137015" y="283026"/>
                  <a:pt x="149897" y="292119"/>
                  <a:pt x="165431" y="314095"/>
                </a:cubicBezTo>
                <a:cubicBezTo>
                  <a:pt x="167704" y="306138"/>
                  <a:pt x="169220" y="299318"/>
                  <a:pt x="171114" y="291740"/>
                </a:cubicBezTo>
                <a:cubicBezTo>
                  <a:pt x="152170" y="291362"/>
                  <a:pt x="146866" y="277722"/>
                  <a:pt x="143077" y="260293"/>
                </a:cubicBezTo>
                <a:cubicBezTo>
                  <a:pt x="153307" y="263703"/>
                  <a:pt x="163158" y="267113"/>
                  <a:pt x="173009" y="270523"/>
                </a:cubicBezTo>
                <a:cubicBezTo>
                  <a:pt x="168841" y="262188"/>
                  <a:pt x="161642" y="252715"/>
                  <a:pt x="160885" y="242486"/>
                </a:cubicBezTo>
                <a:cubicBezTo>
                  <a:pt x="160127" y="231877"/>
                  <a:pt x="165810" y="220889"/>
                  <a:pt x="168462" y="209902"/>
                </a:cubicBezTo>
                <a:cubicBezTo>
                  <a:pt x="170357" y="209902"/>
                  <a:pt x="172251" y="209523"/>
                  <a:pt x="174145" y="209144"/>
                </a:cubicBezTo>
                <a:cubicBezTo>
                  <a:pt x="179450" y="220510"/>
                  <a:pt x="185512" y="231498"/>
                  <a:pt x="189301" y="243243"/>
                </a:cubicBezTo>
                <a:cubicBezTo>
                  <a:pt x="190816" y="247790"/>
                  <a:pt x="189301" y="254610"/>
                  <a:pt x="186649" y="258778"/>
                </a:cubicBezTo>
                <a:cubicBezTo>
                  <a:pt x="177934" y="273175"/>
                  <a:pt x="173009" y="290983"/>
                  <a:pt x="173767" y="311063"/>
                </a:cubicBezTo>
                <a:cubicBezTo>
                  <a:pt x="183996" y="305759"/>
                  <a:pt x="193469" y="302728"/>
                  <a:pt x="192332" y="286815"/>
                </a:cubicBezTo>
                <a:cubicBezTo>
                  <a:pt x="191953" y="279616"/>
                  <a:pt x="202941" y="270902"/>
                  <a:pt x="210139" y="264461"/>
                </a:cubicBezTo>
                <a:cubicBezTo>
                  <a:pt x="214686" y="260293"/>
                  <a:pt x="222264" y="258399"/>
                  <a:pt x="228326" y="255746"/>
                </a:cubicBezTo>
                <a:cubicBezTo>
                  <a:pt x="229841" y="256504"/>
                  <a:pt x="230978" y="257262"/>
                  <a:pt x="232494" y="258020"/>
                </a:cubicBezTo>
                <a:cubicBezTo>
                  <a:pt x="227947" y="270144"/>
                  <a:pt x="224537" y="282647"/>
                  <a:pt x="218854" y="294014"/>
                </a:cubicBezTo>
                <a:cubicBezTo>
                  <a:pt x="216580" y="298181"/>
                  <a:pt x="209761" y="303107"/>
                  <a:pt x="205593" y="302728"/>
                </a:cubicBezTo>
                <a:cubicBezTo>
                  <a:pt x="185512" y="301591"/>
                  <a:pt x="179071" y="319399"/>
                  <a:pt x="166947" y="329250"/>
                </a:cubicBezTo>
                <a:cubicBezTo>
                  <a:pt x="182102" y="324703"/>
                  <a:pt x="196878" y="320157"/>
                  <a:pt x="215065" y="314473"/>
                </a:cubicBezTo>
                <a:cubicBezTo>
                  <a:pt x="210139" y="337964"/>
                  <a:pt x="203698" y="355772"/>
                  <a:pt x="185512" y="367138"/>
                </a:cubicBezTo>
                <a:cubicBezTo>
                  <a:pt x="175282" y="373200"/>
                  <a:pt x="167704" y="372064"/>
                  <a:pt x="154065" y="363728"/>
                </a:cubicBezTo>
                <a:cubicBezTo>
                  <a:pt x="152549" y="367138"/>
                  <a:pt x="151412" y="370169"/>
                  <a:pt x="150276" y="373200"/>
                </a:cubicBezTo>
                <a:cubicBezTo>
                  <a:pt x="162779" y="374337"/>
                  <a:pt x="174145" y="375474"/>
                  <a:pt x="186649" y="376610"/>
                </a:cubicBezTo>
                <a:cubicBezTo>
                  <a:pt x="174145" y="397449"/>
                  <a:pt x="160506" y="403511"/>
                  <a:pt x="141561" y="397070"/>
                </a:cubicBezTo>
                <a:cubicBezTo>
                  <a:pt x="133605" y="412225"/>
                  <a:pt x="127164" y="427002"/>
                  <a:pt x="133226" y="445946"/>
                </a:cubicBezTo>
                <a:cubicBezTo>
                  <a:pt x="140425" y="467921"/>
                  <a:pt x="144593" y="491412"/>
                  <a:pt x="150276" y="514145"/>
                </a:cubicBezTo>
                <a:cubicBezTo>
                  <a:pt x="156338" y="539909"/>
                  <a:pt x="168083" y="562263"/>
                  <a:pt x="190059" y="578555"/>
                </a:cubicBezTo>
                <a:cubicBezTo>
                  <a:pt x="208245" y="591816"/>
                  <a:pt x="224916" y="606972"/>
                  <a:pt x="243860" y="622506"/>
                </a:cubicBezTo>
                <a:cubicBezTo>
                  <a:pt x="248407" y="603562"/>
                  <a:pt x="264320" y="586512"/>
                  <a:pt x="243481" y="572114"/>
                </a:cubicBezTo>
                <a:cubicBezTo>
                  <a:pt x="230978" y="567947"/>
                  <a:pt x="218475" y="563400"/>
                  <a:pt x="205972" y="559232"/>
                </a:cubicBezTo>
                <a:cubicBezTo>
                  <a:pt x="206351" y="556959"/>
                  <a:pt x="206351" y="555065"/>
                  <a:pt x="206729" y="553170"/>
                </a:cubicBezTo>
                <a:cubicBezTo>
                  <a:pt x="215065" y="550897"/>
                  <a:pt x="223400" y="548245"/>
                  <a:pt x="233251" y="545593"/>
                </a:cubicBezTo>
                <a:cubicBezTo>
                  <a:pt x="230978" y="539909"/>
                  <a:pt x="228705" y="533847"/>
                  <a:pt x="226053" y="527785"/>
                </a:cubicBezTo>
                <a:cubicBezTo>
                  <a:pt x="199531" y="539909"/>
                  <a:pt x="177934" y="529301"/>
                  <a:pt x="156717" y="492170"/>
                </a:cubicBezTo>
                <a:cubicBezTo>
                  <a:pt x="172630" y="491033"/>
                  <a:pt x="186649" y="490275"/>
                  <a:pt x="200288" y="489518"/>
                </a:cubicBezTo>
                <a:cubicBezTo>
                  <a:pt x="192332" y="483077"/>
                  <a:pt x="180586" y="477772"/>
                  <a:pt x="175282" y="468300"/>
                </a:cubicBezTo>
                <a:cubicBezTo>
                  <a:pt x="169978" y="458828"/>
                  <a:pt x="170736" y="445567"/>
                  <a:pt x="168841" y="433822"/>
                </a:cubicBezTo>
                <a:cubicBezTo>
                  <a:pt x="169978" y="433064"/>
                  <a:pt x="171493" y="431927"/>
                  <a:pt x="172630" y="431170"/>
                </a:cubicBezTo>
                <a:cubicBezTo>
                  <a:pt x="181344" y="437232"/>
                  <a:pt x="190059" y="442915"/>
                  <a:pt x="199152" y="449356"/>
                </a:cubicBezTo>
                <a:cubicBezTo>
                  <a:pt x="205593" y="439505"/>
                  <a:pt x="212413" y="428896"/>
                  <a:pt x="219990" y="417530"/>
                </a:cubicBezTo>
                <a:cubicBezTo>
                  <a:pt x="242345" y="446704"/>
                  <a:pt x="241208" y="476636"/>
                  <a:pt x="218096" y="492928"/>
                </a:cubicBezTo>
                <a:cubicBezTo>
                  <a:pt x="222264" y="498990"/>
                  <a:pt x="226431" y="505431"/>
                  <a:pt x="230599" y="511114"/>
                </a:cubicBezTo>
                <a:cubicBezTo>
                  <a:pt x="240450" y="502400"/>
                  <a:pt x="249922" y="493307"/>
                  <a:pt x="260152" y="484213"/>
                </a:cubicBezTo>
                <a:cubicBezTo>
                  <a:pt x="272276" y="512251"/>
                  <a:pt x="265456" y="534984"/>
                  <a:pt x="241587" y="546350"/>
                </a:cubicBezTo>
                <a:cubicBezTo>
                  <a:pt x="246891" y="554307"/>
                  <a:pt x="252195" y="562263"/>
                  <a:pt x="257879" y="570220"/>
                </a:cubicBezTo>
                <a:cubicBezTo>
                  <a:pt x="268109" y="557338"/>
                  <a:pt x="278717" y="493307"/>
                  <a:pt x="276444" y="461101"/>
                </a:cubicBezTo>
                <a:cubicBezTo>
                  <a:pt x="245754" y="453903"/>
                  <a:pt x="235525" y="424729"/>
                  <a:pt x="251059" y="387598"/>
                </a:cubicBezTo>
                <a:cubicBezTo>
                  <a:pt x="256363" y="391387"/>
                  <a:pt x="261289" y="395176"/>
                  <a:pt x="267730" y="399722"/>
                </a:cubicBezTo>
                <a:cubicBezTo>
                  <a:pt x="265078" y="381915"/>
                  <a:pt x="271519" y="368275"/>
                  <a:pt x="283643" y="358045"/>
                </a:cubicBezTo>
                <a:cubicBezTo>
                  <a:pt x="295388" y="348194"/>
                  <a:pt x="308270" y="340238"/>
                  <a:pt x="320773" y="331144"/>
                </a:cubicBezTo>
                <a:cubicBezTo>
                  <a:pt x="322289" y="332281"/>
                  <a:pt x="324183" y="333039"/>
                  <a:pt x="325699" y="334175"/>
                </a:cubicBezTo>
                <a:cubicBezTo>
                  <a:pt x="323805" y="351604"/>
                  <a:pt x="323805" y="369412"/>
                  <a:pt x="320395" y="386840"/>
                </a:cubicBezTo>
                <a:cubicBezTo>
                  <a:pt x="316227" y="407300"/>
                  <a:pt x="306755" y="412983"/>
                  <a:pt x="283643" y="411468"/>
                </a:cubicBezTo>
                <a:cubicBezTo>
                  <a:pt x="284401" y="417151"/>
                  <a:pt x="285537" y="422834"/>
                  <a:pt x="285916" y="426623"/>
                </a:cubicBezTo>
                <a:cubicBezTo>
                  <a:pt x="304860" y="419803"/>
                  <a:pt x="323047" y="413741"/>
                  <a:pt x="344264" y="406163"/>
                </a:cubicBezTo>
                <a:cubicBezTo>
                  <a:pt x="341233" y="431170"/>
                  <a:pt x="332519" y="447841"/>
                  <a:pt x="318121" y="459586"/>
                </a:cubicBezTo>
                <a:cubicBezTo>
                  <a:pt x="320395" y="462996"/>
                  <a:pt x="323426" y="466027"/>
                  <a:pt x="323426" y="468679"/>
                </a:cubicBezTo>
                <a:cubicBezTo>
                  <a:pt x="322289" y="487244"/>
                  <a:pt x="306755" y="502779"/>
                  <a:pt x="288189" y="504294"/>
                </a:cubicBezTo>
                <a:cubicBezTo>
                  <a:pt x="285158" y="504673"/>
                  <a:pt x="282885" y="508083"/>
                  <a:pt x="281370" y="511493"/>
                </a:cubicBezTo>
                <a:cubicBezTo>
                  <a:pt x="304481" y="500884"/>
                  <a:pt x="326836" y="505431"/>
                  <a:pt x="349190" y="512251"/>
                </a:cubicBezTo>
                <a:cubicBezTo>
                  <a:pt x="335171" y="543698"/>
                  <a:pt x="304860" y="556580"/>
                  <a:pt x="277581" y="542561"/>
                </a:cubicBezTo>
                <a:cubicBezTo>
                  <a:pt x="257879" y="584239"/>
                  <a:pt x="249164" y="646376"/>
                  <a:pt x="257879" y="710786"/>
                </a:cubicBezTo>
                <a:cubicBezTo>
                  <a:pt x="281748" y="680096"/>
                  <a:pt x="305618" y="649407"/>
                  <a:pt x="329109" y="618717"/>
                </a:cubicBezTo>
                <a:cubicBezTo>
                  <a:pt x="310544" y="598257"/>
                  <a:pt x="310922" y="580829"/>
                  <a:pt x="330246" y="554307"/>
                </a:cubicBezTo>
                <a:cubicBezTo>
                  <a:pt x="336687" y="565294"/>
                  <a:pt x="342370" y="575524"/>
                  <a:pt x="348811" y="586891"/>
                </a:cubicBezTo>
                <a:cubicBezTo>
                  <a:pt x="352221" y="583481"/>
                  <a:pt x="356010" y="579313"/>
                  <a:pt x="359420" y="575524"/>
                </a:cubicBezTo>
                <a:cubicBezTo>
                  <a:pt x="346538" y="555065"/>
                  <a:pt x="353357" y="536120"/>
                  <a:pt x="379122" y="517934"/>
                </a:cubicBezTo>
                <a:cubicBezTo>
                  <a:pt x="381016" y="524375"/>
                  <a:pt x="383289" y="530437"/>
                  <a:pt x="384426" y="536499"/>
                </a:cubicBezTo>
                <a:cubicBezTo>
                  <a:pt x="385563" y="542561"/>
                  <a:pt x="385563" y="549002"/>
                  <a:pt x="386320" y="556580"/>
                </a:cubicBezTo>
                <a:cubicBezTo>
                  <a:pt x="396171" y="552412"/>
                  <a:pt x="404886" y="548624"/>
                  <a:pt x="410190" y="546350"/>
                </a:cubicBezTo>
                <a:cubicBezTo>
                  <a:pt x="408674" y="534226"/>
                  <a:pt x="405265" y="522859"/>
                  <a:pt x="407159" y="513008"/>
                </a:cubicBezTo>
                <a:cubicBezTo>
                  <a:pt x="409811" y="499369"/>
                  <a:pt x="429134" y="483456"/>
                  <a:pt x="448078" y="475878"/>
                </a:cubicBezTo>
                <a:cubicBezTo>
                  <a:pt x="448078" y="492928"/>
                  <a:pt x="448078" y="508841"/>
                  <a:pt x="448078" y="522102"/>
                </a:cubicBezTo>
                <a:cubicBezTo>
                  <a:pt x="462097" y="519449"/>
                  <a:pt x="477252" y="516797"/>
                  <a:pt x="492408" y="514145"/>
                </a:cubicBezTo>
                <a:cubicBezTo>
                  <a:pt x="493544" y="516040"/>
                  <a:pt x="494681" y="517934"/>
                  <a:pt x="495818" y="519828"/>
                </a:cubicBezTo>
                <a:cubicBezTo>
                  <a:pt x="487861" y="528922"/>
                  <a:pt x="481041" y="538773"/>
                  <a:pt x="471948" y="546350"/>
                </a:cubicBezTo>
                <a:cubicBezTo>
                  <a:pt x="467401" y="550139"/>
                  <a:pt x="459066" y="549381"/>
                  <a:pt x="452625" y="549381"/>
                </a:cubicBezTo>
                <a:cubicBezTo>
                  <a:pt x="444290" y="549381"/>
                  <a:pt x="435954" y="547866"/>
                  <a:pt x="427619" y="546729"/>
                </a:cubicBezTo>
                <a:cubicBezTo>
                  <a:pt x="427240" y="548245"/>
                  <a:pt x="426861" y="549760"/>
                  <a:pt x="426482" y="551276"/>
                </a:cubicBezTo>
                <a:cubicBezTo>
                  <a:pt x="437470" y="558096"/>
                  <a:pt x="448078" y="564916"/>
                  <a:pt x="459445" y="571735"/>
                </a:cubicBezTo>
                <a:cubicBezTo>
                  <a:pt x="436333" y="595984"/>
                  <a:pt x="402233" y="595226"/>
                  <a:pt x="384805" y="570599"/>
                </a:cubicBezTo>
                <a:cubicBezTo>
                  <a:pt x="381016" y="573251"/>
                  <a:pt x="377227" y="575903"/>
                  <a:pt x="373438" y="578555"/>
                </a:cubicBezTo>
                <a:cubicBezTo>
                  <a:pt x="384805" y="584617"/>
                  <a:pt x="395792" y="590301"/>
                  <a:pt x="407538" y="596363"/>
                </a:cubicBezTo>
                <a:cubicBezTo>
                  <a:pt x="388215" y="612655"/>
                  <a:pt x="371544" y="613792"/>
                  <a:pt x="352979" y="600152"/>
                </a:cubicBezTo>
                <a:cubicBezTo>
                  <a:pt x="349569" y="605456"/>
                  <a:pt x="346159" y="610760"/>
                  <a:pt x="342749" y="616065"/>
                </a:cubicBezTo>
                <a:cubicBezTo>
                  <a:pt x="339718" y="620990"/>
                  <a:pt x="337065" y="626295"/>
                  <a:pt x="335550" y="634630"/>
                </a:cubicBezTo>
                <a:cubicBezTo>
                  <a:pt x="347674" y="628568"/>
                  <a:pt x="360177" y="622885"/>
                  <a:pt x="372681" y="616823"/>
                </a:cubicBezTo>
                <a:cubicBezTo>
                  <a:pt x="373817" y="618338"/>
                  <a:pt x="374954" y="619475"/>
                  <a:pt x="376090" y="620990"/>
                </a:cubicBezTo>
                <a:cubicBezTo>
                  <a:pt x="373438" y="627431"/>
                  <a:pt x="370786" y="633872"/>
                  <a:pt x="368134" y="640692"/>
                </a:cubicBezTo>
                <a:cubicBezTo>
                  <a:pt x="386699" y="650164"/>
                  <a:pt x="387078" y="619854"/>
                  <a:pt x="404507" y="625158"/>
                </a:cubicBezTo>
                <a:cubicBezTo>
                  <a:pt x="403749" y="629705"/>
                  <a:pt x="402991" y="635009"/>
                  <a:pt x="402233" y="642208"/>
                </a:cubicBezTo>
                <a:cubicBezTo>
                  <a:pt x="406780" y="641071"/>
                  <a:pt x="410948" y="640313"/>
                  <a:pt x="414737" y="639556"/>
                </a:cubicBezTo>
                <a:cubicBezTo>
                  <a:pt x="414358" y="611897"/>
                  <a:pt x="436333" y="598636"/>
                  <a:pt x="476874" y="602046"/>
                </a:cubicBezTo>
                <a:cubicBezTo>
                  <a:pt x="471948" y="621369"/>
                  <a:pt x="464370" y="638798"/>
                  <a:pt x="446942" y="649407"/>
                </a:cubicBezTo>
                <a:cubicBezTo>
                  <a:pt x="442016" y="652438"/>
                  <a:pt x="432165" y="654711"/>
                  <a:pt x="429134" y="652059"/>
                </a:cubicBezTo>
                <a:cubicBezTo>
                  <a:pt x="413221" y="637661"/>
                  <a:pt x="399202" y="654332"/>
                  <a:pt x="384047" y="650922"/>
                </a:cubicBezTo>
                <a:cubicBezTo>
                  <a:pt x="386320" y="662668"/>
                  <a:pt x="388215" y="671761"/>
                  <a:pt x="390109" y="681612"/>
                </a:cubicBezTo>
                <a:cubicBezTo>
                  <a:pt x="368134" y="680096"/>
                  <a:pt x="360935" y="663046"/>
                  <a:pt x="351842" y="647891"/>
                </a:cubicBezTo>
                <a:cubicBezTo>
                  <a:pt x="351084" y="649028"/>
                  <a:pt x="349947" y="649786"/>
                  <a:pt x="348811" y="650922"/>
                </a:cubicBezTo>
                <a:cubicBezTo>
                  <a:pt x="348432" y="658121"/>
                  <a:pt x="348053" y="664941"/>
                  <a:pt x="347674" y="672140"/>
                </a:cubicBezTo>
                <a:cubicBezTo>
                  <a:pt x="346159" y="672897"/>
                  <a:pt x="344643" y="673655"/>
                  <a:pt x="343128" y="674413"/>
                </a:cubicBezTo>
                <a:cubicBezTo>
                  <a:pt x="337444" y="665699"/>
                  <a:pt x="331761" y="656984"/>
                  <a:pt x="326078" y="648270"/>
                </a:cubicBezTo>
                <a:cubicBezTo>
                  <a:pt x="324941" y="646754"/>
                  <a:pt x="324183" y="644860"/>
                  <a:pt x="323047" y="642966"/>
                </a:cubicBezTo>
                <a:cubicBezTo>
                  <a:pt x="321531" y="646754"/>
                  <a:pt x="320395" y="650922"/>
                  <a:pt x="318121" y="654332"/>
                </a:cubicBezTo>
                <a:cubicBezTo>
                  <a:pt x="300314" y="678202"/>
                  <a:pt x="281748" y="702071"/>
                  <a:pt x="264320" y="726320"/>
                </a:cubicBezTo>
                <a:cubicBezTo>
                  <a:pt x="261289" y="730109"/>
                  <a:pt x="260531" y="737308"/>
                  <a:pt x="261668" y="742233"/>
                </a:cubicBezTo>
                <a:cubicBezTo>
                  <a:pt x="276444" y="806643"/>
                  <a:pt x="309028" y="861581"/>
                  <a:pt x="353357" y="911973"/>
                </a:cubicBezTo>
                <a:cubicBezTo>
                  <a:pt x="357525" y="899849"/>
                  <a:pt x="361314" y="888103"/>
                  <a:pt x="365482" y="876358"/>
                </a:cubicBezTo>
                <a:cubicBezTo>
                  <a:pt x="343128" y="869538"/>
                  <a:pt x="334034" y="854762"/>
                  <a:pt x="334034" y="824451"/>
                </a:cubicBezTo>
                <a:cubicBezTo>
                  <a:pt x="351463" y="826724"/>
                  <a:pt x="363966" y="836196"/>
                  <a:pt x="377227" y="853246"/>
                </a:cubicBezTo>
                <a:cubicBezTo>
                  <a:pt x="377227" y="836196"/>
                  <a:pt x="377227" y="822556"/>
                  <a:pt x="377227" y="814221"/>
                </a:cubicBezTo>
                <a:cubicBezTo>
                  <a:pt x="366240" y="805128"/>
                  <a:pt x="358662" y="798687"/>
                  <a:pt x="350705" y="792246"/>
                </a:cubicBezTo>
                <a:cubicBezTo>
                  <a:pt x="351463" y="790730"/>
                  <a:pt x="352221" y="788836"/>
                  <a:pt x="352979" y="787320"/>
                </a:cubicBezTo>
                <a:cubicBezTo>
                  <a:pt x="359798" y="788078"/>
                  <a:pt x="366618" y="788836"/>
                  <a:pt x="375333" y="789972"/>
                </a:cubicBezTo>
                <a:cubicBezTo>
                  <a:pt x="374196" y="785805"/>
                  <a:pt x="374196" y="780879"/>
                  <a:pt x="371544" y="777848"/>
                </a:cubicBezTo>
                <a:cubicBezTo>
                  <a:pt x="366240" y="771407"/>
                  <a:pt x="356389" y="767618"/>
                  <a:pt x="354115" y="760798"/>
                </a:cubicBezTo>
                <a:cubicBezTo>
                  <a:pt x="350705" y="750190"/>
                  <a:pt x="351842" y="738065"/>
                  <a:pt x="351084" y="726320"/>
                </a:cubicBezTo>
                <a:cubicBezTo>
                  <a:pt x="352600" y="725562"/>
                  <a:pt x="354494" y="724804"/>
                  <a:pt x="356010" y="724047"/>
                </a:cubicBezTo>
                <a:cubicBezTo>
                  <a:pt x="363966" y="732003"/>
                  <a:pt x="373059" y="739202"/>
                  <a:pt x="379500" y="748295"/>
                </a:cubicBezTo>
                <a:cubicBezTo>
                  <a:pt x="383289" y="753600"/>
                  <a:pt x="383289" y="761935"/>
                  <a:pt x="383289" y="769134"/>
                </a:cubicBezTo>
                <a:cubicBezTo>
                  <a:pt x="383289" y="779364"/>
                  <a:pt x="381395" y="789972"/>
                  <a:pt x="379879" y="803233"/>
                </a:cubicBezTo>
                <a:cubicBezTo>
                  <a:pt x="389351" y="799066"/>
                  <a:pt x="394656" y="796413"/>
                  <a:pt x="401097" y="793382"/>
                </a:cubicBezTo>
                <a:cubicBezTo>
                  <a:pt x="406401" y="809674"/>
                  <a:pt x="393140" y="818010"/>
                  <a:pt x="384047" y="827861"/>
                </a:cubicBezTo>
                <a:cubicBezTo>
                  <a:pt x="385563" y="828619"/>
                  <a:pt x="387078" y="829755"/>
                  <a:pt x="388594" y="830513"/>
                </a:cubicBezTo>
                <a:cubicBezTo>
                  <a:pt x="398823" y="822178"/>
                  <a:pt x="409432" y="814221"/>
                  <a:pt x="419662" y="805886"/>
                </a:cubicBezTo>
                <a:cubicBezTo>
                  <a:pt x="421178" y="804749"/>
                  <a:pt x="422314" y="802854"/>
                  <a:pt x="422314" y="801339"/>
                </a:cubicBezTo>
                <a:cubicBezTo>
                  <a:pt x="422314" y="783153"/>
                  <a:pt x="436712" y="782016"/>
                  <a:pt x="449215" y="776712"/>
                </a:cubicBezTo>
                <a:cubicBezTo>
                  <a:pt x="450352" y="796792"/>
                  <a:pt x="445426" y="802854"/>
                  <a:pt x="427998" y="808159"/>
                </a:cubicBezTo>
                <a:cubicBezTo>
                  <a:pt x="422314" y="810053"/>
                  <a:pt x="417768" y="815358"/>
                  <a:pt x="412463" y="819147"/>
                </a:cubicBezTo>
                <a:cubicBezTo>
                  <a:pt x="429892" y="827482"/>
                  <a:pt x="446184" y="835060"/>
                  <a:pt x="463234" y="843016"/>
                </a:cubicBezTo>
                <a:cubicBezTo>
                  <a:pt x="436712" y="870296"/>
                  <a:pt x="404128" y="873706"/>
                  <a:pt x="387078" y="851730"/>
                </a:cubicBezTo>
                <a:cubicBezTo>
                  <a:pt x="382910" y="860066"/>
                  <a:pt x="379122" y="867644"/>
                  <a:pt x="374954" y="875600"/>
                </a:cubicBezTo>
                <a:cubicBezTo>
                  <a:pt x="382910" y="877873"/>
                  <a:pt x="390488" y="879389"/>
                  <a:pt x="397687" y="882041"/>
                </a:cubicBezTo>
                <a:cubicBezTo>
                  <a:pt x="404886" y="885072"/>
                  <a:pt x="411327" y="889240"/>
                  <a:pt x="418525" y="893029"/>
                </a:cubicBezTo>
                <a:cubicBezTo>
                  <a:pt x="402991" y="910457"/>
                  <a:pt x="385184" y="914625"/>
                  <a:pt x="361314" y="904016"/>
                </a:cubicBezTo>
                <a:cubicBezTo>
                  <a:pt x="363966" y="914625"/>
                  <a:pt x="363587" y="925613"/>
                  <a:pt x="368892" y="930917"/>
                </a:cubicBezTo>
                <a:cubicBezTo>
                  <a:pt x="388215" y="950998"/>
                  <a:pt x="409432" y="969184"/>
                  <a:pt x="430650" y="987371"/>
                </a:cubicBezTo>
                <a:cubicBezTo>
                  <a:pt x="434060" y="990402"/>
                  <a:pt x="439743" y="990402"/>
                  <a:pt x="446942" y="992296"/>
                </a:cubicBezTo>
                <a:cubicBezTo>
                  <a:pt x="443153" y="985855"/>
                  <a:pt x="440501" y="981688"/>
                  <a:pt x="437091" y="976004"/>
                </a:cubicBezTo>
                <a:cubicBezTo>
                  <a:pt x="443532" y="975625"/>
                  <a:pt x="448457" y="975247"/>
                  <a:pt x="453383" y="974868"/>
                </a:cubicBezTo>
                <a:cubicBezTo>
                  <a:pt x="455656" y="968048"/>
                  <a:pt x="458687" y="961228"/>
                  <a:pt x="462097" y="951756"/>
                </a:cubicBezTo>
                <a:cubicBezTo>
                  <a:pt x="470433" y="961228"/>
                  <a:pt x="474600" y="969942"/>
                  <a:pt x="469675" y="979414"/>
                </a:cubicBezTo>
                <a:cubicBezTo>
                  <a:pt x="464749" y="988507"/>
                  <a:pt x="470054" y="992675"/>
                  <a:pt x="476116" y="995706"/>
                </a:cubicBezTo>
                <a:cubicBezTo>
                  <a:pt x="515520" y="1016545"/>
                  <a:pt x="554924" y="1037005"/>
                  <a:pt x="592433" y="1056707"/>
                </a:cubicBezTo>
                <a:cubicBezTo>
                  <a:pt x="592433" y="1031321"/>
                  <a:pt x="589781" y="1004042"/>
                  <a:pt x="593191" y="977520"/>
                </a:cubicBezTo>
                <a:cubicBezTo>
                  <a:pt x="599253" y="929023"/>
                  <a:pt x="610241" y="880905"/>
                  <a:pt x="617439" y="832029"/>
                </a:cubicBezTo>
                <a:cubicBezTo>
                  <a:pt x="621986" y="801718"/>
                  <a:pt x="624259" y="770649"/>
                  <a:pt x="626154" y="739960"/>
                </a:cubicBezTo>
                <a:cubicBezTo>
                  <a:pt x="629943" y="674413"/>
                  <a:pt x="632595" y="608487"/>
                  <a:pt x="637141" y="542940"/>
                </a:cubicBezTo>
                <a:cubicBezTo>
                  <a:pt x="637899" y="529301"/>
                  <a:pt x="636384" y="517555"/>
                  <a:pt x="632216" y="504673"/>
                </a:cubicBezTo>
                <a:cubicBezTo>
                  <a:pt x="623880" y="478151"/>
                  <a:pt x="618955" y="450493"/>
                  <a:pt x="610998" y="423592"/>
                </a:cubicBezTo>
                <a:cubicBezTo>
                  <a:pt x="608725" y="415635"/>
                  <a:pt x="602284" y="408437"/>
                  <a:pt x="596980" y="401238"/>
                </a:cubicBezTo>
                <a:cubicBezTo>
                  <a:pt x="592054" y="394797"/>
                  <a:pt x="589402" y="387219"/>
                  <a:pt x="577278" y="388735"/>
                </a:cubicBezTo>
                <a:cubicBezTo>
                  <a:pt x="570079" y="389492"/>
                  <a:pt x="561365" y="380778"/>
                  <a:pt x="553029" y="376610"/>
                </a:cubicBezTo>
                <a:cubicBezTo>
                  <a:pt x="553408" y="375095"/>
                  <a:pt x="553787" y="373579"/>
                  <a:pt x="554166" y="372064"/>
                </a:cubicBezTo>
                <a:cubicBezTo>
                  <a:pt x="561365" y="370548"/>
                  <a:pt x="568942" y="368654"/>
                  <a:pt x="577278" y="366759"/>
                </a:cubicBezTo>
                <a:cubicBezTo>
                  <a:pt x="576141" y="361834"/>
                  <a:pt x="574626" y="356530"/>
                  <a:pt x="573489" y="351604"/>
                </a:cubicBezTo>
                <a:cubicBezTo>
                  <a:pt x="553408" y="351225"/>
                  <a:pt x="544315" y="340238"/>
                  <a:pt x="543557" y="313337"/>
                </a:cubicBezTo>
                <a:cubicBezTo>
                  <a:pt x="553029" y="317126"/>
                  <a:pt x="561365" y="320536"/>
                  <a:pt x="571973" y="325082"/>
                </a:cubicBezTo>
                <a:cubicBezTo>
                  <a:pt x="571594" y="320536"/>
                  <a:pt x="572731" y="314473"/>
                  <a:pt x="570458" y="312200"/>
                </a:cubicBezTo>
                <a:cubicBezTo>
                  <a:pt x="557197" y="299318"/>
                  <a:pt x="563259" y="287194"/>
                  <a:pt x="571216" y="275070"/>
                </a:cubicBezTo>
                <a:cubicBezTo>
                  <a:pt x="575383" y="269007"/>
                  <a:pt x="580688" y="263703"/>
                  <a:pt x="585613" y="258020"/>
                </a:cubicBezTo>
                <a:cubicBezTo>
                  <a:pt x="599253" y="279616"/>
                  <a:pt x="596222" y="294393"/>
                  <a:pt x="580688" y="314095"/>
                </a:cubicBezTo>
                <a:cubicBezTo>
                  <a:pt x="575762" y="320536"/>
                  <a:pt x="577278" y="331902"/>
                  <a:pt x="575004" y="344405"/>
                </a:cubicBezTo>
                <a:cubicBezTo>
                  <a:pt x="587508" y="334175"/>
                  <a:pt x="596980" y="326219"/>
                  <a:pt x="607210" y="317883"/>
                </a:cubicBezTo>
                <a:cubicBezTo>
                  <a:pt x="616303" y="341374"/>
                  <a:pt x="607967" y="361076"/>
                  <a:pt x="584855" y="370169"/>
                </a:cubicBezTo>
                <a:cubicBezTo>
                  <a:pt x="591675" y="378505"/>
                  <a:pt x="598116" y="386461"/>
                  <a:pt x="605694" y="396312"/>
                </a:cubicBezTo>
                <a:cubicBezTo>
                  <a:pt x="615166" y="372443"/>
                  <a:pt x="623502" y="351225"/>
                  <a:pt x="630700" y="333039"/>
                </a:cubicBezTo>
                <a:cubicBezTo>
                  <a:pt x="623502" y="320536"/>
                  <a:pt x="617439" y="309927"/>
                  <a:pt x="611377" y="299318"/>
                </a:cubicBezTo>
                <a:cubicBezTo>
                  <a:pt x="612893" y="298181"/>
                  <a:pt x="614787" y="296666"/>
                  <a:pt x="616303" y="295150"/>
                </a:cubicBezTo>
                <a:cubicBezTo>
                  <a:pt x="624638" y="300076"/>
                  <a:pt x="632974" y="305001"/>
                  <a:pt x="642067" y="310306"/>
                </a:cubicBezTo>
                <a:cubicBezTo>
                  <a:pt x="643961" y="306896"/>
                  <a:pt x="646613" y="301970"/>
                  <a:pt x="649266" y="297424"/>
                </a:cubicBezTo>
                <a:cubicBezTo>
                  <a:pt x="625396" y="285678"/>
                  <a:pt x="618955" y="269007"/>
                  <a:pt x="623123" y="229982"/>
                </a:cubicBezTo>
                <a:cubicBezTo>
                  <a:pt x="642446" y="239454"/>
                  <a:pt x="657222" y="251579"/>
                  <a:pt x="665936" y="273933"/>
                </a:cubicBezTo>
                <a:cubicBezTo>
                  <a:pt x="667073" y="269765"/>
                  <a:pt x="667831" y="265219"/>
                  <a:pt x="669346" y="261430"/>
                </a:cubicBezTo>
                <a:cubicBezTo>
                  <a:pt x="671620" y="256125"/>
                  <a:pt x="673893" y="250442"/>
                  <a:pt x="677682" y="246274"/>
                </a:cubicBezTo>
                <a:cubicBezTo>
                  <a:pt x="681471" y="242486"/>
                  <a:pt x="687154" y="240212"/>
                  <a:pt x="692079" y="238318"/>
                </a:cubicBezTo>
                <a:cubicBezTo>
                  <a:pt x="697005" y="236423"/>
                  <a:pt x="702688" y="235666"/>
                  <a:pt x="707993" y="234150"/>
                </a:cubicBezTo>
                <a:cubicBezTo>
                  <a:pt x="708750" y="257641"/>
                  <a:pt x="697763" y="269007"/>
                  <a:pt x="676166" y="274312"/>
                </a:cubicBezTo>
                <a:cubicBezTo>
                  <a:pt x="667831" y="276206"/>
                  <a:pt x="661769" y="285678"/>
                  <a:pt x="652676" y="293256"/>
                </a:cubicBezTo>
                <a:cubicBezTo>
                  <a:pt x="667831" y="295908"/>
                  <a:pt x="679955" y="297803"/>
                  <a:pt x="692837" y="299697"/>
                </a:cubicBezTo>
                <a:cubicBezTo>
                  <a:pt x="680334" y="323188"/>
                  <a:pt x="661011" y="329250"/>
                  <a:pt x="641688" y="315989"/>
                </a:cubicBezTo>
                <a:cubicBezTo>
                  <a:pt x="639036" y="320914"/>
                  <a:pt x="636762" y="325461"/>
                  <a:pt x="634868" y="329629"/>
                </a:cubicBezTo>
                <a:cubicBezTo>
                  <a:pt x="651918" y="331144"/>
                  <a:pt x="668589" y="332281"/>
                  <a:pt x="686775" y="333797"/>
                </a:cubicBezTo>
                <a:cubicBezTo>
                  <a:pt x="672378" y="361455"/>
                  <a:pt x="650023" y="370169"/>
                  <a:pt x="625775" y="359182"/>
                </a:cubicBezTo>
                <a:cubicBezTo>
                  <a:pt x="606831" y="408815"/>
                  <a:pt x="617061" y="455039"/>
                  <a:pt x="637520" y="500505"/>
                </a:cubicBezTo>
                <a:cubicBezTo>
                  <a:pt x="638657" y="500505"/>
                  <a:pt x="640172" y="500884"/>
                  <a:pt x="641309" y="500884"/>
                </a:cubicBezTo>
                <a:cubicBezTo>
                  <a:pt x="644719" y="491791"/>
                  <a:pt x="648129" y="482319"/>
                  <a:pt x="651539" y="473226"/>
                </a:cubicBezTo>
                <a:cubicBezTo>
                  <a:pt x="663663" y="439126"/>
                  <a:pt x="681092" y="408437"/>
                  <a:pt x="709129" y="383809"/>
                </a:cubicBezTo>
                <a:cubicBezTo>
                  <a:pt x="715191" y="378884"/>
                  <a:pt x="718601" y="367517"/>
                  <a:pt x="718222" y="359561"/>
                </a:cubicBezTo>
                <a:cubicBezTo>
                  <a:pt x="716707" y="337964"/>
                  <a:pt x="713676" y="316368"/>
                  <a:pt x="708750" y="295529"/>
                </a:cubicBezTo>
                <a:cubicBezTo>
                  <a:pt x="703825" y="274691"/>
                  <a:pt x="705340" y="255746"/>
                  <a:pt x="717086" y="238697"/>
                </a:cubicBezTo>
                <a:cubicBezTo>
                  <a:pt x="730726" y="218995"/>
                  <a:pt x="731862" y="196641"/>
                  <a:pt x="731862" y="173908"/>
                </a:cubicBezTo>
                <a:cubicBezTo>
                  <a:pt x="731862" y="157616"/>
                  <a:pt x="721632" y="150796"/>
                  <a:pt x="706856" y="156479"/>
                </a:cubicBezTo>
                <a:cubicBezTo>
                  <a:pt x="695489" y="161026"/>
                  <a:pt x="679197" y="152690"/>
                  <a:pt x="666694" y="134125"/>
                </a:cubicBezTo>
                <a:cubicBezTo>
                  <a:pt x="679197" y="131852"/>
                  <a:pt x="690564" y="129578"/>
                  <a:pt x="701930" y="127684"/>
                </a:cubicBezTo>
                <a:cubicBezTo>
                  <a:pt x="682986" y="125032"/>
                  <a:pt x="679576" y="110634"/>
                  <a:pt x="676545" y="92448"/>
                </a:cubicBezTo>
                <a:cubicBezTo>
                  <a:pt x="684502" y="95100"/>
                  <a:pt x="690943" y="96994"/>
                  <a:pt x="697005" y="99268"/>
                </a:cubicBezTo>
                <a:cubicBezTo>
                  <a:pt x="695489" y="88280"/>
                  <a:pt x="690943" y="76913"/>
                  <a:pt x="693216" y="67062"/>
                </a:cubicBezTo>
                <a:cubicBezTo>
                  <a:pt x="695868" y="56833"/>
                  <a:pt x="705340" y="48497"/>
                  <a:pt x="712539" y="38267"/>
                </a:cubicBezTo>
                <a:cubicBezTo>
                  <a:pt x="725421" y="60621"/>
                  <a:pt x="722769" y="75398"/>
                  <a:pt x="706856" y="90553"/>
                </a:cubicBezTo>
                <a:cubicBezTo>
                  <a:pt x="705340" y="92069"/>
                  <a:pt x="703825" y="94721"/>
                  <a:pt x="703446" y="97373"/>
                </a:cubicBezTo>
                <a:cubicBezTo>
                  <a:pt x="700794" y="113286"/>
                  <a:pt x="715570" y="140945"/>
                  <a:pt x="731483" y="148901"/>
                </a:cubicBezTo>
                <a:cubicBezTo>
                  <a:pt x="731483" y="138293"/>
                  <a:pt x="739440" y="129199"/>
                  <a:pt x="727316" y="118212"/>
                </a:cubicBezTo>
                <a:cubicBezTo>
                  <a:pt x="721632" y="112907"/>
                  <a:pt x="724663" y="98131"/>
                  <a:pt x="723906" y="87901"/>
                </a:cubicBezTo>
                <a:cubicBezTo>
                  <a:pt x="725800" y="87522"/>
                  <a:pt x="727316" y="87143"/>
                  <a:pt x="728831" y="86764"/>
                </a:cubicBezTo>
                <a:cubicBezTo>
                  <a:pt x="732620" y="90174"/>
                  <a:pt x="736030" y="93205"/>
                  <a:pt x="740955" y="97373"/>
                </a:cubicBezTo>
                <a:cubicBezTo>
                  <a:pt x="736409" y="75398"/>
                  <a:pt x="750806" y="67820"/>
                  <a:pt x="765962" y="60243"/>
                </a:cubicBezTo>
                <a:cubicBezTo>
                  <a:pt x="771645" y="79187"/>
                  <a:pt x="765962" y="89038"/>
                  <a:pt x="750428" y="100404"/>
                </a:cubicBezTo>
                <a:cubicBezTo>
                  <a:pt x="743608" y="105330"/>
                  <a:pt x="742850" y="117454"/>
                  <a:pt x="737924" y="129199"/>
                </a:cubicBezTo>
                <a:cubicBezTo>
                  <a:pt x="752322" y="122001"/>
                  <a:pt x="763310" y="117075"/>
                  <a:pt x="776949" y="110255"/>
                </a:cubicBezTo>
                <a:cubicBezTo>
                  <a:pt x="775055" y="120864"/>
                  <a:pt x="773918" y="128063"/>
                  <a:pt x="772782" y="134883"/>
                </a:cubicBezTo>
                <a:cubicBezTo>
                  <a:pt x="773539" y="135261"/>
                  <a:pt x="774297" y="135640"/>
                  <a:pt x="775055" y="136019"/>
                </a:cubicBezTo>
                <a:cubicBezTo>
                  <a:pt x="784148" y="115181"/>
                  <a:pt x="793241" y="94721"/>
                  <a:pt x="802335" y="73882"/>
                </a:cubicBezTo>
                <a:cubicBezTo>
                  <a:pt x="786043" y="68199"/>
                  <a:pt x="781117" y="60621"/>
                  <a:pt x="780738" y="39025"/>
                </a:cubicBezTo>
                <a:cubicBezTo>
                  <a:pt x="790589" y="45087"/>
                  <a:pt x="799304" y="50013"/>
                  <a:pt x="805366" y="53801"/>
                </a:cubicBezTo>
                <a:cubicBezTo>
                  <a:pt x="804229" y="45845"/>
                  <a:pt x="800440" y="35615"/>
                  <a:pt x="802714" y="26901"/>
                </a:cubicBezTo>
                <a:cubicBezTo>
                  <a:pt x="805366" y="17429"/>
                  <a:pt x="813322" y="9472"/>
                  <a:pt x="819763" y="0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75000">
                <a:schemeClr val="accent3"/>
              </a:gs>
              <a:gs pos="35000">
                <a:schemeClr val="accent1">
                  <a:lumMod val="75000"/>
                </a:schemeClr>
              </a:gs>
              <a:gs pos="100000">
                <a:schemeClr val="accent4"/>
              </a:gs>
            </a:gsLst>
            <a:lin ang="5400000" scaled="1"/>
          </a:gradFill>
          <a:ln w="378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b="1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C7752810-D23F-414C-9C5C-2AF29AE75908}"/>
              </a:ext>
            </a:extLst>
          </p:cNvPr>
          <p:cNvSpPr/>
          <p:nvPr/>
        </p:nvSpPr>
        <p:spPr>
          <a:xfrm>
            <a:off x="620482" y="412027"/>
            <a:ext cx="344036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800" dirty="0">
                <a:solidFill>
                  <a:schemeClr val="accent3"/>
                </a:solidFill>
                <a:latin typeface="+mj-lt"/>
              </a:rPr>
              <a:t>Advantages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76EB4338-E9E6-4E61-B49F-1D2DD2502698}"/>
              </a:ext>
            </a:extLst>
          </p:cNvPr>
          <p:cNvSpPr/>
          <p:nvPr/>
        </p:nvSpPr>
        <p:spPr>
          <a:xfrm>
            <a:off x="834755" y="2268220"/>
            <a:ext cx="3121880" cy="400110"/>
          </a:xfrm>
          <a:prstGeom prst="rect">
            <a:avLst/>
          </a:prstGeom>
          <a:solidFill>
            <a:schemeClr val="accent2"/>
          </a:solidFill>
        </p:spPr>
        <p:txBody>
          <a:bodyPr wrap="none">
            <a:spAutoFit/>
          </a:bodyPr>
          <a:lstStyle/>
          <a:p>
            <a:r>
              <a:rPr lang="en-US" sz="2000" dirty="0">
                <a:solidFill>
                  <a:schemeClr val="bg1"/>
                </a:solidFill>
              </a:rPr>
              <a:t>Eating With A Conscience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B301E16-9424-4374-96A0-09C3C3424D1E}"/>
              </a:ext>
            </a:extLst>
          </p:cNvPr>
          <p:cNvSpPr/>
          <p:nvPr/>
        </p:nvSpPr>
        <p:spPr>
          <a:xfrm>
            <a:off x="1380973" y="1190371"/>
            <a:ext cx="3164649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800" dirty="0">
                <a:solidFill>
                  <a:schemeClr val="accent3"/>
                </a:solidFill>
                <a:latin typeface="+mj-lt"/>
              </a:rPr>
              <a:t>Of Organic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1123AA3-7EFF-48EF-A692-E67F4A137667}"/>
              </a:ext>
            </a:extLst>
          </p:cNvPr>
          <p:cNvSpPr/>
          <p:nvPr/>
        </p:nvSpPr>
        <p:spPr>
          <a:xfrm>
            <a:off x="7989116" y="2268220"/>
            <a:ext cx="2461571" cy="400110"/>
          </a:xfrm>
          <a:prstGeom prst="rect">
            <a:avLst/>
          </a:prstGeom>
          <a:solidFill>
            <a:schemeClr val="accent3"/>
          </a:solidFill>
        </p:spPr>
        <p:txBody>
          <a:bodyPr wrap="none">
            <a:spAutoFit/>
          </a:bodyPr>
          <a:lstStyle/>
          <a:p>
            <a:r>
              <a:rPr lang="en-US" sz="2000" dirty="0">
                <a:solidFill>
                  <a:schemeClr val="bg1"/>
                </a:solidFill>
              </a:rPr>
              <a:t>Things To Consider 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A6FA749-132D-4734-B360-24A5F531FF6D}"/>
              </a:ext>
            </a:extLst>
          </p:cNvPr>
          <p:cNvGrpSpPr/>
          <p:nvPr/>
        </p:nvGrpSpPr>
        <p:grpSpPr>
          <a:xfrm>
            <a:off x="2810457" y="3067938"/>
            <a:ext cx="449047" cy="637464"/>
            <a:chOff x="3805328" y="4061908"/>
            <a:chExt cx="310118" cy="440241"/>
          </a:xfrm>
        </p:grpSpPr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36F7406C-FECB-4F7E-88E4-4D1B53718E19}"/>
                </a:ext>
              </a:extLst>
            </p:cNvPr>
            <p:cNvSpPr/>
            <p:nvPr/>
          </p:nvSpPr>
          <p:spPr>
            <a:xfrm>
              <a:off x="3805328" y="4199702"/>
              <a:ext cx="308525" cy="301890"/>
            </a:xfrm>
            <a:custGeom>
              <a:avLst/>
              <a:gdLst>
                <a:gd name="connsiteX0" fmla="*/ 309455 w 308524"/>
                <a:gd name="connsiteY0" fmla="*/ 104725 h 301889"/>
                <a:gd name="connsiteX1" fmla="*/ 242110 w 308524"/>
                <a:gd name="connsiteY1" fmla="*/ 20793 h 301889"/>
                <a:gd name="connsiteX2" fmla="*/ 236138 w 308524"/>
                <a:gd name="connsiteY2" fmla="*/ 16812 h 301889"/>
                <a:gd name="connsiteX3" fmla="*/ 170784 w 308524"/>
                <a:gd name="connsiteY3" fmla="*/ 2215 h 301889"/>
                <a:gd name="connsiteX4" fmla="*/ 143913 w 308524"/>
                <a:gd name="connsiteY4" fmla="*/ 225 h 301889"/>
                <a:gd name="connsiteX5" fmla="*/ 74246 w 308524"/>
                <a:gd name="connsiteY5" fmla="*/ 11504 h 301889"/>
                <a:gd name="connsiteX6" fmla="*/ 14863 w 308524"/>
                <a:gd name="connsiteY6" fmla="*/ 58612 h 301889"/>
                <a:gd name="connsiteX7" fmla="*/ 598 w 308524"/>
                <a:gd name="connsiteY7" fmla="*/ 111028 h 301889"/>
                <a:gd name="connsiteX8" fmla="*/ 25811 w 308524"/>
                <a:gd name="connsiteY8" fmla="*/ 228467 h 301889"/>
                <a:gd name="connsiteX9" fmla="*/ 74577 w 308524"/>
                <a:gd name="connsiteY9" fmla="*/ 280551 h 301889"/>
                <a:gd name="connsiteX10" fmla="*/ 137609 w 308524"/>
                <a:gd name="connsiteY10" fmla="*/ 303774 h 301889"/>
                <a:gd name="connsiteX11" fmla="*/ 166803 w 308524"/>
                <a:gd name="connsiteY11" fmla="*/ 303774 h 301889"/>
                <a:gd name="connsiteX12" fmla="*/ 167135 w 308524"/>
                <a:gd name="connsiteY12" fmla="*/ 303442 h 301889"/>
                <a:gd name="connsiteX13" fmla="*/ 166803 w 308524"/>
                <a:gd name="connsiteY13" fmla="*/ 303774 h 301889"/>
                <a:gd name="connsiteX14" fmla="*/ 172443 w 308524"/>
                <a:gd name="connsiteY14" fmla="*/ 303774 h 301889"/>
                <a:gd name="connsiteX15" fmla="*/ 232157 w 308524"/>
                <a:gd name="connsiteY15" fmla="*/ 284201 h 301889"/>
                <a:gd name="connsiteX16" fmla="*/ 300166 w 308524"/>
                <a:gd name="connsiteY16" fmla="*/ 199937 h 301889"/>
                <a:gd name="connsiteX17" fmla="*/ 310781 w 308524"/>
                <a:gd name="connsiteY17" fmla="*/ 150506 h 301889"/>
                <a:gd name="connsiteX18" fmla="*/ 309455 w 308524"/>
                <a:gd name="connsiteY18" fmla="*/ 104725 h 301889"/>
                <a:gd name="connsiteX19" fmla="*/ 168462 w 308524"/>
                <a:gd name="connsiteY19" fmla="*/ 301783 h 301889"/>
                <a:gd name="connsiteX20" fmla="*/ 168462 w 308524"/>
                <a:gd name="connsiteY20" fmla="*/ 301783 h 301889"/>
                <a:gd name="connsiteX21" fmla="*/ 168462 w 308524"/>
                <a:gd name="connsiteY21" fmla="*/ 301783 h 30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08524" h="301889">
                  <a:moveTo>
                    <a:pt x="309455" y="104725"/>
                  </a:moveTo>
                  <a:cubicBezTo>
                    <a:pt x="301493" y="64916"/>
                    <a:pt x="278270" y="37712"/>
                    <a:pt x="242110" y="20793"/>
                  </a:cubicBezTo>
                  <a:cubicBezTo>
                    <a:pt x="240783" y="18803"/>
                    <a:pt x="238461" y="17476"/>
                    <a:pt x="236138" y="16812"/>
                  </a:cubicBezTo>
                  <a:cubicBezTo>
                    <a:pt x="215238" y="7855"/>
                    <a:pt x="193675" y="1552"/>
                    <a:pt x="170784" y="2215"/>
                  </a:cubicBezTo>
                  <a:cubicBezTo>
                    <a:pt x="161827" y="3874"/>
                    <a:pt x="148225" y="225"/>
                    <a:pt x="143913" y="225"/>
                  </a:cubicBezTo>
                  <a:cubicBezTo>
                    <a:pt x="120027" y="-1102"/>
                    <a:pt x="96805" y="3542"/>
                    <a:pt x="74246" y="11504"/>
                  </a:cubicBezTo>
                  <a:cubicBezTo>
                    <a:pt x="49033" y="20462"/>
                    <a:pt x="29460" y="36385"/>
                    <a:pt x="14863" y="58612"/>
                  </a:cubicBezTo>
                  <a:cubicBezTo>
                    <a:pt x="4247" y="74536"/>
                    <a:pt x="1593" y="92451"/>
                    <a:pt x="598" y="111028"/>
                  </a:cubicBezTo>
                  <a:cubicBezTo>
                    <a:pt x="-1724" y="152497"/>
                    <a:pt x="1925" y="192638"/>
                    <a:pt x="25811" y="228467"/>
                  </a:cubicBezTo>
                  <a:cubicBezTo>
                    <a:pt x="39412" y="248704"/>
                    <a:pt x="54673" y="266286"/>
                    <a:pt x="74577" y="280551"/>
                  </a:cubicBezTo>
                  <a:cubicBezTo>
                    <a:pt x="93819" y="293821"/>
                    <a:pt x="114387" y="302447"/>
                    <a:pt x="137609" y="303774"/>
                  </a:cubicBezTo>
                  <a:cubicBezTo>
                    <a:pt x="147230" y="303774"/>
                    <a:pt x="157183" y="303774"/>
                    <a:pt x="166803" y="303774"/>
                  </a:cubicBezTo>
                  <a:cubicBezTo>
                    <a:pt x="166803" y="303774"/>
                    <a:pt x="166803" y="303442"/>
                    <a:pt x="167135" y="303442"/>
                  </a:cubicBezTo>
                  <a:cubicBezTo>
                    <a:pt x="167135" y="303442"/>
                    <a:pt x="167135" y="303774"/>
                    <a:pt x="166803" y="303774"/>
                  </a:cubicBezTo>
                  <a:cubicBezTo>
                    <a:pt x="168794" y="303774"/>
                    <a:pt x="170452" y="303774"/>
                    <a:pt x="172443" y="303774"/>
                  </a:cubicBezTo>
                  <a:cubicBezTo>
                    <a:pt x="194006" y="302115"/>
                    <a:pt x="214243" y="296807"/>
                    <a:pt x="232157" y="284201"/>
                  </a:cubicBezTo>
                  <a:cubicBezTo>
                    <a:pt x="262678" y="262637"/>
                    <a:pt x="284905" y="234107"/>
                    <a:pt x="300166" y="199937"/>
                  </a:cubicBezTo>
                  <a:cubicBezTo>
                    <a:pt x="307132" y="184013"/>
                    <a:pt x="307796" y="167094"/>
                    <a:pt x="310781" y="150506"/>
                  </a:cubicBezTo>
                  <a:cubicBezTo>
                    <a:pt x="311445" y="136573"/>
                    <a:pt x="309786" y="106384"/>
                    <a:pt x="309455" y="104725"/>
                  </a:cubicBezTo>
                  <a:close/>
                  <a:moveTo>
                    <a:pt x="168462" y="301783"/>
                  </a:moveTo>
                  <a:cubicBezTo>
                    <a:pt x="168130" y="302115"/>
                    <a:pt x="168130" y="302115"/>
                    <a:pt x="168462" y="301783"/>
                  </a:cubicBezTo>
                  <a:cubicBezTo>
                    <a:pt x="168130" y="302115"/>
                    <a:pt x="168130" y="302115"/>
                    <a:pt x="168462" y="301783"/>
                  </a:cubicBezTo>
                  <a:close/>
                </a:path>
              </a:pathLst>
            </a:custGeom>
            <a:solidFill>
              <a:srgbClr val="ED1C24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67B18B0B-A644-4AB7-BF67-F36FD95DD495}"/>
                </a:ext>
              </a:extLst>
            </p:cNvPr>
            <p:cNvSpPr/>
            <p:nvPr/>
          </p:nvSpPr>
          <p:spPr>
            <a:xfrm>
              <a:off x="3972795" y="4220164"/>
              <a:ext cx="142651" cy="281985"/>
            </a:xfrm>
            <a:custGeom>
              <a:avLst/>
              <a:gdLst>
                <a:gd name="connsiteX0" fmla="*/ 73980 w 142651"/>
                <a:gd name="connsiteY0" fmla="*/ 0 h 281985"/>
                <a:gd name="connsiteX1" fmla="*/ 141988 w 142651"/>
                <a:gd name="connsiteY1" fmla="*/ 84264 h 281985"/>
                <a:gd name="connsiteX2" fmla="*/ 143978 w 142651"/>
                <a:gd name="connsiteY2" fmla="*/ 129713 h 281985"/>
                <a:gd name="connsiteX3" fmla="*/ 133362 w 142651"/>
                <a:gd name="connsiteY3" fmla="*/ 179143 h 281985"/>
                <a:gd name="connsiteX4" fmla="*/ 65354 w 142651"/>
                <a:gd name="connsiteY4" fmla="*/ 263407 h 281985"/>
                <a:gd name="connsiteX5" fmla="*/ 5640 w 142651"/>
                <a:gd name="connsiteY5" fmla="*/ 282980 h 281985"/>
                <a:gd name="connsiteX6" fmla="*/ 0 w 142651"/>
                <a:gd name="connsiteY6" fmla="*/ 282980 h 281985"/>
                <a:gd name="connsiteX7" fmla="*/ 72321 w 142651"/>
                <a:gd name="connsiteY7" fmla="*/ 182461 h 281985"/>
                <a:gd name="connsiteX8" fmla="*/ 85591 w 142651"/>
                <a:gd name="connsiteY8" fmla="*/ 69003 h 281985"/>
                <a:gd name="connsiteX9" fmla="*/ 73980 w 142651"/>
                <a:gd name="connsiteY9" fmla="*/ 0 h 28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651" h="281985">
                  <a:moveTo>
                    <a:pt x="73980" y="0"/>
                  </a:moveTo>
                  <a:cubicBezTo>
                    <a:pt x="110472" y="16919"/>
                    <a:pt x="134026" y="44454"/>
                    <a:pt x="141988" y="84264"/>
                  </a:cubicBezTo>
                  <a:cubicBezTo>
                    <a:pt x="142320" y="85923"/>
                    <a:pt x="143978" y="116112"/>
                    <a:pt x="143978" y="129713"/>
                  </a:cubicBezTo>
                  <a:cubicBezTo>
                    <a:pt x="140993" y="146300"/>
                    <a:pt x="140661" y="163220"/>
                    <a:pt x="133362" y="179143"/>
                  </a:cubicBezTo>
                  <a:cubicBezTo>
                    <a:pt x="118102" y="213313"/>
                    <a:pt x="95875" y="241844"/>
                    <a:pt x="65354" y="263407"/>
                  </a:cubicBezTo>
                  <a:cubicBezTo>
                    <a:pt x="47440" y="276014"/>
                    <a:pt x="27203" y="281322"/>
                    <a:pt x="5640" y="282980"/>
                  </a:cubicBezTo>
                  <a:cubicBezTo>
                    <a:pt x="3649" y="282980"/>
                    <a:pt x="1990" y="282980"/>
                    <a:pt x="0" y="282980"/>
                  </a:cubicBezTo>
                  <a:cubicBezTo>
                    <a:pt x="2986" y="276345"/>
                    <a:pt x="58719" y="220280"/>
                    <a:pt x="72321" y="182461"/>
                  </a:cubicBezTo>
                  <a:cubicBezTo>
                    <a:pt x="85259" y="145637"/>
                    <a:pt x="88908" y="107818"/>
                    <a:pt x="85591" y="69003"/>
                  </a:cubicBezTo>
                  <a:cubicBezTo>
                    <a:pt x="83600" y="45449"/>
                    <a:pt x="78624" y="22891"/>
                    <a:pt x="73980" y="0"/>
                  </a:cubicBezTo>
                  <a:close/>
                </a:path>
              </a:pathLst>
            </a:custGeom>
            <a:solidFill>
              <a:srgbClr val="CF504F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9695C85-01BC-47E0-8F3E-3C4D760779DA}"/>
                </a:ext>
              </a:extLst>
            </p:cNvPr>
            <p:cNvSpPr/>
            <p:nvPr/>
          </p:nvSpPr>
          <p:spPr>
            <a:xfrm>
              <a:off x="3885014" y="4061908"/>
              <a:ext cx="185778" cy="182461"/>
            </a:xfrm>
            <a:custGeom>
              <a:avLst/>
              <a:gdLst>
                <a:gd name="connsiteX0" fmla="*/ 176358 w 185778"/>
                <a:gd name="connsiteY0" fmla="*/ 32524 h 182460"/>
                <a:gd name="connsiteX1" fmla="*/ 105364 w 185778"/>
                <a:gd name="connsiteY1" fmla="*/ 76646 h 182460"/>
                <a:gd name="connsiteX2" fmla="*/ 95411 w 185778"/>
                <a:gd name="connsiteY2" fmla="*/ 90579 h 182460"/>
                <a:gd name="connsiteX3" fmla="*/ 93089 w 185778"/>
                <a:gd name="connsiteY3" fmla="*/ 78968 h 182460"/>
                <a:gd name="connsiteX4" fmla="*/ 11479 w 185778"/>
                <a:gd name="connsiteY4" fmla="*/ 1671 h 182460"/>
                <a:gd name="connsiteX5" fmla="*/ 532 w 185778"/>
                <a:gd name="connsiteY5" fmla="*/ 10297 h 182460"/>
                <a:gd name="connsiteX6" fmla="*/ 35697 w 185778"/>
                <a:gd name="connsiteY6" fmla="*/ 74656 h 182460"/>
                <a:gd name="connsiteX7" fmla="*/ 86454 w 185778"/>
                <a:gd name="connsiteY7" fmla="*/ 95887 h 182460"/>
                <a:gd name="connsiteX8" fmla="*/ 90435 w 185778"/>
                <a:gd name="connsiteY8" fmla="*/ 103186 h 182460"/>
                <a:gd name="connsiteX9" fmla="*/ 76502 w 185778"/>
                <a:gd name="connsiteY9" fmla="*/ 141669 h 182460"/>
                <a:gd name="connsiteX10" fmla="*/ 69867 w 185778"/>
                <a:gd name="connsiteY10" fmla="*/ 174511 h 182460"/>
                <a:gd name="connsiteX11" fmla="*/ 75838 w 185778"/>
                <a:gd name="connsiteY11" fmla="*/ 182805 h 182460"/>
                <a:gd name="connsiteX12" fmla="*/ 85127 w 185778"/>
                <a:gd name="connsiteY12" fmla="*/ 176834 h 182460"/>
                <a:gd name="connsiteX13" fmla="*/ 92757 w 185778"/>
                <a:gd name="connsiteY13" fmla="*/ 142664 h 182460"/>
                <a:gd name="connsiteX14" fmla="*/ 118302 w 185778"/>
                <a:gd name="connsiteY14" fmla="*/ 85935 h 182460"/>
                <a:gd name="connsiteX15" fmla="*/ 181334 w 185778"/>
                <a:gd name="connsiteY15" fmla="*/ 47784 h 182460"/>
                <a:gd name="connsiteX16" fmla="*/ 186642 w 185778"/>
                <a:gd name="connsiteY16" fmla="*/ 42476 h 182460"/>
                <a:gd name="connsiteX17" fmla="*/ 176358 w 185778"/>
                <a:gd name="connsiteY17" fmla="*/ 32524 h 182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5778" h="182460">
                  <a:moveTo>
                    <a:pt x="176358" y="32524"/>
                  </a:moveTo>
                  <a:cubicBezTo>
                    <a:pt x="146500" y="37168"/>
                    <a:pt x="122615" y="51765"/>
                    <a:pt x="105364" y="76646"/>
                  </a:cubicBezTo>
                  <a:cubicBezTo>
                    <a:pt x="102046" y="81291"/>
                    <a:pt x="100056" y="86930"/>
                    <a:pt x="95411" y="90579"/>
                  </a:cubicBezTo>
                  <a:cubicBezTo>
                    <a:pt x="94748" y="86598"/>
                    <a:pt x="94084" y="82618"/>
                    <a:pt x="93089" y="78968"/>
                  </a:cubicBezTo>
                  <a:cubicBezTo>
                    <a:pt x="80151" y="38163"/>
                    <a:pt x="54938" y="9965"/>
                    <a:pt x="11479" y="1671"/>
                  </a:cubicBezTo>
                  <a:cubicBezTo>
                    <a:pt x="-464" y="-1315"/>
                    <a:pt x="-795" y="-1315"/>
                    <a:pt x="532" y="10297"/>
                  </a:cubicBezTo>
                  <a:cubicBezTo>
                    <a:pt x="3849" y="36173"/>
                    <a:pt x="14797" y="58400"/>
                    <a:pt x="35697" y="74656"/>
                  </a:cubicBezTo>
                  <a:cubicBezTo>
                    <a:pt x="50625" y="86267"/>
                    <a:pt x="67876" y="92570"/>
                    <a:pt x="86454" y="95887"/>
                  </a:cubicBezTo>
                  <a:cubicBezTo>
                    <a:pt x="91762" y="96883"/>
                    <a:pt x="93089" y="97878"/>
                    <a:pt x="90435" y="103186"/>
                  </a:cubicBezTo>
                  <a:cubicBezTo>
                    <a:pt x="84464" y="115460"/>
                    <a:pt x="80151" y="128399"/>
                    <a:pt x="76502" y="141669"/>
                  </a:cubicBezTo>
                  <a:cubicBezTo>
                    <a:pt x="74179" y="152616"/>
                    <a:pt x="71857" y="163564"/>
                    <a:pt x="69867" y="174511"/>
                  </a:cubicBezTo>
                  <a:cubicBezTo>
                    <a:pt x="68871" y="179488"/>
                    <a:pt x="69535" y="182473"/>
                    <a:pt x="75838" y="182805"/>
                  </a:cubicBezTo>
                  <a:cubicBezTo>
                    <a:pt x="80814" y="182805"/>
                    <a:pt x="84132" y="183469"/>
                    <a:pt x="85127" y="176834"/>
                  </a:cubicBezTo>
                  <a:cubicBezTo>
                    <a:pt x="86454" y="165223"/>
                    <a:pt x="89108" y="153611"/>
                    <a:pt x="92757" y="142664"/>
                  </a:cubicBezTo>
                  <a:cubicBezTo>
                    <a:pt x="98065" y="122427"/>
                    <a:pt x="106027" y="102854"/>
                    <a:pt x="118302" y="85935"/>
                  </a:cubicBezTo>
                  <a:cubicBezTo>
                    <a:pt x="133894" y="64371"/>
                    <a:pt x="154131" y="50438"/>
                    <a:pt x="181334" y="47784"/>
                  </a:cubicBezTo>
                  <a:cubicBezTo>
                    <a:pt x="184983" y="47452"/>
                    <a:pt x="186310" y="46457"/>
                    <a:pt x="186642" y="42476"/>
                  </a:cubicBezTo>
                  <a:cubicBezTo>
                    <a:pt x="187305" y="33851"/>
                    <a:pt x="184319" y="31197"/>
                    <a:pt x="176358" y="32524"/>
                  </a:cubicBezTo>
                  <a:close/>
                </a:path>
              </a:pathLst>
            </a:custGeom>
            <a:solidFill>
              <a:srgbClr val="47A267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4045C5A1-E974-4DC1-A313-CBB59383CAB3}"/>
              </a:ext>
            </a:extLst>
          </p:cNvPr>
          <p:cNvGrpSpPr/>
          <p:nvPr/>
        </p:nvGrpSpPr>
        <p:grpSpPr>
          <a:xfrm>
            <a:off x="2875917" y="3901406"/>
            <a:ext cx="329051" cy="652297"/>
            <a:chOff x="4513211" y="4124289"/>
            <a:chExt cx="227247" cy="450485"/>
          </a:xfrm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015BE891-061D-412F-9B12-12CCD57FD11B}"/>
                </a:ext>
              </a:extLst>
            </p:cNvPr>
            <p:cNvSpPr/>
            <p:nvPr/>
          </p:nvSpPr>
          <p:spPr>
            <a:xfrm>
              <a:off x="4513211" y="4219805"/>
              <a:ext cx="225588" cy="354969"/>
            </a:xfrm>
            <a:custGeom>
              <a:avLst/>
              <a:gdLst>
                <a:gd name="connsiteX0" fmla="*/ 211655 w 225588"/>
                <a:gd name="connsiteY0" fmla="*/ 195758 h 354969"/>
                <a:gd name="connsiteX1" fmla="*/ 184783 w 225588"/>
                <a:gd name="connsiteY1" fmla="*/ 145332 h 354969"/>
                <a:gd name="connsiteX2" fmla="*/ 140661 w 225588"/>
                <a:gd name="connsiteY2" fmla="*/ 22586 h 354969"/>
                <a:gd name="connsiteX3" fmla="*/ 117770 w 225588"/>
                <a:gd name="connsiteY3" fmla="*/ 359 h 354969"/>
                <a:gd name="connsiteX4" fmla="*/ 118434 w 225588"/>
                <a:gd name="connsiteY4" fmla="*/ 10311 h 354969"/>
                <a:gd name="connsiteX5" fmla="*/ 105164 w 225588"/>
                <a:gd name="connsiteY5" fmla="*/ 27 h 354969"/>
                <a:gd name="connsiteX6" fmla="*/ 83600 w 225588"/>
                <a:gd name="connsiteY6" fmla="*/ 21259 h 354969"/>
                <a:gd name="connsiteX7" fmla="*/ 57724 w 225588"/>
                <a:gd name="connsiteY7" fmla="*/ 93580 h 354969"/>
                <a:gd name="connsiteX8" fmla="*/ 21232 w 225588"/>
                <a:gd name="connsiteY8" fmla="*/ 179171 h 354969"/>
                <a:gd name="connsiteX9" fmla="*/ 0 w 225588"/>
                <a:gd name="connsiteY9" fmla="*/ 239549 h 354969"/>
                <a:gd name="connsiteX10" fmla="*/ 0 w 225588"/>
                <a:gd name="connsiteY10" fmla="*/ 277036 h 354969"/>
                <a:gd name="connsiteX11" fmla="*/ 42464 w 225588"/>
                <a:gd name="connsiteY11" fmla="*/ 340732 h 354969"/>
                <a:gd name="connsiteX12" fmla="*/ 120092 w 225588"/>
                <a:gd name="connsiteY12" fmla="*/ 354001 h 354969"/>
                <a:gd name="connsiteX13" fmla="*/ 120756 w 225588"/>
                <a:gd name="connsiteY13" fmla="*/ 353670 h 354969"/>
                <a:gd name="connsiteX14" fmla="*/ 210328 w 225588"/>
                <a:gd name="connsiteY14" fmla="*/ 312533 h 354969"/>
                <a:gd name="connsiteX15" fmla="*/ 211655 w 225588"/>
                <a:gd name="connsiteY15" fmla="*/ 195758 h 354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5588" h="354969">
                  <a:moveTo>
                    <a:pt x="211655" y="195758"/>
                  </a:moveTo>
                  <a:cubicBezTo>
                    <a:pt x="201702" y="179502"/>
                    <a:pt x="191418" y="163579"/>
                    <a:pt x="184783" y="145332"/>
                  </a:cubicBezTo>
                  <a:cubicBezTo>
                    <a:pt x="169855" y="104528"/>
                    <a:pt x="155258" y="63391"/>
                    <a:pt x="140661" y="22586"/>
                  </a:cubicBezTo>
                  <a:cubicBezTo>
                    <a:pt x="136680" y="11307"/>
                    <a:pt x="131372" y="1686"/>
                    <a:pt x="117770" y="359"/>
                  </a:cubicBezTo>
                  <a:cubicBezTo>
                    <a:pt x="118102" y="3676"/>
                    <a:pt x="118102" y="6994"/>
                    <a:pt x="118434" y="10311"/>
                  </a:cubicBezTo>
                  <a:cubicBezTo>
                    <a:pt x="113126" y="7989"/>
                    <a:pt x="110140" y="2349"/>
                    <a:pt x="105164" y="27"/>
                  </a:cubicBezTo>
                  <a:cubicBezTo>
                    <a:pt x="90567" y="-636"/>
                    <a:pt x="87249" y="10975"/>
                    <a:pt x="83600" y="21259"/>
                  </a:cubicBezTo>
                  <a:cubicBezTo>
                    <a:pt x="74975" y="45145"/>
                    <a:pt x="66349" y="69362"/>
                    <a:pt x="57724" y="93580"/>
                  </a:cubicBezTo>
                  <a:cubicBezTo>
                    <a:pt x="47108" y="122774"/>
                    <a:pt x="38814" y="152963"/>
                    <a:pt x="21232" y="179171"/>
                  </a:cubicBezTo>
                  <a:cubicBezTo>
                    <a:pt x="8957" y="197748"/>
                    <a:pt x="663" y="217322"/>
                    <a:pt x="0" y="239549"/>
                  </a:cubicBezTo>
                  <a:cubicBezTo>
                    <a:pt x="0" y="252155"/>
                    <a:pt x="0" y="264430"/>
                    <a:pt x="0" y="277036"/>
                  </a:cubicBezTo>
                  <a:cubicBezTo>
                    <a:pt x="2654" y="305898"/>
                    <a:pt x="19573" y="325803"/>
                    <a:pt x="42464" y="340732"/>
                  </a:cubicBezTo>
                  <a:cubicBezTo>
                    <a:pt x="66349" y="356324"/>
                    <a:pt x="93221" y="355992"/>
                    <a:pt x="120092" y="354001"/>
                  </a:cubicBezTo>
                  <a:cubicBezTo>
                    <a:pt x="120424" y="354001"/>
                    <a:pt x="120424" y="353670"/>
                    <a:pt x="120756" y="353670"/>
                  </a:cubicBezTo>
                  <a:cubicBezTo>
                    <a:pt x="156253" y="352674"/>
                    <a:pt x="187769" y="341727"/>
                    <a:pt x="210328" y="312533"/>
                  </a:cubicBezTo>
                  <a:cubicBezTo>
                    <a:pt x="234545" y="280354"/>
                    <a:pt x="234877" y="233909"/>
                    <a:pt x="211655" y="195758"/>
                  </a:cubicBezTo>
                  <a:close/>
                </a:path>
              </a:pathLst>
            </a:custGeom>
            <a:solidFill>
              <a:srgbClr val="D9E021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88FBFEB1-1186-49B7-BD52-FE6756B8D3E3}"/>
                </a:ext>
              </a:extLst>
            </p:cNvPr>
            <p:cNvSpPr/>
            <p:nvPr/>
          </p:nvSpPr>
          <p:spPr>
            <a:xfrm>
              <a:off x="4630981" y="4220164"/>
              <a:ext cx="109477" cy="351652"/>
            </a:xfrm>
            <a:custGeom>
              <a:avLst/>
              <a:gdLst>
                <a:gd name="connsiteX0" fmla="*/ 663 w 109476"/>
                <a:gd name="connsiteY0" fmla="*/ 12275 h 351651"/>
                <a:gd name="connsiteX1" fmla="*/ 0 w 109476"/>
                <a:gd name="connsiteY1" fmla="*/ 0 h 351651"/>
                <a:gd name="connsiteX2" fmla="*/ 22891 w 109476"/>
                <a:gd name="connsiteY2" fmla="*/ 22227 h 351651"/>
                <a:gd name="connsiteX3" fmla="*/ 67013 w 109476"/>
                <a:gd name="connsiteY3" fmla="*/ 144974 h 351651"/>
                <a:gd name="connsiteX4" fmla="*/ 93884 w 109476"/>
                <a:gd name="connsiteY4" fmla="*/ 195399 h 351651"/>
                <a:gd name="connsiteX5" fmla="*/ 92557 w 109476"/>
                <a:gd name="connsiteY5" fmla="*/ 311511 h 351651"/>
                <a:gd name="connsiteX6" fmla="*/ 663 w 109476"/>
                <a:gd name="connsiteY6" fmla="*/ 352979 h 351651"/>
                <a:gd name="connsiteX7" fmla="*/ 25544 w 109476"/>
                <a:gd name="connsiteY7" fmla="*/ 278004 h 351651"/>
                <a:gd name="connsiteX8" fmla="*/ 27535 w 109476"/>
                <a:gd name="connsiteY8" fmla="*/ 218953 h 351651"/>
                <a:gd name="connsiteX9" fmla="*/ 11943 w 109476"/>
                <a:gd name="connsiteY9" fmla="*/ 60378 h 351651"/>
                <a:gd name="connsiteX10" fmla="*/ 4976 w 109476"/>
                <a:gd name="connsiteY10" fmla="*/ 21564 h 351651"/>
                <a:gd name="connsiteX11" fmla="*/ 663 w 109476"/>
                <a:gd name="connsiteY11" fmla="*/ 12275 h 35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9476" h="351651">
                  <a:moveTo>
                    <a:pt x="663" y="12275"/>
                  </a:moveTo>
                  <a:cubicBezTo>
                    <a:pt x="332" y="8294"/>
                    <a:pt x="332" y="3981"/>
                    <a:pt x="0" y="0"/>
                  </a:cubicBezTo>
                  <a:cubicBezTo>
                    <a:pt x="13602" y="1327"/>
                    <a:pt x="18910" y="10948"/>
                    <a:pt x="22891" y="22227"/>
                  </a:cubicBezTo>
                  <a:cubicBezTo>
                    <a:pt x="37487" y="63364"/>
                    <a:pt x="52084" y="104169"/>
                    <a:pt x="67013" y="144974"/>
                  </a:cubicBezTo>
                  <a:cubicBezTo>
                    <a:pt x="73648" y="162888"/>
                    <a:pt x="83932" y="179143"/>
                    <a:pt x="93884" y="195399"/>
                  </a:cubicBezTo>
                  <a:cubicBezTo>
                    <a:pt x="117107" y="233550"/>
                    <a:pt x="116775" y="279995"/>
                    <a:pt x="92557" y="311511"/>
                  </a:cubicBezTo>
                  <a:cubicBezTo>
                    <a:pt x="69667" y="341700"/>
                    <a:pt x="37156" y="352316"/>
                    <a:pt x="663" y="352979"/>
                  </a:cubicBezTo>
                  <a:cubicBezTo>
                    <a:pt x="16587" y="330420"/>
                    <a:pt x="21564" y="304544"/>
                    <a:pt x="25544" y="278004"/>
                  </a:cubicBezTo>
                  <a:cubicBezTo>
                    <a:pt x="28199" y="258431"/>
                    <a:pt x="27535" y="238526"/>
                    <a:pt x="27535" y="218953"/>
                  </a:cubicBezTo>
                  <a:cubicBezTo>
                    <a:pt x="27867" y="165542"/>
                    <a:pt x="20568" y="112794"/>
                    <a:pt x="11943" y="60378"/>
                  </a:cubicBezTo>
                  <a:cubicBezTo>
                    <a:pt x="9952" y="47440"/>
                    <a:pt x="7298" y="34502"/>
                    <a:pt x="4976" y="21564"/>
                  </a:cubicBezTo>
                  <a:cubicBezTo>
                    <a:pt x="4313" y="17914"/>
                    <a:pt x="3981" y="14597"/>
                    <a:pt x="663" y="12275"/>
                  </a:cubicBezTo>
                  <a:close/>
                </a:path>
              </a:pathLst>
            </a:custGeom>
            <a:solidFill>
              <a:srgbClr val="C2BB4A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3B6BE995-9337-4FA1-8F19-76CF175FE289}"/>
                </a:ext>
              </a:extLst>
            </p:cNvPr>
            <p:cNvSpPr/>
            <p:nvPr/>
          </p:nvSpPr>
          <p:spPr>
            <a:xfrm>
              <a:off x="4561893" y="4124289"/>
              <a:ext cx="109477" cy="109477"/>
            </a:xfrm>
            <a:custGeom>
              <a:avLst/>
              <a:gdLst>
                <a:gd name="connsiteX0" fmla="*/ 63449 w 109476"/>
                <a:gd name="connsiteY0" fmla="*/ 56397 h 109476"/>
                <a:gd name="connsiteX1" fmla="*/ 111220 w 109476"/>
                <a:gd name="connsiteY1" fmla="*/ 0 h 109476"/>
                <a:gd name="connsiteX2" fmla="*/ 104917 w 109476"/>
                <a:gd name="connsiteY2" fmla="*/ 0 h 109476"/>
                <a:gd name="connsiteX3" fmla="*/ 104917 w 109476"/>
                <a:gd name="connsiteY3" fmla="*/ 1659 h 109476"/>
                <a:gd name="connsiteX4" fmla="*/ 94965 w 109476"/>
                <a:gd name="connsiteY4" fmla="*/ 3649 h 109476"/>
                <a:gd name="connsiteX5" fmla="*/ 52170 w 109476"/>
                <a:gd name="connsiteY5" fmla="*/ 53743 h 109476"/>
                <a:gd name="connsiteX6" fmla="*/ 7715 w 109476"/>
                <a:gd name="connsiteY6" fmla="*/ 19905 h 109476"/>
                <a:gd name="connsiteX7" fmla="*/ 85 w 109476"/>
                <a:gd name="connsiteY7" fmla="*/ 23222 h 109476"/>
                <a:gd name="connsiteX8" fmla="*/ 6388 w 109476"/>
                <a:gd name="connsiteY8" fmla="*/ 29194 h 109476"/>
                <a:gd name="connsiteX9" fmla="*/ 32265 w 109476"/>
                <a:gd name="connsiteY9" fmla="*/ 42795 h 109476"/>
                <a:gd name="connsiteX10" fmla="*/ 57146 w 109476"/>
                <a:gd name="connsiteY10" fmla="*/ 97534 h 109476"/>
                <a:gd name="connsiteX11" fmla="*/ 70084 w 109476"/>
                <a:gd name="connsiteY11" fmla="*/ 108481 h 109476"/>
                <a:gd name="connsiteX12" fmla="*/ 69420 w 109476"/>
                <a:gd name="connsiteY12" fmla="*/ 96207 h 109476"/>
                <a:gd name="connsiteX13" fmla="*/ 57477 w 109476"/>
                <a:gd name="connsiteY13" fmla="*/ 67013 h 109476"/>
                <a:gd name="connsiteX14" fmla="*/ 63449 w 109476"/>
                <a:gd name="connsiteY14" fmla="*/ 56397 h 109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9476" h="109476">
                  <a:moveTo>
                    <a:pt x="63449" y="56397"/>
                  </a:moveTo>
                  <a:cubicBezTo>
                    <a:pt x="91979" y="52084"/>
                    <a:pt x="110889" y="29526"/>
                    <a:pt x="111220" y="0"/>
                  </a:cubicBezTo>
                  <a:cubicBezTo>
                    <a:pt x="109230" y="0"/>
                    <a:pt x="106908" y="0"/>
                    <a:pt x="104917" y="0"/>
                  </a:cubicBezTo>
                  <a:cubicBezTo>
                    <a:pt x="104917" y="663"/>
                    <a:pt x="104917" y="1327"/>
                    <a:pt x="104917" y="1659"/>
                  </a:cubicBezTo>
                  <a:cubicBezTo>
                    <a:pt x="101600" y="1659"/>
                    <a:pt x="98282" y="2322"/>
                    <a:pt x="94965" y="3649"/>
                  </a:cubicBezTo>
                  <a:cubicBezTo>
                    <a:pt x="72406" y="13270"/>
                    <a:pt x="58141" y="29857"/>
                    <a:pt x="52170" y="53743"/>
                  </a:cubicBezTo>
                  <a:cubicBezTo>
                    <a:pt x="41554" y="36824"/>
                    <a:pt x="28615" y="23222"/>
                    <a:pt x="7715" y="19905"/>
                  </a:cubicBezTo>
                  <a:cubicBezTo>
                    <a:pt x="4398" y="19241"/>
                    <a:pt x="417" y="17583"/>
                    <a:pt x="85" y="23222"/>
                  </a:cubicBezTo>
                  <a:cubicBezTo>
                    <a:pt x="-578" y="28199"/>
                    <a:pt x="2739" y="28862"/>
                    <a:pt x="6388" y="29194"/>
                  </a:cubicBezTo>
                  <a:cubicBezTo>
                    <a:pt x="17004" y="30189"/>
                    <a:pt x="25298" y="35497"/>
                    <a:pt x="32265" y="42795"/>
                  </a:cubicBezTo>
                  <a:cubicBezTo>
                    <a:pt x="46530" y="58056"/>
                    <a:pt x="53828" y="76965"/>
                    <a:pt x="57146" y="97534"/>
                  </a:cubicBezTo>
                  <a:cubicBezTo>
                    <a:pt x="60131" y="102842"/>
                    <a:pt x="58141" y="113789"/>
                    <a:pt x="70084" y="108481"/>
                  </a:cubicBezTo>
                  <a:cubicBezTo>
                    <a:pt x="74728" y="104169"/>
                    <a:pt x="73401" y="100188"/>
                    <a:pt x="69420" y="96207"/>
                  </a:cubicBezTo>
                  <a:cubicBezTo>
                    <a:pt x="67430" y="85591"/>
                    <a:pt x="61790" y="76634"/>
                    <a:pt x="57477" y="67013"/>
                  </a:cubicBezTo>
                  <a:cubicBezTo>
                    <a:pt x="54160" y="59051"/>
                    <a:pt x="56482" y="57392"/>
                    <a:pt x="63449" y="56397"/>
                  </a:cubicBezTo>
                  <a:close/>
                </a:path>
              </a:pathLst>
            </a:custGeom>
            <a:solidFill>
              <a:srgbClr val="48A267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0" name="Graphic 225">
            <a:extLst>
              <a:ext uri="{FF2B5EF4-FFF2-40B4-BE49-F238E27FC236}">
                <a16:creationId xmlns:a16="http://schemas.microsoft.com/office/drawing/2014/main" id="{1FB7557A-6764-4A73-BAAB-6770292BC6C8}"/>
              </a:ext>
            </a:extLst>
          </p:cNvPr>
          <p:cNvGrpSpPr/>
          <p:nvPr/>
        </p:nvGrpSpPr>
        <p:grpSpPr>
          <a:xfrm>
            <a:off x="2771337" y="4805889"/>
            <a:ext cx="532332" cy="597185"/>
            <a:chOff x="8270599" y="197160"/>
            <a:chExt cx="1876425" cy="2105025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F8596D3-DAD8-43E4-A02E-DE58B5BBE43E}"/>
                </a:ext>
              </a:extLst>
            </p:cNvPr>
            <p:cNvSpPr/>
            <p:nvPr/>
          </p:nvSpPr>
          <p:spPr>
            <a:xfrm>
              <a:off x="8270793" y="1478709"/>
              <a:ext cx="838200" cy="800100"/>
            </a:xfrm>
            <a:custGeom>
              <a:avLst/>
              <a:gdLst>
                <a:gd name="connsiteX0" fmla="*/ 743709 w 838200"/>
                <a:gd name="connsiteY0" fmla="*/ 89099 h 800100"/>
                <a:gd name="connsiteX1" fmla="*/ 482724 w 838200"/>
                <a:gd name="connsiteY1" fmla="*/ 74811 h 800100"/>
                <a:gd name="connsiteX2" fmla="*/ 425574 w 838200"/>
                <a:gd name="connsiteY2" fmla="*/ 65286 h 800100"/>
                <a:gd name="connsiteX3" fmla="*/ 181734 w 838200"/>
                <a:gd name="connsiteY3" fmla="*/ 29091 h 800100"/>
                <a:gd name="connsiteX4" fmla="*/ 1711 w 838200"/>
                <a:gd name="connsiteY4" fmla="*/ 402471 h 800100"/>
                <a:gd name="connsiteX5" fmla="*/ 459864 w 838200"/>
                <a:gd name="connsiteY5" fmla="*/ 800616 h 800100"/>
                <a:gd name="connsiteX6" fmla="*/ 846579 w 838200"/>
                <a:gd name="connsiteY6" fmla="*/ 332939 h 800100"/>
                <a:gd name="connsiteX7" fmla="*/ 743709 w 838200"/>
                <a:gd name="connsiteY7" fmla="*/ 89099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8200" h="800100">
                  <a:moveTo>
                    <a:pt x="743709" y="89099"/>
                  </a:moveTo>
                  <a:cubicBezTo>
                    <a:pt x="609406" y="16709"/>
                    <a:pt x="581784" y="78621"/>
                    <a:pt x="482724" y="74811"/>
                  </a:cubicBezTo>
                  <a:lnTo>
                    <a:pt x="425574" y="65286"/>
                  </a:lnTo>
                  <a:cubicBezTo>
                    <a:pt x="332229" y="36711"/>
                    <a:pt x="336039" y="-42346"/>
                    <a:pt x="181734" y="29091"/>
                  </a:cubicBezTo>
                  <a:cubicBezTo>
                    <a:pt x="43621" y="112911"/>
                    <a:pt x="-10671" y="252929"/>
                    <a:pt x="1711" y="402471"/>
                  </a:cubicBezTo>
                  <a:cubicBezTo>
                    <a:pt x="21714" y="641549"/>
                    <a:pt x="226501" y="819666"/>
                    <a:pt x="459864" y="800616"/>
                  </a:cubicBezTo>
                  <a:cubicBezTo>
                    <a:pt x="693226" y="781566"/>
                    <a:pt x="853246" y="589161"/>
                    <a:pt x="846579" y="332939"/>
                  </a:cubicBezTo>
                  <a:cubicBezTo>
                    <a:pt x="842769" y="193874"/>
                    <a:pt x="808479" y="132914"/>
                    <a:pt x="743709" y="89099"/>
                  </a:cubicBezTo>
                  <a:close/>
                </a:path>
              </a:pathLst>
            </a:custGeom>
            <a:solidFill>
              <a:srgbClr val="ED7D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32AD865-ACD8-4B42-8A34-608911199578}"/>
                </a:ext>
              </a:extLst>
            </p:cNvPr>
            <p:cNvSpPr/>
            <p:nvPr/>
          </p:nvSpPr>
          <p:spPr>
            <a:xfrm>
              <a:off x="8679222" y="1541138"/>
              <a:ext cx="438150" cy="733425"/>
            </a:xfrm>
            <a:custGeom>
              <a:avLst/>
              <a:gdLst>
                <a:gd name="connsiteX0" fmla="*/ 431482 w 438150"/>
                <a:gd name="connsiteY0" fmla="*/ 417195 h 733425"/>
                <a:gd name="connsiteX1" fmla="*/ 140970 w 438150"/>
                <a:gd name="connsiteY1" fmla="*/ 722947 h 733425"/>
                <a:gd name="connsiteX2" fmla="*/ 0 w 438150"/>
                <a:gd name="connsiteY2" fmla="*/ 737235 h 733425"/>
                <a:gd name="connsiteX3" fmla="*/ 261938 w 438150"/>
                <a:gd name="connsiteY3" fmla="*/ 367665 h 733425"/>
                <a:gd name="connsiteX4" fmla="*/ 293370 w 438150"/>
                <a:gd name="connsiteY4" fmla="*/ 134302 h 733425"/>
                <a:gd name="connsiteX5" fmla="*/ 275273 w 438150"/>
                <a:gd name="connsiteY5" fmla="*/ 0 h 733425"/>
                <a:gd name="connsiteX6" fmla="*/ 340995 w 438150"/>
                <a:gd name="connsiteY6" fmla="*/ 30480 h 733425"/>
                <a:gd name="connsiteX7" fmla="*/ 431482 w 438150"/>
                <a:gd name="connsiteY7" fmla="*/ 417195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150" h="733425">
                  <a:moveTo>
                    <a:pt x="431482" y="417195"/>
                  </a:moveTo>
                  <a:cubicBezTo>
                    <a:pt x="388620" y="569595"/>
                    <a:pt x="294323" y="675322"/>
                    <a:pt x="140970" y="722947"/>
                  </a:cubicBezTo>
                  <a:cubicBezTo>
                    <a:pt x="95250" y="737235"/>
                    <a:pt x="47625" y="740093"/>
                    <a:pt x="0" y="737235"/>
                  </a:cubicBezTo>
                  <a:cubicBezTo>
                    <a:pt x="145733" y="653415"/>
                    <a:pt x="222885" y="531495"/>
                    <a:pt x="261938" y="367665"/>
                  </a:cubicBezTo>
                  <a:cubicBezTo>
                    <a:pt x="280988" y="287655"/>
                    <a:pt x="292417" y="220980"/>
                    <a:pt x="293370" y="134302"/>
                  </a:cubicBezTo>
                  <a:cubicBezTo>
                    <a:pt x="294323" y="105727"/>
                    <a:pt x="292417" y="80010"/>
                    <a:pt x="275273" y="0"/>
                  </a:cubicBezTo>
                  <a:cubicBezTo>
                    <a:pt x="291465" y="6667"/>
                    <a:pt x="324803" y="23813"/>
                    <a:pt x="340995" y="30480"/>
                  </a:cubicBezTo>
                  <a:cubicBezTo>
                    <a:pt x="408623" y="71438"/>
                    <a:pt x="463867" y="185738"/>
                    <a:pt x="431482" y="417195"/>
                  </a:cubicBezTo>
                  <a:close/>
                </a:path>
              </a:pathLst>
            </a:custGeom>
            <a:solidFill>
              <a:srgbClr val="CD4E4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B352A35-094F-4CB5-ADAC-D6B7656EC8C4}"/>
                </a:ext>
              </a:extLst>
            </p:cNvPr>
            <p:cNvSpPr/>
            <p:nvPr/>
          </p:nvSpPr>
          <p:spPr>
            <a:xfrm>
              <a:off x="9295101" y="1516109"/>
              <a:ext cx="838200" cy="781050"/>
            </a:xfrm>
            <a:custGeom>
              <a:avLst/>
              <a:gdLst>
                <a:gd name="connsiteX0" fmla="*/ 677615 w 838200"/>
                <a:gd name="connsiteY0" fmla="*/ 13598 h 781050"/>
                <a:gd name="connsiteX1" fmla="*/ 420440 w 838200"/>
                <a:gd name="connsiteY1" fmla="*/ 56461 h 781050"/>
                <a:gd name="connsiteX2" fmla="*/ 362338 w 838200"/>
                <a:gd name="connsiteY2" fmla="*/ 60271 h 781050"/>
                <a:gd name="connsiteX3" fmla="*/ 116593 w 838200"/>
                <a:gd name="connsiteY3" fmla="*/ 78368 h 781050"/>
                <a:gd name="connsiteX4" fmla="*/ 21343 w 838200"/>
                <a:gd name="connsiteY4" fmla="*/ 481276 h 781050"/>
                <a:gd name="connsiteX5" fmla="*/ 554743 w 838200"/>
                <a:gd name="connsiteY5" fmla="*/ 770836 h 781050"/>
                <a:gd name="connsiteX6" fmla="*/ 830968 w 838200"/>
                <a:gd name="connsiteY6" fmla="*/ 230768 h 781050"/>
                <a:gd name="connsiteX7" fmla="*/ 677615 w 838200"/>
                <a:gd name="connsiteY7" fmla="*/ 13598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8200" h="781050">
                  <a:moveTo>
                    <a:pt x="677615" y="13598"/>
                  </a:moveTo>
                  <a:cubicBezTo>
                    <a:pt x="530931" y="-28312"/>
                    <a:pt x="517595" y="38363"/>
                    <a:pt x="420440" y="56461"/>
                  </a:cubicBezTo>
                  <a:lnTo>
                    <a:pt x="362338" y="60271"/>
                  </a:lnTo>
                  <a:cubicBezTo>
                    <a:pt x="264231" y="52651"/>
                    <a:pt x="251848" y="-25454"/>
                    <a:pt x="116593" y="78368"/>
                  </a:cubicBezTo>
                  <a:cubicBezTo>
                    <a:pt x="-565" y="189811"/>
                    <a:pt x="-23425" y="338401"/>
                    <a:pt x="21343" y="481276"/>
                  </a:cubicBezTo>
                  <a:cubicBezTo>
                    <a:pt x="91828" y="709876"/>
                    <a:pt x="330906" y="839416"/>
                    <a:pt x="554743" y="770836"/>
                  </a:cubicBezTo>
                  <a:cubicBezTo>
                    <a:pt x="778581" y="702256"/>
                    <a:pt x="892881" y="479371"/>
                    <a:pt x="830968" y="230768"/>
                  </a:cubicBezTo>
                  <a:cubicBezTo>
                    <a:pt x="796678" y="94561"/>
                    <a:pt x="750006" y="42173"/>
                    <a:pt x="677615" y="13598"/>
                  </a:cubicBezTo>
                  <a:close/>
                </a:path>
              </a:pathLst>
            </a:custGeom>
            <a:solidFill>
              <a:srgbClr val="ED7D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1EC8205-D326-466B-9B21-06C5CC707D56}"/>
                </a:ext>
              </a:extLst>
            </p:cNvPr>
            <p:cNvSpPr/>
            <p:nvPr/>
          </p:nvSpPr>
          <p:spPr>
            <a:xfrm>
              <a:off x="9799362" y="1517325"/>
              <a:ext cx="342900" cy="771525"/>
            </a:xfrm>
            <a:custGeom>
              <a:avLst/>
              <a:gdLst>
                <a:gd name="connsiteX0" fmla="*/ 351472 w 342900"/>
                <a:gd name="connsiteY0" fmla="*/ 373380 h 771525"/>
                <a:gd name="connsiteX1" fmla="*/ 134303 w 342900"/>
                <a:gd name="connsiteY1" fmla="*/ 735330 h 771525"/>
                <a:gd name="connsiteX2" fmla="*/ 0 w 342900"/>
                <a:gd name="connsiteY2" fmla="*/ 780097 h 771525"/>
                <a:gd name="connsiteX3" fmla="*/ 175260 w 342900"/>
                <a:gd name="connsiteY3" fmla="*/ 361950 h 771525"/>
                <a:gd name="connsiteX4" fmla="*/ 155258 w 342900"/>
                <a:gd name="connsiteY4" fmla="*/ 126682 h 771525"/>
                <a:gd name="connsiteX5" fmla="*/ 108585 w 342900"/>
                <a:gd name="connsiteY5" fmla="*/ 0 h 771525"/>
                <a:gd name="connsiteX6" fmla="*/ 179070 w 342900"/>
                <a:gd name="connsiteY6" fmla="*/ 15240 h 771525"/>
                <a:gd name="connsiteX7" fmla="*/ 351472 w 342900"/>
                <a:gd name="connsiteY7" fmla="*/ 373380 h 7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2900" h="771525">
                  <a:moveTo>
                    <a:pt x="351472" y="373380"/>
                  </a:moveTo>
                  <a:cubicBezTo>
                    <a:pt x="341947" y="531495"/>
                    <a:pt x="274320" y="655320"/>
                    <a:pt x="134303" y="735330"/>
                  </a:cubicBezTo>
                  <a:cubicBezTo>
                    <a:pt x="92392" y="759143"/>
                    <a:pt x="46672" y="772477"/>
                    <a:pt x="0" y="780097"/>
                  </a:cubicBezTo>
                  <a:cubicBezTo>
                    <a:pt x="124778" y="666750"/>
                    <a:pt x="173355" y="530543"/>
                    <a:pt x="175260" y="361950"/>
                  </a:cubicBezTo>
                  <a:cubicBezTo>
                    <a:pt x="176213" y="280035"/>
                    <a:pt x="172403" y="211455"/>
                    <a:pt x="155258" y="126682"/>
                  </a:cubicBezTo>
                  <a:cubicBezTo>
                    <a:pt x="149542" y="99060"/>
                    <a:pt x="141922" y="74295"/>
                    <a:pt x="108585" y="0"/>
                  </a:cubicBezTo>
                  <a:cubicBezTo>
                    <a:pt x="125730" y="3810"/>
                    <a:pt x="162878" y="12382"/>
                    <a:pt x="179070" y="15240"/>
                  </a:cubicBezTo>
                  <a:cubicBezTo>
                    <a:pt x="254317" y="40957"/>
                    <a:pt x="332422" y="140017"/>
                    <a:pt x="351472" y="373380"/>
                  </a:cubicBezTo>
                  <a:close/>
                </a:path>
              </a:pathLst>
            </a:custGeom>
            <a:solidFill>
              <a:srgbClr val="CD4E4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D060D6B4-6063-4D99-A845-5974F2182C8F}"/>
                </a:ext>
              </a:extLst>
            </p:cNvPr>
            <p:cNvSpPr/>
            <p:nvPr/>
          </p:nvSpPr>
          <p:spPr>
            <a:xfrm>
              <a:off x="8915997" y="1038449"/>
              <a:ext cx="619125" cy="590550"/>
            </a:xfrm>
            <a:custGeom>
              <a:avLst/>
              <a:gdLst>
                <a:gd name="connsiteX0" fmla="*/ 569039 w 619125"/>
                <a:gd name="connsiteY0" fmla="*/ 109306 h 590550"/>
                <a:gd name="connsiteX1" fmla="*/ 381397 w 619125"/>
                <a:gd name="connsiteY1" fmla="*/ 74063 h 590550"/>
                <a:gd name="connsiteX2" fmla="*/ 340439 w 619125"/>
                <a:gd name="connsiteY2" fmla="*/ 61681 h 590550"/>
                <a:gd name="connsiteX3" fmla="*/ 167084 w 619125"/>
                <a:gd name="connsiteY3" fmla="*/ 12151 h 590550"/>
                <a:gd name="connsiteX4" fmla="*/ 397 w 619125"/>
                <a:gd name="connsiteY4" fmla="*/ 265516 h 590550"/>
                <a:gd name="connsiteX5" fmla="*/ 294719 w 619125"/>
                <a:gd name="connsiteY5" fmla="*/ 597938 h 590550"/>
                <a:gd name="connsiteX6" fmla="*/ 620474 w 619125"/>
                <a:gd name="connsiteY6" fmla="*/ 295996 h 590550"/>
                <a:gd name="connsiteX7" fmla="*/ 569039 w 619125"/>
                <a:gd name="connsiteY7" fmla="*/ 109306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19125" h="590550">
                  <a:moveTo>
                    <a:pt x="569039" y="109306"/>
                  </a:moveTo>
                  <a:cubicBezTo>
                    <a:pt x="478552" y="43583"/>
                    <a:pt x="451882" y="86446"/>
                    <a:pt x="381397" y="74063"/>
                  </a:cubicBezTo>
                  <a:lnTo>
                    <a:pt x="340439" y="61681"/>
                  </a:lnTo>
                  <a:cubicBezTo>
                    <a:pt x="274717" y="32153"/>
                    <a:pt x="285194" y="-24997"/>
                    <a:pt x="167084" y="12151"/>
                  </a:cubicBezTo>
                  <a:cubicBezTo>
                    <a:pt x="58499" y="59776"/>
                    <a:pt x="6112" y="155978"/>
                    <a:pt x="397" y="265516"/>
                  </a:cubicBezTo>
                  <a:cubicBezTo>
                    <a:pt x="-8176" y="440776"/>
                    <a:pt x="123269" y="589366"/>
                    <a:pt x="294719" y="597938"/>
                  </a:cubicBezTo>
                  <a:cubicBezTo>
                    <a:pt x="466169" y="606511"/>
                    <a:pt x="600472" y="481733"/>
                    <a:pt x="620474" y="295996"/>
                  </a:cubicBezTo>
                  <a:cubicBezTo>
                    <a:pt x="630952" y="195031"/>
                    <a:pt x="611902" y="147406"/>
                    <a:pt x="569039" y="109306"/>
                  </a:cubicBezTo>
                  <a:close/>
                </a:path>
              </a:pathLst>
            </a:custGeom>
            <a:solidFill>
              <a:srgbClr val="ED7D3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10B44E7A-F3A2-40C8-BBE3-4BDAB69C3CB9}"/>
                </a:ext>
              </a:extLst>
            </p:cNvPr>
            <p:cNvSpPr/>
            <p:nvPr/>
          </p:nvSpPr>
          <p:spPr>
            <a:xfrm>
              <a:off x="9173569" y="1122037"/>
              <a:ext cx="361950" cy="514350"/>
            </a:xfrm>
            <a:custGeom>
              <a:avLst/>
              <a:gdLst>
                <a:gd name="connsiteX0" fmla="*/ 343852 w 361950"/>
                <a:gd name="connsiteY0" fmla="*/ 318135 h 514350"/>
                <a:gd name="connsiteX1" fmla="*/ 103822 w 361950"/>
                <a:gd name="connsiteY1" fmla="*/ 512445 h 514350"/>
                <a:gd name="connsiteX2" fmla="*/ 0 w 361950"/>
                <a:gd name="connsiteY2" fmla="*/ 509588 h 514350"/>
                <a:gd name="connsiteX3" fmla="*/ 225742 w 361950"/>
                <a:gd name="connsiteY3" fmla="*/ 265748 h 514350"/>
                <a:gd name="connsiteX4" fmla="*/ 271463 w 361950"/>
                <a:gd name="connsiteY4" fmla="*/ 99060 h 514350"/>
                <a:gd name="connsiteX5" fmla="*/ 271463 w 361950"/>
                <a:gd name="connsiteY5" fmla="*/ 0 h 514350"/>
                <a:gd name="connsiteX6" fmla="*/ 316230 w 361950"/>
                <a:gd name="connsiteY6" fmla="*/ 28575 h 514350"/>
                <a:gd name="connsiteX7" fmla="*/ 343852 w 361950"/>
                <a:gd name="connsiteY7" fmla="*/ 318135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1950" h="514350">
                  <a:moveTo>
                    <a:pt x="343852" y="318135"/>
                  </a:moveTo>
                  <a:cubicBezTo>
                    <a:pt x="298132" y="424815"/>
                    <a:pt x="220027" y="492443"/>
                    <a:pt x="103822" y="512445"/>
                  </a:cubicBezTo>
                  <a:cubicBezTo>
                    <a:pt x="69532" y="518160"/>
                    <a:pt x="34290" y="516255"/>
                    <a:pt x="0" y="509588"/>
                  </a:cubicBezTo>
                  <a:cubicBezTo>
                    <a:pt x="114300" y="462915"/>
                    <a:pt x="181927" y="381000"/>
                    <a:pt x="225742" y="265748"/>
                  </a:cubicBezTo>
                  <a:cubicBezTo>
                    <a:pt x="246697" y="209550"/>
                    <a:pt x="261938" y="161925"/>
                    <a:pt x="271463" y="99060"/>
                  </a:cubicBezTo>
                  <a:cubicBezTo>
                    <a:pt x="274320" y="78105"/>
                    <a:pt x="275272" y="60008"/>
                    <a:pt x="271463" y="0"/>
                  </a:cubicBezTo>
                  <a:cubicBezTo>
                    <a:pt x="281940" y="6668"/>
                    <a:pt x="305753" y="21908"/>
                    <a:pt x="316230" y="28575"/>
                  </a:cubicBezTo>
                  <a:cubicBezTo>
                    <a:pt x="360045" y="65723"/>
                    <a:pt x="389572" y="153352"/>
                    <a:pt x="343852" y="318135"/>
                  </a:cubicBezTo>
                  <a:close/>
                </a:path>
              </a:pathLst>
            </a:custGeom>
            <a:solidFill>
              <a:srgbClr val="CD4E4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7E3E8B1-FDCE-4F61-8CC0-D77563ECD9F3}"/>
                </a:ext>
              </a:extLst>
            </p:cNvPr>
            <p:cNvSpPr/>
            <p:nvPr/>
          </p:nvSpPr>
          <p:spPr>
            <a:xfrm>
              <a:off x="8721948" y="197122"/>
              <a:ext cx="1000125" cy="1438275"/>
            </a:xfrm>
            <a:custGeom>
              <a:avLst/>
              <a:gdLst>
                <a:gd name="connsiteX0" fmla="*/ 954541 w 1000125"/>
                <a:gd name="connsiteY0" fmla="*/ 1300200 h 1438275"/>
                <a:gd name="connsiteX1" fmla="*/ 764994 w 1000125"/>
                <a:gd name="connsiteY1" fmla="*/ 640118 h 1438275"/>
                <a:gd name="connsiteX2" fmla="*/ 686889 w 1000125"/>
                <a:gd name="connsiteY2" fmla="*/ 551535 h 1438275"/>
                <a:gd name="connsiteX3" fmla="*/ 558301 w 1000125"/>
                <a:gd name="connsiteY3" fmla="*/ 434378 h 1438275"/>
                <a:gd name="connsiteX4" fmla="*/ 477339 w 1000125"/>
                <a:gd name="connsiteY4" fmla="*/ 410565 h 1438275"/>
                <a:gd name="connsiteX5" fmla="*/ 533536 w 1000125"/>
                <a:gd name="connsiteY5" fmla="*/ 521055 h 1438275"/>
                <a:gd name="connsiteX6" fmla="*/ 596401 w 1000125"/>
                <a:gd name="connsiteY6" fmla="*/ 820140 h 1438275"/>
                <a:gd name="connsiteX7" fmla="*/ 596401 w 1000125"/>
                <a:gd name="connsiteY7" fmla="*/ 935393 h 1438275"/>
                <a:gd name="connsiteX8" fmla="*/ 567826 w 1000125"/>
                <a:gd name="connsiteY8" fmla="*/ 968730 h 1438275"/>
                <a:gd name="connsiteX9" fmla="*/ 545919 w 1000125"/>
                <a:gd name="connsiteY9" fmla="*/ 931583 h 1438275"/>
                <a:gd name="connsiteX10" fmla="*/ 547824 w 1000125"/>
                <a:gd name="connsiteY10" fmla="*/ 880148 h 1438275"/>
                <a:gd name="connsiteX11" fmla="*/ 488769 w 1000125"/>
                <a:gd name="connsiteY11" fmla="*/ 556298 h 1438275"/>
                <a:gd name="connsiteX12" fmla="*/ 437334 w 1000125"/>
                <a:gd name="connsiteY12" fmla="*/ 452475 h 1438275"/>
                <a:gd name="connsiteX13" fmla="*/ 345894 w 1000125"/>
                <a:gd name="connsiteY13" fmla="*/ 512483 h 1438275"/>
                <a:gd name="connsiteX14" fmla="*/ 136344 w 1000125"/>
                <a:gd name="connsiteY14" fmla="*/ 816330 h 1438275"/>
                <a:gd name="connsiteX15" fmla="*/ 76336 w 1000125"/>
                <a:gd name="connsiteY15" fmla="*/ 1021118 h 1438275"/>
                <a:gd name="connsiteX16" fmla="*/ 58239 w 1000125"/>
                <a:gd name="connsiteY16" fmla="*/ 1309725 h 1438275"/>
                <a:gd name="connsiteX17" fmla="*/ 29664 w 1000125"/>
                <a:gd name="connsiteY17" fmla="*/ 1443075 h 1438275"/>
                <a:gd name="connsiteX18" fmla="*/ 1089 w 1000125"/>
                <a:gd name="connsiteY18" fmla="*/ 1345920 h 1438275"/>
                <a:gd name="connsiteX19" fmla="*/ 9661 w 1000125"/>
                <a:gd name="connsiteY19" fmla="*/ 1103985 h 1438275"/>
                <a:gd name="connsiteX20" fmla="*/ 43951 w 1000125"/>
                <a:gd name="connsiteY20" fmla="*/ 905865 h 1438275"/>
                <a:gd name="connsiteX21" fmla="*/ 303031 w 1000125"/>
                <a:gd name="connsiteY21" fmla="*/ 471525 h 1438275"/>
                <a:gd name="connsiteX22" fmla="*/ 419236 w 1000125"/>
                <a:gd name="connsiteY22" fmla="*/ 368655 h 1438275"/>
                <a:gd name="connsiteX23" fmla="*/ 458289 w 1000125"/>
                <a:gd name="connsiteY23" fmla="*/ 334365 h 1438275"/>
                <a:gd name="connsiteX24" fmla="*/ 475434 w 1000125"/>
                <a:gd name="connsiteY24" fmla="*/ 36233 h 1438275"/>
                <a:gd name="connsiteX25" fmla="*/ 510676 w 1000125"/>
                <a:gd name="connsiteY25" fmla="*/ 38 h 1438275"/>
                <a:gd name="connsiteX26" fmla="*/ 544014 w 1000125"/>
                <a:gd name="connsiteY26" fmla="*/ 42900 h 1438275"/>
                <a:gd name="connsiteX27" fmla="*/ 530679 w 1000125"/>
                <a:gd name="connsiteY27" fmla="*/ 286740 h 1438275"/>
                <a:gd name="connsiteX28" fmla="*/ 589734 w 1000125"/>
                <a:gd name="connsiteY28" fmla="*/ 383895 h 1438275"/>
                <a:gd name="connsiteX29" fmla="*/ 750706 w 1000125"/>
                <a:gd name="connsiteY29" fmla="*/ 536295 h 1438275"/>
                <a:gd name="connsiteX30" fmla="*/ 789759 w 1000125"/>
                <a:gd name="connsiteY30" fmla="*/ 584873 h 1438275"/>
                <a:gd name="connsiteX31" fmla="*/ 891676 w 1000125"/>
                <a:gd name="connsiteY31" fmla="*/ 777278 h 1438275"/>
                <a:gd name="connsiteX32" fmla="*/ 993594 w 1000125"/>
                <a:gd name="connsiteY32" fmla="*/ 1185900 h 1438275"/>
                <a:gd name="connsiteX33" fmla="*/ 1001214 w 1000125"/>
                <a:gd name="connsiteY33" fmla="*/ 1403070 h 1438275"/>
                <a:gd name="connsiteX34" fmla="*/ 972639 w 1000125"/>
                <a:gd name="connsiteY34" fmla="*/ 1440218 h 1438275"/>
                <a:gd name="connsiteX35" fmla="*/ 956446 w 1000125"/>
                <a:gd name="connsiteY35" fmla="*/ 1394498 h 1438275"/>
                <a:gd name="connsiteX36" fmla="*/ 954541 w 1000125"/>
                <a:gd name="connsiteY36" fmla="*/ 1300200 h 143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125" h="1438275">
                  <a:moveTo>
                    <a:pt x="954541" y="1300200"/>
                  </a:moveTo>
                  <a:cubicBezTo>
                    <a:pt x="952636" y="1052550"/>
                    <a:pt x="903106" y="853478"/>
                    <a:pt x="764994" y="640118"/>
                  </a:cubicBezTo>
                  <a:cubicBezTo>
                    <a:pt x="733561" y="604875"/>
                    <a:pt x="709749" y="572490"/>
                    <a:pt x="686889" y="551535"/>
                  </a:cubicBezTo>
                  <a:cubicBezTo>
                    <a:pt x="644026" y="512483"/>
                    <a:pt x="606879" y="466763"/>
                    <a:pt x="558301" y="434378"/>
                  </a:cubicBezTo>
                  <a:cubicBezTo>
                    <a:pt x="526869" y="408660"/>
                    <a:pt x="506866" y="390563"/>
                    <a:pt x="477339" y="410565"/>
                  </a:cubicBezTo>
                  <a:cubicBezTo>
                    <a:pt x="501151" y="444855"/>
                    <a:pt x="513534" y="484860"/>
                    <a:pt x="533536" y="521055"/>
                  </a:cubicBezTo>
                  <a:cubicBezTo>
                    <a:pt x="573541" y="616305"/>
                    <a:pt x="590686" y="714413"/>
                    <a:pt x="596401" y="820140"/>
                  </a:cubicBezTo>
                  <a:cubicBezTo>
                    <a:pt x="598306" y="871575"/>
                    <a:pt x="604021" y="897293"/>
                    <a:pt x="596401" y="935393"/>
                  </a:cubicBezTo>
                  <a:cubicBezTo>
                    <a:pt x="593544" y="952538"/>
                    <a:pt x="592591" y="973493"/>
                    <a:pt x="567826" y="968730"/>
                  </a:cubicBezTo>
                  <a:cubicBezTo>
                    <a:pt x="549729" y="965873"/>
                    <a:pt x="545919" y="947775"/>
                    <a:pt x="545919" y="931583"/>
                  </a:cubicBezTo>
                  <a:cubicBezTo>
                    <a:pt x="545919" y="914438"/>
                    <a:pt x="545919" y="897293"/>
                    <a:pt x="547824" y="880148"/>
                  </a:cubicBezTo>
                  <a:cubicBezTo>
                    <a:pt x="542109" y="769658"/>
                    <a:pt x="527821" y="661073"/>
                    <a:pt x="488769" y="556298"/>
                  </a:cubicBezTo>
                  <a:cubicBezTo>
                    <a:pt x="474481" y="520103"/>
                    <a:pt x="456384" y="485813"/>
                    <a:pt x="437334" y="452475"/>
                  </a:cubicBezTo>
                  <a:cubicBezTo>
                    <a:pt x="421141" y="431520"/>
                    <a:pt x="359229" y="500100"/>
                    <a:pt x="345894" y="512483"/>
                  </a:cubicBezTo>
                  <a:cubicBezTo>
                    <a:pt x="263026" y="600113"/>
                    <a:pt x="189684" y="705840"/>
                    <a:pt x="136344" y="816330"/>
                  </a:cubicBezTo>
                  <a:cubicBezTo>
                    <a:pt x="107769" y="883005"/>
                    <a:pt x="89671" y="949680"/>
                    <a:pt x="76336" y="1021118"/>
                  </a:cubicBezTo>
                  <a:cubicBezTo>
                    <a:pt x="61096" y="1095413"/>
                    <a:pt x="62049" y="1269720"/>
                    <a:pt x="58239" y="1309725"/>
                  </a:cubicBezTo>
                  <a:cubicBezTo>
                    <a:pt x="51571" y="1352588"/>
                    <a:pt x="66811" y="1437360"/>
                    <a:pt x="29664" y="1443075"/>
                  </a:cubicBezTo>
                  <a:cubicBezTo>
                    <a:pt x="-6531" y="1444028"/>
                    <a:pt x="136" y="1383068"/>
                    <a:pt x="1089" y="1345920"/>
                  </a:cubicBezTo>
                  <a:cubicBezTo>
                    <a:pt x="2041" y="1313535"/>
                    <a:pt x="-2721" y="1153515"/>
                    <a:pt x="9661" y="1103985"/>
                  </a:cubicBezTo>
                  <a:cubicBezTo>
                    <a:pt x="15376" y="1044930"/>
                    <a:pt x="26806" y="962063"/>
                    <a:pt x="43951" y="905865"/>
                  </a:cubicBezTo>
                  <a:cubicBezTo>
                    <a:pt x="99196" y="742035"/>
                    <a:pt x="186826" y="599160"/>
                    <a:pt x="303031" y="471525"/>
                  </a:cubicBezTo>
                  <a:cubicBezTo>
                    <a:pt x="336369" y="435330"/>
                    <a:pt x="368754" y="406755"/>
                    <a:pt x="419236" y="368655"/>
                  </a:cubicBezTo>
                  <a:cubicBezTo>
                    <a:pt x="433524" y="358178"/>
                    <a:pt x="448764" y="350558"/>
                    <a:pt x="458289" y="334365"/>
                  </a:cubicBezTo>
                  <a:cubicBezTo>
                    <a:pt x="457336" y="284835"/>
                    <a:pt x="472576" y="50520"/>
                    <a:pt x="475434" y="36233"/>
                  </a:cubicBezTo>
                  <a:cubicBezTo>
                    <a:pt x="478291" y="16230"/>
                    <a:pt x="486864" y="-915"/>
                    <a:pt x="510676" y="38"/>
                  </a:cubicBezTo>
                  <a:cubicBezTo>
                    <a:pt x="536394" y="990"/>
                    <a:pt x="544966" y="19088"/>
                    <a:pt x="544014" y="42900"/>
                  </a:cubicBezTo>
                  <a:cubicBezTo>
                    <a:pt x="541156" y="108623"/>
                    <a:pt x="530679" y="271500"/>
                    <a:pt x="530679" y="286740"/>
                  </a:cubicBezTo>
                  <a:cubicBezTo>
                    <a:pt x="523059" y="335318"/>
                    <a:pt x="554491" y="361035"/>
                    <a:pt x="589734" y="383895"/>
                  </a:cubicBezTo>
                  <a:cubicBezTo>
                    <a:pt x="650694" y="426758"/>
                    <a:pt x="704034" y="478193"/>
                    <a:pt x="750706" y="536295"/>
                  </a:cubicBezTo>
                  <a:cubicBezTo>
                    <a:pt x="760231" y="548678"/>
                    <a:pt x="776424" y="562965"/>
                    <a:pt x="789759" y="584873"/>
                  </a:cubicBezTo>
                  <a:cubicBezTo>
                    <a:pt x="827859" y="652500"/>
                    <a:pt x="859291" y="706793"/>
                    <a:pt x="891676" y="777278"/>
                  </a:cubicBezTo>
                  <a:cubicBezTo>
                    <a:pt x="951684" y="906818"/>
                    <a:pt x="982164" y="1043978"/>
                    <a:pt x="993594" y="1185900"/>
                  </a:cubicBezTo>
                  <a:cubicBezTo>
                    <a:pt x="994546" y="1200188"/>
                    <a:pt x="1001214" y="1371638"/>
                    <a:pt x="1001214" y="1403070"/>
                  </a:cubicBezTo>
                  <a:cubicBezTo>
                    <a:pt x="1001214" y="1418310"/>
                    <a:pt x="994546" y="1449743"/>
                    <a:pt x="972639" y="1440218"/>
                  </a:cubicBezTo>
                  <a:cubicBezTo>
                    <a:pt x="948826" y="1436408"/>
                    <a:pt x="953589" y="1413548"/>
                    <a:pt x="956446" y="1394498"/>
                  </a:cubicBezTo>
                  <a:cubicBezTo>
                    <a:pt x="954541" y="1360208"/>
                    <a:pt x="954541" y="1331633"/>
                    <a:pt x="954541" y="1300200"/>
                  </a:cubicBezTo>
                  <a:close/>
                </a:path>
              </a:pathLst>
            </a:custGeom>
            <a:solidFill>
              <a:srgbClr val="44B58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4E39632-77B3-4D1D-9F3A-09203F7F2936}"/>
              </a:ext>
            </a:extLst>
          </p:cNvPr>
          <p:cNvGrpSpPr/>
          <p:nvPr/>
        </p:nvGrpSpPr>
        <p:grpSpPr>
          <a:xfrm rot="21334132">
            <a:off x="861091" y="3039245"/>
            <a:ext cx="339408" cy="694850"/>
            <a:chOff x="7528445" y="2305877"/>
            <a:chExt cx="561155" cy="1148822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AC0A966-54F0-47F9-8C0B-2176FE7880FF}"/>
                </a:ext>
              </a:extLst>
            </p:cNvPr>
            <p:cNvSpPr/>
            <p:nvPr/>
          </p:nvSpPr>
          <p:spPr>
            <a:xfrm>
              <a:off x="7534623" y="2338366"/>
              <a:ext cx="554977" cy="1116333"/>
            </a:xfrm>
            <a:custGeom>
              <a:avLst/>
              <a:gdLst>
                <a:gd name="connsiteX0" fmla="*/ 241208 w 288620"/>
                <a:gd name="connsiteY0" fmla="*/ 327965 h 580557"/>
                <a:gd name="connsiteX1" fmla="*/ 214668 w 288620"/>
                <a:gd name="connsiteY1" fmla="*/ 286496 h 580557"/>
                <a:gd name="connsiteX2" fmla="*/ 190119 w 288620"/>
                <a:gd name="connsiteY2" fmla="*/ 214175 h 580557"/>
                <a:gd name="connsiteX3" fmla="*/ 160925 w 288620"/>
                <a:gd name="connsiteY3" fmla="*/ 131239 h 580557"/>
                <a:gd name="connsiteX4" fmla="*/ 128414 w 288620"/>
                <a:gd name="connsiteY4" fmla="*/ 83467 h 580557"/>
                <a:gd name="connsiteX5" fmla="*/ 85287 w 288620"/>
                <a:gd name="connsiteY5" fmla="*/ 69202 h 580557"/>
                <a:gd name="connsiteX6" fmla="*/ 79316 w 288620"/>
                <a:gd name="connsiteY6" fmla="*/ 62899 h 580557"/>
                <a:gd name="connsiteX7" fmla="*/ 78984 w 288620"/>
                <a:gd name="connsiteY7" fmla="*/ 40008 h 580557"/>
                <a:gd name="connsiteX8" fmla="*/ 72349 w 288620"/>
                <a:gd name="connsiteY8" fmla="*/ 3848 h 580557"/>
                <a:gd name="connsiteX9" fmla="*/ 68036 w 288620"/>
                <a:gd name="connsiteY9" fmla="*/ 199 h 580557"/>
                <a:gd name="connsiteX10" fmla="*/ 58747 w 288620"/>
                <a:gd name="connsiteY10" fmla="*/ 15459 h 580557"/>
                <a:gd name="connsiteX11" fmla="*/ 61069 w 288620"/>
                <a:gd name="connsiteY11" fmla="*/ 26407 h 580557"/>
                <a:gd name="connsiteX12" fmla="*/ 63060 w 288620"/>
                <a:gd name="connsiteY12" fmla="*/ 63562 h 580557"/>
                <a:gd name="connsiteX13" fmla="*/ 56425 w 288620"/>
                <a:gd name="connsiteY13" fmla="*/ 73515 h 580557"/>
                <a:gd name="connsiteX14" fmla="*/ 40833 w 288620"/>
                <a:gd name="connsiteY14" fmla="*/ 81145 h 580557"/>
                <a:gd name="connsiteX15" fmla="*/ 3345 w 288620"/>
                <a:gd name="connsiteY15" fmla="*/ 159105 h 580557"/>
                <a:gd name="connsiteX16" fmla="*/ 3345 w 288620"/>
                <a:gd name="connsiteY16" fmla="*/ 159105 h 580557"/>
                <a:gd name="connsiteX17" fmla="*/ 3345 w 288620"/>
                <a:gd name="connsiteY17" fmla="*/ 159105 h 580557"/>
                <a:gd name="connsiteX18" fmla="*/ 28 w 288620"/>
                <a:gd name="connsiteY18" fmla="*/ 203560 h 580557"/>
                <a:gd name="connsiteX19" fmla="*/ 5999 w 288620"/>
                <a:gd name="connsiteY19" fmla="*/ 298771 h 580557"/>
                <a:gd name="connsiteX20" fmla="*/ 16947 w 288620"/>
                <a:gd name="connsiteY20" fmla="*/ 392655 h 580557"/>
                <a:gd name="connsiteX21" fmla="*/ 55762 w 288620"/>
                <a:gd name="connsiteY21" fmla="*/ 509430 h 580557"/>
                <a:gd name="connsiteX22" fmla="*/ 123106 w 288620"/>
                <a:gd name="connsiteY22" fmla="*/ 573458 h 580557"/>
                <a:gd name="connsiteX23" fmla="*/ 222962 w 288620"/>
                <a:gd name="connsiteY23" fmla="*/ 565496 h 580557"/>
                <a:gd name="connsiteX24" fmla="*/ 288980 w 288620"/>
                <a:gd name="connsiteY24" fmla="*/ 462322 h 580557"/>
                <a:gd name="connsiteX25" fmla="*/ 241208 w 288620"/>
                <a:gd name="connsiteY25" fmla="*/ 327965 h 580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8620" h="580557">
                  <a:moveTo>
                    <a:pt x="241208" y="327965"/>
                  </a:moveTo>
                  <a:cubicBezTo>
                    <a:pt x="231588" y="314695"/>
                    <a:pt x="221635" y="301425"/>
                    <a:pt x="214668" y="286496"/>
                  </a:cubicBezTo>
                  <a:cubicBezTo>
                    <a:pt x="204053" y="263274"/>
                    <a:pt x="197418" y="238393"/>
                    <a:pt x="190119" y="214175"/>
                  </a:cubicBezTo>
                  <a:cubicBezTo>
                    <a:pt x="181494" y="186309"/>
                    <a:pt x="174195" y="157778"/>
                    <a:pt x="160925" y="131239"/>
                  </a:cubicBezTo>
                  <a:cubicBezTo>
                    <a:pt x="155286" y="111666"/>
                    <a:pt x="145002" y="95078"/>
                    <a:pt x="128414" y="83467"/>
                  </a:cubicBezTo>
                  <a:cubicBezTo>
                    <a:pt x="115476" y="74510"/>
                    <a:pt x="100879" y="70197"/>
                    <a:pt x="85287" y="69202"/>
                  </a:cubicBezTo>
                  <a:cubicBezTo>
                    <a:pt x="80311" y="68870"/>
                    <a:pt x="79316" y="67211"/>
                    <a:pt x="79316" y="62899"/>
                  </a:cubicBezTo>
                  <a:cubicBezTo>
                    <a:pt x="79647" y="55269"/>
                    <a:pt x="79647" y="47638"/>
                    <a:pt x="78984" y="40008"/>
                  </a:cubicBezTo>
                  <a:cubicBezTo>
                    <a:pt x="77989" y="27734"/>
                    <a:pt x="76662" y="15459"/>
                    <a:pt x="72349" y="3848"/>
                  </a:cubicBezTo>
                  <a:cubicBezTo>
                    <a:pt x="71685" y="2189"/>
                    <a:pt x="72017" y="-797"/>
                    <a:pt x="68036" y="199"/>
                  </a:cubicBezTo>
                  <a:cubicBezTo>
                    <a:pt x="58416" y="2521"/>
                    <a:pt x="56093" y="6170"/>
                    <a:pt x="58747" y="15459"/>
                  </a:cubicBezTo>
                  <a:cubicBezTo>
                    <a:pt x="59742" y="18776"/>
                    <a:pt x="60406" y="22757"/>
                    <a:pt x="61069" y="26407"/>
                  </a:cubicBezTo>
                  <a:cubicBezTo>
                    <a:pt x="63392" y="38681"/>
                    <a:pt x="61733" y="51288"/>
                    <a:pt x="63060" y="63562"/>
                  </a:cubicBezTo>
                  <a:cubicBezTo>
                    <a:pt x="63723" y="70197"/>
                    <a:pt x="62065" y="72188"/>
                    <a:pt x="56425" y="73515"/>
                  </a:cubicBezTo>
                  <a:cubicBezTo>
                    <a:pt x="50785" y="75173"/>
                    <a:pt x="45477" y="77496"/>
                    <a:pt x="40833" y="81145"/>
                  </a:cubicBezTo>
                  <a:cubicBezTo>
                    <a:pt x="15288" y="100718"/>
                    <a:pt x="5999" y="128253"/>
                    <a:pt x="3345" y="159105"/>
                  </a:cubicBezTo>
                  <a:cubicBezTo>
                    <a:pt x="3345" y="159105"/>
                    <a:pt x="3345" y="159105"/>
                    <a:pt x="3345" y="159105"/>
                  </a:cubicBezTo>
                  <a:cubicBezTo>
                    <a:pt x="3345" y="159105"/>
                    <a:pt x="3345" y="159105"/>
                    <a:pt x="3345" y="159105"/>
                  </a:cubicBezTo>
                  <a:cubicBezTo>
                    <a:pt x="1355" y="173702"/>
                    <a:pt x="28" y="188631"/>
                    <a:pt x="28" y="203560"/>
                  </a:cubicBezTo>
                  <a:cubicBezTo>
                    <a:pt x="-304" y="235407"/>
                    <a:pt x="2350" y="267255"/>
                    <a:pt x="5999" y="298771"/>
                  </a:cubicBezTo>
                  <a:cubicBezTo>
                    <a:pt x="9649" y="329955"/>
                    <a:pt x="10976" y="361803"/>
                    <a:pt x="16947" y="392655"/>
                  </a:cubicBezTo>
                  <a:cubicBezTo>
                    <a:pt x="24909" y="433129"/>
                    <a:pt x="35525" y="472938"/>
                    <a:pt x="55762" y="509430"/>
                  </a:cubicBezTo>
                  <a:cubicBezTo>
                    <a:pt x="71354" y="537629"/>
                    <a:pt x="91922" y="561515"/>
                    <a:pt x="123106" y="573458"/>
                  </a:cubicBezTo>
                  <a:cubicBezTo>
                    <a:pt x="157608" y="586728"/>
                    <a:pt x="190783" y="580093"/>
                    <a:pt x="222962" y="565496"/>
                  </a:cubicBezTo>
                  <a:cubicBezTo>
                    <a:pt x="267416" y="545591"/>
                    <a:pt x="289312" y="510426"/>
                    <a:pt x="288980" y="462322"/>
                  </a:cubicBezTo>
                  <a:cubicBezTo>
                    <a:pt x="288648" y="412229"/>
                    <a:pt x="270070" y="368106"/>
                    <a:pt x="241208" y="327965"/>
                  </a:cubicBezTo>
                  <a:close/>
                </a:path>
              </a:pathLst>
            </a:custGeom>
            <a:solidFill>
              <a:srgbClr val="662D91"/>
            </a:solidFill>
            <a:ln w="3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CADC911-EF93-48F4-A6C4-65A3A346F7FD}"/>
                </a:ext>
              </a:extLst>
            </p:cNvPr>
            <p:cNvSpPr/>
            <p:nvPr/>
          </p:nvSpPr>
          <p:spPr>
            <a:xfrm>
              <a:off x="7528445" y="2305877"/>
              <a:ext cx="322366" cy="322366"/>
            </a:xfrm>
            <a:custGeom>
              <a:avLst/>
              <a:gdLst>
                <a:gd name="connsiteX0" fmla="*/ 157912 w 155921"/>
                <a:gd name="connsiteY0" fmla="*/ 131239 h 155921"/>
                <a:gd name="connsiteX1" fmla="*/ 109145 w 155921"/>
                <a:gd name="connsiteY1" fmla="*/ 120291 h 155921"/>
                <a:gd name="connsiteX2" fmla="*/ 98197 w 155921"/>
                <a:gd name="connsiteY2" fmla="*/ 123940 h 155921"/>
                <a:gd name="connsiteX3" fmla="*/ 75638 w 155921"/>
                <a:gd name="connsiteY3" fmla="*/ 148490 h 155921"/>
                <a:gd name="connsiteX4" fmla="*/ 67013 w 155921"/>
                <a:gd name="connsiteY4" fmla="*/ 150148 h 155921"/>
                <a:gd name="connsiteX5" fmla="*/ 36824 w 155921"/>
                <a:gd name="connsiteY5" fmla="*/ 136215 h 155921"/>
                <a:gd name="connsiteX6" fmla="*/ 27867 w 155921"/>
                <a:gd name="connsiteY6" fmla="*/ 137210 h 155921"/>
                <a:gd name="connsiteX7" fmla="*/ 0 w 155921"/>
                <a:gd name="connsiteY7" fmla="*/ 159105 h 155921"/>
                <a:gd name="connsiteX8" fmla="*/ 37487 w 155921"/>
                <a:gd name="connsiteY8" fmla="*/ 81145 h 155921"/>
                <a:gd name="connsiteX9" fmla="*/ 53080 w 155921"/>
                <a:gd name="connsiteY9" fmla="*/ 73515 h 155921"/>
                <a:gd name="connsiteX10" fmla="*/ 59715 w 155921"/>
                <a:gd name="connsiteY10" fmla="*/ 63562 h 155921"/>
                <a:gd name="connsiteX11" fmla="*/ 57724 w 155921"/>
                <a:gd name="connsiteY11" fmla="*/ 26407 h 155921"/>
                <a:gd name="connsiteX12" fmla="*/ 55734 w 155921"/>
                <a:gd name="connsiteY12" fmla="*/ 15459 h 155921"/>
                <a:gd name="connsiteX13" fmla="*/ 65022 w 155921"/>
                <a:gd name="connsiteY13" fmla="*/ 199 h 155921"/>
                <a:gd name="connsiteX14" fmla="*/ 69335 w 155921"/>
                <a:gd name="connsiteY14" fmla="*/ 3848 h 155921"/>
                <a:gd name="connsiteX15" fmla="*/ 75970 w 155921"/>
                <a:gd name="connsiteY15" fmla="*/ 40008 h 155921"/>
                <a:gd name="connsiteX16" fmla="*/ 76302 w 155921"/>
                <a:gd name="connsiteY16" fmla="*/ 62899 h 155921"/>
                <a:gd name="connsiteX17" fmla="*/ 82273 w 155921"/>
                <a:gd name="connsiteY17" fmla="*/ 69202 h 155921"/>
                <a:gd name="connsiteX18" fmla="*/ 125400 w 155921"/>
                <a:gd name="connsiteY18" fmla="*/ 83467 h 155921"/>
                <a:gd name="connsiteX19" fmla="*/ 157912 w 155921"/>
                <a:gd name="connsiteY19" fmla="*/ 131239 h 155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5921" h="155921">
                  <a:moveTo>
                    <a:pt x="157912" y="131239"/>
                  </a:moveTo>
                  <a:cubicBezTo>
                    <a:pt x="141656" y="127589"/>
                    <a:pt x="125400" y="124272"/>
                    <a:pt x="109145" y="120291"/>
                  </a:cubicBezTo>
                  <a:cubicBezTo>
                    <a:pt x="103837" y="118964"/>
                    <a:pt x="101183" y="120623"/>
                    <a:pt x="98197" y="123940"/>
                  </a:cubicBezTo>
                  <a:cubicBezTo>
                    <a:pt x="90899" y="132234"/>
                    <a:pt x="82937" y="140196"/>
                    <a:pt x="75638" y="148490"/>
                  </a:cubicBezTo>
                  <a:cubicBezTo>
                    <a:pt x="72984" y="151475"/>
                    <a:pt x="70662" y="151807"/>
                    <a:pt x="67013" y="150148"/>
                  </a:cubicBezTo>
                  <a:cubicBezTo>
                    <a:pt x="57061" y="145504"/>
                    <a:pt x="46776" y="141191"/>
                    <a:pt x="36824" y="136215"/>
                  </a:cubicBezTo>
                  <a:cubicBezTo>
                    <a:pt x="33506" y="134556"/>
                    <a:pt x="31184" y="134556"/>
                    <a:pt x="27867" y="137210"/>
                  </a:cubicBezTo>
                  <a:cubicBezTo>
                    <a:pt x="18910" y="144509"/>
                    <a:pt x="9289" y="151807"/>
                    <a:pt x="0" y="159105"/>
                  </a:cubicBezTo>
                  <a:cubicBezTo>
                    <a:pt x="2654" y="128253"/>
                    <a:pt x="11943" y="100718"/>
                    <a:pt x="37487" y="81145"/>
                  </a:cubicBezTo>
                  <a:cubicBezTo>
                    <a:pt x="42132" y="77496"/>
                    <a:pt x="47440" y="75173"/>
                    <a:pt x="53080" y="73515"/>
                  </a:cubicBezTo>
                  <a:cubicBezTo>
                    <a:pt x="58388" y="71856"/>
                    <a:pt x="60378" y="69865"/>
                    <a:pt x="59715" y="63562"/>
                  </a:cubicBezTo>
                  <a:cubicBezTo>
                    <a:pt x="58056" y="51288"/>
                    <a:pt x="60046" y="38681"/>
                    <a:pt x="57724" y="26407"/>
                  </a:cubicBezTo>
                  <a:cubicBezTo>
                    <a:pt x="57061" y="22757"/>
                    <a:pt x="56729" y="18776"/>
                    <a:pt x="55734" y="15459"/>
                  </a:cubicBezTo>
                  <a:cubicBezTo>
                    <a:pt x="53411" y="6170"/>
                    <a:pt x="55734" y="2521"/>
                    <a:pt x="65022" y="199"/>
                  </a:cubicBezTo>
                  <a:cubicBezTo>
                    <a:pt x="69003" y="-797"/>
                    <a:pt x="68672" y="2189"/>
                    <a:pt x="69335" y="3848"/>
                  </a:cubicBezTo>
                  <a:cubicBezTo>
                    <a:pt x="73648" y="15459"/>
                    <a:pt x="74975" y="27734"/>
                    <a:pt x="75970" y="40008"/>
                  </a:cubicBezTo>
                  <a:cubicBezTo>
                    <a:pt x="76634" y="47638"/>
                    <a:pt x="76302" y="55269"/>
                    <a:pt x="76302" y="62899"/>
                  </a:cubicBezTo>
                  <a:cubicBezTo>
                    <a:pt x="76302" y="67211"/>
                    <a:pt x="77297" y="68870"/>
                    <a:pt x="82273" y="69202"/>
                  </a:cubicBezTo>
                  <a:cubicBezTo>
                    <a:pt x="97865" y="69865"/>
                    <a:pt x="112794" y="74178"/>
                    <a:pt x="125400" y="83467"/>
                  </a:cubicBezTo>
                  <a:cubicBezTo>
                    <a:pt x="141988" y="95078"/>
                    <a:pt x="151940" y="111666"/>
                    <a:pt x="157912" y="131239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DA51A72C-AF42-4CBA-89B4-B8910FA4464D}"/>
              </a:ext>
            </a:extLst>
          </p:cNvPr>
          <p:cNvGrpSpPr/>
          <p:nvPr/>
        </p:nvGrpSpPr>
        <p:grpSpPr>
          <a:xfrm>
            <a:off x="788251" y="4636476"/>
            <a:ext cx="438583" cy="812923"/>
            <a:chOff x="1624045" y="1828164"/>
            <a:chExt cx="1040665" cy="1837790"/>
          </a:xfrm>
        </p:grpSpPr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C9EC8A8-62B9-446E-A236-5C02301E0864}"/>
                </a:ext>
              </a:extLst>
            </p:cNvPr>
            <p:cNvSpPr/>
            <p:nvPr/>
          </p:nvSpPr>
          <p:spPr>
            <a:xfrm>
              <a:off x="1993856" y="2624160"/>
              <a:ext cx="242621" cy="316811"/>
            </a:xfrm>
            <a:custGeom>
              <a:avLst/>
              <a:gdLst>
                <a:gd name="connsiteX0" fmla="*/ 189033 w 242621"/>
                <a:gd name="connsiteY0" fmla="*/ 2023 h 316811"/>
                <a:gd name="connsiteX1" fmla="*/ 192642 w 242621"/>
                <a:gd name="connsiteY1" fmla="*/ 4028 h 316811"/>
                <a:gd name="connsiteX2" fmla="*/ 203470 w 242621"/>
                <a:gd name="connsiteY2" fmla="*/ 57565 h 316811"/>
                <a:gd name="connsiteX3" fmla="*/ 209285 w 242621"/>
                <a:gd name="connsiteY3" fmla="*/ 125138 h 316811"/>
                <a:gd name="connsiteX4" fmla="*/ 210889 w 242621"/>
                <a:gd name="connsiteY4" fmla="*/ 130552 h 316811"/>
                <a:gd name="connsiteX5" fmla="*/ 199460 w 242621"/>
                <a:gd name="connsiteY5" fmla="*/ 183287 h 316811"/>
                <a:gd name="connsiteX6" fmla="*/ 205275 w 242621"/>
                <a:gd name="connsiteY6" fmla="*/ 189703 h 316811"/>
                <a:gd name="connsiteX7" fmla="*/ 216704 w 242621"/>
                <a:gd name="connsiteY7" fmla="*/ 194516 h 316811"/>
                <a:gd name="connsiteX8" fmla="*/ 230940 w 242621"/>
                <a:gd name="connsiteY8" fmla="*/ 219780 h 316811"/>
                <a:gd name="connsiteX9" fmla="*/ 243172 w 242621"/>
                <a:gd name="connsiteY9" fmla="*/ 260886 h 316811"/>
                <a:gd name="connsiteX10" fmla="*/ 243573 w 242621"/>
                <a:gd name="connsiteY10" fmla="*/ 265097 h 316811"/>
                <a:gd name="connsiteX11" fmla="*/ 235953 w 242621"/>
                <a:gd name="connsiteY11" fmla="*/ 256675 h 316811"/>
                <a:gd name="connsiteX12" fmla="*/ 212694 w 242621"/>
                <a:gd name="connsiteY12" fmla="*/ 199328 h 316811"/>
                <a:gd name="connsiteX13" fmla="*/ 202066 w 242621"/>
                <a:gd name="connsiteY13" fmla="*/ 195117 h 316811"/>
                <a:gd name="connsiteX14" fmla="*/ 197254 w 242621"/>
                <a:gd name="connsiteY14" fmla="*/ 207349 h 316811"/>
                <a:gd name="connsiteX15" fmla="*/ 128678 w 242621"/>
                <a:gd name="connsiteY15" fmla="*/ 250258 h 316811"/>
                <a:gd name="connsiteX16" fmla="*/ 97799 w 242621"/>
                <a:gd name="connsiteY16" fmla="*/ 244644 h 316811"/>
                <a:gd name="connsiteX17" fmla="*/ 69126 w 242621"/>
                <a:gd name="connsiteY17" fmla="*/ 222187 h 316811"/>
                <a:gd name="connsiteX18" fmla="*/ 60103 w 242621"/>
                <a:gd name="connsiteY18" fmla="*/ 208953 h 316811"/>
                <a:gd name="connsiteX19" fmla="*/ 52283 w 242621"/>
                <a:gd name="connsiteY19" fmla="*/ 210958 h 316811"/>
                <a:gd name="connsiteX20" fmla="*/ 48072 w 242621"/>
                <a:gd name="connsiteY20" fmla="*/ 212361 h 316811"/>
                <a:gd name="connsiteX21" fmla="*/ 43661 w 242621"/>
                <a:gd name="connsiteY21" fmla="*/ 217775 h 316811"/>
                <a:gd name="connsiteX22" fmla="*/ 34437 w 242621"/>
                <a:gd name="connsiteY22" fmla="*/ 246248 h 316811"/>
                <a:gd name="connsiteX23" fmla="*/ 20000 w 242621"/>
                <a:gd name="connsiteY23" fmla="*/ 286752 h 316811"/>
                <a:gd name="connsiteX24" fmla="*/ 17794 w 242621"/>
                <a:gd name="connsiteY24" fmla="*/ 297379 h 316811"/>
                <a:gd name="connsiteX25" fmla="*/ 12381 w 242621"/>
                <a:gd name="connsiteY25" fmla="*/ 308407 h 316811"/>
                <a:gd name="connsiteX26" fmla="*/ 350 w 242621"/>
                <a:gd name="connsiteY26" fmla="*/ 318233 h 316811"/>
                <a:gd name="connsiteX27" fmla="*/ 751 w 242621"/>
                <a:gd name="connsiteY27" fmla="*/ 315225 h 316811"/>
                <a:gd name="connsiteX28" fmla="*/ 32031 w 242621"/>
                <a:gd name="connsiteY28" fmla="*/ 234217 h 316811"/>
                <a:gd name="connsiteX29" fmla="*/ 39049 w 242621"/>
                <a:gd name="connsiteY29" fmla="*/ 213364 h 316811"/>
                <a:gd name="connsiteX30" fmla="*/ 52082 w 242621"/>
                <a:gd name="connsiteY30" fmla="*/ 199729 h 316811"/>
                <a:gd name="connsiteX31" fmla="*/ 56293 w 242621"/>
                <a:gd name="connsiteY31" fmla="*/ 184490 h 316811"/>
                <a:gd name="connsiteX32" fmla="*/ 120457 w 242621"/>
                <a:gd name="connsiteY32" fmla="*/ 149601 h 316811"/>
                <a:gd name="connsiteX33" fmla="*/ 128077 w 242621"/>
                <a:gd name="connsiteY33" fmla="*/ 140778 h 316811"/>
                <a:gd name="connsiteX34" fmla="*/ 134092 w 242621"/>
                <a:gd name="connsiteY34" fmla="*/ 127344 h 316811"/>
                <a:gd name="connsiteX35" fmla="*/ 144519 w 242621"/>
                <a:gd name="connsiteY35" fmla="*/ 111102 h 316811"/>
                <a:gd name="connsiteX36" fmla="*/ 153542 w 242621"/>
                <a:gd name="connsiteY36" fmla="*/ 93858 h 316811"/>
                <a:gd name="connsiteX37" fmla="*/ 173593 w 242621"/>
                <a:gd name="connsiteY37" fmla="*/ 40321 h 316811"/>
                <a:gd name="connsiteX38" fmla="*/ 182616 w 242621"/>
                <a:gd name="connsiteY38" fmla="*/ 10645 h 316811"/>
                <a:gd name="connsiteX39" fmla="*/ 189033 w 242621"/>
                <a:gd name="connsiteY39" fmla="*/ 2023 h 316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42621" h="316811">
                  <a:moveTo>
                    <a:pt x="189033" y="2023"/>
                  </a:moveTo>
                  <a:cubicBezTo>
                    <a:pt x="193244" y="-3191"/>
                    <a:pt x="192442" y="3226"/>
                    <a:pt x="192642" y="4028"/>
                  </a:cubicBezTo>
                  <a:cubicBezTo>
                    <a:pt x="197254" y="21673"/>
                    <a:pt x="200863" y="39519"/>
                    <a:pt x="203470" y="57565"/>
                  </a:cubicBezTo>
                  <a:cubicBezTo>
                    <a:pt x="206678" y="80022"/>
                    <a:pt x="208483" y="102480"/>
                    <a:pt x="209285" y="125138"/>
                  </a:cubicBezTo>
                  <a:cubicBezTo>
                    <a:pt x="209285" y="127143"/>
                    <a:pt x="209084" y="129148"/>
                    <a:pt x="210889" y="130552"/>
                  </a:cubicBezTo>
                  <a:cubicBezTo>
                    <a:pt x="207079" y="148197"/>
                    <a:pt x="203470" y="165842"/>
                    <a:pt x="199460" y="183287"/>
                  </a:cubicBezTo>
                  <a:cubicBezTo>
                    <a:pt x="198257" y="188701"/>
                    <a:pt x="198858" y="191508"/>
                    <a:pt x="205275" y="189703"/>
                  </a:cubicBezTo>
                  <a:cubicBezTo>
                    <a:pt x="210087" y="188300"/>
                    <a:pt x="213696" y="190907"/>
                    <a:pt x="216704" y="194516"/>
                  </a:cubicBezTo>
                  <a:cubicBezTo>
                    <a:pt x="223120" y="202135"/>
                    <a:pt x="227732" y="210757"/>
                    <a:pt x="230940" y="219780"/>
                  </a:cubicBezTo>
                  <a:cubicBezTo>
                    <a:pt x="235753" y="233215"/>
                    <a:pt x="240164" y="246850"/>
                    <a:pt x="243172" y="260886"/>
                  </a:cubicBezTo>
                  <a:cubicBezTo>
                    <a:pt x="244174" y="262289"/>
                    <a:pt x="244174" y="263693"/>
                    <a:pt x="243573" y="265097"/>
                  </a:cubicBezTo>
                  <a:cubicBezTo>
                    <a:pt x="237357" y="265498"/>
                    <a:pt x="236755" y="260284"/>
                    <a:pt x="235953" y="256675"/>
                  </a:cubicBezTo>
                  <a:cubicBezTo>
                    <a:pt x="231341" y="236223"/>
                    <a:pt x="222519" y="217575"/>
                    <a:pt x="212694" y="199328"/>
                  </a:cubicBezTo>
                  <a:cubicBezTo>
                    <a:pt x="210488" y="195117"/>
                    <a:pt x="207079" y="192711"/>
                    <a:pt x="202066" y="195117"/>
                  </a:cubicBezTo>
                  <a:cubicBezTo>
                    <a:pt x="200462" y="199128"/>
                    <a:pt x="198257" y="203138"/>
                    <a:pt x="197254" y="207349"/>
                  </a:cubicBezTo>
                  <a:cubicBezTo>
                    <a:pt x="191439" y="233816"/>
                    <a:pt x="157552" y="254670"/>
                    <a:pt x="128678" y="250258"/>
                  </a:cubicBezTo>
                  <a:cubicBezTo>
                    <a:pt x="118252" y="248654"/>
                    <a:pt x="107825" y="247652"/>
                    <a:pt x="97799" y="244644"/>
                  </a:cubicBezTo>
                  <a:cubicBezTo>
                    <a:pt x="85367" y="240834"/>
                    <a:pt x="75542" y="233816"/>
                    <a:pt x="69126" y="222187"/>
                  </a:cubicBezTo>
                  <a:cubicBezTo>
                    <a:pt x="66519" y="217575"/>
                    <a:pt x="63913" y="212762"/>
                    <a:pt x="60103" y="208953"/>
                  </a:cubicBezTo>
                  <a:cubicBezTo>
                    <a:pt x="56293" y="205143"/>
                    <a:pt x="53486" y="204742"/>
                    <a:pt x="52283" y="210958"/>
                  </a:cubicBezTo>
                  <a:cubicBezTo>
                    <a:pt x="51080" y="212161"/>
                    <a:pt x="49676" y="212161"/>
                    <a:pt x="48072" y="212361"/>
                  </a:cubicBezTo>
                  <a:cubicBezTo>
                    <a:pt x="45064" y="212963"/>
                    <a:pt x="44663" y="215570"/>
                    <a:pt x="43661" y="217775"/>
                  </a:cubicBezTo>
                  <a:cubicBezTo>
                    <a:pt x="39650" y="226999"/>
                    <a:pt x="37244" y="236624"/>
                    <a:pt x="34437" y="246248"/>
                  </a:cubicBezTo>
                  <a:cubicBezTo>
                    <a:pt x="30627" y="260084"/>
                    <a:pt x="25614" y="273518"/>
                    <a:pt x="20000" y="286752"/>
                  </a:cubicBezTo>
                  <a:cubicBezTo>
                    <a:pt x="18597" y="290161"/>
                    <a:pt x="17594" y="293569"/>
                    <a:pt x="17794" y="297379"/>
                  </a:cubicBezTo>
                  <a:cubicBezTo>
                    <a:pt x="16190" y="301189"/>
                    <a:pt x="14185" y="304798"/>
                    <a:pt x="12381" y="308407"/>
                  </a:cubicBezTo>
                  <a:cubicBezTo>
                    <a:pt x="7769" y="310814"/>
                    <a:pt x="6766" y="317832"/>
                    <a:pt x="350" y="318233"/>
                  </a:cubicBezTo>
                  <a:cubicBezTo>
                    <a:pt x="-252" y="317230"/>
                    <a:pt x="-51" y="316227"/>
                    <a:pt x="751" y="315225"/>
                  </a:cubicBezTo>
                  <a:cubicBezTo>
                    <a:pt x="15388" y="289760"/>
                    <a:pt x="24612" y="262490"/>
                    <a:pt x="32031" y="234217"/>
                  </a:cubicBezTo>
                  <a:cubicBezTo>
                    <a:pt x="33836" y="227199"/>
                    <a:pt x="36643" y="220382"/>
                    <a:pt x="39049" y="213364"/>
                  </a:cubicBezTo>
                  <a:cubicBezTo>
                    <a:pt x="41455" y="206948"/>
                    <a:pt x="43460" y="201333"/>
                    <a:pt x="52082" y="199729"/>
                  </a:cubicBezTo>
                  <a:cubicBezTo>
                    <a:pt x="60303" y="198125"/>
                    <a:pt x="57897" y="190505"/>
                    <a:pt x="56293" y="184490"/>
                  </a:cubicBezTo>
                  <a:cubicBezTo>
                    <a:pt x="81959" y="180680"/>
                    <a:pt x="102612" y="167647"/>
                    <a:pt x="120457" y="149601"/>
                  </a:cubicBezTo>
                  <a:cubicBezTo>
                    <a:pt x="123265" y="146794"/>
                    <a:pt x="125671" y="143786"/>
                    <a:pt x="128077" y="140778"/>
                  </a:cubicBezTo>
                  <a:cubicBezTo>
                    <a:pt x="128277" y="135565"/>
                    <a:pt x="131085" y="131354"/>
                    <a:pt x="134092" y="127344"/>
                  </a:cubicBezTo>
                  <a:cubicBezTo>
                    <a:pt x="138103" y="122130"/>
                    <a:pt x="140910" y="116516"/>
                    <a:pt x="144519" y="111102"/>
                  </a:cubicBezTo>
                  <a:cubicBezTo>
                    <a:pt x="149532" y="106490"/>
                    <a:pt x="150735" y="99673"/>
                    <a:pt x="153542" y="93858"/>
                  </a:cubicBezTo>
                  <a:cubicBezTo>
                    <a:pt x="161763" y="76614"/>
                    <a:pt x="169784" y="59169"/>
                    <a:pt x="173593" y="40321"/>
                  </a:cubicBezTo>
                  <a:cubicBezTo>
                    <a:pt x="180812" y="31699"/>
                    <a:pt x="178807" y="20269"/>
                    <a:pt x="182616" y="10645"/>
                  </a:cubicBezTo>
                  <a:cubicBezTo>
                    <a:pt x="184622" y="7437"/>
                    <a:pt x="184421" y="3226"/>
                    <a:pt x="189033" y="2023"/>
                  </a:cubicBezTo>
                  <a:close/>
                </a:path>
              </a:pathLst>
            </a:custGeom>
            <a:solidFill>
              <a:srgbClr val="DBDBDB"/>
            </a:solidFill>
            <a:ln w="19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968459F-D3C8-4F0C-BAE6-BB5533FC6782}"/>
                </a:ext>
              </a:extLst>
            </p:cNvPr>
            <p:cNvSpPr/>
            <p:nvPr/>
          </p:nvSpPr>
          <p:spPr>
            <a:xfrm>
              <a:off x="1886240" y="1828164"/>
              <a:ext cx="537376" cy="982516"/>
            </a:xfrm>
            <a:custGeom>
              <a:avLst/>
              <a:gdLst>
                <a:gd name="connsiteX0" fmla="*/ 536062 w 537376"/>
                <a:gd name="connsiteY0" fmla="*/ 24639 h 982516"/>
                <a:gd name="connsiteX1" fmla="*/ 532252 w 537376"/>
                <a:gd name="connsiteY1" fmla="*/ 26844 h 982516"/>
                <a:gd name="connsiteX2" fmla="*/ 526637 w 537376"/>
                <a:gd name="connsiteY2" fmla="*/ 38674 h 982516"/>
                <a:gd name="connsiteX3" fmla="*/ 521825 w 537376"/>
                <a:gd name="connsiteY3" fmla="*/ 47698 h 982516"/>
                <a:gd name="connsiteX4" fmla="*/ 398910 w 537376"/>
                <a:gd name="connsiteY4" fmla="*/ 343856 h 982516"/>
                <a:gd name="connsiteX5" fmla="*/ 299255 w 537376"/>
                <a:gd name="connsiteY5" fmla="*/ 708189 h 982516"/>
                <a:gd name="connsiteX6" fmla="*/ 283014 w 537376"/>
                <a:gd name="connsiteY6" fmla="*/ 783983 h 982516"/>
                <a:gd name="connsiteX7" fmla="*/ 283014 w 537376"/>
                <a:gd name="connsiteY7" fmla="*/ 783983 h 982516"/>
                <a:gd name="connsiteX8" fmla="*/ 266170 w 537376"/>
                <a:gd name="connsiteY8" fmla="*/ 859376 h 982516"/>
                <a:gd name="connsiteX9" fmla="*/ 265769 w 537376"/>
                <a:gd name="connsiteY9" fmla="*/ 854364 h 982516"/>
                <a:gd name="connsiteX10" fmla="*/ 263764 w 537376"/>
                <a:gd name="connsiteY10" fmla="*/ 779772 h 982516"/>
                <a:gd name="connsiteX11" fmla="*/ 252937 w 537376"/>
                <a:gd name="connsiteY11" fmla="*/ 657259 h 982516"/>
                <a:gd name="connsiteX12" fmla="*/ 246119 w 537376"/>
                <a:gd name="connsiteY12" fmla="*/ 456745 h 982516"/>
                <a:gd name="connsiteX13" fmla="*/ 252335 w 537376"/>
                <a:gd name="connsiteY13" fmla="*/ 340648 h 982516"/>
                <a:gd name="connsiteX14" fmla="*/ 264967 w 537376"/>
                <a:gd name="connsiteY14" fmla="*/ 256833 h 982516"/>
                <a:gd name="connsiteX15" fmla="*/ 263564 w 537376"/>
                <a:gd name="connsiteY15" fmla="*/ 251419 h 982516"/>
                <a:gd name="connsiteX16" fmla="*/ 259353 w 537376"/>
                <a:gd name="connsiteY16" fmla="*/ 255430 h 982516"/>
                <a:gd name="connsiteX17" fmla="*/ 252736 w 537376"/>
                <a:gd name="connsiteY17" fmla="*/ 274679 h 982516"/>
                <a:gd name="connsiteX18" fmla="*/ 251132 w 537376"/>
                <a:gd name="connsiteY18" fmla="*/ 278689 h 982516"/>
                <a:gd name="connsiteX19" fmla="*/ 223461 w 537376"/>
                <a:gd name="connsiteY19" fmla="*/ 433686 h 982516"/>
                <a:gd name="connsiteX20" fmla="*/ 223662 w 537376"/>
                <a:gd name="connsiteY20" fmla="*/ 595501 h 982516"/>
                <a:gd name="connsiteX21" fmla="*/ 230880 w 537376"/>
                <a:gd name="connsiteY21" fmla="*/ 810652 h 982516"/>
                <a:gd name="connsiteX22" fmla="*/ 230680 w 537376"/>
                <a:gd name="connsiteY22" fmla="*/ 827896 h 982516"/>
                <a:gd name="connsiteX23" fmla="*/ 229878 w 537376"/>
                <a:gd name="connsiteY23" fmla="*/ 827294 h 982516"/>
                <a:gd name="connsiteX24" fmla="*/ 229477 w 537376"/>
                <a:gd name="connsiteY24" fmla="*/ 826693 h 982516"/>
                <a:gd name="connsiteX25" fmla="*/ 228875 w 537376"/>
                <a:gd name="connsiteY25" fmla="*/ 818672 h 982516"/>
                <a:gd name="connsiteX26" fmla="*/ 203009 w 537376"/>
                <a:gd name="connsiteY26" fmla="*/ 641418 h 982516"/>
                <a:gd name="connsiteX27" fmla="*/ 157292 w 537376"/>
                <a:gd name="connsiteY27" fmla="*/ 418046 h 982516"/>
                <a:gd name="connsiteX28" fmla="*/ 46207 w 537376"/>
                <a:gd name="connsiteY28" fmla="*/ 16417 h 982516"/>
                <a:gd name="connsiteX29" fmla="*/ 41796 w 537376"/>
                <a:gd name="connsiteY29" fmla="*/ 3184 h 982516"/>
                <a:gd name="connsiteX30" fmla="*/ 35981 w 537376"/>
                <a:gd name="connsiteY30" fmla="*/ 3585 h 982516"/>
                <a:gd name="connsiteX31" fmla="*/ 36583 w 537376"/>
                <a:gd name="connsiteY31" fmla="*/ 10803 h 982516"/>
                <a:gd name="connsiteX32" fmla="*/ 88917 w 537376"/>
                <a:gd name="connsiteY32" fmla="*/ 269466 h 982516"/>
                <a:gd name="connsiteX33" fmla="*/ 148469 w 537376"/>
                <a:gd name="connsiteY33" fmla="*/ 565424 h 982516"/>
                <a:gd name="connsiteX34" fmla="*/ 193384 w 537376"/>
                <a:gd name="connsiteY34" fmla="*/ 835114 h 982516"/>
                <a:gd name="connsiteX35" fmla="*/ 196993 w 537376"/>
                <a:gd name="connsiteY35" fmla="*/ 862785 h 982516"/>
                <a:gd name="connsiteX36" fmla="*/ 194387 w 537376"/>
                <a:gd name="connsiteY36" fmla="*/ 858173 h 982516"/>
                <a:gd name="connsiteX37" fmla="*/ 144058 w 537376"/>
                <a:gd name="connsiteY37" fmla="*/ 707187 h 982516"/>
                <a:gd name="connsiteX38" fmla="*/ 109168 w 537376"/>
                <a:gd name="connsiteY38" fmla="*/ 636405 h 982516"/>
                <a:gd name="connsiteX39" fmla="*/ 40192 w 537376"/>
                <a:gd name="connsiteY39" fmla="*/ 543768 h 982516"/>
                <a:gd name="connsiteX40" fmla="*/ 40192 w 537376"/>
                <a:gd name="connsiteY40" fmla="*/ 543768 h 982516"/>
                <a:gd name="connsiteX41" fmla="*/ 22346 w 537376"/>
                <a:gd name="connsiteY41" fmla="*/ 526524 h 982516"/>
                <a:gd name="connsiteX42" fmla="*/ 9112 w 537376"/>
                <a:gd name="connsiteY42" fmla="*/ 516298 h 982516"/>
                <a:gd name="connsiteX43" fmla="*/ 1292 w 537376"/>
                <a:gd name="connsiteY43" fmla="*/ 514493 h 982516"/>
                <a:gd name="connsiteX44" fmla="*/ 2495 w 537376"/>
                <a:gd name="connsiteY44" fmla="*/ 522313 h 982516"/>
                <a:gd name="connsiteX45" fmla="*/ 13323 w 537376"/>
                <a:gd name="connsiteY45" fmla="*/ 536951 h 982516"/>
                <a:gd name="connsiteX46" fmla="*/ 53626 w 537376"/>
                <a:gd name="connsiteY46" fmla="*/ 595300 h 982516"/>
                <a:gd name="connsiteX47" fmla="*/ 110572 w 537376"/>
                <a:gd name="connsiteY47" fmla="*/ 735860 h 982516"/>
                <a:gd name="connsiteX48" fmla="*/ 164711 w 537376"/>
                <a:gd name="connsiteY48" fmla="*/ 980487 h 982516"/>
                <a:gd name="connsiteX49" fmla="*/ 177744 w 537376"/>
                <a:gd name="connsiteY49" fmla="*/ 981690 h 982516"/>
                <a:gd name="connsiteX50" fmla="*/ 230279 w 537376"/>
                <a:gd name="connsiteY50" fmla="*/ 949607 h 982516"/>
                <a:gd name="connsiteX51" fmla="*/ 239101 w 537376"/>
                <a:gd name="connsiteY51" fmla="*/ 936574 h 982516"/>
                <a:gd name="connsiteX52" fmla="*/ 238901 w 537376"/>
                <a:gd name="connsiteY52" fmla="*/ 934368 h 982516"/>
                <a:gd name="connsiteX53" fmla="*/ 255944 w 537376"/>
                <a:gd name="connsiteY53" fmla="*/ 909104 h 982516"/>
                <a:gd name="connsiteX54" fmla="*/ 286222 w 537376"/>
                <a:gd name="connsiteY54" fmla="*/ 838523 h 982516"/>
                <a:gd name="connsiteX55" fmla="*/ 296448 w 537376"/>
                <a:gd name="connsiteY55" fmla="*/ 800225 h 982516"/>
                <a:gd name="connsiteX56" fmla="*/ 298654 w 537376"/>
                <a:gd name="connsiteY56" fmla="*/ 803634 h 982516"/>
                <a:gd name="connsiteX57" fmla="*/ 307877 w 537376"/>
                <a:gd name="connsiteY57" fmla="*/ 855968 h 982516"/>
                <a:gd name="connsiteX58" fmla="*/ 313692 w 537376"/>
                <a:gd name="connsiteY58" fmla="*/ 918327 h 982516"/>
                <a:gd name="connsiteX59" fmla="*/ 318505 w 537376"/>
                <a:gd name="connsiteY59" fmla="*/ 926348 h 982516"/>
                <a:gd name="connsiteX60" fmla="*/ 330134 w 537376"/>
                <a:gd name="connsiteY60" fmla="*/ 857973 h 982516"/>
                <a:gd name="connsiteX61" fmla="*/ 365425 w 537376"/>
                <a:gd name="connsiteY61" fmla="*/ 623773 h 982516"/>
                <a:gd name="connsiteX62" fmla="*/ 408736 w 537376"/>
                <a:gd name="connsiteY62" fmla="*/ 417043 h 982516"/>
                <a:gd name="connsiteX63" fmla="*/ 531851 w 537376"/>
                <a:gd name="connsiteY63" fmla="*/ 43687 h 982516"/>
                <a:gd name="connsiteX64" fmla="*/ 537465 w 537376"/>
                <a:gd name="connsiteY64" fmla="*/ 29451 h 982516"/>
                <a:gd name="connsiteX65" fmla="*/ 536062 w 537376"/>
                <a:gd name="connsiteY65" fmla="*/ 24639 h 98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537376" h="982516">
                  <a:moveTo>
                    <a:pt x="536062" y="24639"/>
                  </a:moveTo>
                  <a:cubicBezTo>
                    <a:pt x="533856" y="23636"/>
                    <a:pt x="533054" y="25441"/>
                    <a:pt x="532252" y="26844"/>
                  </a:cubicBezTo>
                  <a:cubicBezTo>
                    <a:pt x="530247" y="30854"/>
                    <a:pt x="528442" y="34664"/>
                    <a:pt x="526637" y="38674"/>
                  </a:cubicBezTo>
                  <a:cubicBezTo>
                    <a:pt x="525033" y="41682"/>
                    <a:pt x="523429" y="44690"/>
                    <a:pt x="521825" y="47698"/>
                  </a:cubicBezTo>
                  <a:cubicBezTo>
                    <a:pt x="472900" y="143142"/>
                    <a:pt x="432998" y="242396"/>
                    <a:pt x="398910" y="343856"/>
                  </a:cubicBezTo>
                  <a:cubicBezTo>
                    <a:pt x="358808" y="463362"/>
                    <a:pt x="327127" y="585274"/>
                    <a:pt x="299255" y="708189"/>
                  </a:cubicBezTo>
                  <a:cubicBezTo>
                    <a:pt x="293641" y="733454"/>
                    <a:pt x="287224" y="758518"/>
                    <a:pt x="283014" y="783983"/>
                  </a:cubicBezTo>
                  <a:lnTo>
                    <a:pt x="283014" y="783983"/>
                  </a:lnTo>
                  <a:cubicBezTo>
                    <a:pt x="276196" y="808847"/>
                    <a:pt x="272386" y="834312"/>
                    <a:pt x="266170" y="859376"/>
                  </a:cubicBezTo>
                  <a:cubicBezTo>
                    <a:pt x="265769" y="857572"/>
                    <a:pt x="265769" y="855968"/>
                    <a:pt x="265769" y="854364"/>
                  </a:cubicBezTo>
                  <a:cubicBezTo>
                    <a:pt x="266371" y="829500"/>
                    <a:pt x="265569" y="804636"/>
                    <a:pt x="263764" y="779772"/>
                  </a:cubicBezTo>
                  <a:cubicBezTo>
                    <a:pt x="260556" y="738868"/>
                    <a:pt x="255944" y="698163"/>
                    <a:pt x="252937" y="657259"/>
                  </a:cubicBezTo>
                  <a:cubicBezTo>
                    <a:pt x="248124" y="590488"/>
                    <a:pt x="245117" y="523717"/>
                    <a:pt x="246119" y="456745"/>
                  </a:cubicBezTo>
                  <a:cubicBezTo>
                    <a:pt x="246721" y="417846"/>
                    <a:pt x="248325" y="379146"/>
                    <a:pt x="252335" y="340648"/>
                  </a:cubicBezTo>
                  <a:cubicBezTo>
                    <a:pt x="255142" y="312576"/>
                    <a:pt x="259554" y="284504"/>
                    <a:pt x="264967" y="256833"/>
                  </a:cubicBezTo>
                  <a:cubicBezTo>
                    <a:pt x="265368" y="254828"/>
                    <a:pt x="266772" y="252221"/>
                    <a:pt x="263564" y="251419"/>
                  </a:cubicBezTo>
                  <a:cubicBezTo>
                    <a:pt x="260556" y="250617"/>
                    <a:pt x="260155" y="253424"/>
                    <a:pt x="259353" y="255430"/>
                  </a:cubicBezTo>
                  <a:cubicBezTo>
                    <a:pt x="257147" y="261846"/>
                    <a:pt x="254942" y="268262"/>
                    <a:pt x="252736" y="274679"/>
                  </a:cubicBezTo>
                  <a:cubicBezTo>
                    <a:pt x="252135" y="276082"/>
                    <a:pt x="251533" y="277286"/>
                    <a:pt x="251132" y="278689"/>
                  </a:cubicBezTo>
                  <a:cubicBezTo>
                    <a:pt x="235091" y="329219"/>
                    <a:pt x="226669" y="380951"/>
                    <a:pt x="223461" y="433686"/>
                  </a:cubicBezTo>
                  <a:cubicBezTo>
                    <a:pt x="220052" y="487624"/>
                    <a:pt x="221255" y="541562"/>
                    <a:pt x="223662" y="595501"/>
                  </a:cubicBezTo>
                  <a:cubicBezTo>
                    <a:pt x="226870" y="667084"/>
                    <a:pt x="229276" y="738868"/>
                    <a:pt x="230880" y="810652"/>
                  </a:cubicBezTo>
                  <a:cubicBezTo>
                    <a:pt x="231682" y="816466"/>
                    <a:pt x="231682" y="822081"/>
                    <a:pt x="230680" y="827896"/>
                  </a:cubicBezTo>
                  <a:cubicBezTo>
                    <a:pt x="230680" y="828297"/>
                    <a:pt x="230078" y="827896"/>
                    <a:pt x="229878" y="827294"/>
                  </a:cubicBezTo>
                  <a:cubicBezTo>
                    <a:pt x="229878" y="827094"/>
                    <a:pt x="229677" y="826893"/>
                    <a:pt x="229477" y="826693"/>
                  </a:cubicBezTo>
                  <a:cubicBezTo>
                    <a:pt x="229276" y="824086"/>
                    <a:pt x="229276" y="821279"/>
                    <a:pt x="228875" y="818672"/>
                  </a:cubicBezTo>
                  <a:cubicBezTo>
                    <a:pt x="221255" y="759521"/>
                    <a:pt x="212834" y="700369"/>
                    <a:pt x="203009" y="641418"/>
                  </a:cubicBezTo>
                  <a:cubicBezTo>
                    <a:pt x="190577" y="566426"/>
                    <a:pt x="176140" y="491635"/>
                    <a:pt x="157292" y="418046"/>
                  </a:cubicBezTo>
                  <a:cubicBezTo>
                    <a:pt x="122803" y="283501"/>
                    <a:pt x="84906" y="149759"/>
                    <a:pt x="46207" y="16417"/>
                  </a:cubicBezTo>
                  <a:cubicBezTo>
                    <a:pt x="45004" y="12006"/>
                    <a:pt x="43601" y="7394"/>
                    <a:pt x="41796" y="3184"/>
                  </a:cubicBezTo>
                  <a:cubicBezTo>
                    <a:pt x="39991" y="-827"/>
                    <a:pt x="37585" y="-1428"/>
                    <a:pt x="35981" y="3585"/>
                  </a:cubicBezTo>
                  <a:cubicBezTo>
                    <a:pt x="36182" y="5991"/>
                    <a:pt x="36182" y="8397"/>
                    <a:pt x="36583" y="10803"/>
                  </a:cubicBezTo>
                  <a:cubicBezTo>
                    <a:pt x="51822" y="97425"/>
                    <a:pt x="71071" y="183245"/>
                    <a:pt x="88917" y="269466"/>
                  </a:cubicBezTo>
                  <a:cubicBezTo>
                    <a:pt x="109369" y="368118"/>
                    <a:pt x="129621" y="466570"/>
                    <a:pt x="148469" y="565424"/>
                  </a:cubicBezTo>
                  <a:cubicBezTo>
                    <a:pt x="165513" y="655053"/>
                    <a:pt x="180752" y="744883"/>
                    <a:pt x="193384" y="835114"/>
                  </a:cubicBezTo>
                  <a:cubicBezTo>
                    <a:pt x="194587" y="844338"/>
                    <a:pt x="195790" y="853561"/>
                    <a:pt x="196993" y="862785"/>
                  </a:cubicBezTo>
                  <a:cubicBezTo>
                    <a:pt x="195389" y="861381"/>
                    <a:pt x="194788" y="859777"/>
                    <a:pt x="194387" y="858173"/>
                  </a:cubicBezTo>
                  <a:cubicBezTo>
                    <a:pt x="181955" y="806441"/>
                    <a:pt x="164911" y="756112"/>
                    <a:pt x="144058" y="707187"/>
                  </a:cubicBezTo>
                  <a:cubicBezTo>
                    <a:pt x="133832" y="682924"/>
                    <a:pt x="122803" y="659063"/>
                    <a:pt x="109168" y="636405"/>
                  </a:cubicBezTo>
                  <a:cubicBezTo>
                    <a:pt x="90521" y="602318"/>
                    <a:pt x="69467" y="570035"/>
                    <a:pt x="40192" y="543768"/>
                  </a:cubicBezTo>
                  <a:cubicBezTo>
                    <a:pt x="40192" y="543768"/>
                    <a:pt x="40192" y="543768"/>
                    <a:pt x="40192" y="543768"/>
                  </a:cubicBezTo>
                  <a:cubicBezTo>
                    <a:pt x="34978" y="537352"/>
                    <a:pt x="28562" y="531938"/>
                    <a:pt x="22346" y="526524"/>
                  </a:cubicBezTo>
                  <a:cubicBezTo>
                    <a:pt x="18135" y="522915"/>
                    <a:pt x="13724" y="519305"/>
                    <a:pt x="9112" y="516298"/>
                  </a:cubicBezTo>
                  <a:cubicBezTo>
                    <a:pt x="6907" y="514894"/>
                    <a:pt x="4099" y="511886"/>
                    <a:pt x="1292" y="514493"/>
                  </a:cubicBezTo>
                  <a:cubicBezTo>
                    <a:pt x="-1515" y="517100"/>
                    <a:pt x="891" y="520107"/>
                    <a:pt x="2495" y="522313"/>
                  </a:cubicBezTo>
                  <a:cubicBezTo>
                    <a:pt x="5904" y="527326"/>
                    <a:pt x="9513" y="532339"/>
                    <a:pt x="13323" y="536951"/>
                  </a:cubicBezTo>
                  <a:cubicBezTo>
                    <a:pt x="28362" y="555398"/>
                    <a:pt x="41796" y="574647"/>
                    <a:pt x="53626" y="595300"/>
                  </a:cubicBezTo>
                  <a:cubicBezTo>
                    <a:pt x="78891" y="639614"/>
                    <a:pt x="96135" y="687135"/>
                    <a:pt x="110572" y="735860"/>
                  </a:cubicBezTo>
                  <a:cubicBezTo>
                    <a:pt x="134433" y="816065"/>
                    <a:pt x="149873" y="898276"/>
                    <a:pt x="164711" y="980487"/>
                  </a:cubicBezTo>
                  <a:cubicBezTo>
                    <a:pt x="168721" y="984296"/>
                    <a:pt x="173333" y="983093"/>
                    <a:pt x="177744" y="981690"/>
                  </a:cubicBezTo>
                  <a:cubicBezTo>
                    <a:pt x="197795" y="975273"/>
                    <a:pt x="215441" y="964646"/>
                    <a:pt x="230279" y="949607"/>
                  </a:cubicBezTo>
                  <a:cubicBezTo>
                    <a:pt x="233888" y="945998"/>
                    <a:pt x="238500" y="942389"/>
                    <a:pt x="239101" y="936574"/>
                  </a:cubicBezTo>
                  <a:cubicBezTo>
                    <a:pt x="239101" y="935772"/>
                    <a:pt x="238901" y="934970"/>
                    <a:pt x="238901" y="934368"/>
                  </a:cubicBezTo>
                  <a:cubicBezTo>
                    <a:pt x="245518" y="926548"/>
                    <a:pt x="251332" y="918327"/>
                    <a:pt x="255944" y="909104"/>
                  </a:cubicBezTo>
                  <a:cubicBezTo>
                    <a:pt x="269780" y="887248"/>
                    <a:pt x="278803" y="863186"/>
                    <a:pt x="286222" y="838523"/>
                  </a:cubicBezTo>
                  <a:cubicBezTo>
                    <a:pt x="290633" y="826091"/>
                    <a:pt x="294042" y="813258"/>
                    <a:pt x="296448" y="800225"/>
                  </a:cubicBezTo>
                  <a:cubicBezTo>
                    <a:pt x="297451" y="801027"/>
                    <a:pt x="298453" y="802029"/>
                    <a:pt x="298654" y="803634"/>
                  </a:cubicBezTo>
                  <a:cubicBezTo>
                    <a:pt x="301060" y="821279"/>
                    <a:pt x="305672" y="838322"/>
                    <a:pt x="307877" y="855968"/>
                  </a:cubicBezTo>
                  <a:cubicBezTo>
                    <a:pt x="310684" y="876821"/>
                    <a:pt x="311687" y="897674"/>
                    <a:pt x="313692" y="918327"/>
                  </a:cubicBezTo>
                  <a:cubicBezTo>
                    <a:pt x="313893" y="921536"/>
                    <a:pt x="312890" y="926147"/>
                    <a:pt x="318505" y="926348"/>
                  </a:cubicBezTo>
                  <a:cubicBezTo>
                    <a:pt x="322314" y="903489"/>
                    <a:pt x="326525" y="880831"/>
                    <a:pt x="330134" y="857973"/>
                  </a:cubicBezTo>
                  <a:cubicBezTo>
                    <a:pt x="342366" y="779973"/>
                    <a:pt x="352391" y="701572"/>
                    <a:pt x="365425" y="623773"/>
                  </a:cubicBezTo>
                  <a:cubicBezTo>
                    <a:pt x="377054" y="554195"/>
                    <a:pt x="391491" y="485419"/>
                    <a:pt x="408736" y="417043"/>
                  </a:cubicBezTo>
                  <a:cubicBezTo>
                    <a:pt x="441018" y="289717"/>
                    <a:pt x="483527" y="165800"/>
                    <a:pt x="531851" y="43687"/>
                  </a:cubicBezTo>
                  <a:cubicBezTo>
                    <a:pt x="533655" y="38875"/>
                    <a:pt x="535460" y="34063"/>
                    <a:pt x="537465" y="29451"/>
                  </a:cubicBezTo>
                  <a:cubicBezTo>
                    <a:pt x="538067" y="27446"/>
                    <a:pt x="538468" y="25641"/>
                    <a:pt x="536062" y="24639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529A4F2-CC38-4803-B324-4BAC6780E5A8}"/>
                </a:ext>
              </a:extLst>
            </p:cNvPr>
            <p:cNvSpPr/>
            <p:nvPr/>
          </p:nvSpPr>
          <p:spPr>
            <a:xfrm>
              <a:off x="2008025" y="3633872"/>
              <a:ext cx="210539" cy="32082"/>
            </a:xfrm>
            <a:custGeom>
              <a:avLst/>
              <a:gdLst>
                <a:gd name="connsiteX0" fmla="*/ 206143 w 210539"/>
                <a:gd name="connsiteY0" fmla="*/ 15531 h 32082"/>
                <a:gd name="connsiteX1" fmla="*/ 199326 w 210539"/>
                <a:gd name="connsiteY1" fmla="*/ 13125 h 32082"/>
                <a:gd name="connsiteX2" fmla="*/ 146992 w 210539"/>
                <a:gd name="connsiteY2" fmla="*/ 3300 h 32082"/>
                <a:gd name="connsiteX3" fmla="*/ 141177 w 210539"/>
                <a:gd name="connsiteY3" fmla="*/ 4704 h 32082"/>
                <a:gd name="connsiteX4" fmla="*/ 149197 w 210539"/>
                <a:gd name="connsiteY4" fmla="*/ 6107 h 32082"/>
                <a:gd name="connsiteX5" fmla="*/ 188298 w 210539"/>
                <a:gd name="connsiteY5" fmla="*/ 14930 h 32082"/>
                <a:gd name="connsiteX6" fmla="*/ 196118 w 210539"/>
                <a:gd name="connsiteY6" fmla="*/ 20143 h 32082"/>
                <a:gd name="connsiteX7" fmla="*/ 188097 w 210539"/>
                <a:gd name="connsiteY7" fmla="*/ 23752 h 32082"/>
                <a:gd name="connsiteX8" fmla="*/ 187295 w 210539"/>
                <a:gd name="connsiteY8" fmla="*/ 23953 h 32082"/>
                <a:gd name="connsiteX9" fmla="*/ 137768 w 210539"/>
                <a:gd name="connsiteY9" fmla="*/ 28765 h 32082"/>
                <a:gd name="connsiteX10" fmla="*/ 78216 w 210539"/>
                <a:gd name="connsiteY10" fmla="*/ 26760 h 32082"/>
                <a:gd name="connsiteX11" fmla="*/ 85434 w 210539"/>
                <a:gd name="connsiteY11" fmla="*/ 26760 h 32082"/>
                <a:gd name="connsiteX12" fmla="*/ 143182 w 210539"/>
                <a:gd name="connsiteY12" fmla="*/ 26760 h 32082"/>
                <a:gd name="connsiteX13" fmla="*/ 176467 w 210539"/>
                <a:gd name="connsiteY13" fmla="*/ 22349 h 32082"/>
                <a:gd name="connsiteX14" fmla="*/ 180678 w 210539"/>
                <a:gd name="connsiteY14" fmla="*/ 18940 h 32082"/>
                <a:gd name="connsiteX15" fmla="*/ 176868 w 210539"/>
                <a:gd name="connsiteY15" fmla="*/ 15130 h 32082"/>
                <a:gd name="connsiteX16" fmla="*/ 161429 w 210539"/>
                <a:gd name="connsiteY16" fmla="*/ 10920 h 32082"/>
                <a:gd name="connsiteX17" fmla="*/ 68190 w 210539"/>
                <a:gd name="connsiteY17" fmla="*/ 5105 h 32082"/>
                <a:gd name="connsiteX18" fmla="*/ 35707 w 210539"/>
                <a:gd name="connsiteY18" fmla="*/ 12925 h 32082"/>
                <a:gd name="connsiteX19" fmla="*/ 32098 w 210539"/>
                <a:gd name="connsiteY19" fmla="*/ 17135 h 32082"/>
                <a:gd name="connsiteX20" fmla="*/ 36910 w 210539"/>
                <a:gd name="connsiteY20" fmla="*/ 20945 h 32082"/>
                <a:gd name="connsiteX21" fmla="*/ 47537 w 210539"/>
                <a:gd name="connsiteY21" fmla="*/ 25156 h 32082"/>
                <a:gd name="connsiteX22" fmla="*/ 20067 w 210539"/>
                <a:gd name="connsiteY22" fmla="*/ 22549 h 32082"/>
                <a:gd name="connsiteX23" fmla="*/ 15254 w 210539"/>
                <a:gd name="connsiteY23" fmla="*/ 19742 h 32082"/>
                <a:gd name="connsiteX24" fmla="*/ 19265 w 210539"/>
                <a:gd name="connsiteY24" fmla="*/ 15130 h 32082"/>
                <a:gd name="connsiteX25" fmla="*/ 41722 w 210539"/>
                <a:gd name="connsiteY25" fmla="*/ 6709 h 32082"/>
                <a:gd name="connsiteX26" fmla="*/ 127141 w 210539"/>
                <a:gd name="connsiteY26" fmla="*/ 4303 h 32082"/>
                <a:gd name="connsiteX27" fmla="*/ 132154 w 210539"/>
                <a:gd name="connsiteY27" fmla="*/ 2899 h 32082"/>
                <a:gd name="connsiteX28" fmla="*/ 113907 w 210539"/>
                <a:gd name="connsiteY28" fmla="*/ 1696 h 32082"/>
                <a:gd name="connsiteX29" fmla="*/ 25481 w 210539"/>
                <a:gd name="connsiteY29" fmla="*/ 7310 h 32082"/>
                <a:gd name="connsiteX30" fmla="*/ 2823 w 210539"/>
                <a:gd name="connsiteY30" fmla="*/ 17336 h 32082"/>
                <a:gd name="connsiteX31" fmla="*/ 3825 w 210539"/>
                <a:gd name="connsiteY31" fmla="*/ 24554 h 32082"/>
                <a:gd name="connsiteX32" fmla="*/ 9440 w 210539"/>
                <a:gd name="connsiteY32" fmla="*/ 25958 h 32082"/>
                <a:gd name="connsiteX33" fmla="*/ 88843 w 210539"/>
                <a:gd name="connsiteY33" fmla="*/ 32976 h 32082"/>
                <a:gd name="connsiteX34" fmla="*/ 180077 w 210539"/>
                <a:gd name="connsiteY34" fmla="*/ 30169 h 32082"/>
                <a:gd name="connsiteX35" fmla="*/ 206544 w 210539"/>
                <a:gd name="connsiteY35" fmla="*/ 24554 h 32082"/>
                <a:gd name="connsiteX36" fmla="*/ 210555 w 210539"/>
                <a:gd name="connsiteY36" fmla="*/ 20745 h 32082"/>
                <a:gd name="connsiteX37" fmla="*/ 206143 w 210539"/>
                <a:gd name="connsiteY37" fmla="*/ 15531 h 32082"/>
                <a:gd name="connsiteX38" fmla="*/ 50545 w 210539"/>
                <a:gd name="connsiteY38" fmla="*/ 17938 h 32082"/>
                <a:gd name="connsiteX39" fmla="*/ 55558 w 210539"/>
                <a:gd name="connsiteY39" fmla="*/ 14729 h 32082"/>
                <a:gd name="connsiteX40" fmla="*/ 97465 w 210539"/>
                <a:gd name="connsiteY40" fmla="*/ 9516 h 32082"/>
                <a:gd name="connsiteX41" fmla="*/ 157017 w 210539"/>
                <a:gd name="connsiteY41" fmla="*/ 11521 h 32082"/>
                <a:gd name="connsiteX42" fmla="*/ 163434 w 210539"/>
                <a:gd name="connsiteY42" fmla="*/ 14930 h 32082"/>
                <a:gd name="connsiteX43" fmla="*/ 157418 w 210539"/>
                <a:gd name="connsiteY43" fmla="*/ 17737 h 32082"/>
                <a:gd name="connsiteX44" fmla="*/ 55758 w 210539"/>
                <a:gd name="connsiteY44" fmla="*/ 20544 h 32082"/>
                <a:gd name="connsiteX45" fmla="*/ 50545 w 210539"/>
                <a:gd name="connsiteY45" fmla="*/ 17938 h 32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10539" h="32082">
                  <a:moveTo>
                    <a:pt x="206143" y="15531"/>
                  </a:moveTo>
                  <a:cubicBezTo>
                    <a:pt x="203938" y="14529"/>
                    <a:pt x="201531" y="13927"/>
                    <a:pt x="199326" y="13125"/>
                  </a:cubicBezTo>
                  <a:cubicBezTo>
                    <a:pt x="182282" y="7711"/>
                    <a:pt x="164637" y="5706"/>
                    <a:pt x="146992" y="3300"/>
                  </a:cubicBezTo>
                  <a:cubicBezTo>
                    <a:pt x="145187" y="3099"/>
                    <a:pt x="142982" y="1896"/>
                    <a:pt x="141177" y="4704"/>
                  </a:cubicBezTo>
                  <a:cubicBezTo>
                    <a:pt x="143984" y="5105"/>
                    <a:pt x="146591" y="5706"/>
                    <a:pt x="149197" y="6107"/>
                  </a:cubicBezTo>
                  <a:cubicBezTo>
                    <a:pt x="162431" y="8313"/>
                    <a:pt x="175866" y="9917"/>
                    <a:pt x="188298" y="14930"/>
                  </a:cubicBezTo>
                  <a:cubicBezTo>
                    <a:pt x="191305" y="16133"/>
                    <a:pt x="196318" y="16333"/>
                    <a:pt x="196118" y="20143"/>
                  </a:cubicBezTo>
                  <a:cubicBezTo>
                    <a:pt x="195917" y="23552"/>
                    <a:pt x="191105" y="22950"/>
                    <a:pt x="188097" y="23752"/>
                  </a:cubicBezTo>
                  <a:cubicBezTo>
                    <a:pt x="187897" y="23752"/>
                    <a:pt x="187696" y="23752"/>
                    <a:pt x="187295" y="23953"/>
                  </a:cubicBezTo>
                  <a:cubicBezTo>
                    <a:pt x="171053" y="27362"/>
                    <a:pt x="154411" y="26961"/>
                    <a:pt x="137768" y="28765"/>
                  </a:cubicBezTo>
                  <a:cubicBezTo>
                    <a:pt x="117917" y="30770"/>
                    <a:pt x="98066" y="29367"/>
                    <a:pt x="78216" y="26760"/>
                  </a:cubicBezTo>
                  <a:cubicBezTo>
                    <a:pt x="80622" y="26760"/>
                    <a:pt x="83028" y="26560"/>
                    <a:pt x="85434" y="26760"/>
                  </a:cubicBezTo>
                  <a:cubicBezTo>
                    <a:pt x="104683" y="27763"/>
                    <a:pt x="123933" y="28765"/>
                    <a:pt x="143182" y="26760"/>
                  </a:cubicBezTo>
                  <a:cubicBezTo>
                    <a:pt x="154411" y="25557"/>
                    <a:pt x="165640" y="25156"/>
                    <a:pt x="176467" y="22349"/>
                  </a:cubicBezTo>
                  <a:cubicBezTo>
                    <a:pt x="178272" y="21948"/>
                    <a:pt x="180678" y="21346"/>
                    <a:pt x="180678" y="18940"/>
                  </a:cubicBezTo>
                  <a:cubicBezTo>
                    <a:pt x="180678" y="16534"/>
                    <a:pt x="178673" y="15732"/>
                    <a:pt x="176868" y="15130"/>
                  </a:cubicBezTo>
                  <a:cubicBezTo>
                    <a:pt x="171655" y="13526"/>
                    <a:pt x="166642" y="11521"/>
                    <a:pt x="161429" y="10920"/>
                  </a:cubicBezTo>
                  <a:cubicBezTo>
                    <a:pt x="130550" y="6909"/>
                    <a:pt x="99270" y="4303"/>
                    <a:pt x="68190" y="5105"/>
                  </a:cubicBezTo>
                  <a:cubicBezTo>
                    <a:pt x="57162" y="5305"/>
                    <a:pt x="45732" y="6709"/>
                    <a:pt x="35707" y="12925"/>
                  </a:cubicBezTo>
                  <a:cubicBezTo>
                    <a:pt x="34103" y="13927"/>
                    <a:pt x="31897" y="14729"/>
                    <a:pt x="32098" y="17135"/>
                  </a:cubicBezTo>
                  <a:cubicBezTo>
                    <a:pt x="32298" y="19943"/>
                    <a:pt x="34704" y="20344"/>
                    <a:pt x="36910" y="20945"/>
                  </a:cubicBezTo>
                  <a:cubicBezTo>
                    <a:pt x="40720" y="21747"/>
                    <a:pt x="44329" y="22349"/>
                    <a:pt x="47537" y="25156"/>
                  </a:cubicBezTo>
                  <a:cubicBezTo>
                    <a:pt x="38313" y="23953"/>
                    <a:pt x="29090" y="25156"/>
                    <a:pt x="20067" y="22549"/>
                  </a:cubicBezTo>
                  <a:cubicBezTo>
                    <a:pt x="18262" y="21948"/>
                    <a:pt x="15655" y="21948"/>
                    <a:pt x="15254" y="19742"/>
                  </a:cubicBezTo>
                  <a:cubicBezTo>
                    <a:pt x="14653" y="16935"/>
                    <a:pt x="17460" y="16133"/>
                    <a:pt x="19265" y="15130"/>
                  </a:cubicBezTo>
                  <a:cubicBezTo>
                    <a:pt x="26283" y="11120"/>
                    <a:pt x="33902" y="8313"/>
                    <a:pt x="41722" y="6709"/>
                  </a:cubicBezTo>
                  <a:cubicBezTo>
                    <a:pt x="69995" y="894"/>
                    <a:pt x="98668" y="4303"/>
                    <a:pt x="127141" y="4303"/>
                  </a:cubicBezTo>
                  <a:cubicBezTo>
                    <a:pt x="128745" y="4303"/>
                    <a:pt x="130349" y="5706"/>
                    <a:pt x="132154" y="2899"/>
                  </a:cubicBezTo>
                  <a:cubicBezTo>
                    <a:pt x="125737" y="2498"/>
                    <a:pt x="119722" y="2097"/>
                    <a:pt x="113907" y="1696"/>
                  </a:cubicBezTo>
                  <a:cubicBezTo>
                    <a:pt x="84231" y="-911"/>
                    <a:pt x="54555" y="-1512"/>
                    <a:pt x="25481" y="7310"/>
                  </a:cubicBezTo>
                  <a:cubicBezTo>
                    <a:pt x="17661" y="9717"/>
                    <a:pt x="9640" y="12323"/>
                    <a:pt x="2823" y="17336"/>
                  </a:cubicBezTo>
                  <a:cubicBezTo>
                    <a:pt x="-1188" y="20344"/>
                    <a:pt x="-987" y="22750"/>
                    <a:pt x="3825" y="24554"/>
                  </a:cubicBezTo>
                  <a:cubicBezTo>
                    <a:pt x="5630" y="25156"/>
                    <a:pt x="7635" y="25557"/>
                    <a:pt x="9440" y="25958"/>
                  </a:cubicBezTo>
                  <a:cubicBezTo>
                    <a:pt x="35707" y="29968"/>
                    <a:pt x="62175" y="31773"/>
                    <a:pt x="88843" y="32976"/>
                  </a:cubicBezTo>
                  <a:cubicBezTo>
                    <a:pt x="119321" y="34380"/>
                    <a:pt x="149799" y="33578"/>
                    <a:pt x="180077" y="30169"/>
                  </a:cubicBezTo>
                  <a:cubicBezTo>
                    <a:pt x="189100" y="29166"/>
                    <a:pt x="198123" y="28164"/>
                    <a:pt x="206544" y="24554"/>
                  </a:cubicBezTo>
                  <a:cubicBezTo>
                    <a:pt x="208349" y="23752"/>
                    <a:pt x="210354" y="22950"/>
                    <a:pt x="210555" y="20745"/>
                  </a:cubicBezTo>
                  <a:cubicBezTo>
                    <a:pt x="210555" y="17135"/>
                    <a:pt x="208148" y="16333"/>
                    <a:pt x="206143" y="15531"/>
                  </a:cubicBezTo>
                  <a:close/>
                  <a:moveTo>
                    <a:pt x="50545" y="17938"/>
                  </a:moveTo>
                  <a:cubicBezTo>
                    <a:pt x="50545" y="15331"/>
                    <a:pt x="53553" y="15331"/>
                    <a:pt x="55558" y="14729"/>
                  </a:cubicBezTo>
                  <a:cubicBezTo>
                    <a:pt x="69193" y="10117"/>
                    <a:pt x="83429" y="10719"/>
                    <a:pt x="97465" y="9516"/>
                  </a:cubicBezTo>
                  <a:cubicBezTo>
                    <a:pt x="117516" y="7912"/>
                    <a:pt x="137367" y="7310"/>
                    <a:pt x="157017" y="11521"/>
                  </a:cubicBezTo>
                  <a:cubicBezTo>
                    <a:pt x="159424" y="12123"/>
                    <a:pt x="163434" y="11521"/>
                    <a:pt x="163434" y="14930"/>
                  </a:cubicBezTo>
                  <a:cubicBezTo>
                    <a:pt x="163434" y="17737"/>
                    <a:pt x="159624" y="17135"/>
                    <a:pt x="157418" y="17737"/>
                  </a:cubicBezTo>
                  <a:cubicBezTo>
                    <a:pt x="123732" y="24955"/>
                    <a:pt x="89845" y="24755"/>
                    <a:pt x="55758" y="20544"/>
                  </a:cubicBezTo>
                  <a:cubicBezTo>
                    <a:pt x="53753" y="20143"/>
                    <a:pt x="50545" y="20544"/>
                    <a:pt x="50545" y="17938"/>
                  </a:cubicBezTo>
                  <a:close/>
                </a:path>
              </a:pathLst>
            </a:custGeom>
            <a:solidFill>
              <a:srgbClr val="CFCFCF"/>
            </a:solidFill>
            <a:ln w="19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B03EF2B-78D9-4480-8C70-A83E64F31545}"/>
                </a:ext>
              </a:extLst>
            </p:cNvPr>
            <p:cNvSpPr/>
            <p:nvPr/>
          </p:nvSpPr>
          <p:spPr>
            <a:xfrm>
              <a:off x="2083233" y="3645493"/>
              <a:ext cx="68175" cy="8021"/>
            </a:xfrm>
            <a:custGeom>
              <a:avLst/>
              <a:gdLst>
                <a:gd name="connsiteX0" fmla="*/ 57547 w 68174"/>
                <a:gd name="connsiteY0" fmla="*/ 8722 h 8020"/>
                <a:gd name="connsiteX1" fmla="*/ 69979 w 68174"/>
                <a:gd name="connsiteY1" fmla="*/ 5915 h 8020"/>
                <a:gd name="connsiteX2" fmla="*/ 64966 w 68174"/>
                <a:gd name="connsiteY2" fmla="*/ 3108 h 8020"/>
                <a:gd name="connsiteX3" fmla="*/ 43912 w 68174"/>
                <a:gd name="connsiteY3" fmla="*/ 702 h 8020"/>
                <a:gd name="connsiteX4" fmla="*/ 5213 w 68174"/>
                <a:gd name="connsiteY4" fmla="*/ 501 h 8020"/>
                <a:gd name="connsiteX5" fmla="*/ 0 w 68174"/>
                <a:gd name="connsiteY5" fmla="*/ 3308 h 8020"/>
                <a:gd name="connsiteX6" fmla="*/ 5213 w 68174"/>
                <a:gd name="connsiteY6" fmla="*/ 6116 h 8020"/>
                <a:gd name="connsiteX7" fmla="*/ 57547 w 68174"/>
                <a:gd name="connsiteY7" fmla="*/ 8722 h 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8174" h="8020">
                  <a:moveTo>
                    <a:pt x="57547" y="8722"/>
                  </a:moveTo>
                  <a:cubicBezTo>
                    <a:pt x="61558" y="8522"/>
                    <a:pt x="66169" y="8522"/>
                    <a:pt x="69979" y="5915"/>
                  </a:cubicBezTo>
                  <a:cubicBezTo>
                    <a:pt x="68977" y="2907"/>
                    <a:pt x="66771" y="3308"/>
                    <a:pt x="64966" y="3108"/>
                  </a:cubicBezTo>
                  <a:cubicBezTo>
                    <a:pt x="57948" y="2306"/>
                    <a:pt x="50930" y="1303"/>
                    <a:pt x="43912" y="702"/>
                  </a:cubicBezTo>
                  <a:cubicBezTo>
                    <a:pt x="31080" y="-301"/>
                    <a:pt x="18046" y="-100"/>
                    <a:pt x="5213" y="501"/>
                  </a:cubicBezTo>
                  <a:cubicBezTo>
                    <a:pt x="3208" y="501"/>
                    <a:pt x="0" y="702"/>
                    <a:pt x="0" y="3308"/>
                  </a:cubicBezTo>
                  <a:cubicBezTo>
                    <a:pt x="0" y="6316"/>
                    <a:pt x="3208" y="5514"/>
                    <a:pt x="5213" y="6116"/>
                  </a:cubicBezTo>
                  <a:cubicBezTo>
                    <a:pt x="22458" y="9925"/>
                    <a:pt x="39902" y="9324"/>
                    <a:pt x="57547" y="8722"/>
                  </a:cubicBezTo>
                  <a:close/>
                </a:path>
              </a:pathLst>
            </a:custGeom>
            <a:solidFill>
              <a:srgbClr val="CFCFCF"/>
            </a:solidFill>
            <a:ln w="19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C1F0A8C-E053-43C1-8C3A-F1557CB4D636}"/>
                </a:ext>
              </a:extLst>
            </p:cNvPr>
            <p:cNvSpPr/>
            <p:nvPr/>
          </p:nvSpPr>
          <p:spPr>
            <a:xfrm>
              <a:off x="1624045" y="2817339"/>
              <a:ext cx="1040665" cy="840152"/>
            </a:xfrm>
            <a:custGeom>
              <a:avLst/>
              <a:gdLst>
                <a:gd name="connsiteX0" fmla="*/ 1040878 w 1040664"/>
                <a:gd name="connsiteY0" fmla="*/ 482369 h 840151"/>
                <a:gd name="connsiteX1" fmla="*/ 1039274 w 1040664"/>
                <a:gd name="connsiteY1" fmla="*/ 467932 h 840151"/>
                <a:gd name="connsiteX2" fmla="*/ 954256 w 1040664"/>
                <a:gd name="connsiteY2" fmla="*/ 309526 h 840151"/>
                <a:gd name="connsiteX3" fmla="*/ 904529 w 1040664"/>
                <a:gd name="connsiteY3" fmla="*/ 270025 h 840151"/>
                <a:gd name="connsiteX4" fmla="*/ 904529 w 1040664"/>
                <a:gd name="connsiteY4" fmla="*/ 270025 h 840151"/>
                <a:gd name="connsiteX5" fmla="*/ 900518 w 1040664"/>
                <a:gd name="connsiteY5" fmla="*/ 266817 h 840151"/>
                <a:gd name="connsiteX6" fmla="*/ 773393 w 1040664"/>
                <a:gd name="connsiteY6" fmla="*/ 209670 h 840151"/>
                <a:gd name="connsiteX7" fmla="*/ 705018 w 1040664"/>
                <a:gd name="connsiteY7" fmla="*/ 188015 h 840151"/>
                <a:gd name="connsiteX8" fmla="*/ 676745 w 1040664"/>
                <a:gd name="connsiteY8" fmla="*/ 170570 h 840151"/>
                <a:gd name="connsiteX9" fmla="*/ 651681 w 1040664"/>
                <a:gd name="connsiteY9" fmla="*/ 149516 h 840151"/>
                <a:gd name="connsiteX10" fmla="*/ 641054 w 1040664"/>
                <a:gd name="connsiteY10" fmla="*/ 138488 h 840151"/>
                <a:gd name="connsiteX11" fmla="*/ 601954 w 1040664"/>
                <a:gd name="connsiteY11" fmla="*/ 54473 h 840151"/>
                <a:gd name="connsiteX12" fmla="*/ 578895 w 1040664"/>
                <a:gd name="connsiteY12" fmla="*/ 2740 h 840151"/>
                <a:gd name="connsiteX13" fmla="*/ 571476 w 1040664"/>
                <a:gd name="connsiteY13" fmla="*/ 134 h 840151"/>
                <a:gd name="connsiteX14" fmla="*/ 562854 w 1040664"/>
                <a:gd name="connsiteY14" fmla="*/ 15373 h 840151"/>
                <a:gd name="connsiteX15" fmla="*/ 509317 w 1040664"/>
                <a:gd name="connsiteY15" fmla="*/ 54272 h 840151"/>
                <a:gd name="connsiteX16" fmla="*/ 476834 w 1040664"/>
                <a:gd name="connsiteY16" fmla="*/ 50262 h 840151"/>
                <a:gd name="connsiteX17" fmla="*/ 440140 w 1040664"/>
                <a:gd name="connsiteY17" fmla="*/ 24396 h 840151"/>
                <a:gd name="connsiteX18" fmla="*/ 433723 w 1040664"/>
                <a:gd name="connsiteY18" fmla="*/ 15573 h 840151"/>
                <a:gd name="connsiteX19" fmla="*/ 418885 w 1040664"/>
                <a:gd name="connsiteY19" fmla="*/ 17177 h 840151"/>
                <a:gd name="connsiteX20" fmla="*/ 405451 w 1040664"/>
                <a:gd name="connsiteY20" fmla="*/ 61491 h 840151"/>
                <a:gd name="connsiteX21" fmla="*/ 367754 w 1040664"/>
                <a:gd name="connsiteY21" fmla="*/ 139089 h 840151"/>
                <a:gd name="connsiteX22" fmla="*/ 303189 w 1040664"/>
                <a:gd name="connsiteY22" fmla="*/ 201650 h 840151"/>
                <a:gd name="connsiteX23" fmla="*/ 347502 w 1040664"/>
                <a:gd name="connsiteY23" fmla="*/ 159341 h 840151"/>
                <a:gd name="connsiteX24" fmla="*/ 358130 w 1040664"/>
                <a:gd name="connsiteY24" fmla="*/ 147711 h 840151"/>
                <a:gd name="connsiteX25" fmla="*/ 367353 w 1040664"/>
                <a:gd name="connsiteY25" fmla="*/ 139490 h 840151"/>
                <a:gd name="connsiteX26" fmla="*/ 369759 w 1040664"/>
                <a:gd name="connsiteY26" fmla="*/ 135681 h 840151"/>
                <a:gd name="connsiteX27" fmla="*/ 370962 w 1040664"/>
                <a:gd name="connsiteY27" fmla="*/ 125254 h 840151"/>
                <a:gd name="connsiteX28" fmla="*/ 370962 w 1040664"/>
                <a:gd name="connsiteY28" fmla="*/ 122246 h 840151"/>
                <a:gd name="connsiteX29" fmla="*/ 367153 w 1040664"/>
                <a:gd name="connsiteY29" fmla="*/ 126658 h 840151"/>
                <a:gd name="connsiteX30" fmla="*/ 276721 w 1040664"/>
                <a:gd name="connsiteY30" fmla="*/ 214282 h 840151"/>
                <a:gd name="connsiteX31" fmla="*/ 136963 w 1040664"/>
                <a:gd name="connsiteY31" fmla="*/ 295490 h 840151"/>
                <a:gd name="connsiteX32" fmla="*/ 54352 w 1040664"/>
                <a:gd name="connsiteY32" fmla="*/ 359053 h 840151"/>
                <a:gd name="connsiteX33" fmla="*/ 47133 w 1040664"/>
                <a:gd name="connsiteY33" fmla="*/ 371485 h 840151"/>
                <a:gd name="connsiteX34" fmla="*/ 18259 w 1040664"/>
                <a:gd name="connsiteY34" fmla="*/ 424420 h 840151"/>
                <a:gd name="connsiteX35" fmla="*/ 3020 w 1040664"/>
                <a:gd name="connsiteY35" fmla="*/ 484173 h 840151"/>
                <a:gd name="connsiteX36" fmla="*/ 3020 w 1040664"/>
                <a:gd name="connsiteY36" fmla="*/ 484173 h 840151"/>
                <a:gd name="connsiteX37" fmla="*/ 414 w 1040664"/>
                <a:gd name="connsiteY37" fmla="*/ 506430 h 840151"/>
                <a:gd name="connsiteX38" fmla="*/ 10640 w 1040664"/>
                <a:gd name="connsiteY38" fmla="*/ 579217 h 840151"/>
                <a:gd name="connsiteX39" fmla="*/ 20665 w 1040664"/>
                <a:gd name="connsiteY39" fmla="*/ 613304 h 840151"/>
                <a:gd name="connsiteX40" fmla="*/ 22671 w 1040664"/>
                <a:gd name="connsiteY40" fmla="*/ 618718 h 840151"/>
                <a:gd name="connsiteX41" fmla="*/ 120120 w 1040664"/>
                <a:gd name="connsiteY41" fmla="*/ 745643 h 840151"/>
                <a:gd name="connsiteX42" fmla="*/ 222783 w 1040664"/>
                <a:gd name="connsiteY42" fmla="*/ 797776 h 840151"/>
                <a:gd name="connsiteX43" fmla="*/ 231606 w 1040664"/>
                <a:gd name="connsiteY43" fmla="*/ 799180 h 840151"/>
                <a:gd name="connsiteX44" fmla="*/ 231606 w 1040664"/>
                <a:gd name="connsiteY44" fmla="*/ 799180 h 840151"/>
                <a:gd name="connsiteX45" fmla="*/ 231606 w 1040664"/>
                <a:gd name="connsiteY45" fmla="*/ 799180 h 840151"/>
                <a:gd name="connsiteX46" fmla="*/ 290356 w 1040664"/>
                <a:gd name="connsiteY46" fmla="*/ 821036 h 840151"/>
                <a:gd name="connsiteX47" fmla="*/ 352114 w 1040664"/>
                <a:gd name="connsiteY47" fmla="*/ 840486 h 840151"/>
                <a:gd name="connsiteX48" fmla="*/ 360736 w 1040664"/>
                <a:gd name="connsiteY48" fmla="*/ 838080 h 840151"/>
                <a:gd name="connsiteX49" fmla="*/ 363543 w 1040664"/>
                <a:gd name="connsiteY49" fmla="*/ 837879 h 840151"/>
                <a:gd name="connsiteX50" fmla="*/ 372366 w 1040664"/>
                <a:gd name="connsiteY50" fmla="*/ 832866 h 840151"/>
                <a:gd name="connsiteX51" fmla="*/ 412268 w 1040664"/>
                <a:gd name="connsiteY51" fmla="*/ 815622 h 840151"/>
                <a:gd name="connsiteX52" fmla="*/ 441744 w 1040664"/>
                <a:gd name="connsiteY52" fmla="*/ 811010 h 840151"/>
                <a:gd name="connsiteX53" fmla="*/ 508515 w 1040664"/>
                <a:gd name="connsiteY53" fmla="*/ 810609 h 840151"/>
                <a:gd name="connsiteX54" fmla="*/ 570473 w 1040664"/>
                <a:gd name="connsiteY54" fmla="*/ 819632 h 840151"/>
                <a:gd name="connsiteX55" fmla="*/ 608972 w 1040664"/>
                <a:gd name="connsiteY55" fmla="*/ 834671 h 840151"/>
                <a:gd name="connsiteX56" fmla="*/ 615789 w 1040664"/>
                <a:gd name="connsiteY56" fmla="*/ 837077 h 840151"/>
                <a:gd name="connsiteX57" fmla="*/ 617193 w 1040664"/>
                <a:gd name="connsiteY57" fmla="*/ 837478 h 840151"/>
                <a:gd name="connsiteX58" fmla="*/ 637645 w 1040664"/>
                <a:gd name="connsiteY58" fmla="*/ 836475 h 840151"/>
                <a:gd name="connsiteX59" fmla="*/ 687373 w 1040664"/>
                <a:gd name="connsiteY59" fmla="*/ 826851 h 840151"/>
                <a:gd name="connsiteX60" fmla="*/ 739105 w 1040664"/>
                <a:gd name="connsiteY60" fmla="*/ 813416 h 840151"/>
                <a:gd name="connsiteX61" fmla="*/ 814899 w 1040664"/>
                <a:gd name="connsiteY61" fmla="*/ 788954 h 840151"/>
                <a:gd name="connsiteX62" fmla="*/ 885079 w 1040664"/>
                <a:gd name="connsiteY62" fmla="*/ 756070 h 840151"/>
                <a:gd name="connsiteX63" fmla="*/ 950446 w 1040664"/>
                <a:gd name="connsiteY63" fmla="*/ 711355 h 840151"/>
                <a:gd name="connsiteX64" fmla="*/ 970698 w 1040664"/>
                <a:gd name="connsiteY64" fmla="*/ 691304 h 840151"/>
                <a:gd name="connsiteX65" fmla="*/ 990750 w 1040664"/>
                <a:gd name="connsiteY65" fmla="*/ 665638 h 840151"/>
                <a:gd name="connsiteX66" fmla="*/ 1014410 w 1040664"/>
                <a:gd name="connsiteY66" fmla="*/ 626337 h 840151"/>
                <a:gd name="connsiteX67" fmla="*/ 1014410 w 1040664"/>
                <a:gd name="connsiteY67" fmla="*/ 626337 h 840151"/>
                <a:gd name="connsiteX68" fmla="*/ 1030251 w 1040664"/>
                <a:gd name="connsiteY68" fmla="*/ 585031 h 840151"/>
                <a:gd name="connsiteX69" fmla="*/ 1030251 w 1040664"/>
                <a:gd name="connsiteY69" fmla="*/ 585031 h 840151"/>
                <a:gd name="connsiteX70" fmla="*/ 1030251 w 1040664"/>
                <a:gd name="connsiteY70" fmla="*/ 585031 h 840151"/>
                <a:gd name="connsiteX71" fmla="*/ 1040677 w 1040664"/>
                <a:gd name="connsiteY71" fmla="*/ 529489 h 840151"/>
                <a:gd name="connsiteX72" fmla="*/ 1040677 w 1040664"/>
                <a:gd name="connsiteY72" fmla="*/ 529489 h 840151"/>
                <a:gd name="connsiteX73" fmla="*/ 1040677 w 1040664"/>
                <a:gd name="connsiteY73" fmla="*/ 529489 h 840151"/>
                <a:gd name="connsiteX74" fmla="*/ 1041880 w 1040664"/>
                <a:gd name="connsiteY74" fmla="*/ 529289 h 840151"/>
                <a:gd name="connsiteX75" fmla="*/ 1041880 w 1040664"/>
                <a:gd name="connsiteY75" fmla="*/ 482369 h 840151"/>
                <a:gd name="connsiteX76" fmla="*/ 1040878 w 1040664"/>
                <a:gd name="connsiteY76" fmla="*/ 482369 h 840151"/>
                <a:gd name="connsiteX77" fmla="*/ 326849 w 1040664"/>
                <a:gd name="connsiteY77" fmla="*/ 830661 h 840151"/>
                <a:gd name="connsiteX78" fmla="*/ 231004 w 1040664"/>
                <a:gd name="connsiteY78" fmla="*/ 795370 h 840151"/>
                <a:gd name="connsiteX79" fmla="*/ 225991 w 1040664"/>
                <a:gd name="connsiteY79" fmla="*/ 793165 h 840151"/>
                <a:gd name="connsiteX80" fmla="*/ 181076 w 1040664"/>
                <a:gd name="connsiteY80" fmla="*/ 774116 h 840151"/>
                <a:gd name="connsiteX81" fmla="*/ 104681 w 1040664"/>
                <a:gd name="connsiteY81" fmla="*/ 727196 h 840151"/>
                <a:gd name="connsiteX82" fmla="*/ 100670 w 1040664"/>
                <a:gd name="connsiteY82" fmla="*/ 723787 h 840151"/>
                <a:gd name="connsiteX83" fmla="*/ 96259 w 1040664"/>
                <a:gd name="connsiteY83" fmla="*/ 720178 h 840151"/>
                <a:gd name="connsiteX84" fmla="*/ 95056 w 1040664"/>
                <a:gd name="connsiteY84" fmla="*/ 718975 h 840151"/>
                <a:gd name="connsiteX85" fmla="*/ 183683 w 1040664"/>
                <a:gd name="connsiteY85" fmla="*/ 773314 h 840151"/>
                <a:gd name="connsiteX86" fmla="*/ 253261 w 1040664"/>
                <a:gd name="connsiteY86" fmla="*/ 800985 h 840151"/>
                <a:gd name="connsiteX87" fmla="*/ 346299 w 1040664"/>
                <a:gd name="connsiteY87" fmla="*/ 833668 h 840151"/>
                <a:gd name="connsiteX88" fmla="*/ 357127 w 1040664"/>
                <a:gd name="connsiteY88" fmla="*/ 837478 h 840151"/>
                <a:gd name="connsiteX89" fmla="*/ 326849 w 1040664"/>
                <a:gd name="connsiteY89" fmla="*/ 830661 h 8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1040664" h="840151">
                  <a:moveTo>
                    <a:pt x="1040878" y="482369"/>
                  </a:moveTo>
                  <a:cubicBezTo>
                    <a:pt x="1040477" y="477556"/>
                    <a:pt x="1040076" y="472744"/>
                    <a:pt x="1039274" y="467932"/>
                  </a:cubicBezTo>
                  <a:cubicBezTo>
                    <a:pt x="1030251" y="404770"/>
                    <a:pt x="1000374" y="352837"/>
                    <a:pt x="954256" y="309526"/>
                  </a:cubicBezTo>
                  <a:cubicBezTo>
                    <a:pt x="939218" y="294287"/>
                    <a:pt x="922575" y="281253"/>
                    <a:pt x="904529" y="270025"/>
                  </a:cubicBezTo>
                  <a:cubicBezTo>
                    <a:pt x="904529" y="270025"/>
                    <a:pt x="904529" y="270025"/>
                    <a:pt x="904529" y="270025"/>
                  </a:cubicBezTo>
                  <a:cubicBezTo>
                    <a:pt x="903125" y="269022"/>
                    <a:pt x="901922" y="267819"/>
                    <a:pt x="900518" y="266817"/>
                  </a:cubicBezTo>
                  <a:cubicBezTo>
                    <a:pt x="860817" y="241953"/>
                    <a:pt x="818308" y="223105"/>
                    <a:pt x="773393" y="209670"/>
                  </a:cubicBezTo>
                  <a:cubicBezTo>
                    <a:pt x="750534" y="202853"/>
                    <a:pt x="727074" y="197639"/>
                    <a:pt x="705018" y="188015"/>
                  </a:cubicBezTo>
                  <a:cubicBezTo>
                    <a:pt x="695995" y="181598"/>
                    <a:pt x="685167" y="178190"/>
                    <a:pt x="676745" y="170570"/>
                  </a:cubicBezTo>
                  <a:cubicBezTo>
                    <a:pt x="668324" y="163753"/>
                    <a:pt x="658499" y="158339"/>
                    <a:pt x="651681" y="149516"/>
                  </a:cubicBezTo>
                  <a:cubicBezTo>
                    <a:pt x="648273" y="145706"/>
                    <a:pt x="644463" y="142498"/>
                    <a:pt x="641054" y="138488"/>
                  </a:cubicBezTo>
                  <a:cubicBezTo>
                    <a:pt x="621003" y="113624"/>
                    <a:pt x="610777" y="84550"/>
                    <a:pt x="601954" y="54473"/>
                  </a:cubicBezTo>
                  <a:cubicBezTo>
                    <a:pt x="596540" y="36226"/>
                    <a:pt x="590324" y="18380"/>
                    <a:pt x="578895" y="2740"/>
                  </a:cubicBezTo>
                  <a:cubicBezTo>
                    <a:pt x="577090" y="134"/>
                    <a:pt x="574484" y="-267"/>
                    <a:pt x="571476" y="134"/>
                  </a:cubicBezTo>
                  <a:cubicBezTo>
                    <a:pt x="564859" y="3141"/>
                    <a:pt x="564057" y="9758"/>
                    <a:pt x="562854" y="15373"/>
                  </a:cubicBezTo>
                  <a:cubicBezTo>
                    <a:pt x="558242" y="34822"/>
                    <a:pt x="531373" y="53871"/>
                    <a:pt x="509317" y="54272"/>
                  </a:cubicBezTo>
                  <a:cubicBezTo>
                    <a:pt x="498288" y="54473"/>
                    <a:pt x="487461" y="52067"/>
                    <a:pt x="476834" y="50262"/>
                  </a:cubicBezTo>
                  <a:cubicBezTo>
                    <a:pt x="460592" y="47455"/>
                    <a:pt x="447759" y="39635"/>
                    <a:pt x="440140" y="24396"/>
                  </a:cubicBezTo>
                  <a:cubicBezTo>
                    <a:pt x="438535" y="21187"/>
                    <a:pt x="436330" y="18180"/>
                    <a:pt x="433723" y="15573"/>
                  </a:cubicBezTo>
                  <a:cubicBezTo>
                    <a:pt x="426705" y="8355"/>
                    <a:pt x="424299" y="8756"/>
                    <a:pt x="418885" y="17177"/>
                  </a:cubicBezTo>
                  <a:cubicBezTo>
                    <a:pt x="414875" y="32015"/>
                    <a:pt x="410263" y="46853"/>
                    <a:pt x="405451" y="61491"/>
                  </a:cubicBezTo>
                  <a:cubicBezTo>
                    <a:pt x="396428" y="89162"/>
                    <a:pt x="385800" y="115629"/>
                    <a:pt x="367754" y="139089"/>
                  </a:cubicBezTo>
                  <a:cubicBezTo>
                    <a:pt x="349106" y="163352"/>
                    <a:pt x="328053" y="184405"/>
                    <a:pt x="303189" y="201650"/>
                  </a:cubicBezTo>
                  <a:cubicBezTo>
                    <a:pt x="319230" y="188817"/>
                    <a:pt x="333466" y="174179"/>
                    <a:pt x="347502" y="159341"/>
                  </a:cubicBezTo>
                  <a:cubicBezTo>
                    <a:pt x="351112" y="155532"/>
                    <a:pt x="354721" y="151922"/>
                    <a:pt x="358130" y="147711"/>
                  </a:cubicBezTo>
                  <a:cubicBezTo>
                    <a:pt x="361137" y="144904"/>
                    <a:pt x="364145" y="142097"/>
                    <a:pt x="367353" y="139490"/>
                  </a:cubicBezTo>
                  <a:cubicBezTo>
                    <a:pt x="368155" y="138287"/>
                    <a:pt x="368957" y="137084"/>
                    <a:pt x="369759" y="135681"/>
                  </a:cubicBezTo>
                  <a:cubicBezTo>
                    <a:pt x="369358" y="132071"/>
                    <a:pt x="373168" y="129064"/>
                    <a:pt x="370962" y="125254"/>
                  </a:cubicBezTo>
                  <a:cubicBezTo>
                    <a:pt x="370962" y="124251"/>
                    <a:pt x="370962" y="123249"/>
                    <a:pt x="370962" y="122246"/>
                  </a:cubicBezTo>
                  <a:cubicBezTo>
                    <a:pt x="369759" y="123650"/>
                    <a:pt x="368356" y="125053"/>
                    <a:pt x="367153" y="126658"/>
                  </a:cubicBezTo>
                  <a:cubicBezTo>
                    <a:pt x="342088" y="161146"/>
                    <a:pt x="312011" y="190421"/>
                    <a:pt x="276721" y="214282"/>
                  </a:cubicBezTo>
                  <a:cubicBezTo>
                    <a:pt x="232007" y="244560"/>
                    <a:pt x="183683" y="268621"/>
                    <a:pt x="136963" y="295490"/>
                  </a:cubicBezTo>
                  <a:cubicBezTo>
                    <a:pt x="106485" y="312935"/>
                    <a:pt x="78213" y="333187"/>
                    <a:pt x="54352" y="359053"/>
                  </a:cubicBezTo>
                  <a:cubicBezTo>
                    <a:pt x="51143" y="362662"/>
                    <a:pt x="47334" y="366071"/>
                    <a:pt x="47133" y="371485"/>
                  </a:cubicBezTo>
                  <a:cubicBezTo>
                    <a:pt x="35303" y="387927"/>
                    <a:pt x="25077" y="405171"/>
                    <a:pt x="18259" y="424420"/>
                  </a:cubicBezTo>
                  <a:cubicBezTo>
                    <a:pt x="11241" y="443870"/>
                    <a:pt x="6028" y="463721"/>
                    <a:pt x="3020" y="484173"/>
                  </a:cubicBezTo>
                  <a:cubicBezTo>
                    <a:pt x="3020" y="484173"/>
                    <a:pt x="3020" y="484173"/>
                    <a:pt x="3020" y="484173"/>
                  </a:cubicBezTo>
                  <a:cubicBezTo>
                    <a:pt x="213" y="491392"/>
                    <a:pt x="-589" y="498811"/>
                    <a:pt x="414" y="506430"/>
                  </a:cubicBezTo>
                  <a:cubicBezTo>
                    <a:pt x="3020" y="530692"/>
                    <a:pt x="4624" y="555355"/>
                    <a:pt x="10640" y="579217"/>
                  </a:cubicBezTo>
                  <a:cubicBezTo>
                    <a:pt x="13447" y="590646"/>
                    <a:pt x="14851" y="602677"/>
                    <a:pt x="20665" y="613304"/>
                  </a:cubicBezTo>
                  <a:cubicBezTo>
                    <a:pt x="21267" y="615108"/>
                    <a:pt x="22069" y="616913"/>
                    <a:pt x="22671" y="618718"/>
                  </a:cubicBezTo>
                  <a:cubicBezTo>
                    <a:pt x="41118" y="671854"/>
                    <a:pt x="74403" y="713561"/>
                    <a:pt x="120120" y="745643"/>
                  </a:cubicBezTo>
                  <a:cubicBezTo>
                    <a:pt x="151801" y="767900"/>
                    <a:pt x="186891" y="783740"/>
                    <a:pt x="222783" y="797776"/>
                  </a:cubicBezTo>
                  <a:cubicBezTo>
                    <a:pt x="225791" y="798177"/>
                    <a:pt x="228598" y="798779"/>
                    <a:pt x="231606" y="799180"/>
                  </a:cubicBezTo>
                  <a:cubicBezTo>
                    <a:pt x="231606" y="799180"/>
                    <a:pt x="231606" y="799180"/>
                    <a:pt x="231606" y="799180"/>
                  </a:cubicBezTo>
                  <a:lnTo>
                    <a:pt x="231606" y="799180"/>
                  </a:lnTo>
                  <a:cubicBezTo>
                    <a:pt x="250855" y="807401"/>
                    <a:pt x="270505" y="814018"/>
                    <a:pt x="290356" y="821036"/>
                  </a:cubicBezTo>
                  <a:cubicBezTo>
                    <a:pt x="310808" y="828254"/>
                    <a:pt x="330659" y="836475"/>
                    <a:pt x="352114" y="840486"/>
                  </a:cubicBezTo>
                  <a:cubicBezTo>
                    <a:pt x="355322" y="841087"/>
                    <a:pt x="359734" y="844296"/>
                    <a:pt x="360736" y="838080"/>
                  </a:cubicBezTo>
                  <a:cubicBezTo>
                    <a:pt x="361739" y="838080"/>
                    <a:pt x="362541" y="838080"/>
                    <a:pt x="363543" y="837879"/>
                  </a:cubicBezTo>
                  <a:cubicBezTo>
                    <a:pt x="366952" y="836877"/>
                    <a:pt x="369559" y="834671"/>
                    <a:pt x="372366" y="832866"/>
                  </a:cubicBezTo>
                  <a:cubicBezTo>
                    <a:pt x="384397" y="824445"/>
                    <a:pt x="397430" y="818028"/>
                    <a:pt x="412268" y="815622"/>
                  </a:cubicBezTo>
                  <a:cubicBezTo>
                    <a:pt x="422093" y="814018"/>
                    <a:pt x="431919" y="812614"/>
                    <a:pt x="441744" y="811010"/>
                  </a:cubicBezTo>
                  <a:cubicBezTo>
                    <a:pt x="464001" y="807201"/>
                    <a:pt x="486258" y="807201"/>
                    <a:pt x="508515" y="810609"/>
                  </a:cubicBezTo>
                  <a:cubicBezTo>
                    <a:pt x="529168" y="813817"/>
                    <a:pt x="549620" y="817627"/>
                    <a:pt x="570473" y="819632"/>
                  </a:cubicBezTo>
                  <a:cubicBezTo>
                    <a:pt x="584910" y="821036"/>
                    <a:pt x="597944" y="825046"/>
                    <a:pt x="608972" y="834671"/>
                  </a:cubicBezTo>
                  <a:cubicBezTo>
                    <a:pt x="610777" y="836275"/>
                    <a:pt x="613183" y="837077"/>
                    <a:pt x="615789" y="837077"/>
                  </a:cubicBezTo>
                  <a:cubicBezTo>
                    <a:pt x="616190" y="837278"/>
                    <a:pt x="616792" y="837478"/>
                    <a:pt x="617193" y="837478"/>
                  </a:cubicBezTo>
                  <a:cubicBezTo>
                    <a:pt x="624010" y="838681"/>
                    <a:pt x="630828" y="839082"/>
                    <a:pt x="637645" y="836475"/>
                  </a:cubicBezTo>
                  <a:cubicBezTo>
                    <a:pt x="654087" y="832866"/>
                    <a:pt x="670730" y="829859"/>
                    <a:pt x="687373" y="826851"/>
                  </a:cubicBezTo>
                  <a:cubicBezTo>
                    <a:pt x="704416" y="821637"/>
                    <a:pt x="721861" y="817828"/>
                    <a:pt x="739105" y="813416"/>
                  </a:cubicBezTo>
                  <a:cubicBezTo>
                    <a:pt x="764971" y="806799"/>
                    <a:pt x="790036" y="798378"/>
                    <a:pt x="814899" y="788954"/>
                  </a:cubicBezTo>
                  <a:cubicBezTo>
                    <a:pt x="839161" y="779730"/>
                    <a:pt x="862421" y="768301"/>
                    <a:pt x="885079" y="756070"/>
                  </a:cubicBezTo>
                  <a:cubicBezTo>
                    <a:pt x="907737" y="742435"/>
                    <a:pt x="930395" y="728800"/>
                    <a:pt x="950446" y="711355"/>
                  </a:cubicBezTo>
                  <a:cubicBezTo>
                    <a:pt x="957063" y="704538"/>
                    <a:pt x="964683" y="698723"/>
                    <a:pt x="970698" y="691304"/>
                  </a:cubicBezTo>
                  <a:cubicBezTo>
                    <a:pt x="977716" y="683083"/>
                    <a:pt x="986138" y="675864"/>
                    <a:pt x="990750" y="665638"/>
                  </a:cubicBezTo>
                  <a:cubicBezTo>
                    <a:pt x="999372" y="653006"/>
                    <a:pt x="1008595" y="640574"/>
                    <a:pt x="1014410" y="626337"/>
                  </a:cubicBezTo>
                  <a:cubicBezTo>
                    <a:pt x="1014410" y="626337"/>
                    <a:pt x="1014410" y="626337"/>
                    <a:pt x="1014410" y="626337"/>
                  </a:cubicBezTo>
                  <a:cubicBezTo>
                    <a:pt x="1022030" y="613504"/>
                    <a:pt x="1025839" y="599067"/>
                    <a:pt x="1030251" y="585031"/>
                  </a:cubicBezTo>
                  <a:lnTo>
                    <a:pt x="1030251" y="585031"/>
                  </a:lnTo>
                  <a:lnTo>
                    <a:pt x="1030251" y="585031"/>
                  </a:lnTo>
                  <a:cubicBezTo>
                    <a:pt x="1036868" y="567186"/>
                    <a:pt x="1039073" y="548338"/>
                    <a:pt x="1040677" y="529489"/>
                  </a:cubicBezTo>
                  <a:lnTo>
                    <a:pt x="1040677" y="529489"/>
                  </a:lnTo>
                  <a:cubicBezTo>
                    <a:pt x="1040677" y="529489"/>
                    <a:pt x="1040677" y="529489"/>
                    <a:pt x="1040677" y="529489"/>
                  </a:cubicBezTo>
                  <a:cubicBezTo>
                    <a:pt x="1041078" y="529489"/>
                    <a:pt x="1041479" y="529489"/>
                    <a:pt x="1041880" y="529289"/>
                  </a:cubicBezTo>
                  <a:cubicBezTo>
                    <a:pt x="1041880" y="513649"/>
                    <a:pt x="1041880" y="498009"/>
                    <a:pt x="1041880" y="482369"/>
                  </a:cubicBezTo>
                  <a:cubicBezTo>
                    <a:pt x="1041680" y="482369"/>
                    <a:pt x="1041279" y="482369"/>
                    <a:pt x="1040878" y="482369"/>
                  </a:cubicBezTo>
                  <a:close/>
                  <a:moveTo>
                    <a:pt x="326849" y="830661"/>
                  </a:moveTo>
                  <a:cubicBezTo>
                    <a:pt x="294767" y="819231"/>
                    <a:pt x="262685" y="807802"/>
                    <a:pt x="231004" y="795370"/>
                  </a:cubicBezTo>
                  <a:cubicBezTo>
                    <a:pt x="229801" y="793967"/>
                    <a:pt x="227595" y="793766"/>
                    <a:pt x="225991" y="793165"/>
                  </a:cubicBezTo>
                  <a:cubicBezTo>
                    <a:pt x="210752" y="787350"/>
                    <a:pt x="195714" y="780933"/>
                    <a:pt x="181076" y="774116"/>
                  </a:cubicBezTo>
                  <a:cubicBezTo>
                    <a:pt x="153606" y="761283"/>
                    <a:pt x="127940" y="746044"/>
                    <a:pt x="104681" y="727196"/>
                  </a:cubicBezTo>
                  <a:cubicBezTo>
                    <a:pt x="103277" y="725993"/>
                    <a:pt x="102074" y="724990"/>
                    <a:pt x="100670" y="723787"/>
                  </a:cubicBezTo>
                  <a:cubicBezTo>
                    <a:pt x="99267" y="722584"/>
                    <a:pt x="97663" y="721381"/>
                    <a:pt x="96259" y="720178"/>
                  </a:cubicBezTo>
                  <a:cubicBezTo>
                    <a:pt x="95858" y="719777"/>
                    <a:pt x="95457" y="719376"/>
                    <a:pt x="95056" y="718975"/>
                  </a:cubicBezTo>
                  <a:cubicBezTo>
                    <a:pt x="121524" y="741833"/>
                    <a:pt x="151801" y="758877"/>
                    <a:pt x="183683" y="773314"/>
                  </a:cubicBezTo>
                  <a:cubicBezTo>
                    <a:pt x="206341" y="783740"/>
                    <a:pt x="229801" y="792362"/>
                    <a:pt x="253261" y="800985"/>
                  </a:cubicBezTo>
                  <a:cubicBezTo>
                    <a:pt x="284140" y="812213"/>
                    <a:pt x="315019" y="823643"/>
                    <a:pt x="346299" y="833668"/>
                  </a:cubicBezTo>
                  <a:cubicBezTo>
                    <a:pt x="349909" y="834871"/>
                    <a:pt x="353317" y="836676"/>
                    <a:pt x="357127" y="837478"/>
                  </a:cubicBezTo>
                  <a:cubicBezTo>
                    <a:pt x="346299" y="837478"/>
                    <a:pt x="336474" y="834270"/>
                    <a:pt x="326849" y="830661"/>
                  </a:cubicBezTo>
                  <a:close/>
                </a:path>
              </a:pathLst>
            </a:custGeom>
            <a:solidFill>
              <a:srgbClr val="C69C6D"/>
            </a:solidFill>
            <a:ln w="19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0" name="Graphic 3">
            <a:extLst>
              <a:ext uri="{FF2B5EF4-FFF2-40B4-BE49-F238E27FC236}">
                <a16:creationId xmlns:a16="http://schemas.microsoft.com/office/drawing/2014/main" id="{3CA0137B-C1BE-4DAD-B5C7-C380D3B1BBBB}"/>
              </a:ext>
            </a:extLst>
          </p:cNvPr>
          <p:cNvGrpSpPr/>
          <p:nvPr/>
        </p:nvGrpSpPr>
        <p:grpSpPr>
          <a:xfrm>
            <a:off x="772278" y="3913607"/>
            <a:ext cx="570157" cy="627894"/>
            <a:chOff x="4214812" y="1357312"/>
            <a:chExt cx="3762375" cy="4143375"/>
          </a:xfrm>
        </p:grpSpPr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9C4AAAF-B454-4914-9CE8-56AC3395808B}"/>
                </a:ext>
              </a:extLst>
            </p:cNvPr>
            <p:cNvSpPr/>
            <p:nvPr/>
          </p:nvSpPr>
          <p:spPr>
            <a:xfrm>
              <a:off x="4540567" y="4509134"/>
              <a:ext cx="1143000" cy="238125"/>
            </a:xfrm>
            <a:custGeom>
              <a:avLst/>
              <a:gdLst>
                <a:gd name="connsiteX0" fmla="*/ 0 w 1143000"/>
                <a:gd name="connsiteY0" fmla="*/ 0 h 238125"/>
                <a:gd name="connsiteX1" fmla="*/ 848678 w 1143000"/>
                <a:gd name="connsiteY1" fmla="*/ 200025 h 238125"/>
                <a:gd name="connsiteX2" fmla="*/ 876300 w 1143000"/>
                <a:gd name="connsiteY2" fmla="*/ 207645 h 238125"/>
                <a:gd name="connsiteX3" fmla="*/ 1149667 w 1143000"/>
                <a:gd name="connsiteY3" fmla="*/ 240030 h 238125"/>
                <a:gd name="connsiteX4" fmla="*/ 893445 w 1143000"/>
                <a:gd name="connsiteY4" fmla="*/ 175260 h 238125"/>
                <a:gd name="connsiteX5" fmla="*/ 0 w 1143000"/>
                <a:gd name="connsiteY5" fmla="*/ 0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000" h="238125">
                  <a:moveTo>
                    <a:pt x="0" y="0"/>
                  </a:moveTo>
                  <a:cubicBezTo>
                    <a:pt x="273368" y="107633"/>
                    <a:pt x="557212" y="167640"/>
                    <a:pt x="848678" y="200025"/>
                  </a:cubicBezTo>
                  <a:cubicBezTo>
                    <a:pt x="858203" y="202883"/>
                    <a:pt x="868680" y="207645"/>
                    <a:pt x="876300" y="207645"/>
                  </a:cubicBezTo>
                  <a:cubicBezTo>
                    <a:pt x="956310" y="227647"/>
                    <a:pt x="1040130" y="230505"/>
                    <a:pt x="1149667" y="240030"/>
                  </a:cubicBezTo>
                  <a:cubicBezTo>
                    <a:pt x="1047750" y="192405"/>
                    <a:pt x="967740" y="189547"/>
                    <a:pt x="893445" y="175260"/>
                  </a:cubicBezTo>
                  <a:cubicBezTo>
                    <a:pt x="594360" y="117158"/>
                    <a:pt x="298133" y="57150"/>
                    <a:pt x="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F57C9B1-1842-4FE1-ABA2-8849CC64D042}"/>
                </a:ext>
              </a:extLst>
            </p:cNvPr>
            <p:cNvSpPr/>
            <p:nvPr/>
          </p:nvSpPr>
          <p:spPr>
            <a:xfrm>
              <a:off x="6081712" y="2087879"/>
              <a:ext cx="238125" cy="571500"/>
            </a:xfrm>
            <a:custGeom>
              <a:avLst/>
              <a:gdLst>
                <a:gd name="connsiteX0" fmla="*/ 228600 w 238125"/>
                <a:gd name="connsiteY0" fmla="*/ 0 h 571500"/>
                <a:gd name="connsiteX1" fmla="*/ 0 w 238125"/>
                <a:gd name="connsiteY1" fmla="*/ 580073 h 571500"/>
                <a:gd name="connsiteX2" fmla="*/ 228600 w 238125"/>
                <a:gd name="connsiteY2" fmla="*/ 0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125" h="571500">
                  <a:moveTo>
                    <a:pt x="228600" y="0"/>
                  </a:moveTo>
                  <a:cubicBezTo>
                    <a:pt x="213360" y="237173"/>
                    <a:pt x="128588" y="418148"/>
                    <a:pt x="0" y="580073"/>
                  </a:cubicBezTo>
                  <a:cubicBezTo>
                    <a:pt x="185738" y="467678"/>
                    <a:pt x="282892" y="232410"/>
                    <a:pt x="22860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7BE9F7C-0BA0-446E-9777-289D1D7C1088}"/>
                </a:ext>
              </a:extLst>
            </p:cNvPr>
            <p:cNvSpPr/>
            <p:nvPr/>
          </p:nvSpPr>
          <p:spPr>
            <a:xfrm>
              <a:off x="5597842" y="3106102"/>
              <a:ext cx="247650" cy="400050"/>
            </a:xfrm>
            <a:custGeom>
              <a:avLst/>
              <a:gdLst>
                <a:gd name="connsiteX0" fmla="*/ 0 w 247650"/>
                <a:gd name="connsiteY0" fmla="*/ 0 h 400050"/>
                <a:gd name="connsiteX1" fmla="*/ 246698 w 247650"/>
                <a:gd name="connsiteY1" fmla="*/ 404813 h 400050"/>
                <a:gd name="connsiteX2" fmla="*/ 0 w 247650"/>
                <a:gd name="connsiteY2" fmla="*/ 0 h 40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650" h="400050">
                  <a:moveTo>
                    <a:pt x="0" y="0"/>
                  </a:moveTo>
                  <a:cubicBezTo>
                    <a:pt x="124778" y="107632"/>
                    <a:pt x="194310" y="252413"/>
                    <a:pt x="246698" y="404813"/>
                  </a:cubicBezTo>
                  <a:cubicBezTo>
                    <a:pt x="261938" y="212407"/>
                    <a:pt x="166688" y="84772"/>
                    <a:pt x="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7084545-1311-4571-99D1-D00EF85AB9DE}"/>
                </a:ext>
              </a:extLst>
            </p:cNvPr>
            <p:cNvSpPr/>
            <p:nvPr/>
          </p:nvSpPr>
          <p:spPr>
            <a:xfrm>
              <a:off x="6571297" y="4056697"/>
              <a:ext cx="390525" cy="133350"/>
            </a:xfrm>
            <a:custGeom>
              <a:avLst/>
              <a:gdLst>
                <a:gd name="connsiteX0" fmla="*/ 396240 w 390525"/>
                <a:gd name="connsiteY0" fmla="*/ 0 h 133350"/>
                <a:gd name="connsiteX1" fmla="*/ 0 w 390525"/>
                <a:gd name="connsiteY1" fmla="*/ 132397 h 133350"/>
                <a:gd name="connsiteX2" fmla="*/ 396240 w 390525"/>
                <a:gd name="connsiteY2" fmla="*/ 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0525" h="133350">
                  <a:moveTo>
                    <a:pt x="396240" y="0"/>
                  </a:moveTo>
                  <a:cubicBezTo>
                    <a:pt x="266700" y="52388"/>
                    <a:pt x="137160" y="102870"/>
                    <a:pt x="0" y="132397"/>
                  </a:cubicBezTo>
                  <a:cubicBezTo>
                    <a:pt x="157163" y="161925"/>
                    <a:pt x="281940" y="100013"/>
                    <a:pt x="396240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705B9E5-B619-4099-BAC7-A88C2A412081}"/>
                </a:ext>
              </a:extLst>
            </p:cNvPr>
            <p:cNvSpPr/>
            <p:nvPr/>
          </p:nvSpPr>
          <p:spPr>
            <a:xfrm>
              <a:off x="6255067" y="4546282"/>
              <a:ext cx="1495425" cy="428625"/>
            </a:xfrm>
            <a:custGeom>
              <a:avLst/>
              <a:gdLst>
                <a:gd name="connsiteX0" fmla="*/ 1496377 w 1495425"/>
                <a:gd name="connsiteY0" fmla="*/ 0 h 428625"/>
                <a:gd name="connsiteX1" fmla="*/ 0 w 1495425"/>
                <a:gd name="connsiteY1" fmla="*/ 435293 h 428625"/>
                <a:gd name="connsiteX2" fmla="*/ 1496377 w 1495425"/>
                <a:gd name="connsiteY2" fmla="*/ 0 h 42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5425" h="428625">
                  <a:moveTo>
                    <a:pt x="1496377" y="0"/>
                  </a:moveTo>
                  <a:cubicBezTo>
                    <a:pt x="1177290" y="22860"/>
                    <a:pt x="283845" y="282893"/>
                    <a:pt x="0" y="435293"/>
                  </a:cubicBezTo>
                  <a:cubicBezTo>
                    <a:pt x="495300" y="285750"/>
                    <a:pt x="993458" y="132398"/>
                    <a:pt x="1496377" y="0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F250089C-C23F-458C-AE82-0B2F11FBD223}"/>
                </a:ext>
              </a:extLst>
            </p:cNvPr>
            <p:cNvSpPr/>
            <p:nvPr/>
          </p:nvSpPr>
          <p:spPr>
            <a:xfrm>
              <a:off x="4533433" y="2809824"/>
              <a:ext cx="1371600" cy="1095375"/>
            </a:xfrm>
            <a:custGeom>
              <a:avLst/>
              <a:gdLst>
                <a:gd name="connsiteX0" fmla="*/ 1373019 w 1371600"/>
                <a:gd name="connsiteY0" fmla="*/ 781101 h 1095375"/>
                <a:gd name="connsiteX1" fmla="*/ 1099652 w 1371600"/>
                <a:gd name="connsiteY1" fmla="*/ 248653 h 1095375"/>
                <a:gd name="connsiteX2" fmla="*/ 569109 w 1371600"/>
                <a:gd name="connsiteY2" fmla="*/ 11480 h 1095375"/>
                <a:gd name="connsiteX3" fmla="*/ 41424 w 1371600"/>
                <a:gd name="connsiteY3" fmla="*/ 203885 h 1095375"/>
                <a:gd name="connsiteX4" fmla="*/ 163344 w 1371600"/>
                <a:gd name="connsiteY4" fmla="*/ 742048 h 1095375"/>
                <a:gd name="connsiteX5" fmla="*/ 785327 w 1371600"/>
                <a:gd name="connsiteY5" fmla="*/ 1089711 h 1095375"/>
                <a:gd name="connsiteX6" fmla="*/ 1255862 w 1371600"/>
                <a:gd name="connsiteY6" fmla="*/ 984935 h 1095375"/>
                <a:gd name="connsiteX7" fmla="*/ 1328252 w 1371600"/>
                <a:gd name="connsiteY7" fmla="*/ 923023 h 1095375"/>
                <a:gd name="connsiteX8" fmla="*/ 1374924 w 1371600"/>
                <a:gd name="connsiteY8" fmla="*/ 821106 h 1095375"/>
                <a:gd name="connsiteX9" fmla="*/ 1373019 w 1371600"/>
                <a:gd name="connsiteY9" fmla="*/ 781101 h 1095375"/>
                <a:gd name="connsiteX10" fmla="*/ 1311107 w 1371600"/>
                <a:gd name="connsiteY10" fmla="*/ 701091 h 1095375"/>
                <a:gd name="connsiteX11" fmla="*/ 1064409 w 1371600"/>
                <a:gd name="connsiteY11" fmla="*/ 296278 h 1095375"/>
                <a:gd name="connsiteX12" fmla="*/ 1311107 w 1371600"/>
                <a:gd name="connsiteY12" fmla="*/ 701091 h 1095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71600" h="1095375">
                  <a:moveTo>
                    <a:pt x="1373019" y="781101"/>
                  </a:moveTo>
                  <a:cubicBezTo>
                    <a:pt x="1382544" y="550596"/>
                    <a:pt x="1273007" y="382955"/>
                    <a:pt x="1099652" y="248653"/>
                  </a:cubicBezTo>
                  <a:cubicBezTo>
                    <a:pt x="942489" y="128638"/>
                    <a:pt x="763419" y="48628"/>
                    <a:pt x="569109" y="11480"/>
                  </a:cubicBezTo>
                  <a:cubicBezTo>
                    <a:pt x="347177" y="-31382"/>
                    <a:pt x="130959" y="48628"/>
                    <a:pt x="41424" y="203885"/>
                  </a:cubicBezTo>
                  <a:cubicBezTo>
                    <a:pt x="-43348" y="348666"/>
                    <a:pt x="4277" y="576313"/>
                    <a:pt x="163344" y="742048"/>
                  </a:cubicBezTo>
                  <a:cubicBezTo>
                    <a:pt x="332889" y="922071"/>
                    <a:pt x="544344" y="1039228"/>
                    <a:pt x="785327" y="1089711"/>
                  </a:cubicBezTo>
                  <a:cubicBezTo>
                    <a:pt x="952014" y="1124953"/>
                    <a:pt x="1116797" y="1102093"/>
                    <a:pt x="1255862" y="984935"/>
                  </a:cubicBezTo>
                  <a:cubicBezTo>
                    <a:pt x="1279674" y="966838"/>
                    <a:pt x="1297772" y="928738"/>
                    <a:pt x="1328252" y="923023"/>
                  </a:cubicBezTo>
                  <a:lnTo>
                    <a:pt x="1374924" y="821106"/>
                  </a:lnTo>
                  <a:cubicBezTo>
                    <a:pt x="1373972" y="806818"/>
                    <a:pt x="1373019" y="793483"/>
                    <a:pt x="1373019" y="781101"/>
                  </a:cubicBezTo>
                  <a:close/>
                  <a:moveTo>
                    <a:pt x="1311107" y="701091"/>
                  </a:moveTo>
                  <a:cubicBezTo>
                    <a:pt x="1258719" y="548691"/>
                    <a:pt x="1189187" y="403910"/>
                    <a:pt x="1064409" y="296278"/>
                  </a:cubicBezTo>
                  <a:cubicBezTo>
                    <a:pt x="1231097" y="381051"/>
                    <a:pt x="1326347" y="508685"/>
                    <a:pt x="1311107" y="701091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4246EB4-A373-44C2-9347-69CDC6C0190D}"/>
                </a:ext>
              </a:extLst>
            </p:cNvPr>
            <p:cNvSpPr/>
            <p:nvPr/>
          </p:nvSpPr>
          <p:spPr>
            <a:xfrm>
              <a:off x="6196012" y="3105154"/>
              <a:ext cx="1228725" cy="1152525"/>
            </a:xfrm>
            <a:custGeom>
              <a:avLst/>
              <a:gdLst>
                <a:gd name="connsiteX0" fmla="*/ 81915 w 1228725"/>
                <a:gd name="connsiteY0" fmla="*/ 1063939 h 1152525"/>
                <a:gd name="connsiteX1" fmla="*/ 330517 w 1228725"/>
                <a:gd name="connsiteY1" fmla="*/ 1156331 h 1152525"/>
                <a:gd name="connsiteX2" fmla="*/ 1177290 w 1228725"/>
                <a:gd name="connsiteY2" fmla="*/ 653411 h 1152525"/>
                <a:gd name="connsiteX3" fmla="*/ 1214438 w 1228725"/>
                <a:gd name="connsiteY3" fmla="*/ 561018 h 1152525"/>
                <a:gd name="connsiteX4" fmla="*/ 788670 w 1228725"/>
                <a:gd name="connsiteY4" fmla="*/ 948 h 1152525"/>
                <a:gd name="connsiteX5" fmla="*/ 9525 w 1228725"/>
                <a:gd name="connsiteY5" fmla="*/ 788666 h 1152525"/>
                <a:gd name="connsiteX6" fmla="*/ 1905 w 1228725"/>
                <a:gd name="connsiteY6" fmla="*/ 913443 h 1152525"/>
                <a:gd name="connsiteX7" fmla="*/ 0 w 1228725"/>
                <a:gd name="connsiteY7" fmla="*/ 921064 h 1152525"/>
                <a:gd name="connsiteX8" fmla="*/ 57150 w 1228725"/>
                <a:gd name="connsiteY8" fmla="*/ 1042031 h 1152525"/>
                <a:gd name="connsiteX9" fmla="*/ 81915 w 1228725"/>
                <a:gd name="connsiteY9" fmla="*/ 1063939 h 1152525"/>
                <a:gd name="connsiteX10" fmla="*/ 771525 w 1228725"/>
                <a:gd name="connsiteY10" fmla="*/ 951543 h 1152525"/>
                <a:gd name="connsiteX11" fmla="*/ 375285 w 1228725"/>
                <a:gd name="connsiteY11" fmla="*/ 1083941 h 1152525"/>
                <a:gd name="connsiteX12" fmla="*/ 771525 w 1228725"/>
                <a:gd name="connsiteY12" fmla="*/ 951543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8725" h="1152525">
                  <a:moveTo>
                    <a:pt x="81915" y="1063939"/>
                  </a:moveTo>
                  <a:cubicBezTo>
                    <a:pt x="146685" y="1136328"/>
                    <a:pt x="236220" y="1163951"/>
                    <a:pt x="330517" y="1156331"/>
                  </a:cubicBezTo>
                  <a:cubicBezTo>
                    <a:pt x="691515" y="1125851"/>
                    <a:pt x="972503" y="951543"/>
                    <a:pt x="1177290" y="653411"/>
                  </a:cubicBezTo>
                  <a:cubicBezTo>
                    <a:pt x="1194435" y="625788"/>
                    <a:pt x="1209675" y="593403"/>
                    <a:pt x="1214438" y="561018"/>
                  </a:cubicBezTo>
                  <a:cubicBezTo>
                    <a:pt x="1286828" y="153348"/>
                    <a:pt x="1174432" y="-14292"/>
                    <a:pt x="788670" y="948"/>
                  </a:cubicBezTo>
                  <a:cubicBezTo>
                    <a:pt x="415290" y="16188"/>
                    <a:pt x="34290" y="400998"/>
                    <a:pt x="9525" y="788666"/>
                  </a:cubicBezTo>
                  <a:cubicBezTo>
                    <a:pt x="6667" y="831528"/>
                    <a:pt x="12383" y="873439"/>
                    <a:pt x="1905" y="913443"/>
                  </a:cubicBezTo>
                  <a:cubicBezTo>
                    <a:pt x="953" y="916301"/>
                    <a:pt x="0" y="918206"/>
                    <a:pt x="0" y="921064"/>
                  </a:cubicBezTo>
                  <a:lnTo>
                    <a:pt x="57150" y="1042031"/>
                  </a:lnTo>
                  <a:cubicBezTo>
                    <a:pt x="64770" y="1046793"/>
                    <a:pt x="73342" y="1054414"/>
                    <a:pt x="81915" y="1063939"/>
                  </a:cubicBezTo>
                  <a:close/>
                  <a:moveTo>
                    <a:pt x="771525" y="951543"/>
                  </a:moveTo>
                  <a:cubicBezTo>
                    <a:pt x="657225" y="1051556"/>
                    <a:pt x="532447" y="1114421"/>
                    <a:pt x="375285" y="1083941"/>
                  </a:cubicBezTo>
                  <a:cubicBezTo>
                    <a:pt x="512445" y="1053461"/>
                    <a:pt x="641985" y="1003931"/>
                    <a:pt x="771525" y="951543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B806425-EAD0-4B81-B5E9-A26AB25C5AA0}"/>
                </a:ext>
              </a:extLst>
            </p:cNvPr>
            <p:cNvSpPr/>
            <p:nvPr/>
          </p:nvSpPr>
          <p:spPr>
            <a:xfrm>
              <a:off x="4216819" y="2820352"/>
              <a:ext cx="3752850" cy="2676525"/>
            </a:xfrm>
            <a:custGeom>
              <a:avLst/>
              <a:gdLst>
                <a:gd name="connsiteX0" fmla="*/ 3756558 w 3752850"/>
                <a:gd name="connsiteY0" fmla="*/ 1681163 h 2676525"/>
                <a:gd name="connsiteX1" fmla="*/ 3664166 w 3752850"/>
                <a:gd name="connsiteY1" fmla="*/ 1638300 h 2676525"/>
                <a:gd name="connsiteX2" fmla="*/ 3330791 w 3752850"/>
                <a:gd name="connsiteY2" fmla="*/ 1598295 h 2676525"/>
                <a:gd name="connsiteX3" fmla="*/ 2148738 w 3752850"/>
                <a:gd name="connsiteY3" fmla="*/ 1925955 h 2676525"/>
                <a:gd name="connsiteX4" fmla="*/ 1914423 w 3752850"/>
                <a:gd name="connsiteY4" fmla="*/ 2150745 h 2676525"/>
                <a:gd name="connsiteX5" fmla="*/ 1812506 w 3752850"/>
                <a:gd name="connsiteY5" fmla="*/ 2181225 h 2676525"/>
                <a:gd name="connsiteX6" fmla="*/ 1784883 w 3752850"/>
                <a:gd name="connsiteY6" fmla="*/ 2093595 h 2676525"/>
                <a:gd name="connsiteX7" fmla="*/ 1807743 w 3752850"/>
                <a:gd name="connsiteY7" fmla="*/ 1618298 h 2676525"/>
                <a:gd name="connsiteX8" fmla="*/ 1929663 w 3752850"/>
                <a:gd name="connsiteY8" fmla="*/ 1355407 h 2676525"/>
                <a:gd name="connsiteX9" fmla="*/ 2037296 w 3752850"/>
                <a:gd name="connsiteY9" fmla="*/ 1325880 h 2676525"/>
                <a:gd name="connsiteX10" fmla="*/ 1980146 w 3752850"/>
                <a:gd name="connsiteY10" fmla="*/ 1204913 h 2676525"/>
                <a:gd name="connsiteX11" fmla="*/ 1847748 w 3752850"/>
                <a:gd name="connsiteY11" fmla="*/ 1324928 h 2676525"/>
                <a:gd name="connsiteX12" fmla="*/ 1818221 w 3752850"/>
                <a:gd name="connsiteY12" fmla="*/ 1194435 h 2676525"/>
                <a:gd name="connsiteX13" fmla="*/ 1756308 w 3752850"/>
                <a:gd name="connsiteY13" fmla="*/ 71438 h 2676525"/>
                <a:gd name="connsiteX14" fmla="*/ 1762976 w 3752850"/>
                <a:gd name="connsiteY14" fmla="*/ 0 h 2676525"/>
                <a:gd name="connsiteX15" fmla="*/ 1649628 w 3752850"/>
                <a:gd name="connsiteY15" fmla="*/ 2857 h 2676525"/>
                <a:gd name="connsiteX16" fmla="*/ 1702016 w 3752850"/>
                <a:gd name="connsiteY16" fmla="*/ 103822 h 2676525"/>
                <a:gd name="connsiteX17" fmla="*/ 1711541 w 3752850"/>
                <a:gd name="connsiteY17" fmla="*/ 849630 h 2676525"/>
                <a:gd name="connsiteX18" fmla="*/ 1696301 w 3752850"/>
                <a:gd name="connsiteY18" fmla="*/ 832485 h 2676525"/>
                <a:gd name="connsiteX19" fmla="*/ 1693443 w 3752850"/>
                <a:gd name="connsiteY19" fmla="*/ 808672 h 2676525"/>
                <a:gd name="connsiteX20" fmla="*/ 1646771 w 3752850"/>
                <a:gd name="connsiteY20" fmla="*/ 910590 h 2676525"/>
                <a:gd name="connsiteX21" fmla="*/ 1685823 w 3752850"/>
                <a:gd name="connsiteY21" fmla="*/ 920115 h 2676525"/>
                <a:gd name="connsiteX22" fmla="*/ 1738211 w 3752850"/>
                <a:gd name="connsiteY22" fmla="*/ 1052513 h 2676525"/>
                <a:gd name="connsiteX23" fmla="*/ 1708683 w 3752850"/>
                <a:gd name="connsiteY23" fmla="*/ 1803082 h 2676525"/>
                <a:gd name="connsiteX24" fmla="*/ 1554378 w 3752850"/>
                <a:gd name="connsiteY24" fmla="*/ 1870710 h 2676525"/>
                <a:gd name="connsiteX25" fmla="*/ 1435316 w 3752850"/>
                <a:gd name="connsiteY25" fmla="*/ 1783080 h 2676525"/>
                <a:gd name="connsiteX26" fmla="*/ 108483 w 3752850"/>
                <a:gd name="connsiteY26" fmla="*/ 1543050 h 2676525"/>
                <a:gd name="connsiteX27" fmla="*/ 1803 w 3752850"/>
                <a:gd name="connsiteY27" fmla="*/ 1593532 h 2676525"/>
                <a:gd name="connsiteX28" fmla="*/ 76098 w 3752850"/>
                <a:gd name="connsiteY28" fmla="*/ 1698307 h 2676525"/>
                <a:gd name="connsiteX29" fmla="*/ 1278153 w 3752850"/>
                <a:gd name="connsiteY29" fmla="*/ 2038350 h 2676525"/>
                <a:gd name="connsiteX30" fmla="*/ 1529613 w 3752850"/>
                <a:gd name="connsiteY30" fmla="*/ 1967865 h 2676525"/>
                <a:gd name="connsiteX31" fmla="*/ 1674393 w 3752850"/>
                <a:gd name="connsiteY31" fmla="*/ 2080260 h 2676525"/>
                <a:gd name="connsiteX32" fmla="*/ 1622006 w 3752850"/>
                <a:gd name="connsiteY32" fmla="*/ 2587942 h 2676525"/>
                <a:gd name="connsiteX33" fmla="*/ 1663916 w 3752850"/>
                <a:gd name="connsiteY33" fmla="*/ 2670810 h 2676525"/>
                <a:gd name="connsiteX34" fmla="*/ 1761071 w 3752850"/>
                <a:gd name="connsiteY34" fmla="*/ 2580323 h 2676525"/>
                <a:gd name="connsiteX35" fmla="*/ 2064918 w 3752850"/>
                <a:gd name="connsiteY35" fmla="*/ 2247900 h 2676525"/>
                <a:gd name="connsiteX36" fmla="*/ 3703218 w 3752850"/>
                <a:gd name="connsiteY36" fmla="*/ 1757363 h 2676525"/>
                <a:gd name="connsiteX37" fmla="*/ 3756558 w 3752850"/>
                <a:gd name="connsiteY37" fmla="*/ 1681163 h 2676525"/>
                <a:gd name="connsiteX38" fmla="*/ 1200048 w 3752850"/>
                <a:gd name="connsiteY38" fmla="*/ 1896428 h 2676525"/>
                <a:gd name="connsiteX39" fmla="*/ 1172426 w 3752850"/>
                <a:gd name="connsiteY39" fmla="*/ 1888807 h 2676525"/>
                <a:gd name="connsiteX40" fmla="*/ 323748 w 3752850"/>
                <a:gd name="connsiteY40" fmla="*/ 1688782 h 2676525"/>
                <a:gd name="connsiteX41" fmla="*/ 1217193 w 3752850"/>
                <a:gd name="connsiteY41" fmla="*/ 1864042 h 2676525"/>
                <a:gd name="connsiteX42" fmla="*/ 1473416 w 3752850"/>
                <a:gd name="connsiteY42" fmla="*/ 1928813 h 2676525"/>
                <a:gd name="connsiteX43" fmla="*/ 1200048 w 3752850"/>
                <a:gd name="connsiteY43" fmla="*/ 1896428 h 2676525"/>
                <a:gd name="connsiteX44" fmla="*/ 2038248 w 3752850"/>
                <a:gd name="connsiteY44" fmla="*/ 2161223 h 2676525"/>
                <a:gd name="connsiteX45" fmla="*/ 3534626 w 3752850"/>
                <a:gd name="connsiteY45" fmla="*/ 1725930 h 2676525"/>
                <a:gd name="connsiteX46" fmla="*/ 2038248 w 3752850"/>
                <a:gd name="connsiteY46" fmla="*/ 2161223 h 267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752850" h="2676525">
                  <a:moveTo>
                    <a:pt x="3756558" y="1681163"/>
                  </a:moveTo>
                  <a:cubicBezTo>
                    <a:pt x="3747033" y="1636395"/>
                    <a:pt x="3699408" y="1644015"/>
                    <a:pt x="3664166" y="1638300"/>
                  </a:cubicBezTo>
                  <a:cubicBezTo>
                    <a:pt x="3551771" y="1623060"/>
                    <a:pt x="3442233" y="1603057"/>
                    <a:pt x="3330791" y="1598295"/>
                  </a:cubicBezTo>
                  <a:cubicBezTo>
                    <a:pt x="2900261" y="1575435"/>
                    <a:pt x="2494496" y="1641157"/>
                    <a:pt x="2148738" y="1925955"/>
                  </a:cubicBezTo>
                  <a:cubicBezTo>
                    <a:pt x="2066823" y="1993582"/>
                    <a:pt x="1991576" y="2076450"/>
                    <a:pt x="1914423" y="2150745"/>
                  </a:cubicBezTo>
                  <a:cubicBezTo>
                    <a:pt x="1884896" y="2181225"/>
                    <a:pt x="1852511" y="2195513"/>
                    <a:pt x="1812506" y="2181225"/>
                  </a:cubicBezTo>
                  <a:cubicBezTo>
                    <a:pt x="1772501" y="2165985"/>
                    <a:pt x="1784883" y="2124075"/>
                    <a:pt x="1784883" y="2093595"/>
                  </a:cubicBezTo>
                  <a:cubicBezTo>
                    <a:pt x="1792503" y="1936432"/>
                    <a:pt x="1807743" y="1778317"/>
                    <a:pt x="1807743" y="1618298"/>
                  </a:cubicBezTo>
                  <a:cubicBezTo>
                    <a:pt x="1807743" y="1507807"/>
                    <a:pt x="1852511" y="1430655"/>
                    <a:pt x="1929663" y="1355407"/>
                  </a:cubicBezTo>
                  <a:cubicBezTo>
                    <a:pt x="1966811" y="1317307"/>
                    <a:pt x="1997291" y="1297305"/>
                    <a:pt x="2037296" y="1325880"/>
                  </a:cubicBezTo>
                  <a:lnTo>
                    <a:pt x="1980146" y="1204913"/>
                  </a:lnTo>
                  <a:cubicBezTo>
                    <a:pt x="1960143" y="1271588"/>
                    <a:pt x="1905851" y="1326832"/>
                    <a:pt x="1847748" y="1324928"/>
                  </a:cubicBezTo>
                  <a:cubicBezTo>
                    <a:pt x="1795361" y="1322070"/>
                    <a:pt x="1820126" y="1240155"/>
                    <a:pt x="1818221" y="1194435"/>
                  </a:cubicBezTo>
                  <a:cubicBezTo>
                    <a:pt x="1815363" y="819150"/>
                    <a:pt x="1813458" y="443865"/>
                    <a:pt x="1756308" y="71438"/>
                  </a:cubicBezTo>
                  <a:cubicBezTo>
                    <a:pt x="1751546" y="40957"/>
                    <a:pt x="1753451" y="19050"/>
                    <a:pt x="1762976" y="0"/>
                  </a:cubicBezTo>
                  <a:lnTo>
                    <a:pt x="1649628" y="2857"/>
                  </a:lnTo>
                  <a:cubicBezTo>
                    <a:pt x="1675346" y="29527"/>
                    <a:pt x="1689633" y="62865"/>
                    <a:pt x="1702016" y="103822"/>
                  </a:cubicBezTo>
                  <a:cubicBezTo>
                    <a:pt x="1769643" y="348615"/>
                    <a:pt x="1734401" y="599122"/>
                    <a:pt x="1711541" y="849630"/>
                  </a:cubicBezTo>
                  <a:cubicBezTo>
                    <a:pt x="1706778" y="844868"/>
                    <a:pt x="1699158" y="837247"/>
                    <a:pt x="1696301" y="832485"/>
                  </a:cubicBezTo>
                  <a:cubicBezTo>
                    <a:pt x="1695348" y="824865"/>
                    <a:pt x="1694396" y="817245"/>
                    <a:pt x="1693443" y="808672"/>
                  </a:cubicBezTo>
                  <a:lnTo>
                    <a:pt x="1646771" y="910590"/>
                  </a:lnTo>
                  <a:cubicBezTo>
                    <a:pt x="1658201" y="908685"/>
                    <a:pt x="1670583" y="910590"/>
                    <a:pt x="1685823" y="920115"/>
                  </a:cubicBezTo>
                  <a:cubicBezTo>
                    <a:pt x="1733448" y="950595"/>
                    <a:pt x="1740116" y="1000125"/>
                    <a:pt x="1738211" y="1052513"/>
                  </a:cubicBezTo>
                  <a:cubicBezTo>
                    <a:pt x="1728686" y="1303020"/>
                    <a:pt x="1721066" y="1552575"/>
                    <a:pt x="1708683" y="1803082"/>
                  </a:cubicBezTo>
                  <a:cubicBezTo>
                    <a:pt x="1703921" y="1918335"/>
                    <a:pt x="1654391" y="1938338"/>
                    <a:pt x="1554378" y="1870710"/>
                  </a:cubicBezTo>
                  <a:cubicBezTo>
                    <a:pt x="1514373" y="1843088"/>
                    <a:pt x="1474368" y="1810703"/>
                    <a:pt x="1435316" y="1783080"/>
                  </a:cubicBezTo>
                  <a:cubicBezTo>
                    <a:pt x="1032408" y="1492567"/>
                    <a:pt x="586638" y="1427798"/>
                    <a:pt x="108483" y="1543050"/>
                  </a:cubicBezTo>
                  <a:cubicBezTo>
                    <a:pt x="68478" y="1553528"/>
                    <a:pt x="14186" y="1553528"/>
                    <a:pt x="1803" y="1593532"/>
                  </a:cubicBezTo>
                  <a:cubicBezTo>
                    <a:pt x="-10579" y="1644015"/>
                    <a:pt x="43713" y="1668780"/>
                    <a:pt x="76098" y="1698307"/>
                  </a:cubicBezTo>
                  <a:cubicBezTo>
                    <a:pt x="421856" y="2010728"/>
                    <a:pt x="815238" y="2150745"/>
                    <a:pt x="1278153" y="2038350"/>
                  </a:cubicBezTo>
                  <a:cubicBezTo>
                    <a:pt x="1362926" y="2018348"/>
                    <a:pt x="1444841" y="1990725"/>
                    <a:pt x="1529613" y="1967865"/>
                  </a:cubicBezTo>
                  <a:cubicBezTo>
                    <a:pt x="1654391" y="1932623"/>
                    <a:pt x="1681061" y="1952625"/>
                    <a:pt x="1674393" y="2080260"/>
                  </a:cubicBezTo>
                  <a:cubicBezTo>
                    <a:pt x="1664868" y="2250758"/>
                    <a:pt x="1657248" y="2420303"/>
                    <a:pt x="1622006" y="2587942"/>
                  </a:cubicBezTo>
                  <a:cubicBezTo>
                    <a:pt x="1612481" y="2632710"/>
                    <a:pt x="1617243" y="2663190"/>
                    <a:pt x="1663916" y="2670810"/>
                  </a:cubicBezTo>
                  <a:cubicBezTo>
                    <a:pt x="1728686" y="2681288"/>
                    <a:pt x="1773453" y="2693670"/>
                    <a:pt x="1761071" y="2580323"/>
                  </a:cubicBezTo>
                  <a:cubicBezTo>
                    <a:pt x="1723923" y="2249805"/>
                    <a:pt x="1738211" y="2189798"/>
                    <a:pt x="2064918" y="2247900"/>
                  </a:cubicBezTo>
                  <a:cubicBezTo>
                    <a:pt x="2686901" y="2355533"/>
                    <a:pt x="3242208" y="2203133"/>
                    <a:pt x="3703218" y="1757363"/>
                  </a:cubicBezTo>
                  <a:cubicBezTo>
                    <a:pt x="3724173" y="1736407"/>
                    <a:pt x="3763226" y="1716405"/>
                    <a:pt x="3756558" y="1681163"/>
                  </a:cubicBezTo>
                  <a:close/>
                  <a:moveTo>
                    <a:pt x="1200048" y="1896428"/>
                  </a:moveTo>
                  <a:cubicBezTo>
                    <a:pt x="1192428" y="1896428"/>
                    <a:pt x="1182903" y="1891665"/>
                    <a:pt x="1172426" y="1888807"/>
                  </a:cubicBezTo>
                  <a:cubicBezTo>
                    <a:pt x="880961" y="1856423"/>
                    <a:pt x="597116" y="1796415"/>
                    <a:pt x="323748" y="1688782"/>
                  </a:cubicBezTo>
                  <a:cubicBezTo>
                    <a:pt x="622833" y="1745932"/>
                    <a:pt x="919061" y="1805940"/>
                    <a:pt x="1217193" y="1864042"/>
                  </a:cubicBezTo>
                  <a:cubicBezTo>
                    <a:pt x="1291488" y="1879282"/>
                    <a:pt x="1371498" y="1881188"/>
                    <a:pt x="1473416" y="1928813"/>
                  </a:cubicBezTo>
                  <a:cubicBezTo>
                    <a:pt x="1363878" y="1918335"/>
                    <a:pt x="1279106" y="1916430"/>
                    <a:pt x="1200048" y="1896428"/>
                  </a:cubicBezTo>
                  <a:close/>
                  <a:moveTo>
                    <a:pt x="2038248" y="2161223"/>
                  </a:moveTo>
                  <a:cubicBezTo>
                    <a:pt x="2322093" y="2008823"/>
                    <a:pt x="3215538" y="1748790"/>
                    <a:pt x="3534626" y="1725930"/>
                  </a:cubicBezTo>
                  <a:cubicBezTo>
                    <a:pt x="3031706" y="1858328"/>
                    <a:pt x="2533548" y="2011680"/>
                    <a:pt x="2038248" y="216122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E970E49-CC3E-42B7-9289-AE09817E37FC}"/>
                </a:ext>
              </a:extLst>
            </p:cNvPr>
            <p:cNvSpPr/>
            <p:nvPr/>
          </p:nvSpPr>
          <p:spPr>
            <a:xfrm>
              <a:off x="5434753" y="1357191"/>
              <a:ext cx="942975" cy="1466850"/>
            </a:xfrm>
            <a:custGeom>
              <a:avLst/>
              <a:gdLst>
                <a:gd name="connsiteX0" fmla="*/ 606954 w 942975"/>
                <a:gd name="connsiteY0" fmla="*/ 1410773 h 1466850"/>
                <a:gd name="connsiteX1" fmla="*/ 883179 w 942975"/>
                <a:gd name="connsiteY1" fmla="*/ 1087876 h 1466850"/>
                <a:gd name="connsiteX2" fmla="*/ 900324 w 942975"/>
                <a:gd name="connsiteY2" fmla="*/ 412553 h 1466850"/>
                <a:gd name="connsiteX3" fmla="*/ 462174 w 942975"/>
                <a:gd name="connsiteY3" fmla="*/ 121 h 1466850"/>
                <a:gd name="connsiteX4" fmla="*/ 26882 w 942975"/>
                <a:gd name="connsiteY4" fmla="*/ 447796 h 1466850"/>
                <a:gd name="connsiteX5" fmla="*/ 101177 w 942975"/>
                <a:gd name="connsiteY5" fmla="*/ 1170743 h 1466850"/>
                <a:gd name="connsiteX6" fmla="*/ 360257 w 942975"/>
                <a:gd name="connsiteY6" fmla="*/ 1426013 h 1466850"/>
                <a:gd name="connsiteX7" fmla="*/ 429789 w 942975"/>
                <a:gd name="connsiteY7" fmla="*/ 1467923 h 1466850"/>
                <a:gd name="connsiteX8" fmla="*/ 543137 w 942975"/>
                <a:gd name="connsiteY8" fmla="*/ 1465066 h 1466850"/>
                <a:gd name="connsiteX9" fmla="*/ 606954 w 942975"/>
                <a:gd name="connsiteY9" fmla="*/ 1410773 h 1466850"/>
                <a:gd name="connsiteX10" fmla="*/ 875559 w 942975"/>
                <a:gd name="connsiteY10" fmla="*/ 730688 h 1466850"/>
                <a:gd name="connsiteX11" fmla="*/ 646959 w 942975"/>
                <a:gd name="connsiteY11" fmla="*/ 1310761 h 1466850"/>
                <a:gd name="connsiteX12" fmla="*/ 875559 w 942975"/>
                <a:gd name="connsiteY12" fmla="*/ 730688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42975" h="1466850">
                  <a:moveTo>
                    <a:pt x="606954" y="1410773"/>
                  </a:moveTo>
                  <a:cubicBezTo>
                    <a:pt x="746019" y="1343146"/>
                    <a:pt x="833649" y="1230751"/>
                    <a:pt x="883179" y="1087876"/>
                  </a:cubicBezTo>
                  <a:cubicBezTo>
                    <a:pt x="957474" y="864991"/>
                    <a:pt x="969857" y="637343"/>
                    <a:pt x="900324" y="412553"/>
                  </a:cubicBezTo>
                  <a:cubicBezTo>
                    <a:pt x="835554" y="192526"/>
                    <a:pt x="624099" y="-5594"/>
                    <a:pt x="462174" y="121"/>
                  </a:cubicBezTo>
                  <a:cubicBezTo>
                    <a:pt x="290724" y="4883"/>
                    <a:pt x="76412" y="220148"/>
                    <a:pt x="26882" y="447796"/>
                  </a:cubicBezTo>
                  <a:cubicBezTo>
                    <a:pt x="-27411" y="695446"/>
                    <a:pt x="2117" y="938333"/>
                    <a:pt x="101177" y="1170743"/>
                  </a:cubicBezTo>
                  <a:cubicBezTo>
                    <a:pt x="150707" y="1287901"/>
                    <a:pt x="235479" y="1383151"/>
                    <a:pt x="360257" y="1426013"/>
                  </a:cubicBezTo>
                  <a:cubicBezTo>
                    <a:pt x="390737" y="1436491"/>
                    <a:pt x="412644" y="1449826"/>
                    <a:pt x="429789" y="1467923"/>
                  </a:cubicBezTo>
                  <a:lnTo>
                    <a:pt x="543137" y="1465066"/>
                  </a:lnTo>
                  <a:cubicBezTo>
                    <a:pt x="553614" y="1442206"/>
                    <a:pt x="574569" y="1426013"/>
                    <a:pt x="606954" y="1410773"/>
                  </a:cubicBezTo>
                  <a:close/>
                  <a:moveTo>
                    <a:pt x="875559" y="730688"/>
                  </a:moveTo>
                  <a:cubicBezTo>
                    <a:pt x="929852" y="963098"/>
                    <a:pt x="833649" y="1198366"/>
                    <a:pt x="646959" y="1310761"/>
                  </a:cubicBezTo>
                  <a:cubicBezTo>
                    <a:pt x="775547" y="1147883"/>
                    <a:pt x="860319" y="967861"/>
                    <a:pt x="875559" y="730688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86482186-3B16-4491-8D63-BF9F14DDC59C}"/>
              </a:ext>
            </a:extLst>
          </p:cNvPr>
          <p:cNvSpPr txBox="1"/>
          <p:nvPr/>
        </p:nvSpPr>
        <p:spPr>
          <a:xfrm>
            <a:off x="1461571" y="3094283"/>
            <a:ext cx="1184414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600" b="1" dirty="0">
                <a:cs typeface="Arial" pitchFamily="34" charset="0"/>
              </a:rPr>
              <a:t>Content  Here</a:t>
            </a:r>
            <a:endParaRPr lang="ko-KR" altLang="en-US" sz="1600" b="1" dirty="0">
              <a:cs typeface="Arial" pitchFamily="34" charset="0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9FD12AAE-8D04-43B3-80F6-24B4A6833FE1}"/>
              </a:ext>
            </a:extLst>
          </p:cNvPr>
          <p:cNvSpPr txBox="1"/>
          <p:nvPr/>
        </p:nvSpPr>
        <p:spPr>
          <a:xfrm>
            <a:off x="3458570" y="3094283"/>
            <a:ext cx="1184414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600" b="1" dirty="0">
                <a:cs typeface="Arial" pitchFamily="34" charset="0"/>
              </a:rPr>
              <a:t>Content  Here</a:t>
            </a:r>
            <a:endParaRPr lang="ko-KR" altLang="en-US" sz="1600" b="1" dirty="0">
              <a:cs typeface="Arial" pitchFamily="34" charset="0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14D5A0E-5F68-40A4-91FD-75C7F23D6511}"/>
              </a:ext>
            </a:extLst>
          </p:cNvPr>
          <p:cNvSpPr txBox="1"/>
          <p:nvPr/>
        </p:nvSpPr>
        <p:spPr>
          <a:xfrm>
            <a:off x="1461571" y="3953189"/>
            <a:ext cx="1184414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600" b="1" dirty="0">
                <a:cs typeface="Arial" pitchFamily="34" charset="0"/>
              </a:rPr>
              <a:t>Content  Here</a:t>
            </a:r>
            <a:endParaRPr lang="ko-KR" altLang="en-US" sz="1600" b="1" dirty="0">
              <a:cs typeface="Arial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DA0226F2-9FE3-4261-B678-09F00A593509}"/>
              </a:ext>
            </a:extLst>
          </p:cNvPr>
          <p:cNvSpPr txBox="1"/>
          <p:nvPr/>
        </p:nvSpPr>
        <p:spPr>
          <a:xfrm>
            <a:off x="3458570" y="3953189"/>
            <a:ext cx="1184414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600" b="1" dirty="0">
                <a:cs typeface="Arial" pitchFamily="34" charset="0"/>
              </a:rPr>
              <a:t>Content  Here</a:t>
            </a:r>
            <a:endParaRPr lang="ko-KR" altLang="en-US" sz="1600" b="1" dirty="0">
              <a:cs typeface="Arial" pitchFamily="34" charset="0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68974C85-8842-4176-A001-9BC7FB6A9BB1}"/>
              </a:ext>
            </a:extLst>
          </p:cNvPr>
          <p:cNvSpPr txBox="1"/>
          <p:nvPr/>
        </p:nvSpPr>
        <p:spPr>
          <a:xfrm>
            <a:off x="1461571" y="4812094"/>
            <a:ext cx="1184414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600" b="1" dirty="0">
                <a:cs typeface="Arial" pitchFamily="34" charset="0"/>
              </a:rPr>
              <a:t>Content  Here</a:t>
            </a:r>
            <a:endParaRPr lang="ko-KR" altLang="en-US" sz="1600" b="1" dirty="0">
              <a:cs typeface="Arial" pitchFamily="34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AB6E4C3F-8CE8-453E-A9B4-0AD3C314A815}"/>
              </a:ext>
            </a:extLst>
          </p:cNvPr>
          <p:cNvSpPr txBox="1"/>
          <p:nvPr/>
        </p:nvSpPr>
        <p:spPr>
          <a:xfrm>
            <a:off x="3458570" y="4812094"/>
            <a:ext cx="1184414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600" b="1" dirty="0">
                <a:cs typeface="Arial" pitchFamily="34" charset="0"/>
              </a:rPr>
              <a:t>Content  Here</a:t>
            </a:r>
            <a:endParaRPr lang="ko-KR" altLang="en-US" sz="1600" b="1" dirty="0">
              <a:cs typeface="Arial" pitchFamily="34" charset="0"/>
            </a:endParaRPr>
          </a:p>
        </p:txBody>
      </p:sp>
      <p:sp>
        <p:nvSpPr>
          <p:cNvPr id="57" name="Chevron 2">
            <a:extLst>
              <a:ext uri="{FF2B5EF4-FFF2-40B4-BE49-F238E27FC236}">
                <a16:creationId xmlns:a16="http://schemas.microsoft.com/office/drawing/2014/main" id="{216819F3-6669-4430-9ABA-E1D25D09080E}"/>
              </a:ext>
            </a:extLst>
          </p:cNvPr>
          <p:cNvSpPr/>
          <p:nvPr/>
        </p:nvSpPr>
        <p:spPr>
          <a:xfrm rot="5400000">
            <a:off x="7997301" y="3010147"/>
            <a:ext cx="324986" cy="320884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Chevron 2">
            <a:extLst>
              <a:ext uri="{FF2B5EF4-FFF2-40B4-BE49-F238E27FC236}">
                <a16:creationId xmlns:a16="http://schemas.microsoft.com/office/drawing/2014/main" id="{A5FF5004-CA0A-4C49-94FE-0D3DFA82514C}"/>
              </a:ext>
            </a:extLst>
          </p:cNvPr>
          <p:cNvSpPr/>
          <p:nvPr/>
        </p:nvSpPr>
        <p:spPr>
          <a:xfrm rot="5400000">
            <a:off x="7997301" y="3886741"/>
            <a:ext cx="324986" cy="320884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Chevron 2">
            <a:extLst>
              <a:ext uri="{FF2B5EF4-FFF2-40B4-BE49-F238E27FC236}">
                <a16:creationId xmlns:a16="http://schemas.microsoft.com/office/drawing/2014/main" id="{36CF766C-8089-410E-9AA1-A2D23E911ABE}"/>
              </a:ext>
            </a:extLst>
          </p:cNvPr>
          <p:cNvSpPr/>
          <p:nvPr/>
        </p:nvSpPr>
        <p:spPr>
          <a:xfrm rot="5400000">
            <a:off x="7997300" y="4763335"/>
            <a:ext cx="324986" cy="320884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9" name="Chevron 2">
            <a:extLst>
              <a:ext uri="{FF2B5EF4-FFF2-40B4-BE49-F238E27FC236}">
                <a16:creationId xmlns:a16="http://schemas.microsoft.com/office/drawing/2014/main" id="{49F39D3D-32B8-4965-A452-EC3C62EDA334}"/>
              </a:ext>
            </a:extLst>
          </p:cNvPr>
          <p:cNvSpPr/>
          <p:nvPr/>
        </p:nvSpPr>
        <p:spPr>
          <a:xfrm rot="5400000">
            <a:off x="7997300" y="5639930"/>
            <a:ext cx="324986" cy="320884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19962CC8-263A-48CE-A078-B5188D3FBE82}"/>
              </a:ext>
            </a:extLst>
          </p:cNvPr>
          <p:cNvGrpSpPr/>
          <p:nvPr/>
        </p:nvGrpSpPr>
        <p:grpSpPr>
          <a:xfrm>
            <a:off x="8516734" y="2972928"/>
            <a:ext cx="2967698" cy="723621"/>
            <a:chOff x="1985513" y="4307149"/>
            <a:chExt cx="2380861" cy="723621"/>
          </a:xfrm>
        </p:grpSpPr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04AB9083-E530-467E-94AA-D209C13E40E4}"/>
                </a:ext>
              </a:extLst>
            </p:cNvPr>
            <p:cNvSpPr txBox="1"/>
            <p:nvPr/>
          </p:nvSpPr>
          <p:spPr>
            <a:xfrm>
              <a:off x="2004348" y="4569105"/>
              <a:ext cx="23466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4148D01F-2FFA-4B3E-A3CE-1D648A1B975B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dirty="0">
                  <a:solidFill>
                    <a:schemeClr val="accent1"/>
                  </a:solidFill>
                  <a:ea typeface="FZShuTi" pitchFamily="2" charset="-122"/>
                  <a:cs typeface="Arial" pitchFamily="34" charset="0"/>
                </a:rPr>
                <a:t>EASY TO CHANGE COLORS.</a:t>
              </a:r>
              <a:endParaRPr lang="ko-KR" altLang="en-US" sz="1600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D32D2CCE-3399-4DB6-8E13-A84B2AC79F18}"/>
              </a:ext>
            </a:extLst>
          </p:cNvPr>
          <p:cNvGrpSpPr/>
          <p:nvPr/>
        </p:nvGrpSpPr>
        <p:grpSpPr>
          <a:xfrm>
            <a:off x="8516734" y="3849522"/>
            <a:ext cx="2967698" cy="723621"/>
            <a:chOff x="1985513" y="4307149"/>
            <a:chExt cx="2380861" cy="723621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9892BA3-060F-4A7A-BE90-D0FC7597FFAB}"/>
                </a:ext>
              </a:extLst>
            </p:cNvPr>
            <p:cNvSpPr txBox="1"/>
            <p:nvPr/>
          </p:nvSpPr>
          <p:spPr>
            <a:xfrm>
              <a:off x="2004348" y="4569105"/>
              <a:ext cx="23466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4265D6E2-14C2-47E9-A021-ED676A239066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dirty="0">
                  <a:solidFill>
                    <a:schemeClr val="accent2"/>
                  </a:solidFill>
                  <a:ea typeface="FZShuTi" pitchFamily="2" charset="-122"/>
                  <a:cs typeface="Arial" pitchFamily="34" charset="0"/>
                </a:rPr>
                <a:t>EASY TO CHANGE COLORS.</a:t>
              </a:r>
              <a:endParaRPr lang="ko-KR" altLang="en-US" sz="1600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2BAECD3F-B483-4D26-9896-45F0B873CB50}"/>
              </a:ext>
            </a:extLst>
          </p:cNvPr>
          <p:cNvGrpSpPr/>
          <p:nvPr/>
        </p:nvGrpSpPr>
        <p:grpSpPr>
          <a:xfrm>
            <a:off x="8516734" y="4726116"/>
            <a:ext cx="2967698" cy="723621"/>
            <a:chOff x="1985513" y="4307149"/>
            <a:chExt cx="2380861" cy="723621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CA157E98-3454-4FDC-8C47-EB2AEBC9D526}"/>
                </a:ext>
              </a:extLst>
            </p:cNvPr>
            <p:cNvSpPr txBox="1"/>
            <p:nvPr/>
          </p:nvSpPr>
          <p:spPr>
            <a:xfrm>
              <a:off x="2004348" y="4569105"/>
              <a:ext cx="23466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34417B3B-48ED-43CE-87BD-C5979524FB6A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dirty="0">
                  <a:solidFill>
                    <a:schemeClr val="accent3"/>
                  </a:solidFill>
                  <a:ea typeface="FZShuTi" pitchFamily="2" charset="-122"/>
                  <a:cs typeface="Arial" pitchFamily="34" charset="0"/>
                </a:rPr>
                <a:t>EASY TO CHANGE COLORS.</a:t>
              </a:r>
              <a:endParaRPr lang="ko-KR" altLang="en-US" sz="1600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05FA4C0C-416D-4E6D-8775-12250396E3C7}"/>
              </a:ext>
            </a:extLst>
          </p:cNvPr>
          <p:cNvGrpSpPr/>
          <p:nvPr/>
        </p:nvGrpSpPr>
        <p:grpSpPr>
          <a:xfrm>
            <a:off x="8516734" y="5602711"/>
            <a:ext cx="2967698" cy="723621"/>
            <a:chOff x="1985513" y="4307149"/>
            <a:chExt cx="2380861" cy="723621"/>
          </a:xfrm>
        </p:grpSpPr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7E8896CB-FD47-4673-8A79-3D3F514E4FD7}"/>
                </a:ext>
              </a:extLst>
            </p:cNvPr>
            <p:cNvSpPr txBox="1"/>
            <p:nvPr/>
          </p:nvSpPr>
          <p:spPr>
            <a:xfrm>
              <a:off x="2004348" y="4569105"/>
              <a:ext cx="234663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zing.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300F54A-21E5-4AA1-B986-6882D3152F57}"/>
                </a:ext>
              </a:extLst>
            </p:cNvPr>
            <p:cNvSpPr txBox="1"/>
            <p:nvPr/>
          </p:nvSpPr>
          <p:spPr>
            <a:xfrm>
              <a:off x="1985513" y="4307149"/>
              <a:ext cx="238086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dirty="0">
                  <a:solidFill>
                    <a:schemeClr val="accent4"/>
                  </a:solidFill>
                  <a:ea typeface="FZShuTi" pitchFamily="2" charset="-122"/>
                  <a:cs typeface="Arial" pitchFamily="34" charset="0"/>
                </a:rPr>
                <a:t>EASY TO CHANGE COLORS.</a:t>
              </a:r>
              <a:endParaRPr lang="ko-KR" altLang="en-US" sz="1600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85" name="Graphic 220">
            <a:extLst>
              <a:ext uri="{FF2B5EF4-FFF2-40B4-BE49-F238E27FC236}">
                <a16:creationId xmlns:a16="http://schemas.microsoft.com/office/drawing/2014/main" id="{FFCC6CA7-2538-46C9-9840-63F958977F6F}"/>
              </a:ext>
            </a:extLst>
          </p:cNvPr>
          <p:cNvGrpSpPr/>
          <p:nvPr/>
        </p:nvGrpSpPr>
        <p:grpSpPr>
          <a:xfrm>
            <a:off x="2731523" y="5660232"/>
            <a:ext cx="451589" cy="565132"/>
            <a:chOff x="5262562" y="2386012"/>
            <a:chExt cx="1666875" cy="2085975"/>
          </a:xfrm>
        </p:grpSpPr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5A80F5E1-D7A8-46CD-B317-2BB26C866FA6}"/>
                </a:ext>
              </a:extLst>
            </p:cNvPr>
            <p:cNvSpPr/>
            <p:nvPr/>
          </p:nvSpPr>
          <p:spPr>
            <a:xfrm>
              <a:off x="5262562" y="2797492"/>
              <a:ext cx="1657350" cy="1657350"/>
            </a:xfrm>
            <a:custGeom>
              <a:avLst/>
              <a:gdLst>
                <a:gd name="connsiteX0" fmla="*/ 1663065 w 1657350"/>
                <a:gd name="connsiteY0" fmla="*/ 831533 h 1657350"/>
                <a:gd name="connsiteX1" fmla="*/ 831533 w 1657350"/>
                <a:gd name="connsiteY1" fmla="*/ 1663065 h 1657350"/>
                <a:gd name="connsiteX2" fmla="*/ 0 w 1657350"/>
                <a:gd name="connsiteY2" fmla="*/ 831533 h 1657350"/>
                <a:gd name="connsiteX3" fmla="*/ 831533 w 1657350"/>
                <a:gd name="connsiteY3" fmla="*/ 0 h 1657350"/>
                <a:gd name="connsiteX4" fmla="*/ 1663065 w 1657350"/>
                <a:gd name="connsiteY4" fmla="*/ 831533 h 165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350" h="1657350">
                  <a:moveTo>
                    <a:pt x="1663065" y="831533"/>
                  </a:moveTo>
                  <a:cubicBezTo>
                    <a:pt x="1663065" y="1290775"/>
                    <a:pt x="1290775" y="1663065"/>
                    <a:pt x="831533" y="1663065"/>
                  </a:cubicBezTo>
                  <a:cubicBezTo>
                    <a:pt x="372290" y="1663065"/>
                    <a:pt x="0" y="1290775"/>
                    <a:pt x="0" y="831533"/>
                  </a:cubicBezTo>
                  <a:cubicBezTo>
                    <a:pt x="0" y="372290"/>
                    <a:pt x="372290" y="0"/>
                    <a:pt x="831533" y="0"/>
                  </a:cubicBezTo>
                  <a:cubicBezTo>
                    <a:pt x="1290775" y="0"/>
                    <a:pt x="1663065" y="372290"/>
                    <a:pt x="1663065" y="831533"/>
                  </a:cubicBezTo>
                  <a:close/>
                </a:path>
              </a:pathLst>
            </a:custGeom>
            <a:solidFill>
              <a:srgbClr val="FAA9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C3B52410-2D33-4FFE-9EAC-2310829FCBD1}"/>
                </a:ext>
              </a:extLst>
            </p:cNvPr>
            <p:cNvSpPr/>
            <p:nvPr/>
          </p:nvSpPr>
          <p:spPr>
            <a:xfrm>
              <a:off x="5660707" y="3044189"/>
              <a:ext cx="1257300" cy="1419225"/>
            </a:xfrm>
            <a:custGeom>
              <a:avLst/>
              <a:gdLst>
                <a:gd name="connsiteX0" fmla="*/ 1014413 w 1257300"/>
                <a:gd name="connsiteY0" fmla="*/ 0 h 1419225"/>
                <a:gd name="connsiteX1" fmla="*/ 773430 w 1257300"/>
                <a:gd name="connsiteY1" fmla="*/ 974407 h 1419225"/>
                <a:gd name="connsiteX2" fmla="*/ 0 w 1257300"/>
                <a:gd name="connsiteY2" fmla="*/ 1303973 h 1419225"/>
                <a:gd name="connsiteX3" fmla="*/ 433388 w 1257300"/>
                <a:gd name="connsiteY3" fmla="*/ 1425893 h 1419225"/>
                <a:gd name="connsiteX4" fmla="*/ 1264920 w 1257300"/>
                <a:gd name="connsiteY4" fmla="*/ 594360 h 1419225"/>
                <a:gd name="connsiteX5" fmla="*/ 1014413 w 1257300"/>
                <a:gd name="connsiteY5" fmla="*/ 0 h 141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7300" h="1419225">
                  <a:moveTo>
                    <a:pt x="1014413" y="0"/>
                  </a:moveTo>
                  <a:cubicBezTo>
                    <a:pt x="1141095" y="285750"/>
                    <a:pt x="1054418" y="679132"/>
                    <a:pt x="773430" y="974407"/>
                  </a:cubicBezTo>
                  <a:cubicBezTo>
                    <a:pt x="549593" y="1209675"/>
                    <a:pt x="256222" y="1323975"/>
                    <a:pt x="0" y="1303973"/>
                  </a:cubicBezTo>
                  <a:cubicBezTo>
                    <a:pt x="125730" y="1381125"/>
                    <a:pt x="274320" y="1425893"/>
                    <a:pt x="433388" y="1425893"/>
                  </a:cubicBezTo>
                  <a:cubicBezTo>
                    <a:pt x="892493" y="1425893"/>
                    <a:pt x="1264920" y="1053465"/>
                    <a:pt x="1264920" y="594360"/>
                  </a:cubicBezTo>
                  <a:cubicBezTo>
                    <a:pt x="1263968" y="360998"/>
                    <a:pt x="1168718" y="150495"/>
                    <a:pt x="1014413" y="0"/>
                  </a:cubicBezTo>
                  <a:close/>
                </a:path>
              </a:pathLst>
            </a:custGeom>
            <a:solidFill>
              <a:srgbClr val="F7931E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17569FB3-6D83-430C-8394-8989C99F43FE}"/>
                </a:ext>
              </a:extLst>
            </p:cNvPr>
            <p:cNvSpPr/>
            <p:nvPr/>
          </p:nvSpPr>
          <p:spPr>
            <a:xfrm>
              <a:off x="6091967" y="2386403"/>
              <a:ext cx="733425" cy="495300"/>
            </a:xfrm>
            <a:custGeom>
              <a:avLst/>
              <a:gdLst>
                <a:gd name="connsiteX0" fmla="*/ 2128 w 733425"/>
                <a:gd name="connsiteY0" fmla="*/ 437759 h 495300"/>
                <a:gd name="connsiteX1" fmla="*/ 99282 w 733425"/>
                <a:gd name="connsiteY1" fmla="*/ 138674 h 495300"/>
                <a:gd name="connsiteX2" fmla="*/ 268828 w 733425"/>
                <a:gd name="connsiteY2" fmla="*/ 8181 h 495300"/>
                <a:gd name="connsiteX3" fmla="*/ 305975 w 733425"/>
                <a:gd name="connsiteY3" fmla="*/ 15801 h 495300"/>
                <a:gd name="connsiteX4" fmla="*/ 286925 w 733425"/>
                <a:gd name="connsiteY4" fmla="*/ 65331 h 495300"/>
                <a:gd name="connsiteX5" fmla="*/ 89757 w 733425"/>
                <a:gd name="connsiteY5" fmla="*/ 313934 h 495300"/>
                <a:gd name="connsiteX6" fmla="*/ 347885 w 733425"/>
                <a:gd name="connsiteY6" fmla="*/ 180584 h 495300"/>
                <a:gd name="connsiteX7" fmla="*/ 420275 w 733425"/>
                <a:gd name="connsiteY7" fmla="*/ 179631 h 495300"/>
                <a:gd name="connsiteX8" fmla="*/ 732695 w 733425"/>
                <a:gd name="connsiteY8" fmla="*/ 294884 h 495300"/>
                <a:gd name="connsiteX9" fmla="*/ 735553 w 733425"/>
                <a:gd name="connsiteY9" fmla="*/ 297741 h 495300"/>
                <a:gd name="connsiteX10" fmla="*/ 732695 w 733425"/>
                <a:gd name="connsiteY10" fmla="*/ 301551 h 495300"/>
                <a:gd name="connsiteX11" fmla="*/ 109760 w 733425"/>
                <a:gd name="connsiteY11" fmla="*/ 336794 h 495300"/>
                <a:gd name="connsiteX12" fmla="*/ 78328 w 733425"/>
                <a:gd name="connsiteY12" fmla="*/ 340604 h 495300"/>
                <a:gd name="connsiteX13" fmla="*/ 63087 w 733425"/>
                <a:gd name="connsiteY13" fmla="*/ 444426 h 495300"/>
                <a:gd name="connsiteX14" fmla="*/ 59278 w 733425"/>
                <a:gd name="connsiteY14" fmla="*/ 477764 h 495300"/>
                <a:gd name="connsiteX15" fmla="*/ 25940 w 733425"/>
                <a:gd name="connsiteY15" fmla="*/ 500624 h 495300"/>
                <a:gd name="connsiteX16" fmla="*/ 222 w 733425"/>
                <a:gd name="connsiteY16" fmla="*/ 475859 h 495300"/>
                <a:gd name="connsiteX17" fmla="*/ 2128 w 733425"/>
                <a:gd name="connsiteY17" fmla="*/ 437759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33425" h="495300">
                  <a:moveTo>
                    <a:pt x="2128" y="437759"/>
                  </a:moveTo>
                  <a:cubicBezTo>
                    <a:pt x="18320" y="332984"/>
                    <a:pt x="39275" y="229161"/>
                    <a:pt x="99282" y="138674"/>
                  </a:cubicBezTo>
                  <a:cubicBezTo>
                    <a:pt x="141193" y="75809"/>
                    <a:pt x="195485" y="30089"/>
                    <a:pt x="268828" y="8181"/>
                  </a:cubicBezTo>
                  <a:cubicBezTo>
                    <a:pt x="281210" y="4371"/>
                    <a:pt x="300260" y="-11821"/>
                    <a:pt x="305975" y="15801"/>
                  </a:cubicBezTo>
                  <a:cubicBezTo>
                    <a:pt x="309785" y="34851"/>
                    <a:pt x="315500" y="52949"/>
                    <a:pt x="286925" y="65331"/>
                  </a:cubicBezTo>
                  <a:cubicBezTo>
                    <a:pt x="177387" y="111051"/>
                    <a:pt x="125953" y="176774"/>
                    <a:pt x="89757" y="313934"/>
                  </a:cubicBezTo>
                  <a:cubicBezTo>
                    <a:pt x="170720" y="247259"/>
                    <a:pt x="254540" y="203444"/>
                    <a:pt x="347885" y="180584"/>
                  </a:cubicBezTo>
                  <a:cubicBezTo>
                    <a:pt x="371697" y="170106"/>
                    <a:pt x="396462" y="171059"/>
                    <a:pt x="420275" y="179631"/>
                  </a:cubicBezTo>
                  <a:cubicBezTo>
                    <a:pt x="528860" y="207254"/>
                    <a:pt x="626015" y="264404"/>
                    <a:pt x="732695" y="294884"/>
                  </a:cubicBezTo>
                  <a:cubicBezTo>
                    <a:pt x="733648" y="294884"/>
                    <a:pt x="735553" y="296789"/>
                    <a:pt x="735553" y="297741"/>
                  </a:cubicBezTo>
                  <a:cubicBezTo>
                    <a:pt x="735553" y="298694"/>
                    <a:pt x="733648" y="300599"/>
                    <a:pt x="732695" y="301551"/>
                  </a:cubicBezTo>
                  <a:cubicBezTo>
                    <a:pt x="526955" y="356796"/>
                    <a:pt x="320262" y="372036"/>
                    <a:pt x="109760" y="336794"/>
                  </a:cubicBezTo>
                  <a:cubicBezTo>
                    <a:pt x="98330" y="334889"/>
                    <a:pt x="87853" y="331079"/>
                    <a:pt x="78328" y="340604"/>
                  </a:cubicBezTo>
                  <a:cubicBezTo>
                    <a:pt x="73565" y="374894"/>
                    <a:pt x="67850" y="410136"/>
                    <a:pt x="63087" y="444426"/>
                  </a:cubicBezTo>
                  <a:cubicBezTo>
                    <a:pt x="62135" y="455856"/>
                    <a:pt x="59278" y="466334"/>
                    <a:pt x="59278" y="477764"/>
                  </a:cubicBezTo>
                  <a:cubicBezTo>
                    <a:pt x="59278" y="501576"/>
                    <a:pt x="42132" y="500624"/>
                    <a:pt x="25940" y="500624"/>
                  </a:cubicBezTo>
                  <a:cubicBezTo>
                    <a:pt x="8795" y="500624"/>
                    <a:pt x="-1682" y="495861"/>
                    <a:pt x="222" y="475859"/>
                  </a:cubicBezTo>
                  <a:cubicBezTo>
                    <a:pt x="3080" y="463476"/>
                    <a:pt x="2128" y="451094"/>
                    <a:pt x="2128" y="437759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A6ADD641-23A5-4E26-9314-99B84BF5B3C9}"/>
              </a:ext>
            </a:extLst>
          </p:cNvPr>
          <p:cNvGrpSpPr/>
          <p:nvPr/>
        </p:nvGrpSpPr>
        <p:grpSpPr>
          <a:xfrm rot="20060053">
            <a:off x="821967" y="5522164"/>
            <a:ext cx="371149" cy="771509"/>
            <a:chOff x="1583158" y="1040918"/>
            <a:chExt cx="1865369" cy="3877549"/>
          </a:xfrm>
        </p:grpSpPr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CA5756D-6F5F-4658-98C4-BACA39F08B4D}"/>
                </a:ext>
              </a:extLst>
            </p:cNvPr>
            <p:cNvSpPr/>
            <p:nvPr/>
          </p:nvSpPr>
          <p:spPr>
            <a:xfrm rot="20351037">
              <a:off x="1714783" y="3481939"/>
              <a:ext cx="1641760" cy="1436528"/>
            </a:xfrm>
            <a:custGeom>
              <a:avLst/>
              <a:gdLst>
                <a:gd name="connsiteX0" fmla="*/ 904455 w 1641760"/>
                <a:gd name="connsiteY0" fmla="*/ 23137 h 1436528"/>
                <a:gd name="connsiteX1" fmla="*/ 1113846 w 1641760"/>
                <a:gd name="connsiteY1" fmla="*/ 102745 h 1436528"/>
                <a:gd name="connsiteX2" fmla="*/ 1113791 w 1641760"/>
                <a:gd name="connsiteY2" fmla="*/ 106680 h 1436528"/>
                <a:gd name="connsiteX3" fmla="*/ 1157726 w 1641760"/>
                <a:gd name="connsiteY3" fmla="*/ 148589 h 1436528"/>
                <a:gd name="connsiteX4" fmla="*/ 1435198 w 1641760"/>
                <a:gd name="connsiteY4" fmla="*/ 335884 h 1436528"/>
                <a:gd name="connsiteX5" fmla="*/ 1613243 w 1641760"/>
                <a:gd name="connsiteY5" fmla="*/ 844585 h 1436528"/>
                <a:gd name="connsiteX6" fmla="*/ 1106855 w 1641760"/>
                <a:gd name="connsiteY6" fmla="*/ 1274668 h 1436528"/>
                <a:gd name="connsiteX7" fmla="*/ 748451 w 1641760"/>
                <a:gd name="connsiteY7" fmla="*/ 1281604 h 1436528"/>
                <a:gd name="connsiteX8" fmla="*/ 459418 w 1641760"/>
                <a:gd name="connsiteY8" fmla="*/ 1436528 h 1436528"/>
                <a:gd name="connsiteX9" fmla="*/ 54769 w 1641760"/>
                <a:gd name="connsiteY9" fmla="*/ 648040 h 1436528"/>
                <a:gd name="connsiteX10" fmla="*/ 443231 w 1641760"/>
                <a:gd name="connsiteY10" fmla="*/ 5227 h 1436528"/>
                <a:gd name="connsiteX11" fmla="*/ 810884 w 1641760"/>
                <a:gd name="connsiteY11" fmla="*/ 30664 h 1436528"/>
                <a:gd name="connsiteX12" fmla="*/ 902796 w 1641760"/>
                <a:gd name="connsiteY12" fmla="*/ 26038 h 1436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1760" h="1436528">
                  <a:moveTo>
                    <a:pt x="904455" y="23137"/>
                  </a:moveTo>
                  <a:lnTo>
                    <a:pt x="1113846" y="102745"/>
                  </a:lnTo>
                  <a:lnTo>
                    <a:pt x="1113791" y="106680"/>
                  </a:lnTo>
                  <a:cubicBezTo>
                    <a:pt x="1118994" y="122577"/>
                    <a:pt x="1134602" y="135872"/>
                    <a:pt x="1157726" y="148589"/>
                  </a:cubicBezTo>
                  <a:cubicBezTo>
                    <a:pt x="1254841" y="201772"/>
                    <a:pt x="1351957" y="259578"/>
                    <a:pt x="1435198" y="335884"/>
                  </a:cubicBezTo>
                  <a:cubicBezTo>
                    <a:pt x="1585495" y="474621"/>
                    <a:pt x="1696484" y="631856"/>
                    <a:pt x="1613243" y="844585"/>
                  </a:cubicBezTo>
                  <a:cubicBezTo>
                    <a:pt x="1523065" y="1075813"/>
                    <a:pt x="1377390" y="1253857"/>
                    <a:pt x="1106855" y="1274668"/>
                  </a:cubicBezTo>
                  <a:cubicBezTo>
                    <a:pt x="988928" y="1283917"/>
                    <a:pt x="868690" y="1272355"/>
                    <a:pt x="748451" y="1281604"/>
                  </a:cubicBezTo>
                  <a:cubicBezTo>
                    <a:pt x="637462" y="1290853"/>
                    <a:pt x="510288" y="1283917"/>
                    <a:pt x="459418" y="1436528"/>
                  </a:cubicBezTo>
                  <a:cubicBezTo>
                    <a:pt x="373863" y="1145181"/>
                    <a:pt x="179632" y="913953"/>
                    <a:pt x="54769" y="648040"/>
                  </a:cubicBezTo>
                  <a:cubicBezTo>
                    <a:pt x="-97842" y="319697"/>
                    <a:pt x="80205" y="30664"/>
                    <a:pt x="443231" y="5227"/>
                  </a:cubicBezTo>
                  <a:cubicBezTo>
                    <a:pt x="565783" y="-4022"/>
                    <a:pt x="690645" y="-4022"/>
                    <a:pt x="810884" y="30664"/>
                  </a:cubicBezTo>
                  <a:cubicBezTo>
                    <a:pt x="855973" y="43381"/>
                    <a:pt x="884877" y="41646"/>
                    <a:pt x="902796" y="26038"/>
                  </a:cubicBez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 w="625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A83CD4BA-EF76-470E-9338-5F1B3C1B1FDD}"/>
                </a:ext>
              </a:extLst>
            </p:cNvPr>
            <p:cNvSpPr/>
            <p:nvPr/>
          </p:nvSpPr>
          <p:spPr>
            <a:xfrm rot="20351037">
              <a:off x="1583158" y="1040918"/>
              <a:ext cx="1865369" cy="2446103"/>
            </a:xfrm>
            <a:custGeom>
              <a:avLst/>
              <a:gdLst>
                <a:gd name="connsiteX0" fmla="*/ 1456632 w 1865369"/>
                <a:gd name="connsiteY0" fmla="*/ 13187 h 2446103"/>
                <a:gd name="connsiteX1" fmla="*/ 1516751 w 1865369"/>
                <a:gd name="connsiteY1" fmla="*/ 175046 h 2446103"/>
                <a:gd name="connsiteX2" fmla="*/ 1401137 w 1865369"/>
                <a:gd name="connsiteY2" fmla="*/ 561197 h 2446103"/>
                <a:gd name="connsiteX3" fmla="*/ 1442758 w 1865369"/>
                <a:gd name="connsiteY3" fmla="*/ 697620 h 2446103"/>
                <a:gd name="connsiteX4" fmla="*/ 1456632 w 1865369"/>
                <a:gd name="connsiteY4" fmla="*/ 861793 h 2446103"/>
                <a:gd name="connsiteX5" fmla="*/ 1401137 w 1865369"/>
                <a:gd name="connsiteY5" fmla="*/ 901101 h 2446103"/>
                <a:gd name="connsiteX6" fmla="*/ 917873 w 1865369"/>
                <a:gd name="connsiteY6" fmla="*/ 1423675 h 2446103"/>
                <a:gd name="connsiteX7" fmla="*/ 524786 w 1865369"/>
                <a:gd name="connsiteY7" fmla="*/ 2297715 h 2446103"/>
                <a:gd name="connsiteX8" fmla="*/ 631151 w 1865369"/>
                <a:gd name="connsiteY8" fmla="*/ 2223723 h 2446103"/>
                <a:gd name="connsiteX9" fmla="*/ 964118 w 1865369"/>
                <a:gd name="connsiteY9" fmla="*/ 1610971 h 2446103"/>
                <a:gd name="connsiteX10" fmla="*/ 1070483 w 1865369"/>
                <a:gd name="connsiteY10" fmla="*/ 1280314 h 2446103"/>
                <a:gd name="connsiteX11" fmla="*/ 1223093 w 1865369"/>
                <a:gd name="connsiteY11" fmla="*/ 1217884 h 2446103"/>
                <a:gd name="connsiteX12" fmla="*/ 1327144 w 1865369"/>
                <a:gd name="connsiteY12" fmla="*/ 1194761 h 2446103"/>
                <a:gd name="connsiteX13" fmla="*/ 1671675 w 1865369"/>
                <a:gd name="connsiteY13" fmla="*/ 1007465 h 2446103"/>
                <a:gd name="connsiteX14" fmla="*/ 1842783 w 1865369"/>
                <a:gd name="connsiteY14" fmla="*/ 1000530 h 2446103"/>
                <a:gd name="connsiteX15" fmla="*/ 1810411 w 1865369"/>
                <a:gd name="connsiteY15" fmla="*/ 1180887 h 2446103"/>
                <a:gd name="connsiteX16" fmla="*/ 1599993 w 1865369"/>
                <a:gd name="connsiteY16" fmla="*/ 1456047 h 2446103"/>
                <a:gd name="connsiteX17" fmla="*/ 1609242 w 1865369"/>
                <a:gd name="connsiteY17" fmla="*/ 1599408 h 2446103"/>
                <a:gd name="connsiteX18" fmla="*/ 1581494 w 1865369"/>
                <a:gd name="connsiteY18" fmla="*/ 1775141 h 2446103"/>
                <a:gd name="connsiteX19" fmla="*/ 1368765 w 1865369"/>
                <a:gd name="connsiteY19" fmla="*/ 1830635 h 2446103"/>
                <a:gd name="connsiteX20" fmla="*/ 568718 w 1865369"/>
                <a:gd name="connsiteY20" fmla="*/ 2392520 h 2446103"/>
                <a:gd name="connsiteX21" fmla="*/ 550581 w 1865369"/>
                <a:gd name="connsiteY21" fmla="*/ 2423989 h 2446103"/>
                <a:gd name="connsiteX22" fmla="*/ 550275 w 1865369"/>
                <a:gd name="connsiteY22" fmla="*/ 2446103 h 2446103"/>
                <a:gd name="connsiteX23" fmla="*/ 340884 w 1865369"/>
                <a:gd name="connsiteY23" fmla="*/ 2366495 h 2446103"/>
                <a:gd name="connsiteX24" fmla="*/ 358518 w 1865369"/>
                <a:gd name="connsiteY24" fmla="*/ 2335652 h 2446103"/>
                <a:gd name="connsiteX25" fmla="*/ 365238 w 1865369"/>
                <a:gd name="connsiteY25" fmla="*/ 2281531 h 2446103"/>
                <a:gd name="connsiteX26" fmla="*/ 108576 w 1865369"/>
                <a:gd name="connsiteY26" fmla="*/ 1213259 h 2446103"/>
                <a:gd name="connsiteX27" fmla="*/ 11461 w 1865369"/>
                <a:gd name="connsiteY27" fmla="*/ 1030588 h 2446103"/>
                <a:gd name="connsiteX28" fmla="*/ 90078 w 1865369"/>
                <a:gd name="connsiteY28" fmla="*/ 921912 h 2446103"/>
                <a:gd name="connsiteX29" fmla="*/ 201068 w 1865369"/>
                <a:gd name="connsiteY29" fmla="*/ 806299 h 2446103"/>
                <a:gd name="connsiteX30" fmla="*/ 226501 w 1865369"/>
                <a:gd name="connsiteY30" fmla="*/ 403963 h 2446103"/>
                <a:gd name="connsiteX31" fmla="*/ 305119 w 1865369"/>
                <a:gd name="connsiteY31" fmla="*/ 299909 h 2446103"/>
                <a:gd name="connsiteX32" fmla="*/ 416108 w 1865369"/>
                <a:gd name="connsiteY32" fmla="*/ 369277 h 2446103"/>
                <a:gd name="connsiteX33" fmla="*/ 573343 w 1865369"/>
                <a:gd name="connsiteY33" fmla="*/ 764678 h 2446103"/>
                <a:gd name="connsiteX34" fmla="*/ 684332 w 1865369"/>
                <a:gd name="connsiteY34" fmla="*/ 873353 h 2446103"/>
                <a:gd name="connsiteX35" fmla="*/ 744451 w 1865369"/>
                <a:gd name="connsiteY35" fmla="*/ 975093 h 2446103"/>
                <a:gd name="connsiteX36" fmla="*/ 617277 w 1865369"/>
                <a:gd name="connsiteY36" fmla="*/ 1282627 h 2446103"/>
                <a:gd name="connsiteX37" fmla="*/ 439231 w 1865369"/>
                <a:gd name="connsiteY37" fmla="*/ 2140481 h 2446103"/>
                <a:gd name="connsiteX38" fmla="*/ 478540 w 1865369"/>
                <a:gd name="connsiteY38" fmla="*/ 2212163 h 2446103"/>
                <a:gd name="connsiteX39" fmla="*/ 809195 w 1865369"/>
                <a:gd name="connsiteY39" fmla="*/ 727681 h 2446103"/>
                <a:gd name="connsiteX40" fmla="*/ 804570 w 1865369"/>
                <a:gd name="connsiteY40" fmla="*/ 577382 h 2446103"/>
                <a:gd name="connsiteX41" fmla="*/ 927122 w 1865369"/>
                <a:gd name="connsiteY41" fmla="*/ 461768 h 2446103"/>
                <a:gd name="connsiteX42" fmla="*/ 1010364 w 1865369"/>
                <a:gd name="connsiteY42" fmla="*/ 397025 h 2446103"/>
                <a:gd name="connsiteX43" fmla="*/ 1292461 w 1865369"/>
                <a:gd name="connsiteY43" fmla="*/ 64057 h 2446103"/>
                <a:gd name="connsiteX44" fmla="*/ 1456632 w 1865369"/>
                <a:gd name="connsiteY44" fmla="*/ 13187 h 2446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865369" h="2446103">
                  <a:moveTo>
                    <a:pt x="1456632" y="13187"/>
                  </a:moveTo>
                  <a:cubicBezTo>
                    <a:pt x="1519064" y="47872"/>
                    <a:pt x="1523689" y="112616"/>
                    <a:pt x="1516751" y="175046"/>
                  </a:cubicBezTo>
                  <a:cubicBezTo>
                    <a:pt x="1505191" y="311472"/>
                    <a:pt x="1456632" y="436335"/>
                    <a:pt x="1401137" y="561197"/>
                  </a:cubicBezTo>
                  <a:cubicBezTo>
                    <a:pt x="1373390" y="623628"/>
                    <a:pt x="1368765" y="662937"/>
                    <a:pt x="1442758" y="697620"/>
                  </a:cubicBezTo>
                  <a:cubicBezTo>
                    <a:pt x="1528313" y="736930"/>
                    <a:pt x="1523689" y="801674"/>
                    <a:pt x="1456632" y="861793"/>
                  </a:cubicBezTo>
                  <a:cubicBezTo>
                    <a:pt x="1440447" y="877978"/>
                    <a:pt x="1421949" y="894165"/>
                    <a:pt x="1401137" y="901101"/>
                  </a:cubicBezTo>
                  <a:cubicBezTo>
                    <a:pt x="1158349" y="1000530"/>
                    <a:pt x="1031173" y="1204010"/>
                    <a:pt x="917873" y="1423675"/>
                  </a:cubicBezTo>
                  <a:cubicBezTo>
                    <a:pt x="774512" y="1705773"/>
                    <a:pt x="642711" y="1990184"/>
                    <a:pt x="524786" y="2297715"/>
                  </a:cubicBezTo>
                  <a:cubicBezTo>
                    <a:pt x="582592" y="2290780"/>
                    <a:pt x="605714" y="2251470"/>
                    <a:pt x="631151" y="2223723"/>
                  </a:cubicBezTo>
                  <a:cubicBezTo>
                    <a:pt x="793010" y="2047990"/>
                    <a:pt x="899375" y="1839885"/>
                    <a:pt x="964118" y="1610971"/>
                  </a:cubicBezTo>
                  <a:cubicBezTo>
                    <a:pt x="994177" y="1499981"/>
                    <a:pt x="1017299" y="1384368"/>
                    <a:pt x="1070483" y="1280314"/>
                  </a:cubicBezTo>
                  <a:cubicBezTo>
                    <a:pt x="1100541" y="1217884"/>
                    <a:pt x="1139851" y="1162389"/>
                    <a:pt x="1223093" y="1217884"/>
                  </a:cubicBezTo>
                  <a:cubicBezTo>
                    <a:pt x="1264714" y="1245631"/>
                    <a:pt x="1294773" y="1213259"/>
                    <a:pt x="1327144" y="1194761"/>
                  </a:cubicBezTo>
                  <a:cubicBezTo>
                    <a:pt x="1438133" y="1127704"/>
                    <a:pt x="1549123" y="1053711"/>
                    <a:pt x="1671675" y="1007465"/>
                  </a:cubicBezTo>
                  <a:cubicBezTo>
                    <a:pt x="1727169" y="986656"/>
                    <a:pt x="1794224" y="945035"/>
                    <a:pt x="1842783" y="1000530"/>
                  </a:cubicBezTo>
                  <a:cubicBezTo>
                    <a:pt x="1895964" y="1060649"/>
                    <a:pt x="1842783" y="1125393"/>
                    <a:pt x="1810411" y="1180887"/>
                  </a:cubicBezTo>
                  <a:cubicBezTo>
                    <a:pt x="1752603" y="1282628"/>
                    <a:pt x="1680923" y="1372805"/>
                    <a:pt x="1599993" y="1456047"/>
                  </a:cubicBezTo>
                  <a:cubicBezTo>
                    <a:pt x="1546812" y="1511541"/>
                    <a:pt x="1537562" y="1548538"/>
                    <a:pt x="1609242" y="1599408"/>
                  </a:cubicBezTo>
                  <a:cubicBezTo>
                    <a:pt x="1710982" y="1673401"/>
                    <a:pt x="1699422" y="1731209"/>
                    <a:pt x="1581494" y="1775141"/>
                  </a:cubicBezTo>
                  <a:cubicBezTo>
                    <a:pt x="1512126" y="1800577"/>
                    <a:pt x="1440447" y="1819075"/>
                    <a:pt x="1368765" y="1830635"/>
                  </a:cubicBezTo>
                  <a:cubicBezTo>
                    <a:pt x="1005739" y="1881506"/>
                    <a:pt x="781447" y="2128920"/>
                    <a:pt x="568718" y="2392520"/>
                  </a:cubicBezTo>
                  <a:cubicBezTo>
                    <a:pt x="559469" y="2404082"/>
                    <a:pt x="553544" y="2414487"/>
                    <a:pt x="550581" y="2423989"/>
                  </a:cubicBezTo>
                  <a:lnTo>
                    <a:pt x="550275" y="2446103"/>
                  </a:lnTo>
                  <a:lnTo>
                    <a:pt x="340884" y="2366495"/>
                  </a:lnTo>
                  <a:lnTo>
                    <a:pt x="358518" y="2335652"/>
                  </a:lnTo>
                  <a:cubicBezTo>
                    <a:pt x="362637" y="2320984"/>
                    <a:pt x="364660" y="2302919"/>
                    <a:pt x="365238" y="2281531"/>
                  </a:cubicBezTo>
                  <a:cubicBezTo>
                    <a:pt x="381425" y="1900004"/>
                    <a:pt x="339804" y="1534664"/>
                    <a:pt x="108576" y="1213259"/>
                  </a:cubicBezTo>
                  <a:cubicBezTo>
                    <a:pt x="69267" y="1157765"/>
                    <a:pt x="39208" y="1093021"/>
                    <a:pt x="11461" y="1030588"/>
                  </a:cubicBezTo>
                  <a:cubicBezTo>
                    <a:pt x="-18600" y="958909"/>
                    <a:pt x="11461" y="910350"/>
                    <a:pt x="90078" y="921912"/>
                  </a:cubicBezTo>
                  <a:cubicBezTo>
                    <a:pt x="194129" y="938097"/>
                    <a:pt x="205692" y="889540"/>
                    <a:pt x="201068" y="806299"/>
                  </a:cubicBezTo>
                  <a:cubicBezTo>
                    <a:pt x="196443" y="672187"/>
                    <a:pt x="191818" y="535761"/>
                    <a:pt x="226501" y="403963"/>
                  </a:cubicBezTo>
                  <a:cubicBezTo>
                    <a:pt x="238064" y="357717"/>
                    <a:pt x="249624" y="309158"/>
                    <a:pt x="305119" y="299909"/>
                  </a:cubicBezTo>
                  <a:cubicBezTo>
                    <a:pt x="358302" y="290660"/>
                    <a:pt x="390674" y="329970"/>
                    <a:pt x="416108" y="369277"/>
                  </a:cubicBezTo>
                  <a:cubicBezTo>
                    <a:pt x="494725" y="489516"/>
                    <a:pt x="534035" y="628252"/>
                    <a:pt x="573343" y="764678"/>
                  </a:cubicBezTo>
                  <a:cubicBezTo>
                    <a:pt x="589530" y="824797"/>
                    <a:pt x="605714" y="871042"/>
                    <a:pt x="684332" y="873353"/>
                  </a:cubicBezTo>
                  <a:cubicBezTo>
                    <a:pt x="746764" y="875667"/>
                    <a:pt x="753700" y="924223"/>
                    <a:pt x="744451" y="975093"/>
                  </a:cubicBezTo>
                  <a:cubicBezTo>
                    <a:pt x="725953" y="1088396"/>
                    <a:pt x="672772" y="1185512"/>
                    <a:pt x="617277" y="1282627"/>
                  </a:cubicBezTo>
                  <a:cubicBezTo>
                    <a:pt x="464667" y="1548538"/>
                    <a:pt x="423046" y="1839885"/>
                    <a:pt x="439231" y="2140481"/>
                  </a:cubicBezTo>
                  <a:cubicBezTo>
                    <a:pt x="439231" y="2158979"/>
                    <a:pt x="436920" y="2184415"/>
                    <a:pt x="478540" y="2212163"/>
                  </a:cubicBezTo>
                  <a:cubicBezTo>
                    <a:pt x="661209" y="1726584"/>
                    <a:pt x="903999" y="1266440"/>
                    <a:pt x="809195" y="727681"/>
                  </a:cubicBezTo>
                  <a:cubicBezTo>
                    <a:pt x="799946" y="679122"/>
                    <a:pt x="799946" y="628252"/>
                    <a:pt x="804570" y="577382"/>
                  </a:cubicBezTo>
                  <a:cubicBezTo>
                    <a:pt x="809195" y="503389"/>
                    <a:pt x="790697" y="403963"/>
                    <a:pt x="927122" y="461768"/>
                  </a:cubicBezTo>
                  <a:cubicBezTo>
                    <a:pt x="973367" y="480267"/>
                    <a:pt x="989552" y="427085"/>
                    <a:pt x="1010364" y="397025"/>
                  </a:cubicBezTo>
                  <a:cubicBezTo>
                    <a:pt x="1095917" y="276786"/>
                    <a:pt x="1181472" y="158861"/>
                    <a:pt x="1292461" y="64057"/>
                  </a:cubicBezTo>
                  <a:cubicBezTo>
                    <a:pt x="1338707" y="24749"/>
                    <a:pt x="1387263" y="-23810"/>
                    <a:pt x="1456632" y="13187"/>
                  </a:cubicBezTo>
                  <a:close/>
                </a:path>
              </a:pathLst>
            </a:custGeom>
            <a:solidFill>
              <a:srgbClr val="57B877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</p:grpSp>
      <p:sp>
        <p:nvSpPr>
          <p:cNvPr id="92" name="TextBox 91">
            <a:extLst>
              <a:ext uri="{FF2B5EF4-FFF2-40B4-BE49-F238E27FC236}">
                <a16:creationId xmlns:a16="http://schemas.microsoft.com/office/drawing/2014/main" id="{FBD384E8-FC3D-4C20-90FD-414400CFCAC4}"/>
              </a:ext>
            </a:extLst>
          </p:cNvPr>
          <p:cNvSpPr txBox="1"/>
          <p:nvPr/>
        </p:nvSpPr>
        <p:spPr>
          <a:xfrm>
            <a:off x="1457757" y="5665210"/>
            <a:ext cx="1184414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600" b="1" dirty="0">
                <a:cs typeface="Arial" pitchFamily="34" charset="0"/>
              </a:rPr>
              <a:t>Content  Here</a:t>
            </a:r>
            <a:endParaRPr lang="ko-KR" altLang="en-US" sz="1600" b="1" dirty="0">
              <a:cs typeface="Arial" pitchFamily="34" charset="0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361F889B-193B-49D0-B98A-16CD7DBE6692}"/>
              </a:ext>
            </a:extLst>
          </p:cNvPr>
          <p:cNvSpPr txBox="1"/>
          <p:nvPr/>
        </p:nvSpPr>
        <p:spPr>
          <a:xfrm>
            <a:off x="3458570" y="5665210"/>
            <a:ext cx="1184414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600" b="1" dirty="0">
                <a:cs typeface="Arial" pitchFamily="34" charset="0"/>
              </a:rPr>
              <a:t>Content  Here</a:t>
            </a:r>
            <a:endParaRPr lang="ko-KR" altLang="en-US" sz="1600" b="1" dirty="0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7921024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76E4CD0E-ADA7-4EE2-B47C-1AC2DE9BFF24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6DF6D5F7-2294-43AF-999E-64EF82CF336A}"/>
              </a:ext>
            </a:extLst>
          </p:cNvPr>
          <p:cNvSpPr/>
          <p:nvPr/>
        </p:nvSpPr>
        <p:spPr>
          <a:xfrm>
            <a:off x="359923" y="2998125"/>
            <a:ext cx="6303524" cy="148432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4627E86-F98B-446C-BBC3-62C69AA15A77}"/>
              </a:ext>
            </a:extLst>
          </p:cNvPr>
          <p:cNvGrpSpPr/>
          <p:nvPr/>
        </p:nvGrpSpPr>
        <p:grpSpPr>
          <a:xfrm>
            <a:off x="832057" y="2809262"/>
            <a:ext cx="4791807" cy="1862048"/>
            <a:chOff x="4651035" y="1734907"/>
            <a:chExt cx="4791807" cy="1862048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F398557B-203D-41F7-A913-58B4DB055744}"/>
                </a:ext>
              </a:extLst>
            </p:cNvPr>
            <p:cNvSpPr txBox="1"/>
            <p:nvPr/>
          </p:nvSpPr>
          <p:spPr>
            <a:xfrm>
              <a:off x="5611985" y="1923770"/>
              <a:ext cx="3830857" cy="1015663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dist"/>
              <a:r>
                <a:rPr lang="en-US" altLang="ko-KR" sz="6000" b="1" dirty="0">
                  <a:solidFill>
                    <a:schemeClr val="bg1"/>
                  </a:solidFill>
                  <a:cs typeface="Arial" pitchFamily="34" charset="0"/>
                </a:rPr>
                <a:t>WESOME</a:t>
              </a:r>
              <a:endParaRPr lang="en-US" altLang="ko-KR" sz="6000" b="1" dirty="0">
                <a:solidFill>
                  <a:schemeClr val="bg1"/>
                </a:solidFill>
                <a:latin typeface="Arial Black" panose="020B0A04020102020204" pitchFamily="34" charset="0"/>
                <a:cs typeface="Arial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0D033260-CB0B-40CF-A834-0A3C5130742B}"/>
                </a:ext>
              </a:extLst>
            </p:cNvPr>
            <p:cNvSpPr txBox="1"/>
            <p:nvPr/>
          </p:nvSpPr>
          <p:spPr>
            <a:xfrm>
              <a:off x="5666752" y="2712066"/>
              <a:ext cx="3776089" cy="64633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dist"/>
              <a:r>
                <a:rPr lang="en-GB" altLang="ko-KR" sz="3600" dirty="0">
                  <a:solidFill>
                    <a:schemeClr val="bg1"/>
                  </a:solidFill>
                  <a:cs typeface="Arial" pitchFamily="34" charset="0"/>
                </a:rPr>
                <a:t>PRESENTATION</a:t>
              </a:r>
              <a:endParaRPr lang="ko-KR" altLang="en-US" sz="36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7AA8D9A7-0F99-4176-B646-B950680C88F7}"/>
                </a:ext>
              </a:extLst>
            </p:cNvPr>
            <p:cNvSpPr txBox="1"/>
            <p:nvPr/>
          </p:nvSpPr>
          <p:spPr>
            <a:xfrm>
              <a:off x="4651035" y="1734907"/>
              <a:ext cx="1021196" cy="1862048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1500" b="1" dirty="0">
                  <a:solidFill>
                    <a:schemeClr val="bg1"/>
                  </a:solidFill>
                  <a:cs typeface="Arial" pitchFamily="34" charset="0"/>
                </a:rPr>
                <a:t>A</a:t>
              </a: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5A9EC487-F056-44F2-AA87-0B0D9A7CCB6D}"/>
              </a:ext>
            </a:extLst>
          </p:cNvPr>
          <p:cNvSpPr txBox="1"/>
          <p:nvPr/>
        </p:nvSpPr>
        <p:spPr>
          <a:xfrm>
            <a:off x="735742" y="5458451"/>
            <a:ext cx="1036351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</a:t>
            </a:r>
            <a:r>
              <a:rPr lang="en-US" altLang="ko-KR" sz="1200" dirty="0">
                <a:solidFill>
                  <a:schemeClr val="bg1"/>
                </a:solidFill>
                <a:ea typeface="HY견명조" pitchFamily="18" charset="-127"/>
                <a:cs typeface="Arial" pitchFamily="34" charset="0"/>
              </a:rPr>
              <a:t>I hope and I believe that this Template will your Time, Money and Reputation. </a:t>
            </a:r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You can simply impress your audience and add a unique zing and appeal to your Presentations. Easy to change colors, photos and Text. You can simply impress your audience and add a unique zing and appeal to your Presentations. Easy to change colors, photos and Text.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C3DAD81-570F-40E1-8EBB-131BBECFF1A0}"/>
              </a:ext>
            </a:extLst>
          </p:cNvPr>
          <p:cNvSpPr txBox="1"/>
          <p:nvPr/>
        </p:nvSpPr>
        <p:spPr>
          <a:xfrm>
            <a:off x="735742" y="4860173"/>
            <a:ext cx="103635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You can simply impress your audience and add a unique zing and appeal to your Presentations. Easy to change colors, photos and Text. 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3" name="Graphic 2">
            <a:extLst>
              <a:ext uri="{FF2B5EF4-FFF2-40B4-BE49-F238E27FC236}">
                <a16:creationId xmlns:a16="http://schemas.microsoft.com/office/drawing/2014/main" id="{EEEB3CDD-90E4-4BA8-A9A0-5EE532FE5B87}"/>
              </a:ext>
            </a:extLst>
          </p:cNvPr>
          <p:cNvGrpSpPr/>
          <p:nvPr/>
        </p:nvGrpSpPr>
        <p:grpSpPr>
          <a:xfrm>
            <a:off x="5617784" y="2099037"/>
            <a:ext cx="936562" cy="2383410"/>
            <a:chOff x="8225681" y="914515"/>
            <a:chExt cx="503291" cy="1280800"/>
          </a:xfrm>
          <a:solidFill>
            <a:schemeClr val="bg1"/>
          </a:solidFill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36914EFE-B058-4044-99A3-9C597C7ACED2}"/>
                </a:ext>
              </a:extLst>
            </p:cNvPr>
            <p:cNvSpPr/>
            <p:nvPr/>
          </p:nvSpPr>
          <p:spPr>
            <a:xfrm>
              <a:off x="8267148" y="1217493"/>
              <a:ext cx="229073" cy="916290"/>
            </a:xfrm>
            <a:custGeom>
              <a:avLst/>
              <a:gdLst>
                <a:gd name="connsiteX0" fmla="*/ 78587 w 229072"/>
                <a:gd name="connsiteY0" fmla="*/ 318361 h 916290"/>
                <a:gd name="connsiteX1" fmla="*/ 112363 w 229072"/>
                <a:gd name="connsiteY1" fmla="*/ 329731 h 916290"/>
                <a:gd name="connsiteX2" fmla="*/ 144132 w 229072"/>
                <a:gd name="connsiteY2" fmla="*/ 349796 h 916290"/>
                <a:gd name="connsiteX3" fmla="*/ 158010 w 229072"/>
                <a:gd name="connsiteY3" fmla="*/ 372703 h 916290"/>
                <a:gd name="connsiteX4" fmla="*/ 145637 w 229072"/>
                <a:gd name="connsiteY4" fmla="*/ 332741 h 916290"/>
                <a:gd name="connsiteX5" fmla="*/ 141958 w 229072"/>
                <a:gd name="connsiteY5" fmla="*/ 331904 h 916290"/>
                <a:gd name="connsiteX6" fmla="*/ 99655 w 229072"/>
                <a:gd name="connsiteY6" fmla="*/ 320534 h 916290"/>
                <a:gd name="connsiteX7" fmla="*/ 65879 w 229072"/>
                <a:gd name="connsiteY7" fmla="*/ 290437 h 916290"/>
                <a:gd name="connsiteX8" fmla="*/ 58188 w 229072"/>
                <a:gd name="connsiteY8" fmla="*/ 256327 h 916290"/>
                <a:gd name="connsiteX9" fmla="*/ 94137 w 229072"/>
                <a:gd name="connsiteY9" fmla="*/ 267697 h 916290"/>
                <a:gd name="connsiteX10" fmla="*/ 124067 w 229072"/>
                <a:gd name="connsiteY10" fmla="*/ 286926 h 916290"/>
                <a:gd name="connsiteX11" fmla="*/ 138781 w 229072"/>
                <a:gd name="connsiteY11" fmla="*/ 311171 h 916290"/>
                <a:gd name="connsiteX12" fmla="*/ 137778 w 229072"/>
                <a:gd name="connsiteY12" fmla="*/ 306656 h 916290"/>
                <a:gd name="connsiteX13" fmla="*/ 130421 w 229072"/>
                <a:gd name="connsiteY13" fmla="*/ 282411 h 916290"/>
                <a:gd name="connsiteX14" fmla="*/ 116877 w 229072"/>
                <a:gd name="connsiteY14" fmla="*/ 268366 h 916290"/>
                <a:gd name="connsiteX15" fmla="*/ 81931 w 229072"/>
                <a:gd name="connsiteY15" fmla="*/ 259839 h 916290"/>
                <a:gd name="connsiteX16" fmla="*/ 46483 w 229072"/>
                <a:gd name="connsiteY16" fmla="*/ 227902 h 916290"/>
                <a:gd name="connsiteX17" fmla="*/ 39628 w 229072"/>
                <a:gd name="connsiteY17" fmla="*/ 198808 h 916290"/>
                <a:gd name="connsiteX18" fmla="*/ 39628 w 229072"/>
                <a:gd name="connsiteY18" fmla="*/ 194126 h 916290"/>
                <a:gd name="connsiteX19" fmla="*/ 71732 w 229072"/>
                <a:gd name="connsiteY19" fmla="*/ 206165 h 916290"/>
                <a:gd name="connsiteX20" fmla="*/ 108015 w 229072"/>
                <a:gd name="connsiteY20" fmla="*/ 229909 h 916290"/>
                <a:gd name="connsiteX21" fmla="*/ 118716 w 229072"/>
                <a:gd name="connsiteY21" fmla="*/ 246295 h 916290"/>
                <a:gd name="connsiteX22" fmla="*/ 108015 w 229072"/>
                <a:gd name="connsiteY22" fmla="*/ 213355 h 916290"/>
                <a:gd name="connsiteX23" fmla="*/ 104671 w 229072"/>
                <a:gd name="connsiteY23" fmla="*/ 210847 h 916290"/>
                <a:gd name="connsiteX24" fmla="*/ 66883 w 229072"/>
                <a:gd name="connsiteY24" fmla="*/ 200146 h 916290"/>
                <a:gd name="connsiteX25" fmla="*/ 25583 w 229072"/>
                <a:gd name="connsiteY25" fmla="*/ 162357 h 916290"/>
                <a:gd name="connsiteX26" fmla="*/ 20399 w 229072"/>
                <a:gd name="connsiteY26" fmla="*/ 139283 h 916290"/>
                <a:gd name="connsiteX27" fmla="*/ 19730 w 229072"/>
                <a:gd name="connsiteY27" fmla="*/ 132762 h 916290"/>
                <a:gd name="connsiteX28" fmla="*/ 49326 w 229072"/>
                <a:gd name="connsiteY28" fmla="*/ 144801 h 916290"/>
                <a:gd name="connsiteX29" fmla="*/ 88787 w 229072"/>
                <a:gd name="connsiteY29" fmla="*/ 169380 h 916290"/>
                <a:gd name="connsiteX30" fmla="*/ 98986 w 229072"/>
                <a:gd name="connsiteY30" fmla="*/ 185766 h 916290"/>
                <a:gd name="connsiteX31" fmla="*/ 88954 w 229072"/>
                <a:gd name="connsiteY31" fmla="*/ 156171 h 916290"/>
                <a:gd name="connsiteX32" fmla="*/ 83938 w 229072"/>
                <a:gd name="connsiteY32" fmla="*/ 152325 h 916290"/>
                <a:gd name="connsiteX33" fmla="*/ 52336 w 229072"/>
                <a:gd name="connsiteY33" fmla="*/ 139784 h 916290"/>
                <a:gd name="connsiteX34" fmla="*/ 5685 w 229072"/>
                <a:gd name="connsiteY34" fmla="*/ 98986 h 916290"/>
                <a:gd name="connsiteX35" fmla="*/ 0 w 229072"/>
                <a:gd name="connsiteY35" fmla="*/ 74574 h 916290"/>
                <a:gd name="connsiteX36" fmla="*/ 30432 w 229072"/>
                <a:gd name="connsiteY36" fmla="*/ 84272 h 916290"/>
                <a:gd name="connsiteX37" fmla="*/ 76580 w 229072"/>
                <a:gd name="connsiteY37" fmla="*/ 124736 h 916290"/>
                <a:gd name="connsiteX38" fmla="*/ 80259 w 229072"/>
                <a:gd name="connsiteY38" fmla="*/ 129752 h 916290"/>
                <a:gd name="connsiteX39" fmla="*/ 70059 w 229072"/>
                <a:gd name="connsiteY39" fmla="*/ 100658 h 916290"/>
                <a:gd name="connsiteX40" fmla="*/ 67050 w 229072"/>
                <a:gd name="connsiteY40" fmla="*/ 97481 h 916290"/>
                <a:gd name="connsiteX41" fmla="*/ 61030 w 229072"/>
                <a:gd name="connsiteY41" fmla="*/ 93301 h 916290"/>
                <a:gd name="connsiteX42" fmla="*/ 32940 w 229072"/>
                <a:gd name="connsiteY42" fmla="*/ 25081 h 916290"/>
                <a:gd name="connsiteX43" fmla="*/ 38290 w 229072"/>
                <a:gd name="connsiteY43" fmla="*/ 0 h 916290"/>
                <a:gd name="connsiteX44" fmla="*/ 68220 w 229072"/>
                <a:gd name="connsiteY44" fmla="*/ 23074 h 916290"/>
                <a:gd name="connsiteX45" fmla="*/ 81597 w 229072"/>
                <a:gd name="connsiteY45" fmla="*/ 72902 h 916290"/>
                <a:gd name="connsiteX46" fmla="*/ 74908 w 229072"/>
                <a:gd name="connsiteY46" fmla="*/ 96144 h 916290"/>
                <a:gd name="connsiteX47" fmla="*/ 74741 w 229072"/>
                <a:gd name="connsiteY47" fmla="*/ 107346 h 916290"/>
                <a:gd name="connsiteX48" fmla="*/ 191786 w 229072"/>
                <a:gd name="connsiteY48" fmla="*/ 485901 h 916290"/>
                <a:gd name="connsiteX49" fmla="*/ 223555 w 229072"/>
                <a:gd name="connsiteY49" fmla="*/ 641403 h 916290"/>
                <a:gd name="connsiteX50" fmla="*/ 229407 w 229072"/>
                <a:gd name="connsiteY50" fmla="*/ 819143 h 916290"/>
                <a:gd name="connsiteX51" fmla="*/ 229073 w 229072"/>
                <a:gd name="connsiteY51" fmla="*/ 847903 h 916290"/>
                <a:gd name="connsiteX52" fmla="*/ 221548 w 229072"/>
                <a:gd name="connsiteY52" fmla="*/ 910271 h 916290"/>
                <a:gd name="connsiteX53" fmla="*/ 220712 w 229072"/>
                <a:gd name="connsiteY53" fmla="*/ 912946 h 916290"/>
                <a:gd name="connsiteX54" fmla="*/ 217535 w 229072"/>
                <a:gd name="connsiteY54" fmla="*/ 916792 h 916290"/>
                <a:gd name="connsiteX55" fmla="*/ 201818 w 229072"/>
                <a:gd name="connsiteY55" fmla="*/ 713804 h 916290"/>
                <a:gd name="connsiteX56" fmla="*/ 212018 w 229072"/>
                <a:gd name="connsiteY56" fmla="*/ 745740 h 916290"/>
                <a:gd name="connsiteX57" fmla="*/ 220378 w 229072"/>
                <a:gd name="connsiteY57" fmla="*/ 778512 h 916290"/>
                <a:gd name="connsiteX58" fmla="*/ 226732 w 229072"/>
                <a:gd name="connsiteY58" fmla="*/ 812121 h 916290"/>
                <a:gd name="connsiteX59" fmla="*/ 228404 w 229072"/>
                <a:gd name="connsiteY59" fmla="*/ 812121 h 916290"/>
                <a:gd name="connsiteX60" fmla="*/ 228404 w 229072"/>
                <a:gd name="connsiteY60" fmla="*/ 762293 h 916290"/>
                <a:gd name="connsiteX61" fmla="*/ 191117 w 229072"/>
                <a:gd name="connsiteY61" fmla="*/ 491921 h 916290"/>
                <a:gd name="connsiteX62" fmla="*/ 183593 w 229072"/>
                <a:gd name="connsiteY62" fmla="*/ 464165 h 916290"/>
                <a:gd name="connsiteX63" fmla="*/ 177908 w 229072"/>
                <a:gd name="connsiteY63" fmla="*/ 457476 h 916290"/>
                <a:gd name="connsiteX64" fmla="*/ 142460 w 229072"/>
                <a:gd name="connsiteY64" fmla="*/ 446775 h 916290"/>
                <a:gd name="connsiteX65" fmla="*/ 102330 w 229072"/>
                <a:gd name="connsiteY65" fmla="*/ 408485 h 916290"/>
                <a:gd name="connsiteX66" fmla="*/ 96311 w 229072"/>
                <a:gd name="connsiteY66" fmla="*/ 379391 h 916290"/>
                <a:gd name="connsiteX67" fmla="*/ 102665 w 229072"/>
                <a:gd name="connsiteY67" fmla="*/ 383237 h 916290"/>
                <a:gd name="connsiteX68" fmla="*/ 123064 w 229072"/>
                <a:gd name="connsiteY68" fmla="*/ 390427 h 916290"/>
                <a:gd name="connsiteX69" fmla="*/ 169046 w 229072"/>
                <a:gd name="connsiteY69" fmla="*/ 423032 h 916290"/>
                <a:gd name="connsiteX70" fmla="*/ 174396 w 229072"/>
                <a:gd name="connsiteY70" fmla="*/ 431894 h 916290"/>
                <a:gd name="connsiteX71" fmla="*/ 174062 w 229072"/>
                <a:gd name="connsiteY71" fmla="*/ 428717 h 916290"/>
                <a:gd name="connsiteX72" fmla="*/ 166705 w 229072"/>
                <a:gd name="connsiteY72" fmla="*/ 402131 h 916290"/>
                <a:gd name="connsiteX73" fmla="*/ 158177 w 229072"/>
                <a:gd name="connsiteY73" fmla="*/ 392768 h 916290"/>
                <a:gd name="connsiteX74" fmla="*/ 123398 w 229072"/>
                <a:gd name="connsiteY74" fmla="*/ 383738 h 916290"/>
                <a:gd name="connsiteX75" fmla="*/ 84105 w 229072"/>
                <a:gd name="connsiteY75" fmla="*/ 348792 h 916290"/>
                <a:gd name="connsiteX76" fmla="*/ 77082 w 229072"/>
                <a:gd name="connsiteY76" fmla="*/ 319364 h 916290"/>
                <a:gd name="connsiteX77" fmla="*/ 78587 w 229072"/>
                <a:gd name="connsiteY77" fmla="*/ 318361 h 916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29072" h="916290">
                  <a:moveTo>
                    <a:pt x="78587" y="318361"/>
                  </a:moveTo>
                  <a:cubicBezTo>
                    <a:pt x="88619" y="325885"/>
                    <a:pt x="100157" y="328226"/>
                    <a:pt x="112363" y="329731"/>
                  </a:cubicBezTo>
                  <a:cubicBezTo>
                    <a:pt x="125906" y="331403"/>
                    <a:pt x="136775" y="338258"/>
                    <a:pt x="144132" y="349796"/>
                  </a:cubicBezTo>
                  <a:cubicBezTo>
                    <a:pt x="148646" y="356818"/>
                    <a:pt x="152827" y="364175"/>
                    <a:pt x="158010" y="372703"/>
                  </a:cubicBezTo>
                  <a:cubicBezTo>
                    <a:pt x="153663" y="358490"/>
                    <a:pt x="149817" y="345615"/>
                    <a:pt x="145637" y="332741"/>
                  </a:cubicBezTo>
                  <a:cubicBezTo>
                    <a:pt x="145470" y="332072"/>
                    <a:pt x="143296" y="332239"/>
                    <a:pt x="141958" y="331904"/>
                  </a:cubicBezTo>
                  <a:cubicBezTo>
                    <a:pt x="127913" y="328059"/>
                    <a:pt x="113868" y="323711"/>
                    <a:pt x="99655" y="320534"/>
                  </a:cubicBezTo>
                  <a:cubicBezTo>
                    <a:pt x="82433" y="316856"/>
                    <a:pt x="70728" y="307325"/>
                    <a:pt x="65879" y="290437"/>
                  </a:cubicBezTo>
                  <a:cubicBezTo>
                    <a:pt x="62702" y="279402"/>
                    <a:pt x="60194" y="268032"/>
                    <a:pt x="58188" y="256327"/>
                  </a:cubicBezTo>
                  <a:cubicBezTo>
                    <a:pt x="69223" y="264186"/>
                    <a:pt x="81597" y="265858"/>
                    <a:pt x="94137" y="267697"/>
                  </a:cubicBezTo>
                  <a:cubicBezTo>
                    <a:pt x="106845" y="269537"/>
                    <a:pt x="117044" y="276058"/>
                    <a:pt x="124067" y="286926"/>
                  </a:cubicBezTo>
                  <a:cubicBezTo>
                    <a:pt x="129083" y="294617"/>
                    <a:pt x="133598" y="302643"/>
                    <a:pt x="138781" y="311171"/>
                  </a:cubicBezTo>
                  <a:cubicBezTo>
                    <a:pt x="138280" y="309164"/>
                    <a:pt x="138112" y="307994"/>
                    <a:pt x="137778" y="306656"/>
                  </a:cubicBezTo>
                  <a:cubicBezTo>
                    <a:pt x="135270" y="298630"/>
                    <a:pt x="132093" y="290605"/>
                    <a:pt x="130421" y="282411"/>
                  </a:cubicBezTo>
                  <a:cubicBezTo>
                    <a:pt x="128749" y="274385"/>
                    <a:pt x="124401" y="270205"/>
                    <a:pt x="116877" y="268366"/>
                  </a:cubicBezTo>
                  <a:cubicBezTo>
                    <a:pt x="105173" y="265524"/>
                    <a:pt x="93636" y="262012"/>
                    <a:pt x="81931" y="259839"/>
                  </a:cubicBezTo>
                  <a:cubicBezTo>
                    <a:pt x="63371" y="256327"/>
                    <a:pt x="51500" y="245960"/>
                    <a:pt x="46483" y="227902"/>
                  </a:cubicBezTo>
                  <a:cubicBezTo>
                    <a:pt x="43808" y="218371"/>
                    <a:pt x="41802" y="208506"/>
                    <a:pt x="39628" y="198808"/>
                  </a:cubicBezTo>
                  <a:cubicBezTo>
                    <a:pt x="39293" y="197638"/>
                    <a:pt x="39628" y="196300"/>
                    <a:pt x="39628" y="194126"/>
                  </a:cubicBezTo>
                  <a:cubicBezTo>
                    <a:pt x="49326" y="202487"/>
                    <a:pt x="60194" y="204995"/>
                    <a:pt x="71732" y="206165"/>
                  </a:cubicBezTo>
                  <a:cubicBezTo>
                    <a:pt x="87783" y="207837"/>
                    <a:pt x="99822" y="216030"/>
                    <a:pt x="108015" y="229909"/>
                  </a:cubicBezTo>
                  <a:cubicBezTo>
                    <a:pt x="111359" y="235426"/>
                    <a:pt x="114536" y="241111"/>
                    <a:pt x="118716" y="246295"/>
                  </a:cubicBezTo>
                  <a:cubicBezTo>
                    <a:pt x="115205" y="235259"/>
                    <a:pt x="111694" y="224224"/>
                    <a:pt x="108015" y="213355"/>
                  </a:cubicBezTo>
                  <a:cubicBezTo>
                    <a:pt x="107681" y="212352"/>
                    <a:pt x="106009" y="211349"/>
                    <a:pt x="104671" y="210847"/>
                  </a:cubicBezTo>
                  <a:cubicBezTo>
                    <a:pt x="92131" y="207169"/>
                    <a:pt x="79757" y="202152"/>
                    <a:pt x="66883" y="200146"/>
                  </a:cubicBezTo>
                  <a:cubicBezTo>
                    <a:pt x="44310" y="196467"/>
                    <a:pt x="30432" y="184596"/>
                    <a:pt x="25583" y="162357"/>
                  </a:cubicBezTo>
                  <a:cubicBezTo>
                    <a:pt x="23911" y="154666"/>
                    <a:pt x="22071" y="146974"/>
                    <a:pt x="20399" y="139283"/>
                  </a:cubicBezTo>
                  <a:cubicBezTo>
                    <a:pt x="20065" y="137611"/>
                    <a:pt x="20065" y="135771"/>
                    <a:pt x="19730" y="132762"/>
                  </a:cubicBezTo>
                  <a:cubicBezTo>
                    <a:pt x="28927" y="140788"/>
                    <a:pt x="38457" y="143965"/>
                    <a:pt x="49326" y="144801"/>
                  </a:cubicBezTo>
                  <a:cubicBezTo>
                    <a:pt x="66548" y="146306"/>
                    <a:pt x="79925" y="154164"/>
                    <a:pt x="88787" y="169380"/>
                  </a:cubicBezTo>
                  <a:cubicBezTo>
                    <a:pt x="91963" y="174898"/>
                    <a:pt x="95140" y="180416"/>
                    <a:pt x="98986" y="185766"/>
                  </a:cubicBezTo>
                  <a:cubicBezTo>
                    <a:pt x="95642" y="175901"/>
                    <a:pt x="92632" y="165869"/>
                    <a:pt x="88954" y="156171"/>
                  </a:cubicBezTo>
                  <a:cubicBezTo>
                    <a:pt x="88285" y="154499"/>
                    <a:pt x="85610" y="153663"/>
                    <a:pt x="83938" y="152325"/>
                  </a:cubicBezTo>
                  <a:cubicBezTo>
                    <a:pt x="74407" y="145469"/>
                    <a:pt x="64040" y="141122"/>
                    <a:pt x="52336" y="139784"/>
                  </a:cubicBezTo>
                  <a:cubicBezTo>
                    <a:pt x="27589" y="136942"/>
                    <a:pt x="11872" y="123398"/>
                    <a:pt x="5685" y="98986"/>
                  </a:cubicBezTo>
                  <a:cubicBezTo>
                    <a:pt x="3679" y="90626"/>
                    <a:pt x="1839" y="82265"/>
                    <a:pt x="0" y="74574"/>
                  </a:cubicBezTo>
                  <a:cubicBezTo>
                    <a:pt x="10200" y="77918"/>
                    <a:pt x="20232" y="81095"/>
                    <a:pt x="30432" y="84272"/>
                  </a:cubicBezTo>
                  <a:cubicBezTo>
                    <a:pt x="51834" y="90960"/>
                    <a:pt x="66381" y="105340"/>
                    <a:pt x="76580" y="124736"/>
                  </a:cubicBezTo>
                  <a:cubicBezTo>
                    <a:pt x="77584" y="126575"/>
                    <a:pt x="78420" y="128247"/>
                    <a:pt x="80259" y="129752"/>
                  </a:cubicBezTo>
                  <a:cubicBezTo>
                    <a:pt x="76915" y="120054"/>
                    <a:pt x="73571" y="110356"/>
                    <a:pt x="70059" y="100658"/>
                  </a:cubicBezTo>
                  <a:cubicBezTo>
                    <a:pt x="69558" y="99488"/>
                    <a:pt x="68220" y="98485"/>
                    <a:pt x="67050" y="97481"/>
                  </a:cubicBezTo>
                  <a:cubicBezTo>
                    <a:pt x="65043" y="95976"/>
                    <a:pt x="63037" y="94639"/>
                    <a:pt x="61030" y="93301"/>
                  </a:cubicBezTo>
                  <a:cubicBezTo>
                    <a:pt x="36618" y="76748"/>
                    <a:pt x="26920" y="54175"/>
                    <a:pt x="32940" y="25081"/>
                  </a:cubicBezTo>
                  <a:cubicBezTo>
                    <a:pt x="34612" y="16888"/>
                    <a:pt x="36451" y="8695"/>
                    <a:pt x="38290" y="0"/>
                  </a:cubicBezTo>
                  <a:cubicBezTo>
                    <a:pt x="49995" y="6521"/>
                    <a:pt x="59693" y="13878"/>
                    <a:pt x="68220" y="23074"/>
                  </a:cubicBezTo>
                  <a:cubicBezTo>
                    <a:pt x="81597" y="37454"/>
                    <a:pt x="86446" y="53840"/>
                    <a:pt x="81597" y="72902"/>
                  </a:cubicBezTo>
                  <a:cubicBezTo>
                    <a:pt x="79590" y="80761"/>
                    <a:pt x="77584" y="88619"/>
                    <a:pt x="74908" y="96144"/>
                  </a:cubicBezTo>
                  <a:cubicBezTo>
                    <a:pt x="73571" y="100157"/>
                    <a:pt x="73404" y="103333"/>
                    <a:pt x="74741" y="107346"/>
                  </a:cubicBezTo>
                  <a:cubicBezTo>
                    <a:pt x="117546" y="232417"/>
                    <a:pt x="158344" y="357989"/>
                    <a:pt x="191786" y="485901"/>
                  </a:cubicBezTo>
                  <a:cubicBezTo>
                    <a:pt x="205162" y="537067"/>
                    <a:pt x="217201" y="588733"/>
                    <a:pt x="223555" y="641403"/>
                  </a:cubicBezTo>
                  <a:cubicBezTo>
                    <a:pt x="230578" y="700427"/>
                    <a:pt x="232082" y="759785"/>
                    <a:pt x="229407" y="819143"/>
                  </a:cubicBezTo>
                  <a:cubicBezTo>
                    <a:pt x="228905" y="828674"/>
                    <a:pt x="228905" y="838372"/>
                    <a:pt x="229073" y="847903"/>
                  </a:cubicBezTo>
                  <a:cubicBezTo>
                    <a:pt x="229574" y="869138"/>
                    <a:pt x="227401" y="889872"/>
                    <a:pt x="221548" y="910271"/>
                  </a:cubicBezTo>
                  <a:cubicBezTo>
                    <a:pt x="221214" y="911107"/>
                    <a:pt x="221214" y="912110"/>
                    <a:pt x="220712" y="912946"/>
                  </a:cubicBezTo>
                  <a:cubicBezTo>
                    <a:pt x="219876" y="914284"/>
                    <a:pt x="219040" y="915622"/>
                    <a:pt x="217535" y="916792"/>
                  </a:cubicBezTo>
                  <a:cubicBezTo>
                    <a:pt x="219207" y="848572"/>
                    <a:pt x="213690" y="781020"/>
                    <a:pt x="201818" y="713804"/>
                  </a:cubicBezTo>
                  <a:cubicBezTo>
                    <a:pt x="205162" y="724505"/>
                    <a:pt x="208841" y="735039"/>
                    <a:pt x="212018" y="745740"/>
                  </a:cubicBezTo>
                  <a:cubicBezTo>
                    <a:pt x="215195" y="756608"/>
                    <a:pt x="218037" y="767477"/>
                    <a:pt x="220378" y="778512"/>
                  </a:cubicBezTo>
                  <a:cubicBezTo>
                    <a:pt x="222886" y="789548"/>
                    <a:pt x="224725" y="800918"/>
                    <a:pt x="226732" y="812121"/>
                  </a:cubicBezTo>
                  <a:cubicBezTo>
                    <a:pt x="227233" y="812121"/>
                    <a:pt x="227902" y="812121"/>
                    <a:pt x="228404" y="812121"/>
                  </a:cubicBezTo>
                  <a:cubicBezTo>
                    <a:pt x="228404" y="795567"/>
                    <a:pt x="228404" y="778847"/>
                    <a:pt x="228404" y="762293"/>
                  </a:cubicBezTo>
                  <a:cubicBezTo>
                    <a:pt x="228905" y="670330"/>
                    <a:pt x="215195" y="580373"/>
                    <a:pt x="191117" y="491921"/>
                  </a:cubicBezTo>
                  <a:cubicBezTo>
                    <a:pt x="188609" y="482725"/>
                    <a:pt x="186435" y="473361"/>
                    <a:pt x="183593" y="464165"/>
                  </a:cubicBezTo>
                  <a:cubicBezTo>
                    <a:pt x="182757" y="461489"/>
                    <a:pt x="180416" y="458312"/>
                    <a:pt x="177908" y="457476"/>
                  </a:cubicBezTo>
                  <a:cubicBezTo>
                    <a:pt x="166203" y="453463"/>
                    <a:pt x="154499" y="448949"/>
                    <a:pt x="142460" y="446775"/>
                  </a:cubicBezTo>
                  <a:cubicBezTo>
                    <a:pt x="120221" y="442762"/>
                    <a:pt x="106845" y="430556"/>
                    <a:pt x="102330" y="408485"/>
                  </a:cubicBezTo>
                  <a:cubicBezTo>
                    <a:pt x="100491" y="399121"/>
                    <a:pt x="98485" y="389758"/>
                    <a:pt x="96311" y="379391"/>
                  </a:cubicBezTo>
                  <a:cubicBezTo>
                    <a:pt x="99153" y="381063"/>
                    <a:pt x="100825" y="382401"/>
                    <a:pt x="102665" y="383237"/>
                  </a:cubicBezTo>
                  <a:cubicBezTo>
                    <a:pt x="109353" y="385912"/>
                    <a:pt x="116041" y="389758"/>
                    <a:pt x="123064" y="390427"/>
                  </a:cubicBezTo>
                  <a:cubicBezTo>
                    <a:pt x="144801" y="392600"/>
                    <a:pt x="159682" y="403636"/>
                    <a:pt x="169046" y="423032"/>
                  </a:cubicBezTo>
                  <a:cubicBezTo>
                    <a:pt x="170550" y="426042"/>
                    <a:pt x="172055" y="429051"/>
                    <a:pt x="174396" y="431894"/>
                  </a:cubicBezTo>
                  <a:cubicBezTo>
                    <a:pt x="174229" y="430891"/>
                    <a:pt x="174229" y="429720"/>
                    <a:pt x="174062" y="428717"/>
                  </a:cubicBezTo>
                  <a:cubicBezTo>
                    <a:pt x="171554" y="419855"/>
                    <a:pt x="168711" y="411160"/>
                    <a:pt x="166705" y="402131"/>
                  </a:cubicBezTo>
                  <a:cubicBezTo>
                    <a:pt x="165534" y="397115"/>
                    <a:pt x="163026" y="394105"/>
                    <a:pt x="158177" y="392768"/>
                  </a:cubicBezTo>
                  <a:cubicBezTo>
                    <a:pt x="146640" y="389591"/>
                    <a:pt x="135103" y="385745"/>
                    <a:pt x="123398" y="383738"/>
                  </a:cubicBezTo>
                  <a:cubicBezTo>
                    <a:pt x="102497" y="380227"/>
                    <a:pt x="89121" y="369359"/>
                    <a:pt x="84105" y="348792"/>
                  </a:cubicBezTo>
                  <a:cubicBezTo>
                    <a:pt x="81764" y="338927"/>
                    <a:pt x="79423" y="329229"/>
                    <a:pt x="77082" y="319364"/>
                  </a:cubicBezTo>
                  <a:cubicBezTo>
                    <a:pt x="77584" y="318862"/>
                    <a:pt x="78085" y="318695"/>
                    <a:pt x="78587" y="318361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C533AD65-ECD5-4EA4-9A0F-B9A3536FC11D}"/>
                </a:ext>
              </a:extLst>
            </p:cNvPr>
            <p:cNvSpPr/>
            <p:nvPr/>
          </p:nvSpPr>
          <p:spPr>
            <a:xfrm>
              <a:off x="8490034" y="914682"/>
              <a:ext cx="178911" cy="1279128"/>
            </a:xfrm>
            <a:custGeom>
              <a:avLst/>
              <a:gdLst>
                <a:gd name="connsiteX0" fmla="*/ 89957 w 178910"/>
                <a:gd name="connsiteY0" fmla="*/ 939699 h 1279127"/>
                <a:gd name="connsiteX1" fmla="*/ 89790 w 178910"/>
                <a:gd name="connsiteY1" fmla="*/ 989025 h 1279127"/>
                <a:gd name="connsiteX2" fmla="*/ 87951 w 178910"/>
                <a:gd name="connsiteY2" fmla="*/ 1038685 h 1279127"/>
                <a:gd name="connsiteX3" fmla="*/ 91127 w 178910"/>
                <a:gd name="connsiteY3" fmla="*/ 1027650 h 1279127"/>
                <a:gd name="connsiteX4" fmla="*/ 133096 w 178910"/>
                <a:gd name="connsiteY4" fmla="*/ 783863 h 1279127"/>
                <a:gd name="connsiteX5" fmla="*/ 143129 w 178910"/>
                <a:gd name="connsiteY5" fmla="*/ 578367 h 1279127"/>
                <a:gd name="connsiteX6" fmla="*/ 143129 w 178910"/>
                <a:gd name="connsiteY6" fmla="*/ 568836 h 1279127"/>
                <a:gd name="connsiteX7" fmla="*/ 141624 w 178910"/>
                <a:gd name="connsiteY7" fmla="*/ 573852 h 1279127"/>
                <a:gd name="connsiteX8" fmla="*/ 128749 w 178910"/>
                <a:gd name="connsiteY8" fmla="*/ 563151 h 1279127"/>
                <a:gd name="connsiteX9" fmla="*/ 95475 w 178910"/>
                <a:gd name="connsiteY9" fmla="*/ 543086 h 1279127"/>
                <a:gd name="connsiteX10" fmla="*/ 55847 w 178910"/>
                <a:gd name="connsiteY10" fmla="*/ 471522 h 1279127"/>
                <a:gd name="connsiteX11" fmla="*/ 59191 w 178910"/>
                <a:gd name="connsiteY11" fmla="*/ 435405 h 1279127"/>
                <a:gd name="connsiteX12" fmla="*/ 61866 w 178910"/>
                <a:gd name="connsiteY12" fmla="*/ 437579 h 1279127"/>
                <a:gd name="connsiteX13" fmla="*/ 96144 w 178910"/>
                <a:gd name="connsiteY13" fmla="*/ 463161 h 1279127"/>
                <a:gd name="connsiteX14" fmla="*/ 131257 w 178910"/>
                <a:gd name="connsiteY14" fmla="*/ 497104 h 1279127"/>
                <a:gd name="connsiteX15" fmla="*/ 139617 w 178910"/>
                <a:gd name="connsiteY15" fmla="*/ 527369 h 1279127"/>
                <a:gd name="connsiteX16" fmla="*/ 143296 w 178910"/>
                <a:gd name="connsiteY16" fmla="*/ 551446 h 1279127"/>
                <a:gd name="connsiteX17" fmla="*/ 143797 w 178910"/>
                <a:gd name="connsiteY17" fmla="*/ 546932 h 1279127"/>
                <a:gd name="connsiteX18" fmla="*/ 143965 w 178910"/>
                <a:gd name="connsiteY18" fmla="*/ 292778 h 1279127"/>
                <a:gd name="connsiteX19" fmla="*/ 141791 w 178910"/>
                <a:gd name="connsiteY19" fmla="*/ 152492 h 1279127"/>
                <a:gd name="connsiteX20" fmla="*/ 136775 w 178910"/>
                <a:gd name="connsiteY20" fmla="*/ 138112 h 1279127"/>
                <a:gd name="connsiteX21" fmla="*/ 116877 w 178910"/>
                <a:gd name="connsiteY21" fmla="*/ 106176 h 1279127"/>
                <a:gd name="connsiteX22" fmla="*/ 113199 w 178910"/>
                <a:gd name="connsiteY22" fmla="*/ 56349 h 1279127"/>
                <a:gd name="connsiteX23" fmla="*/ 139784 w 178910"/>
                <a:gd name="connsiteY23" fmla="*/ 2508 h 1279127"/>
                <a:gd name="connsiteX24" fmla="*/ 141122 w 178910"/>
                <a:gd name="connsiteY24" fmla="*/ 0 h 1279127"/>
                <a:gd name="connsiteX25" fmla="*/ 147142 w 178910"/>
                <a:gd name="connsiteY25" fmla="*/ 6521 h 1279127"/>
                <a:gd name="connsiteX26" fmla="*/ 176570 w 178910"/>
                <a:gd name="connsiteY26" fmla="*/ 57853 h 1279127"/>
                <a:gd name="connsiteX27" fmla="*/ 174229 w 178910"/>
                <a:gd name="connsiteY27" fmla="*/ 101327 h 1279127"/>
                <a:gd name="connsiteX28" fmla="*/ 146807 w 178910"/>
                <a:gd name="connsiteY28" fmla="*/ 145804 h 1279127"/>
                <a:gd name="connsiteX29" fmla="*/ 144299 w 178910"/>
                <a:gd name="connsiteY29" fmla="*/ 152659 h 1279127"/>
                <a:gd name="connsiteX30" fmla="*/ 146473 w 178910"/>
                <a:gd name="connsiteY30" fmla="*/ 521851 h 1279127"/>
                <a:gd name="connsiteX31" fmla="*/ 138447 w 178910"/>
                <a:gd name="connsiteY31" fmla="*/ 745406 h 1279127"/>
                <a:gd name="connsiteX32" fmla="*/ 86446 w 178910"/>
                <a:gd name="connsiteY32" fmla="*/ 1054068 h 1279127"/>
                <a:gd name="connsiteX33" fmla="*/ 77918 w 178910"/>
                <a:gd name="connsiteY33" fmla="*/ 1100050 h 1279127"/>
                <a:gd name="connsiteX34" fmla="*/ 45982 w 178910"/>
                <a:gd name="connsiteY34" fmla="*/ 1189840 h 1279127"/>
                <a:gd name="connsiteX35" fmla="*/ 3511 w 178910"/>
                <a:gd name="connsiteY35" fmla="*/ 1274781 h 1279127"/>
                <a:gd name="connsiteX36" fmla="*/ 0 w 178910"/>
                <a:gd name="connsiteY36" fmla="*/ 1280131 h 1279127"/>
                <a:gd name="connsiteX37" fmla="*/ 89957 w 178910"/>
                <a:gd name="connsiteY37" fmla="*/ 939699 h 1279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78910" h="1279127">
                  <a:moveTo>
                    <a:pt x="89957" y="939699"/>
                  </a:moveTo>
                  <a:cubicBezTo>
                    <a:pt x="89957" y="956086"/>
                    <a:pt x="90291" y="972639"/>
                    <a:pt x="89790" y="989025"/>
                  </a:cubicBezTo>
                  <a:cubicBezTo>
                    <a:pt x="89455" y="1005579"/>
                    <a:pt x="88285" y="1021965"/>
                    <a:pt x="87951" y="1038685"/>
                  </a:cubicBezTo>
                  <a:cubicBezTo>
                    <a:pt x="88954" y="1035007"/>
                    <a:pt x="90124" y="1031328"/>
                    <a:pt x="91127" y="1027650"/>
                  </a:cubicBezTo>
                  <a:cubicBezTo>
                    <a:pt x="113199" y="947725"/>
                    <a:pt x="128080" y="866630"/>
                    <a:pt x="133096" y="783863"/>
                  </a:cubicBezTo>
                  <a:cubicBezTo>
                    <a:pt x="137276" y="715476"/>
                    <a:pt x="139952" y="646921"/>
                    <a:pt x="143129" y="578367"/>
                  </a:cubicBezTo>
                  <a:cubicBezTo>
                    <a:pt x="143296" y="575691"/>
                    <a:pt x="143129" y="573183"/>
                    <a:pt x="143129" y="568836"/>
                  </a:cubicBezTo>
                  <a:cubicBezTo>
                    <a:pt x="142460" y="571344"/>
                    <a:pt x="142125" y="572347"/>
                    <a:pt x="141624" y="573852"/>
                  </a:cubicBezTo>
                  <a:cubicBezTo>
                    <a:pt x="137276" y="570173"/>
                    <a:pt x="133263" y="565993"/>
                    <a:pt x="128749" y="563151"/>
                  </a:cubicBezTo>
                  <a:cubicBezTo>
                    <a:pt x="117880" y="556128"/>
                    <a:pt x="107179" y="548437"/>
                    <a:pt x="95475" y="543086"/>
                  </a:cubicBezTo>
                  <a:cubicBezTo>
                    <a:pt x="64374" y="528706"/>
                    <a:pt x="52336" y="504796"/>
                    <a:pt x="55847" y="471522"/>
                  </a:cubicBezTo>
                  <a:cubicBezTo>
                    <a:pt x="57185" y="459817"/>
                    <a:pt x="58021" y="448113"/>
                    <a:pt x="59191" y="435405"/>
                  </a:cubicBezTo>
                  <a:cubicBezTo>
                    <a:pt x="60696" y="436576"/>
                    <a:pt x="61365" y="437077"/>
                    <a:pt x="61866" y="437579"/>
                  </a:cubicBezTo>
                  <a:cubicBezTo>
                    <a:pt x="71063" y="449116"/>
                    <a:pt x="82433" y="457476"/>
                    <a:pt x="96144" y="463161"/>
                  </a:cubicBezTo>
                  <a:cubicBezTo>
                    <a:pt x="112195" y="469682"/>
                    <a:pt x="125070" y="480384"/>
                    <a:pt x="131257" y="497104"/>
                  </a:cubicBezTo>
                  <a:cubicBezTo>
                    <a:pt x="134935" y="506969"/>
                    <a:pt x="137444" y="517169"/>
                    <a:pt x="139617" y="527369"/>
                  </a:cubicBezTo>
                  <a:cubicBezTo>
                    <a:pt x="141289" y="535227"/>
                    <a:pt x="141791" y="543253"/>
                    <a:pt x="143296" y="551446"/>
                  </a:cubicBezTo>
                  <a:cubicBezTo>
                    <a:pt x="143463" y="549941"/>
                    <a:pt x="143797" y="548437"/>
                    <a:pt x="143797" y="546932"/>
                  </a:cubicBezTo>
                  <a:cubicBezTo>
                    <a:pt x="143965" y="462158"/>
                    <a:pt x="144299" y="377385"/>
                    <a:pt x="143965" y="292778"/>
                  </a:cubicBezTo>
                  <a:cubicBezTo>
                    <a:pt x="143797" y="245960"/>
                    <a:pt x="142460" y="199310"/>
                    <a:pt x="141791" y="152492"/>
                  </a:cubicBezTo>
                  <a:cubicBezTo>
                    <a:pt x="141791" y="146974"/>
                    <a:pt x="139952" y="142794"/>
                    <a:pt x="136775" y="138112"/>
                  </a:cubicBezTo>
                  <a:cubicBezTo>
                    <a:pt x="129585" y="127913"/>
                    <a:pt x="122562" y="117379"/>
                    <a:pt x="116877" y="106176"/>
                  </a:cubicBezTo>
                  <a:cubicBezTo>
                    <a:pt x="108684" y="90291"/>
                    <a:pt x="107848" y="73404"/>
                    <a:pt x="113199" y="56349"/>
                  </a:cubicBezTo>
                  <a:cubicBezTo>
                    <a:pt x="119051" y="36953"/>
                    <a:pt x="128582" y="19229"/>
                    <a:pt x="139784" y="2508"/>
                  </a:cubicBezTo>
                  <a:cubicBezTo>
                    <a:pt x="140119" y="1839"/>
                    <a:pt x="140453" y="1170"/>
                    <a:pt x="141122" y="0"/>
                  </a:cubicBezTo>
                  <a:cubicBezTo>
                    <a:pt x="143630" y="2675"/>
                    <a:pt x="145469" y="4515"/>
                    <a:pt x="147142" y="6521"/>
                  </a:cubicBezTo>
                  <a:cubicBezTo>
                    <a:pt x="160518" y="21570"/>
                    <a:pt x="170550" y="38457"/>
                    <a:pt x="176570" y="57853"/>
                  </a:cubicBezTo>
                  <a:cubicBezTo>
                    <a:pt x="181252" y="72735"/>
                    <a:pt x="180416" y="86947"/>
                    <a:pt x="174229" y="101327"/>
                  </a:cubicBezTo>
                  <a:cubicBezTo>
                    <a:pt x="167206" y="117546"/>
                    <a:pt x="157676" y="131926"/>
                    <a:pt x="146807" y="145804"/>
                  </a:cubicBezTo>
                  <a:cubicBezTo>
                    <a:pt x="145302" y="147643"/>
                    <a:pt x="144132" y="150318"/>
                    <a:pt x="144299" y="152659"/>
                  </a:cubicBezTo>
                  <a:cubicBezTo>
                    <a:pt x="147142" y="275723"/>
                    <a:pt x="149148" y="398787"/>
                    <a:pt x="146473" y="521851"/>
                  </a:cubicBezTo>
                  <a:cubicBezTo>
                    <a:pt x="144968" y="596425"/>
                    <a:pt x="142125" y="670999"/>
                    <a:pt x="138447" y="745406"/>
                  </a:cubicBezTo>
                  <a:cubicBezTo>
                    <a:pt x="133263" y="850244"/>
                    <a:pt x="116376" y="953243"/>
                    <a:pt x="86446" y="1054068"/>
                  </a:cubicBezTo>
                  <a:cubicBezTo>
                    <a:pt x="82098" y="1068950"/>
                    <a:pt x="81095" y="1084667"/>
                    <a:pt x="77918" y="1100050"/>
                  </a:cubicBezTo>
                  <a:cubicBezTo>
                    <a:pt x="71397" y="1131485"/>
                    <a:pt x="63204" y="1162752"/>
                    <a:pt x="45982" y="1189840"/>
                  </a:cubicBezTo>
                  <a:cubicBezTo>
                    <a:pt x="28927" y="1216927"/>
                    <a:pt x="17055" y="1246188"/>
                    <a:pt x="3511" y="1274781"/>
                  </a:cubicBezTo>
                  <a:cubicBezTo>
                    <a:pt x="2675" y="1276620"/>
                    <a:pt x="1505" y="1278626"/>
                    <a:pt x="0" y="1280131"/>
                  </a:cubicBezTo>
                  <a:cubicBezTo>
                    <a:pt x="48323" y="1171280"/>
                    <a:pt x="74407" y="1056911"/>
                    <a:pt x="89957" y="939699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C3046C2A-253D-4649-8661-50A04AD8876E}"/>
                </a:ext>
              </a:extLst>
            </p:cNvPr>
            <p:cNvSpPr/>
            <p:nvPr/>
          </p:nvSpPr>
          <p:spPr>
            <a:xfrm>
              <a:off x="8413788" y="1264478"/>
              <a:ext cx="170550" cy="576862"/>
            </a:xfrm>
            <a:custGeom>
              <a:avLst/>
              <a:gdLst>
                <a:gd name="connsiteX0" fmla="*/ 165367 w 170550"/>
                <a:gd name="connsiteY0" fmla="*/ 577363 h 576861"/>
                <a:gd name="connsiteX1" fmla="*/ 161521 w 170550"/>
                <a:gd name="connsiteY1" fmla="*/ 533388 h 576861"/>
                <a:gd name="connsiteX2" fmla="*/ 121392 w 170550"/>
                <a:gd name="connsiteY2" fmla="*/ 341937 h 576861"/>
                <a:gd name="connsiteX3" fmla="*/ 2675 w 170550"/>
                <a:gd name="connsiteY3" fmla="*/ 10868 h 576861"/>
                <a:gd name="connsiteX4" fmla="*/ 0 w 170550"/>
                <a:gd name="connsiteY4" fmla="*/ 0 h 576861"/>
                <a:gd name="connsiteX5" fmla="*/ 28759 w 170550"/>
                <a:gd name="connsiteY5" fmla="*/ 46316 h 576861"/>
                <a:gd name="connsiteX6" fmla="*/ 138280 w 170550"/>
                <a:gd name="connsiteY6" fmla="*/ 279903 h 576861"/>
                <a:gd name="connsiteX7" fmla="*/ 170216 w 170550"/>
                <a:gd name="connsiteY7" fmla="*/ 517838 h 576861"/>
                <a:gd name="connsiteX8" fmla="*/ 166538 w 170550"/>
                <a:gd name="connsiteY8" fmla="*/ 571845 h 576861"/>
                <a:gd name="connsiteX9" fmla="*/ 165367 w 170550"/>
                <a:gd name="connsiteY9" fmla="*/ 577363 h 57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550" h="576861">
                  <a:moveTo>
                    <a:pt x="165367" y="577363"/>
                  </a:moveTo>
                  <a:cubicBezTo>
                    <a:pt x="164029" y="561646"/>
                    <a:pt x="162692" y="547433"/>
                    <a:pt x="161521" y="533388"/>
                  </a:cubicBezTo>
                  <a:cubicBezTo>
                    <a:pt x="155836" y="468010"/>
                    <a:pt x="141122" y="404472"/>
                    <a:pt x="121392" y="341937"/>
                  </a:cubicBezTo>
                  <a:cubicBezTo>
                    <a:pt x="86278" y="229909"/>
                    <a:pt x="45146" y="120221"/>
                    <a:pt x="2675" y="10868"/>
                  </a:cubicBezTo>
                  <a:cubicBezTo>
                    <a:pt x="1338" y="7524"/>
                    <a:pt x="167" y="4013"/>
                    <a:pt x="0" y="0"/>
                  </a:cubicBezTo>
                  <a:cubicBezTo>
                    <a:pt x="9698" y="15383"/>
                    <a:pt x="19563" y="30766"/>
                    <a:pt x="28759" y="46316"/>
                  </a:cubicBezTo>
                  <a:cubicBezTo>
                    <a:pt x="73069" y="120556"/>
                    <a:pt x="110691" y="197805"/>
                    <a:pt x="138280" y="279903"/>
                  </a:cubicBezTo>
                  <a:cubicBezTo>
                    <a:pt x="164364" y="357153"/>
                    <a:pt x="176068" y="436241"/>
                    <a:pt x="170216" y="517838"/>
                  </a:cubicBezTo>
                  <a:cubicBezTo>
                    <a:pt x="168878" y="535896"/>
                    <a:pt x="167875" y="553787"/>
                    <a:pt x="166538" y="571845"/>
                  </a:cubicBezTo>
                  <a:cubicBezTo>
                    <a:pt x="166370" y="573016"/>
                    <a:pt x="165869" y="574521"/>
                    <a:pt x="165367" y="577363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3AE615E1-CA1A-4314-9D0B-83DA9C4D6045}"/>
                </a:ext>
              </a:extLst>
            </p:cNvPr>
            <p:cNvSpPr/>
            <p:nvPr/>
          </p:nvSpPr>
          <p:spPr>
            <a:xfrm>
              <a:off x="8225514" y="1558928"/>
              <a:ext cx="237433" cy="357821"/>
            </a:xfrm>
            <a:custGeom>
              <a:avLst/>
              <a:gdLst>
                <a:gd name="connsiteX0" fmla="*/ 238603 w 237432"/>
                <a:gd name="connsiteY0" fmla="*/ 358156 h 357821"/>
                <a:gd name="connsiteX1" fmla="*/ 212519 w 237432"/>
                <a:gd name="connsiteY1" fmla="*/ 300302 h 357821"/>
                <a:gd name="connsiteX2" fmla="*/ 135270 w 237432"/>
                <a:gd name="connsiteY2" fmla="*/ 177573 h 357821"/>
                <a:gd name="connsiteX3" fmla="*/ 2341 w 237432"/>
                <a:gd name="connsiteY3" fmla="*/ 4682 h 357821"/>
                <a:gd name="connsiteX4" fmla="*/ 0 w 237432"/>
                <a:gd name="connsiteY4" fmla="*/ 0 h 357821"/>
                <a:gd name="connsiteX5" fmla="*/ 22573 w 237432"/>
                <a:gd name="connsiteY5" fmla="*/ 19062 h 357821"/>
                <a:gd name="connsiteX6" fmla="*/ 135437 w 237432"/>
                <a:gd name="connsiteY6" fmla="*/ 135437 h 357821"/>
                <a:gd name="connsiteX7" fmla="*/ 236430 w 237432"/>
                <a:gd name="connsiteY7" fmla="*/ 347120 h 357821"/>
                <a:gd name="connsiteX8" fmla="*/ 238771 w 237432"/>
                <a:gd name="connsiteY8" fmla="*/ 357989 h 357821"/>
                <a:gd name="connsiteX9" fmla="*/ 238603 w 237432"/>
                <a:gd name="connsiteY9" fmla="*/ 358156 h 357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432" h="357821">
                  <a:moveTo>
                    <a:pt x="238603" y="358156"/>
                  </a:moveTo>
                  <a:cubicBezTo>
                    <a:pt x="229909" y="338927"/>
                    <a:pt x="221548" y="319364"/>
                    <a:pt x="212519" y="300302"/>
                  </a:cubicBezTo>
                  <a:cubicBezTo>
                    <a:pt x="191953" y="256160"/>
                    <a:pt x="164364" y="216198"/>
                    <a:pt x="135270" y="177573"/>
                  </a:cubicBezTo>
                  <a:cubicBezTo>
                    <a:pt x="91629" y="119552"/>
                    <a:pt x="46818" y="62368"/>
                    <a:pt x="2341" y="4682"/>
                  </a:cubicBezTo>
                  <a:cubicBezTo>
                    <a:pt x="1338" y="3344"/>
                    <a:pt x="334" y="2174"/>
                    <a:pt x="0" y="0"/>
                  </a:cubicBezTo>
                  <a:cubicBezTo>
                    <a:pt x="7524" y="6354"/>
                    <a:pt x="15049" y="12540"/>
                    <a:pt x="22573" y="19062"/>
                  </a:cubicBezTo>
                  <a:cubicBezTo>
                    <a:pt x="63371" y="54676"/>
                    <a:pt x="100993" y="93468"/>
                    <a:pt x="135437" y="135437"/>
                  </a:cubicBezTo>
                  <a:cubicBezTo>
                    <a:pt x="186602" y="197805"/>
                    <a:pt x="220712" y="268032"/>
                    <a:pt x="236430" y="347120"/>
                  </a:cubicBezTo>
                  <a:cubicBezTo>
                    <a:pt x="237099" y="350799"/>
                    <a:pt x="238102" y="354310"/>
                    <a:pt x="238771" y="357989"/>
                  </a:cubicBezTo>
                  <a:cubicBezTo>
                    <a:pt x="238771" y="357989"/>
                    <a:pt x="238771" y="358156"/>
                    <a:pt x="238603" y="35815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6DCD590-3364-4978-9A7A-F0D7D2025931}"/>
                </a:ext>
              </a:extLst>
            </p:cNvPr>
            <p:cNvSpPr/>
            <p:nvPr/>
          </p:nvSpPr>
          <p:spPr>
            <a:xfrm>
              <a:off x="8637762" y="1439208"/>
              <a:ext cx="86947" cy="137109"/>
            </a:xfrm>
            <a:custGeom>
              <a:avLst/>
              <a:gdLst>
                <a:gd name="connsiteX0" fmla="*/ 584 w 86947"/>
                <a:gd name="connsiteY0" fmla="*/ 137945 h 137109"/>
                <a:gd name="connsiteX1" fmla="*/ 3928 w 86947"/>
                <a:gd name="connsiteY1" fmla="*/ 87951 h 137109"/>
                <a:gd name="connsiteX2" fmla="*/ 5433 w 86947"/>
                <a:gd name="connsiteY2" fmla="*/ 81931 h 137109"/>
                <a:gd name="connsiteX3" fmla="*/ 55261 w 86947"/>
                <a:gd name="connsiteY3" fmla="*/ 24078 h 137109"/>
                <a:gd name="connsiteX4" fmla="*/ 80342 w 86947"/>
                <a:gd name="connsiteY4" fmla="*/ 5351 h 137109"/>
                <a:gd name="connsiteX5" fmla="*/ 85358 w 86947"/>
                <a:gd name="connsiteY5" fmla="*/ 0 h 137109"/>
                <a:gd name="connsiteX6" fmla="*/ 87531 w 86947"/>
                <a:gd name="connsiteY6" fmla="*/ 22238 h 137109"/>
                <a:gd name="connsiteX7" fmla="*/ 87197 w 86947"/>
                <a:gd name="connsiteY7" fmla="*/ 61030 h 137109"/>
                <a:gd name="connsiteX8" fmla="*/ 62785 w 86947"/>
                <a:gd name="connsiteY8" fmla="*/ 98485 h 137109"/>
                <a:gd name="connsiteX9" fmla="*/ 51080 w 86947"/>
                <a:gd name="connsiteY9" fmla="*/ 105173 h 137109"/>
                <a:gd name="connsiteX10" fmla="*/ 584 w 86947"/>
                <a:gd name="connsiteY10" fmla="*/ 137945 h 137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947" h="137109">
                  <a:moveTo>
                    <a:pt x="584" y="137945"/>
                  </a:moveTo>
                  <a:cubicBezTo>
                    <a:pt x="-921" y="120054"/>
                    <a:pt x="584" y="104002"/>
                    <a:pt x="3928" y="87951"/>
                  </a:cubicBezTo>
                  <a:cubicBezTo>
                    <a:pt x="4430" y="85944"/>
                    <a:pt x="4931" y="83938"/>
                    <a:pt x="5433" y="81931"/>
                  </a:cubicBezTo>
                  <a:cubicBezTo>
                    <a:pt x="10951" y="53004"/>
                    <a:pt x="27504" y="33608"/>
                    <a:pt x="55261" y="24078"/>
                  </a:cubicBezTo>
                  <a:cubicBezTo>
                    <a:pt x="65460" y="20566"/>
                    <a:pt x="73152" y="13042"/>
                    <a:pt x="80342" y="5351"/>
                  </a:cubicBezTo>
                  <a:cubicBezTo>
                    <a:pt x="81679" y="3846"/>
                    <a:pt x="83017" y="2341"/>
                    <a:pt x="85358" y="0"/>
                  </a:cubicBezTo>
                  <a:cubicBezTo>
                    <a:pt x="86194" y="8193"/>
                    <a:pt x="87364" y="15216"/>
                    <a:pt x="87531" y="22238"/>
                  </a:cubicBezTo>
                  <a:cubicBezTo>
                    <a:pt x="87866" y="35113"/>
                    <a:pt x="88367" y="48155"/>
                    <a:pt x="87197" y="61030"/>
                  </a:cubicBezTo>
                  <a:cubicBezTo>
                    <a:pt x="85692" y="77249"/>
                    <a:pt x="76663" y="89623"/>
                    <a:pt x="62785" y="98485"/>
                  </a:cubicBezTo>
                  <a:cubicBezTo>
                    <a:pt x="58939" y="100825"/>
                    <a:pt x="55093" y="103166"/>
                    <a:pt x="51080" y="105173"/>
                  </a:cubicBezTo>
                  <a:cubicBezTo>
                    <a:pt x="33357" y="113700"/>
                    <a:pt x="15967" y="122897"/>
                    <a:pt x="584" y="137945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0E2E7FB8-0F73-4E6D-95A3-97C9C693785D}"/>
                </a:ext>
              </a:extLst>
            </p:cNvPr>
            <p:cNvSpPr/>
            <p:nvPr/>
          </p:nvSpPr>
          <p:spPr>
            <a:xfrm>
              <a:off x="8547210" y="1081888"/>
              <a:ext cx="85275" cy="138781"/>
            </a:xfrm>
            <a:custGeom>
              <a:avLst/>
              <a:gdLst>
                <a:gd name="connsiteX0" fmla="*/ 4356 w 85275"/>
                <a:gd name="connsiteY0" fmla="*/ 0 h 138781"/>
                <a:gd name="connsiteX1" fmla="*/ 32614 w 85275"/>
                <a:gd name="connsiteY1" fmla="*/ 24747 h 138781"/>
                <a:gd name="connsiteX2" fmla="*/ 39302 w 85275"/>
                <a:gd name="connsiteY2" fmla="*/ 27756 h 138781"/>
                <a:gd name="connsiteX3" fmla="*/ 79599 w 85275"/>
                <a:gd name="connsiteY3" fmla="*/ 75243 h 138781"/>
                <a:gd name="connsiteX4" fmla="*/ 86287 w 85275"/>
                <a:gd name="connsiteY4" fmla="*/ 132093 h 138781"/>
                <a:gd name="connsiteX5" fmla="*/ 85618 w 85275"/>
                <a:gd name="connsiteY5" fmla="*/ 139283 h 138781"/>
                <a:gd name="connsiteX6" fmla="*/ 82107 w 85275"/>
                <a:gd name="connsiteY6" fmla="*/ 136440 h 138781"/>
                <a:gd name="connsiteX7" fmla="*/ 49000 w 85275"/>
                <a:gd name="connsiteY7" fmla="*/ 113199 h 138781"/>
                <a:gd name="connsiteX8" fmla="*/ 28266 w 85275"/>
                <a:gd name="connsiteY8" fmla="*/ 101829 h 138781"/>
                <a:gd name="connsiteX9" fmla="*/ 9 w 85275"/>
                <a:gd name="connsiteY9" fmla="*/ 56683 h 138781"/>
                <a:gd name="connsiteX10" fmla="*/ 3353 w 85275"/>
                <a:gd name="connsiteY10" fmla="*/ 1672 h 138781"/>
                <a:gd name="connsiteX11" fmla="*/ 4356 w 85275"/>
                <a:gd name="connsiteY11" fmla="*/ 0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5275" h="138781">
                  <a:moveTo>
                    <a:pt x="4356" y="0"/>
                  </a:moveTo>
                  <a:cubicBezTo>
                    <a:pt x="11880" y="10868"/>
                    <a:pt x="20742" y="19563"/>
                    <a:pt x="32614" y="24747"/>
                  </a:cubicBezTo>
                  <a:cubicBezTo>
                    <a:pt x="34787" y="25750"/>
                    <a:pt x="37128" y="26753"/>
                    <a:pt x="39302" y="27756"/>
                  </a:cubicBezTo>
                  <a:cubicBezTo>
                    <a:pt x="60537" y="36953"/>
                    <a:pt x="73914" y="52503"/>
                    <a:pt x="79599" y="75243"/>
                  </a:cubicBezTo>
                  <a:cubicBezTo>
                    <a:pt x="84280" y="93970"/>
                    <a:pt x="87290" y="112697"/>
                    <a:pt x="86287" y="132093"/>
                  </a:cubicBezTo>
                  <a:cubicBezTo>
                    <a:pt x="86120" y="134267"/>
                    <a:pt x="85953" y="136440"/>
                    <a:pt x="85618" y="139283"/>
                  </a:cubicBezTo>
                  <a:cubicBezTo>
                    <a:pt x="84113" y="137945"/>
                    <a:pt x="83110" y="137109"/>
                    <a:pt x="82107" y="136440"/>
                  </a:cubicBezTo>
                  <a:cubicBezTo>
                    <a:pt x="71071" y="128582"/>
                    <a:pt x="60203" y="120723"/>
                    <a:pt x="49000" y="113199"/>
                  </a:cubicBezTo>
                  <a:cubicBezTo>
                    <a:pt x="42479" y="108851"/>
                    <a:pt x="35122" y="105674"/>
                    <a:pt x="28266" y="101829"/>
                  </a:cubicBezTo>
                  <a:cubicBezTo>
                    <a:pt x="10877" y="91796"/>
                    <a:pt x="176" y="76915"/>
                    <a:pt x="9" y="56683"/>
                  </a:cubicBezTo>
                  <a:cubicBezTo>
                    <a:pt x="-159" y="38290"/>
                    <a:pt x="2182" y="20065"/>
                    <a:pt x="3353" y="1672"/>
                  </a:cubicBezTo>
                  <a:cubicBezTo>
                    <a:pt x="3520" y="1170"/>
                    <a:pt x="4021" y="669"/>
                    <a:pt x="4356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5E4E37B-A70E-4A70-9C2A-10AB224E13E5}"/>
                </a:ext>
              </a:extLst>
            </p:cNvPr>
            <p:cNvSpPr/>
            <p:nvPr/>
          </p:nvSpPr>
          <p:spPr>
            <a:xfrm>
              <a:off x="8545784" y="1260632"/>
              <a:ext cx="86947" cy="137109"/>
            </a:xfrm>
            <a:custGeom>
              <a:avLst/>
              <a:gdLst>
                <a:gd name="connsiteX0" fmla="*/ 5114 w 86947"/>
                <a:gd name="connsiteY0" fmla="*/ 0 h 137109"/>
                <a:gd name="connsiteX1" fmla="*/ 9963 w 86947"/>
                <a:gd name="connsiteY1" fmla="*/ 5351 h 137109"/>
                <a:gd name="connsiteX2" fmla="*/ 36381 w 86947"/>
                <a:gd name="connsiteY2" fmla="*/ 24914 h 137109"/>
                <a:gd name="connsiteX3" fmla="*/ 58285 w 86947"/>
                <a:gd name="connsiteY3" fmla="*/ 37454 h 137109"/>
                <a:gd name="connsiteX4" fmla="*/ 78684 w 86947"/>
                <a:gd name="connsiteY4" fmla="*/ 68387 h 137109"/>
                <a:gd name="connsiteX5" fmla="*/ 86878 w 86947"/>
                <a:gd name="connsiteY5" fmla="*/ 133431 h 137109"/>
                <a:gd name="connsiteX6" fmla="*/ 86376 w 86947"/>
                <a:gd name="connsiteY6" fmla="*/ 137945 h 137109"/>
                <a:gd name="connsiteX7" fmla="*/ 83366 w 86947"/>
                <a:gd name="connsiteY7" fmla="*/ 135437 h 137109"/>
                <a:gd name="connsiteX8" fmla="*/ 49925 w 86947"/>
                <a:gd name="connsiteY8" fmla="*/ 111861 h 137109"/>
                <a:gd name="connsiteX9" fmla="*/ 38053 w 86947"/>
                <a:gd name="connsiteY9" fmla="*/ 105507 h 137109"/>
                <a:gd name="connsiteX10" fmla="*/ 432 w 86947"/>
                <a:gd name="connsiteY10" fmla="*/ 37287 h 137109"/>
                <a:gd name="connsiteX11" fmla="*/ 3776 w 86947"/>
                <a:gd name="connsiteY11" fmla="*/ 334 h 137109"/>
                <a:gd name="connsiteX12" fmla="*/ 5114 w 86947"/>
                <a:gd name="connsiteY12" fmla="*/ 0 h 137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947" h="137109">
                  <a:moveTo>
                    <a:pt x="5114" y="0"/>
                  </a:moveTo>
                  <a:cubicBezTo>
                    <a:pt x="6786" y="1839"/>
                    <a:pt x="8291" y="3511"/>
                    <a:pt x="9963" y="5351"/>
                  </a:cubicBezTo>
                  <a:cubicBezTo>
                    <a:pt x="17320" y="13711"/>
                    <a:pt x="26014" y="20399"/>
                    <a:pt x="36381" y="24914"/>
                  </a:cubicBezTo>
                  <a:cubicBezTo>
                    <a:pt x="44073" y="28258"/>
                    <a:pt x="51430" y="32605"/>
                    <a:pt x="58285" y="37454"/>
                  </a:cubicBezTo>
                  <a:cubicBezTo>
                    <a:pt x="68819" y="44978"/>
                    <a:pt x="75006" y="56014"/>
                    <a:pt x="78684" y="68387"/>
                  </a:cubicBezTo>
                  <a:cubicBezTo>
                    <a:pt x="85206" y="89623"/>
                    <a:pt x="88550" y="111192"/>
                    <a:pt x="86878" y="133431"/>
                  </a:cubicBezTo>
                  <a:cubicBezTo>
                    <a:pt x="86710" y="134601"/>
                    <a:pt x="86543" y="135939"/>
                    <a:pt x="86376" y="137945"/>
                  </a:cubicBezTo>
                  <a:cubicBezTo>
                    <a:pt x="85038" y="136775"/>
                    <a:pt x="84202" y="136106"/>
                    <a:pt x="83366" y="135437"/>
                  </a:cubicBezTo>
                  <a:cubicBezTo>
                    <a:pt x="72163" y="127578"/>
                    <a:pt x="61128" y="119552"/>
                    <a:pt x="49925" y="111861"/>
                  </a:cubicBezTo>
                  <a:cubicBezTo>
                    <a:pt x="46246" y="109353"/>
                    <a:pt x="42066" y="107514"/>
                    <a:pt x="38053" y="105507"/>
                  </a:cubicBezTo>
                  <a:cubicBezTo>
                    <a:pt x="8625" y="91963"/>
                    <a:pt x="-2411" y="68555"/>
                    <a:pt x="432" y="37287"/>
                  </a:cubicBezTo>
                  <a:cubicBezTo>
                    <a:pt x="1602" y="24914"/>
                    <a:pt x="2606" y="12708"/>
                    <a:pt x="3776" y="334"/>
                  </a:cubicBezTo>
                  <a:cubicBezTo>
                    <a:pt x="4110" y="167"/>
                    <a:pt x="4612" y="167"/>
                    <a:pt x="5114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D259BE0-26B8-43FE-B0E0-2770E14968EC}"/>
                </a:ext>
              </a:extLst>
            </p:cNvPr>
            <p:cNvSpPr/>
            <p:nvPr/>
          </p:nvSpPr>
          <p:spPr>
            <a:xfrm>
              <a:off x="8546466" y="1169337"/>
              <a:ext cx="86947" cy="140453"/>
            </a:xfrm>
            <a:custGeom>
              <a:avLst/>
              <a:gdLst>
                <a:gd name="connsiteX0" fmla="*/ 86530 w 86947"/>
                <a:gd name="connsiteY0" fmla="*/ 140453 h 140453"/>
                <a:gd name="connsiteX1" fmla="*/ 82517 w 86947"/>
                <a:gd name="connsiteY1" fmla="*/ 137109 h 140453"/>
                <a:gd name="connsiteX2" fmla="*/ 48741 w 86947"/>
                <a:gd name="connsiteY2" fmla="*/ 113700 h 140453"/>
                <a:gd name="connsiteX3" fmla="*/ 28008 w 86947"/>
                <a:gd name="connsiteY3" fmla="*/ 102163 h 140453"/>
                <a:gd name="connsiteX4" fmla="*/ 586 w 86947"/>
                <a:gd name="connsiteY4" fmla="*/ 59358 h 140453"/>
                <a:gd name="connsiteX5" fmla="*/ 4264 w 86947"/>
                <a:gd name="connsiteY5" fmla="*/ 0 h 140453"/>
                <a:gd name="connsiteX6" fmla="*/ 8444 w 86947"/>
                <a:gd name="connsiteY6" fmla="*/ 6019 h 140453"/>
                <a:gd name="connsiteX7" fmla="*/ 33860 w 86947"/>
                <a:gd name="connsiteY7" fmla="*/ 25917 h 140453"/>
                <a:gd name="connsiteX8" fmla="*/ 82684 w 86947"/>
                <a:gd name="connsiteY8" fmla="*/ 85442 h 140453"/>
                <a:gd name="connsiteX9" fmla="*/ 86697 w 86947"/>
                <a:gd name="connsiteY9" fmla="*/ 135772 h 140453"/>
                <a:gd name="connsiteX10" fmla="*/ 86530 w 86947"/>
                <a:gd name="connsiteY10" fmla="*/ 140453 h 140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947" h="140453">
                  <a:moveTo>
                    <a:pt x="86530" y="140453"/>
                  </a:moveTo>
                  <a:cubicBezTo>
                    <a:pt x="84691" y="138948"/>
                    <a:pt x="83687" y="137945"/>
                    <a:pt x="82517" y="137109"/>
                  </a:cubicBezTo>
                  <a:cubicBezTo>
                    <a:pt x="71314" y="129250"/>
                    <a:pt x="60278" y="121225"/>
                    <a:pt x="48741" y="113700"/>
                  </a:cubicBezTo>
                  <a:cubicBezTo>
                    <a:pt x="42220" y="109353"/>
                    <a:pt x="34863" y="106176"/>
                    <a:pt x="28008" y="102163"/>
                  </a:cubicBezTo>
                  <a:cubicBezTo>
                    <a:pt x="11789" y="92465"/>
                    <a:pt x="2258" y="78420"/>
                    <a:pt x="586" y="59358"/>
                  </a:cubicBezTo>
                  <a:cubicBezTo>
                    <a:pt x="-1253" y="39962"/>
                    <a:pt x="1589" y="20901"/>
                    <a:pt x="4264" y="0"/>
                  </a:cubicBezTo>
                  <a:cubicBezTo>
                    <a:pt x="6271" y="2843"/>
                    <a:pt x="7107" y="4515"/>
                    <a:pt x="8444" y="6019"/>
                  </a:cubicBezTo>
                  <a:cubicBezTo>
                    <a:pt x="15634" y="14213"/>
                    <a:pt x="23326" y="22071"/>
                    <a:pt x="33860" y="25917"/>
                  </a:cubicBezTo>
                  <a:cubicBezTo>
                    <a:pt x="61951" y="36117"/>
                    <a:pt x="77334" y="56349"/>
                    <a:pt x="82684" y="85442"/>
                  </a:cubicBezTo>
                  <a:cubicBezTo>
                    <a:pt x="85861" y="102163"/>
                    <a:pt x="87700" y="118884"/>
                    <a:pt x="86697" y="135772"/>
                  </a:cubicBezTo>
                  <a:cubicBezTo>
                    <a:pt x="86864" y="137276"/>
                    <a:pt x="86697" y="138447"/>
                    <a:pt x="86530" y="140453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D707795-57CF-4E3B-9D0C-E1449A8D597E}"/>
                </a:ext>
              </a:extLst>
            </p:cNvPr>
            <p:cNvSpPr/>
            <p:nvPr/>
          </p:nvSpPr>
          <p:spPr>
            <a:xfrm>
              <a:off x="8544083" y="1438874"/>
              <a:ext cx="85275" cy="140453"/>
            </a:xfrm>
            <a:custGeom>
              <a:avLst/>
              <a:gdLst>
                <a:gd name="connsiteX0" fmla="*/ 84565 w 85275"/>
                <a:gd name="connsiteY0" fmla="*/ 140955 h 140453"/>
                <a:gd name="connsiteX1" fmla="*/ 39419 w 85275"/>
                <a:gd name="connsiteY1" fmla="*/ 108684 h 140453"/>
                <a:gd name="connsiteX2" fmla="*/ 36911 w 85275"/>
                <a:gd name="connsiteY2" fmla="*/ 107346 h 140453"/>
                <a:gd name="connsiteX3" fmla="*/ 460 w 85275"/>
                <a:gd name="connsiteY3" fmla="*/ 41467 h 140453"/>
                <a:gd name="connsiteX4" fmla="*/ 4975 w 85275"/>
                <a:gd name="connsiteY4" fmla="*/ 0 h 140453"/>
                <a:gd name="connsiteX5" fmla="*/ 9824 w 85275"/>
                <a:gd name="connsiteY5" fmla="*/ 5518 h 140453"/>
                <a:gd name="connsiteX6" fmla="*/ 32564 w 85275"/>
                <a:gd name="connsiteY6" fmla="*/ 24245 h 140453"/>
                <a:gd name="connsiteX7" fmla="*/ 83562 w 85275"/>
                <a:gd name="connsiteY7" fmla="*/ 93636 h 140453"/>
                <a:gd name="connsiteX8" fmla="*/ 84565 w 85275"/>
                <a:gd name="connsiteY8" fmla="*/ 140955 h 140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275" h="140453">
                  <a:moveTo>
                    <a:pt x="84565" y="140955"/>
                  </a:moveTo>
                  <a:cubicBezTo>
                    <a:pt x="71021" y="126910"/>
                    <a:pt x="55638" y="117212"/>
                    <a:pt x="39419" y="108684"/>
                  </a:cubicBezTo>
                  <a:cubicBezTo>
                    <a:pt x="38583" y="108182"/>
                    <a:pt x="37747" y="107681"/>
                    <a:pt x="36911" y="107346"/>
                  </a:cubicBezTo>
                  <a:cubicBezTo>
                    <a:pt x="9155" y="93970"/>
                    <a:pt x="-2549" y="71731"/>
                    <a:pt x="460" y="41467"/>
                  </a:cubicBezTo>
                  <a:cubicBezTo>
                    <a:pt x="1798" y="28258"/>
                    <a:pt x="3303" y="15049"/>
                    <a:pt x="4975" y="0"/>
                  </a:cubicBezTo>
                  <a:cubicBezTo>
                    <a:pt x="7316" y="2842"/>
                    <a:pt x="8486" y="4347"/>
                    <a:pt x="9824" y="5518"/>
                  </a:cubicBezTo>
                  <a:cubicBezTo>
                    <a:pt x="17348" y="12039"/>
                    <a:pt x="23869" y="20734"/>
                    <a:pt x="32564" y="24245"/>
                  </a:cubicBezTo>
                  <a:cubicBezTo>
                    <a:pt x="64500" y="36953"/>
                    <a:pt x="79549" y="60863"/>
                    <a:pt x="83562" y="93636"/>
                  </a:cubicBezTo>
                  <a:cubicBezTo>
                    <a:pt x="85568" y="109018"/>
                    <a:pt x="87408" y="124401"/>
                    <a:pt x="84565" y="140955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48CFCF7-57BB-4BEE-8EC6-1A163CDBCBE6}"/>
                </a:ext>
              </a:extLst>
            </p:cNvPr>
            <p:cNvSpPr/>
            <p:nvPr/>
          </p:nvSpPr>
          <p:spPr>
            <a:xfrm>
              <a:off x="8641397" y="1078544"/>
              <a:ext cx="85275" cy="138781"/>
            </a:xfrm>
            <a:custGeom>
              <a:avLst/>
              <a:gdLst>
                <a:gd name="connsiteX0" fmla="*/ 83897 w 85275"/>
                <a:gd name="connsiteY0" fmla="*/ 0 h 138781"/>
                <a:gd name="connsiteX1" fmla="*/ 85569 w 85275"/>
                <a:gd name="connsiteY1" fmla="*/ 58689 h 138781"/>
                <a:gd name="connsiteX2" fmla="*/ 64835 w 85275"/>
                <a:gd name="connsiteY2" fmla="*/ 96311 h 138781"/>
                <a:gd name="connsiteX3" fmla="*/ 53967 w 85275"/>
                <a:gd name="connsiteY3" fmla="*/ 103333 h 138781"/>
                <a:gd name="connsiteX4" fmla="*/ 1130 w 85275"/>
                <a:gd name="connsiteY4" fmla="*/ 139116 h 138781"/>
                <a:gd name="connsiteX5" fmla="*/ 126 w 85275"/>
                <a:gd name="connsiteY5" fmla="*/ 129752 h 138781"/>
                <a:gd name="connsiteX6" fmla="*/ 9323 w 85275"/>
                <a:gd name="connsiteY6" fmla="*/ 66046 h 138781"/>
                <a:gd name="connsiteX7" fmla="*/ 41259 w 85275"/>
                <a:gd name="connsiteY7" fmla="*/ 30097 h 138781"/>
                <a:gd name="connsiteX8" fmla="*/ 80720 w 85275"/>
                <a:gd name="connsiteY8" fmla="*/ 1170 h 138781"/>
                <a:gd name="connsiteX9" fmla="*/ 83897 w 85275"/>
                <a:gd name="connsiteY9" fmla="*/ 0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75" h="138781">
                  <a:moveTo>
                    <a:pt x="83897" y="0"/>
                  </a:moveTo>
                  <a:cubicBezTo>
                    <a:pt x="84565" y="20065"/>
                    <a:pt x="86070" y="39461"/>
                    <a:pt x="85569" y="58689"/>
                  </a:cubicBezTo>
                  <a:cubicBezTo>
                    <a:pt x="85234" y="74240"/>
                    <a:pt x="77543" y="86947"/>
                    <a:pt x="64835" y="96311"/>
                  </a:cubicBezTo>
                  <a:cubicBezTo>
                    <a:pt x="61324" y="98819"/>
                    <a:pt x="57812" y="101327"/>
                    <a:pt x="53967" y="103333"/>
                  </a:cubicBezTo>
                  <a:cubicBezTo>
                    <a:pt x="35574" y="113366"/>
                    <a:pt x="16680" y="122729"/>
                    <a:pt x="1130" y="139116"/>
                  </a:cubicBezTo>
                  <a:cubicBezTo>
                    <a:pt x="628" y="135103"/>
                    <a:pt x="293" y="132427"/>
                    <a:pt x="126" y="129752"/>
                  </a:cubicBezTo>
                  <a:cubicBezTo>
                    <a:pt x="-710" y="108015"/>
                    <a:pt x="2634" y="86780"/>
                    <a:pt x="9323" y="66046"/>
                  </a:cubicBezTo>
                  <a:cubicBezTo>
                    <a:pt x="14840" y="49326"/>
                    <a:pt x="25709" y="37287"/>
                    <a:pt x="41259" y="30097"/>
                  </a:cubicBezTo>
                  <a:cubicBezTo>
                    <a:pt x="56475" y="23074"/>
                    <a:pt x="70520" y="14881"/>
                    <a:pt x="80720" y="1170"/>
                  </a:cubicBezTo>
                  <a:cubicBezTo>
                    <a:pt x="81054" y="1003"/>
                    <a:pt x="81723" y="836"/>
                    <a:pt x="83897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84F7CFC-649D-40FE-B659-59A9007F4035}"/>
                </a:ext>
              </a:extLst>
            </p:cNvPr>
            <p:cNvSpPr/>
            <p:nvPr/>
          </p:nvSpPr>
          <p:spPr>
            <a:xfrm>
              <a:off x="8641189" y="1167164"/>
              <a:ext cx="85275" cy="137109"/>
            </a:xfrm>
            <a:custGeom>
              <a:avLst/>
              <a:gdLst>
                <a:gd name="connsiteX0" fmla="*/ 0 w 85275"/>
                <a:gd name="connsiteY0" fmla="*/ 137276 h 137109"/>
                <a:gd name="connsiteX1" fmla="*/ 1839 w 85275"/>
                <a:gd name="connsiteY1" fmla="*/ 99822 h 137109"/>
                <a:gd name="connsiteX2" fmla="*/ 8360 w 85275"/>
                <a:gd name="connsiteY2" fmla="*/ 69558 h 137109"/>
                <a:gd name="connsiteX3" fmla="*/ 41300 w 85275"/>
                <a:gd name="connsiteY3" fmla="*/ 29596 h 137109"/>
                <a:gd name="connsiteX4" fmla="*/ 81262 w 85275"/>
                <a:gd name="connsiteY4" fmla="*/ 334 h 137109"/>
                <a:gd name="connsiteX5" fmla="*/ 82767 w 85275"/>
                <a:gd name="connsiteY5" fmla="*/ 0 h 137109"/>
                <a:gd name="connsiteX6" fmla="*/ 85610 w 85275"/>
                <a:gd name="connsiteY6" fmla="*/ 61365 h 137109"/>
                <a:gd name="connsiteX7" fmla="*/ 63037 w 85275"/>
                <a:gd name="connsiteY7" fmla="*/ 96980 h 137109"/>
                <a:gd name="connsiteX8" fmla="*/ 39795 w 85275"/>
                <a:gd name="connsiteY8" fmla="*/ 110691 h 137109"/>
                <a:gd name="connsiteX9" fmla="*/ 4013 w 85275"/>
                <a:gd name="connsiteY9" fmla="*/ 135939 h 137109"/>
                <a:gd name="connsiteX10" fmla="*/ 1839 w 85275"/>
                <a:gd name="connsiteY10" fmla="*/ 137611 h 137109"/>
                <a:gd name="connsiteX11" fmla="*/ 0 w 85275"/>
                <a:gd name="connsiteY11" fmla="*/ 137276 h 137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5275" h="137109">
                  <a:moveTo>
                    <a:pt x="0" y="137276"/>
                  </a:moveTo>
                  <a:cubicBezTo>
                    <a:pt x="502" y="124736"/>
                    <a:pt x="502" y="112195"/>
                    <a:pt x="1839" y="99822"/>
                  </a:cubicBezTo>
                  <a:cubicBezTo>
                    <a:pt x="3010" y="89623"/>
                    <a:pt x="5685" y="79590"/>
                    <a:pt x="8360" y="69558"/>
                  </a:cubicBezTo>
                  <a:cubicBezTo>
                    <a:pt x="13209" y="51165"/>
                    <a:pt x="24245" y="37454"/>
                    <a:pt x="41300" y="29596"/>
                  </a:cubicBezTo>
                  <a:cubicBezTo>
                    <a:pt x="56683" y="22573"/>
                    <a:pt x="70895" y="14213"/>
                    <a:pt x="81262" y="334"/>
                  </a:cubicBezTo>
                  <a:cubicBezTo>
                    <a:pt x="81429" y="167"/>
                    <a:pt x="81931" y="167"/>
                    <a:pt x="82767" y="0"/>
                  </a:cubicBezTo>
                  <a:cubicBezTo>
                    <a:pt x="84941" y="20399"/>
                    <a:pt x="88619" y="40798"/>
                    <a:pt x="85610" y="61365"/>
                  </a:cubicBezTo>
                  <a:cubicBezTo>
                    <a:pt x="83436" y="76413"/>
                    <a:pt x="75912" y="88619"/>
                    <a:pt x="63037" y="96980"/>
                  </a:cubicBezTo>
                  <a:cubicBezTo>
                    <a:pt x="55513" y="101996"/>
                    <a:pt x="47152" y="105674"/>
                    <a:pt x="39795" y="110691"/>
                  </a:cubicBezTo>
                  <a:cubicBezTo>
                    <a:pt x="27589" y="118716"/>
                    <a:pt x="15885" y="127411"/>
                    <a:pt x="4013" y="135939"/>
                  </a:cubicBezTo>
                  <a:cubicBezTo>
                    <a:pt x="3344" y="136440"/>
                    <a:pt x="2675" y="137109"/>
                    <a:pt x="1839" y="137611"/>
                  </a:cubicBezTo>
                  <a:cubicBezTo>
                    <a:pt x="1170" y="137444"/>
                    <a:pt x="669" y="137444"/>
                    <a:pt x="0" y="13727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DA647C0-DE2E-490D-9D00-7FE0F567B918}"/>
                </a:ext>
              </a:extLst>
            </p:cNvPr>
            <p:cNvSpPr/>
            <p:nvPr/>
          </p:nvSpPr>
          <p:spPr>
            <a:xfrm>
              <a:off x="8640748" y="1346910"/>
              <a:ext cx="85275" cy="138781"/>
            </a:xfrm>
            <a:custGeom>
              <a:avLst/>
              <a:gdLst>
                <a:gd name="connsiteX0" fmla="*/ 775 w 85275"/>
                <a:gd name="connsiteY0" fmla="*/ 138781 h 138781"/>
                <a:gd name="connsiteX1" fmla="*/ 12312 w 85275"/>
                <a:gd name="connsiteY1" fmla="*/ 58188 h 138781"/>
                <a:gd name="connsiteX2" fmla="*/ 42744 w 85275"/>
                <a:gd name="connsiteY2" fmla="*/ 28592 h 138781"/>
                <a:gd name="connsiteX3" fmla="*/ 82204 w 85275"/>
                <a:gd name="connsiteY3" fmla="*/ 0 h 138781"/>
                <a:gd name="connsiteX4" fmla="*/ 84545 w 85275"/>
                <a:gd name="connsiteY4" fmla="*/ 18393 h 138781"/>
                <a:gd name="connsiteX5" fmla="*/ 85381 w 85275"/>
                <a:gd name="connsiteY5" fmla="*/ 58857 h 138781"/>
                <a:gd name="connsiteX6" fmla="*/ 61972 w 85275"/>
                <a:gd name="connsiteY6" fmla="*/ 97481 h 138781"/>
                <a:gd name="connsiteX7" fmla="*/ 53278 w 85275"/>
                <a:gd name="connsiteY7" fmla="*/ 102832 h 138781"/>
                <a:gd name="connsiteX8" fmla="*/ 775 w 85275"/>
                <a:gd name="connsiteY8" fmla="*/ 138781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275" h="138781">
                  <a:moveTo>
                    <a:pt x="775" y="138781"/>
                  </a:moveTo>
                  <a:cubicBezTo>
                    <a:pt x="-1733" y="109854"/>
                    <a:pt x="1778" y="83436"/>
                    <a:pt x="12312" y="58188"/>
                  </a:cubicBezTo>
                  <a:cubicBezTo>
                    <a:pt x="18164" y="44142"/>
                    <a:pt x="29200" y="34612"/>
                    <a:pt x="42744" y="28592"/>
                  </a:cubicBezTo>
                  <a:cubicBezTo>
                    <a:pt x="57792" y="21904"/>
                    <a:pt x="71336" y="13711"/>
                    <a:pt x="82204" y="0"/>
                  </a:cubicBezTo>
                  <a:cubicBezTo>
                    <a:pt x="83040" y="6187"/>
                    <a:pt x="84211" y="12206"/>
                    <a:pt x="84545" y="18393"/>
                  </a:cubicBezTo>
                  <a:cubicBezTo>
                    <a:pt x="85214" y="31936"/>
                    <a:pt x="86217" y="45480"/>
                    <a:pt x="85381" y="58857"/>
                  </a:cubicBezTo>
                  <a:cubicBezTo>
                    <a:pt x="84378" y="75410"/>
                    <a:pt x="75683" y="88118"/>
                    <a:pt x="61972" y="97481"/>
                  </a:cubicBezTo>
                  <a:cubicBezTo>
                    <a:pt x="59130" y="99321"/>
                    <a:pt x="56287" y="101160"/>
                    <a:pt x="53278" y="102832"/>
                  </a:cubicBezTo>
                  <a:cubicBezTo>
                    <a:pt x="35052" y="112864"/>
                    <a:pt x="16492" y="122228"/>
                    <a:pt x="775" y="138781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31A3A7DB-14C2-4266-9C1D-2601C77F582F}"/>
                </a:ext>
              </a:extLst>
            </p:cNvPr>
            <p:cNvSpPr/>
            <p:nvPr/>
          </p:nvSpPr>
          <p:spPr>
            <a:xfrm>
              <a:off x="8642307" y="1255783"/>
              <a:ext cx="85275" cy="138781"/>
            </a:xfrm>
            <a:custGeom>
              <a:avLst/>
              <a:gdLst>
                <a:gd name="connsiteX0" fmla="*/ 721 w 85275"/>
                <a:gd name="connsiteY0" fmla="*/ 139450 h 138781"/>
                <a:gd name="connsiteX1" fmla="*/ 7911 w 85275"/>
                <a:gd name="connsiteY1" fmla="*/ 70227 h 138781"/>
                <a:gd name="connsiteX2" fmla="*/ 41519 w 85275"/>
                <a:gd name="connsiteY2" fmla="*/ 30097 h 138781"/>
                <a:gd name="connsiteX3" fmla="*/ 81147 w 85275"/>
                <a:gd name="connsiteY3" fmla="*/ 0 h 138781"/>
                <a:gd name="connsiteX4" fmla="*/ 82485 w 85275"/>
                <a:gd name="connsiteY4" fmla="*/ 4515 h 138781"/>
                <a:gd name="connsiteX5" fmla="*/ 85996 w 85275"/>
                <a:gd name="connsiteY5" fmla="*/ 50998 h 138781"/>
                <a:gd name="connsiteX6" fmla="*/ 57571 w 85275"/>
                <a:gd name="connsiteY6" fmla="*/ 101327 h 138781"/>
                <a:gd name="connsiteX7" fmla="*/ 43860 w 85275"/>
                <a:gd name="connsiteY7" fmla="*/ 109018 h 138781"/>
                <a:gd name="connsiteX8" fmla="*/ 721 w 85275"/>
                <a:gd name="connsiteY8" fmla="*/ 139450 h 13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275" h="138781">
                  <a:moveTo>
                    <a:pt x="721" y="139450"/>
                  </a:moveTo>
                  <a:cubicBezTo>
                    <a:pt x="-1453" y="114871"/>
                    <a:pt x="1389" y="92465"/>
                    <a:pt x="7911" y="70227"/>
                  </a:cubicBezTo>
                  <a:cubicBezTo>
                    <a:pt x="13261" y="51834"/>
                    <a:pt x="24297" y="38123"/>
                    <a:pt x="41519" y="30097"/>
                  </a:cubicBezTo>
                  <a:cubicBezTo>
                    <a:pt x="56735" y="23074"/>
                    <a:pt x="70947" y="15216"/>
                    <a:pt x="81147" y="0"/>
                  </a:cubicBezTo>
                  <a:cubicBezTo>
                    <a:pt x="81816" y="2174"/>
                    <a:pt x="82317" y="3344"/>
                    <a:pt x="82485" y="4515"/>
                  </a:cubicBezTo>
                  <a:cubicBezTo>
                    <a:pt x="83655" y="20065"/>
                    <a:pt x="85494" y="35448"/>
                    <a:pt x="85996" y="50998"/>
                  </a:cubicBezTo>
                  <a:cubicBezTo>
                    <a:pt x="86498" y="73069"/>
                    <a:pt x="76800" y="89957"/>
                    <a:pt x="57571" y="101327"/>
                  </a:cubicBezTo>
                  <a:cubicBezTo>
                    <a:pt x="53056" y="104002"/>
                    <a:pt x="48542" y="106510"/>
                    <a:pt x="43860" y="109018"/>
                  </a:cubicBezTo>
                  <a:cubicBezTo>
                    <a:pt x="28477" y="117044"/>
                    <a:pt x="13930" y="126241"/>
                    <a:pt x="721" y="13945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6929A2BF-0AF6-4A3F-A3A2-678CE0DD41A2}"/>
                </a:ext>
              </a:extLst>
            </p:cNvPr>
            <p:cNvSpPr/>
            <p:nvPr/>
          </p:nvSpPr>
          <p:spPr>
            <a:xfrm>
              <a:off x="8545875" y="994607"/>
              <a:ext cx="85275" cy="142125"/>
            </a:xfrm>
            <a:custGeom>
              <a:avLst/>
              <a:gdLst>
                <a:gd name="connsiteX0" fmla="*/ 83275 w 85275"/>
                <a:gd name="connsiteY0" fmla="*/ 143463 h 142125"/>
                <a:gd name="connsiteX1" fmla="*/ 38297 w 85275"/>
                <a:gd name="connsiteY1" fmla="*/ 106343 h 142125"/>
                <a:gd name="connsiteX2" fmla="*/ 6 w 85275"/>
                <a:gd name="connsiteY2" fmla="*/ 43306 h 142125"/>
                <a:gd name="connsiteX3" fmla="*/ 3350 w 85275"/>
                <a:gd name="connsiteY3" fmla="*/ 0 h 142125"/>
                <a:gd name="connsiteX4" fmla="*/ 35956 w 85275"/>
                <a:gd name="connsiteY4" fmla="*/ 25583 h 142125"/>
                <a:gd name="connsiteX5" fmla="*/ 82941 w 85275"/>
                <a:gd name="connsiteY5" fmla="*/ 104504 h 142125"/>
                <a:gd name="connsiteX6" fmla="*/ 85616 w 85275"/>
                <a:gd name="connsiteY6" fmla="*/ 142961 h 142125"/>
                <a:gd name="connsiteX7" fmla="*/ 83275 w 85275"/>
                <a:gd name="connsiteY7" fmla="*/ 143463 h 14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275" h="142125">
                  <a:moveTo>
                    <a:pt x="83275" y="143463"/>
                  </a:moveTo>
                  <a:cubicBezTo>
                    <a:pt x="72239" y="126241"/>
                    <a:pt x="56355" y="115372"/>
                    <a:pt x="38297" y="106343"/>
                  </a:cubicBezTo>
                  <a:cubicBezTo>
                    <a:pt x="12547" y="93636"/>
                    <a:pt x="-328" y="72066"/>
                    <a:pt x="6" y="43306"/>
                  </a:cubicBezTo>
                  <a:cubicBezTo>
                    <a:pt x="174" y="28927"/>
                    <a:pt x="1678" y="14547"/>
                    <a:pt x="3350" y="0"/>
                  </a:cubicBezTo>
                  <a:cubicBezTo>
                    <a:pt x="12547" y="11203"/>
                    <a:pt x="24251" y="18225"/>
                    <a:pt x="35956" y="25583"/>
                  </a:cubicBezTo>
                  <a:cubicBezTo>
                    <a:pt x="64715" y="43975"/>
                    <a:pt x="78426" y="71731"/>
                    <a:pt x="82941" y="104504"/>
                  </a:cubicBezTo>
                  <a:cubicBezTo>
                    <a:pt x="84613" y="117212"/>
                    <a:pt x="84780" y="130086"/>
                    <a:pt x="85616" y="142961"/>
                  </a:cubicBezTo>
                  <a:cubicBezTo>
                    <a:pt x="84947" y="143129"/>
                    <a:pt x="84111" y="143296"/>
                    <a:pt x="83275" y="143463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048AF2C7-6CDC-4C45-BCF7-DE2E10F58D61}"/>
                </a:ext>
              </a:extLst>
            </p:cNvPr>
            <p:cNvSpPr/>
            <p:nvPr/>
          </p:nvSpPr>
          <p:spPr>
            <a:xfrm>
              <a:off x="8641442" y="989925"/>
              <a:ext cx="83603" cy="145469"/>
            </a:xfrm>
            <a:custGeom>
              <a:avLst/>
              <a:gdLst>
                <a:gd name="connsiteX0" fmla="*/ 248 w 83603"/>
                <a:gd name="connsiteY0" fmla="*/ 145469 h 145469"/>
                <a:gd name="connsiteX1" fmla="*/ 14628 w 83603"/>
                <a:gd name="connsiteY1" fmla="*/ 64040 h 145469"/>
                <a:gd name="connsiteX2" fmla="*/ 49072 w 83603"/>
                <a:gd name="connsiteY2" fmla="*/ 26251 h 145469"/>
                <a:gd name="connsiteX3" fmla="*/ 81510 w 83603"/>
                <a:gd name="connsiteY3" fmla="*/ 0 h 145469"/>
                <a:gd name="connsiteX4" fmla="*/ 82514 w 83603"/>
                <a:gd name="connsiteY4" fmla="*/ 10367 h 145469"/>
                <a:gd name="connsiteX5" fmla="*/ 84520 w 83603"/>
                <a:gd name="connsiteY5" fmla="*/ 43975 h 145469"/>
                <a:gd name="connsiteX6" fmla="*/ 45059 w 83603"/>
                <a:gd name="connsiteY6" fmla="*/ 108015 h 145469"/>
                <a:gd name="connsiteX7" fmla="*/ 10782 w 83603"/>
                <a:gd name="connsiteY7" fmla="*/ 132093 h 145469"/>
                <a:gd name="connsiteX8" fmla="*/ 248 w 83603"/>
                <a:gd name="connsiteY8" fmla="*/ 145469 h 145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603" h="145469">
                  <a:moveTo>
                    <a:pt x="248" y="145469"/>
                  </a:moveTo>
                  <a:cubicBezTo>
                    <a:pt x="-922" y="116208"/>
                    <a:pt x="1753" y="89288"/>
                    <a:pt x="14628" y="64040"/>
                  </a:cubicBezTo>
                  <a:cubicBezTo>
                    <a:pt x="22654" y="48323"/>
                    <a:pt x="34024" y="35448"/>
                    <a:pt x="49072" y="26251"/>
                  </a:cubicBezTo>
                  <a:cubicBezTo>
                    <a:pt x="60610" y="19229"/>
                    <a:pt x="71812" y="11872"/>
                    <a:pt x="81510" y="0"/>
                  </a:cubicBezTo>
                  <a:cubicBezTo>
                    <a:pt x="82012" y="4347"/>
                    <a:pt x="82346" y="7357"/>
                    <a:pt x="82514" y="10367"/>
                  </a:cubicBezTo>
                  <a:cubicBezTo>
                    <a:pt x="83182" y="21570"/>
                    <a:pt x="84353" y="32772"/>
                    <a:pt x="84520" y="43975"/>
                  </a:cubicBezTo>
                  <a:cubicBezTo>
                    <a:pt x="85022" y="73571"/>
                    <a:pt x="71478" y="94973"/>
                    <a:pt x="45059" y="108015"/>
                  </a:cubicBezTo>
                  <a:cubicBezTo>
                    <a:pt x="32352" y="114369"/>
                    <a:pt x="20313" y="121225"/>
                    <a:pt x="10782" y="132093"/>
                  </a:cubicBezTo>
                  <a:cubicBezTo>
                    <a:pt x="7772" y="136106"/>
                    <a:pt x="4596" y="140286"/>
                    <a:pt x="248" y="145469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BE4AB1C-1F10-432D-BBC0-DAEF3427C4CA}"/>
                </a:ext>
              </a:extLst>
            </p:cNvPr>
            <p:cNvSpPr/>
            <p:nvPr/>
          </p:nvSpPr>
          <p:spPr>
            <a:xfrm>
              <a:off x="8446173" y="1559597"/>
              <a:ext cx="51834" cy="110356"/>
            </a:xfrm>
            <a:custGeom>
              <a:avLst/>
              <a:gdLst>
                <a:gd name="connsiteX0" fmla="*/ 8580 w 51833"/>
                <a:gd name="connsiteY0" fmla="*/ 111694 h 110356"/>
                <a:gd name="connsiteX1" fmla="*/ 387 w 51833"/>
                <a:gd name="connsiteY1" fmla="*/ 77082 h 110356"/>
                <a:gd name="connsiteX2" fmla="*/ 53 w 51833"/>
                <a:gd name="connsiteY2" fmla="*/ 64709 h 110356"/>
                <a:gd name="connsiteX3" fmla="*/ 16606 w 51833"/>
                <a:gd name="connsiteY3" fmla="*/ 27422 h 110356"/>
                <a:gd name="connsiteX4" fmla="*/ 36838 w 51833"/>
                <a:gd name="connsiteY4" fmla="*/ 0 h 110356"/>
                <a:gd name="connsiteX5" fmla="*/ 39179 w 51833"/>
                <a:gd name="connsiteY5" fmla="*/ 3679 h 110356"/>
                <a:gd name="connsiteX6" fmla="*/ 51051 w 51833"/>
                <a:gd name="connsiteY6" fmla="*/ 36451 h 110356"/>
                <a:gd name="connsiteX7" fmla="*/ 41854 w 51833"/>
                <a:gd name="connsiteY7" fmla="*/ 74072 h 110356"/>
                <a:gd name="connsiteX8" fmla="*/ 26137 w 51833"/>
                <a:gd name="connsiteY8" fmla="*/ 90124 h 110356"/>
                <a:gd name="connsiteX9" fmla="*/ 8580 w 51833"/>
                <a:gd name="connsiteY9" fmla="*/ 111694 h 110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1833" h="110356">
                  <a:moveTo>
                    <a:pt x="8580" y="111694"/>
                  </a:moveTo>
                  <a:cubicBezTo>
                    <a:pt x="3899" y="100658"/>
                    <a:pt x="1558" y="89121"/>
                    <a:pt x="387" y="77082"/>
                  </a:cubicBezTo>
                  <a:cubicBezTo>
                    <a:pt x="53" y="72902"/>
                    <a:pt x="220" y="68889"/>
                    <a:pt x="53" y="64709"/>
                  </a:cubicBezTo>
                  <a:cubicBezTo>
                    <a:pt x="-616" y="49493"/>
                    <a:pt x="5069" y="37120"/>
                    <a:pt x="16606" y="27422"/>
                  </a:cubicBezTo>
                  <a:cubicBezTo>
                    <a:pt x="25468" y="20065"/>
                    <a:pt x="32658" y="11704"/>
                    <a:pt x="36838" y="0"/>
                  </a:cubicBezTo>
                  <a:cubicBezTo>
                    <a:pt x="37842" y="1672"/>
                    <a:pt x="38845" y="2508"/>
                    <a:pt x="39179" y="3679"/>
                  </a:cubicBezTo>
                  <a:cubicBezTo>
                    <a:pt x="43192" y="14547"/>
                    <a:pt x="47874" y="25248"/>
                    <a:pt x="51051" y="36451"/>
                  </a:cubicBezTo>
                  <a:cubicBezTo>
                    <a:pt x="55064" y="50496"/>
                    <a:pt x="51887" y="63204"/>
                    <a:pt x="41854" y="74072"/>
                  </a:cubicBezTo>
                  <a:cubicBezTo>
                    <a:pt x="36671" y="79590"/>
                    <a:pt x="30986" y="84606"/>
                    <a:pt x="26137" y="90124"/>
                  </a:cubicBezTo>
                  <a:cubicBezTo>
                    <a:pt x="19783" y="97147"/>
                    <a:pt x="14433" y="104337"/>
                    <a:pt x="8580" y="111694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C720D43C-9493-4ACE-96A0-FE5D97C256C2}"/>
                </a:ext>
              </a:extLst>
            </p:cNvPr>
            <p:cNvSpPr/>
            <p:nvPr/>
          </p:nvSpPr>
          <p:spPr>
            <a:xfrm>
              <a:off x="8388584" y="1370821"/>
              <a:ext cx="51834" cy="112028"/>
            </a:xfrm>
            <a:custGeom>
              <a:avLst/>
              <a:gdLst>
                <a:gd name="connsiteX0" fmla="*/ 36407 w 51833"/>
                <a:gd name="connsiteY0" fmla="*/ 0 h 112028"/>
                <a:gd name="connsiteX1" fmla="*/ 49114 w 51833"/>
                <a:gd name="connsiteY1" fmla="*/ 32772 h 112028"/>
                <a:gd name="connsiteX2" fmla="*/ 39249 w 51833"/>
                <a:gd name="connsiteY2" fmla="*/ 78420 h 112028"/>
                <a:gd name="connsiteX3" fmla="*/ 8818 w 51833"/>
                <a:gd name="connsiteY3" fmla="*/ 113366 h 112028"/>
                <a:gd name="connsiteX4" fmla="*/ 1628 w 51833"/>
                <a:gd name="connsiteY4" fmla="*/ 83770 h 112028"/>
                <a:gd name="connsiteX5" fmla="*/ 457 w 51833"/>
                <a:gd name="connsiteY5" fmla="*/ 73236 h 112028"/>
                <a:gd name="connsiteX6" fmla="*/ 19519 w 51833"/>
                <a:gd name="connsiteY6" fmla="*/ 25248 h 112028"/>
                <a:gd name="connsiteX7" fmla="*/ 33230 w 51833"/>
                <a:gd name="connsiteY7" fmla="*/ 6354 h 112028"/>
                <a:gd name="connsiteX8" fmla="*/ 36407 w 51833"/>
                <a:gd name="connsiteY8" fmla="*/ 0 h 11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3" h="112028">
                  <a:moveTo>
                    <a:pt x="36407" y="0"/>
                  </a:moveTo>
                  <a:cubicBezTo>
                    <a:pt x="40921" y="11537"/>
                    <a:pt x="45269" y="22071"/>
                    <a:pt x="49114" y="32772"/>
                  </a:cubicBezTo>
                  <a:cubicBezTo>
                    <a:pt x="55301" y="49995"/>
                    <a:pt x="51623" y="64876"/>
                    <a:pt x="39249" y="78420"/>
                  </a:cubicBezTo>
                  <a:cubicBezTo>
                    <a:pt x="29050" y="89455"/>
                    <a:pt x="19352" y="101160"/>
                    <a:pt x="8818" y="113366"/>
                  </a:cubicBezTo>
                  <a:cubicBezTo>
                    <a:pt x="6477" y="103835"/>
                    <a:pt x="3969" y="93803"/>
                    <a:pt x="1628" y="83770"/>
                  </a:cubicBezTo>
                  <a:cubicBezTo>
                    <a:pt x="792" y="80259"/>
                    <a:pt x="792" y="76748"/>
                    <a:pt x="457" y="73236"/>
                  </a:cubicBezTo>
                  <a:cubicBezTo>
                    <a:pt x="-1883" y="53840"/>
                    <a:pt x="4805" y="38290"/>
                    <a:pt x="19519" y="25248"/>
                  </a:cubicBezTo>
                  <a:cubicBezTo>
                    <a:pt x="25204" y="20232"/>
                    <a:pt x="28882" y="12875"/>
                    <a:pt x="33230" y="6354"/>
                  </a:cubicBezTo>
                  <a:cubicBezTo>
                    <a:pt x="34400" y="4682"/>
                    <a:pt x="35069" y="2675"/>
                    <a:pt x="36407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66FCE07A-3894-4923-8DBF-58E48A71415E}"/>
                </a:ext>
              </a:extLst>
            </p:cNvPr>
            <p:cNvSpPr/>
            <p:nvPr/>
          </p:nvSpPr>
          <p:spPr>
            <a:xfrm>
              <a:off x="8427183" y="1493885"/>
              <a:ext cx="51834" cy="112028"/>
            </a:xfrm>
            <a:custGeom>
              <a:avLst/>
              <a:gdLst>
                <a:gd name="connsiteX0" fmla="*/ 9345 w 51833"/>
                <a:gd name="connsiteY0" fmla="*/ 113366 h 112028"/>
                <a:gd name="connsiteX1" fmla="*/ 483 w 51833"/>
                <a:gd name="connsiteY1" fmla="*/ 56850 h 112028"/>
                <a:gd name="connsiteX2" fmla="*/ 13860 w 51833"/>
                <a:gd name="connsiteY2" fmla="*/ 30933 h 112028"/>
                <a:gd name="connsiteX3" fmla="*/ 35262 w 51833"/>
                <a:gd name="connsiteY3" fmla="*/ 0 h 112028"/>
                <a:gd name="connsiteX4" fmla="*/ 51648 w 51833"/>
                <a:gd name="connsiteY4" fmla="*/ 45815 h 112028"/>
                <a:gd name="connsiteX5" fmla="*/ 43288 w 51833"/>
                <a:gd name="connsiteY5" fmla="*/ 73069 h 112028"/>
                <a:gd name="connsiteX6" fmla="*/ 30079 w 51833"/>
                <a:gd name="connsiteY6" fmla="*/ 87616 h 112028"/>
                <a:gd name="connsiteX7" fmla="*/ 9345 w 51833"/>
                <a:gd name="connsiteY7" fmla="*/ 113366 h 11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833" h="112028">
                  <a:moveTo>
                    <a:pt x="9345" y="113366"/>
                  </a:moveTo>
                  <a:cubicBezTo>
                    <a:pt x="2155" y="95308"/>
                    <a:pt x="-1356" y="76413"/>
                    <a:pt x="483" y="56850"/>
                  </a:cubicBezTo>
                  <a:cubicBezTo>
                    <a:pt x="1486" y="46483"/>
                    <a:pt x="6335" y="37789"/>
                    <a:pt x="13860" y="30933"/>
                  </a:cubicBezTo>
                  <a:cubicBezTo>
                    <a:pt x="22889" y="22573"/>
                    <a:pt x="31416" y="14045"/>
                    <a:pt x="35262" y="0"/>
                  </a:cubicBezTo>
                  <a:cubicBezTo>
                    <a:pt x="42619" y="15885"/>
                    <a:pt x="49809" y="29930"/>
                    <a:pt x="51648" y="45815"/>
                  </a:cubicBezTo>
                  <a:cubicBezTo>
                    <a:pt x="52819" y="56014"/>
                    <a:pt x="49809" y="65210"/>
                    <a:pt x="43288" y="73069"/>
                  </a:cubicBezTo>
                  <a:cubicBezTo>
                    <a:pt x="39108" y="78085"/>
                    <a:pt x="34259" y="82600"/>
                    <a:pt x="30079" y="87616"/>
                  </a:cubicBezTo>
                  <a:cubicBezTo>
                    <a:pt x="23223" y="95976"/>
                    <a:pt x="16535" y="104504"/>
                    <a:pt x="9345" y="11336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662FF0D5-2F55-4C26-AC9D-58B020F8DA29}"/>
                </a:ext>
              </a:extLst>
            </p:cNvPr>
            <p:cNvSpPr/>
            <p:nvPr/>
          </p:nvSpPr>
          <p:spPr>
            <a:xfrm>
              <a:off x="8408316" y="1434192"/>
              <a:ext cx="51834" cy="110356"/>
            </a:xfrm>
            <a:custGeom>
              <a:avLst/>
              <a:gdLst>
                <a:gd name="connsiteX0" fmla="*/ 35569 w 51833"/>
                <a:gd name="connsiteY0" fmla="*/ 0 h 110356"/>
                <a:gd name="connsiteX1" fmla="*/ 51621 w 51833"/>
                <a:gd name="connsiteY1" fmla="*/ 42972 h 110356"/>
                <a:gd name="connsiteX2" fmla="*/ 41087 w 51833"/>
                <a:gd name="connsiteY2" fmla="*/ 73905 h 110356"/>
                <a:gd name="connsiteX3" fmla="*/ 22193 w 51833"/>
                <a:gd name="connsiteY3" fmla="*/ 94639 h 110356"/>
                <a:gd name="connsiteX4" fmla="*/ 9987 w 51833"/>
                <a:gd name="connsiteY4" fmla="*/ 111861 h 110356"/>
                <a:gd name="connsiteX5" fmla="*/ 958 w 51833"/>
                <a:gd name="connsiteY5" fmla="*/ 77751 h 110356"/>
                <a:gd name="connsiteX6" fmla="*/ 122 w 51833"/>
                <a:gd name="connsiteY6" fmla="*/ 66046 h 110356"/>
                <a:gd name="connsiteX7" fmla="*/ 16174 w 51833"/>
                <a:gd name="connsiteY7" fmla="*/ 26920 h 110356"/>
                <a:gd name="connsiteX8" fmla="*/ 35569 w 51833"/>
                <a:gd name="connsiteY8" fmla="*/ 0 h 110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3" h="110356">
                  <a:moveTo>
                    <a:pt x="35569" y="0"/>
                  </a:moveTo>
                  <a:cubicBezTo>
                    <a:pt x="42592" y="13878"/>
                    <a:pt x="49615" y="27422"/>
                    <a:pt x="51621" y="42972"/>
                  </a:cubicBezTo>
                  <a:cubicBezTo>
                    <a:pt x="53126" y="54844"/>
                    <a:pt x="48946" y="65210"/>
                    <a:pt x="41087" y="73905"/>
                  </a:cubicBezTo>
                  <a:cubicBezTo>
                    <a:pt x="34901" y="80928"/>
                    <a:pt x="28212" y="87449"/>
                    <a:pt x="22193" y="94639"/>
                  </a:cubicBezTo>
                  <a:cubicBezTo>
                    <a:pt x="17846" y="99989"/>
                    <a:pt x="14167" y="105842"/>
                    <a:pt x="9987" y="111861"/>
                  </a:cubicBezTo>
                  <a:cubicBezTo>
                    <a:pt x="4971" y="100993"/>
                    <a:pt x="2463" y="89455"/>
                    <a:pt x="958" y="77751"/>
                  </a:cubicBezTo>
                  <a:cubicBezTo>
                    <a:pt x="456" y="73905"/>
                    <a:pt x="289" y="69892"/>
                    <a:pt x="122" y="66046"/>
                  </a:cubicBezTo>
                  <a:cubicBezTo>
                    <a:pt x="-881" y="50329"/>
                    <a:pt x="4302" y="37120"/>
                    <a:pt x="16174" y="26920"/>
                  </a:cubicBezTo>
                  <a:cubicBezTo>
                    <a:pt x="24701" y="19563"/>
                    <a:pt x="31389" y="11036"/>
                    <a:pt x="35569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DB5406E3-F2A8-46BE-A580-E2ACF0E2A507}"/>
                </a:ext>
              </a:extLst>
            </p:cNvPr>
            <p:cNvSpPr/>
            <p:nvPr/>
          </p:nvSpPr>
          <p:spPr>
            <a:xfrm>
              <a:off x="8369115" y="1309456"/>
              <a:ext cx="51834" cy="113700"/>
            </a:xfrm>
            <a:custGeom>
              <a:avLst/>
              <a:gdLst>
                <a:gd name="connsiteX0" fmla="*/ 36312 w 51833"/>
                <a:gd name="connsiteY0" fmla="*/ 0 h 113700"/>
                <a:gd name="connsiteX1" fmla="*/ 50191 w 51833"/>
                <a:gd name="connsiteY1" fmla="*/ 37454 h 113700"/>
                <a:gd name="connsiteX2" fmla="*/ 40994 w 51833"/>
                <a:gd name="connsiteY2" fmla="*/ 76580 h 113700"/>
                <a:gd name="connsiteX3" fmla="*/ 19257 w 51833"/>
                <a:gd name="connsiteY3" fmla="*/ 100825 h 113700"/>
                <a:gd name="connsiteX4" fmla="*/ 10228 w 51833"/>
                <a:gd name="connsiteY4" fmla="*/ 114369 h 113700"/>
                <a:gd name="connsiteX5" fmla="*/ 697 w 51833"/>
                <a:gd name="connsiteY5" fmla="*/ 76915 h 113700"/>
                <a:gd name="connsiteX6" fmla="*/ 21598 w 51833"/>
                <a:gd name="connsiteY6" fmla="*/ 23576 h 113700"/>
                <a:gd name="connsiteX7" fmla="*/ 33135 w 51833"/>
                <a:gd name="connsiteY7" fmla="*/ 7190 h 113700"/>
                <a:gd name="connsiteX8" fmla="*/ 36312 w 51833"/>
                <a:gd name="connsiteY8" fmla="*/ 0 h 11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833" h="113700">
                  <a:moveTo>
                    <a:pt x="36312" y="0"/>
                  </a:moveTo>
                  <a:cubicBezTo>
                    <a:pt x="41329" y="13377"/>
                    <a:pt x="46178" y="25248"/>
                    <a:pt x="50191" y="37454"/>
                  </a:cubicBezTo>
                  <a:cubicBezTo>
                    <a:pt x="54872" y="52168"/>
                    <a:pt x="51027" y="65210"/>
                    <a:pt x="40994" y="76580"/>
                  </a:cubicBezTo>
                  <a:cubicBezTo>
                    <a:pt x="33804" y="84606"/>
                    <a:pt x="26280" y="92632"/>
                    <a:pt x="19257" y="100825"/>
                  </a:cubicBezTo>
                  <a:cubicBezTo>
                    <a:pt x="15913" y="104838"/>
                    <a:pt x="13405" y="109520"/>
                    <a:pt x="10228" y="114369"/>
                  </a:cubicBezTo>
                  <a:cubicBezTo>
                    <a:pt x="4543" y="102163"/>
                    <a:pt x="2370" y="89623"/>
                    <a:pt x="697" y="76915"/>
                  </a:cubicBezTo>
                  <a:cubicBezTo>
                    <a:pt x="-2312" y="55178"/>
                    <a:pt x="4376" y="37621"/>
                    <a:pt x="21598" y="23576"/>
                  </a:cubicBezTo>
                  <a:cubicBezTo>
                    <a:pt x="26614" y="19563"/>
                    <a:pt x="29457" y="12875"/>
                    <a:pt x="33135" y="7190"/>
                  </a:cubicBezTo>
                  <a:cubicBezTo>
                    <a:pt x="34306" y="5518"/>
                    <a:pt x="34975" y="3344"/>
                    <a:pt x="36312" y="0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E6050306-E1BA-4B3B-9BFE-36EE16DF97AC}"/>
                </a:ext>
              </a:extLst>
            </p:cNvPr>
            <p:cNvSpPr/>
            <p:nvPr/>
          </p:nvSpPr>
          <p:spPr>
            <a:xfrm>
              <a:off x="8352092" y="1251268"/>
              <a:ext cx="46818" cy="115372"/>
            </a:xfrm>
            <a:custGeom>
              <a:avLst/>
              <a:gdLst>
                <a:gd name="connsiteX0" fmla="*/ 9360 w 46817"/>
                <a:gd name="connsiteY0" fmla="*/ 116376 h 115372"/>
                <a:gd name="connsiteX1" fmla="*/ 21399 w 46817"/>
                <a:gd name="connsiteY1" fmla="*/ 18393 h 115372"/>
                <a:gd name="connsiteX2" fmla="*/ 34107 w 46817"/>
                <a:gd name="connsiteY2" fmla="*/ 0 h 115372"/>
                <a:gd name="connsiteX3" fmla="*/ 47651 w 46817"/>
                <a:gd name="connsiteY3" fmla="*/ 52336 h 115372"/>
                <a:gd name="connsiteX4" fmla="*/ 32937 w 46817"/>
                <a:gd name="connsiteY4" fmla="*/ 80092 h 115372"/>
                <a:gd name="connsiteX5" fmla="*/ 9360 w 46817"/>
                <a:gd name="connsiteY5" fmla="*/ 116376 h 11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817" h="115372">
                  <a:moveTo>
                    <a:pt x="9360" y="116376"/>
                  </a:moveTo>
                  <a:cubicBezTo>
                    <a:pt x="-5019" y="81429"/>
                    <a:pt x="-4183" y="44477"/>
                    <a:pt x="21399" y="18393"/>
                  </a:cubicBezTo>
                  <a:cubicBezTo>
                    <a:pt x="26415" y="13377"/>
                    <a:pt x="29592" y="6521"/>
                    <a:pt x="34107" y="0"/>
                  </a:cubicBezTo>
                  <a:cubicBezTo>
                    <a:pt x="40795" y="16888"/>
                    <a:pt x="50326" y="32940"/>
                    <a:pt x="47651" y="52336"/>
                  </a:cubicBezTo>
                  <a:cubicBezTo>
                    <a:pt x="45979" y="63371"/>
                    <a:pt x="40962" y="72735"/>
                    <a:pt x="32937" y="80092"/>
                  </a:cubicBezTo>
                  <a:cubicBezTo>
                    <a:pt x="21901" y="89957"/>
                    <a:pt x="13541" y="101160"/>
                    <a:pt x="9360" y="116376"/>
                  </a:cubicBezTo>
                  <a:close/>
                </a:path>
              </a:pathLst>
            </a:custGeom>
            <a:grpFill/>
            <a:ln w="164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17169561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4FD80CF-DC95-46B0-936E-6E19C1A4160D}"/>
              </a:ext>
            </a:extLst>
          </p:cNvPr>
          <p:cNvGrpSpPr/>
          <p:nvPr/>
        </p:nvGrpSpPr>
        <p:grpSpPr>
          <a:xfrm>
            <a:off x="137279" y="4894486"/>
            <a:ext cx="7422020" cy="761778"/>
            <a:chOff x="3686398" y="4267905"/>
            <a:chExt cx="4760612" cy="679086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D927052E-B62F-42C6-AE81-0F42A4E1390F}"/>
                </a:ext>
              </a:extLst>
            </p:cNvPr>
            <p:cNvSpPr/>
            <p:nvPr/>
          </p:nvSpPr>
          <p:spPr>
            <a:xfrm>
              <a:off x="7255458" y="4273456"/>
              <a:ext cx="1191552" cy="672919"/>
            </a:xfrm>
            <a:custGeom>
              <a:avLst/>
              <a:gdLst>
                <a:gd name="connsiteX0" fmla="*/ 2252186 w 2257425"/>
                <a:gd name="connsiteY0" fmla="*/ 1188244 h 1190625"/>
                <a:gd name="connsiteX1" fmla="*/ 7144 w 2257425"/>
                <a:gd name="connsiteY1" fmla="*/ 1188244 h 1190625"/>
                <a:gd name="connsiteX2" fmla="*/ 7144 w 2257425"/>
                <a:gd name="connsiteY2" fmla="*/ 7144 h 1190625"/>
                <a:gd name="connsiteX3" fmla="*/ 2252186 w 2257425"/>
                <a:gd name="connsiteY3" fmla="*/ 7144 h 1190625"/>
                <a:gd name="connsiteX4" fmla="*/ 1729264 w 2257425"/>
                <a:gd name="connsiteY4" fmla="*/ 597694 h 119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7425" h="1190625">
                  <a:moveTo>
                    <a:pt x="2252186" y="1188244"/>
                  </a:moveTo>
                  <a:lnTo>
                    <a:pt x="7144" y="1188244"/>
                  </a:lnTo>
                  <a:lnTo>
                    <a:pt x="7144" y="7144"/>
                  </a:lnTo>
                  <a:lnTo>
                    <a:pt x="2252186" y="7144"/>
                  </a:lnTo>
                  <a:lnTo>
                    <a:pt x="1729264" y="59769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FA3EF409-639A-4220-B7AB-42F87EE52383}"/>
                </a:ext>
              </a:extLst>
            </p:cNvPr>
            <p:cNvSpPr/>
            <p:nvPr/>
          </p:nvSpPr>
          <p:spPr>
            <a:xfrm>
              <a:off x="7255458" y="4552282"/>
              <a:ext cx="659904" cy="394709"/>
            </a:xfrm>
            <a:custGeom>
              <a:avLst/>
              <a:gdLst>
                <a:gd name="connsiteX0" fmla="*/ 7144 w 1019175"/>
                <a:gd name="connsiteY0" fmla="*/ 7144 h 609600"/>
                <a:gd name="connsiteX1" fmla="*/ 1012984 w 1019175"/>
                <a:gd name="connsiteY1" fmla="*/ 15716 h 609600"/>
                <a:gd name="connsiteX2" fmla="*/ 7144 w 1019175"/>
                <a:gd name="connsiteY2" fmla="*/ 606266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9175" h="609600">
                  <a:moveTo>
                    <a:pt x="7144" y="7144"/>
                  </a:moveTo>
                  <a:lnTo>
                    <a:pt x="1012984" y="15716"/>
                  </a:lnTo>
                  <a:lnTo>
                    <a:pt x="7144" y="606266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46CDF2A4-E930-4DEA-B0AE-2275E0884669}"/>
                </a:ext>
              </a:extLst>
            </p:cNvPr>
            <p:cNvSpPr/>
            <p:nvPr/>
          </p:nvSpPr>
          <p:spPr>
            <a:xfrm>
              <a:off x="3686398" y="4267905"/>
              <a:ext cx="1191553" cy="672919"/>
            </a:xfrm>
            <a:custGeom>
              <a:avLst/>
              <a:gdLst>
                <a:gd name="connsiteX0" fmla="*/ 7144 w 2257425"/>
                <a:gd name="connsiteY0" fmla="*/ 1188244 h 1190625"/>
                <a:gd name="connsiteX1" fmla="*/ 2252186 w 2257425"/>
                <a:gd name="connsiteY1" fmla="*/ 1188244 h 1190625"/>
                <a:gd name="connsiteX2" fmla="*/ 2252186 w 2257425"/>
                <a:gd name="connsiteY2" fmla="*/ 7144 h 1190625"/>
                <a:gd name="connsiteX3" fmla="*/ 7144 w 2257425"/>
                <a:gd name="connsiteY3" fmla="*/ 7144 h 1190625"/>
                <a:gd name="connsiteX4" fmla="*/ 531019 w 2257425"/>
                <a:gd name="connsiteY4" fmla="*/ 597694 h 119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7425" h="1190625">
                  <a:moveTo>
                    <a:pt x="7144" y="1188244"/>
                  </a:moveTo>
                  <a:lnTo>
                    <a:pt x="2252186" y="1188244"/>
                  </a:lnTo>
                  <a:lnTo>
                    <a:pt x="2252186" y="7144"/>
                  </a:lnTo>
                  <a:lnTo>
                    <a:pt x="7144" y="7144"/>
                  </a:lnTo>
                  <a:lnTo>
                    <a:pt x="531019" y="59769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9E7A3779-D72D-49DE-B088-E70638CB42C3}"/>
                </a:ext>
              </a:extLst>
            </p:cNvPr>
            <p:cNvSpPr/>
            <p:nvPr/>
          </p:nvSpPr>
          <p:spPr>
            <a:xfrm>
              <a:off x="4276637" y="4546731"/>
              <a:ext cx="598231" cy="394709"/>
            </a:xfrm>
            <a:custGeom>
              <a:avLst/>
              <a:gdLst>
                <a:gd name="connsiteX0" fmla="*/ 923449 w 923925"/>
                <a:gd name="connsiteY0" fmla="*/ 7144 h 609600"/>
                <a:gd name="connsiteX1" fmla="*/ 7144 w 923925"/>
                <a:gd name="connsiteY1" fmla="*/ 15716 h 609600"/>
                <a:gd name="connsiteX2" fmla="*/ 923449 w 923925"/>
                <a:gd name="connsiteY2" fmla="*/ 606266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3925" h="609600">
                  <a:moveTo>
                    <a:pt x="923449" y="7144"/>
                  </a:moveTo>
                  <a:lnTo>
                    <a:pt x="7144" y="15716"/>
                  </a:lnTo>
                  <a:lnTo>
                    <a:pt x="923449" y="606266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" name="Rectangle 7">
            <a:extLst>
              <a:ext uri="{FF2B5EF4-FFF2-40B4-BE49-F238E27FC236}">
                <a16:creationId xmlns:a16="http://schemas.microsoft.com/office/drawing/2014/main" id="{09A6CBAA-64EE-4409-907F-50D057199A25}"/>
              </a:ext>
            </a:extLst>
          </p:cNvPr>
          <p:cNvSpPr/>
          <p:nvPr/>
        </p:nvSpPr>
        <p:spPr>
          <a:xfrm>
            <a:off x="1743692" y="2073463"/>
            <a:ext cx="4209194" cy="40145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2700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3A59CF29-9F98-4B2D-8539-446E150D73EC}"/>
              </a:ext>
            </a:extLst>
          </p:cNvPr>
          <p:cNvGrpSpPr/>
          <p:nvPr/>
        </p:nvGrpSpPr>
        <p:grpSpPr>
          <a:xfrm>
            <a:off x="1015852" y="4468176"/>
            <a:ext cx="5664874" cy="754861"/>
            <a:chOff x="3798414" y="4347016"/>
            <a:chExt cx="4670224" cy="621436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AC1284E2-6977-4844-BAE2-647AEADB662F}"/>
                </a:ext>
              </a:extLst>
            </p:cNvPr>
            <p:cNvSpPr/>
            <p:nvPr/>
          </p:nvSpPr>
          <p:spPr>
            <a:xfrm>
              <a:off x="3798414" y="4347016"/>
              <a:ext cx="4670224" cy="621436"/>
            </a:xfrm>
            <a:custGeom>
              <a:avLst/>
              <a:gdLst>
                <a:gd name="connsiteX0" fmla="*/ 7144 w 5619750"/>
                <a:gd name="connsiteY0" fmla="*/ 7144 h 1190625"/>
                <a:gd name="connsiteX1" fmla="*/ 5613559 w 5619750"/>
                <a:gd name="connsiteY1" fmla="*/ 7144 h 1190625"/>
                <a:gd name="connsiteX2" fmla="*/ 5613559 w 5619750"/>
                <a:gd name="connsiteY2" fmla="*/ 1188244 h 1190625"/>
                <a:gd name="connsiteX3" fmla="*/ 7143 w 5619750"/>
                <a:gd name="connsiteY3" fmla="*/ 1188244 h 119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19750" h="1190625">
                  <a:moveTo>
                    <a:pt x="7144" y="7144"/>
                  </a:moveTo>
                  <a:lnTo>
                    <a:pt x="5613559" y="7144"/>
                  </a:lnTo>
                  <a:lnTo>
                    <a:pt x="5613559" y="1188244"/>
                  </a:lnTo>
                  <a:lnTo>
                    <a:pt x="7143" y="1188244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2B2DE06E-9A7D-4199-BC10-5C69CEA78805}"/>
                </a:ext>
              </a:extLst>
            </p:cNvPr>
            <p:cNvSpPr txBox="1"/>
            <p:nvPr/>
          </p:nvSpPr>
          <p:spPr>
            <a:xfrm>
              <a:off x="4398458" y="4388809"/>
              <a:ext cx="3470136" cy="53208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3600" b="1" dirty="0">
                  <a:solidFill>
                    <a:schemeClr val="bg1"/>
                  </a:solidFill>
                  <a:ea typeface="Adobe Song Std L" panose="02020300000000000000" pitchFamily="18" charset="-128"/>
                  <a:cs typeface="Arial" pitchFamily="34" charset="0"/>
                </a:rPr>
                <a:t>ORGANIC FOOD</a:t>
              </a:r>
            </a:p>
          </p:txBody>
        </p:sp>
      </p:grpSp>
      <p:sp>
        <p:nvSpPr>
          <p:cNvPr id="12" name="Rectangle 11">
            <a:extLst>
              <a:ext uri="{FF2B5EF4-FFF2-40B4-BE49-F238E27FC236}">
                <a16:creationId xmlns:a16="http://schemas.microsoft.com/office/drawing/2014/main" id="{DD245455-4D6D-499C-950E-3E39E4D7969B}"/>
              </a:ext>
            </a:extLst>
          </p:cNvPr>
          <p:cNvSpPr/>
          <p:nvPr/>
        </p:nvSpPr>
        <p:spPr>
          <a:xfrm>
            <a:off x="2190303" y="2723976"/>
            <a:ext cx="331597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dirty="0">
                <a:solidFill>
                  <a:schemeClr val="accent5"/>
                </a:solidFill>
              </a:rPr>
              <a:t>Benefits Of Vegetables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76684408-5776-44F2-AEB6-5991A99E4E7D}"/>
              </a:ext>
            </a:extLst>
          </p:cNvPr>
          <p:cNvSpPr/>
          <p:nvPr/>
        </p:nvSpPr>
        <p:spPr>
          <a:xfrm>
            <a:off x="2435018" y="5556583"/>
            <a:ext cx="282654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/>
              <a:t>Eating With A Conscience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51B0110-4461-4E79-8713-C0766449B6E8}"/>
              </a:ext>
            </a:extLst>
          </p:cNvPr>
          <p:cNvSpPr txBox="1"/>
          <p:nvPr/>
        </p:nvSpPr>
        <p:spPr>
          <a:xfrm>
            <a:off x="2225856" y="3389740"/>
            <a:ext cx="3280419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000" dirty="0">
                <a:solidFill>
                  <a:schemeClr val="accent3"/>
                </a:solidFill>
                <a:cs typeface="Arial" pitchFamily="34" charset="0"/>
              </a:rPr>
              <a:t>ALLPPT</a:t>
            </a:r>
            <a:r>
              <a:rPr lang="en-GB" altLang="ko-KR" sz="2000" dirty="0">
                <a:cs typeface="Arial" pitchFamily="34" charset="0"/>
              </a:rPr>
              <a:t> Layout</a:t>
            </a:r>
          </a:p>
          <a:p>
            <a:r>
              <a:rPr lang="en-GB" altLang="ko-KR" sz="2000" dirty="0">
                <a:cs typeface="Arial" pitchFamily="34" charset="0"/>
              </a:rPr>
              <a:t>Clean Text Slide for your Presentation</a:t>
            </a:r>
            <a:endParaRPr lang="ko-KR" altLang="en-US" sz="2000" dirty="0">
              <a:cs typeface="Arial" pitchFamily="34" charset="0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48767EAA-C74E-4872-A6B5-6A4B994CED37}"/>
              </a:ext>
            </a:extLst>
          </p:cNvPr>
          <p:cNvSpPr/>
          <p:nvPr/>
        </p:nvSpPr>
        <p:spPr>
          <a:xfrm rot="5400000">
            <a:off x="1765058" y="2126046"/>
            <a:ext cx="1568701" cy="1552820"/>
          </a:xfrm>
          <a:custGeom>
            <a:avLst/>
            <a:gdLst>
              <a:gd name="connsiteX0" fmla="*/ 989322 w 2099794"/>
              <a:gd name="connsiteY0" fmla="*/ 1788413 h 2078537"/>
              <a:gd name="connsiteX1" fmla="*/ 991189 w 2099794"/>
              <a:gd name="connsiteY1" fmla="*/ 1789658 h 2078537"/>
              <a:gd name="connsiteX2" fmla="*/ 992849 w 2099794"/>
              <a:gd name="connsiteY2" fmla="*/ 1788205 h 2078537"/>
              <a:gd name="connsiteX3" fmla="*/ 991189 w 2099794"/>
              <a:gd name="connsiteY3" fmla="*/ 1786754 h 2078537"/>
              <a:gd name="connsiteX4" fmla="*/ 989322 w 2099794"/>
              <a:gd name="connsiteY4" fmla="*/ 1788413 h 2078537"/>
              <a:gd name="connsiteX5" fmla="*/ 424025 w 2099794"/>
              <a:gd name="connsiteY5" fmla="*/ 1472262 h 2078537"/>
              <a:gd name="connsiteX6" fmla="*/ 424855 w 2099794"/>
              <a:gd name="connsiteY6" fmla="*/ 1472262 h 2078537"/>
              <a:gd name="connsiteX7" fmla="*/ 425270 w 2099794"/>
              <a:gd name="connsiteY7" fmla="*/ 1470810 h 2078537"/>
              <a:gd name="connsiteX8" fmla="*/ 424025 w 2099794"/>
              <a:gd name="connsiteY8" fmla="*/ 1470187 h 2078537"/>
              <a:gd name="connsiteX9" fmla="*/ 424025 w 2099794"/>
              <a:gd name="connsiteY9" fmla="*/ 1472262 h 2078537"/>
              <a:gd name="connsiteX10" fmla="*/ 209514 w 2099794"/>
              <a:gd name="connsiteY10" fmla="*/ 1889738 h 2078537"/>
              <a:gd name="connsiteX11" fmla="*/ 231210 w 2099794"/>
              <a:gd name="connsiteY11" fmla="*/ 1864027 h 2078537"/>
              <a:gd name="connsiteX12" fmla="*/ 227571 w 2099794"/>
              <a:gd name="connsiteY12" fmla="*/ 1869318 h 2078537"/>
              <a:gd name="connsiteX13" fmla="*/ 197595 w 2099794"/>
              <a:gd name="connsiteY13" fmla="*/ 1924756 h 2078537"/>
              <a:gd name="connsiteX14" fmla="*/ 294784 w 2099794"/>
              <a:gd name="connsiteY14" fmla="*/ 1858272 h 2078537"/>
              <a:gd name="connsiteX15" fmla="*/ 400583 w 2099794"/>
              <a:gd name="connsiteY15" fmla="*/ 1803142 h 2078537"/>
              <a:gd name="connsiteX16" fmla="*/ 470078 w 2099794"/>
              <a:gd name="connsiteY16" fmla="*/ 1775551 h 2078537"/>
              <a:gd name="connsiteX17" fmla="*/ 526919 w 2099794"/>
              <a:gd name="connsiteY17" fmla="*/ 1758333 h 2078537"/>
              <a:gd name="connsiteX18" fmla="*/ 563015 w 2099794"/>
              <a:gd name="connsiteY18" fmla="*/ 1748790 h 2078537"/>
              <a:gd name="connsiteX19" fmla="*/ 623590 w 2099794"/>
              <a:gd name="connsiteY19" fmla="*/ 1739248 h 2078537"/>
              <a:gd name="connsiteX20" fmla="*/ 625872 w 2099794"/>
              <a:gd name="connsiteY20" fmla="*/ 1738418 h 2078537"/>
              <a:gd name="connsiteX21" fmla="*/ 629191 w 2099794"/>
              <a:gd name="connsiteY21" fmla="*/ 1738211 h 2078537"/>
              <a:gd name="connsiteX22" fmla="*/ 653878 w 2099794"/>
              <a:gd name="connsiteY22" fmla="*/ 1735099 h 2078537"/>
              <a:gd name="connsiteX23" fmla="*/ 660516 w 2099794"/>
              <a:gd name="connsiteY23" fmla="*/ 1734891 h 2078537"/>
              <a:gd name="connsiteX24" fmla="*/ 709889 w 2099794"/>
              <a:gd name="connsiteY24" fmla="*/ 1731780 h 2078537"/>
              <a:gd name="connsiteX25" fmla="*/ 741214 w 2099794"/>
              <a:gd name="connsiteY25" fmla="*/ 1731780 h 2078537"/>
              <a:gd name="connsiteX26" fmla="*/ 790586 w 2099794"/>
              <a:gd name="connsiteY26" fmla="*/ 1734891 h 2078537"/>
              <a:gd name="connsiteX27" fmla="*/ 795565 w 2099794"/>
              <a:gd name="connsiteY27" fmla="*/ 1735099 h 2078537"/>
              <a:gd name="connsiteX28" fmla="*/ 844316 w 2099794"/>
              <a:gd name="connsiteY28" fmla="*/ 1741944 h 2078537"/>
              <a:gd name="connsiteX29" fmla="*/ 882690 w 2099794"/>
              <a:gd name="connsiteY29" fmla="*/ 1748134 h 2078537"/>
              <a:gd name="connsiteX30" fmla="*/ 882901 w 2099794"/>
              <a:gd name="connsiteY30" fmla="*/ 1748375 h 2078537"/>
              <a:gd name="connsiteX31" fmla="*/ 882901 w 2099794"/>
              <a:gd name="connsiteY31" fmla="*/ 1749205 h 2078537"/>
              <a:gd name="connsiteX32" fmla="*/ 883938 w 2099794"/>
              <a:gd name="connsiteY32" fmla="*/ 1748998 h 2078537"/>
              <a:gd name="connsiteX33" fmla="*/ 882901 w 2099794"/>
              <a:gd name="connsiteY33" fmla="*/ 1748375 h 2078537"/>
              <a:gd name="connsiteX34" fmla="*/ 882901 w 2099794"/>
              <a:gd name="connsiteY34" fmla="*/ 1748168 h 2078537"/>
              <a:gd name="connsiteX35" fmla="*/ 882690 w 2099794"/>
              <a:gd name="connsiteY35" fmla="*/ 1748134 h 2078537"/>
              <a:gd name="connsiteX36" fmla="*/ 877092 w 2099794"/>
              <a:gd name="connsiteY36" fmla="*/ 1741737 h 2078537"/>
              <a:gd name="connsiteX37" fmla="*/ 868587 w 2099794"/>
              <a:gd name="connsiteY37" fmla="*/ 1727631 h 2078537"/>
              <a:gd name="connsiteX38" fmla="*/ 874188 w 2099794"/>
              <a:gd name="connsiteY38" fmla="*/ 1696306 h 2078537"/>
              <a:gd name="connsiteX39" fmla="*/ 909869 w 2099794"/>
              <a:gd name="connsiteY39" fmla="*/ 1662699 h 2078537"/>
              <a:gd name="connsiteX40" fmla="*/ 951359 w 2099794"/>
              <a:gd name="connsiteY40" fmla="*/ 1647555 h 2078537"/>
              <a:gd name="connsiteX41" fmla="*/ 1017535 w 2099794"/>
              <a:gd name="connsiteY41" fmla="*/ 1641124 h 2078537"/>
              <a:gd name="connsiteX42" fmla="*/ 1027493 w 2099794"/>
              <a:gd name="connsiteY42" fmla="*/ 1641124 h 2078537"/>
              <a:gd name="connsiteX43" fmla="*/ 1040562 w 2099794"/>
              <a:gd name="connsiteY43" fmla="*/ 1641332 h 2078537"/>
              <a:gd name="connsiteX44" fmla="*/ 997620 w 2099794"/>
              <a:gd name="connsiteY44" fmla="*/ 1780737 h 2078537"/>
              <a:gd name="connsiteX45" fmla="*/ 1033301 w 2099794"/>
              <a:gd name="connsiteY45" fmla="*/ 1792562 h 2078537"/>
              <a:gd name="connsiteX46" fmla="*/ 1137025 w 2099794"/>
              <a:gd name="connsiteY46" fmla="*/ 1830525 h 2078537"/>
              <a:gd name="connsiteX47" fmla="*/ 1181627 w 2099794"/>
              <a:gd name="connsiteY47" fmla="*/ 1846914 h 2078537"/>
              <a:gd name="connsiteX48" fmla="*/ 1186191 w 2099794"/>
              <a:gd name="connsiteY48" fmla="*/ 1847536 h 2078537"/>
              <a:gd name="connsiteX49" fmla="*/ 1183494 w 2099794"/>
              <a:gd name="connsiteY49" fmla="*/ 1845254 h 2078537"/>
              <a:gd name="connsiteX50" fmla="*/ 1186813 w 2099794"/>
              <a:gd name="connsiteY50" fmla="*/ 1794429 h 2078537"/>
              <a:gd name="connsiteX51" fmla="*/ 1250915 w 2099794"/>
              <a:gd name="connsiteY51" fmla="*/ 1771195 h 2078537"/>
              <a:gd name="connsiteX52" fmla="*/ 1286596 w 2099794"/>
              <a:gd name="connsiteY52" fmla="*/ 1768705 h 2078537"/>
              <a:gd name="connsiteX53" fmla="*/ 1293649 w 2099794"/>
              <a:gd name="connsiteY53" fmla="*/ 1775759 h 2078537"/>
              <a:gd name="connsiteX54" fmla="*/ 1285766 w 2099794"/>
              <a:gd name="connsiteY54" fmla="*/ 1821397 h 2078537"/>
              <a:gd name="connsiteX55" fmla="*/ 1258175 w 2099794"/>
              <a:gd name="connsiteY55" fmla="*/ 1872845 h 2078537"/>
              <a:gd name="connsiteX56" fmla="*/ 1260665 w 2099794"/>
              <a:gd name="connsiteY56" fmla="*/ 1874712 h 2078537"/>
              <a:gd name="connsiteX57" fmla="*/ 1313564 w 2099794"/>
              <a:gd name="connsiteY57" fmla="*/ 1890063 h 2078537"/>
              <a:gd name="connsiteX58" fmla="*/ 1335761 w 2099794"/>
              <a:gd name="connsiteY58" fmla="*/ 1896494 h 2078537"/>
              <a:gd name="connsiteX59" fmla="*/ 1397166 w 2099794"/>
              <a:gd name="connsiteY59" fmla="*/ 1908526 h 2078537"/>
              <a:gd name="connsiteX60" fmla="*/ 1512922 w 2099794"/>
              <a:gd name="connsiteY60" fmla="*/ 1909563 h 2078537"/>
              <a:gd name="connsiteX61" fmla="*/ 1608971 w 2099794"/>
              <a:gd name="connsiteY61" fmla="*/ 1876579 h 2078537"/>
              <a:gd name="connsiteX62" fmla="*/ 1614987 w 2099794"/>
              <a:gd name="connsiteY62" fmla="*/ 1868696 h 2078537"/>
              <a:gd name="connsiteX63" fmla="*/ 1625774 w 2099794"/>
              <a:gd name="connsiteY63" fmla="*/ 1853344 h 2078537"/>
              <a:gd name="connsiteX64" fmla="*/ 1633035 w 2099794"/>
              <a:gd name="connsiteY64" fmla="*/ 1844424 h 2078537"/>
              <a:gd name="connsiteX65" fmla="*/ 1670791 w 2099794"/>
              <a:gd name="connsiteY65" fmla="*/ 1828658 h 2078537"/>
              <a:gd name="connsiteX66" fmla="*/ 1681163 w 2099794"/>
              <a:gd name="connsiteY66" fmla="*/ 1825754 h 2078537"/>
              <a:gd name="connsiteX67" fmla="*/ 1756674 w 2099794"/>
              <a:gd name="connsiteY67" fmla="*/ 1743189 h 2078537"/>
              <a:gd name="connsiteX68" fmla="*/ 1777212 w 2099794"/>
              <a:gd name="connsiteY68" fmla="*/ 1713524 h 2078537"/>
              <a:gd name="connsiteX69" fmla="*/ 1780116 w 2099794"/>
              <a:gd name="connsiteY69" fmla="*/ 1715391 h 2078537"/>
              <a:gd name="connsiteX70" fmla="*/ 1711243 w 2099794"/>
              <a:gd name="connsiteY70" fmla="*/ 1808743 h 2078537"/>
              <a:gd name="connsiteX71" fmla="*/ 1687179 w 2099794"/>
              <a:gd name="connsiteY71" fmla="*/ 1831562 h 2078537"/>
              <a:gd name="connsiteX72" fmla="*/ 1686142 w 2099794"/>
              <a:gd name="connsiteY72" fmla="*/ 1840690 h 2078537"/>
              <a:gd name="connsiteX73" fmla="*/ 1707924 w 2099794"/>
              <a:gd name="connsiteY73" fmla="*/ 1909148 h 2078537"/>
              <a:gd name="connsiteX74" fmla="*/ 1704397 w 2099794"/>
              <a:gd name="connsiteY74" fmla="*/ 1913090 h 2078537"/>
              <a:gd name="connsiteX75" fmla="*/ 1638636 w 2099794"/>
              <a:gd name="connsiteY75" fmla="*/ 1902510 h 2078537"/>
              <a:gd name="connsiteX76" fmla="*/ 1620381 w 2099794"/>
              <a:gd name="connsiteY76" fmla="*/ 1886536 h 2078537"/>
              <a:gd name="connsiteX77" fmla="*/ 1612705 w 2099794"/>
              <a:gd name="connsiteY77" fmla="*/ 1884254 h 2078537"/>
              <a:gd name="connsiteX78" fmla="*/ 1554205 w 2099794"/>
              <a:gd name="connsiteY78" fmla="*/ 1910185 h 2078537"/>
              <a:gd name="connsiteX79" fmla="*/ 1526821 w 2099794"/>
              <a:gd name="connsiteY79" fmla="*/ 1915994 h 2078537"/>
              <a:gd name="connsiteX80" fmla="*/ 1385341 w 2099794"/>
              <a:gd name="connsiteY80" fmla="*/ 1914957 h 2078537"/>
              <a:gd name="connsiteX81" fmla="*/ 1328915 w 2099794"/>
              <a:gd name="connsiteY81" fmla="*/ 1904169 h 2078537"/>
              <a:gd name="connsiteX82" fmla="*/ 1264814 w 2099794"/>
              <a:gd name="connsiteY82" fmla="*/ 1884877 h 2078537"/>
              <a:gd name="connsiteX83" fmla="*/ 1237846 w 2099794"/>
              <a:gd name="connsiteY83" fmla="*/ 1883839 h 2078537"/>
              <a:gd name="connsiteX84" fmla="*/ 1214819 w 2099794"/>
              <a:gd name="connsiteY84" fmla="*/ 1877616 h 2078537"/>
              <a:gd name="connsiteX85" fmla="*/ 1149265 w 2099794"/>
              <a:gd name="connsiteY85" fmla="*/ 1844632 h 2078537"/>
              <a:gd name="connsiteX86" fmla="*/ 1117110 w 2099794"/>
              <a:gd name="connsiteY86" fmla="*/ 1831355 h 2078537"/>
              <a:gd name="connsiteX87" fmla="*/ 1007785 w 2099794"/>
              <a:gd name="connsiteY87" fmla="*/ 1791525 h 2078537"/>
              <a:gd name="connsiteX88" fmla="*/ 999902 w 2099794"/>
              <a:gd name="connsiteY88" fmla="*/ 1789450 h 2078537"/>
              <a:gd name="connsiteX89" fmla="*/ 998242 w 2099794"/>
              <a:gd name="connsiteY89" fmla="*/ 1789035 h 2078537"/>
              <a:gd name="connsiteX90" fmla="*/ 994923 w 2099794"/>
              <a:gd name="connsiteY90" fmla="*/ 1788205 h 2078537"/>
              <a:gd name="connsiteX91" fmla="*/ 994508 w 2099794"/>
              <a:gd name="connsiteY91" fmla="*/ 1790695 h 2078537"/>
              <a:gd name="connsiteX92" fmla="*/ 999695 w 2099794"/>
              <a:gd name="connsiteY92" fmla="*/ 1793184 h 2078537"/>
              <a:gd name="connsiteX93" fmla="*/ 1057573 w 2099794"/>
              <a:gd name="connsiteY93" fmla="*/ 1820360 h 2078537"/>
              <a:gd name="connsiteX94" fmla="*/ 1127690 w 2099794"/>
              <a:gd name="connsiteY94" fmla="*/ 1855419 h 2078537"/>
              <a:gd name="connsiteX95" fmla="*/ 1204031 w 2099794"/>
              <a:gd name="connsiteY95" fmla="*/ 1892760 h 2078537"/>
              <a:gd name="connsiteX96" fmla="*/ 1312112 w 2099794"/>
              <a:gd name="connsiteY96" fmla="*/ 1939436 h 2078537"/>
              <a:gd name="connsiteX97" fmla="*/ 1354432 w 2099794"/>
              <a:gd name="connsiteY97" fmla="*/ 1953750 h 2078537"/>
              <a:gd name="connsiteX98" fmla="*/ 1417911 w 2099794"/>
              <a:gd name="connsiteY98" fmla="*/ 1970345 h 2078537"/>
              <a:gd name="connsiteX99" fmla="*/ 1421852 w 2099794"/>
              <a:gd name="connsiteY99" fmla="*/ 1969723 h 2078537"/>
              <a:gd name="connsiteX100" fmla="*/ 1439486 w 2099794"/>
              <a:gd name="connsiteY100" fmla="*/ 1950016 h 2078537"/>
              <a:gd name="connsiteX101" fmla="*/ 1491763 w 2099794"/>
              <a:gd name="connsiteY101" fmla="*/ 1951260 h 2078537"/>
              <a:gd name="connsiteX102" fmla="*/ 1514997 w 2099794"/>
              <a:gd name="connsiteY102" fmla="*/ 1979473 h 2078537"/>
              <a:gd name="connsiteX103" fmla="*/ 1525577 w 2099794"/>
              <a:gd name="connsiteY103" fmla="*/ 1986319 h 2078537"/>
              <a:gd name="connsiteX104" fmla="*/ 1758126 w 2099794"/>
              <a:gd name="connsiteY104" fmla="*/ 1972835 h 2078537"/>
              <a:gd name="connsiteX105" fmla="*/ 1766217 w 2099794"/>
              <a:gd name="connsiteY105" fmla="*/ 1968063 h 2078537"/>
              <a:gd name="connsiteX106" fmla="*/ 1778041 w 2099794"/>
              <a:gd name="connsiteY106" fmla="*/ 1960803 h 2078537"/>
              <a:gd name="connsiteX107" fmla="*/ 1802935 w 2099794"/>
              <a:gd name="connsiteY107" fmla="*/ 1953335 h 2078537"/>
              <a:gd name="connsiteX108" fmla="*/ 1837164 w 2099794"/>
              <a:gd name="connsiteY108" fmla="*/ 1955202 h 2078537"/>
              <a:gd name="connsiteX109" fmla="*/ 1844633 w 2099794"/>
              <a:gd name="connsiteY109" fmla="*/ 1956446 h 2078537"/>
              <a:gd name="connsiteX110" fmla="*/ 1866829 w 2099794"/>
              <a:gd name="connsiteY110" fmla="*/ 1951468 h 2078537"/>
              <a:gd name="connsiteX111" fmla="*/ 1903340 w 2099794"/>
              <a:gd name="connsiteY111" fmla="*/ 1942340 h 2078537"/>
              <a:gd name="connsiteX112" fmla="*/ 1946282 w 2099794"/>
              <a:gd name="connsiteY112" fmla="*/ 1931138 h 2078537"/>
              <a:gd name="connsiteX113" fmla="*/ 1982586 w 2099794"/>
              <a:gd name="connsiteY113" fmla="*/ 1920765 h 2078537"/>
              <a:gd name="connsiteX114" fmla="*/ 2035278 w 2099794"/>
              <a:gd name="connsiteY114" fmla="*/ 1903962 h 2078537"/>
              <a:gd name="connsiteX115" fmla="*/ 2081954 w 2099794"/>
              <a:gd name="connsiteY115" fmla="*/ 1887158 h 2078537"/>
              <a:gd name="connsiteX116" fmla="*/ 2099794 w 2099794"/>
              <a:gd name="connsiteY116" fmla="*/ 1883425 h 2078537"/>
              <a:gd name="connsiteX117" fmla="*/ 2092741 w 2099794"/>
              <a:gd name="connsiteY117" fmla="*/ 1887781 h 2078537"/>
              <a:gd name="connsiteX118" fmla="*/ 1944415 w 2099794"/>
              <a:gd name="connsiteY118" fmla="*/ 1940058 h 2078537"/>
              <a:gd name="connsiteX119" fmla="*/ 1852100 w 2099794"/>
              <a:gd name="connsiteY119" fmla="*/ 1963500 h 2078537"/>
              <a:gd name="connsiteX120" fmla="*/ 1847744 w 2099794"/>
              <a:gd name="connsiteY120" fmla="*/ 1970760 h 2078537"/>
              <a:gd name="connsiteX121" fmla="*/ 1850026 w 2099794"/>
              <a:gd name="connsiteY121" fmla="*/ 2004782 h 2078537"/>
              <a:gd name="connsiteX122" fmla="*/ 1833430 w 2099794"/>
              <a:gd name="connsiteY122" fmla="*/ 2056022 h 2078537"/>
              <a:gd name="connsiteX123" fmla="*/ 1826170 w 2099794"/>
              <a:gd name="connsiteY123" fmla="*/ 2058719 h 2078537"/>
              <a:gd name="connsiteX124" fmla="*/ 1779286 w 2099794"/>
              <a:gd name="connsiteY124" fmla="*/ 2023038 h 2078537"/>
              <a:gd name="connsiteX125" fmla="*/ 1761861 w 2099794"/>
              <a:gd name="connsiteY125" fmla="*/ 1985074 h 2078537"/>
              <a:gd name="connsiteX126" fmla="*/ 1755015 w 2099794"/>
              <a:gd name="connsiteY126" fmla="*/ 1981755 h 2078537"/>
              <a:gd name="connsiteX127" fmla="*/ 1597976 w 2099794"/>
              <a:gd name="connsiteY127" fmla="*/ 1995654 h 2078537"/>
              <a:gd name="connsiteX128" fmla="*/ 1535534 w 2099794"/>
              <a:gd name="connsiteY128" fmla="*/ 1994617 h 2078537"/>
              <a:gd name="connsiteX129" fmla="*/ 1522880 w 2099794"/>
              <a:gd name="connsiteY129" fmla="*/ 1994617 h 2078537"/>
              <a:gd name="connsiteX130" fmla="*/ 1539476 w 2099794"/>
              <a:gd name="connsiteY130" fmla="*/ 2078219 h 2078537"/>
              <a:gd name="connsiteX131" fmla="*/ 1446124 w 2099794"/>
              <a:gd name="connsiteY131" fmla="*/ 2068054 h 2078537"/>
              <a:gd name="connsiteX132" fmla="*/ 1402352 w 2099794"/>
              <a:gd name="connsiteY132" fmla="*/ 2040256 h 2078537"/>
              <a:gd name="connsiteX133" fmla="*/ 1414799 w 2099794"/>
              <a:gd name="connsiteY133" fmla="*/ 1982170 h 2078537"/>
              <a:gd name="connsiteX134" fmla="*/ 1416251 w 2099794"/>
              <a:gd name="connsiteY134" fmla="*/ 1980510 h 2078537"/>
              <a:gd name="connsiteX135" fmla="*/ 1414177 w 2099794"/>
              <a:gd name="connsiteY135" fmla="*/ 1978229 h 2078537"/>
              <a:gd name="connsiteX136" fmla="*/ 1183079 w 2099794"/>
              <a:gd name="connsiteY136" fmla="*/ 1890893 h 2078537"/>
              <a:gd name="connsiteX137" fmla="*/ 989945 w 2099794"/>
              <a:gd name="connsiteY137" fmla="*/ 1796504 h 2078537"/>
              <a:gd name="connsiteX138" fmla="*/ 976460 w 2099794"/>
              <a:gd name="connsiteY138" fmla="*/ 1796711 h 2078537"/>
              <a:gd name="connsiteX139" fmla="*/ 929162 w 2099794"/>
              <a:gd name="connsiteY139" fmla="*/ 1794014 h 2078537"/>
              <a:gd name="connsiteX140" fmla="*/ 906965 w 2099794"/>
              <a:gd name="connsiteY140" fmla="*/ 1771195 h 2078537"/>
              <a:gd name="connsiteX141" fmla="*/ 891614 w 2099794"/>
              <a:gd name="connsiteY141" fmla="*/ 1760407 h 2078537"/>
              <a:gd name="connsiteX142" fmla="*/ 691634 w 2099794"/>
              <a:gd name="connsiteY142" fmla="*/ 1739040 h 2078537"/>
              <a:gd name="connsiteX143" fmla="*/ 213257 w 2099794"/>
              <a:gd name="connsiteY143" fmla="*/ 1914957 h 2078537"/>
              <a:gd name="connsiteX144" fmla="*/ 205530 w 2099794"/>
              <a:gd name="connsiteY144" fmla="*/ 1921388 h 2078537"/>
              <a:gd name="connsiteX145" fmla="*/ 196246 w 2099794"/>
              <a:gd name="connsiteY145" fmla="*/ 1925329 h 2078537"/>
              <a:gd name="connsiteX146" fmla="*/ 197595 w 2099794"/>
              <a:gd name="connsiteY146" fmla="*/ 1924756 h 2078537"/>
              <a:gd name="connsiteX147" fmla="*/ 196454 w 2099794"/>
              <a:gd name="connsiteY147" fmla="*/ 1925537 h 2078537"/>
              <a:gd name="connsiteX148" fmla="*/ 196246 w 2099794"/>
              <a:gd name="connsiteY148" fmla="*/ 1925329 h 2078537"/>
              <a:gd name="connsiteX149" fmla="*/ 170523 w 2099794"/>
              <a:gd name="connsiteY149" fmla="*/ 1933834 h 2078537"/>
              <a:gd name="connsiteX150" fmla="*/ 209514 w 2099794"/>
              <a:gd name="connsiteY150" fmla="*/ 1889738 h 2078537"/>
              <a:gd name="connsiteX151" fmla="*/ 176331 w 2099794"/>
              <a:gd name="connsiteY151" fmla="*/ 1929063 h 2078537"/>
              <a:gd name="connsiteX152" fmla="*/ 170523 w 2099794"/>
              <a:gd name="connsiteY152" fmla="*/ 1933834 h 2078537"/>
              <a:gd name="connsiteX153" fmla="*/ 154965 w 2099794"/>
              <a:gd name="connsiteY153" fmla="*/ 1964538 h 2078537"/>
              <a:gd name="connsiteX154" fmla="*/ 197492 w 2099794"/>
              <a:gd name="connsiteY154" fmla="*/ 1937154 h 2078537"/>
              <a:gd name="connsiteX155" fmla="*/ 550569 w 2099794"/>
              <a:gd name="connsiteY155" fmla="*/ 1811856 h 2078537"/>
              <a:gd name="connsiteX156" fmla="*/ 715283 w 2099794"/>
              <a:gd name="connsiteY156" fmla="*/ 1804595 h 2078537"/>
              <a:gd name="connsiteX157" fmla="*/ 725863 w 2099794"/>
              <a:gd name="connsiteY157" fmla="*/ 1799409 h 2078537"/>
              <a:gd name="connsiteX158" fmla="*/ 796810 w 2099794"/>
              <a:gd name="connsiteY158" fmla="*/ 1798372 h 2078537"/>
              <a:gd name="connsiteX159" fmla="*/ 825646 w 2099794"/>
              <a:gd name="connsiteY159" fmla="*/ 1816419 h 2078537"/>
              <a:gd name="connsiteX160" fmla="*/ 907588 w 2099794"/>
              <a:gd name="connsiteY160" fmla="*/ 1839031 h 2078537"/>
              <a:gd name="connsiteX161" fmla="*/ 929370 w 2099794"/>
              <a:gd name="connsiteY161" fmla="*/ 1852101 h 2078537"/>
              <a:gd name="connsiteX162" fmla="*/ 930407 w 2099794"/>
              <a:gd name="connsiteY162" fmla="*/ 1902096 h 2078537"/>
              <a:gd name="connsiteX163" fmla="*/ 912152 w 2099794"/>
              <a:gd name="connsiteY163" fmla="*/ 1914750 h 2078537"/>
              <a:gd name="connsiteX164" fmla="*/ 753661 w 2099794"/>
              <a:gd name="connsiteY164" fmla="*/ 1956032 h 2078537"/>
              <a:gd name="connsiteX165" fmla="*/ 764863 w 2099794"/>
              <a:gd name="connsiteY165" fmla="*/ 1950431 h 2078537"/>
              <a:gd name="connsiteX166" fmla="*/ 857178 w 2099794"/>
              <a:gd name="connsiteY166" fmla="*/ 1927612 h 2078537"/>
              <a:gd name="connsiteX167" fmla="*/ 916508 w 2099794"/>
              <a:gd name="connsiteY167" fmla="*/ 1901888 h 2078537"/>
              <a:gd name="connsiteX168" fmla="*/ 915471 w 2099794"/>
              <a:gd name="connsiteY168" fmla="*/ 1852723 h 2078537"/>
              <a:gd name="connsiteX169" fmla="*/ 832491 w 2099794"/>
              <a:gd name="connsiteY169" fmla="*/ 1825547 h 2078537"/>
              <a:gd name="connsiteX170" fmla="*/ 809672 w 2099794"/>
              <a:gd name="connsiteY170" fmla="*/ 1821606 h 2078537"/>
              <a:gd name="connsiteX171" fmla="*/ 821497 w 2099794"/>
              <a:gd name="connsiteY171" fmla="*/ 1877409 h 2078537"/>
              <a:gd name="connsiteX172" fmla="*/ 811747 w 2099794"/>
              <a:gd name="connsiteY172" fmla="*/ 1887989 h 2078537"/>
              <a:gd name="connsiteX173" fmla="*/ 743081 w 2099794"/>
              <a:gd name="connsiteY173" fmla="*/ 1878239 h 2078537"/>
              <a:gd name="connsiteX174" fmla="*/ 713831 w 2099794"/>
              <a:gd name="connsiteY174" fmla="*/ 1860606 h 2078537"/>
              <a:gd name="connsiteX175" fmla="*/ 711549 w 2099794"/>
              <a:gd name="connsiteY175" fmla="*/ 1812271 h 2078537"/>
              <a:gd name="connsiteX176" fmla="*/ 639979 w 2099794"/>
              <a:gd name="connsiteY176" fmla="*/ 1811441 h 2078537"/>
              <a:gd name="connsiteX177" fmla="*/ 225497 w 2099794"/>
              <a:gd name="connsiteY177" fmla="*/ 1923463 h 2078537"/>
              <a:gd name="connsiteX178" fmla="*/ 162225 w 2099794"/>
              <a:gd name="connsiteY178" fmla="*/ 1961426 h 2078537"/>
              <a:gd name="connsiteX179" fmla="*/ 154965 w 2099794"/>
              <a:gd name="connsiteY179" fmla="*/ 1964538 h 2078537"/>
              <a:gd name="connsiteX180" fmla="*/ 0 w 2099794"/>
              <a:gd name="connsiteY180" fmla="*/ 771708 h 2078537"/>
              <a:gd name="connsiteX181" fmla="*/ 0 w 2099794"/>
              <a:gd name="connsiteY181" fmla="*/ 753660 h 2078537"/>
              <a:gd name="connsiteX182" fmla="*/ 3319 w 2099794"/>
              <a:gd name="connsiteY182" fmla="*/ 742665 h 2078537"/>
              <a:gd name="connsiteX183" fmla="*/ 38378 w 2099794"/>
              <a:gd name="connsiteY183" fmla="*/ 660101 h 2078537"/>
              <a:gd name="connsiteX184" fmla="*/ 54559 w 2099794"/>
              <a:gd name="connsiteY184" fmla="*/ 648691 h 2078537"/>
              <a:gd name="connsiteX185" fmla="*/ 64517 w 2099794"/>
              <a:gd name="connsiteY185" fmla="*/ 645579 h 2078537"/>
              <a:gd name="connsiteX186" fmla="*/ 74267 w 2099794"/>
              <a:gd name="connsiteY186" fmla="*/ 645164 h 2078537"/>
              <a:gd name="connsiteX187" fmla="*/ 85676 w 2099794"/>
              <a:gd name="connsiteY187" fmla="*/ 648484 h 2078537"/>
              <a:gd name="connsiteX188" fmla="*/ 96671 w 2099794"/>
              <a:gd name="connsiteY188" fmla="*/ 655329 h 2078537"/>
              <a:gd name="connsiteX189" fmla="*/ 108911 w 2099794"/>
              <a:gd name="connsiteY189" fmla="*/ 666117 h 2078537"/>
              <a:gd name="connsiteX190" fmla="*/ 107873 w 2099794"/>
              <a:gd name="connsiteY190" fmla="*/ 610728 h 2078537"/>
              <a:gd name="connsiteX191" fmla="*/ 106836 w 2099794"/>
              <a:gd name="connsiteY191" fmla="*/ 523807 h 2078537"/>
              <a:gd name="connsiteX192" fmla="*/ 106836 w 2099794"/>
              <a:gd name="connsiteY192" fmla="*/ 518828 h 2078537"/>
              <a:gd name="connsiteX193" fmla="*/ 105591 w 2099794"/>
              <a:gd name="connsiteY193" fmla="*/ 474434 h 2078537"/>
              <a:gd name="connsiteX194" fmla="*/ 104969 w 2099794"/>
              <a:gd name="connsiteY194" fmla="*/ 448088 h 2078537"/>
              <a:gd name="connsiteX195" fmla="*/ 103932 w 2099794"/>
              <a:gd name="connsiteY195" fmla="*/ 439998 h 2078537"/>
              <a:gd name="connsiteX196" fmla="*/ 79038 w 2099794"/>
              <a:gd name="connsiteY196" fmla="*/ 446636 h 2078537"/>
              <a:gd name="connsiteX197" fmla="*/ 69081 w 2099794"/>
              <a:gd name="connsiteY197" fmla="*/ 446636 h 2078537"/>
              <a:gd name="connsiteX198" fmla="*/ 13277 w 2099794"/>
              <a:gd name="connsiteY198" fmla="*/ 433360 h 2078537"/>
              <a:gd name="connsiteX199" fmla="*/ 9128 w 2099794"/>
              <a:gd name="connsiteY199" fmla="*/ 428588 h 2078537"/>
              <a:gd name="connsiteX200" fmla="*/ 15351 w 2099794"/>
              <a:gd name="connsiteY200" fmla="*/ 416141 h 2078537"/>
              <a:gd name="connsiteX201" fmla="*/ 70947 w 2099794"/>
              <a:gd name="connsiteY201" fmla="*/ 360960 h 2078537"/>
              <a:gd name="connsiteX202" fmla="*/ 90448 w 2099794"/>
              <a:gd name="connsiteY202" fmla="*/ 363035 h 2078537"/>
              <a:gd name="connsiteX203" fmla="*/ 101235 w 2099794"/>
              <a:gd name="connsiteY203" fmla="*/ 371540 h 2078537"/>
              <a:gd name="connsiteX204" fmla="*/ 98953 w 2099794"/>
              <a:gd name="connsiteY204" fmla="*/ 349135 h 2078537"/>
              <a:gd name="connsiteX205" fmla="*/ 98331 w 2099794"/>
              <a:gd name="connsiteY205" fmla="*/ 339178 h 2078537"/>
              <a:gd name="connsiteX206" fmla="*/ 95634 w 2099794"/>
              <a:gd name="connsiteY206" fmla="*/ 316151 h 2078537"/>
              <a:gd name="connsiteX207" fmla="*/ 94804 w 2099794"/>
              <a:gd name="connsiteY207" fmla="*/ 307853 h 2078537"/>
              <a:gd name="connsiteX208" fmla="*/ 91900 w 2099794"/>
              <a:gd name="connsiteY208" fmla="*/ 288146 h 2078537"/>
              <a:gd name="connsiteX209" fmla="*/ 91693 w 2099794"/>
              <a:gd name="connsiteY209" fmla="*/ 286486 h 2078537"/>
              <a:gd name="connsiteX210" fmla="*/ 78001 w 2099794"/>
              <a:gd name="connsiteY210" fmla="*/ 230890 h 2078537"/>
              <a:gd name="connsiteX211" fmla="*/ 48543 w 2099794"/>
              <a:gd name="connsiteY211" fmla="*/ 227985 h 2078537"/>
              <a:gd name="connsiteX212" fmla="*/ 20538 w 2099794"/>
              <a:gd name="connsiteY212" fmla="*/ 287938 h 2078537"/>
              <a:gd name="connsiteX213" fmla="*/ 18671 w 2099794"/>
              <a:gd name="connsiteY213" fmla="*/ 292709 h 2078537"/>
              <a:gd name="connsiteX214" fmla="*/ 17633 w 2099794"/>
              <a:gd name="connsiteY214" fmla="*/ 296236 h 2078537"/>
              <a:gd name="connsiteX215" fmla="*/ 15766 w 2099794"/>
              <a:gd name="connsiteY215" fmla="*/ 301215 h 2078537"/>
              <a:gd name="connsiteX216" fmla="*/ 9958 w 2099794"/>
              <a:gd name="connsiteY216" fmla="*/ 317811 h 2078537"/>
              <a:gd name="connsiteX217" fmla="*/ 7883 w 2099794"/>
              <a:gd name="connsiteY217" fmla="*/ 317811 h 2078537"/>
              <a:gd name="connsiteX218" fmla="*/ 9128 w 2099794"/>
              <a:gd name="connsiteY218" fmla="*/ 309928 h 2078537"/>
              <a:gd name="connsiteX219" fmla="*/ 9543 w 2099794"/>
              <a:gd name="connsiteY219" fmla="*/ 306401 h 2078537"/>
              <a:gd name="connsiteX220" fmla="*/ 15766 w 2099794"/>
              <a:gd name="connsiteY220" fmla="*/ 283789 h 2078537"/>
              <a:gd name="connsiteX221" fmla="*/ 16181 w 2099794"/>
              <a:gd name="connsiteY221" fmla="*/ 281922 h 2078537"/>
              <a:gd name="connsiteX222" fmla="*/ 18048 w 2099794"/>
              <a:gd name="connsiteY222" fmla="*/ 277566 h 2078537"/>
              <a:gd name="connsiteX223" fmla="*/ 48336 w 2099794"/>
              <a:gd name="connsiteY223" fmla="*/ 216368 h 2078537"/>
              <a:gd name="connsiteX224" fmla="*/ 49373 w 2099794"/>
              <a:gd name="connsiteY224" fmla="*/ 215331 h 2078537"/>
              <a:gd name="connsiteX225" fmla="*/ 70533 w 2099794"/>
              <a:gd name="connsiteY225" fmla="*/ 209315 h 2078537"/>
              <a:gd name="connsiteX226" fmla="*/ 70740 w 2099794"/>
              <a:gd name="connsiteY226" fmla="*/ 209730 h 2078537"/>
              <a:gd name="connsiteX227" fmla="*/ 71155 w 2099794"/>
              <a:gd name="connsiteY227" fmla="*/ 209730 h 2078537"/>
              <a:gd name="connsiteX228" fmla="*/ 80075 w 2099794"/>
              <a:gd name="connsiteY228" fmla="*/ 218028 h 2078537"/>
              <a:gd name="connsiteX229" fmla="*/ 88996 w 2099794"/>
              <a:gd name="connsiteY229" fmla="*/ 235661 h 2078537"/>
              <a:gd name="connsiteX230" fmla="*/ 89411 w 2099794"/>
              <a:gd name="connsiteY230" fmla="*/ 237735 h 2078537"/>
              <a:gd name="connsiteX231" fmla="*/ 94804 w 2099794"/>
              <a:gd name="connsiteY231" fmla="*/ 255784 h 2078537"/>
              <a:gd name="connsiteX232" fmla="*/ 95841 w 2099794"/>
              <a:gd name="connsiteY232" fmla="*/ 260555 h 2078537"/>
              <a:gd name="connsiteX233" fmla="*/ 98538 w 2099794"/>
              <a:gd name="connsiteY233" fmla="*/ 272172 h 2078537"/>
              <a:gd name="connsiteX234" fmla="*/ 98953 w 2099794"/>
              <a:gd name="connsiteY234" fmla="*/ 275491 h 2078537"/>
              <a:gd name="connsiteX235" fmla="*/ 101857 w 2099794"/>
              <a:gd name="connsiteY235" fmla="*/ 291880 h 2078537"/>
              <a:gd name="connsiteX236" fmla="*/ 102272 w 2099794"/>
              <a:gd name="connsiteY236" fmla="*/ 296858 h 2078537"/>
              <a:gd name="connsiteX237" fmla="*/ 104969 w 2099794"/>
              <a:gd name="connsiteY237" fmla="*/ 316566 h 2078537"/>
              <a:gd name="connsiteX238" fmla="*/ 105591 w 2099794"/>
              <a:gd name="connsiteY238" fmla="*/ 324864 h 2078537"/>
              <a:gd name="connsiteX239" fmla="*/ 108288 w 2099794"/>
              <a:gd name="connsiteY239" fmla="*/ 349550 h 2078537"/>
              <a:gd name="connsiteX240" fmla="*/ 108911 w 2099794"/>
              <a:gd name="connsiteY240" fmla="*/ 360960 h 2078537"/>
              <a:gd name="connsiteX241" fmla="*/ 111400 w 2099794"/>
              <a:gd name="connsiteY241" fmla="*/ 393944 h 2078537"/>
              <a:gd name="connsiteX242" fmla="*/ 115964 w 2099794"/>
              <a:gd name="connsiteY242" fmla="*/ 405769 h 2078537"/>
              <a:gd name="connsiteX243" fmla="*/ 114304 w 2099794"/>
              <a:gd name="connsiteY243" fmla="*/ 432322 h 2078537"/>
              <a:gd name="connsiteX244" fmla="*/ 113267 w 2099794"/>
              <a:gd name="connsiteY244" fmla="*/ 436886 h 2078537"/>
              <a:gd name="connsiteX245" fmla="*/ 115757 w 2099794"/>
              <a:gd name="connsiteY245" fmla="*/ 518828 h 2078537"/>
              <a:gd name="connsiteX246" fmla="*/ 130485 w 2099794"/>
              <a:gd name="connsiteY246" fmla="*/ 441657 h 2078537"/>
              <a:gd name="connsiteX247" fmla="*/ 131522 w 2099794"/>
              <a:gd name="connsiteY247" fmla="*/ 436471 h 2078537"/>
              <a:gd name="connsiteX248" fmla="*/ 137746 w 2099794"/>
              <a:gd name="connsiteY248" fmla="*/ 410333 h 2078537"/>
              <a:gd name="connsiteX249" fmla="*/ 137954 w 2099794"/>
              <a:gd name="connsiteY249" fmla="*/ 408673 h 2078537"/>
              <a:gd name="connsiteX250" fmla="*/ 144177 w 2099794"/>
              <a:gd name="connsiteY250" fmla="*/ 383779 h 2078537"/>
              <a:gd name="connsiteX251" fmla="*/ 144799 w 2099794"/>
              <a:gd name="connsiteY251" fmla="*/ 380460 h 2078537"/>
              <a:gd name="connsiteX252" fmla="*/ 150608 w 2099794"/>
              <a:gd name="connsiteY252" fmla="*/ 359508 h 2078537"/>
              <a:gd name="connsiteX253" fmla="*/ 151853 w 2099794"/>
              <a:gd name="connsiteY253" fmla="*/ 354529 h 2078537"/>
              <a:gd name="connsiteX254" fmla="*/ 151853 w 2099794"/>
              <a:gd name="connsiteY254" fmla="*/ 337726 h 2078537"/>
              <a:gd name="connsiteX255" fmla="*/ 150608 w 2099794"/>
              <a:gd name="connsiteY255" fmla="*/ 326731 h 2078537"/>
              <a:gd name="connsiteX256" fmla="*/ 151438 w 2099794"/>
              <a:gd name="connsiteY256" fmla="*/ 323204 h 2078537"/>
              <a:gd name="connsiteX257" fmla="*/ 153097 w 2099794"/>
              <a:gd name="connsiteY257" fmla="*/ 320092 h 2078537"/>
              <a:gd name="connsiteX258" fmla="*/ 156831 w 2099794"/>
              <a:gd name="connsiteY258" fmla="*/ 315529 h 2078537"/>
              <a:gd name="connsiteX259" fmla="*/ 166374 w 2099794"/>
              <a:gd name="connsiteY259" fmla="*/ 306193 h 2078537"/>
              <a:gd name="connsiteX260" fmla="*/ 199773 w 2099794"/>
              <a:gd name="connsiteY260" fmla="*/ 206618 h 2078537"/>
              <a:gd name="connsiteX261" fmla="*/ 200810 w 2099794"/>
              <a:gd name="connsiteY261" fmla="*/ 203092 h 2078537"/>
              <a:gd name="connsiteX262" fmla="*/ 218651 w 2099794"/>
              <a:gd name="connsiteY262" fmla="*/ 157660 h 2078537"/>
              <a:gd name="connsiteX263" fmla="*/ 179443 w 2099794"/>
              <a:gd name="connsiteY263" fmla="*/ 157660 h 2078537"/>
              <a:gd name="connsiteX264" fmla="*/ 172598 w 2099794"/>
              <a:gd name="connsiteY264" fmla="*/ 156831 h 2078537"/>
              <a:gd name="connsiteX265" fmla="*/ 165959 w 2099794"/>
              <a:gd name="connsiteY265" fmla="*/ 155378 h 2078537"/>
              <a:gd name="connsiteX266" fmla="*/ 165129 w 2099794"/>
              <a:gd name="connsiteY266" fmla="*/ 148948 h 2078537"/>
              <a:gd name="connsiteX267" fmla="*/ 189608 w 2099794"/>
              <a:gd name="connsiteY267" fmla="*/ 96671 h 2078537"/>
              <a:gd name="connsiteX268" fmla="*/ 202677 w 2099794"/>
              <a:gd name="connsiteY268" fmla="*/ 85261 h 2078537"/>
              <a:gd name="connsiteX269" fmla="*/ 210561 w 2099794"/>
              <a:gd name="connsiteY269" fmla="*/ 81942 h 2078537"/>
              <a:gd name="connsiteX270" fmla="*/ 220103 w 2099794"/>
              <a:gd name="connsiteY270" fmla="*/ 81734 h 2078537"/>
              <a:gd name="connsiteX271" fmla="*/ 224667 w 2099794"/>
              <a:gd name="connsiteY271" fmla="*/ 83394 h 2078537"/>
              <a:gd name="connsiteX272" fmla="*/ 229853 w 2099794"/>
              <a:gd name="connsiteY272" fmla="*/ 87335 h 2078537"/>
              <a:gd name="connsiteX273" fmla="*/ 230683 w 2099794"/>
              <a:gd name="connsiteY273" fmla="*/ 88373 h 2078537"/>
              <a:gd name="connsiteX274" fmla="*/ 240848 w 2099794"/>
              <a:gd name="connsiteY274" fmla="*/ 104139 h 2078537"/>
              <a:gd name="connsiteX275" fmla="*/ 287731 w 2099794"/>
              <a:gd name="connsiteY275" fmla="*/ 2489 h 2078537"/>
              <a:gd name="connsiteX276" fmla="*/ 289598 w 2099794"/>
              <a:gd name="connsiteY276" fmla="*/ 0 h 2078537"/>
              <a:gd name="connsiteX277" fmla="*/ 290428 w 2099794"/>
              <a:gd name="connsiteY277" fmla="*/ 6638 h 2078537"/>
              <a:gd name="connsiteX278" fmla="*/ 289598 w 2099794"/>
              <a:gd name="connsiteY278" fmla="*/ 6016 h 2078537"/>
              <a:gd name="connsiteX279" fmla="*/ 283997 w 2099794"/>
              <a:gd name="connsiteY279" fmla="*/ 20329 h 2078537"/>
              <a:gd name="connsiteX280" fmla="*/ 246242 w 2099794"/>
              <a:gd name="connsiteY280" fmla="*/ 109325 h 2078537"/>
              <a:gd name="connsiteX281" fmla="*/ 246034 w 2099794"/>
              <a:gd name="connsiteY281" fmla="*/ 114511 h 2078537"/>
              <a:gd name="connsiteX282" fmla="*/ 237114 w 2099794"/>
              <a:gd name="connsiteY282" fmla="*/ 149362 h 2078537"/>
              <a:gd name="connsiteX283" fmla="*/ 222800 w 2099794"/>
              <a:gd name="connsiteY283" fmla="*/ 167825 h 2078537"/>
              <a:gd name="connsiteX284" fmla="*/ 183592 w 2099794"/>
              <a:gd name="connsiteY284" fmla="*/ 279225 h 2078537"/>
              <a:gd name="connsiteX285" fmla="*/ 181518 w 2099794"/>
              <a:gd name="connsiteY285" fmla="*/ 286278 h 2078537"/>
              <a:gd name="connsiteX286" fmla="*/ 213257 w 2099794"/>
              <a:gd name="connsiteY286" fmla="*/ 283582 h 2078537"/>
              <a:gd name="connsiteX287" fmla="*/ 236077 w 2099794"/>
              <a:gd name="connsiteY287" fmla="*/ 306608 h 2078537"/>
              <a:gd name="connsiteX288" fmla="*/ 254332 w 2099794"/>
              <a:gd name="connsiteY288" fmla="*/ 363242 h 2078537"/>
              <a:gd name="connsiteX289" fmla="*/ 251220 w 2099794"/>
              <a:gd name="connsiteY289" fmla="*/ 368428 h 2078537"/>
              <a:gd name="connsiteX290" fmla="*/ 172390 w 2099794"/>
              <a:gd name="connsiteY290" fmla="*/ 358470 h 2078537"/>
              <a:gd name="connsiteX291" fmla="*/ 161603 w 2099794"/>
              <a:gd name="connsiteY291" fmla="*/ 351832 h 2078537"/>
              <a:gd name="connsiteX292" fmla="*/ 147081 w 2099794"/>
              <a:gd name="connsiteY292" fmla="*/ 408258 h 2078537"/>
              <a:gd name="connsiteX293" fmla="*/ 116586 w 2099794"/>
              <a:gd name="connsiteY293" fmla="*/ 609276 h 2078537"/>
              <a:gd name="connsiteX294" fmla="*/ 117831 w 2099794"/>
              <a:gd name="connsiteY294" fmla="*/ 676489 h 2078537"/>
              <a:gd name="connsiteX295" fmla="*/ 123225 w 2099794"/>
              <a:gd name="connsiteY295" fmla="*/ 685410 h 2078537"/>
              <a:gd name="connsiteX296" fmla="*/ 132560 w 2099794"/>
              <a:gd name="connsiteY296" fmla="*/ 731878 h 2078537"/>
              <a:gd name="connsiteX297" fmla="*/ 130693 w 2099794"/>
              <a:gd name="connsiteY297" fmla="*/ 743910 h 2078537"/>
              <a:gd name="connsiteX298" fmla="*/ 206619 w 2099794"/>
              <a:gd name="connsiteY298" fmla="*/ 905097 h 2078537"/>
              <a:gd name="connsiteX299" fmla="*/ 327769 w 2099794"/>
              <a:gd name="connsiteY299" fmla="*/ 1078732 h 2078537"/>
              <a:gd name="connsiteX300" fmla="*/ 376934 w 2099794"/>
              <a:gd name="connsiteY300" fmla="*/ 1155488 h 2078537"/>
              <a:gd name="connsiteX301" fmla="*/ 378594 w 2099794"/>
              <a:gd name="connsiteY301" fmla="*/ 1158392 h 2078537"/>
              <a:gd name="connsiteX302" fmla="*/ 380668 w 2099794"/>
              <a:gd name="connsiteY302" fmla="*/ 1161919 h 2078537"/>
              <a:gd name="connsiteX303" fmla="*/ 380046 w 2099794"/>
              <a:gd name="connsiteY303" fmla="*/ 1157147 h 2078537"/>
              <a:gd name="connsiteX304" fmla="*/ 378801 w 2099794"/>
              <a:gd name="connsiteY304" fmla="*/ 1153413 h 2078537"/>
              <a:gd name="connsiteX305" fmla="*/ 324865 w 2099794"/>
              <a:gd name="connsiteY305" fmla="*/ 1032886 h 2078537"/>
              <a:gd name="connsiteX306" fmla="*/ 323413 w 2099794"/>
              <a:gd name="connsiteY306" fmla="*/ 1029981 h 2078537"/>
              <a:gd name="connsiteX307" fmla="*/ 294370 w 2099794"/>
              <a:gd name="connsiteY307" fmla="*/ 1003013 h 2078537"/>
              <a:gd name="connsiteX308" fmla="*/ 278396 w 2099794"/>
              <a:gd name="connsiteY308" fmla="*/ 995130 h 2078537"/>
              <a:gd name="connsiteX309" fmla="*/ 272588 w 2099794"/>
              <a:gd name="connsiteY309" fmla="*/ 949491 h 2078537"/>
              <a:gd name="connsiteX310" fmla="*/ 276529 w 2099794"/>
              <a:gd name="connsiteY310" fmla="*/ 923975 h 2078537"/>
              <a:gd name="connsiteX311" fmla="*/ 250805 w 2099794"/>
              <a:gd name="connsiteY311" fmla="*/ 835187 h 2078537"/>
              <a:gd name="connsiteX312" fmla="*/ 248109 w 2099794"/>
              <a:gd name="connsiteY312" fmla="*/ 814028 h 2078537"/>
              <a:gd name="connsiteX313" fmla="*/ 227364 w 2099794"/>
              <a:gd name="connsiteY313" fmla="*/ 817762 h 2078537"/>
              <a:gd name="connsiteX314" fmla="*/ 186497 w 2099794"/>
              <a:gd name="connsiteY314" fmla="*/ 814857 h 2078537"/>
              <a:gd name="connsiteX315" fmla="*/ 182555 w 2099794"/>
              <a:gd name="connsiteY315" fmla="*/ 808841 h 2078537"/>
              <a:gd name="connsiteX316" fmla="*/ 206619 w 2099794"/>
              <a:gd name="connsiteY316" fmla="*/ 757187 h 2078537"/>
              <a:gd name="connsiteX317" fmla="*/ 215954 w 2099794"/>
              <a:gd name="connsiteY317" fmla="*/ 748059 h 2078537"/>
              <a:gd name="connsiteX318" fmla="*/ 253502 w 2099794"/>
              <a:gd name="connsiteY318" fmla="*/ 755734 h 2078537"/>
              <a:gd name="connsiteX319" fmla="*/ 257444 w 2099794"/>
              <a:gd name="connsiteY319" fmla="*/ 763617 h 2078537"/>
              <a:gd name="connsiteX320" fmla="*/ 360338 w 2099794"/>
              <a:gd name="connsiteY320" fmla="*/ 707606 h 2078537"/>
              <a:gd name="connsiteX321" fmla="*/ 361168 w 2099794"/>
              <a:gd name="connsiteY321" fmla="*/ 709681 h 2078537"/>
              <a:gd name="connsiteX322" fmla="*/ 335652 w 2099794"/>
              <a:gd name="connsiteY322" fmla="*/ 716942 h 2078537"/>
              <a:gd name="connsiteX323" fmla="*/ 286279 w 2099794"/>
              <a:gd name="connsiteY323" fmla="*/ 740383 h 2078537"/>
              <a:gd name="connsiteX324" fmla="*/ 268854 w 2099794"/>
              <a:gd name="connsiteY324" fmla="*/ 759883 h 2078537"/>
              <a:gd name="connsiteX325" fmla="*/ 266987 w 2099794"/>
              <a:gd name="connsiteY325" fmla="*/ 780421 h 2078537"/>
              <a:gd name="connsiteX326" fmla="*/ 261800 w 2099794"/>
              <a:gd name="connsiteY326" fmla="*/ 803240 h 2078537"/>
              <a:gd name="connsiteX327" fmla="*/ 256822 w 2099794"/>
              <a:gd name="connsiteY327" fmla="*/ 812990 h 2078537"/>
              <a:gd name="connsiteX328" fmla="*/ 282960 w 2099794"/>
              <a:gd name="connsiteY328" fmla="*/ 916507 h 2078537"/>
              <a:gd name="connsiteX329" fmla="*/ 285449 w 2099794"/>
              <a:gd name="connsiteY329" fmla="*/ 913395 h 2078537"/>
              <a:gd name="connsiteX330" fmla="*/ 342705 w 2099794"/>
              <a:gd name="connsiteY330" fmla="*/ 895347 h 2078537"/>
              <a:gd name="connsiteX331" fmla="*/ 373408 w 2099794"/>
              <a:gd name="connsiteY331" fmla="*/ 916922 h 2078537"/>
              <a:gd name="connsiteX332" fmla="*/ 415934 w 2099794"/>
              <a:gd name="connsiteY332" fmla="*/ 978742 h 2078537"/>
              <a:gd name="connsiteX333" fmla="*/ 417387 w 2099794"/>
              <a:gd name="connsiteY333" fmla="*/ 984135 h 2078537"/>
              <a:gd name="connsiteX334" fmla="*/ 365525 w 2099794"/>
              <a:gd name="connsiteY334" fmla="*/ 1001768 h 2078537"/>
              <a:gd name="connsiteX335" fmla="*/ 329844 w 2099794"/>
              <a:gd name="connsiteY335" fmla="*/ 1007162 h 2078537"/>
              <a:gd name="connsiteX336" fmla="*/ 325487 w 2099794"/>
              <a:gd name="connsiteY336" fmla="*/ 1014423 h 2078537"/>
              <a:gd name="connsiteX337" fmla="*/ 383988 w 2099794"/>
              <a:gd name="connsiteY337" fmla="*/ 1143663 h 2078537"/>
              <a:gd name="connsiteX338" fmla="*/ 431286 w 2099794"/>
              <a:gd name="connsiteY338" fmla="*/ 1296968 h 2078537"/>
              <a:gd name="connsiteX339" fmla="*/ 433153 w 2099794"/>
              <a:gd name="connsiteY339" fmla="*/ 1397788 h 2078537"/>
              <a:gd name="connsiteX340" fmla="*/ 425477 w 2099794"/>
              <a:gd name="connsiteY340" fmla="*/ 1462097 h 2078537"/>
              <a:gd name="connsiteX341" fmla="*/ 425685 w 2099794"/>
              <a:gd name="connsiteY341" fmla="*/ 1468320 h 2078537"/>
              <a:gd name="connsiteX342" fmla="*/ 430041 w 2099794"/>
              <a:gd name="connsiteY342" fmla="*/ 1464171 h 2078537"/>
              <a:gd name="connsiteX343" fmla="*/ 493106 w 2099794"/>
              <a:gd name="connsiteY343" fmla="*/ 1440729 h 2078537"/>
              <a:gd name="connsiteX344" fmla="*/ 548494 w 2099794"/>
              <a:gd name="connsiteY344" fmla="*/ 1469772 h 2078537"/>
              <a:gd name="connsiteX345" fmla="*/ 627740 w 2099794"/>
              <a:gd name="connsiteY345" fmla="*/ 1579098 h 2078537"/>
              <a:gd name="connsiteX346" fmla="*/ 624420 w 2099794"/>
              <a:gd name="connsiteY346" fmla="*/ 1586358 h 2078537"/>
              <a:gd name="connsiteX347" fmla="*/ 563431 w 2099794"/>
              <a:gd name="connsiteY347" fmla="*/ 1609385 h 2078537"/>
              <a:gd name="connsiteX348" fmla="*/ 468004 w 2099794"/>
              <a:gd name="connsiteY348" fmla="*/ 1621417 h 2078537"/>
              <a:gd name="connsiteX349" fmla="*/ 413653 w 2099794"/>
              <a:gd name="connsiteY349" fmla="*/ 1604199 h 2078537"/>
              <a:gd name="connsiteX350" fmla="*/ 394982 w 2099794"/>
              <a:gd name="connsiteY350" fmla="*/ 1584699 h 2078537"/>
              <a:gd name="connsiteX351" fmla="*/ 392285 w 2099794"/>
              <a:gd name="connsiteY351" fmla="*/ 1589885 h 2078537"/>
              <a:gd name="connsiteX352" fmla="*/ 356397 w 2099794"/>
              <a:gd name="connsiteY352" fmla="*/ 1676184 h 2078537"/>
              <a:gd name="connsiteX353" fmla="*/ 276788 w 2099794"/>
              <a:gd name="connsiteY353" fmla="*/ 1810014 h 2078537"/>
              <a:gd name="connsiteX354" fmla="*/ 231210 w 2099794"/>
              <a:gd name="connsiteY354" fmla="*/ 1864027 h 2078537"/>
              <a:gd name="connsiteX355" fmla="*/ 320404 w 2099794"/>
              <a:gd name="connsiteY355" fmla="*/ 1734347 h 2078537"/>
              <a:gd name="connsiteX356" fmla="*/ 387722 w 2099794"/>
              <a:gd name="connsiteY356" fmla="*/ 1584906 h 2078537"/>
              <a:gd name="connsiteX357" fmla="*/ 390626 w 2099794"/>
              <a:gd name="connsiteY357" fmla="*/ 1567273 h 2078537"/>
              <a:gd name="connsiteX358" fmla="*/ 396227 w 2099794"/>
              <a:gd name="connsiteY358" fmla="*/ 1542794 h 2078537"/>
              <a:gd name="connsiteX359" fmla="*/ 411786 w 2099794"/>
              <a:gd name="connsiteY359" fmla="*/ 1496533 h 2078537"/>
              <a:gd name="connsiteX360" fmla="*/ 427552 w 2099794"/>
              <a:gd name="connsiteY360" fmla="*/ 1352356 h 2078537"/>
              <a:gd name="connsiteX361" fmla="*/ 416764 w 2099794"/>
              <a:gd name="connsiteY361" fmla="*/ 1313978 h 2078537"/>
              <a:gd name="connsiteX362" fmla="*/ 328599 w 2099794"/>
              <a:gd name="connsiteY362" fmla="*/ 1192828 h 2078537"/>
              <a:gd name="connsiteX363" fmla="*/ 223007 w 2099794"/>
              <a:gd name="connsiteY363" fmla="*/ 1107567 h 2078537"/>
              <a:gd name="connsiteX364" fmla="*/ 177784 w 2099794"/>
              <a:gd name="connsiteY364" fmla="*/ 1091179 h 2078537"/>
              <a:gd name="connsiteX365" fmla="*/ 114927 w 2099794"/>
              <a:gd name="connsiteY365" fmla="*/ 1119599 h 2078537"/>
              <a:gd name="connsiteX366" fmla="*/ 94597 w 2099794"/>
              <a:gd name="connsiteY366" fmla="*/ 1200297 h 2078537"/>
              <a:gd name="connsiteX367" fmla="*/ 100198 w 2099794"/>
              <a:gd name="connsiteY367" fmla="*/ 1195318 h 2078537"/>
              <a:gd name="connsiteX368" fmla="*/ 170108 w 2099794"/>
              <a:gd name="connsiteY368" fmla="*/ 1195110 h 2078537"/>
              <a:gd name="connsiteX369" fmla="*/ 200188 w 2099794"/>
              <a:gd name="connsiteY369" fmla="*/ 1263568 h 2078537"/>
              <a:gd name="connsiteX370" fmla="*/ 204544 w 2099794"/>
              <a:gd name="connsiteY370" fmla="*/ 1296138 h 2078537"/>
              <a:gd name="connsiteX371" fmla="*/ 198529 w 2099794"/>
              <a:gd name="connsiteY371" fmla="*/ 1302569 h 2078537"/>
              <a:gd name="connsiteX372" fmla="*/ 95011 w 2099794"/>
              <a:gd name="connsiteY372" fmla="*/ 1283898 h 2078537"/>
              <a:gd name="connsiteX373" fmla="*/ 100820 w 2099794"/>
              <a:gd name="connsiteY373" fmla="*/ 1338457 h 2078537"/>
              <a:gd name="connsiteX374" fmla="*/ 118246 w 2099794"/>
              <a:gd name="connsiteY374" fmla="*/ 1444671 h 2078537"/>
              <a:gd name="connsiteX375" fmla="*/ 125507 w 2099794"/>
              <a:gd name="connsiteY375" fmla="*/ 1455458 h 2078537"/>
              <a:gd name="connsiteX376" fmla="*/ 134012 w 2099794"/>
              <a:gd name="connsiteY376" fmla="*/ 1495081 h 2078537"/>
              <a:gd name="connsiteX377" fmla="*/ 131522 w 2099794"/>
              <a:gd name="connsiteY377" fmla="*/ 1508565 h 2078537"/>
              <a:gd name="connsiteX378" fmla="*/ 150400 w 2099794"/>
              <a:gd name="connsiteY378" fmla="*/ 1595901 h 2078537"/>
              <a:gd name="connsiteX379" fmla="*/ 123639 w 2099794"/>
              <a:gd name="connsiteY379" fmla="*/ 1507735 h 2078537"/>
              <a:gd name="connsiteX380" fmla="*/ 25724 w 2099794"/>
              <a:gd name="connsiteY380" fmla="*/ 1532214 h 2078537"/>
              <a:gd name="connsiteX381" fmla="*/ 18048 w 2099794"/>
              <a:gd name="connsiteY381" fmla="*/ 1524539 h 2078537"/>
              <a:gd name="connsiteX382" fmla="*/ 37963 w 2099794"/>
              <a:gd name="connsiteY382" fmla="*/ 1449650 h 2078537"/>
              <a:gd name="connsiteX383" fmla="*/ 56634 w 2099794"/>
              <a:gd name="connsiteY383" fmla="*/ 1427038 h 2078537"/>
              <a:gd name="connsiteX384" fmla="*/ 100820 w 2099794"/>
              <a:gd name="connsiteY384" fmla="*/ 1427453 h 2078537"/>
              <a:gd name="connsiteX385" fmla="*/ 107666 w 2099794"/>
              <a:gd name="connsiteY385" fmla="*/ 1433261 h 2078537"/>
              <a:gd name="connsiteX386" fmla="*/ 99575 w 2099794"/>
              <a:gd name="connsiteY386" fmla="*/ 1387000 h 2078537"/>
              <a:gd name="connsiteX387" fmla="*/ 86921 w 2099794"/>
              <a:gd name="connsiteY387" fmla="*/ 1284314 h 2078537"/>
              <a:gd name="connsiteX388" fmla="*/ 81942 w 2099794"/>
              <a:gd name="connsiteY388" fmla="*/ 1273733 h 2078537"/>
              <a:gd name="connsiteX389" fmla="*/ 72192 w 2099794"/>
              <a:gd name="connsiteY389" fmla="*/ 1262738 h 2078537"/>
              <a:gd name="connsiteX390" fmla="*/ 80490 w 2099794"/>
              <a:gd name="connsiteY390" fmla="*/ 1218344 h 2078537"/>
              <a:gd name="connsiteX391" fmla="*/ 85676 w 2099794"/>
              <a:gd name="connsiteY391" fmla="*/ 1208387 h 2078537"/>
              <a:gd name="connsiteX392" fmla="*/ 100405 w 2099794"/>
              <a:gd name="connsiteY392" fmla="*/ 1131424 h 2078537"/>
              <a:gd name="connsiteX393" fmla="*/ 157246 w 2099794"/>
              <a:gd name="connsiteY393" fmla="*/ 1082880 h 2078537"/>
              <a:gd name="connsiteX394" fmla="*/ 203922 w 2099794"/>
              <a:gd name="connsiteY394" fmla="*/ 1090349 h 2078537"/>
              <a:gd name="connsiteX395" fmla="*/ 288769 w 2099794"/>
              <a:gd name="connsiteY395" fmla="*/ 1144285 h 2078537"/>
              <a:gd name="connsiteX396" fmla="*/ 419254 w 2099794"/>
              <a:gd name="connsiteY396" fmla="*/ 1302569 h 2078537"/>
              <a:gd name="connsiteX397" fmla="*/ 425270 w 2099794"/>
              <a:gd name="connsiteY397" fmla="*/ 1313148 h 2078537"/>
              <a:gd name="connsiteX398" fmla="*/ 414690 w 2099794"/>
              <a:gd name="connsiteY398" fmla="*/ 1258382 h 2078537"/>
              <a:gd name="connsiteX399" fmla="*/ 340838 w 2099794"/>
              <a:gd name="connsiteY399" fmla="*/ 1111509 h 2078537"/>
              <a:gd name="connsiteX400" fmla="*/ 227571 w 2099794"/>
              <a:gd name="connsiteY400" fmla="*/ 951358 h 2078537"/>
              <a:gd name="connsiteX401" fmla="*/ 134219 w 2099794"/>
              <a:gd name="connsiteY401" fmla="*/ 781251 h 2078537"/>
              <a:gd name="connsiteX402" fmla="*/ 123639 w 2099794"/>
              <a:gd name="connsiteY402" fmla="*/ 749303 h 2078537"/>
              <a:gd name="connsiteX403" fmla="*/ 118661 w 2099794"/>
              <a:gd name="connsiteY403" fmla="*/ 746607 h 2078537"/>
              <a:gd name="connsiteX404" fmla="*/ 23857 w 2099794"/>
              <a:gd name="connsiteY404" fmla="*/ 771293 h 2078537"/>
              <a:gd name="connsiteX405" fmla="*/ 0 w 2099794"/>
              <a:gd name="connsiteY405" fmla="*/ 771708 h 2078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</a:cxnLst>
            <a:rect l="l" t="t" r="r" b="b"/>
            <a:pathLst>
              <a:path w="2099794" h="2078537">
                <a:moveTo>
                  <a:pt x="989322" y="1788413"/>
                </a:moveTo>
                <a:cubicBezTo>
                  <a:pt x="989945" y="1788828"/>
                  <a:pt x="990567" y="1789450"/>
                  <a:pt x="991189" y="1789658"/>
                </a:cubicBezTo>
                <a:cubicBezTo>
                  <a:pt x="992641" y="1790072"/>
                  <a:pt x="993056" y="1789243"/>
                  <a:pt x="992849" y="1788205"/>
                </a:cubicBezTo>
                <a:cubicBezTo>
                  <a:pt x="992641" y="1787791"/>
                  <a:pt x="991811" y="1787376"/>
                  <a:pt x="991189" y="1786754"/>
                </a:cubicBezTo>
                <a:cubicBezTo>
                  <a:pt x="990359" y="1787376"/>
                  <a:pt x="989945" y="1787998"/>
                  <a:pt x="989322" y="1788413"/>
                </a:cubicBezTo>
                <a:close/>
                <a:moveTo>
                  <a:pt x="424025" y="1472262"/>
                </a:moveTo>
                <a:cubicBezTo>
                  <a:pt x="424233" y="1473092"/>
                  <a:pt x="424648" y="1473092"/>
                  <a:pt x="424855" y="1472262"/>
                </a:cubicBezTo>
                <a:cubicBezTo>
                  <a:pt x="425062" y="1471847"/>
                  <a:pt x="425270" y="1471432"/>
                  <a:pt x="425270" y="1470810"/>
                </a:cubicBezTo>
                <a:cubicBezTo>
                  <a:pt x="425477" y="1470810"/>
                  <a:pt x="424855" y="1470602"/>
                  <a:pt x="424025" y="1470187"/>
                </a:cubicBezTo>
                <a:cubicBezTo>
                  <a:pt x="424025" y="1471017"/>
                  <a:pt x="423818" y="1471639"/>
                  <a:pt x="424025" y="1472262"/>
                </a:cubicBezTo>
                <a:close/>
                <a:moveTo>
                  <a:pt x="209514" y="1889738"/>
                </a:moveTo>
                <a:lnTo>
                  <a:pt x="231210" y="1864027"/>
                </a:lnTo>
                <a:lnTo>
                  <a:pt x="227571" y="1869318"/>
                </a:lnTo>
                <a:close/>
                <a:moveTo>
                  <a:pt x="197595" y="1924756"/>
                </a:moveTo>
                <a:lnTo>
                  <a:pt x="294784" y="1858272"/>
                </a:lnTo>
                <a:cubicBezTo>
                  <a:pt x="328806" y="1837890"/>
                  <a:pt x="364072" y="1819530"/>
                  <a:pt x="400583" y="1803142"/>
                </a:cubicBezTo>
                <a:cubicBezTo>
                  <a:pt x="423402" y="1792977"/>
                  <a:pt x="446637" y="1784057"/>
                  <a:pt x="470078" y="1775551"/>
                </a:cubicBezTo>
                <a:cubicBezTo>
                  <a:pt x="488749" y="1768913"/>
                  <a:pt x="507626" y="1763104"/>
                  <a:pt x="526919" y="1758333"/>
                </a:cubicBezTo>
                <a:cubicBezTo>
                  <a:pt x="538951" y="1755429"/>
                  <a:pt x="550776" y="1750035"/>
                  <a:pt x="563015" y="1748790"/>
                </a:cubicBezTo>
                <a:cubicBezTo>
                  <a:pt x="583345" y="1746508"/>
                  <a:pt x="603260" y="1741115"/>
                  <a:pt x="623590" y="1739248"/>
                </a:cubicBezTo>
                <a:cubicBezTo>
                  <a:pt x="624420" y="1739248"/>
                  <a:pt x="625042" y="1738625"/>
                  <a:pt x="625872" y="1738418"/>
                </a:cubicBezTo>
                <a:cubicBezTo>
                  <a:pt x="626909" y="1738418"/>
                  <a:pt x="628154" y="1738211"/>
                  <a:pt x="629191" y="1738211"/>
                </a:cubicBezTo>
                <a:cubicBezTo>
                  <a:pt x="637489" y="1737381"/>
                  <a:pt x="645787" y="1737173"/>
                  <a:pt x="653878" y="1735099"/>
                </a:cubicBezTo>
                <a:cubicBezTo>
                  <a:pt x="656160" y="1735099"/>
                  <a:pt x="658234" y="1734891"/>
                  <a:pt x="660516" y="1734891"/>
                </a:cubicBezTo>
                <a:cubicBezTo>
                  <a:pt x="676905" y="1733854"/>
                  <a:pt x="693293" y="1732817"/>
                  <a:pt x="709889" y="1731780"/>
                </a:cubicBezTo>
                <a:cubicBezTo>
                  <a:pt x="720261" y="1731780"/>
                  <a:pt x="730634" y="1731780"/>
                  <a:pt x="741214" y="1731780"/>
                </a:cubicBezTo>
                <a:cubicBezTo>
                  <a:pt x="757602" y="1732817"/>
                  <a:pt x="773991" y="1733854"/>
                  <a:pt x="790586" y="1734891"/>
                </a:cubicBezTo>
                <a:cubicBezTo>
                  <a:pt x="792246" y="1734891"/>
                  <a:pt x="793906" y="1734891"/>
                  <a:pt x="795565" y="1735099"/>
                </a:cubicBezTo>
                <a:cubicBezTo>
                  <a:pt x="811746" y="1737381"/>
                  <a:pt x="828134" y="1739870"/>
                  <a:pt x="844316" y="1741944"/>
                </a:cubicBezTo>
                <a:lnTo>
                  <a:pt x="882690" y="1748134"/>
                </a:lnTo>
                <a:lnTo>
                  <a:pt x="882901" y="1748375"/>
                </a:lnTo>
                <a:lnTo>
                  <a:pt x="882901" y="1749205"/>
                </a:lnTo>
                <a:cubicBezTo>
                  <a:pt x="883316" y="1749205"/>
                  <a:pt x="883523" y="1748998"/>
                  <a:pt x="883938" y="1748998"/>
                </a:cubicBezTo>
                <a:cubicBezTo>
                  <a:pt x="883523" y="1748790"/>
                  <a:pt x="883109" y="1748583"/>
                  <a:pt x="882901" y="1748375"/>
                </a:cubicBezTo>
                <a:lnTo>
                  <a:pt x="882901" y="1748168"/>
                </a:lnTo>
                <a:lnTo>
                  <a:pt x="882690" y="1748134"/>
                </a:lnTo>
                <a:lnTo>
                  <a:pt x="877092" y="1741737"/>
                </a:lnTo>
                <a:cubicBezTo>
                  <a:pt x="873566" y="1737381"/>
                  <a:pt x="869624" y="1733024"/>
                  <a:pt x="868587" y="1727631"/>
                </a:cubicBezTo>
                <a:cubicBezTo>
                  <a:pt x="866305" y="1716636"/>
                  <a:pt x="867757" y="1705849"/>
                  <a:pt x="874188" y="1696306"/>
                </a:cubicBezTo>
                <a:cubicBezTo>
                  <a:pt x="883523" y="1682407"/>
                  <a:pt x="894311" y="1670375"/>
                  <a:pt x="909869" y="1662699"/>
                </a:cubicBezTo>
                <a:cubicBezTo>
                  <a:pt x="923353" y="1656061"/>
                  <a:pt x="937252" y="1650252"/>
                  <a:pt x="951359" y="1647555"/>
                </a:cubicBezTo>
                <a:cubicBezTo>
                  <a:pt x="972934" y="1643407"/>
                  <a:pt x="995338" y="1641747"/>
                  <a:pt x="1017535" y="1641124"/>
                </a:cubicBezTo>
                <a:cubicBezTo>
                  <a:pt x="1020854" y="1641124"/>
                  <a:pt x="1024174" y="1641124"/>
                  <a:pt x="1027493" y="1641124"/>
                </a:cubicBezTo>
                <a:cubicBezTo>
                  <a:pt x="1031849" y="1641124"/>
                  <a:pt x="1036206" y="1641332"/>
                  <a:pt x="1040562" y="1641332"/>
                </a:cubicBezTo>
                <a:cubicBezTo>
                  <a:pt x="1038487" y="1691120"/>
                  <a:pt x="1028945" y="1738625"/>
                  <a:pt x="997620" y="1780737"/>
                </a:cubicBezTo>
                <a:cubicBezTo>
                  <a:pt x="1010067" y="1783642"/>
                  <a:pt x="1021477" y="1788413"/>
                  <a:pt x="1033301" y="1792562"/>
                </a:cubicBezTo>
                <a:cubicBezTo>
                  <a:pt x="1067945" y="1805216"/>
                  <a:pt x="1102174" y="1818493"/>
                  <a:pt x="1137025" y="1830525"/>
                </a:cubicBezTo>
                <a:cubicBezTo>
                  <a:pt x="1151962" y="1835711"/>
                  <a:pt x="1166276" y="1843179"/>
                  <a:pt x="1181627" y="1846914"/>
                </a:cubicBezTo>
                <a:cubicBezTo>
                  <a:pt x="1183079" y="1848365"/>
                  <a:pt x="1184946" y="1849403"/>
                  <a:pt x="1186191" y="1847536"/>
                </a:cubicBezTo>
                <a:cubicBezTo>
                  <a:pt x="1186813" y="1846706"/>
                  <a:pt x="1184738" y="1845669"/>
                  <a:pt x="1183494" y="1845254"/>
                </a:cubicBezTo>
                <a:cubicBezTo>
                  <a:pt x="1165238" y="1828865"/>
                  <a:pt x="1170425" y="1808743"/>
                  <a:pt x="1186813" y="1794429"/>
                </a:cubicBezTo>
                <a:cubicBezTo>
                  <a:pt x="1205483" y="1778248"/>
                  <a:pt x="1228096" y="1774721"/>
                  <a:pt x="1250915" y="1771195"/>
                </a:cubicBezTo>
                <a:cubicBezTo>
                  <a:pt x="1262739" y="1769328"/>
                  <a:pt x="1274771" y="1770780"/>
                  <a:pt x="1286596" y="1768705"/>
                </a:cubicBezTo>
                <a:cubicBezTo>
                  <a:pt x="1289708" y="1768083"/>
                  <a:pt x="1294271" y="1769535"/>
                  <a:pt x="1293649" y="1775759"/>
                </a:cubicBezTo>
                <a:cubicBezTo>
                  <a:pt x="1291989" y="1791110"/>
                  <a:pt x="1289500" y="1806254"/>
                  <a:pt x="1285766" y="1821397"/>
                </a:cubicBezTo>
                <a:cubicBezTo>
                  <a:pt x="1280995" y="1841105"/>
                  <a:pt x="1271660" y="1858116"/>
                  <a:pt x="1258175" y="1872845"/>
                </a:cubicBezTo>
                <a:cubicBezTo>
                  <a:pt x="1257553" y="1875541"/>
                  <a:pt x="1259628" y="1874504"/>
                  <a:pt x="1260665" y="1874712"/>
                </a:cubicBezTo>
                <a:cubicBezTo>
                  <a:pt x="1278090" y="1880728"/>
                  <a:pt x="1295309" y="1886744"/>
                  <a:pt x="1313564" y="1890063"/>
                </a:cubicBezTo>
                <a:cubicBezTo>
                  <a:pt x="1320825" y="1891515"/>
                  <a:pt x="1328085" y="1895041"/>
                  <a:pt x="1335761" y="1896494"/>
                </a:cubicBezTo>
                <a:cubicBezTo>
                  <a:pt x="1356299" y="1900435"/>
                  <a:pt x="1376421" y="1906037"/>
                  <a:pt x="1397166" y="1908526"/>
                </a:cubicBezTo>
                <a:cubicBezTo>
                  <a:pt x="1435751" y="1913090"/>
                  <a:pt x="1474337" y="1916409"/>
                  <a:pt x="1512922" y="1909563"/>
                </a:cubicBezTo>
                <a:cubicBezTo>
                  <a:pt x="1546736" y="1903547"/>
                  <a:pt x="1578683" y="1892552"/>
                  <a:pt x="1608971" y="1876579"/>
                </a:cubicBezTo>
                <a:cubicBezTo>
                  <a:pt x="1612290" y="1874712"/>
                  <a:pt x="1614157" y="1872845"/>
                  <a:pt x="1614987" y="1868696"/>
                </a:cubicBezTo>
                <a:cubicBezTo>
                  <a:pt x="1616232" y="1862472"/>
                  <a:pt x="1619136" y="1856664"/>
                  <a:pt x="1625774" y="1853344"/>
                </a:cubicBezTo>
                <a:cubicBezTo>
                  <a:pt x="1629301" y="1851685"/>
                  <a:pt x="1630961" y="1847743"/>
                  <a:pt x="1633035" y="1844424"/>
                </a:cubicBezTo>
                <a:cubicBezTo>
                  <a:pt x="1643200" y="1828865"/>
                  <a:pt x="1652328" y="1825132"/>
                  <a:pt x="1670791" y="1828658"/>
                </a:cubicBezTo>
                <a:cubicBezTo>
                  <a:pt x="1674732" y="1829488"/>
                  <a:pt x="1678259" y="1828243"/>
                  <a:pt x="1681163" y="1825754"/>
                </a:cubicBezTo>
                <a:cubicBezTo>
                  <a:pt x="1709376" y="1801067"/>
                  <a:pt x="1734477" y="1773477"/>
                  <a:pt x="1756674" y="1743189"/>
                </a:cubicBezTo>
                <a:cubicBezTo>
                  <a:pt x="1763728" y="1733439"/>
                  <a:pt x="1770366" y="1723482"/>
                  <a:pt x="1777212" y="1713524"/>
                </a:cubicBezTo>
                <a:cubicBezTo>
                  <a:pt x="1778249" y="1714146"/>
                  <a:pt x="1779079" y="1714769"/>
                  <a:pt x="1780116" y="1715391"/>
                </a:cubicBezTo>
                <a:cubicBezTo>
                  <a:pt x="1761861" y="1750035"/>
                  <a:pt x="1737797" y="1780322"/>
                  <a:pt x="1711243" y="1808743"/>
                </a:cubicBezTo>
                <a:cubicBezTo>
                  <a:pt x="1703568" y="1816833"/>
                  <a:pt x="1695477" y="1824094"/>
                  <a:pt x="1687179" y="1831562"/>
                </a:cubicBezTo>
                <a:cubicBezTo>
                  <a:pt x="1683860" y="1834467"/>
                  <a:pt x="1682823" y="1836334"/>
                  <a:pt x="1686142" y="1840690"/>
                </a:cubicBezTo>
                <a:cubicBezTo>
                  <a:pt x="1701493" y="1860812"/>
                  <a:pt x="1705850" y="1884669"/>
                  <a:pt x="1707924" y="1909148"/>
                </a:cubicBezTo>
                <a:cubicBezTo>
                  <a:pt x="1708131" y="1912052"/>
                  <a:pt x="1707094" y="1913090"/>
                  <a:pt x="1704397" y="1913090"/>
                </a:cubicBezTo>
                <a:cubicBezTo>
                  <a:pt x="1681786" y="1913297"/>
                  <a:pt x="1659588" y="1912260"/>
                  <a:pt x="1638636" y="1902510"/>
                </a:cubicBezTo>
                <a:cubicBezTo>
                  <a:pt x="1630961" y="1898983"/>
                  <a:pt x="1624322" y="1894419"/>
                  <a:pt x="1620381" y="1886536"/>
                </a:cubicBezTo>
                <a:cubicBezTo>
                  <a:pt x="1618721" y="1883010"/>
                  <a:pt x="1616647" y="1881765"/>
                  <a:pt x="1612705" y="1884254"/>
                </a:cubicBezTo>
                <a:cubicBezTo>
                  <a:pt x="1594242" y="1895249"/>
                  <a:pt x="1573705" y="1901887"/>
                  <a:pt x="1554205" y="1910185"/>
                </a:cubicBezTo>
                <a:cubicBezTo>
                  <a:pt x="1545699" y="1913712"/>
                  <a:pt x="1535949" y="1914127"/>
                  <a:pt x="1526821" y="1915994"/>
                </a:cubicBezTo>
                <a:cubicBezTo>
                  <a:pt x="1479523" y="1926159"/>
                  <a:pt x="1432432" y="1922632"/>
                  <a:pt x="1385341" y="1914957"/>
                </a:cubicBezTo>
                <a:cubicBezTo>
                  <a:pt x="1366464" y="1911845"/>
                  <a:pt x="1347171" y="1910393"/>
                  <a:pt x="1328915" y="1904169"/>
                </a:cubicBezTo>
                <a:cubicBezTo>
                  <a:pt x="1307756" y="1896909"/>
                  <a:pt x="1285766" y="1892760"/>
                  <a:pt x="1264814" y="1884877"/>
                </a:cubicBezTo>
                <a:cubicBezTo>
                  <a:pt x="1256308" y="1881765"/>
                  <a:pt x="1247803" y="1879898"/>
                  <a:pt x="1237846" y="1883839"/>
                </a:cubicBezTo>
                <a:cubicBezTo>
                  <a:pt x="1230170" y="1886951"/>
                  <a:pt x="1220420" y="1883632"/>
                  <a:pt x="1214819" y="1877616"/>
                </a:cubicBezTo>
                <a:cubicBezTo>
                  <a:pt x="1196771" y="1858323"/>
                  <a:pt x="1172706" y="1852307"/>
                  <a:pt x="1149265" y="1844632"/>
                </a:cubicBezTo>
                <a:cubicBezTo>
                  <a:pt x="1138270" y="1841105"/>
                  <a:pt x="1128105" y="1835296"/>
                  <a:pt x="1117110" y="1831355"/>
                </a:cubicBezTo>
                <a:cubicBezTo>
                  <a:pt x="1080599" y="1818493"/>
                  <a:pt x="1044711" y="1803349"/>
                  <a:pt x="1007785" y="1791525"/>
                </a:cubicBezTo>
                <a:cubicBezTo>
                  <a:pt x="1005295" y="1790695"/>
                  <a:pt x="1002599" y="1790072"/>
                  <a:pt x="999902" y="1789450"/>
                </a:cubicBezTo>
                <a:cubicBezTo>
                  <a:pt x="999280" y="1789243"/>
                  <a:pt x="998865" y="1789243"/>
                  <a:pt x="998242" y="1789035"/>
                </a:cubicBezTo>
                <a:cubicBezTo>
                  <a:pt x="997205" y="1788205"/>
                  <a:pt x="996168" y="1787583"/>
                  <a:pt x="994923" y="1788205"/>
                </a:cubicBezTo>
                <a:cubicBezTo>
                  <a:pt x="993886" y="1788828"/>
                  <a:pt x="994093" y="1789865"/>
                  <a:pt x="994508" y="1790695"/>
                </a:cubicBezTo>
                <a:cubicBezTo>
                  <a:pt x="996168" y="1791525"/>
                  <a:pt x="998035" y="1792354"/>
                  <a:pt x="999695" y="1793184"/>
                </a:cubicBezTo>
                <a:cubicBezTo>
                  <a:pt x="1018987" y="1802312"/>
                  <a:pt x="1038280" y="1811025"/>
                  <a:pt x="1057573" y="1820360"/>
                </a:cubicBezTo>
                <a:cubicBezTo>
                  <a:pt x="1081014" y="1831770"/>
                  <a:pt x="1104249" y="1843802"/>
                  <a:pt x="1127690" y="1855419"/>
                </a:cubicBezTo>
                <a:cubicBezTo>
                  <a:pt x="1152999" y="1868073"/>
                  <a:pt x="1178308" y="1880728"/>
                  <a:pt x="1204031" y="1892760"/>
                </a:cubicBezTo>
                <a:cubicBezTo>
                  <a:pt x="1239505" y="1909563"/>
                  <a:pt x="1275186" y="1925951"/>
                  <a:pt x="1312112" y="1939436"/>
                </a:cubicBezTo>
                <a:cubicBezTo>
                  <a:pt x="1326011" y="1944622"/>
                  <a:pt x="1340118" y="1950223"/>
                  <a:pt x="1354432" y="1953750"/>
                </a:cubicBezTo>
                <a:cubicBezTo>
                  <a:pt x="1375591" y="1958936"/>
                  <a:pt x="1395921" y="1967648"/>
                  <a:pt x="1417911" y="1970345"/>
                </a:cubicBezTo>
                <a:cubicBezTo>
                  <a:pt x="1419570" y="1971798"/>
                  <a:pt x="1420815" y="1972005"/>
                  <a:pt x="1421852" y="1969723"/>
                </a:cubicBezTo>
                <a:cubicBezTo>
                  <a:pt x="1428283" y="1963500"/>
                  <a:pt x="1431602" y="1955202"/>
                  <a:pt x="1439486" y="1950016"/>
                </a:cubicBezTo>
                <a:cubicBezTo>
                  <a:pt x="1457741" y="1937984"/>
                  <a:pt x="1474752" y="1937984"/>
                  <a:pt x="1491763" y="1951260"/>
                </a:cubicBezTo>
                <a:cubicBezTo>
                  <a:pt x="1501720" y="1958936"/>
                  <a:pt x="1509396" y="1968478"/>
                  <a:pt x="1514997" y="1979473"/>
                </a:cubicBezTo>
                <a:cubicBezTo>
                  <a:pt x="1517486" y="1984244"/>
                  <a:pt x="1520183" y="1985904"/>
                  <a:pt x="1525577" y="1986319"/>
                </a:cubicBezTo>
                <a:cubicBezTo>
                  <a:pt x="1603577" y="1990883"/>
                  <a:pt x="1680956" y="1984452"/>
                  <a:pt x="1758126" y="1972835"/>
                </a:cubicBezTo>
                <a:cubicBezTo>
                  <a:pt x="1761446" y="1972420"/>
                  <a:pt x="1764557" y="1971590"/>
                  <a:pt x="1766217" y="1968063"/>
                </a:cubicBezTo>
                <a:cubicBezTo>
                  <a:pt x="1768706" y="1963085"/>
                  <a:pt x="1773270" y="1960803"/>
                  <a:pt x="1778041" y="1960803"/>
                </a:cubicBezTo>
                <a:cubicBezTo>
                  <a:pt x="1787377" y="1961010"/>
                  <a:pt x="1794845" y="1956654"/>
                  <a:pt x="1802935" y="1953335"/>
                </a:cubicBezTo>
                <a:cubicBezTo>
                  <a:pt x="1814553" y="1948563"/>
                  <a:pt x="1826170" y="1947319"/>
                  <a:pt x="1837164" y="1955202"/>
                </a:cubicBezTo>
                <a:cubicBezTo>
                  <a:pt x="1839446" y="1956861"/>
                  <a:pt x="1842558" y="1957276"/>
                  <a:pt x="1844633" y="1956446"/>
                </a:cubicBezTo>
                <a:cubicBezTo>
                  <a:pt x="1851686" y="1953335"/>
                  <a:pt x="1859361" y="1953127"/>
                  <a:pt x="1866829" y="1951468"/>
                </a:cubicBezTo>
                <a:cubicBezTo>
                  <a:pt x="1879069" y="1948356"/>
                  <a:pt x="1890893" y="1944829"/>
                  <a:pt x="1903340" y="1942340"/>
                </a:cubicBezTo>
                <a:cubicBezTo>
                  <a:pt x="1917862" y="1939228"/>
                  <a:pt x="1931968" y="1934872"/>
                  <a:pt x="1946282" y="1931138"/>
                </a:cubicBezTo>
                <a:cubicBezTo>
                  <a:pt x="1958314" y="1927819"/>
                  <a:pt x="1970554" y="1924499"/>
                  <a:pt x="1982586" y="1920765"/>
                </a:cubicBezTo>
                <a:cubicBezTo>
                  <a:pt x="2000219" y="1915372"/>
                  <a:pt x="2018059" y="1910393"/>
                  <a:pt x="2035278" y="1903962"/>
                </a:cubicBezTo>
                <a:cubicBezTo>
                  <a:pt x="2050629" y="1898153"/>
                  <a:pt x="2066810" y="1894004"/>
                  <a:pt x="2081954" y="1887158"/>
                </a:cubicBezTo>
                <a:cubicBezTo>
                  <a:pt x="2086725" y="1884877"/>
                  <a:pt x="2092741" y="1880313"/>
                  <a:pt x="2099794" y="1883425"/>
                </a:cubicBezTo>
                <a:cubicBezTo>
                  <a:pt x="2098550" y="1886329"/>
                  <a:pt x="2095230" y="1886744"/>
                  <a:pt x="2092741" y="1887781"/>
                </a:cubicBezTo>
                <a:cubicBezTo>
                  <a:pt x="2044820" y="1909770"/>
                  <a:pt x="1994825" y="1925537"/>
                  <a:pt x="1944415" y="1940058"/>
                </a:cubicBezTo>
                <a:cubicBezTo>
                  <a:pt x="1913920" y="1948771"/>
                  <a:pt x="1883218" y="1956654"/>
                  <a:pt x="1852100" y="1963500"/>
                </a:cubicBezTo>
                <a:cubicBezTo>
                  <a:pt x="1847744" y="1964537"/>
                  <a:pt x="1845462" y="1965367"/>
                  <a:pt x="1847744" y="1970760"/>
                </a:cubicBezTo>
                <a:cubicBezTo>
                  <a:pt x="1852308" y="1981755"/>
                  <a:pt x="1851478" y="1993372"/>
                  <a:pt x="1850026" y="2004782"/>
                </a:cubicBezTo>
                <a:cubicBezTo>
                  <a:pt x="1847537" y="2022830"/>
                  <a:pt x="1841521" y="2039841"/>
                  <a:pt x="1833430" y="2056022"/>
                </a:cubicBezTo>
                <a:cubicBezTo>
                  <a:pt x="1831771" y="2059341"/>
                  <a:pt x="1830526" y="2061415"/>
                  <a:pt x="1826170" y="2058719"/>
                </a:cubicBezTo>
                <a:cubicBezTo>
                  <a:pt x="1809159" y="2048761"/>
                  <a:pt x="1792770" y="2037974"/>
                  <a:pt x="1779286" y="2023038"/>
                </a:cubicBezTo>
                <a:cubicBezTo>
                  <a:pt x="1769536" y="2012043"/>
                  <a:pt x="1762483" y="2000011"/>
                  <a:pt x="1761861" y="1985074"/>
                </a:cubicBezTo>
                <a:cubicBezTo>
                  <a:pt x="1761653" y="1978851"/>
                  <a:pt x="1757711" y="1981340"/>
                  <a:pt x="1755015" y="1981755"/>
                </a:cubicBezTo>
                <a:cubicBezTo>
                  <a:pt x="1702945" y="1989846"/>
                  <a:pt x="1650668" y="1994617"/>
                  <a:pt x="1597976" y="1995654"/>
                </a:cubicBezTo>
                <a:cubicBezTo>
                  <a:pt x="1577231" y="1996069"/>
                  <a:pt x="1556279" y="1996069"/>
                  <a:pt x="1535534" y="1994617"/>
                </a:cubicBezTo>
                <a:cubicBezTo>
                  <a:pt x="1531593" y="1994409"/>
                  <a:pt x="1527444" y="1994617"/>
                  <a:pt x="1522880" y="1994617"/>
                </a:cubicBezTo>
                <a:cubicBezTo>
                  <a:pt x="1533045" y="2021793"/>
                  <a:pt x="1538439" y="2049591"/>
                  <a:pt x="1539476" y="2078219"/>
                </a:cubicBezTo>
                <a:cubicBezTo>
                  <a:pt x="1507943" y="2079256"/>
                  <a:pt x="1476411" y="2078219"/>
                  <a:pt x="1446124" y="2068054"/>
                </a:cubicBezTo>
                <a:cubicBezTo>
                  <a:pt x="1429321" y="2062453"/>
                  <a:pt x="1413969" y="2054155"/>
                  <a:pt x="1402352" y="2040256"/>
                </a:cubicBezTo>
                <a:cubicBezTo>
                  <a:pt x="1383474" y="2017436"/>
                  <a:pt x="1388246" y="1995239"/>
                  <a:pt x="1414799" y="1982170"/>
                </a:cubicBezTo>
                <a:cubicBezTo>
                  <a:pt x="1415421" y="1981755"/>
                  <a:pt x="1415836" y="1981133"/>
                  <a:pt x="1416251" y="1980510"/>
                </a:cubicBezTo>
                <a:cubicBezTo>
                  <a:pt x="1416251" y="1979058"/>
                  <a:pt x="1415214" y="1978436"/>
                  <a:pt x="1414177" y="1978229"/>
                </a:cubicBezTo>
                <a:cubicBezTo>
                  <a:pt x="1333064" y="1959766"/>
                  <a:pt x="1257346" y="1927196"/>
                  <a:pt x="1183079" y="1890893"/>
                </a:cubicBezTo>
                <a:cubicBezTo>
                  <a:pt x="1118770" y="1859361"/>
                  <a:pt x="1055913" y="1824924"/>
                  <a:pt x="989945" y="1796504"/>
                </a:cubicBezTo>
                <a:cubicBezTo>
                  <a:pt x="985173" y="1794429"/>
                  <a:pt x="981439" y="1794014"/>
                  <a:pt x="976460" y="1796711"/>
                </a:cubicBezTo>
                <a:cubicBezTo>
                  <a:pt x="960279" y="1805631"/>
                  <a:pt x="944306" y="1803972"/>
                  <a:pt x="929162" y="1794014"/>
                </a:cubicBezTo>
                <a:cubicBezTo>
                  <a:pt x="920034" y="1787998"/>
                  <a:pt x="912566" y="1780322"/>
                  <a:pt x="906965" y="1771195"/>
                </a:cubicBezTo>
                <a:cubicBezTo>
                  <a:pt x="903231" y="1764971"/>
                  <a:pt x="898252" y="1762275"/>
                  <a:pt x="891614" y="1760407"/>
                </a:cubicBezTo>
                <a:cubicBezTo>
                  <a:pt x="826267" y="1741529"/>
                  <a:pt x="759469" y="1735929"/>
                  <a:pt x="691634" y="1739040"/>
                </a:cubicBezTo>
                <a:cubicBezTo>
                  <a:pt x="512813" y="1747338"/>
                  <a:pt x="356397" y="1812892"/>
                  <a:pt x="213257" y="1914957"/>
                </a:cubicBezTo>
                <a:cubicBezTo>
                  <a:pt x="210560" y="1916824"/>
                  <a:pt x="208175" y="1919313"/>
                  <a:pt x="205530" y="1921388"/>
                </a:cubicBezTo>
                <a:close/>
                <a:moveTo>
                  <a:pt x="196246" y="1925329"/>
                </a:moveTo>
                <a:lnTo>
                  <a:pt x="197595" y="1924756"/>
                </a:lnTo>
                <a:lnTo>
                  <a:pt x="196454" y="1925537"/>
                </a:lnTo>
                <a:cubicBezTo>
                  <a:pt x="196454" y="1925537"/>
                  <a:pt x="196246" y="1925329"/>
                  <a:pt x="196246" y="1925329"/>
                </a:cubicBezTo>
                <a:close/>
                <a:moveTo>
                  <a:pt x="170523" y="1933834"/>
                </a:moveTo>
                <a:lnTo>
                  <a:pt x="209514" y="1889738"/>
                </a:lnTo>
                <a:lnTo>
                  <a:pt x="176331" y="1929063"/>
                </a:lnTo>
                <a:cubicBezTo>
                  <a:pt x="174879" y="1931553"/>
                  <a:pt x="174050" y="1935079"/>
                  <a:pt x="170523" y="1933834"/>
                </a:cubicBezTo>
                <a:close/>
                <a:moveTo>
                  <a:pt x="154965" y="1964538"/>
                </a:moveTo>
                <a:cubicBezTo>
                  <a:pt x="169071" y="1955410"/>
                  <a:pt x="183178" y="1945867"/>
                  <a:pt x="197492" y="1937154"/>
                </a:cubicBezTo>
                <a:cubicBezTo>
                  <a:pt x="306402" y="1870564"/>
                  <a:pt x="424233" y="1829074"/>
                  <a:pt x="550569" y="1811856"/>
                </a:cubicBezTo>
                <a:cubicBezTo>
                  <a:pt x="605335" y="1804387"/>
                  <a:pt x="660309" y="1802520"/>
                  <a:pt x="715283" y="1804595"/>
                </a:cubicBezTo>
                <a:cubicBezTo>
                  <a:pt x="720054" y="1804802"/>
                  <a:pt x="722959" y="1803765"/>
                  <a:pt x="725863" y="1799409"/>
                </a:cubicBezTo>
                <a:cubicBezTo>
                  <a:pt x="746193" y="1767254"/>
                  <a:pt x="776273" y="1766217"/>
                  <a:pt x="796810" y="1798372"/>
                </a:cubicBezTo>
                <a:cubicBezTo>
                  <a:pt x="804278" y="1810196"/>
                  <a:pt x="812576" y="1814345"/>
                  <a:pt x="825646" y="1816419"/>
                </a:cubicBezTo>
                <a:cubicBezTo>
                  <a:pt x="853858" y="1820569"/>
                  <a:pt x="881449" y="1826999"/>
                  <a:pt x="907588" y="1839031"/>
                </a:cubicBezTo>
                <a:cubicBezTo>
                  <a:pt x="915263" y="1842558"/>
                  <a:pt x="922732" y="1846707"/>
                  <a:pt x="929370" y="1852101"/>
                </a:cubicBezTo>
                <a:cubicBezTo>
                  <a:pt x="948248" y="1867452"/>
                  <a:pt x="948663" y="1885707"/>
                  <a:pt x="930407" y="1902096"/>
                </a:cubicBezTo>
                <a:cubicBezTo>
                  <a:pt x="924806" y="1907075"/>
                  <a:pt x="918790" y="1911223"/>
                  <a:pt x="912152" y="1914750"/>
                </a:cubicBezTo>
                <a:cubicBezTo>
                  <a:pt x="862779" y="1940059"/>
                  <a:pt x="809257" y="1948564"/>
                  <a:pt x="753661" y="1956032"/>
                </a:cubicBezTo>
                <a:cubicBezTo>
                  <a:pt x="757395" y="1951469"/>
                  <a:pt x="761337" y="1951261"/>
                  <a:pt x="764863" y="1950431"/>
                </a:cubicBezTo>
                <a:cubicBezTo>
                  <a:pt x="795566" y="1942756"/>
                  <a:pt x="826890" y="1937154"/>
                  <a:pt x="857178" y="1927612"/>
                </a:cubicBezTo>
                <a:cubicBezTo>
                  <a:pt x="877923" y="1921181"/>
                  <a:pt x="898253" y="1914128"/>
                  <a:pt x="916508" y="1901888"/>
                </a:cubicBezTo>
                <a:cubicBezTo>
                  <a:pt x="941609" y="1884878"/>
                  <a:pt x="941402" y="1868282"/>
                  <a:pt x="915471" y="1852723"/>
                </a:cubicBezTo>
                <a:cubicBezTo>
                  <a:pt x="889955" y="1837579"/>
                  <a:pt x="861119" y="1831356"/>
                  <a:pt x="832491" y="1825547"/>
                </a:cubicBezTo>
                <a:cubicBezTo>
                  <a:pt x="825231" y="1824095"/>
                  <a:pt x="817970" y="1823058"/>
                  <a:pt x="809672" y="1821606"/>
                </a:cubicBezTo>
                <a:cubicBezTo>
                  <a:pt x="815896" y="1840483"/>
                  <a:pt x="820252" y="1858739"/>
                  <a:pt x="821497" y="1877409"/>
                </a:cubicBezTo>
                <a:cubicBezTo>
                  <a:pt x="822326" y="1887989"/>
                  <a:pt x="822326" y="1887989"/>
                  <a:pt x="811747" y="1887989"/>
                </a:cubicBezTo>
                <a:cubicBezTo>
                  <a:pt x="788305" y="1888197"/>
                  <a:pt x="765278" y="1886122"/>
                  <a:pt x="743081" y="1878239"/>
                </a:cubicBezTo>
                <a:cubicBezTo>
                  <a:pt x="732086" y="1874298"/>
                  <a:pt x="722129" y="1868904"/>
                  <a:pt x="713831" y="1860606"/>
                </a:cubicBezTo>
                <a:cubicBezTo>
                  <a:pt x="697442" y="1844218"/>
                  <a:pt x="696613" y="1830319"/>
                  <a:pt x="711549" y="1812271"/>
                </a:cubicBezTo>
                <a:cubicBezTo>
                  <a:pt x="687485" y="1810819"/>
                  <a:pt x="663836" y="1810819"/>
                  <a:pt x="639979" y="1811441"/>
                </a:cubicBezTo>
                <a:cubicBezTo>
                  <a:pt x="492898" y="1816212"/>
                  <a:pt x="354945" y="1853760"/>
                  <a:pt x="225497" y="1923463"/>
                </a:cubicBezTo>
                <a:cubicBezTo>
                  <a:pt x="203923" y="1935080"/>
                  <a:pt x="182970" y="1947942"/>
                  <a:pt x="162225" y="1961426"/>
                </a:cubicBezTo>
                <a:cubicBezTo>
                  <a:pt x="160151" y="1963086"/>
                  <a:pt x="158076" y="1965368"/>
                  <a:pt x="154965" y="1964538"/>
                </a:cubicBezTo>
                <a:close/>
                <a:moveTo>
                  <a:pt x="0" y="771708"/>
                </a:moveTo>
                <a:cubicBezTo>
                  <a:pt x="0" y="765692"/>
                  <a:pt x="0" y="759676"/>
                  <a:pt x="0" y="753660"/>
                </a:cubicBezTo>
                <a:cubicBezTo>
                  <a:pt x="3527" y="750756"/>
                  <a:pt x="2489" y="746399"/>
                  <a:pt x="3319" y="742665"/>
                </a:cubicBezTo>
                <a:cubicBezTo>
                  <a:pt x="8713" y="712585"/>
                  <a:pt x="17011" y="683542"/>
                  <a:pt x="38378" y="660101"/>
                </a:cubicBezTo>
                <a:cubicBezTo>
                  <a:pt x="43772" y="656367"/>
                  <a:pt x="49165" y="652425"/>
                  <a:pt x="54559" y="648691"/>
                </a:cubicBezTo>
                <a:cubicBezTo>
                  <a:pt x="57878" y="647654"/>
                  <a:pt x="61197" y="646617"/>
                  <a:pt x="64517" y="645579"/>
                </a:cubicBezTo>
                <a:cubicBezTo>
                  <a:pt x="67836" y="645372"/>
                  <a:pt x="70947" y="645164"/>
                  <a:pt x="74267" y="645164"/>
                </a:cubicBezTo>
                <a:cubicBezTo>
                  <a:pt x="78001" y="646202"/>
                  <a:pt x="81942" y="647239"/>
                  <a:pt x="85676" y="648484"/>
                </a:cubicBezTo>
                <a:cubicBezTo>
                  <a:pt x="89411" y="650766"/>
                  <a:pt x="92937" y="653047"/>
                  <a:pt x="96671" y="655329"/>
                </a:cubicBezTo>
                <a:cubicBezTo>
                  <a:pt x="100613" y="658856"/>
                  <a:pt x="104554" y="662383"/>
                  <a:pt x="108911" y="666117"/>
                </a:cubicBezTo>
                <a:cubicBezTo>
                  <a:pt x="107458" y="647654"/>
                  <a:pt x="108081" y="629191"/>
                  <a:pt x="107873" y="610728"/>
                </a:cubicBezTo>
                <a:cubicBezTo>
                  <a:pt x="107873" y="581685"/>
                  <a:pt x="107251" y="552850"/>
                  <a:pt x="106836" y="523807"/>
                </a:cubicBezTo>
                <a:cubicBezTo>
                  <a:pt x="106836" y="522147"/>
                  <a:pt x="106836" y="520488"/>
                  <a:pt x="106836" y="518828"/>
                </a:cubicBezTo>
                <a:cubicBezTo>
                  <a:pt x="107043" y="504099"/>
                  <a:pt x="107458" y="489163"/>
                  <a:pt x="105591" y="474434"/>
                </a:cubicBezTo>
                <a:cubicBezTo>
                  <a:pt x="105384" y="465721"/>
                  <a:pt x="105177" y="456801"/>
                  <a:pt x="104969" y="448088"/>
                </a:cubicBezTo>
                <a:cubicBezTo>
                  <a:pt x="105177" y="445599"/>
                  <a:pt x="105799" y="442902"/>
                  <a:pt x="103932" y="439998"/>
                </a:cubicBezTo>
                <a:cubicBezTo>
                  <a:pt x="96256" y="444354"/>
                  <a:pt x="87543" y="445184"/>
                  <a:pt x="79038" y="446636"/>
                </a:cubicBezTo>
                <a:cubicBezTo>
                  <a:pt x="75719" y="446636"/>
                  <a:pt x="72400" y="446636"/>
                  <a:pt x="69081" y="446636"/>
                </a:cubicBezTo>
                <a:cubicBezTo>
                  <a:pt x="49788" y="444977"/>
                  <a:pt x="31325" y="439583"/>
                  <a:pt x="13277" y="433360"/>
                </a:cubicBezTo>
                <a:cubicBezTo>
                  <a:pt x="12239" y="431492"/>
                  <a:pt x="8091" y="432322"/>
                  <a:pt x="9128" y="428588"/>
                </a:cubicBezTo>
                <a:cubicBezTo>
                  <a:pt x="11202" y="424439"/>
                  <a:pt x="13069" y="420083"/>
                  <a:pt x="15351" y="416141"/>
                </a:cubicBezTo>
                <a:cubicBezTo>
                  <a:pt x="28628" y="392492"/>
                  <a:pt x="43150" y="370088"/>
                  <a:pt x="70947" y="360960"/>
                </a:cubicBezTo>
                <a:cubicBezTo>
                  <a:pt x="77586" y="360545"/>
                  <a:pt x="84224" y="360545"/>
                  <a:pt x="90448" y="363035"/>
                </a:cubicBezTo>
                <a:cubicBezTo>
                  <a:pt x="93767" y="365524"/>
                  <a:pt x="96878" y="368220"/>
                  <a:pt x="101235" y="371540"/>
                </a:cubicBezTo>
                <a:cubicBezTo>
                  <a:pt x="100198" y="363242"/>
                  <a:pt x="101028" y="356188"/>
                  <a:pt x="98953" y="349135"/>
                </a:cubicBezTo>
                <a:cubicBezTo>
                  <a:pt x="98746" y="345816"/>
                  <a:pt x="98538" y="342497"/>
                  <a:pt x="98331" y="339178"/>
                </a:cubicBezTo>
                <a:cubicBezTo>
                  <a:pt x="97708" y="331502"/>
                  <a:pt x="97708" y="323619"/>
                  <a:pt x="95634" y="316151"/>
                </a:cubicBezTo>
                <a:cubicBezTo>
                  <a:pt x="95426" y="313454"/>
                  <a:pt x="95219" y="310757"/>
                  <a:pt x="94804" y="307853"/>
                </a:cubicBezTo>
                <a:cubicBezTo>
                  <a:pt x="93974" y="301215"/>
                  <a:pt x="93974" y="294576"/>
                  <a:pt x="91900" y="288146"/>
                </a:cubicBezTo>
                <a:cubicBezTo>
                  <a:pt x="91900" y="287523"/>
                  <a:pt x="91693" y="287108"/>
                  <a:pt x="91693" y="286486"/>
                </a:cubicBezTo>
                <a:cubicBezTo>
                  <a:pt x="89203" y="267401"/>
                  <a:pt x="85676" y="248523"/>
                  <a:pt x="78001" y="230890"/>
                </a:cubicBezTo>
                <a:cubicBezTo>
                  <a:pt x="69703" y="211597"/>
                  <a:pt x="60575" y="210767"/>
                  <a:pt x="48543" y="227985"/>
                </a:cubicBezTo>
                <a:cubicBezTo>
                  <a:pt x="35681" y="246241"/>
                  <a:pt x="27591" y="266778"/>
                  <a:pt x="20538" y="287938"/>
                </a:cubicBezTo>
                <a:cubicBezTo>
                  <a:pt x="19915" y="289598"/>
                  <a:pt x="19293" y="291257"/>
                  <a:pt x="18671" y="292709"/>
                </a:cubicBezTo>
                <a:cubicBezTo>
                  <a:pt x="18256" y="293954"/>
                  <a:pt x="18048" y="294991"/>
                  <a:pt x="17633" y="296236"/>
                </a:cubicBezTo>
                <a:cubicBezTo>
                  <a:pt x="16181" y="297481"/>
                  <a:pt x="15974" y="299348"/>
                  <a:pt x="15766" y="301215"/>
                </a:cubicBezTo>
                <a:cubicBezTo>
                  <a:pt x="13899" y="306816"/>
                  <a:pt x="11825" y="312210"/>
                  <a:pt x="9958" y="317811"/>
                </a:cubicBezTo>
                <a:cubicBezTo>
                  <a:pt x="9335" y="317811"/>
                  <a:pt x="8713" y="317811"/>
                  <a:pt x="7883" y="317811"/>
                </a:cubicBezTo>
                <a:cubicBezTo>
                  <a:pt x="8298" y="315114"/>
                  <a:pt x="8713" y="312624"/>
                  <a:pt x="9128" y="309928"/>
                </a:cubicBezTo>
                <a:cubicBezTo>
                  <a:pt x="9335" y="308683"/>
                  <a:pt x="9543" y="307438"/>
                  <a:pt x="9543" y="306401"/>
                </a:cubicBezTo>
                <a:cubicBezTo>
                  <a:pt x="11617" y="298933"/>
                  <a:pt x="13692" y="291257"/>
                  <a:pt x="15766" y="283789"/>
                </a:cubicBezTo>
                <a:cubicBezTo>
                  <a:pt x="15974" y="283167"/>
                  <a:pt x="15974" y="282544"/>
                  <a:pt x="16181" y="281922"/>
                </a:cubicBezTo>
                <a:cubicBezTo>
                  <a:pt x="16803" y="280470"/>
                  <a:pt x="17633" y="279018"/>
                  <a:pt x="18048" y="277566"/>
                </a:cubicBezTo>
                <a:cubicBezTo>
                  <a:pt x="25724" y="255991"/>
                  <a:pt x="33607" y="234416"/>
                  <a:pt x="48336" y="216368"/>
                </a:cubicBezTo>
                <a:cubicBezTo>
                  <a:pt x="48958" y="216368"/>
                  <a:pt x="49165" y="215953"/>
                  <a:pt x="49373" y="215331"/>
                </a:cubicBezTo>
                <a:cubicBezTo>
                  <a:pt x="55596" y="210352"/>
                  <a:pt x="62027" y="206618"/>
                  <a:pt x="70533" y="209315"/>
                </a:cubicBezTo>
                <a:lnTo>
                  <a:pt x="70740" y="209730"/>
                </a:lnTo>
                <a:lnTo>
                  <a:pt x="71155" y="209730"/>
                </a:lnTo>
                <a:cubicBezTo>
                  <a:pt x="74059" y="212427"/>
                  <a:pt x="77171" y="215331"/>
                  <a:pt x="80075" y="218028"/>
                </a:cubicBezTo>
                <a:cubicBezTo>
                  <a:pt x="82979" y="223836"/>
                  <a:pt x="85884" y="229853"/>
                  <a:pt x="88996" y="235661"/>
                </a:cubicBezTo>
                <a:cubicBezTo>
                  <a:pt x="89203" y="236283"/>
                  <a:pt x="89203" y="236906"/>
                  <a:pt x="89411" y="237735"/>
                </a:cubicBezTo>
                <a:cubicBezTo>
                  <a:pt x="91278" y="243752"/>
                  <a:pt x="92937" y="249767"/>
                  <a:pt x="94804" y="255784"/>
                </a:cubicBezTo>
                <a:cubicBezTo>
                  <a:pt x="95219" y="257443"/>
                  <a:pt x="95426" y="258895"/>
                  <a:pt x="95841" y="260555"/>
                </a:cubicBezTo>
                <a:cubicBezTo>
                  <a:pt x="96671" y="264496"/>
                  <a:pt x="97501" y="268230"/>
                  <a:pt x="98538" y="272172"/>
                </a:cubicBezTo>
                <a:cubicBezTo>
                  <a:pt x="98746" y="273209"/>
                  <a:pt x="98953" y="274454"/>
                  <a:pt x="98953" y="275491"/>
                </a:cubicBezTo>
                <a:cubicBezTo>
                  <a:pt x="99990" y="280885"/>
                  <a:pt x="100820" y="286486"/>
                  <a:pt x="101857" y="291880"/>
                </a:cubicBezTo>
                <a:cubicBezTo>
                  <a:pt x="102065" y="293539"/>
                  <a:pt x="102272" y="295199"/>
                  <a:pt x="102272" y="296858"/>
                </a:cubicBezTo>
                <a:cubicBezTo>
                  <a:pt x="103102" y="303497"/>
                  <a:pt x="104139" y="309928"/>
                  <a:pt x="104969" y="316566"/>
                </a:cubicBezTo>
                <a:cubicBezTo>
                  <a:pt x="105177" y="319263"/>
                  <a:pt x="105384" y="321960"/>
                  <a:pt x="105591" y="324864"/>
                </a:cubicBezTo>
                <a:cubicBezTo>
                  <a:pt x="106421" y="333162"/>
                  <a:pt x="106214" y="341460"/>
                  <a:pt x="108288" y="349550"/>
                </a:cubicBezTo>
                <a:cubicBezTo>
                  <a:pt x="108496" y="353284"/>
                  <a:pt x="108703" y="357226"/>
                  <a:pt x="108911" y="360960"/>
                </a:cubicBezTo>
                <a:cubicBezTo>
                  <a:pt x="109740" y="371955"/>
                  <a:pt x="110570" y="382949"/>
                  <a:pt x="111400" y="393944"/>
                </a:cubicBezTo>
                <a:cubicBezTo>
                  <a:pt x="110155" y="398923"/>
                  <a:pt x="112230" y="402657"/>
                  <a:pt x="115964" y="405769"/>
                </a:cubicBezTo>
                <a:cubicBezTo>
                  <a:pt x="120528" y="414896"/>
                  <a:pt x="121980" y="424024"/>
                  <a:pt x="114304" y="432322"/>
                </a:cubicBezTo>
                <a:cubicBezTo>
                  <a:pt x="113060" y="433567"/>
                  <a:pt x="113060" y="435227"/>
                  <a:pt x="113267" y="436886"/>
                </a:cubicBezTo>
                <a:cubicBezTo>
                  <a:pt x="114097" y="464269"/>
                  <a:pt x="114927" y="491653"/>
                  <a:pt x="115757" y="518828"/>
                </a:cubicBezTo>
                <a:cubicBezTo>
                  <a:pt x="120528" y="493105"/>
                  <a:pt x="126129" y="467381"/>
                  <a:pt x="130485" y="441657"/>
                </a:cubicBezTo>
                <a:cubicBezTo>
                  <a:pt x="131522" y="439998"/>
                  <a:pt x="131730" y="438338"/>
                  <a:pt x="131522" y="436471"/>
                </a:cubicBezTo>
                <a:cubicBezTo>
                  <a:pt x="133597" y="427758"/>
                  <a:pt x="135671" y="419046"/>
                  <a:pt x="137746" y="410333"/>
                </a:cubicBezTo>
                <a:cubicBezTo>
                  <a:pt x="137746" y="409710"/>
                  <a:pt x="137954" y="409296"/>
                  <a:pt x="137954" y="408673"/>
                </a:cubicBezTo>
                <a:cubicBezTo>
                  <a:pt x="140028" y="400375"/>
                  <a:pt x="142102" y="392077"/>
                  <a:pt x="144177" y="383779"/>
                </a:cubicBezTo>
                <a:cubicBezTo>
                  <a:pt x="144384" y="382742"/>
                  <a:pt x="144592" y="381497"/>
                  <a:pt x="144799" y="380460"/>
                </a:cubicBezTo>
                <a:cubicBezTo>
                  <a:pt x="146666" y="373407"/>
                  <a:pt x="148741" y="366353"/>
                  <a:pt x="150608" y="359508"/>
                </a:cubicBezTo>
                <a:cubicBezTo>
                  <a:pt x="151023" y="357848"/>
                  <a:pt x="151438" y="356188"/>
                  <a:pt x="151853" y="354529"/>
                </a:cubicBezTo>
                <a:cubicBezTo>
                  <a:pt x="154342" y="348928"/>
                  <a:pt x="155586" y="343534"/>
                  <a:pt x="151853" y="337726"/>
                </a:cubicBezTo>
                <a:cubicBezTo>
                  <a:pt x="149778" y="334614"/>
                  <a:pt x="150400" y="330465"/>
                  <a:pt x="150608" y="326731"/>
                </a:cubicBezTo>
                <a:cubicBezTo>
                  <a:pt x="150815" y="325486"/>
                  <a:pt x="151230" y="324449"/>
                  <a:pt x="151438" y="323204"/>
                </a:cubicBezTo>
                <a:cubicBezTo>
                  <a:pt x="152060" y="322167"/>
                  <a:pt x="152475" y="321130"/>
                  <a:pt x="153097" y="320092"/>
                </a:cubicBezTo>
                <a:cubicBezTo>
                  <a:pt x="154342" y="318640"/>
                  <a:pt x="155586" y="316981"/>
                  <a:pt x="156831" y="315529"/>
                </a:cubicBezTo>
                <a:cubicBezTo>
                  <a:pt x="159943" y="312417"/>
                  <a:pt x="164714" y="311380"/>
                  <a:pt x="166374" y="306193"/>
                </a:cubicBezTo>
                <a:cubicBezTo>
                  <a:pt x="177369" y="273002"/>
                  <a:pt x="188571" y="239810"/>
                  <a:pt x="199773" y="206618"/>
                </a:cubicBezTo>
                <a:cubicBezTo>
                  <a:pt x="200188" y="205374"/>
                  <a:pt x="200396" y="204336"/>
                  <a:pt x="200810" y="203092"/>
                </a:cubicBezTo>
                <a:cubicBezTo>
                  <a:pt x="206619" y="188363"/>
                  <a:pt x="212427" y="173634"/>
                  <a:pt x="218651" y="157660"/>
                </a:cubicBezTo>
                <a:cubicBezTo>
                  <a:pt x="204544" y="159528"/>
                  <a:pt x="191890" y="159113"/>
                  <a:pt x="179443" y="157660"/>
                </a:cubicBezTo>
                <a:cubicBezTo>
                  <a:pt x="177161" y="157453"/>
                  <a:pt x="174879" y="157038"/>
                  <a:pt x="172598" y="156831"/>
                </a:cubicBezTo>
                <a:cubicBezTo>
                  <a:pt x="170523" y="155171"/>
                  <a:pt x="168241" y="155378"/>
                  <a:pt x="165959" y="155378"/>
                </a:cubicBezTo>
                <a:cubicBezTo>
                  <a:pt x="163055" y="153511"/>
                  <a:pt x="165544" y="151022"/>
                  <a:pt x="165129" y="148948"/>
                </a:cubicBezTo>
                <a:cubicBezTo>
                  <a:pt x="170730" y="130277"/>
                  <a:pt x="177784" y="112437"/>
                  <a:pt x="189608" y="96671"/>
                </a:cubicBezTo>
                <a:cubicBezTo>
                  <a:pt x="193965" y="92936"/>
                  <a:pt x="198321" y="88995"/>
                  <a:pt x="202677" y="85261"/>
                </a:cubicBezTo>
                <a:cubicBezTo>
                  <a:pt x="205374" y="84224"/>
                  <a:pt x="207864" y="83186"/>
                  <a:pt x="210561" y="81942"/>
                </a:cubicBezTo>
                <a:cubicBezTo>
                  <a:pt x="213672" y="81942"/>
                  <a:pt x="216991" y="81734"/>
                  <a:pt x="220103" y="81734"/>
                </a:cubicBezTo>
                <a:cubicBezTo>
                  <a:pt x="221555" y="82357"/>
                  <a:pt x="223215" y="82979"/>
                  <a:pt x="224667" y="83394"/>
                </a:cubicBezTo>
                <a:cubicBezTo>
                  <a:pt x="226327" y="84639"/>
                  <a:pt x="227986" y="85883"/>
                  <a:pt x="229853" y="87335"/>
                </a:cubicBezTo>
                <a:cubicBezTo>
                  <a:pt x="229853" y="87958"/>
                  <a:pt x="230268" y="88165"/>
                  <a:pt x="230683" y="88373"/>
                </a:cubicBezTo>
                <a:cubicBezTo>
                  <a:pt x="234002" y="93559"/>
                  <a:pt x="237114" y="98538"/>
                  <a:pt x="240848" y="104139"/>
                </a:cubicBezTo>
                <a:cubicBezTo>
                  <a:pt x="255370" y="69080"/>
                  <a:pt x="271343" y="35681"/>
                  <a:pt x="287731" y="2489"/>
                </a:cubicBezTo>
                <a:cubicBezTo>
                  <a:pt x="288354" y="1659"/>
                  <a:pt x="288976" y="829"/>
                  <a:pt x="289598" y="0"/>
                </a:cubicBezTo>
                <a:cubicBezTo>
                  <a:pt x="292088" y="1867"/>
                  <a:pt x="287939" y="4771"/>
                  <a:pt x="290428" y="6638"/>
                </a:cubicBezTo>
                <a:cubicBezTo>
                  <a:pt x="290221" y="6430"/>
                  <a:pt x="289806" y="6223"/>
                  <a:pt x="289598" y="6016"/>
                </a:cubicBezTo>
                <a:cubicBezTo>
                  <a:pt x="286694" y="10372"/>
                  <a:pt x="285242" y="15351"/>
                  <a:pt x="283997" y="20329"/>
                </a:cubicBezTo>
                <a:cubicBezTo>
                  <a:pt x="271550" y="49995"/>
                  <a:pt x="258896" y="79660"/>
                  <a:pt x="246242" y="109325"/>
                </a:cubicBezTo>
                <a:cubicBezTo>
                  <a:pt x="245412" y="111192"/>
                  <a:pt x="244997" y="112437"/>
                  <a:pt x="246034" y="114511"/>
                </a:cubicBezTo>
                <a:cubicBezTo>
                  <a:pt x="254332" y="131107"/>
                  <a:pt x="252465" y="140649"/>
                  <a:pt x="237114" y="149362"/>
                </a:cubicBezTo>
                <a:cubicBezTo>
                  <a:pt x="229231" y="153926"/>
                  <a:pt x="225704" y="160150"/>
                  <a:pt x="222800" y="167825"/>
                </a:cubicBezTo>
                <a:cubicBezTo>
                  <a:pt x="208901" y="204751"/>
                  <a:pt x="195417" y="241677"/>
                  <a:pt x="183592" y="279225"/>
                </a:cubicBezTo>
                <a:cubicBezTo>
                  <a:pt x="182970" y="281092"/>
                  <a:pt x="182555" y="282752"/>
                  <a:pt x="181518" y="286278"/>
                </a:cubicBezTo>
                <a:cubicBezTo>
                  <a:pt x="192512" y="279640"/>
                  <a:pt x="202677" y="277773"/>
                  <a:pt x="213257" y="283582"/>
                </a:cubicBezTo>
                <a:cubicBezTo>
                  <a:pt x="223215" y="288975"/>
                  <a:pt x="230476" y="297066"/>
                  <a:pt x="236077" y="306608"/>
                </a:cubicBezTo>
                <a:cubicBezTo>
                  <a:pt x="246242" y="324242"/>
                  <a:pt x="251428" y="343327"/>
                  <a:pt x="254332" y="363242"/>
                </a:cubicBezTo>
                <a:cubicBezTo>
                  <a:pt x="254747" y="365731"/>
                  <a:pt x="255162" y="368220"/>
                  <a:pt x="251220" y="368428"/>
                </a:cubicBezTo>
                <a:cubicBezTo>
                  <a:pt x="224252" y="369880"/>
                  <a:pt x="197491" y="371125"/>
                  <a:pt x="172390" y="358470"/>
                </a:cubicBezTo>
                <a:cubicBezTo>
                  <a:pt x="169071" y="356811"/>
                  <a:pt x="165959" y="354529"/>
                  <a:pt x="161603" y="351832"/>
                </a:cubicBezTo>
                <a:cubicBezTo>
                  <a:pt x="156624" y="371125"/>
                  <a:pt x="151645" y="389588"/>
                  <a:pt x="147081" y="408258"/>
                </a:cubicBezTo>
                <a:cubicBezTo>
                  <a:pt x="131107" y="474434"/>
                  <a:pt x="119490" y="541233"/>
                  <a:pt x="116586" y="609276"/>
                </a:cubicBezTo>
                <a:cubicBezTo>
                  <a:pt x="115757" y="631680"/>
                  <a:pt x="115549" y="654084"/>
                  <a:pt x="117831" y="676489"/>
                </a:cubicBezTo>
                <a:cubicBezTo>
                  <a:pt x="118246" y="680638"/>
                  <a:pt x="119283" y="683128"/>
                  <a:pt x="123225" y="685410"/>
                </a:cubicBezTo>
                <a:cubicBezTo>
                  <a:pt x="142102" y="696612"/>
                  <a:pt x="145629" y="714037"/>
                  <a:pt x="132560" y="731878"/>
                </a:cubicBezTo>
                <a:cubicBezTo>
                  <a:pt x="129655" y="735819"/>
                  <a:pt x="129241" y="739138"/>
                  <a:pt x="130693" y="743910"/>
                </a:cubicBezTo>
                <a:cubicBezTo>
                  <a:pt x="147081" y="801788"/>
                  <a:pt x="174672" y="854480"/>
                  <a:pt x="206619" y="905097"/>
                </a:cubicBezTo>
                <a:cubicBezTo>
                  <a:pt x="244375" y="964842"/>
                  <a:pt x="287731" y="1020646"/>
                  <a:pt x="327769" y="1078732"/>
                </a:cubicBezTo>
                <a:cubicBezTo>
                  <a:pt x="344987" y="1103833"/>
                  <a:pt x="361376" y="1129349"/>
                  <a:pt x="376934" y="1155488"/>
                </a:cubicBezTo>
                <a:cubicBezTo>
                  <a:pt x="377557" y="1156525"/>
                  <a:pt x="377972" y="1157562"/>
                  <a:pt x="378594" y="1158392"/>
                </a:cubicBezTo>
                <a:cubicBezTo>
                  <a:pt x="379631" y="1159429"/>
                  <a:pt x="379424" y="1162541"/>
                  <a:pt x="380668" y="1161919"/>
                </a:cubicBezTo>
                <a:cubicBezTo>
                  <a:pt x="382535" y="1160882"/>
                  <a:pt x="381498" y="1158599"/>
                  <a:pt x="380046" y="1157147"/>
                </a:cubicBezTo>
                <a:cubicBezTo>
                  <a:pt x="379631" y="1155902"/>
                  <a:pt x="379216" y="1154658"/>
                  <a:pt x="378801" y="1153413"/>
                </a:cubicBezTo>
                <a:cubicBezTo>
                  <a:pt x="362620" y="1112338"/>
                  <a:pt x="343120" y="1072923"/>
                  <a:pt x="324865" y="1032886"/>
                </a:cubicBezTo>
                <a:cubicBezTo>
                  <a:pt x="324450" y="1031848"/>
                  <a:pt x="323827" y="1031019"/>
                  <a:pt x="323413" y="1029981"/>
                </a:cubicBezTo>
                <a:cubicBezTo>
                  <a:pt x="318434" y="1016082"/>
                  <a:pt x="312210" y="1003843"/>
                  <a:pt x="294370" y="1003013"/>
                </a:cubicBezTo>
                <a:cubicBezTo>
                  <a:pt x="288561" y="1002806"/>
                  <a:pt x="283167" y="998657"/>
                  <a:pt x="278396" y="995130"/>
                </a:cubicBezTo>
                <a:cubicBezTo>
                  <a:pt x="262008" y="983513"/>
                  <a:pt x="259518" y="964428"/>
                  <a:pt x="272588" y="949491"/>
                </a:cubicBezTo>
                <a:cubicBezTo>
                  <a:pt x="279641" y="941401"/>
                  <a:pt x="280056" y="933103"/>
                  <a:pt x="276529" y="923975"/>
                </a:cubicBezTo>
                <a:cubicBezTo>
                  <a:pt x="265327" y="895140"/>
                  <a:pt x="255370" y="865890"/>
                  <a:pt x="250805" y="835187"/>
                </a:cubicBezTo>
                <a:cubicBezTo>
                  <a:pt x="249768" y="828134"/>
                  <a:pt x="248938" y="821081"/>
                  <a:pt x="248109" y="814028"/>
                </a:cubicBezTo>
                <a:cubicBezTo>
                  <a:pt x="241263" y="815272"/>
                  <a:pt x="234417" y="816932"/>
                  <a:pt x="227364" y="817762"/>
                </a:cubicBezTo>
                <a:cubicBezTo>
                  <a:pt x="213672" y="819421"/>
                  <a:pt x="199981" y="817347"/>
                  <a:pt x="186497" y="814857"/>
                </a:cubicBezTo>
                <a:cubicBezTo>
                  <a:pt x="182762" y="814235"/>
                  <a:pt x="181518" y="812783"/>
                  <a:pt x="182555" y="808841"/>
                </a:cubicBezTo>
                <a:cubicBezTo>
                  <a:pt x="187741" y="790171"/>
                  <a:pt x="194380" y="772330"/>
                  <a:pt x="206619" y="757187"/>
                </a:cubicBezTo>
                <a:cubicBezTo>
                  <a:pt x="209316" y="753867"/>
                  <a:pt x="212427" y="750548"/>
                  <a:pt x="215954" y="748059"/>
                </a:cubicBezTo>
                <a:cubicBezTo>
                  <a:pt x="230683" y="736649"/>
                  <a:pt x="244375" y="739553"/>
                  <a:pt x="253502" y="755734"/>
                </a:cubicBezTo>
                <a:cubicBezTo>
                  <a:pt x="254747" y="758016"/>
                  <a:pt x="255992" y="760506"/>
                  <a:pt x="257444" y="763617"/>
                </a:cubicBezTo>
                <a:cubicBezTo>
                  <a:pt x="280263" y="722750"/>
                  <a:pt x="319056" y="712793"/>
                  <a:pt x="360338" y="707606"/>
                </a:cubicBezTo>
                <a:cubicBezTo>
                  <a:pt x="360546" y="708229"/>
                  <a:pt x="360961" y="708851"/>
                  <a:pt x="361168" y="709681"/>
                </a:cubicBezTo>
                <a:cubicBezTo>
                  <a:pt x="352663" y="712170"/>
                  <a:pt x="344157" y="714452"/>
                  <a:pt x="335652" y="716942"/>
                </a:cubicBezTo>
                <a:cubicBezTo>
                  <a:pt x="318019" y="722128"/>
                  <a:pt x="301008" y="728766"/>
                  <a:pt x="286279" y="740383"/>
                </a:cubicBezTo>
                <a:cubicBezTo>
                  <a:pt x="279434" y="745984"/>
                  <a:pt x="273625" y="752415"/>
                  <a:pt x="268854" y="759883"/>
                </a:cubicBezTo>
                <a:cubicBezTo>
                  <a:pt x="264912" y="766314"/>
                  <a:pt x="261385" y="772123"/>
                  <a:pt x="266987" y="780421"/>
                </a:cubicBezTo>
                <a:cubicBezTo>
                  <a:pt x="272173" y="788304"/>
                  <a:pt x="268231" y="796809"/>
                  <a:pt x="261800" y="803240"/>
                </a:cubicBezTo>
                <a:cubicBezTo>
                  <a:pt x="259103" y="805937"/>
                  <a:pt x="256614" y="808426"/>
                  <a:pt x="256822" y="812990"/>
                </a:cubicBezTo>
                <a:cubicBezTo>
                  <a:pt x="258896" y="848879"/>
                  <a:pt x="270098" y="882693"/>
                  <a:pt x="282960" y="916507"/>
                </a:cubicBezTo>
                <a:cubicBezTo>
                  <a:pt x="284205" y="915055"/>
                  <a:pt x="284827" y="914225"/>
                  <a:pt x="285449" y="913395"/>
                </a:cubicBezTo>
                <a:cubicBezTo>
                  <a:pt x="299763" y="890161"/>
                  <a:pt x="317811" y="884560"/>
                  <a:pt x="342705" y="895347"/>
                </a:cubicBezTo>
                <a:cubicBezTo>
                  <a:pt x="354530" y="900326"/>
                  <a:pt x="364488" y="908002"/>
                  <a:pt x="373408" y="916922"/>
                </a:cubicBezTo>
                <a:cubicBezTo>
                  <a:pt x="391248" y="934970"/>
                  <a:pt x="405355" y="955715"/>
                  <a:pt x="415934" y="978742"/>
                </a:cubicBezTo>
                <a:cubicBezTo>
                  <a:pt x="416764" y="980401"/>
                  <a:pt x="417802" y="982061"/>
                  <a:pt x="417387" y="984135"/>
                </a:cubicBezTo>
                <a:cubicBezTo>
                  <a:pt x="399961" y="989944"/>
                  <a:pt x="383365" y="997619"/>
                  <a:pt x="365525" y="1001768"/>
                </a:cubicBezTo>
                <a:cubicBezTo>
                  <a:pt x="353700" y="1004465"/>
                  <a:pt x="341876" y="1007162"/>
                  <a:pt x="329844" y="1007162"/>
                </a:cubicBezTo>
                <a:cubicBezTo>
                  <a:pt x="322998" y="1007162"/>
                  <a:pt x="322998" y="1009029"/>
                  <a:pt x="325487" y="1014423"/>
                </a:cubicBezTo>
                <a:cubicBezTo>
                  <a:pt x="345609" y="1057157"/>
                  <a:pt x="365732" y="1099892"/>
                  <a:pt x="383988" y="1143663"/>
                </a:cubicBezTo>
                <a:cubicBezTo>
                  <a:pt x="404525" y="1193243"/>
                  <a:pt x="422781" y="1243653"/>
                  <a:pt x="431286" y="1296968"/>
                </a:cubicBezTo>
                <a:cubicBezTo>
                  <a:pt x="436680" y="1330574"/>
                  <a:pt x="435850" y="1363974"/>
                  <a:pt x="433153" y="1397788"/>
                </a:cubicBezTo>
                <a:cubicBezTo>
                  <a:pt x="431493" y="1419362"/>
                  <a:pt x="428796" y="1440729"/>
                  <a:pt x="425477" y="1462097"/>
                </a:cubicBezTo>
                <a:cubicBezTo>
                  <a:pt x="425270" y="1463964"/>
                  <a:pt x="424025" y="1466246"/>
                  <a:pt x="425685" y="1468320"/>
                </a:cubicBezTo>
                <a:cubicBezTo>
                  <a:pt x="428381" y="1468320"/>
                  <a:pt x="429004" y="1465623"/>
                  <a:pt x="430041" y="1464171"/>
                </a:cubicBezTo>
                <a:cubicBezTo>
                  <a:pt x="445807" y="1442389"/>
                  <a:pt x="467382" y="1435543"/>
                  <a:pt x="493106" y="1440729"/>
                </a:cubicBezTo>
                <a:cubicBezTo>
                  <a:pt x="514265" y="1445086"/>
                  <a:pt x="532313" y="1455666"/>
                  <a:pt x="548494" y="1469772"/>
                </a:cubicBezTo>
                <a:cubicBezTo>
                  <a:pt x="583138" y="1500267"/>
                  <a:pt x="608447" y="1537608"/>
                  <a:pt x="627740" y="1579098"/>
                </a:cubicBezTo>
                <a:cubicBezTo>
                  <a:pt x="629814" y="1583454"/>
                  <a:pt x="628155" y="1584491"/>
                  <a:pt x="624420" y="1586358"/>
                </a:cubicBezTo>
                <a:cubicBezTo>
                  <a:pt x="604920" y="1596108"/>
                  <a:pt x="584175" y="1603992"/>
                  <a:pt x="563431" y="1609385"/>
                </a:cubicBezTo>
                <a:cubicBezTo>
                  <a:pt x="532313" y="1617683"/>
                  <a:pt x="500781" y="1623699"/>
                  <a:pt x="468004" y="1621417"/>
                </a:cubicBezTo>
                <a:cubicBezTo>
                  <a:pt x="448297" y="1619965"/>
                  <a:pt x="430456" y="1614156"/>
                  <a:pt x="413653" y="1604199"/>
                </a:cubicBezTo>
                <a:cubicBezTo>
                  <a:pt x="405562" y="1599428"/>
                  <a:pt x="401413" y="1591337"/>
                  <a:pt x="394982" y="1584699"/>
                </a:cubicBezTo>
                <a:cubicBezTo>
                  <a:pt x="393323" y="1585943"/>
                  <a:pt x="392908" y="1588018"/>
                  <a:pt x="392285" y="1589885"/>
                </a:cubicBezTo>
                <a:cubicBezTo>
                  <a:pt x="381913" y="1619343"/>
                  <a:pt x="369881" y="1647970"/>
                  <a:pt x="356397" y="1676184"/>
                </a:cubicBezTo>
                <a:cubicBezTo>
                  <a:pt x="333578" y="1723378"/>
                  <a:pt x="306920" y="1767927"/>
                  <a:pt x="276788" y="1810014"/>
                </a:cubicBezTo>
                <a:lnTo>
                  <a:pt x="231210" y="1864027"/>
                </a:lnTo>
                <a:lnTo>
                  <a:pt x="320404" y="1734347"/>
                </a:lnTo>
                <a:cubicBezTo>
                  <a:pt x="347321" y="1687074"/>
                  <a:pt x="369985" y="1637390"/>
                  <a:pt x="387722" y="1584906"/>
                </a:cubicBezTo>
                <a:cubicBezTo>
                  <a:pt x="389589" y="1579098"/>
                  <a:pt x="391248" y="1573496"/>
                  <a:pt x="390626" y="1567273"/>
                </a:cubicBezTo>
                <a:cubicBezTo>
                  <a:pt x="389796" y="1558560"/>
                  <a:pt x="391456" y="1549847"/>
                  <a:pt x="396227" y="1542794"/>
                </a:cubicBezTo>
                <a:cubicBezTo>
                  <a:pt x="406184" y="1528688"/>
                  <a:pt x="408259" y="1512507"/>
                  <a:pt x="411786" y="1496533"/>
                </a:cubicBezTo>
                <a:cubicBezTo>
                  <a:pt x="421743" y="1449028"/>
                  <a:pt x="426929" y="1400899"/>
                  <a:pt x="427552" y="1352356"/>
                </a:cubicBezTo>
                <a:cubicBezTo>
                  <a:pt x="427759" y="1338457"/>
                  <a:pt x="422781" y="1326010"/>
                  <a:pt x="416764" y="1313978"/>
                </a:cubicBezTo>
                <a:cubicBezTo>
                  <a:pt x="394360" y="1268547"/>
                  <a:pt x="363035" y="1229547"/>
                  <a:pt x="328599" y="1192828"/>
                </a:cubicBezTo>
                <a:cubicBezTo>
                  <a:pt x="297274" y="1159637"/>
                  <a:pt x="263460" y="1129349"/>
                  <a:pt x="223007" y="1107567"/>
                </a:cubicBezTo>
                <a:cubicBezTo>
                  <a:pt x="208694" y="1099892"/>
                  <a:pt x="193757" y="1093876"/>
                  <a:pt x="177784" y="1091179"/>
                </a:cubicBezTo>
                <a:cubicBezTo>
                  <a:pt x="151023" y="1086615"/>
                  <a:pt x="129033" y="1096365"/>
                  <a:pt x="114927" y="1119599"/>
                </a:cubicBezTo>
                <a:cubicBezTo>
                  <a:pt x="103517" y="1138477"/>
                  <a:pt x="95011" y="1171876"/>
                  <a:pt x="94597" y="1200297"/>
                </a:cubicBezTo>
                <a:cubicBezTo>
                  <a:pt x="97916" y="1200297"/>
                  <a:pt x="98746" y="1197185"/>
                  <a:pt x="100198" y="1195318"/>
                </a:cubicBezTo>
                <a:cubicBezTo>
                  <a:pt x="121980" y="1170839"/>
                  <a:pt x="148326" y="1170632"/>
                  <a:pt x="170108" y="1195110"/>
                </a:cubicBezTo>
                <a:cubicBezTo>
                  <a:pt x="187326" y="1214610"/>
                  <a:pt x="194794" y="1238675"/>
                  <a:pt x="200188" y="1263568"/>
                </a:cubicBezTo>
                <a:cubicBezTo>
                  <a:pt x="202470" y="1274356"/>
                  <a:pt x="203715" y="1285143"/>
                  <a:pt x="204544" y="1296138"/>
                </a:cubicBezTo>
                <a:cubicBezTo>
                  <a:pt x="204959" y="1301324"/>
                  <a:pt x="203715" y="1302569"/>
                  <a:pt x="198529" y="1302569"/>
                </a:cubicBezTo>
                <a:cubicBezTo>
                  <a:pt x="163262" y="1302984"/>
                  <a:pt x="128411" y="1300494"/>
                  <a:pt x="95011" y="1283898"/>
                </a:cubicBezTo>
                <a:cubicBezTo>
                  <a:pt x="97086" y="1302776"/>
                  <a:pt x="98538" y="1320617"/>
                  <a:pt x="100820" y="1338457"/>
                </a:cubicBezTo>
                <a:cubicBezTo>
                  <a:pt x="105384" y="1373931"/>
                  <a:pt x="111400" y="1409405"/>
                  <a:pt x="118246" y="1444671"/>
                </a:cubicBezTo>
                <a:cubicBezTo>
                  <a:pt x="119075" y="1449442"/>
                  <a:pt x="120943" y="1452762"/>
                  <a:pt x="125507" y="1455458"/>
                </a:cubicBezTo>
                <a:cubicBezTo>
                  <a:pt x="140443" y="1464586"/>
                  <a:pt x="143762" y="1480144"/>
                  <a:pt x="134012" y="1495081"/>
                </a:cubicBezTo>
                <a:cubicBezTo>
                  <a:pt x="130900" y="1499645"/>
                  <a:pt x="130278" y="1503379"/>
                  <a:pt x="131522" y="1508565"/>
                </a:cubicBezTo>
                <a:cubicBezTo>
                  <a:pt x="138368" y="1537608"/>
                  <a:pt x="144799" y="1566651"/>
                  <a:pt x="150400" y="1595901"/>
                </a:cubicBezTo>
                <a:cubicBezTo>
                  <a:pt x="137746" y="1567895"/>
                  <a:pt x="131937" y="1537815"/>
                  <a:pt x="123639" y="1507735"/>
                </a:cubicBezTo>
                <a:cubicBezTo>
                  <a:pt x="93974" y="1529517"/>
                  <a:pt x="59953" y="1531592"/>
                  <a:pt x="25724" y="1532214"/>
                </a:cubicBezTo>
                <a:cubicBezTo>
                  <a:pt x="20123" y="1532214"/>
                  <a:pt x="17426" y="1531384"/>
                  <a:pt x="18048" y="1524539"/>
                </a:cubicBezTo>
                <a:cubicBezTo>
                  <a:pt x="20538" y="1498400"/>
                  <a:pt x="25516" y="1473092"/>
                  <a:pt x="37963" y="1449650"/>
                </a:cubicBezTo>
                <a:cubicBezTo>
                  <a:pt x="42735" y="1440937"/>
                  <a:pt x="48543" y="1433054"/>
                  <a:pt x="56634" y="1427038"/>
                </a:cubicBezTo>
                <a:cubicBezTo>
                  <a:pt x="71362" y="1415836"/>
                  <a:pt x="86714" y="1415836"/>
                  <a:pt x="100820" y="1427453"/>
                </a:cubicBezTo>
                <a:cubicBezTo>
                  <a:pt x="102687" y="1428905"/>
                  <a:pt x="104554" y="1430564"/>
                  <a:pt x="107666" y="1433261"/>
                </a:cubicBezTo>
                <a:cubicBezTo>
                  <a:pt x="104762" y="1416665"/>
                  <a:pt x="102065" y="1401937"/>
                  <a:pt x="99575" y="1387000"/>
                </a:cubicBezTo>
                <a:cubicBezTo>
                  <a:pt x="93974" y="1352979"/>
                  <a:pt x="89203" y="1318750"/>
                  <a:pt x="86921" y="1284314"/>
                </a:cubicBezTo>
                <a:cubicBezTo>
                  <a:pt x="86714" y="1279957"/>
                  <a:pt x="85261" y="1276638"/>
                  <a:pt x="81942" y="1273733"/>
                </a:cubicBezTo>
                <a:cubicBezTo>
                  <a:pt x="78208" y="1270414"/>
                  <a:pt x="74889" y="1266680"/>
                  <a:pt x="72192" y="1262738"/>
                </a:cubicBezTo>
                <a:cubicBezTo>
                  <a:pt x="60368" y="1245935"/>
                  <a:pt x="63479" y="1229547"/>
                  <a:pt x="80490" y="1218344"/>
                </a:cubicBezTo>
                <a:cubicBezTo>
                  <a:pt x="84639" y="1215648"/>
                  <a:pt x="85469" y="1212744"/>
                  <a:pt x="85676" y="1208387"/>
                </a:cubicBezTo>
                <a:cubicBezTo>
                  <a:pt x="87128" y="1182041"/>
                  <a:pt x="90240" y="1155902"/>
                  <a:pt x="100405" y="1131424"/>
                </a:cubicBezTo>
                <a:cubicBezTo>
                  <a:pt x="110985" y="1105700"/>
                  <a:pt x="127581" y="1086407"/>
                  <a:pt x="157246" y="1082880"/>
                </a:cubicBezTo>
                <a:cubicBezTo>
                  <a:pt x="173427" y="1080806"/>
                  <a:pt x="188778" y="1084540"/>
                  <a:pt x="203922" y="1090349"/>
                </a:cubicBezTo>
                <a:cubicBezTo>
                  <a:pt x="235869" y="1102588"/>
                  <a:pt x="263252" y="1122088"/>
                  <a:pt x="288769" y="1144285"/>
                </a:cubicBezTo>
                <a:cubicBezTo>
                  <a:pt x="341046" y="1189717"/>
                  <a:pt x="385647" y="1241579"/>
                  <a:pt x="419254" y="1302569"/>
                </a:cubicBezTo>
                <a:cubicBezTo>
                  <a:pt x="421121" y="1306096"/>
                  <a:pt x="422988" y="1309829"/>
                  <a:pt x="425270" y="1313148"/>
                </a:cubicBezTo>
                <a:cubicBezTo>
                  <a:pt x="423818" y="1294478"/>
                  <a:pt x="420084" y="1276223"/>
                  <a:pt x="414690" y="1258382"/>
                </a:cubicBezTo>
                <a:cubicBezTo>
                  <a:pt x="398509" y="1205275"/>
                  <a:pt x="371333" y="1157562"/>
                  <a:pt x="340838" y="1111509"/>
                </a:cubicBezTo>
                <a:cubicBezTo>
                  <a:pt x="304742" y="1056950"/>
                  <a:pt x="264497" y="1005295"/>
                  <a:pt x="227571" y="951358"/>
                </a:cubicBezTo>
                <a:cubicBezTo>
                  <a:pt x="190645" y="897837"/>
                  <a:pt x="156831" y="842655"/>
                  <a:pt x="134219" y="781251"/>
                </a:cubicBezTo>
                <a:cubicBezTo>
                  <a:pt x="130278" y="770671"/>
                  <a:pt x="127166" y="760091"/>
                  <a:pt x="123639" y="749303"/>
                </a:cubicBezTo>
                <a:cubicBezTo>
                  <a:pt x="122810" y="746607"/>
                  <a:pt x="123017" y="743495"/>
                  <a:pt x="118661" y="746607"/>
                </a:cubicBezTo>
                <a:cubicBezTo>
                  <a:pt x="90240" y="766522"/>
                  <a:pt x="57256" y="769634"/>
                  <a:pt x="23857" y="771293"/>
                </a:cubicBezTo>
                <a:cubicBezTo>
                  <a:pt x="15974" y="771708"/>
                  <a:pt x="7883" y="771501"/>
                  <a:pt x="0" y="771708"/>
                </a:cubicBezTo>
                <a:close/>
              </a:path>
            </a:pathLst>
          </a:custGeom>
          <a:solidFill>
            <a:schemeClr val="accent2"/>
          </a:solidFill>
          <a:ln w="9525" cap="flat">
            <a:solidFill>
              <a:schemeClr val="accent1">
                <a:shade val="50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8EE28B6E-63A9-4511-8DFD-27503EFB029A}"/>
              </a:ext>
            </a:extLst>
          </p:cNvPr>
          <p:cNvSpPr/>
          <p:nvPr/>
        </p:nvSpPr>
        <p:spPr>
          <a:xfrm rot="16200000" flipH="1">
            <a:off x="4332491" y="2126046"/>
            <a:ext cx="1568701" cy="1552820"/>
          </a:xfrm>
          <a:custGeom>
            <a:avLst/>
            <a:gdLst>
              <a:gd name="connsiteX0" fmla="*/ 989322 w 2099794"/>
              <a:gd name="connsiteY0" fmla="*/ 1788413 h 2078537"/>
              <a:gd name="connsiteX1" fmla="*/ 991189 w 2099794"/>
              <a:gd name="connsiteY1" fmla="*/ 1789658 h 2078537"/>
              <a:gd name="connsiteX2" fmla="*/ 992849 w 2099794"/>
              <a:gd name="connsiteY2" fmla="*/ 1788205 h 2078537"/>
              <a:gd name="connsiteX3" fmla="*/ 991189 w 2099794"/>
              <a:gd name="connsiteY3" fmla="*/ 1786754 h 2078537"/>
              <a:gd name="connsiteX4" fmla="*/ 989322 w 2099794"/>
              <a:gd name="connsiteY4" fmla="*/ 1788413 h 2078537"/>
              <a:gd name="connsiteX5" fmla="*/ 424025 w 2099794"/>
              <a:gd name="connsiteY5" fmla="*/ 1472262 h 2078537"/>
              <a:gd name="connsiteX6" fmla="*/ 424855 w 2099794"/>
              <a:gd name="connsiteY6" fmla="*/ 1472262 h 2078537"/>
              <a:gd name="connsiteX7" fmla="*/ 425270 w 2099794"/>
              <a:gd name="connsiteY7" fmla="*/ 1470810 h 2078537"/>
              <a:gd name="connsiteX8" fmla="*/ 424025 w 2099794"/>
              <a:gd name="connsiteY8" fmla="*/ 1470187 h 2078537"/>
              <a:gd name="connsiteX9" fmla="*/ 424025 w 2099794"/>
              <a:gd name="connsiteY9" fmla="*/ 1472262 h 2078537"/>
              <a:gd name="connsiteX10" fmla="*/ 209514 w 2099794"/>
              <a:gd name="connsiteY10" fmla="*/ 1889738 h 2078537"/>
              <a:gd name="connsiteX11" fmla="*/ 231210 w 2099794"/>
              <a:gd name="connsiteY11" fmla="*/ 1864027 h 2078537"/>
              <a:gd name="connsiteX12" fmla="*/ 227571 w 2099794"/>
              <a:gd name="connsiteY12" fmla="*/ 1869318 h 2078537"/>
              <a:gd name="connsiteX13" fmla="*/ 197595 w 2099794"/>
              <a:gd name="connsiteY13" fmla="*/ 1924756 h 2078537"/>
              <a:gd name="connsiteX14" fmla="*/ 294784 w 2099794"/>
              <a:gd name="connsiteY14" fmla="*/ 1858272 h 2078537"/>
              <a:gd name="connsiteX15" fmla="*/ 400583 w 2099794"/>
              <a:gd name="connsiteY15" fmla="*/ 1803142 h 2078537"/>
              <a:gd name="connsiteX16" fmla="*/ 470078 w 2099794"/>
              <a:gd name="connsiteY16" fmla="*/ 1775551 h 2078537"/>
              <a:gd name="connsiteX17" fmla="*/ 526919 w 2099794"/>
              <a:gd name="connsiteY17" fmla="*/ 1758333 h 2078537"/>
              <a:gd name="connsiteX18" fmla="*/ 563015 w 2099794"/>
              <a:gd name="connsiteY18" fmla="*/ 1748790 h 2078537"/>
              <a:gd name="connsiteX19" fmla="*/ 623590 w 2099794"/>
              <a:gd name="connsiteY19" fmla="*/ 1739248 h 2078537"/>
              <a:gd name="connsiteX20" fmla="*/ 625872 w 2099794"/>
              <a:gd name="connsiteY20" fmla="*/ 1738418 h 2078537"/>
              <a:gd name="connsiteX21" fmla="*/ 629191 w 2099794"/>
              <a:gd name="connsiteY21" fmla="*/ 1738211 h 2078537"/>
              <a:gd name="connsiteX22" fmla="*/ 653878 w 2099794"/>
              <a:gd name="connsiteY22" fmla="*/ 1735099 h 2078537"/>
              <a:gd name="connsiteX23" fmla="*/ 660516 w 2099794"/>
              <a:gd name="connsiteY23" fmla="*/ 1734891 h 2078537"/>
              <a:gd name="connsiteX24" fmla="*/ 709889 w 2099794"/>
              <a:gd name="connsiteY24" fmla="*/ 1731780 h 2078537"/>
              <a:gd name="connsiteX25" fmla="*/ 741214 w 2099794"/>
              <a:gd name="connsiteY25" fmla="*/ 1731780 h 2078537"/>
              <a:gd name="connsiteX26" fmla="*/ 790586 w 2099794"/>
              <a:gd name="connsiteY26" fmla="*/ 1734891 h 2078537"/>
              <a:gd name="connsiteX27" fmla="*/ 795565 w 2099794"/>
              <a:gd name="connsiteY27" fmla="*/ 1735099 h 2078537"/>
              <a:gd name="connsiteX28" fmla="*/ 844316 w 2099794"/>
              <a:gd name="connsiteY28" fmla="*/ 1741944 h 2078537"/>
              <a:gd name="connsiteX29" fmla="*/ 882690 w 2099794"/>
              <a:gd name="connsiteY29" fmla="*/ 1748134 h 2078537"/>
              <a:gd name="connsiteX30" fmla="*/ 882901 w 2099794"/>
              <a:gd name="connsiteY30" fmla="*/ 1748375 h 2078537"/>
              <a:gd name="connsiteX31" fmla="*/ 882901 w 2099794"/>
              <a:gd name="connsiteY31" fmla="*/ 1749205 h 2078537"/>
              <a:gd name="connsiteX32" fmla="*/ 883938 w 2099794"/>
              <a:gd name="connsiteY32" fmla="*/ 1748998 h 2078537"/>
              <a:gd name="connsiteX33" fmla="*/ 882901 w 2099794"/>
              <a:gd name="connsiteY33" fmla="*/ 1748375 h 2078537"/>
              <a:gd name="connsiteX34" fmla="*/ 882901 w 2099794"/>
              <a:gd name="connsiteY34" fmla="*/ 1748168 h 2078537"/>
              <a:gd name="connsiteX35" fmla="*/ 882690 w 2099794"/>
              <a:gd name="connsiteY35" fmla="*/ 1748134 h 2078537"/>
              <a:gd name="connsiteX36" fmla="*/ 877092 w 2099794"/>
              <a:gd name="connsiteY36" fmla="*/ 1741737 h 2078537"/>
              <a:gd name="connsiteX37" fmla="*/ 868587 w 2099794"/>
              <a:gd name="connsiteY37" fmla="*/ 1727631 h 2078537"/>
              <a:gd name="connsiteX38" fmla="*/ 874188 w 2099794"/>
              <a:gd name="connsiteY38" fmla="*/ 1696306 h 2078537"/>
              <a:gd name="connsiteX39" fmla="*/ 909869 w 2099794"/>
              <a:gd name="connsiteY39" fmla="*/ 1662699 h 2078537"/>
              <a:gd name="connsiteX40" fmla="*/ 951359 w 2099794"/>
              <a:gd name="connsiteY40" fmla="*/ 1647555 h 2078537"/>
              <a:gd name="connsiteX41" fmla="*/ 1017535 w 2099794"/>
              <a:gd name="connsiteY41" fmla="*/ 1641124 h 2078537"/>
              <a:gd name="connsiteX42" fmla="*/ 1027493 w 2099794"/>
              <a:gd name="connsiteY42" fmla="*/ 1641124 h 2078537"/>
              <a:gd name="connsiteX43" fmla="*/ 1040562 w 2099794"/>
              <a:gd name="connsiteY43" fmla="*/ 1641332 h 2078537"/>
              <a:gd name="connsiteX44" fmla="*/ 997620 w 2099794"/>
              <a:gd name="connsiteY44" fmla="*/ 1780737 h 2078537"/>
              <a:gd name="connsiteX45" fmla="*/ 1033301 w 2099794"/>
              <a:gd name="connsiteY45" fmla="*/ 1792562 h 2078537"/>
              <a:gd name="connsiteX46" fmla="*/ 1137025 w 2099794"/>
              <a:gd name="connsiteY46" fmla="*/ 1830525 h 2078537"/>
              <a:gd name="connsiteX47" fmla="*/ 1181627 w 2099794"/>
              <a:gd name="connsiteY47" fmla="*/ 1846914 h 2078537"/>
              <a:gd name="connsiteX48" fmla="*/ 1186191 w 2099794"/>
              <a:gd name="connsiteY48" fmla="*/ 1847536 h 2078537"/>
              <a:gd name="connsiteX49" fmla="*/ 1183494 w 2099794"/>
              <a:gd name="connsiteY49" fmla="*/ 1845254 h 2078537"/>
              <a:gd name="connsiteX50" fmla="*/ 1186813 w 2099794"/>
              <a:gd name="connsiteY50" fmla="*/ 1794429 h 2078537"/>
              <a:gd name="connsiteX51" fmla="*/ 1250915 w 2099794"/>
              <a:gd name="connsiteY51" fmla="*/ 1771195 h 2078537"/>
              <a:gd name="connsiteX52" fmla="*/ 1286596 w 2099794"/>
              <a:gd name="connsiteY52" fmla="*/ 1768705 h 2078537"/>
              <a:gd name="connsiteX53" fmla="*/ 1293649 w 2099794"/>
              <a:gd name="connsiteY53" fmla="*/ 1775759 h 2078537"/>
              <a:gd name="connsiteX54" fmla="*/ 1285766 w 2099794"/>
              <a:gd name="connsiteY54" fmla="*/ 1821397 h 2078537"/>
              <a:gd name="connsiteX55" fmla="*/ 1258175 w 2099794"/>
              <a:gd name="connsiteY55" fmla="*/ 1872845 h 2078537"/>
              <a:gd name="connsiteX56" fmla="*/ 1260665 w 2099794"/>
              <a:gd name="connsiteY56" fmla="*/ 1874712 h 2078537"/>
              <a:gd name="connsiteX57" fmla="*/ 1313564 w 2099794"/>
              <a:gd name="connsiteY57" fmla="*/ 1890063 h 2078537"/>
              <a:gd name="connsiteX58" fmla="*/ 1335761 w 2099794"/>
              <a:gd name="connsiteY58" fmla="*/ 1896494 h 2078537"/>
              <a:gd name="connsiteX59" fmla="*/ 1397166 w 2099794"/>
              <a:gd name="connsiteY59" fmla="*/ 1908526 h 2078537"/>
              <a:gd name="connsiteX60" fmla="*/ 1512922 w 2099794"/>
              <a:gd name="connsiteY60" fmla="*/ 1909563 h 2078537"/>
              <a:gd name="connsiteX61" fmla="*/ 1608971 w 2099794"/>
              <a:gd name="connsiteY61" fmla="*/ 1876579 h 2078537"/>
              <a:gd name="connsiteX62" fmla="*/ 1614987 w 2099794"/>
              <a:gd name="connsiteY62" fmla="*/ 1868696 h 2078537"/>
              <a:gd name="connsiteX63" fmla="*/ 1625774 w 2099794"/>
              <a:gd name="connsiteY63" fmla="*/ 1853344 h 2078537"/>
              <a:gd name="connsiteX64" fmla="*/ 1633035 w 2099794"/>
              <a:gd name="connsiteY64" fmla="*/ 1844424 h 2078537"/>
              <a:gd name="connsiteX65" fmla="*/ 1670791 w 2099794"/>
              <a:gd name="connsiteY65" fmla="*/ 1828658 h 2078537"/>
              <a:gd name="connsiteX66" fmla="*/ 1681163 w 2099794"/>
              <a:gd name="connsiteY66" fmla="*/ 1825754 h 2078537"/>
              <a:gd name="connsiteX67" fmla="*/ 1756674 w 2099794"/>
              <a:gd name="connsiteY67" fmla="*/ 1743189 h 2078537"/>
              <a:gd name="connsiteX68" fmla="*/ 1777212 w 2099794"/>
              <a:gd name="connsiteY68" fmla="*/ 1713524 h 2078537"/>
              <a:gd name="connsiteX69" fmla="*/ 1780116 w 2099794"/>
              <a:gd name="connsiteY69" fmla="*/ 1715391 h 2078537"/>
              <a:gd name="connsiteX70" fmla="*/ 1711243 w 2099794"/>
              <a:gd name="connsiteY70" fmla="*/ 1808743 h 2078537"/>
              <a:gd name="connsiteX71" fmla="*/ 1687179 w 2099794"/>
              <a:gd name="connsiteY71" fmla="*/ 1831562 h 2078537"/>
              <a:gd name="connsiteX72" fmla="*/ 1686142 w 2099794"/>
              <a:gd name="connsiteY72" fmla="*/ 1840690 h 2078537"/>
              <a:gd name="connsiteX73" fmla="*/ 1707924 w 2099794"/>
              <a:gd name="connsiteY73" fmla="*/ 1909148 h 2078537"/>
              <a:gd name="connsiteX74" fmla="*/ 1704397 w 2099794"/>
              <a:gd name="connsiteY74" fmla="*/ 1913090 h 2078537"/>
              <a:gd name="connsiteX75" fmla="*/ 1638636 w 2099794"/>
              <a:gd name="connsiteY75" fmla="*/ 1902510 h 2078537"/>
              <a:gd name="connsiteX76" fmla="*/ 1620381 w 2099794"/>
              <a:gd name="connsiteY76" fmla="*/ 1886536 h 2078537"/>
              <a:gd name="connsiteX77" fmla="*/ 1612705 w 2099794"/>
              <a:gd name="connsiteY77" fmla="*/ 1884254 h 2078537"/>
              <a:gd name="connsiteX78" fmla="*/ 1554205 w 2099794"/>
              <a:gd name="connsiteY78" fmla="*/ 1910185 h 2078537"/>
              <a:gd name="connsiteX79" fmla="*/ 1526821 w 2099794"/>
              <a:gd name="connsiteY79" fmla="*/ 1915994 h 2078537"/>
              <a:gd name="connsiteX80" fmla="*/ 1385341 w 2099794"/>
              <a:gd name="connsiteY80" fmla="*/ 1914957 h 2078537"/>
              <a:gd name="connsiteX81" fmla="*/ 1328915 w 2099794"/>
              <a:gd name="connsiteY81" fmla="*/ 1904169 h 2078537"/>
              <a:gd name="connsiteX82" fmla="*/ 1264814 w 2099794"/>
              <a:gd name="connsiteY82" fmla="*/ 1884877 h 2078537"/>
              <a:gd name="connsiteX83" fmla="*/ 1237846 w 2099794"/>
              <a:gd name="connsiteY83" fmla="*/ 1883839 h 2078537"/>
              <a:gd name="connsiteX84" fmla="*/ 1214819 w 2099794"/>
              <a:gd name="connsiteY84" fmla="*/ 1877616 h 2078537"/>
              <a:gd name="connsiteX85" fmla="*/ 1149265 w 2099794"/>
              <a:gd name="connsiteY85" fmla="*/ 1844632 h 2078537"/>
              <a:gd name="connsiteX86" fmla="*/ 1117110 w 2099794"/>
              <a:gd name="connsiteY86" fmla="*/ 1831355 h 2078537"/>
              <a:gd name="connsiteX87" fmla="*/ 1007785 w 2099794"/>
              <a:gd name="connsiteY87" fmla="*/ 1791525 h 2078537"/>
              <a:gd name="connsiteX88" fmla="*/ 999902 w 2099794"/>
              <a:gd name="connsiteY88" fmla="*/ 1789450 h 2078537"/>
              <a:gd name="connsiteX89" fmla="*/ 998242 w 2099794"/>
              <a:gd name="connsiteY89" fmla="*/ 1789035 h 2078537"/>
              <a:gd name="connsiteX90" fmla="*/ 994923 w 2099794"/>
              <a:gd name="connsiteY90" fmla="*/ 1788205 h 2078537"/>
              <a:gd name="connsiteX91" fmla="*/ 994508 w 2099794"/>
              <a:gd name="connsiteY91" fmla="*/ 1790695 h 2078537"/>
              <a:gd name="connsiteX92" fmla="*/ 999695 w 2099794"/>
              <a:gd name="connsiteY92" fmla="*/ 1793184 h 2078537"/>
              <a:gd name="connsiteX93" fmla="*/ 1057573 w 2099794"/>
              <a:gd name="connsiteY93" fmla="*/ 1820360 h 2078537"/>
              <a:gd name="connsiteX94" fmla="*/ 1127690 w 2099794"/>
              <a:gd name="connsiteY94" fmla="*/ 1855419 h 2078537"/>
              <a:gd name="connsiteX95" fmla="*/ 1204031 w 2099794"/>
              <a:gd name="connsiteY95" fmla="*/ 1892760 h 2078537"/>
              <a:gd name="connsiteX96" fmla="*/ 1312112 w 2099794"/>
              <a:gd name="connsiteY96" fmla="*/ 1939436 h 2078537"/>
              <a:gd name="connsiteX97" fmla="*/ 1354432 w 2099794"/>
              <a:gd name="connsiteY97" fmla="*/ 1953750 h 2078537"/>
              <a:gd name="connsiteX98" fmla="*/ 1417911 w 2099794"/>
              <a:gd name="connsiteY98" fmla="*/ 1970345 h 2078537"/>
              <a:gd name="connsiteX99" fmla="*/ 1421852 w 2099794"/>
              <a:gd name="connsiteY99" fmla="*/ 1969723 h 2078537"/>
              <a:gd name="connsiteX100" fmla="*/ 1439486 w 2099794"/>
              <a:gd name="connsiteY100" fmla="*/ 1950016 h 2078537"/>
              <a:gd name="connsiteX101" fmla="*/ 1491763 w 2099794"/>
              <a:gd name="connsiteY101" fmla="*/ 1951260 h 2078537"/>
              <a:gd name="connsiteX102" fmla="*/ 1514997 w 2099794"/>
              <a:gd name="connsiteY102" fmla="*/ 1979473 h 2078537"/>
              <a:gd name="connsiteX103" fmla="*/ 1525577 w 2099794"/>
              <a:gd name="connsiteY103" fmla="*/ 1986319 h 2078537"/>
              <a:gd name="connsiteX104" fmla="*/ 1758126 w 2099794"/>
              <a:gd name="connsiteY104" fmla="*/ 1972835 h 2078537"/>
              <a:gd name="connsiteX105" fmla="*/ 1766217 w 2099794"/>
              <a:gd name="connsiteY105" fmla="*/ 1968063 h 2078537"/>
              <a:gd name="connsiteX106" fmla="*/ 1778041 w 2099794"/>
              <a:gd name="connsiteY106" fmla="*/ 1960803 h 2078537"/>
              <a:gd name="connsiteX107" fmla="*/ 1802935 w 2099794"/>
              <a:gd name="connsiteY107" fmla="*/ 1953335 h 2078537"/>
              <a:gd name="connsiteX108" fmla="*/ 1837164 w 2099794"/>
              <a:gd name="connsiteY108" fmla="*/ 1955202 h 2078537"/>
              <a:gd name="connsiteX109" fmla="*/ 1844633 w 2099794"/>
              <a:gd name="connsiteY109" fmla="*/ 1956446 h 2078537"/>
              <a:gd name="connsiteX110" fmla="*/ 1866829 w 2099794"/>
              <a:gd name="connsiteY110" fmla="*/ 1951468 h 2078537"/>
              <a:gd name="connsiteX111" fmla="*/ 1903340 w 2099794"/>
              <a:gd name="connsiteY111" fmla="*/ 1942340 h 2078537"/>
              <a:gd name="connsiteX112" fmla="*/ 1946282 w 2099794"/>
              <a:gd name="connsiteY112" fmla="*/ 1931138 h 2078537"/>
              <a:gd name="connsiteX113" fmla="*/ 1982586 w 2099794"/>
              <a:gd name="connsiteY113" fmla="*/ 1920765 h 2078537"/>
              <a:gd name="connsiteX114" fmla="*/ 2035278 w 2099794"/>
              <a:gd name="connsiteY114" fmla="*/ 1903962 h 2078537"/>
              <a:gd name="connsiteX115" fmla="*/ 2081954 w 2099794"/>
              <a:gd name="connsiteY115" fmla="*/ 1887158 h 2078537"/>
              <a:gd name="connsiteX116" fmla="*/ 2099794 w 2099794"/>
              <a:gd name="connsiteY116" fmla="*/ 1883425 h 2078537"/>
              <a:gd name="connsiteX117" fmla="*/ 2092741 w 2099794"/>
              <a:gd name="connsiteY117" fmla="*/ 1887781 h 2078537"/>
              <a:gd name="connsiteX118" fmla="*/ 1944415 w 2099794"/>
              <a:gd name="connsiteY118" fmla="*/ 1940058 h 2078537"/>
              <a:gd name="connsiteX119" fmla="*/ 1852100 w 2099794"/>
              <a:gd name="connsiteY119" fmla="*/ 1963500 h 2078537"/>
              <a:gd name="connsiteX120" fmla="*/ 1847744 w 2099794"/>
              <a:gd name="connsiteY120" fmla="*/ 1970760 h 2078537"/>
              <a:gd name="connsiteX121" fmla="*/ 1850026 w 2099794"/>
              <a:gd name="connsiteY121" fmla="*/ 2004782 h 2078537"/>
              <a:gd name="connsiteX122" fmla="*/ 1833430 w 2099794"/>
              <a:gd name="connsiteY122" fmla="*/ 2056022 h 2078537"/>
              <a:gd name="connsiteX123" fmla="*/ 1826170 w 2099794"/>
              <a:gd name="connsiteY123" fmla="*/ 2058719 h 2078537"/>
              <a:gd name="connsiteX124" fmla="*/ 1779286 w 2099794"/>
              <a:gd name="connsiteY124" fmla="*/ 2023038 h 2078537"/>
              <a:gd name="connsiteX125" fmla="*/ 1761861 w 2099794"/>
              <a:gd name="connsiteY125" fmla="*/ 1985074 h 2078537"/>
              <a:gd name="connsiteX126" fmla="*/ 1755015 w 2099794"/>
              <a:gd name="connsiteY126" fmla="*/ 1981755 h 2078537"/>
              <a:gd name="connsiteX127" fmla="*/ 1597976 w 2099794"/>
              <a:gd name="connsiteY127" fmla="*/ 1995654 h 2078537"/>
              <a:gd name="connsiteX128" fmla="*/ 1535534 w 2099794"/>
              <a:gd name="connsiteY128" fmla="*/ 1994617 h 2078537"/>
              <a:gd name="connsiteX129" fmla="*/ 1522880 w 2099794"/>
              <a:gd name="connsiteY129" fmla="*/ 1994617 h 2078537"/>
              <a:gd name="connsiteX130" fmla="*/ 1539476 w 2099794"/>
              <a:gd name="connsiteY130" fmla="*/ 2078219 h 2078537"/>
              <a:gd name="connsiteX131" fmla="*/ 1446124 w 2099794"/>
              <a:gd name="connsiteY131" fmla="*/ 2068054 h 2078537"/>
              <a:gd name="connsiteX132" fmla="*/ 1402352 w 2099794"/>
              <a:gd name="connsiteY132" fmla="*/ 2040256 h 2078537"/>
              <a:gd name="connsiteX133" fmla="*/ 1414799 w 2099794"/>
              <a:gd name="connsiteY133" fmla="*/ 1982170 h 2078537"/>
              <a:gd name="connsiteX134" fmla="*/ 1416251 w 2099794"/>
              <a:gd name="connsiteY134" fmla="*/ 1980510 h 2078537"/>
              <a:gd name="connsiteX135" fmla="*/ 1414177 w 2099794"/>
              <a:gd name="connsiteY135" fmla="*/ 1978229 h 2078537"/>
              <a:gd name="connsiteX136" fmla="*/ 1183079 w 2099794"/>
              <a:gd name="connsiteY136" fmla="*/ 1890893 h 2078537"/>
              <a:gd name="connsiteX137" fmla="*/ 989945 w 2099794"/>
              <a:gd name="connsiteY137" fmla="*/ 1796504 h 2078537"/>
              <a:gd name="connsiteX138" fmla="*/ 976460 w 2099794"/>
              <a:gd name="connsiteY138" fmla="*/ 1796711 h 2078537"/>
              <a:gd name="connsiteX139" fmla="*/ 929162 w 2099794"/>
              <a:gd name="connsiteY139" fmla="*/ 1794014 h 2078537"/>
              <a:gd name="connsiteX140" fmla="*/ 906965 w 2099794"/>
              <a:gd name="connsiteY140" fmla="*/ 1771195 h 2078537"/>
              <a:gd name="connsiteX141" fmla="*/ 891614 w 2099794"/>
              <a:gd name="connsiteY141" fmla="*/ 1760407 h 2078537"/>
              <a:gd name="connsiteX142" fmla="*/ 691634 w 2099794"/>
              <a:gd name="connsiteY142" fmla="*/ 1739040 h 2078537"/>
              <a:gd name="connsiteX143" fmla="*/ 213257 w 2099794"/>
              <a:gd name="connsiteY143" fmla="*/ 1914957 h 2078537"/>
              <a:gd name="connsiteX144" fmla="*/ 205530 w 2099794"/>
              <a:gd name="connsiteY144" fmla="*/ 1921388 h 2078537"/>
              <a:gd name="connsiteX145" fmla="*/ 196246 w 2099794"/>
              <a:gd name="connsiteY145" fmla="*/ 1925329 h 2078537"/>
              <a:gd name="connsiteX146" fmla="*/ 197595 w 2099794"/>
              <a:gd name="connsiteY146" fmla="*/ 1924756 h 2078537"/>
              <a:gd name="connsiteX147" fmla="*/ 196454 w 2099794"/>
              <a:gd name="connsiteY147" fmla="*/ 1925537 h 2078537"/>
              <a:gd name="connsiteX148" fmla="*/ 196246 w 2099794"/>
              <a:gd name="connsiteY148" fmla="*/ 1925329 h 2078537"/>
              <a:gd name="connsiteX149" fmla="*/ 170523 w 2099794"/>
              <a:gd name="connsiteY149" fmla="*/ 1933834 h 2078537"/>
              <a:gd name="connsiteX150" fmla="*/ 209514 w 2099794"/>
              <a:gd name="connsiteY150" fmla="*/ 1889738 h 2078537"/>
              <a:gd name="connsiteX151" fmla="*/ 176331 w 2099794"/>
              <a:gd name="connsiteY151" fmla="*/ 1929063 h 2078537"/>
              <a:gd name="connsiteX152" fmla="*/ 170523 w 2099794"/>
              <a:gd name="connsiteY152" fmla="*/ 1933834 h 2078537"/>
              <a:gd name="connsiteX153" fmla="*/ 154965 w 2099794"/>
              <a:gd name="connsiteY153" fmla="*/ 1964538 h 2078537"/>
              <a:gd name="connsiteX154" fmla="*/ 197492 w 2099794"/>
              <a:gd name="connsiteY154" fmla="*/ 1937154 h 2078537"/>
              <a:gd name="connsiteX155" fmla="*/ 550569 w 2099794"/>
              <a:gd name="connsiteY155" fmla="*/ 1811856 h 2078537"/>
              <a:gd name="connsiteX156" fmla="*/ 715283 w 2099794"/>
              <a:gd name="connsiteY156" fmla="*/ 1804595 h 2078537"/>
              <a:gd name="connsiteX157" fmla="*/ 725863 w 2099794"/>
              <a:gd name="connsiteY157" fmla="*/ 1799409 h 2078537"/>
              <a:gd name="connsiteX158" fmla="*/ 796810 w 2099794"/>
              <a:gd name="connsiteY158" fmla="*/ 1798372 h 2078537"/>
              <a:gd name="connsiteX159" fmla="*/ 825646 w 2099794"/>
              <a:gd name="connsiteY159" fmla="*/ 1816419 h 2078537"/>
              <a:gd name="connsiteX160" fmla="*/ 907588 w 2099794"/>
              <a:gd name="connsiteY160" fmla="*/ 1839031 h 2078537"/>
              <a:gd name="connsiteX161" fmla="*/ 929370 w 2099794"/>
              <a:gd name="connsiteY161" fmla="*/ 1852101 h 2078537"/>
              <a:gd name="connsiteX162" fmla="*/ 930407 w 2099794"/>
              <a:gd name="connsiteY162" fmla="*/ 1902096 h 2078537"/>
              <a:gd name="connsiteX163" fmla="*/ 912152 w 2099794"/>
              <a:gd name="connsiteY163" fmla="*/ 1914750 h 2078537"/>
              <a:gd name="connsiteX164" fmla="*/ 753661 w 2099794"/>
              <a:gd name="connsiteY164" fmla="*/ 1956032 h 2078537"/>
              <a:gd name="connsiteX165" fmla="*/ 764863 w 2099794"/>
              <a:gd name="connsiteY165" fmla="*/ 1950431 h 2078537"/>
              <a:gd name="connsiteX166" fmla="*/ 857178 w 2099794"/>
              <a:gd name="connsiteY166" fmla="*/ 1927612 h 2078537"/>
              <a:gd name="connsiteX167" fmla="*/ 916508 w 2099794"/>
              <a:gd name="connsiteY167" fmla="*/ 1901888 h 2078537"/>
              <a:gd name="connsiteX168" fmla="*/ 915471 w 2099794"/>
              <a:gd name="connsiteY168" fmla="*/ 1852723 h 2078537"/>
              <a:gd name="connsiteX169" fmla="*/ 832491 w 2099794"/>
              <a:gd name="connsiteY169" fmla="*/ 1825547 h 2078537"/>
              <a:gd name="connsiteX170" fmla="*/ 809672 w 2099794"/>
              <a:gd name="connsiteY170" fmla="*/ 1821606 h 2078537"/>
              <a:gd name="connsiteX171" fmla="*/ 821497 w 2099794"/>
              <a:gd name="connsiteY171" fmla="*/ 1877409 h 2078537"/>
              <a:gd name="connsiteX172" fmla="*/ 811747 w 2099794"/>
              <a:gd name="connsiteY172" fmla="*/ 1887989 h 2078537"/>
              <a:gd name="connsiteX173" fmla="*/ 743081 w 2099794"/>
              <a:gd name="connsiteY173" fmla="*/ 1878239 h 2078537"/>
              <a:gd name="connsiteX174" fmla="*/ 713831 w 2099794"/>
              <a:gd name="connsiteY174" fmla="*/ 1860606 h 2078537"/>
              <a:gd name="connsiteX175" fmla="*/ 711549 w 2099794"/>
              <a:gd name="connsiteY175" fmla="*/ 1812271 h 2078537"/>
              <a:gd name="connsiteX176" fmla="*/ 639979 w 2099794"/>
              <a:gd name="connsiteY176" fmla="*/ 1811441 h 2078537"/>
              <a:gd name="connsiteX177" fmla="*/ 225497 w 2099794"/>
              <a:gd name="connsiteY177" fmla="*/ 1923463 h 2078537"/>
              <a:gd name="connsiteX178" fmla="*/ 162225 w 2099794"/>
              <a:gd name="connsiteY178" fmla="*/ 1961426 h 2078537"/>
              <a:gd name="connsiteX179" fmla="*/ 154965 w 2099794"/>
              <a:gd name="connsiteY179" fmla="*/ 1964538 h 2078537"/>
              <a:gd name="connsiteX180" fmla="*/ 0 w 2099794"/>
              <a:gd name="connsiteY180" fmla="*/ 771708 h 2078537"/>
              <a:gd name="connsiteX181" fmla="*/ 0 w 2099794"/>
              <a:gd name="connsiteY181" fmla="*/ 753660 h 2078537"/>
              <a:gd name="connsiteX182" fmla="*/ 3319 w 2099794"/>
              <a:gd name="connsiteY182" fmla="*/ 742665 h 2078537"/>
              <a:gd name="connsiteX183" fmla="*/ 38378 w 2099794"/>
              <a:gd name="connsiteY183" fmla="*/ 660101 h 2078537"/>
              <a:gd name="connsiteX184" fmla="*/ 54559 w 2099794"/>
              <a:gd name="connsiteY184" fmla="*/ 648691 h 2078537"/>
              <a:gd name="connsiteX185" fmla="*/ 64517 w 2099794"/>
              <a:gd name="connsiteY185" fmla="*/ 645579 h 2078537"/>
              <a:gd name="connsiteX186" fmla="*/ 74267 w 2099794"/>
              <a:gd name="connsiteY186" fmla="*/ 645164 h 2078537"/>
              <a:gd name="connsiteX187" fmla="*/ 85676 w 2099794"/>
              <a:gd name="connsiteY187" fmla="*/ 648484 h 2078537"/>
              <a:gd name="connsiteX188" fmla="*/ 96671 w 2099794"/>
              <a:gd name="connsiteY188" fmla="*/ 655329 h 2078537"/>
              <a:gd name="connsiteX189" fmla="*/ 108911 w 2099794"/>
              <a:gd name="connsiteY189" fmla="*/ 666117 h 2078537"/>
              <a:gd name="connsiteX190" fmla="*/ 107873 w 2099794"/>
              <a:gd name="connsiteY190" fmla="*/ 610728 h 2078537"/>
              <a:gd name="connsiteX191" fmla="*/ 106836 w 2099794"/>
              <a:gd name="connsiteY191" fmla="*/ 523807 h 2078537"/>
              <a:gd name="connsiteX192" fmla="*/ 106836 w 2099794"/>
              <a:gd name="connsiteY192" fmla="*/ 518828 h 2078537"/>
              <a:gd name="connsiteX193" fmla="*/ 105591 w 2099794"/>
              <a:gd name="connsiteY193" fmla="*/ 474434 h 2078537"/>
              <a:gd name="connsiteX194" fmla="*/ 104969 w 2099794"/>
              <a:gd name="connsiteY194" fmla="*/ 448088 h 2078537"/>
              <a:gd name="connsiteX195" fmla="*/ 103932 w 2099794"/>
              <a:gd name="connsiteY195" fmla="*/ 439998 h 2078537"/>
              <a:gd name="connsiteX196" fmla="*/ 79038 w 2099794"/>
              <a:gd name="connsiteY196" fmla="*/ 446636 h 2078537"/>
              <a:gd name="connsiteX197" fmla="*/ 69081 w 2099794"/>
              <a:gd name="connsiteY197" fmla="*/ 446636 h 2078537"/>
              <a:gd name="connsiteX198" fmla="*/ 13277 w 2099794"/>
              <a:gd name="connsiteY198" fmla="*/ 433360 h 2078537"/>
              <a:gd name="connsiteX199" fmla="*/ 9128 w 2099794"/>
              <a:gd name="connsiteY199" fmla="*/ 428588 h 2078537"/>
              <a:gd name="connsiteX200" fmla="*/ 15351 w 2099794"/>
              <a:gd name="connsiteY200" fmla="*/ 416141 h 2078537"/>
              <a:gd name="connsiteX201" fmla="*/ 70947 w 2099794"/>
              <a:gd name="connsiteY201" fmla="*/ 360960 h 2078537"/>
              <a:gd name="connsiteX202" fmla="*/ 90448 w 2099794"/>
              <a:gd name="connsiteY202" fmla="*/ 363035 h 2078537"/>
              <a:gd name="connsiteX203" fmla="*/ 101235 w 2099794"/>
              <a:gd name="connsiteY203" fmla="*/ 371540 h 2078537"/>
              <a:gd name="connsiteX204" fmla="*/ 98953 w 2099794"/>
              <a:gd name="connsiteY204" fmla="*/ 349135 h 2078537"/>
              <a:gd name="connsiteX205" fmla="*/ 98331 w 2099794"/>
              <a:gd name="connsiteY205" fmla="*/ 339178 h 2078537"/>
              <a:gd name="connsiteX206" fmla="*/ 95634 w 2099794"/>
              <a:gd name="connsiteY206" fmla="*/ 316151 h 2078537"/>
              <a:gd name="connsiteX207" fmla="*/ 94804 w 2099794"/>
              <a:gd name="connsiteY207" fmla="*/ 307853 h 2078537"/>
              <a:gd name="connsiteX208" fmla="*/ 91900 w 2099794"/>
              <a:gd name="connsiteY208" fmla="*/ 288146 h 2078537"/>
              <a:gd name="connsiteX209" fmla="*/ 91693 w 2099794"/>
              <a:gd name="connsiteY209" fmla="*/ 286486 h 2078537"/>
              <a:gd name="connsiteX210" fmla="*/ 78001 w 2099794"/>
              <a:gd name="connsiteY210" fmla="*/ 230890 h 2078537"/>
              <a:gd name="connsiteX211" fmla="*/ 48543 w 2099794"/>
              <a:gd name="connsiteY211" fmla="*/ 227985 h 2078537"/>
              <a:gd name="connsiteX212" fmla="*/ 20538 w 2099794"/>
              <a:gd name="connsiteY212" fmla="*/ 287938 h 2078537"/>
              <a:gd name="connsiteX213" fmla="*/ 18671 w 2099794"/>
              <a:gd name="connsiteY213" fmla="*/ 292709 h 2078537"/>
              <a:gd name="connsiteX214" fmla="*/ 17633 w 2099794"/>
              <a:gd name="connsiteY214" fmla="*/ 296236 h 2078537"/>
              <a:gd name="connsiteX215" fmla="*/ 15766 w 2099794"/>
              <a:gd name="connsiteY215" fmla="*/ 301215 h 2078537"/>
              <a:gd name="connsiteX216" fmla="*/ 9958 w 2099794"/>
              <a:gd name="connsiteY216" fmla="*/ 317811 h 2078537"/>
              <a:gd name="connsiteX217" fmla="*/ 7883 w 2099794"/>
              <a:gd name="connsiteY217" fmla="*/ 317811 h 2078537"/>
              <a:gd name="connsiteX218" fmla="*/ 9128 w 2099794"/>
              <a:gd name="connsiteY218" fmla="*/ 309928 h 2078537"/>
              <a:gd name="connsiteX219" fmla="*/ 9543 w 2099794"/>
              <a:gd name="connsiteY219" fmla="*/ 306401 h 2078537"/>
              <a:gd name="connsiteX220" fmla="*/ 15766 w 2099794"/>
              <a:gd name="connsiteY220" fmla="*/ 283789 h 2078537"/>
              <a:gd name="connsiteX221" fmla="*/ 16181 w 2099794"/>
              <a:gd name="connsiteY221" fmla="*/ 281922 h 2078537"/>
              <a:gd name="connsiteX222" fmla="*/ 18048 w 2099794"/>
              <a:gd name="connsiteY222" fmla="*/ 277566 h 2078537"/>
              <a:gd name="connsiteX223" fmla="*/ 48336 w 2099794"/>
              <a:gd name="connsiteY223" fmla="*/ 216368 h 2078537"/>
              <a:gd name="connsiteX224" fmla="*/ 49373 w 2099794"/>
              <a:gd name="connsiteY224" fmla="*/ 215331 h 2078537"/>
              <a:gd name="connsiteX225" fmla="*/ 70533 w 2099794"/>
              <a:gd name="connsiteY225" fmla="*/ 209315 h 2078537"/>
              <a:gd name="connsiteX226" fmla="*/ 70740 w 2099794"/>
              <a:gd name="connsiteY226" fmla="*/ 209730 h 2078537"/>
              <a:gd name="connsiteX227" fmla="*/ 71155 w 2099794"/>
              <a:gd name="connsiteY227" fmla="*/ 209730 h 2078537"/>
              <a:gd name="connsiteX228" fmla="*/ 80075 w 2099794"/>
              <a:gd name="connsiteY228" fmla="*/ 218028 h 2078537"/>
              <a:gd name="connsiteX229" fmla="*/ 88996 w 2099794"/>
              <a:gd name="connsiteY229" fmla="*/ 235661 h 2078537"/>
              <a:gd name="connsiteX230" fmla="*/ 89411 w 2099794"/>
              <a:gd name="connsiteY230" fmla="*/ 237735 h 2078537"/>
              <a:gd name="connsiteX231" fmla="*/ 94804 w 2099794"/>
              <a:gd name="connsiteY231" fmla="*/ 255784 h 2078537"/>
              <a:gd name="connsiteX232" fmla="*/ 95841 w 2099794"/>
              <a:gd name="connsiteY232" fmla="*/ 260555 h 2078537"/>
              <a:gd name="connsiteX233" fmla="*/ 98538 w 2099794"/>
              <a:gd name="connsiteY233" fmla="*/ 272172 h 2078537"/>
              <a:gd name="connsiteX234" fmla="*/ 98953 w 2099794"/>
              <a:gd name="connsiteY234" fmla="*/ 275491 h 2078537"/>
              <a:gd name="connsiteX235" fmla="*/ 101857 w 2099794"/>
              <a:gd name="connsiteY235" fmla="*/ 291880 h 2078537"/>
              <a:gd name="connsiteX236" fmla="*/ 102272 w 2099794"/>
              <a:gd name="connsiteY236" fmla="*/ 296858 h 2078537"/>
              <a:gd name="connsiteX237" fmla="*/ 104969 w 2099794"/>
              <a:gd name="connsiteY237" fmla="*/ 316566 h 2078537"/>
              <a:gd name="connsiteX238" fmla="*/ 105591 w 2099794"/>
              <a:gd name="connsiteY238" fmla="*/ 324864 h 2078537"/>
              <a:gd name="connsiteX239" fmla="*/ 108288 w 2099794"/>
              <a:gd name="connsiteY239" fmla="*/ 349550 h 2078537"/>
              <a:gd name="connsiteX240" fmla="*/ 108911 w 2099794"/>
              <a:gd name="connsiteY240" fmla="*/ 360960 h 2078537"/>
              <a:gd name="connsiteX241" fmla="*/ 111400 w 2099794"/>
              <a:gd name="connsiteY241" fmla="*/ 393944 h 2078537"/>
              <a:gd name="connsiteX242" fmla="*/ 115964 w 2099794"/>
              <a:gd name="connsiteY242" fmla="*/ 405769 h 2078537"/>
              <a:gd name="connsiteX243" fmla="*/ 114304 w 2099794"/>
              <a:gd name="connsiteY243" fmla="*/ 432322 h 2078537"/>
              <a:gd name="connsiteX244" fmla="*/ 113267 w 2099794"/>
              <a:gd name="connsiteY244" fmla="*/ 436886 h 2078537"/>
              <a:gd name="connsiteX245" fmla="*/ 115757 w 2099794"/>
              <a:gd name="connsiteY245" fmla="*/ 518828 h 2078537"/>
              <a:gd name="connsiteX246" fmla="*/ 130485 w 2099794"/>
              <a:gd name="connsiteY246" fmla="*/ 441657 h 2078537"/>
              <a:gd name="connsiteX247" fmla="*/ 131522 w 2099794"/>
              <a:gd name="connsiteY247" fmla="*/ 436471 h 2078537"/>
              <a:gd name="connsiteX248" fmla="*/ 137746 w 2099794"/>
              <a:gd name="connsiteY248" fmla="*/ 410333 h 2078537"/>
              <a:gd name="connsiteX249" fmla="*/ 137954 w 2099794"/>
              <a:gd name="connsiteY249" fmla="*/ 408673 h 2078537"/>
              <a:gd name="connsiteX250" fmla="*/ 144177 w 2099794"/>
              <a:gd name="connsiteY250" fmla="*/ 383779 h 2078537"/>
              <a:gd name="connsiteX251" fmla="*/ 144799 w 2099794"/>
              <a:gd name="connsiteY251" fmla="*/ 380460 h 2078537"/>
              <a:gd name="connsiteX252" fmla="*/ 150608 w 2099794"/>
              <a:gd name="connsiteY252" fmla="*/ 359508 h 2078537"/>
              <a:gd name="connsiteX253" fmla="*/ 151853 w 2099794"/>
              <a:gd name="connsiteY253" fmla="*/ 354529 h 2078537"/>
              <a:gd name="connsiteX254" fmla="*/ 151853 w 2099794"/>
              <a:gd name="connsiteY254" fmla="*/ 337726 h 2078537"/>
              <a:gd name="connsiteX255" fmla="*/ 150608 w 2099794"/>
              <a:gd name="connsiteY255" fmla="*/ 326731 h 2078537"/>
              <a:gd name="connsiteX256" fmla="*/ 151438 w 2099794"/>
              <a:gd name="connsiteY256" fmla="*/ 323204 h 2078537"/>
              <a:gd name="connsiteX257" fmla="*/ 153097 w 2099794"/>
              <a:gd name="connsiteY257" fmla="*/ 320092 h 2078537"/>
              <a:gd name="connsiteX258" fmla="*/ 156831 w 2099794"/>
              <a:gd name="connsiteY258" fmla="*/ 315529 h 2078537"/>
              <a:gd name="connsiteX259" fmla="*/ 166374 w 2099794"/>
              <a:gd name="connsiteY259" fmla="*/ 306193 h 2078537"/>
              <a:gd name="connsiteX260" fmla="*/ 199773 w 2099794"/>
              <a:gd name="connsiteY260" fmla="*/ 206618 h 2078537"/>
              <a:gd name="connsiteX261" fmla="*/ 200810 w 2099794"/>
              <a:gd name="connsiteY261" fmla="*/ 203092 h 2078537"/>
              <a:gd name="connsiteX262" fmla="*/ 218651 w 2099794"/>
              <a:gd name="connsiteY262" fmla="*/ 157660 h 2078537"/>
              <a:gd name="connsiteX263" fmla="*/ 179443 w 2099794"/>
              <a:gd name="connsiteY263" fmla="*/ 157660 h 2078537"/>
              <a:gd name="connsiteX264" fmla="*/ 172598 w 2099794"/>
              <a:gd name="connsiteY264" fmla="*/ 156831 h 2078537"/>
              <a:gd name="connsiteX265" fmla="*/ 165959 w 2099794"/>
              <a:gd name="connsiteY265" fmla="*/ 155378 h 2078537"/>
              <a:gd name="connsiteX266" fmla="*/ 165129 w 2099794"/>
              <a:gd name="connsiteY266" fmla="*/ 148948 h 2078537"/>
              <a:gd name="connsiteX267" fmla="*/ 189608 w 2099794"/>
              <a:gd name="connsiteY267" fmla="*/ 96671 h 2078537"/>
              <a:gd name="connsiteX268" fmla="*/ 202677 w 2099794"/>
              <a:gd name="connsiteY268" fmla="*/ 85261 h 2078537"/>
              <a:gd name="connsiteX269" fmla="*/ 210561 w 2099794"/>
              <a:gd name="connsiteY269" fmla="*/ 81942 h 2078537"/>
              <a:gd name="connsiteX270" fmla="*/ 220103 w 2099794"/>
              <a:gd name="connsiteY270" fmla="*/ 81734 h 2078537"/>
              <a:gd name="connsiteX271" fmla="*/ 224667 w 2099794"/>
              <a:gd name="connsiteY271" fmla="*/ 83394 h 2078537"/>
              <a:gd name="connsiteX272" fmla="*/ 229853 w 2099794"/>
              <a:gd name="connsiteY272" fmla="*/ 87335 h 2078537"/>
              <a:gd name="connsiteX273" fmla="*/ 230683 w 2099794"/>
              <a:gd name="connsiteY273" fmla="*/ 88373 h 2078537"/>
              <a:gd name="connsiteX274" fmla="*/ 240848 w 2099794"/>
              <a:gd name="connsiteY274" fmla="*/ 104139 h 2078537"/>
              <a:gd name="connsiteX275" fmla="*/ 287731 w 2099794"/>
              <a:gd name="connsiteY275" fmla="*/ 2489 h 2078537"/>
              <a:gd name="connsiteX276" fmla="*/ 289598 w 2099794"/>
              <a:gd name="connsiteY276" fmla="*/ 0 h 2078537"/>
              <a:gd name="connsiteX277" fmla="*/ 290428 w 2099794"/>
              <a:gd name="connsiteY277" fmla="*/ 6638 h 2078537"/>
              <a:gd name="connsiteX278" fmla="*/ 289598 w 2099794"/>
              <a:gd name="connsiteY278" fmla="*/ 6016 h 2078537"/>
              <a:gd name="connsiteX279" fmla="*/ 283997 w 2099794"/>
              <a:gd name="connsiteY279" fmla="*/ 20329 h 2078537"/>
              <a:gd name="connsiteX280" fmla="*/ 246242 w 2099794"/>
              <a:gd name="connsiteY280" fmla="*/ 109325 h 2078537"/>
              <a:gd name="connsiteX281" fmla="*/ 246034 w 2099794"/>
              <a:gd name="connsiteY281" fmla="*/ 114511 h 2078537"/>
              <a:gd name="connsiteX282" fmla="*/ 237114 w 2099794"/>
              <a:gd name="connsiteY282" fmla="*/ 149362 h 2078537"/>
              <a:gd name="connsiteX283" fmla="*/ 222800 w 2099794"/>
              <a:gd name="connsiteY283" fmla="*/ 167825 h 2078537"/>
              <a:gd name="connsiteX284" fmla="*/ 183592 w 2099794"/>
              <a:gd name="connsiteY284" fmla="*/ 279225 h 2078537"/>
              <a:gd name="connsiteX285" fmla="*/ 181518 w 2099794"/>
              <a:gd name="connsiteY285" fmla="*/ 286278 h 2078537"/>
              <a:gd name="connsiteX286" fmla="*/ 213257 w 2099794"/>
              <a:gd name="connsiteY286" fmla="*/ 283582 h 2078537"/>
              <a:gd name="connsiteX287" fmla="*/ 236077 w 2099794"/>
              <a:gd name="connsiteY287" fmla="*/ 306608 h 2078537"/>
              <a:gd name="connsiteX288" fmla="*/ 254332 w 2099794"/>
              <a:gd name="connsiteY288" fmla="*/ 363242 h 2078537"/>
              <a:gd name="connsiteX289" fmla="*/ 251220 w 2099794"/>
              <a:gd name="connsiteY289" fmla="*/ 368428 h 2078537"/>
              <a:gd name="connsiteX290" fmla="*/ 172390 w 2099794"/>
              <a:gd name="connsiteY290" fmla="*/ 358470 h 2078537"/>
              <a:gd name="connsiteX291" fmla="*/ 161603 w 2099794"/>
              <a:gd name="connsiteY291" fmla="*/ 351832 h 2078537"/>
              <a:gd name="connsiteX292" fmla="*/ 147081 w 2099794"/>
              <a:gd name="connsiteY292" fmla="*/ 408258 h 2078537"/>
              <a:gd name="connsiteX293" fmla="*/ 116586 w 2099794"/>
              <a:gd name="connsiteY293" fmla="*/ 609276 h 2078537"/>
              <a:gd name="connsiteX294" fmla="*/ 117831 w 2099794"/>
              <a:gd name="connsiteY294" fmla="*/ 676489 h 2078537"/>
              <a:gd name="connsiteX295" fmla="*/ 123225 w 2099794"/>
              <a:gd name="connsiteY295" fmla="*/ 685410 h 2078537"/>
              <a:gd name="connsiteX296" fmla="*/ 132560 w 2099794"/>
              <a:gd name="connsiteY296" fmla="*/ 731878 h 2078537"/>
              <a:gd name="connsiteX297" fmla="*/ 130693 w 2099794"/>
              <a:gd name="connsiteY297" fmla="*/ 743910 h 2078537"/>
              <a:gd name="connsiteX298" fmla="*/ 206619 w 2099794"/>
              <a:gd name="connsiteY298" fmla="*/ 905097 h 2078537"/>
              <a:gd name="connsiteX299" fmla="*/ 327769 w 2099794"/>
              <a:gd name="connsiteY299" fmla="*/ 1078732 h 2078537"/>
              <a:gd name="connsiteX300" fmla="*/ 376934 w 2099794"/>
              <a:gd name="connsiteY300" fmla="*/ 1155488 h 2078537"/>
              <a:gd name="connsiteX301" fmla="*/ 378594 w 2099794"/>
              <a:gd name="connsiteY301" fmla="*/ 1158392 h 2078537"/>
              <a:gd name="connsiteX302" fmla="*/ 380668 w 2099794"/>
              <a:gd name="connsiteY302" fmla="*/ 1161919 h 2078537"/>
              <a:gd name="connsiteX303" fmla="*/ 380046 w 2099794"/>
              <a:gd name="connsiteY303" fmla="*/ 1157147 h 2078537"/>
              <a:gd name="connsiteX304" fmla="*/ 378801 w 2099794"/>
              <a:gd name="connsiteY304" fmla="*/ 1153413 h 2078537"/>
              <a:gd name="connsiteX305" fmla="*/ 324865 w 2099794"/>
              <a:gd name="connsiteY305" fmla="*/ 1032886 h 2078537"/>
              <a:gd name="connsiteX306" fmla="*/ 323413 w 2099794"/>
              <a:gd name="connsiteY306" fmla="*/ 1029981 h 2078537"/>
              <a:gd name="connsiteX307" fmla="*/ 294370 w 2099794"/>
              <a:gd name="connsiteY307" fmla="*/ 1003013 h 2078537"/>
              <a:gd name="connsiteX308" fmla="*/ 278396 w 2099794"/>
              <a:gd name="connsiteY308" fmla="*/ 995130 h 2078537"/>
              <a:gd name="connsiteX309" fmla="*/ 272588 w 2099794"/>
              <a:gd name="connsiteY309" fmla="*/ 949491 h 2078537"/>
              <a:gd name="connsiteX310" fmla="*/ 276529 w 2099794"/>
              <a:gd name="connsiteY310" fmla="*/ 923975 h 2078537"/>
              <a:gd name="connsiteX311" fmla="*/ 250805 w 2099794"/>
              <a:gd name="connsiteY311" fmla="*/ 835187 h 2078537"/>
              <a:gd name="connsiteX312" fmla="*/ 248109 w 2099794"/>
              <a:gd name="connsiteY312" fmla="*/ 814028 h 2078537"/>
              <a:gd name="connsiteX313" fmla="*/ 227364 w 2099794"/>
              <a:gd name="connsiteY313" fmla="*/ 817762 h 2078537"/>
              <a:gd name="connsiteX314" fmla="*/ 186497 w 2099794"/>
              <a:gd name="connsiteY314" fmla="*/ 814857 h 2078537"/>
              <a:gd name="connsiteX315" fmla="*/ 182555 w 2099794"/>
              <a:gd name="connsiteY315" fmla="*/ 808841 h 2078537"/>
              <a:gd name="connsiteX316" fmla="*/ 206619 w 2099794"/>
              <a:gd name="connsiteY316" fmla="*/ 757187 h 2078537"/>
              <a:gd name="connsiteX317" fmla="*/ 215954 w 2099794"/>
              <a:gd name="connsiteY317" fmla="*/ 748059 h 2078537"/>
              <a:gd name="connsiteX318" fmla="*/ 253502 w 2099794"/>
              <a:gd name="connsiteY318" fmla="*/ 755734 h 2078537"/>
              <a:gd name="connsiteX319" fmla="*/ 257444 w 2099794"/>
              <a:gd name="connsiteY319" fmla="*/ 763617 h 2078537"/>
              <a:gd name="connsiteX320" fmla="*/ 360338 w 2099794"/>
              <a:gd name="connsiteY320" fmla="*/ 707606 h 2078537"/>
              <a:gd name="connsiteX321" fmla="*/ 361168 w 2099794"/>
              <a:gd name="connsiteY321" fmla="*/ 709681 h 2078537"/>
              <a:gd name="connsiteX322" fmla="*/ 335652 w 2099794"/>
              <a:gd name="connsiteY322" fmla="*/ 716942 h 2078537"/>
              <a:gd name="connsiteX323" fmla="*/ 286279 w 2099794"/>
              <a:gd name="connsiteY323" fmla="*/ 740383 h 2078537"/>
              <a:gd name="connsiteX324" fmla="*/ 268854 w 2099794"/>
              <a:gd name="connsiteY324" fmla="*/ 759883 h 2078537"/>
              <a:gd name="connsiteX325" fmla="*/ 266987 w 2099794"/>
              <a:gd name="connsiteY325" fmla="*/ 780421 h 2078537"/>
              <a:gd name="connsiteX326" fmla="*/ 261800 w 2099794"/>
              <a:gd name="connsiteY326" fmla="*/ 803240 h 2078537"/>
              <a:gd name="connsiteX327" fmla="*/ 256822 w 2099794"/>
              <a:gd name="connsiteY327" fmla="*/ 812990 h 2078537"/>
              <a:gd name="connsiteX328" fmla="*/ 282960 w 2099794"/>
              <a:gd name="connsiteY328" fmla="*/ 916507 h 2078537"/>
              <a:gd name="connsiteX329" fmla="*/ 285449 w 2099794"/>
              <a:gd name="connsiteY329" fmla="*/ 913395 h 2078537"/>
              <a:gd name="connsiteX330" fmla="*/ 342705 w 2099794"/>
              <a:gd name="connsiteY330" fmla="*/ 895347 h 2078537"/>
              <a:gd name="connsiteX331" fmla="*/ 373408 w 2099794"/>
              <a:gd name="connsiteY331" fmla="*/ 916922 h 2078537"/>
              <a:gd name="connsiteX332" fmla="*/ 415934 w 2099794"/>
              <a:gd name="connsiteY332" fmla="*/ 978742 h 2078537"/>
              <a:gd name="connsiteX333" fmla="*/ 417387 w 2099794"/>
              <a:gd name="connsiteY333" fmla="*/ 984135 h 2078537"/>
              <a:gd name="connsiteX334" fmla="*/ 365525 w 2099794"/>
              <a:gd name="connsiteY334" fmla="*/ 1001768 h 2078537"/>
              <a:gd name="connsiteX335" fmla="*/ 329844 w 2099794"/>
              <a:gd name="connsiteY335" fmla="*/ 1007162 h 2078537"/>
              <a:gd name="connsiteX336" fmla="*/ 325487 w 2099794"/>
              <a:gd name="connsiteY336" fmla="*/ 1014423 h 2078537"/>
              <a:gd name="connsiteX337" fmla="*/ 383988 w 2099794"/>
              <a:gd name="connsiteY337" fmla="*/ 1143663 h 2078537"/>
              <a:gd name="connsiteX338" fmla="*/ 431286 w 2099794"/>
              <a:gd name="connsiteY338" fmla="*/ 1296968 h 2078537"/>
              <a:gd name="connsiteX339" fmla="*/ 433153 w 2099794"/>
              <a:gd name="connsiteY339" fmla="*/ 1397788 h 2078537"/>
              <a:gd name="connsiteX340" fmla="*/ 425477 w 2099794"/>
              <a:gd name="connsiteY340" fmla="*/ 1462097 h 2078537"/>
              <a:gd name="connsiteX341" fmla="*/ 425685 w 2099794"/>
              <a:gd name="connsiteY341" fmla="*/ 1468320 h 2078537"/>
              <a:gd name="connsiteX342" fmla="*/ 430041 w 2099794"/>
              <a:gd name="connsiteY342" fmla="*/ 1464171 h 2078537"/>
              <a:gd name="connsiteX343" fmla="*/ 493106 w 2099794"/>
              <a:gd name="connsiteY343" fmla="*/ 1440729 h 2078537"/>
              <a:gd name="connsiteX344" fmla="*/ 548494 w 2099794"/>
              <a:gd name="connsiteY344" fmla="*/ 1469772 h 2078537"/>
              <a:gd name="connsiteX345" fmla="*/ 627740 w 2099794"/>
              <a:gd name="connsiteY345" fmla="*/ 1579098 h 2078537"/>
              <a:gd name="connsiteX346" fmla="*/ 624420 w 2099794"/>
              <a:gd name="connsiteY346" fmla="*/ 1586358 h 2078537"/>
              <a:gd name="connsiteX347" fmla="*/ 563431 w 2099794"/>
              <a:gd name="connsiteY347" fmla="*/ 1609385 h 2078537"/>
              <a:gd name="connsiteX348" fmla="*/ 468004 w 2099794"/>
              <a:gd name="connsiteY348" fmla="*/ 1621417 h 2078537"/>
              <a:gd name="connsiteX349" fmla="*/ 413653 w 2099794"/>
              <a:gd name="connsiteY349" fmla="*/ 1604199 h 2078537"/>
              <a:gd name="connsiteX350" fmla="*/ 394982 w 2099794"/>
              <a:gd name="connsiteY350" fmla="*/ 1584699 h 2078537"/>
              <a:gd name="connsiteX351" fmla="*/ 392285 w 2099794"/>
              <a:gd name="connsiteY351" fmla="*/ 1589885 h 2078537"/>
              <a:gd name="connsiteX352" fmla="*/ 356397 w 2099794"/>
              <a:gd name="connsiteY352" fmla="*/ 1676184 h 2078537"/>
              <a:gd name="connsiteX353" fmla="*/ 276788 w 2099794"/>
              <a:gd name="connsiteY353" fmla="*/ 1810014 h 2078537"/>
              <a:gd name="connsiteX354" fmla="*/ 231210 w 2099794"/>
              <a:gd name="connsiteY354" fmla="*/ 1864027 h 2078537"/>
              <a:gd name="connsiteX355" fmla="*/ 320404 w 2099794"/>
              <a:gd name="connsiteY355" fmla="*/ 1734347 h 2078537"/>
              <a:gd name="connsiteX356" fmla="*/ 387722 w 2099794"/>
              <a:gd name="connsiteY356" fmla="*/ 1584906 h 2078537"/>
              <a:gd name="connsiteX357" fmla="*/ 390626 w 2099794"/>
              <a:gd name="connsiteY357" fmla="*/ 1567273 h 2078537"/>
              <a:gd name="connsiteX358" fmla="*/ 396227 w 2099794"/>
              <a:gd name="connsiteY358" fmla="*/ 1542794 h 2078537"/>
              <a:gd name="connsiteX359" fmla="*/ 411786 w 2099794"/>
              <a:gd name="connsiteY359" fmla="*/ 1496533 h 2078537"/>
              <a:gd name="connsiteX360" fmla="*/ 427552 w 2099794"/>
              <a:gd name="connsiteY360" fmla="*/ 1352356 h 2078537"/>
              <a:gd name="connsiteX361" fmla="*/ 416764 w 2099794"/>
              <a:gd name="connsiteY361" fmla="*/ 1313978 h 2078537"/>
              <a:gd name="connsiteX362" fmla="*/ 328599 w 2099794"/>
              <a:gd name="connsiteY362" fmla="*/ 1192828 h 2078537"/>
              <a:gd name="connsiteX363" fmla="*/ 223007 w 2099794"/>
              <a:gd name="connsiteY363" fmla="*/ 1107567 h 2078537"/>
              <a:gd name="connsiteX364" fmla="*/ 177784 w 2099794"/>
              <a:gd name="connsiteY364" fmla="*/ 1091179 h 2078537"/>
              <a:gd name="connsiteX365" fmla="*/ 114927 w 2099794"/>
              <a:gd name="connsiteY365" fmla="*/ 1119599 h 2078537"/>
              <a:gd name="connsiteX366" fmla="*/ 94597 w 2099794"/>
              <a:gd name="connsiteY366" fmla="*/ 1200297 h 2078537"/>
              <a:gd name="connsiteX367" fmla="*/ 100198 w 2099794"/>
              <a:gd name="connsiteY367" fmla="*/ 1195318 h 2078537"/>
              <a:gd name="connsiteX368" fmla="*/ 170108 w 2099794"/>
              <a:gd name="connsiteY368" fmla="*/ 1195110 h 2078537"/>
              <a:gd name="connsiteX369" fmla="*/ 200188 w 2099794"/>
              <a:gd name="connsiteY369" fmla="*/ 1263568 h 2078537"/>
              <a:gd name="connsiteX370" fmla="*/ 204544 w 2099794"/>
              <a:gd name="connsiteY370" fmla="*/ 1296138 h 2078537"/>
              <a:gd name="connsiteX371" fmla="*/ 198529 w 2099794"/>
              <a:gd name="connsiteY371" fmla="*/ 1302569 h 2078537"/>
              <a:gd name="connsiteX372" fmla="*/ 95011 w 2099794"/>
              <a:gd name="connsiteY372" fmla="*/ 1283898 h 2078537"/>
              <a:gd name="connsiteX373" fmla="*/ 100820 w 2099794"/>
              <a:gd name="connsiteY373" fmla="*/ 1338457 h 2078537"/>
              <a:gd name="connsiteX374" fmla="*/ 118246 w 2099794"/>
              <a:gd name="connsiteY374" fmla="*/ 1444671 h 2078537"/>
              <a:gd name="connsiteX375" fmla="*/ 125507 w 2099794"/>
              <a:gd name="connsiteY375" fmla="*/ 1455458 h 2078537"/>
              <a:gd name="connsiteX376" fmla="*/ 134012 w 2099794"/>
              <a:gd name="connsiteY376" fmla="*/ 1495081 h 2078537"/>
              <a:gd name="connsiteX377" fmla="*/ 131522 w 2099794"/>
              <a:gd name="connsiteY377" fmla="*/ 1508565 h 2078537"/>
              <a:gd name="connsiteX378" fmla="*/ 150400 w 2099794"/>
              <a:gd name="connsiteY378" fmla="*/ 1595901 h 2078537"/>
              <a:gd name="connsiteX379" fmla="*/ 123639 w 2099794"/>
              <a:gd name="connsiteY379" fmla="*/ 1507735 h 2078537"/>
              <a:gd name="connsiteX380" fmla="*/ 25724 w 2099794"/>
              <a:gd name="connsiteY380" fmla="*/ 1532214 h 2078537"/>
              <a:gd name="connsiteX381" fmla="*/ 18048 w 2099794"/>
              <a:gd name="connsiteY381" fmla="*/ 1524539 h 2078537"/>
              <a:gd name="connsiteX382" fmla="*/ 37963 w 2099794"/>
              <a:gd name="connsiteY382" fmla="*/ 1449650 h 2078537"/>
              <a:gd name="connsiteX383" fmla="*/ 56634 w 2099794"/>
              <a:gd name="connsiteY383" fmla="*/ 1427038 h 2078537"/>
              <a:gd name="connsiteX384" fmla="*/ 100820 w 2099794"/>
              <a:gd name="connsiteY384" fmla="*/ 1427453 h 2078537"/>
              <a:gd name="connsiteX385" fmla="*/ 107666 w 2099794"/>
              <a:gd name="connsiteY385" fmla="*/ 1433261 h 2078537"/>
              <a:gd name="connsiteX386" fmla="*/ 99575 w 2099794"/>
              <a:gd name="connsiteY386" fmla="*/ 1387000 h 2078537"/>
              <a:gd name="connsiteX387" fmla="*/ 86921 w 2099794"/>
              <a:gd name="connsiteY387" fmla="*/ 1284314 h 2078537"/>
              <a:gd name="connsiteX388" fmla="*/ 81942 w 2099794"/>
              <a:gd name="connsiteY388" fmla="*/ 1273733 h 2078537"/>
              <a:gd name="connsiteX389" fmla="*/ 72192 w 2099794"/>
              <a:gd name="connsiteY389" fmla="*/ 1262738 h 2078537"/>
              <a:gd name="connsiteX390" fmla="*/ 80490 w 2099794"/>
              <a:gd name="connsiteY390" fmla="*/ 1218344 h 2078537"/>
              <a:gd name="connsiteX391" fmla="*/ 85676 w 2099794"/>
              <a:gd name="connsiteY391" fmla="*/ 1208387 h 2078537"/>
              <a:gd name="connsiteX392" fmla="*/ 100405 w 2099794"/>
              <a:gd name="connsiteY392" fmla="*/ 1131424 h 2078537"/>
              <a:gd name="connsiteX393" fmla="*/ 157246 w 2099794"/>
              <a:gd name="connsiteY393" fmla="*/ 1082880 h 2078537"/>
              <a:gd name="connsiteX394" fmla="*/ 203922 w 2099794"/>
              <a:gd name="connsiteY394" fmla="*/ 1090349 h 2078537"/>
              <a:gd name="connsiteX395" fmla="*/ 288769 w 2099794"/>
              <a:gd name="connsiteY395" fmla="*/ 1144285 h 2078537"/>
              <a:gd name="connsiteX396" fmla="*/ 419254 w 2099794"/>
              <a:gd name="connsiteY396" fmla="*/ 1302569 h 2078537"/>
              <a:gd name="connsiteX397" fmla="*/ 425270 w 2099794"/>
              <a:gd name="connsiteY397" fmla="*/ 1313148 h 2078537"/>
              <a:gd name="connsiteX398" fmla="*/ 414690 w 2099794"/>
              <a:gd name="connsiteY398" fmla="*/ 1258382 h 2078537"/>
              <a:gd name="connsiteX399" fmla="*/ 340838 w 2099794"/>
              <a:gd name="connsiteY399" fmla="*/ 1111509 h 2078537"/>
              <a:gd name="connsiteX400" fmla="*/ 227571 w 2099794"/>
              <a:gd name="connsiteY400" fmla="*/ 951358 h 2078537"/>
              <a:gd name="connsiteX401" fmla="*/ 134219 w 2099794"/>
              <a:gd name="connsiteY401" fmla="*/ 781251 h 2078537"/>
              <a:gd name="connsiteX402" fmla="*/ 123639 w 2099794"/>
              <a:gd name="connsiteY402" fmla="*/ 749303 h 2078537"/>
              <a:gd name="connsiteX403" fmla="*/ 118661 w 2099794"/>
              <a:gd name="connsiteY403" fmla="*/ 746607 h 2078537"/>
              <a:gd name="connsiteX404" fmla="*/ 23857 w 2099794"/>
              <a:gd name="connsiteY404" fmla="*/ 771293 h 2078537"/>
              <a:gd name="connsiteX405" fmla="*/ 0 w 2099794"/>
              <a:gd name="connsiteY405" fmla="*/ 771708 h 2078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</a:cxnLst>
            <a:rect l="l" t="t" r="r" b="b"/>
            <a:pathLst>
              <a:path w="2099794" h="2078537">
                <a:moveTo>
                  <a:pt x="989322" y="1788413"/>
                </a:moveTo>
                <a:cubicBezTo>
                  <a:pt x="989945" y="1788828"/>
                  <a:pt x="990567" y="1789450"/>
                  <a:pt x="991189" y="1789658"/>
                </a:cubicBezTo>
                <a:cubicBezTo>
                  <a:pt x="992641" y="1790072"/>
                  <a:pt x="993056" y="1789243"/>
                  <a:pt x="992849" y="1788205"/>
                </a:cubicBezTo>
                <a:cubicBezTo>
                  <a:pt x="992641" y="1787791"/>
                  <a:pt x="991811" y="1787376"/>
                  <a:pt x="991189" y="1786754"/>
                </a:cubicBezTo>
                <a:cubicBezTo>
                  <a:pt x="990359" y="1787376"/>
                  <a:pt x="989945" y="1787998"/>
                  <a:pt x="989322" y="1788413"/>
                </a:cubicBezTo>
                <a:close/>
                <a:moveTo>
                  <a:pt x="424025" y="1472262"/>
                </a:moveTo>
                <a:cubicBezTo>
                  <a:pt x="424233" y="1473092"/>
                  <a:pt x="424648" y="1473092"/>
                  <a:pt x="424855" y="1472262"/>
                </a:cubicBezTo>
                <a:cubicBezTo>
                  <a:pt x="425062" y="1471847"/>
                  <a:pt x="425270" y="1471432"/>
                  <a:pt x="425270" y="1470810"/>
                </a:cubicBezTo>
                <a:cubicBezTo>
                  <a:pt x="425477" y="1470810"/>
                  <a:pt x="424855" y="1470602"/>
                  <a:pt x="424025" y="1470187"/>
                </a:cubicBezTo>
                <a:cubicBezTo>
                  <a:pt x="424025" y="1471017"/>
                  <a:pt x="423818" y="1471639"/>
                  <a:pt x="424025" y="1472262"/>
                </a:cubicBezTo>
                <a:close/>
                <a:moveTo>
                  <a:pt x="209514" y="1889738"/>
                </a:moveTo>
                <a:lnTo>
                  <a:pt x="231210" y="1864027"/>
                </a:lnTo>
                <a:lnTo>
                  <a:pt x="227571" y="1869318"/>
                </a:lnTo>
                <a:close/>
                <a:moveTo>
                  <a:pt x="197595" y="1924756"/>
                </a:moveTo>
                <a:lnTo>
                  <a:pt x="294784" y="1858272"/>
                </a:lnTo>
                <a:cubicBezTo>
                  <a:pt x="328806" y="1837890"/>
                  <a:pt x="364072" y="1819530"/>
                  <a:pt x="400583" y="1803142"/>
                </a:cubicBezTo>
                <a:cubicBezTo>
                  <a:pt x="423402" y="1792977"/>
                  <a:pt x="446637" y="1784057"/>
                  <a:pt x="470078" y="1775551"/>
                </a:cubicBezTo>
                <a:cubicBezTo>
                  <a:pt x="488749" y="1768913"/>
                  <a:pt x="507626" y="1763104"/>
                  <a:pt x="526919" y="1758333"/>
                </a:cubicBezTo>
                <a:cubicBezTo>
                  <a:pt x="538951" y="1755429"/>
                  <a:pt x="550776" y="1750035"/>
                  <a:pt x="563015" y="1748790"/>
                </a:cubicBezTo>
                <a:cubicBezTo>
                  <a:pt x="583345" y="1746508"/>
                  <a:pt x="603260" y="1741115"/>
                  <a:pt x="623590" y="1739248"/>
                </a:cubicBezTo>
                <a:cubicBezTo>
                  <a:pt x="624420" y="1739248"/>
                  <a:pt x="625042" y="1738625"/>
                  <a:pt x="625872" y="1738418"/>
                </a:cubicBezTo>
                <a:cubicBezTo>
                  <a:pt x="626909" y="1738418"/>
                  <a:pt x="628154" y="1738211"/>
                  <a:pt x="629191" y="1738211"/>
                </a:cubicBezTo>
                <a:cubicBezTo>
                  <a:pt x="637489" y="1737381"/>
                  <a:pt x="645787" y="1737173"/>
                  <a:pt x="653878" y="1735099"/>
                </a:cubicBezTo>
                <a:cubicBezTo>
                  <a:pt x="656160" y="1735099"/>
                  <a:pt x="658234" y="1734891"/>
                  <a:pt x="660516" y="1734891"/>
                </a:cubicBezTo>
                <a:cubicBezTo>
                  <a:pt x="676905" y="1733854"/>
                  <a:pt x="693293" y="1732817"/>
                  <a:pt x="709889" y="1731780"/>
                </a:cubicBezTo>
                <a:cubicBezTo>
                  <a:pt x="720261" y="1731780"/>
                  <a:pt x="730634" y="1731780"/>
                  <a:pt x="741214" y="1731780"/>
                </a:cubicBezTo>
                <a:cubicBezTo>
                  <a:pt x="757602" y="1732817"/>
                  <a:pt x="773991" y="1733854"/>
                  <a:pt x="790586" y="1734891"/>
                </a:cubicBezTo>
                <a:cubicBezTo>
                  <a:pt x="792246" y="1734891"/>
                  <a:pt x="793906" y="1734891"/>
                  <a:pt x="795565" y="1735099"/>
                </a:cubicBezTo>
                <a:cubicBezTo>
                  <a:pt x="811746" y="1737381"/>
                  <a:pt x="828134" y="1739870"/>
                  <a:pt x="844316" y="1741944"/>
                </a:cubicBezTo>
                <a:lnTo>
                  <a:pt x="882690" y="1748134"/>
                </a:lnTo>
                <a:lnTo>
                  <a:pt x="882901" y="1748375"/>
                </a:lnTo>
                <a:lnTo>
                  <a:pt x="882901" y="1749205"/>
                </a:lnTo>
                <a:cubicBezTo>
                  <a:pt x="883316" y="1749205"/>
                  <a:pt x="883523" y="1748998"/>
                  <a:pt x="883938" y="1748998"/>
                </a:cubicBezTo>
                <a:cubicBezTo>
                  <a:pt x="883523" y="1748790"/>
                  <a:pt x="883109" y="1748583"/>
                  <a:pt x="882901" y="1748375"/>
                </a:cubicBezTo>
                <a:lnTo>
                  <a:pt x="882901" y="1748168"/>
                </a:lnTo>
                <a:lnTo>
                  <a:pt x="882690" y="1748134"/>
                </a:lnTo>
                <a:lnTo>
                  <a:pt x="877092" y="1741737"/>
                </a:lnTo>
                <a:cubicBezTo>
                  <a:pt x="873566" y="1737381"/>
                  <a:pt x="869624" y="1733024"/>
                  <a:pt x="868587" y="1727631"/>
                </a:cubicBezTo>
                <a:cubicBezTo>
                  <a:pt x="866305" y="1716636"/>
                  <a:pt x="867757" y="1705849"/>
                  <a:pt x="874188" y="1696306"/>
                </a:cubicBezTo>
                <a:cubicBezTo>
                  <a:pt x="883523" y="1682407"/>
                  <a:pt x="894311" y="1670375"/>
                  <a:pt x="909869" y="1662699"/>
                </a:cubicBezTo>
                <a:cubicBezTo>
                  <a:pt x="923353" y="1656061"/>
                  <a:pt x="937252" y="1650252"/>
                  <a:pt x="951359" y="1647555"/>
                </a:cubicBezTo>
                <a:cubicBezTo>
                  <a:pt x="972934" y="1643407"/>
                  <a:pt x="995338" y="1641747"/>
                  <a:pt x="1017535" y="1641124"/>
                </a:cubicBezTo>
                <a:cubicBezTo>
                  <a:pt x="1020854" y="1641124"/>
                  <a:pt x="1024174" y="1641124"/>
                  <a:pt x="1027493" y="1641124"/>
                </a:cubicBezTo>
                <a:cubicBezTo>
                  <a:pt x="1031849" y="1641124"/>
                  <a:pt x="1036206" y="1641332"/>
                  <a:pt x="1040562" y="1641332"/>
                </a:cubicBezTo>
                <a:cubicBezTo>
                  <a:pt x="1038487" y="1691120"/>
                  <a:pt x="1028945" y="1738625"/>
                  <a:pt x="997620" y="1780737"/>
                </a:cubicBezTo>
                <a:cubicBezTo>
                  <a:pt x="1010067" y="1783642"/>
                  <a:pt x="1021477" y="1788413"/>
                  <a:pt x="1033301" y="1792562"/>
                </a:cubicBezTo>
                <a:cubicBezTo>
                  <a:pt x="1067945" y="1805216"/>
                  <a:pt x="1102174" y="1818493"/>
                  <a:pt x="1137025" y="1830525"/>
                </a:cubicBezTo>
                <a:cubicBezTo>
                  <a:pt x="1151962" y="1835711"/>
                  <a:pt x="1166276" y="1843179"/>
                  <a:pt x="1181627" y="1846914"/>
                </a:cubicBezTo>
                <a:cubicBezTo>
                  <a:pt x="1183079" y="1848365"/>
                  <a:pt x="1184946" y="1849403"/>
                  <a:pt x="1186191" y="1847536"/>
                </a:cubicBezTo>
                <a:cubicBezTo>
                  <a:pt x="1186813" y="1846706"/>
                  <a:pt x="1184738" y="1845669"/>
                  <a:pt x="1183494" y="1845254"/>
                </a:cubicBezTo>
                <a:cubicBezTo>
                  <a:pt x="1165238" y="1828865"/>
                  <a:pt x="1170425" y="1808743"/>
                  <a:pt x="1186813" y="1794429"/>
                </a:cubicBezTo>
                <a:cubicBezTo>
                  <a:pt x="1205483" y="1778248"/>
                  <a:pt x="1228096" y="1774721"/>
                  <a:pt x="1250915" y="1771195"/>
                </a:cubicBezTo>
                <a:cubicBezTo>
                  <a:pt x="1262739" y="1769328"/>
                  <a:pt x="1274771" y="1770780"/>
                  <a:pt x="1286596" y="1768705"/>
                </a:cubicBezTo>
                <a:cubicBezTo>
                  <a:pt x="1289708" y="1768083"/>
                  <a:pt x="1294271" y="1769535"/>
                  <a:pt x="1293649" y="1775759"/>
                </a:cubicBezTo>
                <a:cubicBezTo>
                  <a:pt x="1291989" y="1791110"/>
                  <a:pt x="1289500" y="1806254"/>
                  <a:pt x="1285766" y="1821397"/>
                </a:cubicBezTo>
                <a:cubicBezTo>
                  <a:pt x="1280995" y="1841105"/>
                  <a:pt x="1271660" y="1858116"/>
                  <a:pt x="1258175" y="1872845"/>
                </a:cubicBezTo>
                <a:cubicBezTo>
                  <a:pt x="1257553" y="1875541"/>
                  <a:pt x="1259628" y="1874504"/>
                  <a:pt x="1260665" y="1874712"/>
                </a:cubicBezTo>
                <a:cubicBezTo>
                  <a:pt x="1278090" y="1880728"/>
                  <a:pt x="1295309" y="1886744"/>
                  <a:pt x="1313564" y="1890063"/>
                </a:cubicBezTo>
                <a:cubicBezTo>
                  <a:pt x="1320825" y="1891515"/>
                  <a:pt x="1328085" y="1895041"/>
                  <a:pt x="1335761" y="1896494"/>
                </a:cubicBezTo>
                <a:cubicBezTo>
                  <a:pt x="1356299" y="1900435"/>
                  <a:pt x="1376421" y="1906037"/>
                  <a:pt x="1397166" y="1908526"/>
                </a:cubicBezTo>
                <a:cubicBezTo>
                  <a:pt x="1435751" y="1913090"/>
                  <a:pt x="1474337" y="1916409"/>
                  <a:pt x="1512922" y="1909563"/>
                </a:cubicBezTo>
                <a:cubicBezTo>
                  <a:pt x="1546736" y="1903547"/>
                  <a:pt x="1578683" y="1892552"/>
                  <a:pt x="1608971" y="1876579"/>
                </a:cubicBezTo>
                <a:cubicBezTo>
                  <a:pt x="1612290" y="1874712"/>
                  <a:pt x="1614157" y="1872845"/>
                  <a:pt x="1614987" y="1868696"/>
                </a:cubicBezTo>
                <a:cubicBezTo>
                  <a:pt x="1616232" y="1862472"/>
                  <a:pt x="1619136" y="1856664"/>
                  <a:pt x="1625774" y="1853344"/>
                </a:cubicBezTo>
                <a:cubicBezTo>
                  <a:pt x="1629301" y="1851685"/>
                  <a:pt x="1630961" y="1847743"/>
                  <a:pt x="1633035" y="1844424"/>
                </a:cubicBezTo>
                <a:cubicBezTo>
                  <a:pt x="1643200" y="1828865"/>
                  <a:pt x="1652328" y="1825132"/>
                  <a:pt x="1670791" y="1828658"/>
                </a:cubicBezTo>
                <a:cubicBezTo>
                  <a:pt x="1674732" y="1829488"/>
                  <a:pt x="1678259" y="1828243"/>
                  <a:pt x="1681163" y="1825754"/>
                </a:cubicBezTo>
                <a:cubicBezTo>
                  <a:pt x="1709376" y="1801067"/>
                  <a:pt x="1734477" y="1773477"/>
                  <a:pt x="1756674" y="1743189"/>
                </a:cubicBezTo>
                <a:cubicBezTo>
                  <a:pt x="1763728" y="1733439"/>
                  <a:pt x="1770366" y="1723482"/>
                  <a:pt x="1777212" y="1713524"/>
                </a:cubicBezTo>
                <a:cubicBezTo>
                  <a:pt x="1778249" y="1714146"/>
                  <a:pt x="1779079" y="1714769"/>
                  <a:pt x="1780116" y="1715391"/>
                </a:cubicBezTo>
                <a:cubicBezTo>
                  <a:pt x="1761861" y="1750035"/>
                  <a:pt x="1737797" y="1780322"/>
                  <a:pt x="1711243" y="1808743"/>
                </a:cubicBezTo>
                <a:cubicBezTo>
                  <a:pt x="1703568" y="1816833"/>
                  <a:pt x="1695477" y="1824094"/>
                  <a:pt x="1687179" y="1831562"/>
                </a:cubicBezTo>
                <a:cubicBezTo>
                  <a:pt x="1683860" y="1834467"/>
                  <a:pt x="1682823" y="1836334"/>
                  <a:pt x="1686142" y="1840690"/>
                </a:cubicBezTo>
                <a:cubicBezTo>
                  <a:pt x="1701493" y="1860812"/>
                  <a:pt x="1705850" y="1884669"/>
                  <a:pt x="1707924" y="1909148"/>
                </a:cubicBezTo>
                <a:cubicBezTo>
                  <a:pt x="1708131" y="1912052"/>
                  <a:pt x="1707094" y="1913090"/>
                  <a:pt x="1704397" y="1913090"/>
                </a:cubicBezTo>
                <a:cubicBezTo>
                  <a:pt x="1681786" y="1913297"/>
                  <a:pt x="1659588" y="1912260"/>
                  <a:pt x="1638636" y="1902510"/>
                </a:cubicBezTo>
                <a:cubicBezTo>
                  <a:pt x="1630961" y="1898983"/>
                  <a:pt x="1624322" y="1894419"/>
                  <a:pt x="1620381" y="1886536"/>
                </a:cubicBezTo>
                <a:cubicBezTo>
                  <a:pt x="1618721" y="1883010"/>
                  <a:pt x="1616647" y="1881765"/>
                  <a:pt x="1612705" y="1884254"/>
                </a:cubicBezTo>
                <a:cubicBezTo>
                  <a:pt x="1594242" y="1895249"/>
                  <a:pt x="1573705" y="1901887"/>
                  <a:pt x="1554205" y="1910185"/>
                </a:cubicBezTo>
                <a:cubicBezTo>
                  <a:pt x="1545699" y="1913712"/>
                  <a:pt x="1535949" y="1914127"/>
                  <a:pt x="1526821" y="1915994"/>
                </a:cubicBezTo>
                <a:cubicBezTo>
                  <a:pt x="1479523" y="1926159"/>
                  <a:pt x="1432432" y="1922632"/>
                  <a:pt x="1385341" y="1914957"/>
                </a:cubicBezTo>
                <a:cubicBezTo>
                  <a:pt x="1366464" y="1911845"/>
                  <a:pt x="1347171" y="1910393"/>
                  <a:pt x="1328915" y="1904169"/>
                </a:cubicBezTo>
                <a:cubicBezTo>
                  <a:pt x="1307756" y="1896909"/>
                  <a:pt x="1285766" y="1892760"/>
                  <a:pt x="1264814" y="1884877"/>
                </a:cubicBezTo>
                <a:cubicBezTo>
                  <a:pt x="1256308" y="1881765"/>
                  <a:pt x="1247803" y="1879898"/>
                  <a:pt x="1237846" y="1883839"/>
                </a:cubicBezTo>
                <a:cubicBezTo>
                  <a:pt x="1230170" y="1886951"/>
                  <a:pt x="1220420" y="1883632"/>
                  <a:pt x="1214819" y="1877616"/>
                </a:cubicBezTo>
                <a:cubicBezTo>
                  <a:pt x="1196771" y="1858323"/>
                  <a:pt x="1172706" y="1852307"/>
                  <a:pt x="1149265" y="1844632"/>
                </a:cubicBezTo>
                <a:cubicBezTo>
                  <a:pt x="1138270" y="1841105"/>
                  <a:pt x="1128105" y="1835296"/>
                  <a:pt x="1117110" y="1831355"/>
                </a:cubicBezTo>
                <a:cubicBezTo>
                  <a:pt x="1080599" y="1818493"/>
                  <a:pt x="1044711" y="1803349"/>
                  <a:pt x="1007785" y="1791525"/>
                </a:cubicBezTo>
                <a:cubicBezTo>
                  <a:pt x="1005295" y="1790695"/>
                  <a:pt x="1002599" y="1790072"/>
                  <a:pt x="999902" y="1789450"/>
                </a:cubicBezTo>
                <a:cubicBezTo>
                  <a:pt x="999280" y="1789243"/>
                  <a:pt x="998865" y="1789243"/>
                  <a:pt x="998242" y="1789035"/>
                </a:cubicBezTo>
                <a:cubicBezTo>
                  <a:pt x="997205" y="1788205"/>
                  <a:pt x="996168" y="1787583"/>
                  <a:pt x="994923" y="1788205"/>
                </a:cubicBezTo>
                <a:cubicBezTo>
                  <a:pt x="993886" y="1788828"/>
                  <a:pt x="994093" y="1789865"/>
                  <a:pt x="994508" y="1790695"/>
                </a:cubicBezTo>
                <a:cubicBezTo>
                  <a:pt x="996168" y="1791525"/>
                  <a:pt x="998035" y="1792354"/>
                  <a:pt x="999695" y="1793184"/>
                </a:cubicBezTo>
                <a:cubicBezTo>
                  <a:pt x="1018987" y="1802312"/>
                  <a:pt x="1038280" y="1811025"/>
                  <a:pt x="1057573" y="1820360"/>
                </a:cubicBezTo>
                <a:cubicBezTo>
                  <a:pt x="1081014" y="1831770"/>
                  <a:pt x="1104249" y="1843802"/>
                  <a:pt x="1127690" y="1855419"/>
                </a:cubicBezTo>
                <a:cubicBezTo>
                  <a:pt x="1152999" y="1868073"/>
                  <a:pt x="1178308" y="1880728"/>
                  <a:pt x="1204031" y="1892760"/>
                </a:cubicBezTo>
                <a:cubicBezTo>
                  <a:pt x="1239505" y="1909563"/>
                  <a:pt x="1275186" y="1925951"/>
                  <a:pt x="1312112" y="1939436"/>
                </a:cubicBezTo>
                <a:cubicBezTo>
                  <a:pt x="1326011" y="1944622"/>
                  <a:pt x="1340118" y="1950223"/>
                  <a:pt x="1354432" y="1953750"/>
                </a:cubicBezTo>
                <a:cubicBezTo>
                  <a:pt x="1375591" y="1958936"/>
                  <a:pt x="1395921" y="1967648"/>
                  <a:pt x="1417911" y="1970345"/>
                </a:cubicBezTo>
                <a:cubicBezTo>
                  <a:pt x="1419570" y="1971798"/>
                  <a:pt x="1420815" y="1972005"/>
                  <a:pt x="1421852" y="1969723"/>
                </a:cubicBezTo>
                <a:cubicBezTo>
                  <a:pt x="1428283" y="1963500"/>
                  <a:pt x="1431602" y="1955202"/>
                  <a:pt x="1439486" y="1950016"/>
                </a:cubicBezTo>
                <a:cubicBezTo>
                  <a:pt x="1457741" y="1937984"/>
                  <a:pt x="1474752" y="1937984"/>
                  <a:pt x="1491763" y="1951260"/>
                </a:cubicBezTo>
                <a:cubicBezTo>
                  <a:pt x="1501720" y="1958936"/>
                  <a:pt x="1509396" y="1968478"/>
                  <a:pt x="1514997" y="1979473"/>
                </a:cubicBezTo>
                <a:cubicBezTo>
                  <a:pt x="1517486" y="1984244"/>
                  <a:pt x="1520183" y="1985904"/>
                  <a:pt x="1525577" y="1986319"/>
                </a:cubicBezTo>
                <a:cubicBezTo>
                  <a:pt x="1603577" y="1990883"/>
                  <a:pt x="1680956" y="1984452"/>
                  <a:pt x="1758126" y="1972835"/>
                </a:cubicBezTo>
                <a:cubicBezTo>
                  <a:pt x="1761446" y="1972420"/>
                  <a:pt x="1764557" y="1971590"/>
                  <a:pt x="1766217" y="1968063"/>
                </a:cubicBezTo>
                <a:cubicBezTo>
                  <a:pt x="1768706" y="1963085"/>
                  <a:pt x="1773270" y="1960803"/>
                  <a:pt x="1778041" y="1960803"/>
                </a:cubicBezTo>
                <a:cubicBezTo>
                  <a:pt x="1787377" y="1961010"/>
                  <a:pt x="1794845" y="1956654"/>
                  <a:pt x="1802935" y="1953335"/>
                </a:cubicBezTo>
                <a:cubicBezTo>
                  <a:pt x="1814553" y="1948563"/>
                  <a:pt x="1826170" y="1947319"/>
                  <a:pt x="1837164" y="1955202"/>
                </a:cubicBezTo>
                <a:cubicBezTo>
                  <a:pt x="1839446" y="1956861"/>
                  <a:pt x="1842558" y="1957276"/>
                  <a:pt x="1844633" y="1956446"/>
                </a:cubicBezTo>
                <a:cubicBezTo>
                  <a:pt x="1851686" y="1953335"/>
                  <a:pt x="1859361" y="1953127"/>
                  <a:pt x="1866829" y="1951468"/>
                </a:cubicBezTo>
                <a:cubicBezTo>
                  <a:pt x="1879069" y="1948356"/>
                  <a:pt x="1890893" y="1944829"/>
                  <a:pt x="1903340" y="1942340"/>
                </a:cubicBezTo>
                <a:cubicBezTo>
                  <a:pt x="1917862" y="1939228"/>
                  <a:pt x="1931968" y="1934872"/>
                  <a:pt x="1946282" y="1931138"/>
                </a:cubicBezTo>
                <a:cubicBezTo>
                  <a:pt x="1958314" y="1927819"/>
                  <a:pt x="1970554" y="1924499"/>
                  <a:pt x="1982586" y="1920765"/>
                </a:cubicBezTo>
                <a:cubicBezTo>
                  <a:pt x="2000219" y="1915372"/>
                  <a:pt x="2018059" y="1910393"/>
                  <a:pt x="2035278" y="1903962"/>
                </a:cubicBezTo>
                <a:cubicBezTo>
                  <a:pt x="2050629" y="1898153"/>
                  <a:pt x="2066810" y="1894004"/>
                  <a:pt x="2081954" y="1887158"/>
                </a:cubicBezTo>
                <a:cubicBezTo>
                  <a:pt x="2086725" y="1884877"/>
                  <a:pt x="2092741" y="1880313"/>
                  <a:pt x="2099794" y="1883425"/>
                </a:cubicBezTo>
                <a:cubicBezTo>
                  <a:pt x="2098550" y="1886329"/>
                  <a:pt x="2095230" y="1886744"/>
                  <a:pt x="2092741" y="1887781"/>
                </a:cubicBezTo>
                <a:cubicBezTo>
                  <a:pt x="2044820" y="1909770"/>
                  <a:pt x="1994825" y="1925537"/>
                  <a:pt x="1944415" y="1940058"/>
                </a:cubicBezTo>
                <a:cubicBezTo>
                  <a:pt x="1913920" y="1948771"/>
                  <a:pt x="1883218" y="1956654"/>
                  <a:pt x="1852100" y="1963500"/>
                </a:cubicBezTo>
                <a:cubicBezTo>
                  <a:pt x="1847744" y="1964537"/>
                  <a:pt x="1845462" y="1965367"/>
                  <a:pt x="1847744" y="1970760"/>
                </a:cubicBezTo>
                <a:cubicBezTo>
                  <a:pt x="1852308" y="1981755"/>
                  <a:pt x="1851478" y="1993372"/>
                  <a:pt x="1850026" y="2004782"/>
                </a:cubicBezTo>
                <a:cubicBezTo>
                  <a:pt x="1847537" y="2022830"/>
                  <a:pt x="1841521" y="2039841"/>
                  <a:pt x="1833430" y="2056022"/>
                </a:cubicBezTo>
                <a:cubicBezTo>
                  <a:pt x="1831771" y="2059341"/>
                  <a:pt x="1830526" y="2061415"/>
                  <a:pt x="1826170" y="2058719"/>
                </a:cubicBezTo>
                <a:cubicBezTo>
                  <a:pt x="1809159" y="2048761"/>
                  <a:pt x="1792770" y="2037974"/>
                  <a:pt x="1779286" y="2023038"/>
                </a:cubicBezTo>
                <a:cubicBezTo>
                  <a:pt x="1769536" y="2012043"/>
                  <a:pt x="1762483" y="2000011"/>
                  <a:pt x="1761861" y="1985074"/>
                </a:cubicBezTo>
                <a:cubicBezTo>
                  <a:pt x="1761653" y="1978851"/>
                  <a:pt x="1757711" y="1981340"/>
                  <a:pt x="1755015" y="1981755"/>
                </a:cubicBezTo>
                <a:cubicBezTo>
                  <a:pt x="1702945" y="1989846"/>
                  <a:pt x="1650668" y="1994617"/>
                  <a:pt x="1597976" y="1995654"/>
                </a:cubicBezTo>
                <a:cubicBezTo>
                  <a:pt x="1577231" y="1996069"/>
                  <a:pt x="1556279" y="1996069"/>
                  <a:pt x="1535534" y="1994617"/>
                </a:cubicBezTo>
                <a:cubicBezTo>
                  <a:pt x="1531593" y="1994409"/>
                  <a:pt x="1527444" y="1994617"/>
                  <a:pt x="1522880" y="1994617"/>
                </a:cubicBezTo>
                <a:cubicBezTo>
                  <a:pt x="1533045" y="2021793"/>
                  <a:pt x="1538439" y="2049591"/>
                  <a:pt x="1539476" y="2078219"/>
                </a:cubicBezTo>
                <a:cubicBezTo>
                  <a:pt x="1507943" y="2079256"/>
                  <a:pt x="1476411" y="2078219"/>
                  <a:pt x="1446124" y="2068054"/>
                </a:cubicBezTo>
                <a:cubicBezTo>
                  <a:pt x="1429321" y="2062453"/>
                  <a:pt x="1413969" y="2054155"/>
                  <a:pt x="1402352" y="2040256"/>
                </a:cubicBezTo>
                <a:cubicBezTo>
                  <a:pt x="1383474" y="2017436"/>
                  <a:pt x="1388246" y="1995239"/>
                  <a:pt x="1414799" y="1982170"/>
                </a:cubicBezTo>
                <a:cubicBezTo>
                  <a:pt x="1415421" y="1981755"/>
                  <a:pt x="1415836" y="1981133"/>
                  <a:pt x="1416251" y="1980510"/>
                </a:cubicBezTo>
                <a:cubicBezTo>
                  <a:pt x="1416251" y="1979058"/>
                  <a:pt x="1415214" y="1978436"/>
                  <a:pt x="1414177" y="1978229"/>
                </a:cubicBezTo>
                <a:cubicBezTo>
                  <a:pt x="1333064" y="1959766"/>
                  <a:pt x="1257346" y="1927196"/>
                  <a:pt x="1183079" y="1890893"/>
                </a:cubicBezTo>
                <a:cubicBezTo>
                  <a:pt x="1118770" y="1859361"/>
                  <a:pt x="1055913" y="1824924"/>
                  <a:pt x="989945" y="1796504"/>
                </a:cubicBezTo>
                <a:cubicBezTo>
                  <a:pt x="985173" y="1794429"/>
                  <a:pt x="981439" y="1794014"/>
                  <a:pt x="976460" y="1796711"/>
                </a:cubicBezTo>
                <a:cubicBezTo>
                  <a:pt x="960279" y="1805631"/>
                  <a:pt x="944306" y="1803972"/>
                  <a:pt x="929162" y="1794014"/>
                </a:cubicBezTo>
                <a:cubicBezTo>
                  <a:pt x="920034" y="1787998"/>
                  <a:pt x="912566" y="1780322"/>
                  <a:pt x="906965" y="1771195"/>
                </a:cubicBezTo>
                <a:cubicBezTo>
                  <a:pt x="903231" y="1764971"/>
                  <a:pt x="898252" y="1762275"/>
                  <a:pt x="891614" y="1760407"/>
                </a:cubicBezTo>
                <a:cubicBezTo>
                  <a:pt x="826267" y="1741529"/>
                  <a:pt x="759469" y="1735929"/>
                  <a:pt x="691634" y="1739040"/>
                </a:cubicBezTo>
                <a:cubicBezTo>
                  <a:pt x="512813" y="1747338"/>
                  <a:pt x="356397" y="1812892"/>
                  <a:pt x="213257" y="1914957"/>
                </a:cubicBezTo>
                <a:cubicBezTo>
                  <a:pt x="210560" y="1916824"/>
                  <a:pt x="208175" y="1919313"/>
                  <a:pt x="205530" y="1921388"/>
                </a:cubicBezTo>
                <a:close/>
                <a:moveTo>
                  <a:pt x="196246" y="1925329"/>
                </a:moveTo>
                <a:lnTo>
                  <a:pt x="197595" y="1924756"/>
                </a:lnTo>
                <a:lnTo>
                  <a:pt x="196454" y="1925537"/>
                </a:lnTo>
                <a:cubicBezTo>
                  <a:pt x="196454" y="1925537"/>
                  <a:pt x="196246" y="1925329"/>
                  <a:pt x="196246" y="1925329"/>
                </a:cubicBezTo>
                <a:close/>
                <a:moveTo>
                  <a:pt x="170523" y="1933834"/>
                </a:moveTo>
                <a:lnTo>
                  <a:pt x="209514" y="1889738"/>
                </a:lnTo>
                <a:lnTo>
                  <a:pt x="176331" y="1929063"/>
                </a:lnTo>
                <a:cubicBezTo>
                  <a:pt x="174879" y="1931553"/>
                  <a:pt x="174050" y="1935079"/>
                  <a:pt x="170523" y="1933834"/>
                </a:cubicBezTo>
                <a:close/>
                <a:moveTo>
                  <a:pt x="154965" y="1964538"/>
                </a:moveTo>
                <a:cubicBezTo>
                  <a:pt x="169071" y="1955410"/>
                  <a:pt x="183178" y="1945867"/>
                  <a:pt x="197492" y="1937154"/>
                </a:cubicBezTo>
                <a:cubicBezTo>
                  <a:pt x="306402" y="1870564"/>
                  <a:pt x="424233" y="1829074"/>
                  <a:pt x="550569" y="1811856"/>
                </a:cubicBezTo>
                <a:cubicBezTo>
                  <a:pt x="605335" y="1804387"/>
                  <a:pt x="660309" y="1802520"/>
                  <a:pt x="715283" y="1804595"/>
                </a:cubicBezTo>
                <a:cubicBezTo>
                  <a:pt x="720054" y="1804802"/>
                  <a:pt x="722959" y="1803765"/>
                  <a:pt x="725863" y="1799409"/>
                </a:cubicBezTo>
                <a:cubicBezTo>
                  <a:pt x="746193" y="1767254"/>
                  <a:pt x="776273" y="1766217"/>
                  <a:pt x="796810" y="1798372"/>
                </a:cubicBezTo>
                <a:cubicBezTo>
                  <a:pt x="804278" y="1810196"/>
                  <a:pt x="812576" y="1814345"/>
                  <a:pt x="825646" y="1816419"/>
                </a:cubicBezTo>
                <a:cubicBezTo>
                  <a:pt x="853858" y="1820569"/>
                  <a:pt x="881449" y="1826999"/>
                  <a:pt x="907588" y="1839031"/>
                </a:cubicBezTo>
                <a:cubicBezTo>
                  <a:pt x="915263" y="1842558"/>
                  <a:pt x="922732" y="1846707"/>
                  <a:pt x="929370" y="1852101"/>
                </a:cubicBezTo>
                <a:cubicBezTo>
                  <a:pt x="948248" y="1867452"/>
                  <a:pt x="948663" y="1885707"/>
                  <a:pt x="930407" y="1902096"/>
                </a:cubicBezTo>
                <a:cubicBezTo>
                  <a:pt x="924806" y="1907075"/>
                  <a:pt x="918790" y="1911223"/>
                  <a:pt x="912152" y="1914750"/>
                </a:cubicBezTo>
                <a:cubicBezTo>
                  <a:pt x="862779" y="1940059"/>
                  <a:pt x="809257" y="1948564"/>
                  <a:pt x="753661" y="1956032"/>
                </a:cubicBezTo>
                <a:cubicBezTo>
                  <a:pt x="757395" y="1951469"/>
                  <a:pt x="761337" y="1951261"/>
                  <a:pt x="764863" y="1950431"/>
                </a:cubicBezTo>
                <a:cubicBezTo>
                  <a:pt x="795566" y="1942756"/>
                  <a:pt x="826890" y="1937154"/>
                  <a:pt x="857178" y="1927612"/>
                </a:cubicBezTo>
                <a:cubicBezTo>
                  <a:pt x="877923" y="1921181"/>
                  <a:pt x="898253" y="1914128"/>
                  <a:pt x="916508" y="1901888"/>
                </a:cubicBezTo>
                <a:cubicBezTo>
                  <a:pt x="941609" y="1884878"/>
                  <a:pt x="941402" y="1868282"/>
                  <a:pt x="915471" y="1852723"/>
                </a:cubicBezTo>
                <a:cubicBezTo>
                  <a:pt x="889955" y="1837579"/>
                  <a:pt x="861119" y="1831356"/>
                  <a:pt x="832491" y="1825547"/>
                </a:cubicBezTo>
                <a:cubicBezTo>
                  <a:pt x="825231" y="1824095"/>
                  <a:pt x="817970" y="1823058"/>
                  <a:pt x="809672" y="1821606"/>
                </a:cubicBezTo>
                <a:cubicBezTo>
                  <a:pt x="815896" y="1840483"/>
                  <a:pt x="820252" y="1858739"/>
                  <a:pt x="821497" y="1877409"/>
                </a:cubicBezTo>
                <a:cubicBezTo>
                  <a:pt x="822326" y="1887989"/>
                  <a:pt x="822326" y="1887989"/>
                  <a:pt x="811747" y="1887989"/>
                </a:cubicBezTo>
                <a:cubicBezTo>
                  <a:pt x="788305" y="1888197"/>
                  <a:pt x="765278" y="1886122"/>
                  <a:pt x="743081" y="1878239"/>
                </a:cubicBezTo>
                <a:cubicBezTo>
                  <a:pt x="732086" y="1874298"/>
                  <a:pt x="722129" y="1868904"/>
                  <a:pt x="713831" y="1860606"/>
                </a:cubicBezTo>
                <a:cubicBezTo>
                  <a:pt x="697442" y="1844218"/>
                  <a:pt x="696613" y="1830319"/>
                  <a:pt x="711549" y="1812271"/>
                </a:cubicBezTo>
                <a:cubicBezTo>
                  <a:pt x="687485" y="1810819"/>
                  <a:pt x="663836" y="1810819"/>
                  <a:pt x="639979" y="1811441"/>
                </a:cubicBezTo>
                <a:cubicBezTo>
                  <a:pt x="492898" y="1816212"/>
                  <a:pt x="354945" y="1853760"/>
                  <a:pt x="225497" y="1923463"/>
                </a:cubicBezTo>
                <a:cubicBezTo>
                  <a:pt x="203923" y="1935080"/>
                  <a:pt x="182970" y="1947942"/>
                  <a:pt x="162225" y="1961426"/>
                </a:cubicBezTo>
                <a:cubicBezTo>
                  <a:pt x="160151" y="1963086"/>
                  <a:pt x="158076" y="1965368"/>
                  <a:pt x="154965" y="1964538"/>
                </a:cubicBezTo>
                <a:close/>
                <a:moveTo>
                  <a:pt x="0" y="771708"/>
                </a:moveTo>
                <a:cubicBezTo>
                  <a:pt x="0" y="765692"/>
                  <a:pt x="0" y="759676"/>
                  <a:pt x="0" y="753660"/>
                </a:cubicBezTo>
                <a:cubicBezTo>
                  <a:pt x="3527" y="750756"/>
                  <a:pt x="2489" y="746399"/>
                  <a:pt x="3319" y="742665"/>
                </a:cubicBezTo>
                <a:cubicBezTo>
                  <a:pt x="8713" y="712585"/>
                  <a:pt x="17011" y="683542"/>
                  <a:pt x="38378" y="660101"/>
                </a:cubicBezTo>
                <a:cubicBezTo>
                  <a:pt x="43772" y="656367"/>
                  <a:pt x="49165" y="652425"/>
                  <a:pt x="54559" y="648691"/>
                </a:cubicBezTo>
                <a:cubicBezTo>
                  <a:pt x="57878" y="647654"/>
                  <a:pt x="61197" y="646617"/>
                  <a:pt x="64517" y="645579"/>
                </a:cubicBezTo>
                <a:cubicBezTo>
                  <a:pt x="67836" y="645372"/>
                  <a:pt x="70947" y="645164"/>
                  <a:pt x="74267" y="645164"/>
                </a:cubicBezTo>
                <a:cubicBezTo>
                  <a:pt x="78001" y="646202"/>
                  <a:pt x="81942" y="647239"/>
                  <a:pt x="85676" y="648484"/>
                </a:cubicBezTo>
                <a:cubicBezTo>
                  <a:pt x="89411" y="650766"/>
                  <a:pt x="92937" y="653047"/>
                  <a:pt x="96671" y="655329"/>
                </a:cubicBezTo>
                <a:cubicBezTo>
                  <a:pt x="100613" y="658856"/>
                  <a:pt x="104554" y="662383"/>
                  <a:pt x="108911" y="666117"/>
                </a:cubicBezTo>
                <a:cubicBezTo>
                  <a:pt x="107458" y="647654"/>
                  <a:pt x="108081" y="629191"/>
                  <a:pt x="107873" y="610728"/>
                </a:cubicBezTo>
                <a:cubicBezTo>
                  <a:pt x="107873" y="581685"/>
                  <a:pt x="107251" y="552850"/>
                  <a:pt x="106836" y="523807"/>
                </a:cubicBezTo>
                <a:cubicBezTo>
                  <a:pt x="106836" y="522147"/>
                  <a:pt x="106836" y="520488"/>
                  <a:pt x="106836" y="518828"/>
                </a:cubicBezTo>
                <a:cubicBezTo>
                  <a:pt x="107043" y="504099"/>
                  <a:pt x="107458" y="489163"/>
                  <a:pt x="105591" y="474434"/>
                </a:cubicBezTo>
                <a:cubicBezTo>
                  <a:pt x="105384" y="465721"/>
                  <a:pt x="105177" y="456801"/>
                  <a:pt x="104969" y="448088"/>
                </a:cubicBezTo>
                <a:cubicBezTo>
                  <a:pt x="105177" y="445599"/>
                  <a:pt x="105799" y="442902"/>
                  <a:pt x="103932" y="439998"/>
                </a:cubicBezTo>
                <a:cubicBezTo>
                  <a:pt x="96256" y="444354"/>
                  <a:pt x="87543" y="445184"/>
                  <a:pt x="79038" y="446636"/>
                </a:cubicBezTo>
                <a:cubicBezTo>
                  <a:pt x="75719" y="446636"/>
                  <a:pt x="72400" y="446636"/>
                  <a:pt x="69081" y="446636"/>
                </a:cubicBezTo>
                <a:cubicBezTo>
                  <a:pt x="49788" y="444977"/>
                  <a:pt x="31325" y="439583"/>
                  <a:pt x="13277" y="433360"/>
                </a:cubicBezTo>
                <a:cubicBezTo>
                  <a:pt x="12239" y="431492"/>
                  <a:pt x="8091" y="432322"/>
                  <a:pt x="9128" y="428588"/>
                </a:cubicBezTo>
                <a:cubicBezTo>
                  <a:pt x="11202" y="424439"/>
                  <a:pt x="13069" y="420083"/>
                  <a:pt x="15351" y="416141"/>
                </a:cubicBezTo>
                <a:cubicBezTo>
                  <a:pt x="28628" y="392492"/>
                  <a:pt x="43150" y="370088"/>
                  <a:pt x="70947" y="360960"/>
                </a:cubicBezTo>
                <a:cubicBezTo>
                  <a:pt x="77586" y="360545"/>
                  <a:pt x="84224" y="360545"/>
                  <a:pt x="90448" y="363035"/>
                </a:cubicBezTo>
                <a:cubicBezTo>
                  <a:pt x="93767" y="365524"/>
                  <a:pt x="96878" y="368220"/>
                  <a:pt x="101235" y="371540"/>
                </a:cubicBezTo>
                <a:cubicBezTo>
                  <a:pt x="100198" y="363242"/>
                  <a:pt x="101028" y="356188"/>
                  <a:pt x="98953" y="349135"/>
                </a:cubicBezTo>
                <a:cubicBezTo>
                  <a:pt x="98746" y="345816"/>
                  <a:pt x="98538" y="342497"/>
                  <a:pt x="98331" y="339178"/>
                </a:cubicBezTo>
                <a:cubicBezTo>
                  <a:pt x="97708" y="331502"/>
                  <a:pt x="97708" y="323619"/>
                  <a:pt x="95634" y="316151"/>
                </a:cubicBezTo>
                <a:cubicBezTo>
                  <a:pt x="95426" y="313454"/>
                  <a:pt x="95219" y="310757"/>
                  <a:pt x="94804" y="307853"/>
                </a:cubicBezTo>
                <a:cubicBezTo>
                  <a:pt x="93974" y="301215"/>
                  <a:pt x="93974" y="294576"/>
                  <a:pt x="91900" y="288146"/>
                </a:cubicBezTo>
                <a:cubicBezTo>
                  <a:pt x="91900" y="287523"/>
                  <a:pt x="91693" y="287108"/>
                  <a:pt x="91693" y="286486"/>
                </a:cubicBezTo>
                <a:cubicBezTo>
                  <a:pt x="89203" y="267401"/>
                  <a:pt x="85676" y="248523"/>
                  <a:pt x="78001" y="230890"/>
                </a:cubicBezTo>
                <a:cubicBezTo>
                  <a:pt x="69703" y="211597"/>
                  <a:pt x="60575" y="210767"/>
                  <a:pt x="48543" y="227985"/>
                </a:cubicBezTo>
                <a:cubicBezTo>
                  <a:pt x="35681" y="246241"/>
                  <a:pt x="27591" y="266778"/>
                  <a:pt x="20538" y="287938"/>
                </a:cubicBezTo>
                <a:cubicBezTo>
                  <a:pt x="19915" y="289598"/>
                  <a:pt x="19293" y="291257"/>
                  <a:pt x="18671" y="292709"/>
                </a:cubicBezTo>
                <a:cubicBezTo>
                  <a:pt x="18256" y="293954"/>
                  <a:pt x="18048" y="294991"/>
                  <a:pt x="17633" y="296236"/>
                </a:cubicBezTo>
                <a:cubicBezTo>
                  <a:pt x="16181" y="297481"/>
                  <a:pt x="15974" y="299348"/>
                  <a:pt x="15766" y="301215"/>
                </a:cubicBezTo>
                <a:cubicBezTo>
                  <a:pt x="13899" y="306816"/>
                  <a:pt x="11825" y="312210"/>
                  <a:pt x="9958" y="317811"/>
                </a:cubicBezTo>
                <a:cubicBezTo>
                  <a:pt x="9335" y="317811"/>
                  <a:pt x="8713" y="317811"/>
                  <a:pt x="7883" y="317811"/>
                </a:cubicBezTo>
                <a:cubicBezTo>
                  <a:pt x="8298" y="315114"/>
                  <a:pt x="8713" y="312624"/>
                  <a:pt x="9128" y="309928"/>
                </a:cubicBezTo>
                <a:cubicBezTo>
                  <a:pt x="9335" y="308683"/>
                  <a:pt x="9543" y="307438"/>
                  <a:pt x="9543" y="306401"/>
                </a:cubicBezTo>
                <a:cubicBezTo>
                  <a:pt x="11617" y="298933"/>
                  <a:pt x="13692" y="291257"/>
                  <a:pt x="15766" y="283789"/>
                </a:cubicBezTo>
                <a:cubicBezTo>
                  <a:pt x="15974" y="283167"/>
                  <a:pt x="15974" y="282544"/>
                  <a:pt x="16181" y="281922"/>
                </a:cubicBezTo>
                <a:cubicBezTo>
                  <a:pt x="16803" y="280470"/>
                  <a:pt x="17633" y="279018"/>
                  <a:pt x="18048" y="277566"/>
                </a:cubicBezTo>
                <a:cubicBezTo>
                  <a:pt x="25724" y="255991"/>
                  <a:pt x="33607" y="234416"/>
                  <a:pt x="48336" y="216368"/>
                </a:cubicBezTo>
                <a:cubicBezTo>
                  <a:pt x="48958" y="216368"/>
                  <a:pt x="49165" y="215953"/>
                  <a:pt x="49373" y="215331"/>
                </a:cubicBezTo>
                <a:cubicBezTo>
                  <a:pt x="55596" y="210352"/>
                  <a:pt x="62027" y="206618"/>
                  <a:pt x="70533" y="209315"/>
                </a:cubicBezTo>
                <a:lnTo>
                  <a:pt x="70740" y="209730"/>
                </a:lnTo>
                <a:lnTo>
                  <a:pt x="71155" y="209730"/>
                </a:lnTo>
                <a:cubicBezTo>
                  <a:pt x="74059" y="212427"/>
                  <a:pt x="77171" y="215331"/>
                  <a:pt x="80075" y="218028"/>
                </a:cubicBezTo>
                <a:cubicBezTo>
                  <a:pt x="82979" y="223836"/>
                  <a:pt x="85884" y="229853"/>
                  <a:pt x="88996" y="235661"/>
                </a:cubicBezTo>
                <a:cubicBezTo>
                  <a:pt x="89203" y="236283"/>
                  <a:pt x="89203" y="236906"/>
                  <a:pt x="89411" y="237735"/>
                </a:cubicBezTo>
                <a:cubicBezTo>
                  <a:pt x="91278" y="243752"/>
                  <a:pt x="92937" y="249767"/>
                  <a:pt x="94804" y="255784"/>
                </a:cubicBezTo>
                <a:cubicBezTo>
                  <a:pt x="95219" y="257443"/>
                  <a:pt x="95426" y="258895"/>
                  <a:pt x="95841" y="260555"/>
                </a:cubicBezTo>
                <a:cubicBezTo>
                  <a:pt x="96671" y="264496"/>
                  <a:pt x="97501" y="268230"/>
                  <a:pt x="98538" y="272172"/>
                </a:cubicBezTo>
                <a:cubicBezTo>
                  <a:pt x="98746" y="273209"/>
                  <a:pt x="98953" y="274454"/>
                  <a:pt x="98953" y="275491"/>
                </a:cubicBezTo>
                <a:cubicBezTo>
                  <a:pt x="99990" y="280885"/>
                  <a:pt x="100820" y="286486"/>
                  <a:pt x="101857" y="291880"/>
                </a:cubicBezTo>
                <a:cubicBezTo>
                  <a:pt x="102065" y="293539"/>
                  <a:pt x="102272" y="295199"/>
                  <a:pt x="102272" y="296858"/>
                </a:cubicBezTo>
                <a:cubicBezTo>
                  <a:pt x="103102" y="303497"/>
                  <a:pt x="104139" y="309928"/>
                  <a:pt x="104969" y="316566"/>
                </a:cubicBezTo>
                <a:cubicBezTo>
                  <a:pt x="105177" y="319263"/>
                  <a:pt x="105384" y="321960"/>
                  <a:pt x="105591" y="324864"/>
                </a:cubicBezTo>
                <a:cubicBezTo>
                  <a:pt x="106421" y="333162"/>
                  <a:pt x="106214" y="341460"/>
                  <a:pt x="108288" y="349550"/>
                </a:cubicBezTo>
                <a:cubicBezTo>
                  <a:pt x="108496" y="353284"/>
                  <a:pt x="108703" y="357226"/>
                  <a:pt x="108911" y="360960"/>
                </a:cubicBezTo>
                <a:cubicBezTo>
                  <a:pt x="109740" y="371955"/>
                  <a:pt x="110570" y="382949"/>
                  <a:pt x="111400" y="393944"/>
                </a:cubicBezTo>
                <a:cubicBezTo>
                  <a:pt x="110155" y="398923"/>
                  <a:pt x="112230" y="402657"/>
                  <a:pt x="115964" y="405769"/>
                </a:cubicBezTo>
                <a:cubicBezTo>
                  <a:pt x="120528" y="414896"/>
                  <a:pt x="121980" y="424024"/>
                  <a:pt x="114304" y="432322"/>
                </a:cubicBezTo>
                <a:cubicBezTo>
                  <a:pt x="113060" y="433567"/>
                  <a:pt x="113060" y="435227"/>
                  <a:pt x="113267" y="436886"/>
                </a:cubicBezTo>
                <a:cubicBezTo>
                  <a:pt x="114097" y="464269"/>
                  <a:pt x="114927" y="491653"/>
                  <a:pt x="115757" y="518828"/>
                </a:cubicBezTo>
                <a:cubicBezTo>
                  <a:pt x="120528" y="493105"/>
                  <a:pt x="126129" y="467381"/>
                  <a:pt x="130485" y="441657"/>
                </a:cubicBezTo>
                <a:cubicBezTo>
                  <a:pt x="131522" y="439998"/>
                  <a:pt x="131730" y="438338"/>
                  <a:pt x="131522" y="436471"/>
                </a:cubicBezTo>
                <a:cubicBezTo>
                  <a:pt x="133597" y="427758"/>
                  <a:pt x="135671" y="419046"/>
                  <a:pt x="137746" y="410333"/>
                </a:cubicBezTo>
                <a:cubicBezTo>
                  <a:pt x="137746" y="409710"/>
                  <a:pt x="137954" y="409296"/>
                  <a:pt x="137954" y="408673"/>
                </a:cubicBezTo>
                <a:cubicBezTo>
                  <a:pt x="140028" y="400375"/>
                  <a:pt x="142102" y="392077"/>
                  <a:pt x="144177" y="383779"/>
                </a:cubicBezTo>
                <a:cubicBezTo>
                  <a:pt x="144384" y="382742"/>
                  <a:pt x="144592" y="381497"/>
                  <a:pt x="144799" y="380460"/>
                </a:cubicBezTo>
                <a:cubicBezTo>
                  <a:pt x="146666" y="373407"/>
                  <a:pt x="148741" y="366353"/>
                  <a:pt x="150608" y="359508"/>
                </a:cubicBezTo>
                <a:cubicBezTo>
                  <a:pt x="151023" y="357848"/>
                  <a:pt x="151438" y="356188"/>
                  <a:pt x="151853" y="354529"/>
                </a:cubicBezTo>
                <a:cubicBezTo>
                  <a:pt x="154342" y="348928"/>
                  <a:pt x="155586" y="343534"/>
                  <a:pt x="151853" y="337726"/>
                </a:cubicBezTo>
                <a:cubicBezTo>
                  <a:pt x="149778" y="334614"/>
                  <a:pt x="150400" y="330465"/>
                  <a:pt x="150608" y="326731"/>
                </a:cubicBezTo>
                <a:cubicBezTo>
                  <a:pt x="150815" y="325486"/>
                  <a:pt x="151230" y="324449"/>
                  <a:pt x="151438" y="323204"/>
                </a:cubicBezTo>
                <a:cubicBezTo>
                  <a:pt x="152060" y="322167"/>
                  <a:pt x="152475" y="321130"/>
                  <a:pt x="153097" y="320092"/>
                </a:cubicBezTo>
                <a:cubicBezTo>
                  <a:pt x="154342" y="318640"/>
                  <a:pt x="155586" y="316981"/>
                  <a:pt x="156831" y="315529"/>
                </a:cubicBezTo>
                <a:cubicBezTo>
                  <a:pt x="159943" y="312417"/>
                  <a:pt x="164714" y="311380"/>
                  <a:pt x="166374" y="306193"/>
                </a:cubicBezTo>
                <a:cubicBezTo>
                  <a:pt x="177369" y="273002"/>
                  <a:pt x="188571" y="239810"/>
                  <a:pt x="199773" y="206618"/>
                </a:cubicBezTo>
                <a:cubicBezTo>
                  <a:pt x="200188" y="205374"/>
                  <a:pt x="200396" y="204336"/>
                  <a:pt x="200810" y="203092"/>
                </a:cubicBezTo>
                <a:cubicBezTo>
                  <a:pt x="206619" y="188363"/>
                  <a:pt x="212427" y="173634"/>
                  <a:pt x="218651" y="157660"/>
                </a:cubicBezTo>
                <a:cubicBezTo>
                  <a:pt x="204544" y="159528"/>
                  <a:pt x="191890" y="159113"/>
                  <a:pt x="179443" y="157660"/>
                </a:cubicBezTo>
                <a:cubicBezTo>
                  <a:pt x="177161" y="157453"/>
                  <a:pt x="174879" y="157038"/>
                  <a:pt x="172598" y="156831"/>
                </a:cubicBezTo>
                <a:cubicBezTo>
                  <a:pt x="170523" y="155171"/>
                  <a:pt x="168241" y="155378"/>
                  <a:pt x="165959" y="155378"/>
                </a:cubicBezTo>
                <a:cubicBezTo>
                  <a:pt x="163055" y="153511"/>
                  <a:pt x="165544" y="151022"/>
                  <a:pt x="165129" y="148948"/>
                </a:cubicBezTo>
                <a:cubicBezTo>
                  <a:pt x="170730" y="130277"/>
                  <a:pt x="177784" y="112437"/>
                  <a:pt x="189608" y="96671"/>
                </a:cubicBezTo>
                <a:cubicBezTo>
                  <a:pt x="193965" y="92936"/>
                  <a:pt x="198321" y="88995"/>
                  <a:pt x="202677" y="85261"/>
                </a:cubicBezTo>
                <a:cubicBezTo>
                  <a:pt x="205374" y="84224"/>
                  <a:pt x="207864" y="83186"/>
                  <a:pt x="210561" y="81942"/>
                </a:cubicBezTo>
                <a:cubicBezTo>
                  <a:pt x="213672" y="81942"/>
                  <a:pt x="216991" y="81734"/>
                  <a:pt x="220103" y="81734"/>
                </a:cubicBezTo>
                <a:cubicBezTo>
                  <a:pt x="221555" y="82357"/>
                  <a:pt x="223215" y="82979"/>
                  <a:pt x="224667" y="83394"/>
                </a:cubicBezTo>
                <a:cubicBezTo>
                  <a:pt x="226327" y="84639"/>
                  <a:pt x="227986" y="85883"/>
                  <a:pt x="229853" y="87335"/>
                </a:cubicBezTo>
                <a:cubicBezTo>
                  <a:pt x="229853" y="87958"/>
                  <a:pt x="230268" y="88165"/>
                  <a:pt x="230683" y="88373"/>
                </a:cubicBezTo>
                <a:cubicBezTo>
                  <a:pt x="234002" y="93559"/>
                  <a:pt x="237114" y="98538"/>
                  <a:pt x="240848" y="104139"/>
                </a:cubicBezTo>
                <a:cubicBezTo>
                  <a:pt x="255370" y="69080"/>
                  <a:pt x="271343" y="35681"/>
                  <a:pt x="287731" y="2489"/>
                </a:cubicBezTo>
                <a:cubicBezTo>
                  <a:pt x="288354" y="1659"/>
                  <a:pt x="288976" y="829"/>
                  <a:pt x="289598" y="0"/>
                </a:cubicBezTo>
                <a:cubicBezTo>
                  <a:pt x="292088" y="1867"/>
                  <a:pt x="287939" y="4771"/>
                  <a:pt x="290428" y="6638"/>
                </a:cubicBezTo>
                <a:cubicBezTo>
                  <a:pt x="290221" y="6430"/>
                  <a:pt x="289806" y="6223"/>
                  <a:pt x="289598" y="6016"/>
                </a:cubicBezTo>
                <a:cubicBezTo>
                  <a:pt x="286694" y="10372"/>
                  <a:pt x="285242" y="15351"/>
                  <a:pt x="283997" y="20329"/>
                </a:cubicBezTo>
                <a:cubicBezTo>
                  <a:pt x="271550" y="49995"/>
                  <a:pt x="258896" y="79660"/>
                  <a:pt x="246242" y="109325"/>
                </a:cubicBezTo>
                <a:cubicBezTo>
                  <a:pt x="245412" y="111192"/>
                  <a:pt x="244997" y="112437"/>
                  <a:pt x="246034" y="114511"/>
                </a:cubicBezTo>
                <a:cubicBezTo>
                  <a:pt x="254332" y="131107"/>
                  <a:pt x="252465" y="140649"/>
                  <a:pt x="237114" y="149362"/>
                </a:cubicBezTo>
                <a:cubicBezTo>
                  <a:pt x="229231" y="153926"/>
                  <a:pt x="225704" y="160150"/>
                  <a:pt x="222800" y="167825"/>
                </a:cubicBezTo>
                <a:cubicBezTo>
                  <a:pt x="208901" y="204751"/>
                  <a:pt x="195417" y="241677"/>
                  <a:pt x="183592" y="279225"/>
                </a:cubicBezTo>
                <a:cubicBezTo>
                  <a:pt x="182970" y="281092"/>
                  <a:pt x="182555" y="282752"/>
                  <a:pt x="181518" y="286278"/>
                </a:cubicBezTo>
                <a:cubicBezTo>
                  <a:pt x="192512" y="279640"/>
                  <a:pt x="202677" y="277773"/>
                  <a:pt x="213257" y="283582"/>
                </a:cubicBezTo>
                <a:cubicBezTo>
                  <a:pt x="223215" y="288975"/>
                  <a:pt x="230476" y="297066"/>
                  <a:pt x="236077" y="306608"/>
                </a:cubicBezTo>
                <a:cubicBezTo>
                  <a:pt x="246242" y="324242"/>
                  <a:pt x="251428" y="343327"/>
                  <a:pt x="254332" y="363242"/>
                </a:cubicBezTo>
                <a:cubicBezTo>
                  <a:pt x="254747" y="365731"/>
                  <a:pt x="255162" y="368220"/>
                  <a:pt x="251220" y="368428"/>
                </a:cubicBezTo>
                <a:cubicBezTo>
                  <a:pt x="224252" y="369880"/>
                  <a:pt x="197491" y="371125"/>
                  <a:pt x="172390" y="358470"/>
                </a:cubicBezTo>
                <a:cubicBezTo>
                  <a:pt x="169071" y="356811"/>
                  <a:pt x="165959" y="354529"/>
                  <a:pt x="161603" y="351832"/>
                </a:cubicBezTo>
                <a:cubicBezTo>
                  <a:pt x="156624" y="371125"/>
                  <a:pt x="151645" y="389588"/>
                  <a:pt x="147081" y="408258"/>
                </a:cubicBezTo>
                <a:cubicBezTo>
                  <a:pt x="131107" y="474434"/>
                  <a:pt x="119490" y="541233"/>
                  <a:pt x="116586" y="609276"/>
                </a:cubicBezTo>
                <a:cubicBezTo>
                  <a:pt x="115757" y="631680"/>
                  <a:pt x="115549" y="654084"/>
                  <a:pt x="117831" y="676489"/>
                </a:cubicBezTo>
                <a:cubicBezTo>
                  <a:pt x="118246" y="680638"/>
                  <a:pt x="119283" y="683128"/>
                  <a:pt x="123225" y="685410"/>
                </a:cubicBezTo>
                <a:cubicBezTo>
                  <a:pt x="142102" y="696612"/>
                  <a:pt x="145629" y="714037"/>
                  <a:pt x="132560" y="731878"/>
                </a:cubicBezTo>
                <a:cubicBezTo>
                  <a:pt x="129655" y="735819"/>
                  <a:pt x="129241" y="739138"/>
                  <a:pt x="130693" y="743910"/>
                </a:cubicBezTo>
                <a:cubicBezTo>
                  <a:pt x="147081" y="801788"/>
                  <a:pt x="174672" y="854480"/>
                  <a:pt x="206619" y="905097"/>
                </a:cubicBezTo>
                <a:cubicBezTo>
                  <a:pt x="244375" y="964842"/>
                  <a:pt x="287731" y="1020646"/>
                  <a:pt x="327769" y="1078732"/>
                </a:cubicBezTo>
                <a:cubicBezTo>
                  <a:pt x="344987" y="1103833"/>
                  <a:pt x="361376" y="1129349"/>
                  <a:pt x="376934" y="1155488"/>
                </a:cubicBezTo>
                <a:cubicBezTo>
                  <a:pt x="377557" y="1156525"/>
                  <a:pt x="377972" y="1157562"/>
                  <a:pt x="378594" y="1158392"/>
                </a:cubicBezTo>
                <a:cubicBezTo>
                  <a:pt x="379631" y="1159429"/>
                  <a:pt x="379424" y="1162541"/>
                  <a:pt x="380668" y="1161919"/>
                </a:cubicBezTo>
                <a:cubicBezTo>
                  <a:pt x="382535" y="1160882"/>
                  <a:pt x="381498" y="1158599"/>
                  <a:pt x="380046" y="1157147"/>
                </a:cubicBezTo>
                <a:cubicBezTo>
                  <a:pt x="379631" y="1155902"/>
                  <a:pt x="379216" y="1154658"/>
                  <a:pt x="378801" y="1153413"/>
                </a:cubicBezTo>
                <a:cubicBezTo>
                  <a:pt x="362620" y="1112338"/>
                  <a:pt x="343120" y="1072923"/>
                  <a:pt x="324865" y="1032886"/>
                </a:cubicBezTo>
                <a:cubicBezTo>
                  <a:pt x="324450" y="1031848"/>
                  <a:pt x="323827" y="1031019"/>
                  <a:pt x="323413" y="1029981"/>
                </a:cubicBezTo>
                <a:cubicBezTo>
                  <a:pt x="318434" y="1016082"/>
                  <a:pt x="312210" y="1003843"/>
                  <a:pt x="294370" y="1003013"/>
                </a:cubicBezTo>
                <a:cubicBezTo>
                  <a:pt x="288561" y="1002806"/>
                  <a:pt x="283167" y="998657"/>
                  <a:pt x="278396" y="995130"/>
                </a:cubicBezTo>
                <a:cubicBezTo>
                  <a:pt x="262008" y="983513"/>
                  <a:pt x="259518" y="964428"/>
                  <a:pt x="272588" y="949491"/>
                </a:cubicBezTo>
                <a:cubicBezTo>
                  <a:pt x="279641" y="941401"/>
                  <a:pt x="280056" y="933103"/>
                  <a:pt x="276529" y="923975"/>
                </a:cubicBezTo>
                <a:cubicBezTo>
                  <a:pt x="265327" y="895140"/>
                  <a:pt x="255370" y="865890"/>
                  <a:pt x="250805" y="835187"/>
                </a:cubicBezTo>
                <a:cubicBezTo>
                  <a:pt x="249768" y="828134"/>
                  <a:pt x="248938" y="821081"/>
                  <a:pt x="248109" y="814028"/>
                </a:cubicBezTo>
                <a:cubicBezTo>
                  <a:pt x="241263" y="815272"/>
                  <a:pt x="234417" y="816932"/>
                  <a:pt x="227364" y="817762"/>
                </a:cubicBezTo>
                <a:cubicBezTo>
                  <a:pt x="213672" y="819421"/>
                  <a:pt x="199981" y="817347"/>
                  <a:pt x="186497" y="814857"/>
                </a:cubicBezTo>
                <a:cubicBezTo>
                  <a:pt x="182762" y="814235"/>
                  <a:pt x="181518" y="812783"/>
                  <a:pt x="182555" y="808841"/>
                </a:cubicBezTo>
                <a:cubicBezTo>
                  <a:pt x="187741" y="790171"/>
                  <a:pt x="194380" y="772330"/>
                  <a:pt x="206619" y="757187"/>
                </a:cubicBezTo>
                <a:cubicBezTo>
                  <a:pt x="209316" y="753867"/>
                  <a:pt x="212427" y="750548"/>
                  <a:pt x="215954" y="748059"/>
                </a:cubicBezTo>
                <a:cubicBezTo>
                  <a:pt x="230683" y="736649"/>
                  <a:pt x="244375" y="739553"/>
                  <a:pt x="253502" y="755734"/>
                </a:cubicBezTo>
                <a:cubicBezTo>
                  <a:pt x="254747" y="758016"/>
                  <a:pt x="255992" y="760506"/>
                  <a:pt x="257444" y="763617"/>
                </a:cubicBezTo>
                <a:cubicBezTo>
                  <a:pt x="280263" y="722750"/>
                  <a:pt x="319056" y="712793"/>
                  <a:pt x="360338" y="707606"/>
                </a:cubicBezTo>
                <a:cubicBezTo>
                  <a:pt x="360546" y="708229"/>
                  <a:pt x="360961" y="708851"/>
                  <a:pt x="361168" y="709681"/>
                </a:cubicBezTo>
                <a:cubicBezTo>
                  <a:pt x="352663" y="712170"/>
                  <a:pt x="344157" y="714452"/>
                  <a:pt x="335652" y="716942"/>
                </a:cubicBezTo>
                <a:cubicBezTo>
                  <a:pt x="318019" y="722128"/>
                  <a:pt x="301008" y="728766"/>
                  <a:pt x="286279" y="740383"/>
                </a:cubicBezTo>
                <a:cubicBezTo>
                  <a:pt x="279434" y="745984"/>
                  <a:pt x="273625" y="752415"/>
                  <a:pt x="268854" y="759883"/>
                </a:cubicBezTo>
                <a:cubicBezTo>
                  <a:pt x="264912" y="766314"/>
                  <a:pt x="261385" y="772123"/>
                  <a:pt x="266987" y="780421"/>
                </a:cubicBezTo>
                <a:cubicBezTo>
                  <a:pt x="272173" y="788304"/>
                  <a:pt x="268231" y="796809"/>
                  <a:pt x="261800" y="803240"/>
                </a:cubicBezTo>
                <a:cubicBezTo>
                  <a:pt x="259103" y="805937"/>
                  <a:pt x="256614" y="808426"/>
                  <a:pt x="256822" y="812990"/>
                </a:cubicBezTo>
                <a:cubicBezTo>
                  <a:pt x="258896" y="848879"/>
                  <a:pt x="270098" y="882693"/>
                  <a:pt x="282960" y="916507"/>
                </a:cubicBezTo>
                <a:cubicBezTo>
                  <a:pt x="284205" y="915055"/>
                  <a:pt x="284827" y="914225"/>
                  <a:pt x="285449" y="913395"/>
                </a:cubicBezTo>
                <a:cubicBezTo>
                  <a:pt x="299763" y="890161"/>
                  <a:pt x="317811" y="884560"/>
                  <a:pt x="342705" y="895347"/>
                </a:cubicBezTo>
                <a:cubicBezTo>
                  <a:pt x="354530" y="900326"/>
                  <a:pt x="364488" y="908002"/>
                  <a:pt x="373408" y="916922"/>
                </a:cubicBezTo>
                <a:cubicBezTo>
                  <a:pt x="391248" y="934970"/>
                  <a:pt x="405355" y="955715"/>
                  <a:pt x="415934" y="978742"/>
                </a:cubicBezTo>
                <a:cubicBezTo>
                  <a:pt x="416764" y="980401"/>
                  <a:pt x="417802" y="982061"/>
                  <a:pt x="417387" y="984135"/>
                </a:cubicBezTo>
                <a:cubicBezTo>
                  <a:pt x="399961" y="989944"/>
                  <a:pt x="383365" y="997619"/>
                  <a:pt x="365525" y="1001768"/>
                </a:cubicBezTo>
                <a:cubicBezTo>
                  <a:pt x="353700" y="1004465"/>
                  <a:pt x="341876" y="1007162"/>
                  <a:pt x="329844" y="1007162"/>
                </a:cubicBezTo>
                <a:cubicBezTo>
                  <a:pt x="322998" y="1007162"/>
                  <a:pt x="322998" y="1009029"/>
                  <a:pt x="325487" y="1014423"/>
                </a:cubicBezTo>
                <a:cubicBezTo>
                  <a:pt x="345609" y="1057157"/>
                  <a:pt x="365732" y="1099892"/>
                  <a:pt x="383988" y="1143663"/>
                </a:cubicBezTo>
                <a:cubicBezTo>
                  <a:pt x="404525" y="1193243"/>
                  <a:pt x="422781" y="1243653"/>
                  <a:pt x="431286" y="1296968"/>
                </a:cubicBezTo>
                <a:cubicBezTo>
                  <a:pt x="436680" y="1330574"/>
                  <a:pt x="435850" y="1363974"/>
                  <a:pt x="433153" y="1397788"/>
                </a:cubicBezTo>
                <a:cubicBezTo>
                  <a:pt x="431493" y="1419362"/>
                  <a:pt x="428796" y="1440729"/>
                  <a:pt x="425477" y="1462097"/>
                </a:cubicBezTo>
                <a:cubicBezTo>
                  <a:pt x="425270" y="1463964"/>
                  <a:pt x="424025" y="1466246"/>
                  <a:pt x="425685" y="1468320"/>
                </a:cubicBezTo>
                <a:cubicBezTo>
                  <a:pt x="428381" y="1468320"/>
                  <a:pt x="429004" y="1465623"/>
                  <a:pt x="430041" y="1464171"/>
                </a:cubicBezTo>
                <a:cubicBezTo>
                  <a:pt x="445807" y="1442389"/>
                  <a:pt x="467382" y="1435543"/>
                  <a:pt x="493106" y="1440729"/>
                </a:cubicBezTo>
                <a:cubicBezTo>
                  <a:pt x="514265" y="1445086"/>
                  <a:pt x="532313" y="1455666"/>
                  <a:pt x="548494" y="1469772"/>
                </a:cubicBezTo>
                <a:cubicBezTo>
                  <a:pt x="583138" y="1500267"/>
                  <a:pt x="608447" y="1537608"/>
                  <a:pt x="627740" y="1579098"/>
                </a:cubicBezTo>
                <a:cubicBezTo>
                  <a:pt x="629814" y="1583454"/>
                  <a:pt x="628155" y="1584491"/>
                  <a:pt x="624420" y="1586358"/>
                </a:cubicBezTo>
                <a:cubicBezTo>
                  <a:pt x="604920" y="1596108"/>
                  <a:pt x="584175" y="1603992"/>
                  <a:pt x="563431" y="1609385"/>
                </a:cubicBezTo>
                <a:cubicBezTo>
                  <a:pt x="532313" y="1617683"/>
                  <a:pt x="500781" y="1623699"/>
                  <a:pt x="468004" y="1621417"/>
                </a:cubicBezTo>
                <a:cubicBezTo>
                  <a:pt x="448297" y="1619965"/>
                  <a:pt x="430456" y="1614156"/>
                  <a:pt x="413653" y="1604199"/>
                </a:cubicBezTo>
                <a:cubicBezTo>
                  <a:pt x="405562" y="1599428"/>
                  <a:pt x="401413" y="1591337"/>
                  <a:pt x="394982" y="1584699"/>
                </a:cubicBezTo>
                <a:cubicBezTo>
                  <a:pt x="393323" y="1585943"/>
                  <a:pt x="392908" y="1588018"/>
                  <a:pt x="392285" y="1589885"/>
                </a:cubicBezTo>
                <a:cubicBezTo>
                  <a:pt x="381913" y="1619343"/>
                  <a:pt x="369881" y="1647970"/>
                  <a:pt x="356397" y="1676184"/>
                </a:cubicBezTo>
                <a:cubicBezTo>
                  <a:pt x="333578" y="1723378"/>
                  <a:pt x="306920" y="1767927"/>
                  <a:pt x="276788" y="1810014"/>
                </a:cubicBezTo>
                <a:lnTo>
                  <a:pt x="231210" y="1864027"/>
                </a:lnTo>
                <a:lnTo>
                  <a:pt x="320404" y="1734347"/>
                </a:lnTo>
                <a:cubicBezTo>
                  <a:pt x="347321" y="1687074"/>
                  <a:pt x="369985" y="1637390"/>
                  <a:pt x="387722" y="1584906"/>
                </a:cubicBezTo>
                <a:cubicBezTo>
                  <a:pt x="389589" y="1579098"/>
                  <a:pt x="391248" y="1573496"/>
                  <a:pt x="390626" y="1567273"/>
                </a:cubicBezTo>
                <a:cubicBezTo>
                  <a:pt x="389796" y="1558560"/>
                  <a:pt x="391456" y="1549847"/>
                  <a:pt x="396227" y="1542794"/>
                </a:cubicBezTo>
                <a:cubicBezTo>
                  <a:pt x="406184" y="1528688"/>
                  <a:pt x="408259" y="1512507"/>
                  <a:pt x="411786" y="1496533"/>
                </a:cubicBezTo>
                <a:cubicBezTo>
                  <a:pt x="421743" y="1449028"/>
                  <a:pt x="426929" y="1400899"/>
                  <a:pt x="427552" y="1352356"/>
                </a:cubicBezTo>
                <a:cubicBezTo>
                  <a:pt x="427759" y="1338457"/>
                  <a:pt x="422781" y="1326010"/>
                  <a:pt x="416764" y="1313978"/>
                </a:cubicBezTo>
                <a:cubicBezTo>
                  <a:pt x="394360" y="1268547"/>
                  <a:pt x="363035" y="1229547"/>
                  <a:pt x="328599" y="1192828"/>
                </a:cubicBezTo>
                <a:cubicBezTo>
                  <a:pt x="297274" y="1159637"/>
                  <a:pt x="263460" y="1129349"/>
                  <a:pt x="223007" y="1107567"/>
                </a:cubicBezTo>
                <a:cubicBezTo>
                  <a:pt x="208694" y="1099892"/>
                  <a:pt x="193757" y="1093876"/>
                  <a:pt x="177784" y="1091179"/>
                </a:cubicBezTo>
                <a:cubicBezTo>
                  <a:pt x="151023" y="1086615"/>
                  <a:pt x="129033" y="1096365"/>
                  <a:pt x="114927" y="1119599"/>
                </a:cubicBezTo>
                <a:cubicBezTo>
                  <a:pt x="103517" y="1138477"/>
                  <a:pt x="95011" y="1171876"/>
                  <a:pt x="94597" y="1200297"/>
                </a:cubicBezTo>
                <a:cubicBezTo>
                  <a:pt x="97916" y="1200297"/>
                  <a:pt x="98746" y="1197185"/>
                  <a:pt x="100198" y="1195318"/>
                </a:cubicBezTo>
                <a:cubicBezTo>
                  <a:pt x="121980" y="1170839"/>
                  <a:pt x="148326" y="1170632"/>
                  <a:pt x="170108" y="1195110"/>
                </a:cubicBezTo>
                <a:cubicBezTo>
                  <a:pt x="187326" y="1214610"/>
                  <a:pt x="194794" y="1238675"/>
                  <a:pt x="200188" y="1263568"/>
                </a:cubicBezTo>
                <a:cubicBezTo>
                  <a:pt x="202470" y="1274356"/>
                  <a:pt x="203715" y="1285143"/>
                  <a:pt x="204544" y="1296138"/>
                </a:cubicBezTo>
                <a:cubicBezTo>
                  <a:pt x="204959" y="1301324"/>
                  <a:pt x="203715" y="1302569"/>
                  <a:pt x="198529" y="1302569"/>
                </a:cubicBezTo>
                <a:cubicBezTo>
                  <a:pt x="163262" y="1302984"/>
                  <a:pt x="128411" y="1300494"/>
                  <a:pt x="95011" y="1283898"/>
                </a:cubicBezTo>
                <a:cubicBezTo>
                  <a:pt x="97086" y="1302776"/>
                  <a:pt x="98538" y="1320617"/>
                  <a:pt x="100820" y="1338457"/>
                </a:cubicBezTo>
                <a:cubicBezTo>
                  <a:pt x="105384" y="1373931"/>
                  <a:pt x="111400" y="1409405"/>
                  <a:pt x="118246" y="1444671"/>
                </a:cubicBezTo>
                <a:cubicBezTo>
                  <a:pt x="119075" y="1449442"/>
                  <a:pt x="120943" y="1452762"/>
                  <a:pt x="125507" y="1455458"/>
                </a:cubicBezTo>
                <a:cubicBezTo>
                  <a:pt x="140443" y="1464586"/>
                  <a:pt x="143762" y="1480144"/>
                  <a:pt x="134012" y="1495081"/>
                </a:cubicBezTo>
                <a:cubicBezTo>
                  <a:pt x="130900" y="1499645"/>
                  <a:pt x="130278" y="1503379"/>
                  <a:pt x="131522" y="1508565"/>
                </a:cubicBezTo>
                <a:cubicBezTo>
                  <a:pt x="138368" y="1537608"/>
                  <a:pt x="144799" y="1566651"/>
                  <a:pt x="150400" y="1595901"/>
                </a:cubicBezTo>
                <a:cubicBezTo>
                  <a:pt x="137746" y="1567895"/>
                  <a:pt x="131937" y="1537815"/>
                  <a:pt x="123639" y="1507735"/>
                </a:cubicBezTo>
                <a:cubicBezTo>
                  <a:pt x="93974" y="1529517"/>
                  <a:pt x="59953" y="1531592"/>
                  <a:pt x="25724" y="1532214"/>
                </a:cubicBezTo>
                <a:cubicBezTo>
                  <a:pt x="20123" y="1532214"/>
                  <a:pt x="17426" y="1531384"/>
                  <a:pt x="18048" y="1524539"/>
                </a:cubicBezTo>
                <a:cubicBezTo>
                  <a:pt x="20538" y="1498400"/>
                  <a:pt x="25516" y="1473092"/>
                  <a:pt x="37963" y="1449650"/>
                </a:cubicBezTo>
                <a:cubicBezTo>
                  <a:pt x="42735" y="1440937"/>
                  <a:pt x="48543" y="1433054"/>
                  <a:pt x="56634" y="1427038"/>
                </a:cubicBezTo>
                <a:cubicBezTo>
                  <a:pt x="71362" y="1415836"/>
                  <a:pt x="86714" y="1415836"/>
                  <a:pt x="100820" y="1427453"/>
                </a:cubicBezTo>
                <a:cubicBezTo>
                  <a:pt x="102687" y="1428905"/>
                  <a:pt x="104554" y="1430564"/>
                  <a:pt x="107666" y="1433261"/>
                </a:cubicBezTo>
                <a:cubicBezTo>
                  <a:pt x="104762" y="1416665"/>
                  <a:pt x="102065" y="1401937"/>
                  <a:pt x="99575" y="1387000"/>
                </a:cubicBezTo>
                <a:cubicBezTo>
                  <a:pt x="93974" y="1352979"/>
                  <a:pt x="89203" y="1318750"/>
                  <a:pt x="86921" y="1284314"/>
                </a:cubicBezTo>
                <a:cubicBezTo>
                  <a:pt x="86714" y="1279957"/>
                  <a:pt x="85261" y="1276638"/>
                  <a:pt x="81942" y="1273733"/>
                </a:cubicBezTo>
                <a:cubicBezTo>
                  <a:pt x="78208" y="1270414"/>
                  <a:pt x="74889" y="1266680"/>
                  <a:pt x="72192" y="1262738"/>
                </a:cubicBezTo>
                <a:cubicBezTo>
                  <a:pt x="60368" y="1245935"/>
                  <a:pt x="63479" y="1229547"/>
                  <a:pt x="80490" y="1218344"/>
                </a:cubicBezTo>
                <a:cubicBezTo>
                  <a:pt x="84639" y="1215648"/>
                  <a:pt x="85469" y="1212744"/>
                  <a:pt x="85676" y="1208387"/>
                </a:cubicBezTo>
                <a:cubicBezTo>
                  <a:pt x="87128" y="1182041"/>
                  <a:pt x="90240" y="1155902"/>
                  <a:pt x="100405" y="1131424"/>
                </a:cubicBezTo>
                <a:cubicBezTo>
                  <a:pt x="110985" y="1105700"/>
                  <a:pt x="127581" y="1086407"/>
                  <a:pt x="157246" y="1082880"/>
                </a:cubicBezTo>
                <a:cubicBezTo>
                  <a:pt x="173427" y="1080806"/>
                  <a:pt x="188778" y="1084540"/>
                  <a:pt x="203922" y="1090349"/>
                </a:cubicBezTo>
                <a:cubicBezTo>
                  <a:pt x="235869" y="1102588"/>
                  <a:pt x="263252" y="1122088"/>
                  <a:pt x="288769" y="1144285"/>
                </a:cubicBezTo>
                <a:cubicBezTo>
                  <a:pt x="341046" y="1189717"/>
                  <a:pt x="385647" y="1241579"/>
                  <a:pt x="419254" y="1302569"/>
                </a:cubicBezTo>
                <a:cubicBezTo>
                  <a:pt x="421121" y="1306096"/>
                  <a:pt x="422988" y="1309829"/>
                  <a:pt x="425270" y="1313148"/>
                </a:cubicBezTo>
                <a:cubicBezTo>
                  <a:pt x="423818" y="1294478"/>
                  <a:pt x="420084" y="1276223"/>
                  <a:pt x="414690" y="1258382"/>
                </a:cubicBezTo>
                <a:cubicBezTo>
                  <a:pt x="398509" y="1205275"/>
                  <a:pt x="371333" y="1157562"/>
                  <a:pt x="340838" y="1111509"/>
                </a:cubicBezTo>
                <a:cubicBezTo>
                  <a:pt x="304742" y="1056950"/>
                  <a:pt x="264497" y="1005295"/>
                  <a:pt x="227571" y="951358"/>
                </a:cubicBezTo>
                <a:cubicBezTo>
                  <a:pt x="190645" y="897837"/>
                  <a:pt x="156831" y="842655"/>
                  <a:pt x="134219" y="781251"/>
                </a:cubicBezTo>
                <a:cubicBezTo>
                  <a:pt x="130278" y="770671"/>
                  <a:pt x="127166" y="760091"/>
                  <a:pt x="123639" y="749303"/>
                </a:cubicBezTo>
                <a:cubicBezTo>
                  <a:pt x="122810" y="746607"/>
                  <a:pt x="123017" y="743495"/>
                  <a:pt x="118661" y="746607"/>
                </a:cubicBezTo>
                <a:cubicBezTo>
                  <a:pt x="90240" y="766522"/>
                  <a:pt x="57256" y="769634"/>
                  <a:pt x="23857" y="771293"/>
                </a:cubicBezTo>
                <a:cubicBezTo>
                  <a:pt x="15974" y="771708"/>
                  <a:pt x="7883" y="771501"/>
                  <a:pt x="0" y="771708"/>
                </a:cubicBezTo>
                <a:close/>
              </a:path>
            </a:pathLst>
          </a:custGeom>
          <a:solidFill>
            <a:schemeClr val="accent2"/>
          </a:solidFill>
          <a:ln w="9525" cap="flat">
            <a:solidFill>
              <a:schemeClr val="accent1">
                <a:shade val="50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1" name="Chevron 2">
            <a:extLst>
              <a:ext uri="{FF2B5EF4-FFF2-40B4-BE49-F238E27FC236}">
                <a16:creationId xmlns:a16="http://schemas.microsoft.com/office/drawing/2014/main" id="{A8387DF6-EB14-4B8E-82D5-E2EA62A2E94F}"/>
              </a:ext>
            </a:extLst>
          </p:cNvPr>
          <p:cNvSpPr/>
          <p:nvPr/>
        </p:nvSpPr>
        <p:spPr>
          <a:xfrm rot="5400000">
            <a:off x="7996263" y="3076704"/>
            <a:ext cx="489293" cy="483117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F88528DD-7E12-4822-8A3D-A4A2F0881D98}"/>
              </a:ext>
            </a:extLst>
          </p:cNvPr>
          <p:cNvGrpSpPr/>
          <p:nvPr/>
        </p:nvGrpSpPr>
        <p:grpSpPr>
          <a:xfrm>
            <a:off x="8643267" y="2949717"/>
            <a:ext cx="3036794" cy="737090"/>
            <a:chOff x="7602799" y="2401052"/>
            <a:chExt cx="3661994" cy="737090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1644C28-1432-4107-9D80-C9CFC68D16C0}"/>
                </a:ext>
              </a:extLst>
            </p:cNvPr>
            <p:cNvSpPr txBox="1"/>
            <p:nvPr/>
          </p:nvSpPr>
          <p:spPr>
            <a:xfrm>
              <a:off x="7602799" y="2676477"/>
              <a:ext cx="366199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4E5E3E1F-8C00-4786-9E10-1349715AA9B5}"/>
                </a:ext>
              </a:extLst>
            </p:cNvPr>
            <p:cNvSpPr txBox="1"/>
            <p:nvPr/>
          </p:nvSpPr>
          <p:spPr>
            <a:xfrm>
              <a:off x="7602799" y="2401052"/>
              <a:ext cx="3661994" cy="307777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cs typeface="Arial" pitchFamily="34" charset="0"/>
                </a:rPr>
                <a:t>Content  Here</a:t>
              </a:r>
              <a:endParaRPr lang="ko-KR" altLang="en-US" sz="1400" b="1" dirty="0">
                <a:cs typeface="Arial" pitchFamily="34" charset="0"/>
              </a:endParaRPr>
            </a:p>
          </p:txBody>
        </p:sp>
      </p:grpSp>
      <p:sp>
        <p:nvSpPr>
          <p:cNvPr id="25" name="Chevron 2">
            <a:extLst>
              <a:ext uri="{FF2B5EF4-FFF2-40B4-BE49-F238E27FC236}">
                <a16:creationId xmlns:a16="http://schemas.microsoft.com/office/drawing/2014/main" id="{4EBF3B11-44E9-4446-8894-15D0960839A9}"/>
              </a:ext>
            </a:extLst>
          </p:cNvPr>
          <p:cNvSpPr/>
          <p:nvPr/>
        </p:nvSpPr>
        <p:spPr>
          <a:xfrm rot="5400000">
            <a:off x="7996263" y="3910941"/>
            <a:ext cx="489293" cy="483117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3890E08-B42B-4E38-9AF9-0E2B3C0CC8E8}"/>
              </a:ext>
            </a:extLst>
          </p:cNvPr>
          <p:cNvGrpSpPr/>
          <p:nvPr/>
        </p:nvGrpSpPr>
        <p:grpSpPr>
          <a:xfrm>
            <a:off x="8643267" y="3783954"/>
            <a:ext cx="3036794" cy="737090"/>
            <a:chOff x="7602799" y="2401052"/>
            <a:chExt cx="3661994" cy="737090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BE8D549-0A2E-4D18-8843-D5F0ED968768}"/>
                </a:ext>
              </a:extLst>
            </p:cNvPr>
            <p:cNvSpPr txBox="1"/>
            <p:nvPr/>
          </p:nvSpPr>
          <p:spPr>
            <a:xfrm>
              <a:off x="7602799" y="2676477"/>
              <a:ext cx="366199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91D80AA1-8FE9-4A92-8174-26202787AA34}"/>
                </a:ext>
              </a:extLst>
            </p:cNvPr>
            <p:cNvSpPr txBox="1"/>
            <p:nvPr/>
          </p:nvSpPr>
          <p:spPr>
            <a:xfrm>
              <a:off x="7602799" y="2401052"/>
              <a:ext cx="3661994" cy="307777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cs typeface="Arial" pitchFamily="34" charset="0"/>
                </a:rPr>
                <a:t>Content  Here</a:t>
              </a:r>
              <a:endParaRPr lang="ko-KR" altLang="en-US" sz="1400" b="1" dirty="0">
                <a:cs typeface="Arial" pitchFamily="34" charset="0"/>
              </a:endParaRPr>
            </a:p>
          </p:txBody>
        </p:sp>
      </p:grpSp>
      <p:sp>
        <p:nvSpPr>
          <p:cNvPr id="29" name="Chevron 2">
            <a:extLst>
              <a:ext uri="{FF2B5EF4-FFF2-40B4-BE49-F238E27FC236}">
                <a16:creationId xmlns:a16="http://schemas.microsoft.com/office/drawing/2014/main" id="{72EA7360-3A00-4301-A633-EE206CBBFDFA}"/>
              </a:ext>
            </a:extLst>
          </p:cNvPr>
          <p:cNvSpPr/>
          <p:nvPr/>
        </p:nvSpPr>
        <p:spPr>
          <a:xfrm rot="5400000">
            <a:off x="7996263" y="4745178"/>
            <a:ext cx="489293" cy="483117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BD30F0E-AC2A-4339-8EB9-9F157E1A0C7F}"/>
              </a:ext>
            </a:extLst>
          </p:cNvPr>
          <p:cNvGrpSpPr/>
          <p:nvPr/>
        </p:nvGrpSpPr>
        <p:grpSpPr>
          <a:xfrm>
            <a:off x="8643267" y="4618191"/>
            <a:ext cx="3036794" cy="737090"/>
            <a:chOff x="7602799" y="2401052"/>
            <a:chExt cx="3661994" cy="737090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03866810-60F7-40BF-BDE4-837D7C980EEB}"/>
                </a:ext>
              </a:extLst>
            </p:cNvPr>
            <p:cNvSpPr txBox="1"/>
            <p:nvPr/>
          </p:nvSpPr>
          <p:spPr>
            <a:xfrm>
              <a:off x="7602799" y="2676477"/>
              <a:ext cx="366199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8342D000-3988-4FFF-AFED-FB42FDF1A468}"/>
                </a:ext>
              </a:extLst>
            </p:cNvPr>
            <p:cNvSpPr txBox="1"/>
            <p:nvPr/>
          </p:nvSpPr>
          <p:spPr>
            <a:xfrm>
              <a:off x="7602799" y="2401052"/>
              <a:ext cx="3661994" cy="307777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cs typeface="Arial" pitchFamily="34" charset="0"/>
                </a:rPr>
                <a:t>Content  Here</a:t>
              </a:r>
              <a:endParaRPr lang="ko-KR" altLang="en-US" sz="1400" b="1" dirty="0">
                <a:cs typeface="Arial" pitchFamily="34" charset="0"/>
              </a:endParaRPr>
            </a:p>
          </p:txBody>
        </p:sp>
      </p:grpSp>
      <p:sp>
        <p:nvSpPr>
          <p:cNvPr id="33" name="Chevron 2">
            <a:extLst>
              <a:ext uri="{FF2B5EF4-FFF2-40B4-BE49-F238E27FC236}">
                <a16:creationId xmlns:a16="http://schemas.microsoft.com/office/drawing/2014/main" id="{B4B95BC2-B5FD-4FCA-92F1-8FF56366B9A4}"/>
              </a:ext>
            </a:extLst>
          </p:cNvPr>
          <p:cNvSpPr/>
          <p:nvPr/>
        </p:nvSpPr>
        <p:spPr>
          <a:xfrm rot="5400000">
            <a:off x="7996263" y="5579415"/>
            <a:ext cx="489293" cy="483117"/>
          </a:xfrm>
          <a:custGeom>
            <a:avLst/>
            <a:gdLst/>
            <a:ahLst/>
            <a:cxnLst/>
            <a:rect l="l" t="t" r="r" b="b"/>
            <a:pathLst>
              <a:path w="3830741" h="3782395">
                <a:moveTo>
                  <a:pt x="272737" y="3782395"/>
                </a:moveTo>
                <a:lnTo>
                  <a:pt x="272737" y="1129329"/>
                </a:lnTo>
                <a:cubicBezTo>
                  <a:pt x="368718" y="1192933"/>
                  <a:pt x="457831" y="1251924"/>
                  <a:pt x="541946" y="1307175"/>
                </a:cubicBezTo>
                <a:lnTo>
                  <a:pt x="541946" y="3513186"/>
                </a:lnTo>
                <a:lnTo>
                  <a:pt x="3561532" y="3513186"/>
                </a:lnTo>
                <a:lnTo>
                  <a:pt x="3561532" y="1985872"/>
                </a:lnTo>
                <a:lnTo>
                  <a:pt x="3590324" y="1967561"/>
                </a:lnTo>
                <a:cubicBezTo>
                  <a:pt x="3580733" y="1962993"/>
                  <a:pt x="3571122" y="1958413"/>
                  <a:pt x="3561532" y="1953733"/>
                </a:cubicBezTo>
                <a:lnTo>
                  <a:pt x="3561532" y="522839"/>
                </a:lnTo>
                <a:lnTo>
                  <a:pt x="881682" y="522839"/>
                </a:lnTo>
                <a:cubicBezTo>
                  <a:pt x="739027" y="434224"/>
                  <a:pt x="600115" y="344664"/>
                  <a:pt x="466828" y="253630"/>
                </a:cubicBezTo>
                <a:lnTo>
                  <a:pt x="3830741" y="253630"/>
                </a:lnTo>
                <a:lnTo>
                  <a:pt x="3830741" y="3782395"/>
                </a:lnTo>
                <a:close/>
                <a:moveTo>
                  <a:pt x="0" y="0"/>
                </a:moveTo>
                <a:cubicBezTo>
                  <a:pt x="678168" y="716943"/>
                  <a:pt x="2221880" y="1454406"/>
                  <a:pt x="3416058" y="1983649"/>
                </a:cubicBezTo>
                <a:cubicBezTo>
                  <a:pt x="2906515" y="2315100"/>
                  <a:pt x="1976707" y="2643252"/>
                  <a:pt x="1914290" y="3355250"/>
                </a:cubicBezTo>
                <a:lnTo>
                  <a:pt x="1318205" y="3154450"/>
                </a:lnTo>
                <a:cubicBezTo>
                  <a:pt x="1531531" y="2503259"/>
                  <a:pt x="1765419" y="2324696"/>
                  <a:pt x="2221606" y="1999551"/>
                </a:cubicBezTo>
                <a:cubicBezTo>
                  <a:pt x="1369032" y="1616387"/>
                  <a:pt x="1025337" y="1447905"/>
                  <a:pt x="21688" y="786442"/>
                </a:cubicBezTo>
                <a:cubicBezTo>
                  <a:pt x="14534" y="524743"/>
                  <a:pt x="14718" y="351758"/>
                  <a:pt x="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grpSp>
        <p:nvGrpSpPr>
          <p:cNvPr id="34" name="Group 33">
            <a:extLst>
              <a:ext uri="{FF2B5EF4-FFF2-40B4-BE49-F238E27FC236}">
                <a16:creationId xmlns:a16="http://schemas.microsoft.com/office/drawing/2014/main" id="{8C79CFB5-A172-4D2F-A7FC-6A604A4FE037}"/>
              </a:ext>
            </a:extLst>
          </p:cNvPr>
          <p:cNvGrpSpPr/>
          <p:nvPr/>
        </p:nvGrpSpPr>
        <p:grpSpPr>
          <a:xfrm>
            <a:off x="8643267" y="5452428"/>
            <a:ext cx="3036794" cy="737090"/>
            <a:chOff x="7602799" y="2401052"/>
            <a:chExt cx="3661994" cy="737090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4BD2A7A3-5DE6-4864-9409-3F46FEC4521F}"/>
                </a:ext>
              </a:extLst>
            </p:cNvPr>
            <p:cNvSpPr txBox="1"/>
            <p:nvPr/>
          </p:nvSpPr>
          <p:spPr>
            <a:xfrm>
              <a:off x="7602799" y="2676477"/>
              <a:ext cx="366199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endParaRPr lang="ko-KR" altLang="en-US" sz="1200" dirty="0"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CE882BC1-BB54-45F3-BF16-EE3E9853BF3E}"/>
                </a:ext>
              </a:extLst>
            </p:cNvPr>
            <p:cNvSpPr txBox="1"/>
            <p:nvPr/>
          </p:nvSpPr>
          <p:spPr>
            <a:xfrm>
              <a:off x="7602799" y="2401052"/>
              <a:ext cx="3661994" cy="307777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cs typeface="Arial" pitchFamily="34" charset="0"/>
                </a:rPr>
                <a:t>Content  Here</a:t>
              </a:r>
              <a:endParaRPr lang="ko-KR" altLang="en-US" sz="1400" b="1" dirty="0">
                <a:cs typeface="Arial" pitchFamily="34" charset="0"/>
              </a:endParaRP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A7E2A235-16B4-410C-ADE7-27604EC6FE7C}"/>
              </a:ext>
            </a:extLst>
          </p:cNvPr>
          <p:cNvSpPr txBox="1"/>
          <p:nvPr/>
        </p:nvSpPr>
        <p:spPr>
          <a:xfrm>
            <a:off x="6967498" y="1481868"/>
            <a:ext cx="3336114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4400" b="1" dirty="0">
                <a:solidFill>
                  <a:schemeClr val="accent2"/>
                </a:solidFill>
                <a:cs typeface="Arial" pitchFamily="34" charset="0"/>
              </a:rPr>
              <a:t>AWESOME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6138519D-B1F5-4B10-A686-38B23BEE3BEF}"/>
              </a:ext>
            </a:extLst>
          </p:cNvPr>
          <p:cNvSpPr txBox="1"/>
          <p:nvPr/>
        </p:nvSpPr>
        <p:spPr>
          <a:xfrm>
            <a:off x="8343946" y="2109171"/>
            <a:ext cx="3336114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3200" b="1" dirty="0">
                <a:solidFill>
                  <a:schemeClr val="accent2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accent2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10878568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ALLPPT-ORGANIC FOOD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BFD594"/>
      </a:accent1>
      <a:accent2>
        <a:srgbClr val="718E37"/>
      </a:accent2>
      <a:accent3>
        <a:srgbClr val="E3AE00"/>
      </a:accent3>
      <a:accent4>
        <a:srgbClr val="9A7037"/>
      </a:accent4>
      <a:accent5>
        <a:srgbClr val="4A5A2B"/>
      </a:accent5>
      <a:accent6>
        <a:srgbClr val="5F473B"/>
      </a:accent6>
      <a:hlink>
        <a:srgbClr val="FFFFFF"/>
      </a:hlink>
      <a:folHlink>
        <a:srgbClr val="FFFFF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ALLPPT-ORGANIC FOOD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BFD594"/>
      </a:accent1>
      <a:accent2>
        <a:srgbClr val="718E37"/>
      </a:accent2>
      <a:accent3>
        <a:srgbClr val="E3AE00"/>
      </a:accent3>
      <a:accent4>
        <a:srgbClr val="9A7037"/>
      </a:accent4>
      <a:accent5>
        <a:srgbClr val="4A5A2B"/>
      </a:accent5>
      <a:accent6>
        <a:srgbClr val="5F473B"/>
      </a:accent6>
      <a:hlink>
        <a:srgbClr val="FFFFFF"/>
      </a:hlink>
      <a:folHlink>
        <a:srgbClr val="FFFFF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ALLPPT-ORGANIC FOOD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BFD594"/>
      </a:accent1>
      <a:accent2>
        <a:srgbClr val="718E37"/>
      </a:accent2>
      <a:accent3>
        <a:srgbClr val="E3AE00"/>
      </a:accent3>
      <a:accent4>
        <a:srgbClr val="9A7037"/>
      </a:accent4>
      <a:accent5>
        <a:srgbClr val="4A5A2B"/>
      </a:accent5>
      <a:accent6>
        <a:srgbClr val="5F473B"/>
      </a:accent6>
      <a:hlink>
        <a:srgbClr val="FFFFFF"/>
      </a:hlink>
      <a:folHlink>
        <a:srgbClr val="FFFFFF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655</TotalTime>
  <Words>3740</Words>
  <Application>Microsoft Office PowerPoint</Application>
  <PresentationFormat>Widescreen</PresentationFormat>
  <Paragraphs>526</Paragraphs>
  <Slides>48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48</vt:i4>
      </vt:variant>
    </vt:vector>
  </HeadingPairs>
  <TitlesOfParts>
    <vt:vector size="55" baseType="lpstr">
      <vt:lpstr>Arial</vt:lpstr>
      <vt:lpstr>Arial Black</vt:lpstr>
      <vt:lpstr>Calibri</vt:lpstr>
      <vt:lpstr>Wingdings</vt:lpstr>
      <vt:lpstr>Cover and End Slide Master</vt:lpstr>
      <vt:lpstr>Contents Slide Master</vt:lpstr>
      <vt:lpstr>Section Break Slide Master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Allppt.com</cp:lastModifiedBy>
  <cp:revision>72</cp:revision>
  <dcterms:created xsi:type="dcterms:W3CDTF">2019-04-04T05:32:41Z</dcterms:created>
  <dcterms:modified xsi:type="dcterms:W3CDTF">2019-10-24T07:50:26Z</dcterms:modified>
</cp:coreProperties>
</file>